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emf" ContentType="image/x-emf"/>
  <Default Extension="rels" ContentType="application/vnd.openxmlformats-package.relationships+xml"/>
  <Default Extension="xml" ContentType="application/xml"/>
  <Default Extension="gif" ContentType="image/gif"/>
  <Default Extension="vml" ContentType="application/vnd.openxmlformats-officedocument.vmlDrawing"/>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3.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theme/theme4.xml" ContentType="application/vnd.openxmlformats-officedocument.theme+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theme/theme5.xml" ContentType="application/vnd.openxmlformats-officedocument.theme+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theme/theme6.xml" ContentType="application/vnd.openxmlformats-officedocument.theme+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theme/theme7.xml" ContentType="application/vnd.openxmlformats-officedocument.theme+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theme/theme8.xml" ContentType="application/vnd.openxmlformats-officedocument.theme+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theme/theme9.xml" ContentType="application/vnd.openxmlformats-officedocument.theme+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theme/theme10.xml" ContentType="application/vnd.openxmlformats-officedocument.theme+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theme/theme11.xml" ContentType="application/vnd.openxmlformats-officedocument.theme+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theme/theme12.xml" ContentType="application/vnd.openxmlformats-officedocument.theme+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theme/theme13.xml" ContentType="application/vnd.openxmlformats-officedocument.theme+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theme/theme14.xml" ContentType="application/vnd.openxmlformats-officedocument.theme+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theme/theme15.xml" ContentType="application/vnd.openxmlformats-officedocument.theme+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theme/theme16.xml" ContentType="application/vnd.openxmlformats-officedocument.theme+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theme/theme17.xml" ContentType="application/vnd.openxmlformats-officedocument.theme+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theme/theme18.xml" ContentType="application/vnd.openxmlformats-officedocument.theme+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theme/theme19.xml" ContentType="application/vnd.openxmlformats-officedocument.theme+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theme/theme20.xml" ContentType="application/vnd.openxmlformats-officedocument.theme+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theme/theme21.xml" ContentType="application/vnd.openxmlformats-officedocument.theme+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theme/theme22.xml" ContentType="application/vnd.openxmlformats-officedocument.theme+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theme/theme23.xml" ContentType="application/vnd.openxmlformats-officedocument.theme+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theme/theme24.xml" ContentType="application/vnd.openxmlformats-officedocument.theme+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theme/theme25.xml" ContentType="application/vnd.openxmlformats-officedocument.theme+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theme/theme26.xml" ContentType="application/vnd.openxmlformats-officedocument.theme+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theme/theme27.xml" ContentType="application/vnd.openxmlformats-officedocument.theme+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theme/theme28.xml" ContentType="application/vnd.openxmlformats-officedocument.theme+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theme/theme29.xml" ContentType="application/vnd.openxmlformats-officedocument.theme+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theme/theme30.xml" ContentType="application/vnd.openxmlformats-officedocument.theme+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theme/theme31.xml" ContentType="application/vnd.openxmlformats-officedocument.theme+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theme/theme32.xml" ContentType="application/vnd.openxmlformats-officedocument.theme+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theme/theme33.xml" ContentType="application/vnd.openxmlformats-officedocument.theme+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theme/theme34.xml" ContentType="application/vnd.openxmlformats-officedocument.theme+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theme/theme35.xml" ContentType="application/vnd.openxmlformats-officedocument.theme+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theme/theme36.xml" ContentType="application/vnd.openxmlformats-officedocument.theme+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theme/theme37.xml" ContentType="application/vnd.openxmlformats-officedocument.theme+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theme/theme38.xml" ContentType="application/vnd.openxmlformats-officedocument.theme+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theme/theme39.xml" ContentType="application/vnd.openxmlformats-officedocument.theme+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theme/theme40.xml" ContentType="application/vnd.openxmlformats-officedocument.theme+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theme/theme41.xml" ContentType="application/vnd.openxmlformats-officedocument.theme+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theme/theme42.xml" ContentType="application/vnd.openxmlformats-officedocument.theme+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theme/theme43.xml" ContentType="application/vnd.openxmlformats-officedocument.theme+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theme/theme44.xml" ContentType="application/vnd.openxmlformats-officedocument.theme+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theme/theme45.xml" ContentType="application/vnd.openxmlformats-officedocument.theme+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theme/theme46.xml" ContentType="application/vnd.openxmlformats-officedocument.theme+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theme/theme47.xml" ContentType="application/vnd.openxmlformats-officedocument.theme+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theme/theme48.xml" ContentType="application/vnd.openxmlformats-officedocument.theme+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theme/theme49.xml" ContentType="application/vnd.openxmlformats-officedocument.theme+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theme/theme50.xml" ContentType="application/vnd.openxmlformats-officedocument.theme+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theme/theme51.xml" ContentType="application/vnd.openxmlformats-officedocument.theme+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theme/theme52.xml" ContentType="application/vnd.openxmlformats-officedocument.theme+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theme/theme53.xml" ContentType="application/vnd.openxmlformats-officedocument.theme+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theme/theme54.xml" ContentType="application/vnd.openxmlformats-officedocument.theme+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theme/theme55.xml" ContentType="application/vnd.openxmlformats-officedocument.theme+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theme/theme56.xml" ContentType="application/vnd.openxmlformats-officedocument.theme+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theme/theme57.xml" ContentType="application/vnd.openxmlformats-officedocument.theme+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theme/theme58.xml" ContentType="application/vnd.openxmlformats-officedocument.theme+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theme/theme59.xml" ContentType="application/vnd.openxmlformats-officedocument.theme+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theme/theme60.xml" ContentType="application/vnd.openxmlformats-officedocument.theme+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theme/theme61.xml" ContentType="application/vnd.openxmlformats-officedocument.theme+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theme/theme62.xml" ContentType="application/vnd.openxmlformats-officedocument.theme+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theme/theme63.xml" ContentType="application/vnd.openxmlformats-officedocument.theme+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theme/theme64.xml" ContentType="application/vnd.openxmlformats-officedocument.theme+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theme/theme65.xml" ContentType="application/vnd.openxmlformats-officedocument.theme+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theme/theme66.xml" ContentType="application/vnd.openxmlformats-officedocument.theme+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theme/theme67.xml" ContentType="application/vnd.openxmlformats-officedocument.theme+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theme/theme68.xml" ContentType="application/vnd.openxmlformats-officedocument.theme+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theme/theme69.xml" ContentType="application/vnd.openxmlformats-officedocument.theme+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theme/theme70.xml" ContentType="application/vnd.openxmlformats-officedocument.theme+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theme/theme71.xml" ContentType="application/vnd.openxmlformats-officedocument.theme+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theme/theme72.xml" ContentType="application/vnd.openxmlformats-officedocument.theme+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theme/theme73.xml" ContentType="application/vnd.openxmlformats-officedocument.theme+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theme/theme74.xml" ContentType="application/vnd.openxmlformats-officedocument.theme+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slideLayouts/slideLayout1009.xml" ContentType="application/vnd.openxmlformats-officedocument.presentationml.slideLayout+xml"/>
  <Override PartName="/ppt/slideLayouts/slideLayout1010.xml" ContentType="application/vnd.openxmlformats-officedocument.presentationml.slideLayout+xml"/>
  <Override PartName="/ppt/theme/theme75.xml" ContentType="application/vnd.openxmlformats-officedocument.theme+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slideLayouts/slideLayout1020.xml" ContentType="application/vnd.openxmlformats-officedocument.presentationml.slideLayout+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theme/theme76.xml" ContentType="application/vnd.openxmlformats-officedocument.theme+xml"/>
  <Override PartName="/ppt/theme/theme77.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2.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3.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4.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notesSlides/notesSlide5.xml" ContentType="application/vnd.openxmlformats-officedocument.presentationml.notesSlide+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notesSlides/notesSlide6.xml" ContentType="application/vnd.openxmlformats-officedocument.presentationml.notesSlide+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diagrams/data19.xml" ContentType="application/vnd.openxmlformats-officedocument.drawingml.diagramData+xml"/>
  <Override PartName="/ppt/diagrams/layout19.xml" ContentType="application/vnd.openxmlformats-officedocument.drawingml.diagramLayout+xml"/>
  <Override PartName="/ppt/diagrams/quickStyle19.xml" ContentType="application/vnd.openxmlformats-officedocument.drawingml.diagramStyle+xml"/>
  <Override PartName="/ppt/diagrams/colors19.xml" ContentType="application/vnd.openxmlformats-officedocument.drawingml.diagramColors+xml"/>
  <Override PartName="/ppt/diagrams/drawing19.xml" ContentType="application/vnd.ms-office.drawingml.diagramDrawing+xml"/>
  <Override PartName="/ppt/diagrams/data20.xml" ContentType="application/vnd.openxmlformats-officedocument.drawingml.diagramData+xml"/>
  <Override PartName="/ppt/diagrams/layout20.xml" ContentType="application/vnd.openxmlformats-officedocument.drawingml.diagramLayout+xml"/>
  <Override PartName="/ppt/diagrams/quickStyle20.xml" ContentType="application/vnd.openxmlformats-officedocument.drawingml.diagramStyle+xml"/>
  <Override PartName="/ppt/diagrams/colors20.xml" ContentType="application/vnd.openxmlformats-officedocument.drawingml.diagramColors+xml"/>
  <Override PartName="/ppt/diagrams/drawing20.xml" ContentType="application/vnd.ms-office.drawingml.diagramDrawing+xml"/>
  <Override PartName="/ppt/diagrams/data21.xml" ContentType="application/vnd.openxmlformats-officedocument.drawingml.diagramData+xml"/>
  <Override PartName="/ppt/diagrams/layout21.xml" ContentType="application/vnd.openxmlformats-officedocument.drawingml.diagramLayout+xml"/>
  <Override PartName="/ppt/diagrams/quickStyle21.xml" ContentType="application/vnd.openxmlformats-officedocument.drawingml.diagramStyle+xml"/>
  <Override PartName="/ppt/diagrams/colors21.xml" ContentType="application/vnd.openxmlformats-officedocument.drawingml.diagramColors+xml"/>
  <Override PartName="/ppt/diagrams/drawing21.xml" ContentType="application/vnd.ms-office.drawingml.diagramDrawing+xml"/>
  <Override PartName="/ppt/diagrams/data22.xml" ContentType="application/vnd.openxmlformats-officedocument.drawingml.diagramData+xml"/>
  <Override PartName="/ppt/diagrams/layout22.xml" ContentType="application/vnd.openxmlformats-officedocument.drawingml.diagramLayout+xml"/>
  <Override PartName="/ppt/diagrams/quickStyle22.xml" ContentType="application/vnd.openxmlformats-officedocument.drawingml.diagramStyle+xml"/>
  <Override PartName="/ppt/diagrams/colors22.xml" ContentType="application/vnd.openxmlformats-officedocument.drawingml.diagramColors+xml"/>
  <Override PartName="/ppt/diagrams/drawing22.xml" ContentType="application/vnd.ms-office.drawingml.diagramDrawing+xml"/>
  <Override PartName="/ppt/diagrams/data23.xml" ContentType="application/vnd.openxmlformats-officedocument.drawingml.diagramData+xml"/>
  <Override PartName="/ppt/diagrams/layout23.xml" ContentType="application/vnd.openxmlformats-officedocument.drawingml.diagramLayout+xml"/>
  <Override PartName="/ppt/diagrams/quickStyle23.xml" ContentType="application/vnd.openxmlformats-officedocument.drawingml.diagramStyle+xml"/>
  <Override PartName="/ppt/diagrams/colors23.xml" ContentType="application/vnd.openxmlformats-officedocument.drawingml.diagramColors+xml"/>
  <Override PartName="/ppt/diagrams/drawing23.xml" ContentType="application/vnd.ms-office.drawingml.diagramDrawing+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24.xml" ContentType="application/vnd.openxmlformats-officedocument.drawingml.diagramData+xml"/>
  <Override PartName="/ppt/diagrams/layout24.xml" ContentType="application/vnd.openxmlformats-officedocument.drawingml.diagramLayout+xml"/>
  <Override PartName="/ppt/diagrams/quickStyle24.xml" ContentType="application/vnd.openxmlformats-officedocument.drawingml.diagramStyle+xml"/>
  <Override PartName="/ppt/diagrams/colors24.xml" ContentType="application/vnd.openxmlformats-officedocument.drawingml.diagramColors+xml"/>
  <Override PartName="/ppt/diagrams/drawing24.xml" ContentType="application/vnd.ms-office.drawingml.diagramDrawing+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diagrams/data25.xml" ContentType="application/vnd.openxmlformats-officedocument.drawingml.diagramData+xml"/>
  <Override PartName="/ppt/diagrams/layout25.xml" ContentType="application/vnd.openxmlformats-officedocument.drawingml.diagramLayout+xml"/>
  <Override PartName="/ppt/diagrams/quickStyle25.xml" ContentType="application/vnd.openxmlformats-officedocument.drawingml.diagramStyle+xml"/>
  <Override PartName="/ppt/diagrams/colors25.xml" ContentType="application/vnd.openxmlformats-officedocument.drawingml.diagramColors+xml"/>
  <Override PartName="/ppt/diagrams/drawing25.xml" ContentType="application/vnd.ms-office.drawingml.diagramDrawing+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diagrams/data26.xml" ContentType="application/vnd.openxmlformats-officedocument.drawingml.diagramData+xml"/>
  <Override PartName="/ppt/diagrams/layout26.xml" ContentType="application/vnd.openxmlformats-officedocument.drawingml.diagramLayout+xml"/>
  <Override PartName="/ppt/diagrams/quickStyle26.xml" ContentType="application/vnd.openxmlformats-officedocument.drawingml.diagramStyle+xml"/>
  <Override PartName="/ppt/diagrams/colors26.xml" ContentType="application/vnd.openxmlformats-officedocument.drawingml.diagramColors+xml"/>
  <Override PartName="/ppt/diagrams/drawing26.xml" ContentType="application/vnd.ms-office.drawingml.diagramDrawing+xml"/>
  <Override PartName="/ppt/notesSlides/notesSlide16.xml" ContentType="application/vnd.openxmlformats-officedocument.presentationml.notesSlide+xml"/>
  <Override PartName="/ppt/diagrams/data27.xml" ContentType="application/vnd.openxmlformats-officedocument.drawingml.diagramData+xml"/>
  <Override PartName="/ppt/diagrams/layout27.xml" ContentType="application/vnd.openxmlformats-officedocument.drawingml.diagramLayout+xml"/>
  <Override PartName="/ppt/diagrams/quickStyle27.xml" ContentType="application/vnd.openxmlformats-officedocument.drawingml.diagramStyle+xml"/>
  <Override PartName="/ppt/diagrams/colors27.xml" ContentType="application/vnd.openxmlformats-officedocument.drawingml.diagramColors+xml"/>
  <Override PartName="/ppt/diagrams/drawing27.xml" ContentType="application/vnd.ms-office.drawingml.diagramDrawing+xml"/>
  <Override PartName="/ppt/diagrams/data28.xml" ContentType="application/vnd.openxmlformats-officedocument.drawingml.diagramData+xml"/>
  <Override PartName="/ppt/diagrams/layout28.xml" ContentType="application/vnd.openxmlformats-officedocument.drawingml.diagramLayout+xml"/>
  <Override PartName="/ppt/diagrams/quickStyle28.xml" ContentType="application/vnd.openxmlformats-officedocument.drawingml.diagramStyle+xml"/>
  <Override PartName="/ppt/diagrams/colors28.xml" ContentType="application/vnd.openxmlformats-officedocument.drawingml.diagramColors+xml"/>
  <Override PartName="/ppt/diagrams/drawing28.xml" ContentType="application/vnd.ms-office.drawingml.diagramDrawing+xml"/>
  <Override PartName="/ppt/diagrams/data29.xml" ContentType="application/vnd.openxmlformats-officedocument.drawingml.diagramData+xml"/>
  <Override PartName="/ppt/diagrams/layout29.xml" ContentType="application/vnd.openxmlformats-officedocument.drawingml.diagramLayout+xml"/>
  <Override PartName="/ppt/diagrams/quickStyle29.xml" ContentType="application/vnd.openxmlformats-officedocument.drawingml.diagramStyle+xml"/>
  <Override PartName="/ppt/diagrams/colors29.xml" ContentType="application/vnd.openxmlformats-officedocument.drawingml.diagramColors+xml"/>
  <Override PartName="/ppt/diagrams/drawing29.xml" ContentType="application/vnd.ms-office.drawingml.diagramDrawing+xml"/>
  <Override PartName="/ppt/diagrams/data30.xml" ContentType="application/vnd.openxmlformats-officedocument.drawingml.diagramData+xml"/>
  <Override PartName="/ppt/diagrams/layout30.xml" ContentType="application/vnd.openxmlformats-officedocument.drawingml.diagramLayout+xml"/>
  <Override PartName="/ppt/diagrams/quickStyle30.xml" ContentType="application/vnd.openxmlformats-officedocument.drawingml.diagramStyle+xml"/>
  <Override PartName="/ppt/diagrams/colors30.xml" ContentType="application/vnd.openxmlformats-officedocument.drawingml.diagramColors+xml"/>
  <Override PartName="/ppt/diagrams/drawing30.xml" ContentType="application/vnd.ms-office.drawingml.diagramDrawing+xml"/>
  <Override PartName="/ppt/notesSlides/notesSlide17.xml" ContentType="application/vnd.openxmlformats-officedocument.presentationml.notesSlide+xml"/>
  <Override PartName="/ppt/diagrams/data31.xml" ContentType="application/vnd.openxmlformats-officedocument.drawingml.diagramData+xml"/>
  <Override PartName="/ppt/diagrams/layout31.xml" ContentType="application/vnd.openxmlformats-officedocument.drawingml.diagramLayout+xml"/>
  <Override PartName="/ppt/diagrams/quickStyle31.xml" ContentType="application/vnd.openxmlformats-officedocument.drawingml.diagramStyle+xml"/>
  <Override PartName="/ppt/diagrams/colors31.xml" ContentType="application/vnd.openxmlformats-officedocument.drawingml.diagramColors+xml"/>
  <Override PartName="/ppt/diagrams/drawing31.xml" ContentType="application/vnd.ms-office.drawingml.diagramDrawing+xml"/>
  <Override PartName="/ppt/notesSlides/notesSlide18.xml" ContentType="application/vnd.openxmlformats-officedocument.presentationml.notesSlide+xml"/>
  <Override PartName="/ppt/notesSlides/notesSlide1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4924" r:id="rId2"/>
    <p:sldMasterId id="2147484938" r:id="rId3"/>
    <p:sldMasterId id="2147484974" r:id="rId4"/>
    <p:sldMasterId id="2147484986" r:id="rId5"/>
    <p:sldMasterId id="2147485003" r:id="rId6"/>
    <p:sldMasterId id="2147485018" r:id="rId7"/>
    <p:sldMasterId id="2147485035" r:id="rId8"/>
    <p:sldMasterId id="2147485047" r:id="rId9"/>
    <p:sldMasterId id="2147485059" r:id="rId10"/>
    <p:sldMasterId id="2147485071" r:id="rId11"/>
    <p:sldMasterId id="2147485083" r:id="rId12"/>
    <p:sldMasterId id="2147485095" r:id="rId13"/>
    <p:sldMasterId id="2147485108" r:id="rId14"/>
    <p:sldMasterId id="2147485129" r:id="rId15"/>
    <p:sldMasterId id="2147485155" r:id="rId16"/>
    <p:sldMasterId id="2147485167" r:id="rId17"/>
    <p:sldMasterId id="2147485179" r:id="rId18"/>
    <p:sldMasterId id="2147485191" r:id="rId19"/>
    <p:sldMasterId id="2147485208" r:id="rId20"/>
    <p:sldMasterId id="2147485222" r:id="rId21"/>
    <p:sldMasterId id="2147485247" r:id="rId22"/>
    <p:sldMasterId id="2147485267" r:id="rId23"/>
    <p:sldMasterId id="2147485305" r:id="rId24"/>
    <p:sldMasterId id="2147485328" r:id="rId25"/>
    <p:sldMasterId id="2147485340" r:id="rId26"/>
    <p:sldMasterId id="2147485352" r:id="rId27"/>
    <p:sldMasterId id="2147485364" r:id="rId28"/>
    <p:sldMasterId id="2147485376" r:id="rId29"/>
    <p:sldMasterId id="2147485388" r:id="rId30"/>
    <p:sldMasterId id="2147485400" r:id="rId31"/>
    <p:sldMasterId id="2147485412" r:id="rId32"/>
    <p:sldMasterId id="2147485424" r:id="rId33"/>
    <p:sldMasterId id="2147485452" r:id="rId34"/>
    <p:sldMasterId id="2147485464" r:id="rId35"/>
    <p:sldMasterId id="2147485476" r:id="rId36"/>
    <p:sldMasterId id="2147485488" r:id="rId37"/>
    <p:sldMasterId id="2147485500" r:id="rId38"/>
    <p:sldMasterId id="2147485512" r:id="rId39"/>
    <p:sldMasterId id="2147485524" r:id="rId40"/>
    <p:sldMasterId id="2147485536" r:id="rId41"/>
    <p:sldMasterId id="2147485548" r:id="rId42"/>
    <p:sldMasterId id="2147485560" r:id="rId43"/>
    <p:sldMasterId id="2147485572" r:id="rId44"/>
    <p:sldMasterId id="2147485584" r:id="rId45"/>
    <p:sldMasterId id="2147485596" r:id="rId46"/>
    <p:sldMasterId id="2147485608" r:id="rId47"/>
    <p:sldMasterId id="2147485635" r:id="rId48"/>
    <p:sldMasterId id="2147485648" r:id="rId49"/>
    <p:sldMasterId id="2147485665" r:id="rId50"/>
    <p:sldMasterId id="2147485677" r:id="rId51"/>
    <p:sldMasterId id="2147485693" r:id="rId52"/>
    <p:sldMasterId id="2147485706" r:id="rId53"/>
    <p:sldMasterId id="2147485718" r:id="rId54"/>
    <p:sldMasterId id="2147485730" r:id="rId55"/>
    <p:sldMasterId id="2147485742" r:id="rId56"/>
    <p:sldMasterId id="2147485754" r:id="rId57"/>
    <p:sldMasterId id="2147485766" r:id="rId58"/>
    <p:sldMasterId id="2147485781" r:id="rId59"/>
    <p:sldMasterId id="2147485793" r:id="rId60"/>
    <p:sldMasterId id="2147485805" r:id="rId61"/>
    <p:sldMasterId id="2147485820" r:id="rId62"/>
    <p:sldMasterId id="2147485832" r:id="rId63"/>
    <p:sldMasterId id="2147485844" r:id="rId64"/>
    <p:sldMasterId id="2147485858" r:id="rId65"/>
    <p:sldMasterId id="2147485871" r:id="rId66"/>
    <p:sldMasterId id="2147485883" r:id="rId67"/>
    <p:sldMasterId id="2147485895" r:id="rId68"/>
    <p:sldMasterId id="2147485908" r:id="rId69"/>
    <p:sldMasterId id="2147485934" r:id="rId70"/>
    <p:sldMasterId id="2147485944" r:id="rId71"/>
    <p:sldMasterId id="2147485970" r:id="rId72"/>
    <p:sldMasterId id="2147485982" r:id="rId73"/>
    <p:sldMasterId id="2147486000" r:id="rId74"/>
    <p:sldMasterId id="2147486020" r:id="rId75"/>
    <p:sldMasterId id="2147486036" r:id="rId76"/>
  </p:sldMasterIdLst>
  <p:notesMasterIdLst>
    <p:notesMasterId r:id="rId376"/>
  </p:notesMasterIdLst>
  <p:sldIdLst>
    <p:sldId id="1012" r:id="rId77"/>
    <p:sldId id="1013" r:id="rId78"/>
    <p:sldId id="1015" r:id="rId79"/>
    <p:sldId id="1016" r:id="rId80"/>
    <p:sldId id="1017" r:id="rId81"/>
    <p:sldId id="1018" r:id="rId82"/>
    <p:sldId id="1019" r:id="rId83"/>
    <p:sldId id="639" r:id="rId84"/>
    <p:sldId id="897" r:id="rId85"/>
    <p:sldId id="1020" r:id="rId86"/>
    <p:sldId id="1021" r:id="rId87"/>
    <p:sldId id="1022" r:id="rId88"/>
    <p:sldId id="1025" r:id="rId89"/>
    <p:sldId id="1023" r:id="rId90"/>
    <p:sldId id="1026" r:id="rId91"/>
    <p:sldId id="1027" r:id="rId92"/>
    <p:sldId id="1028" r:id="rId93"/>
    <p:sldId id="1029" r:id="rId94"/>
    <p:sldId id="1030" r:id="rId95"/>
    <p:sldId id="1031" r:id="rId96"/>
    <p:sldId id="1032" r:id="rId97"/>
    <p:sldId id="919" r:id="rId98"/>
    <p:sldId id="1034" r:id="rId99"/>
    <p:sldId id="1035" r:id="rId100"/>
    <p:sldId id="1036" r:id="rId101"/>
    <p:sldId id="1037" r:id="rId102"/>
    <p:sldId id="1038" r:id="rId103"/>
    <p:sldId id="1039" r:id="rId104"/>
    <p:sldId id="1040" r:id="rId105"/>
    <p:sldId id="1041" r:id="rId106"/>
    <p:sldId id="1042" r:id="rId107"/>
    <p:sldId id="1043" r:id="rId108"/>
    <p:sldId id="1044" r:id="rId109"/>
    <p:sldId id="1045" r:id="rId110"/>
    <p:sldId id="1047" r:id="rId111"/>
    <p:sldId id="1048" r:id="rId112"/>
    <p:sldId id="1049" r:id="rId113"/>
    <p:sldId id="1050" r:id="rId114"/>
    <p:sldId id="1051" r:id="rId115"/>
    <p:sldId id="1052" r:id="rId116"/>
    <p:sldId id="1053" r:id="rId117"/>
    <p:sldId id="1055" r:id="rId118"/>
    <p:sldId id="1054" r:id="rId119"/>
    <p:sldId id="890" r:id="rId120"/>
    <p:sldId id="1056" r:id="rId121"/>
    <p:sldId id="1057" r:id="rId122"/>
    <p:sldId id="1058" r:id="rId123"/>
    <p:sldId id="1059" r:id="rId124"/>
    <p:sldId id="1060" r:id="rId125"/>
    <p:sldId id="1061" r:id="rId126"/>
    <p:sldId id="1062" r:id="rId127"/>
    <p:sldId id="1064" r:id="rId128"/>
    <p:sldId id="1063" r:id="rId129"/>
    <p:sldId id="1065" r:id="rId130"/>
    <p:sldId id="1066" r:id="rId131"/>
    <p:sldId id="1068" r:id="rId132"/>
    <p:sldId id="1067" r:id="rId133"/>
    <p:sldId id="1069" r:id="rId134"/>
    <p:sldId id="1093" r:id="rId135"/>
    <p:sldId id="1071" r:id="rId136"/>
    <p:sldId id="1072" r:id="rId137"/>
    <p:sldId id="1073" r:id="rId138"/>
    <p:sldId id="1074" r:id="rId139"/>
    <p:sldId id="1075" r:id="rId140"/>
    <p:sldId id="1076" r:id="rId141"/>
    <p:sldId id="483" r:id="rId142"/>
    <p:sldId id="1077" r:id="rId143"/>
    <p:sldId id="1078" r:id="rId144"/>
    <p:sldId id="1079" r:id="rId145"/>
    <p:sldId id="1080" r:id="rId146"/>
    <p:sldId id="1081" r:id="rId147"/>
    <p:sldId id="1082" r:id="rId148"/>
    <p:sldId id="1084" r:id="rId149"/>
    <p:sldId id="1086" r:id="rId150"/>
    <p:sldId id="1087" r:id="rId151"/>
    <p:sldId id="1088" r:id="rId152"/>
    <p:sldId id="1089" r:id="rId153"/>
    <p:sldId id="1090" r:id="rId154"/>
    <p:sldId id="1091" r:id="rId155"/>
    <p:sldId id="1092" r:id="rId156"/>
    <p:sldId id="1094" r:id="rId157"/>
    <p:sldId id="1095" r:id="rId158"/>
    <p:sldId id="1096" r:id="rId159"/>
    <p:sldId id="1097" r:id="rId160"/>
    <p:sldId id="1098" r:id="rId161"/>
    <p:sldId id="1099" r:id="rId162"/>
    <p:sldId id="1100" r:id="rId163"/>
    <p:sldId id="1101" r:id="rId164"/>
    <p:sldId id="1267" r:id="rId165"/>
    <p:sldId id="1268" r:id="rId166"/>
    <p:sldId id="1269" r:id="rId167"/>
    <p:sldId id="1262" r:id="rId168"/>
    <p:sldId id="1264" r:id="rId169"/>
    <p:sldId id="1263" r:id="rId170"/>
    <p:sldId id="1265" r:id="rId171"/>
    <p:sldId id="1270" r:id="rId172"/>
    <p:sldId id="1266" r:id="rId173"/>
    <p:sldId id="1102" r:id="rId174"/>
    <p:sldId id="1103" r:id="rId175"/>
    <p:sldId id="1104" r:id="rId176"/>
    <p:sldId id="1105" r:id="rId177"/>
    <p:sldId id="1106" r:id="rId178"/>
    <p:sldId id="1107" r:id="rId179"/>
    <p:sldId id="573" r:id="rId180"/>
    <p:sldId id="1108" r:id="rId181"/>
    <p:sldId id="1109" r:id="rId182"/>
    <p:sldId id="1110" r:id="rId183"/>
    <p:sldId id="569" r:id="rId184"/>
    <p:sldId id="1111" r:id="rId185"/>
    <p:sldId id="1112" r:id="rId186"/>
    <p:sldId id="1113" r:id="rId187"/>
    <p:sldId id="1114" r:id="rId188"/>
    <p:sldId id="1271" r:id="rId189"/>
    <p:sldId id="1272" r:id="rId190"/>
    <p:sldId id="1273" r:id="rId191"/>
    <p:sldId id="1274" r:id="rId192"/>
    <p:sldId id="1275" r:id="rId193"/>
    <p:sldId id="1276" r:id="rId194"/>
    <p:sldId id="1277" r:id="rId195"/>
    <p:sldId id="1280" r:id="rId196"/>
    <p:sldId id="1281" r:id="rId197"/>
    <p:sldId id="1282" r:id="rId198"/>
    <p:sldId id="1283" r:id="rId199"/>
    <p:sldId id="1284" r:id="rId200"/>
    <p:sldId id="1285" r:id="rId201"/>
    <p:sldId id="1286" r:id="rId202"/>
    <p:sldId id="1287" r:id="rId203"/>
    <p:sldId id="1289" r:id="rId204"/>
    <p:sldId id="1290" r:id="rId205"/>
    <p:sldId id="1291" r:id="rId206"/>
    <p:sldId id="1292" r:id="rId207"/>
    <p:sldId id="1311" r:id="rId208"/>
    <p:sldId id="1312" r:id="rId209"/>
    <p:sldId id="732" r:id="rId210"/>
    <p:sldId id="1313" r:id="rId211"/>
    <p:sldId id="1314" r:id="rId212"/>
    <p:sldId id="1320" r:id="rId213"/>
    <p:sldId id="714" r:id="rId214"/>
    <p:sldId id="1321" r:id="rId215"/>
    <p:sldId id="1322" r:id="rId216"/>
    <p:sldId id="1323" r:id="rId217"/>
    <p:sldId id="1324" r:id="rId218"/>
    <p:sldId id="1325" r:id="rId219"/>
    <p:sldId id="1326" r:id="rId220"/>
    <p:sldId id="1319" r:id="rId221"/>
    <p:sldId id="1327" r:id="rId222"/>
    <p:sldId id="1315" r:id="rId223"/>
    <p:sldId id="1318" r:id="rId224"/>
    <p:sldId id="1316" r:id="rId225"/>
    <p:sldId id="1317" r:id="rId226"/>
    <p:sldId id="1328" r:id="rId227"/>
    <p:sldId id="1329" r:id="rId228"/>
    <p:sldId id="1330" r:id="rId229"/>
    <p:sldId id="1331" r:id="rId230"/>
    <p:sldId id="1332" r:id="rId231"/>
    <p:sldId id="1333" r:id="rId232"/>
    <p:sldId id="1334" r:id="rId233"/>
    <p:sldId id="1335" r:id="rId234"/>
    <p:sldId id="1336" r:id="rId235"/>
    <p:sldId id="1337" r:id="rId236"/>
    <p:sldId id="1338" r:id="rId237"/>
    <p:sldId id="1339" r:id="rId238"/>
    <p:sldId id="1340" r:id="rId239"/>
    <p:sldId id="1341" r:id="rId240"/>
    <p:sldId id="1342" r:id="rId241"/>
    <p:sldId id="1300" r:id="rId242"/>
    <p:sldId id="1301" r:id="rId243"/>
    <p:sldId id="1302" r:id="rId244"/>
    <p:sldId id="1303" r:id="rId245"/>
    <p:sldId id="1304" r:id="rId246"/>
    <p:sldId id="1305" r:id="rId247"/>
    <p:sldId id="1310" r:id="rId248"/>
    <p:sldId id="1309" r:id="rId249"/>
    <p:sldId id="778" r:id="rId250"/>
    <p:sldId id="1308" r:id="rId251"/>
    <p:sldId id="1307" r:id="rId252"/>
    <p:sldId id="1306" r:id="rId253"/>
    <p:sldId id="1293" r:id="rId254"/>
    <p:sldId id="1298" r:id="rId255"/>
    <p:sldId id="1299" r:id="rId256"/>
    <p:sldId id="1296" r:id="rId257"/>
    <p:sldId id="1297" r:id="rId258"/>
    <p:sldId id="1295" r:id="rId259"/>
    <p:sldId id="1294" r:id="rId260"/>
    <p:sldId id="1116" r:id="rId261"/>
    <p:sldId id="1117" r:id="rId262"/>
    <p:sldId id="1118" r:id="rId263"/>
    <p:sldId id="1119" r:id="rId264"/>
    <p:sldId id="1144" r:id="rId265"/>
    <p:sldId id="1145" r:id="rId266"/>
    <p:sldId id="1147" r:id="rId267"/>
    <p:sldId id="1148" r:id="rId268"/>
    <p:sldId id="1149" r:id="rId269"/>
    <p:sldId id="1150" r:id="rId270"/>
    <p:sldId id="1151" r:id="rId271"/>
    <p:sldId id="1152" r:id="rId272"/>
    <p:sldId id="1153" r:id="rId273"/>
    <p:sldId id="1154" r:id="rId274"/>
    <p:sldId id="1155" r:id="rId275"/>
    <p:sldId id="1156" r:id="rId276"/>
    <p:sldId id="1157" r:id="rId277"/>
    <p:sldId id="1158" r:id="rId278"/>
    <p:sldId id="1159" r:id="rId279"/>
    <p:sldId id="1160" r:id="rId280"/>
    <p:sldId id="1162" r:id="rId281"/>
    <p:sldId id="1161" r:id="rId282"/>
    <p:sldId id="1120" r:id="rId283"/>
    <p:sldId id="1121" r:id="rId284"/>
    <p:sldId id="1122" r:id="rId285"/>
    <p:sldId id="1255" r:id="rId286"/>
    <p:sldId id="585" r:id="rId287"/>
    <p:sldId id="1256" r:id="rId288"/>
    <p:sldId id="1257" r:id="rId289"/>
    <p:sldId id="1258" r:id="rId290"/>
    <p:sldId id="1259" r:id="rId291"/>
    <p:sldId id="1260" r:id="rId292"/>
    <p:sldId id="1261" r:id="rId293"/>
    <p:sldId id="1123" r:id="rId294"/>
    <p:sldId id="1124" r:id="rId295"/>
    <p:sldId id="1217" r:id="rId296"/>
    <p:sldId id="1220" r:id="rId297"/>
    <p:sldId id="1218" r:id="rId298"/>
    <p:sldId id="1221" r:id="rId299"/>
    <p:sldId id="1223" r:id="rId300"/>
    <p:sldId id="1224" r:id="rId301"/>
    <p:sldId id="1225" r:id="rId302"/>
    <p:sldId id="1226" r:id="rId303"/>
    <p:sldId id="1227" r:id="rId304"/>
    <p:sldId id="1228" r:id="rId305"/>
    <p:sldId id="1229" r:id="rId306"/>
    <p:sldId id="632" r:id="rId307"/>
    <p:sldId id="1230" r:id="rId308"/>
    <p:sldId id="1231" r:id="rId309"/>
    <p:sldId id="1233" r:id="rId310"/>
    <p:sldId id="1234" r:id="rId311"/>
    <p:sldId id="1235" r:id="rId312"/>
    <p:sldId id="1236" r:id="rId313"/>
    <p:sldId id="1237" r:id="rId314"/>
    <p:sldId id="1238" r:id="rId315"/>
    <p:sldId id="1239" r:id="rId316"/>
    <p:sldId id="1244" r:id="rId317"/>
    <p:sldId id="875" r:id="rId318"/>
    <p:sldId id="1245" r:id="rId319"/>
    <p:sldId id="1246" r:id="rId320"/>
    <p:sldId id="1247" r:id="rId321"/>
    <p:sldId id="1248" r:id="rId322"/>
    <p:sldId id="1249" r:id="rId323"/>
    <p:sldId id="1250" r:id="rId324"/>
    <p:sldId id="1251" r:id="rId325"/>
    <p:sldId id="1252" r:id="rId326"/>
    <p:sldId id="1253" r:id="rId327"/>
    <p:sldId id="1254" r:id="rId328"/>
    <p:sldId id="1241" r:id="rId329"/>
    <p:sldId id="1240" r:id="rId330"/>
    <p:sldId id="1202" r:id="rId331"/>
    <p:sldId id="1209" r:id="rId332"/>
    <p:sldId id="1211" r:id="rId333"/>
    <p:sldId id="1210" r:id="rId334"/>
    <p:sldId id="1212" r:id="rId335"/>
    <p:sldId id="1214" r:id="rId336"/>
    <p:sldId id="1215" r:id="rId337"/>
    <p:sldId id="1216" r:id="rId338"/>
    <p:sldId id="1203" r:id="rId339"/>
    <p:sldId id="1204" r:id="rId340"/>
    <p:sldId id="1205" r:id="rId341"/>
    <p:sldId id="1207" r:id="rId342"/>
    <p:sldId id="1208" r:id="rId343"/>
    <p:sldId id="1183" r:id="rId344"/>
    <p:sldId id="1184" r:id="rId345"/>
    <p:sldId id="1187" r:id="rId346"/>
    <p:sldId id="1188" r:id="rId347"/>
    <p:sldId id="1189" r:id="rId348"/>
    <p:sldId id="1191" r:id="rId349"/>
    <p:sldId id="1192" r:id="rId350"/>
    <p:sldId id="1194" r:id="rId351"/>
    <p:sldId id="1195" r:id="rId352"/>
    <p:sldId id="1196" r:id="rId353"/>
    <p:sldId id="1197" r:id="rId354"/>
    <p:sldId id="1198" r:id="rId355"/>
    <p:sldId id="1199" r:id="rId356"/>
    <p:sldId id="1200" r:id="rId357"/>
    <p:sldId id="1201" r:id="rId358"/>
    <p:sldId id="1169" r:id="rId359"/>
    <p:sldId id="1172" r:id="rId360"/>
    <p:sldId id="1174" r:id="rId361"/>
    <p:sldId id="1175" r:id="rId362"/>
    <p:sldId id="1176" r:id="rId363"/>
    <p:sldId id="1178" r:id="rId364"/>
    <p:sldId id="1171" r:id="rId365"/>
    <p:sldId id="1170" r:id="rId366"/>
    <p:sldId id="1180" r:id="rId367"/>
    <p:sldId id="1179" r:id="rId368"/>
    <p:sldId id="1168" r:id="rId369"/>
    <p:sldId id="1167" r:id="rId370"/>
    <p:sldId id="1185" r:id="rId371"/>
    <p:sldId id="1165" r:id="rId372"/>
    <p:sldId id="1163" r:id="rId373"/>
    <p:sldId id="1166" r:id="rId374"/>
    <p:sldId id="1173" r:id="rId375"/>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C0066"/>
    <a:srgbClr val="000000"/>
    <a:srgbClr val="9900CC"/>
    <a:srgbClr val="FF0066"/>
    <a:srgbClr val="660066"/>
    <a:srgbClr val="3333CC"/>
    <a:srgbClr val="008000"/>
    <a:srgbClr val="993300"/>
    <a:srgbClr val="996633"/>
    <a:srgbClr val="0066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9937" autoAdjust="0"/>
    <p:restoredTop sz="88689" autoAdjust="0"/>
  </p:normalViewPr>
  <p:slideViewPr>
    <p:cSldViewPr>
      <p:cViewPr varScale="1">
        <p:scale>
          <a:sx n="63" d="100"/>
          <a:sy n="63" d="100"/>
        </p:scale>
        <p:origin x="-612" y="-102"/>
      </p:cViewPr>
      <p:guideLst>
        <p:guide orient="horz" pos="2160"/>
        <p:guide pos="3840"/>
      </p:guideLst>
    </p:cSldViewPr>
  </p:slideViewPr>
  <p:notesTextViewPr>
    <p:cViewPr>
      <p:scale>
        <a:sx n="1" d="1"/>
        <a:sy n="1" d="1"/>
      </p:scale>
      <p:origin x="0" y="0"/>
    </p:cViewPr>
  </p:notesTextViewPr>
  <p:sorterViewPr>
    <p:cViewPr>
      <p:scale>
        <a:sx n="25" d="100"/>
        <a:sy n="25" d="100"/>
      </p:scale>
      <p:origin x="0" y="0"/>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41.xml"/><Relationship Id="rId299" Type="http://schemas.openxmlformats.org/officeDocument/2006/relationships/slide" Target="slides/slide223.xml"/><Relationship Id="rId303" Type="http://schemas.openxmlformats.org/officeDocument/2006/relationships/slide" Target="slides/slide227.xml"/><Relationship Id="rId21" Type="http://schemas.openxmlformats.org/officeDocument/2006/relationships/slideMaster" Target="slideMasters/slideMaster21.xml"/><Relationship Id="rId42" Type="http://schemas.openxmlformats.org/officeDocument/2006/relationships/slideMaster" Target="slideMasters/slideMaster42.xml"/><Relationship Id="rId63" Type="http://schemas.openxmlformats.org/officeDocument/2006/relationships/slideMaster" Target="slideMasters/slideMaster63.xml"/><Relationship Id="rId84" Type="http://schemas.openxmlformats.org/officeDocument/2006/relationships/slide" Target="slides/slide8.xml"/><Relationship Id="rId138" Type="http://schemas.openxmlformats.org/officeDocument/2006/relationships/slide" Target="slides/slide62.xml"/><Relationship Id="rId159" Type="http://schemas.openxmlformats.org/officeDocument/2006/relationships/slide" Target="slides/slide83.xml"/><Relationship Id="rId324" Type="http://schemas.openxmlformats.org/officeDocument/2006/relationships/slide" Target="slides/slide248.xml"/><Relationship Id="rId345" Type="http://schemas.openxmlformats.org/officeDocument/2006/relationships/slide" Target="slides/slide269.xml"/><Relationship Id="rId366" Type="http://schemas.openxmlformats.org/officeDocument/2006/relationships/slide" Target="slides/slide290.xml"/><Relationship Id="rId170" Type="http://schemas.openxmlformats.org/officeDocument/2006/relationships/slide" Target="slides/slide94.xml"/><Relationship Id="rId191" Type="http://schemas.openxmlformats.org/officeDocument/2006/relationships/slide" Target="slides/slide115.xml"/><Relationship Id="rId205" Type="http://schemas.openxmlformats.org/officeDocument/2006/relationships/slide" Target="slides/slide129.xml"/><Relationship Id="rId226" Type="http://schemas.openxmlformats.org/officeDocument/2006/relationships/slide" Target="slides/slide150.xml"/><Relationship Id="rId247" Type="http://schemas.openxmlformats.org/officeDocument/2006/relationships/slide" Target="slides/slide171.xml"/><Relationship Id="rId107" Type="http://schemas.openxmlformats.org/officeDocument/2006/relationships/slide" Target="slides/slide31.xml"/><Relationship Id="rId268" Type="http://schemas.openxmlformats.org/officeDocument/2006/relationships/slide" Target="slides/slide192.xml"/><Relationship Id="rId289" Type="http://schemas.openxmlformats.org/officeDocument/2006/relationships/slide" Target="slides/slide213.xml"/><Relationship Id="rId11" Type="http://schemas.openxmlformats.org/officeDocument/2006/relationships/slideMaster" Target="slideMasters/slideMaster11.xml"/><Relationship Id="rId32" Type="http://schemas.openxmlformats.org/officeDocument/2006/relationships/slideMaster" Target="slideMasters/slideMaster32.xml"/><Relationship Id="rId53" Type="http://schemas.openxmlformats.org/officeDocument/2006/relationships/slideMaster" Target="slideMasters/slideMaster53.xml"/><Relationship Id="rId74" Type="http://schemas.openxmlformats.org/officeDocument/2006/relationships/slideMaster" Target="slideMasters/slideMaster74.xml"/><Relationship Id="rId128" Type="http://schemas.openxmlformats.org/officeDocument/2006/relationships/slide" Target="slides/slide52.xml"/><Relationship Id="rId149" Type="http://schemas.openxmlformats.org/officeDocument/2006/relationships/slide" Target="slides/slide73.xml"/><Relationship Id="rId314" Type="http://schemas.openxmlformats.org/officeDocument/2006/relationships/slide" Target="slides/slide238.xml"/><Relationship Id="rId335" Type="http://schemas.openxmlformats.org/officeDocument/2006/relationships/slide" Target="slides/slide259.xml"/><Relationship Id="rId356" Type="http://schemas.openxmlformats.org/officeDocument/2006/relationships/slide" Target="slides/slide280.xml"/><Relationship Id="rId377" Type="http://schemas.openxmlformats.org/officeDocument/2006/relationships/presProps" Target="presProps.xml"/><Relationship Id="rId5" Type="http://schemas.openxmlformats.org/officeDocument/2006/relationships/slideMaster" Target="slideMasters/slideMaster5.xml"/><Relationship Id="rId95" Type="http://schemas.openxmlformats.org/officeDocument/2006/relationships/slide" Target="slides/slide19.xml"/><Relationship Id="rId160" Type="http://schemas.openxmlformats.org/officeDocument/2006/relationships/slide" Target="slides/slide84.xml"/><Relationship Id="rId181" Type="http://schemas.openxmlformats.org/officeDocument/2006/relationships/slide" Target="slides/slide105.xml"/><Relationship Id="rId216" Type="http://schemas.openxmlformats.org/officeDocument/2006/relationships/slide" Target="slides/slide140.xml"/><Relationship Id="rId237" Type="http://schemas.openxmlformats.org/officeDocument/2006/relationships/slide" Target="slides/slide161.xml"/><Relationship Id="rId258" Type="http://schemas.openxmlformats.org/officeDocument/2006/relationships/slide" Target="slides/slide182.xml"/><Relationship Id="rId279" Type="http://schemas.openxmlformats.org/officeDocument/2006/relationships/slide" Target="slides/slide203.xml"/><Relationship Id="rId22" Type="http://schemas.openxmlformats.org/officeDocument/2006/relationships/slideMaster" Target="slideMasters/slideMaster22.xml"/><Relationship Id="rId43" Type="http://schemas.openxmlformats.org/officeDocument/2006/relationships/slideMaster" Target="slideMasters/slideMaster43.xml"/><Relationship Id="rId64" Type="http://schemas.openxmlformats.org/officeDocument/2006/relationships/slideMaster" Target="slideMasters/slideMaster64.xml"/><Relationship Id="rId118" Type="http://schemas.openxmlformats.org/officeDocument/2006/relationships/slide" Target="slides/slide42.xml"/><Relationship Id="rId139" Type="http://schemas.openxmlformats.org/officeDocument/2006/relationships/slide" Target="slides/slide63.xml"/><Relationship Id="rId290" Type="http://schemas.openxmlformats.org/officeDocument/2006/relationships/slide" Target="slides/slide214.xml"/><Relationship Id="rId304" Type="http://schemas.openxmlformats.org/officeDocument/2006/relationships/slide" Target="slides/slide228.xml"/><Relationship Id="rId325" Type="http://schemas.openxmlformats.org/officeDocument/2006/relationships/slide" Target="slides/slide249.xml"/><Relationship Id="rId346" Type="http://schemas.openxmlformats.org/officeDocument/2006/relationships/slide" Target="slides/slide270.xml"/><Relationship Id="rId367" Type="http://schemas.openxmlformats.org/officeDocument/2006/relationships/slide" Target="slides/slide291.xml"/><Relationship Id="rId85" Type="http://schemas.openxmlformats.org/officeDocument/2006/relationships/slide" Target="slides/slide9.xml"/><Relationship Id="rId150" Type="http://schemas.openxmlformats.org/officeDocument/2006/relationships/slide" Target="slides/slide74.xml"/><Relationship Id="rId171" Type="http://schemas.openxmlformats.org/officeDocument/2006/relationships/slide" Target="slides/slide95.xml"/><Relationship Id="rId192" Type="http://schemas.openxmlformats.org/officeDocument/2006/relationships/slide" Target="slides/slide116.xml"/><Relationship Id="rId206" Type="http://schemas.openxmlformats.org/officeDocument/2006/relationships/slide" Target="slides/slide130.xml"/><Relationship Id="rId227" Type="http://schemas.openxmlformats.org/officeDocument/2006/relationships/slide" Target="slides/slide151.xml"/><Relationship Id="rId248" Type="http://schemas.openxmlformats.org/officeDocument/2006/relationships/slide" Target="slides/slide172.xml"/><Relationship Id="rId269" Type="http://schemas.openxmlformats.org/officeDocument/2006/relationships/slide" Target="slides/slide193.xml"/><Relationship Id="rId12" Type="http://schemas.openxmlformats.org/officeDocument/2006/relationships/slideMaster" Target="slideMasters/slideMaster12.xml"/><Relationship Id="rId33" Type="http://schemas.openxmlformats.org/officeDocument/2006/relationships/slideMaster" Target="slideMasters/slideMaster33.xml"/><Relationship Id="rId108" Type="http://schemas.openxmlformats.org/officeDocument/2006/relationships/slide" Target="slides/slide32.xml"/><Relationship Id="rId129" Type="http://schemas.openxmlformats.org/officeDocument/2006/relationships/slide" Target="slides/slide53.xml"/><Relationship Id="rId280" Type="http://schemas.openxmlformats.org/officeDocument/2006/relationships/slide" Target="slides/slide204.xml"/><Relationship Id="rId315" Type="http://schemas.openxmlformats.org/officeDocument/2006/relationships/slide" Target="slides/slide239.xml"/><Relationship Id="rId336" Type="http://schemas.openxmlformats.org/officeDocument/2006/relationships/slide" Target="slides/slide260.xml"/><Relationship Id="rId357" Type="http://schemas.openxmlformats.org/officeDocument/2006/relationships/slide" Target="slides/slide281.xml"/><Relationship Id="rId54" Type="http://schemas.openxmlformats.org/officeDocument/2006/relationships/slideMaster" Target="slideMasters/slideMaster54.xml"/><Relationship Id="rId75" Type="http://schemas.openxmlformats.org/officeDocument/2006/relationships/slideMaster" Target="slideMasters/slideMaster75.xml"/><Relationship Id="rId96" Type="http://schemas.openxmlformats.org/officeDocument/2006/relationships/slide" Target="slides/slide20.xml"/><Relationship Id="rId140" Type="http://schemas.openxmlformats.org/officeDocument/2006/relationships/slide" Target="slides/slide64.xml"/><Relationship Id="rId161" Type="http://schemas.openxmlformats.org/officeDocument/2006/relationships/slide" Target="slides/slide85.xml"/><Relationship Id="rId182" Type="http://schemas.openxmlformats.org/officeDocument/2006/relationships/slide" Target="slides/slide106.xml"/><Relationship Id="rId217" Type="http://schemas.openxmlformats.org/officeDocument/2006/relationships/slide" Target="slides/slide141.xml"/><Relationship Id="rId378" Type="http://schemas.openxmlformats.org/officeDocument/2006/relationships/viewProps" Target="viewProps.xml"/><Relationship Id="rId6" Type="http://schemas.openxmlformats.org/officeDocument/2006/relationships/slideMaster" Target="slideMasters/slideMaster6.xml"/><Relationship Id="rId238" Type="http://schemas.openxmlformats.org/officeDocument/2006/relationships/slide" Target="slides/slide162.xml"/><Relationship Id="rId259" Type="http://schemas.openxmlformats.org/officeDocument/2006/relationships/slide" Target="slides/slide183.xml"/><Relationship Id="rId23" Type="http://schemas.openxmlformats.org/officeDocument/2006/relationships/slideMaster" Target="slideMasters/slideMaster23.xml"/><Relationship Id="rId119" Type="http://schemas.openxmlformats.org/officeDocument/2006/relationships/slide" Target="slides/slide43.xml"/><Relationship Id="rId270" Type="http://schemas.openxmlformats.org/officeDocument/2006/relationships/slide" Target="slides/slide194.xml"/><Relationship Id="rId291" Type="http://schemas.openxmlformats.org/officeDocument/2006/relationships/slide" Target="slides/slide215.xml"/><Relationship Id="rId305" Type="http://schemas.openxmlformats.org/officeDocument/2006/relationships/slide" Target="slides/slide229.xml"/><Relationship Id="rId326" Type="http://schemas.openxmlformats.org/officeDocument/2006/relationships/slide" Target="slides/slide250.xml"/><Relationship Id="rId347" Type="http://schemas.openxmlformats.org/officeDocument/2006/relationships/slide" Target="slides/slide271.xml"/><Relationship Id="rId44" Type="http://schemas.openxmlformats.org/officeDocument/2006/relationships/slideMaster" Target="slideMasters/slideMaster44.xml"/><Relationship Id="rId65" Type="http://schemas.openxmlformats.org/officeDocument/2006/relationships/slideMaster" Target="slideMasters/slideMaster65.xml"/><Relationship Id="rId86" Type="http://schemas.openxmlformats.org/officeDocument/2006/relationships/slide" Target="slides/slide10.xml"/><Relationship Id="rId130" Type="http://schemas.openxmlformats.org/officeDocument/2006/relationships/slide" Target="slides/slide54.xml"/><Relationship Id="rId151" Type="http://schemas.openxmlformats.org/officeDocument/2006/relationships/slide" Target="slides/slide75.xml"/><Relationship Id="rId368" Type="http://schemas.openxmlformats.org/officeDocument/2006/relationships/slide" Target="slides/slide292.xml"/><Relationship Id="rId172" Type="http://schemas.openxmlformats.org/officeDocument/2006/relationships/slide" Target="slides/slide96.xml"/><Relationship Id="rId193" Type="http://schemas.openxmlformats.org/officeDocument/2006/relationships/slide" Target="slides/slide117.xml"/><Relationship Id="rId207" Type="http://schemas.openxmlformats.org/officeDocument/2006/relationships/slide" Target="slides/slide131.xml"/><Relationship Id="rId228" Type="http://schemas.openxmlformats.org/officeDocument/2006/relationships/slide" Target="slides/slide152.xml"/><Relationship Id="rId249" Type="http://schemas.openxmlformats.org/officeDocument/2006/relationships/slide" Target="slides/slide173.xml"/><Relationship Id="rId13" Type="http://schemas.openxmlformats.org/officeDocument/2006/relationships/slideMaster" Target="slideMasters/slideMaster13.xml"/><Relationship Id="rId109" Type="http://schemas.openxmlformats.org/officeDocument/2006/relationships/slide" Target="slides/slide33.xml"/><Relationship Id="rId260" Type="http://schemas.openxmlformats.org/officeDocument/2006/relationships/slide" Target="slides/slide184.xml"/><Relationship Id="rId281" Type="http://schemas.openxmlformats.org/officeDocument/2006/relationships/slide" Target="slides/slide205.xml"/><Relationship Id="rId316" Type="http://schemas.openxmlformats.org/officeDocument/2006/relationships/slide" Target="slides/slide240.xml"/><Relationship Id="rId337" Type="http://schemas.openxmlformats.org/officeDocument/2006/relationships/slide" Target="slides/slide261.xml"/><Relationship Id="rId34" Type="http://schemas.openxmlformats.org/officeDocument/2006/relationships/slideMaster" Target="slideMasters/slideMaster34.xml"/><Relationship Id="rId55" Type="http://schemas.openxmlformats.org/officeDocument/2006/relationships/slideMaster" Target="slideMasters/slideMaster55.xml"/><Relationship Id="rId76" Type="http://schemas.openxmlformats.org/officeDocument/2006/relationships/slideMaster" Target="slideMasters/slideMaster76.xml"/><Relationship Id="rId97" Type="http://schemas.openxmlformats.org/officeDocument/2006/relationships/slide" Target="slides/slide21.xml"/><Relationship Id="rId120" Type="http://schemas.openxmlformats.org/officeDocument/2006/relationships/slide" Target="slides/slide44.xml"/><Relationship Id="rId141" Type="http://schemas.openxmlformats.org/officeDocument/2006/relationships/slide" Target="slides/slide65.xml"/><Relationship Id="rId358" Type="http://schemas.openxmlformats.org/officeDocument/2006/relationships/slide" Target="slides/slide282.xml"/><Relationship Id="rId379" Type="http://schemas.openxmlformats.org/officeDocument/2006/relationships/theme" Target="theme/theme1.xml"/><Relationship Id="rId7" Type="http://schemas.openxmlformats.org/officeDocument/2006/relationships/slideMaster" Target="slideMasters/slideMaster7.xml"/><Relationship Id="rId162" Type="http://schemas.openxmlformats.org/officeDocument/2006/relationships/slide" Target="slides/slide86.xml"/><Relationship Id="rId183" Type="http://schemas.openxmlformats.org/officeDocument/2006/relationships/slide" Target="slides/slide107.xml"/><Relationship Id="rId218" Type="http://schemas.openxmlformats.org/officeDocument/2006/relationships/slide" Target="slides/slide142.xml"/><Relationship Id="rId239" Type="http://schemas.openxmlformats.org/officeDocument/2006/relationships/slide" Target="slides/slide163.xml"/><Relationship Id="rId250" Type="http://schemas.openxmlformats.org/officeDocument/2006/relationships/slide" Target="slides/slide174.xml"/><Relationship Id="rId271" Type="http://schemas.openxmlformats.org/officeDocument/2006/relationships/slide" Target="slides/slide195.xml"/><Relationship Id="rId292" Type="http://schemas.openxmlformats.org/officeDocument/2006/relationships/slide" Target="slides/slide216.xml"/><Relationship Id="rId306" Type="http://schemas.openxmlformats.org/officeDocument/2006/relationships/slide" Target="slides/slide230.xml"/><Relationship Id="rId24" Type="http://schemas.openxmlformats.org/officeDocument/2006/relationships/slideMaster" Target="slideMasters/slideMaster24.xml"/><Relationship Id="rId45" Type="http://schemas.openxmlformats.org/officeDocument/2006/relationships/slideMaster" Target="slideMasters/slideMaster45.xml"/><Relationship Id="rId66" Type="http://schemas.openxmlformats.org/officeDocument/2006/relationships/slideMaster" Target="slideMasters/slideMaster66.xml"/><Relationship Id="rId87" Type="http://schemas.openxmlformats.org/officeDocument/2006/relationships/slide" Target="slides/slide11.xml"/><Relationship Id="rId110" Type="http://schemas.openxmlformats.org/officeDocument/2006/relationships/slide" Target="slides/slide34.xml"/><Relationship Id="rId131" Type="http://schemas.openxmlformats.org/officeDocument/2006/relationships/slide" Target="slides/slide55.xml"/><Relationship Id="rId327" Type="http://schemas.openxmlformats.org/officeDocument/2006/relationships/slide" Target="slides/slide251.xml"/><Relationship Id="rId348" Type="http://schemas.openxmlformats.org/officeDocument/2006/relationships/slide" Target="slides/slide272.xml"/><Relationship Id="rId369" Type="http://schemas.openxmlformats.org/officeDocument/2006/relationships/slide" Target="slides/slide293.xml"/><Relationship Id="rId152" Type="http://schemas.openxmlformats.org/officeDocument/2006/relationships/slide" Target="slides/slide76.xml"/><Relationship Id="rId173" Type="http://schemas.openxmlformats.org/officeDocument/2006/relationships/slide" Target="slides/slide97.xml"/><Relationship Id="rId194" Type="http://schemas.openxmlformats.org/officeDocument/2006/relationships/slide" Target="slides/slide118.xml"/><Relationship Id="rId208" Type="http://schemas.openxmlformats.org/officeDocument/2006/relationships/slide" Target="slides/slide132.xml"/><Relationship Id="rId229" Type="http://schemas.openxmlformats.org/officeDocument/2006/relationships/slide" Target="slides/slide153.xml"/><Relationship Id="rId380" Type="http://schemas.openxmlformats.org/officeDocument/2006/relationships/tableStyles" Target="tableStyles.xml"/><Relationship Id="rId240" Type="http://schemas.openxmlformats.org/officeDocument/2006/relationships/slide" Target="slides/slide164.xml"/><Relationship Id="rId261" Type="http://schemas.openxmlformats.org/officeDocument/2006/relationships/slide" Target="slides/slide185.xml"/><Relationship Id="rId14" Type="http://schemas.openxmlformats.org/officeDocument/2006/relationships/slideMaster" Target="slideMasters/slideMaster14.xml"/><Relationship Id="rId35" Type="http://schemas.openxmlformats.org/officeDocument/2006/relationships/slideMaster" Target="slideMasters/slideMaster35.xml"/><Relationship Id="rId56" Type="http://schemas.openxmlformats.org/officeDocument/2006/relationships/slideMaster" Target="slideMasters/slideMaster56.xml"/><Relationship Id="rId77" Type="http://schemas.openxmlformats.org/officeDocument/2006/relationships/slide" Target="slides/slide1.xml"/><Relationship Id="rId100" Type="http://schemas.openxmlformats.org/officeDocument/2006/relationships/slide" Target="slides/slide24.xml"/><Relationship Id="rId282" Type="http://schemas.openxmlformats.org/officeDocument/2006/relationships/slide" Target="slides/slide206.xml"/><Relationship Id="rId317" Type="http://schemas.openxmlformats.org/officeDocument/2006/relationships/slide" Target="slides/slide241.xml"/><Relationship Id="rId338" Type="http://schemas.openxmlformats.org/officeDocument/2006/relationships/slide" Target="slides/slide262.xml"/><Relationship Id="rId359" Type="http://schemas.openxmlformats.org/officeDocument/2006/relationships/slide" Target="slides/slide283.xml"/><Relationship Id="rId8" Type="http://schemas.openxmlformats.org/officeDocument/2006/relationships/slideMaster" Target="slideMasters/slideMaster8.xml"/><Relationship Id="rId98" Type="http://schemas.openxmlformats.org/officeDocument/2006/relationships/slide" Target="slides/slide22.xml"/><Relationship Id="rId121" Type="http://schemas.openxmlformats.org/officeDocument/2006/relationships/slide" Target="slides/slide45.xml"/><Relationship Id="rId142" Type="http://schemas.openxmlformats.org/officeDocument/2006/relationships/slide" Target="slides/slide66.xml"/><Relationship Id="rId163" Type="http://schemas.openxmlformats.org/officeDocument/2006/relationships/slide" Target="slides/slide87.xml"/><Relationship Id="rId184" Type="http://schemas.openxmlformats.org/officeDocument/2006/relationships/slide" Target="slides/slide108.xml"/><Relationship Id="rId219" Type="http://schemas.openxmlformats.org/officeDocument/2006/relationships/slide" Target="slides/slide143.xml"/><Relationship Id="rId370" Type="http://schemas.openxmlformats.org/officeDocument/2006/relationships/slide" Target="slides/slide294.xml"/><Relationship Id="rId230" Type="http://schemas.openxmlformats.org/officeDocument/2006/relationships/slide" Target="slides/slide154.xml"/><Relationship Id="rId251" Type="http://schemas.openxmlformats.org/officeDocument/2006/relationships/slide" Target="slides/slide175.xml"/><Relationship Id="rId25" Type="http://schemas.openxmlformats.org/officeDocument/2006/relationships/slideMaster" Target="slideMasters/slideMaster25.xml"/><Relationship Id="rId46" Type="http://schemas.openxmlformats.org/officeDocument/2006/relationships/slideMaster" Target="slideMasters/slideMaster46.xml"/><Relationship Id="rId67" Type="http://schemas.openxmlformats.org/officeDocument/2006/relationships/slideMaster" Target="slideMasters/slideMaster67.xml"/><Relationship Id="rId272" Type="http://schemas.openxmlformats.org/officeDocument/2006/relationships/slide" Target="slides/slide196.xml"/><Relationship Id="rId293" Type="http://schemas.openxmlformats.org/officeDocument/2006/relationships/slide" Target="slides/slide217.xml"/><Relationship Id="rId307" Type="http://schemas.openxmlformats.org/officeDocument/2006/relationships/slide" Target="slides/slide231.xml"/><Relationship Id="rId328" Type="http://schemas.openxmlformats.org/officeDocument/2006/relationships/slide" Target="slides/slide252.xml"/><Relationship Id="rId349" Type="http://schemas.openxmlformats.org/officeDocument/2006/relationships/slide" Target="slides/slide273.xml"/><Relationship Id="rId88" Type="http://schemas.openxmlformats.org/officeDocument/2006/relationships/slide" Target="slides/slide12.xml"/><Relationship Id="rId111" Type="http://schemas.openxmlformats.org/officeDocument/2006/relationships/slide" Target="slides/slide35.xml"/><Relationship Id="rId132" Type="http://schemas.openxmlformats.org/officeDocument/2006/relationships/slide" Target="slides/slide56.xml"/><Relationship Id="rId153" Type="http://schemas.openxmlformats.org/officeDocument/2006/relationships/slide" Target="slides/slide77.xml"/><Relationship Id="rId174" Type="http://schemas.openxmlformats.org/officeDocument/2006/relationships/slide" Target="slides/slide98.xml"/><Relationship Id="rId195" Type="http://schemas.openxmlformats.org/officeDocument/2006/relationships/slide" Target="slides/slide119.xml"/><Relationship Id="rId209" Type="http://schemas.openxmlformats.org/officeDocument/2006/relationships/slide" Target="slides/slide133.xml"/><Relationship Id="rId360" Type="http://schemas.openxmlformats.org/officeDocument/2006/relationships/slide" Target="slides/slide284.xml"/><Relationship Id="rId220" Type="http://schemas.openxmlformats.org/officeDocument/2006/relationships/slide" Target="slides/slide144.xml"/><Relationship Id="rId241" Type="http://schemas.openxmlformats.org/officeDocument/2006/relationships/slide" Target="slides/slide165.xml"/><Relationship Id="rId15" Type="http://schemas.openxmlformats.org/officeDocument/2006/relationships/slideMaster" Target="slideMasters/slideMaster15.xml"/><Relationship Id="rId36" Type="http://schemas.openxmlformats.org/officeDocument/2006/relationships/slideMaster" Target="slideMasters/slideMaster36.xml"/><Relationship Id="rId57" Type="http://schemas.openxmlformats.org/officeDocument/2006/relationships/slideMaster" Target="slideMasters/slideMaster57.xml"/><Relationship Id="rId262" Type="http://schemas.openxmlformats.org/officeDocument/2006/relationships/slide" Target="slides/slide186.xml"/><Relationship Id="rId283" Type="http://schemas.openxmlformats.org/officeDocument/2006/relationships/slide" Target="slides/slide207.xml"/><Relationship Id="rId318" Type="http://schemas.openxmlformats.org/officeDocument/2006/relationships/slide" Target="slides/slide242.xml"/><Relationship Id="rId339" Type="http://schemas.openxmlformats.org/officeDocument/2006/relationships/slide" Target="slides/slide263.xml"/><Relationship Id="rId78" Type="http://schemas.openxmlformats.org/officeDocument/2006/relationships/slide" Target="slides/slide2.xml"/><Relationship Id="rId99" Type="http://schemas.openxmlformats.org/officeDocument/2006/relationships/slide" Target="slides/slide23.xml"/><Relationship Id="rId101" Type="http://schemas.openxmlformats.org/officeDocument/2006/relationships/slide" Target="slides/slide25.xml"/><Relationship Id="rId122" Type="http://schemas.openxmlformats.org/officeDocument/2006/relationships/slide" Target="slides/slide46.xml"/><Relationship Id="rId143" Type="http://schemas.openxmlformats.org/officeDocument/2006/relationships/slide" Target="slides/slide67.xml"/><Relationship Id="rId164" Type="http://schemas.openxmlformats.org/officeDocument/2006/relationships/slide" Target="slides/slide88.xml"/><Relationship Id="rId185" Type="http://schemas.openxmlformats.org/officeDocument/2006/relationships/slide" Target="slides/slide109.xml"/><Relationship Id="rId350" Type="http://schemas.openxmlformats.org/officeDocument/2006/relationships/slide" Target="slides/slide274.xml"/><Relationship Id="rId371" Type="http://schemas.openxmlformats.org/officeDocument/2006/relationships/slide" Target="slides/slide295.xml"/><Relationship Id="rId9" Type="http://schemas.openxmlformats.org/officeDocument/2006/relationships/slideMaster" Target="slideMasters/slideMaster9.xml"/><Relationship Id="rId210" Type="http://schemas.openxmlformats.org/officeDocument/2006/relationships/slide" Target="slides/slide134.xml"/><Relationship Id="rId26" Type="http://schemas.openxmlformats.org/officeDocument/2006/relationships/slideMaster" Target="slideMasters/slideMaster26.xml"/><Relationship Id="rId231" Type="http://schemas.openxmlformats.org/officeDocument/2006/relationships/slide" Target="slides/slide155.xml"/><Relationship Id="rId252" Type="http://schemas.openxmlformats.org/officeDocument/2006/relationships/slide" Target="slides/slide176.xml"/><Relationship Id="rId273" Type="http://schemas.openxmlformats.org/officeDocument/2006/relationships/slide" Target="slides/slide197.xml"/><Relationship Id="rId294" Type="http://schemas.openxmlformats.org/officeDocument/2006/relationships/slide" Target="slides/slide218.xml"/><Relationship Id="rId308" Type="http://schemas.openxmlformats.org/officeDocument/2006/relationships/slide" Target="slides/slide232.xml"/><Relationship Id="rId329" Type="http://schemas.openxmlformats.org/officeDocument/2006/relationships/slide" Target="slides/slide253.xml"/><Relationship Id="rId47" Type="http://schemas.openxmlformats.org/officeDocument/2006/relationships/slideMaster" Target="slideMasters/slideMaster47.xml"/><Relationship Id="rId68" Type="http://schemas.openxmlformats.org/officeDocument/2006/relationships/slideMaster" Target="slideMasters/slideMaster68.xml"/><Relationship Id="rId89" Type="http://schemas.openxmlformats.org/officeDocument/2006/relationships/slide" Target="slides/slide13.xml"/><Relationship Id="rId112" Type="http://schemas.openxmlformats.org/officeDocument/2006/relationships/slide" Target="slides/slide36.xml"/><Relationship Id="rId133" Type="http://schemas.openxmlformats.org/officeDocument/2006/relationships/slide" Target="slides/slide57.xml"/><Relationship Id="rId154" Type="http://schemas.openxmlformats.org/officeDocument/2006/relationships/slide" Target="slides/slide78.xml"/><Relationship Id="rId175" Type="http://schemas.openxmlformats.org/officeDocument/2006/relationships/slide" Target="slides/slide99.xml"/><Relationship Id="rId340" Type="http://schemas.openxmlformats.org/officeDocument/2006/relationships/slide" Target="slides/slide264.xml"/><Relationship Id="rId361" Type="http://schemas.openxmlformats.org/officeDocument/2006/relationships/slide" Target="slides/slide285.xml"/><Relationship Id="rId196" Type="http://schemas.openxmlformats.org/officeDocument/2006/relationships/slide" Target="slides/slide120.xml"/><Relationship Id="rId200" Type="http://schemas.openxmlformats.org/officeDocument/2006/relationships/slide" Target="slides/slide124.xml"/><Relationship Id="rId16" Type="http://schemas.openxmlformats.org/officeDocument/2006/relationships/slideMaster" Target="slideMasters/slideMaster16.xml"/><Relationship Id="rId221" Type="http://schemas.openxmlformats.org/officeDocument/2006/relationships/slide" Target="slides/slide145.xml"/><Relationship Id="rId242" Type="http://schemas.openxmlformats.org/officeDocument/2006/relationships/slide" Target="slides/slide166.xml"/><Relationship Id="rId263" Type="http://schemas.openxmlformats.org/officeDocument/2006/relationships/slide" Target="slides/slide187.xml"/><Relationship Id="rId284" Type="http://schemas.openxmlformats.org/officeDocument/2006/relationships/slide" Target="slides/slide208.xml"/><Relationship Id="rId319" Type="http://schemas.openxmlformats.org/officeDocument/2006/relationships/slide" Target="slides/slide243.xml"/><Relationship Id="rId37" Type="http://schemas.openxmlformats.org/officeDocument/2006/relationships/slideMaster" Target="slideMasters/slideMaster37.xml"/><Relationship Id="rId58" Type="http://schemas.openxmlformats.org/officeDocument/2006/relationships/slideMaster" Target="slideMasters/slideMaster58.xml"/><Relationship Id="rId79" Type="http://schemas.openxmlformats.org/officeDocument/2006/relationships/slide" Target="slides/slide3.xml"/><Relationship Id="rId102" Type="http://schemas.openxmlformats.org/officeDocument/2006/relationships/slide" Target="slides/slide26.xml"/><Relationship Id="rId123" Type="http://schemas.openxmlformats.org/officeDocument/2006/relationships/slide" Target="slides/slide47.xml"/><Relationship Id="rId144" Type="http://schemas.openxmlformats.org/officeDocument/2006/relationships/slide" Target="slides/slide68.xml"/><Relationship Id="rId330" Type="http://schemas.openxmlformats.org/officeDocument/2006/relationships/slide" Target="slides/slide254.xml"/><Relationship Id="rId90" Type="http://schemas.openxmlformats.org/officeDocument/2006/relationships/slide" Target="slides/slide14.xml"/><Relationship Id="rId165" Type="http://schemas.openxmlformats.org/officeDocument/2006/relationships/slide" Target="slides/slide89.xml"/><Relationship Id="rId186" Type="http://schemas.openxmlformats.org/officeDocument/2006/relationships/slide" Target="slides/slide110.xml"/><Relationship Id="rId351" Type="http://schemas.openxmlformats.org/officeDocument/2006/relationships/slide" Target="slides/slide275.xml"/><Relationship Id="rId372" Type="http://schemas.openxmlformats.org/officeDocument/2006/relationships/slide" Target="slides/slide296.xml"/><Relationship Id="rId211" Type="http://schemas.openxmlformats.org/officeDocument/2006/relationships/slide" Target="slides/slide135.xml"/><Relationship Id="rId232" Type="http://schemas.openxmlformats.org/officeDocument/2006/relationships/slide" Target="slides/slide156.xml"/><Relationship Id="rId253" Type="http://schemas.openxmlformats.org/officeDocument/2006/relationships/slide" Target="slides/slide177.xml"/><Relationship Id="rId274" Type="http://schemas.openxmlformats.org/officeDocument/2006/relationships/slide" Target="slides/slide198.xml"/><Relationship Id="rId295" Type="http://schemas.openxmlformats.org/officeDocument/2006/relationships/slide" Target="slides/slide219.xml"/><Relationship Id="rId309" Type="http://schemas.openxmlformats.org/officeDocument/2006/relationships/slide" Target="slides/slide233.xml"/><Relationship Id="rId27" Type="http://schemas.openxmlformats.org/officeDocument/2006/relationships/slideMaster" Target="slideMasters/slideMaster27.xml"/><Relationship Id="rId48" Type="http://schemas.openxmlformats.org/officeDocument/2006/relationships/slideMaster" Target="slideMasters/slideMaster48.xml"/><Relationship Id="rId69" Type="http://schemas.openxmlformats.org/officeDocument/2006/relationships/slideMaster" Target="slideMasters/slideMaster69.xml"/><Relationship Id="rId113" Type="http://schemas.openxmlformats.org/officeDocument/2006/relationships/slide" Target="slides/slide37.xml"/><Relationship Id="rId134" Type="http://schemas.openxmlformats.org/officeDocument/2006/relationships/slide" Target="slides/slide58.xml"/><Relationship Id="rId320" Type="http://schemas.openxmlformats.org/officeDocument/2006/relationships/slide" Target="slides/slide244.xml"/><Relationship Id="rId80" Type="http://schemas.openxmlformats.org/officeDocument/2006/relationships/slide" Target="slides/slide4.xml"/><Relationship Id="rId155" Type="http://schemas.openxmlformats.org/officeDocument/2006/relationships/slide" Target="slides/slide79.xml"/><Relationship Id="rId176" Type="http://schemas.openxmlformats.org/officeDocument/2006/relationships/slide" Target="slides/slide100.xml"/><Relationship Id="rId197" Type="http://schemas.openxmlformats.org/officeDocument/2006/relationships/slide" Target="slides/slide121.xml"/><Relationship Id="rId341" Type="http://schemas.openxmlformats.org/officeDocument/2006/relationships/slide" Target="slides/slide265.xml"/><Relationship Id="rId362" Type="http://schemas.openxmlformats.org/officeDocument/2006/relationships/slide" Target="slides/slide286.xml"/><Relationship Id="rId201" Type="http://schemas.openxmlformats.org/officeDocument/2006/relationships/slide" Target="slides/slide125.xml"/><Relationship Id="rId222" Type="http://schemas.openxmlformats.org/officeDocument/2006/relationships/slide" Target="slides/slide146.xml"/><Relationship Id="rId243" Type="http://schemas.openxmlformats.org/officeDocument/2006/relationships/slide" Target="slides/slide167.xml"/><Relationship Id="rId264" Type="http://schemas.openxmlformats.org/officeDocument/2006/relationships/slide" Target="slides/slide188.xml"/><Relationship Id="rId285" Type="http://schemas.openxmlformats.org/officeDocument/2006/relationships/slide" Target="slides/slide209.xml"/><Relationship Id="rId17" Type="http://schemas.openxmlformats.org/officeDocument/2006/relationships/slideMaster" Target="slideMasters/slideMaster17.xml"/><Relationship Id="rId38" Type="http://schemas.openxmlformats.org/officeDocument/2006/relationships/slideMaster" Target="slideMasters/slideMaster38.xml"/><Relationship Id="rId59" Type="http://schemas.openxmlformats.org/officeDocument/2006/relationships/slideMaster" Target="slideMasters/slideMaster59.xml"/><Relationship Id="rId103" Type="http://schemas.openxmlformats.org/officeDocument/2006/relationships/slide" Target="slides/slide27.xml"/><Relationship Id="rId124" Type="http://schemas.openxmlformats.org/officeDocument/2006/relationships/slide" Target="slides/slide48.xml"/><Relationship Id="rId310" Type="http://schemas.openxmlformats.org/officeDocument/2006/relationships/slide" Target="slides/slide234.xml"/><Relationship Id="rId70" Type="http://schemas.openxmlformats.org/officeDocument/2006/relationships/slideMaster" Target="slideMasters/slideMaster70.xml"/><Relationship Id="rId91" Type="http://schemas.openxmlformats.org/officeDocument/2006/relationships/slide" Target="slides/slide15.xml"/><Relationship Id="rId145" Type="http://schemas.openxmlformats.org/officeDocument/2006/relationships/slide" Target="slides/slide69.xml"/><Relationship Id="rId166" Type="http://schemas.openxmlformats.org/officeDocument/2006/relationships/slide" Target="slides/slide90.xml"/><Relationship Id="rId187" Type="http://schemas.openxmlformats.org/officeDocument/2006/relationships/slide" Target="slides/slide111.xml"/><Relationship Id="rId331" Type="http://schemas.openxmlformats.org/officeDocument/2006/relationships/slide" Target="slides/slide255.xml"/><Relationship Id="rId352" Type="http://schemas.openxmlformats.org/officeDocument/2006/relationships/slide" Target="slides/slide276.xml"/><Relationship Id="rId373" Type="http://schemas.openxmlformats.org/officeDocument/2006/relationships/slide" Target="slides/slide297.xml"/><Relationship Id="rId1" Type="http://schemas.openxmlformats.org/officeDocument/2006/relationships/slideMaster" Target="slideMasters/slideMaster1.xml"/><Relationship Id="rId212" Type="http://schemas.openxmlformats.org/officeDocument/2006/relationships/slide" Target="slides/slide136.xml"/><Relationship Id="rId233" Type="http://schemas.openxmlformats.org/officeDocument/2006/relationships/slide" Target="slides/slide157.xml"/><Relationship Id="rId254" Type="http://schemas.openxmlformats.org/officeDocument/2006/relationships/slide" Target="slides/slide178.xml"/><Relationship Id="rId28" Type="http://schemas.openxmlformats.org/officeDocument/2006/relationships/slideMaster" Target="slideMasters/slideMaster28.xml"/><Relationship Id="rId49" Type="http://schemas.openxmlformats.org/officeDocument/2006/relationships/slideMaster" Target="slideMasters/slideMaster49.xml"/><Relationship Id="rId114" Type="http://schemas.openxmlformats.org/officeDocument/2006/relationships/slide" Target="slides/slide38.xml"/><Relationship Id="rId275" Type="http://schemas.openxmlformats.org/officeDocument/2006/relationships/slide" Target="slides/slide199.xml"/><Relationship Id="rId296" Type="http://schemas.openxmlformats.org/officeDocument/2006/relationships/slide" Target="slides/slide220.xml"/><Relationship Id="rId300" Type="http://schemas.openxmlformats.org/officeDocument/2006/relationships/slide" Target="slides/slide224.xml"/><Relationship Id="rId60" Type="http://schemas.openxmlformats.org/officeDocument/2006/relationships/slideMaster" Target="slideMasters/slideMaster60.xml"/><Relationship Id="rId81" Type="http://schemas.openxmlformats.org/officeDocument/2006/relationships/slide" Target="slides/slide5.xml"/><Relationship Id="rId135" Type="http://schemas.openxmlformats.org/officeDocument/2006/relationships/slide" Target="slides/slide59.xml"/><Relationship Id="rId156" Type="http://schemas.openxmlformats.org/officeDocument/2006/relationships/slide" Target="slides/slide80.xml"/><Relationship Id="rId177" Type="http://schemas.openxmlformats.org/officeDocument/2006/relationships/slide" Target="slides/slide101.xml"/><Relationship Id="rId198" Type="http://schemas.openxmlformats.org/officeDocument/2006/relationships/slide" Target="slides/slide122.xml"/><Relationship Id="rId321" Type="http://schemas.openxmlformats.org/officeDocument/2006/relationships/slide" Target="slides/slide245.xml"/><Relationship Id="rId342" Type="http://schemas.openxmlformats.org/officeDocument/2006/relationships/slide" Target="slides/slide266.xml"/><Relationship Id="rId363" Type="http://schemas.openxmlformats.org/officeDocument/2006/relationships/slide" Target="slides/slide287.xml"/><Relationship Id="rId202" Type="http://schemas.openxmlformats.org/officeDocument/2006/relationships/slide" Target="slides/slide126.xml"/><Relationship Id="rId223" Type="http://schemas.openxmlformats.org/officeDocument/2006/relationships/slide" Target="slides/slide147.xml"/><Relationship Id="rId244" Type="http://schemas.openxmlformats.org/officeDocument/2006/relationships/slide" Target="slides/slide168.xml"/><Relationship Id="rId18" Type="http://schemas.openxmlformats.org/officeDocument/2006/relationships/slideMaster" Target="slideMasters/slideMaster18.xml"/><Relationship Id="rId39" Type="http://schemas.openxmlformats.org/officeDocument/2006/relationships/slideMaster" Target="slideMasters/slideMaster39.xml"/><Relationship Id="rId265" Type="http://schemas.openxmlformats.org/officeDocument/2006/relationships/slide" Target="slides/slide189.xml"/><Relationship Id="rId286" Type="http://schemas.openxmlformats.org/officeDocument/2006/relationships/slide" Target="slides/slide210.xml"/><Relationship Id="rId50" Type="http://schemas.openxmlformats.org/officeDocument/2006/relationships/slideMaster" Target="slideMasters/slideMaster50.xml"/><Relationship Id="rId104" Type="http://schemas.openxmlformats.org/officeDocument/2006/relationships/slide" Target="slides/slide28.xml"/><Relationship Id="rId125" Type="http://schemas.openxmlformats.org/officeDocument/2006/relationships/slide" Target="slides/slide49.xml"/><Relationship Id="rId146" Type="http://schemas.openxmlformats.org/officeDocument/2006/relationships/slide" Target="slides/slide70.xml"/><Relationship Id="rId167" Type="http://schemas.openxmlformats.org/officeDocument/2006/relationships/slide" Target="slides/slide91.xml"/><Relationship Id="rId188" Type="http://schemas.openxmlformats.org/officeDocument/2006/relationships/slide" Target="slides/slide112.xml"/><Relationship Id="rId311" Type="http://schemas.openxmlformats.org/officeDocument/2006/relationships/slide" Target="slides/slide235.xml"/><Relationship Id="rId332" Type="http://schemas.openxmlformats.org/officeDocument/2006/relationships/slide" Target="slides/slide256.xml"/><Relationship Id="rId353" Type="http://schemas.openxmlformats.org/officeDocument/2006/relationships/slide" Target="slides/slide277.xml"/><Relationship Id="rId374" Type="http://schemas.openxmlformats.org/officeDocument/2006/relationships/slide" Target="slides/slide298.xml"/><Relationship Id="rId71" Type="http://schemas.openxmlformats.org/officeDocument/2006/relationships/slideMaster" Target="slideMasters/slideMaster71.xml"/><Relationship Id="rId92" Type="http://schemas.openxmlformats.org/officeDocument/2006/relationships/slide" Target="slides/slide16.xml"/><Relationship Id="rId213" Type="http://schemas.openxmlformats.org/officeDocument/2006/relationships/slide" Target="slides/slide137.xml"/><Relationship Id="rId234" Type="http://schemas.openxmlformats.org/officeDocument/2006/relationships/slide" Target="slides/slide158.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55" Type="http://schemas.openxmlformats.org/officeDocument/2006/relationships/slide" Target="slides/slide179.xml"/><Relationship Id="rId276" Type="http://schemas.openxmlformats.org/officeDocument/2006/relationships/slide" Target="slides/slide200.xml"/><Relationship Id="rId297" Type="http://schemas.openxmlformats.org/officeDocument/2006/relationships/slide" Target="slides/slide221.xml"/><Relationship Id="rId40" Type="http://schemas.openxmlformats.org/officeDocument/2006/relationships/slideMaster" Target="slideMasters/slideMaster40.xml"/><Relationship Id="rId115" Type="http://schemas.openxmlformats.org/officeDocument/2006/relationships/slide" Target="slides/slide39.xml"/><Relationship Id="rId136" Type="http://schemas.openxmlformats.org/officeDocument/2006/relationships/slide" Target="slides/slide60.xml"/><Relationship Id="rId157" Type="http://schemas.openxmlformats.org/officeDocument/2006/relationships/slide" Target="slides/slide81.xml"/><Relationship Id="rId178" Type="http://schemas.openxmlformats.org/officeDocument/2006/relationships/slide" Target="slides/slide102.xml"/><Relationship Id="rId301" Type="http://schemas.openxmlformats.org/officeDocument/2006/relationships/slide" Target="slides/slide225.xml"/><Relationship Id="rId322" Type="http://schemas.openxmlformats.org/officeDocument/2006/relationships/slide" Target="slides/slide246.xml"/><Relationship Id="rId343" Type="http://schemas.openxmlformats.org/officeDocument/2006/relationships/slide" Target="slides/slide267.xml"/><Relationship Id="rId364" Type="http://schemas.openxmlformats.org/officeDocument/2006/relationships/slide" Target="slides/slide288.xml"/><Relationship Id="rId61" Type="http://schemas.openxmlformats.org/officeDocument/2006/relationships/slideMaster" Target="slideMasters/slideMaster61.xml"/><Relationship Id="rId82" Type="http://schemas.openxmlformats.org/officeDocument/2006/relationships/slide" Target="slides/slide6.xml"/><Relationship Id="rId199" Type="http://schemas.openxmlformats.org/officeDocument/2006/relationships/slide" Target="slides/slide123.xml"/><Relationship Id="rId203" Type="http://schemas.openxmlformats.org/officeDocument/2006/relationships/slide" Target="slides/slide127.xml"/><Relationship Id="rId19" Type="http://schemas.openxmlformats.org/officeDocument/2006/relationships/slideMaster" Target="slideMasters/slideMaster19.xml"/><Relationship Id="rId224" Type="http://schemas.openxmlformats.org/officeDocument/2006/relationships/slide" Target="slides/slide148.xml"/><Relationship Id="rId245" Type="http://schemas.openxmlformats.org/officeDocument/2006/relationships/slide" Target="slides/slide169.xml"/><Relationship Id="rId266" Type="http://schemas.openxmlformats.org/officeDocument/2006/relationships/slide" Target="slides/slide190.xml"/><Relationship Id="rId287" Type="http://schemas.openxmlformats.org/officeDocument/2006/relationships/slide" Target="slides/slide211.xml"/><Relationship Id="rId30" Type="http://schemas.openxmlformats.org/officeDocument/2006/relationships/slideMaster" Target="slideMasters/slideMaster30.xml"/><Relationship Id="rId105" Type="http://schemas.openxmlformats.org/officeDocument/2006/relationships/slide" Target="slides/slide29.xml"/><Relationship Id="rId126" Type="http://schemas.openxmlformats.org/officeDocument/2006/relationships/slide" Target="slides/slide50.xml"/><Relationship Id="rId147" Type="http://schemas.openxmlformats.org/officeDocument/2006/relationships/slide" Target="slides/slide71.xml"/><Relationship Id="rId168" Type="http://schemas.openxmlformats.org/officeDocument/2006/relationships/slide" Target="slides/slide92.xml"/><Relationship Id="rId312" Type="http://schemas.openxmlformats.org/officeDocument/2006/relationships/slide" Target="slides/slide236.xml"/><Relationship Id="rId333" Type="http://schemas.openxmlformats.org/officeDocument/2006/relationships/slide" Target="slides/slide257.xml"/><Relationship Id="rId354" Type="http://schemas.openxmlformats.org/officeDocument/2006/relationships/slide" Target="slides/slide278.xml"/><Relationship Id="rId51" Type="http://schemas.openxmlformats.org/officeDocument/2006/relationships/slideMaster" Target="slideMasters/slideMaster51.xml"/><Relationship Id="rId72" Type="http://schemas.openxmlformats.org/officeDocument/2006/relationships/slideMaster" Target="slideMasters/slideMaster72.xml"/><Relationship Id="rId93" Type="http://schemas.openxmlformats.org/officeDocument/2006/relationships/slide" Target="slides/slide17.xml"/><Relationship Id="rId189" Type="http://schemas.openxmlformats.org/officeDocument/2006/relationships/slide" Target="slides/slide113.xml"/><Relationship Id="rId375" Type="http://schemas.openxmlformats.org/officeDocument/2006/relationships/slide" Target="slides/slide299.xml"/><Relationship Id="rId3" Type="http://schemas.openxmlformats.org/officeDocument/2006/relationships/slideMaster" Target="slideMasters/slideMaster3.xml"/><Relationship Id="rId214" Type="http://schemas.openxmlformats.org/officeDocument/2006/relationships/slide" Target="slides/slide138.xml"/><Relationship Id="rId235" Type="http://schemas.openxmlformats.org/officeDocument/2006/relationships/slide" Target="slides/slide159.xml"/><Relationship Id="rId256" Type="http://schemas.openxmlformats.org/officeDocument/2006/relationships/slide" Target="slides/slide180.xml"/><Relationship Id="rId277" Type="http://schemas.openxmlformats.org/officeDocument/2006/relationships/slide" Target="slides/slide201.xml"/><Relationship Id="rId298" Type="http://schemas.openxmlformats.org/officeDocument/2006/relationships/slide" Target="slides/slide222.xml"/><Relationship Id="rId116" Type="http://schemas.openxmlformats.org/officeDocument/2006/relationships/slide" Target="slides/slide40.xml"/><Relationship Id="rId137" Type="http://schemas.openxmlformats.org/officeDocument/2006/relationships/slide" Target="slides/slide61.xml"/><Relationship Id="rId158" Type="http://schemas.openxmlformats.org/officeDocument/2006/relationships/slide" Target="slides/slide82.xml"/><Relationship Id="rId302" Type="http://schemas.openxmlformats.org/officeDocument/2006/relationships/slide" Target="slides/slide226.xml"/><Relationship Id="rId323" Type="http://schemas.openxmlformats.org/officeDocument/2006/relationships/slide" Target="slides/slide247.xml"/><Relationship Id="rId344" Type="http://schemas.openxmlformats.org/officeDocument/2006/relationships/slide" Target="slides/slide268.xml"/><Relationship Id="rId20" Type="http://schemas.openxmlformats.org/officeDocument/2006/relationships/slideMaster" Target="slideMasters/slideMaster20.xml"/><Relationship Id="rId41" Type="http://schemas.openxmlformats.org/officeDocument/2006/relationships/slideMaster" Target="slideMasters/slideMaster41.xml"/><Relationship Id="rId62" Type="http://schemas.openxmlformats.org/officeDocument/2006/relationships/slideMaster" Target="slideMasters/slideMaster62.xml"/><Relationship Id="rId83" Type="http://schemas.openxmlformats.org/officeDocument/2006/relationships/slide" Target="slides/slide7.xml"/><Relationship Id="rId179" Type="http://schemas.openxmlformats.org/officeDocument/2006/relationships/slide" Target="slides/slide103.xml"/><Relationship Id="rId365" Type="http://schemas.openxmlformats.org/officeDocument/2006/relationships/slide" Target="slides/slide289.xml"/><Relationship Id="rId190" Type="http://schemas.openxmlformats.org/officeDocument/2006/relationships/slide" Target="slides/slide114.xml"/><Relationship Id="rId204" Type="http://schemas.openxmlformats.org/officeDocument/2006/relationships/slide" Target="slides/slide128.xml"/><Relationship Id="rId225" Type="http://schemas.openxmlformats.org/officeDocument/2006/relationships/slide" Target="slides/slide149.xml"/><Relationship Id="rId246" Type="http://schemas.openxmlformats.org/officeDocument/2006/relationships/slide" Target="slides/slide170.xml"/><Relationship Id="rId267" Type="http://schemas.openxmlformats.org/officeDocument/2006/relationships/slide" Target="slides/slide191.xml"/><Relationship Id="rId288" Type="http://schemas.openxmlformats.org/officeDocument/2006/relationships/slide" Target="slides/slide212.xml"/><Relationship Id="rId106" Type="http://schemas.openxmlformats.org/officeDocument/2006/relationships/slide" Target="slides/slide30.xml"/><Relationship Id="rId127" Type="http://schemas.openxmlformats.org/officeDocument/2006/relationships/slide" Target="slides/slide51.xml"/><Relationship Id="rId313" Type="http://schemas.openxmlformats.org/officeDocument/2006/relationships/slide" Target="slides/slide237.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52" Type="http://schemas.openxmlformats.org/officeDocument/2006/relationships/slideMaster" Target="slideMasters/slideMaster52.xml"/><Relationship Id="rId73" Type="http://schemas.openxmlformats.org/officeDocument/2006/relationships/slideMaster" Target="slideMasters/slideMaster73.xml"/><Relationship Id="rId94" Type="http://schemas.openxmlformats.org/officeDocument/2006/relationships/slide" Target="slides/slide18.xml"/><Relationship Id="rId148" Type="http://schemas.openxmlformats.org/officeDocument/2006/relationships/slide" Target="slides/slide72.xml"/><Relationship Id="rId169" Type="http://schemas.openxmlformats.org/officeDocument/2006/relationships/slide" Target="slides/slide93.xml"/><Relationship Id="rId334" Type="http://schemas.openxmlformats.org/officeDocument/2006/relationships/slide" Target="slides/slide258.xml"/><Relationship Id="rId355" Type="http://schemas.openxmlformats.org/officeDocument/2006/relationships/slide" Target="slides/slide279.xml"/><Relationship Id="rId376" Type="http://schemas.openxmlformats.org/officeDocument/2006/relationships/notesMaster" Target="notesMasters/notesMaster1.xml"/><Relationship Id="rId4" Type="http://schemas.openxmlformats.org/officeDocument/2006/relationships/slideMaster" Target="slideMasters/slideMaster4.xml"/><Relationship Id="rId180" Type="http://schemas.openxmlformats.org/officeDocument/2006/relationships/slide" Target="slides/slide104.xml"/><Relationship Id="rId215" Type="http://schemas.openxmlformats.org/officeDocument/2006/relationships/slide" Target="slides/slide139.xml"/><Relationship Id="rId236" Type="http://schemas.openxmlformats.org/officeDocument/2006/relationships/slide" Target="slides/slide160.xml"/><Relationship Id="rId257" Type="http://schemas.openxmlformats.org/officeDocument/2006/relationships/slide" Target="slides/slide181.xml"/><Relationship Id="rId278" Type="http://schemas.openxmlformats.org/officeDocument/2006/relationships/slide" Target="slides/slide202.xml"/></Relationships>
</file>

<file path=ppt/diagrams/_rels/data3.xml.rels><?xml version="1.0" encoding="UTF-8" standalone="yes"?>
<Relationships xmlns="http://schemas.openxmlformats.org/package/2006/relationships"><Relationship Id="rId3" Type="http://schemas.openxmlformats.org/officeDocument/2006/relationships/image" Target="../media/image166.png"/><Relationship Id="rId2" Type="http://schemas.openxmlformats.org/officeDocument/2006/relationships/image" Target="../media/image165.png"/><Relationship Id="rId1" Type="http://schemas.openxmlformats.org/officeDocument/2006/relationships/image" Target="../media/image164.png"/></Relationships>
</file>

<file path=ppt/diagrams/_rels/drawing3.xml.rels><?xml version="1.0" encoding="UTF-8" standalone="yes"?>
<Relationships xmlns="http://schemas.openxmlformats.org/package/2006/relationships"><Relationship Id="rId3" Type="http://schemas.openxmlformats.org/officeDocument/2006/relationships/image" Target="../media/image166.png"/><Relationship Id="rId2" Type="http://schemas.openxmlformats.org/officeDocument/2006/relationships/image" Target="../media/image165.png"/><Relationship Id="rId1" Type="http://schemas.openxmlformats.org/officeDocument/2006/relationships/image" Target="../media/image164.png"/></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3_4">
  <dgm:title val=""/>
  <dgm:desc val=""/>
  <dgm:catLst>
    <dgm:cat type="accent3" pri="11400"/>
  </dgm:catLst>
  <dgm:styleLbl name="node0">
    <dgm:fillClrLst meth="cycle">
      <a:schemeClr val="accent3">
        <a:shade val="60000"/>
      </a:schemeClr>
    </dgm:fillClrLst>
    <dgm:linClrLst meth="repeat">
      <a:schemeClr val="lt1"/>
    </dgm:linClrLst>
    <dgm:effectClrLst/>
    <dgm:txLinClrLst/>
    <dgm:txFillClrLst/>
    <dgm:txEffectClrLst/>
  </dgm:styleLbl>
  <dgm:styleLbl name="node1">
    <dgm:fillClrLst meth="cycle">
      <a:schemeClr val="accent3">
        <a:shade val="50000"/>
      </a:schemeClr>
      <a:schemeClr val="accent3">
        <a:tint val="55000"/>
      </a:schemeClr>
    </dgm:fillClrLst>
    <dgm:linClrLst meth="repeat">
      <a:schemeClr val="lt1"/>
    </dgm:linClrLst>
    <dgm:effectClrLst/>
    <dgm:txLinClrLst/>
    <dgm:txFillClrLst/>
    <dgm:txEffectClrLst/>
  </dgm:styleLbl>
  <dgm:styleLbl name="alignNode1">
    <dgm:fillClrLst meth="cycle">
      <a:schemeClr val="accent3">
        <a:shade val="50000"/>
      </a:schemeClr>
      <a:schemeClr val="accent3">
        <a:tint val="55000"/>
      </a:schemeClr>
    </dgm:fillClrLst>
    <dgm:linClrLst meth="cycle">
      <a:schemeClr val="accent3">
        <a:shade val="50000"/>
      </a:schemeClr>
      <a:schemeClr val="accent3">
        <a:tint val="55000"/>
      </a:schemeClr>
    </dgm:linClrLst>
    <dgm:effectClrLst/>
    <dgm:txLinClrLst/>
    <dgm:txFillClrLst/>
    <dgm:txEffectClrLst/>
  </dgm:styleLbl>
  <dgm:styleLbl name="lnNode1">
    <dgm:fillClrLst meth="cycle">
      <a:schemeClr val="accent3">
        <a:shade val="50000"/>
      </a:schemeClr>
      <a:schemeClr val="accent3">
        <a:tint val="55000"/>
      </a:schemeClr>
    </dgm:fillClrLst>
    <dgm:linClrLst meth="repeat">
      <a:schemeClr val="lt1"/>
    </dgm:linClrLst>
    <dgm:effectClrLst/>
    <dgm:txLinClrLst/>
    <dgm:txFillClrLst/>
    <dgm:txEffectClrLst/>
  </dgm:styleLbl>
  <dgm:styleLbl name="vennNode1">
    <dgm:fillClrLst meth="cycle">
      <a:schemeClr val="accent3">
        <a:shade val="80000"/>
        <a:alpha val="50000"/>
      </a:schemeClr>
      <a:schemeClr val="accent3">
        <a:tint val="50000"/>
        <a:alpha val="50000"/>
      </a:schemeClr>
    </dgm:fillClrLst>
    <dgm:linClrLst meth="repeat">
      <a:schemeClr val="lt1"/>
    </dgm:linClrLst>
    <dgm:effectClrLst/>
    <dgm:txLinClrLst/>
    <dgm:txFillClrLst/>
    <dgm:txEffectClrLst/>
  </dgm:styleLbl>
  <dgm:styleLbl name="node2">
    <dgm:fillClrLst>
      <a:schemeClr val="accent3">
        <a:shade val="80000"/>
      </a:schemeClr>
    </dgm:fillClrLst>
    <dgm:linClrLst meth="repeat">
      <a:schemeClr val="lt1"/>
    </dgm:linClrLst>
    <dgm:effectClrLst/>
    <dgm:txLinClrLst/>
    <dgm:txFillClrLst/>
    <dgm:txEffectClrLst/>
  </dgm:styleLbl>
  <dgm:styleLbl name="node3">
    <dgm:fillClrLst>
      <a:schemeClr val="accent3">
        <a:tint val="99000"/>
      </a:schemeClr>
    </dgm:fillClrLst>
    <dgm:linClrLst meth="repeat">
      <a:schemeClr val="lt1"/>
    </dgm:linClrLst>
    <dgm:effectClrLst/>
    <dgm:txLinClrLst/>
    <dgm:txFillClrLst/>
    <dgm:txEffectClrLst/>
  </dgm:styleLbl>
  <dgm:styleLbl name="node4">
    <dgm:fillClrLst>
      <a:schemeClr val="accent3">
        <a:tint val="70000"/>
      </a:schemeClr>
    </dgm:fillClrLst>
    <dgm:linClrLst meth="repeat">
      <a:schemeClr val="lt1"/>
    </dgm:linClrLst>
    <dgm:effectClrLst/>
    <dgm:txLinClrLst/>
    <dgm:txFillClrLst/>
    <dgm:txEffectClrLst/>
  </dgm:styleLbl>
  <dgm:styleLbl name="fg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fg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bg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sibTrans1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meth="repeat">
      <a:schemeClr val="tx1"/>
    </dgm:txFillClrLst>
    <dgm:txEffectClrLst/>
  </dgm:styleLbl>
  <dgm:styleLbl name="callout">
    <dgm:fillClrLst meth="repeat">
      <a:schemeClr val="accent3"/>
    </dgm:fillClrLst>
    <dgm:linClrLst meth="repeat">
      <a:schemeClr val="accent3"/>
    </dgm:linClrLst>
    <dgm:effectClrLst/>
    <dgm:txLinClrLst/>
    <dgm:txFillClrLst meth="repeat">
      <a:schemeClr val="tx1"/>
    </dgm:txFillClrLst>
    <dgm:txEffectClrLst/>
  </dgm:styleLbl>
  <dgm:styleLbl name="asst0">
    <dgm:fillClrLst meth="repeat">
      <a:schemeClr val="accent3">
        <a:shade val="80000"/>
      </a:schemeClr>
    </dgm:fillClrLst>
    <dgm:linClrLst meth="repeat">
      <a:schemeClr val="lt1"/>
    </dgm:linClrLst>
    <dgm:effectClrLst/>
    <dgm:txLinClrLst/>
    <dgm:txFillClrLst/>
    <dgm:txEffectClrLst/>
  </dgm:styleLbl>
  <dgm:styleLbl name="asst1">
    <dgm:fillClrLst meth="repeat">
      <a:schemeClr val="accent3">
        <a:shade val="80000"/>
      </a:schemeClr>
    </dgm:fillClrLst>
    <dgm:linClrLst meth="repeat">
      <a:schemeClr val="lt1"/>
    </dgm:linClrLst>
    <dgm:effectClrLst/>
    <dgm:txLinClrLst/>
    <dgm:txFillClrLst/>
    <dgm:txEffectClrLst/>
  </dgm:styleLbl>
  <dgm:styleLbl name="asst2">
    <dgm:fillClrLst>
      <a:schemeClr val="accent3">
        <a:tint val="90000"/>
      </a:schemeClr>
    </dgm:fillClrLst>
    <dgm:linClrLst meth="repeat">
      <a:schemeClr val="lt1"/>
    </dgm:linClrLst>
    <dgm:effectClrLst/>
    <dgm:txLinClrLst/>
    <dgm:txFillClrLst/>
    <dgm:txEffectClrLst/>
  </dgm:styleLbl>
  <dgm:styleLbl name="asst3">
    <dgm:fillClrLst>
      <a:schemeClr val="accent3">
        <a:tint val="70000"/>
      </a:schemeClr>
    </dgm:fillClrLst>
    <dgm:linClrLst meth="repeat">
      <a:schemeClr val="lt1"/>
    </dgm:linClrLst>
    <dgm:effectClrLst/>
    <dgm:txLinClrLst/>
    <dgm:txFillClrLst/>
    <dgm:txEffectClrLst/>
  </dgm:styleLbl>
  <dgm:styleLbl name="asst4">
    <dgm:fillClrLst>
      <a:schemeClr val="accent3">
        <a:tint val="50000"/>
      </a:schemeClr>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shade val="80000"/>
      </a:schemeClr>
    </dgm:linClrLst>
    <dgm:effectClrLst/>
    <dgm:txLinClrLst/>
    <dgm:txFillClrLst/>
    <dgm:txEffectClrLst/>
  </dgm:styleLbl>
  <dgm:styleLbl name="parChTrans2D2">
    <dgm:fillClrLst meth="repeat">
      <a:schemeClr val="accent3">
        <a:tint val="90000"/>
      </a:schemeClr>
    </dgm:fillClrLst>
    <dgm:linClrLst meth="repeat">
      <a:schemeClr val="accent3">
        <a:tint val="90000"/>
      </a:schemeClr>
    </dgm:linClrLst>
    <dgm:effectClrLst/>
    <dgm:txLinClrLst/>
    <dgm:txFillClrLst/>
    <dgm:txEffectClrLst/>
  </dgm:styleLbl>
  <dgm:styleLbl name="parChTrans2D3">
    <dgm:fillClrLst meth="repeat">
      <a:schemeClr val="accent3">
        <a:tint val="70000"/>
      </a:schemeClr>
    </dgm:fillClrLst>
    <dgm:linClrLst meth="repeat">
      <a:schemeClr val="accent3">
        <a:tint val="70000"/>
      </a:schemeClr>
    </dgm:linClrLst>
    <dgm:effectClrLst/>
    <dgm:txLinClrLst/>
    <dgm:txFillClrLst/>
    <dgm:txEffectClrLst/>
  </dgm:styleLbl>
  <dgm:styleLbl name="parChTrans2D4">
    <dgm:fillClrLst meth="repeat">
      <a:schemeClr val="accent3">
        <a:tint val="50000"/>
      </a:schemeClr>
    </dgm:fillClrLst>
    <dgm:linClrLst meth="repeat">
      <a:schemeClr val="accent3">
        <a:tint val="50000"/>
      </a:schemeClr>
    </dgm:linClrLst>
    <dgm:effectClrLst/>
    <dgm:txLinClrLst/>
    <dgm:txFillClrLst meth="repeat">
      <a:schemeClr val="dk1"/>
    </dgm:txFillClrLst>
    <dgm:txEffectClrLst/>
  </dgm:styleLbl>
  <dgm:styleLbl name="parChTrans1D1">
    <dgm:fillClrLst meth="repeat">
      <a:schemeClr val="accent3">
        <a:shade val="80000"/>
      </a:schemeClr>
    </dgm:fillClrLst>
    <dgm:linClrLst meth="repeat">
      <a:schemeClr val="accent3">
        <a:shade val="80000"/>
      </a:schemeClr>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3">
        <a:tint val="90000"/>
      </a:schemeClr>
    </dgm:linClrLst>
    <dgm:effectClrLst/>
    <dgm:txLinClrLst/>
    <dgm:txFillClrLst meth="repeat">
      <a:schemeClr val="tx1"/>
    </dgm:txFillClrLst>
    <dgm:txEffectClrLst/>
  </dgm:styleLbl>
  <dgm:styleLbl name="parChTrans1D3">
    <dgm:fillClrLst meth="repeat">
      <a:schemeClr val="accent3">
        <a:tint val="70000"/>
      </a:schemeClr>
    </dgm:fillClrLst>
    <dgm:linClrLst meth="repeat">
      <a:schemeClr val="accent3">
        <a:tint val="70000"/>
      </a:schemeClr>
    </dgm:linClrLst>
    <dgm:effectClrLst/>
    <dgm:txLinClrLst/>
    <dgm:txFillClrLst meth="repeat">
      <a:schemeClr val="tx1"/>
    </dgm:txFillClrLst>
    <dgm:txEffectClrLst/>
  </dgm:styleLbl>
  <dgm:styleLbl name="parChTrans1D4">
    <dgm:fillClrLst meth="repeat">
      <a:schemeClr val="accent3">
        <a:tint val="50000"/>
      </a:schemeClr>
    </dgm:fillClrLst>
    <dgm:linClrLst meth="repeat">
      <a:schemeClr val="accent3">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55000"/>
      </a:schemeClr>
    </dgm:fillClrLst>
    <dgm:linClrLst meth="repeat">
      <a:schemeClr val="accent3">
        <a:alpha val="90000"/>
        <a:tint val="55000"/>
      </a:schemeClr>
    </dgm:linClrLst>
    <dgm:effectClrLst/>
    <dgm:txLinClrLst/>
    <dgm:txFillClrLst meth="repeat">
      <a:schemeClr val="dk1"/>
    </dgm:txFillClrLst>
    <dgm:txEffectClrLst/>
  </dgm:styleLbl>
  <dgm:styleLbl name="alignAccFollowNode1">
    <dgm:fillClrLst meth="repeat">
      <a:schemeClr val="accent3">
        <a:alpha val="90000"/>
        <a:tint val="55000"/>
      </a:schemeClr>
    </dgm:fillClrLst>
    <dgm:linClrLst meth="repeat">
      <a:schemeClr val="accent3">
        <a:alpha val="90000"/>
        <a:tint val="55000"/>
      </a:schemeClr>
    </dgm:linClrLst>
    <dgm:effectClrLst/>
    <dgm:txLinClrLst/>
    <dgm:txFillClrLst meth="repeat">
      <a:schemeClr val="dk1"/>
    </dgm:txFillClrLst>
    <dgm:txEffectClrLst/>
  </dgm:styleLbl>
  <dgm:styleLbl name="bgAccFollowNode1">
    <dgm:fillClrLst meth="repeat">
      <a:schemeClr val="accent3">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a:tint val="50000"/>
      </a:schemeClr>
    </dgm:linClrLst>
    <dgm:effectClrLst/>
    <dgm:txLinClrLst/>
    <dgm:txFillClrLst meth="repeat">
      <a:schemeClr val="dk1"/>
    </dgm:txFillClrLst>
    <dgm:txEffectClrLst/>
  </dgm:styleLbl>
  <dgm:styleLbl name="bgShp">
    <dgm:fillClrLst meth="repeat">
      <a:schemeClr val="accent3">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3">
        <a:tint val="50000"/>
        <a:alpha val="55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xml><?xml version="1.0" encoding="utf-8"?>
<dgm:colorsDef xmlns:dgm="http://schemas.openxmlformats.org/drawingml/2006/diagram" xmlns:a="http://schemas.openxmlformats.org/drawingml/2006/main" uniqueId="urn:microsoft.com/office/officeart/2005/8/colors/accent2_3">
  <dgm:title val=""/>
  <dgm:desc val=""/>
  <dgm:catLst>
    <dgm:cat type="accent2" pri="11300"/>
  </dgm:catLst>
  <dgm:styleLbl name="node0">
    <dgm:fillClrLst meth="repeat">
      <a:schemeClr val="accent2">
        <a:shade val="80000"/>
      </a:schemeClr>
    </dgm:fillClrLst>
    <dgm:linClrLst meth="repeat">
      <a:schemeClr val="lt1"/>
    </dgm:linClrLst>
    <dgm:effectClrLst/>
    <dgm:txLinClrLst/>
    <dgm:txFillClrLst/>
    <dgm:txEffectClrLst/>
  </dgm:styleLbl>
  <dgm:styleLbl name="node1">
    <dgm:fillClrLst>
      <a:schemeClr val="accent2">
        <a:shade val="80000"/>
      </a:schemeClr>
      <a:schemeClr val="accent2">
        <a:tint val="70000"/>
      </a:schemeClr>
    </dgm:fillClrLst>
    <dgm:linClrLst meth="repeat">
      <a:schemeClr val="lt1"/>
    </dgm:linClrLst>
    <dgm:effectClrLst/>
    <dgm:txLinClrLst/>
    <dgm:txFillClrLst/>
    <dgm:txEffectClrLst/>
  </dgm:styleLbl>
  <dgm:styleLbl name="alignNode1">
    <dgm:fillClrLst>
      <a:schemeClr val="accent2">
        <a:shade val="80000"/>
      </a:schemeClr>
      <a:schemeClr val="accent2">
        <a:tint val="70000"/>
      </a:schemeClr>
    </dgm:fillClrLst>
    <dgm:linClrLst>
      <a:schemeClr val="accent2">
        <a:shade val="80000"/>
      </a:schemeClr>
      <a:schemeClr val="accent2">
        <a:tint val="70000"/>
      </a:schemeClr>
    </dgm:linClrLst>
    <dgm:effectClrLst/>
    <dgm:txLinClrLst/>
    <dgm:txFillClrLst/>
    <dgm:txEffectClrLst/>
  </dgm:styleLbl>
  <dgm:styleLbl name="lnNode1">
    <dgm:fillClrLst>
      <a:schemeClr val="accent2">
        <a:shade val="80000"/>
      </a:schemeClr>
      <a:schemeClr val="accent2">
        <a:tint val="7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tint val="70000"/>
        <a:alpha val="50000"/>
      </a:schemeClr>
    </dgm:fillClrLst>
    <dgm:linClrLst meth="repeat">
      <a:schemeClr val="lt1"/>
    </dgm:linClrLst>
    <dgm:effectClrLst/>
    <dgm:txLinClrLst/>
    <dgm:txFillClrLst/>
    <dgm:txEffectClrLst/>
  </dgm:styleLbl>
  <dgm:styleLbl name="node2">
    <dgm:fillClrLst>
      <a:schemeClr val="accent2">
        <a:tint val="99000"/>
      </a:schemeClr>
    </dgm:fillClrLst>
    <dgm:linClrLst meth="repeat">
      <a:schemeClr val="lt1"/>
    </dgm:linClrLst>
    <dgm:effectClrLst/>
    <dgm:txLinClrLst/>
    <dgm:txFillClrLst/>
    <dgm:txEffectClrLst/>
  </dgm:styleLbl>
  <dgm:styleLbl name="node3">
    <dgm:fillClrLst>
      <a:schemeClr val="accent2">
        <a:tint val="80000"/>
      </a:schemeClr>
    </dgm:fillClrLst>
    <dgm:linClrLst meth="repeat">
      <a:schemeClr val="lt1"/>
    </dgm:linClrLst>
    <dgm:effectClrLst/>
    <dgm:txLinClrLst/>
    <dgm:txFillClrLst/>
    <dgm:txEffectClrLst/>
  </dgm:styleLbl>
  <dgm:styleLbl name="node4">
    <dgm:fillClrLst>
      <a:schemeClr val="accent2">
        <a:tint val="70000"/>
      </a:schemeClr>
    </dgm:fillClrLst>
    <dgm:linClrLst meth="repeat">
      <a:schemeClr val="lt1"/>
    </dgm:linClrLst>
    <dgm:effectClrLst/>
    <dgm:txLinClrLst/>
    <dgm:txFillClrLst/>
    <dgm:txEffectClrLst/>
  </dgm:styleLbl>
  <dgm:styleLbl name="f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70000"/>
      </a:schemeClr>
    </dgm:fillClrLst>
    <dgm:linClrLst>
      <a:schemeClr val="accent2">
        <a:shade val="90000"/>
      </a:schemeClr>
      <a:schemeClr val="accent2">
        <a:tint val="70000"/>
      </a:schemeClr>
    </dgm:linClrLst>
    <dgm:effectClrLst/>
    <dgm:txLinClrLst/>
    <dgm:txFillClrLst/>
    <dgm:txEffectClrLst/>
  </dgm:styleLbl>
  <dgm:styleLbl name="fgSibTrans2D1">
    <dgm:fillClrLst>
      <a:schemeClr val="accent2">
        <a:shade val="90000"/>
      </a:schemeClr>
      <a:schemeClr val="accent2">
        <a:tint val="70000"/>
      </a:schemeClr>
    </dgm:fillClrLst>
    <dgm:linClrLst>
      <a:schemeClr val="accent2">
        <a:shade val="90000"/>
      </a:schemeClr>
      <a:schemeClr val="accent2">
        <a:tint val="70000"/>
      </a:schemeClr>
    </dgm:linClrLst>
    <dgm:effectClrLst/>
    <dgm:txLinClrLst/>
    <dgm:txFillClrLst meth="repeat">
      <a:schemeClr val="lt1"/>
    </dgm:txFillClrLst>
    <dgm:txEffectClrLst/>
  </dgm:styleLbl>
  <dgm:styleLbl name="bgSibTrans2D1">
    <dgm:fillClrLst>
      <a:schemeClr val="accent2">
        <a:shade val="90000"/>
      </a:schemeClr>
      <a:schemeClr val="accent2">
        <a:tint val="70000"/>
      </a:schemeClr>
    </dgm:fillClrLst>
    <dgm:linClrLst>
      <a:schemeClr val="accent2">
        <a:shade val="90000"/>
      </a:schemeClr>
      <a:schemeClr val="accent2">
        <a:tint val="70000"/>
      </a:schemeClr>
    </dgm:linClrLst>
    <dgm:effectClrLst/>
    <dgm:txLinClrLst/>
    <dgm:txFillClrLst meth="repeat">
      <a:schemeClr val="lt1"/>
    </dgm:txFillClrLst>
    <dgm:txEffectClrLst/>
  </dgm:styleLbl>
  <dgm:styleLbl name="sibTrans1D1">
    <dgm:fillClrLst>
      <a:schemeClr val="accent2">
        <a:shade val="90000"/>
      </a:schemeClr>
      <a:schemeClr val="accent2">
        <a:tint val="70000"/>
      </a:schemeClr>
    </dgm:fillClrLst>
    <dgm:linClrLst>
      <a:schemeClr val="accent2">
        <a:shade val="90000"/>
      </a:schemeClr>
      <a:schemeClr val="accent2">
        <a:tint val="7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shade val="80000"/>
      </a:schemeClr>
    </dgm:fillClrLst>
    <dgm:linClrLst meth="repeat">
      <a:schemeClr val="lt1"/>
    </dgm:linClrLst>
    <dgm:effectClrLst/>
    <dgm:txLinClrLst/>
    <dgm:txFillClrLst/>
    <dgm:txEffectClrLst/>
  </dgm:styleLbl>
  <dgm:styleLbl name="asst1">
    <dgm:fillClrLst meth="repeat">
      <a:schemeClr val="accent2">
        <a:shade val="80000"/>
      </a:schemeClr>
    </dgm:fillClrLst>
    <dgm:linClrLst meth="repeat">
      <a:schemeClr val="lt1"/>
    </dgm:linClrLst>
    <dgm:effectClrLst/>
    <dgm:txLinClrLst/>
    <dgm:txFillClrLst/>
    <dgm:txEffectClrLst/>
  </dgm:styleLbl>
  <dgm:styleLbl name="asst2">
    <dgm:fillClrLst>
      <a:schemeClr val="accent2">
        <a:tint val="99000"/>
      </a:schemeClr>
    </dgm:fillClrLst>
    <dgm:linClrLst meth="repeat">
      <a:schemeClr val="lt1"/>
    </dgm:linClrLst>
    <dgm:effectClrLst/>
    <dgm:txLinClrLst/>
    <dgm:txFillClrLst/>
    <dgm:txEffectClrLst/>
  </dgm:styleLbl>
  <dgm:styleLbl name="asst3">
    <dgm:fillClrLst>
      <a:schemeClr val="accent2">
        <a:tint val="80000"/>
      </a:schemeClr>
    </dgm:fillClrLst>
    <dgm:linClrLst meth="repeat">
      <a:schemeClr val="lt1"/>
    </dgm:linClrLst>
    <dgm:effectClrLst/>
    <dgm:txLinClrLst/>
    <dgm:txFillClrLst/>
    <dgm:txEffectClrLst/>
  </dgm:styleLbl>
  <dgm:styleLbl name="asst4">
    <dgm:fillClrLst>
      <a:schemeClr val="accent2">
        <a:tint val="70000"/>
      </a:schemeClr>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meth="repeat">
      <a:schemeClr val="lt1"/>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lt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9000"/>
      </a:schemeClr>
    </dgm:fillClrLst>
    <dgm:linClrLst meth="repeat">
      <a:schemeClr val="accent2">
        <a:tint val="99000"/>
      </a:schemeClr>
    </dgm:linClrLst>
    <dgm:effectClrLst/>
    <dgm:txLinClrLst/>
    <dgm:txFillClrLst meth="repeat">
      <a:schemeClr val="tx1"/>
    </dgm:txFillClrLst>
    <dgm:txEffectClrLst/>
  </dgm:styleLbl>
  <dgm:styleLbl name="parChTrans1D3">
    <dgm:fillClrLst meth="repeat">
      <a:schemeClr val="accent2">
        <a:tint val="80000"/>
      </a:schemeClr>
    </dgm:fillClrLst>
    <dgm:linClrLst meth="repeat">
      <a:schemeClr val="accent2">
        <a:tint val="80000"/>
      </a:schemeClr>
    </dgm:linClrLst>
    <dgm:effectClrLst/>
    <dgm:txLinClrLst/>
    <dgm:txFillClrLst meth="repeat">
      <a:schemeClr val="tx1"/>
    </dgm:txFillClrLst>
    <dgm:txEffectClrLst/>
  </dgm:styleLbl>
  <dgm:styleLbl name="parChTrans1D4">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hade val="80000"/>
      </a:schemeClr>
      <a:schemeClr val="accent2">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hade val="80000"/>
      </a:schemeClr>
      <a:schemeClr val="accent2">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hade val="80000"/>
      </a:schemeClr>
      <a:schemeClr val="accent2">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hade val="80000"/>
      </a:schemeClr>
      <a:schemeClr val="accent2">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2">
        <a:shade val="80000"/>
      </a:schemeClr>
      <a:schemeClr val="accent2">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xml><?xml version="1.0" encoding="utf-8"?>
<dgm:colorsDef xmlns:dgm="http://schemas.openxmlformats.org/drawingml/2006/diagram" xmlns:a="http://schemas.openxmlformats.org/drawingml/2006/main" uniqueId="urn:microsoft.com/office/officeart/2005/8/colors/accent2_4">
  <dgm:title val=""/>
  <dgm:desc val=""/>
  <dgm:catLst>
    <dgm:cat type="accent2" pri="11400"/>
  </dgm:catLst>
  <dgm:styleLbl name="node0">
    <dgm:fillClrLst meth="cycle">
      <a:schemeClr val="accent2">
        <a:shade val="60000"/>
      </a:schemeClr>
    </dgm:fillClrLst>
    <dgm:linClrLst meth="repeat">
      <a:schemeClr val="lt1"/>
    </dgm:linClrLst>
    <dgm:effectClrLst/>
    <dgm:txLinClrLst/>
    <dgm:txFillClrLst/>
    <dgm:txEffectClrLst/>
  </dgm:styleLbl>
  <dgm:styleLbl name="node1">
    <dgm:fillClrLst meth="cycle">
      <a:schemeClr val="accent2">
        <a:shade val="50000"/>
      </a:schemeClr>
      <a:schemeClr val="accent2">
        <a:tint val="45000"/>
      </a:schemeClr>
    </dgm:fillClrLst>
    <dgm:linClrLst meth="repeat">
      <a:schemeClr val="lt1"/>
    </dgm:linClrLst>
    <dgm:effectClrLst/>
    <dgm:txLinClrLst/>
    <dgm:txFillClrLst/>
    <dgm:txEffectClrLst/>
  </dgm:styleLbl>
  <dgm:styleLbl name="alignNode1">
    <dgm:fillClrLst meth="cycle">
      <a:schemeClr val="accent2">
        <a:shade val="50000"/>
      </a:schemeClr>
      <a:schemeClr val="accent2">
        <a:tint val="45000"/>
      </a:schemeClr>
    </dgm:fillClrLst>
    <dgm:linClrLst meth="cycle">
      <a:schemeClr val="accent2">
        <a:shade val="50000"/>
      </a:schemeClr>
      <a:schemeClr val="accent2">
        <a:tint val="45000"/>
      </a:schemeClr>
    </dgm:linClrLst>
    <dgm:effectClrLst/>
    <dgm:txLinClrLst/>
    <dgm:txFillClrLst/>
    <dgm:txEffectClrLst/>
  </dgm:styleLbl>
  <dgm:styleLbl name="lnNode1">
    <dgm:fillClrLst meth="cycle">
      <a:schemeClr val="accent2">
        <a:shade val="50000"/>
      </a:schemeClr>
      <a:schemeClr val="accent2">
        <a:tint val="45000"/>
      </a:schemeClr>
    </dgm:fillClrLst>
    <dgm:linClrLst meth="repeat">
      <a:schemeClr val="lt1"/>
    </dgm:linClrLst>
    <dgm:effectClrLst/>
    <dgm:txLinClrLst/>
    <dgm:txFillClrLst/>
    <dgm:txEffectClrLst/>
  </dgm:styleLbl>
  <dgm:styleLbl name="vennNode1">
    <dgm:fillClrLst meth="cycle">
      <a:schemeClr val="accent2">
        <a:shade val="80000"/>
        <a:alpha val="50000"/>
      </a:schemeClr>
      <a:schemeClr val="accent2">
        <a:tint val="45000"/>
        <a:alpha val="50000"/>
      </a:schemeClr>
    </dgm:fillClrLst>
    <dgm:linClrLst meth="repeat">
      <a:schemeClr val="lt1"/>
    </dgm:linClrLst>
    <dgm:effectClrLst/>
    <dgm:txLinClrLst/>
    <dgm:txFillClrLst/>
    <dgm:txEffectClrLst/>
  </dgm:styleLbl>
  <dgm:styleLbl name="node2">
    <dgm:fillClrLst>
      <a:schemeClr val="accent2">
        <a:shade val="80000"/>
      </a:schemeClr>
    </dgm:fillClrLst>
    <dgm:linClrLst meth="repeat">
      <a:schemeClr val="lt1"/>
    </dgm:linClrLst>
    <dgm:effectClrLst/>
    <dgm:txLinClrLst/>
    <dgm:txFillClrLst/>
    <dgm:txEffectClrLst/>
  </dgm:styleLbl>
  <dgm:styleLbl name="node3">
    <dgm:fillClrLst>
      <a:schemeClr val="accent2">
        <a:tint val="99000"/>
      </a:schemeClr>
    </dgm:fillClrLst>
    <dgm:linClrLst meth="repeat">
      <a:schemeClr val="lt1"/>
    </dgm:linClrLst>
    <dgm:effectClrLst/>
    <dgm:txLinClrLst/>
    <dgm:txFillClrLst/>
    <dgm:txEffectClrLst/>
  </dgm:styleLbl>
  <dgm:styleLbl name="node4">
    <dgm:fillClrLst>
      <a:schemeClr val="accent2">
        <a:tint val="70000"/>
      </a:schemeClr>
    </dgm:fillClrLst>
    <dgm:linClrLst meth="repeat">
      <a:schemeClr val="lt1"/>
    </dgm:linClrLst>
    <dgm:effectClrLst/>
    <dgm:txLinClrLst/>
    <dgm:txFillClrLst/>
    <dgm:txEffectClrLst/>
  </dgm:styleLbl>
  <dgm:styleLbl name="fg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fg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bg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sibTrans1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shade val="80000"/>
      </a:schemeClr>
    </dgm:fillClrLst>
    <dgm:linClrLst meth="repeat">
      <a:schemeClr val="lt1"/>
    </dgm:linClrLst>
    <dgm:effectClrLst/>
    <dgm:txLinClrLst/>
    <dgm:txFillClrLst/>
    <dgm:txEffectClrLst/>
  </dgm:styleLbl>
  <dgm:styleLbl name="asst1">
    <dgm:fillClrLst meth="repeat">
      <a:schemeClr val="accent2">
        <a:shade val="80000"/>
      </a:schemeClr>
    </dgm:fillClrLst>
    <dgm:linClrLst meth="repeat">
      <a:schemeClr val="lt1"/>
    </dgm:linClrLst>
    <dgm:effectClrLst/>
    <dgm:txLinClrLst/>
    <dgm:txFillClrLst/>
    <dgm:txEffectClrLst/>
  </dgm:styleLbl>
  <dgm:styleLbl name="asst2">
    <dgm:fillClrLst>
      <a:schemeClr val="accent2">
        <a:tint val="90000"/>
      </a:schemeClr>
    </dgm:fillClrLst>
    <dgm:linClrLst meth="repeat">
      <a:schemeClr val="lt1"/>
    </dgm:linClrLst>
    <dgm:effectClrLst/>
    <dgm:txLinClrLst/>
    <dgm:txFillClrLst/>
    <dgm:txEffectClrLst/>
  </dgm:styleLbl>
  <dgm:styleLbl name="asst3">
    <dgm:fillClrLst>
      <a:schemeClr val="accent2">
        <a:tint val="70000"/>
      </a:schemeClr>
    </dgm:fillClrLst>
    <dgm:linClrLst meth="repeat">
      <a:schemeClr val="lt1"/>
    </dgm:linClrLst>
    <dgm:effectClrLst/>
    <dgm:txLinClrLst/>
    <dgm:txFillClrLst/>
    <dgm:txEffectClrLst/>
  </dgm:styleLbl>
  <dgm:styleLbl name="asst4">
    <dgm:fillClrLst>
      <a:schemeClr val="accent2">
        <a:tint val="50000"/>
      </a:schemeClr>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55000"/>
      </a:schemeClr>
    </dgm:fillClrLst>
    <dgm:linClrLst meth="repeat">
      <a:schemeClr val="accent2">
        <a:alpha val="90000"/>
        <a:tint val="55000"/>
      </a:schemeClr>
    </dgm:linClrLst>
    <dgm:effectClrLst/>
    <dgm:txLinClrLst/>
    <dgm:txFillClrLst meth="repeat">
      <a:schemeClr val="dk1"/>
    </dgm:txFillClrLst>
    <dgm:txEffectClrLst/>
  </dgm:styleLbl>
  <dgm:styleLbl name="alignAccFollowNode1">
    <dgm:fillClrLst meth="repeat">
      <a:schemeClr val="accent2">
        <a:alpha val="90000"/>
        <a:tint val="55000"/>
      </a:schemeClr>
    </dgm:fillClrLst>
    <dgm:linClrLst meth="repeat">
      <a:schemeClr val="accent2">
        <a:alpha val="90000"/>
        <a:tint val="55000"/>
      </a:schemeClr>
    </dgm:linClrLst>
    <dgm:effectClrLst/>
    <dgm:txLinClrLst/>
    <dgm:txFillClrLst meth="repeat">
      <a:schemeClr val="dk1"/>
    </dgm:txFillClrLst>
    <dgm:txEffectClrLst/>
  </dgm:styleLbl>
  <dgm:styleLbl name="bgAccFollowNode1">
    <dgm:fillClrLst meth="repeat">
      <a:schemeClr val="accent2">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55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9C2443E5-F515-4501-B201-3A434B26FCF1}" type="doc">
      <dgm:prSet loTypeId="urn:microsoft.com/office/officeart/2008/layout/VerticalCurvedList" loCatId="list" qsTypeId="urn:microsoft.com/office/officeart/2005/8/quickstyle/simple1" qsCatId="simple" csTypeId="urn:microsoft.com/office/officeart/2005/8/colors/accent1_2" csCatId="accent1" phldr="1"/>
      <dgm:spPr/>
      <dgm:t>
        <a:bodyPr/>
        <a:lstStyle/>
        <a:p>
          <a:endParaRPr lang="en-US"/>
        </a:p>
      </dgm:t>
    </dgm:pt>
    <dgm:pt modelId="{27968FC7-6CAE-4084-8D5A-9513D4D7D848}">
      <dgm:prSet phldrT="[Text]" custT="1">
        <dgm:style>
          <a:lnRef idx="2">
            <a:schemeClr val="accent2"/>
          </a:lnRef>
          <a:fillRef idx="1">
            <a:schemeClr val="lt1"/>
          </a:fillRef>
          <a:effectRef idx="0">
            <a:schemeClr val="accent2"/>
          </a:effectRef>
          <a:fontRef idx="minor">
            <a:schemeClr val="dk1"/>
          </a:fontRef>
        </dgm:style>
      </dgm:prSet>
      <dgm:spPr/>
      <dgm:t>
        <a:bodyPr/>
        <a:lstStyle/>
        <a:p>
          <a:pPr algn="l"/>
          <a:r>
            <a:rPr lang="en-US" sz="2400" b="1" dirty="0">
              <a:solidFill>
                <a:srgbClr val="C00000"/>
              </a:solidFill>
              <a:latin typeface="+mn-lt"/>
              <a:cs typeface="Times New Roman" panose="02020603050405020304" pitchFamily="18" charset="0"/>
            </a:rPr>
            <a:t>VẬT CHẤT VÀ Ý THỨC</a:t>
          </a:r>
        </a:p>
      </dgm:t>
    </dgm:pt>
    <dgm:pt modelId="{E8762775-0A93-4E03-9CBC-7A8C7842CAE0}" type="parTrans" cxnId="{5CE7B879-DFBD-4EFD-80B6-452C13AC7EB6}">
      <dgm:prSet/>
      <dgm:spPr/>
      <dgm:t>
        <a:bodyPr/>
        <a:lstStyle/>
        <a:p>
          <a:endParaRPr lang="en-US" sz="2400"/>
        </a:p>
      </dgm:t>
    </dgm:pt>
    <dgm:pt modelId="{0F360431-8F7D-4257-85DA-79E09AAE1898}" type="sibTrans" cxnId="{5CE7B879-DFBD-4EFD-80B6-452C13AC7EB6}">
      <dgm:prSet/>
      <dgm:spPr/>
      <dgm:t>
        <a:bodyPr/>
        <a:lstStyle/>
        <a:p>
          <a:endParaRPr lang="en-US" sz="2400"/>
        </a:p>
      </dgm:t>
    </dgm:pt>
    <dgm:pt modelId="{43EF27E7-3554-44C9-904F-FC29F9329E0A}">
      <dgm:prSet phldrT="[Text]" custT="1">
        <dgm:style>
          <a:lnRef idx="2">
            <a:schemeClr val="accent2"/>
          </a:lnRef>
          <a:fillRef idx="1">
            <a:schemeClr val="lt1"/>
          </a:fillRef>
          <a:effectRef idx="0">
            <a:schemeClr val="accent2"/>
          </a:effectRef>
          <a:fontRef idx="minor">
            <a:schemeClr val="dk1"/>
          </a:fontRef>
        </dgm:style>
      </dgm:prSet>
      <dgm:spPr/>
      <dgm:t>
        <a:bodyPr/>
        <a:lstStyle/>
        <a:p>
          <a:r>
            <a:rPr lang="en-US" sz="2400" b="1" dirty="0">
              <a:solidFill>
                <a:srgbClr val="0000CC"/>
              </a:solidFill>
              <a:latin typeface="+mn-lt"/>
              <a:cs typeface="Times New Roman" panose="02020603050405020304" pitchFamily="18" charset="0"/>
            </a:rPr>
            <a:t>PHÉP BIỆN CHỨNG DUY VẬT</a:t>
          </a:r>
        </a:p>
      </dgm:t>
    </dgm:pt>
    <dgm:pt modelId="{8AA01F3B-0EE5-45EF-A2E1-35004A9C5C54}" type="parTrans" cxnId="{271E4DC0-8CE4-49CF-907C-185013C64345}">
      <dgm:prSet/>
      <dgm:spPr/>
      <dgm:t>
        <a:bodyPr/>
        <a:lstStyle/>
        <a:p>
          <a:endParaRPr lang="en-US" sz="2400"/>
        </a:p>
      </dgm:t>
    </dgm:pt>
    <dgm:pt modelId="{7B2C1246-D560-4997-9EE6-32A618F20961}" type="sibTrans" cxnId="{271E4DC0-8CE4-49CF-907C-185013C64345}">
      <dgm:prSet/>
      <dgm:spPr/>
      <dgm:t>
        <a:bodyPr/>
        <a:lstStyle/>
        <a:p>
          <a:endParaRPr lang="en-US" sz="2400"/>
        </a:p>
      </dgm:t>
    </dgm:pt>
    <dgm:pt modelId="{001CD87D-E4A2-4E67-B7A7-1540EA954651}">
      <dgm:prSet phldrT="[Text]" custT="1">
        <dgm:style>
          <a:lnRef idx="2">
            <a:schemeClr val="accent2"/>
          </a:lnRef>
          <a:fillRef idx="1">
            <a:schemeClr val="lt1"/>
          </a:fillRef>
          <a:effectRef idx="0">
            <a:schemeClr val="accent2"/>
          </a:effectRef>
          <a:fontRef idx="minor">
            <a:schemeClr val="dk1"/>
          </a:fontRef>
        </dgm:style>
      </dgm:prSet>
      <dgm:spPr/>
      <dgm:t>
        <a:bodyPr/>
        <a:lstStyle/>
        <a:p>
          <a:pPr algn="ctr">
            <a:lnSpc>
              <a:spcPct val="100000"/>
            </a:lnSpc>
            <a:spcAft>
              <a:spcPts val="0"/>
            </a:spcAft>
          </a:pPr>
          <a:r>
            <a:rPr lang="en-US" sz="2400" b="1" dirty="0">
              <a:solidFill>
                <a:srgbClr val="7030A0"/>
              </a:solidFill>
              <a:latin typeface="+mn-lt"/>
              <a:cs typeface="Times New Roman" panose="02020603050405020304" pitchFamily="18" charset="0"/>
            </a:rPr>
            <a:t>LÝ LUẬN NHẬN THỨC CỦA CHỦ NGHĨA DUY VẬT BIỆN CHỨNG </a:t>
          </a:r>
        </a:p>
      </dgm:t>
    </dgm:pt>
    <dgm:pt modelId="{3621FA06-BDD8-4473-99ED-B062164254E9}" type="parTrans" cxnId="{8D6CD2D3-AC2D-41F5-8E9A-0AC3E7ED571C}">
      <dgm:prSet/>
      <dgm:spPr/>
      <dgm:t>
        <a:bodyPr/>
        <a:lstStyle/>
        <a:p>
          <a:endParaRPr lang="en-US" sz="2400"/>
        </a:p>
      </dgm:t>
    </dgm:pt>
    <dgm:pt modelId="{C444D993-B122-4597-8A3B-A37C4B7BD504}" type="sibTrans" cxnId="{8D6CD2D3-AC2D-41F5-8E9A-0AC3E7ED571C}">
      <dgm:prSet/>
      <dgm:spPr/>
      <dgm:t>
        <a:bodyPr/>
        <a:lstStyle/>
        <a:p>
          <a:endParaRPr lang="en-US" sz="2400"/>
        </a:p>
      </dgm:t>
    </dgm:pt>
    <dgm:pt modelId="{E58B3043-4CAE-4803-AC3B-64E8BA6D427B}" type="pres">
      <dgm:prSet presAssocID="{9C2443E5-F515-4501-B201-3A434B26FCF1}" presName="Name0" presStyleCnt="0">
        <dgm:presLayoutVars>
          <dgm:chMax val="7"/>
          <dgm:chPref val="7"/>
          <dgm:dir/>
        </dgm:presLayoutVars>
      </dgm:prSet>
      <dgm:spPr/>
      <dgm:t>
        <a:bodyPr/>
        <a:lstStyle/>
        <a:p>
          <a:endParaRPr lang="en-US"/>
        </a:p>
      </dgm:t>
    </dgm:pt>
    <dgm:pt modelId="{2B586D0E-C993-4F97-AEAB-40027A2B6B57}" type="pres">
      <dgm:prSet presAssocID="{9C2443E5-F515-4501-B201-3A434B26FCF1}" presName="Name1" presStyleCnt="0"/>
      <dgm:spPr/>
    </dgm:pt>
    <dgm:pt modelId="{2087BD71-B953-46EB-8440-3EACAB4E8BE1}" type="pres">
      <dgm:prSet presAssocID="{9C2443E5-F515-4501-B201-3A434B26FCF1}" presName="cycle" presStyleCnt="0"/>
      <dgm:spPr/>
    </dgm:pt>
    <dgm:pt modelId="{47E3CCCD-3D0D-4205-8996-8FB4F0B625A3}" type="pres">
      <dgm:prSet presAssocID="{9C2443E5-F515-4501-B201-3A434B26FCF1}" presName="srcNode" presStyleLbl="node1" presStyleIdx="0" presStyleCnt="3"/>
      <dgm:spPr/>
    </dgm:pt>
    <dgm:pt modelId="{347BFC91-1736-4F27-B261-EC74F6A8C976}" type="pres">
      <dgm:prSet presAssocID="{9C2443E5-F515-4501-B201-3A434B26FCF1}" presName="conn" presStyleLbl="parChTrans1D2" presStyleIdx="0" presStyleCnt="1"/>
      <dgm:spPr/>
      <dgm:t>
        <a:bodyPr/>
        <a:lstStyle/>
        <a:p>
          <a:endParaRPr lang="en-US"/>
        </a:p>
      </dgm:t>
    </dgm:pt>
    <dgm:pt modelId="{C214DE82-8876-4BD9-BDC7-B734B36DF906}" type="pres">
      <dgm:prSet presAssocID="{9C2443E5-F515-4501-B201-3A434B26FCF1}" presName="extraNode" presStyleLbl="node1" presStyleIdx="0" presStyleCnt="3"/>
      <dgm:spPr/>
    </dgm:pt>
    <dgm:pt modelId="{DCD02F95-7C6E-4484-8782-C37D932915F2}" type="pres">
      <dgm:prSet presAssocID="{9C2443E5-F515-4501-B201-3A434B26FCF1}" presName="dstNode" presStyleLbl="node1" presStyleIdx="0" presStyleCnt="3"/>
      <dgm:spPr/>
    </dgm:pt>
    <dgm:pt modelId="{68B1C590-FA4C-4521-BA21-CDBA602483C1}" type="pres">
      <dgm:prSet presAssocID="{27968FC7-6CAE-4084-8D5A-9513D4D7D848}" presName="text_1" presStyleLbl="node1" presStyleIdx="0" presStyleCnt="3">
        <dgm:presLayoutVars>
          <dgm:bulletEnabled val="1"/>
        </dgm:presLayoutVars>
      </dgm:prSet>
      <dgm:spPr/>
      <dgm:t>
        <a:bodyPr/>
        <a:lstStyle/>
        <a:p>
          <a:endParaRPr lang="en-US"/>
        </a:p>
      </dgm:t>
    </dgm:pt>
    <dgm:pt modelId="{E92C7AA3-FD03-48AE-A429-C87CB62EA195}" type="pres">
      <dgm:prSet presAssocID="{27968FC7-6CAE-4084-8D5A-9513D4D7D848}" presName="accent_1" presStyleCnt="0"/>
      <dgm:spPr/>
    </dgm:pt>
    <dgm:pt modelId="{7BCC4E72-2343-4576-9F52-53C9BDC6C950}" type="pres">
      <dgm:prSet presAssocID="{27968FC7-6CAE-4084-8D5A-9513D4D7D848}" presName="accentRepeatNode" presStyleLbl="solidFgAcc1" presStyleIdx="0" presStyleCnt="3"/>
      <dgm:spPr>
        <a:solidFill>
          <a:srgbClr val="C00000"/>
        </a:solidFill>
        <a:ln>
          <a:solidFill>
            <a:schemeClr val="bg1"/>
          </a:solidFill>
        </a:ln>
      </dgm:spPr>
    </dgm:pt>
    <dgm:pt modelId="{BEA5D8E4-C348-4056-86BD-D367D7260C0D}" type="pres">
      <dgm:prSet presAssocID="{43EF27E7-3554-44C9-904F-FC29F9329E0A}" presName="text_2" presStyleLbl="node1" presStyleIdx="1" presStyleCnt="3">
        <dgm:presLayoutVars>
          <dgm:bulletEnabled val="1"/>
        </dgm:presLayoutVars>
      </dgm:prSet>
      <dgm:spPr/>
      <dgm:t>
        <a:bodyPr/>
        <a:lstStyle/>
        <a:p>
          <a:endParaRPr lang="en-US"/>
        </a:p>
      </dgm:t>
    </dgm:pt>
    <dgm:pt modelId="{B8792A63-59FA-44F6-BD9F-16E50993FB4F}" type="pres">
      <dgm:prSet presAssocID="{43EF27E7-3554-44C9-904F-FC29F9329E0A}" presName="accent_2" presStyleCnt="0"/>
      <dgm:spPr/>
    </dgm:pt>
    <dgm:pt modelId="{65E977BA-81D1-4B94-A176-DF1D02B96AAB}" type="pres">
      <dgm:prSet presAssocID="{43EF27E7-3554-44C9-904F-FC29F9329E0A}" presName="accentRepeatNode" presStyleLbl="solidFgAcc1" presStyleIdx="1" presStyleCnt="3" custLinFactNeighborX="3201" custLinFactNeighborY="-4203"/>
      <dgm:spPr>
        <a:solidFill>
          <a:srgbClr val="3333FF"/>
        </a:solidFill>
        <a:ln>
          <a:solidFill>
            <a:schemeClr val="bg1"/>
          </a:solidFill>
        </a:ln>
      </dgm:spPr>
    </dgm:pt>
    <dgm:pt modelId="{232DCDAE-9652-47F3-87D5-FE959617E109}" type="pres">
      <dgm:prSet presAssocID="{001CD87D-E4A2-4E67-B7A7-1540EA954651}" presName="text_3" presStyleLbl="node1" presStyleIdx="2" presStyleCnt="3">
        <dgm:presLayoutVars>
          <dgm:bulletEnabled val="1"/>
        </dgm:presLayoutVars>
      </dgm:prSet>
      <dgm:spPr/>
      <dgm:t>
        <a:bodyPr/>
        <a:lstStyle/>
        <a:p>
          <a:endParaRPr lang="en-US"/>
        </a:p>
      </dgm:t>
    </dgm:pt>
    <dgm:pt modelId="{B44F0C59-D177-4D37-8725-483953B63634}" type="pres">
      <dgm:prSet presAssocID="{001CD87D-E4A2-4E67-B7A7-1540EA954651}" presName="accent_3" presStyleCnt="0"/>
      <dgm:spPr/>
    </dgm:pt>
    <dgm:pt modelId="{FA23EBF7-5B36-4C57-AC18-445771A5E882}" type="pres">
      <dgm:prSet presAssocID="{001CD87D-E4A2-4E67-B7A7-1540EA954651}" presName="accentRepeatNode" presStyleLbl="solidFgAcc1" presStyleIdx="2" presStyleCnt="3"/>
      <dgm:spPr>
        <a:solidFill>
          <a:srgbClr val="7030A0"/>
        </a:solidFill>
        <a:ln>
          <a:solidFill>
            <a:schemeClr val="bg1"/>
          </a:solidFill>
        </a:ln>
      </dgm:spPr>
    </dgm:pt>
  </dgm:ptLst>
  <dgm:cxnLst>
    <dgm:cxn modelId="{F5A12168-0ADF-46C8-A42A-DBDF7F826EA9}" type="presOf" srcId="{0F360431-8F7D-4257-85DA-79E09AAE1898}" destId="{347BFC91-1736-4F27-B261-EC74F6A8C976}" srcOrd="0" destOrd="0" presId="urn:microsoft.com/office/officeart/2008/layout/VerticalCurvedList"/>
    <dgm:cxn modelId="{3F875393-0776-4878-A484-4617DC4983E9}" type="presOf" srcId="{001CD87D-E4A2-4E67-B7A7-1540EA954651}" destId="{232DCDAE-9652-47F3-87D5-FE959617E109}" srcOrd="0" destOrd="0" presId="urn:microsoft.com/office/officeart/2008/layout/VerticalCurvedList"/>
    <dgm:cxn modelId="{271E4DC0-8CE4-49CF-907C-185013C64345}" srcId="{9C2443E5-F515-4501-B201-3A434B26FCF1}" destId="{43EF27E7-3554-44C9-904F-FC29F9329E0A}" srcOrd="1" destOrd="0" parTransId="{8AA01F3B-0EE5-45EF-A2E1-35004A9C5C54}" sibTransId="{7B2C1246-D560-4997-9EE6-32A618F20961}"/>
    <dgm:cxn modelId="{DDB8772C-3BFF-4DA5-B9D8-811C648F7092}" type="presOf" srcId="{43EF27E7-3554-44C9-904F-FC29F9329E0A}" destId="{BEA5D8E4-C348-4056-86BD-D367D7260C0D}" srcOrd="0" destOrd="0" presId="urn:microsoft.com/office/officeart/2008/layout/VerticalCurvedList"/>
    <dgm:cxn modelId="{171D89ED-1679-4335-BE4A-2EABE1860061}" type="presOf" srcId="{9C2443E5-F515-4501-B201-3A434B26FCF1}" destId="{E58B3043-4CAE-4803-AC3B-64E8BA6D427B}" srcOrd="0" destOrd="0" presId="urn:microsoft.com/office/officeart/2008/layout/VerticalCurvedList"/>
    <dgm:cxn modelId="{D3B96BF0-DD68-4BAF-A0BE-C422C0E298E6}" type="presOf" srcId="{27968FC7-6CAE-4084-8D5A-9513D4D7D848}" destId="{68B1C590-FA4C-4521-BA21-CDBA602483C1}" srcOrd="0" destOrd="0" presId="urn:microsoft.com/office/officeart/2008/layout/VerticalCurvedList"/>
    <dgm:cxn modelId="{5CE7B879-DFBD-4EFD-80B6-452C13AC7EB6}" srcId="{9C2443E5-F515-4501-B201-3A434B26FCF1}" destId="{27968FC7-6CAE-4084-8D5A-9513D4D7D848}" srcOrd="0" destOrd="0" parTransId="{E8762775-0A93-4E03-9CBC-7A8C7842CAE0}" sibTransId="{0F360431-8F7D-4257-85DA-79E09AAE1898}"/>
    <dgm:cxn modelId="{8D6CD2D3-AC2D-41F5-8E9A-0AC3E7ED571C}" srcId="{9C2443E5-F515-4501-B201-3A434B26FCF1}" destId="{001CD87D-E4A2-4E67-B7A7-1540EA954651}" srcOrd="2" destOrd="0" parTransId="{3621FA06-BDD8-4473-99ED-B062164254E9}" sibTransId="{C444D993-B122-4597-8A3B-A37C4B7BD504}"/>
    <dgm:cxn modelId="{BB4F38D4-02DE-4CE5-A4A4-0F67B5A43223}" type="presParOf" srcId="{E58B3043-4CAE-4803-AC3B-64E8BA6D427B}" destId="{2B586D0E-C993-4F97-AEAB-40027A2B6B57}" srcOrd="0" destOrd="0" presId="urn:microsoft.com/office/officeart/2008/layout/VerticalCurvedList"/>
    <dgm:cxn modelId="{B05030DD-E50E-4F0B-9724-D39156AF7E1A}" type="presParOf" srcId="{2B586D0E-C993-4F97-AEAB-40027A2B6B57}" destId="{2087BD71-B953-46EB-8440-3EACAB4E8BE1}" srcOrd="0" destOrd="0" presId="urn:microsoft.com/office/officeart/2008/layout/VerticalCurvedList"/>
    <dgm:cxn modelId="{19554C4A-D07B-4E51-A5DA-3800DEFF103F}" type="presParOf" srcId="{2087BD71-B953-46EB-8440-3EACAB4E8BE1}" destId="{47E3CCCD-3D0D-4205-8996-8FB4F0B625A3}" srcOrd="0" destOrd="0" presId="urn:microsoft.com/office/officeart/2008/layout/VerticalCurvedList"/>
    <dgm:cxn modelId="{0740C952-CEB4-4266-890B-0E3D17A4689C}" type="presParOf" srcId="{2087BD71-B953-46EB-8440-3EACAB4E8BE1}" destId="{347BFC91-1736-4F27-B261-EC74F6A8C976}" srcOrd="1" destOrd="0" presId="urn:microsoft.com/office/officeart/2008/layout/VerticalCurvedList"/>
    <dgm:cxn modelId="{27B79EBD-9052-4061-97ED-6E268F3D3BB4}" type="presParOf" srcId="{2087BD71-B953-46EB-8440-3EACAB4E8BE1}" destId="{C214DE82-8876-4BD9-BDC7-B734B36DF906}" srcOrd="2" destOrd="0" presId="urn:microsoft.com/office/officeart/2008/layout/VerticalCurvedList"/>
    <dgm:cxn modelId="{8A6F6CF6-AF84-426B-8AF3-320FE9A56190}" type="presParOf" srcId="{2087BD71-B953-46EB-8440-3EACAB4E8BE1}" destId="{DCD02F95-7C6E-4484-8782-C37D932915F2}" srcOrd="3" destOrd="0" presId="urn:microsoft.com/office/officeart/2008/layout/VerticalCurvedList"/>
    <dgm:cxn modelId="{ED92BE5D-F66C-4BCC-9ABB-279ADC8B0675}" type="presParOf" srcId="{2B586D0E-C993-4F97-AEAB-40027A2B6B57}" destId="{68B1C590-FA4C-4521-BA21-CDBA602483C1}" srcOrd="1" destOrd="0" presId="urn:microsoft.com/office/officeart/2008/layout/VerticalCurvedList"/>
    <dgm:cxn modelId="{256B4406-1A2F-415F-83C0-30C5E6283E62}" type="presParOf" srcId="{2B586D0E-C993-4F97-AEAB-40027A2B6B57}" destId="{E92C7AA3-FD03-48AE-A429-C87CB62EA195}" srcOrd="2" destOrd="0" presId="urn:microsoft.com/office/officeart/2008/layout/VerticalCurvedList"/>
    <dgm:cxn modelId="{D81BA11B-410C-4421-9B63-383E0E32F8D6}" type="presParOf" srcId="{E92C7AA3-FD03-48AE-A429-C87CB62EA195}" destId="{7BCC4E72-2343-4576-9F52-53C9BDC6C950}" srcOrd="0" destOrd="0" presId="urn:microsoft.com/office/officeart/2008/layout/VerticalCurvedList"/>
    <dgm:cxn modelId="{CCE1FE3F-B5EC-4051-B95B-181A12C1DB72}" type="presParOf" srcId="{2B586D0E-C993-4F97-AEAB-40027A2B6B57}" destId="{BEA5D8E4-C348-4056-86BD-D367D7260C0D}" srcOrd="3" destOrd="0" presId="urn:microsoft.com/office/officeart/2008/layout/VerticalCurvedList"/>
    <dgm:cxn modelId="{63FF6207-958B-4FCA-A42D-601BFBEA895C}" type="presParOf" srcId="{2B586D0E-C993-4F97-AEAB-40027A2B6B57}" destId="{B8792A63-59FA-44F6-BD9F-16E50993FB4F}" srcOrd="4" destOrd="0" presId="urn:microsoft.com/office/officeart/2008/layout/VerticalCurvedList"/>
    <dgm:cxn modelId="{0BACF2EC-22BE-4AA7-8AD2-017E64B2654A}" type="presParOf" srcId="{B8792A63-59FA-44F6-BD9F-16E50993FB4F}" destId="{65E977BA-81D1-4B94-A176-DF1D02B96AAB}" srcOrd="0" destOrd="0" presId="urn:microsoft.com/office/officeart/2008/layout/VerticalCurvedList"/>
    <dgm:cxn modelId="{261CD17A-4BC2-4330-958A-6E2B5929F8EC}" type="presParOf" srcId="{2B586D0E-C993-4F97-AEAB-40027A2B6B57}" destId="{232DCDAE-9652-47F3-87D5-FE959617E109}" srcOrd="5" destOrd="0" presId="urn:microsoft.com/office/officeart/2008/layout/VerticalCurvedList"/>
    <dgm:cxn modelId="{D10BA2D0-2001-401D-9A69-95B09872796F}" type="presParOf" srcId="{2B586D0E-C993-4F97-AEAB-40027A2B6B57}" destId="{B44F0C59-D177-4D37-8725-483953B63634}" srcOrd="6" destOrd="0" presId="urn:microsoft.com/office/officeart/2008/layout/VerticalCurvedList"/>
    <dgm:cxn modelId="{F45ABB8B-8E82-42AA-A41D-4104B3638DF7}" type="presParOf" srcId="{B44F0C59-D177-4D37-8725-483953B63634}" destId="{FA23EBF7-5B36-4C57-AC18-445771A5E882}" srcOrd="0" destOrd="0" presId="urn:microsoft.com/office/officeart/2008/layout/VerticalCurv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006600"/>
        </a:solidFill>
      </dgm:spPr>
      <dgm:t>
        <a:bodyPr/>
        <a:lstStyle/>
        <a:p>
          <a:pPr>
            <a:lnSpc>
              <a:spcPct val="100000"/>
            </a:lnSpc>
          </a:pPr>
          <a:r>
            <a:rPr lang="en-US" sz="2200" b="0" dirty="0">
              <a:solidFill>
                <a:schemeClr val="bg1"/>
              </a:solidFill>
              <a:latin typeface="Arial" panose="020B0604020202020204" pitchFamily="34" charset="0"/>
              <a:cs typeface="Arial" panose="020B0604020202020204" pitchFamily="34" charset="0"/>
            </a:rPr>
            <a:t>a</a:t>
          </a:r>
        </a:p>
      </dgm:t>
    </dgm:pt>
    <dgm:pt modelId="{81DF2ED5-9575-42AD-9EB5-4110B8498BE5}" type="parTrans" cxnId="{9AB38DAF-B29F-4F19-994F-3826BB11E119}">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4CC4098A-8FBF-41BF-B760-909AFAE0B4B5}" type="sibTrans" cxnId="{9AB38DAF-B29F-4F19-994F-3826BB11E119}">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1D3F762B-C24B-4AED-81EC-C5404096EB3B}">
      <dgm:prSet phldrT="[Text]" custT="1"/>
      <dgm:spPr/>
      <dgm:t>
        <a:bodyPr/>
        <a:lstStyle/>
        <a:p>
          <a:pPr algn="just">
            <a:lnSpc>
              <a:spcPct val="100000"/>
            </a:lnSpc>
          </a:pPr>
          <a:r>
            <a:rPr lang="en-US" sz="2200" b="0" dirty="0" err="1">
              <a:solidFill>
                <a:srgbClr val="006600"/>
              </a:solidFill>
              <a:latin typeface="Arial" panose="020B0604020202020204" pitchFamily="34" charset="0"/>
              <a:cs typeface="Arial" panose="020B0604020202020204" pitchFamily="34" charset="0"/>
            </a:rPr>
            <a:t>Quan</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niệm</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của</a:t>
          </a:r>
          <a:r>
            <a:rPr lang="en-US" sz="2200" b="0" dirty="0">
              <a:solidFill>
                <a:srgbClr val="006600"/>
              </a:solidFill>
              <a:latin typeface="Arial" panose="020B0604020202020204" pitchFamily="34" charset="0"/>
              <a:cs typeface="Arial" panose="020B0604020202020204" pitchFamily="34" charset="0"/>
            </a:rPr>
            <a:t> CNDT </a:t>
          </a:r>
          <a:r>
            <a:rPr lang="en-US" sz="2200" b="0" dirty="0" err="1">
              <a:solidFill>
                <a:srgbClr val="006600"/>
              </a:solidFill>
              <a:latin typeface="Arial" panose="020B0604020202020204" pitchFamily="34" charset="0"/>
              <a:cs typeface="Arial" panose="020B0604020202020204" pitchFamily="34" charset="0"/>
            </a:rPr>
            <a:t>và</a:t>
          </a:r>
          <a:r>
            <a:rPr lang="en-US" sz="2200" b="0" dirty="0">
              <a:solidFill>
                <a:srgbClr val="006600"/>
              </a:solidFill>
              <a:latin typeface="Arial" panose="020B0604020202020204" pitchFamily="34" charset="0"/>
              <a:cs typeface="Arial" panose="020B0604020202020204" pitchFamily="34" charset="0"/>
            </a:rPr>
            <a:t> CNDV </a:t>
          </a:r>
          <a:r>
            <a:rPr lang="en-US" sz="2200" b="0" dirty="0" err="1">
              <a:solidFill>
                <a:srgbClr val="006600"/>
              </a:solidFill>
              <a:latin typeface="Arial" panose="020B0604020202020204" pitchFamily="34" charset="0"/>
              <a:cs typeface="Arial" panose="020B0604020202020204" pitchFamily="34" charset="0"/>
            </a:rPr>
            <a:t>trước</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C.Mác</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về</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phạm</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trù</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vật</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chất</a:t>
          </a:r>
          <a:endParaRPr lang="en-US" sz="2200" b="0" dirty="0">
            <a:solidFill>
              <a:srgbClr val="006600"/>
            </a:solidFill>
            <a:latin typeface="Arial" panose="020B0604020202020204" pitchFamily="34" charset="0"/>
            <a:cs typeface="Arial" panose="020B0604020202020204" pitchFamily="34" charset="0"/>
          </a:endParaRPr>
        </a:p>
      </dgm:t>
    </dgm:pt>
    <dgm:pt modelId="{6F0FD763-3F2C-43E6-AD4D-3C962D1AB9CC}" type="parTrans" cxnId="{55561BE6-CC2E-40E9-AEBE-1D8FB12620F1}">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111959EF-A31F-4484-878B-BF0B08273C13}" type="sibTrans" cxnId="{55561BE6-CC2E-40E9-AEBE-1D8FB12620F1}">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9FF8373A-6519-49BB-9B1C-267FE05AD0D1}">
      <dgm:prSet phldrT="[Text]" custT="1"/>
      <dgm:spPr>
        <a:solidFill>
          <a:srgbClr val="3333FF"/>
        </a:solidFill>
      </dgm:spPr>
      <dgm:t>
        <a:bodyPr/>
        <a:lstStyle/>
        <a:p>
          <a:pPr algn="ctr">
            <a:lnSpc>
              <a:spcPct val="100000"/>
            </a:lnSpc>
          </a:pPr>
          <a:r>
            <a:rPr lang="en-US" sz="2200" b="0" dirty="0">
              <a:solidFill>
                <a:schemeClr val="bg1"/>
              </a:solidFill>
              <a:latin typeface="Arial" panose="020B0604020202020204" pitchFamily="34" charset="0"/>
              <a:cs typeface="Arial" panose="020B0604020202020204" pitchFamily="34" charset="0"/>
            </a:rPr>
            <a:t>b</a:t>
          </a:r>
        </a:p>
      </dgm:t>
    </dgm:pt>
    <dgm:pt modelId="{612F8D83-B44F-4931-95F9-3204CC9E1198}" type="parTrans" cxnId="{94A8D32D-9245-4598-BFC4-41535380054B}">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B3DA407D-0D72-4CE5-B3EF-8307CA7052B0}" type="sibTrans" cxnId="{94A8D32D-9245-4598-BFC4-41535380054B}">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EE87098A-61D7-40D5-AB9C-74ADF2D7BC2A}">
      <dgm:prSet phldrT="[Text]" custT="1"/>
      <dgm:spPr/>
      <dgm:t>
        <a:bodyPr/>
        <a:lstStyle/>
        <a:p>
          <a:pPr algn="just">
            <a:lnSpc>
              <a:spcPct val="100000"/>
            </a:lnSpc>
          </a:pPr>
          <a:r>
            <a:rPr lang="en-US" sz="2200" b="0" dirty="0" err="1">
              <a:solidFill>
                <a:srgbClr val="0000CC"/>
              </a:solidFill>
              <a:latin typeface="Arial" panose="020B0604020202020204" pitchFamily="34" charset="0"/>
              <a:cs typeface="Arial" panose="020B0604020202020204" pitchFamily="34" charset="0"/>
            </a:rPr>
            <a:t>Cuộc</a:t>
          </a:r>
          <a:r>
            <a:rPr lang="en-US" sz="2200" b="0" dirty="0">
              <a:solidFill>
                <a:srgbClr val="0000CC"/>
              </a:solidFill>
              <a:latin typeface="Arial" panose="020B0604020202020204" pitchFamily="34" charset="0"/>
              <a:cs typeface="Arial" panose="020B0604020202020204" pitchFamily="34" charset="0"/>
            </a:rPr>
            <a:t> CM </a:t>
          </a:r>
          <a:r>
            <a:rPr lang="en-US" sz="2200" b="0" dirty="0" err="1">
              <a:solidFill>
                <a:srgbClr val="0000CC"/>
              </a:solidFill>
              <a:latin typeface="Arial" panose="020B0604020202020204" pitchFamily="34" charset="0"/>
              <a:cs typeface="Arial" panose="020B0604020202020204" pitchFamily="34" charset="0"/>
            </a:rPr>
            <a:t>trong</a:t>
          </a:r>
          <a:r>
            <a:rPr lang="en-US" sz="2200" b="0" dirty="0">
              <a:solidFill>
                <a:srgbClr val="0000CC"/>
              </a:solidFill>
              <a:latin typeface="Arial" panose="020B0604020202020204" pitchFamily="34" charset="0"/>
              <a:cs typeface="Arial" panose="020B0604020202020204" pitchFamily="34" charset="0"/>
            </a:rPr>
            <a:t> KHTN </a:t>
          </a:r>
          <a:r>
            <a:rPr lang="en-US" sz="2200" b="0" dirty="0" err="1">
              <a:solidFill>
                <a:srgbClr val="0000CC"/>
              </a:solidFill>
              <a:latin typeface="Arial" panose="020B0604020202020204" pitchFamily="34" charset="0"/>
              <a:cs typeface="Arial" panose="020B0604020202020204" pitchFamily="34" charset="0"/>
            </a:rPr>
            <a:t>cuối</a:t>
          </a:r>
          <a:r>
            <a:rPr lang="en-US" sz="2200" b="0" dirty="0">
              <a:solidFill>
                <a:srgbClr val="0000CC"/>
              </a:solidFill>
              <a:latin typeface="Arial" panose="020B0604020202020204" pitchFamily="34" charset="0"/>
              <a:cs typeface="Arial" panose="020B0604020202020204" pitchFamily="34" charset="0"/>
            </a:rPr>
            <a:t> TKXIX </a:t>
          </a:r>
          <a:r>
            <a:rPr lang="en-US" sz="2200" b="0" dirty="0" err="1">
              <a:solidFill>
                <a:srgbClr val="0000CC"/>
              </a:solidFill>
              <a:latin typeface="Arial" panose="020B0604020202020204" pitchFamily="34" charset="0"/>
              <a:cs typeface="Arial" panose="020B0604020202020204" pitchFamily="34" charset="0"/>
            </a:rPr>
            <a:t>đầu</a:t>
          </a:r>
          <a:r>
            <a:rPr lang="en-US" sz="2200" b="0" dirty="0">
              <a:solidFill>
                <a:srgbClr val="0000CC"/>
              </a:solidFill>
              <a:latin typeface="Arial" panose="020B0604020202020204" pitchFamily="34" charset="0"/>
              <a:cs typeface="Arial" panose="020B0604020202020204" pitchFamily="34" charset="0"/>
            </a:rPr>
            <a:t> TKXX </a:t>
          </a:r>
          <a:r>
            <a:rPr lang="en-US" sz="2200" b="0" dirty="0" err="1">
              <a:solidFill>
                <a:srgbClr val="0000CC"/>
              </a:solidFill>
              <a:latin typeface="Arial" panose="020B0604020202020204" pitchFamily="34" charset="0"/>
              <a:cs typeface="Arial" panose="020B0604020202020204" pitchFamily="34" charset="0"/>
            </a:rPr>
            <a:t>và</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sự</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phá</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sản</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của</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các</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quan</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điểm</a:t>
          </a:r>
          <a:r>
            <a:rPr lang="en-US" sz="2200" b="0" dirty="0">
              <a:solidFill>
                <a:srgbClr val="0000CC"/>
              </a:solidFill>
              <a:latin typeface="Arial" panose="020B0604020202020204" pitchFamily="34" charset="0"/>
              <a:cs typeface="Arial" panose="020B0604020202020204" pitchFamily="34" charset="0"/>
            </a:rPr>
            <a:t> DVSH </a:t>
          </a:r>
          <a:r>
            <a:rPr lang="en-US" sz="2200" b="0" dirty="0" err="1">
              <a:solidFill>
                <a:srgbClr val="0000CC"/>
              </a:solidFill>
              <a:latin typeface="Arial" panose="020B0604020202020204" pitchFamily="34" charset="0"/>
              <a:cs typeface="Arial" panose="020B0604020202020204" pitchFamily="34" charset="0"/>
            </a:rPr>
            <a:t>về</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vật</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chất</a:t>
          </a:r>
          <a:endParaRPr lang="en-US" sz="2200" b="0" dirty="0">
            <a:solidFill>
              <a:srgbClr val="0000CC"/>
            </a:solidFill>
            <a:latin typeface="Arial" panose="020B0604020202020204" pitchFamily="34" charset="0"/>
            <a:cs typeface="Arial" panose="020B0604020202020204" pitchFamily="34" charset="0"/>
          </a:endParaRPr>
        </a:p>
      </dgm:t>
    </dgm:pt>
    <dgm:pt modelId="{2805ECA1-21A3-4F8F-AA97-A9F008951F86}" type="parTrans" cxnId="{BE7ACB66-DCD4-47DF-992F-D151188EC994}">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185FB2E3-4F8B-4609-ACC4-0782EEF88E18}" type="sibTrans" cxnId="{BE7ACB66-DCD4-47DF-992F-D151188EC994}">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74AA2FE8-A2BD-419C-85C9-E1E6865917A0}">
      <dgm:prSet custT="1"/>
      <dgm:spPr>
        <a:solidFill>
          <a:srgbClr val="FF6600"/>
        </a:solidFill>
      </dgm:spPr>
      <dgm:t>
        <a:bodyPr/>
        <a:lstStyle/>
        <a:p>
          <a:pPr>
            <a:lnSpc>
              <a:spcPct val="100000"/>
            </a:lnSpc>
          </a:pPr>
          <a:r>
            <a:rPr lang="en-US" sz="2200" b="0" dirty="0">
              <a:solidFill>
                <a:schemeClr val="bg1"/>
              </a:solidFill>
              <a:latin typeface="Arial" panose="020B0604020202020204" pitchFamily="34" charset="0"/>
              <a:cs typeface="Arial" panose="020B0604020202020204" pitchFamily="34" charset="0"/>
            </a:rPr>
            <a:t>c</a:t>
          </a:r>
        </a:p>
      </dgm:t>
    </dgm:pt>
    <dgm:pt modelId="{60E0169B-68F1-40D9-B806-7BB15780C9D9}" type="parTrans" cxnId="{0F93F87A-0C18-48EB-8B77-C1B2C7986B5B}">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03DB28A5-185A-48CB-AFF6-29B22EBB5368}" type="sibTrans" cxnId="{0F93F87A-0C18-48EB-8B77-C1B2C7986B5B}">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B96620C5-B12C-4B2A-B9AF-51F546A095D7}">
      <dgm:prSet custT="1"/>
      <dgm:spPr/>
      <dgm:t>
        <a:bodyPr/>
        <a:lstStyle/>
        <a:p>
          <a:pPr algn="just">
            <a:lnSpc>
              <a:spcPct val="100000"/>
            </a:lnSpc>
          </a:pPr>
          <a:r>
            <a:rPr lang="en-US" sz="2200" b="0" dirty="0">
              <a:solidFill>
                <a:srgbClr val="FF5050"/>
              </a:solidFill>
              <a:latin typeface="Arial" panose="020B0604020202020204" pitchFamily="34" charset="0"/>
              <a:cs typeface="Arial" panose="020B0604020202020204" pitchFamily="34" charset="0"/>
            </a:rPr>
            <a:t>Quan </a:t>
          </a:r>
          <a:r>
            <a:rPr lang="en-US" sz="2200" b="0" dirty="0" err="1">
              <a:solidFill>
                <a:srgbClr val="FF5050"/>
              </a:solidFill>
              <a:latin typeface="Arial" panose="020B0604020202020204" pitchFamily="34" charset="0"/>
              <a:cs typeface="Arial" panose="020B0604020202020204" pitchFamily="34" charset="0"/>
            </a:rPr>
            <a:t>niệm</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của</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triết</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học</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Mác</a:t>
          </a:r>
          <a:r>
            <a:rPr lang="en-US" sz="2200" b="0" dirty="0">
              <a:solidFill>
                <a:srgbClr val="FF5050"/>
              </a:solidFill>
              <a:latin typeface="Arial" panose="020B0604020202020204" pitchFamily="34" charset="0"/>
              <a:cs typeface="Arial" panose="020B0604020202020204" pitchFamily="34" charset="0"/>
            </a:rPr>
            <a:t> - </a:t>
          </a:r>
          <a:r>
            <a:rPr lang="en-US" sz="2200" b="0" dirty="0" err="1">
              <a:solidFill>
                <a:srgbClr val="FF5050"/>
              </a:solidFill>
              <a:latin typeface="Arial" panose="020B0604020202020204" pitchFamily="34" charset="0"/>
              <a:cs typeface="Arial" panose="020B0604020202020204" pitchFamily="34" charset="0"/>
            </a:rPr>
            <a:t>Lênin</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về</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vật</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chất</a:t>
          </a:r>
          <a:endParaRPr lang="en-US" sz="2200" b="0" dirty="0">
            <a:solidFill>
              <a:srgbClr val="FF5050"/>
            </a:solidFill>
            <a:latin typeface="Arial" panose="020B0604020202020204" pitchFamily="34" charset="0"/>
            <a:cs typeface="Arial" panose="020B0604020202020204" pitchFamily="34" charset="0"/>
          </a:endParaRPr>
        </a:p>
      </dgm:t>
    </dgm:pt>
    <dgm:pt modelId="{83EB246F-1A94-4B48-8FE8-B81A895F3EC6}" type="parTrans" cxnId="{D9EE0E9C-4E2F-429E-8DA0-89DAD150B0FD}">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7C9C7B83-0F4D-4CFC-B457-0B318D2EFEF1}" type="sibTrans" cxnId="{D9EE0E9C-4E2F-429E-8DA0-89DAD150B0FD}">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0B17514B-3180-475C-83D3-B2468EF164FC}">
      <dgm:prSet custT="1"/>
      <dgm:spPr>
        <a:solidFill>
          <a:srgbClr val="7030A0"/>
        </a:solidFill>
      </dgm:spPr>
      <dgm:t>
        <a:bodyPr/>
        <a:lstStyle/>
        <a:p>
          <a:pPr>
            <a:lnSpc>
              <a:spcPct val="100000"/>
            </a:lnSpc>
          </a:pPr>
          <a:r>
            <a:rPr lang="en-US" sz="2200" b="0" dirty="0">
              <a:solidFill>
                <a:schemeClr val="bg1"/>
              </a:solidFill>
              <a:latin typeface="Arial" panose="020B0604020202020204" pitchFamily="34" charset="0"/>
              <a:cs typeface="Arial" panose="020B0604020202020204" pitchFamily="34" charset="0"/>
            </a:rPr>
            <a:t>d</a:t>
          </a:r>
        </a:p>
      </dgm:t>
    </dgm:pt>
    <dgm:pt modelId="{E9EB2691-AF8C-4458-922D-CE2FB7B71734}" type="parTrans" cxnId="{81FD0EAE-1A5A-45B7-93D6-7E709EE969F6}">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5F2A61D8-7A56-44FE-8DB8-8272676935E9}" type="sibTrans" cxnId="{81FD0EAE-1A5A-45B7-93D6-7E709EE969F6}">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14AB3F66-077B-4436-BE2F-3BE773B6C85C}">
      <dgm:prSet custT="1"/>
      <dgm:spPr>
        <a:solidFill>
          <a:schemeClr val="tx1"/>
        </a:solidFill>
      </dgm:spPr>
      <dgm:t>
        <a:bodyPr/>
        <a:lstStyle/>
        <a:p>
          <a:pPr>
            <a:lnSpc>
              <a:spcPct val="100000"/>
            </a:lnSpc>
          </a:pPr>
          <a:r>
            <a:rPr lang="en-US" sz="2200" b="0" dirty="0">
              <a:solidFill>
                <a:schemeClr val="bg1"/>
              </a:solidFill>
              <a:latin typeface="Arial" panose="020B0604020202020204" pitchFamily="34" charset="0"/>
              <a:cs typeface="Arial" panose="020B0604020202020204" pitchFamily="34" charset="0"/>
            </a:rPr>
            <a:t>e</a:t>
          </a:r>
        </a:p>
      </dgm:t>
    </dgm:pt>
    <dgm:pt modelId="{B5E31333-EE1D-470E-B3E1-AA1993E19D36}" type="parTrans" cxnId="{EF29CCE8-2943-42AF-B133-18A0829E4DC0}">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5258CFE8-233A-40FE-AF1E-9D8B500C2378}" type="sibTrans" cxnId="{EF29CCE8-2943-42AF-B133-18A0829E4DC0}">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E879D5A3-A903-46F8-A089-3720BB50DA5A}">
      <dgm:prSet custT="1"/>
      <dgm:spPr/>
      <dgm:t>
        <a:bodyPr/>
        <a:lstStyle/>
        <a:p>
          <a:pPr algn="just">
            <a:lnSpc>
              <a:spcPct val="100000"/>
            </a:lnSpc>
          </a:pPr>
          <a:r>
            <a:rPr lang="en-US" sz="2200" b="0" dirty="0" err="1">
              <a:solidFill>
                <a:schemeClr val="tx1"/>
              </a:solidFill>
              <a:latin typeface="Arial" panose="020B0604020202020204" pitchFamily="34" charset="0"/>
              <a:cs typeface="Arial" panose="020B0604020202020204" pitchFamily="34" charset="0"/>
            </a:rPr>
            <a:t>Tính</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thống</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nhất</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vật</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chất</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của</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thế</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giới</a:t>
          </a:r>
          <a:endParaRPr lang="en-US" sz="2200" b="0" dirty="0">
            <a:solidFill>
              <a:schemeClr val="tx1"/>
            </a:solidFill>
            <a:latin typeface="Arial" panose="020B0604020202020204" pitchFamily="34" charset="0"/>
            <a:cs typeface="Arial" panose="020B0604020202020204" pitchFamily="34" charset="0"/>
          </a:endParaRPr>
        </a:p>
      </dgm:t>
    </dgm:pt>
    <dgm:pt modelId="{FC1A1347-C977-43A9-BA38-03BD2E3DB3E4}" type="parTrans" cxnId="{A7613AA5-47AB-4706-8E0F-B58596EDAADF}">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89F0E2B9-A7EC-4BA4-9729-A870BD872051}" type="sibTrans" cxnId="{A7613AA5-47AB-4706-8E0F-B58596EDAADF}">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B1636257-93F7-4D60-9BF4-3D5D2A915953}">
      <dgm:prSet custT="1"/>
      <dgm:spPr/>
      <dgm:t>
        <a:bodyPr/>
        <a:lstStyle/>
        <a:p>
          <a:pPr algn="just">
            <a:lnSpc>
              <a:spcPct val="100000"/>
            </a:lnSpc>
          </a:pPr>
          <a:r>
            <a:rPr lang="en-US" sz="2200" b="0" dirty="0" err="1">
              <a:solidFill>
                <a:srgbClr val="660066"/>
              </a:solidFill>
              <a:latin typeface="Arial" panose="020B0604020202020204" pitchFamily="34" charset="0"/>
              <a:cs typeface="Arial" panose="020B0604020202020204" pitchFamily="34" charset="0"/>
            </a:rPr>
            <a:t>Phương</a:t>
          </a:r>
          <a:r>
            <a:rPr lang="en-US" sz="2200" b="0" dirty="0">
              <a:solidFill>
                <a:srgbClr val="660066"/>
              </a:solidFill>
              <a:latin typeface="Arial" panose="020B0604020202020204" pitchFamily="34" charset="0"/>
              <a:cs typeface="Arial" panose="020B0604020202020204" pitchFamily="34" charset="0"/>
            </a:rPr>
            <a:t> </a:t>
          </a:r>
          <a:r>
            <a:rPr lang="en-US" sz="2200" b="0" dirty="0" err="1">
              <a:solidFill>
                <a:srgbClr val="660066"/>
              </a:solidFill>
              <a:latin typeface="Arial" panose="020B0604020202020204" pitchFamily="34" charset="0"/>
              <a:cs typeface="Arial" panose="020B0604020202020204" pitchFamily="34" charset="0"/>
            </a:rPr>
            <a:t>thức</a:t>
          </a:r>
          <a:r>
            <a:rPr lang="en-US" sz="2200" b="0" dirty="0">
              <a:solidFill>
                <a:srgbClr val="660066"/>
              </a:solidFill>
              <a:latin typeface="Arial" panose="020B0604020202020204" pitchFamily="34" charset="0"/>
              <a:cs typeface="Arial" panose="020B0604020202020204" pitchFamily="34" charset="0"/>
            </a:rPr>
            <a:t> </a:t>
          </a:r>
          <a:r>
            <a:rPr lang="en-US" sz="2200" b="0" dirty="0" err="1">
              <a:solidFill>
                <a:srgbClr val="660066"/>
              </a:solidFill>
              <a:latin typeface="Arial" panose="020B0604020202020204" pitchFamily="34" charset="0"/>
              <a:cs typeface="Arial" panose="020B0604020202020204" pitchFamily="34" charset="0"/>
            </a:rPr>
            <a:t>tồn</a:t>
          </a:r>
          <a:r>
            <a:rPr lang="en-US" sz="2200" b="0" dirty="0">
              <a:solidFill>
                <a:srgbClr val="660066"/>
              </a:solidFill>
              <a:latin typeface="Arial" panose="020B0604020202020204" pitchFamily="34" charset="0"/>
              <a:cs typeface="Arial" panose="020B0604020202020204" pitchFamily="34" charset="0"/>
            </a:rPr>
            <a:t> </a:t>
          </a:r>
          <a:r>
            <a:rPr lang="en-US" sz="2200" b="0" dirty="0" err="1">
              <a:solidFill>
                <a:srgbClr val="660066"/>
              </a:solidFill>
              <a:latin typeface="Arial" panose="020B0604020202020204" pitchFamily="34" charset="0"/>
              <a:cs typeface="Arial" panose="020B0604020202020204" pitchFamily="34" charset="0"/>
            </a:rPr>
            <a:t>tại</a:t>
          </a:r>
          <a:r>
            <a:rPr lang="en-US" sz="2200" b="0" dirty="0">
              <a:solidFill>
                <a:srgbClr val="660066"/>
              </a:solidFill>
              <a:latin typeface="Arial" panose="020B0604020202020204" pitchFamily="34" charset="0"/>
              <a:cs typeface="Arial" panose="020B0604020202020204" pitchFamily="34" charset="0"/>
            </a:rPr>
            <a:t> </a:t>
          </a:r>
          <a:r>
            <a:rPr lang="en-US" sz="2200" b="0" dirty="0" err="1">
              <a:solidFill>
                <a:srgbClr val="660066"/>
              </a:solidFill>
              <a:latin typeface="Arial" panose="020B0604020202020204" pitchFamily="34" charset="0"/>
              <a:cs typeface="Arial" panose="020B0604020202020204" pitchFamily="34" charset="0"/>
            </a:rPr>
            <a:t>của</a:t>
          </a:r>
          <a:r>
            <a:rPr lang="en-US" sz="2200" b="0" dirty="0">
              <a:solidFill>
                <a:srgbClr val="660066"/>
              </a:solidFill>
              <a:latin typeface="Arial" panose="020B0604020202020204" pitchFamily="34" charset="0"/>
              <a:cs typeface="Arial" panose="020B0604020202020204" pitchFamily="34" charset="0"/>
            </a:rPr>
            <a:t> </a:t>
          </a:r>
          <a:r>
            <a:rPr lang="en-US" sz="2200" b="0" dirty="0" err="1">
              <a:solidFill>
                <a:srgbClr val="660066"/>
              </a:solidFill>
              <a:latin typeface="Arial" panose="020B0604020202020204" pitchFamily="34" charset="0"/>
              <a:cs typeface="Arial" panose="020B0604020202020204" pitchFamily="34" charset="0"/>
            </a:rPr>
            <a:t>vật</a:t>
          </a:r>
          <a:r>
            <a:rPr lang="en-US" sz="2200" b="0" dirty="0">
              <a:solidFill>
                <a:srgbClr val="660066"/>
              </a:solidFill>
              <a:latin typeface="Arial" panose="020B0604020202020204" pitchFamily="34" charset="0"/>
              <a:cs typeface="Arial" panose="020B0604020202020204" pitchFamily="34" charset="0"/>
            </a:rPr>
            <a:t> </a:t>
          </a:r>
          <a:r>
            <a:rPr lang="en-US" sz="2200" b="0" dirty="0" err="1">
              <a:solidFill>
                <a:srgbClr val="660066"/>
              </a:solidFill>
              <a:latin typeface="Arial" panose="020B0604020202020204" pitchFamily="34" charset="0"/>
              <a:cs typeface="Arial" panose="020B0604020202020204" pitchFamily="34" charset="0"/>
            </a:rPr>
            <a:t>chất</a:t>
          </a:r>
          <a:endParaRPr lang="en-US" sz="2200" b="0" dirty="0">
            <a:solidFill>
              <a:srgbClr val="660066"/>
            </a:solidFill>
            <a:latin typeface="Arial" panose="020B0604020202020204" pitchFamily="34" charset="0"/>
            <a:cs typeface="Arial" panose="020B0604020202020204" pitchFamily="34" charset="0"/>
          </a:endParaRPr>
        </a:p>
      </dgm:t>
    </dgm:pt>
    <dgm:pt modelId="{0257564D-65E5-4944-BE63-B0BC15E7FDE4}" type="parTrans" cxnId="{C4C9C7F4-DB75-49C6-A8B0-4146110468E2}">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C6BAD127-594A-4C01-9CCA-FA1D44015454}" type="sibTrans" cxnId="{C4C9C7F4-DB75-49C6-A8B0-4146110468E2}">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5">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5">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5">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5">
        <dgm:presLayoutVars>
          <dgm:bulletEnabled val="1"/>
        </dgm:presLayoutVars>
      </dgm:prSet>
      <dgm:spPr/>
      <dgm:t>
        <a:bodyPr/>
        <a:lstStyle/>
        <a:p>
          <a:endParaRPr lang="en-US"/>
        </a:p>
      </dgm:t>
    </dgm:pt>
    <dgm:pt modelId="{86339035-AE5D-401C-9561-EFA785165AA0}" type="pres">
      <dgm:prSet presAssocID="{B3DA407D-0D72-4CE5-B3EF-8307CA7052B0}" presName="sp" presStyleCnt="0"/>
      <dgm:spPr/>
    </dgm:pt>
    <dgm:pt modelId="{DD3FC643-C26B-4E01-8A18-AE496E9C57D8}" type="pres">
      <dgm:prSet presAssocID="{74AA2FE8-A2BD-419C-85C9-E1E6865917A0}" presName="composite" presStyleCnt="0"/>
      <dgm:spPr/>
    </dgm:pt>
    <dgm:pt modelId="{D0A976F6-7E08-4F35-87C1-B13E36AF9C4D}" type="pres">
      <dgm:prSet presAssocID="{74AA2FE8-A2BD-419C-85C9-E1E6865917A0}" presName="parentText" presStyleLbl="alignNode1" presStyleIdx="2" presStyleCnt="5">
        <dgm:presLayoutVars>
          <dgm:chMax val="1"/>
          <dgm:bulletEnabled val="1"/>
        </dgm:presLayoutVars>
      </dgm:prSet>
      <dgm:spPr/>
      <dgm:t>
        <a:bodyPr/>
        <a:lstStyle/>
        <a:p>
          <a:endParaRPr lang="en-US"/>
        </a:p>
      </dgm:t>
    </dgm:pt>
    <dgm:pt modelId="{4B2AED02-D5BC-40AD-B501-D2D53907E6A6}" type="pres">
      <dgm:prSet presAssocID="{74AA2FE8-A2BD-419C-85C9-E1E6865917A0}" presName="descendantText" presStyleLbl="alignAcc1" presStyleIdx="2" presStyleCnt="5">
        <dgm:presLayoutVars>
          <dgm:bulletEnabled val="1"/>
        </dgm:presLayoutVars>
      </dgm:prSet>
      <dgm:spPr/>
      <dgm:t>
        <a:bodyPr/>
        <a:lstStyle/>
        <a:p>
          <a:endParaRPr lang="en-US"/>
        </a:p>
      </dgm:t>
    </dgm:pt>
    <dgm:pt modelId="{F6F46C16-4F0E-433C-A7DE-5BD074717274}" type="pres">
      <dgm:prSet presAssocID="{03DB28A5-185A-48CB-AFF6-29B22EBB5368}" presName="sp" presStyleCnt="0"/>
      <dgm:spPr/>
    </dgm:pt>
    <dgm:pt modelId="{FC2F1364-4ECC-4671-AF7B-A7FBF5628F00}" type="pres">
      <dgm:prSet presAssocID="{0B17514B-3180-475C-83D3-B2468EF164FC}" presName="composite" presStyleCnt="0"/>
      <dgm:spPr/>
    </dgm:pt>
    <dgm:pt modelId="{AFC4631B-6313-4AB7-8A2F-0D66BA62D014}" type="pres">
      <dgm:prSet presAssocID="{0B17514B-3180-475C-83D3-B2468EF164FC}" presName="parentText" presStyleLbl="alignNode1" presStyleIdx="3" presStyleCnt="5">
        <dgm:presLayoutVars>
          <dgm:chMax val="1"/>
          <dgm:bulletEnabled val="1"/>
        </dgm:presLayoutVars>
      </dgm:prSet>
      <dgm:spPr/>
      <dgm:t>
        <a:bodyPr/>
        <a:lstStyle/>
        <a:p>
          <a:endParaRPr lang="en-US"/>
        </a:p>
      </dgm:t>
    </dgm:pt>
    <dgm:pt modelId="{794ED453-5941-44C1-8F8A-5BB5B6875D3A}" type="pres">
      <dgm:prSet presAssocID="{0B17514B-3180-475C-83D3-B2468EF164FC}" presName="descendantText" presStyleLbl="alignAcc1" presStyleIdx="3" presStyleCnt="5" custLinFactNeighborX="599" custLinFactNeighborY="-5633">
        <dgm:presLayoutVars>
          <dgm:bulletEnabled val="1"/>
        </dgm:presLayoutVars>
      </dgm:prSet>
      <dgm:spPr/>
      <dgm:t>
        <a:bodyPr/>
        <a:lstStyle/>
        <a:p>
          <a:endParaRPr lang="en-US"/>
        </a:p>
      </dgm:t>
    </dgm:pt>
    <dgm:pt modelId="{5AE8CE7E-74CA-4BCC-B3D0-EC8C081B35AC}" type="pres">
      <dgm:prSet presAssocID="{5F2A61D8-7A56-44FE-8DB8-8272676935E9}" presName="sp" presStyleCnt="0"/>
      <dgm:spPr/>
    </dgm:pt>
    <dgm:pt modelId="{E6F4BBCD-468A-4CD8-B365-127F1F99CEBA}" type="pres">
      <dgm:prSet presAssocID="{14AB3F66-077B-4436-BE2F-3BE773B6C85C}" presName="composite" presStyleCnt="0"/>
      <dgm:spPr/>
    </dgm:pt>
    <dgm:pt modelId="{7669F1D9-1D59-42C1-B748-C9E1209DCB2A}" type="pres">
      <dgm:prSet presAssocID="{14AB3F66-077B-4436-BE2F-3BE773B6C85C}" presName="parentText" presStyleLbl="alignNode1" presStyleIdx="4" presStyleCnt="5">
        <dgm:presLayoutVars>
          <dgm:chMax val="1"/>
          <dgm:bulletEnabled val="1"/>
        </dgm:presLayoutVars>
      </dgm:prSet>
      <dgm:spPr/>
      <dgm:t>
        <a:bodyPr/>
        <a:lstStyle/>
        <a:p>
          <a:endParaRPr lang="en-US"/>
        </a:p>
      </dgm:t>
    </dgm:pt>
    <dgm:pt modelId="{F8D2C366-F10E-476B-8EDE-7066676EA04D}" type="pres">
      <dgm:prSet presAssocID="{14AB3F66-077B-4436-BE2F-3BE773B6C85C}" presName="descendantText" presStyleLbl="alignAcc1" presStyleIdx="4" presStyleCnt="5">
        <dgm:presLayoutVars>
          <dgm:bulletEnabled val="1"/>
        </dgm:presLayoutVars>
      </dgm:prSet>
      <dgm:spPr/>
      <dgm:t>
        <a:bodyPr/>
        <a:lstStyle/>
        <a:p>
          <a:endParaRPr lang="en-US"/>
        </a:p>
      </dgm:t>
    </dgm:pt>
  </dgm:ptLst>
  <dgm:cxnLst>
    <dgm:cxn modelId="{C91A5BE1-FC4A-4689-9B37-E790EB2D50D6}" type="presOf" srcId="{14AB3F66-077B-4436-BE2F-3BE773B6C85C}" destId="{7669F1D9-1D59-42C1-B748-C9E1209DCB2A}" srcOrd="0" destOrd="0" presId="urn:microsoft.com/office/officeart/2005/8/layout/chevron2"/>
    <dgm:cxn modelId="{A7613AA5-47AB-4706-8E0F-B58596EDAADF}" srcId="{14AB3F66-077B-4436-BE2F-3BE773B6C85C}" destId="{E879D5A3-A903-46F8-A089-3720BB50DA5A}" srcOrd="0" destOrd="0" parTransId="{FC1A1347-C977-43A9-BA38-03BD2E3DB3E4}" sibTransId="{89F0E2B9-A7EC-4BA4-9729-A870BD872051}"/>
    <dgm:cxn modelId="{61E85F2C-2372-43C8-B507-EE7C8DB0F497}" type="presOf" srcId="{06499D92-1B58-4ABB-B177-83C497903464}" destId="{A8385CC5-9E3D-4630-8A14-80529E56AA25}" srcOrd="0" destOrd="0" presId="urn:microsoft.com/office/officeart/2005/8/layout/chevron2"/>
    <dgm:cxn modelId="{0F93F87A-0C18-48EB-8B77-C1B2C7986B5B}" srcId="{06499D92-1B58-4ABB-B177-83C497903464}" destId="{74AA2FE8-A2BD-419C-85C9-E1E6865917A0}" srcOrd="2" destOrd="0" parTransId="{60E0169B-68F1-40D9-B806-7BB15780C9D9}" sibTransId="{03DB28A5-185A-48CB-AFF6-29B22EBB5368}"/>
    <dgm:cxn modelId="{E4905180-A1E0-4064-93D7-EF1F800A911C}" type="presOf" srcId="{9FF8373A-6519-49BB-9B1C-267FE05AD0D1}" destId="{D2E498E5-5D32-477C-AD89-F3DFDEA2421E}" srcOrd="0" destOrd="0" presId="urn:microsoft.com/office/officeart/2005/8/layout/chevron2"/>
    <dgm:cxn modelId="{EF29CCE8-2943-42AF-B133-18A0829E4DC0}" srcId="{06499D92-1B58-4ABB-B177-83C497903464}" destId="{14AB3F66-077B-4436-BE2F-3BE773B6C85C}" srcOrd="4" destOrd="0" parTransId="{B5E31333-EE1D-470E-B3E1-AA1993E19D36}" sibTransId="{5258CFE8-233A-40FE-AF1E-9D8B500C2378}"/>
    <dgm:cxn modelId="{55561BE6-CC2E-40E9-AEBE-1D8FB12620F1}" srcId="{6D78E838-C40B-4A2D-96AB-3C36A2D0DC16}" destId="{1D3F762B-C24B-4AED-81EC-C5404096EB3B}" srcOrd="0" destOrd="0" parTransId="{6F0FD763-3F2C-43E6-AD4D-3C962D1AB9CC}" sibTransId="{111959EF-A31F-4484-878B-BF0B08273C13}"/>
    <dgm:cxn modelId="{94A8D32D-9245-4598-BFC4-41535380054B}" srcId="{06499D92-1B58-4ABB-B177-83C497903464}" destId="{9FF8373A-6519-49BB-9B1C-267FE05AD0D1}" srcOrd="1" destOrd="0" parTransId="{612F8D83-B44F-4931-95F9-3204CC9E1198}" sibTransId="{B3DA407D-0D72-4CE5-B3EF-8307CA7052B0}"/>
    <dgm:cxn modelId="{739B44C4-5C60-490F-A6FC-34BAF1325363}" type="presOf" srcId="{1D3F762B-C24B-4AED-81EC-C5404096EB3B}" destId="{0DAB1469-03E9-4D9F-BEEA-7BAD8D0AC49F}" srcOrd="0" destOrd="0" presId="urn:microsoft.com/office/officeart/2005/8/layout/chevron2"/>
    <dgm:cxn modelId="{EC756507-E5EA-404A-9567-A50B021827A4}" type="presOf" srcId="{EE87098A-61D7-40D5-AB9C-74ADF2D7BC2A}" destId="{66EE8A80-F4D4-4B0E-81C4-C67A772FA914}"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8FA4ADA9-93C6-4150-B705-6B51E6AEF69E}" type="presOf" srcId="{74AA2FE8-A2BD-419C-85C9-E1E6865917A0}" destId="{D0A976F6-7E08-4F35-87C1-B13E36AF9C4D}" srcOrd="0" destOrd="0" presId="urn:microsoft.com/office/officeart/2005/8/layout/chevron2"/>
    <dgm:cxn modelId="{CC00120F-3487-43C8-84DD-CCD7C3ED1E6B}" type="presOf" srcId="{B1636257-93F7-4D60-9BF4-3D5D2A915953}" destId="{794ED453-5941-44C1-8F8A-5BB5B6875D3A}" srcOrd="0" destOrd="0" presId="urn:microsoft.com/office/officeart/2005/8/layout/chevron2"/>
    <dgm:cxn modelId="{564BBC90-4117-429B-9D97-67DD77AD2BDC}" type="presOf" srcId="{0B17514B-3180-475C-83D3-B2468EF164FC}" destId="{AFC4631B-6313-4AB7-8A2F-0D66BA62D014}" srcOrd="0" destOrd="0" presId="urn:microsoft.com/office/officeart/2005/8/layout/chevron2"/>
    <dgm:cxn modelId="{C4C9C7F4-DB75-49C6-A8B0-4146110468E2}" srcId="{0B17514B-3180-475C-83D3-B2468EF164FC}" destId="{B1636257-93F7-4D60-9BF4-3D5D2A915953}" srcOrd="0" destOrd="0" parTransId="{0257564D-65E5-4944-BE63-B0BC15E7FDE4}" sibTransId="{C6BAD127-594A-4C01-9CCA-FA1D44015454}"/>
    <dgm:cxn modelId="{06D5F3BA-C220-4481-B596-16829977BCB6}" type="presOf" srcId="{6D78E838-C40B-4A2D-96AB-3C36A2D0DC16}" destId="{A7A3CE45-31EC-4F1E-B460-AE5C11441564}" srcOrd="0" destOrd="0" presId="urn:microsoft.com/office/officeart/2005/8/layout/chevron2"/>
    <dgm:cxn modelId="{D9EE0E9C-4E2F-429E-8DA0-89DAD150B0FD}" srcId="{74AA2FE8-A2BD-419C-85C9-E1E6865917A0}" destId="{B96620C5-B12C-4B2A-B9AF-51F546A095D7}" srcOrd="0" destOrd="0" parTransId="{83EB246F-1A94-4B48-8FE8-B81A895F3EC6}" sibTransId="{7C9C7B83-0F4D-4CFC-B457-0B318D2EFEF1}"/>
    <dgm:cxn modelId="{1CE98F00-D4EE-4D00-871F-8C1A7F8F9434}" type="presOf" srcId="{E879D5A3-A903-46F8-A089-3720BB50DA5A}" destId="{F8D2C366-F10E-476B-8EDE-7066676EA04D}" srcOrd="0" destOrd="0" presId="urn:microsoft.com/office/officeart/2005/8/layout/chevron2"/>
    <dgm:cxn modelId="{B8BFA224-14C2-410D-B015-CE1F1232D393}" type="presOf" srcId="{B96620C5-B12C-4B2A-B9AF-51F546A095D7}" destId="{4B2AED02-D5BC-40AD-B501-D2D53907E6A6}" srcOrd="0" destOrd="0" presId="urn:microsoft.com/office/officeart/2005/8/layout/chevron2"/>
    <dgm:cxn modelId="{81FD0EAE-1A5A-45B7-93D6-7E709EE969F6}" srcId="{06499D92-1B58-4ABB-B177-83C497903464}" destId="{0B17514B-3180-475C-83D3-B2468EF164FC}" srcOrd="3" destOrd="0" parTransId="{E9EB2691-AF8C-4458-922D-CE2FB7B71734}" sibTransId="{5F2A61D8-7A56-44FE-8DB8-8272676935E9}"/>
    <dgm:cxn modelId="{BE7ACB66-DCD4-47DF-992F-D151188EC994}" srcId="{9FF8373A-6519-49BB-9B1C-267FE05AD0D1}" destId="{EE87098A-61D7-40D5-AB9C-74ADF2D7BC2A}" srcOrd="0" destOrd="0" parTransId="{2805ECA1-21A3-4F8F-AA97-A9F008951F86}" sibTransId="{185FB2E3-4F8B-4609-ACC4-0782EEF88E18}"/>
    <dgm:cxn modelId="{8583163A-CA19-4CE9-8D8A-1B4B90A8C5DB}" type="presParOf" srcId="{A8385CC5-9E3D-4630-8A14-80529E56AA25}" destId="{983C9849-91B6-45B4-BBE3-096EDDB9258B}" srcOrd="0" destOrd="0" presId="urn:microsoft.com/office/officeart/2005/8/layout/chevron2"/>
    <dgm:cxn modelId="{D27CDD31-BE7D-400E-A10E-FE7C06FCEF0B}" type="presParOf" srcId="{983C9849-91B6-45B4-BBE3-096EDDB9258B}" destId="{A7A3CE45-31EC-4F1E-B460-AE5C11441564}" srcOrd="0" destOrd="0" presId="urn:microsoft.com/office/officeart/2005/8/layout/chevron2"/>
    <dgm:cxn modelId="{1A4DFC7C-ACCE-4DF7-AA26-4520AD4AEAB8}" type="presParOf" srcId="{983C9849-91B6-45B4-BBE3-096EDDB9258B}" destId="{0DAB1469-03E9-4D9F-BEEA-7BAD8D0AC49F}" srcOrd="1" destOrd="0" presId="urn:microsoft.com/office/officeart/2005/8/layout/chevron2"/>
    <dgm:cxn modelId="{93939B03-9B53-4DB4-8111-DC8F83A3C38F}" type="presParOf" srcId="{A8385CC5-9E3D-4630-8A14-80529E56AA25}" destId="{263644C0-3AEF-472C-BC5B-C2E99FB885CD}" srcOrd="1" destOrd="0" presId="urn:microsoft.com/office/officeart/2005/8/layout/chevron2"/>
    <dgm:cxn modelId="{CF9F9B0E-A5C0-4F37-AE53-74A981FB2BDC}" type="presParOf" srcId="{A8385CC5-9E3D-4630-8A14-80529E56AA25}" destId="{0EC25FD6-90FD-4D80-8465-5C87A0822180}" srcOrd="2" destOrd="0" presId="urn:microsoft.com/office/officeart/2005/8/layout/chevron2"/>
    <dgm:cxn modelId="{F2968D74-8FDA-4B8B-96B9-BC9EF158F7EC}" type="presParOf" srcId="{0EC25FD6-90FD-4D80-8465-5C87A0822180}" destId="{D2E498E5-5D32-477C-AD89-F3DFDEA2421E}" srcOrd="0" destOrd="0" presId="urn:microsoft.com/office/officeart/2005/8/layout/chevron2"/>
    <dgm:cxn modelId="{DE567AC8-53A7-4276-8912-EA868B35F383}" type="presParOf" srcId="{0EC25FD6-90FD-4D80-8465-5C87A0822180}" destId="{66EE8A80-F4D4-4B0E-81C4-C67A772FA914}" srcOrd="1" destOrd="0" presId="urn:microsoft.com/office/officeart/2005/8/layout/chevron2"/>
    <dgm:cxn modelId="{14DB7137-992C-421C-91DA-FF1E19C14FB6}" type="presParOf" srcId="{A8385CC5-9E3D-4630-8A14-80529E56AA25}" destId="{86339035-AE5D-401C-9561-EFA785165AA0}" srcOrd="3" destOrd="0" presId="urn:microsoft.com/office/officeart/2005/8/layout/chevron2"/>
    <dgm:cxn modelId="{5EF933A1-9B87-492F-9E48-E9956AEC2088}" type="presParOf" srcId="{A8385CC5-9E3D-4630-8A14-80529E56AA25}" destId="{DD3FC643-C26B-4E01-8A18-AE496E9C57D8}" srcOrd="4" destOrd="0" presId="urn:microsoft.com/office/officeart/2005/8/layout/chevron2"/>
    <dgm:cxn modelId="{EDEF2359-766C-4DD4-9C36-1A3AA7013D99}" type="presParOf" srcId="{DD3FC643-C26B-4E01-8A18-AE496E9C57D8}" destId="{D0A976F6-7E08-4F35-87C1-B13E36AF9C4D}" srcOrd="0" destOrd="0" presId="urn:microsoft.com/office/officeart/2005/8/layout/chevron2"/>
    <dgm:cxn modelId="{90956030-D7BE-467A-B78F-51518812E86A}" type="presParOf" srcId="{DD3FC643-C26B-4E01-8A18-AE496E9C57D8}" destId="{4B2AED02-D5BC-40AD-B501-D2D53907E6A6}" srcOrd="1" destOrd="0" presId="urn:microsoft.com/office/officeart/2005/8/layout/chevron2"/>
    <dgm:cxn modelId="{493F68B1-8CA7-4C55-A563-0BACA0C2F0A6}" type="presParOf" srcId="{A8385CC5-9E3D-4630-8A14-80529E56AA25}" destId="{F6F46C16-4F0E-433C-A7DE-5BD074717274}" srcOrd="5" destOrd="0" presId="urn:microsoft.com/office/officeart/2005/8/layout/chevron2"/>
    <dgm:cxn modelId="{14A406D4-1401-4AE0-B21B-7C85D36B718F}" type="presParOf" srcId="{A8385CC5-9E3D-4630-8A14-80529E56AA25}" destId="{FC2F1364-4ECC-4671-AF7B-A7FBF5628F00}" srcOrd="6" destOrd="0" presId="urn:microsoft.com/office/officeart/2005/8/layout/chevron2"/>
    <dgm:cxn modelId="{244B94C5-5E9D-4F4F-94C0-F5BBB29FF2DB}" type="presParOf" srcId="{FC2F1364-4ECC-4671-AF7B-A7FBF5628F00}" destId="{AFC4631B-6313-4AB7-8A2F-0D66BA62D014}" srcOrd="0" destOrd="0" presId="urn:microsoft.com/office/officeart/2005/8/layout/chevron2"/>
    <dgm:cxn modelId="{6BB39646-2372-4DFA-B6AD-CA8E6F1D2061}" type="presParOf" srcId="{FC2F1364-4ECC-4671-AF7B-A7FBF5628F00}" destId="{794ED453-5941-44C1-8F8A-5BB5B6875D3A}" srcOrd="1" destOrd="0" presId="urn:microsoft.com/office/officeart/2005/8/layout/chevron2"/>
    <dgm:cxn modelId="{A0CF7AB7-BF52-425B-9BFD-D1BEC397D7ED}" type="presParOf" srcId="{A8385CC5-9E3D-4630-8A14-80529E56AA25}" destId="{5AE8CE7E-74CA-4BCC-B3D0-EC8C081B35AC}" srcOrd="7" destOrd="0" presId="urn:microsoft.com/office/officeart/2005/8/layout/chevron2"/>
    <dgm:cxn modelId="{773BF8BA-7CA0-4564-8FCC-3FDF27E4C9B2}" type="presParOf" srcId="{A8385CC5-9E3D-4630-8A14-80529E56AA25}" destId="{E6F4BBCD-468A-4CD8-B365-127F1F99CEBA}" srcOrd="8" destOrd="0" presId="urn:microsoft.com/office/officeart/2005/8/layout/chevron2"/>
    <dgm:cxn modelId="{3D9AE32D-F8EF-4146-A8E1-1604AB892B91}" type="presParOf" srcId="{E6F4BBCD-468A-4CD8-B365-127F1F99CEBA}" destId="{7669F1D9-1D59-42C1-B748-C9E1209DCB2A}" srcOrd="0" destOrd="0" presId="urn:microsoft.com/office/officeart/2005/8/layout/chevron2"/>
    <dgm:cxn modelId="{BA3EB331-C2B9-4645-924A-92526EA9D2C1}" type="presParOf" srcId="{E6F4BBCD-468A-4CD8-B365-127F1F99CEBA}" destId="{F8D2C366-F10E-476B-8EDE-7066676EA04D}"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46F8B44E-219B-4BDB-ACF5-B8AC51D7BEC3}" type="doc">
      <dgm:prSet loTypeId="urn:microsoft.com/office/officeart/2005/8/layout/vList4" loCatId="picture" qsTypeId="urn:microsoft.com/office/officeart/2005/8/quickstyle/simple1" qsCatId="simple" csTypeId="urn:microsoft.com/office/officeart/2005/8/colors/accent1_2" csCatId="accent1" phldr="1"/>
      <dgm:spPr/>
      <dgm:t>
        <a:bodyPr/>
        <a:lstStyle/>
        <a:p>
          <a:endParaRPr lang="en-US"/>
        </a:p>
      </dgm:t>
    </dgm:pt>
    <dgm:pt modelId="{2A3E11E8-74C7-4BFE-BED2-E1EF1638153B}">
      <dgm:prSet phldrT="[Text]" custT="1"/>
      <dgm:spPr>
        <a:solidFill>
          <a:srgbClr val="CC0066"/>
        </a:solidFill>
      </dgm:spPr>
      <dgm:t>
        <a:bodyPr/>
        <a:lstStyle/>
        <a:p>
          <a:pPr algn="just"/>
          <a:r>
            <a:rPr lang="en-US" sz="2400" b="0" dirty="0" err="1">
              <a:solidFill>
                <a:schemeClr val="bg1"/>
              </a:solidFill>
              <a:latin typeface="+mj-lt"/>
              <a:cs typeface="Times New Roman" panose="02020603050405020304" pitchFamily="18" charset="0"/>
            </a:rPr>
            <a:t>Kế</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thừa</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quan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điểm</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của</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C.Mác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Ph.Ăngghen</a:t>
          </a:r>
          <a:endParaRPr lang="en-US" sz="2400" b="0" dirty="0">
            <a:solidFill>
              <a:schemeClr val="bg1"/>
            </a:solidFill>
            <a:latin typeface="+mj-lt"/>
            <a:cs typeface="Times New Roman" panose="02020603050405020304" pitchFamily="18" charset="0"/>
          </a:endParaRPr>
        </a:p>
      </dgm:t>
    </dgm:pt>
    <dgm:pt modelId="{C66FAFA7-B6DB-4079-8E5A-B4106F2CF9E4}" type="parTrans" cxnId="{C7779D56-A07A-4F06-B90E-7EFCCEB29A6E}">
      <dgm:prSet/>
      <dgm:spPr/>
      <dgm:t>
        <a:bodyPr/>
        <a:lstStyle/>
        <a:p>
          <a:endParaRPr lang="en-US" b="0"/>
        </a:p>
      </dgm:t>
    </dgm:pt>
    <dgm:pt modelId="{28E79C8A-5A05-458F-8C87-7AC3519FABA8}" type="sibTrans" cxnId="{C7779D56-A07A-4F06-B90E-7EFCCEB29A6E}">
      <dgm:prSet/>
      <dgm:spPr/>
      <dgm:t>
        <a:bodyPr/>
        <a:lstStyle/>
        <a:p>
          <a:endParaRPr lang="en-US" b="0"/>
        </a:p>
      </dgm:t>
    </dgm:pt>
    <dgm:pt modelId="{1D3DBAE1-3F13-4138-AAB7-11DC30A18D8D}">
      <dgm:prSet phldrT="[Text]" custT="1"/>
      <dgm:spPr>
        <a:solidFill>
          <a:srgbClr val="3333CC"/>
        </a:solidFill>
      </dgm:spPr>
      <dgm:t>
        <a:bodyPr/>
        <a:lstStyle/>
        <a:p>
          <a:pPr algn="ctr"/>
          <a:r>
            <a:rPr lang="en-US" sz="2400" b="0" dirty="0" err="1">
              <a:solidFill>
                <a:schemeClr val="bg1"/>
              </a:solidFill>
              <a:latin typeface="+mj-lt"/>
              <a:cs typeface="Times New Roman" panose="02020603050405020304" pitchFamily="18" charset="0"/>
            </a:rPr>
            <a:t>Tổng</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kết</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toàn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diện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thành</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tựu</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mới</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của</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khoa</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học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đấu</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tranh</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chống</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mọi</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biểu</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hiện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xuyên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tạc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và</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bác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bỏ</a:t>
          </a:r>
          <a:r>
            <a:rPr lang="en-US" sz="2400" b="0" dirty="0">
              <a:solidFill>
                <a:schemeClr val="bg1"/>
              </a:solidFill>
              <a:latin typeface="+mj-lt"/>
              <a:cs typeface="Times New Roman" panose="02020603050405020304" pitchFamily="18" charset="0"/>
            </a:rPr>
            <a:t> CNDV</a:t>
          </a:r>
        </a:p>
      </dgm:t>
    </dgm:pt>
    <dgm:pt modelId="{75B2F1EE-4AD4-4ACB-9218-AC36CBFF2F22}" type="parTrans" cxnId="{B6132C20-CB86-490F-880A-267D4A347E00}">
      <dgm:prSet/>
      <dgm:spPr/>
      <dgm:t>
        <a:bodyPr/>
        <a:lstStyle/>
        <a:p>
          <a:endParaRPr lang="en-US" b="0"/>
        </a:p>
      </dgm:t>
    </dgm:pt>
    <dgm:pt modelId="{AF533E15-EDD5-49FC-8FFE-0B380F9D188D}" type="sibTrans" cxnId="{B6132C20-CB86-490F-880A-267D4A347E00}">
      <dgm:prSet/>
      <dgm:spPr/>
      <dgm:t>
        <a:bodyPr/>
        <a:lstStyle/>
        <a:p>
          <a:endParaRPr lang="en-US" b="0"/>
        </a:p>
      </dgm:t>
    </dgm:pt>
    <dgm:pt modelId="{B2CCFC41-E17C-494C-82FD-92E655A9D55C}">
      <dgm:prSet phldrT="[Text]" custT="1"/>
      <dgm:spPr>
        <a:solidFill>
          <a:srgbClr val="CC9900"/>
        </a:solidFill>
      </dgm:spPr>
      <dgm:t>
        <a:bodyPr/>
        <a:lstStyle/>
        <a:p>
          <a:pPr algn="just"/>
          <a:r>
            <a:rPr lang="en-US" sz="2400" b="0" dirty="0" err="1">
              <a:solidFill>
                <a:schemeClr val="bg1"/>
              </a:solidFill>
              <a:latin typeface="+mj-lt"/>
              <a:cs typeface="Times New Roman" panose="02020603050405020304" pitchFamily="18" charset="0"/>
            </a:rPr>
            <a:t>Tìm</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kiếm</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một</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phương</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pháp</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định</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nghĩa</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mới</a:t>
          </a:r>
          <a:r>
            <a:rPr lang="en-US" sz="2400" b="0" dirty="0">
              <a:solidFill>
                <a:schemeClr val="bg1"/>
              </a:solidFill>
              <a:latin typeface="+mj-lt"/>
              <a:cs typeface="Times New Roman" panose="02020603050405020304" pitchFamily="18" charset="0"/>
            </a:rPr>
            <a:t> </a:t>
          </a:r>
        </a:p>
      </dgm:t>
    </dgm:pt>
    <dgm:pt modelId="{90AD4E85-1CDC-492A-9EFC-FCE3B92DA522}" type="parTrans" cxnId="{958E48D1-F68E-4AB1-A46F-0020D19B67FF}">
      <dgm:prSet/>
      <dgm:spPr/>
      <dgm:t>
        <a:bodyPr/>
        <a:lstStyle/>
        <a:p>
          <a:endParaRPr lang="en-US" b="0"/>
        </a:p>
      </dgm:t>
    </dgm:pt>
    <dgm:pt modelId="{E81405E7-6DF4-4A37-97BB-8A81568D6359}" type="sibTrans" cxnId="{958E48D1-F68E-4AB1-A46F-0020D19B67FF}">
      <dgm:prSet/>
      <dgm:spPr/>
      <dgm:t>
        <a:bodyPr/>
        <a:lstStyle/>
        <a:p>
          <a:endParaRPr lang="en-US" b="0"/>
        </a:p>
      </dgm:t>
    </dgm:pt>
    <dgm:pt modelId="{7988B079-F1A6-4B16-968B-CA45816F6347}" type="pres">
      <dgm:prSet presAssocID="{46F8B44E-219B-4BDB-ACF5-B8AC51D7BEC3}" presName="linear" presStyleCnt="0">
        <dgm:presLayoutVars>
          <dgm:dir/>
          <dgm:resizeHandles val="exact"/>
        </dgm:presLayoutVars>
      </dgm:prSet>
      <dgm:spPr/>
      <dgm:t>
        <a:bodyPr/>
        <a:lstStyle/>
        <a:p>
          <a:endParaRPr lang="en-US"/>
        </a:p>
      </dgm:t>
    </dgm:pt>
    <dgm:pt modelId="{933B1F36-57B6-493F-B58B-04CB45E0A7F8}" type="pres">
      <dgm:prSet presAssocID="{2A3E11E8-74C7-4BFE-BED2-E1EF1638153B}" presName="comp" presStyleCnt="0"/>
      <dgm:spPr/>
    </dgm:pt>
    <dgm:pt modelId="{3BFAFF05-8619-472C-8C3A-D7AB99DACFE1}" type="pres">
      <dgm:prSet presAssocID="{2A3E11E8-74C7-4BFE-BED2-E1EF1638153B}" presName="box" presStyleLbl="node1" presStyleIdx="0" presStyleCnt="3"/>
      <dgm:spPr/>
      <dgm:t>
        <a:bodyPr/>
        <a:lstStyle/>
        <a:p>
          <a:endParaRPr lang="en-US"/>
        </a:p>
      </dgm:t>
    </dgm:pt>
    <dgm:pt modelId="{EDBBA5CA-8EDA-45BD-9A81-E8884FB369E2}" type="pres">
      <dgm:prSet presAssocID="{2A3E11E8-74C7-4BFE-BED2-E1EF1638153B}" presName="img" presStyleLbl="fgImgPlace1" presStyleIdx="0" presStyleCnt="3"/>
      <dgm:spPr>
        <a:blipFill rotWithShape="1">
          <a:blip xmlns:r="http://schemas.openxmlformats.org/officeDocument/2006/relationships" r:embed="rId1"/>
          <a:stretch>
            <a:fillRect/>
          </a:stretch>
        </a:blipFill>
      </dgm:spPr>
    </dgm:pt>
    <dgm:pt modelId="{39185AFC-EE5E-4718-B0F4-C87812631369}" type="pres">
      <dgm:prSet presAssocID="{2A3E11E8-74C7-4BFE-BED2-E1EF1638153B}" presName="text" presStyleLbl="node1" presStyleIdx="0" presStyleCnt="3">
        <dgm:presLayoutVars>
          <dgm:bulletEnabled val="1"/>
        </dgm:presLayoutVars>
      </dgm:prSet>
      <dgm:spPr/>
      <dgm:t>
        <a:bodyPr/>
        <a:lstStyle/>
        <a:p>
          <a:endParaRPr lang="en-US"/>
        </a:p>
      </dgm:t>
    </dgm:pt>
    <dgm:pt modelId="{06A77C79-308B-4B91-A68D-205D7CBBFC54}" type="pres">
      <dgm:prSet presAssocID="{28E79C8A-5A05-458F-8C87-7AC3519FABA8}" presName="spacer" presStyleCnt="0"/>
      <dgm:spPr/>
    </dgm:pt>
    <dgm:pt modelId="{E63161C2-81A1-49A4-B32A-35F917666E83}" type="pres">
      <dgm:prSet presAssocID="{1D3DBAE1-3F13-4138-AAB7-11DC30A18D8D}" presName="comp" presStyleCnt="0"/>
      <dgm:spPr/>
    </dgm:pt>
    <dgm:pt modelId="{4162F7C9-2C9B-4339-AC29-26766A049BB5}" type="pres">
      <dgm:prSet presAssocID="{1D3DBAE1-3F13-4138-AAB7-11DC30A18D8D}" presName="box" presStyleLbl="node1" presStyleIdx="1" presStyleCnt="3"/>
      <dgm:spPr/>
      <dgm:t>
        <a:bodyPr/>
        <a:lstStyle/>
        <a:p>
          <a:endParaRPr lang="en-US"/>
        </a:p>
      </dgm:t>
    </dgm:pt>
    <dgm:pt modelId="{1BCD2105-E82D-4684-A519-3D8C27DF960D}" type="pres">
      <dgm:prSet presAssocID="{1D3DBAE1-3F13-4138-AAB7-11DC30A18D8D}" presName="img" presStyleLbl="fgImgPlace1" presStyleIdx="1" presStyleCnt="3"/>
      <dgm:spPr>
        <a:blipFill rotWithShape="1">
          <a:blip xmlns:r="http://schemas.openxmlformats.org/officeDocument/2006/relationships" r:embed="rId2"/>
          <a:stretch>
            <a:fillRect/>
          </a:stretch>
        </a:blipFill>
      </dgm:spPr>
    </dgm:pt>
    <dgm:pt modelId="{C44765EC-AE54-4883-A952-B3047D52F7BC}" type="pres">
      <dgm:prSet presAssocID="{1D3DBAE1-3F13-4138-AAB7-11DC30A18D8D}" presName="text" presStyleLbl="node1" presStyleIdx="1" presStyleCnt="3">
        <dgm:presLayoutVars>
          <dgm:bulletEnabled val="1"/>
        </dgm:presLayoutVars>
      </dgm:prSet>
      <dgm:spPr/>
      <dgm:t>
        <a:bodyPr/>
        <a:lstStyle/>
        <a:p>
          <a:endParaRPr lang="en-US"/>
        </a:p>
      </dgm:t>
    </dgm:pt>
    <dgm:pt modelId="{C2BFD46D-3DFA-4B2D-9FB1-873A9949AA07}" type="pres">
      <dgm:prSet presAssocID="{AF533E15-EDD5-49FC-8FFE-0B380F9D188D}" presName="spacer" presStyleCnt="0"/>
      <dgm:spPr/>
    </dgm:pt>
    <dgm:pt modelId="{D62ECBDD-711B-4C07-BDF1-7E118F098501}" type="pres">
      <dgm:prSet presAssocID="{B2CCFC41-E17C-494C-82FD-92E655A9D55C}" presName="comp" presStyleCnt="0"/>
      <dgm:spPr/>
    </dgm:pt>
    <dgm:pt modelId="{C624CC78-0CCE-4AED-B26C-4AB0A8DF8C80}" type="pres">
      <dgm:prSet presAssocID="{B2CCFC41-E17C-494C-82FD-92E655A9D55C}" presName="box" presStyleLbl="node1" presStyleIdx="2" presStyleCnt="3"/>
      <dgm:spPr/>
      <dgm:t>
        <a:bodyPr/>
        <a:lstStyle/>
        <a:p>
          <a:endParaRPr lang="en-US"/>
        </a:p>
      </dgm:t>
    </dgm:pt>
    <dgm:pt modelId="{5B7805B4-BA76-493F-9F2D-A4DBBEE2F250}" type="pres">
      <dgm:prSet presAssocID="{B2CCFC41-E17C-494C-82FD-92E655A9D55C}" presName="img" presStyleLbl="fgImgPlace1" presStyleIdx="2" presStyleCnt="3"/>
      <dgm:spPr>
        <a:blipFill rotWithShape="1">
          <a:blip xmlns:r="http://schemas.openxmlformats.org/officeDocument/2006/relationships" r:embed="rId3"/>
          <a:stretch>
            <a:fillRect/>
          </a:stretch>
        </a:blipFill>
      </dgm:spPr>
    </dgm:pt>
    <dgm:pt modelId="{938F8EF4-B3C6-49AB-A337-781ADF3A07DA}" type="pres">
      <dgm:prSet presAssocID="{B2CCFC41-E17C-494C-82FD-92E655A9D55C}" presName="text" presStyleLbl="node1" presStyleIdx="2" presStyleCnt="3">
        <dgm:presLayoutVars>
          <dgm:bulletEnabled val="1"/>
        </dgm:presLayoutVars>
      </dgm:prSet>
      <dgm:spPr/>
      <dgm:t>
        <a:bodyPr/>
        <a:lstStyle/>
        <a:p>
          <a:endParaRPr lang="en-US"/>
        </a:p>
      </dgm:t>
    </dgm:pt>
  </dgm:ptLst>
  <dgm:cxnLst>
    <dgm:cxn modelId="{34182180-3F76-497A-AC51-5AC384B7CF08}" type="presOf" srcId="{2A3E11E8-74C7-4BFE-BED2-E1EF1638153B}" destId="{39185AFC-EE5E-4718-B0F4-C87812631369}" srcOrd="1" destOrd="0" presId="urn:microsoft.com/office/officeart/2005/8/layout/vList4"/>
    <dgm:cxn modelId="{958E48D1-F68E-4AB1-A46F-0020D19B67FF}" srcId="{46F8B44E-219B-4BDB-ACF5-B8AC51D7BEC3}" destId="{B2CCFC41-E17C-494C-82FD-92E655A9D55C}" srcOrd="2" destOrd="0" parTransId="{90AD4E85-1CDC-492A-9EFC-FCE3B92DA522}" sibTransId="{E81405E7-6DF4-4A37-97BB-8A81568D6359}"/>
    <dgm:cxn modelId="{02962407-F11B-4B08-B337-664BF7329596}" type="presOf" srcId="{2A3E11E8-74C7-4BFE-BED2-E1EF1638153B}" destId="{3BFAFF05-8619-472C-8C3A-D7AB99DACFE1}" srcOrd="0" destOrd="0" presId="urn:microsoft.com/office/officeart/2005/8/layout/vList4"/>
    <dgm:cxn modelId="{349E42C6-F7C3-486C-B670-D6E524360545}" type="presOf" srcId="{B2CCFC41-E17C-494C-82FD-92E655A9D55C}" destId="{C624CC78-0CCE-4AED-B26C-4AB0A8DF8C80}" srcOrd="0" destOrd="0" presId="urn:microsoft.com/office/officeart/2005/8/layout/vList4"/>
    <dgm:cxn modelId="{B6132C20-CB86-490F-880A-267D4A347E00}" srcId="{46F8B44E-219B-4BDB-ACF5-B8AC51D7BEC3}" destId="{1D3DBAE1-3F13-4138-AAB7-11DC30A18D8D}" srcOrd="1" destOrd="0" parTransId="{75B2F1EE-4AD4-4ACB-9218-AC36CBFF2F22}" sibTransId="{AF533E15-EDD5-49FC-8FFE-0B380F9D188D}"/>
    <dgm:cxn modelId="{146BC091-123F-4E53-8120-D906BD0FE330}" type="presOf" srcId="{46F8B44E-219B-4BDB-ACF5-B8AC51D7BEC3}" destId="{7988B079-F1A6-4B16-968B-CA45816F6347}" srcOrd="0" destOrd="0" presId="urn:microsoft.com/office/officeart/2005/8/layout/vList4"/>
    <dgm:cxn modelId="{CE101ED5-FB23-4974-A7D8-46B49B6E5288}" type="presOf" srcId="{1D3DBAE1-3F13-4138-AAB7-11DC30A18D8D}" destId="{4162F7C9-2C9B-4339-AC29-26766A049BB5}" srcOrd="0" destOrd="0" presId="urn:microsoft.com/office/officeart/2005/8/layout/vList4"/>
    <dgm:cxn modelId="{C7779D56-A07A-4F06-B90E-7EFCCEB29A6E}" srcId="{46F8B44E-219B-4BDB-ACF5-B8AC51D7BEC3}" destId="{2A3E11E8-74C7-4BFE-BED2-E1EF1638153B}" srcOrd="0" destOrd="0" parTransId="{C66FAFA7-B6DB-4079-8E5A-B4106F2CF9E4}" sibTransId="{28E79C8A-5A05-458F-8C87-7AC3519FABA8}"/>
    <dgm:cxn modelId="{AA081296-2639-46A4-BCB9-C25F4AD4D13E}" type="presOf" srcId="{B2CCFC41-E17C-494C-82FD-92E655A9D55C}" destId="{938F8EF4-B3C6-49AB-A337-781ADF3A07DA}" srcOrd="1" destOrd="0" presId="urn:microsoft.com/office/officeart/2005/8/layout/vList4"/>
    <dgm:cxn modelId="{75BA0C27-9B9F-4D77-8F3A-94D4C60E8FC9}" type="presOf" srcId="{1D3DBAE1-3F13-4138-AAB7-11DC30A18D8D}" destId="{C44765EC-AE54-4883-A952-B3047D52F7BC}" srcOrd="1" destOrd="0" presId="urn:microsoft.com/office/officeart/2005/8/layout/vList4"/>
    <dgm:cxn modelId="{CF9ACFA2-346C-49BD-9B32-72572402F7E9}" type="presParOf" srcId="{7988B079-F1A6-4B16-968B-CA45816F6347}" destId="{933B1F36-57B6-493F-B58B-04CB45E0A7F8}" srcOrd="0" destOrd="0" presId="urn:microsoft.com/office/officeart/2005/8/layout/vList4"/>
    <dgm:cxn modelId="{6D0C2937-7C35-4982-92ED-89273F50AF6E}" type="presParOf" srcId="{933B1F36-57B6-493F-B58B-04CB45E0A7F8}" destId="{3BFAFF05-8619-472C-8C3A-D7AB99DACFE1}" srcOrd="0" destOrd="0" presId="urn:microsoft.com/office/officeart/2005/8/layout/vList4"/>
    <dgm:cxn modelId="{4C03A561-1F79-49AA-AD25-7B2F4CAA9731}" type="presParOf" srcId="{933B1F36-57B6-493F-B58B-04CB45E0A7F8}" destId="{EDBBA5CA-8EDA-45BD-9A81-E8884FB369E2}" srcOrd="1" destOrd="0" presId="urn:microsoft.com/office/officeart/2005/8/layout/vList4"/>
    <dgm:cxn modelId="{08236889-AC91-4B10-ABE1-005763911CD2}" type="presParOf" srcId="{933B1F36-57B6-493F-B58B-04CB45E0A7F8}" destId="{39185AFC-EE5E-4718-B0F4-C87812631369}" srcOrd="2" destOrd="0" presId="urn:microsoft.com/office/officeart/2005/8/layout/vList4"/>
    <dgm:cxn modelId="{3B375072-2B04-41EA-8902-E73AD61E7E94}" type="presParOf" srcId="{7988B079-F1A6-4B16-968B-CA45816F6347}" destId="{06A77C79-308B-4B91-A68D-205D7CBBFC54}" srcOrd="1" destOrd="0" presId="urn:microsoft.com/office/officeart/2005/8/layout/vList4"/>
    <dgm:cxn modelId="{633C6B73-2EE4-43FF-92BA-8665EC11893A}" type="presParOf" srcId="{7988B079-F1A6-4B16-968B-CA45816F6347}" destId="{E63161C2-81A1-49A4-B32A-35F917666E83}" srcOrd="2" destOrd="0" presId="urn:microsoft.com/office/officeart/2005/8/layout/vList4"/>
    <dgm:cxn modelId="{FCAF5038-3D69-4865-9150-0C5A7AC69425}" type="presParOf" srcId="{E63161C2-81A1-49A4-B32A-35F917666E83}" destId="{4162F7C9-2C9B-4339-AC29-26766A049BB5}" srcOrd="0" destOrd="0" presId="urn:microsoft.com/office/officeart/2005/8/layout/vList4"/>
    <dgm:cxn modelId="{C93C1B25-CE15-4903-A935-DE67CE6CB970}" type="presParOf" srcId="{E63161C2-81A1-49A4-B32A-35F917666E83}" destId="{1BCD2105-E82D-4684-A519-3D8C27DF960D}" srcOrd="1" destOrd="0" presId="urn:microsoft.com/office/officeart/2005/8/layout/vList4"/>
    <dgm:cxn modelId="{211C46B0-2B54-45B8-9948-4E92F45984A4}" type="presParOf" srcId="{E63161C2-81A1-49A4-B32A-35F917666E83}" destId="{C44765EC-AE54-4883-A952-B3047D52F7BC}" srcOrd="2" destOrd="0" presId="urn:microsoft.com/office/officeart/2005/8/layout/vList4"/>
    <dgm:cxn modelId="{6CA18A5B-F928-4D3D-9A42-465D77E45269}" type="presParOf" srcId="{7988B079-F1A6-4B16-968B-CA45816F6347}" destId="{C2BFD46D-3DFA-4B2D-9FB1-873A9949AA07}" srcOrd="3" destOrd="0" presId="urn:microsoft.com/office/officeart/2005/8/layout/vList4"/>
    <dgm:cxn modelId="{1E6D70C4-9C1D-40CE-B77F-693FC3BD21FE}" type="presParOf" srcId="{7988B079-F1A6-4B16-968B-CA45816F6347}" destId="{D62ECBDD-711B-4C07-BDF1-7E118F098501}" srcOrd="4" destOrd="0" presId="urn:microsoft.com/office/officeart/2005/8/layout/vList4"/>
    <dgm:cxn modelId="{004F2769-A934-472F-AD49-E4A737204F58}" type="presParOf" srcId="{D62ECBDD-711B-4C07-BDF1-7E118F098501}" destId="{C624CC78-0CCE-4AED-B26C-4AB0A8DF8C80}" srcOrd="0" destOrd="0" presId="urn:microsoft.com/office/officeart/2005/8/layout/vList4"/>
    <dgm:cxn modelId="{1B170CBA-A486-47E5-9C8B-0B16F3DB07A8}" type="presParOf" srcId="{D62ECBDD-711B-4C07-BDF1-7E118F098501}" destId="{5B7805B4-BA76-493F-9F2D-A4DBBEE2F250}" srcOrd="1" destOrd="0" presId="urn:microsoft.com/office/officeart/2005/8/layout/vList4"/>
    <dgm:cxn modelId="{390E448B-8339-47E6-B8C0-3B7B95C4A26C}" type="presParOf" srcId="{D62ECBDD-711B-4C07-BDF1-7E118F098501}" destId="{938F8EF4-B3C6-49AB-A337-781ADF3A07DA}" srcOrd="2" destOrd="0" presId="urn:microsoft.com/office/officeart/2005/8/layout/vList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B28DD6C3-B219-4A05-9B1B-2DC58F6EEAFC}" type="doc">
      <dgm:prSet loTypeId="urn:microsoft.com/office/officeart/2011/layout/TabList" loCatId="list" qsTypeId="urn:microsoft.com/office/officeart/2005/8/quickstyle/simple1" qsCatId="simple" csTypeId="urn:microsoft.com/office/officeart/2005/8/colors/accent1_2" csCatId="accent1" phldr="1"/>
      <dgm:spPr/>
      <dgm:t>
        <a:bodyPr/>
        <a:lstStyle/>
        <a:p>
          <a:endParaRPr lang="en-US"/>
        </a:p>
      </dgm:t>
    </dgm:pt>
    <dgm:pt modelId="{6EE168A3-BAD3-4341-988B-5DD292914A5D}">
      <dgm:prSet phldrT="[Text]" custT="1"/>
      <dgm:spPr>
        <a:solidFill>
          <a:srgbClr val="006600"/>
        </a:solidFill>
        <a:ln>
          <a:solidFill>
            <a:schemeClr val="bg1"/>
          </a:solidFill>
        </a:ln>
      </dgm:spPr>
      <dgm:t>
        <a:bodyPr/>
        <a:lstStyle/>
        <a:p>
          <a:r>
            <a:rPr lang="en-US" sz="2400" b="1" dirty="0">
              <a:solidFill>
                <a:schemeClr val="bg1"/>
              </a:solidFill>
              <a:latin typeface="Arial" panose="020B0604020202020204" pitchFamily="34" charset="0"/>
              <a:cs typeface="Arial" panose="020B0604020202020204" pitchFamily="34" charset="0"/>
            </a:rPr>
            <a:t>2. </a:t>
          </a:r>
          <a:r>
            <a:rPr lang="en-US" sz="2400" b="1" dirty="0" err="1">
              <a:solidFill>
                <a:schemeClr val="bg1"/>
              </a:solidFill>
              <a:latin typeface="Arial" panose="020B0604020202020204" pitchFamily="34" charset="0"/>
              <a:cs typeface="Arial" panose="020B0604020202020204" pitchFamily="34" charset="0"/>
            </a:rPr>
            <a:t>Cung</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cấp</a:t>
          </a:r>
          <a:endParaRPr lang="en-US" sz="2400" b="1" dirty="0">
            <a:solidFill>
              <a:schemeClr val="bg1"/>
            </a:solidFill>
            <a:latin typeface="Arial" panose="020B0604020202020204" pitchFamily="34" charset="0"/>
            <a:cs typeface="Arial" panose="020B0604020202020204" pitchFamily="34" charset="0"/>
          </a:endParaRPr>
        </a:p>
      </dgm:t>
    </dgm:pt>
    <dgm:pt modelId="{50CEBA18-50D0-4AFF-86F4-0DF63FF15AA0}" type="parTrans" cxnId="{F2ACADA3-46E1-4211-BB5D-9758A8C5A0FF}">
      <dgm:prSet/>
      <dgm:spPr/>
      <dgm:t>
        <a:bodyPr/>
        <a:lstStyle/>
        <a:p>
          <a:endParaRPr lang="en-US"/>
        </a:p>
      </dgm:t>
    </dgm:pt>
    <dgm:pt modelId="{9004E6EA-2531-4312-9188-5F631033D612}" type="sibTrans" cxnId="{F2ACADA3-46E1-4211-BB5D-9758A8C5A0FF}">
      <dgm:prSet/>
      <dgm:spPr/>
      <dgm:t>
        <a:bodyPr/>
        <a:lstStyle/>
        <a:p>
          <a:endParaRPr lang="en-US"/>
        </a:p>
      </dgm:t>
    </dgm:pt>
    <dgm:pt modelId="{84C09F22-DD5D-4A2A-A276-E3EE9C3199E5}">
      <dgm:prSet phldrT="[Text]"/>
      <dgm:spPr>
        <a:solidFill>
          <a:schemeClr val="accent2">
            <a:lumMod val="20000"/>
            <a:lumOff val="80000"/>
          </a:schemeClr>
        </a:solidFill>
      </dgm:spPr>
      <dgm:t>
        <a:bodyPr/>
        <a:lstStyle/>
        <a:p>
          <a:endParaRPr lang="en-US" dirty="0"/>
        </a:p>
      </dgm:t>
    </dgm:pt>
    <dgm:pt modelId="{EAECB5A4-68C9-46A7-9F81-FFF006A258B2}" type="parTrans" cxnId="{ABA19E29-9C35-4D5A-B90B-28FF7F417F44}">
      <dgm:prSet/>
      <dgm:spPr/>
      <dgm:t>
        <a:bodyPr/>
        <a:lstStyle/>
        <a:p>
          <a:endParaRPr lang="en-US"/>
        </a:p>
      </dgm:t>
    </dgm:pt>
    <dgm:pt modelId="{59028129-56BB-4A8C-B14B-EF14EA9A1485}" type="sibTrans" cxnId="{ABA19E29-9C35-4D5A-B90B-28FF7F417F44}">
      <dgm:prSet/>
      <dgm:spPr/>
      <dgm:t>
        <a:bodyPr/>
        <a:lstStyle/>
        <a:p>
          <a:endParaRPr lang="en-US"/>
        </a:p>
      </dgm:t>
    </dgm:pt>
    <dgm:pt modelId="{32D6A73B-402A-4B4F-BCA8-E5C7C242654F}">
      <dgm:prSet phldrT="[Text]" custT="1"/>
      <dgm:spPr>
        <a:solidFill>
          <a:srgbClr val="000000"/>
        </a:solidFill>
        <a:ln>
          <a:solidFill>
            <a:schemeClr val="bg1"/>
          </a:solidFill>
        </a:ln>
      </dgm:spPr>
      <dgm:t>
        <a:bodyPr/>
        <a:lstStyle/>
        <a:p>
          <a:pPr algn="just"/>
          <a:r>
            <a:rPr lang="en-US" sz="2000" b="0" dirty="0" err="1">
              <a:solidFill>
                <a:schemeClr val="bg1"/>
              </a:solidFill>
              <a:latin typeface="Arial" panose="020B0604020202020204" pitchFamily="34" charset="0"/>
              <a:cs typeface="Arial" panose="020B0604020202020204" pitchFamily="34" charset="0"/>
            </a:rPr>
            <a:t>Những</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nguyên</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tắc</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thế</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giới</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quan</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và</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phương</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pháp</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luận</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khoa</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học</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đấu</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tranh</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chống</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mọi</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biểu</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hiện</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xuyên</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tạc</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và</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bác</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bỏ</a:t>
          </a:r>
          <a:r>
            <a:rPr lang="en-US" sz="2000" b="0" dirty="0">
              <a:solidFill>
                <a:schemeClr val="bg1"/>
              </a:solidFill>
              <a:latin typeface="Arial" panose="020B0604020202020204" pitchFamily="34" charset="0"/>
              <a:cs typeface="Arial" panose="020B0604020202020204" pitchFamily="34" charset="0"/>
            </a:rPr>
            <a:t> CMDVBC </a:t>
          </a:r>
        </a:p>
      </dgm:t>
    </dgm:pt>
    <dgm:pt modelId="{4E454B5A-4707-4DC8-B384-84F51876A0B9}" type="parTrans" cxnId="{8989A4A0-3816-45AD-A453-585370A2D62B}">
      <dgm:prSet/>
      <dgm:spPr/>
      <dgm:t>
        <a:bodyPr/>
        <a:lstStyle/>
        <a:p>
          <a:endParaRPr lang="en-US"/>
        </a:p>
      </dgm:t>
    </dgm:pt>
    <dgm:pt modelId="{BE97FD2A-6F5B-4720-9EFE-C71E015D8ED0}" type="sibTrans" cxnId="{8989A4A0-3816-45AD-A453-585370A2D62B}">
      <dgm:prSet/>
      <dgm:spPr/>
      <dgm:t>
        <a:bodyPr/>
        <a:lstStyle/>
        <a:p>
          <a:endParaRPr lang="en-US"/>
        </a:p>
      </dgm:t>
    </dgm:pt>
    <dgm:pt modelId="{FAEDAEDC-A910-414B-9F12-2A2B0263A3F9}">
      <dgm:prSet phldrT="[Text]" custT="1"/>
      <dgm:spPr>
        <a:solidFill>
          <a:srgbClr val="996633"/>
        </a:solidFill>
        <a:ln>
          <a:solidFill>
            <a:schemeClr val="bg1"/>
          </a:solidFill>
        </a:ln>
      </dgm:spPr>
      <dgm:t>
        <a:bodyPr/>
        <a:lstStyle/>
        <a:p>
          <a:pPr algn="ctr"/>
          <a:r>
            <a:rPr lang="en-US" sz="2400" b="1" dirty="0">
              <a:solidFill>
                <a:schemeClr val="bg1"/>
              </a:solidFill>
              <a:latin typeface="Arial" panose="020B0604020202020204" pitchFamily="34" charset="0"/>
              <a:cs typeface="Arial" panose="020B0604020202020204" pitchFamily="34" charset="0"/>
            </a:rPr>
            <a:t>3. </a:t>
          </a:r>
          <a:r>
            <a:rPr lang="en-US" sz="2400" b="1" dirty="0" err="1">
              <a:solidFill>
                <a:schemeClr val="bg1"/>
              </a:solidFill>
              <a:latin typeface="Arial" panose="020B0604020202020204" pitchFamily="34" charset="0"/>
              <a:cs typeface="Arial" panose="020B0604020202020204" pitchFamily="34" charset="0"/>
            </a:rPr>
            <a:t>Tạo</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cơ</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sở</a:t>
          </a:r>
          <a:endParaRPr lang="en-US" sz="2400" b="1" dirty="0">
            <a:solidFill>
              <a:schemeClr val="bg1"/>
            </a:solidFill>
            <a:latin typeface="Arial" panose="020B0604020202020204" pitchFamily="34" charset="0"/>
            <a:cs typeface="Arial" panose="020B0604020202020204" pitchFamily="34" charset="0"/>
          </a:endParaRPr>
        </a:p>
      </dgm:t>
    </dgm:pt>
    <dgm:pt modelId="{08122066-5121-4344-B82F-C3A1A76CDD63}" type="parTrans" cxnId="{A46F36D7-1D2D-4988-8944-E4C28E7C36C5}">
      <dgm:prSet/>
      <dgm:spPr/>
      <dgm:t>
        <a:bodyPr/>
        <a:lstStyle/>
        <a:p>
          <a:endParaRPr lang="en-US"/>
        </a:p>
      </dgm:t>
    </dgm:pt>
    <dgm:pt modelId="{ABE8049E-2179-4B09-A47B-8F7C7FA4198C}" type="sibTrans" cxnId="{A46F36D7-1D2D-4988-8944-E4C28E7C36C5}">
      <dgm:prSet/>
      <dgm:spPr/>
      <dgm:t>
        <a:bodyPr/>
        <a:lstStyle/>
        <a:p>
          <a:endParaRPr lang="en-US"/>
        </a:p>
      </dgm:t>
    </dgm:pt>
    <dgm:pt modelId="{28182647-DB33-4789-BB29-9B1CD5C06BCB}">
      <dgm:prSet phldrT="[Text]"/>
      <dgm:spPr>
        <a:solidFill>
          <a:schemeClr val="accent2">
            <a:lumMod val="20000"/>
            <a:lumOff val="80000"/>
          </a:schemeClr>
        </a:solidFill>
      </dgm:spPr>
      <dgm:t>
        <a:bodyPr/>
        <a:lstStyle/>
        <a:p>
          <a:endParaRPr lang="en-US" dirty="0"/>
        </a:p>
      </dgm:t>
    </dgm:pt>
    <dgm:pt modelId="{3C7E4C83-B196-40F6-B032-24CB09F870BA}" type="parTrans" cxnId="{13B81819-10A2-4AC9-BD33-35007F570C26}">
      <dgm:prSet/>
      <dgm:spPr/>
      <dgm:t>
        <a:bodyPr/>
        <a:lstStyle/>
        <a:p>
          <a:endParaRPr lang="en-US"/>
        </a:p>
      </dgm:t>
    </dgm:pt>
    <dgm:pt modelId="{9867B038-8427-4CAD-9BB3-E769B2FB70FA}" type="sibTrans" cxnId="{13B81819-10A2-4AC9-BD33-35007F570C26}">
      <dgm:prSet/>
      <dgm:spPr/>
      <dgm:t>
        <a:bodyPr/>
        <a:lstStyle/>
        <a:p>
          <a:endParaRPr lang="en-US"/>
        </a:p>
      </dgm:t>
    </dgm:pt>
    <dgm:pt modelId="{165FC2A0-E79E-4EE1-9FC7-9B396DAEF510}">
      <dgm:prSet phldrT="[Text]" custT="1"/>
      <dgm:spPr>
        <a:ln>
          <a:solidFill>
            <a:srgbClr val="FF0000"/>
          </a:solidFill>
        </a:ln>
      </dgm:spPr>
      <dgm:t>
        <a:bodyPr/>
        <a:lstStyle/>
        <a:p>
          <a:pPr algn="just"/>
          <a:r>
            <a:rPr lang="en-US" sz="2000" b="0" dirty="0">
              <a:solidFill>
                <a:schemeClr val="bg1"/>
              </a:solidFill>
              <a:latin typeface="Arial" panose="020B0604020202020204" pitchFamily="34" charset="0"/>
              <a:cs typeface="Arial" panose="020B0604020202020204" pitchFamily="34" charset="0"/>
            </a:rPr>
            <a:t>Cho </a:t>
          </a:r>
          <a:r>
            <a:rPr lang="en-US" sz="2000" b="0" dirty="0" err="1">
              <a:solidFill>
                <a:schemeClr val="bg1"/>
              </a:solidFill>
              <a:latin typeface="Arial" panose="020B0604020202020204" pitchFamily="34" charset="0"/>
              <a:cs typeface="Arial" panose="020B0604020202020204" pitchFamily="34" charset="0"/>
            </a:rPr>
            <a:t>sự</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liên</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kết</a:t>
          </a:r>
          <a:r>
            <a:rPr lang="en-US" sz="2000" b="0" dirty="0">
              <a:solidFill>
                <a:schemeClr val="bg1"/>
              </a:solidFill>
              <a:latin typeface="Arial" panose="020B0604020202020204" pitchFamily="34" charset="0"/>
              <a:cs typeface="Arial" panose="020B0604020202020204" pitchFamily="34" charset="0"/>
            </a:rPr>
            <a:t> </a:t>
          </a:r>
          <a:r>
            <a:rPr lang="en-US" sz="2000" b="0" dirty="0" err="1">
              <a:solidFill>
                <a:schemeClr val="bg1"/>
              </a:solidFill>
              <a:latin typeface="Arial" panose="020B0604020202020204" pitchFamily="34" charset="0"/>
              <a:cs typeface="Arial" panose="020B0604020202020204" pitchFamily="34" charset="0"/>
            </a:rPr>
            <a:t>giữa</a:t>
          </a:r>
          <a:r>
            <a:rPr lang="en-US" sz="2000" b="0" dirty="0">
              <a:solidFill>
                <a:schemeClr val="bg1"/>
              </a:solidFill>
              <a:latin typeface="Arial" panose="020B0604020202020204" pitchFamily="34" charset="0"/>
              <a:cs typeface="Arial" panose="020B0604020202020204" pitchFamily="34" charset="0"/>
            </a:rPr>
            <a:t> CNDVBC </a:t>
          </a:r>
          <a:r>
            <a:rPr lang="en-US" sz="2000" b="0" dirty="0" err="1">
              <a:solidFill>
                <a:schemeClr val="bg1"/>
              </a:solidFill>
              <a:latin typeface="Arial" panose="020B0604020202020204" pitchFamily="34" charset="0"/>
              <a:cs typeface="Arial" panose="020B0604020202020204" pitchFamily="34" charset="0"/>
            </a:rPr>
            <a:t>và</a:t>
          </a:r>
          <a:r>
            <a:rPr lang="en-US" sz="2000" b="0" dirty="0">
              <a:solidFill>
                <a:schemeClr val="bg1"/>
              </a:solidFill>
              <a:latin typeface="Arial" panose="020B0604020202020204" pitchFamily="34" charset="0"/>
              <a:cs typeface="Arial" panose="020B0604020202020204" pitchFamily="34" charset="0"/>
            </a:rPr>
            <a:t> CNDVLS</a:t>
          </a:r>
        </a:p>
      </dgm:t>
    </dgm:pt>
    <dgm:pt modelId="{0A77C9AC-EFB1-497E-AB96-DB8927D23DA1}" type="parTrans" cxnId="{2344EA97-05DB-4A8A-BB2C-0B60B38EC6E8}">
      <dgm:prSet/>
      <dgm:spPr/>
      <dgm:t>
        <a:bodyPr/>
        <a:lstStyle/>
        <a:p>
          <a:endParaRPr lang="en-US"/>
        </a:p>
      </dgm:t>
    </dgm:pt>
    <dgm:pt modelId="{7F0FDEC5-7D78-478B-BD6C-C2F5CF45DBC0}" type="sibTrans" cxnId="{2344EA97-05DB-4A8A-BB2C-0B60B38EC6E8}">
      <dgm:prSet/>
      <dgm:spPr/>
      <dgm:t>
        <a:bodyPr/>
        <a:lstStyle/>
        <a:p>
          <a:endParaRPr lang="en-US"/>
        </a:p>
      </dgm:t>
    </dgm:pt>
    <dgm:pt modelId="{82F985B4-8F98-411A-A4DF-A3DA449EE2F7}">
      <dgm:prSet phldrT="[Text]"/>
      <dgm:spPr>
        <a:solidFill>
          <a:schemeClr val="accent2">
            <a:lumMod val="20000"/>
            <a:lumOff val="80000"/>
          </a:schemeClr>
        </a:solidFill>
      </dgm:spPr>
      <dgm:t>
        <a:bodyPr/>
        <a:lstStyle/>
        <a:p>
          <a:endParaRPr lang="en-US" dirty="0"/>
        </a:p>
      </dgm:t>
    </dgm:pt>
    <dgm:pt modelId="{C3F0FE1E-7C77-4745-BE05-55249C3D0887}" type="sibTrans" cxnId="{CF8C41B6-E929-4BA0-ACBE-D914E1B82FE3}">
      <dgm:prSet/>
      <dgm:spPr/>
      <dgm:t>
        <a:bodyPr/>
        <a:lstStyle/>
        <a:p>
          <a:endParaRPr lang="en-US"/>
        </a:p>
      </dgm:t>
    </dgm:pt>
    <dgm:pt modelId="{0AA2E5F0-C8FF-4D99-A512-5C83CC1F3B41}" type="parTrans" cxnId="{CF8C41B6-E929-4BA0-ACBE-D914E1B82FE3}">
      <dgm:prSet/>
      <dgm:spPr/>
      <dgm:t>
        <a:bodyPr/>
        <a:lstStyle/>
        <a:p>
          <a:endParaRPr lang="en-US"/>
        </a:p>
      </dgm:t>
    </dgm:pt>
    <dgm:pt modelId="{FC70EFE2-2B04-468B-86A5-3B09A2F120C8}">
      <dgm:prSet phldrT="[Text]" custT="1"/>
      <dgm:spPr>
        <a:solidFill>
          <a:srgbClr val="9900CC"/>
        </a:solidFill>
        <a:ln>
          <a:solidFill>
            <a:schemeClr val="bg1"/>
          </a:solidFill>
        </a:ln>
      </dgm:spPr>
      <dgm:t>
        <a:bodyPr/>
        <a:lstStyle/>
        <a:p>
          <a:pPr algn="just"/>
          <a:r>
            <a:rPr lang="en-US" sz="2000" b="0" dirty="0" err="1">
              <a:solidFill>
                <a:schemeClr val="bg1"/>
              </a:solidFill>
              <a:latin typeface="Arial" panose="020B0604020202020204" pitchFamily="34" charset="0"/>
              <a:ea typeface="Tahoma" panose="020B0604030504040204" pitchFamily="34" charset="0"/>
              <a:cs typeface="Arial" panose="020B0604020202020204" pitchFamily="34" charset="0"/>
            </a:rPr>
            <a:t>Hai</a:t>
          </a:r>
          <a:r>
            <a:rPr lang="en-US" sz="2000" b="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dirty="0" err="1">
              <a:solidFill>
                <a:schemeClr val="bg1"/>
              </a:solidFill>
              <a:latin typeface="Arial" panose="020B0604020202020204" pitchFamily="34" charset="0"/>
              <a:ea typeface="Tahoma" panose="020B0604030504040204" pitchFamily="34" charset="0"/>
              <a:cs typeface="Arial" panose="020B0604020202020204" pitchFamily="34" charset="0"/>
            </a:rPr>
            <a:t>mặt</a:t>
          </a:r>
          <a:r>
            <a:rPr lang="en-US" sz="2000" b="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dirty="0" err="1">
              <a:solidFill>
                <a:schemeClr val="bg1"/>
              </a:solidFill>
              <a:latin typeface="Arial" panose="020B0604020202020204" pitchFamily="34" charset="0"/>
              <a:ea typeface="Tahoma" panose="020B0604030504040204" pitchFamily="34" charset="0"/>
              <a:cs typeface="Arial" panose="020B0604020202020204" pitchFamily="34" charset="0"/>
            </a:rPr>
            <a:t>vấn</a:t>
          </a:r>
          <a:r>
            <a:rPr lang="en-US" sz="2000" b="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dirty="0" err="1">
              <a:solidFill>
                <a:schemeClr val="bg1"/>
              </a:solidFill>
              <a:latin typeface="Arial" panose="020B0604020202020204" pitchFamily="34" charset="0"/>
              <a:ea typeface="Tahoma" panose="020B0604030504040204" pitchFamily="34" charset="0"/>
              <a:cs typeface="Arial" panose="020B0604020202020204" pitchFamily="34" charset="0"/>
            </a:rPr>
            <a:t>đề</a:t>
          </a:r>
          <a:r>
            <a:rPr lang="en-US" sz="2000" b="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dirty="0" err="1">
              <a:solidFill>
                <a:schemeClr val="bg1"/>
              </a:solidFill>
              <a:latin typeface="Arial" panose="020B0604020202020204" pitchFamily="34" charset="0"/>
              <a:ea typeface="Tahoma" panose="020B0604030504040204" pitchFamily="34" charset="0"/>
              <a:cs typeface="Arial" panose="020B0604020202020204" pitchFamily="34" charset="0"/>
            </a:rPr>
            <a:t>cơ</a:t>
          </a:r>
          <a:r>
            <a:rPr lang="en-US" sz="2000" b="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dirty="0" err="1">
              <a:solidFill>
                <a:schemeClr val="bg1"/>
              </a:solidFill>
              <a:latin typeface="Arial" panose="020B0604020202020204" pitchFamily="34" charset="0"/>
              <a:ea typeface="Tahoma" panose="020B0604030504040204" pitchFamily="34" charset="0"/>
              <a:cs typeface="Arial" panose="020B0604020202020204" pitchFamily="34" charset="0"/>
            </a:rPr>
            <a:t>bản</a:t>
          </a:r>
          <a:r>
            <a:rPr lang="en-US" sz="2000" b="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dirty="0" err="1">
              <a:solidFill>
                <a:schemeClr val="bg1"/>
              </a:solidFill>
              <a:latin typeface="Arial" panose="020B0604020202020204" pitchFamily="34" charset="0"/>
              <a:ea typeface="Tahoma" panose="020B0604030504040204" pitchFamily="34" charset="0"/>
              <a:cs typeface="Arial" panose="020B0604020202020204" pitchFamily="34" charset="0"/>
            </a:rPr>
            <a:t>của</a:t>
          </a:r>
          <a:r>
            <a:rPr lang="en-US" sz="2000" b="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dirty="0" err="1">
              <a:solidFill>
                <a:schemeClr val="bg1"/>
              </a:solidFill>
              <a:latin typeface="Arial" panose="020B0604020202020204" pitchFamily="34" charset="0"/>
              <a:ea typeface="Tahoma" panose="020B0604030504040204" pitchFamily="34" charset="0"/>
              <a:cs typeface="Arial" panose="020B0604020202020204" pitchFamily="34" charset="0"/>
            </a:rPr>
            <a:t>triết</a:t>
          </a:r>
          <a:r>
            <a:rPr lang="en-US" sz="2000" b="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dirty="0" err="1">
              <a:solidFill>
                <a:schemeClr val="bg1"/>
              </a:solidFill>
              <a:latin typeface="Arial" panose="020B0604020202020204" pitchFamily="34" charset="0"/>
              <a:ea typeface="Tahoma" panose="020B0604030504040204" pitchFamily="34" charset="0"/>
              <a:cs typeface="Arial" panose="020B0604020202020204" pitchFamily="34" charset="0"/>
            </a:rPr>
            <a:t>học</a:t>
          </a:r>
          <a:r>
            <a:rPr lang="en-US" sz="2000" b="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dirty="0" err="1">
              <a:solidFill>
                <a:schemeClr val="bg1"/>
              </a:solidFill>
              <a:latin typeface="Arial" panose="020B0604020202020204" pitchFamily="34" charset="0"/>
              <a:ea typeface="Tahoma" panose="020B0604030504040204" pitchFamily="34" charset="0"/>
              <a:cs typeface="Arial" panose="020B0604020202020204" pitchFamily="34" charset="0"/>
            </a:rPr>
            <a:t>trên</a:t>
          </a:r>
          <a:r>
            <a:rPr lang="en-US" sz="2000" b="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dirty="0" err="1">
              <a:solidFill>
                <a:schemeClr val="bg1"/>
              </a:solidFill>
              <a:latin typeface="Arial" panose="020B0604020202020204" pitchFamily="34" charset="0"/>
              <a:ea typeface="Tahoma" panose="020B0604030504040204" pitchFamily="34" charset="0"/>
              <a:cs typeface="Arial" panose="020B0604020202020204" pitchFamily="34" charset="0"/>
            </a:rPr>
            <a:t>lập</a:t>
          </a:r>
          <a:r>
            <a:rPr lang="en-US" sz="2000" b="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dirty="0" err="1">
              <a:solidFill>
                <a:schemeClr val="bg1"/>
              </a:solidFill>
              <a:latin typeface="Arial" panose="020B0604020202020204" pitchFamily="34" charset="0"/>
              <a:ea typeface="Tahoma" panose="020B0604030504040204" pitchFamily="34" charset="0"/>
              <a:cs typeface="Arial" panose="020B0604020202020204" pitchFamily="34" charset="0"/>
            </a:rPr>
            <a:t>trường</a:t>
          </a:r>
          <a:r>
            <a:rPr lang="en-US" sz="2000" b="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dirty="0" err="1">
              <a:solidFill>
                <a:schemeClr val="bg1"/>
              </a:solidFill>
              <a:latin typeface="Arial" panose="020B0604020202020204" pitchFamily="34" charset="0"/>
              <a:ea typeface="Tahoma" panose="020B0604030504040204" pitchFamily="34" charset="0"/>
              <a:cs typeface="Arial" panose="020B0604020202020204" pitchFamily="34" charset="0"/>
            </a:rPr>
            <a:t>của</a:t>
          </a:r>
          <a:r>
            <a:rPr lang="en-US" sz="2000" b="0" dirty="0">
              <a:solidFill>
                <a:schemeClr val="bg1"/>
              </a:solidFill>
              <a:latin typeface="Arial" panose="020B0604020202020204" pitchFamily="34" charset="0"/>
              <a:ea typeface="Tahoma" panose="020B0604030504040204" pitchFamily="34" charset="0"/>
              <a:cs typeface="Arial" panose="020B0604020202020204" pitchFamily="34" charset="0"/>
            </a:rPr>
            <a:t> CNDVBC</a:t>
          </a:r>
        </a:p>
      </dgm:t>
    </dgm:pt>
    <dgm:pt modelId="{8AAF17AD-3C28-49CC-8DF9-29B1A1989B3A}" type="sibTrans" cxnId="{74DA071E-946D-4AB6-B062-7D44C9F2CFE6}">
      <dgm:prSet/>
      <dgm:spPr/>
      <dgm:t>
        <a:bodyPr/>
        <a:lstStyle/>
        <a:p>
          <a:endParaRPr lang="en-US"/>
        </a:p>
      </dgm:t>
    </dgm:pt>
    <dgm:pt modelId="{82262807-742F-445C-A82D-E00150B4758A}" type="parTrans" cxnId="{74DA071E-946D-4AB6-B062-7D44C9F2CFE6}">
      <dgm:prSet/>
      <dgm:spPr/>
      <dgm:t>
        <a:bodyPr/>
        <a:lstStyle/>
        <a:p>
          <a:endParaRPr lang="en-US"/>
        </a:p>
      </dgm:t>
    </dgm:pt>
    <dgm:pt modelId="{F4EE96B1-B727-4581-90E9-BB92B122D611}">
      <dgm:prSet phldrT="[Text]" custT="1"/>
      <dgm:spPr>
        <a:solidFill>
          <a:srgbClr val="FF0066"/>
        </a:solidFill>
        <a:ln>
          <a:solidFill>
            <a:schemeClr val="bg1"/>
          </a:solidFill>
        </a:ln>
      </dgm:spPr>
      <dgm:t>
        <a:bodyPr/>
        <a:lstStyle/>
        <a:p>
          <a:pPr algn="ctr"/>
          <a:r>
            <a:rPr lang="en-US" sz="2400" b="1" dirty="0">
              <a:solidFill>
                <a:schemeClr val="bg1"/>
              </a:solidFill>
              <a:latin typeface="Arial" panose="020B0604020202020204" pitchFamily="34" charset="0"/>
              <a:cs typeface="Arial" panose="020B0604020202020204" pitchFamily="34" charset="0"/>
            </a:rPr>
            <a:t>1.Giải </a:t>
          </a:r>
          <a:r>
            <a:rPr lang="en-US" sz="2400" b="1" dirty="0" err="1">
              <a:solidFill>
                <a:schemeClr val="bg1"/>
              </a:solidFill>
              <a:latin typeface="Arial" panose="020B0604020202020204" pitchFamily="34" charset="0"/>
              <a:cs typeface="Arial" panose="020B0604020202020204" pitchFamily="34" charset="0"/>
            </a:rPr>
            <a:t>quyết</a:t>
          </a:r>
          <a:endParaRPr lang="en-US" sz="2400" b="1" dirty="0">
            <a:solidFill>
              <a:schemeClr val="bg1"/>
            </a:solidFill>
            <a:latin typeface="Arial" panose="020B0604020202020204" pitchFamily="34" charset="0"/>
            <a:cs typeface="Arial" panose="020B0604020202020204" pitchFamily="34" charset="0"/>
          </a:endParaRPr>
        </a:p>
      </dgm:t>
    </dgm:pt>
    <dgm:pt modelId="{09F2C854-2A0F-44F6-A949-0E71E82FF691}" type="sibTrans" cxnId="{C17D3FAF-49A6-4171-B3CC-B6EBBD95711F}">
      <dgm:prSet/>
      <dgm:spPr/>
      <dgm:t>
        <a:bodyPr/>
        <a:lstStyle/>
        <a:p>
          <a:endParaRPr lang="en-US"/>
        </a:p>
      </dgm:t>
    </dgm:pt>
    <dgm:pt modelId="{FD5C1ED2-65ED-45F9-AC56-B9C0A59E0BE1}" type="parTrans" cxnId="{C17D3FAF-49A6-4171-B3CC-B6EBBD95711F}">
      <dgm:prSet/>
      <dgm:spPr/>
      <dgm:t>
        <a:bodyPr/>
        <a:lstStyle/>
        <a:p>
          <a:endParaRPr lang="en-US"/>
        </a:p>
      </dgm:t>
    </dgm:pt>
    <dgm:pt modelId="{C1740357-4F87-45E9-9215-B6DC8AFCBD2A}">
      <dgm:prSet phldrT="[Text]" custT="1"/>
      <dgm:spPr>
        <a:solidFill>
          <a:srgbClr val="9900CC"/>
        </a:solidFill>
        <a:ln>
          <a:solidFill>
            <a:schemeClr val="bg1"/>
          </a:solidFill>
        </a:ln>
      </dgm:spPr>
      <dgm:t>
        <a:bodyPr/>
        <a:lstStyle/>
        <a:p>
          <a:pPr algn="just"/>
          <a:endParaRPr lang="en-US" sz="2000" b="0" dirty="0">
            <a:solidFill>
              <a:schemeClr val="tx2"/>
            </a:solidFill>
            <a:latin typeface="Arial" panose="020B0604020202020204" pitchFamily="34" charset="0"/>
            <a:ea typeface="Tahoma" panose="020B0604030504040204" pitchFamily="34" charset="0"/>
            <a:cs typeface="Arial" panose="020B0604020202020204" pitchFamily="34" charset="0"/>
          </a:endParaRPr>
        </a:p>
      </dgm:t>
    </dgm:pt>
    <dgm:pt modelId="{2617709C-36BD-40F2-BF31-4E589F08E93D}" type="parTrans" cxnId="{462E4B12-E4E8-4314-8666-65462710D5F3}">
      <dgm:prSet/>
      <dgm:spPr/>
      <dgm:t>
        <a:bodyPr/>
        <a:lstStyle/>
        <a:p>
          <a:endParaRPr lang="en-US"/>
        </a:p>
      </dgm:t>
    </dgm:pt>
    <dgm:pt modelId="{2C836481-4BA9-4EDB-9B85-9DF2A581F4C8}" type="sibTrans" cxnId="{462E4B12-E4E8-4314-8666-65462710D5F3}">
      <dgm:prSet/>
      <dgm:spPr/>
      <dgm:t>
        <a:bodyPr/>
        <a:lstStyle/>
        <a:p>
          <a:endParaRPr lang="en-US"/>
        </a:p>
      </dgm:t>
    </dgm:pt>
    <dgm:pt modelId="{D353122E-74B4-415B-B242-6C56472B85DB}">
      <dgm:prSet phldrT="[Text]" custT="1"/>
      <dgm:spPr>
        <a:solidFill>
          <a:srgbClr val="000000"/>
        </a:solidFill>
        <a:ln>
          <a:solidFill>
            <a:schemeClr val="bg1"/>
          </a:solidFill>
        </a:ln>
      </dgm:spPr>
      <dgm:t>
        <a:bodyPr/>
        <a:lstStyle/>
        <a:p>
          <a:pPr algn="just"/>
          <a:endParaRPr lang="en-US" sz="1000" b="0" dirty="0">
            <a:solidFill>
              <a:schemeClr val="tx2"/>
            </a:solidFill>
            <a:latin typeface="+mj-lt"/>
            <a:cs typeface="Times New Roman" panose="02020603050405020304" pitchFamily="18" charset="0"/>
          </a:endParaRPr>
        </a:p>
      </dgm:t>
    </dgm:pt>
    <dgm:pt modelId="{FD038D29-40D1-4960-8535-19910CFC5BB2}" type="parTrans" cxnId="{5F9B0400-FF8B-4025-994B-DFC777E67B3D}">
      <dgm:prSet/>
      <dgm:spPr/>
      <dgm:t>
        <a:bodyPr/>
        <a:lstStyle/>
        <a:p>
          <a:endParaRPr lang="en-US"/>
        </a:p>
      </dgm:t>
    </dgm:pt>
    <dgm:pt modelId="{808CA499-E48B-4704-AEAA-3E556C40D8BE}" type="sibTrans" cxnId="{5F9B0400-FF8B-4025-994B-DFC777E67B3D}">
      <dgm:prSet/>
      <dgm:spPr/>
      <dgm:t>
        <a:bodyPr/>
        <a:lstStyle/>
        <a:p>
          <a:endParaRPr lang="en-US"/>
        </a:p>
      </dgm:t>
    </dgm:pt>
    <dgm:pt modelId="{ECC415A6-1C54-4D1F-A785-4B3104A61804}">
      <dgm:prSet phldrT="[Text]" custT="1"/>
      <dgm:spPr>
        <a:ln>
          <a:solidFill>
            <a:srgbClr val="FF0000"/>
          </a:solidFill>
        </a:ln>
      </dgm:spPr>
      <dgm:t>
        <a:bodyPr/>
        <a:lstStyle/>
        <a:p>
          <a:pPr algn="just"/>
          <a:endParaRPr lang="en-US" sz="1000" b="0" dirty="0">
            <a:solidFill>
              <a:schemeClr val="tx2"/>
            </a:solidFill>
            <a:latin typeface="+mj-lt"/>
            <a:cs typeface="Times New Roman" panose="02020603050405020304" pitchFamily="18" charset="0"/>
          </a:endParaRPr>
        </a:p>
      </dgm:t>
    </dgm:pt>
    <dgm:pt modelId="{87EA2313-CC8D-4007-BEC5-4AA63887D5BD}" type="parTrans" cxnId="{8F147ACD-02D2-49A4-99B2-14F2FFA5C4AB}">
      <dgm:prSet/>
      <dgm:spPr/>
      <dgm:t>
        <a:bodyPr/>
        <a:lstStyle/>
        <a:p>
          <a:endParaRPr lang="en-US"/>
        </a:p>
      </dgm:t>
    </dgm:pt>
    <dgm:pt modelId="{04326F9C-13C2-461A-B239-16AF43C13DE7}" type="sibTrans" cxnId="{8F147ACD-02D2-49A4-99B2-14F2FFA5C4AB}">
      <dgm:prSet/>
      <dgm:spPr/>
      <dgm:t>
        <a:bodyPr/>
        <a:lstStyle/>
        <a:p>
          <a:endParaRPr lang="en-US"/>
        </a:p>
      </dgm:t>
    </dgm:pt>
    <dgm:pt modelId="{2FDDBBE4-69EE-4407-A1C5-F3ACF36E5E7C}" type="pres">
      <dgm:prSet presAssocID="{B28DD6C3-B219-4A05-9B1B-2DC58F6EEAFC}" presName="Name0" presStyleCnt="0">
        <dgm:presLayoutVars>
          <dgm:chMax/>
          <dgm:chPref val="3"/>
          <dgm:dir/>
          <dgm:animOne val="branch"/>
          <dgm:animLvl val="lvl"/>
        </dgm:presLayoutVars>
      </dgm:prSet>
      <dgm:spPr/>
      <dgm:t>
        <a:bodyPr/>
        <a:lstStyle/>
        <a:p>
          <a:endParaRPr lang="en-US"/>
        </a:p>
      </dgm:t>
    </dgm:pt>
    <dgm:pt modelId="{B5204C25-82B8-4274-A7D7-4AE61B9F5A74}" type="pres">
      <dgm:prSet presAssocID="{F4EE96B1-B727-4581-90E9-BB92B122D611}" presName="composite" presStyleCnt="0"/>
      <dgm:spPr/>
    </dgm:pt>
    <dgm:pt modelId="{EFEE8269-3D05-4C18-9054-9F2A8367E5E0}" type="pres">
      <dgm:prSet presAssocID="{F4EE96B1-B727-4581-90E9-BB92B122D611}" presName="FirstChild" presStyleLbl="revTx" presStyleIdx="0" presStyleCnt="6">
        <dgm:presLayoutVars>
          <dgm:chMax val="0"/>
          <dgm:chPref val="0"/>
          <dgm:bulletEnabled val="1"/>
        </dgm:presLayoutVars>
      </dgm:prSet>
      <dgm:spPr/>
      <dgm:t>
        <a:bodyPr/>
        <a:lstStyle/>
        <a:p>
          <a:endParaRPr lang="en-US"/>
        </a:p>
      </dgm:t>
    </dgm:pt>
    <dgm:pt modelId="{95AA686E-C137-4A3E-9FEF-D3AD0912EC31}" type="pres">
      <dgm:prSet presAssocID="{F4EE96B1-B727-4581-90E9-BB92B122D611}" presName="Parent" presStyleLbl="alignNode1" presStyleIdx="0" presStyleCnt="3">
        <dgm:presLayoutVars>
          <dgm:chMax val="3"/>
          <dgm:chPref val="3"/>
          <dgm:bulletEnabled val="1"/>
        </dgm:presLayoutVars>
      </dgm:prSet>
      <dgm:spPr/>
      <dgm:t>
        <a:bodyPr/>
        <a:lstStyle/>
        <a:p>
          <a:endParaRPr lang="en-US"/>
        </a:p>
      </dgm:t>
    </dgm:pt>
    <dgm:pt modelId="{96B90B6B-7448-4611-8EA7-F766776FCBB0}" type="pres">
      <dgm:prSet presAssocID="{F4EE96B1-B727-4581-90E9-BB92B122D611}" presName="Accent" presStyleLbl="parChTrans1D1" presStyleIdx="0" presStyleCnt="3"/>
      <dgm:spPr/>
    </dgm:pt>
    <dgm:pt modelId="{7614B290-0C2E-4744-B26B-D7F2B8EE6BE5}" type="pres">
      <dgm:prSet presAssocID="{F4EE96B1-B727-4581-90E9-BB92B122D611}" presName="Child" presStyleLbl="revTx" presStyleIdx="1" presStyleCnt="6">
        <dgm:presLayoutVars>
          <dgm:chMax val="0"/>
          <dgm:chPref val="0"/>
          <dgm:bulletEnabled val="1"/>
        </dgm:presLayoutVars>
      </dgm:prSet>
      <dgm:spPr/>
      <dgm:t>
        <a:bodyPr/>
        <a:lstStyle/>
        <a:p>
          <a:endParaRPr lang="en-US"/>
        </a:p>
      </dgm:t>
    </dgm:pt>
    <dgm:pt modelId="{98761C60-44CF-4126-9EC0-832BBCFA8E82}" type="pres">
      <dgm:prSet presAssocID="{09F2C854-2A0F-44F6-A949-0E71E82FF691}" presName="sibTrans" presStyleCnt="0"/>
      <dgm:spPr/>
    </dgm:pt>
    <dgm:pt modelId="{293EEE4D-C62A-44E2-8973-713AE27AE670}" type="pres">
      <dgm:prSet presAssocID="{6EE168A3-BAD3-4341-988B-5DD292914A5D}" presName="composite" presStyleCnt="0"/>
      <dgm:spPr/>
    </dgm:pt>
    <dgm:pt modelId="{99AB1CB7-AD60-4AC4-8294-C4C512DEC9C5}" type="pres">
      <dgm:prSet presAssocID="{6EE168A3-BAD3-4341-988B-5DD292914A5D}" presName="FirstChild" presStyleLbl="revTx" presStyleIdx="2" presStyleCnt="6">
        <dgm:presLayoutVars>
          <dgm:chMax val="0"/>
          <dgm:chPref val="0"/>
          <dgm:bulletEnabled val="1"/>
        </dgm:presLayoutVars>
      </dgm:prSet>
      <dgm:spPr/>
      <dgm:t>
        <a:bodyPr/>
        <a:lstStyle/>
        <a:p>
          <a:endParaRPr lang="en-US"/>
        </a:p>
      </dgm:t>
    </dgm:pt>
    <dgm:pt modelId="{35A2A7BB-015C-43D2-BF83-AC92864CEFEF}" type="pres">
      <dgm:prSet presAssocID="{6EE168A3-BAD3-4341-988B-5DD292914A5D}" presName="Parent" presStyleLbl="alignNode1" presStyleIdx="1" presStyleCnt="3">
        <dgm:presLayoutVars>
          <dgm:chMax val="3"/>
          <dgm:chPref val="3"/>
          <dgm:bulletEnabled val="1"/>
        </dgm:presLayoutVars>
      </dgm:prSet>
      <dgm:spPr/>
      <dgm:t>
        <a:bodyPr/>
        <a:lstStyle/>
        <a:p>
          <a:endParaRPr lang="en-US"/>
        </a:p>
      </dgm:t>
    </dgm:pt>
    <dgm:pt modelId="{2F63A709-0449-4007-990E-9AEBBB59B971}" type="pres">
      <dgm:prSet presAssocID="{6EE168A3-BAD3-4341-988B-5DD292914A5D}" presName="Accent" presStyleLbl="parChTrans1D1" presStyleIdx="1" presStyleCnt="3"/>
      <dgm:spPr/>
    </dgm:pt>
    <dgm:pt modelId="{5302FF2D-792F-459A-96EF-9AA82992B7BC}" type="pres">
      <dgm:prSet presAssocID="{6EE168A3-BAD3-4341-988B-5DD292914A5D}" presName="Child" presStyleLbl="revTx" presStyleIdx="3" presStyleCnt="6">
        <dgm:presLayoutVars>
          <dgm:chMax val="0"/>
          <dgm:chPref val="0"/>
          <dgm:bulletEnabled val="1"/>
        </dgm:presLayoutVars>
      </dgm:prSet>
      <dgm:spPr/>
      <dgm:t>
        <a:bodyPr/>
        <a:lstStyle/>
        <a:p>
          <a:endParaRPr lang="en-US"/>
        </a:p>
      </dgm:t>
    </dgm:pt>
    <dgm:pt modelId="{192158F7-D4BF-49C3-929B-53DD0CC7D42A}" type="pres">
      <dgm:prSet presAssocID="{9004E6EA-2531-4312-9188-5F631033D612}" presName="sibTrans" presStyleCnt="0"/>
      <dgm:spPr/>
    </dgm:pt>
    <dgm:pt modelId="{842910B8-8D0C-4C1E-8060-971F37287F12}" type="pres">
      <dgm:prSet presAssocID="{FAEDAEDC-A910-414B-9F12-2A2B0263A3F9}" presName="composite" presStyleCnt="0"/>
      <dgm:spPr/>
    </dgm:pt>
    <dgm:pt modelId="{FA569536-F33F-41D7-94FC-DEC6393CC89C}" type="pres">
      <dgm:prSet presAssocID="{FAEDAEDC-A910-414B-9F12-2A2B0263A3F9}" presName="FirstChild" presStyleLbl="revTx" presStyleIdx="4" presStyleCnt="6">
        <dgm:presLayoutVars>
          <dgm:chMax val="0"/>
          <dgm:chPref val="0"/>
          <dgm:bulletEnabled val="1"/>
        </dgm:presLayoutVars>
      </dgm:prSet>
      <dgm:spPr/>
      <dgm:t>
        <a:bodyPr/>
        <a:lstStyle/>
        <a:p>
          <a:endParaRPr lang="en-US"/>
        </a:p>
      </dgm:t>
    </dgm:pt>
    <dgm:pt modelId="{CAFF16D3-8520-47DB-867D-62AAB3E9B6DC}" type="pres">
      <dgm:prSet presAssocID="{FAEDAEDC-A910-414B-9F12-2A2B0263A3F9}" presName="Parent" presStyleLbl="alignNode1" presStyleIdx="2" presStyleCnt="3">
        <dgm:presLayoutVars>
          <dgm:chMax val="3"/>
          <dgm:chPref val="3"/>
          <dgm:bulletEnabled val="1"/>
        </dgm:presLayoutVars>
      </dgm:prSet>
      <dgm:spPr/>
      <dgm:t>
        <a:bodyPr/>
        <a:lstStyle/>
        <a:p>
          <a:endParaRPr lang="en-US"/>
        </a:p>
      </dgm:t>
    </dgm:pt>
    <dgm:pt modelId="{B0558FC4-4B64-4AD1-A2B4-086059AEA95E}" type="pres">
      <dgm:prSet presAssocID="{FAEDAEDC-A910-414B-9F12-2A2B0263A3F9}" presName="Accent" presStyleLbl="parChTrans1D1" presStyleIdx="2" presStyleCnt="3"/>
      <dgm:spPr/>
    </dgm:pt>
    <dgm:pt modelId="{6006F572-17F4-4C7C-97F9-A69521F64595}" type="pres">
      <dgm:prSet presAssocID="{FAEDAEDC-A910-414B-9F12-2A2B0263A3F9}" presName="Child" presStyleLbl="revTx" presStyleIdx="5" presStyleCnt="6" custLinFactNeighborY="41864">
        <dgm:presLayoutVars>
          <dgm:chMax val="0"/>
          <dgm:chPref val="0"/>
          <dgm:bulletEnabled val="1"/>
        </dgm:presLayoutVars>
      </dgm:prSet>
      <dgm:spPr/>
      <dgm:t>
        <a:bodyPr/>
        <a:lstStyle/>
        <a:p>
          <a:endParaRPr lang="en-US"/>
        </a:p>
      </dgm:t>
    </dgm:pt>
  </dgm:ptLst>
  <dgm:cxnLst>
    <dgm:cxn modelId="{74DA071E-946D-4AB6-B062-7D44C9F2CFE6}" srcId="{F4EE96B1-B727-4581-90E9-BB92B122D611}" destId="{FC70EFE2-2B04-468B-86A5-3B09A2F120C8}" srcOrd="2" destOrd="0" parTransId="{82262807-742F-445C-A82D-E00150B4758A}" sibTransId="{8AAF17AD-3C28-49CC-8DF9-29B1A1989B3A}"/>
    <dgm:cxn modelId="{C3645F85-E249-40C0-9943-9D43066CDC6C}" type="presOf" srcId="{28182647-DB33-4789-BB29-9B1CD5C06BCB}" destId="{FA569536-F33F-41D7-94FC-DEC6393CC89C}" srcOrd="0" destOrd="0" presId="urn:microsoft.com/office/officeart/2011/layout/TabList"/>
    <dgm:cxn modelId="{41BA020A-6ADC-48CA-9367-3C7849DD6F64}" type="presOf" srcId="{6EE168A3-BAD3-4341-988B-5DD292914A5D}" destId="{35A2A7BB-015C-43D2-BF83-AC92864CEFEF}" srcOrd="0" destOrd="0" presId="urn:microsoft.com/office/officeart/2011/layout/TabList"/>
    <dgm:cxn modelId="{462E4B12-E4E8-4314-8666-65462710D5F3}" srcId="{F4EE96B1-B727-4581-90E9-BB92B122D611}" destId="{C1740357-4F87-45E9-9215-B6DC8AFCBD2A}" srcOrd="1" destOrd="0" parTransId="{2617709C-36BD-40F2-BF31-4E589F08E93D}" sibTransId="{2C836481-4BA9-4EDB-9B85-9DF2A581F4C8}"/>
    <dgm:cxn modelId="{59DAF876-A956-4C2A-B3B5-A8529CCD7BF8}" type="presOf" srcId="{32D6A73B-402A-4B4F-BCA8-E5C7C242654F}" destId="{5302FF2D-792F-459A-96EF-9AA82992B7BC}" srcOrd="0" destOrd="1" presId="urn:microsoft.com/office/officeart/2011/layout/TabList"/>
    <dgm:cxn modelId="{CF8C41B6-E929-4BA0-ACBE-D914E1B82FE3}" srcId="{F4EE96B1-B727-4581-90E9-BB92B122D611}" destId="{82F985B4-8F98-411A-A4DF-A3DA449EE2F7}" srcOrd="0" destOrd="0" parTransId="{0AA2E5F0-C8FF-4D99-A512-5C83CC1F3B41}" sibTransId="{C3F0FE1E-7C77-4745-BE05-55249C3D0887}"/>
    <dgm:cxn modelId="{D5669CEF-1403-4A69-B029-7E39EDAB74E3}" type="presOf" srcId="{ECC415A6-1C54-4D1F-A785-4B3104A61804}" destId="{6006F572-17F4-4C7C-97F9-A69521F64595}" srcOrd="0" destOrd="0" presId="urn:microsoft.com/office/officeart/2011/layout/TabList"/>
    <dgm:cxn modelId="{8989A4A0-3816-45AD-A453-585370A2D62B}" srcId="{6EE168A3-BAD3-4341-988B-5DD292914A5D}" destId="{32D6A73B-402A-4B4F-BCA8-E5C7C242654F}" srcOrd="2" destOrd="0" parTransId="{4E454B5A-4707-4DC8-B384-84F51876A0B9}" sibTransId="{BE97FD2A-6F5B-4720-9EFE-C71E015D8ED0}"/>
    <dgm:cxn modelId="{27B8F0DE-1882-490E-86E2-8FFB922AD9D2}" type="presOf" srcId="{FAEDAEDC-A910-414B-9F12-2A2B0263A3F9}" destId="{CAFF16D3-8520-47DB-867D-62AAB3E9B6DC}" srcOrd="0" destOrd="0" presId="urn:microsoft.com/office/officeart/2011/layout/TabList"/>
    <dgm:cxn modelId="{13B81819-10A2-4AC9-BD33-35007F570C26}" srcId="{FAEDAEDC-A910-414B-9F12-2A2B0263A3F9}" destId="{28182647-DB33-4789-BB29-9B1CD5C06BCB}" srcOrd="0" destOrd="0" parTransId="{3C7E4C83-B196-40F6-B032-24CB09F870BA}" sibTransId="{9867B038-8427-4CAD-9BB3-E769B2FB70FA}"/>
    <dgm:cxn modelId="{A6B84BA6-FE7F-4C80-8ACF-CCF0B425D9C9}" type="presOf" srcId="{D353122E-74B4-415B-B242-6C56472B85DB}" destId="{5302FF2D-792F-459A-96EF-9AA82992B7BC}" srcOrd="0" destOrd="0" presId="urn:microsoft.com/office/officeart/2011/layout/TabList"/>
    <dgm:cxn modelId="{ACE8BADD-764E-4035-8054-A0259D21EEFA}" type="presOf" srcId="{84C09F22-DD5D-4A2A-A276-E3EE9C3199E5}" destId="{99AB1CB7-AD60-4AC4-8294-C4C512DEC9C5}" srcOrd="0" destOrd="0" presId="urn:microsoft.com/office/officeart/2011/layout/TabList"/>
    <dgm:cxn modelId="{B26078EE-0DDF-4DAB-BA98-369F9E305642}" type="presOf" srcId="{165FC2A0-E79E-4EE1-9FC7-9B396DAEF510}" destId="{6006F572-17F4-4C7C-97F9-A69521F64595}" srcOrd="0" destOrd="1" presId="urn:microsoft.com/office/officeart/2011/layout/TabList"/>
    <dgm:cxn modelId="{5F9B0400-FF8B-4025-994B-DFC777E67B3D}" srcId="{6EE168A3-BAD3-4341-988B-5DD292914A5D}" destId="{D353122E-74B4-415B-B242-6C56472B85DB}" srcOrd="1" destOrd="0" parTransId="{FD038D29-40D1-4960-8535-19910CFC5BB2}" sibTransId="{808CA499-E48B-4704-AEAA-3E556C40D8BE}"/>
    <dgm:cxn modelId="{A3831427-FF09-42B8-8C3D-C90CFD75172A}" type="presOf" srcId="{F4EE96B1-B727-4581-90E9-BB92B122D611}" destId="{95AA686E-C137-4A3E-9FEF-D3AD0912EC31}" srcOrd="0" destOrd="0" presId="urn:microsoft.com/office/officeart/2011/layout/TabList"/>
    <dgm:cxn modelId="{2344EA97-05DB-4A8A-BB2C-0B60B38EC6E8}" srcId="{FAEDAEDC-A910-414B-9F12-2A2B0263A3F9}" destId="{165FC2A0-E79E-4EE1-9FC7-9B396DAEF510}" srcOrd="2" destOrd="0" parTransId="{0A77C9AC-EFB1-497E-AB96-DB8927D23DA1}" sibTransId="{7F0FDEC5-7D78-478B-BD6C-C2F5CF45DBC0}"/>
    <dgm:cxn modelId="{C5CBBCD4-15CD-405C-A665-3ED0FE253CB3}" type="presOf" srcId="{FC70EFE2-2B04-468B-86A5-3B09A2F120C8}" destId="{7614B290-0C2E-4744-B26B-D7F2B8EE6BE5}" srcOrd="0" destOrd="1" presId="urn:microsoft.com/office/officeart/2011/layout/TabList"/>
    <dgm:cxn modelId="{A46F36D7-1D2D-4988-8944-E4C28E7C36C5}" srcId="{B28DD6C3-B219-4A05-9B1B-2DC58F6EEAFC}" destId="{FAEDAEDC-A910-414B-9F12-2A2B0263A3F9}" srcOrd="2" destOrd="0" parTransId="{08122066-5121-4344-B82F-C3A1A76CDD63}" sibTransId="{ABE8049E-2179-4B09-A47B-8F7C7FA4198C}"/>
    <dgm:cxn modelId="{8FBD2EC3-FC2F-41DC-BF46-CA3318792254}" type="presOf" srcId="{82F985B4-8F98-411A-A4DF-A3DA449EE2F7}" destId="{EFEE8269-3D05-4C18-9054-9F2A8367E5E0}" srcOrd="0" destOrd="0" presId="urn:microsoft.com/office/officeart/2011/layout/TabList"/>
    <dgm:cxn modelId="{8F147ACD-02D2-49A4-99B2-14F2FFA5C4AB}" srcId="{FAEDAEDC-A910-414B-9F12-2A2B0263A3F9}" destId="{ECC415A6-1C54-4D1F-A785-4B3104A61804}" srcOrd="1" destOrd="0" parTransId="{87EA2313-CC8D-4007-BEC5-4AA63887D5BD}" sibTransId="{04326F9C-13C2-461A-B239-16AF43C13DE7}"/>
    <dgm:cxn modelId="{3B1F455B-F392-43E9-882A-19FCEEBFEE9D}" type="presOf" srcId="{C1740357-4F87-45E9-9215-B6DC8AFCBD2A}" destId="{7614B290-0C2E-4744-B26B-D7F2B8EE6BE5}" srcOrd="0" destOrd="0" presId="urn:microsoft.com/office/officeart/2011/layout/TabList"/>
    <dgm:cxn modelId="{F2ACADA3-46E1-4211-BB5D-9758A8C5A0FF}" srcId="{B28DD6C3-B219-4A05-9B1B-2DC58F6EEAFC}" destId="{6EE168A3-BAD3-4341-988B-5DD292914A5D}" srcOrd="1" destOrd="0" parTransId="{50CEBA18-50D0-4AFF-86F4-0DF63FF15AA0}" sibTransId="{9004E6EA-2531-4312-9188-5F631033D612}"/>
    <dgm:cxn modelId="{ABA19E29-9C35-4D5A-B90B-28FF7F417F44}" srcId="{6EE168A3-BAD3-4341-988B-5DD292914A5D}" destId="{84C09F22-DD5D-4A2A-A276-E3EE9C3199E5}" srcOrd="0" destOrd="0" parTransId="{EAECB5A4-68C9-46A7-9F81-FFF006A258B2}" sibTransId="{59028129-56BB-4A8C-B14B-EF14EA9A1485}"/>
    <dgm:cxn modelId="{611E5B92-3D31-44E3-9D30-EE6D7D146E93}" type="presOf" srcId="{B28DD6C3-B219-4A05-9B1B-2DC58F6EEAFC}" destId="{2FDDBBE4-69EE-4407-A1C5-F3ACF36E5E7C}" srcOrd="0" destOrd="0" presId="urn:microsoft.com/office/officeart/2011/layout/TabList"/>
    <dgm:cxn modelId="{C17D3FAF-49A6-4171-B3CC-B6EBBD95711F}" srcId="{B28DD6C3-B219-4A05-9B1B-2DC58F6EEAFC}" destId="{F4EE96B1-B727-4581-90E9-BB92B122D611}" srcOrd="0" destOrd="0" parTransId="{FD5C1ED2-65ED-45F9-AC56-B9C0A59E0BE1}" sibTransId="{09F2C854-2A0F-44F6-A949-0E71E82FF691}"/>
    <dgm:cxn modelId="{E783F57E-08F1-45D0-9722-02B37687F0BE}" type="presParOf" srcId="{2FDDBBE4-69EE-4407-A1C5-F3ACF36E5E7C}" destId="{B5204C25-82B8-4274-A7D7-4AE61B9F5A74}" srcOrd="0" destOrd="0" presId="urn:microsoft.com/office/officeart/2011/layout/TabList"/>
    <dgm:cxn modelId="{81EB1916-3FA6-4726-84B1-9098759AE4D9}" type="presParOf" srcId="{B5204C25-82B8-4274-A7D7-4AE61B9F5A74}" destId="{EFEE8269-3D05-4C18-9054-9F2A8367E5E0}" srcOrd="0" destOrd="0" presId="urn:microsoft.com/office/officeart/2011/layout/TabList"/>
    <dgm:cxn modelId="{33049206-439C-4CD2-A2F6-057195D11260}" type="presParOf" srcId="{B5204C25-82B8-4274-A7D7-4AE61B9F5A74}" destId="{95AA686E-C137-4A3E-9FEF-D3AD0912EC31}" srcOrd="1" destOrd="0" presId="urn:microsoft.com/office/officeart/2011/layout/TabList"/>
    <dgm:cxn modelId="{0D49BEEC-2B52-4D62-A06E-A966D1A7ED36}" type="presParOf" srcId="{B5204C25-82B8-4274-A7D7-4AE61B9F5A74}" destId="{96B90B6B-7448-4611-8EA7-F766776FCBB0}" srcOrd="2" destOrd="0" presId="urn:microsoft.com/office/officeart/2011/layout/TabList"/>
    <dgm:cxn modelId="{482437AE-7632-462B-A9BC-0BB8D1952958}" type="presParOf" srcId="{2FDDBBE4-69EE-4407-A1C5-F3ACF36E5E7C}" destId="{7614B290-0C2E-4744-B26B-D7F2B8EE6BE5}" srcOrd="1" destOrd="0" presId="urn:microsoft.com/office/officeart/2011/layout/TabList"/>
    <dgm:cxn modelId="{03301557-BB87-421E-9D60-8F37575D4B96}" type="presParOf" srcId="{2FDDBBE4-69EE-4407-A1C5-F3ACF36E5E7C}" destId="{98761C60-44CF-4126-9EC0-832BBCFA8E82}" srcOrd="2" destOrd="0" presId="urn:microsoft.com/office/officeart/2011/layout/TabList"/>
    <dgm:cxn modelId="{5492F4D7-00DC-439A-AB59-C156479E5F46}" type="presParOf" srcId="{2FDDBBE4-69EE-4407-A1C5-F3ACF36E5E7C}" destId="{293EEE4D-C62A-44E2-8973-713AE27AE670}" srcOrd="3" destOrd="0" presId="urn:microsoft.com/office/officeart/2011/layout/TabList"/>
    <dgm:cxn modelId="{1FEFBC42-8BBA-4629-9BBD-DEF8154A3A6B}" type="presParOf" srcId="{293EEE4D-C62A-44E2-8973-713AE27AE670}" destId="{99AB1CB7-AD60-4AC4-8294-C4C512DEC9C5}" srcOrd="0" destOrd="0" presId="urn:microsoft.com/office/officeart/2011/layout/TabList"/>
    <dgm:cxn modelId="{635C1FCD-87A6-4C43-9D07-161980AE2CE3}" type="presParOf" srcId="{293EEE4D-C62A-44E2-8973-713AE27AE670}" destId="{35A2A7BB-015C-43D2-BF83-AC92864CEFEF}" srcOrd="1" destOrd="0" presId="urn:microsoft.com/office/officeart/2011/layout/TabList"/>
    <dgm:cxn modelId="{A75449DC-3A55-4D10-9957-BD8E39B9DCC4}" type="presParOf" srcId="{293EEE4D-C62A-44E2-8973-713AE27AE670}" destId="{2F63A709-0449-4007-990E-9AEBBB59B971}" srcOrd="2" destOrd="0" presId="urn:microsoft.com/office/officeart/2011/layout/TabList"/>
    <dgm:cxn modelId="{295C32E4-8534-42D8-A129-37D44F8C1F0B}" type="presParOf" srcId="{2FDDBBE4-69EE-4407-A1C5-F3ACF36E5E7C}" destId="{5302FF2D-792F-459A-96EF-9AA82992B7BC}" srcOrd="4" destOrd="0" presId="urn:microsoft.com/office/officeart/2011/layout/TabList"/>
    <dgm:cxn modelId="{3F5280F0-DCD1-455C-AE3B-A607CFE54996}" type="presParOf" srcId="{2FDDBBE4-69EE-4407-A1C5-F3ACF36E5E7C}" destId="{192158F7-D4BF-49C3-929B-53DD0CC7D42A}" srcOrd="5" destOrd="0" presId="urn:microsoft.com/office/officeart/2011/layout/TabList"/>
    <dgm:cxn modelId="{26025463-6EC4-4C28-A24A-DAC9B6AEE71D}" type="presParOf" srcId="{2FDDBBE4-69EE-4407-A1C5-F3ACF36E5E7C}" destId="{842910B8-8D0C-4C1E-8060-971F37287F12}" srcOrd="6" destOrd="0" presId="urn:microsoft.com/office/officeart/2011/layout/TabList"/>
    <dgm:cxn modelId="{1594C7F0-34B2-4277-8F39-BF1E8179B020}" type="presParOf" srcId="{842910B8-8D0C-4C1E-8060-971F37287F12}" destId="{FA569536-F33F-41D7-94FC-DEC6393CC89C}" srcOrd="0" destOrd="0" presId="urn:microsoft.com/office/officeart/2011/layout/TabList"/>
    <dgm:cxn modelId="{6D6EF302-8E9F-4448-82DA-2F24B8BF41E0}" type="presParOf" srcId="{842910B8-8D0C-4C1E-8060-971F37287F12}" destId="{CAFF16D3-8520-47DB-867D-62AAB3E9B6DC}" srcOrd="1" destOrd="0" presId="urn:microsoft.com/office/officeart/2011/layout/TabList"/>
    <dgm:cxn modelId="{9EA684CB-FECE-42D4-997A-807DE5711925}" type="presParOf" srcId="{842910B8-8D0C-4C1E-8060-971F37287F12}" destId="{B0558FC4-4B64-4AD1-A2B4-086059AEA95E}" srcOrd="2" destOrd="0" presId="urn:microsoft.com/office/officeart/2011/layout/TabList"/>
    <dgm:cxn modelId="{1038C650-1E39-4F5A-9D30-B061F5B6CC5E}" type="presParOf" srcId="{2FDDBBE4-69EE-4407-A1C5-F3ACF36E5E7C}" destId="{6006F572-17F4-4C7C-97F9-A69521F64595}" srcOrd="7" destOrd="0" presId="urn:microsoft.com/office/officeart/2011/layout/TabList"/>
  </dgm:cxnLst>
  <dgm:bg>
    <a:solidFill>
      <a:srgbClr val="00B0F0"/>
    </a:solidFill>
  </dgm:bg>
  <dgm:whole>
    <a:ln>
      <a:solidFill>
        <a:schemeClr val="bg1"/>
      </a:solidFill>
    </a:ln>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0FD5F3D4-0ABE-4B65-929E-9B61CA75EFC8}" type="doc">
      <dgm:prSet loTypeId="urn:microsoft.com/office/officeart/2005/8/layout/radial6" loCatId="cycle" qsTypeId="urn:microsoft.com/office/officeart/2005/8/quickstyle/simple5" qsCatId="simple" csTypeId="urn:microsoft.com/office/officeart/2005/8/colors/accent3_4" csCatId="accent3" phldr="1"/>
      <dgm:spPr/>
      <dgm:t>
        <a:bodyPr/>
        <a:lstStyle/>
        <a:p>
          <a:endParaRPr lang="en-US"/>
        </a:p>
      </dgm:t>
    </dgm:pt>
    <dgm:pt modelId="{375F1BDB-33C3-4B9F-B160-A0A98F3AB536}">
      <dgm:prSet phldrT="[Text]" custT="1"/>
      <dgm:spPr>
        <a:solidFill>
          <a:srgbClr val="FF5050"/>
        </a:solidFill>
      </dgm:spPr>
      <dgm:t>
        <a:bodyPr/>
        <a:lstStyle/>
        <a:p>
          <a:r>
            <a:rPr lang="en-US" sz="2000" b="1" dirty="0" err="1">
              <a:solidFill>
                <a:schemeClr val="bg1"/>
              </a:solidFill>
              <a:latin typeface="Arial" panose="020B0604020202020204" pitchFamily="34" charset="0"/>
              <a:cs typeface="Arial" panose="020B0604020202020204" pitchFamily="34" charset="0"/>
            </a:rPr>
            <a:t>Vật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chất</a:t>
          </a:r>
          <a:endParaRPr lang="en-US" sz="2000" b="1" dirty="0">
            <a:solidFill>
              <a:schemeClr val="bg1"/>
            </a:solidFill>
            <a:latin typeface="Arial" panose="020B0604020202020204" pitchFamily="34" charset="0"/>
            <a:cs typeface="Arial" panose="020B0604020202020204" pitchFamily="34" charset="0"/>
          </a:endParaRPr>
        </a:p>
      </dgm:t>
    </dgm:pt>
    <dgm:pt modelId="{4C55D430-98FD-4F2E-ADD5-3E823CD3EE10}" type="parTrans" cxnId="{894FE9D8-A89C-4F4B-955E-DA9678B63D02}">
      <dgm:prSet/>
      <dgm:spPr/>
      <dgm:t>
        <a:bodyPr/>
        <a:lstStyle/>
        <a:p>
          <a:endParaRPr lang="en-US" sz="2000">
            <a:latin typeface="Arial" panose="020B0604020202020204" pitchFamily="34" charset="0"/>
            <a:cs typeface="Arial" panose="020B0604020202020204" pitchFamily="34" charset="0"/>
          </a:endParaRPr>
        </a:p>
      </dgm:t>
    </dgm:pt>
    <dgm:pt modelId="{456CDE16-D232-46F9-A0FE-12CD78801077}" type="sibTrans" cxnId="{894FE9D8-A89C-4F4B-955E-DA9678B63D02}">
      <dgm:prSet/>
      <dgm:spPr/>
      <dgm:t>
        <a:bodyPr/>
        <a:lstStyle/>
        <a:p>
          <a:endParaRPr lang="en-US" sz="2000">
            <a:latin typeface="Arial" panose="020B0604020202020204" pitchFamily="34" charset="0"/>
            <a:cs typeface="Arial" panose="020B0604020202020204" pitchFamily="34" charset="0"/>
          </a:endParaRPr>
        </a:p>
      </dgm:t>
    </dgm:pt>
    <dgm:pt modelId="{40448289-6983-4F21-9EA1-A80BE59AFBA9}">
      <dgm:prSet phldrT="[Text]" custT="1"/>
      <dgm:spPr>
        <a:solidFill>
          <a:srgbClr val="0000CC"/>
        </a:solidFill>
      </dgm:spPr>
      <dgm:t>
        <a:bodyPr/>
        <a:lstStyle/>
        <a:p>
          <a:r>
            <a:rPr lang="en-US" sz="2000" b="1" dirty="0" err="1">
              <a:solidFill>
                <a:schemeClr val="bg1"/>
              </a:solidFill>
              <a:latin typeface="Arial" panose="020B0604020202020204" pitchFamily="34" charset="0"/>
              <a:cs typeface="Arial" panose="020B0604020202020204" pitchFamily="34" charset="0"/>
            </a:rPr>
            <a:t>Vận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động</a:t>
          </a:r>
          <a:endParaRPr lang="en-US" sz="2000" b="1" dirty="0">
            <a:solidFill>
              <a:schemeClr val="bg1"/>
            </a:solidFill>
            <a:latin typeface="Arial" panose="020B0604020202020204" pitchFamily="34" charset="0"/>
            <a:cs typeface="Arial" panose="020B0604020202020204" pitchFamily="34" charset="0"/>
          </a:endParaRPr>
        </a:p>
      </dgm:t>
    </dgm:pt>
    <dgm:pt modelId="{C6F97E74-0A27-4B3D-8375-647239409D4E}" type="parTrans" cxnId="{DEE635E5-C9F6-46B9-A82B-6E2782BE1D4C}">
      <dgm:prSet/>
      <dgm:spPr/>
      <dgm:t>
        <a:bodyPr/>
        <a:lstStyle/>
        <a:p>
          <a:endParaRPr lang="en-US" sz="2000">
            <a:latin typeface="Arial" panose="020B0604020202020204" pitchFamily="34" charset="0"/>
            <a:cs typeface="Arial" panose="020B0604020202020204" pitchFamily="34" charset="0"/>
          </a:endParaRPr>
        </a:p>
      </dgm:t>
    </dgm:pt>
    <dgm:pt modelId="{6CFC2A85-C60A-4D0E-8D23-57BB203C3252}" type="sibTrans" cxnId="{DEE635E5-C9F6-46B9-A82B-6E2782BE1D4C}">
      <dgm:prSet/>
      <dgm:spPr/>
      <dgm:t>
        <a:bodyPr/>
        <a:lstStyle/>
        <a:p>
          <a:endParaRPr lang="en-US" sz="2000">
            <a:latin typeface="Arial" panose="020B0604020202020204" pitchFamily="34" charset="0"/>
            <a:cs typeface="Arial" panose="020B0604020202020204" pitchFamily="34" charset="0"/>
          </a:endParaRPr>
        </a:p>
      </dgm:t>
    </dgm:pt>
    <dgm:pt modelId="{72891BBF-75C4-4315-9A9F-AF29AA021486}">
      <dgm:prSet phldrT="[Text]" custT="1"/>
      <dgm:spPr>
        <a:solidFill>
          <a:srgbClr val="006600"/>
        </a:solidFill>
      </dgm:spPr>
      <dgm:t>
        <a:bodyPr/>
        <a:lstStyle/>
        <a:p>
          <a:r>
            <a:rPr lang="en-US" sz="2000" b="1" dirty="0" err="1">
              <a:solidFill>
                <a:schemeClr val="bg1"/>
              </a:solidFill>
              <a:latin typeface="Arial" panose="020B0604020202020204" pitchFamily="34" charset="0"/>
              <a:cs typeface="Arial" panose="020B0604020202020204" pitchFamily="34" charset="0"/>
            </a:rPr>
            <a:t>Thời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gian</a:t>
          </a:r>
          <a:endParaRPr lang="en-US" sz="2000" b="1" dirty="0">
            <a:solidFill>
              <a:schemeClr val="bg1"/>
            </a:solidFill>
            <a:latin typeface="Arial" panose="020B0604020202020204" pitchFamily="34" charset="0"/>
            <a:cs typeface="Arial" panose="020B0604020202020204" pitchFamily="34" charset="0"/>
          </a:endParaRPr>
        </a:p>
      </dgm:t>
    </dgm:pt>
    <dgm:pt modelId="{70B76CE7-53B9-43A9-84FF-27B5A7565CA9}" type="parTrans" cxnId="{54BA1483-8317-473C-943F-5B00E280AA78}">
      <dgm:prSet/>
      <dgm:spPr/>
      <dgm:t>
        <a:bodyPr/>
        <a:lstStyle/>
        <a:p>
          <a:endParaRPr lang="en-US" sz="2000">
            <a:latin typeface="Arial" panose="020B0604020202020204" pitchFamily="34" charset="0"/>
            <a:cs typeface="Arial" panose="020B0604020202020204" pitchFamily="34" charset="0"/>
          </a:endParaRPr>
        </a:p>
      </dgm:t>
    </dgm:pt>
    <dgm:pt modelId="{48035BAC-C99E-48C2-9FF8-2CB1D05253D1}" type="sibTrans" cxnId="{54BA1483-8317-473C-943F-5B00E280AA78}">
      <dgm:prSet/>
      <dgm:spPr/>
      <dgm:t>
        <a:bodyPr/>
        <a:lstStyle/>
        <a:p>
          <a:endParaRPr lang="en-US" sz="2000">
            <a:latin typeface="Arial" panose="020B0604020202020204" pitchFamily="34" charset="0"/>
            <a:cs typeface="Arial" panose="020B0604020202020204" pitchFamily="34" charset="0"/>
          </a:endParaRPr>
        </a:p>
      </dgm:t>
    </dgm:pt>
    <dgm:pt modelId="{62FDC2FC-CDA1-4E26-BABE-6B15AB7F0C80}">
      <dgm:prSet phldrT="[Text]" custT="1"/>
      <dgm:spPr>
        <a:solidFill>
          <a:srgbClr val="FF00FF"/>
        </a:solidFill>
      </dgm:spPr>
      <dgm:t>
        <a:bodyPr/>
        <a:lstStyle/>
        <a:p>
          <a:pPr algn="ctr"/>
          <a:r>
            <a:rPr lang="en-US" sz="2000" b="1" dirty="0" err="1">
              <a:solidFill>
                <a:schemeClr val="bg1"/>
              </a:solidFill>
              <a:latin typeface="Arial" panose="020B0604020202020204" pitchFamily="34" charset="0"/>
              <a:cs typeface="Arial" panose="020B0604020202020204" pitchFamily="34" charset="0"/>
            </a:rPr>
            <a:t>Không</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gian</a:t>
          </a:r>
          <a:endParaRPr lang="en-US" sz="2000" b="1" dirty="0">
            <a:solidFill>
              <a:schemeClr val="bg1"/>
            </a:solidFill>
            <a:latin typeface="Arial" panose="020B0604020202020204" pitchFamily="34" charset="0"/>
            <a:cs typeface="Arial" panose="020B0604020202020204" pitchFamily="34" charset="0"/>
          </a:endParaRPr>
        </a:p>
      </dgm:t>
    </dgm:pt>
    <dgm:pt modelId="{4CF4DA9E-ED71-40AF-B284-B349698A448E}" type="parTrans" cxnId="{CBD6929C-EABD-4EE8-B8B8-0B35C0517E5E}">
      <dgm:prSet/>
      <dgm:spPr/>
      <dgm:t>
        <a:bodyPr/>
        <a:lstStyle/>
        <a:p>
          <a:endParaRPr lang="en-US" sz="2000">
            <a:latin typeface="Arial" panose="020B0604020202020204" pitchFamily="34" charset="0"/>
            <a:cs typeface="Arial" panose="020B0604020202020204" pitchFamily="34" charset="0"/>
          </a:endParaRPr>
        </a:p>
      </dgm:t>
    </dgm:pt>
    <dgm:pt modelId="{772C971C-7B70-471C-88BF-1BA1953B0952}" type="sibTrans" cxnId="{CBD6929C-EABD-4EE8-B8B8-0B35C0517E5E}">
      <dgm:prSet/>
      <dgm:spPr/>
      <dgm:t>
        <a:bodyPr/>
        <a:lstStyle/>
        <a:p>
          <a:endParaRPr lang="en-US" sz="2000">
            <a:latin typeface="Arial" panose="020B0604020202020204" pitchFamily="34" charset="0"/>
            <a:cs typeface="Arial" panose="020B0604020202020204" pitchFamily="34" charset="0"/>
          </a:endParaRPr>
        </a:p>
      </dgm:t>
    </dgm:pt>
    <dgm:pt modelId="{FDC4E1E8-8B08-447E-94E3-5DFE8D717455}" type="pres">
      <dgm:prSet presAssocID="{0FD5F3D4-0ABE-4B65-929E-9B61CA75EFC8}" presName="Name0" presStyleCnt="0">
        <dgm:presLayoutVars>
          <dgm:chMax val="1"/>
          <dgm:dir/>
          <dgm:animLvl val="ctr"/>
          <dgm:resizeHandles val="exact"/>
        </dgm:presLayoutVars>
      </dgm:prSet>
      <dgm:spPr/>
      <dgm:t>
        <a:bodyPr/>
        <a:lstStyle/>
        <a:p>
          <a:endParaRPr lang="en-US"/>
        </a:p>
      </dgm:t>
    </dgm:pt>
    <dgm:pt modelId="{A216F96A-1D89-4CA9-B0D7-DBE2F782459C}" type="pres">
      <dgm:prSet presAssocID="{375F1BDB-33C3-4B9F-B160-A0A98F3AB536}" presName="centerShape" presStyleLbl="node0" presStyleIdx="0" presStyleCnt="1" custScaleX="190964" custScaleY="180839" custLinFactNeighborX="-2836"/>
      <dgm:spPr/>
      <dgm:t>
        <a:bodyPr/>
        <a:lstStyle/>
        <a:p>
          <a:endParaRPr lang="en-US"/>
        </a:p>
      </dgm:t>
    </dgm:pt>
    <dgm:pt modelId="{62961EDB-5DA6-447D-8DD7-F2B542EF8C41}" type="pres">
      <dgm:prSet presAssocID="{40448289-6983-4F21-9EA1-A80BE59AFBA9}" presName="node" presStyleLbl="node1" presStyleIdx="0" presStyleCnt="3" custScaleX="147062">
        <dgm:presLayoutVars>
          <dgm:bulletEnabled val="1"/>
        </dgm:presLayoutVars>
      </dgm:prSet>
      <dgm:spPr/>
      <dgm:t>
        <a:bodyPr/>
        <a:lstStyle/>
        <a:p>
          <a:endParaRPr lang="en-US"/>
        </a:p>
      </dgm:t>
    </dgm:pt>
    <dgm:pt modelId="{8BC6DBD8-52C2-42E6-9601-8C054DF3E44F}" type="pres">
      <dgm:prSet presAssocID="{40448289-6983-4F21-9EA1-A80BE59AFBA9}" presName="dummy" presStyleCnt="0"/>
      <dgm:spPr/>
    </dgm:pt>
    <dgm:pt modelId="{CE0125A6-1DA4-47FE-9E60-7AB4F81ACD0E}" type="pres">
      <dgm:prSet presAssocID="{6CFC2A85-C60A-4D0E-8D23-57BB203C3252}" presName="sibTrans" presStyleLbl="sibTrans2D1" presStyleIdx="0" presStyleCnt="3"/>
      <dgm:spPr/>
      <dgm:t>
        <a:bodyPr/>
        <a:lstStyle/>
        <a:p>
          <a:endParaRPr lang="en-US"/>
        </a:p>
      </dgm:t>
    </dgm:pt>
    <dgm:pt modelId="{788F753D-5E46-4C0C-8740-123F8AA55954}" type="pres">
      <dgm:prSet presAssocID="{72891BBF-75C4-4315-9A9F-AF29AA021486}" presName="node" presStyleLbl="node1" presStyleIdx="1" presStyleCnt="3" custScaleX="147062" custRadScaleRad="95117" custRadScaleInc="-13931">
        <dgm:presLayoutVars>
          <dgm:bulletEnabled val="1"/>
        </dgm:presLayoutVars>
      </dgm:prSet>
      <dgm:spPr/>
      <dgm:t>
        <a:bodyPr/>
        <a:lstStyle/>
        <a:p>
          <a:endParaRPr lang="en-US"/>
        </a:p>
      </dgm:t>
    </dgm:pt>
    <dgm:pt modelId="{0DF5A5E3-84FA-4602-B7F5-5B20B3C40BE7}" type="pres">
      <dgm:prSet presAssocID="{72891BBF-75C4-4315-9A9F-AF29AA021486}" presName="dummy" presStyleCnt="0"/>
      <dgm:spPr/>
    </dgm:pt>
    <dgm:pt modelId="{BDA7CC98-FFA3-4432-83CB-A725681E080C}" type="pres">
      <dgm:prSet presAssocID="{48035BAC-C99E-48C2-9FF8-2CB1D05253D1}" presName="sibTrans" presStyleLbl="sibTrans2D1" presStyleIdx="1" presStyleCnt="3"/>
      <dgm:spPr/>
      <dgm:t>
        <a:bodyPr/>
        <a:lstStyle/>
        <a:p>
          <a:endParaRPr lang="en-US"/>
        </a:p>
      </dgm:t>
    </dgm:pt>
    <dgm:pt modelId="{59C3BFCF-94D8-4A14-9353-FACD95AA2DA3}" type="pres">
      <dgm:prSet presAssocID="{62FDC2FC-CDA1-4E26-BABE-6B15AB7F0C80}" presName="node" presStyleLbl="node1" presStyleIdx="2" presStyleCnt="3" custScaleX="147062">
        <dgm:presLayoutVars>
          <dgm:bulletEnabled val="1"/>
        </dgm:presLayoutVars>
      </dgm:prSet>
      <dgm:spPr/>
      <dgm:t>
        <a:bodyPr/>
        <a:lstStyle/>
        <a:p>
          <a:endParaRPr lang="en-US"/>
        </a:p>
      </dgm:t>
    </dgm:pt>
    <dgm:pt modelId="{0695EF98-3149-4E68-B51C-DB790E6C7990}" type="pres">
      <dgm:prSet presAssocID="{62FDC2FC-CDA1-4E26-BABE-6B15AB7F0C80}" presName="dummy" presStyleCnt="0"/>
      <dgm:spPr/>
    </dgm:pt>
    <dgm:pt modelId="{F7310F56-114A-4D69-A4DE-84381FA4983D}" type="pres">
      <dgm:prSet presAssocID="{772C971C-7B70-471C-88BF-1BA1953B0952}" presName="sibTrans" presStyleLbl="sibTrans2D1" presStyleIdx="2" presStyleCnt="3"/>
      <dgm:spPr/>
      <dgm:t>
        <a:bodyPr/>
        <a:lstStyle/>
        <a:p>
          <a:endParaRPr lang="en-US"/>
        </a:p>
      </dgm:t>
    </dgm:pt>
  </dgm:ptLst>
  <dgm:cxnLst>
    <dgm:cxn modelId="{894FE9D8-A89C-4F4B-955E-DA9678B63D02}" srcId="{0FD5F3D4-0ABE-4B65-929E-9B61CA75EFC8}" destId="{375F1BDB-33C3-4B9F-B160-A0A98F3AB536}" srcOrd="0" destOrd="0" parTransId="{4C55D430-98FD-4F2E-ADD5-3E823CD3EE10}" sibTransId="{456CDE16-D232-46F9-A0FE-12CD78801077}"/>
    <dgm:cxn modelId="{882C1032-BB2C-4A8B-9D16-2E1D3E7DF653}" type="presOf" srcId="{72891BBF-75C4-4315-9A9F-AF29AA021486}" destId="{788F753D-5E46-4C0C-8740-123F8AA55954}" srcOrd="0" destOrd="0" presId="urn:microsoft.com/office/officeart/2005/8/layout/radial6"/>
    <dgm:cxn modelId="{3BEE1E40-AFA2-4FBC-9CBF-12A6E5B9C25C}" type="presOf" srcId="{62FDC2FC-CDA1-4E26-BABE-6B15AB7F0C80}" destId="{59C3BFCF-94D8-4A14-9353-FACD95AA2DA3}" srcOrd="0" destOrd="0" presId="urn:microsoft.com/office/officeart/2005/8/layout/radial6"/>
    <dgm:cxn modelId="{622DF9A8-ED00-4ED0-91F1-B530AE90D390}" type="presOf" srcId="{48035BAC-C99E-48C2-9FF8-2CB1D05253D1}" destId="{BDA7CC98-FFA3-4432-83CB-A725681E080C}" srcOrd="0" destOrd="0" presId="urn:microsoft.com/office/officeart/2005/8/layout/radial6"/>
    <dgm:cxn modelId="{457FE04E-AA6D-4ADF-8FAB-91A6E372A28D}" type="presOf" srcId="{6CFC2A85-C60A-4D0E-8D23-57BB203C3252}" destId="{CE0125A6-1DA4-47FE-9E60-7AB4F81ACD0E}" srcOrd="0" destOrd="0" presId="urn:microsoft.com/office/officeart/2005/8/layout/radial6"/>
    <dgm:cxn modelId="{54BA1483-8317-473C-943F-5B00E280AA78}" srcId="{375F1BDB-33C3-4B9F-B160-A0A98F3AB536}" destId="{72891BBF-75C4-4315-9A9F-AF29AA021486}" srcOrd="1" destOrd="0" parTransId="{70B76CE7-53B9-43A9-84FF-27B5A7565CA9}" sibTransId="{48035BAC-C99E-48C2-9FF8-2CB1D05253D1}"/>
    <dgm:cxn modelId="{E159E0D4-1633-4E38-B98A-D05FDC8335E0}" type="presOf" srcId="{772C971C-7B70-471C-88BF-1BA1953B0952}" destId="{F7310F56-114A-4D69-A4DE-84381FA4983D}" srcOrd="0" destOrd="0" presId="urn:microsoft.com/office/officeart/2005/8/layout/radial6"/>
    <dgm:cxn modelId="{408D9950-0D6F-4955-B7D3-7872FD2FF1DF}" type="presOf" srcId="{0FD5F3D4-0ABE-4B65-929E-9B61CA75EFC8}" destId="{FDC4E1E8-8B08-447E-94E3-5DFE8D717455}" srcOrd="0" destOrd="0" presId="urn:microsoft.com/office/officeart/2005/8/layout/radial6"/>
    <dgm:cxn modelId="{DEE635E5-C9F6-46B9-A82B-6E2782BE1D4C}" srcId="{375F1BDB-33C3-4B9F-B160-A0A98F3AB536}" destId="{40448289-6983-4F21-9EA1-A80BE59AFBA9}" srcOrd="0" destOrd="0" parTransId="{C6F97E74-0A27-4B3D-8375-647239409D4E}" sibTransId="{6CFC2A85-C60A-4D0E-8D23-57BB203C3252}"/>
    <dgm:cxn modelId="{6DAAB92D-BAB9-40A3-9467-62AD68ACD41C}" type="presOf" srcId="{40448289-6983-4F21-9EA1-A80BE59AFBA9}" destId="{62961EDB-5DA6-447D-8DD7-F2B542EF8C41}" srcOrd="0" destOrd="0" presId="urn:microsoft.com/office/officeart/2005/8/layout/radial6"/>
    <dgm:cxn modelId="{CBD6929C-EABD-4EE8-B8B8-0B35C0517E5E}" srcId="{375F1BDB-33C3-4B9F-B160-A0A98F3AB536}" destId="{62FDC2FC-CDA1-4E26-BABE-6B15AB7F0C80}" srcOrd="2" destOrd="0" parTransId="{4CF4DA9E-ED71-40AF-B284-B349698A448E}" sibTransId="{772C971C-7B70-471C-88BF-1BA1953B0952}"/>
    <dgm:cxn modelId="{34DA7727-8B98-4393-B3E9-59F45551FE04}" type="presOf" srcId="{375F1BDB-33C3-4B9F-B160-A0A98F3AB536}" destId="{A216F96A-1D89-4CA9-B0D7-DBE2F782459C}" srcOrd="0" destOrd="0" presId="urn:microsoft.com/office/officeart/2005/8/layout/radial6"/>
    <dgm:cxn modelId="{093A4E9E-A111-4EF0-A139-28CCBC477FF0}" type="presParOf" srcId="{FDC4E1E8-8B08-447E-94E3-5DFE8D717455}" destId="{A216F96A-1D89-4CA9-B0D7-DBE2F782459C}" srcOrd="0" destOrd="0" presId="urn:microsoft.com/office/officeart/2005/8/layout/radial6"/>
    <dgm:cxn modelId="{17639D8F-6C14-499E-BC13-C3F247823B3C}" type="presParOf" srcId="{FDC4E1E8-8B08-447E-94E3-5DFE8D717455}" destId="{62961EDB-5DA6-447D-8DD7-F2B542EF8C41}" srcOrd="1" destOrd="0" presId="urn:microsoft.com/office/officeart/2005/8/layout/radial6"/>
    <dgm:cxn modelId="{BB3D2FA4-C314-4F7D-8BE2-705C76DA8F50}" type="presParOf" srcId="{FDC4E1E8-8B08-447E-94E3-5DFE8D717455}" destId="{8BC6DBD8-52C2-42E6-9601-8C054DF3E44F}" srcOrd="2" destOrd="0" presId="urn:microsoft.com/office/officeart/2005/8/layout/radial6"/>
    <dgm:cxn modelId="{AA09A9B9-1652-4382-A7F8-71A66923B3E0}" type="presParOf" srcId="{FDC4E1E8-8B08-447E-94E3-5DFE8D717455}" destId="{CE0125A6-1DA4-47FE-9E60-7AB4F81ACD0E}" srcOrd="3" destOrd="0" presId="urn:microsoft.com/office/officeart/2005/8/layout/radial6"/>
    <dgm:cxn modelId="{6E7E3AC2-C01B-4F8E-A595-EB4146E93D72}" type="presParOf" srcId="{FDC4E1E8-8B08-447E-94E3-5DFE8D717455}" destId="{788F753D-5E46-4C0C-8740-123F8AA55954}" srcOrd="4" destOrd="0" presId="urn:microsoft.com/office/officeart/2005/8/layout/radial6"/>
    <dgm:cxn modelId="{46F4333C-17F1-4CB3-9917-CE9001A9FE36}" type="presParOf" srcId="{FDC4E1E8-8B08-447E-94E3-5DFE8D717455}" destId="{0DF5A5E3-84FA-4602-B7F5-5B20B3C40BE7}" srcOrd="5" destOrd="0" presId="urn:microsoft.com/office/officeart/2005/8/layout/radial6"/>
    <dgm:cxn modelId="{D5330EA7-A395-4F1E-8D0E-A21E4DAFF0D3}" type="presParOf" srcId="{FDC4E1E8-8B08-447E-94E3-5DFE8D717455}" destId="{BDA7CC98-FFA3-4432-83CB-A725681E080C}" srcOrd="6" destOrd="0" presId="urn:microsoft.com/office/officeart/2005/8/layout/radial6"/>
    <dgm:cxn modelId="{D572F059-71DA-44FB-9FF6-5ADCC2D87C14}" type="presParOf" srcId="{FDC4E1E8-8B08-447E-94E3-5DFE8D717455}" destId="{59C3BFCF-94D8-4A14-9353-FACD95AA2DA3}" srcOrd="7" destOrd="0" presId="urn:microsoft.com/office/officeart/2005/8/layout/radial6"/>
    <dgm:cxn modelId="{AB713FD0-DA06-4FFE-B1D9-8855752E8DC1}" type="presParOf" srcId="{FDC4E1E8-8B08-447E-94E3-5DFE8D717455}" destId="{0695EF98-3149-4E68-B51C-DB790E6C7990}" srcOrd="8" destOrd="0" presId="urn:microsoft.com/office/officeart/2005/8/layout/radial6"/>
    <dgm:cxn modelId="{48D54BEB-1BB3-46C2-A69C-AF7CF8B5AEF5}" type="presParOf" srcId="{FDC4E1E8-8B08-447E-94E3-5DFE8D717455}" destId="{F7310F56-114A-4D69-A4DE-84381FA4983D}" srcOrd="9" destOrd="0" presId="urn:microsoft.com/office/officeart/2005/8/layout/radial6"/>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83F5F7BF-1374-4437-966C-4A58D41B2F88}" type="doc">
      <dgm:prSet loTypeId="urn:microsoft.com/office/officeart/2005/8/layout/hierarchy3" loCatId="hierarchy" qsTypeId="urn:microsoft.com/office/officeart/2005/8/quickstyle/simple1" qsCatId="simple" csTypeId="urn:microsoft.com/office/officeart/2005/8/colors/accent1_2" csCatId="accent1" phldr="1"/>
      <dgm:spPr/>
      <dgm:t>
        <a:bodyPr/>
        <a:lstStyle/>
        <a:p>
          <a:endParaRPr lang="en-US"/>
        </a:p>
      </dgm:t>
    </dgm:pt>
    <dgm:pt modelId="{D8DF8F77-4E89-4880-A133-64B775EB4A41}">
      <dgm:prSet phldrT="[Text]" custT="1"/>
      <dgm:spPr>
        <a:solidFill>
          <a:schemeClr val="bg1"/>
        </a:solidFill>
        <a:ln w="28575">
          <a:solidFill>
            <a:srgbClr val="0033CC"/>
          </a:solidFill>
        </a:ln>
      </dgm:spPr>
      <dgm:t>
        <a:bodyPr/>
        <a:lstStyle/>
        <a:p>
          <a:pPr algn="just"/>
          <a:r>
            <a:rPr lang="en-US" sz="2800" b="0" i="1" dirty="0" err="1">
              <a:solidFill>
                <a:srgbClr val="333399"/>
              </a:solidFill>
              <a:latin typeface="Times New Roman" panose="02020603050405020304" pitchFamily="18" charset="0"/>
              <a:cs typeface="Times New Roman" panose="02020603050405020304" pitchFamily="18" charset="0"/>
            </a:rPr>
            <a:t>Đứng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im</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động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trong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thăng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bằng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khi</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sự</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vật</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còn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nó</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mà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chưa</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chuyển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thành</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cái</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khác</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Đứng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im</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trường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hợp</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đặc</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biệt</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của</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động</a:t>
          </a:r>
          <a:endParaRPr lang="en-US" sz="2800" b="0" i="1" dirty="0">
            <a:solidFill>
              <a:srgbClr val="333399"/>
            </a:solidFill>
            <a:latin typeface="Times New Roman" panose="02020603050405020304" pitchFamily="18" charset="0"/>
            <a:cs typeface="Times New Roman" panose="02020603050405020304" pitchFamily="18" charset="0"/>
          </a:endParaRPr>
        </a:p>
      </dgm:t>
    </dgm:pt>
    <dgm:pt modelId="{F231EA51-7294-4EFC-B790-1092370CE05B}" type="parTrans" cxnId="{BCC6AD91-4803-4AFA-82FF-254D91FC7BD4}">
      <dgm:prSet/>
      <dgm:spPr/>
      <dgm:t>
        <a:bodyPr/>
        <a:lstStyle/>
        <a:p>
          <a:endParaRPr lang="en-US"/>
        </a:p>
      </dgm:t>
    </dgm:pt>
    <dgm:pt modelId="{D193F95F-1E8D-4F27-8945-F9B1A6AFC171}" type="sibTrans" cxnId="{BCC6AD91-4803-4AFA-82FF-254D91FC7BD4}">
      <dgm:prSet/>
      <dgm:spPr/>
      <dgm:t>
        <a:bodyPr/>
        <a:lstStyle/>
        <a:p>
          <a:endParaRPr lang="en-US"/>
        </a:p>
      </dgm:t>
    </dgm:pt>
    <dgm:pt modelId="{A1792D05-BC4E-422A-BD4F-CF3D6F24EFA7}">
      <dgm:prSet phldrT="[Text]" custT="1"/>
      <dgm:spPr/>
      <dgm:t>
        <a:bodyPr/>
        <a:lstStyle/>
        <a:p>
          <a:r>
            <a:rPr lang="en-US" sz="2800" b="1" dirty="0" err="1">
              <a:solidFill>
                <a:srgbClr val="CC0066"/>
              </a:solidFill>
              <a:effectLst/>
              <a:latin typeface="Times New Roman" panose="02020603050405020304" pitchFamily="18" charset="0"/>
              <a:cs typeface="Times New Roman" panose="02020603050405020304" pitchFamily="18" charset="0"/>
            </a:rPr>
            <a:t>Đứng</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im</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là</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tương</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đối</a:t>
          </a:r>
          <a:endParaRPr lang="en-US" sz="2800" b="1" dirty="0">
            <a:solidFill>
              <a:srgbClr val="CC0066"/>
            </a:solidFill>
            <a:effectLst/>
            <a:latin typeface="Times New Roman" panose="02020603050405020304" pitchFamily="18" charset="0"/>
            <a:cs typeface="Times New Roman" panose="02020603050405020304" pitchFamily="18" charset="0"/>
          </a:endParaRPr>
        </a:p>
      </dgm:t>
    </dgm:pt>
    <dgm:pt modelId="{81EF97B2-59C1-4BED-A7E8-6EB5DEEDEC0F}" type="parTrans" cxnId="{EBCDB0F7-3EAE-468D-B9EA-DF09A08A81B2}">
      <dgm:prSet/>
      <dgm:spPr/>
      <dgm:t>
        <a:bodyPr/>
        <a:lstStyle/>
        <a:p>
          <a:endParaRPr lang="en-US"/>
        </a:p>
      </dgm:t>
    </dgm:pt>
    <dgm:pt modelId="{F329FC88-0CA0-48CC-B5C0-3E9D968A3146}" type="sibTrans" cxnId="{EBCDB0F7-3EAE-468D-B9EA-DF09A08A81B2}">
      <dgm:prSet/>
      <dgm:spPr/>
      <dgm:t>
        <a:bodyPr/>
        <a:lstStyle/>
        <a:p>
          <a:endParaRPr lang="en-US"/>
        </a:p>
      </dgm:t>
    </dgm:pt>
    <dgm:pt modelId="{B408AF59-57ED-4F4A-947B-1CE2592ACECB}">
      <dgm:prSet phldrT="[Text]" custT="1"/>
      <dgm:spPr/>
      <dgm:t>
        <a:bodyPr/>
        <a:lstStyle/>
        <a:p>
          <a:r>
            <a:rPr lang="en-US" sz="2800" b="1" dirty="0" err="1">
              <a:solidFill>
                <a:srgbClr val="006600"/>
              </a:solidFill>
              <a:effectLst/>
              <a:latin typeface="Times New Roman" panose="02020603050405020304" pitchFamily="18" charset="0"/>
              <a:cs typeface="Times New Roman" panose="02020603050405020304" pitchFamily="18" charset="0"/>
            </a:rPr>
            <a:t>Vận</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động</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là</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tuyệt</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đối</a:t>
          </a:r>
          <a:endParaRPr lang="en-US" sz="2800" b="1" dirty="0">
            <a:solidFill>
              <a:srgbClr val="006600"/>
            </a:solidFill>
            <a:effectLst/>
            <a:latin typeface="Times New Roman" panose="02020603050405020304" pitchFamily="18" charset="0"/>
            <a:cs typeface="Times New Roman" panose="02020603050405020304" pitchFamily="18" charset="0"/>
          </a:endParaRPr>
        </a:p>
      </dgm:t>
    </dgm:pt>
    <dgm:pt modelId="{13465940-8FEB-4FA1-9722-E5DAF846739D}" type="parTrans" cxnId="{E185A4BD-4B9D-4CED-A5B6-94B38A7ED9E9}">
      <dgm:prSet/>
      <dgm:spPr/>
      <dgm:t>
        <a:bodyPr/>
        <a:lstStyle/>
        <a:p>
          <a:endParaRPr lang="en-US"/>
        </a:p>
      </dgm:t>
    </dgm:pt>
    <dgm:pt modelId="{5FE5AAED-FE88-4C49-94F3-7443472F4F4C}" type="sibTrans" cxnId="{E185A4BD-4B9D-4CED-A5B6-94B38A7ED9E9}">
      <dgm:prSet/>
      <dgm:spPr/>
      <dgm:t>
        <a:bodyPr/>
        <a:lstStyle/>
        <a:p>
          <a:endParaRPr lang="en-US"/>
        </a:p>
      </dgm:t>
    </dgm:pt>
    <dgm:pt modelId="{AC1AA61E-812E-4981-89FC-B6556CB9F651}" type="pres">
      <dgm:prSet presAssocID="{83F5F7BF-1374-4437-966C-4A58D41B2F88}" presName="diagram" presStyleCnt="0">
        <dgm:presLayoutVars>
          <dgm:chPref val="1"/>
          <dgm:dir/>
          <dgm:animOne val="branch"/>
          <dgm:animLvl val="lvl"/>
          <dgm:resizeHandles/>
        </dgm:presLayoutVars>
      </dgm:prSet>
      <dgm:spPr/>
      <dgm:t>
        <a:bodyPr/>
        <a:lstStyle/>
        <a:p>
          <a:endParaRPr lang="en-US"/>
        </a:p>
      </dgm:t>
    </dgm:pt>
    <dgm:pt modelId="{1B165F8B-0838-419D-8AD0-97219A0BCF65}" type="pres">
      <dgm:prSet presAssocID="{D8DF8F77-4E89-4880-A133-64B775EB4A41}" presName="root" presStyleCnt="0"/>
      <dgm:spPr/>
    </dgm:pt>
    <dgm:pt modelId="{A84A4C24-DC59-4B15-B5E5-66F3BCAEB1C2}" type="pres">
      <dgm:prSet presAssocID="{D8DF8F77-4E89-4880-A133-64B775EB4A41}" presName="rootComposite" presStyleCnt="0"/>
      <dgm:spPr/>
    </dgm:pt>
    <dgm:pt modelId="{214B4455-AC8A-4A08-AB5A-26B2192599D0}" type="pres">
      <dgm:prSet presAssocID="{D8DF8F77-4E89-4880-A133-64B775EB4A41}" presName="rootText" presStyleLbl="node1" presStyleIdx="0" presStyleCnt="1" custScaleX="302951" custScaleY="131100" custLinFactNeighborX="-2171" custLinFactNeighborY="-19844"/>
      <dgm:spPr/>
      <dgm:t>
        <a:bodyPr/>
        <a:lstStyle/>
        <a:p>
          <a:endParaRPr lang="en-US"/>
        </a:p>
      </dgm:t>
    </dgm:pt>
    <dgm:pt modelId="{1A7B2FA6-3154-48B2-A2CC-C0424A36A2C5}" type="pres">
      <dgm:prSet presAssocID="{D8DF8F77-4E89-4880-A133-64B775EB4A41}" presName="rootConnector" presStyleLbl="node1" presStyleIdx="0" presStyleCnt="1"/>
      <dgm:spPr/>
      <dgm:t>
        <a:bodyPr/>
        <a:lstStyle/>
        <a:p>
          <a:endParaRPr lang="en-US"/>
        </a:p>
      </dgm:t>
    </dgm:pt>
    <dgm:pt modelId="{8003A058-B656-4435-A781-EC98ECE40912}" type="pres">
      <dgm:prSet presAssocID="{D8DF8F77-4E89-4880-A133-64B775EB4A41}" presName="childShape" presStyleCnt="0"/>
      <dgm:spPr/>
    </dgm:pt>
    <dgm:pt modelId="{B95D5CB1-C961-4C9D-AAB3-5A50103E86F9}" type="pres">
      <dgm:prSet presAssocID="{81EF97B2-59C1-4BED-A7E8-6EB5DEEDEC0F}" presName="Name13" presStyleLbl="parChTrans1D2" presStyleIdx="0" presStyleCnt="2"/>
      <dgm:spPr/>
      <dgm:t>
        <a:bodyPr/>
        <a:lstStyle/>
        <a:p>
          <a:endParaRPr lang="en-US"/>
        </a:p>
      </dgm:t>
    </dgm:pt>
    <dgm:pt modelId="{664DBB2C-D112-4382-8E7A-AB4842C446DD}" type="pres">
      <dgm:prSet presAssocID="{A1792D05-BC4E-422A-BD4F-CF3D6F24EFA7}" presName="childText" presStyleLbl="bgAcc1" presStyleIdx="0" presStyleCnt="2" custScaleX="218963" custScaleY="55648">
        <dgm:presLayoutVars>
          <dgm:bulletEnabled val="1"/>
        </dgm:presLayoutVars>
      </dgm:prSet>
      <dgm:spPr/>
      <dgm:t>
        <a:bodyPr/>
        <a:lstStyle/>
        <a:p>
          <a:endParaRPr lang="en-US"/>
        </a:p>
      </dgm:t>
    </dgm:pt>
    <dgm:pt modelId="{25C9957C-A1C5-4E72-8558-FADC391CDE79}" type="pres">
      <dgm:prSet presAssocID="{13465940-8FEB-4FA1-9722-E5DAF846739D}" presName="Name13" presStyleLbl="parChTrans1D2" presStyleIdx="1" presStyleCnt="2"/>
      <dgm:spPr/>
      <dgm:t>
        <a:bodyPr/>
        <a:lstStyle/>
        <a:p>
          <a:endParaRPr lang="en-US"/>
        </a:p>
      </dgm:t>
    </dgm:pt>
    <dgm:pt modelId="{E8B53FCF-B614-45A1-8A06-B98D6F21264D}" type="pres">
      <dgm:prSet presAssocID="{B408AF59-57ED-4F4A-947B-1CE2592ACECB}" presName="childText" presStyleLbl="bgAcc1" presStyleIdx="1" presStyleCnt="2" custScaleX="218963" custScaleY="59367">
        <dgm:presLayoutVars>
          <dgm:bulletEnabled val="1"/>
        </dgm:presLayoutVars>
      </dgm:prSet>
      <dgm:spPr/>
      <dgm:t>
        <a:bodyPr/>
        <a:lstStyle/>
        <a:p>
          <a:endParaRPr lang="en-US"/>
        </a:p>
      </dgm:t>
    </dgm:pt>
  </dgm:ptLst>
  <dgm:cxnLst>
    <dgm:cxn modelId="{92FBDE42-1D02-4F63-B656-07182875E667}" type="presOf" srcId="{D8DF8F77-4E89-4880-A133-64B775EB4A41}" destId="{1A7B2FA6-3154-48B2-A2CC-C0424A36A2C5}" srcOrd="1" destOrd="0" presId="urn:microsoft.com/office/officeart/2005/8/layout/hierarchy3"/>
    <dgm:cxn modelId="{E185A4BD-4B9D-4CED-A5B6-94B38A7ED9E9}" srcId="{D8DF8F77-4E89-4880-A133-64B775EB4A41}" destId="{B408AF59-57ED-4F4A-947B-1CE2592ACECB}" srcOrd="1" destOrd="0" parTransId="{13465940-8FEB-4FA1-9722-E5DAF846739D}" sibTransId="{5FE5AAED-FE88-4C49-94F3-7443472F4F4C}"/>
    <dgm:cxn modelId="{3C406992-7D62-4C9C-9744-415BC390EE86}" type="presOf" srcId="{D8DF8F77-4E89-4880-A133-64B775EB4A41}" destId="{214B4455-AC8A-4A08-AB5A-26B2192599D0}" srcOrd="0" destOrd="0" presId="urn:microsoft.com/office/officeart/2005/8/layout/hierarchy3"/>
    <dgm:cxn modelId="{BCC6AD91-4803-4AFA-82FF-254D91FC7BD4}" srcId="{83F5F7BF-1374-4437-966C-4A58D41B2F88}" destId="{D8DF8F77-4E89-4880-A133-64B775EB4A41}" srcOrd="0" destOrd="0" parTransId="{F231EA51-7294-4EFC-B790-1092370CE05B}" sibTransId="{D193F95F-1E8D-4F27-8945-F9B1A6AFC171}"/>
    <dgm:cxn modelId="{604FD107-9A87-4A44-94A2-BA2AE7D30737}" type="presOf" srcId="{B408AF59-57ED-4F4A-947B-1CE2592ACECB}" destId="{E8B53FCF-B614-45A1-8A06-B98D6F21264D}" srcOrd="0" destOrd="0" presId="urn:microsoft.com/office/officeart/2005/8/layout/hierarchy3"/>
    <dgm:cxn modelId="{8C80FE4B-A9C6-4B46-9B65-D53E21421CC0}" type="presOf" srcId="{83F5F7BF-1374-4437-966C-4A58D41B2F88}" destId="{AC1AA61E-812E-4981-89FC-B6556CB9F651}" srcOrd="0" destOrd="0" presId="urn:microsoft.com/office/officeart/2005/8/layout/hierarchy3"/>
    <dgm:cxn modelId="{C22A2F6F-500C-42A7-8105-D9651FBB70ED}" type="presOf" srcId="{81EF97B2-59C1-4BED-A7E8-6EB5DEEDEC0F}" destId="{B95D5CB1-C961-4C9D-AAB3-5A50103E86F9}" srcOrd="0" destOrd="0" presId="urn:microsoft.com/office/officeart/2005/8/layout/hierarchy3"/>
    <dgm:cxn modelId="{7541542F-991F-45E2-B5B4-5DE7B80297FE}" type="presOf" srcId="{13465940-8FEB-4FA1-9722-E5DAF846739D}" destId="{25C9957C-A1C5-4E72-8558-FADC391CDE79}" srcOrd="0" destOrd="0" presId="urn:microsoft.com/office/officeart/2005/8/layout/hierarchy3"/>
    <dgm:cxn modelId="{CB5968CE-A0EB-4677-8890-A73DDA9A549C}" type="presOf" srcId="{A1792D05-BC4E-422A-BD4F-CF3D6F24EFA7}" destId="{664DBB2C-D112-4382-8E7A-AB4842C446DD}" srcOrd="0" destOrd="0" presId="urn:microsoft.com/office/officeart/2005/8/layout/hierarchy3"/>
    <dgm:cxn modelId="{EBCDB0F7-3EAE-468D-B9EA-DF09A08A81B2}" srcId="{D8DF8F77-4E89-4880-A133-64B775EB4A41}" destId="{A1792D05-BC4E-422A-BD4F-CF3D6F24EFA7}" srcOrd="0" destOrd="0" parTransId="{81EF97B2-59C1-4BED-A7E8-6EB5DEEDEC0F}" sibTransId="{F329FC88-0CA0-48CC-B5C0-3E9D968A3146}"/>
    <dgm:cxn modelId="{8DBCEA30-69C7-466E-A075-9F2523839FF7}" type="presParOf" srcId="{AC1AA61E-812E-4981-89FC-B6556CB9F651}" destId="{1B165F8B-0838-419D-8AD0-97219A0BCF65}" srcOrd="0" destOrd="0" presId="urn:microsoft.com/office/officeart/2005/8/layout/hierarchy3"/>
    <dgm:cxn modelId="{1DAC0016-2BCE-470D-9BD4-4EDBC4A6341D}" type="presParOf" srcId="{1B165F8B-0838-419D-8AD0-97219A0BCF65}" destId="{A84A4C24-DC59-4B15-B5E5-66F3BCAEB1C2}" srcOrd="0" destOrd="0" presId="urn:microsoft.com/office/officeart/2005/8/layout/hierarchy3"/>
    <dgm:cxn modelId="{F253A009-20A3-4D13-8790-80B21DD8819F}" type="presParOf" srcId="{A84A4C24-DC59-4B15-B5E5-66F3BCAEB1C2}" destId="{214B4455-AC8A-4A08-AB5A-26B2192599D0}" srcOrd="0" destOrd="0" presId="urn:microsoft.com/office/officeart/2005/8/layout/hierarchy3"/>
    <dgm:cxn modelId="{E458C308-10FA-46E1-9BD3-A68A5BCC7E7B}" type="presParOf" srcId="{A84A4C24-DC59-4B15-B5E5-66F3BCAEB1C2}" destId="{1A7B2FA6-3154-48B2-A2CC-C0424A36A2C5}" srcOrd="1" destOrd="0" presId="urn:microsoft.com/office/officeart/2005/8/layout/hierarchy3"/>
    <dgm:cxn modelId="{31474DA1-3A3B-40EE-8470-3085B1AFDC6C}" type="presParOf" srcId="{1B165F8B-0838-419D-8AD0-97219A0BCF65}" destId="{8003A058-B656-4435-A781-EC98ECE40912}" srcOrd="1" destOrd="0" presId="urn:microsoft.com/office/officeart/2005/8/layout/hierarchy3"/>
    <dgm:cxn modelId="{12DDDCBA-1219-4B8A-ADE7-16B5E60B3CE0}" type="presParOf" srcId="{8003A058-B656-4435-A781-EC98ECE40912}" destId="{B95D5CB1-C961-4C9D-AAB3-5A50103E86F9}" srcOrd="0" destOrd="0" presId="urn:microsoft.com/office/officeart/2005/8/layout/hierarchy3"/>
    <dgm:cxn modelId="{BDA1E56C-8800-4AE8-8304-657960ACA9DD}" type="presParOf" srcId="{8003A058-B656-4435-A781-EC98ECE40912}" destId="{664DBB2C-D112-4382-8E7A-AB4842C446DD}" srcOrd="1" destOrd="0" presId="urn:microsoft.com/office/officeart/2005/8/layout/hierarchy3"/>
    <dgm:cxn modelId="{324F9D4E-B9CE-4948-BE49-4280AF9938EB}" type="presParOf" srcId="{8003A058-B656-4435-A781-EC98ECE40912}" destId="{25C9957C-A1C5-4E72-8558-FADC391CDE79}" srcOrd="2" destOrd="0" presId="urn:microsoft.com/office/officeart/2005/8/layout/hierarchy3"/>
    <dgm:cxn modelId="{335D4DF8-AFB5-41EF-93C8-3FE71F69657B}" type="presParOf" srcId="{8003A058-B656-4435-A781-EC98ECE40912}" destId="{E8B53FCF-B614-45A1-8A06-B98D6F21264D}" srcOrd="3" destOrd="0" presId="urn:microsoft.com/office/officeart/2005/8/layout/hierarchy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3333CC"/>
        </a:solidFill>
      </dgm:spPr>
      <dgm:t>
        <a:bodyPr/>
        <a:lstStyle/>
        <a:p>
          <a:r>
            <a:rPr lang="en-US" sz="2400" b="1" dirty="0">
              <a:solidFill>
                <a:schemeClr val="bg1"/>
              </a:solidFill>
              <a:latin typeface="+mj-lt"/>
              <a:cs typeface="Times New Roman" pitchFamily="18" charset="0"/>
            </a:rPr>
            <a:t>a</a:t>
          </a:r>
        </a:p>
      </dgm:t>
    </dgm:pt>
    <dgm:pt modelId="{81DF2ED5-9575-42AD-9EB5-4110B8498BE5}" type="parTrans" cxnId="{9AB38DAF-B29F-4F19-994F-3826BB11E119}">
      <dgm:prSet/>
      <dgm:spPr/>
      <dgm:t>
        <a:bodyPr/>
        <a:lstStyle/>
        <a:p>
          <a:endParaRPr lang="en-US" sz="2400">
            <a:solidFill>
              <a:schemeClr val="tx2"/>
            </a:solidFill>
            <a:latin typeface="+mj-lt"/>
            <a:cs typeface="Times New Roman" pitchFamily="18" charset="0"/>
          </a:endParaRPr>
        </a:p>
      </dgm:t>
    </dgm:pt>
    <dgm:pt modelId="{4CC4098A-8FBF-41BF-B760-909AFAE0B4B5}" type="sibTrans" cxnId="{9AB38DAF-B29F-4F19-994F-3826BB11E119}">
      <dgm:prSet/>
      <dgm:spPr/>
      <dgm:t>
        <a:bodyPr/>
        <a:lstStyle/>
        <a:p>
          <a:endParaRPr lang="en-US" sz="2400">
            <a:solidFill>
              <a:schemeClr val="tx2"/>
            </a:solidFill>
            <a:latin typeface="+mj-lt"/>
            <a:cs typeface="Times New Roman" pitchFamily="18" charset="0"/>
          </a:endParaRPr>
        </a:p>
      </dgm:t>
    </dgm:pt>
    <dgm:pt modelId="{1D3F762B-C24B-4AED-81EC-C5404096EB3B}">
      <dgm:prSet phldrT="[Text]" custT="1"/>
      <dgm:spPr>
        <a:solidFill>
          <a:srgbClr val="3333CC">
            <a:alpha val="89804"/>
          </a:srgbClr>
        </a:solidFill>
        <a:ln>
          <a:solidFill>
            <a:schemeClr val="bg1">
              <a:alpha val="90000"/>
            </a:schemeClr>
          </a:solidFill>
        </a:ln>
      </dgm:spPr>
      <dgm:t>
        <a:bodyPr/>
        <a:lstStyle/>
        <a:p>
          <a:r>
            <a:rPr lang="en-US" sz="2400" b="1" dirty="0" err="1">
              <a:solidFill>
                <a:schemeClr val="bg1"/>
              </a:solidFill>
              <a:latin typeface="+mj-lt"/>
              <a:cs typeface="Times New Roman" pitchFamily="18" charset="0"/>
            </a:rPr>
            <a:t>Nguồn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gốc</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ý </a:t>
          </a:r>
          <a:r>
            <a:rPr lang="en-US" sz="2400" b="1" dirty="0" err="1">
              <a:solidFill>
                <a:schemeClr val="bg1"/>
              </a:solidFill>
              <a:latin typeface="+mj-lt"/>
              <a:cs typeface="Times New Roman" pitchFamily="18" charset="0"/>
            </a:rPr>
            <a:t>thức</a:t>
          </a:r>
          <a:endParaRPr lang="en-US" sz="2400" b="1" dirty="0">
            <a:solidFill>
              <a:schemeClr val="bg1"/>
            </a:solidFill>
            <a:latin typeface="+mj-lt"/>
            <a:cs typeface="Times New Roman" pitchFamily="18" charset="0"/>
          </a:endParaRPr>
        </a:p>
      </dgm:t>
    </dgm:pt>
    <dgm:pt modelId="{6F0FD763-3F2C-43E6-AD4D-3C962D1AB9CC}" type="parTrans" cxnId="{55561BE6-CC2E-40E9-AEBE-1D8FB12620F1}">
      <dgm:prSet/>
      <dgm:spPr/>
      <dgm:t>
        <a:bodyPr/>
        <a:lstStyle/>
        <a:p>
          <a:endParaRPr lang="en-US" sz="2400">
            <a:solidFill>
              <a:schemeClr val="tx2"/>
            </a:solidFill>
            <a:latin typeface="+mj-lt"/>
            <a:cs typeface="Times New Roman" pitchFamily="18" charset="0"/>
          </a:endParaRPr>
        </a:p>
      </dgm:t>
    </dgm:pt>
    <dgm:pt modelId="{111959EF-A31F-4484-878B-BF0B08273C13}" type="sibTrans" cxnId="{55561BE6-CC2E-40E9-AEBE-1D8FB12620F1}">
      <dgm:prSet/>
      <dgm:spPr/>
      <dgm:t>
        <a:bodyPr/>
        <a:lstStyle/>
        <a:p>
          <a:endParaRPr lang="en-US" sz="2400">
            <a:solidFill>
              <a:schemeClr val="tx2"/>
            </a:solidFill>
            <a:latin typeface="+mj-lt"/>
            <a:cs typeface="Times New Roman" pitchFamily="18" charset="0"/>
          </a:endParaRPr>
        </a:p>
      </dgm:t>
    </dgm:pt>
    <dgm:pt modelId="{9FF8373A-6519-49BB-9B1C-267FE05AD0D1}">
      <dgm:prSet phldrT="[Text]" custT="1"/>
      <dgm:spPr>
        <a:solidFill>
          <a:srgbClr val="FF0066"/>
        </a:solidFill>
      </dgm:spPr>
      <dgm:t>
        <a:bodyPr/>
        <a:lstStyle/>
        <a:p>
          <a:r>
            <a:rPr lang="en-US" sz="2400" b="1" dirty="0">
              <a:solidFill>
                <a:schemeClr val="bg1"/>
              </a:solidFill>
              <a:latin typeface="+mj-lt"/>
              <a:cs typeface="Times New Roman" pitchFamily="18" charset="0"/>
            </a:rPr>
            <a:t>b</a:t>
          </a:r>
        </a:p>
      </dgm:t>
    </dgm:pt>
    <dgm:pt modelId="{612F8D83-B44F-4931-95F9-3204CC9E1198}" type="parTrans" cxnId="{94A8D32D-9245-4598-BFC4-41535380054B}">
      <dgm:prSet/>
      <dgm:spPr/>
      <dgm:t>
        <a:bodyPr/>
        <a:lstStyle/>
        <a:p>
          <a:endParaRPr lang="en-US" sz="2400">
            <a:solidFill>
              <a:schemeClr val="tx2"/>
            </a:solidFill>
            <a:latin typeface="+mj-lt"/>
            <a:cs typeface="Times New Roman" pitchFamily="18" charset="0"/>
          </a:endParaRPr>
        </a:p>
      </dgm:t>
    </dgm:pt>
    <dgm:pt modelId="{B3DA407D-0D72-4CE5-B3EF-8307CA7052B0}" type="sibTrans" cxnId="{94A8D32D-9245-4598-BFC4-41535380054B}">
      <dgm:prSet/>
      <dgm:spPr/>
      <dgm:t>
        <a:bodyPr/>
        <a:lstStyle/>
        <a:p>
          <a:endParaRPr lang="en-US" sz="2400">
            <a:solidFill>
              <a:schemeClr val="tx2"/>
            </a:solidFill>
            <a:latin typeface="+mj-lt"/>
            <a:cs typeface="Times New Roman" pitchFamily="18" charset="0"/>
          </a:endParaRPr>
        </a:p>
      </dgm:t>
    </dgm:pt>
    <dgm:pt modelId="{EE87098A-61D7-40D5-AB9C-74ADF2D7BC2A}">
      <dgm:prSet phldrT="[Text]" custT="1"/>
      <dgm:spPr>
        <a:solidFill>
          <a:srgbClr val="FF0066">
            <a:alpha val="90000"/>
          </a:srgbClr>
        </a:solidFill>
      </dgm:spPr>
      <dgm:t>
        <a:bodyPr/>
        <a:lstStyle/>
        <a:p>
          <a:pPr algn="l"/>
          <a:r>
            <a:rPr lang="en-US" sz="2400" b="1" dirty="0" err="1">
              <a:solidFill>
                <a:schemeClr val="bg1"/>
              </a:solidFill>
              <a:latin typeface="+mj-lt"/>
              <a:cs typeface="Times New Roman" pitchFamily="18" charset="0"/>
            </a:rPr>
            <a:t>Bản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chất</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ý </a:t>
          </a:r>
          <a:r>
            <a:rPr lang="en-US" sz="2400" b="1" dirty="0" err="1">
              <a:solidFill>
                <a:schemeClr val="bg1"/>
              </a:solidFill>
              <a:latin typeface="+mj-lt"/>
              <a:cs typeface="Times New Roman" pitchFamily="18" charset="0"/>
            </a:rPr>
            <a:t>thức</a:t>
          </a:r>
          <a:endParaRPr lang="en-US" sz="2400" b="1" dirty="0">
            <a:solidFill>
              <a:schemeClr val="bg1"/>
            </a:solidFill>
            <a:latin typeface="+mj-lt"/>
            <a:cs typeface="Times New Roman" pitchFamily="18" charset="0"/>
          </a:endParaRPr>
        </a:p>
      </dgm:t>
    </dgm:pt>
    <dgm:pt modelId="{2805ECA1-21A3-4F8F-AA97-A9F008951F86}" type="parTrans" cxnId="{BE7ACB66-DCD4-47DF-992F-D151188EC994}">
      <dgm:prSet/>
      <dgm:spPr/>
      <dgm:t>
        <a:bodyPr/>
        <a:lstStyle/>
        <a:p>
          <a:endParaRPr lang="en-US" sz="2400">
            <a:solidFill>
              <a:schemeClr val="tx2"/>
            </a:solidFill>
            <a:latin typeface="+mj-lt"/>
            <a:cs typeface="Times New Roman" pitchFamily="18" charset="0"/>
          </a:endParaRPr>
        </a:p>
      </dgm:t>
    </dgm:pt>
    <dgm:pt modelId="{185FB2E3-4F8B-4609-ACC4-0782EEF88E18}" type="sibTrans" cxnId="{BE7ACB66-DCD4-47DF-992F-D151188EC994}">
      <dgm:prSet/>
      <dgm:spPr/>
      <dgm:t>
        <a:bodyPr/>
        <a:lstStyle/>
        <a:p>
          <a:endParaRPr lang="en-US" sz="2400">
            <a:solidFill>
              <a:schemeClr val="tx2"/>
            </a:solidFill>
            <a:latin typeface="+mj-lt"/>
            <a:cs typeface="Times New Roman" pitchFamily="18" charset="0"/>
          </a:endParaRPr>
        </a:p>
      </dgm:t>
    </dgm:pt>
    <dgm:pt modelId="{582858C8-19D7-4776-A140-A2521D7811DC}">
      <dgm:prSet phldrT="[Text]" custT="1"/>
      <dgm:spPr>
        <a:solidFill>
          <a:srgbClr val="006600"/>
        </a:solidFill>
      </dgm:spPr>
      <dgm:t>
        <a:bodyPr/>
        <a:lstStyle/>
        <a:p>
          <a:r>
            <a:rPr lang="en-US" sz="2400" b="1" dirty="0">
              <a:solidFill>
                <a:schemeClr val="bg1"/>
              </a:solidFill>
              <a:latin typeface="+mj-lt"/>
              <a:cs typeface="Times New Roman" pitchFamily="18" charset="0"/>
            </a:rPr>
            <a:t>c</a:t>
          </a:r>
        </a:p>
      </dgm:t>
    </dgm:pt>
    <dgm:pt modelId="{AEBB10BB-E934-4EC5-9934-73CD8E9CA385}" type="parTrans" cxnId="{5CF0A8C4-9A2A-4832-925A-7E662834A0AB}">
      <dgm:prSet/>
      <dgm:spPr/>
      <dgm:t>
        <a:bodyPr/>
        <a:lstStyle/>
        <a:p>
          <a:endParaRPr lang="en-US" sz="2400">
            <a:solidFill>
              <a:schemeClr val="tx2"/>
            </a:solidFill>
            <a:latin typeface="+mj-lt"/>
            <a:cs typeface="Times New Roman" pitchFamily="18" charset="0"/>
          </a:endParaRPr>
        </a:p>
      </dgm:t>
    </dgm:pt>
    <dgm:pt modelId="{C4F8EC4F-5366-4053-B0EC-396E9551EBC8}" type="sibTrans" cxnId="{5CF0A8C4-9A2A-4832-925A-7E662834A0AB}">
      <dgm:prSet/>
      <dgm:spPr/>
      <dgm:t>
        <a:bodyPr/>
        <a:lstStyle/>
        <a:p>
          <a:endParaRPr lang="en-US" sz="2400">
            <a:solidFill>
              <a:schemeClr val="tx2"/>
            </a:solidFill>
            <a:latin typeface="+mj-lt"/>
            <a:cs typeface="Times New Roman" pitchFamily="18" charset="0"/>
          </a:endParaRPr>
        </a:p>
      </dgm:t>
    </dgm:pt>
    <dgm:pt modelId="{8AEA1BC0-95B2-47BA-8022-6CA77F32CDE3}">
      <dgm:prSet phldrT="[Text]" custT="1"/>
      <dgm:spPr>
        <a:solidFill>
          <a:srgbClr val="006600">
            <a:alpha val="90000"/>
          </a:srgbClr>
        </a:solidFill>
      </dgm:spPr>
      <dgm:t>
        <a:bodyPr/>
        <a:lstStyle/>
        <a:p>
          <a:pPr algn="l"/>
          <a:r>
            <a:rPr lang="en-US" sz="2400" b="1" dirty="0" err="1">
              <a:solidFill>
                <a:schemeClr val="bg1"/>
              </a:solidFill>
              <a:latin typeface="+mj-lt"/>
              <a:cs typeface="Times New Roman" pitchFamily="18" charset="0"/>
            </a:rPr>
            <a:t>Kết</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cấu</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ý </a:t>
          </a:r>
          <a:r>
            <a:rPr lang="en-US" sz="2400" b="1" dirty="0" err="1">
              <a:solidFill>
                <a:schemeClr val="bg1"/>
              </a:solidFill>
              <a:latin typeface="+mj-lt"/>
              <a:cs typeface="Times New Roman" pitchFamily="18" charset="0"/>
            </a:rPr>
            <a:t>thức</a:t>
          </a:r>
          <a:endParaRPr lang="en-US" sz="2400" b="1" dirty="0">
            <a:solidFill>
              <a:schemeClr val="bg1"/>
            </a:solidFill>
            <a:latin typeface="+mj-lt"/>
            <a:cs typeface="Times New Roman" pitchFamily="18" charset="0"/>
          </a:endParaRPr>
        </a:p>
      </dgm:t>
    </dgm:pt>
    <dgm:pt modelId="{3F14D451-AEC1-4645-B9B4-66EB8116A4F7}" type="parTrans" cxnId="{8A85D118-2745-466A-89DC-F3B22D0EB9A4}">
      <dgm:prSet/>
      <dgm:spPr/>
      <dgm:t>
        <a:bodyPr/>
        <a:lstStyle/>
        <a:p>
          <a:endParaRPr lang="en-US" sz="2400">
            <a:solidFill>
              <a:schemeClr val="tx2"/>
            </a:solidFill>
            <a:latin typeface="+mj-lt"/>
            <a:cs typeface="Times New Roman" pitchFamily="18" charset="0"/>
          </a:endParaRPr>
        </a:p>
      </dgm:t>
    </dgm:pt>
    <dgm:pt modelId="{903B0491-8226-4872-833A-6DCCF0A4411C}" type="sibTrans" cxnId="{8A85D118-2745-466A-89DC-F3B22D0EB9A4}">
      <dgm:prSet/>
      <dgm:spPr/>
      <dgm:t>
        <a:bodyPr/>
        <a:lstStyle/>
        <a:p>
          <a:endParaRPr lang="en-US" sz="2400">
            <a:solidFill>
              <a:schemeClr val="tx2"/>
            </a:solidFill>
            <a:latin typeface="+mj-lt"/>
            <a:cs typeface="Times New Roman" pitchFamily="18" charset="0"/>
          </a:endParaRPr>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3">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3">
        <dgm:presLayoutVars>
          <dgm:bulletEnabled val="1"/>
        </dgm:presLayoutVars>
      </dgm:prSet>
      <dgm:spPr/>
      <dgm:t>
        <a:bodyPr/>
        <a:lstStyle/>
        <a:p>
          <a:endParaRPr lang="en-US"/>
        </a:p>
      </dgm:t>
    </dgm:pt>
    <dgm:pt modelId="{CB6D562F-A83F-4040-BA6B-C3EAEC7F1B56}" type="pres">
      <dgm:prSet presAssocID="{B3DA407D-0D72-4CE5-B3EF-8307CA7052B0}" presName="sp" presStyleCnt="0"/>
      <dgm:spPr/>
    </dgm:pt>
    <dgm:pt modelId="{F0C03FF9-C898-4924-9D13-A144186E7F59}" type="pres">
      <dgm:prSet presAssocID="{582858C8-19D7-4776-A140-A2521D7811DC}" presName="composite" presStyleCnt="0"/>
      <dgm:spPr/>
    </dgm:pt>
    <dgm:pt modelId="{DBBD28F1-3C42-4E98-BF5C-7BC658136B3A}" type="pres">
      <dgm:prSet presAssocID="{582858C8-19D7-4776-A140-A2521D7811DC}" presName="parentText" presStyleLbl="alignNode1" presStyleIdx="2" presStyleCnt="3">
        <dgm:presLayoutVars>
          <dgm:chMax val="1"/>
          <dgm:bulletEnabled val="1"/>
        </dgm:presLayoutVars>
      </dgm:prSet>
      <dgm:spPr/>
      <dgm:t>
        <a:bodyPr/>
        <a:lstStyle/>
        <a:p>
          <a:endParaRPr lang="en-US"/>
        </a:p>
      </dgm:t>
    </dgm:pt>
    <dgm:pt modelId="{B0FFB85C-B400-45AD-AB4C-9893309CA128}" type="pres">
      <dgm:prSet presAssocID="{582858C8-19D7-4776-A140-A2521D7811DC}" presName="descendantText" presStyleLbl="alignAcc1" presStyleIdx="2" presStyleCnt="3">
        <dgm:presLayoutVars>
          <dgm:bulletEnabled val="1"/>
        </dgm:presLayoutVars>
      </dgm:prSet>
      <dgm:spPr/>
      <dgm:t>
        <a:bodyPr/>
        <a:lstStyle/>
        <a:p>
          <a:endParaRPr lang="en-US"/>
        </a:p>
      </dgm:t>
    </dgm:pt>
  </dgm:ptLst>
  <dgm:cxnLst>
    <dgm:cxn modelId="{BF9AB5CB-C18A-4F17-8981-5D15BC36A7B7}" type="presOf" srcId="{1D3F762B-C24B-4AED-81EC-C5404096EB3B}" destId="{0DAB1469-03E9-4D9F-BEEA-7BAD8D0AC49F}" srcOrd="0" destOrd="0" presId="urn:microsoft.com/office/officeart/2005/8/layout/chevron2"/>
    <dgm:cxn modelId="{AC5452B5-F377-445C-8831-9AB2D48DDE5C}" type="presOf" srcId="{9FF8373A-6519-49BB-9B1C-267FE05AD0D1}" destId="{D2E498E5-5D32-477C-AD89-F3DFDEA2421E}"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7583A56F-A2F8-411D-B624-FE8727FFF564}" type="presOf" srcId="{06499D92-1B58-4ABB-B177-83C497903464}" destId="{A8385CC5-9E3D-4630-8A14-80529E56AA25}" srcOrd="0" destOrd="0" presId="urn:microsoft.com/office/officeart/2005/8/layout/chevron2"/>
    <dgm:cxn modelId="{94A8D32D-9245-4598-BFC4-41535380054B}" srcId="{06499D92-1B58-4ABB-B177-83C497903464}" destId="{9FF8373A-6519-49BB-9B1C-267FE05AD0D1}" srcOrd="1" destOrd="0" parTransId="{612F8D83-B44F-4931-95F9-3204CC9E1198}" sibTransId="{B3DA407D-0D72-4CE5-B3EF-8307CA7052B0}"/>
    <dgm:cxn modelId="{9B5D156D-81C6-4711-A803-026380944D70}" type="presOf" srcId="{8AEA1BC0-95B2-47BA-8022-6CA77F32CDE3}" destId="{B0FFB85C-B400-45AD-AB4C-9893309CA128}" srcOrd="0" destOrd="0" presId="urn:microsoft.com/office/officeart/2005/8/layout/chevron2"/>
    <dgm:cxn modelId="{6339FEE6-4EC8-4DA9-B5C5-24360CD1BF1A}" type="presOf" srcId="{582858C8-19D7-4776-A140-A2521D7811DC}" destId="{DBBD28F1-3C42-4E98-BF5C-7BC658136B3A}"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210B33D7-670E-4063-9C83-30506F66F590}" type="presOf" srcId="{6D78E838-C40B-4A2D-96AB-3C36A2D0DC16}" destId="{A7A3CE45-31EC-4F1E-B460-AE5C11441564}" srcOrd="0" destOrd="0" presId="urn:microsoft.com/office/officeart/2005/8/layout/chevron2"/>
    <dgm:cxn modelId="{8A85D118-2745-466A-89DC-F3B22D0EB9A4}" srcId="{582858C8-19D7-4776-A140-A2521D7811DC}" destId="{8AEA1BC0-95B2-47BA-8022-6CA77F32CDE3}" srcOrd="0" destOrd="0" parTransId="{3F14D451-AEC1-4645-B9B4-66EB8116A4F7}" sibTransId="{903B0491-8226-4872-833A-6DCCF0A4411C}"/>
    <dgm:cxn modelId="{BE7ACB66-DCD4-47DF-992F-D151188EC994}" srcId="{9FF8373A-6519-49BB-9B1C-267FE05AD0D1}" destId="{EE87098A-61D7-40D5-AB9C-74ADF2D7BC2A}" srcOrd="0" destOrd="0" parTransId="{2805ECA1-21A3-4F8F-AA97-A9F008951F86}" sibTransId="{185FB2E3-4F8B-4609-ACC4-0782EEF88E18}"/>
    <dgm:cxn modelId="{5CF0A8C4-9A2A-4832-925A-7E662834A0AB}" srcId="{06499D92-1B58-4ABB-B177-83C497903464}" destId="{582858C8-19D7-4776-A140-A2521D7811DC}" srcOrd="2" destOrd="0" parTransId="{AEBB10BB-E934-4EC5-9934-73CD8E9CA385}" sibTransId="{C4F8EC4F-5366-4053-B0EC-396E9551EBC8}"/>
    <dgm:cxn modelId="{FA0E6AB0-57EB-4E82-AF40-C7507E8908A2}" type="presOf" srcId="{EE87098A-61D7-40D5-AB9C-74ADF2D7BC2A}" destId="{66EE8A80-F4D4-4B0E-81C4-C67A772FA914}" srcOrd="0" destOrd="0" presId="urn:microsoft.com/office/officeart/2005/8/layout/chevron2"/>
    <dgm:cxn modelId="{CA57C986-578A-41CE-BFBB-78D7F7BCD8BB}" type="presParOf" srcId="{A8385CC5-9E3D-4630-8A14-80529E56AA25}" destId="{983C9849-91B6-45B4-BBE3-096EDDB9258B}" srcOrd="0" destOrd="0" presId="urn:microsoft.com/office/officeart/2005/8/layout/chevron2"/>
    <dgm:cxn modelId="{35366AE2-EEF5-405B-A039-B176DBDF3384}" type="presParOf" srcId="{983C9849-91B6-45B4-BBE3-096EDDB9258B}" destId="{A7A3CE45-31EC-4F1E-B460-AE5C11441564}" srcOrd="0" destOrd="0" presId="urn:microsoft.com/office/officeart/2005/8/layout/chevron2"/>
    <dgm:cxn modelId="{F326C76A-58B9-4325-810D-B04727F10DB4}" type="presParOf" srcId="{983C9849-91B6-45B4-BBE3-096EDDB9258B}" destId="{0DAB1469-03E9-4D9F-BEEA-7BAD8D0AC49F}" srcOrd="1" destOrd="0" presId="urn:microsoft.com/office/officeart/2005/8/layout/chevron2"/>
    <dgm:cxn modelId="{E87D0787-BEDD-4BDB-B159-F3B96EDF9E69}" type="presParOf" srcId="{A8385CC5-9E3D-4630-8A14-80529E56AA25}" destId="{263644C0-3AEF-472C-BC5B-C2E99FB885CD}" srcOrd="1" destOrd="0" presId="urn:microsoft.com/office/officeart/2005/8/layout/chevron2"/>
    <dgm:cxn modelId="{EFE63AF4-A910-4510-B441-F7775C99D8D8}" type="presParOf" srcId="{A8385CC5-9E3D-4630-8A14-80529E56AA25}" destId="{0EC25FD6-90FD-4D80-8465-5C87A0822180}" srcOrd="2" destOrd="0" presId="urn:microsoft.com/office/officeart/2005/8/layout/chevron2"/>
    <dgm:cxn modelId="{7A6941E4-8F2F-4E2B-A0AE-4FD5C06EC13C}" type="presParOf" srcId="{0EC25FD6-90FD-4D80-8465-5C87A0822180}" destId="{D2E498E5-5D32-477C-AD89-F3DFDEA2421E}" srcOrd="0" destOrd="0" presId="urn:microsoft.com/office/officeart/2005/8/layout/chevron2"/>
    <dgm:cxn modelId="{15410724-3A1C-4E77-9509-DF85A18EF4A7}" type="presParOf" srcId="{0EC25FD6-90FD-4D80-8465-5C87A0822180}" destId="{66EE8A80-F4D4-4B0E-81C4-C67A772FA914}" srcOrd="1" destOrd="0" presId="urn:microsoft.com/office/officeart/2005/8/layout/chevron2"/>
    <dgm:cxn modelId="{046F061F-1A03-415D-9142-8EDA3121CEDF}" type="presParOf" srcId="{A8385CC5-9E3D-4630-8A14-80529E56AA25}" destId="{CB6D562F-A83F-4040-BA6B-C3EAEC7F1B56}" srcOrd="3" destOrd="0" presId="urn:microsoft.com/office/officeart/2005/8/layout/chevron2"/>
    <dgm:cxn modelId="{CA63F115-4BF3-4110-97C9-F046449C9EC1}" type="presParOf" srcId="{A8385CC5-9E3D-4630-8A14-80529E56AA25}" destId="{F0C03FF9-C898-4924-9D13-A144186E7F59}" srcOrd="4" destOrd="0" presId="urn:microsoft.com/office/officeart/2005/8/layout/chevron2"/>
    <dgm:cxn modelId="{9B6BEE8C-EA1C-4260-A5A0-11EA82F686B7}" type="presParOf" srcId="{F0C03FF9-C898-4924-9D13-A144186E7F59}" destId="{DBBD28F1-3C42-4E98-BF5C-7BC658136B3A}" srcOrd="0" destOrd="0" presId="urn:microsoft.com/office/officeart/2005/8/layout/chevron2"/>
    <dgm:cxn modelId="{D55EB3D7-3D5C-473D-9C7A-27643383C26A}" type="presParOf" srcId="{F0C03FF9-C898-4924-9D13-A144186E7F59}" destId="{B0FFB85C-B400-45AD-AB4C-9893309CA128}"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6BB3CF6F-156D-4325-BF16-39EAB18E9DE2}" type="doc">
      <dgm:prSet loTypeId="urn:microsoft.com/office/officeart/2005/8/layout/hierarchy2" loCatId="hierarchy" qsTypeId="urn:microsoft.com/office/officeart/2005/8/quickstyle/simple1" qsCatId="simple" csTypeId="urn:microsoft.com/office/officeart/2005/8/colors/accent1_2" csCatId="accent1" phldr="1"/>
      <dgm:spPr/>
      <dgm:t>
        <a:bodyPr/>
        <a:lstStyle/>
        <a:p>
          <a:endParaRPr lang="en-US"/>
        </a:p>
      </dgm:t>
    </dgm:pt>
    <dgm:pt modelId="{2F588F34-DD04-407F-887F-B1B4C98F7A0E}">
      <dgm:prSet phldrT="[Text]" custT="1"/>
      <dgm:spPr>
        <a:solidFill>
          <a:schemeClr val="bg1"/>
        </a:solidFill>
        <a:ln>
          <a:solidFill>
            <a:srgbClr val="FF0000"/>
          </a:solidFill>
        </a:ln>
      </dgm:spPr>
      <dgm:t>
        <a:bodyPr/>
        <a:lstStyle/>
        <a:p>
          <a:r>
            <a:rPr lang="en-US" sz="3200" b="1" dirty="0" err="1">
              <a:solidFill>
                <a:srgbClr val="0033CC"/>
              </a:solidFill>
              <a:latin typeface="Times New Roman" panose="02020603050405020304" pitchFamily="18" charset="0"/>
              <a:cs typeface="Times New Roman" panose="02020603050405020304" pitchFamily="18" charset="0"/>
            </a:rPr>
            <a:t>Nguồn</a:t>
          </a:r>
          <a:r>
            <a:rPr lang="en-US" sz="3200" b="1" dirty="0">
              <a:solidFill>
                <a:srgbClr val="0033CC"/>
              </a:solidFill>
              <a:latin typeface="Times New Roman" panose="02020603050405020304" pitchFamily="18" charset="0"/>
              <a:cs typeface="Times New Roman" panose="02020603050405020304" pitchFamily="18" charset="0"/>
            </a:rPr>
            <a:t> </a:t>
          </a:r>
          <a:r>
            <a:rPr lang="en-US" sz="3200" b="1" dirty="0" err="1">
              <a:solidFill>
                <a:srgbClr val="0033CC"/>
              </a:solidFill>
              <a:latin typeface="Times New Roman" panose="02020603050405020304" pitchFamily="18" charset="0"/>
              <a:cs typeface="Times New Roman" panose="02020603050405020304" pitchFamily="18" charset="0"/>
            </a:rPr>
            <a:t>gốc</a:t>
          </a:r>
          <a:endParaRPr lang="en-US" sz="3200" b="1" dirty="0">
            <a:solidFill>
              <a:srgbClr val="0033CC"/>
            </a:solidFill>
            <a:latin typeface="Times New Roman" panose="02020603050405020304" pitchFamily="18" charset="0"/>
            <a:cs typeface="Times New Roman" panose="02020603050405020304" pitchFamily="18" charset="0"/>
          </a:endParaRPr>
        </a:p>
      </dgm:t>
    </dgm:pt>
    <dgm:pt modelId="{5AC26F19-146B-4426-8E97-5A448ABC3F0B}" type="parTrans" cxnId="{BE1CF25B-9526-4463-9FDB-25EA5A8DE0AE}">
      <dgm:prSet/>
      <dgm:spPr/>
      <dgm:t>
        <a:bodyPr/>
        <a:lstStyle/>
        <a:p>
          <a:endParaRPr lang="en-US"/>
        </a:p>
      </dgm:t>
    </dgm:pt>
    <dgm:pt modelId="{51BEB456-AEA2-435E-98AD-9C0A33C201AF}" type="sibTrans" cxnId="{BE1CF25B-9526-4463-9FDB-25EA5A8DE0AE}">
      <dgm:prSet/>
      <dgm:spPr/>
      <dgm:t>
        <a:bodyPr/>
        <a:lstStyle/>
        <a:p>
          <a:endParaRPr lang="en-US"/>
        </a:p>
      </dgm:t>
    </dgm:pt>
    <dgm:pt modelId="{0C95DDB3-69DA-4363-85BB-4EDECFCEC4E6}">
      <dgm:prSet phldrT="[Text]" custT="1"/>
      <dgm:spPr>
        <a:solidFill>
          <a:schemeClr val="bg1"/>
        </a:solidFill>
        <a:ln>
          <a:solidFill>
            <a:srgbClr val="FF0000"/>
          </a:solidFill>
        </a:ln>
      </dgm:spPr>
      <dgm:t>
        <a:bodyPr/>
        <a:lstStyle/>
        <a:p>
          <a:r>
            <a:rPr lang="en-US" sz="3200" b="1" dirty="0" err="1">
              <a:solidFill>
                <a:srgbClr val="D60093"/>
              </a:solidFill>
              <a:latin typeface="+mj-lt"/>
              <a:cs typeface="Times New Roman" panose="02020603050405020304" pitchFamily="18" charset="0"/>
            </a:rPr>
            <a:t>Tự</a:t>
          </a:r>
          <a:r>
            <a:rPr lang="en-US" sz="3200" b="1" dirty="0">
              <a:solidFill>
                <a:srgbClr val="D60093"/>
              </a:solidFill>
              <a:latin typeface="+mj-lt"/>
              <a:cs typeface="Times New Roman" panose="02020603050405020304" pitchFamily="18" charset="0"/>
            </a:rPr>
            <a:t> </a:t>
          </a:r>
          <a:r>
            <a:rPr lang="en-US" sz="3200" b="1" dirty="0" err="1">
              <a:solidFill>
                <a:srgbClr val="D60093"/>
              </a:solidFill>
              <a:latin typeface="+mj-lt"/>
              <a:cs typeface="Times New Roman" panose="02020603050405020304" pitchFamily="18" charset="0"/>
            </a:rPr>
            <a:t>nhiên</a:t>
          </a:r>
          <a:endParaRPr lang="en-US" sz="3200" b="1" dirty="0">
            <a:solidFill>
              <a:srgbClr val="D60093"/>
            </a:solidFill>
            <a:latin typeface="+mj-lt"/>
            <a:cs typeface="Times New Roman" panose="02020603050405020304" pitchFamily="18" charset="0"/>
          </a:endParaRPr>
        </a:p>
      </dgm:t>
    </dgm:pt>
    <dgm:pt modelId="{D6178B7C-6611-472A-A8A8-7BFAB3E1972A}" type="parTrans" cxnId="{A9F5BE0E-A0B3-4D1C-BF20-2AC68E62705C}">
      <dgm:prSet/>
      <dgm:spPr>
        <a:ln>
          <a:solidFill>
            <a:srgbClr val="FF0000"/>
          </a:solidFill>
        </a:ln>
      </dgm:spPr>
      <dgm:t>
        <a:bodyPr/>
        <a:lstStyle/>
        <a:p>
          <a:endParaRPr lang="en-US"/>
        </a:p>
      </dgm:t>
    </dgm:pt>
    <dgm:pt modelId="{9D96C052-CD46-418F-B354-B692E91B5B80}" type="sibTrans" cxnId="{A9F5BE0E-A0B3-4D1C-BF20-2AC68E62705C}">
      <dgm:prSet/>
      <dgm:spPr/>
      <dgm:t>
        <a:bodyPr/>
        <a:lstStyle/>
        <a:p>
          <a:endParaRPr lang="en-US"/>
        </a:p>
      </dgm:t>
    </dgm:pt>
    <dgm:pt modelId="{8862CC15-814E-4A21-82A1-A70AB04A28AF}">
      <dgm:prSet phldrT="[Text]" custT="1"/>
      <dgm:spPr>
        <a:solidFill>
          <a:schemeClr val="bg1"/>
        </a:solidFill>
        <a:ln>
          <a:solidFill>
            <a:srgbClr val="FF0000"/>
          </a:solidFill>
        </a:ln>
      </dgm:spPr>
      <dgm:t>
        <a:bodyPr/>
        <a:lstStyle/>
        <a:p>
          <a:r>
            <a:rPr lang="en-US" sz="2800" b="0" dirty="0" err="1">
              <a:solidFill>
                <a:srgbClr val="333300"/>
              </a:solidFill>
              <a:latin typeface="+mj-lt"/>
              <a:cs typeface="Times New Roman" panose="02020603050405020304" pitchFamily="18" charset="0"/>
            </a:rPr>
            <a:t>Sự</a:t>
          </a:r>
          <a:r>
            <a:rPr lang="en-US" sz="2800" b="0" dirty="0">
              <a:solidFill>
                <a:srgbClr val="333300"/>
              </a:solidFill>
              <a:latin typeface="+mj-lt"/>
              <a:cs typeface="Times New Roman" panose="02020603050405020304" pitchFamily="18" charset="0"/>
            </a:rPr>
            <a:t> </a:t>
          </a:r>
          <a:r>
            <a:rPr lang="en-US" sz="2800" b="0" dirty="0" err="1">
              <a:solidFill>
                <a:srgbClr val="333300"/>
              </a:solidFill>
              <a:latin typeface="+mj-lt"/>
              <a:cs typeface="Times New Roman" panose="02020603050405020304" pitchFamily="18" charset="0"/>
            </a:rPr>
            <a:t>xuất</a:t>
          </a:r>
          <a:r>
            <a:rPr lang="en-US" sz="2800" b="0" dirty="0">
              <a:solidFill>
                <a:srgbClr val="333300"/>
              </a:solidFill>
              <a:latin typeface="+mj-lt"/>
              <a:cs typeface="Times New Roman" panose="02020603050405020304" pitchFamily="18" charset="0"/>
            </a:rPr>
            <a:t> </a:t>
          </a:r>
          <a:r>
            <a:rPr lang="en-US" sz="2800" b="0" dirty="0" err="1">
              <a:solidFill>
                <a:srgbClr val="333300"/>
              </a:solidFill>
              <a:latin typeface="+mj-lt"/>
              <a:cs typeface="Times New Roman" panose="02020603050405020304" pitchFamily="18" charset="0"/>
            </a:rPr>
            <a:t>hiện</a:t>
          </a:r>
          <a:r>
            <a:rPr lang="en-US" sz="2800" b="0" dirty="0">
              <a:solidFill>
                <a:srgbClr val="333300"/>
              </a:solidFill>
              <a:latin typeface="+mj-lt"/>
              <a:cs typeface="Times New Roman" panose="02020603050405020304" pitchFamily="18" charset="0"/>
            </a:rPr>
            <a:t> con </a:t>
          </a:r>
          <a:r>
            <a:rPr lang="en-US" sz="2800" b="0" dirty="0" err="1">
              <a:solidFill>
                <a:srgbClr val="333300"/>
              </a:solidFill>
              <a:latin typeface="+mj-lt"/>
              <a:cs typeface="Times New Roman" panose="02020603050405020304" pitchFamily="18" charset="0"/>
            </a:rPr>
            <a:t>người</a:t>
          </a:r>
          <a:r>
            <a:rPr lang="en-US" sz="2800" b="0" dirty="0">
              <a:solidFill>
                <a:srgbClr val="333300"/>
              </a:solidFill>
              <a:latin typeface="+mj-lt"/>
              <a:cs typeface="Times New Roman" panose="02020603050405020304" pitchFamily="18" charset="0"/>
            </a:rPr>
            <a:t> </a:t>
          </a:r>
          <a:r>
            <a:rPr lang="en-US" sz="2800" b="0" dirty="0" err="1">
              <a:solidFill>
                <a:srgbClr val="333300"/>
              </a:solidFill>
              <a:latin typeface="+mj-lt"/>
              <a:cs typeface="Times New Roman" panose="02020603050405020304" pitchFamily="18" charset="0"/>
            </a:rPr>
            <a:t>và</a:t>
          </a:r>
          <a:r>
            <a:rPr lang="en-US" sz="2800" b="0" dirty="0">
              <a:solidFill>
                <a:srgbClr val="333300"/>
              </a:solidFill>
              <a:latin typeface="+mj-lt"/>
              <a:cs typeface="Times New Roman" panose="02020603050405020304" pitchFamily="18" charset="0"/>
            </a:rPr>
            <a:t> </a:t>
          </a:r>
          <a:r>
            <a:rPr lang="en-US" sz="2800" b="0" dirty="0" err="1">
              <a:solidFill>
                <a:srgbClr val="333300"/>
              </a:solidFill>
              <a:latin typeface="+mj-lt"/>
              <a:cs typeface="Times New Roman" panose="02020603050405020304" pitchFamily="18" charset="0"/>
            </a:rPr>
            <a:t>hình</a:t>
          </a:r>
          <a:r>
            <a:rPr lang="en-US" sz="2800" b="0" dirty="0">
              <a:solidFill>
                <a:srgbClr val="333300"/>
              </a:solidFill>
              <a:latin typeface="+mj-lt"/>
              <a:cs typeface="Times New Roman" panose="02020603050405020304" pitchFamily="18" charset="0"/>
            </a:rPr>
            <a:t> </a:t>
          </a:r>
          <a:r>
            <a:rPr lang="en-US" sz="2800" b="0" dirty="0" err="1">
              <a:solidFill>
                <a:srgbClr val="333300"/>
              </a:solidFill>
              <a:latin typeface="+mj-lt"/>
              <a:cs typeface="Times New Roman" panose="02020603050405020304" pitchFamily="18" charset="0"/>
            </a:rPr>
            <a:t>thành</a:t>
          </a:r>
          <a:r>
            <a:rPr lang="en-US" sz="2800" b="0" dirty="0">
              <a:solidFill>
                <a:srgbClr val="333300"/>
              </a:solidFill>
              <a:latin typeface="+mj-lt"/>
              <a:cs typeface="Times New Roman" panose="02020603050405020304" pitchFamily="18" charset="0"/>
            </a:rPr>
            <a:t> </a:t>
          </a:r>
          <a:r>
            <a:rPr lang="en-US" sz="2800" b="0" dirty="0" err="1">
              <a:solidFill>
                <a:srgbClr val="333300"/>
              </a:solidFill>
              <a:latin typeface="+mj-lt"/>
              <a:cs typeface="Times New Roman" panose="02020603050405020304" pitchFamily="18" charset="0"/>
            </a:rPr>
            <a:t>bộ</a:t>
          </a:r>
          <a:r>
            <a:rPr lang="en-US" sz="2800" b="0" dirty="0">
              <a:solidFill>
                <a:srgbClr val="333300"/>
              </a:solidFill>
              <a:latin typeface="+mj-lt"/>
              <a:cs typeface="Times New Roman" panose="02020603050405020304" pitchFamily="18" charset="0"/>
            </a:rPr>
            <a:t> </a:t>
          </a:r>
          <a:r>
            <a:rPr lang="en-US" sz="2800" b="0" dirty="0" err="1">
              <a:solidFill>
                <a:srgbClr val="333300"/>
              </a:solidFill>
              <a:latin typeface="+mj-lt"/>
              <a:cs typeface="Times New Roman" panose="02020603050405020304" pitchFamily="18" charset="0"/>
            </a:rPr>
            <a:t>óc</a:t>
          </a:r>
          <a:r>
            <a:rPr lang="en-US" sz="2800" b="0" dirty="0">
              <a:solidFill>
                <a:srgbClr val="333300"/>
              </a:solidFill>
              <a:latin typeface="+mj-lt"/>
              <a:cs typeface="Times New Roman" panose="02020603050405020304" pitchFamily="18" charset="0"/>
            </a:rPr>
            <a:t> </a:t>
          </a:r>
          <a:r>
            <a:rPr lang="en-US" sz="2800" b="0" dirty="0" err="1">
              <a:solidFill>
                <a:srgbClr val="333300"/>
              </a:solidFill>
              <a:latin typeface="+mj-lt"/>
              <a:cs typeface="Times New Roman" panose="02020603050405020304" pitchFamily="18" charset="0"/>
            </a:rPr>
            <a:t>của</a:t>
          </a:r>
          <a:r>
            <a:rPr lang="en-US" sz="2800" b="0" dirty="0">
              <a:solidFill>
                <a:srgbClr val="333300"/>
              </a:solidFill>
              <a:latin typeface="+mj-lt"/>
              <a:cs typeface="Times New Roman" panose="02020603050405020304" pitchFamily="18" charset="0"/>
            </a:rPr>
            <a:t> con </a:t>
          </a:r>
          <a:r>
            <a:rPr lang="en-US" sz="2800" b="0" dirty="0" err="1">
              <a:solidFill>
                <a:srgbClr val="333300"/>
              </a:solidFill>
              <a:latin typeface="+mj-lt"/>
              <a:cs typeface="Times New Roman" panose="02020603050405020304" pitchFamily="18" charset="0"/>
            </a:rPr>
            <a:t>người</a:t>
          </a:r>
          <a:r>
            <a:rPr lang="en-US" sz="2800" b="0" dirty="0">
              <a:solidFill>
                <a:srgbClr val="333300"/>
              </a:solidFill>
              <a:latin typeface="+mj-lt"/>
              <a:cs typeface="Times New Roman" panose="02020603050405020304" pitchFamily="18" charset="0"/>
            </a:rPr>
            <a:t> </a:t>
          </a:r>
          <a:r>
            <a:rPr lang="en-US" sz="2800" b="0" dirty="0" err="1">
              <a:solidFill>
                <a:srgbClr val="333300"/>
              </a:solidFill>
              <a:latin typeface="+mj-lt"/>
              <a:cs typeface="Times New Roman" panose="02020603050405020304" pitchFamily="18" charset="0"/>
            </a:rPr>
            <a:t>có</a:t>
          </a:r>
          <a:r>
            <a:rPr lang="en-US" sz="2800" b="0" dirty="0">
              <a:solidFill>
                <a:srgbClr val="333300"/>
              </a:solidFill>
              <a:latin typeface="+mj-lt"/>
              <a:cs typeface="Times New Roman" panose="02020603050405020304" pitchFamily="18" charset="0"/>
            </a:rPr>
            <a:t> </a:t>
          </a:r>
          <a:r>
            <a:rPr lang="en-US" sz="2800" b="0" dirty="0" err="1">
              <a:solidFill>
                <a:srgbClr val="333300"/>
              </a:solidFill>
              <a:latin typeface="+mj-lt"/>
              <a:cs typeface="Times New Roman" panose="02020603050405020304" pitchFamily="18" charset="0"/>
            </a:rPr>
            <a:t>năng</a:t>
          </a:r>
          <a:r>
            <a:rPr lang="en-US" sz="2800" b="0" dirty="0">
              <a:solidFill>
                <a:srgbClr val="333300"/>
              </a:solidFill>
              <a:latin typeface="+mj-lt"/>
              <a:cs typeface="Times New Roman" panose="02020603050405020304" pitchFamily="18" charset="0"/>
            </a:rPr>
            <a:t> </a:t>
          </a:r>
          <a:r>
            <a:rPr lang="en-US" sz="2800" b="0" dirty="0" err="1">
              <a:solidFill>
                <a:srgbClr val="333300"/>
              </a:solidFill>
              <a:latin typeface="+mj-lt"/>
              <a:cs typeface="Times New Roman" panose="02020603050405020304" pitchFamily="18" charset="0"/>
            </a:rPr>
            <a:t>lực</a:t>
          </a:r>
          <a:r>
            <a:rPr lang="en-US" sz="2800" b="0" dirty="0">
              <a:solidFill>
                <a:srgbClr val="333300"/>
              </a:solidFill>
              <a:latin typeface="+mj-lt"/>
              <a:cs typeface="Times New Roman" panose="02020603050405020304" pitchFamily="18" charset="0"/>
            </a:rPr>
            <a:t> </a:t>
          </a:r>
          <a:r>
            <a:rPr lang="en-US" sz="2800" b="0" dirty="0" err="1">
              <a:solidFill>
                <a:srgbClr val="333300"/>
              </a:solidFill>
              <a:latin typeface="+mj-lt"/>
              <a:cs typeface="Times New Roman" panose="02020603050405020304" pitchFamily="18" charset="0"/>
            </a:rPr>
            <a:t>phản</a:t>
          </a:r>
          <a:r>
            <a:rPr lang="en-US" sz="2800" b="0" dirty="0">
              <a:solidFill>
                <a:srgbClr val="333300"/>
              </a:solidFill>
              <a:latin typeface="+mj-lt"/>
              <a:cs typeface="Times New Roman" panose="02020603050405020304" pitchFamily="18" charset="0"/>
            </a:rPr>
            <a:t> </a:t>
          </a:r>
          <a:r>
            <a:rPr lang="en-US" sz="2800" b="0" dirty="0" err="1">
              <a:solidFill>
                <a:srgbClr val="333300"/>
              </a:solidFill>
              <a:latin typeface="+mj-lt"/>
              <a:cs typeface="Times New Roman" panose="02020603050405020304" pitchFamily="18" charset="0"/>
            </a:rPr>
            <a:t>ánh</a:t>
          </a:r>
          <a:r>
            <a:rPr lang="en-US" sz="2800" b="0" dirty="0">
              <a:solidFill>
                <a:srgbClr val="333300"/>
              </a:solidFill>
              <a:latin typeface="+mj-lt"/>
              <a:cs typeface="Times New Roman" panose="02020603050405020304" pitchFamily="18" charset="0"/>
            </a:rPr>
            <a:t> HTKQ</a:t>
          </a:r>
        </a:p>
      </dgm:t>
    </dgm:pt>
    <dgm:pt modelId="{03CF05A6-5025-4925-9710-8F23A5150186}" type="parTrans" cxnId="{5350C73E-19F9-4F4B-9DD0-936B58E33DE5}">
      <dgm:prSet/>
      <dgm:spPr>
        <a:ln>
          <a:solidFill>
            <a:srgbClr val="FF0000"/>
          </a:solidFill>
        </a:ln>
      </dgm:spPr>
      <dgm:t>
        <a:bodyPr/>
        <a:lstStyle/>
        <a:p>
          <a:endParaRPr lang="en-US"/>
        </a:p>
      </dgm:t>
    </dgm:pt>
    <dgm:pt modelId="{731E8DDC-A869-4479-B655-F7B5A87DFE77}" type="sibTrans" cxnId="{5350C73E-19F9-4F4B-9DD0-936B58E33DE5}">
      <dgm:prSet/>
      <dgm:spPr/>
      <dgm:t>
        <a:bodyPr/>
        <a:lstStyle/>
        <a:p>
          <a:endParaRPr lang="en-US"/>
        </a:p>
      </dgm:t>
    </dgm:pt>
    <dgm:pt modelId="{1D185ACF-58D6-4F88-819A-35C8C8DB4710}">
      <dgm:prSet phldrT="[Text]" custT="1"/>
      <dgm:spPr>
        <a:solidFill>
          <a:schemeClr val="bg1"/>
        </a:solidFill>
        <a:ln>
          <a:solidFill>
            <a:srgbClr val="FF0000"/>
          </a:solidFill>
        </a:ln>
      </dgm:spPr>
      <dgm:t>
        <a:bodyPr/>
        <a:lstStyle/>
        <a:p>
          <a:r>
            <a:rPr lang="en-US" sz="3200" b="1" dirty="0" err="1">
              <a:solidFill>
                <a:srgbClr val="D60093"/>
              </a:solidFill>
              <a:latin typeface="+mj-lt"/>
              <a:cs typeface="Times New Roman" panose="02020603050405020304" pitchFamily="18" charset="0"/>
            </a:rPr>
            <a:t>Xã</a:t>
          </a:r>
          <a:r>
            <a:rPr lang="en-US" sz="3200" b="1" dirty="0">
              <a:solidFill>
                <a:srgbClr val="D60093"/>
              </a:solidFill>
              <a:latin typeface="+mj-lt"/>
              <a:cs typeface="Times New Roman" panose="02020603050405020304" pitchFamily="18" charset="0"/>
            </a:rPr>
            <a:t> </a:t>
          </a:r>
          <a:r>
            <a:rPr lang="en-US" sz="3200" b="1" dirty="0" err="1">
              <a:solidFill>
                <a:srgbClr val="D60093"/>
              </a:solidFill>
              <a:latin typeface="+mj-lt"/>
              <a:cs typeface="Times New Roman" panose="02020603050405020304" pitchFamily="18" charset="0"/>
            </a:rPr>
            <a:t>hội</a:t>
          </a:r>
          <a:endParaRPr lang="en-US" sz="3200" b="1" dirty="0">
            <a:solidFill>
              <a:srgbClr val="D60093"/>
            </a:solidFill>
            <a:latin typeface="+mj-lt"/>
            <a:cs typeface="Times New Roman" panose="02020603050405020304" pitchFamily="18" charset="0"/>
          </a:endParaRPr>
        </a:p>
      </dgm:t>
    </dgm:pt>
    <dgm:pt modelId="{93931979-9519-4468-B222-F334983F202A}" type="parTrans" cxnId="{DB0C5B4D-CE1B-4476-9BFD-13D276AF0A75}">
      <dgm:prSet/>
      <dgm:spPr>
        <a:ln>
          <a:solidFill>
            <a:srgbClr val="FF0000"/>
          </a:solidFill>
        </a:ln>
      </dgm:spPr>
      <dgm:t>
        <a:bodyPr/>
        <a:lstStyle/>
        <a:p>
          <a:endParaRPr lang="en-US"/>
        </a:p>
      </dgm:t>
    </dgm:pt>
    <dgm:pt modelId="{B4B3B919-4E63-46E5-9B5D-7DE0C63D52D6}" type="sibTrans" cxnId="{DB0C5B4D-CE1B-4476-9BFD-13D276AF0A75}">
      <dgm:prSet/>
      <dgm:spPr/>
      <dgm:t>
        <a:bodyPr/>
        <a:lstStyle/>
        <a:p>
          <a:endParaRPr lang="en-US"/>
        </a:p>
      </dgm:t>
    </dgm:pt>
    <dgm:pt modelId="{92A74105-7169-4D65-B26D-5DB7AF1CFE3E}">
      <dgm:prSet phldrT="[Text]" custT="1"/>
      <dgm:spPr>
        <a:solidFill>
          <a:schemeClr val="bg1"/>
        </a:solidFill>
        <a:ln>
          <a:solidFill>
            <a:srgbClr val="FF0000"/>
          </a:solidFill>
        </a:ln>
      </dgm:spPr>
      <dgm:t>
        <a:bodyPr/>
        <a:lstStyle/>
        <a:p>
          <a:r>
            <a:rPr lang="en-US" sz="2800" b="0" dirty="0">
              <a:solidFill>
                <a:srgbClr val="006600"/>
              </a:solidFill>
              <a:latin typeface="+mj-lt"/>
              <a:cs typeface="Times New Roman" panose="02020603050405020304" pitchFamily="18" charset="0"/>
            </a:rPr>
            <a:t>Lao </a:t>
          </a:r>
          <a:r>
            <a:rPr lang="en-US" sz="2800" b="0" dirty="0" err="1">
              <a:solidFill>
                <a:srgbClr val="006600"/>
              </a:solidFill>
              <a:latin typeface="+mj-lt"/>
              <a:cs typeface="Times New Roman" panose="02020603050405020304" pitchFamily="18" charset="0"/>
            </a:rPr>
            <a:t>động</a:t>
          </a:r>
          <a:r>
            <a:rPr lang="en-US" sz="2800" b="0" dirty="0">
              <a:solidFill>
                <a:srgbClr val="006600"/>
              </a:solidFill>
              <a:latin typeface="+mj-lt"/>
              <a:cs typeface="Times New Roman" panose="02020603050405020304" pitchFamily="18" charset="0"/>
            </a:rPr>
            <a:t> </a:t>
          </a:r>
          <a:r>
            <a:rPr lang="en-US" sz="2800" b="0" dirty="0" err="1">
              <a:solidFill>
                <a:srgbClr val="006600"/>
              </a:solidFill>
              <a:latin typeface="+mj-lt"/>
              <a:cs typeface="Times New Roman" panose="02020603050405020304" pitchFamily="18" charset="0"/>
            </a:rPr>
            <a:t>và</a:t>
          </a:r>
          <a:r>
            <a:rPr lang="en-US" sz="2800" b="0" dirty="0">
              <a:solidFill>
                <a:srgbClr val="006600"/>
              </a:solidFill>
              <a:latin typeface="+mj-lt"/>
              <a:cs typeface="Times New Roman" panose="02020603050405020304" pitchFamily="18" charset="0"/>
            </a:rPr>
            <a:t> </a:t>
          </a:r>
          <a:r>
            <a:rPr lang="en-US" sz="2800" b="0" dirty="0" err="1">
              <a:solidFill>
                <a:srgbClr val="006600"/>
              </a:solidFill>
              <a:latin typeface="+mj-lt"/>
              <a:cs typeface="Times New Roman" panose="02020603050405020304" pitchFamily="18" charset="0"/>
            </a:rPr>
            <a:t>ngôn</a:t>
          </a:r>
          <a:r>
            <a:rPr lang="en-US" sz="2800" b="0" dirty="0">
              <a:solidFill>
                <a:srgbClr val="006600"/>
              </a:solidFill>
              <a:latin typeface="+mj-lt"/>
              <a:cs typeface="Times New Roman" panose="02020603050405020304" pitchFamily="18" charset="0"/>
            </a:rPr>
            <a:t> </a:t>
          </a:r>
          <a:r>
            <a:rPr lang="en-US" sz="2800" b="0" dirty="0" err="1">
              <a:solidFill>
                <a:srgbClr val="006600"/>
              </a:solidFill>
              <a:latin typeface="+mj-lt"/>
              <a:cs typeface="Times New Roman" panose="02020603050405020304" pitchFamily="18" charset="0"/>
            </a:rPr>
            <a:t>ngữ</a:t>
          </a:r>
          <a:endParaRPr lang="en-US" sz="2800" b="0" dirty="0">
            <a:solidFill>
              <a:srgbClr val="006600"/>
            </a:solidFill>
            <a:latin typeface="+mj-lt"/>
            <a:cs typeface="Times New Roman" panose="02020603050405020304" pitchFamily="18" charset="0"/>
          </a:endParaRPr>
        </a:p>
      </dgm:t>
    </dgm:pt>
    <dgm:pt modelId="{3D11869F-F77A-47C7-8125-7E2661686EED}" type="parTrans" cxnId="{0FA4CFFA-6F17-415B-BA52-CDA9D01ABCBF}">
      <dgm:prSet/>
      <dgm:spPr>
        <a:ln>
          <a:solidFill>
            <a:srgbClr val="FF0000"/>
          </a:solidFill>
        </a:ln>
      </dgm:spPr>
      <dgm:t>
        <a:bodyPr/>
        <a:lstStyle/>
        <a:p>
          <a:endParaRPr lang="en-US"/>
        </a:p>
      </dgm:t>
    </dgm:pt>
    <dgm:pt modelId="{9117CB85-2CE5-4A67-AFCB-105467516256}" type="sibTrans" cxnId="{0FA4CFFA-6F17-415B-BA52-CDA9D01ABCBF}">
      <dgm:prSet/>
      <dgm:spPr/>
      <dgm:t>
        <a:bodyPr/>
        <a:lstStyle/>
        <a:p>
          <a:endParaRPr lang="en-US"/>
        </a:p>
      </dgm:t>
    </dgm:pt>
    <dgm:pt modelId="{98FE8A7E-D414-4932-9FA1-FBFDC7407826}" type="pres">
      <dgm:prSet presAssocID="{6BB3CF6F-156D-4325-BF16-39EAB18E9DE2}" presName="diagram" presStyleCnt="0">
        <dgm:presLayoutVars>
          <dgm:chPref val="1"/>
          <dgm:dir/>
          <dgm:animOne val="branch"/>
          <dgm:animLvl val="lvl"/>
          <dgm:resizeHandles val="exact"/>
        </dgm:presLayoutVars>
      </dgm:prSet>
      <dgm:spPr/>
      <dgm:t>
        <a:bodyPr/>
        <a:lstStyle/>
        <a:p>
          <a:endParaRPr lang="en-US"/>
        </a:p>
      </dgm:t>
    </dgm:pt>
    <dgm:pt modelId="{A3C43D4A-5B97-4267-A142-4F8FF866311E}" type="pres">
      <dgm:prSet presAssocID="{2F588F34-DD04-407F-887F-B1B4C98F7A0E}" presName="root1" presStyleCnt="0"/>
      <dgm:spPr/>
    </dgm:pt>
    <dgm:pt modelId="{0861965A-2682-42FC-AC9E-69E8288845E3}" type="pres">
      <dgm:prSet presAssocID="{2F588F34-DD04-407F-887F-B1B4C98F7A0E}" presName="LevelOneTextNode" presStyleLbl="node0" presStyleIdx="0" presStyleCnt="1" custScaleY="119782">
        <dgm:presLayoutVars>
          <dgm:chPref val="3"/>
        </dgm:presLayoutVars>
      </dgm:prSet>
      <dgm:spPr/>
      <dgm:t>
        <a:bodyPr/>
        <a:lstStyle/>
        <a:p>
          <a:endParaRPr lang="en-US"/>
        </a:p>
      </dgm:t>
    </dgm:pt>
    <dgm:pt modelId="{B6BFFB17-DDEA-4B2E-A1C4-248CAC81D481}" type="pres">
      <dgm:prSet presAssocID="{2F588F34-DD04-407F-887F-B1B4C98F7A0E}" presName="level2hierChild" presStyleCnt="0"/>
      <dgm:spPr/>
    </dgm:pt>
    <dgm:pt modelId="{16BAF90B-0BD2-405F-B8D4-AD7F63847806}" type="pres">
      <dgm:prSet presAssocID="{D6178B7C-6611-472A-A8A8-7BFAB3E1972A}" presName="conn2-1" presStyleLbl="parChTrans1D2" presStyleIdx="0" presStyleCnt="2"/>
      <dgm:spPr/>
      <dgm:t>
        <a:bodyPr/>
        <a:lstStyle/>
        <a:p>
          <a:endParaRPr lang="en-US"/>
        </a:p>
      </dgm:t>
    </dgm:pt>
    <dgm:pt modelId="{8ECAFBAB-2F4F-4D24-A585-65072BBE12A7}" type="pres">
      <dgm:prSet presAssocID="{D6178B7C-6611-472A-A8A8-7BFAB3E1972A}" presName="connTx" presStyleLbl="parChTrans1D2" presStyleIdx="0" presStyleCnt="2"/>
      <dgm:spPr/>
      <dgm:t>
        <a:bodyPr/>
        <a:lstStyle/>
        <a:p>
          <a:endParaRPr lang="en-US"/>
        </a:p>
      </dgm:t>
    </dgm:pt>
    <dgm:pt modelId="{455E875C-8C4F-4BF8-8836-0AEB821FA0E7}" type="pres">
      <dgm:prSet presAssocID="{0C95DDB3-69DA-4363-85BB-4EDECFCEC4E6}" presName="root2" presStyleCnt="0"/>
      <dgm:spPr/>
    </dgm:pt>
    <dgm:pt modelId="{D0C0D602-2B30-49B4-AF24-A08F9EC7D67E}" type="pres">
      <dgm:prSet presAssocID="{0C95DDB3-69DA-4363-85BB-4EDECFCEC4E6}" presName="LevelTwoTextNode" presStyleLbl="node2" presStyleIdx="0" presStyleCnt="2">
        <dgm:presLayoutVars>
          <dgm:chPref val="3"/>
        </dgm:presLayoutVars>
      </dgm:prSet>
      <dgm:spPr/>
      <dgm:t>
        <a:bodyPr/>
        <a:lstStyle/>
        <a:p>
          <a:endParaRPr lang="en-US"/>
        </a:p>
      </dgm:t>
    </dgm:pt>
    <dgm:pt modelId="{CA86EA2A-6648-476B-9F6A-60313FBAC487}" type="pres">
      <dgm:prSet presAssocID="{0C95DDB3-69DA-4363-85BB-4EDECFCEC4E6}" presName="level3hierChild" presStyleCnt="0"/>
      <dgm:spPr/>
    </dgm:pt>
    <dgm:pt modelId="{0648311A-7BD8-4830-B16E-6876A572E28C}" type="pres">
      <dgm:prSet presAssocID="{03CF05A6-5025-4925-9710-8F23A5150186}" presName="conn2-1" presStyleLbl="parChTrans1D3" presStyleIdx="0" presStyleCnt="2"/>
      <dgm:spPr/>
      <dgm:t>
        <a:bodyPr/>
        <a:lstStyle/>
        <a:p>
          <a:endParaRPr lang="en-US"/>
        </a:p>
      </dgm:t>
    </dgm:pt>
    <dgm:pt modelId="{8CF8722C-5897-43B0-BE13-A90C59D9815F}" type="pres">
      <dgm:prSet presAssocID="{03CF05A6-5025-4925-9710-8F23A5150186}" presName="connTx" presStyleLbl="parChTrans1D3" presStyleIdx="0" presStyleCnt="2"/>
      <dgm:spPr/>
      <dgm:t>
        <a:bodyPr/>
        <a:lstStyle/>
        <a:p>
          <a:endParaRPr lang="en-US"/>
        </a:p>
      </dgm:t>
    </dgm:pt>
    <dgm:pt modelId="{A230D972-D062-490E-89FD-25A437462226}" type="pres">
      <dgm:prSet presAssocID="{8862CC15-814E-4A21-82A1-A70AB04A28AF}" presName="root2" presStyleCnt="0"/>
      <dgm:spPr/>
    </dgm:pt>
    <dgm:pt modelId="{FD294C9A-744F-4EA2-93A9-3386047E403C}" type="pres">
      <dgm:prSet presAssocID="{8862CC15-814E-4A21-82A1-A70AB04A28AF}" presName="LevelTwoTextNode" presStyleLbl="node3" presStyleIdx="0" presStyleCnt="2" custScaleX="300584" custScaleY="206208">
        <dgm:presLayoutVars>
          <dgm:chPref val="3"/>
        </dgm:presLayoutVars>
      </dgm:prSet>
      <dgm:spPr/>
      <dgm:t>
        <a:bodyPr/>
        <a:lstStyle/>
        <a:p>
          <a:endParaRPr lang="en-US"/>
        </a:p>
      </dgm:t>
    </dgm:pt>
    <dgm:pt modelId="{80DECA1D-AB63-4420-AE76-29022BC566E2}" type="pres">
      <dgm:prSet presAssocID="{8862CC15-814E-4A21-82A1-A70AB04A28AF}" presName="level3hierChild" presStyleCnt="0"/>
      <dgm:spPr/>
    </dgm:pt>
    <dgm:pt modelId="{B9A08839-B77C-4260-915D-D92494535136}" type="pres">
      <dgm:prSet presAssocID="{93931979-9519-4468-B222-F334983F202A}" presName="conn2-1" presStyleLbl="parChTrans1D2" presStyleIdx="1" presStyleCnt="2"/>
      <dgm:spPr/>
      <dgm:t>
        <a:bodyPr/>
        <a:lstStyle/>
        <a:p>
          <a:endParaRPr lang="en-US"/>
        </a:p>
      </dgm:t>
    </dgm:pt>
    <dgm:pt modelId="{08378721-CF5F-4FC7-9409-A4D8A27825E2}" type="pres">
      <dgm:prSet presAssocID="{93931979-9519-4468-B222-F334983F202A}" presName="connTx" presStyleLbl="parChTrans1D2" presStyleIdx="1" presStyleCnt="2"/>
      <dgm:spPr/>
      <dgm:t>
        <a:bodyPr/>
        <a:lstStyle/>
        <a:p>
          <a:endParaRPr lang="en-US"/>
        </a:p>
      </dgm:t>
    </dgm:pt>
    <dgm:pt modelId="{7827C428-DBA9-45AF-B04E-0ECCF420844F}" type="pres">
      <dgm:prSet presAssocID="{1D185ACF-58D6-4F88-819A-35C8C8DB4710}" presName="root2" presStyleCnt="0"/>
      <dgm:spPr/>
    </dgm:pt>
    <dgm:pt modelId="{6241B2C2-2301-4438-99FC-CD7D468091FE}" type="pres">
      <dgm:prSet presAssocID="{1D185ACF-58D6-4F88-819A-35C8C8DB4710}" presName="LevelTwoTextNode" presStyleLbl="node2" presStyleIdx="1" presStyleCnt="2">
        <dgm:presLayoutVars>
          <dgm:chPref val="3"/>
        </dgm:presLayoutVars>
      </dgm:prSet>
      <dgm:spPr/>
      <dgm:t>
        <a:bodyPr/>
        <a:lstStyle/>
        <a:p>
          <a:endParaRPr lang="en-US"/>
        </a:p>
      </dgm:t>
    </dgm:pt>
    <dgm:pt modelId="{95AD3F76-C6A4-46EF-8660-4E8F5F636657}" type="pres">
      <dgm:prSet presAssocID="{1D185ACF-58D6-4F88-819A-35C8C8DB4710}" presName="level3hierChild" presStyleCnt="0"/>
      <dgm:spPr/>
    </dgm:pt>
    <dgm:pt modelId="{DF15E56E-D249-4F53-BE16-7D37B1F4AFB7}" type="pres">
      <dgm:prSet presAssocID="{3D11869F-F77A-47C7-8125-7E2661686EED}" presName="conn2-1" presStyleLbl="parChTrans1D3" presStyleIdx="1" presStyleCnt="2"/>
      <dgm:spPr/>
      <dgm:t>
        <a:bodyPr/>
        <a:lstStyle/>
        <a:p>
          <a:endParaRPr lang="en-US"/>
        </a:p>
      </dgm:t>
    </dgm:pt>
    <dgm:pt modelId="{6FBC7410-3D96-472E-BDDF-5C56D8E14E2C}" type="pres">
      <dgm:prSet presAssocID="{3D11869F-F77A-47C7-8125-7E2661686EED}" presName="connTx" presStyleLbl="parChTrans1D3" presStyleIdx="1" presStyleCnt="2"/>
      <dgm:spPr/>
      <dgm:t>
        <a:bodyPr/>
        <a:lstStyle/>
        <a:p>
          <a:endParaRPr lang="en-US"/>
        </a:p>
      </dgm:t>
    </dgm:pt>
    <dgm:pt modelId="{37C69801-8D4D-487B-8556-13C404BB8E1D}" type="pres">
      <dgm:prSet presAssocID="{92A74105-7169-4D65-B26D-5DB7AF1CFE3E}" presName="root2" presStyleCnt="0"/>
      <dgm:spPr/>
    </dgm:pt>
    <dgm:pt modelId="{F3FEE14A-4303-4500-B115-BD653AA85D10}" type="pres">
      <dgm:prSet presAssocID="{92A74105-7169-4D65-B26D-5DB7AF1CFE3E}" presName="LevelTwoTextNode" presStyleLbl="node3" presStyleIdx="1" presStyleCnt="2" custScaleX="300584" custScaleY="206208">
        <dgm:presLayoutVars>
          <dgm:chPref val="3"/>
        </dgm:presLayoutVars>
      </dgm:prSet>
      <dgm:spPr/>
      <dgm:t>
        <a:bodyPr/>
        <a:lstStyle/>
        <a:p>
          <a:endParaRPr lang="en-US"/>
        </a:p>
      </dgm:t>
    </dgm:pt>
    <dgm:pt modelId="{212C09E5-B58C-4F4F-BC82-AC313DB1052F}" type="pres">
      <dgm:prSet presAssocID="{92A74105-7169-4D65-B26D-5DB7AF1CFE3E}" presName="level3hierChild" presStyleCnt="0"/>
      <dgm:spPr/>
    </dgm:pt>
  </dgm:ptLst>
  <dgm:cxnLst>
    <dgm:cxn modelId="{08211109-0956-4EE8-B237-9C7357660D1F}" type="presOf" srcId="{2F588F34-DD04-407F-887F-B1B4C98F7A0E}" destId="{0861965A-2682-42FC-AC9E-69E8288845E3}" srcOrd="0" destOrd="0" presId="urn:microsoft.com/office/officeart/2005/8/layout/hierarchy2"/>
    <dgm:cxn modelId="{25FE5894-EF10-4CD1-8322-5AEB39F18B5B}" type="presOf" srcId="{8862CC15-814E-4A21-82A1-A70AB04A28AF}" destId="{FD294C9A-744F-4EA2-93A9-3386047E403C}" srcOrd="0" destOrd="0" presId="urn:microsoft.com/office/officeart/2005/8/layout/hierarchy2"/>
    <dgm:cxn modelId="{BE1CF25B-9526-4463-9FDB-25EA5A8DE0AE}" srcId="{6BB3CF6F-156D-4325-BF16-39EAB18E9DE2}" destId="{2F588F34-DD04-407F-887F-B1B4C98F7A0E}" srcOrd="0" destOrd="0" parTransId="{5AC26F19-146B-4426-8E97-5A448ABC3F0B}" sibTransId="{51BEB456-AEA2-435E-98AD-9C0A33C201AF}"/>
    <dgm:cxn modelId="{5350C73E-19F9-4F4B-9DD0-936B58E33DE5}" srcId="{0C95DDB3-69DA-4363-85BB-4EDECFCEC4E6}" destId="{8862CC15-814E-4A21-82A1-A70AB04A28AF}" srcOrd="0" destOrd="0" parTransId="{03CF05A6-5025-4925-9710-8F23A5150186}" sibTransId="{731E8DDC-A869-4479-B655-F7B5A87DFE77}"/>
    <dgm:cxn modelId="{01D3931A-2331-4C74-88D0-DFE89B13F01C}" type="presOf" srcId="{03CF05A6-5025-4925-9710-8F23A5150186}" destId="{0648311A-7BD8-4830-B16E-6876A572E28C}" srcOrd="0" destOrd="0" presId="urn:microsoft.com/office/officeart/2005/8/layout/hierarchy2"/>
    <dgm:cxn modelId="{F0F9E1B8-7247-4F45-AB6D-F40891D8B723}" type="presOf" srcId="{0C95DDB3-69DA-4363-85BB-4EDECFCEC4E6}" destId="{D0C0D602-2B30-49B4-AF24-A08F9EC7D67E}" srcOrd="0" destOrd="0" presId="urn:microsoft.com/office/officeart/2005/8/layout/hierarchy2"/>
    <dgm:cxn modelId="{1D06E19D-9DB9-4FE8-961F-DCFADE036622}" type="presOf" srcId="{92A74105-7169-4D65-B26D-5DB7AF1CFE3E}" destId="{F3FEE14A-4303-4500-B115-BD653AA85D10}" srcOrd="0" destOrd="0" presId="urn:microsoft.com/office/officeart/2005/8/layout/hierarchy2"/>
    <dgm:cxn modelId="{21CFB03F-9672-43E2-A0CC-A5AD0FCF75D8}" type="presOf" srcId="{3D11869F-F77A-47C7-8125-7E2661686EED}" destId="{6FBC7410-3D96-472E-BDDF-5C56D8E14E2C}" srcOrd="1" destOrd="0" presId="urn:microsoft.com/office/officeart/2005/8/layout/hierarchy2"/>
    <dgm:cxn modelId="{EE6519EA-5A6E-4B47-B415-2541A9B8F3FA}" type="presOf" srcId="{03CF05A6-5025-4925-9710-8F23A5150186}" destId="{8CF8722C-5897-43B0-BE13-A90C59D9815F}" srcOrd="1" destOrd="0" presId="urn:microsoft.com/office/officeart/2005/8/layout/hierarchy2"/>
    <dgm:cxn modelId="{250E3799-BB25-4CCA-8811-DE5C41E05EB1}" type="presOf" srcId="{D6178B7C-6611-472A-A8A8-7BFAB3E1972A}" destId="{16BAF90B-0BD2-405F-B8D4-AD7F63847806}" srcOrd="0" destOrd="0" presId="urn:microsoft.com/office/officeart/2005/8/layout/hierarchy2"/>
    <dgm:cxn modelId="{7ECC4C14-CC33-4CD5-8AF6-F8F3500D22B7}" type="presOf" srcId="{1D185ACF-58D6-4F88-819A-35C8C8DB4710}" destId="{6241B2C2-2301-4438-99FC-CD7D468091FE}" srcOrd="0" destOrd="0" presId="urn:microsoft.com/office/officeart/2005/8/layout/hierarchy2"/>
    <dgm:cxn modelId="{C8B2D559-2577-4C4D-AF8B-506F1F92068F}" type="presOf" srcId="{D6178B7C-6611-472A-A8A8-7BFAB3E1972A}" destId="{8ECAFBAB-2F4F-4D24-A585-65072BBE12A7}" srcOrd="1" destOrd="0" presId="urn:microsoft.com/office/officeart/2005/8/layout/hierarchy2"/>
    <dgm:cxn modelId="{0FA4CFFA-6F17-415B-BA52-CDA9D01ABCBF}" srcId="{1D185ACF-58D6-4F88-819A-35C8C8DB4710}" destId="{92A74105-7169-4D65-B26D-5DB7AF1CFE3E}" srcOrd="0" destOrd="0" parTransId="{3D11869F-F77A-47C7-8125-7E2661686EED}" sibTransId="{9117CB85-2CE5-4A67-AFCB-105467516256}"/>
    <dgm:cxn modelId="{3AF39525-976E-492B-9DBF-5B38D64FC554}" type="presOf" srcId="{93931979-9519-4468-B222-F334983F202A}" destId="{B9A08839-B77C-4260-915D-D92494535136}" srcOrd="0" destOrd="0" presId="urn:microsoft.com/office/officeart/2005/8/layout/hierarchy2"/>
    <dgm:cxn modelId="{F5F6B67E-323E-400C-A619-3747BCE073E1}" type="presOf" srcId="{93931979-9519-4468-B222-F334983F202A}" destId="{08378721-CF5F-4FC7-9409-A4D8A27825E2}" srcOrd="1" destOrd="0" presId="urn:microsoft.com/office/officeart/2005/8/layout/hierarchy2"/>
    <dgm:cxn modelId="{B36BBDFF-CEEF-4823-BCAD-2D3F64494220}" type="presOf" srcId="{3D11869F-F77A-47C7-8125-7E2661686EED}" destId="{DF15E56E-D249-4F53-BE16-7D37B1F4AFB7}" srcOrd="0" destOrd="0" presId="urn:microsoft.com/office/officeart/2005/8/layout/hierarchy2"/>
    <dgm:cxn modelId="{A9F5BE0E-A0B3-4D1C-BF20-2AC68E62705C}" srcId="{2F588F34-DD04-407F-887F-B1B4C98F7A0E}" destId="{0C95DDB3-69DA-4363-85BB-4EDECFCEC4E6}" srcOrd="0" destOrd="0" parTransId="{D6178B7C-6611-472A-A8A8-7BFAB3E1972A}" sibTransId="{9D96C052-CD46-418F-B354-B692E91B5B80}"/>
    <dgm:cxn modelId="{DB0C5B4D-CE1B-4476-9BFD-13D276AF0A75}" srcId="{2F588F34-DD04-407F-887F-B1B4C98F7A0E}" destId="{1D185ACF-58D6-4F88-819A-35C8C8DB4710}" srcOrd="1" destOrd="0" parTransId="{93931979-9519-4468-B222-F334983F202A}" sibTransId="{B4B3B919-4E63-46E5-9B5D-7DE0C63D52D6}"/>
    <dgm:cxn modelId="{556C63BA-9FB0-4268-B675-75D8BB9A4A70}" type="presOf" srcId="{6BB3CF6F-156D-4325-BF16-39EAB18E9DE2}" destId="{98FE8A7E-D414-4932-9FA1-FBFDC7407826}" srcOrd="0" destOrd="0" presId="urn:microsoft.com/office/officeart/2005/8/layout/hierarchy2"/>
    <dgm:cxn modelId="{86E8DFF1-B913-431B-A253-9AAE1E4BBA3F}" type="presParOf" srcId="{98FE8A7E-D414-4932-9FA1-FBFDC7407826}" destId="{A3C43D4A-5B97-4267-A142-4F8FF866311E}" srcOrd="0" destOrd="0" presId="urn:microsoft.com/office/officeart/2005/8/layout/hierarchy2"/>
    <dgm:cxn modelId="{F3904AFB-3364-4FA4-9D3E-F01625B512CD}" type="presParOf" srcId="{A3C43D4A-5B97-4267-A142-4F8FF866311E}" destId="{0861965A-2682-42FC-AC9E-69E8288845E3}" srcOrd="0" destOrd="0" presId="urn:microsoft.com/office/officeart/2005/8/layout/hierarchy2"/>
    <dgm:cxn modelId="{E2A57060-18A0-4F6E-8801-721F50C484DD}" type="presParOf" srcId="{A3C43D4A-5B97-4267-A142-4F8FF866311E}" destId="{B6BFFB17-DDEA-4B2E-A1C4-248CAC81D481}" srcOrd="1" destOrd="0" presId="urn:microsoft.com/office/officeart/2005/8/layout/hierarchy2"/>
    <dgm:cxn modelId="{40D5665D-8DFB-4064-8A7B-3A8345A25DF9}" type="presParOf" srcId="{B6BFFB17-DDEA-4B2E-A1C4-248CAC81D481}" destId="{16BAF90B-0BD2-405F-B8D4-AD7F63847806}" srcOrd="0" destOrd="0" presId="urn:microsoft.com/office/officeart/2005/8/layout/hierarchy2"/>
    <dgm:cxn modelId="{72031F09-9616-453F-BD79-431281CD81E0}" type="presParOf" srcId="{16BAF90B-0BD2-405F-B8D4-AD7F63847806}" destId="{8ECAFBAB-2F4F-4D24-A585-65072BBE12A7}" srcOrd="0" destOrd="0" presId="urn:microsoft.com/office/officeart/2005/8/layout/hierarchy2"/>
    <dgm:cxn modelId="{D81E9808-1344-421E-A2C9-ED29DB79CA4C}" type="presParOf" srcId="{B6BFFB17-DDEA-4B2E-A1C4-248CAC81D481}" destId="{455E875C-8C4F-4BF8-8836-0AEB821FA0E7}" srcOrd="1" destOrd="0" presId="urn:microsoft.com/office/officeart/2005/8/layout/hierarchy2"/>
    <dgm:cxn modelId="{A9B93994-2B8A-4AF5-BDD0-582D28E9D3B1}" type="presParOf" srcId="{455E875C-8C4F-4BF8-8836-0AEB821FA0E7}" destId="{D0C0D602-2B30-49B4-AF24-A08F9EC7D67E}" srcOrd="0" destOrd="0" presId="urn:microsoft.com/office/officeart/2005/8/layout/hierarchy2"/>
    <dgm:cxn modelId="{9B385008-2339-489D-8020-67D1EF52EE69}" type="presParOf" srcId="{455E875C-8C4F-4BF8-8836-0AEB821FA0E7}" destId="{CA86EA2A-6648-476B-9F6A-60313FBAC487}" srcOrd="1" destOrd="0" presId="urn:microsoft.com/office/officeart/2005/8/layout/hierarchy2"/>
    <dgm:cxn modelId="{450166F9-6EAB-457E-AF3B-B847670646D3}" type="presParOf" srcId="{CA86EA2A-6648-476B-9F6A-60313FBAC487}" destId="{0648311A-7BD8-4830-B16E-6876A572E28C}" srcOrd="0" destOrd="0" presId="urn:microsoft.com/office/officeart/2005/8/layout/hierarchy2"/>
    <dgm:cxn modelId="{FA57414B-740B-4EA8-9F98-F03964DD96C0}" type="presParOf" srcId="{0648311A-7BD8-4830-B16E-6876A572E28C}" destId="{8CF8722C-5897-43B0-BE13-A90C59D9815F}" srcOrd="0" destOrd="0" presId="urn:microsoft.com/office/officeart/2005/8/layout/hierarchy2"/>
    <dgm:cxn modelId="{FEA60957-A364-493E-A7B4-E6C373017895}" type="presParOf" srcId="{CA86EA2A-6648-476B-9F6A-60313FBAC487}" destId="{A230D972-D062-490E-89FD-25A437462226}" srcOrd="1" destOrd="0" presId="urn:microsoft.com/office/officeart/2005/8/layout/hierarchy2"/>
    <dgm:cxn modelId="{C8134CAC-B245-43CC-B9B1-593072F6869D}" type="presParOf" srcId="{A230D972-D062-490E-89FD-25A437462226}" destId="{FD294C9A-744F-4EA2-93A9-3386047E403C}" srcOrd="0" destOrd="0" presId="urn:microsoft.com/office/officeart/2005/8/layout/hierarchy2"/>
    <dgm:cxn modelId="{F122C4A2-538F-4ABB-BF9D-C81EE51CA445}" type="presParOf" srcId="{A230D972-D062-490E-89FD-25A437462226}" destId="{80DECA1D-AB63-4420-AE76-29022BC566E2}" srcOrd="1" destOrd="0" presId="urn:microsoft.com/office/officeart/2005/8/layout/hierarchy2"/>
    <dgm:cxn modelId="{9A1478A4-E464-4C86-A77A-0BBA65D74151}" type="presParOf" srcId="{B6BFFB17-DDEA-4B2E-A1C4-248CAC81D481}" destId="{B9A08839-B77C-4260-915D-D92494535136}" srcOrd="2" destOrd="0" presId="urn:microsoft.com/office/officeart/2005/8/layout/hierarchy2"/>
    <dgm:cxn modelId="{7108DDBD-C577-48BC-BC68-4305A71D6207}" type="presParOf" srcId="{B9A08839-B77C-4260-915D-D92494535136}" destId="{08378721-CF5F-4FC7-9409-A4D8A27825E2}" srcOrd="0" destOrd="0" presId="urn:microsoft.com/office/officeart/2005/8/layout/hierarchy2"/>
    <dgm:cxn modelId="{2B9712DF-EC76-45D1-8CAA-E33ED6A47153}" type="presParOf" srcId="{B6BFFB17-DDEA-4B2E-A1C4-248CAC81D481}" destId="{7827C428-DBA9-45AF-B04E-0ECCF420844F}" srcOrd="3" destOrd="0" presId="urn:microsoft.com/office/officeart/2005/8/layout/hierarchy2"/>
    <dgm:cxn modelId="{6E7B5302-220C-41A8-BF1C-D7D85F47A076}" type="presParOf" srcId="{7827C428-DBA9-45AF-B04E-0ECCF420844F}" destId="{6241B2C2-2301-4438-99FC-CD7D468091FE}" srcOrd="0" destOrd="0" presId="urn:microsoft.com/office/officeart/2005/8/layout/hierarchy2"/>
    <dgm:cxn modelId="{4F3E7219-7BD0-4AE7-AB09-4073C7CC870B}" type="presParOf" srcId="{7827C428-DBA9-45AF-B04E-0ECCF420844F}" destId="{95AD3F76-C6A4-46EF-8660-4E8F5F636657}" srcOrd="1" destOrd="0" presId="urn:microsoft.com/office/officeart/2005/8/layout/hierarchy2"/>
    <dgm:cxn modelId="{6AAC1C90-9AD1-4552-BA3D-A05E238E99FD}" type="presParOf" srcId="{95AD3F76-C6A4-46EF-8660-4E8F5F636657}" destId="{DF15E56E-D249-4F53-BE16-7D37B1F4AFB7}" srcOrd="0" destOrd="0" presId="urn:microsoft.com/office/officeart/2005/8/layout/hierarchy2"/>
    <dgm:cxn modelId="{6A0AAAB6-E8CF-4B4A-81C6-DB94AC3714A3}" type="presParOf" srcId="{DF15E56E-D249-4F53-BE16-7D37B1F4AFB7}" destId="{6FBC7410-3D96-472E-BDDF-5C56D8E14E2C}" srcOrd="0" destOrd="0" presId="urn:microsoft.com/office/officeart/2005/8/layout/hierarchy2"/>
    <dgm:cxn modelId="{F38AE2CC-CA30-4382-9318-4A2A27A630D3}" type="presParOf" srcId="{95AD3F76-C6A4-46EF-8660-4E8F5F636657}" destId="{37C69801-8D4D-487B-8556-13C404BB8E1D}" srcOrd="1" destOrd="0" presId="urn:microsoft.com/office/officeart/2005/8/layout/hierarchy2"/>
    <dgm:cxn modelId="{B112A2B9-1460-4F67-9960-EB1E83C02ADE}" type="presParOf" srcId="{37C69801-8D4D-487B-8556-13C404BB8E1D}" destId="{F3FEE14A-4303-4500-B115-BD653AA85D10}" srcOrd="0" destOrd="0" presId="urn:microsoft.com/office/officeart/2005/8/layout/hierarchy2"/>
    <dgm:cxn modelId="{D97A8B93-0881-446E-9446-1326DB603D33}" type="presParOf" srcId="{37C69801-8D4D-487B-8556-13C404BB8E1D}" destId="{212C09E5-B58C-4F4F-BC82-AC313DB1052F}" srcOrd="1" destOrd="0" presId="urn:microsoft.com/office/officeart/2005/8/layout/hierarchy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B28DD6C3-B219-4A05-9B1B-2DC58F6EEAFC}" type="doc">
      <dgm:prSet loTypeId="urn:microsoft.com/office/officeart/2011/layout/TabList" loCatId="list" qsTypeId="urn:microsoft.com/office/officeart/2005/8/quickstyle/simple1" qsCatId="simple" csTypeId="urn:microsoft.com/office/officeart/2005/8/colors/accent1_2" csCatId="accent1" phldr="1"/>
      <dgm:spPr/>
      <dgm:t>
        <a:bodyPr/>
        <a:lstStyle/>
        <a:p>
          <a:endParaRPr lang="en-US"/>
        </a:p>
      </dgm:t>
    </dgm:pt>
    <dgm:pt modelId="{F4EE96B1-B727-4581-90E9-BB92B122D611}">
      <dgm:prSet phldrT="[Text]" custT="1"/>
      <dgm:spPr>
        <a:solidFill>
          <a:srgbClr val="996633"/>
        </a:solidFill>
      </dgm:spPr>
      <dgm:t>
        <a:bodyPr/>
        <a:lstStyle/>
        <a:p>
          <a:r>
            <a:rPr lang="en-US" sz="2400" b="1" dirty="0" err="1">
              <a:solidFill>
                <a:schemeClr val="bg1"/>
              </a:solidFill>
              <a:latin typeface="Times New Roman" panose="02020603050405020304" pitchFamily="18" charset="0"/>
              <a:cs typeface="Times New Roman" panose="02020603050405020304" pitchFamily="18" charset="0"/>
            </a:rPr>
            <a:t>Một</a:t>
          </a:r>
          <a:r>
            <a:rPr lang="en-US" sz="2400" b="1" dirty="0">
              <a:solidFill>
                <a:schemeClr val="bg1"/>
              </a:solidFill>
              <a:latin typeface="Times New Roman" panose="02020603050405020304" pitchFamily="18" charset="0"/>
              <a:cs typeface="Times New Roman" panose="02020603050405020304" pitchFamily="18" charset="0"/>
            </a:rPr>
            <a:t> </a:t>
          </a:r>
          <a:r>
            <a:rPr lang="en-US" sz="2400" b="1" dirty="0" err="1">
              <a:solidFill>
                <a:schemeClr val="bg1"/>
              </a:solidFill>
              <a:latin typeface="Times New Roman" panose="02020603050405020304" pitchFamily="18" charset="0"/>
              <a:cs typeface="Times New Roman" panose="02020603050405020304" pitchFamily="18" charset="0"/>
            </a:rPr>
            <a:t>là</a:t>
          </a:r>
          <a:r>
            <a:rPr lang="en-US" sz="2400" b="1" dirty="0">
              <a:solidFill>
                <a:schemeClr val="bg1"/>
              </a:solidFill>
              <a:latin typeface="Times New Roman" panose="02020603050405020304" pitchFamily="18" charset="0"/>
              <a:cs typeface="Times New Roman" panose="02020603050405020304" pitchFamily="18" charset="0"/>
            </a:rPr>
            <a:t>:</a:t>
          </a:r>
        </a:p>
      </dgm:t>
    </dgm:pt>
    <dgm:pt modelId="{FD5C1ED2-65ED-45F9-AC56-B9C0A59E0BE1}" type="parTrans" cxnId="{C17D3FAF-49A6-4171-B3CC-B6EBBD95711F}">
      <dgm:prSet/>
      <dgm:spPr/>
      <dgm:t>
        <a:bodyPr/>
        <a:lstStyle/>
        <a:p>
          <a:endParaRPr lang="en-US"/>
        </a:p>
      </dgm:t>
    </dgm:pt>
    <dgm:pt modelId="{09F2C854-2A0F-44F6-A949-0E71E82FF691}" type="sibTrans" cxnId="{C17D3FAF-49A6-4171-B3CC-B6EBBD95711F}">
      <dgm:prSet/>
      <dgm:spPr/>
      <dgm:t>
        <a:bodyPr/>
        <a:lstStyle/>
        <a:p>
          <a:endParaRPr lang="en-US"/>
        </a:p>
      </dgm:t>
    </dgm:pt>
    <dgm:pt modelId="{82F985B4-8F98-411A-A4DF-A3DA449EE2F7}">
      <dgm:prSet phldrT="[Text]" custT="1"/>
      <dgm:spPr>
        <a:solidFill>
          <a:schemeClr val="accent6">
            <a:lumMod val="20000"/>
            <a:lumOff val="80000"/>
          </a:schemeClr>
        </a:solidFill>
      </dgm:spPr>
      <dgm:t>
        <a:bodyPr/>
        <a:lstStyle/>
        <a:p>
          <a:r>
            <a:rPr lang="en-US" sz="2400" b="1" dirty="0" err="1">
              <a:solidFill>
                <a:srgbClr val="002060"/>
              </a:solidFill>
              <a:latin typeface="Times New Roman" panose="02020603050405020304" pitchFamily="18" charset="0"/>
              <a:cs typeface="Times New Roman" panose="02020603050405020304" pitchFamily="18" charset="0"/>
            </a:rPr>
            <a:t>Trao</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đổi</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thông</a:t>
          </a:r>
          <a:r>
            <a:rPr lang="en-US" sz="2400" b="1" dirty="0">
              <a:solidFill>
                <a:srgbClr val="002060"/>
              </a:solidFill>
              <a:latin typeface="Times New Roman" panose="02020603050405020304" pitchFamily="18" charset="0"/>
              <a:cs typeface="Times New Roman" panose="02020603050405020304" pitchFamily="18" charset="0"/>
            </a:rPr>
            <a:t> tin </a:t>
          </a:r>
          <a:r>
            <a:rPr lang="en-US" sz="2400" b="1" dirty="0" err="1">
              <a:solidFill>
                <a:srgbClr val="002060"/>
              </a:solidFill>
              <a:latin typeface="Times New Roman" panose="02020603050405020304" pitchFamily="18" charset="0"/>
              <a:cs typeface="Times New Roman" panose="02020603050405020304" pitchFamily="18" charset="0"/>
            </a:rPr>
            <a:t>giữa</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chủ</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thể</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và</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đối</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tượng</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phản</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ánh</a:t>
          </a:r>
          <a:endParaRPr lang="en-US" sz="2400" b="1" dirty="0">
            <a:solidFill>
              <a:srgbClr val="002060"/>
            </a:solidFill>
            <a:latin typeface="Times New Roman" panose="02020603050405020304" pitchFamily="18" charset="0"/>
            <a:cs typeface="Times New Roman" panose="02020603050405020304" pitchFamily="18" charset="0"/>
          </a:endParaRPr>
        </a:p>
      </dgm:t>
    </dgm:pt>
    <dgm:pt modelId="{0AA2E5F0-C8FF-4D99-A512-5C83CC1F3B41}" type="parTrans" cxnId="{CF8C41B6-E929-4BA0-ACBE-D914E1B82FE3}">
      <dgm:prSet/>
      <dgm:spPr/>
      <dgm:t>
        <a:bodyPr/>
        <a:lstStyle/>
        <a:p>
          <a:endParaRPr lang="en-US"/>
        </a:p>
      </dgm:t>
    </dgm:pt>
    <dgm:pt modelId="{C3F0FE1E-7C77-4745-BE05-55249C3D0887}" type="sibTrans" cxnId="{CF8C41B6-E929-4BA0-ACBE-D914E1B82FE3}">
      <dgm:prSet/>
      <dgm:spPr/>
      <dgm:t>
        <a:bodyPr/>
        <a:lstStyle/>
        <a:p>
          <a:endParaRPr lang="en-US"/>
        </a:p>
      </dgm:t>
    </dgm:pt>
    <dgm:pt modelId="{FC70EFE2-2B04-468B-86A5-3B09A2F120C8}">
      <dgm:prSet phldrT="[Text]" custT="1">
        <dgm:style>
          <a:lnRef idx="2">
            <a:schemeClr val="accent4"/>
          </a:lnRef>
          <a:fillRef idx="1">
            <a:schemeClr val="lt1"/>
          </a:fillRef>
          <a:effectRef idx="0">
            <a:schemeClr val="accent4"/>
          </a:effectRef>
          <a:fontRef idx="minor">
            <a:schemeClr val="dk1"/>
          </a:fontRef>
        </dgm:style>
      </dgm:prSet>
      <dgm:spPr>
        <a:ln/>
      </dgm:spPr>
      <dgm:t>
        <a:bodyPr/>
        <a:lstStyle/>
        <a:p>
          <a:pPr algn="just"/>
          <a:r>
            <a:rPr lang="en-US" sz="2000" b="0" i="0" dirty="0" err="1">
              <a:solidFill>
                <a:srgbClr val="3333CC"/>
              </a:solidFill>
              <a:latin typeface="+mj-lt"/>
              <a:ea typeface="Tahoma" panose="020B0604030504040204" pitchFamily="34" charset="0"/>
              <a:cs typeface="Times New Roman" panose="02020603050405020304" pitchFamily="18" charset="0"/>
            </a:rPr>
            <a:t>Là</a:t>
          </a:r>
          <a:r>
            <a:rPr lang="en-US" sz="2000" b="0" i="0" dirty="0">
              <a:solidFill>
                <a:srgbClr val="3333CC"/>
              </a:solidFill>
              <a:latin typeface="+mj-lt"/>
              <a:ea typeface="Tahoma" panose="020B0604030504040204" pitchFamily="34" charset="0"/>
              <a:cs typeface="Times New Roman" panose="02020603050405020304" pitchFamily="18" charset="0"/>
            </a:rPr>
            <a:t> </a:t>
          </a:r>
          <a:r>
            <a:rPr lang="en-US" sz="2000" b="0" i="0" dirty="0" err="1">
              <a:solidFill>
                <a:srgbClr val="3333CC"/>
              </a:solidFill>
              <a:latin typeface="+mj-lt"/>
              <a:ea typeface="Tahoma" panose="020B0604030504040204" pitchFamily="34" charset="0"/>
              <a:cs typeface="Times New Roman" panose="02020603050405020304" pitchFamily="18" charset="0"/>
            </a:rPr>
            <a:t>quá</a:t>
          </a:r>
          <a:r>
            <a:rPr lang="en-US" sz="2000" b="0" i="0" dirty="0">
              <a:solidFill>
                <a:srgbClr val="3333CC"/>
              </a:solidFill>
              <a:latin typeface="+mj-lt"/>
              <a:ea typeface="Tahoma" panose="020B0604030504040204" pitchFamily="34" charset="0"/>
              <a:cs typeface="Times New Roman" panose="02020603050405020304" pitchFamily="18" charset="0"/>
            </a:rPr>
            <a:t> </a:t>
          </a:r>
          <a:r>
            <a:rPr lang="en-US" sz="2000" b="0" i="0" dirty="0" err="1">
              <a:solidFill>
                <a:srgbClr val="3333CC"/>
              </a:solidFill>
              <a:latin typeface="+mj-lt"/>
              <a:ea typeface="Tahoma" panose="020B0604030504040204" pitchFamily="34" charset="0"/>
              <a:cs typeface="Times New Roman" panose="02020603050405020304" pitchFamily="18" charset="0"/>
            </a:rPr>
            <a:t>trình</a:t>
          </a:r>
          <a:r>
            <a:rPr lang="en-US" sz="2000" b="0" i="0" dirty="0">
              <a:solidFill>
                <a:srgbClr val="3333CC"/>
              </a:solidFill>
              <a:latin typeface="+mj-lt"/>
              <a:ea typeface="Tahoma" panose="020B0604030504040204" pitchFamily="34" charset="0"/>
              <a:cs typeface="Times New Roman" panose="02020603050405020304" pitchFamily="18" charset="0"/>
            </a:rPr>
            <a:t> </a:t>
          </a:r>
          <a:r>
            <a:rPr lang="en-US" sz="2000" b="0" i="0" dirty="0" err="1">
              <a:solidFill>
                <a:srgbClr val="3333CC"/>
              </a:solidFill>
              <a:latin typeface="+mj-lt"/>
              <a:ea typeface="Tahoma" panose="020B0604030504040204" pitchFamily="34" charset="0"/>
              <a:cs typeface="Times New Roman" panose="02020603050405020304" pitchFamily="18" charset="0"/>
            </a:rPr>
            <a:t>mang</a:t>
          </a:r>
          <a:r>
            <a:rPr lang="en-US" sz="2000" b="0" i="0" dirty="0">
              <a:solidFill>
                <a:srgbClr val="3333CC"/>
              </a:solidFill>
              <a:latin typeface="+mj-lt"/>
              <a:ea typeface="Tahoma" panose="020B0604030504040204" pitchFamily="34" charset="0"/>
              <a:cs typeface="Times New Roman" panose="02020603050405020304" pitchFamily="18" charset="0"/>
            </a:rPr>
            <a:t> </a:t>
          </a:r>
          <a:r>
            <a:rPr lang="en-US" sz="2000" b="0" i="0" dirty="0" err="1">
              <a:solidFill>
                <a:srgbClr val="3333CC"/>
              </a:solidFill>
              <a:latin typeface="+mj-lt"/>
              <a:ea typeface="Tahoma" panose="020B0604030504040204" pitchFamily="34" charset="0"/>
              <a:cs typeface="Times New Roman" panose="02020603050405020304" pitchFamily="18" charset="0"/>
            </a:rPr>
            <a:t>tính</a:t>
          </a:r>
          <a:r>
            <a:rPr lang="en-US" sz="2000" b="0" i="0" dirty="0">
              <a:solidFill>
                <a:srgbClr val="3333CC"/>
              </a:solidFill>
              <a:latin typeface="+mj-lt"/>
              <a:ea typeface="Tahoma" panose="020B0604030504040204" pitchFamily="34" charset="0"/>
              <a:cs typeface="Times New Roman" panose="02020603050405020304" pitchFamily="18" charset="0"/>
            </a:rPr>
            <a:t> </a:t>
          </a:r>
          <a:r>
            <a:rPr lang="en-US" sz="2000" b="0" i="0" dirty="0" err="1">
              <a:solidFill>
                <a:srgbClr val="3333CC"/>
              </a:solidFill>
              <a:latin typeface="+mj-lt"/>
              <a:ea typeface="Tahoma" panose="020B0604030504040204" pitchFamily="34" charset="0"/>
              <a:cs typeface="Times New Roman" panose="02020603050405020304" pitchFamily="18" charset="0"/>
            </a:rPr>
            <a:t>hai</a:t>
          </a:r>
          <a:r>
            <a:rPr lang="en-US" sz="2000" b="0" i="0" dirty="0">
              <a:solidFill>
                <a:srgbClr val="3333CC"/>
              </a:solidFill>
              <a:latin typeface="+mj-lt"/>
              <a:ea typeface="Tahoma" panose="020B0604030504040204" pitchFamily="34" charset="0"/>
              <a:cs typeface="Times New Roman" panose="02020603050405020304" pitchFamily="18" charset="0"/>
            </a:rPr>
            <a:t> </a:t>
          </a:r>
          <a:r>
            <a:rPr lang="en-US" sz="2000" b="0" i="0" dirty="0" err="1">
              <a:solidFill>
                <a:srgbClr val="3333CC"/>
              </a:solidFill>
              <a:latin typeface="+mj-lt"/>
              <a:ea typeface="Tahoma" panose="020B0604030504040204" pitchFamily="34" charset="0"/>
              <a:cs typeface="Times New Roman" panose="02020603050405020304" pitchFamily="18" charset="0"/>
            </a:rPr>
            <a:t>chiều</a:t>
          </a:r>
          <a:r>
            <a:rPr lang="en-US" sz="2000" b="0" i="0" dirty="0">
              <a:solidFill>
                <a:srgbClr val="3333CC"/>
              </a:solidFill>
              <a:latin typeface="+mj-lt"/>
              <a:ea typeface="Tahoma" panose="020B0604030504040204" pitchFamily="34" charset="0"/>
              <a:cs typeface="Times New Roman" panose="02020603050405020304" pitchFamily="18" charset="0"/>
            </a:rPr>
            <a:t>, </a:t>
          </a:r>
          <a:r>
            <a:rPr lang="en-US" sz="2000" b="0" i="0" dirty="0" err="1">
              <a:solidFill>
                <a:srgbClr val="3333CC"/>
              </a:solidFill>
              <a:latin typeface="+mj-lt"/>
              <a:ea typeface="Tahoma" panose="020B0604030504040204" pitchFamily="34" charset="0"/>
              <a:cs typeface="Times New Roman" panose="02020603050405020304" pitchFamily="18" charset="0"/>
            </a:rPr>
            <a:t>có</a:t>
          </a:r>
          <a:r>
            <a:rPr lang="en-US" sz="2000" b="0" i="0" dirty="0">
              <a:solidFill>
                <a:srgbClr val="3333CC"/>
              </a:solidFill>
              <a:latin typeface="+mj-lt"/>
              <a:ea typeface="Tahoma" panose="020B0604030504040204" pitchFamily="34" charset="0"/>
              <a:cs typeface="Times New Roman" panose="02020603050405020304" pitchFamily="18" charset="0"/>
            </a:rPr>
            <a:t> </a:t>
          </a:r>
          <a:r>
            <a:rPr lang="en-US" sz="2000" b="0" i="0" dirty="0" err="1">
              <a:solidFill>
                <a:srgbClr val="3333CC"/>
              </a:solidFill>
              <a:latin typeface="+mj-lt"/>
              <a:ea typeface="Tahoma" panose="020B0604030504040204" pitchFamily="34" charset="0"/>
              <a:cs typeface="Times New Roman" panose="02020603050405020304" pitchFamily="18" charset="0"/>
            </a:rPr>
            <a:t>định</a:t>
          </a:r>
          <a:r>
            <a:rPr lang="en-US" sz="2000" b="0" i="0" dirty="0">
              <a:solidFill>
                <a:srgbClr val="3333CC"/>
              </a:solidFill>
              <a:latin typeface="+mj-lt"/>
              <a:ea typeface="Tahoma" panose="020B0604030504040204" pitchFamily="34" charset="0"/>
              <a:cs typeface="Times New Roman" panose="02020603050405020304" pitchFamily="18" charset="0"/>
            </a:rPr>
            <a:t> </a:t>
          </a:r>
          <a:r>
            <a:rPr lang="en-US" sz="2000" b="0" i="0" dirty="0" err="1">
              <a:solidFill>
                <a:srgbClr val="3333CC"/>
              </a:solidFill>
              <a:latin typeface="+mj-lt"/>
              <a:ea typeface="Tahoma" panose="020B0604030504040204" pitchFamily="34" charset="0"/>
              <a:cs typeface="Times New Roman" panose="02020603050405020304" pitchFamily="18" charset="0"/>
            </a:rPr>
            <a:t>hướng</a:t>
          </a:r>
          <a:r>
            <a:rPr lang="en-US" sz="2000" b="0" i="0" dirty="0">
              <a:solidFill>
                <a:srgbClr val="3333CC"/>
              </a:solidFill>
              <a:latin typeface="+mj-lt"/>
              <a:ea typeface="Tahoma" panose="020B0604030504040204" pitchFamily="34" charset="0"/>
              <a:cs typeface="Times New Roman" panose="02020603050405020304" pitchFamily="18" charset="0"/>
            </a:rPr>
            <a:t> </a:t>
          </a:r>
          <a:r>
            <a:rPr lang="en-US" sz="2000" b="0" i="0" dirty="0" err="1">
              <a:solidFill>
                <a:srgbClr val="3333CC"/>
              </a:solidFill>
              <a:latin typeface="+mj-lt"/>
              <a:ea typeface="Tahoma" panose="020B0604030504040204" pitchFamily="34" charset="0"/>
              <a:cs typeface="Times New Roman" panose="02020603050405020304" pitchFamily="18" charset="0"/>
            </a:rPr>
            <a:t>và</a:t>
          </a:r>
          <a:r>
            <a:rPr lang="en-US" sz="2000" b="0" i="0" dirty="0">
              <a:solidFill>
                <a:srgbClr val="3333CC"/>
              </a:solidFill>
              <a:latin typeface="+mj-lt"/>
              <a:ea typeface="Tahoma" panose="020B0604030504040204" pitchFamily="34" charset="0"/>
              <a:cs typeface="Times New Roman" panose="02020603050405020304" pitchFamily="18" charset="0"/>
            </a:rPr>
            <a:t> </a:t>
          </a:r>
          <a:r>
            <a:rPr lang="en-US" sz="2000" b="0" i="0" dirty="0" err="1">
              <a:solidFill>
                <a:srgbClr val="3333CC"/>
              </a:solidFill>
              <a:latin typeface="+mj-lt"/>
              <a:ea typeface="Tahoma" panose="020B0604030504040204" pitchFamily="34" charset="0"/>
              <a:cs typeface="Times New Roman" panose="02020603050405020304" pitchFamily="18" charset="0"/>
            </a:rPr>
            <a:t>chọn</a:t>
          </a:r>
          <a:r>
            <a:rPr lang="en-US" sz="2000" b="0" i="0" dirty="0">
              <a:solidFill>
                <a:srgbClr val="3333CC"/>
              </a:solidFill>
              <a:latin typeface="+mj-lt"/>
              <a:ea typeface="Tahoma" panose="020B0604030504040204" pitchFamily="34" charset="0"/>
              <a:cs typeface="Times New Roman" panose="02020603050405020304" pitchFamily="18" charset="0"/>
            </a:rPr>
            <a:t> </a:t>
          </a:r>
          <a:r>
            <a:rPr lang="en-US" sz="2000" b="0" i="0" dirty="0" err="1">
              <a:solidFill>
                <a:srgbClr val="3333CC"/>
              </a:solidFill>
              <a:latin typeface="+mj-lt"/>
              <a:ea typeface="Tahoma" panose="020B0604030504040204" pitchFamily="34" charset="0"/>
              <a:cs typeface="Times New Roman" panose="02020603050405020304" pitchFamily="18" charset="0"/>
            </a:rPr>
            <a:t>lọc</a:t>
          </a:r>
          <a:r>
            <a:rPr lang="en-US" sz="2000" b="0" i="0" dirty="0">
              <a:solidFill>
                <a:srgbClr val="3333CC"/>
              </a:solidFill>
              <a:latin typeface="+mj-lt"/>
              <a:ea typeface="Tahoma" panose="020B0604030504040204" pitchFamily="34" charset="0"/>
              <a:cs typeface="Times New Roman" panose="02020603050405020304" pitchFamily="18" charset="0"/>
            </a:rPr>
            <a:t> </a:t>
          </a:r>
          <a:r>
            <a:rPr lang="en-US" sz="2000" b="0" i="0" dirty="0" err="1">
              <a:solidFill>
                <a:srgbClr val="3333CC"/>
              </a:solidFill>
              <a:latin typeface="+mj-lt"/>
              <a:ea typeface="Tahoma" panose="020B0604030504040204" pitchFamily="34" charset="0"/>
              <a:cs typeface="Times New Roman" panose="02020603050405020304" pitchFamily="18" charset="0"/>
            </a:rPr>
            <a:t>các</a:t>
          </a:r>
          <a:r>
            <a:rPr lang="en-US" sz="2000" b="0" i="0" dirty="0">
              <a:solidFill>
                <a:srgbClr val="3333CC"/>
              </a:solidFill>
              <a:latin typeface="+mj-lt"/>
              <a:ea typeface="Tahoma" panose="020B0604030504040204" pitchFamily="34" charset="0"/>
              <a:cs typeface="Times New Roman" panose="02020603050405020304" pitchFamily="18" charset="0"/>
            </a:rPr>
            <a:t> </a:t>
          </a:r>
          <a:r>
            <a:rPr lang="en-US" sz="2000" b="0" i="0" dirty="0" err="1">
              <a:solidFill>
                <a:srgbClr val="3333CC"/>
              </a:solidFill>
              <a:latin typeface="+mj-lt"/>
              <a:ea typeface="Tahoma" panose="020B0604030504040204" pitchFamily="34" charset="0"/>
              <a:cs typeface="Times New Roman" panose="02020603050405020304" pitchFamily="18" charset="0"/>
            </a:rPr>
            <a:t>thông</a:t>
          </a:r>
          <a:r>
            <a:rPr lang="en-US" sz="2000" b="0" i="0" dirty="0">
              <a:solidFill>
                <a:srgbClr val="3333CC"/>
              </a:solidFill>
              <a:latin typeface="+mj-lt"/>
              <a:ea typeface="Tahoma" panose="020B0604030504040204" pitchFamily="34" charset="0"/>
              <a:cs typeface="Times New Roman" panose="02020603050405020304" pitchFamily="18" charset="0"/>
            </a:rPr>
            <a:t> tin </a:t>
          </a:r>
          <a:r>
            <a:rPr lang="en-US" sz="2000" b="0" i="0" dirty="0" err="1">
              <a:solidFill>
                <a:srgbClr val="3333CC"/>
              </a:solidFill>
              <a:latin typeface="+mj-lt"/>
              <a:ea typeface="Tahoma" panose="020B0604030504040204" pitchFamily="34" charset="0"/>
              <a:cs typeface="Times New Roman" panose="02020603050405020304" pitchFamily="18" charset="0"/>
            </a:rPr>
            <a:t>cần</a:t>
          </a:r>
          <a:r>
            <a:rPr lang="en-US" sz="2000" b="0" i="0" dirty="0">
              <a:solidFill>
                <a:srgbClr val="3333CC"/>
              </a:solidFill>
              <a:latin typeface="+mj-lt"/>
              <a:ea typeface="Tahoma" panose="020B0604030504040204" pitchFamily="34" charset="0"/>
              <a:cs typeface="Times New Roman" panose="02020603050405020304" pitchFamily="18" charset="0"/>
            </a:rPr>
            <a:t> </a:t>
          </a:r>
          <a:r>
            <a:rPr lang="en-US" sz="2000" b="0" i="0" dirty="0" err="1">
              <a:solidFill>
                <a:srgbClr val="3333CC"/>
              </a:solidFill>
              <a:latin typeface="+mj-lt"/>
              <a:ea typeface="Tahoma" panose="020B0604030504040204" pitchFamily="34" charset="0"/>
              <a:cs typeface="Times New Roman" panose="02020603050405020304" pitchFamily="18" charset="0"/>
            </a:rPr>
            <a:t>thiết</a:t>
          </a:r>
          <a:r>
            <a:rPr lang="en-US" sz="2000" b="0" i="0" dirty="0">
              <a:solidFill>
                <a:srgbClr val="3333CC"/>
              </a:solidFill>
              <a:latin typeface="+mj-lt"/>
              <a:ea typeface="Tahoma" panose="020B0604030504040204" pitchFamily="34" charset="0"/>
              <a:cs typeface="Times New Roman" panose="02020603050405020304" pitchFamily="18" charset="0"/>
            </a:rPr>
            <a:t>.</a:t>
          </a:r>
        </a:p>
      </dgm:t>
    </dgm:pt>
    <dgm:pt modelId="{82262807-742F-445C-A82D-E00150B4758A}" type="parTrans" cxnId="{74DA071E-946D-4AB6-B062-7D44C9F2CFE6}">
      <dgm:prSet/>
      <dgm:spPr/>
      <dgm:t>
        <a:bodyPr/>
        <a:lstStyle/>
        <a:p>
          <a:endParaRPr lang="en-US"/>
        </a:p>
      </dgm:t>
    </dgm:pt>
    <dgm:pt modelId="{8AAF17AD-3C28-49CC-8DF9-29B1A1989B3A}" type="sibTrans" cxnId="{74DA071E-946D-4AB6-B062-7D44C9F2CFE6}">
      <dgm:prSet/>
      <dgm:spPr/>
      <dgm:t>
        <a:bodyPr/>
        <a:lstStyle/>
        <a:p>
          <a:endParaRPr lang="en-US"/>
        </a:p>
      </dgm:t>
    </dgm:pt>
    <dgm:pt modelId="{6EE168A3-BAD3-4341-988B-5DD292914A5D}">
      <dgm:prSet phldrT="[Text]" custT="1"/>
      <dgm:spPr>
        <a:solidFill>
          <a:srgbClr val="996633"/>
        </a:solidFill>
      </dgm:spPr>
      <dgm:t>
        <a:bodyPr/>
        <a:lstStyle/>
        <a:p>
          <a:r>
            <a:rPr lang="en-US" sz="2400" b="1" dirty="0" err="1">
              <a:solidFill>
                <a:schemeClr val="bg1"/>
              </a:solidFill>
              <a:latin typeface="Times New Roman" panose="02020603050405020304" pitchFamily="18" charset="0"/>
              <a:cs typeface="Times New Roman" panose="02020603050405020304" pitchFamily="18" charset="0"/>
            </a:rPr>
            <a:t>Hai</a:t>
          </a:r>
          <a:r>
            <a:rPr lang="en-US" sz="2400" b="1" dirty="0">
              <a:solidFill>
                <a:schemeClr val="bg1"/>
              </a:solidFill>
              <a:latin typeface="Times New Roman" panose="02020603050405020304" pitchFamily="18" charset="0"/>
              <a:cs typeface="Times New Roman" panose="02020603050405020304" pitchFamily="18" charset="0"/>
            </a:rPr>
            <a:t> </a:t>
          </a:r>
          <a:r>
            <a:rPr lang="en-US" sz="2400" b="1" dirty="0" err="1">
              <a:solidFill>
                <a:schemeClr val="bg1"/>
              </a:solidFill>
              <a:latin typeface="Times New Roman" panose="02020603050405020304" pitchFamily="18" charset="0"/>
              <a:cs typeface="Times New Roman" panose="02020603050405020304" pitchFamily="18" charset="0"/>
            </a:rPr>
            <a:t>là</a:t>
          </a:r>
          <a:r>
            <a:rPr lang="en-US" sz="2400" b="1" dirty="0">
              <a:solidFill>
                <a:schemeClr val="bg1"/>
              </a:solidFill>
              <a:latin typeface="Times New Roman" panose="02020603050405020304" pitchFamily="18" charset="0"/>
              <a:cs typeface="Times New Roman" panose="02020603050405020304" pitchFamily="18" charset="0"/>
            </a:rPr>
            <a:t>:</a:t>
          </a:r>
        </a:p>
      </dgm:t>
    </dgm:pt>
    <dgm:pt modelId="{50CEBA18-50D0-4AFF-86F4-0DF63FF15AA0}" type="parTrans" cxnId="{F2ACADA3-46E1-4211-BB5D-9758A8C5A0FF}">
      <dgm:prSet/>
      <dgm:spPr/>
      <dgm:t>
        <a:bodyPr/>
        <a:lstStyle/>
        <a:p>
          <a:endParaRPr lang="en-US"/>
        </a:p>
      </dgm:t>
    </dgm:pt>
    <dgm:pt modelId="{9004E6EA-2531-4312-9188-5F631033D612}" type="sibTrans" cxnId="{F2ACADA3-46E1-4211-BB5D-9758A8C5A0FF}">
      <dgm:prSet/>
      <dgm:spPr/>
      <dgm:t>
        <a:bodyPr/>
        <a:lstStyle/>
        <a:p>
          <a:endParaRPr lang="en-US"/>
        </a:p>
      </dgm:t>
    </dgm:pt>
    <dgm:pt modelId="{84C09F22-DD5D-4A2A-A276-E3EE9C3199E5}">
      <dgm:prSet phldrT="[Text]" custT="1"/>
      <dgm:spPr>
        <a:solidFill>
          <a:schemeClr val="accent6">
            <a:lumMod val="20000"/>
            <a:lumOff val="80000"/>
          </a:schemeClr>
        </a:solidFill>
      </dgm:spPr>
      <dgm:t>
        <a:bodyPr/>
        <a:lstStyle/>
        <a:p>
          <a:endParaRPr lang="en-US" sz="2000" b="0" dirty="0">
            <a:solidFill>
              <a:srgbClr val="002060"/>
            </a:solidFill>
            <a:latin typeface="+mj-lt"/>
            <a:cs typeface="Times New Roman" panose="02020603050405020304" pitchFamily="18" charset="0"/>
          </a:endParaRPr>
        </a:p>
        <a:p>
          <a:r>
            <a:rPr lang="en-US" sz="2000" b="1" dirty="0" err="1">
              <a:solidFill>
                <a:srgbClr val="002060"/>
              </a:solidFill>
              <a:latin typeface="+mj-lt"/>
              <a:cs typeface="Times New Roman" panose="02020603050405020304" pitchFamily="18" charset="0"/>
            </a:rPr>
            <a:t>Mô</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hình</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hóa</a:t>
          </a:r>
          <a:r>
            <a:rPr lang="en-US" sz="2000" b="1" dirty="0">
              <a:solidFill>
                <a:srgbClr val="002060"/>
              </a:solidFill>
              <a:latin typeface="+mj-lt"/>
              <a:cs typeface="Times New Roman" panose="02020603050405020304" pitchFamily="18" charset="0"/>
            </a:rPr>
            <a:t> ĐT </a:t>
          </a:r>
          <a:r>
            <a:rPr lang="en-US" sz="2000" b="1" dirty="0" err="1">
              <a:solidFill>
                <a:srgbClr val="002060"/>
              </a:solidFill>
              <a:latin typeface="+mj-lt"/>
              <a:cs typeface="Times New Roman" panose="02020603050405020304" pitchFamily="18" charset="0"/>
            </a:rPr>
            <a:t>trong</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tư</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duy</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dưới</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dạng</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hình</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ảnh</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tinh</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thần</a:t>
          </a:r>
          <a:endParaRPr lang="en-US" sz="2000" b="1" dirty="0">
            <a:solidFill>
              <a:srgbClr val="002060"/>
            </a:solidFill>
            <a:latin typeface="+mj-lt"/>
            <a:cs typeface="Times New Roman" panose="02020603050405020304" pitchFamily="18" charset="0"/>
          </a:endParaRPr>
        </a:p>
      </dgm:t>
    </dgm:pt>
    <dgm:pt modelId="{EAECB5A4-68C9-46A7-9F81-FFF006A258B2}" type="parTrans" cxnId="{ABA19E29-9C35-4D5A-B90B-28FF7F417F44}">
      <dgm:prSet/>
      <dgm:spPr/>
      <dgm:t>
        <a:bodyPr/>
        <a:lstStyle/>
        <a:p>
          <a:endParaRPr lang="en-US"/>
        </a:p>
      </dgm:t>
    </dgm:pt>
    <dgm:pt modelId="{59028129-56BB-4A8C-B14B-EF14EA9A1485}" type="sibTrans" cxnId="{ABA19E29-9C35-4D5A-B90B-28FF7F417F44}">
      <dgm:prSet/>
      <dgm:spPr/>
      <dgm:t>
        <a:bodyPr/>
        <a:lstStyle/>
        <a:p>
          <a:endParaRPr lang="en-US"/>
        </a:p>
      </dgm:t>
    </dgm:pt>
    <dgm:pt modelId="{32D6A73B-402A-4B4F-BCA8-E5C7C242654F}">
      <dgm:prSet phldrT="[Text]" custT="1">
        <dgm:style>
          <a:lnRef idx="2">
            <a:schemeClr val="accent5"/>
          </a:lnRef>
          <a:fillRef idx="1">
            <a:schemeClr val="lt1"/>
          </a:fillRef>
          <a:effectRef idx="0">
            <a:schemeClr val="accent5"/>
          </a:effectRef>
          <a:fontRef idx="minor">
            <a:schemeClr val="dk1"/>
          </a:fontRef>
        </dgm:style>
      </dgm:prSet>
      <dgm:spPr>
        <a:ln/>
      </dgm:spPr>
      <dgm:t>
        <a:bodyPr/>
        <a:lstStyle/>
        <a:p>
          <a:pPr algn="just"/>
          <a:r>
            <a:rPr lang="en-US" sz="2400" b="0" i="1" dirty="0" err="1">
              <a:solidFill>
                <a:srgbClr val="3333CC"/>
              </a:solidFill>
              <a:latin typeface="Times New Roman" panose="02020603050405020304" pitchFamily="18" charset="0"/>
              <a:cs typeface="Times New Roman" panose="02020603050405020304" pitchFamily="18" charset="0"/>
            </a:rPr>
            <a:t>Là</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quá</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trình</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sáng</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tạo</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lại</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hiện</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thực</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của</a:t>
          </a:r>
          <a:r>
            <a:rPr lang="en-US" sz="2400" b="0" i="1" dirty="0">
              <a:solidFill>
                <a:srgbClr val="3333CC"/>
              </a:solidFill>
              <a:latin typeface="Times New Roman" panose="02020603050405020304" pitchFamily="18" charset="0"/>
              <a:cs typeface="Times New Roman" panose="02020603050405020304" pitchFamily="18" charset="0"/>
            </a:rPr>
            <a:t> ý </a:t>
          </a:r>
          <a:r>
            <a:rPr lang="en-US" sz="2400" b="0" i="1" dirty="0" err="1">
              <a:solidFill>
                <a:srgbClr val="3333CC"/>
              </a:solidFill>
              <a:latin typeface="Times New Roman" panose="02020603050405020304" pitchFamily="18" charset="0"/>
              <a:cs typeface="Times New Roman" panose="02020603050405020304" pitchFamily="18" charset="0"/>
            </a:rPr>
            <a:t>thức</a:t>
          </a:r>
          <a:r>
            <a:rPr lang="en-US" sz="2400" b="0" i="1" dirty="0">
              <a:solidFill>
                <a:srgbClr val="3333CC"/>
              </a:solidFill>
              <a:latin typeface="Times New Roman" panose="02020603050405020304" pitchFamily="18" charset="0"/>
              <a:cs typeface="Times New Roman" panose="02020603050405020304" pitchFamily="18" charset="0"/>
            </a:rPr>
            <a:t> – </a:t>
          </a:r>
          <a:r>
            <a:rPr lang="en-US" sz="2400" b="0" i="1" dirty="0" err="1">
              <a:solidFill>
                <a:srgbClr val="3333CC"/>
              </a:solidFill>
              <a:latin typeface="Times New Roman" panose="02020603050405020304" pitchFamily="18" charset="0"/>
              <a:cs typeface="Times New Roman" panose="02020603050405020304" pitchFamily="18" charset="0"/>
            </a:rPr>
            <a:t>mã</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hóa</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các</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đối</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tượng</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vật</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chất</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thành</a:t>
          </a:r>
          <a:r>
            <a:rPr lang="en-US" sz="2400" b="0" i="1" dirty="0">
              <a:solidFill>
                <a:srgbClr val="3333CC"/>
              </a:solidFill>
              <a:latin typeface="Times New Roman" panose="02020603050405020304" pitchFamily="18" charset="0"/>
              <a:cs typeface="Times New Roman" panose="02020603050405020304" pitchFamily="18" charset="0"/>
            </a:rPr>
            <a:t> ý </a:t>
          </a:r>
          <a:r>
            <a:rPr lang="en-US" sz="2400" b="0" i="1" dirty="0" err="1">
              <a:solidFill>
                <a:srgbClr val="3333CC"/>
              </a:solidFill>
              <a:latin typeface="Times New Roman" panose="02020603050405020304" pitchFamily="18" charset="0"/>
              <a:cs typeface="Times New Roman" panose="02020603050405020304" pitchFamily="18" charset="0"/>
            </a:rPr>
            <a:t>tưởng</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tinh</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thần</a:t>
          </a:r>
          <a:r>
            <a:rPr lang="en-US" sz="2400" b="0" i="1" dirty="0">
              <a:solidFill>
                <a:srgbClr val="3333CC"/>
              </a:solidFill>
              <a:latin typeface="Times New Roman" panose="02020603050405020304" pitchFamily="18" charset="0"/>
              <a:cs typeface="Times New Roman" panose="02020603050405020304" pitchFamily="18" charset="0"/>
            </a:rPr>
            <a:t> phi </a:t>
          </a:r>
          <a:r>
            <a:rPr lang="en-US" sz="2400" b="0" i="1" dirty="0" err="1">
              <a:solidFill>
                <a:srgbClr val="3333CC"/>
              </a:solidFill>
              <a:latin typeface="Times New Roman" panose="02020603050405020304" pitchFamily="18" charset="0"/>
              <a:cs typeface="Times New Roman" panose="02020603050405020304" pitchFamily="18" charset="0"/>
            </a:rPr>
            <a:t>vật</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chất</a:t>
          </a:r>
          <a:endParaRPr lang="en-US" sz="2400" b="0" i="1" dirty="0">
            <a:solidFill>
              <a:srgbClr val="3333CC"/>
            </a:solidFill>
            <a:latin typeface="Times New Roman" panose="02020603050405020304" pitchFamily="18" charset="0"/>
            <a:cs typeface="Times New Roman" panose="02020603050405020304" pitchFamily="18" charset="0"/>
          </a:endParaRPr>
        </a:p>
      </dgm:t>
    </dgm:pt>
    <dgm:pt modelId="{4E454B5A-4707-4DC8-B384-84F51876A0B9}" type="parTrans" cxnId="{8989A4A0-3816-45AD-A453-585370A2D62B}">
      <dgm:prSet/>
      <dgm:spPr/>
      <dgm:t>
        <a:bodyPr/>
        <a:lstStyle/>
        <a:p>
          <a:endParaRPr lang="en-US"/>
        </a:p>
      </dgm:t>
    </dgm:pt>
    <dgm:pt modelId="{BE97FD2A-6F5B-4720-9EFE-C71E015D8ED0}" type="sibTrans" cxnId="{8989A4A0-3816-45AD-A453-585370A2D62B}">
      <dgm:prSet/>
      <dgm:spPr/>
      <dgm:t>
        <a:bodyPr/>
        <a:lstStyle/>
        <a:p>
          <a:endParaRPr lang="en-US"/>
        </a:p>
      </dgm:t>
    </dgm:pt>
    <dgm:pt modelId="{FAEDAEDC-A910-414B-9F12-2A2B0263A3F9}">
      <dgm:prSet phldrT="[Text]" custT="1"/>
      <dgm:spPr>
        <a:solidFill>
          <a:srgbClr val="996633"/>
        </a:solidFill>
      </dgm:spPr>
      <dgm:t>
        <a:bodyPr/>
        <a:lstStyle/>
        <a:p>
          <a:r>
            <a:rPr lang="en-US" sz="2400" b="1" dirty="0">
              <a:solidFill>
                <a:schemeClr val="bg1"/>
              </a:solidFill>
              <a:latin typeface="Times New Roman" panose="02020603050405020304" pitchFamily="18" charset="0"/>
              <a:cs typeface="Times New Roman" panose="02020603050405020304" pitchFamily="18" charset="0"/>
            </a:rPr>
            <a:t>Ba</a:t>
          </a:r>
          <a:r>
            <a:rPr lang="en-US" sz="2400" b="1" dirty="0">
              <a:solidFill>
                <a:schemeClr val="tx2"/>
              </a:solidFill>
              <a:latin typeface="Times New Roman" panose="02020603050405020304" pitchFamily="18" charset="0"/>
              <a:cs typeface="Times New Roman" panose="02020603050405020304" pitchFamily="18" charset="0"/>
            </a:rPr>
            <a:t> </a:t>
          </a:r>
          <a:r>
            <a:rPr lang="en-US" sz="2400" b="1" dirty="0" err="1">
              <a:solidFill>
                <a:schemeClr val="bg1"/>
              </a:solidFill>
              <a:latin typeface="Times New Roman" panose="02020603050405020304" pitchFamily="18" charset="0"/>
              <a:cs typeface="Times New Roman" panose="02020603050405020304" pitchFamily="18" charset="0"/>
            </a:rPr>
            <a:t>là</a:t>
          </a:r>
          <a:r>
            <a:rPr lang="en-US" sz="2400" b="1" dirty="0">
              <a:solidFill>
                <a:schemeClr val="bg1"/>
              </a:solidFill>
              <a:latin typeface="Times New Roman" panose="02020603050405020304" pitchFamily="18" charset="0"/>
              <a:cs typeface="Times New Roman" panose="02020603050405020304" pitchFamily="18" charset="0"/>
            </a:rPr>
            <a:t>:</a:t>
          </a:r>
        </a:p>
      </dgm:t>
    </dgm:pt>
    <dgm:pt modelId="{08122066-5121-4344-B82F-C3A1A76CDD63}" type="parTrans" cxnId="{A46F36D7-1D2D-4988-8944-E4C28E7C36C5}">
      <dgm:prSet/>
      <dgm:spPr/>
      <dgm:t>
        <a:bodyPr/>
        <a:lstStyle/>
        <a:p>
          <a:endParaRPr lang="en-US"/>
        </a:p>
      </dgm:t>
    </dgm:pt>
    <dgm:pt modelId="{ABE8049E-2179-4B09-A47B-8F7C7FA4198C}" type="sibTrans" cxnId="{A46F36D7-1D2D-4988-8944-E4C28E7C36C5}">
      <dgm:prSet/>
      <dgm:spPr/>
      <dgm:t>
        <a:bodyPr/>
        <a:lstStyle/>
        <a:p>
          <a:endParaRPr lang="en-US"/>
        </a:p>
      </dgm:t>
    </dgm:pt>
    <dgm:pt modelId="{28182647-DB33-4789-BB29-9B1CD5C06BCB}">
      <dgm:prSet phldrT="[Text]" custT="1"/>
      <dgm:spPr>
        <a:solidFill>
          <a:schemeClr val="accent6">
            <a:lumMod val="20000"/>
            <a:lumOff val="80000"/>
          </a:schemeClr>
        </a:solidFill>
      </dgm:spPr>
      <dgm:t>
        <a:bodyPr/>
        <a:lstStyle/>
        <a:p>
          <a:r>
            <a:rPr lang="en-US" sz="2000" b="1" dirty="0" err="1">
              <a:solidFill>
                <a:srgbClr val="002060"/>
              </a:solidFill>
              <a:latin typeface="+mj-lt"/>
              <a:cs typeface="Times New Roman" panose="02020603050405020304" pitchFamily="18" charset="0"/>
            </a:rPr>
            <a:t>Chuyển</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hóa</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mô</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hình</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tư</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duy</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ra</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hiện</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thực</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khách</a:t>
          </a:r>
          <a:r>
            <a:rPr lang="en-US" sz="2000" b="1" dirty="0">
              <a:solidFill>
                <a:srgbClr val="002060"/>
              </a:solidFill>
              <a:latin typeface="+mj-lt"/>
              <a:cs typeface="Times New Roman" panose="02020603050405020304" pitchFamily="18" charset="0"/>
            </a:rPr>
            <a:t> </a:t>
          </a:r>
          <a:r>
            <a:rPr lang="en-US" sz="2000" b="1" dirty="0" err="1">
              <a:solidFill>
                <a:srgbClr val="002060"/>
              </a:solidFill>
              <a:latin typeface="+mj-lt"/>
              <a:cs typeface="Times New Roman" panose="02020603050405020304" pitchFamily="18" charset="0"/>
            </a:rPr>
            <a:t>quan</a:t>
          </a:r>
          <a:endParaRPr lang="en-US" sz="2000" b="1" dirty="0">
            <a:solidFill>
              <a:srgbClr val="002060"/>
            </a:solidFill>
            <a:latin typeface="+mj-lt"/>
            <a:cs typeface="Times New Roman" panose="02020603050405020304" pitchFamily="18" charset="0"/>
          </a:endParaRPr>
        </a:p>
      </dgm:t>
    </dgm:pt>
    <dgm:pt modelId="{3C7E4C83-B196-40F6-B032-24CB09F870BA}" type="parTrans" cxnId="{13B81819-10A2-4AC9-BD33-35007F570C26}">
      <dgm:prSet/>
      <dgm:spPr/>
      <dgm:t>
        <a:bodyPr/>
        <a:lstStyle/>
        <a:p>
          <a:endParaRPr lang="en-US"/>
        </a:p>
      </dgm:t>
    </dgm:pt>
    <dgm:pt modelId="{9867B038-8427-4CAD-9BB3-E769B2FB70FA}" type="sibTrans" cxnId="{13B81819-10A2-4AC9-BD33-35007F570C26}">
      <dgm:prSet/>
      <dgm:spPr/>
      <dgm:t>
        <a:bodyPr/>
        <a:lstStyle/>
        <a:p>
          <a:endParaRPr lang="en-US"/>
        </a:p>
      </dgm:t>
    </dgm:pt>
    <dgm:pt modelId="{165FC2A0-E79E-4EE1-9FC7-9B396DAEF510}">
      <dgm:prSet phldrT="[Text]" custT="1">
        <dgm:style>
          <a:lnRef idx="2">
            <a:schemeClr val="accent4"/>
          </a:lnRef>
          <a:fillRef idx="1">
            <a:schemeClr val="lt1"/>
          </a:fillRef>
          <a:effectRef idx="0">
            <a:schemeClr val="accent4"/>
          </a:effectRef>
          <a:fontRef idx="minor">
            <a:schemeClr val="dk1"/>
          </a:fontRef>
        </dgm:style>
      </dgm:prSet>
      <dgm:spPr>
        <a:ln/>
      </dgm:spPr>
      <dgm:t>
        <a:bodyPr/>
        <a:lstStyle/>
        <a:p>
          <a:pPr algn="just"/>
          <a:r>
            <a:rPr lang="en-US" sz="2400" b="0" i="1" dirty="0" err="1">
              <a:solidFill>
                <a:srgbClr val="3333CC"/>
              </a:solidFill>
              <a:latin typeface="Times New Roman" panose="02020603050405020304" pitchFamily="18" charset="0"/>
              <a:cs typeface="Times New Roman" panose="02020603050405020304" pitchFamily="18" charset="0"/>
            </a:rPr>
            <a:t>Là</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quá</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trình</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hiện</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thực</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hóa</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tư</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tưởng</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thông</a:t>
          </a:r>
          <a:r>
            <a:rPr lang="en-US" sz="2400" b="0" i="1" dirty="0">
              <a:solidFill>
                <a:srgbClr val="3333CC"/>
              </a:solidFill>
              <a:latin typeface="Times New Roman" panose="02020603050405020304" pitchFamily="18" charset="0"/>
              <a:cs typeface="Times New Roman" panose="02020603050405020304" pitchFamily="18" charset="0"/>
            </a:rPr>
            <a:t> qua </a:t>
          </a:r>
          <a:r>
            <a:rPr lang="en-US" sz="2400" b="0" i="1" dirty="0" err="1">
              <a:solidFill>
                <a:srgbClr val="3333CC"/>
              </a:solidFill>
              <a:latin typeface="Times New Roman" panose="02020603050405020304" pitchFamily="18" charset="0"/>
              <a:cs typeface="Times New Roman" panose="02020603050405020304" pitchFamily="18" charset="0"/>
            </a:rPr>
            <a:t>hoạt</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động</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thực</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tiễn</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nhằm</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thực</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hiện</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mục</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đích</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của</a:t>
          </a:r>
          <a:r>
            <a:rPr lang="en-US" sz="2400" b="0" i="1" dirty="0">
              <a:solidFill>
                <a:srgbClr val="3333CC"/>
              </a:solidFill>
              <a:latin typeface="Times New Roman" panose="02020603050405020304" pitchFamily="18" charset="0"/>
              <a:cs typeface="Times New Roman" panose="02020603050405020304" pitchFamily="18" charset="0"/>
            </a:rPr>
            <a:t> </a:t>
          </a:r>
          <a:r>
            <a:rPr lang="en-US" sz="2400" b="0" i="1" dirty="0" err="1">
              <a:solidFill>
                <a:srgbClr val="3333CC"/>
              </a:solidFill>
              <a:latin typeface="Times New Roman" panose="02020603050405020304" pitchFamily="18" charset="0"/>
              <a:cs typeface="Times New Roman" panose="02020603050405020304" pitchFamily="18" charset="0"/>
            </a:rPr>
            <a:t>mình</a:t>
          </a:r>
          <a:endParaRPr lang="en-US" sz="2400" b="0" i="1" dirty="0">
            <a:solidFill>
              <a:srgbClr val="3333CC"/>
            </a:solidFill>
            <a:latin typeface="Times New Roman" panose="02020603050405020304" pitchFamily="18" charset="0"/>
            <a:cs typeface="Times New Roman" panose="02020603050405020304" pitchFamily="18" charset="0"/>
          </a:endParaRPr>
        </a:p>
      </dgm:t>
    </dgm:pt>
    <dgm:pt modelId="{0A77C9AC-EFB1-497E-AB96-DB8927D23DA1}" type="parTrans" cxnId="{2344EA97-05DB-4A8A-BB2C-0B60B38EC6E8}">
      <dgm:prSet/>
      <dgm:spPr/>
      <dgm:t>
        <a:bodyPr/>
        <a:lstStyle/>
        <a:p>
          <a:endParaRPr lang="en-US"/>
        </a:p>
      </dgm:t>
    </dgm:pt>
    <dgm:pt modelId="{7F0FDEC5-7D78-478B-BD6C-C2F5CF45DBC0}" type="sibTrans" cxnId="{2344EA97-05DB-4A8A-BB2C-0B60B38EC6E8}">
      <dgm:prSet/>
      <dgm:spPr/>
      <dgm:t>
        <a:bodyPr/>
        <a:lstStyle/>
        <a:p>
          <a:endParaRPr lang="en-US"/>
        </a:p>
      </dgm:t>
    </dgm:pt>
    <dgm:pt modelId="{2FDDBBE4-69EE-4407-A1C5-F3ACF36E5E7C}" type="pres">
      <dgm:prSet presAssocID="{B28DD6C3-B219-4A05-9B1B-2DC58F6EEAFC}" presName="Name0" presStyleCnt="0">
        <dgm:presLayoutVars>
          <dgm:chMax/>
          <dgm:chPref val="3"/>
          <dgm:dir/>
          <dgm:animOne val="branch"/>
          <dgm:animLvl val="lvl"/>
        </dgm:presLayoutVars>
      </dgm:prSet>
      <dgm:spPr/>
      <dgm:t>
        <a:bodyPr/>
        <a:lstStyle/>
        <a:p>
          <a:endParaRPr lang="en-US"/>
        </a:p>
      </dgm:t>
    </dgm:pt>
    <dgm:pt modelId="{B5204C25-82B8-4274-A7D7-4AE61B9F5A74}" type="pres">
      <dgm:prSet presAssocID="{F4EE96B1-B727-4581-90E9-BB92B122D611}" presName="composite" presStyleCnt="0"/>
      <dgm:spPr/>
    </dgm:pt>
    <dgm:pt modelId="{EFEE8269-3D05-4C18-9054-9F2A8367E5E0}" type="pres">
      <dgm:prSet presAssocID="{F4EE96B1-B727-4581-90E9-BB92B122D611}" presName="FirstChild" presStyleLbl="revTx" presStyleIdx="0" presStyleCnt="6" custScaleX="114089" custLinFactNeighborX="-4300">
        <dgm:presLayoutVars>
          <dgm:chMax val="0"/>
          <dgm:chPref val="0"/>
          <dgm:bulletEnabled val="1"/>
        </dgm:presLayoutVars>
      </dgm:prSet>
      <dgm:spPr/>
      <dgm:t>
        <a:bodyPr/>
        <a:lstStyle/>
        <a:p>
          <a:endParaRPr lang="en-US"/>
        </a:p>
      </dgm:t>
    </dgm:pt>
    <dgm:pt modelId="{95AA686E-C137-4A3E-9FEF-D3AD0912EC31}" type="pres">
      <dgm:prSet presAssocID="{F4EE96B1-B727-4581-90E9-BB92B122D611}" presName="Parent" presStyleLbl="alignNode1" presStyleIdx="0" presStyleCnt="3" custScaleX="55534" custLinFactNeighborX="-13965">
        <dgm:presLayoutVars>
          <dgm:chMax val="3"/>
          <dgm:chPref val="3"/>
          <dgm:bulletEnabled val="1"/>
        </dgm:presLayoutVars>
      </dgm:prSet>
      <dgm:spPr/>
      <dgm:t>
        <a:bodyPr/>
        <a:lstStyle/>
        <a:p>
          <a:endParaRPr lang="en-US"/>
        </a:p>
      </dgm:t>
    </dgm:pt>
    <dgm:pt modelId="{96B90B6B-7448-4611-8EA7-F766776FCBB0}" type="pres">
      <dgm:prSet presAssocID="{F4EE96B1-B727-4581-90E9-BB92B122D611}" presName="Accent" presStyleLbl="parChTrans1D1" presStyleIdx="0" presStyleCnt="3"/>
      <dgm:spPr/>
    </dgm:pt>
    <dgm:pt modelId="{7614B290-0C2E-4744-B26B-D7F2B8EE6BE5}" type="pres">
      <dgm:prSet presAssocID="{F4EE96B1-B727-4581-90E9-BB92B122D611}" presName="Child" presStyleLbl="revTx" presStyleIdx="1" presStyleCnt="6" custLinFactNeighborY="-90131">
        <dgm:presLayoutVars>
          <dgm:chMax val="0"/>
          <dgm:chPref val="0"/>
          <dgm:bulletEnabled val="1"/>
        </dgm:presLayoutVars>
      </dgm:prSet>
      <dgm:spPr/>
      <dgm:t>
        <a:bodyPr/>
        <a:lstStyle/>
        <a:p>
          <a:endParaRPr lang="en-US"/>
        </a:p>
      </dgm:t>
    </dgm:pt>
    <dgm:pt modelId="{98761C60-44CF-4126-9EC0-832BBCFA8E82}" type="pres">
      <dgm:prSet presAssocID="{09F2C854-2A0F-44F6-A949-0E71E82FF691}" presName="sibTrans" presStyleCnt="0"/>
      <dgm:spPr/>
    </dgm:pt>
    <dgm:pt modelId="{293EEE4D-C62A-44E2-8973-713AE27AE670}" type="pres">
      <dgm:prSet presAssocID="{6EE168A3-BAD3-4341-988B-5DD292914A5D}" presName="composite" presStyleCnt="0"/>
      <dgm:spPr/>
    </dgm:pt>
    <dgm:pt modelId="{99AB1CB7-AD60-4AC4-8294-C4C512DEC9C5}" type="pres">
      <dgm:prSet presAssocID="{6EE168A3-BAD3-4341-988B-5DD292914A5D}" presName="FirstChild" presStyleLbl="revTx" presStyleIdx="2" presStyleCnt="6" custScaleX="114089" custLinFactNeighborX="-4300">
        <dgm:presLayoutVars>
          <dgm:chMax val="0"/>
          <dgm:chPref val="0"/>
          <dgm:bulletEnabled val="1"/>
        </dgm:presLayoutVars>
      </dgm:prSet>
      <dgm:spPr/>
      <dgm:t>
        <a:bodyPr/>
        <a:lstStyle/>
        <a:p>
          <a:endParaRPr lang="en-US"/>
        </a:p>
      </dgm:t>
    </dgm:pt>
    <dgm:pt modelId="{35A2A7BB-015C-43D2-BF83-AC92864CEFEF}" type="pres">
      <dgm:prSet presAssocID="{6EE168A3-BAD3-4341-988B-5DD292914A5D}" presName="Parent" presStyleLbl="alignNode1" presStyleIdx="1" presStyleCnt="3" custScaleX="55534" custLinFactNeighborX="-13965">
        <dgm:presLayoutVars>
          <dgm:chMax val="3"/>
          <dgm:chPref val="3"/>
          <dgm:bulletEnabled val="1"/>
        </dgm:presLayoutVars>
      </dgm:prSet>
      <dgm:spPr/>
      <dgm:t>
        <a:bodyPr/>
        <a:lstStyle/>
        <a:p>
          <a:endParaRPr lang="en-US"/>
        </a:p>
      </dgm:t>
    </dgm:pt>
    <dgm:pt modelId="{2F63A709-0449-4007-990E-9AEBBB59B971}" type="pres">
      <dgm:prSet presAssocID="{6EE168A3-BAD3-4341-988B-5DD292914A5D}" presName="Accent" presStyleLbl="parChTrans1D1" presStyleIdx="1" presStyleCnt="3"/>
      <dgm:spPr/>
    </dgm:pt>
    <dgm:pt modelId="{5302FF2D-792F-459A-96EF-9AA82992B7BC}" type="pres">
      <dgm:prSet presAssocID="{6EE168A3-BAD3-4341-988B-5DD292914A5D}" presName="Child" presStyleLbl="revTx" presStyleIdx="3" presStyleCnt="6">
        <dgm:presLayoutVars>
          <dgm:chMax val="0"/>
          <dgm:chPref val="0"/>
          <dgm:bulletEnabled val="1"/>
        </dgm:presLayoutVars>
      </dgm:prSet>
      <dgm:spPr/>
      <dgm:t>
        <a:bodyPr/>
        <a:lstStyle/>
        <a:p>
          <a:endParaRPr lang="en-US"/>
        </a:p>
      </dgm:t>
    </dgm:pt>
    <dgm:pt modelId="{192158F7-D4BF-49C3-929B-53DD0CC7D42A}" type="pres">
      <dgm:prSet presAssocID="{9004E6EA-2531-4312-9188-5F631033D612}" presName="sibTrans" presStyleCnt="0"/>
      <dgm:spPr/>
    </dgm:pt>
    <dgm:pt modelId="{842910B8-8D0C-4C1E-8060-971F37287F12}" type="pres">
      <dgm:prSet presAssocID="{FAEDAEDC-A910-414B-9F12-2A2B0263A3F9}" presName="composite" presStyleCnt="0"/>
      <dgm:spPr/>
    </dgm:pt>
    <dgm:pt modelId="{FA569536-F33F-41D7-94FC-DEC6393CC89C}" type="pres">
      <dgm:prSet presAssocID="{FAEDAEDC-A910-414B-9F12-2A2B0263A3F9}" presName="FirstChild" presStyleLbl="revTx" presStyleIdx="4" presStyleCnt="6" custScaleX="114089" custLinFactNeighborX="-4300">
        <dgm:presLayoutVars>
          <dgm:chMax val="0"/>
          <dgm:chPref val="0"/>
          <dgm:bulletEnabled val="1"/>
        </dgm:presLayoutVars>
      </dgm:prSet>
      <dgm:spPr/>
      <dgm:t>
        <a:bodyPr/>
        <a:lstStyle/>
        <a:p>
          <a:endParaRPr lang="en-US"/>
        </a:p>
      </dgm:t>
    </dgm:pt>
    <dgm:pt modelId="{CAFF16D3-8520-47DB-867D-62AAB3E9B6DC}" type="pres">
      <dgm:prSet presAssocID="{FAEDAEDC-A910-414B-9F12-2A2B0263A3F9}" presName="Parent" presStyleLbl="alignNode1" presStyleIdx="2" presStyleCnt="3" custScaleX="55534" custLinFactNeighborX="-13965">
        <dgm:presLayoutVars>
          <dgm:chMax val="3"/>
          <dgm:chPref val="3"/>
          <dgm:bulletEnabled val="1"/>
        </dgm:presLayoutVars>
      </dgm:prSet>
      <dgm:spPr/>
      <dgm:t>
        <a:bodyPr/>
        <a:lstStyle/>
        <a:p>
          <a:endParaRPr lang="en-US"/>
        </a:p>
      </dgm:t>
    </dgm:pt>
    <dgm:pt modelId="{B0558FC4-4B64-4AD1-A2B4-086059AEA95E}" type="pres">
      <dgm:prSet presAssocID="{FAEDAEDC-A910-414B-9F12-2A2B0263A3F9}" presName="Accent" presStyleLbl="parChTrans1D1" presStyleIdx="2" presStyleCnt="3"/>
      <dgm:spPr/>
    </dgm:pt>
    <dgm:pt modelId="{6006F572-17F4-4C7C-97F9-A69521F64595}" type="pres">
      <dgm:prSet presAssocID="{FAEDAEDC-A910-414B-9F12-2A2B0263A3F9}" presName="Child" presStyleLbl="revTx" presStyleIdx="5" presStyleCnt="6">
        <dgm:presLayoutVars>
          <dgm:chMax val="0"/>
          <dgm:chPref val="0"/>
          <dgm:bulletEnabled val="1"/>
        </dgm:presLayoutVars>
      </dgm:prSet>
      <dgm:spPr/>
      <dgm:t>
        <a:bodyPr/>
        <a:lstStyle/>
        <a:p>
          <a:endParaRPr lang="en-US"/>
        </a:p>
      </dgm:t>
    </dgm:pt>
  </dgm:ptLst>
  <dgm:cxnLst>
    <dgm:cxn modelId="{13B81819-10A2-4AC9-BD33-35007F570C26}" srcId="{FAEDAEDC-A910-414B-9F12-2A2B0263A3F9}" destId="{28182647-DB33-4789-BB29-9B1CD5C06BCB}" srcOrd="0" destOrd="0" parTransId="{3C7E4C83-B196-40F6-B032-24CB09F870BA}" sibTransId="{9867B038-8427-4CAD-9BB3-E769B2FB70FA}"/>
    <dgm:cxn modelId="{74DA071E-946D-4AB6-B062-7D44C9F2CFE6}" srcId="{F4EE96B1-B727-4581-90E9-BB92B122D611}" destId="{FC70EFE2-2B04-468B-86A5-3B09A2F120C8}" srcOrd="1" destOrd="0" parTransId="{82262807-742F-445C-A82D-E00150B4758A}" sibTransId="{8AAF17AD-3C28-49CC-8DF9-29B1A1989B3A}"/>
    <dgm:cxn modelId="{92312B9E-A5DC-4FF2-AF14-B28B2C8D2A3D}" type="presOf" srcId="{165FC2A0-E79E-4EE1-9FC7-9B396DAEF510}" destId="{6006F572-17F4-4C7C-97F9-A69521F64595}" srcOrd="0" destOrd="0" presId="urn:microsoft.com/office/officeart/2011/layout/TabList"/>
    <dgm:cxn modelId="{CD1930DD-B97A-4A61-B078-443AEDA9C3A6}" type="presOf" srcId="{32D6A73B-402A-4B4F-BCA8-E5C7C242654F}" destId="{5302FF2D-792F-459A-96EF-9AA82992B7BC}" srcOrd="0" destOrd="0" presId="urn:microsoft.com/office/officeart/2011/layout/TabList"/>
    <dgm:cxn modelId="{911970B0-ECBF-42B4-8400-A438F055C925}" type="presOf" srcId="{F4EE96B1-B727-4581-90E9-BB92B122D611}" destId="{95AA686E-C137-4A3E-9FEF-D3AD0912EC31}" srcOrd="0" destOrd="0" presId="urn:microsoft.com/office/officeart/2011/layout/TabList"/>
    <dgm:cxn modelId="{A46F36D7-1D2D-4988-8944-E4C28E7C36C5}" srcId="{B28DD6C3-B219-4A05-9B1B-2DC58F6EEAFC}" destId="{FAEDAEDC-A910-414B-9F12-2A2B0263A3F9}" srcOrd="2" destOrd="0" parTransId="{08122066-5121-4344-B82F-C3A1A76CDD63}" sibTransId="{ABE8049E-2179-4B09-A47B-8F7C7FA4198C}"/>
    <dgm:cxn modelId="{8989A4A0-3816-45AD-A453-585370A2D62B}" srcId="{6EE168A3-BAD3-4341-988B-5DD292914A5D}" destId="{32D6A73B-402A-4B4F-BCA8-E5C7C242654F}" srcOrd="1" destOrd="0" parTransId="{4E454B5A-4707-4DC8-B384-84F51876A0B9}" sibTransId="{BE97FD2A-6F5B-4720-9EFE-C71E015D8ED0}"/>
    <dgm:cxn modelId="{2344EA97-05DB-4A8A-BB2C-0B60B38EC6E8}" srcId="{FAEDAEDC-A910-414B-9F12-2A2B0263A3F9}" destId="{165FC2A0-E79E-4EE1-9FC7-9B396DAEF510}" srcOrd="1" destOrd="0" parTransId="{0A77C9AC-EFB1-497E-AB96-DB8927D23DA1}" sibTransId="{7F0FDEC5-7D78-478B-BD6C-C2F5CF45DBC0}"/>
    <dgm:cxn modelId="{A547D6EF-145D-4460-9B22-DED171F1AF1C}" type="presOf" srcId="{28182647-DB33-4789-BB29-9B1CD5C06BCB}" destId="{FA569536-F33F-41D7-94FC-DEC6393CC89C}" srcOrd="0" destOrd="0" presId="urn:microsoft.com/office/officeart/2011/layout/TabList"/>
    <dgm:cxn modelId="{8D17951A-2175-4165-BC73-32B6142D46B8}" type="presOf" srcId="{FC70EFE2-2B04-468B-86A5-3B09A2F120C8}" destId="{7614B290-0C2E-4744-B26B-D7F2B8EE6BE5}" srcOrd="0" destOrd="0" presId="urn:microsoft.com/office/officeart/2011/layout/TabList"/>
    <dgm:cxn modelId="{1E411D18-4A82-4A40-AFD3-759166282527}" type="presOf" srcId="{B28DD6C3-B219-4A05-9B1B-2DC58F6EEAFC}" destId="{2FDDBBE4-69EE-4407-A1C5-F3ACF36E5E7C}" srcOrd="0" destOrd="0" presId="urn:microsoft.com/office/officeart/2011/layout/TabList"/>
    <dgm:cxn modelId="{AF7893A8-B747-4D36-BCEE-66E865136A37}" type="presOf" srcId="{82F985B4-8F98-411A-A4DF-A3DA449EE2F7}" destId="{EFEE8269-3D05-4C18-9054-9F2A8367E5E0}" srcOrd="0" destOrd="0" presId="urn:microsoft.com/office/officeart/2011/layout/TabList"/>
    <dgm:cxn modelId="{CF8C41B6-E929-4BA0-ACBE-D914E1B82FE3}" srcId="{F4EE96B1-B727-4581-90E9-BB92B122D611}" destId="{82F985B4-8F98-411A-A4DF-A3DA449EE2F7}" srcOrd="0" destOrd="0" parTransId="{0AA2E5F0-C8FF-4D99-A512-5C83CC1F3B41}" sibTransId="{C3F0FE1E-7C77-4745-BE05-55249C3D0887}"/>
    <dgm:cxn modelId="{F2ACADA3-46E1-4211-BB5D-9758A8C5A0FF}" srcId="{B28DD6C3-B219-4A05-9B1B-2DC58F6EEAFC}" destId="{6EE168A3-BAD3-4341-988B-5DD292914A5D}" srcOrd="1" destOrd="0" parTransId="{50CEBA18-50D0-4AFF-86F4-0DF63FF15AA0}" sibTransId="{9004E6EA-2531-4312-9188-5F631033D612}"/>
    <dgm:cxn modelId="{ABA19E29-9C35-4D5A-B90B-28FF7F417F44}" srcId="{6EE168A3-BAD3-4341-988B-5DD292914A5D}" destId="{84C09F22-DD5D-4A2A-A276-E3EE9C3199E5}" srcOrd="0" destOrd="0" parTransId="{EAECB5A4-68C9-46A7-9F81-FFF006A258B2}" sibTransId="{59028129-56BB-4A8C-B14B-EF14EA9A1485}"/>
    <dgm:cxn modelId="{8EBB0F42-8D8A-4A3D-8714-F4A3B87C8D30}" type="presOf" srcId="{84C09F22-DD5D-4A2A-A276-E3EE9C3199E5}" destId="{99AB1CB7-AD60-4AC4-8294-C4C512DEC9C5}" srcOrd="0" destOrd="0" presId="urn:microsoft.com/office/officeart/2011/layout/TabList"/>
    <dgm:cxn modelId="{C17D3FAF-49A6-4171-B3CC-B6EBBD95711F}" srcId="{B28DD6C3-B219-4A05-9B1B-2DC58F6EEAFC}" destId="{F4EE96B1-B727-4581-90E9-BB92B122D611}" srcOrd="0" destOrd="0" parTransId="{FD5C1ED2-65ED-45F9-AC56-B9C0A59E0BE1}" sibTransId="{09F2C854-2A0F-44F6-A949-0E71E82FF691}"/>
    <dgm:cxn modelId="{A70C1422-2AF5-4118-AE49-B982A35B6947}" type="presOf" srcId="{FAEDAEDC-A910-414B-9F12-2A2B0263A3F9}" destId="{CAFF16D3-8520-47DB-867D-62AAB3E9B6DC}" srcOrd="0" destOrd="0" presId="urn:microsoft.com/office/officeart/2011/layout/TabList"/>
    <dgm:cxn modelId="{737BB48C-E642-4ED6-A029-2704E8252B07}" type="presOf" srcId="{6EE168A3-BAD3-4341-988B-5DD292914A5D}" destId="{35A2A7BB-015C-43D2-BF83-AC92864CEFEF}" srcOrd="0" destOrd="0" presId="urn:microsoft.com/office/officeart/2011/layout/TabList"/>
    <dgm:cxn modelId="{0031778D-DCDD-415A-ADC0-E19630A8F3DF}" type="presParOf" srcId="{2FDDBBE4-69EE-4407-A1C5-F3ACF36E5E7C}" destId="{B5204C25-82B8-4274-A7D7-4AE61B9F5A74}" srcOrd="0" destOrd="0" presId="urn:microsoft.com/office/officeart/2011/layout/TabList"/>
    <dgm:cxn modelId="{C02EF0B2-33D9-4027-BA22-D20C95A722D7}" type="presParOf" srcId="{B5204C25-82B8-4274-A7D7-4AE61B9F5A74}" destId="{EFEE8269-3D05-4C18-9054-9F2A8367E5E0}" srcOrd="0" destOrd="0" presId="urn:microsoft.com/office/officeart/2011/layout/TabList"/>
    <dgm:cxn modelId="{7001F3A0-4AF2-4D1C-A6DB-184CB2DB468A}" type="presParOf" srcId="{B5204C25-82B8-4274-A7D7-4AE61B9F5A74}" destId="{95AA686E-C137-4A3E-9FEF-D3AD0912EC31}" srcOrd="1" destOrd="0" presId="urn:microsoft.com/office/officeart/2011/layout/TabList"/>
    <dgm:cxn modelId="{3B0AD95E-FFE7-4AC6-8239-EACE51809A1A}" type="presParOf" srcId="{B5204C25-82B8-4274-A7D7-4AE61B9F5A74}" destId="{96B90B6B-7448-4611-8EA7-F766776FCBB0}" srcOrd="2" destOrd="0" presId="urn:microsoft.com/office/officeart/2011/layout/TabList"/>
    <dgm:cxn modelId="{0A5ABC00-42E3-49C1-A6D6-D804D6442179}" type="presParOf" srcId="{2FDDBBE4-69EE-4407-A1C5-F3ACF36E5E7C}" destId="{7614B290-0C2E-4744-B26B-D7F2B8EE6BE5}" srcOrd="1" destOrd="0" presId="urn:microsoft.com/office/officeart/2011/layout/TabList"/>
    <dgm:cxn modelId="{D950FF30-8E86-4163-A675-7B4244B22D12}" type="presParOf" srcId="{2FDDBBE4-69EE-4407-A1C5-F3ACF36E5E7C}" destId="{98761C60-44CF-4126-9EC0-832BBCFA8E82}" srcOrd="2" destOrd="0" presId="urn:microsoft.com/office/officeart/2011/layout/TabList"/>
    <dgm:cxn modelId="{7EDA9517-9CFC-42A3-A402-3E598E3801A5}" type="presParOf" srcId="{2FDDBBE4-69EE-4407-A1C5-F3ACF36E5E7C}" destId="{293EEE4D-C62A-44E2-8973-713AE27AE670}" srcOrd="3" destOrd="0" presId="urn:microsoft.com/office/officeart/2011/layout/TabList"/>
    <dgm:cxn modelId="{6F442F62-2ED8-428E-A04E-E86C703C46AF}" type="presParOf" srcId="{293EEE4D-C62A-44E2-8973-713AE27AE670}" destId="{99AB1CB7-AD60-4AC4-8294-C4C512DEC9C5}" srcOrd="0" destOrd="0" presId="urn:microsoft.com/office/officeart/2011/layout/TabList"/>
    <dgm:cxn modelId="{EF705773-20A3-430D-8F02-4AAA1CAB74C0}" type="presParOf" srcId="{293EEE4D-C62A-44E2-8973-713AE27AE670}" destId="{35A2A7BB-015C-43D2-BF83-AC92864CEFEF}" srcOrd="1" destOrd="0" presId="urn:microsoft.com/office/officeart/2011/layout/TabList"/>
    <dgm:cxn modelId="{174986DB-64D5-4AE2-8EED-C5DF0926E28C}" type="presParOf" srcId="{293EEE4D-C62A-44E2-8973-713AE27AE670}" destId="{2F63A709-0449-4007-990E-9AEBBB59B971}" srcOrd="2" destOrd="0" presId="urn:microsoft.com/office/officeart/2011/layout/TabList"/>
    <dgm:cxn modelId="{C1B37D82-738C-467B-86B0-19865BC238B9}" type="presParOf" srcId="{2FDDBBE4-69EE-4407-A1C5-F3ACF36E5E7C}" destId="{5302FF2D-792F-459A-96EF-9AA82992B7BC}" srcOrd="4" destOrd="0" presId="urn:microsoft.com/office/officeart/2011/layout/TabList"/>
    <dgm:cxn modelId="{6E117087-44B6-4097-90CE-46C1062FF4CB}" type="presParOf" srcId="{2FDDBBE4-69EE-4407-A1C5-F3ACF36E5E7C}" destId="{192158F7-D4BF-49C3-929B-53DD0CC7D42A}" srcOrd="5" destOrd="0" presId="urn:microsoft.com/office/officeart/2011/layout/TabList"/>
    <dgm:cxn modelId="{075B46FF-AC7A-4BBD-9E64-D2C1690E72DC}" type="presParOf" srcId="{2FDDBBE4-69EE-4407-A1C5-F3ACF36E5E7C}" destId="{842910B8-8D0C-4C1E-8060-971F37287F12}" srcOrd="6" destOrd="0" presId="urn:microsoft.com/office/officeart/2011/layout/TabList"/>
    <dgm:cxn modelId="{B9EFA487-F569-4A84-B1D5-A1BE2403C88A}" type="presParOf" srcId="{842910B8-8D0C-4C1E-8060-971F37287F12}" destId="{FA569536-F33F-41D7-94FC-DEC6393CC89C}" srcOrd="0" destOrd="0" presId="urn:microsoft.com/office/officeart/2011/layout/TabList"/>
    <dgm:cxn modelId="{4399D3B9-9220-4628-BA1F-4C6C056F5A7F}" type="presParOf" srcId="{842910B8-8D0C-4C1E-8060-971F37287F12}" destId="{CAFF16D3-8520-47DB-867D-62AAB3E9B6DC}" srcOrd="1" destOrd="0" presId="urn:microsoft.com/office/officeart/2011/layout/TabList"/>
    <dgm:cxn modelId="{02970336-ABE6-487C-A628-8F87EAD9AE2E}" type="presParOf" srcId="{842910B8-8D0C-4C1E-8060-971F37287F12}" destId="{B0558FC4-4B64-4AD1-A2B4-086059AEA95E}" srcOrd="2" destOrd="0" presId="urn:microsoft.com/office/officeart/2011/layout/TabList"/>
    <dgm:cxn modelId="{0B805C14-EC41-433C-96E8-75BCA8F44F66}" type="presParOf" srcId="{2FDDBBE4-69EE-4407-A1C5-F3ACF36E5E7C}" destId="{6006F572-17F4-4C7C-97F9-A69521F64595}" srcOrd="7" destOrd="0" presId="urn:microsoft.com/office/officeart/2011/layout/Tab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3333CC">
            <a:alpha val="90000"/>
          </a:srgbClr>
        </a:solidFill>
        <a:ln>
          <a:solidFill>
            <a:schemeClr val="bg1">
              <a:alpha val="90000"/>
            </a:schemeClr>
          </a:solidFill>
        </a:ln>
      </dgm:spPr>
      <dgm:t>
        <a:bodyPr/>
        <a:lstStyle/>
        <a:p>
          <a:r>
            <a:rPr lang="en-US" sz="2800" b="1" dirty="0">
              <a:solidFill>
                <a:schemeClr val="bg1"/>
              </a:solidFill>
              <a:latin typeface="Times New Roman" pitchFamily="18" charset="0"/>
              <a:cs typeface="Times New Roman" pitchFamily="18" charset="0"/>
            </a:rPr>
            <a:t>a.</a:t>
          </a: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1D3F762B-C24B-4AED-81EC-C5404096EB3B}">
      <dgm:prSet phldrT="[Text]" custT="1"/>
      <dgm:spPr>
        <a:solidFill>
          <a:srgbClr val="3333CC">
            <a:alpha val="90000"/>
          </a:srgbClr>
        </a:solidFill>
      </dgm:spPr>
      <dgm:t>
        <a:bodyPr/>
        <a:lstStyle/>
        <a:p>
          <a:r>
            <a:rPr lang="en-US" sz="2400" b="1" dirty="0" err="1">
              <a:solidFill>
                <a:schemeClr val="bg1"/>
              </a:solidFill>
              <a:latin typeface="+mj-lt"/>
              <a:cs typeface="Times New Roman" pitchFamily="18" charset="0"/>
            </a:rPr>
            <a:t>Quan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điểm</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chủ</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nghĩa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tâm</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và</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siêu</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hình</a:t>
          </a:r>
          <a:endParaRPr lang="en-US" sz="2400" b="1" dirty="0">
            <a:solidFill>
              <a:schemeClr val="bg1"/>
            </a:solidFill>
            <a:latin typeface="+mj-lt"/>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solidFill>
          <a:srgbClr val="996633">
            <a:alpha val="70000"/>
          </a:srgbClr>
        </a:solidFill>
        <a:ln>
          <a:solidFill>
            <a:schemeClr val="bg1">
              <a:alpha val="70000"/>
            </a:schemeClr>
          </a:solidFill>
        </a:ln>
      </dgm:spPr>
      <dgm:t>
        <a:bodyPr/>
        <a:lstStyle/>
        <a:p>
          <a:r>
            <a:rPr lang="en-US" sz="2800" b="1" dirty="0">
              <a:solidFill>
                <a:schemeClr val="bg1"/>
              </a:solidFill>
              <a:latin typeface="Times New Roman" pitchFamily="18" charset="0"/>
              <a:cs typeface="Times New Roman" pitchFamily="18" charset="0"/>
            </a:rPr>
            <a:t>b.</a:t>
          </a: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a:solidFill>
          <a:srgbClr val="996633">
            <a:alpha val="90000"/>
          </a:srgbClr>
        </a:solidFill>
      </dgm:spPr>
      <dgm:t>
        <a:bodyPr/>
        <a:lstStyle/>
        <a:p>
          <a:pPr algn="l"/>
          <a:r>
            <a:rPr lang="en-US" sz="2400" b="1" dirty="0" err="1">
              <a:solidFill>
                <a:schemeClr val="bg1"/>
              </a:solidFill>
              <a:latin typeface="+mj-lt"/>
              <a:cs typeface="Times New Roman" pitchFamily="18" charset="0"/>
            </a:rPr>
            <a:t>Quan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điểm</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chủ</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nghĩa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endParaRPr lang="en-US" sz="2400" b="1" dirty="0">
            <a:solidFill>
              <a:schemeClr val="bg1"/>
            </a:solidFill>
            <a:latin typeface="+mj-lt"/>
            <a:cs typeface="Times New Roman" pitchFamily="18" charset="0"/>
          </a:endParaRP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582858C8-19D7-4776-A140-A2521D7811DC}">
      <dgm:prSet phldrT="[Text]" custT="1"/>
      <dgm:spPr>
        <a:solidFill>
          <a:srgbClr val="CC0066">
            <a:alpha val="50000"/>
          </a:srgbClr>
        </a:solidFill>
        <a:ln>
          <a:solidFill>
            <a:schemeClr val="bg1">
              <a:alpha val="50000"/>
            </a:schemeClr>
          </a:solidFill>
        </a:ln>
      </dgm:spPr>
      <dgm:t>
        <a:bodyPr/>
        <a:lstStyle/>
        <a:p>
          <a:r>
            <a:rPr lang="en-US" sz="2800" b="1" dirty="0">
              <a:solidFill>
                <a:schemeClr val="bg1"/>
              </a:solidFill>
              <a:latin typeface="Times New Roman" pitchFamily="18" charset="0"/>
              <a:cs typeface="Times New Roman" pitchFamily="18" charset="0"/>
            </a:rPr>
            <a:t>c.</a:t>
          </a:r>
        </a:p>
      </dgm:t>
    </dgm:pt>
    <dgm:pt modelId="{AEBB10BB-E934-4EC5-9934-73CD8E9CA385}" type="parTrans" cxnId="{5CF0A8C4-9A2A-4832-925A-7E662834A0AB}">
      <dgm:prSet/>
      <dgm:spPr/>
      <dgm:t>
        <a:bodyPr/>
        <a:lstStyle/>
        <a:p>
          <a:endParaRPr lang="en-US" sz="2800">
            <a:latin typeface="Times New Roman" pitchFamily="18" charset="0"/>
            <a:cs typeface="Times New Roman" pitchFamily="18" charset="0"/>
          </a:endParaRPr>
        </a:p>
      </dgm:t>
    </dgm:pt>
    <dgm:pt modelId="{C4F8EC4F-5366-4053-B0EC-396E9551EBC8}" type="sibTrans" cxnId="{5CF0A8C4-9A2A-4832-925A-7E662834A0AB}">
      <dgm:prSet/>
      <dgm:spPr/>
      <dgm:t>
        <a:bodyPr/>
        <a:lstStyle/>
        <a:p>
          <a:endParaRPr lang="en-US" sz="2800">
            <a:latin typeface="Times New Roman" pitchFamily="18" charset="0"/>
            <a:cs typeface="Times New Roman" pitchFamily="18" charset="0"/>
          </a:endParaRPr>
        </a:p>
      </dgm:t>
    </dgm:pt>
    <dgm:pt modelId="{8AEA1BC0-95B2-47BA-8022-6CA77F32CDE3}">
      <dgm:prSet phldrT="[Text]" custT="1"/>
      <dgm:spPr>
        <a:solidFill>
          <a:srgbClr val="CC0066">
            <a:alpha val="90000"/>
          </a:srgbClr>
        </a:solidFill>
      </dgm:spPr>
      <dgm:t>
        <a:bodyPr/>
        <a:lstStyle/>
        <a:p>
          <a:pPr algn="l"/>
          <a:r>
            <a:rPr lang="en-US" sz="2400" b="1" dirty="0">
              <a:solidFill>
                <a:schemeClr val="bg1"/>
              </a:solidFill>
              <a:latin typeface="+mj-lt"/>
              <a:cs typeface="Times New Roman" pitchFamily="18" charset="0"/>
            </a:rPr>
            <a:t>Ý </a:t>
          </a:r>
          <a:r>
            <a:rPr lang="en-US" sz="2400" b="1" dirty="0" err="1">
              <a:solidFill>
                <a:schemeClr val="bg1"/>
              </a:solidFill>
              <a:latin typeface="+mj-lt"/>
              <a:cs typeface="Times New Roman" pitchFamily="18" charset="0"/>
            </a:rPr>
            <a:t>nghĩa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phương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pháp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luận</a:t>
          </a:r>
          <a:endParaRPr lang="en-US" sz="2400" b="1" dirty="0">
            <a:solidFill>
              <a:schemeClr val="bg1"/>
            </a:solidFill>
            <a:latin typeface="+mj-lt"/>
            <a:cs typeface="Times New Roman" pitchFamily="18" charset="0"/>
          </a:endParaRPr>
        </a:p>
      </dgm:t>
    </dgm:pt>
    <dgm:pt modelId="{3F14D451-AEC1-4645-B9B4-66EB8116A4F7}" type="parTrans" cxnId="{8A85D118-2745-466A-89DC-F3B22D0EB9A4}">
      <dgm:prSet/>
      <dgm:spPr/>
      <dgm:t>
        <a:bodyPr/>
        <a:lstStyle/>
        <a:p>
          <a:endParaRPr lang="en-US" sz="2800">
            <a:latin typeface="Times New Roman" pitchFamily="18" charset="0"/>
            <a:cs typeface="Times New Roman" pitchFamily="18" charset="0"/>
          </a:endParaRPr>
        </a:p>
      </dgm:t>
    </dgm:pt>
    <dgm:pt modelId="{903B0491-8226-4872-833A-6DCCF0A4411C}" type="sibTrans" cxnId="{8A85D118-2745-466A-89DC-F3B22D0EB9A4}">
      <dgm:prSet/>
      <dgm:spPr/>
      <dgm:t>
        <a:bodyPr/>
        <a:lstStyle/>
        <a:p>
          <a:endParaRPr lang="en-US" sz="2800">
            <a:latin typeface="Times New Roman" pitchFamily="18" charset="0"/>
            <a:cs typeface="Times New Roman" pitchFamily="18" charset="0"/>
          </a:endParaRPr>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3">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3" custScaleY="106779">
        <dgm:presLayoutVars>
          <dgm:bulletEnabled val="1"/>
        </dgm:presLayoutVars>
      </dgm:prSet>
      <dgm:spPr/>
      <dgm:t>
        <a:bodyPr/>
        <a:lstStyle/>
        <a:p>
          <a:endParaRPr lang="en-US"/>
        </a:p>
      </dgm:t>
    </dgm:pt>
    <dgm:pt modelId="{CB6D562F-A83F-4040-BA6B-C3EAEC7F1B56}" type="pres">
      <dgm:prSet presAssocID="{B3DA407D-0D72-4CE5-B3EF-8307CA7052B0}" presName="sp" presStyleCnt="0"/>
      <dgm:spPr/>
    </dgm:pt>
    <dgm:pt modelId="{F0C03FF9-C898-4924-9D13-A144186E7F59}" type="pres">
      <dgm:prSet presAssocID="{582858C8-19D7-4776-A140-A2521D7811DC}" presName="composite" presStyleCnt="0"/>
      <dgm:spPr/>
    </dgm:pt>
    <dgm:pt modelId="{DBBD28F1-3C42-4E98-BF5C-7BC658136B3A}" type="pres">
      <dgm:prSet presAssocID="{582858C8-19D7-4776-A140-A2521D7811DC}" presName="parentText" presStyleLbl="alignNode1" presStyleIdx="2" presStyleCnt="3">
        <dgm:presLayoutVars>
          <dgm:chMax val="1"/>
          <dgm:bulletEnabled val="1"/>
        </dgm:presLayoutVars>
      </dgm:prSet>
      <dgm:spPr/>
      <dgm:t>
        <a:bodyPr/>
        <a:lstStyle/>
        <a:p>
          <a:endParaRPr lang="en-US"/>
        </a:p>
      </dgm:t>
    </dgm:pt>
    <dgm:pt modelId="{B0FFB85C-B400-45AD-AB4C-9893309CA128}" type="pres">
      <dgm:prSet presAssocID="{582858C8-19D7-4776-A140-A2521D7811DC}" presName="descendantText" presStyleLbl="alignAcc1" presStyleIdx="2" presStyleCnt="3">
        <dgm:presLayoutVars>
          <dgm:bulletEnabled val="1"/>
        </dgm:presLayoutVars>
      </dgm:prSet>
      <dgm:spPr/>
      <dgm:t>
        <a:bodyPr/>
        <a:lstStyle/>
        <a:p>
          <a:endParaRPr lang="en-US"/>
        </a:p>
      </dgm:t>
    </dgm:pt>
  </dgm:ptLst>
  <dgm:cxnLst>
    <dgm:cxn modelId="{108E7A9F-313B-42E2-AC47-4959EC49DD2A}" type="presOf" srcId="{9FF8373A-6519-49BB-9B1C-267FE05AD0D1}" destId="{D2E498E5-5D32-477C-AD89-F3DFDEA2421E}"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14158EF3-F961-44FD-9CD9-A7560CFBB9A5}" type="presOf" srcId="{8AEA1BC0-95B2-47BA-8022-6CA77F32CDE3}" destId="{B0FFB85C-B400-45AD-AB4C-9893309CA128}" srcOrd="0" destOrd="0" presId="urn:microsoft.com/office/officeart/2005/8/layout/chevron2"/>
    <dgm:cxn modelId="{94A8D32D-9245-4598-BFC4-41535380054B}" srcId="{06499D92-1B58-4ABB-B177-83C497903464}" destId="{9FF8373A-6519-49BB-9B1C-267FE05AD0D1}" srcOrd="1" destOrd="0" parTransId="{612F8D83-B44F-4931-95F9-3204CC9E1198}" sibTransId="{B3DA407D-0D72-4CE5-B3EF-8307CA7052B0}"/>
    <dgm:cxn modelId="{D01CFEE2-A9E4-4AEF-BB7A-78C8612B6FCC}" type="presOf" srcId="{582858C8-19D7-4776-A140-A2521D7811DC}" destId="{DBBD28F1-3C42-4E98-BF5C-7BC658136B3A}" srcOrd="0" destOrd="0" presId="urn:microsoft.com/office/officeart/2005/8/layout/chevron2"/>
    <dgm:cxn modelId="{54DFC614-A4AB-47DC-AE80-85393AB3C402}" type="presOf" srcId="{EE87098A-61D7-40D5-AB9C-74ADF2D7BC2A}" destId="{66EE8A80-F4D4-4B0E-81C4-C67A772FA914}" srcOrd="0" destOrd="0" presId="urn:microsoft.com/office/officeart/2005/8/layout/chevron2"/>
    <dgm:cxn modelId="{DBC83457-247A-4929-AA8F-28B133F73647}" type="presOf" srcId="{1D3F762B-C24B-4AED-81EC-C5404096EB3B}" destId="{0DAB1469-03E9-4D9F-BEEA-7BAD8D0AC49F}"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8A85D118-2745-466A-89DC-F3B22D0EB9A4}" srcId="{582858C8-19D7-4776-A140-A2521D7811DC}" destId="{8AEA1BC0-95B2-47BA-8022-6CA77F32CDE3}" srcOrd="0" destOrd="0" parTransId="{3F14D451-AEC1-4645-B9B4-66EB8116A4F7}" sibTransId="{903B0491-8226-4872-833A-6DCCF0A4411C}"/>
    <dgm:cxn modelId="{039DEFD1-B5A7-4FF9-BDDE-9D5D707DBCA6}" type="presOf" srcId="{6D78E838-C40B-4A2D-96AB-3C36A2D0DC16}" destId="{A7A3CE45-31EC-4F1E-B460-AE5C11441564}" srcOrd="0" destOrd="0" presId="urn:microsoft.com/office/officeart/2005/8/layout/chevron2"/>
    <dgm:cxn modelId="{EBB9F4CC-F73D-4673-807A-A062EF032EBB}" type="presOf" srcId="{06499D92-1B58-4ABB-B177-83C497903464}" destId="{A8385CC5-9E3D-4630-8A14-80529E56AA25}"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5CF0A8C4-9A2A-4832-925A-7E662834A0AB}" srcId="{06499D92-1B58-4ABB-B177-83C497903464}" destId="{582858C8-19D7-4776-A140-A2521D7811DC}" srcOrd="2" destOrd="0" parTransId="{AEBB10BB-E934-4EC5-9934-73CD8E9CA385}" sibTransId="{C4F8EC4F-5366-4053-B0EC-396E9551EBC8}"/>
    <dgm:cxn modelId="{A9023F24-A44F-474C-8BE6-F1D20FE2A154}" type="presParOf" srcId="{A8385CC5-9E3D-4630-8A14-80529E56AA25}" destId="{983C9849-91B6-45B4-BBE3-096EDDB9258B}" srcOrd="0" destOrd="0" presId="urn:microsoft.com/office/officeart/2005/8/layout/chevron2"/>
    <dgm:cxn modelId="{E5580E07-1E6A-462F-9E56-A6D9DF8EA98A}" type="presParOf" srcId="{983C9849-91B6-45B4-BBE3-096EDDB9258B}" destId="{A7A3CE45-31EC-4F1E-B460-AE5C11441564}" srcOrd="0" destOrd="0" presId="urn:microsoft.com/office/officeart/2005/8/layout/chevron2"/>
    <dgm:cxn modelId="{F9DFBFE1-BCE8-4A8E-8BCC-62A877C745CF}" type="presParOf" srcId="{983C9849-91B6-45B4-BBE3-096EDDB9258B}" destId="{0DAB1469-03E9-4D9F-BEEA-7BAD8D0AC49F}" srcOrd="1" destOrd="0" presId="urn:microsoft.com/office/officeart/2005/8/layout/chevron2"/>
    <dgm:cxn modelId="{DBBADBB1-D473-4AE5-9629-37FDA50DEFD3}" type="presParOf" srcId="{A8385CC5-9E3D-4630-8A14-80529E56AA25}" destId="{263644C0-3AEF-472C-BC5B-C2E99FB885CD}" srcOrd="1" destOrd="0" presId="urn:microsoft.com/office/officeart/2005/8/layout/chevron2"/>
    <dgm:cxn modelId="{1276DDDF-908F-421F-BDFE-E9CB50BB190C}" type="presParOf" srcId="{A8385CC5-9E3D-4630-8A14-80529E56AA25}" destId="{0EC25FD6-90FD-4D80-8465-5C87A0822180}" srcOrd="2" destOrd="0" presId="urn:microsoft.com/office/officeart/2005/8/layout/chevron2"/>
    <dgm:cxn modelId="{39A7F876-1FEA-4C20-886F-EAD199C4E1F7}" type="presParOf" srcId="{0EC25FD6-90FD-4D80-8465-5C87A0822180}" destId="{D2E498E5-5D32-477C-AD89-F3DFDEA2421E}" srcOrd="0" destOrd="0" presId="urn:microsoft.com/office/officeart/2005/8/layout/chevron2"/>
    <dgm:cxn modelId="{BD9F5971-649E-473E-AACC-FB726C45A17E}" type="presParOf" srcId="{0EC25FD6-90FD-4D80-8465-5C87A0822180}" destId="{66EE8A80-F4D4-4B0E-81C4-C67A772FA914}" srcOrd="1" destOrd="0" presId="urn:microsoft.com/office/officeart/2005/8/layout/chevron2"/>
    <dgm:cxn modelId="{99807F65-E560-4F27-A4B0-4E0C38350737}" type="presParOf" srcId="{A8385CC5-9E3D-4630-8A14-80529E56AA25}" destId="{CB6D562F-A83F-4040-BA6B-C3EAEC7F1B56}" srcOrd="3" destOrd="0" presId="urn:microsoft.com/office/officeart/2005/8/layout/chevron2"/>
    <dgm:cxn modelId="{EC333FC0-5B13-4B2E-8768-FF71E67D0BA4}" type="presParOf" srcId="{A8385CC5-9E3D-4630-8A14-80529E56AA25}" destId="{F0C03FF9-C898-4924-9D13-A144186E7F59}" srcOrd="4" destOrd="0" presId="urn:microsoft.com/office/officeart/2005/8/layout/chevron2"/>
    <dgm:cxn modelId="{84795B4E-4674-407D-A402-DECEC62B418C}" type="presParOf" srcId="{F0C03FF9-C898-4924-9D13-A144186E7F59}" destId="{DBBD28F1-3C42-4E98-BF5C-7BC658136B3A}" srcOrd="0" destOrd="0" presId="urn:microsoft.com/office/officeart/2005/8/layout/chevron2"/>
    <dgm:cxn modelId="{AAFE09A7-5AD5-4455-B314-E2DF2F5B8243}" type="presParOf" srcId="{F0C03FF9-C898-4924-9D13-A144186E7F59}" destId="{B0FFB85C-B400-45AD-AB4C-9893309CA128}"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88EBE0DC-5255-4934-A585-663E377F8404}" type="doc">
      <dgm:prSet loTypeId="urn:microsoft.com/office/officeart/2005/8/layout/arrow3" loCatId="relationship" qsTypeId="urn:microsoft.com/office/officeart/2005/8/quickstyle/simple1" qsCatId="simple" csTypeId="urn:microsoft.com/office/officeart/2005/8/colors/accent1_2" csCatId="accent1" phldr="1"/>
      <dgm:spPr/>
      <dgm:t>
        <a:bodyPr/>
        <a:lstStyle/>
        <a:p>
          <a:endParaRPr lang="en-US"/>
        </a:p>
      </dgm:t>
    </dgm:pt>
    <dgm:pt modelId="{BB327E41-5EE8-494F-9549-46D91CCC247F}">
      <dgm:prSet phldrT="[Text]" custT="1"/>
      <dgm:spPr/>
      <dgm:t>
        <a:bodyPr/>
        <a:lstStyle/>
        <a:p>
          <a:pPr algn="just"/>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Tuyệt</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đối</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hóa</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yếu</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tố</a:t>
          </a:r>
          <a:r>
            <a:rPr lang="en-US" sz="2000" b="1" i="0" u="none" dirty="0">
              <a:solidFill>
                <a:srgbClr val="3333CC"/>
              </a:solidFill>
              <a:latin typeface="Arial" panose="020B0604020202020204" pitchFamily="34" charset="0"/>
              <a:cs typeface="Arial" panose="020B0604020202020204" pitchFamily="34" charset="0"/>
            </a:rPr>
            <a:t> ý </a:t>
          </a:r>
          <a:r>
            <a:rPr lang="en-US" sz="2000" b="1" i="0" u="none" dirty="0" err="1">
              <a:solidFill>
                <a:srgbClr val="3333CC"/>
              </a:solidFill>
              <a:latin typeface="Arial" panose="020B0604020202020204" pitchFamily="34" charset="0"/>
              <a:cs typeface="Arial" panose="020B0604020202020204" pitchFamily="34" charset="0"/>
            </a:rPr>
            <a:t>thức</a:t>
          </a:r>
          <a:r>
            <a:rPr lang="en-US" sz="2000" b="1" i="0" u="none" dirty="0">
              <a:solidFill>
                <a:srgbClr val="3333CC"/>
              </a:solidFill>
              <a:latin typeface="Arial" panose="020B0604020202020204" pitchFamily="34" charset="0"/>
              <a:cs typeface="Arial" panose="020B0604020202020204" pitchFamily="34" charset="0"/>
            </a:rPr>
            <a:t>.</a:t>
          </a:r>
        </a:p>
        <a:p>
          <a:pPr algn="ctr"/>
          <a:r>
            <a:rPr lang="en-US" sz="2000" b="0" dirty="0" err="1">
              <a:solidFill>
                <a:srgbClr val="006600"/>
              </a:solidFill>
              <a:latin typeface="Arial" panose="020B0604020202020204" pitchFamily="34" charset="0"/>
              <a:cs typeface="Arial" panose="020B0604020202020204" pitchFamily="34" charset="0"/>
            </a:rPr>
            <a:t>Nhấn</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mạnh</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một</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chiều</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vai</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trò</a:t>
          </a:r>
          <a:r>
            <a:rPr lang="en-US" sz="2000" b="0" dirty="0">
              <a:solidFill>
                <a:srgbClr val="006600"/>
              </a:solidFill>
              <a:latin typeface="Arial" panose="020B0604020202020204" pitchFamily="34" charset="0"/>
              <a:cs typeface="Arial" panose="020B0604020202020204" pitchFamily="34" charset="0"/>
            </a:rPr>
            <a:t> của ý </a:t>
          </a:r>
          <a:r>
            <a:rPr lang="en-US" sz="2000" b="0" dirty="0" err="1">
              <a:solidFill>
                <a:srgbClr val="006600"/>
              </a:solidFill>
              <a:latin typeface="Arial" panose="020B0604020202020204" pitchFamily="34" charset="0"/>
              <a:cs typeface="Arial" panose="020B0604020202020204" pitchFamily="34" charset="0"/>
            </a:rPr>
            <a:t>thức</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sinh</a:t>
          </a:r>
          <a:r>
            <a:rPr lang="en-US" sz="2000" b="0" dirty="0">
              <a:solidFill>
                <a:srgbClr val="006600"/>
              </a:solidFill>
              <a:latin typeface="Arial" panose="020B0604020202020204" pitchFamily="34" charset="0"/>
              <a:cs typeface="Arial" panose="020B0604020202020204" pitchFamily="34" charset="0"/>
            </a:rPr>
            <a:t> ra </a:t>
          </a:r>
          <a:r>
            <a:rPr lang="en-US" sz="2000" b="0" dirty="0" err="1">
              <a:solidFill>
                <a:srgbClr val="006600"/>
              </a:solidFill>
              <a:latin typeface="Arial" panose="020B0604020202020204" pitchFamily="34" charset="0"/>
              <a:cs typeface="Arial" panose="020B0604020202020204" pitchFamily="34" charset="0"/>
            </a:rPr>
            <a:t>vật</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chất</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thế</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giới</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vật</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chất</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chỉ</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là</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bản</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sao</a:t>
          </a:r>
          <a:r>
            <a:rPr lang="en-US" sz="2000" b="0" dirty="0">
              <a:solidFill>
                <a:srgbClr val="006600"/>
              </a:solidFill>
              <a:latin typeface="Arial" panose="020B0604020202020204" pitchFamily="34" charset="0"/>
              <a:cs typeface="Arial" panose="020B0604020202020204" pitchFamily="34" charset="0"/>
            </a:rPr>
            <a:t> của, </a:t>
          </a:r>
          <a:r>
            <a:rPr lang="en-US" sz="2000" b="0" dirty="0" err="1">
              <a:solidFill>
                <a:srgbClr val="006600"/>
              </a:solidFill>
              <a:latin typeface="Arial" panose="020B0604020202020204" pitchFamily="34" charset="0"/>
              <a:cs typeface="Arial" panose="020B0604020202020204" pitchFamily="34" charset="0"/>
            </a:rPr>
            <a:t>biểu</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hiện</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khác</a:t>
          </a:r>
          <a:r>
            <a:rPr lang="en-US" sz="2000" b="0" dirty="0">
              <a:solidFill>
                <a:srgbClr val="006600"/>
              </a:solidFill>
              <a:latin typeface="Arial" panose="020B0604020202020204" pitchFamily="34" charset="0"/>
              <a:cs typeface="Arial" panose="020B0604020202020204" pitchFamily="34" charset="0"/>
            </a:rPr>
            <a:t> của </a:t>
          </a:r>
          <a:r>
            <a:rPr lang="en-US" sz="2000" b="0" dirty="0" err="1">
              <a:solidFill>
                <a:srgbClr val="006600"/>
              </a:solidFill>
              <a:latin typeface="Arial" panose="020B0604020202020204" pitchFamily="34" charset="0"/>
              <a:cs typeface="Arial" panose="020B0604020202020204" pitchFamily="34" charset="0"/>
            </a:rPr>
            <a:t>tinh</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thần</a:t>
          </a:r>
          <a:r>
            <a:rPr lang="en-US" sz="2000" b="1" dirty="0">
              <a:solidFill>
                <a:srgbClr val="006600"/>
              </a:solidFill>
              <a:latin typeface="Arial" panose="020B0604020202020204" pitchFamily="34" charset="0"/>
              <a:cs typeface="Arial" panose="020B0604020202020204" pitchFamily="34" charset="0"/>
            </a:rPr>
            <a:t>.</a:t>
          </a:r>
        </a:p>
      </dgm:t>
    </dgm:pt>
    <dgm:pt modelId="{215E95B8-0193-4780-AD45-2DD85344E06C}" type="parTrans" cxnId="{C6B9730C-6C77-4775-8530-CBFE784C4A5A}">
      <dgm:prSet/>
      <dgm:spPr/>
      <dgm:t>
        <a:bodyPr/>
        <a:lstStyle/>
        <a:p>
          <a:endParaRPr lang="en-US"/>
        </a:p>
      </dgm:t>
    </dgm:pt>
    <dgm:pt modelId="{2245828B-48A5-4F05-ADBE-F7912C58D364}" type="sibTrans" cxnId="{C6B9730C-6C77-4775-8530-CBFE784C4A5A}">
      <dgm:prSet/>
      <dgm:spPr/>
      <dgm:t>
        <a:bodyPr/>
        <a:lstStyle/>
        <a:p>
          <a:endParaRPr lang="en-US"/>
        </a:p>
      </dgm:t>
    </dgm:pt>
    <dgm:pt modelId="{204F99F2-1F99-4B29-99D8-5FBCEE03DF70}">
      <dgm:prSet phldrT="[Text]" custT="1"/>
      <dgm:spPr/>
      <dgm:t>
        <a:bodyPr/>
        <a:lstStyle/>
        <a:p>
          <a:pPr algn="ct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Tuyệt</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đối</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hóa</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yếu</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tố</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vật</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chất</a:t>
          </a:r>
          <a:endParaRPr lang="en-US" sz="2000" b="1" i="0" u="none" dirty="0">
            <a:solidFill>
              <a:srgbClr val="3333CC"/>
            </a:solidFill>
            <a:latin typeface="Arial" panose="020B0604020202020204" pitchFamily="34" charset="0"/>
            <a:cs typeface="Arial" panose="020B0604020202020204" pitchFamily="34" charset="0"/>
          </a:endParaRPr>
        </a:p>
        <a:p>
          <a:pPr algn="ctr"/>
          <a:r>
            <a:rPr lang="en-US" sz="2000" b="0" i="0" u="none" dirty="0" err="1">
              <a:solidFill>
                <a:srgbClr val="7030A0"/>
              </a:solidFill>
              <a:latin typeface="Arial" panose="020B0604020202020204" pitchFamily="34" charset="0"/>
              <a:cs typeface="Arial" panose="020B0604020202020204" pitchFamily="34" charset="0"/>
            </a:rPr>
            <a:t>Nhấn</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mạnh</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một</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chiều</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vai</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trò</a:t>
          </a:r>
          <a:r>
            <a:rPr lang="en-US" sz="2000" b="0" i="0" u="none" dirty="0">
              <a:solidFill>
                <a:srgbClr val="7030A0"/>
              </a:solidFill>
              <a:latin typeface="Arial" panose="020B0604020202020204" pitchFamily="34" charset="0"/>
              <a:cs typeface="Arial" panose="020B0604020202020204" pitchFamily="34" charset="0"/>
            </a:rPr>
            <a:t> của </a:t>
          </a:r>
          <a:r>
            <a:rPr lang="en-US" sz="2000" b="0" i="0" u="none" dirty="0" err="1">
              <a:solidFill>
                <a:srgbClr val="7030A0"/>
              </a:solidFill>
              <a:latin typeface="Arial" panose="020B0604020202020204" pitchFamily="34" charset="0"/>
              <a:cs typeface="Arial" panose="020B0604020202020204" pitchFamily="34" charset="0"/>
            </a:rPr>
            <a:t>vật</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chất</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sinh</a:t>
          </a:r>
          <a:r>
            <a:rPr lang="en-US" sz="2000" b="0" i="0" u="none" dirty="0">
              <a:solidFill>
                <a:srgbClr val="7030A0"/>
              </a:solidFill>
              <a:latin typeface="Arial" panose="020B0604020202020204" pitchFamily="34" charset="0"/>
              <a:cs typeface="Arial" panose="020B0604020202020204" pitchFamily="34" charset="0"/>
            </a:rPr>
            <a:t> ra ý </a:t>
          </a:r>
          <a:r>
            <a:rPr lang="en-US" sz="2000" b="0" i="0" u="none" dirty="0" err="1">
              <a:solidFill>
                <a:srgbClr val="7030A0"/>
              </a:solidFill>
              <a:latin typeface="Arial" panose="020B0604020202020204" pitchFamily="34" charset="0"/>
              <a:cs typeface="Arial" panose="020B0604020202020204" pitchFamily="34" charset="0"/>
            </a:rPr>
            <a:t>thức</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quyết</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định</a:t>
          </a:r>
          <a:r>
            <a:rPr lang="en-US" sz="2000" b="0" i="0" u="none" dirty="0">
              <a:solidFill>
                <a:srgbClr val="7030A0"/>
              </a:solidFill>
              <a:latin typeface="Arial" panose="020B0604020202020204" pitchFamily="34" charset="0"/>
              <a:cs typeface="Arial" panose="020B0604020202020204" pitchFamily="34" charset="0"/>
            </a:rPr>
            <a:t> ý </a:t>
          </a:r>
          <a:r>
            <a:rPr lang="en-US" sz="2000" b="0" i="0" u="none" dirty="0" err="1">
              <a:solidFill>
                <a:srgbClr val="7030A0"/>
              </a:solidFill>
              <a:latin typeface="Arial" panose="020B0604020202020204" pitchFamily="34" charset="0"/>
              <a:cs typeface="Arial" panose="020B0604020202020204" pitchFamily="34" charset="0"/>
            </a:rPr>
            <a:t>thức</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phủ</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nhận</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tính</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độc</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lập</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tương</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đối</a:t>
          </a:r>
          <a:r>
            <a:rPr lang="en-US" sz="2000" b="0" i="0" u="none" dirty="0">
              <a:solidFill>
                <a:srgbClr val="7030A0"/>
              </a:solidFill>
              <a:latin typeface="Arial" panose="020B0604020202020204" pitchFamily="34" charset="0"/>
              <a:cs typeface="Arial" panose="020B0604020202020204" pitchFamily="34" charset="0"/>
            </a:rPr>
            <a:t> của ý </a:t>
          </a:r>
          <a:r>
            <a:rPr lang="en-US" sz="2000" b="0" i="0" u="none" dirty="0" err="1">
              <a:solidFill>
                <a:srgbClr val="7030A0"/>
              </a:solidFill>
              <a:latin typeface="Arial" panose="020B0604020202020204" pitchFamily="34" charset="0"/>
              <a:cs typeface="Arial" panose="020B0604020202020204" pitchFamily="34" charset="0"/>
            </a:rPr>
            <a:t>thức</a:t>
          </a:r>
          <a:endParaRPr lang="en-US" sz="2000" b="0" i="0" u="none" dirty="0">
            <a:solidFill>
              <a:srgbClr val="7030A0"/>
            </a:solidFill>
            <a:latin typeface="Arial" panose="020B0604020202020204" pitchFamily="34" charset="0"/>
            <a:cs typeface="Arial" panose="020B0604020202020204" pitchFamily="34" charset="0"/>
          </a:endParaRPr>
        </a:p>
      </dgm:t>
    </dgm:pt>
    <dgm:pt modelId="{8A960C98-636A-4CEA-8984-1737AF77731B}" type="parTrans" cxnId="{47EAE68F-9EFC-49C5-8FE9-C394B30D0B96}">
      <dgm:prSet/>
      <dgm:spPr/>
      <dgm:t>
        <a:bodyPr/>
        <a:lstStyle/>
        <a:p>
          <a:endParaRPr lang="en-US"/>
        </a:p>
      </dgm:t>
    </dgm:pt>
    <dgm:pt modelId="{B13953DA-152D-4CAF-9695-CADBE152E2B6}" type="sibTrans" cxnId="{47EAE68F-9EFC-49C5-8FE9-C394B30D0B96}">
      <dgm:prSet/>
      <dgm:spPr/>
      <dgm:t>
        <a:bodyPr/>
        <a:lstStyle/>
        <a:p>
          <a:endParaRPr lang="en-US"/>
        </a:p>
      </dgm:t>
    </dgm:pt>
    <dgm:pt modelId="{5EC72200-3EC9-49FF-803F-B034E913B4AF}" type="pres">
      <dgm:prSet presAssocID="{88EBE0DC-5255-4934-A585-663E377F8404}" presName="compositeShape" presStyleCnt="0">
        <dgm:presLayoutVars>
          <dgm:chMax val="2"/>
          <dgm:dir/>
          <dgm:resizeHandles val="exact"/>
        </dgm:presLayoutVars>
      </dgm:prSet>
      <dgm:spPr/>
      <dgm:t>
        <a:bodyPr/>
        <a:lstStyle/>
        <a:p>
          <a:endParaRPr lang="en-US"/>
        </a:p>
      </dgm:t>
    </dgm:pt>
    <dgm:pt modelId="{399BF869-B259-4AB1-81EB-978E30DED8DE}" type="pres">
      <dgm:prSet presAssocID="{88EBE0DC-5255-4934-A585-663E377F8404}" presName="divider" presStyleLbl="fgShp" presStyleIdx="0" presStyleCnt="1"/>
      <dgm:spPr>
        <a:solidFill>
          <a:srgbClr val="FF0000"/>
        </a:solidFill>
      </dgm:spPr>
    </dgm:pt>
    <dgm:pt modelId="{5DF845D5-E673-4A2D-8953-F670881197F6}" type="pres">
      <dgm:prSet presAssocID="{BB327E41-5EE8-494F-9549-46D91CCC247F}" presName="downArrow" presStyleLbl="node1" presStyleIdx="0" presStyleCnt="2" custScaleY="116071" custLinFactNeighborX="-27379"/>
      <dgm:spPr>
        <a:solidFill>
          <a:srgbClr val="FF0066"/>
        </a:solidFill>
      </dgm:spPr>
    </dgm:pt>
    <dgm:pt modelId="{CE77FE4E-8367-4597-89F1-AEB40609B135}" type="pres">
      <dgm:prSet presAssocID="{BB327E41-5EE8-494F-9549-46D91CCC247F}" presName="downArrowText" presStyleLbl="revTx" presStyleIdx="0" presStyleCnt="2" custScaleX="182550" custLinFactNeighborX="-1695" custLinFactNeighborY="-11648">
        <dgm:presLayoutVars>
          <dgm:bulletEnabled val="1"/>
        </dgm:presLayoutVars>
      </dgm:prSet>
      <dgm:spPr/>
      <dgm:t>
        <a:bodyPr/>
        <a:lstStyle/>
        <a:p>
          <a:endParaRPr lang="en-US"/>
        </a:p>
      </dgm:t>
    </dgm:pt>
    <dgm:pt modelId="{510A5F72-84F5-4232-91A1-54A5263422C5}" type="pres">
      <dgm:prSet presAssocID="{204F99F2-1F99-4B29-99D8-5FBCEE03DF70}" presName="upArrow" presStyleLbl="node1" presStyleIdx="1" presStyleCnt="2" custScaleY="116228" custLinFactNeighborX="28767" custLinFactNeighborY="-14634"/>
      <dgm:spPr>
        <a:solidFill>
          <a:srgbClr val="0070C0"/>
        </a:solidFill>
      </dgm:spPr>
    </dgm:pt>
    <dgm:pt modelId="{D95F50D3-8695-45D7-8BAA-A8C5244D1DAB}" type="pres">
      <dgm:prSet presAssocID="{204F99F2-1F99-4B29-99D8-5FBCEE03DF70}" presName="upArrowText" presStyleLbl="revTx" presStyleIdx="1" presStyleCnt="2" custScaleX="179598" custLinFactNeighborY="-1158">
        <dgm:presLayoutVars>
          <dgm:bulletEnabled val="1"/>
        </dgm:presLayoutVars>
      </dgm:prSet>
      <dgm:spPr/>
      <dgm:t>
        <a:bodyPr/>
        <a:lstStyle/>
        <a:p>
          <a:endParaRPr lang="en-US"/>
        </a:p>
      </dgm:t>
    </dgm:pt>
  </dgm:ptLst>
  <dgm:cxnLst>
    <dgm:cxn modelId="{62F557B8-38CB-4540-9687-F5E6B0DF824F}" type="presOf" srcId="{BB327E41-5EE8-494F-9549-46D91CCC247F}" destId="{CE77FE4E-8367-4597-89F1-AEB40609B135}" srcOrd="0" destOrd="0" presId="urn:microsoft.com/office/officeart/2005/8/layout/arrow3"/>
    <dgm:cxn modelId="{4F143443-48C2-4338-9FB5-55E422673695}" type="presOf" srcId="{88EBE0DC-5255-4934-A585-663E377F8404}" destId="{5EC72200-3EC9-49FF-803F-B034E913B4AF}" srcOrd="0" destOrd="0" presId="urn:microsoft.com/office/officeart/2005/8/layout/arrow3"/>
    <dgm:cxn modelId="{E039F380-1810-48E4-8E2C-A62611E0A6A7}" type="presOf" srcId="{204F99F2-1F99-4B29-99D8-5FBCEE03DF70}" destId="{D95F50D3-8695-45D7-8BAA-A8C5244D1DAB}" srcOrd="0" destOrd="0" presId="urn:microsoft.com/office/officeart/2005/8/layout/arrow3"/>
    <dgm:cxn modelId="{C6B9730C-6C77-4775-8530-CBFE784C4A5A}" srcId="{88EBE0DC-5255-4934-A585-663E377F8404}" destId="{BB327E41-5EE8-494F-9549-46D91CCC247F}" srcOrd="0" destOrd="0" parTransId="{215E95B8-0193-4780-AD45-2DD85344E06C}" sibTransId="{2245828B-48A5-4F05-ADBE-F7912C58D364}"/>
    <dgm:cxn modelId="{47EAE68F-9EFC-49C5-8FE9-C394B30D0B96}" srcId="{88EBE0DC-5255-4934-A585-663E377F8404}" destId="{204F99F2-1F99-4B29-99D8-5FBCEE03DF70}" srcOrd="1" destOrd="0" parTransId="{8A960C98-636A-4CEA-8984-1737AF77731B}" sibTransId="{B13953DA-152D-4CAF-9695-CADBE152E2B6}"/>
    <dgm:cxn modelId="{64D22206-99EA-43BB-9578-B66BFECCA585}" type="presParOf" srcId="{5EC72200-3EC9-49FF-803F-B034E913B4AF}" destId="{399BF869-B259-4AB1-81EB-978E30DED8DE}" srcOrd="0" destOrd="0" presId="urn:microsoft.com/office/officeart/2005/8/layout/arrow3"/>
    <dgm:cxn modelId="{2F0F397F-A1C0-4776-AB3B-93F7C4C2DCD9}" type="presParOf" srcId="{5EC72200-3EC9-49FF-803F-B034E913B4AF}" destId="{5DF845D5-E673-4A2D-8953-F670881197F6}" srcOrd="1" destOrd="0" presId="urn:microsoft.com/office/officeart/2005/8/layout/arrow3"/>
    <dgm:cxn modelId="{C2BA45CE-EFD1-41E4-8C5D-2A31E80E2A59}" type="presParOf" srcId="{5EC72200-3EC9-49FF-803F-B034E913B4AF}" destId="{CE77FE4E-8367-4597-89F1-AEB40609B135}" srcOrd="2" destOrd="0" presId="urn:microsoft.com/office/officeart/2005/8/layout/arrow3"/>
    <dgm:cxn modelId="{F077260D-6E59-45A9-9CA1-B3E94D266305}" type="presParOf" srcId="{5EC72200-3EC9-49FF-803F-B034E913B4AF}" destId="{510A5F72-84F5-4232-91A1-54A5263422C5}" srcOrd="3" destOrd="0" presId="urn:microsoft.com/office/officeart/2005/8/layout/arrow3"/>
    <dgm:cxn modelId="{6AAFA03C-F31C-43B0-B9F4-584AD36140F1}" type="presParOf" srcId="{5EC72200-3EC9-49FF-803F-B034E913B4AF}" destId="{D95F50D3-8695-45D7-8BAA-A8C5244D1DAB}" srcOrd="4" destOrd="0" presId="urn:microsoft.com/office/officeart/2005/8/layout/arrow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3d3" qsCatId="3D" csTypeId="urn:microsoft.com/office/officeart/2005/8/colors/colorful5" csCatId="colorful" phldr="1"/>
      <dgm:spPr/>
      <dgm:t>
        <a:bodyPr/>
        <a:lstStyle/>
        <a:p>
          <a:endParaRPr lang="en-US"/>
        </a:p>
      </dgm:t>
    </dgm:pt>
    <dgm:pt modelId="{6D78E838-C40B-4A2D-96AB-3C36A2D0DC16}">
      <dgm:prSet phldrT="[Text]" custT="1"/>
      <dgm:spPr>
        <a:solidFill>
          <a:srgbClr val="FF00FF"/>
        </a:solidFill>
        <a:scene3d>
          <a:camera prst="orthographicFront">
            <a:rot lat="0" lon="0" rev="0"/>
          </a:camera>
          <a:lightRig rig="contrasting" dir="t">
            <a:rot lat="0" lon="0" rev="1200000"/>
          </a:lightRig>
        </a:scene3d>
      </dgm:spPr>
      <dgm:t>
        <a:bodyPr/>
        <a:lstStyle/>
        <a:p>
          <a:r>
            <a:rPr lang="en-US" sz="3600" b="1">
              <a:solidFill>
                <a:schemeClr val="bg1"/>
              </a:solidFill>
              <a:latin typeface="Times New Roman" pitchFamily="18" charset="0"/>
              <a:cs typeface="Times New Roman" pitchFamily="18" charset="0"/>
            </a:rPr>
            <a:t>a.</a:t>
          </a:r>
          <a:endParaRPr lang="en-US" sz="3600" b="1" dirty="0">
            <a:solidFill>
              <a:schemeClr val="bg1"/>
            </a:solidFill>
            <a:latin typeface="Times New Roman" pitchFamily="18" charset="0"/>
            <a:cs typeface="Times New Roman" pitchFamily="18" charset="0"/>
          </a:endParaRPr>
        </a:p>
      </dgm:t>
    </dgm:pt>
    <dgm:pt modelId="{81DF2ED5-9575-42AD-9EB5-4110B8498BE5}" type="parTrans" cxnId="{9AB38DAF-B29F-4F19-994F-3826BB11E119}">
      <dgm:prSet/>
      <dgm:spPr/>
      <dgm:t>
        <a:bodyPr/>
        <a:lstStyle/>
        <a:p>
          <a:endParaRPr lang="en-US" sz="2800">
            <a:solidFill>
              <a:schemeClr val="tx2"/>
            </a:solidFill>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solidFill>
              <a:schemeClr val="tx2"/>
            </a:solidFill>
            <a:latin typeface="Times New Roman" pitchFamily="18" charset="0"/>
            <a:cs typeface="Times New Roman" pitchFamily="18" charset="0"/>
          </a:endParaRPr>
        </a:p>
      </dgm:t>
    </dgm:pt>
    <dgm:pt modelId="{1D3F762B-C24B-4AED-81EC-C5404096EB3B}">
      <dgm:prSet phldrT="[Text]" custT="1"/>
      <dgm:spPr/>
      <dgm:t>
        <a:bodyPr/>
        <a:lstStyle/>
        <a:p>
          <a:pPr algn="ctr"/>
          <a:r>
            <a:rPr lang="en-US" sz="3200" b="1" dirty="0" err="1">
              <a:solidFill>
                <a:srgbClr val="660066"/>
              </a:solidFill>
              <a:latin typeface="+mj-lt"/>
              <a:cs typeface="Times New Roman" pitchFamily="18" charset="0"/>
            </a:rPr>
            <a:t>Biện</a:t>
          </a:r>
          <a:r>
            <a:rPr lang="en-US" sz="3200" b="1" dirty="0">
              <a:solidFill>
                <a:srgbClr val="660066"/>
              </a:solidFill>
              <a:latin typeface="+mj-lt"/>
              <a:cs typeface="Times New Roman" pitchFamily="18" charset="0"/>
            </a:rPr>
            <a:t> </a:t>
          </a:r>
          <a:r>
            <a:rPr lang="en-US" sz="3200" b="1" dirty="0" err="1">
              <a:solidFill>
                <a:srgbClr val="660066"/>
              </a:solidFill>
              <a:latin typeface="+mj-lt"/>
              <a:cs typeface="Times New Roman" pitchFamily="18" charset="0"/>
            </a:rPr>
            <a:t>chứng</a:t>
          </a:r>
          <a:r>
            <a:rPr lang="en-US" sz="3200" b="1" dirty="0">
              <a:solidFill>
                <a:srgbClr val="660066"/>
              </a:solidFill>
              <a:latin typeface="+mj-lt"/>
              <a:cs typeface="Times New Roman" pitchFamily="18" charset="0"/>
            </a:rPr>
            <a:t> </a:t>
          </a:r>
          <a:r>
            <a:rPr lang="en-US" sz="3200" b="1" dirty="0" err="1">
              <a:solidFill>
                <a:srgbClr val="660066"/>
              </a:solidFill>
              <a:latin typeface="+mj-lt"/>
              <a:cs typeface="Times New Roman" pitchFamily="18" charset="0"/>
            </a:rPr>
            <a:t>khách</a:t>
          </a:r>
          <a:r>
            <a:rPr lang="en-US" sz="3200" b="1" dirty="0">
              <a:solidFill>
                <a:srgbClr val="660066"/>
              </a:solidFill>
              <a:latin typeface="+mj-lt"/>
              <a:cs typeface="Times New Roman" pitchFamily="18" charset="0"/>
            </a:rPr>
            <a:t> </a:t>
          </a:r>
          <a:r>
            <a:rPr lang="en-US" sz="3200" b="1" dirty="0" err="1">
              <a:solidFill>
                <a:srgbClr val="660066"/>
              </a:solidFill>
              <a:latin typeface="+mj-lt"/>
              <a:cs typeface="Times New Roman" pitchFamily="18" charset="0"/>
            </a:rPr>
            <a:t>quan</a:t>
          </a:r>
          <a:r>
            <a:rPr lang="en-US" sz="3200" b="1" dirty="0">
              <a:solidFill>
                <a:srgbClr val="660066"/>
              </a:solidFill>
              <a:latin typeface="+mj-lt"/>
              <a:cs typeface="Times New Roman" pitchFamily="18" charset="0"/>
            </a:rPr>
            <a:t> </a:t>
          </a:r>
          <a:r>
            <a:rPr lang="en-US" sz="3200" b="1" dirty="0" err="1">
              <a:solidFill>
                <a:srgbClr val="660066"/>
              </a:solidFill>
              <a:latin typeface="+mj-lt"/>
              <a:cs typeface="Times New Roman" pitchFamily="18" charset="0"/>
            </a:rPr>
            <a:t>và</a:t>
          </a:r>
          <a:r>
            <a:rPr lang="en-US" sz="3200" b="1" dirty="0">
              <a:solidFill>
                <a:srgbClr val="660066"/>
              </a:solidFill>
              <a:latin typeface="+mj-lt"/>
              <a:cs typeface="Times New Roman" pitchFamily="18" charset="0"/>
            </a:rPr>
            <a:t> </a:t>
          </a:r>
          <a:r>
            <a:rPr lang="en-US" sz="3200" b="1" dirty="0" err="1">
              <a:solidFill>
                <a:srgbClr val="660066"/>
              </a:solidFill>
              <a:latin typeface="+mj-lt"/>
              <a:cs typeface="Times New Roman" pitchFamily="18" charset="0"/>
            </a:rPr>
            <a:t>biện</a:t>
          </a:r>
          <a:r>
            <a:rPr lang="en-US" sz="3200" b="1" dirty="0">
              <a:solidFill>
                <a:srgbClr val="660066"/>
              </a:solidFill>
              <a:latin typeface="+mj-lt"/>
              <a:cs typeface="Times New Roman" pitchFamily="18" charset="0"/>
            </a:rPr>
            <a:t> </a:t>
          </a:r>
          <a:r>
            <a:rPr lang="en-US" sz="3200" b="1" dirty="0" err="1">
              <a:solidFill>
                <a:srgbClr val="660066"/>
              </a:solidFill>
              <a:latin typeface="+mj-lt"/>
              <a:cs typeface="Times New Roman" pitchFamily="18" charset="0"/>
            </a:rPr>
            <a:t>chứng</a:t>
          </a:r>
          <a:r>
            <a:rPr lang="en-US" sz="3200" b="1" dirty="0">
              <a:solidFill>
                <a:srgbClr val="660066"/>
              </a:solidFill>
              <a:latin typeface="+mj-lt"/>
              <a:cs typeface="Times New Roman" pitchFamily="18" charset="0"/>
            </a:rPr>
            <a:t> </a:t>
          </a:r>
          <a:r>
            <a:rPr lang="en-US" sz="3200" b="1" dirty="0" err="1">
              <a:solidFill>
                <a:srgbClr val="660066"/>
              </a:solidFill>
              <a:latin typeface="+mj-lt"/>
              <a:cs typeface="Times New Roman" pitchFamily="18" charset="0"/>
            </a:rPr>
            <a:t>chủ</a:t>
          </a:r>
          <a:r>
            <a:rPr lang="en-US" sz="3200" b="1" dirty="0">
              <a:solidFill>
                <a:srgbClr val="660066"/>
              </a:solidFill>
              <a:latin typeface="+mj-lt"/>
              <a:cs typeface="Times New Roman" pitchFamily="18" charset="0"/>
            </a:rPr>
            <a:t> </a:t>
          </a:r>
          <a:r>
            <a:rPr lang="en-US" sz="3200" b="1" dirty="0" err="1">
              <a:solidFill>
                <a:srgbClr val="660066"/>
              </a:solidFill>
              <a:latin typeface="+mj-lt"/>
              <a:cs typeface="Times New Roman" pitchFamily="18" charset="0"/>
            </a:rPr>
            <a:t>quan</a:t>
          </a:r>
          <a:endParaRPr lang="en-US" sz="3200" b="1" dirty="0">
            <a:solidFill>
              <a:srgbClr val="660066"/>
            </a:solidFill>
            <a:latin typeface="+mj-lt"/>
            <a:cs typeface="Times New Roman" pitchFamily="18" charset="0"/>
          </a:endParaRPr>
        </a:p>
      </dgm:t>
    </dgm:pt>
    <dgm:pt modelId="{6F0FD763-3F2C-43E6-AD4D-3C962D1AB9CC}" type="parTrans" cxnId="{55561BE6-CC2E-40E9-AEBE-1D8FB12620F1}">
      <dgm:prSet/>
      <dgm:spPr/>
      <dgm:t>
        <a:bodyPr/>
        <a:lstStyle/>
        <a:p>
          <a:endParaRPr lang="en-US" sz="2800">
            <a:solidFill>
              <a:schemeClr val="tx2"/>
            </a:solidFill>
            <a:latin typeface="Times New Roman" pitchFamily="18" charset="0"/>
            <a:cs typeface="Times New Roman" pitchFamily="18" charset="0"/>
          </a:endParaRPr>
        </a:p>
      </dgm:t>
    </dgm:pt>
    <dgm:pt modelId="{111959EF-A31F-4484-878B-BF0B08273C13}" type="sibTrans" cxnId="{55561BE6-CC2E-40E9-AEBE-1D8FB12620F1}">
      <dgm:prSet/>
      <dgm:spPr/>
      <dgm:t>
        <a:bodyPr/>
        <a:lstStyle/>
        <a:p>
          <a:endParaRPr lang="en-US" sz="2800">
            <a:solidFill>
              <a:schemeClr val="tx2"/>
            </a:solidFill>
            <a:latin typeface="Times New Roman" pitchFamily="18" charset="0"/>
            <a:cs typeface="Times New Roman" pitchFamily="18" charset="0"/>
          </a:endParaRPr>
        </a:p>
      </dgm:t>
    </dgm:pt>
    <dgm:pt modelId="{9FF8373A-6519-49BB-9B1C-267FE05AD0D1}">
      <dgm:prSet phldrT="[Text]" custT="1"/>
      <dgm:spPr>
        <a:solidFill>
          <a:srgbClr val="FF0066"/>
        </a:solidFill>
        <a:scene3d>
          <a:camera prst="orthographicFront">
            <a:rot lat="0" lon="0" rev="0"/>
          </a:camera>
          <a:lightRig rig="contrasting" dir="t">
            <a:rot lat="0" lon="0" rev="1200000"/>
          </a:lightRig>
        </a:scene3d>
      </dgm:spPr>
      <dgm:t>
        <a:bodyPr/>
        <a:lstStyle/>
        <a:p>
          <a:r>
            <a:rPr lang="en-US" sz="3600" b="1">
              <a:solidFill>
                <a:schemeClr val="bg1"/>
              </a:solidFill>
              <a:latin typeface="Times New Roman" pitchFamily="18" charset="0"/>
              <a:cs typeface="Times New Roman" pitchFamily="18" charset="0"/>
            </a:rPr>
            <a:t>b.</a:t>
          </a:r>
          <a:endParaRPr lang="en-US" sz="3600" b="1" dirty="0">
            <a:solidFill>
              <a:schemeClr val="bg1"/>
            </a:solidFill>
            <a:latin typeface="Times New Roman" pitchFamily="18" charset="0"/>
            <a:cs typeface="Times New Roman" pitchFamily="18" charset="0"/>
          </a:endParaRPr>
        </a:p>
      </dgm:t>
    </dgm:pt>
    <dgm:pt modelId="{612F8D83-B44F-4931-95F9-3204CC9E1198}" type="parTrans" cxnId="{94A8D32D-9245-4598-BFC4-41535380054B}">
      <dgm:prSet/>
      <dgm:spPr/>
      <dgm:t>
        <a:bodyPr/>
        <a:lstStyle/>
        <a:p>
          <a:endParaRPr lang="en-US" sz="2800">
            <a:solidFill>
              <a:schemeClr val="tx2"/>
            </a:solidFill>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solidFill>
              <a:schemeClr val="tx2"/>
            </a:solidFill>
            <a:latin typeface="Times New Roman" pitchFamily="18" charset="0"/>
            <a:cs typeface="Times New Roman" pitchFamily="18" charset="0"/>
          </a:endParaRPr>
        </a:p>
      </dgm:t>
    </dgm:pt>
    <dgm:pt modelId="{EE87098A-61D7-40D5-AB9C-74ADF2D7BC2A}">
      <dgm:prSet phldrT="[Text]" custT="1"/>
      <dgm:spPr/>
      <dgm:t>
        <a:bodyPr/>
        <a:lstStyle/>
        <a:p>
          <a:pPr algn="l"/>
          <a:r>
            <a:rPr lang="en-US" sz="3200" b="1" dirty="0" err="1">
              <a:solidFill>
                <a:srgbClr val="0000CC"/>
              </a:solidFill>
              <a:latin typeface="+mj-lt"/>
              <a:cs typeface="Times New Roman" pitchFamily="18" charset="0"/>
            </a:rPr>
            <a:t>Khái</a:t>
          </a:r>
          <a:r>
            <a:rPr lang="en-US" sz="3200" b="1" dirty="0">
              <a:solidFill>
                <a:srgbClr val="0000CC"/>
              </a:solidFill>
              <a:latin typeface="+mj-lt"/>
              <a:cs typeface="Times New Roman" pitchFamily="18" charset="0"/>
            </a:rPr>
            <a:t> </a:t>
          </a:r>
          <a:r>
            <a:rPr lang="en-US" sz="3200" b="1" dirty="0" err="1">
              <a:solidFill>
                <a:srgbClr val="0000CC"/>
              </a:solidFill>
              <a:latin typeface="+mj-lt"/>
              <a:cs typeface="Times New Roman" pitchFamily="18" charset="0"/>
            </a:rPr>
            <a:t>niệm</a:t>
          </a:r>
          <a:r>
            <a:rPr lang="en-US" sz="3200" b="1" dirty="0">
              <a:solidFill>
                <a:srgbClr val="0000CC"/>
              </a:solidFill>
              <a:latin typeface="+mj-lt"/>
              <a:cs typeface="Times New Roman" pitchFamily="18" charset="0"/>
            </a:rPr>
            <a:t> </a:t>
          </a:r>
          <a:r>
            <a:rPr lang="en-US" sz="3200" b="1" dirty="0" err="1">
              <a:solidFill>
                <a:srgbClr val="0000CC"/>
              </a:solidFill>
              <a:latin typeface="+mj-lt"/>
              <a:cs typeface="Times New Roman" pitchFamily="18" charset="0"/>
            </a:rPr>
            <a:t>phép</a:t>
          </a:r>
          <a:r>
            <a:rPr lang="en-US" sz="3200" b="1" dirty="0">
              <a:solidFill>
                <a:srgbClr val="0000CC"/>
              </a:solidFill>
              <a:latin typeface="+mj-lt"/>
              <a:cs typeface="Times New Roman" pitchFamily="18" charset="0"/>
            </a:rPr>
            <a:t> </a:t>
          </a:r>
          <a:r>
            <a:rPr lang="en-US" sz="3200" b="1" dirty="0" err="1">
              <a:solidFill>
                <a:srgbClr val="0000CC"/>
              </a:solidFill>
              <a:latin typeface="+mj-lt"/>
              <a:cs typeface="Times New Roman" pitchFamily="18" charset="0"/>
            </a:rPr>
            <a:t>biện</a:t>
          </a:r>
          <a:r>
            <a:rPr lang="en-US" sz="3200" b="1" dirty="0">
              <a:solidFill>
                <a:srgbClr val="0000CC"/>
              </a:solidFill>
              <a:latin typeface="+mj-lt"/>
              <a:cs typeface="Times New Roman" pitchFamily="18" charset="0"/>
            </a:rPr>
            <a:t> </a:t>
          </a:r>
          <a:r>
            <a:rPr lang="en-US" sz="3200" b="1" dirty="0" err="1">
              <a:solidFill>
                <a:srgbClr val="0000CC"/>
              </a:solidFill>
              <a:latin typeface="+mj-lt"/>
              <a:cs typeface="Times New Roman" pitchFamily="18" charset="0"/>
            </a:rPr>
            <a:t>chứng</a:t>
          </a:r>
          <a:endParaRPr lang="en-US" sz="3200" b="1" dirty="0">
            <a:solidFill>
              <a:srgbClr val="0000CC"/>
            </a:solidFill>
            <a:latin typeface="+mj-lt"/>
            <a:cs typeface="Times New Roman" pitchFamily="18" charset="0"/>
          </a:endParaRPr>
        </a:p>
      </dgm:t>
    </dgm:pt>
    <dgm:pt modelId="{2805ECA1-21A3-4F8F-AA97-A9F008951F86}" type="parTrans" cxnId="{BE7ACB66-DCD4-47DF-992F-D151188EC994}">
      <dgm:prSet/>
      <dgm:spPr/>
      <dgm:t>
        <a:bodyPr/>
        <a:lstStyle/>
        <a:p>
          <a:endParaRPr lang="en-US" sz="2800">
            <a:solidFill>
              <a:schemeClr val="tx2"/>
            </a:solidFill>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solidFill>
              <a:schemeClr val="tx2"/>
            </a:solidFill>
            <a:latin typeface="Times New Roman" pitchFamily="18" charset="0"/>
            <a:cs typeface="Times New Roman" pitchFamily="18" charset="0"/>
          </a:endParaRPr>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2">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2" custLinFactNeighborX="0">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2">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2">
        <dgm:presLayoutVars>
          <dgm:bulletEnabled val="1"/>
        </dgm:presLayoutVars>
      </dgm:prSet>
      <dgm:spPr/>
      <dgm:t>
        <a:bodyPr/>
        <a:lstStyle/>
        <a:p>
          <a:endParaRPr lang="en-US"/>
        </a:p>
      </dgm:t>
    </dgm:pt>
  </dgm:ptLst>
  <dgm:cxnLst>
    <dgm:cxn modelId="{12B7DC16-B524-4486-9557-34FE55BCC77B}" type="presOf" srcId="{1D3F762B-C24B-4AED-81EC-C5404096EB3B}" destId="{0DAB1469-03E9-4D9F-BEEA-7BAD8D0AC49F}"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94A8D32D-9245-4598-BFC4-41535380054B}" srcId="{06499D92-1B58-4ABB-B177-83C497903464}" destId="{9FF8373A-6519-49BB-9B1C-267FE05AD0D1}" srcOrd="1" destOrd="0" parTransId="{612F8D83-B44F-4931-95F9-3204CC9E1198}" sibTransId="{B3DA407D-0D72-4CE5-B3EF-8307CA7052B0}"/>
    <dgm:cxn modelId="{864C46B5-C0C0-4144-BAE1-A2C4464C33DF}" type="presOf" srcId="{9FF8373A-6519-49BB-9B1C-267FE05AD0D1}" destId="{D2E498E5-5D32-477C-AD89-F3DFDEA2421E}"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2E9D72D3-62B5-48D8-9FA1-57A77EF60EC6}" type="presOf" srcId="{6D78E838-C40B-4A2D-96AB-3C36A2D0DC16}" destId="{A7A3CE45-31EC-4F1E-B460-AE5C11441564}"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090D2B35-D601-4572-B79E-356177164FD1}" type="presOf" srcId="{EE87098A-61D7-40D5-AB9C-74ADF2D7BC2A}" destId="{66EE8A80-F4D4-4B0E-81C4-C67A772FA914}" srcOrd="0" destOrd="0" presId="urn:microsoft.com/office/officeart/2005/8/layout/chevron2"/>
    <dgm:cxn modelId="{66975284-25F6-4CDD-8207-277F1EBE0082}" type="presOf" srcId="{06499D92-1B58-4ABB-B177-83C497903464}" destId="{A8385CC5-9E3D-4630-8A14-80529E56AA25}" srcOrd="0" destOrd="0" presId="urn:microsoft.com/office/officeart/2005/8/layout/chevron2"/>
    <dgm:cxn modelId="{5E2A588A-5C72-4E3D-A985-121D24217CF3}" type="presParOf" srcId="{A8385CC5-9E3D-4630-8A14-80529E56AA25}" destId="{983C9849-91B6-45B4-BBE3-096EDDB9258B}" srcOrd="0" destOrd="0" presId="urn:microsoft.com/office/officeart/2005/8/layout/chevron2"/>
    <dgm:cxn modelId="{C13D9D8A-FB20-40D7-A08E-2CC74AC0CD93}" type="presParOf" srcId="{983C9849-91B6-45B4-BBE3-096EDDB9258B}" destId="{A7A3CE45-31EC-4F1E-B460-AE5C11441564}" srcOrd="0" destOrd="0" presId="urn:microsoft.com/office/officeart/2005/8/layout/chevron2"/>
    <dgm:cxn modelId="{707CB13D-3EED-4A69-B8F8-902990D927B0}" type="presParOf" srcId="{983C9849-91B6-45B4-BBE3-096EDDB9258B}" destId="{0DAB1469-03E9-4D9F-BEEA-7BAD8D0AC49F}" srcOrd="1" destOrd="0" presId="urn:microsoft.com/office/officeart/2005/8/layout/chevron2"/>
    <dgm:cxn modelId="{6D281C5E-3B5F-4C7E-96D9-FA7171823C85}" type="presParOf" srcId="{A8385CC5-9E3D-4630-8A14-80529E56AA25}" destId="{263644C0-3AEF-472C-BC5B-C2E99FB885CD}" srcOrd="1" destOrd="0" presId="urn:microsoft.com/office/officeart/2005/8/layout/chevron2"/>
    <dgm:cxn modelId="{252C86B0-BCFF-4B78-B23E-2416A711D5FA}" type="presParOf" srcId="{A8385CC5-9E3D-4630-8A14-80529E56AA25}" destId="{0EC25FD6-90FD-4D80-8465-5C87A0822180}" srcOrd="2" destOrd="0" presId="urn:microsoft.com/office/officeart/2005/8/layout/chevron2"/>
    <dgm:cxn modelId="{166CA5C4-CDD3-46AB-BB51-6C9B37805FE3}" type="presParOf" srcId="{0EC25FD6-90FD-4D80-8465-5C87A0822180}" destId="{D2E498E5-5D32-477C-AD89-F3DFDEA2421E}" srcOrd="0" destOrd="0" presId="urn:microsoft.com/office/officeart/2005/8/layout/chevron2"/>
    <dgm:cxn modelId="{0FF2DF05-49D5-47F8-86A8-4852076AFD09}" type="presParOf" srcId="{0EC25FD6-90FD-4D80-8465-5C87A0822180}" destId="{66EE8A80-F4D4-4B0E-81C4-C67A772FA914}"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xfrm rot="5400000">
          <a:off x="-227006" y="231250"/>
          <a:ext cx="1513378" cy="1059364"/>
        </a:xfrm>
        <a:prstGeom prst="chevron">
          <a:avLst/>
        </a:prstGeom>
      </dgm:spPr>
      <dgm:t>
        <a:bodyPr/>
        <a:lstStyle/>
        <a:p>
          <a:r>
            <a:rPr lang="en-US" sz="3600" b="1">
              <a:latin typeface="Times New Roman" pitchFamily="18" charset="0"/>
              <a:ea typeface="+mn-ea"/>
              <a:cs typeface="Times New Roman" pitchFamily="18" charset="0"/>
            </a:rPr>
            <a:t>a</a:t>
          </a:r>
          <a:endParaRPr lang="en-US" sz="3600" b="1" dirty="0">
            <a:latin typeface="Times New Roman" pitchFamily="18" charset="0"/>
            <a:ea typeface="+mn-ea"/>
            <a:cs typeface="Times New Roman" pitchFamily="18" charset="0"/>
          </a:endParaRP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1D3F762B-C24B-4AED-81EC-C5404096EB3B}">
      <dgm:prSet phldrT="[Text]" custT="1"/>
      <dgm:spPr>
        <a:xfrm rot="5400000">
          <a:off x="4038075" y="-2978710"/>
          <a:ext cx="984213" cy="6941635"/>
        </a:xfrm>
        <a:prstGeom prst="round2SameRect">
          <a:avLst/>
        </a:prstGeom>
      </dgm:spPr>
      <dgm:t>
        <a:bodyPr/>
        <a:lstStyle/>
        <a:p>
          <a:r>
            <a:rPr lang="en-US" sz="2400" b="1">
              <a:latin typeface="Arial"/>
              <a:ea typeface="+mn-ea"/>
              <a:cs typeface="Times New Roman" pitchFamily="18" charset="0"/>
            </a:rPr>
            <a:t>Hai nguyên lý của phép biện chứng duy vật</a:t>
          </a:r>
          <a:endParaRPr lang="en-US" sz="2400" b="1" dirty="0">
            <a:latin typeface="Arial"/>
            <a:ea typeface="+mn-ea"/>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xfrm rot="5400000">
          <a:off x="-227006" y="1549693"/>
          <a:ext cx="1513378" cy="1059364"/>
        </a:xfrm>
        <a:prstGeom prst="chevron">
          <a:avLst/>
        </a:prstGeom>
      </dgm:spPr>
      <dgm:t>
        <a:bodyPr/>
        <a:lstStyle/>
        <a:p>
          <a:r>
            <a:rPr lang="en-US" sz="3600" b="1">
              <a:latin typeface="Times New Roman" pitchFamily="18" charset="0"/>
              <a:ea typeface="+mn-ea"/>
              <a:cs typeface="Times New Roman" pitchFamily="18" charset="0"/>
            </a:rPr>
            <a:t>b</a:t>
          </a:r>
          <a:endParaRPr lang="en-US" sz="3600" b="1" dirty="0">
            <a:latin typeface="Times New Roman" pitchFamily="18" charset="0"/>
            <a:ea typeface="+mn-ea"/>
            <a:cs typeface="Times New Roman" pitchFamily="18" charset="0"/>
          </a:endParaRP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a:xfrm rot="5400000">
          <a:off x="4038334" y="-1656282"/>
          <a:ext cx="983696" cy="6941635"/>
        </a:xfrm>
        <a:prstGeom prst="round2SameRect">
          <a:avLst/>
        </a:prstGeom>
      </dgm:spPr>
      <dgm:t>
        <a:bodyPr/>
        <a:lstStyle/>
        <a:p>
          <a:pPr algn="l"/>
          <a:r>
            <a:rPr lang="en-US" sz="2400" b="1" dirty="0" err="1">
              <a:latin typeface="Arial"/>
              <a:ea typeface="+mn-ea"/>
              <a:cs typeface="Times New Roman" pitchFamily="18" charset="0"/>
            </a:rPr>
            <a:t>Các</a:t>
          </a:r>
          <a:r>
            <a:rPr lang="en-US" sz="2400" b="1" dirty="0">
              <a:latin typeface="Arial"/>
              <a:ea typeface="+mn-ea"/>
              <a:cs typeface="Times New Roman" pitchFamily="18" charset="0"/>
            </a:rPr>
            <a:t> </a:t>
          </a:r>
          <a:r>
            <a:rPr lang="en-US" sz="2400" b="1" dirty="0" err="1">
              <a:latin typeface="Arial"/>
              <a:ea typeface="+mn-ea"/>
              <a:cs typeface="Times New Roman" pitchFamily="18" charset="0"/>
            </a:rPr>
            <a:t>cặp</a:t>
          </a:r>
          <a:r>
            <a:rPr lang="en-US" sz="2400" b="1" dirty="0">
              <a:latin typeface="Arial"/>
              <a:ea typeface="+mn-ea"/>
              <a:cs typeface="Times New Roman" pitchFamily="18" charset="0"/>
            </a:rPr>
            <a:t> </a:t>
          </a:r>
          <a:r>
            <a:rPr lang="en-US" sz="2400" b="1" dirty="0" err="1">
              <a:latin typeface="Arial"/>
              <a:ea typeface="+mn-ea"/>
              <a:cs typeface="Times New Roman" pitchFamily="18" charset="0"/>
            </a:rPr>
            <a:t>phạm</a:t>
          </a:r>
          <a:r>
            <a:rPr lang="en-US" sz="2400" b="1" dirty="0">
              <a:latin typeface="Arial"/>
              <a:ea typeface="+mn-ea"/>
              <a:cs typeface="Times New Roman" pitchFamily="18" charset="0"/>
            </a:rPr>
            <a:t> </a:t>
          </a:r>
          <a:r>
            <a:rPr lang="en-US" sz="2400" b="1" dirty="0" err="1">
              <a:latin typeface="Arial"/>
              <a:ea typeface="+mn-ea"/>
              <a:cs typeface="Times New Roman" pitchFamily="18" charset="0"/>
            </a:rPr>
            <a:t>trù</a:t>
          </a:r>
          <a:r>
            <a:rPr lang="en-US" sz="2400" b="1" dirty="0">
              <a:latin typeface="Arial"/>
              <a:ea typeface="+mn-ea"/>
              <a:cs typeface="Times New Roman" pitchFamily="18" charset="0"/>
            </a:rPr>
            <a:t> </a:t>
          </a:r>
          <a:r>
            <a:rPr lang="en-US" sz="2400" b="1" dirty="0" err="1">
              <a:latin typeface="Arial"/>
              <a:ea typeface="+mn-ea"/>
              <a:cs typeface="Times New Roman" pitchFamily="18" charset="0"/>
            </a:rPr>
            <a:t>cơ</a:t>
          </a:r>
          <a:r>
            <a:rPr lang="en-US" sz="2400" b="1" dirty="0">
              <a:latin typeface="Arial"/>
              <a:ea typeface="+mn-ea"/>
              <a:cs typeface="Times New Roman" pitchFamily="18" charset="0"/>
            </a:rPr>
            <a:t> </a:t>
          </a:r>
          <a:r>
            <a:rPr lang="en-US" sz="2400" b="1" dirty="0" err="1">
              <a:latin typeface="Arial"/>
              <a:ea typeface="+mn-ea"/>
              <a:cs typeface="Times New Roman" pitchFamily="18" charset="0"/>
            </a:rPr>
            <a:t>bản</a:t>
          </a:r>
          <a:r>
            <a:rPr lang="en-US" sz="2400" b="1" dirty="0">
              <a:latin typeface="Arial"/>
              <a:ea typeface="+mn-ea"/>
              <a:cs typeface="Times New Roman" pitchFamily="18" charset="0"/>
            </a:rPr>
            <a:t> </a:t>
          </a:r>
          <a:r>
            <a:rPr lang="en-US" sz="2400" b="1" dirty="0" err="1">
              <a:latin typeface="Arial"/>
              <a:ea typeface="+mn-ea"/>
              <a:cs typeface="Times New Roman" pitchFamily="18" charset="0"/>
            </a:rPr>
            <a:t>của</a:t>
          </a:r>
          <a:r>
            <a:rPr lang="en-US" sz="2400" b="1" dirty="0">
              <a:latin typeface="Arial"/>
              <a:ea typeface="+mn-ea"/>
              <a:cs typeface="Times New Roman" pitchFamily="18" charset="0"/>
            </a:rPr>
            <a:t> </a:t>
          </a:r>
          <a:r>
            <a:rPr lang="en-US" sz="2400" b="1" dirty="0" err="1">
              <a:latin typeface="Arial"/>
              <a:ea typeface="+mn-ea"/>
              <a:cs typeface="Times New Roman" pitchFamily="18" charset="0"/>
            </a:rPr>
            <a:t>phép</a:t>
          </a:r>
          <a:r>
            <a:rPr lang="en-US" sz="2400" b="1" dirty="0">
              <a:latin typeface="Arial"/>
              <a:ea typeface="+mn-ea"/>
              <a:cs typeface="Times New Roman" pitchFamily="18" charset="0"/>
            </a:rPr>
            <a:t> </a:t>
          </a:r>
          <a:r>
            <a:rPr lang="en-US" sz="2400" b="1" dirty="0" err="1">
              <a:latin typeface="Arial"/>
              <a:ea typeface="+mn-ea"/>
              <a:cs typeface="Times New Roman" pitchFamily="18" charset="0"/>
            </a:rPr>
            <a:t>biện</a:t>
          </a:r>
          <a:r>
            <a:rPr lang="en-US" sz="2400" b="1" dirty="0">
              <a:latin typeface="Arial"/>
              <a:ea typeface="+mn-ea"/>
              <a:cs typeface="Times New Roman" pitchFamily="18" charset="0"/>
            </a:rPr>
            <a:t> </a:t>
          </a:r>
          <a:r>
            <a:rPr lang="en-US" sz="2400" b="1" dirty="0" err="1">
              <a:latin typeface="Arial"/>
              <a:ea typeface="+mn-ea"/>
              <a:cs typeface="Times New Roman" pitchFamily="18" charset="0"/>
            </a:rPr>
            <a:t>chứng</a:t>
          </a:r>
          <a:r>
            <a:rPr lang="en-US" sz="2400" b="1" dirty="0">
              <a:latin typeface="Arial"/>
              <a:ea typeface="+mn-ea"/>
              <a:cs typeface="Times New Roman" pitchFamily="18" charset="0"/>
            </a:rPr>
            <a:t> </a:t>
          </a:r>
          <a:r>
            <a:rPr lang="en-US" sz="2400" b="1" dirty="0" err="1">
              <a:latin typeface="Arial"/>
              <a:ea typeface="+mn-ea"/>
              <a:cs typeface="Times New Roman" pitchFamily="18" charset="0"/>
            </a:rPr>
            <a:t>duy</a:t>
          </a:r>
          <a:r>
            <a:rPr lang="en-US" sz="2400" b="1" dirty="0">
              <a:latin typeface="Arial"/>
              <a:ea typeface="+mn-ea"/>
              <a:cs typeface="Times New Roman" pitchFamily="18" charset="0"/>
            </a:rPr>
            <a:t> </a:t>
          </a:r>
          <a:r>
            <a:rPr lang="en-US" sz="2400" b="1" dirty="0" err="1">
              <a:latin typeface="Arial"/>
              <a:ea typeface="+mn-ea"/>
              <a:cs typeface="Times New Roman" pitchFamily="18" charset="0"/>
            </a:rPr>
            <a:t>vật</a:t>
          </a:r>
          <a:endParaRPr lang="en-US" sz="2400" b="1" dirty="0">
            <a:latin typeface="Arial"/>
            <a:ea typeface="+mn-ea"/>
            <a:cs typeface="Times New Roman" pitchFamily="18" charset="0"/>
          </a:endParaRP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DC42BACD-08E6-49F3-AAED-60577AACFB6D}">
      <dgm:prSet phldrT="[Text]" custT="1"/>
      <dgm:spPr>
        <a:xfrm rot="5400000">
          <a:off x="-227006" y="2868136"/>
          <a:ext cx="1513378" cy="1059364"/>
        </a:xfrm>
        <a:prstGeom prst="chevron">
          <a:avLst/>
        </a:prstGeom>
      </dgm:spPr>
      <dgm:t>
        <a:bodyPr/>
        <a:lstStyle/>
        <a:p>
          <a:r>
            <a:rPr lang="en-US" sz="3600" b="1" dirty="0">
              <a:latin typeface="Times New Roman" pitchFamily="18" charset="0"/>
              <a:ea typeface="+mn-ea"/>
              <a:cs typeface="Times New Roman" pitchFamily="18" charset="0"/>
            </a:rPr>
            <a:t>c</a:t>
          </a:r>
        </a:p>
      </dgm:t>
    </dgm:pt>
    <dgm:pt modelId="{6CA765CE-994B-4F33-B218-2CA29D2489C5}" type="parTrans" cxnId="{20CDCF7D-25C7-4F6D-A508-AC635B0B3988}">
      <dgm:prSet/>
      <dgm:spPr/>
      <dgm:t>
        <a:bodyPr/>
        <a:lstStyle/>
        <a:p>
          <a:endParaRPr lang="en-US"/>
        </a:p>
      </dgm:t>
    </dgm:pt>
    <dgm:pt modelId="{FABC2F2B-EFB4-4A5A-A999-11550B82B86F}" type="sibTrans" cxnId="{20CDCF7D-25C7-4F6D-A508-AC635B0B3988}">
      <dgm:prSet/>
      <dgm:spPr/>
      <dgm:t>
        <a:bodyPr/>
        <a:lstStyle/>
        <a:p>
          <a:endParaRPr lang="en-US"/>
        </a:p>
      </dgm:t>
    </dgm:pt>
    <dgm:pt modelId="{D4275A7B-427C-438F-B1EA-617F2DABC7D2}">
      <dgm:prSet phldrT="[Text]" custT="1"/>
      <dgm:spPr>
        <a:xfrm rot="5400000">
          <a:off x="4038334" y="-337839"/>
          <a:ext cx="983696" cy="6941635"/>
        </a:xfrm>
        <a:prstGeom prst="round2SameRect">
          <a:avLst/>
        </a:prstGeom>
      </dgm:spPr>
      <dgm:t>
        <a:bodyPr/>
        <a:lstStyle/>
        <a:p>
          <a:r>
            <a:rPr lang="en-US" sz="2400" b="1">
              <a:latin typeface="Arial"/>
              <a:ea typeface="+mn-ea"/>
              <a:cs typeface="Times New Roman" pitchFamily="18" charset="0"/>
            </a:rPr>
            <a:t>Các quy luật cơ bản của phép biện chứng duy vật</a:t>
          </a:r>
          <a:endParaRPr lang="en-US" sz="2400" b="1" dirty="0">
            <a:latin typeface="Arial"/>
            <a:ea typeface="+mn-ea"/>
            <a:cs typeface="Times New Roman" pitchFamily="18" charset="0"/>
          </a:endParaRPr>
        </a:p>
      </dgm:t>
    </dgm:pt>
    <dgm:pt modelId="{62AFD156-2C05-440F-8854-297DD8305057}" type="parTrans" cxnId="{5D59FE69-D685-4A96-B7C0-10765D576984}">
      <dgm:prSet/>
      <dgm:spPr/>
      <dgm:t>
        <a:bodyPr/>
        <a:lstStyle/>
        <a:p>
          <a:endParaRPr lang="en-US"/>
        </a:p>
      </dgm:t>
    </dgm:pt>
    <dgm:pt modelId="{39F56AC2-42A5-4B46-9516-539730B81BE1}" type="sibTrans" cxnId="{5D59FE69-D685-4A96-B7C0-10765D576984}">
      <dgm:prSet/>
      <dgm:spPr/>
      <dgm:t>
        <a:bodyPr/>
        <a:lstStyle/>
        <a:p>
          <a:endParaRPr lang="en-US"/>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3" custLinFactNeighborX="256" custLinFactNeighborY="-25712">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3">
        <dgm:presLayoutVars>
          <dgm:bulletEnabled val="1"/>
        </dgm:presLayoutVars>
      </dgm:prSet>
      <dgm:spPr/>
      <dgm:t>
        <a:bodyPr/>
        <a:lstStyle/>
        <a:p>
          <a:endParaRPr lang="en-US"/>
        </a:p>
      </dgm:t>
    </dgm:pt>
    <dgm:pt modelId="{CB6D562F-A83F-4040-BA6B-C3EAEC7F1B56}" type="pres">
      <dgm:prSet presAssocID="{B3DA407D-0D72-4CE5-B3EF-8307CA7052B0}" presName="sp" presStyleCnt="0"/>
      <dgm:spPr/>
    </dgm:pt>
    <dgm:pt modelId="{28C8D5A9-BE5A-470D-A98A-95DA3769CF4C}" type="pres">
      <dgm:prSet presAssocID="{DC42BACD-08E6-49F3-AAED-60577AACFB6D}" presName="composite" presStyleCnt="0"/>
      <dgm:spPr/>
    </dgm:pt>
    <dgm:pt modelId="{8BB90DC9-FAEA-4DC3-BFB6-D251300D131F}" type="pres">
      <dgm:prSet presAssocID="{DC42BACD-08E6-49F3-AAED-60577AACFB6D}" presName="parentText" presStyleLbl="alignNode1" presStyleIdx="2" presStyleCnt="3">
        <dgm:presLayoutVars>
          <dgm:chMax val="1"/>
          <dgm:bulletEnabled val="1"/>
        </dgm:presLayoutVars>
      </dgm:prSet>
      <dgm:spPr/>
      <dgm:t>
        <a:bodyPr/>
        <a:lstStyle/>
        <a:p>
          <a:endParaRPr lang="en-US"/>
        </a:p>
      </dgm:t>
    </dgm:pt>
    <dgm:pt modelId="{237ACEA1-FB05-4A5D-AD29-C4F65B20DFC9}" type="pres">
      <dgm:prSet presAssocID="{DC42BACD-08E6-49F3-AAED-60577AACFB6D}" presName="descendantText" presStyleLbl="alignAcc1" presStyleIdx="2" presStyleCnt="3" custLinFactNeighborY="0">
        <dgm:presLayoutVars>
          <dgm:bulletEnabled val="1"/>
        </dgm:presLayoutVars>
      </dgm:prSet>
      <dgm:spPr/>
      <dgm:t>
        <a:bodyPr/>
        <a:lstStyle/>
        <a:p>
          <a:endParaRPr lang="en-US"/>
        </a:p>
      </dgm:t>
    </dgm:pt>
  </dgm:ptLst>
  <dgm:cxnLst>
    <dgm:cxn modelId="{5FE4734F-53C8-4440-BA0C-DD48CD585DC1}" type="presOf" srcId="{1D3F762B-C24B-4AED-81EC-C5404096EB3B}" destId="{0DAB1469-03E9-4D9F-BEEA-7BAD8D0AC49F}" srcOrd="0" destOrd="0" presId="urn:microsoft.com/office/officeart/2005/8/layout/chevron2"/>
    <dgm:cxn modelId="{7DCCA0A4-DAC4-4568-88B0-ABC67856D20C}" type="presOf" srcId="{6D78E838-C40B-4A2D-96AB-3C36A2D0DC16}" destId="{A7A3CE45-31EC-4F1E-B460-AE5C11441564}" srcOrd="0" destOrd="0" presId="urn:microsoft.com/office/officeart/2005/8/layout/chevron2"/>
    <dgm:cxn modelId="{692614AD-7341-4961-98CC-7A3776A4684B}" type="presOf" srcId="{06499D92-1B58-4ABB-B177-83C497903464}" destId="{A8385CC5-9E3D-4630-8A14-80529E56AA25}" srcOrd="0" destOrd="0" presId="urn:microsoft.com/office/officeart/2005/8/layout/chevron2"/>
    <dgm:cxn modelId="{215B350C-7CB2-4602-8825-A9732C7A55F1}" type="presOf" srcId="{9FF8373A-6519-49BB-9B1C-267FE05AD0D1}" destId="{D2E498E5-5D32-477C-AD89-F3DFDEA2421E}"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94A8D32D-9245-4598-BFC4-41535380054B}" srcId="{06499D92-1B58-4ABB-B177-83C497903464}" destId="{9FF8373A-6519-49BB-9B1C-267FE05AD0D1}" srcOrd="1" destOrd="0" parTransId="{612F8D83-B44F-4931-95F9-3204CC9E1198}" sibTransId="{B3DA407D-0D72-4CE5-B3EF-8307CA7052B0}"/>
    <dgm:cxn modelId="{1FD13256-0CCC-4D74-AAA1-0604B6562F82}" type="presOf" srcId="{D4275A7B-427C-438F-B1EA-617F2DABC7D2}" destId="{237ACEA1-FB05-4A5D-AD29-C4F65B20DFC9}" srcOrd="0" destOrd="0" presId="urn:microsoft.com/office/officeart/2005/8/layout/chevron2"/>
    <dgm:cxn modelId="{20CDCF7D-25C7-4F6D-A508-AC635B0B3988}" srcId="{06499D92-1B58-4ABB-B177-83C497903464}" destId="{DC42BACD-08E6-49F3-AAED-60577AACFB6D}" srcOrd="2" destOrd="0" parTransId="{6CA765CE-994B-4F33-B218-2CA29D2489C5}" sibTransId="{FABC2F2B-EFB4-4A5A-A999-11550B82B86F}"/>
    <dgm:cxn modelId="{9AB38DAF-B29F-4F19-994F-3826BB11E119}" srcId="{06499D92-1B58-4ABB-B177-83C497903464}" destId="{6D78E838-C40B-4A2D-96AB-3C36A2D0DC16}" srcOrd="0" destOrd="0" parTransId="{81DF2ED5-9575-42AD-9EB5-4110B8498BE5}" sibTransId="{4CC4098A-8FBF-41BF-B760-909AFAE0B4B5}"/>
    <dgm:cxn modelId="{D4E5EB19-77E9-4524-AE99-C057D5C8E771}" type="presOf" srcId="{DC42BACD-08E6-49F3-AAED-60577AACFB6D}" destId="{8BB90DC9-FAEA-4DC3-BFB6-D251300D131F}" srcOrd="0" destOrd="0" presId="urn:microsoft.com/office/officeart/2005/8/layout/chevron2"/>
    <dgm:cxn modelId="{5D59FE69-D685-4A96-B7C0-10765D576984}" srcId="{DC42BACD-08E6-49F3-AAED-60577AACFB6D}" destId="{D4275A7B-427C-438F-B1EA-617F2DABC7D2}" srcOrd="0" destOrd="0" parTransId="{62AFD156-2C05-440F-8854-297DD8305057}" sibTransId="{39F56AC2-42A5-4B46-9516-539730B81BE1}"/>
    <dgm:cxn modelId="{26CD79B8-9CCF-430B-9BDF-FA3478744B3D}" type="presOf" srcId="{EE87098A-61D7-40D5-AB9C-74ADF2D7BC2A}" destId="{66EE8A80-F4D4-4B0E-81C4-C67A772FA914}"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9485D978-AE3F-40B4-BB31-5C7B04FBFDFF}" type="presParOf" srcId="{A8385CC5-9E3D-4630-8A14-80529E56AA25}" destId="{983C9849-91B6-45B4-BBE3-096EDDB9258B}" srcOrd="0" destOrd="0" presId="urn:microsoft.com/office/officeart/2005/8/layout/chevron2"/>
    <dgm:cxn modelId="{0E0BD57A-A822-4DE9-A58C-9DCB7C85E413}" type="presParOf" srcId="{983C9849-91B6-45B4-BBE3-096EDDB9258B}" destId="{A7A3CE45-31EC-4F1E-B460-AE5C11441564}" srcOrd="0" destOrd="0" presId="urn:microsoft.com/office/officeart/2005/8/layout/chevron2"/>
    <dgm:cxn modelId="{811E9727-B877-431C-833C-708308316D77}" type="presParOf" srcId="{983C9849-91B6-45B4-BBE3-096EDDB9258B}" destId="{0DAB1469-03E9-4D9F-BEEA-7BAD8D0AC49F}" srcOrd="1" destOrd="0" presId="urn:microsoft.com/office/officeart/2005/8/layout/chevron2"/>
    <dgm:cxn modelId="{0066D562-139A-4381-AAED-1D8A0F520753}" type="presParOf" srcId="{A8385CC5-9E3D-4630-8A14-80529E56AA25}" destId="{263644C0-3AEF-472C-BC5B-C2E99FB885CD}" srcOrd="1" destOrd="0" presId="urn:microsoft.com/office/officeart/2005/8/layout/chevron2"/>
    <dgm:cxn modelId="{E8F0CBC1-14C1-4568-A43E-5CD7809EDD2F}" type="presParOf" srcId="{A8385CC5-9E3D-4630-8A14-80529E56AA25}" destId="{0EC25FD6-90FD-4D80-8465-5C87A0822180}" srcOrd="2" destOrd="0" presId="urn:microsoft.com/office/officeart/2005/8/layout/chevron2"/>
    <dgm:cxn modelId="{4241DA7A-AF5D-484C-9088-56DFE768898A}" type="presParOf" srcId="{0EC25FD6-90FD-4D80-8465-5C87A0822180}" destId="{D2E498E5-5D32-477C-AD89-F3DFDEA2421E}" srcOrd="0" destOrd="0" presId="urn:microsoft.com/office/officeart/2005/8/layout/chevron2"/>
    <dgm:cxn modelId="{FC01EA96-3B52-4845-915A-5211C0B512C1}" type="presParOf" srcId="{0EC25FD6-90FD-4D80-8465-5C87A0822180}" destId="{66EE8A80-F4D4-4B0E-81C4-C67A772FA914}" srcOrd="1" destOrd="0" presId="urn:microsoft.com/office/officeart/2005/8/layout/chevron2"/>
    <dgm:cxn modelId="{FF122CBF-269A-417F-B259-E4B09CFAECF1}" type="presParOf" srcId="{A8385CC5-9E3D-4630-8A14-80529E56AA25}" destId="{CB6D562F-A83F-4040-BA6B-C3EAEC7F1B56}" srcOrd="3" destOrd="0" presId="urn:microsoft.com/office/officeart/2005/8/layout/chevron2"/>
    <dgm:cxn modelId="{9281F501-4B85-42DE-859F-5CCFF0A5FF5C}" type="presParOf" srcId="{A8385CC5-9E3D-4630-8A14-80529E56AA25}" destId="{28C8D5A9-BE5A-470D-A98A-95DA3769CF4C}" srcOrd="4" destOrd="0" presId="urn:microsoft.com/office/officeart/2005/8/layout/chevron2"/>
    <dgm:cxn modelId="{92B1A678-9CBD-4198-B884-E98C36C060FD}" type="presParOf" srcId="{28C8D5A9-BE5A-470D-A98A-95DA3769CF4C}" destId="{8BB90DC9-FAEA-4DC3-BFB6-D251300D131F}" srcOrd="0" destOrd="0" presId="urn:microsoft.com/office/officeart/2005/8/layout/chevron2"/>
    <dgm:cxn modelId="{8D9E45F2-A39A-4067-9AA6-660D38799BA2}" type="presParOf" srcId="{28C8D5A9-BE5A-470D-A98A-95DA3769CF4C}" destId="{237ACEA1-FB05-4A5D-AD29-C4F65B20DFC9}"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2AB732CC-ABFE-45CC-9A55-850F511F6F9B}" type="doc">
      <dgm:prSet loTypeId="urn:microsoft.com/office/officeart/2005/8/layout/vProcess5" loCatId="process" qsTypeId="urn:microsoft.com/office/officeart/2005/8/quickstyle/simple1" qsCatId="simple" csTypeId="urn:microsoft.com/office/officeart/2005/8/colors/accent1_2" csCatId="accent1" phldr="1"/>
      <dgm:spPr/>
      <dgm:t>
        <a:bodyPr/>
        <a:lstStyle/>
        <a:p>
          <a:endParaRPr lang="en-US"/>
        </a:p>
      </dgm:t>
    </dgm:pt>
    <dgm:pt modelId="{C6798B14-00E8-4227-B9B0-1BFD695EED57}">
      <dgm:prSet phldrT="[Text]" custT="1"/>
      <dgm:spPr>
        <a:solidFill>
          <a:schemeClr val="bg1"/>
        </a:solidFill>
        <a:ln>
          <a:solidFill>
            <a:schemeClr val="accent6">
              <a:lumMod val="60000"/>
              <a:lumOff val="40000"/>
            </a:schemeClr>
          </a:solidFill>
        </a:ln>
      </dgm:spPr>
      <dgm:t>
        <a:bodyPr/>
        <a:lstStyle/>
        <a:p>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Các</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khái</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niệm</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cơ</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bản</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của</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mối</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liên</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hệ</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phổ</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biến</a:t>
          </a:r>
          <a:endParaRPr lang="en-US" sz="2800" b="1" dirty="0">
            <a:solidFill>
              <a:srgbClr val="3333CC"/>
            </a:solidFill>
            <a:latin typeface="+mj-lt"/>
            <a:cs typeface="Times New Roman" panose="02020603050405020304" pitchFamily="18" charset="0"/>
          </a:endParaRPr>
        </a:p>
      </dgm:t>
    </dgm:pt>
    <dgm:pt modelId="{0EEB08F4-E5B0-4B4F-B80F-DBDFECA29924}" type="parTrans" cxnId="{B3398FAC-F91E-4BFE-B553-8F9A06835131}">
      <dgm:prSet/>
      <dgm:spPr/>
      <dgm:t>
        <a:bodyPr/>
        <a:lstStyle/>
        <a:p>
          <a:endParaRPr lang="en-US" sz="2800" b="1"/>
        </a:p>
      </dgm:t>
    </dgm:pt>
    <dgm:pt modelId="{C7341BA2-17F4-4E9C-9D15-595773E41E8C}" type="sibTrans" cxnId="{B3398FAC-F91E-4BFE-B553-8F9A06835131}">
      <dgm:prSet custT="1"/>
      <dgm:spPr>
        <a:solidFill>
          <a:srgbClr val="FF0000">
            <a:alpha val="90000"/>
          </a:srgbClr>
        </a:solidFill>
        <a:ln>
          <a:solidFill>
            <a:schemeClr val="bg1">
              <a:alpha val="90000"/>
            </a:schemeClr>
          </a:solidFill>
        </a:ln>
      </dgm:spPr>
      <dgm:t>
        <a:bodyPr/>
        <a:lstStyle/>
        <a:p>
          <a:endParaRPr lang="en-US" sz="2800" b="1"/>
        </a:p>
      </dgm:t>
    </dgm:pt>
    <dgm:pt modelId="{7FCF0FBD-A420-41B9-A99E-9A9D4579279D}">
      <dgm:prSet phldrT="[Text]" custT="1"/>
      <dgm:spPr>
        <a:solidFill>
          <a:schemeClr val="bg1"/>
        </a:solidFill>
        <a:ln>
          <a:solidFill>
            <a:schemeClr val="accent6">
              <a:lumMod val="60000"/>
              <a:lumOff val="40000"/>
            </a:schemeClr>
          </a:solidFill>
        </a:ln>
      </dgm:spPr>
      <dgm:t>
        <a:bodyPr/>
        <a:lstStyle/>
        <a:p>
          <a:pPr algn="just"/>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Tính</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chất</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của</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mối</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liên</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hệ</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phổ</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biến</a:t>
          </a:r>
          <a:endParaRPr lang="en-US" sz="2800" b="1" dirty="0">
            <a:solidFill>
              <a:srgbClr val="000000"/>
            </a:solidFill>
            <a:latin typeface="+mj-lt"/>
            <a:cs typeface="Times New Roman" panose="02020603050405020304" pitchFamily="18" charset="0"/>
          </a:endParaRPr>
        </a:p>
      </dgm:t>
    </dgm:pt>
    <dgm:pt modelId="{BD85992E-4339-4EEF-B313-B8486D4EEAC9}" type="parTrans" cxnId="{F7F75789-9A7B-4270-8E7F-D1480ACBD012}">
      <dgm:prSet/>
      <dgm:spPr/>
      <dgm:t>
        <a:bodyPr/>
        <a:lstStyle/>
        <a:p>
          <a:endParaRPr lang="en-US" sz="2800" b="1"/>
        </a:p>
      </dgm:t>
    </dgm:pt>
    <dgm:pt modelId="{2ADF1E98-289B-476D-9B62-60257B937EF1}" type="sibTrans" cxnId="{F7F75789-9A7B-4270-8E7F-D1480ACBD012}">
      <dgm:prSet custT="1"/>
      <dgm:spPr>
        <a:solidFill>
          <a:srgbClr val="FF0000">
            <a:alpha val="90000"/>
          </a:srgbClr>
        </a:solidFill>
        <a:ln>
          <a:solidFill>
            <a:schemeClr val="bg1">
              <a:alpha val="90000"/>
            </a:schemeClr>
          </a:solidFill>
        </a:ln>
      </dgm:spPr>
      <dgm:t>
        <a:bodyPr/>
        <a:lstStyle/>
        <a:p>
          <a:endParaRPr lang="en-US" sz="2800" b="1"/>
        </a:p>
      </dgm:t>
    </dgm:pt>
    <dgm:pt modelId="{ACD81660-1D2B-4305-9C91-3E78C9C93203}">
      <dgm:prSet phldrT="[Text]" custT="1"/>
      <dgm:spPr>
        <a:solidFill>
          <a:schemeClr val="bg1"/>
        </a:solidFill>
        <a:ln>
          <a:solidFill>
            <a:schemeClr val="accent6">
              <a:lumMod val="60000"/>
              <a:lumOff val="40000"/>
            </a:schemeClr>
          </a:solidFill>
        </a:ln>
      </dgm:spPr>
      <dgm:t>
        <a:bodyPr/>
        <a:lstStyle/>
        <a:p>
          <a:pPr algn="ctr">
            <a:lnSpc>
              <a:spcPct val="100000"/>
            </a:lnSpc>
          </a:pPr>
          <a:r>
            <a:rPr lang="en-US" sz="2800" b="1" dirty="0">
              <a:solidFill>
                <a:srgbClr val="008000"/>
              </a:solidFill>
              <a:latin typeface="+mj-lt"/>
              <a:cs typeface="Times New Roman" panose="02020603050405020304" pitchFamily="18" charset="0"/>
            </a:rPr>
            <a:t>* Ý </a:t>
          </a:r>
          <a:r>
            <a:rPr lang="en-US" sz="2800" b="1" dirty="0" err="1">
              <a:solidFill>
                <a:srgbClr val="008000"/>
              </a:solidFill>
              <a:latin typeface="+mj-lt"/>
              <a:cs typeface="Times New Roman" panose="02020603050405020304" pitchFamily="18" charset="0"/>
            </a:rPr>
            <a:t>nghĩa</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phương</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pháp</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luận</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của</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nguyên</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lý</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về</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mối</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liên</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hệ</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phổ</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biến</a:t>
          </a:r>
          <a:endParaRPr lang="en-US" sz="2800" b="1" dirty="0">
            <a:solidFill>
              <a:srgbClr val="008000"/>
            </a:solidFill>
            <a:latin typeface="+mj-lt"/>
            <a:cs typeface="Times New Roman" panose="02020603050405020304" pitchFamily="18" charset="0"/>
          </a:endParaRPr>
        </a:p>
      </dgm:t>
    </dgm:pt>
    <dgm:pt modelId="{7A5C555C-DD34-41C4-9F4C-6D7F4E38C5DB}" type="parTrans" cxnId="{196C0948-A461-4406-A6BC-C5827750D7F9}">
      <dgm:prSet/>
      <dgm:spPr/>
      <dgm:t>
        <a:bodyPr/>
        <a:lstStyle/>
        <a:p>
          <a:endParaRPr lang="en-US" sz="2800" b="1"/>
        </a:p>
      </dgm:t>
    </dgm:pt>
    <dgm:pt modelId="{FDCD4D9C-89A1-4438-AF18-6E6546400FFD}" type="sibTrans" cxnId="{196C0948-A461-4406-A6BC-C5827750D7F9}">
      <dgm:prSet/>
      <dgm:spPr/>
      <dgm:t>
        <a:bodyPr/>
        <a:lstStyle/>
        <a:p>
          <a:endParaRPr lang="en-US" sz="2800" b="1"/>
        </a:p>
      </dgm:t>
    </dgm:pt>
    <dgm:pt modelId="{AA9BA4B1-86DA-4F81-940D-D5B5875DD6FF}" type="pres">
      <dgm:prSet presAssocID="{2AB732CC-ABFE-45CC-9A55-850F511F6F9B}" presName="outerComposite" presStyleCnt="0">
        <dgm:presLayoutVars>
          <dgm:chMax val="5"/>
          <dgm:dir/>
          <dgm:resizeHandles val="exact"/>
        </dgm:presLayoutVars>
      </dgm:prSet>
      <dgm:spPr/>
      <dgm:t>
        <a:bodyPr/>
        <a:lstStyle/>
        <a:p>
          <a:endParaRPr lang="en-US"/>
        </a:p>
      </dgm:t>
    </dgm:pt>
    <dgm:pt modelId="{50E7329F-461C-426F-ACBA-64B3EA28D670}" type="pres">
      <dgm:prSet presAssocID="{2AB732CC-ABFE-45CC-9A55-850F511F6F9B}" presName="dummyMaxCanvas" presStyleCnt="0">
        <dgm:presLayoutVars/>
      </dgm:prSet>
      <dgm:spPr/>
    </dgm:pt>
    <dgm:pt modelId="{20DF7ED5-9E13-41B3-A09A-7AAB0B1C6D57}" type="pres">
      <dgm:prSet presAssocID="{2AB732CC-ABFE-45CC-9A55-850F511F6F9B}" presName="ThreeNodes_1" presStyleLbl="node1" presStyleIdx="0" presStyleCnt="3" custScaleX="104672" custLinFactNeighborX="2184" custLinFactNeighborY="5985">
        <dgm:presLayoutVars>
          <dgm:bulletEnabled val="1"/>
        </dgm:presLayoutVars>
      </dgm:prSet>
      <dgm:spPr/>
      <dgm:t>
        <a:bodyPr/>
        <a:lstStyle/>
        <a:p>
          <a:endParaRPr lang="en-US"/>
        </a:p>
      </dgm:t>
    </dgm:pt>
    <dgm:pt modelId="{F51B5DF8-3BFE-4361-9480-6E553D71FAC4}" type="pres">
      <dgm:prSet presAssocID="{2AB732CC-ABFE-45CC-9A55-850F511F6F9B}" presName="ThreeNodes_2" presStyleLbl="node1" presStyleIdx="1" presStyleCnt="3">
        <dgm:presLayoutVars>
          <dgm:bulletEnabled val="1"/>
        </dgm:presLayoutVars>
      </dgm:prSet>
      <dgm:spPr/>
      <dgm:t>
        <a:bodyPr/>
        <a:lstStyle/>
        <a:p>
          <a:endParaRPr lang="en-US"/>
        </a:p>
      </dgm:t>
    </dgm:pt>
    <dgm:pt modelId="{81558EFB-EFD4-47FE-91D5-621A77C01E81}" type="pres">
      <dgm:prSet presAssocID="{2AB732CC-ABFE-45CC-9A55-850F511F6F9B}" presName="ThreeNodes_3" presStyleLbl="node1" presStyleIdx="2" presStyleCnt="3">
        <dgm:presLayoutVars>
          <dgm:bulletEnabled val="1"/>
        </dgm:presLayoutVars>
      </dgm:prSet>
      <dgm:spPr/>
      <dgm:t>
        <a:bodyPr/>
        <a:lstStyle/>
        <a:p>
          <a:endParaRPr lang="en-US"/>
        </a:p>
      </dgm:t>
    </dgm:pt>
    <dgm:pt modelId="{80527E6E-558D-4241-A2A4-DCEB2F73F2CD}" type="pres">
      <dgm:prSet presAssocID="{2AB732CC-ABFE-45CC-9A55-850F511F6F9B}" presName="ThreeConn_1-2" presStyleLbl="fgAccFollowNode1" presStyleIdx="0" presStyleCnt="2">
        <dgm:presLayoutVars>
          <dgm:bulletEnabled val="1"/>
        </dgm:presLayoutVars>
      </dgm:prSet>
      <dgm:spPr/>
      <dgm:t>
        <a:bodyPr/>
        <a:lstStyle/>
        <a:p>
          <a:endParaRPr lang="en-US"/>
        </a:p>
      </dgm:t>
    </dgm:pt>
    <dgm:pt modelId="{9D4844CB-C877-4B2D-AD69-AEFFB41AEEF0}" type="pres">
      <dgm:prSet presAssocID="{2AB732CC-ABFE-45CC-9A55-850F511F6F9B}" presName="ThreeConn_2-3" presStyleLbl="fgAccFollowNode1" presStyleIdx="1" presStyleCnt="2">
        <dgm:presLayoutVars>
          <dgm:bulletEnabled val="1"/>
        </dgm:presLayoutVars>
      </dgm:prSet>
      <dgm:spPr/>
      <dgm:t>
        <a:bodyPr/>
        <a:lstStyle/>
        <a:p>
          <a:endParaRPr lang="en-US"/>
        </a:p>
      </dgm:t>
    </dgm:pt>
    <dgm:pt modelId="{08775F5E-328A-487E-A87D-B3F64B39FD47}" type="pres">
      <dgm:prSet presAssocID="{2AB732CC-ABFE-45CC-9A55-850F511F6F9B}" presName="ThreeNodes_1_text" presStyleLbl="node1" presStyleIdx="2" presStyleCnt="3">
        <dgm:presLayoutVars>
          <dgm:bulletEnabled val="1"/>
        </dgm:presLayoutVars>
      </dgm:prSet>
      <dgm:spPr/>
      <dgm:t>
        <a:bodyPr/>
        <a:lstStyle/>
        <a:p>
          <a:endParaRPr lang="en-US"/>
        </a:p>
      </dgm:t>
    </dgm:pt>
    <dgm:pt modelId="{840371D3-68D5-4CC8-949E-628B8D20641C}" type="pres">
      <dgm:prSet presAssocID="{2AB732CC-ABFE-45CC-9A55-850F511F6F9B}" presName="ThreeNodes_2_text" presStyleLbl="node1" presStyleIdx="2" presStyleCnt="3">
        <dgm:presLayoutVars>
          <dgm:bulletEnabled val="1"/>
        </dgm:presLayoutVars>
      </dgm:prSet>
      <dgm:spPr/>
      <dgm:t>
        <a:bodyPr/>
        <a:lstStyle/>
        <a:p>
          <a:endParaRPr lang="en-US"/>
        </a:p>
      </dgm:t>
    </dgm:pt>
    <dgm:pt modelId="{F0A5EFDE-B1D0-47E1-AA34-048196D0587E}" type="pres">
      <dgm:prSet presAssocID="{2AB732CC-ABFE-45CC-9A55-850F511F6F9B}" presName="ThreeNodes_3_text" presStyleLbl="node1" presStyleIdx="2" presStyleCnt="3">
        <dgm:presLayoutVars>
          <dgm:bulletEnabled val="1"/>
        </dgm:presLayoutVars>
      </dgm:prSet>
      <dgm:spPr/>
      <dgm:t>
        <a:bodyPr/>
        <a:lstStyle/>
        <a:p>
          <a:endParaRPr lang="en-US"/>
        </a:p>
      </dgm:t>
    </dgm:pt>
  </dgm:ptLst>
  <dgm:cxnLst>
    <dgm:cxn modelId="{F7F75789-9A7B-4270-8E7F-D1480ACBD012}" srcId="{2AB732CC-ABFE-45CC-9A55-850F511F6F9B}" destId="{7FCF0FBD-A420-41B9-A99E-9A9D4579279D}" srcOrd="1" destOrd="0" parTransId="{BD85992E-4339-4EEF-B313-B8486D4EEAC9}" sibTransId="{2ADF1E98-289B-476D-9B62-60257B937EF1}"/>
    <dgm:cxn modelId="{998165FD-29E8-4F3B-B9C7-18765F2AA985}" type="presOf" srcId="{2ADF1E98-289B-476D-9B62-60257B937EF1}" destId="{9D4844CB-C877-4B2D-AD69-AEFFB41AEEF0}" srcOrd="0" destOrd="0" presId="urn:microsoft.com/office/officeart/2005/8/layout/vProcess5"/>
    <dgm:cxn modelId="{20E5816F-8AEC-4B47-8B93-4EA9E22E89F4}" type="presOf" srcId="{ACD81660-1D2B-4305-9C91-3E78C9C93203}" destId="{F0A5EFDE-B1D0-47E1-AA34-048196D0587E}" srcOrd="1" destOrd="0" presId="urn:microsoft.com/office/officeart/2005/8/layout/vProcess5"/>
    <dgm:cxn modelId="{0BDAF721-F178-4D8D-A0DB-52B24E2CC257}" type="presOf" srcId="{7FCF0FBD-A420-41B9-A99E-9A9D4579279D}" destId="{F51B5DF8-3BFE-4361-9480-6E553D71FAC4}" srcOrd="0" destOrd="0" presId="urn:microsoft.com/office/officeart/2005/8/layout/vProcess5"/>
    <dgm:cxn modelId="{47ABF5AE-5B89-4D0E-A904-A27E5F95D1E3}" type="presOf" srcId="{C7341BA2-17F4-4E9C-9D15-595773E41E8C}" destId="{80527E6E-558D-4241-A2A4-DCEB2F73F2CD}" srcOrd="0" destOrd="0" presId="urn:microsoft.com/office/officeart/2005/8/layout/vProcess5"/>
    <dgm:cxn modelId="{196C0948-A461-4406-A6BC-C5827750D7F9}" srcId="{2AB732CC-ABFE-45CC-9A55-850F511F6F9B}" destId="{ACD81660-1D2B-4305-9C91-3E78C9C93203}" srcOrd="2" destOrd="0" parTransId="{7A5C555C-DD34-41C4-9F4C-6D7F4E38C5DB}" sibTransId="{FDCD4D9C-89A1-4438-AF18-6E6546400FFD}"/>
    <dgm:cxn modelId="{57835D49-E5FD-471A-9E3C-ECE93DEC454F}" type="presOf" srcId="{2AB732CC-ABFE-45CC-9A55-850F511F6F9B}" destId="{AA9BA4B1-86DA-4F81-940D-D5B5875DD6FF}" srcOrd="0" destOrd="0" presId="urn:microsoft.com/office/officeart/2005/8/layout/vProcess5"/>
    <dgm:cxn modelId="{2A4C0DF1-2D31-48E1-940F-6EDB262CA81A}" type="presOf" srcId="{C6798B14-00E8-4227-B9B0-1BFD695EED57}" destId="{20DF7ED5-9E13-41B3-A09A-7AAB0B1C6D57}" srcOrd="0" destOrd="0" presId="urn:microsoft.com/office/officeart/2005/8/layout/vProcess5"/>
    <dgm:cxn modelId="{79C76BB3-7CD2-4F4D-A96C-104D930E41BE}" type="presOf" srcId="{7FCF0FBD-A420-41B9-A99E-9A9D4579279D}" destId="{840371D3-68D5-4CC8-949E-628B8D20641C}" srcOrd="1" destOrd="0" presId="urn:microsoft.com/office/officeart/2005/8/layout/vProcess5"/>
    <dgm:cxn modelId="{EB061C27-747A-4C0D-A169-FE7E5FECB4C5}" type="presOf" srcId="{ACD81660-1D2B-4305-9C91-3E78C9C93203}" destId="{81558EFB-EFD4-47FE-91D5-621A77C01E81}" srcOrd="0" destOrd="0" presId="urn:microsoft.com/office/officeart/2005/8/layout/vProcess5"/>
    <dgm:cxn modelId="{B3398FAC-F91E-4BFE-B553-8F9A06835131}" srcId="{2AB732CC-ABFE-45CC-9A55-850F511F6F9B}" destId="{C6798B14-00E8-4227-B9B0-1BFD695EED57}" srcOrd="0" destOrd="0" parTransId="{0EEB08F4-E5B0-4B4F-B80F-DBDFECA29924}" sibTransId="{C7341BA2-17F4-4E9C-9D15-595773E41E8C}"/>
    <dgm:cxn modelId="{FFF44512-B144-4B86-8031-76768B594A25}" type="presOf" srcId="{C6798B14-00E8-4227-B9B0-1BFD695EED57}" destId="{08775F5E-328A-487E-A87D-B3F64B39FD47}" srcOrd="1" destOrd="0" presId="urn:microsoft.com/office/officeart/2005/8/layout/vProcess5"/>
    <dgm:cxn modelId="{049D2003-5E44-4CE8-8A1C-0A55F6B0A2F6}" type="presParOf" srcId="{AA9BA4B1-86DA-4F81-940D-D5B5875DD6FF}" destId="{50E7329F-461C-426F-ACBA-64B3EA28D670}" srcOrd="0" destOrd="0" presId="urn:microsoft.com/office/officeart/2005/8/layout/vProcess5"/>
    <dgm:cxn modelId="{A22D9495-8BE6-4C41-806B-89EFE3339B46}" type="presParOf" srcId="{AA9BA4B1-86DA-4F81-940D-D5B5875DD6FF}" destId="{20DF7ED5-9E13-41B3-A09A-7AAB0B1C6D57}" srcOrd="1" destOrd="0" presId="urn:microsoft.com/office/officeart/2005/8/layout/vProcess5"/>
    <dgm:cxn modelId="{F6486383-356B-4093-9629-AE051D630BB5}" type="presParOf" srcId="{AA9BA4B1-86DA-4F81-940D-D5B5875DD6FF}" destId="{F51B5DF8-3BFE-4361-9480-6E553D71FAC4}" srcOrd="2" destOrd="0" presId="urn:microsoft.com/office/officeart/2005/8/layout/vProcess5"/>
    <dgm:cxn modelId="{F3A700CD-F6B5-4507-A55D-330334AECA9D}" type="presParOf" srcId="{AA9BA4B1-86DA-4F81-940D-D5B5875DD6FF}" destId="{81558EFB-EFD4-47FE-91D5-621A77C01E81}" srcOrd="3" destOrd="0" presId="urn:microsoft.com/office/officeart/2005/8/layout/vProcess5"/>
    <dgm:cxn modelId="{8C73A8E3-86CA-40DE-BBA4-D3D5C9D959D0}" type="presParOf" srcId="{AA9BA4B1-86DA-4F81-940D-D5B5875DD6FF}" destId="{80527E6E-558D-4241-A2A4-DCEB2F73F2CD}" srcOrd="4" destOrd="0" presId="urn:microsoft.com/office/officeart/2005/8/layout/vProcess5"/>
    <dgm:cxn modelId="{F358F1A5-2C35-4D5F-B23F-53DC8F43A9EA}" type="presParOf" srcId="{AA9BA4B1-86DA-4F81-940D-D5B5875DD6FF}" destId="{9D4844CB-C877-4B2D-AD69-AEFFB41AEEF0}" srcOrd="5" destOrd="0" presId="urn:microsoft.com/office/officeart/2005/8/layout/vProcess5"/>
    <dgm:cxn modelId="{4349E343-0A97-4D54-B91E-00AB3401B6BB}" type="presParOf" srcId="{AA9BA4B1-86DA-4F81-940D-D5B5875DD6FF}" destId="{08775F5E-328A-487E-A87D-B3F64B39FD47}" srcOrd="6" destOrd="0" presId="urn:microsoft.com/office/officeart/2005/8/layout/vProcess5"/>
    <dgm:cxn modelId="{A7FB5A69-8F80-4642-8C5A-4BDBDDB35CD4}" type="presParOf" srcId="{AA9BA4B1-86DA-4F81-940D-D5B5875DD6FF}" destId="{840371D3-68D5-4CC8-949E-628B8D20641C}" srcOrd="7" destOrd="0" presId="urn:microsoft.com/office/officeart/2005/8/layout/vProcess5"/>
    <dgm:cxn modelId="{25E1FBF9-4343-42FD-AAC5-E25710116105}" type="presParOf" srcId="{AA9BA4B1-86DA-4F81-940D-D5B5875DD6FF}" destId="{F0A5EFDE-B1D0-47E1-AA34-048196D0587E}" srcOrd="8" destOrd="0" presId="urn:microsoft.com/office/officeart/2005/8/layout/vProcess5"/>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452EBBE7-704B-44A9-B3C4-FBA911FDAD3B}"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D141A5AB-85DB-4C56-9554-CC631359D0E9}">
      <dgm:prSet phldrT="[Text]" custT="1"/>
      <dgm:spPr>
        <a:solidFill>
          <a:srgbClr val="D60093"/>
        </a:solidFill>
      </dgm:spPr>
      <dgm:t>
        <a:bodyPr/>
        <a:lstStyle/>
        <a:p>
          <a:r>
            <a:rPr lang="en-US" sz="3200" b="1" dirty="0" err="1">
              <a:solidFill>
                <a:schemeClr val="bg1"/>
              </a:solidFill>
              <a:latin typeface="+mn-lt"/>
              <a:cs typeface="Times New Roman" panose="02020603050405020304" pitchFamily="18" charset="0"/>
            </a:rPr>
            <a:t>Phát</a:t>
          </a:r>
          <a:r>
            <a:rPr lang="en-US" sz="3200" b="1" dirty="0">
              <a:solidFill>
                <a:schemeClr val="bg1"/>
              </a:solidFill>
              <a:latin typeface="+mn-lt"/>
              <a:cs typeface="Times New Roman" panose="02020603050405020304" pitchFamily="18" charset="0"/>
            </a:rPr>
            <a:t> </a:t>
          </a:r>
          <a:r>
            <a:rPr lang="en-US" sz="3200" b="1" dirty="0" err="1">
              <a:solidFill>
                <a:schemeClr val="bg1"/>
              </a:solidFill>
              <a:latin typeface="+mn-lt"/>
              <a:cs typeface="Times New Roman" panose="02020603050405020304" pitchFamily="18" charset="0"/>
            </a:rPr>
            <a:t>triển</a:t>
          </a:r>
          <a:endParaRPr lang="en-US" sz="3200" b="1" dirty="0">
            <a:solidFill>
              <a:schemeClr val="bg1"/>
            </a:solidFill>
            <a:latin typeface="+mn-lt"/>
            <a:cs typeface="Times New Roman" panose="02020603050405020304" pitchFamily="18" charset="0"/>
          </a:endParaRPr>
        </a:p>
      </dgm:t>
    </dgm:pt>
    <dgm:pt modelId="{BA8B99F4-D652-407A-9414-1C911F780012}" type="parTrans" cxnId="{82850C29-9FEC-42BB-9043-3EEAF202CD8F}">
      <dgm:prSet/>
      <dgm:spPr/>
      <dgm:t>
        <a:bodyPr/>
        <a:lstStyle/>
        <a:p>
          <a:endParaRPr lang="en-US"/>
        </a:p>
      </dgm:t>
    </dgm:pt>
    <dgm:pt modelId="{54C2A7D5-CE37-4D09-A5E1-0E49524C7F4D}" type="sibTrans" cxnId="{82850C29-9FEC-42BB-9043-3EEAF202CD8F}">
      <dgm:prSet/>
      <dgm:spPr/>
      <dgm:t>
        <a:bodyPr/>
        <a:lstStyle/>
        <a:p>
          <a:endParaRPr lang="en-US"/>
        </a:p>
      </dgm:t>
    </dgm:pt>
    <dgm:pt modelId="{DBB2A321-56FF-4272-ADAF-97FCB2848D1E}" type="pres">
      <dgm:prSet presAssocID="{452EBBE7-704B-44A9-B3C4-FBA911FDAD3B}" presName="Name0" presStyleCnt="0">
        <dgm:presLayoutVars>
          <dgm:chPref val="1"/>
          <dgm:dir/>
          <dgm:animOne val="branch"/>
          <dgm:animLvl val="lvl"/>
          <dgm:resizeHandles val="exact"/>
        </dgm:presLayoutVars>
      </dgm:prSet>
      <dgm:spPr/>
      <dgm:t>
        <a:bodyPr/>
        <a:lstStyle/>
        <a:p>
          <a:endParaRPr lang="en-US"/>
        </a:p>
      </dgm:t>
    </dgm:pt>
    <dgm:pt modelId="{32B859EF-1155-46BC-9282-3777774A36FB}" type="pres">
      <dgm:prSet presAssocID="{D141A5AB-85DB-4C56-9554-CC631359D0E9}" presName="root1" presStyleCnt="0"/>
      <dgm:spPr/>
    </dgm:pt>
    <dgm:pt modelId="{F34A6397-0319-461C-88B8-B6CCDF879B7E}" type="pres">
      <dgm:prSet presAssocID="{D141A5AB-85DB-4C56-9554-CC631359D0E9}" presName="LevelOneTextNode" presStyleLbl="node0" presStyleIdx="0" presStyleCnt="1" custScaleX="171073" custScaleY="127363" custLinFactNeighborY="-6422">
        <dgm:presLayoutVars>
          <dgm:chPref val="3"/>
        </dgm:presLayoutVars>
      </dgm:prSet>
      <dgm:spPr/>
      <dgm:t>
        <a:bodyPr/>
        <a:lstStyle/>
        <a:p>
          <a:endParaRPr lang="en-US"/>
        </a:p>
      </dgm:t>
    </dgm:pt>
    <dgm:pt modelId="{8868C737-47A6-463F-91D7-D6B4B53F4811}" type="pres">
      <dgm:prSet presAssocID="{D141A5AB-85DB-4C56-9554-CC631359D0E9}" presName="level2hierChild" presStyleCnt="0"/>
      <dgm:spPr/>
    </dgm:pt>
  </dgm:ptLst>
  <dgm:cxnLst>
    <dgm:cxn modelId="{82850C29-9FEC-42BB-9043-3EEAF202CD8F}" srcId="{452EBBE7-704B-44A9-B3C4-FBA911FDAD3B}" destId="{D141A5AB-85DB-4C56-9554-CC631359D0E9}" srcOrd="0" destOrd="0" parTransId="{BA8B99F4-D652-407A-9414-1C911F780012}" sibTransId="{54C2A7D5-CE37-4D09-A5E1-0E49524C7F4D}"/>
    <dgm:cxn modelId="{0AFBDB18-6BC4-48D5-898E-1BB4455A5C32}" type="presOf" srcId="{D141A5AB-85DB-4C56-9554-CC631359D0E9}" destId="{F34A6397-0319-461C-88B8-B6CCDF879B7E}" srcOrd="0" destOrd="0" presId="urn:microsoft.com/office/officeart/2008/layout/HorizontalMultiLevelHierarchy"/>
    <dgm:cxn modelId="{381A79F6-CCA6-4227-A8E4-D3A6E678A938}" type="presOf" srcId="{452EBBE7-704B-44A9-B3C4-FBA911FDAD3B}" destId="{DBB2A321-56FF-4272-ADAF-97FCB2848D1E}" srcOrd="0" destOrd="0" presId="urn:microsoft.com/office/officeart/2008/layout/HorizontalMultiLevelHierarchy"/>
    <dgm:cxn modelId="{5D6E3F21-62A0-437E-A1C2-94053392B19E}" type="presParOf" srcId="{DBB2A321-56FF-4272-ADAF-97FCB2848D1E}" destId="{32B859EF-1155-46BC-9282-3777774A36FB}" srcOrd="0" destOrd="0" presId="urn:microsoft.com/office/officeart/2008/layout/HorizontalMultiLevelHierarchy"/>
    <dgm:cxn modelId="{A1EAE1D0-C3B8-4D07-B620-1EEABDE87BD6}" type="presParOf" srcId="{32B859EF-1155-46BC-9282-3777774A36FB}" destId="{F34A6397-0319-461C-88B8-B6CCDF879B7E}" srcOrd="0" destOrd="0" presId="urn:microsoft.com/office/officeart/2008/layout/HorizontalMultiLevelHierarchy"/>
    <dgm:cxn modelId="{7AF97E18-60B5-4B4B-ACF4-2A18A8938633}" type="presParOf" srcId="{32B859EF-1155-46BC-9282-3777774A36FB}" destId="{8868C737-47A6-463F-91D7-D6B4B53F4811}" srcOrd="1" destOrd="0" presId="urn:microsoft.com/office/officeart/2008/layout/HorizontalMultiLevelHierarchy"/>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22F90091-EE16-4E52-A855-A9E6F2CD2488}"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US"/>
        </a:p>
      </dgm:t>
    </dgm:pt>
    <dgm:pt modelId="{1A3D2678-FF9D-4C59-A3CD-F964A434FBB1}">
      <dgm:prSet phldrT="[Text]" custT="1"/>
      <dgm:spPr>
        <a:solidFill>
          <a:srgbClr val="3333FF"/>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Cái</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chung</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75A584A4-F8A1-4DCC-8B9E-A2087586CC2F}" type="parTrans" cxnId="{FD633983-06EB-4FA4-962B-586A4F5A4733}">
      <dgm:prSet/>
      <dgm:spPr/>
      <dgm:t>
        <a:bodyPr/>
        <a:lstStyle/>
        <a:p>
          <a:endParaRPr lang="en-US"/>
        </a:p>
      </dgm:t>
    </dgm:pt>
    <dgm:pt modelId="{72051EA4-FECD-4DB1-8918-883CC4C49EA7}" type="sibTrans" cxnId="{FD633983-06EB-4FA4-962B-586A4F5A4733}">
      <dgm:prSet/>
      <dgm:spPr/>
      <dgm:t>
        <a:bodyPr/>
        <a:lstStyle/>
        <a:p>
          <a:endParaRPr lang="en-US"/>
        </a:p>
      </dgm:t>
    </dgm:pt>
    <dgm:pt modelId="{82858F8D-4F48-41B7-9DCD-1609A3CEE02E}">
      <dgm:prSet phldrT="[Text]" custT="1"/>
      <dgm:spPr>
        <a:solidFill>
          <a:srgbClr val="3333FF"/>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Cái</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riêng</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B88BAC47-3B11-4F43-97B7-EB3555DCEBE6}" type="sibTrans" cxnId="{0E85C190-2BBB-4BA7-A442-0AE366513AA5}">
      <dgm:prSet/>
      <dgm:spPr/>
      <dgm:t>
        <a:bodyPr/>
        <a:lstStyle/>
        <a:p>
          <a:endParaRPr lang="en-US"/>
        </a:p>
      </dgm:t>
    </dgm:pt>
    <dgm:pt modelId="{EAF0BC76-8503-4DEE-BB06-E8E6F678E2EC}" type="parTrans" cxnId="{0E85C190-2BBB-4BA7-A442-0AE366513AA5}">
      <dgm:prSet/>
      <dgm:spPr/>
      <dgm:t>
        <a:bodyPr/>
        <a:lstStyle/>
        <a:p>
          <a:endParaRPr lang="en-US"/>
        </a:p>
      </dgm:t>
    </dgm:pt>
    <dgm:pt modelId="{25308508-C5A2-4BD2-A3BB-936BB01BF455}" type="pres">
      <dgm:prSet presAssocID="{22F90091-EE16-4E52-A855-A9E6F2CD2488}" presName="Name0" presStyleCnt="0">
        <dgm:presLayoutVars>
          <dgm:chMax val="2"/>
          <dgm:chPref val="2"/>
          <dgm:animLvl val="lvl"/>
        </dgm:presLayoutVars>
      </dgm:prSet>
      <dgm:spPr/>
      <dgm:t>
        <a:bodyPr/>
        <a:lstStyle/>
        <a:p>
          <a:endParaRPr lang="en-US"/>
        </a:p>
      </dgm:t>
    </dgm:pt>
    <dgm:pt modelId="{97891449-DC63-43B5-9F53-5A0DD06D40F7}" type="pres">
      <dgm:prSet presAssocID="{22F90091-EE16-4E52-A855-A9E6F2CD2488}" presName="LeftText" presStyleLbl="revTx" presStyleIdx="0" presStyleCnt="0">
        <dgm:presLayoutVars>
          <dgm:bulletEnabled val="1"/>
        </dgm:presLayoutVars>
      </dgm:prSet>
      <dgm:spPr/>
      <dgm:t>
        <a:bodyPr/>
        <a:lstStyle/>
        <a:p>
          <a:endParaRPr lang="en-US"/>
        </a:p>
      </dgm:t>
    </dgm:pt>
    <dgm:pt modelId="{94497783-3254-4EB8-AB7D-3D995DCCBCB8}" type="pres">
      <dgm:prSet presAssocID="{22F90091-EE16-4E52-A855-A9E6F2CD2488}" presName="LeftNode" presStyleLbl="bgImgPlace1" presStyleIdx="0" presStyleCnt="2" custScaleX="605932" custLinFactX="-100000" custLinFactNeighborX="-187321" custLinFactNeighborY="-684">
        <dgm:presLayoutVars>
          <dgm:chMax val="2"/>
          <dgm:chPref val="2"/>
        </dgm:presLayoutVars>
      </dgm:prSet>
      <dgm:spPr/>
      <dgm:t>
        <a:bodyPr/>
        <a:lstStyle/>
        <a:p>
          <a:endParaRPr lang="en-US"/>
        </a:p>
      </dgm:t>
    </dgm:pt>
    <dgm:pt modelId="{231BD027-D91B-40A8-94BF-0F5F174F69C7}" type="pres">
      <dgm:prSet presAssocID="{22F90091-EE16-4E52-A855-A9E6F2CD2488}" presName="RightText" presStyleLbl="revTx" presStyleIdx="0" presStyleCnt="0">
        <dgm:presLayoutVars>
          <dgm:bulletEnabled val="1"/>
        </dgm:presLayoutVars>
      </dgm:prSet>
      <dgm:spPr/>
      <dgm:t>
        <a:bodyPr/>
        <a:lstStyle/>
        <a:p>
          <a:endParaRPr lang="en-US"/>
        </a:p>
      </dgm:t>
    </dgm:pt>
    <dgm:pt modelId="{5D249FAC-6CAC-49BD-8B1F-4CA2B5EF8B7B}" type="pres">
      <dgm:prSet presAssocID="{22F90091-EE16-4E52-A855-A9E6F2CD2488}" presName="RightNode" presStyleLbl="bgImgPlace1" presStyleIdx="1" presStyleCnt="2" custScaleX="548506" custLinFactX="100000" custLinFactNeighborX="161119" custLinFactNeighborY="-5701">
        <dgm:presLayoutVars>
          <dgm:chMax val="0"/>
          <dgm:chPref val="0"/>
        </dgm:presLayoutVars>
      </dgm:prSet>
      <dgm:spPr/>
      <dgm:t>
        <a:bodyPr/>
        <a:lstStyle/>
        <a:p>
          <a:endParaRPr lang="en-US"/>
        </a:p>
      </dgm:t>
    </dgm:pt>
    <dgm:pt modelId="{A409E688-356B-4D05-A62B-D3322EBA34BB}" type="pres">
      <dgm:prSet presAssocID="{22F90091-EE16-4E52-A855-A9E6F2CD2488}" presName="TopArrow" presStyleLbl="node1" presStyleIdx="0" presStyleCnt="2"/>
      <dgm:spPr/>
    </dgm:pt>
    <dgm:pt modelId="{D9307571-C2BC-4CD3-8A3A-01D2CBBA6067}" type="pres">
      <dgm:prSet presAssocID="{22F90091-EE16-4E52-A855-A9E6F2CD2488}" presName="BottomArrow" presStyleLbl="node1" presStyleIdx="1" presStyleCnt="2"/>
      <dgm:spPr/>
    </dgm:pt>
  </dgm:ptLst>
  <dgm:cxnLst>
    <dgm:cxn modelId="{0E85C190-2BBB-4BA7-A442-0AE366513AA5}" srcId="{22F90091-EE16-4E52-A855-A9E6F2CD2488}" destId="{82858F8D-4F48-41B7-9DCD-1609A3CEE02E}" srcOrd="0" destOrd="0" parTransId="{EAF0BC76-8503-4DEE-BB06-E8E6F678E2EC}" sibTransId="{B88BAC47-3B11-4F43-97B7-EB3555DCEBE6}"/>
    <dgm:cxn modelId="{976C3FA7-F24D-4BD7-A3DE-2D9C3D62B4E5}" type="presOf" srcId="{22F90091-EE16-4E52-A855-A9E6F2CD2488}" destId="{25308508-C5A2-4BD2-A3BB-936BB01BF455}" srcOrd="0" destOrd="0" presId="urn:microsoft.com/office/officeart/2009/layout/ReverseList"/>
    <dgm:cxn modelId="{341EEA20-ADCD-460C-B135-A1F453A7B969}" type="presOf" srcId="{1A3D2678-FF9D-4C59-A3CD-F964A434FBB1}" destId="{5D249FAC-6CAC-49BD-8B1F-4CA2B5EF8B7B}" srcOrd="1" destOrd="0" presId="urn:microsoft.com/office/officeart/2009/layout/ReverseList"/>
    <dgm:cxn modelId="{FD633983-06EB-4FA4-962B-586A4F5A4733}" srcId="{22F90091-EE16-4E52-A855-A9E6F2CD2488}" destId="{1A3D2678-FF9D-4C59-A3CD-F964A434FBB1}" srcOrd="1" destOrd="0" parTransId="{75A584A4-F8A1-4DCC-8B9E-A2087586CC2F}" sibTransId="{72051EA4-FECD-4DB1-8918-883CC4C49EA7}"/>
    <dgm:cxn modelId="{B0BE2B57-F23A-4A9B-A413-D22E36DE7D90}" type="presOf" srcId="{82858F8D-4F48-41B7-9DCD-1609A3CEE02E}" destId="{94497783-3254-4EB8-AB7D-3D995DCCBCB8}" srcOrd="1" destOrd="0" presId="urn:microsoft.com/office/officeart/2009/layout/ReverseList"/>
    <dgm:cxn modelId="{28B5C98E-1A0D-4139-A86D-5CE025D62A6A}" type="presOf" srcId="{82858F8D-4F48-41B7-9DCD-1609A3CEE02E}" destId="{97891449-DC63-43B5-9F53-5A0DD06D40F7}" srcOrd="0" destOrd="0" presId="urn:microsoft.com/office/officeart/2009/layout/ReverseList"/>
    <dgm:cxn modelId="{D9447E7E-C85B-4D68-9FCE-943D8D86A494}" type="presOf" srcId="{1A3D2678-FF9D-4C59-A3CD-F964A434FBB1}" destId="{231BD027-D91B-40A8-94BF-0F5F174F69C7}" srcOrd="0" destOrd="0" presId="urn:microsoft.com/office/officeart/2009/layout/ReverseList"/>
    <dgm:cxn modelId="{0F94B97E-94D5-493E-B705-10B9B597E256}" type="presParOf" srcId="{25308508-C5A2-4BD2-A3BB-936BB01BF455}" destId="{97891449-DC63-43B5-9F53-5A0DD06D40F7}" srcOrd="0" destOrd="0" presId="urn:microsoft.com/office/officeart/2009/layout/ReverseList"/>
    <dgm:cxn modelId="{41B22C44-D189-4DD3-912F-FF4D696539ED}" type="presParOf" srcId="{25308508-C5A2-4BD2-A3BB-936BB01BF455}" destId="{94497783-3254-4EB8-AB7D-3D995DCCBCB8}" srcOrd="1" destOrd="0" presId="urn:microsoft.com/office/officeart/2009/layout/ReverseList"/>
    <dgm:cxn modelId="{FA692539-983F-425E-B7D6-36DB6FC3298F}" type="presParOf" srcId="{25308508-C5A2-4BD2-A3BB-936BB01BF455}" destId="{231BD027-D91B-40A8-94BF-0F5F174F69C7}" srcOrd="2" destOrd="0" presId="urn:microsoft.com/office/officeart/2009/layout/ReverseList"/>
    <dgm:cxn modelId="{7E2FB79C-6773-44E8-A719-D4B2F837B0E5}" type="presParOf" srcId="{25308508-C5A2-4BD2-A3BB-936BB01BF455}" destId="{5D249FAC-6CAC-49BD-8B1F-4CA2B5EF8B7B}" srcOrd="3" destOrd="0" presId="urn:microsoft.com/office/officeart/2009/layout/ReverseList"/>
    <dgm:cxn modelId="{032CFD52-E1B2-4D5C-9009-E8E9C0E64876}" type="presParOf" srcId="{25308508-C5A2-4BD2-A3BB-936BB01BF455}" destId="{A409E688-356B-4D05-A62B-D3322EBA34BB}" srcOrd="4" destOrd="0" presId="urn:microsoft.com/office/officeart/2009/layout/ReverseList"/>
    <dgm:cxn modelId="{93F53AFE-E7AE-4EC8-A0B2-C3D28D048282}" type="presParOf" srcId="{25308508-C5A2-4BD2-A3BB-936BB01BF455}" destId="{D9307571-C2BC-4CD3-8A3A-01D2CBBA6067}" srcOrd="5" destOrd="0" presId="urn:microsoft.com/office/officeart/2009/layout/Reverse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22F90091-EE16-4E52-A855-A9E6F2CD2488}"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US"/>
        </a:p>
      </dgm:t>
    </dgm:pt>
    <dgm:pt modelId="{1A3D2678-FF9D-4C59-A3CD-F964A434FBB1}">
      <dgm:prSet phldrT="[Text]" custT="1"/>
      <dgm:spPr>
        <a:solidFill>
          <a:srgbClr val="006600"/>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Ngẫu</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nhiên</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75A584A4-F8A1-4DCC-8B9E-A2087586CC2F}" type="parTrans" cxnId="{FD633983-06EB-4FA4-962B-586A4F5A4733}">
      <dgm:prSet/>
      <dgm:spPr/>
      <dgm:t>
        <a:bodyPr/>
        <a:lstStyle/>
        <a:p>
          <a:endParaRPr lang="en-US"/>
        </a:p>
      </dgm:t>
    </dgm:pt>
    <dgm:pt modelId="{72051EA4-FECD-4DB1-8918-883CC4C49EA7}" type="sibTrans" cxnId="{FD633983-06EB-4FA4-962B-586A4F5A4733}">
      <dgm:prSet/>
      <dgm:spPr/>
      <dgm:t>
        <a:bodyPr/>
        <a:lstStyle/>
        <a:p>
          <a:endParaRPr lang="en-US"/>
        </a:p>
      </dgm:t>
    </dgm:pt>
    <dgm:pt modelId="{82858F8D-4F48-41B7-9DCD-1609A3CEE02E}">
      <dgm:prSet phldrT="[Text]" custT="1"/>
      <dgm:spPr>
        <a:solidFill>
          <a:srgbClr val="006600"/>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Tất</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nhiên</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B88BAC47-3B11-4F43-97B7-EB3555DCEBE6}" type="sibTrans" cxnId="{0E85C190-2BBB-4BA7-A442-0AE366513AA5}">
      <dgm:prSet/>
      <dgm:spPr/>
      <dgm:t>
        <a:bodyPr/>
        <a:lstStyle/>
        <a:p>
          <a:endParaRPr lang="en-US"/>
        </a:p>
      </dgm:t>
    </dgm:pt>
    <dgm:pt modelId="{EAF0BC76-8503-4DEE-BB06-E8E6F678E2EC}" type="parTrans" cxnId="{0E85C190-2BBB-4BA7-A442-0AE366513AA5}">
      <dgm:prSet/>
      <dgm:spPr/>
      <dgm:t>
        <a:bodyPr/>
        <a:lstStyle/>
        <a:p>
          <a:endParaRPr lang="en-US"/>
        </a:p>
      </dgm:t>
    </dgm:pt>
    <dgm:pt modelId="{25308508-C5A2-4BD2-A3BB-936BB01BF455}" type="pres">
      <dgm:prSet presAssocID="{22F90091-EE16-4E52-A855-A9E6F2CD2488}" presName="Name0" presStyleCnt="0">
        <dgm:presLayoutVars>
          <dgm:chMax val="2"/>
          <dgm:chPref val="2"/>
          <dgm:animLvl val="lvl"/>
        </dgm:presLayoutVars>
      </dgm:prSet>
      <dgm:spPr/>
      <dgm:t>
        <a:bodyPr/>
        <a:lstStyle/>
        <a:p>
          <a:endParaRPr lang="en-US"/>
        </a:p>
      </dgm:t>
    </dgm:pt>
    <dgm:pt modelId="{97891449-DC63-43B5-9F53-5A0DD06D40F7}" type="pres">
      <dgm:prSet presAssocID="{22F90091-EE16-4E52-A855-A9E6F2CD2488}" presName="LeftText" presStyleLbl="revTx" presStyleIdx="0" presStyleCnt="0">
        <dgm:presLayoutVars>
          <dgm:bulletEnabled val="1"/>
        </dgm:presLayoutVars>
      </dgm:prSet>
      <dgm:spPr/>
      <dgm:t>
        <a:bodyPr/>
        <a:lstStyle/>
        <a:p>
          <a:endParaRPr lang="en-US"/>
        </a:p>
      </dgm:t>
    </dgm:pt>
    <dgm:pt modelId="{94497783-3254-4EB8-AB7D-3D995DCCBCB8}" type="pres">
      <dgm:prSet presAssocID="{22F90091-EE16-4E52-A855-A9E6F2CD2488}" presName="LeftNode" presStyleLbl="bgImgPlace1" presStyleIdx="0" presStyleCnt="2" custScaleX="605932" custLinFactX="-100000" custLinFactNeighborX="-188566" custLinFactNeighborY="-4109">
        <dgm:presLayoutVars>
          <dgm:chMax val="2"/>
          <dgm:chPref val="2"/>
        </dgm:presLayoutVars>
      </dgm:prSet>
      <dgm:spPr/>
      <dgm:t>
        <a:bodyPr/>
        <a:lstStyle/>
        <a:p>
          <a:endParaRPr lang="en-US"/>
        </a:p>
      </dgm:t>
    </dgm:pt>
    <dgm:pt modelId="{231BD027-D91B-40A8-94BF-0F5F174F69C7}" type="pres">
      <dgm:prSet presAssocID="{22F90091-EE16-4E52-A855-A9E6F2CD2488}" presName="RightText" presStyleLbl="revTx" presStyleIdx="0" presStyleCnt="0">
        <dgm:presLayoutVars>
          <dgm:bulletEnabled val="1"/>
        </dgm:presLayoutVars>
      </dgm:prSet>
      <dgm:spPr/>
      <dgm:t>
        <a:bodyPr/>
        <a:lstStyle/>
        <a:p>
          <a:endParaRPr lang="en-US"/>
        </a:p>
      </dgm:t>
    </dgm:pt>
    <dgm:pt modelId="{5D249FAC-6CAC-49BD-8B1F-4CA2B5EF8B7B}" type="pres">
      <dgm:prSet presAssocID="{22F90091-EE16-4E52-A855-A9E6F2CD2488}" presName="RightNode" presStyleLbl="bgImgPlace1" presStyleIdx="1" presStyleCnt="2" custScaleX="548506" custLinFactX="100000" custLinFactNeighborX="161119" custLinFactNeighborY="-5701">
        <dgm:presLayoutVars>
          <dgm:chMax val="0"/>
          <dgm:chPref val="0"/>
        </dgm:presLayoutVars>
      </dgm:prSet>
      <dgm:spPr/>
      <dgm:t>
        <a:bodyPr/>
        <a:lstStyle/>
        <a:p>
          <a:endParaRPr lang="en-US"/>
        </a:p>
      </dgm:t>
    </dgm:pt>
    <dgm:pt modelId="{A409E688-356B-4D05-A62B-D3322EBA34BB}" type="pres">
      <dgm:prSet presAssocID="{22F90091-EE16-4E52-A855-A9E6F2CD2488}" presName="TopArrow" presStyleLbl="node1" presStyleIdx="0" presStyleCnt="2"/>
      <dgm:spPr/>
    </dgm:pt>
    <dgm:pt modelId="{D9307571-C2BC-4CD3-8A3A-01D2CBBA6067}" type="pres">
      <dgm:prSet presAssocID="{22F90091-EE16-4E52-A855-A9E6F2CD2488}" presName="BottomArrow" presStyleLbl="node1" presStyleIdx="1" presStyleCnt="2"/>
      <dgm:spPr/>
    </dgm:pt>
  </dgm:ptLst>
  <dgm:cxnLst>
    <dgm:cxn modelId="{0E85C190-2BBB-4BA7-A442-0AE366513AA5}" srcId="{22F90091-EE16-4E52-A855-A9E6F2CD2488}" destId="{82858F8D-4F48-41B7-9DCD-1609A3CEE02E}" srcOrd="0" destOrd="0" parTransId="{EAF0BC76-8503-4DEE-BB06-E8E6F678E2EC}" sibTransId="{B88BAC47-3B11-4F43-97B7-EB3555DCEBE6}"/>
    <dgm:cxn modelId="{406F8287-644C-458F-9888-C2F597F74482}" type="presOf" srcId="{22F90091-EE16-4E52-A855-A9E6F2CD2488}" destId="{25308508-C5A2-4BD2-A3BB-936BB01BF455}" srcOrd="0" destOrd="0" presId="urn:microsoft.com/office/officeart/2009/layout/ReverseList"/>
    <dgm:cxn modelId="{7DE0C17A-56F0-425F-8591-1A91876CFC7A}" type="presOf" srcId="{82858F8D-4F48-41B7-9DCD-1609A3CEE02E}" destId="{97891449-DC63-43B5-9F53-5A0DD06D40F7}" srcOrd="0" destOrd="0" presId="urn:microsoft.com/office/officeart/2009/layout/ReverseList"/>
    <dgm:cxn modelId="{908D3A47-D1E7-433D-B0F2-38AABB3C4277}" type="presOf" srcId="{82858F8D-4F48-41B7-9DCD-1609A3CEE02E}" destId="{94497783-3254-4EB8-AB7D-3D995DCCBCB8}" srcOrd="1" destOrd="0" presId="urn:microsoft.com/office/officeart/2009/layout/ReverseList"/>
    <dgm:cxn modelId="{8F90B3DD-1585-49A6-9C5B-11193EC6DFBC}" type="presOf" srcId="{1A3D2678-FF9D-4C59-A3CD-F964A434FBB1}" destId="{231BD027-D91B-40A8-94BF-0F5F174F69C7}" srcOrd="0" destOrd="0" presId="urn:microsoft.com/office/officeart/2009/layout/ReverseList"/>
    <dgm:cxn modelId="{FD633983-06EB-4FA4-962B-586A4F5A4733}" srcId="{22F90091-EE16-4E52-A855-A9E6F2CD2488}" destId="{1A3D2678-FF9D-4C59-A3CD-F964A434FBB1}" srcOrd="1" destOrd="0" parTransId="{75A584A4-F8A1-4DCC-8B9E-A2087586CC2F}" sibTransId="{72051EA4-FECD-4DB1-8918-883CC4C49EA7}"/>
    <dgm:cxn modelId="{0338E10C-4AA7-45D1-9887-4E63AF66EFD7}" type="presOf" srcId="{1A3D2678-FF9D-4C59-A3CD-F964A434FBB1}" destId="{5D249FAC-6CAC-49BD-8B1F-4CA2B5EF8B7B}" srcOrd="1" destOrd="0" presId="urn:microsoft.com/office/officeart/2009/layout/ReverseList"/>
    <dgm:cxn modelId="{737A4417-66DB-458E-9867-501FAFEF70D7}" type="presParOf" srcId="{25308508-C5A2-4BD2-A3BB-936BB01BF455}" destId="{97891449-DC63-43B5-9F53-5A0DD06D40F7}" srcOrd="0" destOrd="0" presId="urn:microsoft.com/office/officeart/2009/layout/ReverseList"/>
    <dgm:cxn modelId="{B7D339C0-1CBD-41CB-A108-50CD6B77D717}" type="presParOf" srcId="{25308508-C5A2-4BD2-A3BB-936BB01BF455}" destId="{94497783-3254-4EB8-AB7D-3D995DCCBCB8}" srcOrd="1" destOrd="0" presId="urn:microsoft.com/office/officeart/2009/layout/ReverseList"/>
    <dgm:cxn modelId="{84FE8AB2-A7E7-45C6-AA65-696D1B80D450}" type="presParOf" srcId="{25308508-C5A2-4BD2-A3BB-936BB01BF455}" destId="{231BD027-D91B-40A8-94BF-0F5F174F69C7}" srcOrd="2" destOrd="0" presId="urn:microsoft.com/office/officeart/2009/layout/ReverseList"/>
    <dgm:cxn modelId="{6CC4D32D-4697-46FF-B6C6-82CB9F8078B3}" type="presParOf" srcId="{25308508-C5A2-4BD2-A3BB-936BB01BF455}" destId="{5D249FAC-6CAC-49BD-8B1F-4CA2B5EF8B7B}" srcOrd="3" destOrd="0" presId="urn:microsoft.com/office/officeart/2009/layout/ReverseList"/>
    <dgm:cxn modelId="{28E86378-96B1-4A44-91A5-A15990A09900}" type="presParOf" srcId="{25308508-C5A2-4BD2-A3BB-936BB01BF455}" destId="{A409E688-356B-4D05-A62B-D3322EBA34BB}" srcOrd="4" destOrd="0" presId="urn:microsoft.com/office/officeart/2009/layout/ReverseList"/>
    <dgm:cxn modelId="{6F64797C-7F17-40E4-ABB0-60720CBD0B16}" type="presParOf" srcId="{25308508-C5A2-4BD2-A3BB-936BB01BF455}" destId="{D9307571-C2BC-4CD3-8A3A-01D2CBBA6067}" srcOrd="5" destOrd="0" presId="urn:microsoft.com/office/officeart/2009/layout/ReverseList"/>
  </dgm:cxnLst>
  <dgm:bg/>
  <dgm:whole/>
  <dgm:extLst>
    <a:ext uri="http://schemas.microsoft.com/office/drawing/2008/diagram">
      <dsp:dataModelExt xmlns:dsp="http://schemas.microsoft.com/office/drawing/2008/diagram" relId="rId13"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22F90091-EE16-4E52-A855-A9E6F2CD2488}"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US"/>
        </a:p>
      </dgm:t>
    </dgm:pt>
    <dgm:pt modelId="{1A3D2678-FF9D-4C59-A3CD-F964A434FBB1}">
      <dgm:prSet phldrT="[Text]" custT="1"/>
      <dgm:spPr>
        <a:solidFill>
          <a:srgbClr val="CC0066"/>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Kết</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quả</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75A584A4-F8A1-4DCC-8B9E-A2087586CC2F}" type="parTrans" cxnId="{FD633983-06EB-4FA4-962B-586A4F5A4733}">
      <dgm:prSet/>
      <dgm:spPr/>
      <dgm:t>
        <a:bodyPr/>
        <a:lstStyle/>
        <a:p>
          <a:endParaRPr lang="en-US"/>
        </a:p>
      </dgm:t>
    </dgm:pt>
    <dgm:pt modelId="{72051EA4-FECD-4DB1-8918-883CC4C49EA7}" type="sibTrans" cxnId="{FD633983-06EB-4FA4-962B-586A4F5A4733}">
      <dgm:prSet/>
      <dgm:spPr/>
      <dgm:t>
        <a:bodyPr/>
        <a:lstStyle/>
        <a:p>
          <a:endParaRPr lang="en-US"/>
        </a:p>
      </dgm:t>
    </dgm:pt>
    <dgm:pt modelId="{82858F8D-4F48-41B7-9DCD-1609A3CEE02E}">
      <dgm:prSet phldrT="[Text]" custT="1"/>
      <dgm:spPr>
        <a:solidFill>
          <a:srgbClr val="CC0066"/>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Nguyên</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nhân</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B88BAC47-3B11-4F43-97B7-EB3555DCEBE6}" type="sibTrans" cxnId="{0E85C190-2BBB-4BA7-A442-0AE366513AA5}">
      <dgm:prSet/>
      <dgm:spPr/>
      <dgm:t>
        <a:bodyPr/>
        <a:lstStyle/>
        <a:p>
          <a:endParaRPr lang="en-US"/>
        </a:p>
      </dgm:t>
    </dgm:pt>
    <dgm:pt modelId="{EAF0BC76-8503-4DEE-BB06-E8E6F678E2EC}" type="parTrans" cxnId="{0E85C190-2BBB-4BA7-A442-0AE366513AA5}">
      <dgm:prSet/>
      <dgm:spPr/>
      <dgm:t>
        <a:bodyPr/>
        <a:lstStyle/>
        <a:p>
          <a:endParaRPr lang="en-US"/>
        </a:p>
      </dgm:t>
    </dgm:pt>
    <dgm:pt modelId="{25308508-C5A2-4BD2-A3BB-936BB01BF455}" type="pres">
      <dgm:prSet presAssocID="{22F90091-EE16-4E52-A855-A9E6F2CD2488}" presName="Name0" presStyleCnt="0">
        <dgm:presLayoutVars>
          <dgm:chMax val="2"/>
          <dgm:chPref val="2"/>
          <dgm:animLvl val="lvl"/>
        </dgm:presLayoutVars>
      </dgm:prSet>
      <dgm:spPr/>
      <dgm:t>
        <a:bodyPr/>
        <a:lstStyle/>
        <a:p>
          <a:endParaRPr lang="en-US"/>
        </a:p>
      </dgm:t>
    </dgm:pt>
    <dgm:pt modelId="{97891449-DC63-43B5-9F53-5A0DD06D40F7}" type="pres">
      <dgm:prSet presAssocID="{22F90091-EE16-4E52-A855-A9E6F2CD2488}" presName="LeftText" presStyleLbl="revTx" presStyleIdx="0" presStyleCnt="0">
        <dgm:presLayoutVars>
          <dgm:bulletEnabled val="1"/>
        </dgm:presLayoutVars>
      </dgm:prSet>
      <dgm:spPr/>
      <dgm:t>
        <a:bodyPr/>
        <a:lstStyle/>
        <a:p>
          <a:endParaRPr lang="en-US"/>
        </a:p>
      </dgm:t>
    </dgm:pt>
    <dgm:pt modelId="{94497783-3254-4EB8-AB7D-3D995DCCBCB8}" type="pres">
      <dgm:prSet presAssocID="{22F90091-EE16-4E52-A855-A9E6F2CD2488}" presName="LeftNode" presStyleLbl="bgImgPlace1" presStyleIdx="0" presStyleCnt="2" custScaleX="605932" custLinFactX="-102280" custLinFactNeighborX="-200000" custLinFactNeighborY="-4109">
        <dgm:presLayoutVars>
          <dgm:chMax val="2"/>
          <dgm:chPref val="2"/>
        </dgm:presLayoutVars>
      </dgm:prSet>
      <dgm:spPr/>
      <dgm:t>
        <a:bodyPr/>
        <a:lstStyle/>
        <a:p>
          <a:endParaRPr lang="en-US"/>
        </a:p>
      </dgm:t>
    </dgm:pt>
    <dgm:pt modelId="{231BD027-D91B-40A8-94BF-0F5F174F69C7}" type="pres">
      <dgm:prSet presAssocID="{22F90091-EE16-4E52-A855-A9E6F2CD2488}" presName="RightText" presStyleLbl="revTx" presStyleIdx="0" presStyleCnt="0">
        <dgm:presLayoutVars>
          <dgm:bulletEnabled val="1"/>
        </dgm:presLayoutVars>
      </dgm:prSet>
      <dgm:spPr/>
      <dgm:t>
        <a:bodyPr/>
        <a:lstStyle/>
        <a:p>
          <a:endParaRPr lang="en-US"/>
        </a:p>
      </dgm:t>
    </dgm:pt>
    <dgm:pt modelId="{5D249FAC-6CAC-49BD-8B1F-4CA2B5EF8B7B}" type="pres">
      <dgm:prSet presAssocID="{22F90091-EE16-4E52-A855-A9E6F2CD2488}" presName="RightNode" presStyleLbl="bgImgPlace1" presStyleIdx="1" presStyleCnt="2" custScaleX="609857" custLinFactX="100000" custLinFactNeighborX="161119" custLinFactNeighborY="-5701">
        <dgm:presLayoutVars>
          <dgm:chMax val="0"/>
          <dgm:chPref val="0"/>
        </dgm:presLayoutVars>
      </dgm:prSet>
      <dgm:spPr/>
      <dgm:t>
        <a:bodyPr/>
        <a:lstStyle/>
        <a:p>
          <a:endParaRPr lang="en-US"/>
        </a:p>
      </dgm:t>
    </dgm:pt>
    <dgm:pt modelId="{A409E688-356B-4D05-A62B-D3322EBA34BB}" type="pres">
      <dgm:prSet presAssocID="{22F90091-EE16-4E52-A855-A9E6F2CD2488}" presName="TopArrow" presStyleLbl="node1" presStyleIdx="0" presStyleCnt="2"/>
      <dgm:spPr/>
    </dgm:pt>
    <dgm:pt modelId="{D9307571-C2BC-4CD3-8A3A-01D2CBBA6067}" type="pres">
      <dgm:prSet presAssocID="{22F90091-EE16-4E52-A855-A9E6F2CD2488}" presName="BottomArrow" presStyleLbl="node1" presStyleIdx="1" presStyleCnt="2"/>
      <dgm:spPr/>
    </dgm:pt>
  </dgm:ptLst>
  <dgm:cxnLst>
    <dgm:cxn modelId="{0E85C190-2BBB-4BA7-A442-0AE366513AA5}" srcId="{22F90091-EE16-4E52-A855-A9E6F2CD2488}" destId="{82858F8D-4F48-41B7-9DCD-1609A3CEE02E}" srcOrd="0" destOrd="0" parTransId="{EAF0BC76-8503-4DEE-BB06-E8E6F678E2EC}" sibTransId="{B88BAC47-3B11-4F43-97B7-EB3555DCEBE6}"/>
    <dgm:cxn modelId="{FC556238-C87E-465B-95AE-5A6E886BF9A1}" type="presOf" srcId="{82858F8D-4F48-41B7-9DCD-1609A3CEE02E}" destId="{94497783-3254-4EB8-AB7D-3D995DCCBCB8}" srcOrd="1" destOrd="0" presId="urn:microsoft.com/office/officeart/2009/layout/ReverseList"/>
    <dgm:cxn modelId="{8589EA13-0C5D-453A-B83E-5DDB36CD0250}" type="presOf" srcId="{82858F8D-4F48-41B7-9DCD-1609A3CEE02E}" destId="{97891449-DC63-43B5-9F53-5A0DD06D40F7}" srcOrd="0" destOrd="0" presId="urn:microsoft.com/office/officeart/2009/layout/ReverseList"/>
    <dgm:cxn modelId="{A9288832-BE73-448A-B8C2-CAB7D92D82E1}" type="presOf" srcId="{22F90091-EE16-4E52-A855-A9E6F2CD2488}" destId="{25308508-C5A2-4BD2-A3BB-936BB01BF455}" srcOrd="0" destOrd="0" presId="urn:microsoft.com/office/officeart/2009/layout/ReverseList"/>
    <dgm:cxn modelId="{FD633983-06EB-4FA4-962B-586A4F5A4733}" srcId="{22F90091-EE16-4E52-A855-A9E6F2CD2488}" destId="{1A3D2678-FF9D-4C59-A3CD-F964A434FBB1}" srcOrd="1" destOrd="0" parTransId="{75A584A4-F8A1-4DCC-8B9E-A2087586CC2F}" sibTransId="{72051EA4-FECD-4DB1-8918-883CC4C49EA7}"/>
    <dgm:cxn modelId="{8C3F1666-15F7-4BDB-A042-C3F70909FB6E}" type="presOf" srcId="{1A3D2678-FF9D-4C59-A3CD-F964A434FBB1}" destId="{231BD027-D91B-40A8-94BF-0F5F174F69C7}" srcOrd="0" destOrd="0" presId="urn:microsoft.com/office/officeart/2009/layout/ReverseList"/>
    <dgm:cxn modelId="{3025B3DE-381F-4DC2-9268-DE67220194F7}" type="presOf" srcId="{1A3D2678-FF9D-4C59-A3CD-F964A434FBB1}" destId="{5D249FAC-6CAC-49BD-8B1F-4CA2B5EF8B7B}" srcOrd="1" destOrd="0" presId="urn:microsoft.com/office/officeart/2009/layout/ReverseList"/>
    <dgm:cxn modelId="{84906AED-9609-4B60-9412-68C5A22B9BA7}" type="presParOf" srcId="{25308508-C5A2-4BD2-A3BB-936BB01BF455}" destId="{97891449-DC63-43B5-9F53-5A0DD06D40F7}" srcOrd="0" destOrd="0" presId="urn:microsoft.com/office/officeart/2009/layout/ReverseList"/>
    <dgm:cxn modelId="{1F5DB95D-0A4B-4DC2-9110-CFD53A09DD99}" type="presParOf" srcId="{25308508-C5A2-4BD2-A3BB-936BB01BF455}" destId="{94497783-3254-4EB8-AB7D-3D995DCCBCB8}" srcOrd="1" destOrd="0" presId="urn:microsoft.com/office/officeart/2009/layout/ReverseList"/>
    <dgm:cxn modelId="{7F3B60F4-E417-4B0A-92FC-F8E8B1A58037}" type="presParOf" srcId="{25308508-C5A2-4BD2-A3BB-936BB01BF455}" destId="{231BD027-D91B-40A8-94BF-0F5F174F69C7}" srcOrd="2" destOrd="0" presId="urn:microsoft.com/office/officeart/2009/layout/ReverseList"/>
    <dgm:cxn modelId="{A8310C56-E0FA-4D3E-B63F-55B55CB5BE19}" type="presParOf" srcId="{25308508-C5A2-4BD2-A3BB-936BB01BF455}" destId="{5D249FAC-6CAC-49BD-8B1F-4CA2B5EF8B7B}" srcOrd="3" destOrd="0" presId="urn:microsoft.com/office/officeart/2009/layout/ReverseList"/>
    <dgm:cxn modelId="{FE37B252-F694-46F8-ABE7-D238269837DA}" type="presParOf" srcId="{25308508-C5A2-4BD2-A3BB-936BB01BF455}" destId="{A409E688-356B-4D05-A62B-D3322EBA34BB}" srcOrd="4" destOrd="0" presId="urn:microsoft.com/office/officeart/2009/layout/ReverseList"/>
    <dgm:cxn modelId="{44724725-B8CA-4D0A-BC9D-C309B1B571AE}" type="presParOf" srcId="{25308508-C5A2-4BD2-A3BB-936BB01BF455}" destId="{D9307571-C2BC-4CD3-8A3A-01D2CBBA6067}" srcOrd="5" destOrd="0" presId="urn:microsoft.com/office/officeart/2009/layout/ReverseList"/>
  </dgm:cxnLst>
  <dgm:bg/>
  <dgm:whole/>
  <dgm:extLst>
    <a:ext uri="http://schemas.microsoft.com/office/drawing/2008/diagram">
      <dsp:dataModelExt xmlns:dsp="http://schemas.microsoft.com/office/drawing/2008/diagram" relId="rId18"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22F90091-EE16-4E52-A855-A9E6F2CD2488}"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US"/>
        </a:p>
      </dgm:t>
    </dgm:pt>
    <dgm:pt modelId="{1A3D2678-FF9D-4C59-A3CD-F964A434FBB1}">
      <dgm:prSet phldrT="[Text]" custT="1"/>
      <dgm:spPr>
        <a:solidFill>
          <a:srgbClr val="00CCFF"/>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Hình</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thức</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75A584A4-F8A1-4DCC-8B9E-A2087586CC2F}" type="parTrans" cxnId="{FD633983-06EB-4FA4-962B-586A4F5A4733}">
      <dgm:prSet/>
      <dgm:spPr/>
      <dgm:t>
        <a:bodyPr/>
        <a:lstStyle/>
        <a:p>
          <a:endParaRPr lang="en-US"/>
        </a:p>
      </dgm:t>
    </dgm:pt>
    <dgm:pt modelId="{72051EA4-FECD-4DB1-8918-883CC4C49EA7}" type="sibTrans" cxnId="{FD633983-06EB-4FA4-962B-586A4F5A4733}">
      <dgm:prSet/>
      <dgm:spPr/>
      <dgm:t>
        <a:bodyPr/>
        <a:lstStyle/>
        <a:p>
          <a:endParaRPr lang="en-US"/>
        </a:p>
      </dgm:t>
    </dgm:pt>
    <dgm:pt modelId="{82858F8D-4F48-41B7-9DCD-1609A3CEE02E}">
      <dgm:prSet phldrT="[Text]" custT="1"/>
      <dgm:spPr>
        <a:solidFill>
          <a:srgbClr val="00CCFF"/>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Nội</a:t>
          </a:r>
          <a:r>
            <a:rPr lang="en-US" sz="2800" b="1" dirty="0">
              <a:solidFill>
                <a:schemeClr val="bg1"/>
              </a:solidFill>
              <a:latin typeface="Times New Roman" panose="02020603050405020304" pitchFamily="18" charset="0"/>
              <a:cs typeface="Times New Roman" panose="02020603050405020304" pitchFamily="18" charset="0"/>
            </a:rPr>
            <a:t> dung</a:t>
          </a:r>
        </a:p>
      </dgm:t>
    </dgm:pt>
    <dgm:pt modelId="{B88BAC47-3B11-4F43-97B7-EB3555DCEBE6}" type="sibTrans" cxnId="{0E85C190-2BBB-4BA7-A442-0AE366513AA5}">
      <dgm:prSet/>
      <dgm:spPr/>
      <dgm:t>
        <a:bodyPr/>
        <a:lstStyle/>
        <a:p>
          <a:endParaRPr lang="en-US"/>
        </a:p>
      </dgm:t>
    </dgm:pt>
    <dgm:pt modelId="{EAF0BC76-8503-4DEE-BB06-E8E6F678E2EC}" type="parTrans" cxnId="{0E85C190-2BBB-4BA7-A442-0AE366513AA5}">
      <dgm:prSet/>
      <dgm:spPr/>
      <dgm:t>
        <a:bodyPr/>
        <a:lstStyle/>
        <a:p>
          <a:endParaRPr lang="en-US"/>
        </a:p>
      </dgm:t>
    </dgm:pt>
    <dgm:pt modelId="{25308508-C5A2-4BD2-A3BB-936BB01BF455}" type="pres">
      <dgm:prSet presAssocID="{22F90091-EE16-4E52-A855-A9E6F2CD2488}" presName="Name0" presStyleCnt="0">
        <dgm:presLayoutVars>
          <dgm:chMax val="2"/>
          <dgm:chPref val="2"/>
          <dgm:animLvl val="lvl"/>
        </dgm:presLayoutVars>
      </dgm:prSet>
      <dgm:spPr/>
      <dgm:t>
        <a:bodyPr/>
        <a:lstStyle/>
        <a:p>
          <a:endParaRPr lang="en-US"/>
        </a:p>
      </dgm:t>
    </dgm:pt>
    <dgm:pt modelId="{97891449-DC63-43B5-9F53-5A0DD06D40F7}" type="pres">
      <dgm:prSet presAssocID="{22F90091-EE16-4E52-A855-A9E6F2CD2488}" presName="LeftText" presStyleLbl="revTx" presStyleIdx="0" presStyleCnt="0">
        <dgm:presLayoutVars>
          <dgm:bulletEnabled val="1"/>
        </dgm:presLayoutVars>
      </dgm:prSet>
      <dgm:spPr/>
      <dgm:t>
        <a:bodyPr/>
        <a:lstStyle/>
        <a:p>
          <a:endParaRPr lang="en-US"/>
        </a:p>
      </dgm:t>
    </dgm:pt>
    <dgm:pt modelId="{94497783-3254-4EB8-AB7D-3D995DCCBCB8}" type="pres">
      <dgm:prSet presAssocID="{22F90091-EE16-4E52-A855-A9E6F2CD2488}" presName="LeftNode" presStyleLbl="bgImgPlace1" presStyleIdx="0" presStyleCnt="2" custScaleX="605932" custLinFactX="-100000" custLinFactNeighborX="-187321" custLinFactNeighborY="-684">
        <dgm:presLayoutVars>
          <dgm:chMax val="2"/>
          <dgm:chPref val="2"/>
        </dgm:presLayoutVars>
      </dgm:prSet>
      <dgm:spPr/>
      <dgm:t>
        <a:bodyPr/>
        <a:lstStyle/>
        <a:p>
          <a:endParaRPr lang="en-US"/>
        </a:p>
      </dgm:t>
    </dgm:pt>
    <dgm:pt modelId="{231BD027-D91B-40A8-94BF-0F5F174F69C7}" type="pres">
      <dgm:prSet presAssocID="{22F90091-EE16-4E52-A855-A9E6F2CD2488}" presName="RightText" presStyleLbl="revTx" presStyleIdx="0" presStyleCnt="0">
        <dgm:presLayoutVars>
          <dgm:bulletEnabled val="1"/>
        </dgm:presLayoutVars>
      </dgm:prSet>
      <dgm:spPr/>
      <dgm:t>
        <a:bodyPr/>
        <a:lstStyle/>
        <a:p>
          <a:endParaRPr lang="en-US"/>
        </a:p>
      </dgm:t>
    </dgm:pt>
    <dgm:pt modelId="{5D249FAC-6CAC-49BD-8B1F-4CA2B5EF8B7B}" type="pres">
      <dgm:prSet presAssocID="{22F90091-EE16-4E52-A855-A9E6F2CD2488}" presName="RightNode" presStyleLbl="bgImgPlace1" presStyleIdx="1" presStyleCnt="2" custScaleX="548506" custLinFactX="100000" custLinFactNeighborX="161119" custLinFactNeighborY="-5701">
        <dgm:presLayoutVars>
          <dgm:chMax val="0"/>
          <dgm:chPref val="0"/>
        </dgm:presLayoutVars>
      </dgm:prSet>
      <dgm:spPr/>
      <dgm:t>
        <a:bodyPr/>
        <a:lstStyle/>
        <a:p>
          <a:endParaRPr lang="en-US"/>
        </a:p>
      </dgm:t>
    </dgm:pt>
    <dgm:pt modelId="{A409E688-356B-4D05-A62B-D3322EBA34BB}" type="pres">
      <dgm:prSet presAssocID="{22F90091-EE16-4E52-A855-A9E6F2CD2488}" presName="TopArrow" presStyleLbl="node1" presStyleIdx="0" presStyleCnt="2"/>
      <dgm:spPr/>
    </dgm:pt>
    <dgm:pt modelId="{D9307571-C2BC-4CD3-8A3A-01D2CBBA6067}" type="pres">
      <dgm:prSet presAssocID="{22F90091-EE16-4E52-A855-A9E6F2CD2488}" presName="BottomArrow" presStyleLbl="node1" presStyleIdx="1" presStyleCnt="2"/>
      <dgm:spPr/>
    </dgm:pt>
  </dgm:ptLst>
  <dgm:cxnLst>
    <dgm:cxn modelId="{0E85C190-2BBB-4BA7-A442-0AE366513AA5}" srcId="{22F90091-EE16-4E52-A855-A9E6F2CD2488}" destId="{82858F8D-4F48-41B7-9DCD-1609A3CEE02E}" srcOrd="0" destOrd="0" parTransId="{EAF0BC76-8503-4DEE-BB06-E8E6F678E2EC}" sibTransId="{B88BAC47-3B11-4F43-97B7-EB3555DCEBE6}"/>
    <dgm:cxn modelId="{909AB38D-325E-40A7-B3B0-2C96B4910716}" type="presOf" srcId="{1A3D2678-FF9D-4C59-A3CD-F964A434FBB1}" destId="{5D249FAC-6CAC-49BD-8B1F-4CA2B5EF8B7B}" srcOrd="1" destOrd="0" presId="urn:microsoft.com/office/officeart/2009/layout/ReverseList"/>
    <dgm:cxn modelId="{F4261961-0F21-4FEB-B48F-77192AC2BC3B}" type="presOf" srcId="{22F90091-EE16-4E52-A855-A9E6F2CD2488}" destId="{25308508-C5A2-4BD2-A3BB-936BB01BF455}" srcOrd="0" destOrd="0" presId="urn:microsoft.com/office/officeart/2009/layout/ReverseList"/>
    <dgm:cxn modelId="{FD633983-06EB-4FA4-962B-586A4F5A4733}" srcId="{22F90091-EE16-4E52-A855-A9E6F2CD2488}" destId="{1A3D2678-FF9D-4C59-A3CD-F964A434FBB1}" srcOrd="1" destOrd="0" parTransId="{75A584A4-F8A1-4DCC-8B9E-A2087586CC2F}" sibTransId="{72051EA4-FECD-4DB1-8918-883CC4C49EA7}"/>
    <dgm:cxn modelId="{BB2C0190-C197-42F7-80F3-015C9F4759D9}" type="presOf" srcId="{82858F8D-4F48-41B7-9DCD-1609A3CEE02E}" destId="{94497783-3254-4EB8-AB7D-3D995DCCBCB8}" srcOrd="1" destOrd="0" presId="urn:microsoft.com/office/officeart/2009/layout/ReverseList"/>
    <dgm:cxn modelId="{CE437B94-A821-4CDD-9F4C-55B97589A44D}" type="presOf" srcId="{82858F8D-4F48-41B7-9DCD-1609A3CEE02E}" destId="{97891449-DC63-43B5-9F53-5A0DD06D40F7}" srcOrd="0" destOrd="0" presId="urn:microsoft.com/office/officeart/2009/layout/ReverseList"/>
    <dgm:cxn modelId="{1C6A1329-BBF3-42BF-BF96-501571E2D767}" type="presOf" srcId="{1A3D2678-FF9D-4C59-A3CD-F964A434FBB1}" destId="{231BD027-D91B-40A8-94BF-0F5F174F69C7}" srcOrd="0" destOrd="0" presId="urn:microsoft.com/office/officeart/2009/layout/ReverseList"/>
    <dgm:cxn modelId="{8CA04263-C94A-4A7A-8843-D34ED7AEEECE}" type="presParOf" srcId="{25308508-C5A2-4BD2-A3BB-936BB01BF455}" destId="{97891449-DC63-43B5-9F53-5A0DD06D40F7}" srcOrd="0" destOrd="0" presId="urn:microsoft.com/office/officeart/2009/layout/ReverseList"/>
    <dgm:cxn modelId="{44C85E81-2D19-4541-8C7F-1E5DC1935A22}" type="presParOf" srcId="{25308508-C5A2-4BD2-A3BB-936BB01BF455}" destId="{94497783-3254-4EB8-AB7D-3D995DCCBCB8}" srcOrd="1" destOrd="0" presId="urn:microsoft.com/office/officeart/2009/layout/ReverseList"/>
    <dgm:cxn modelId="{682CBF6E-92CC-4BA4-A781-F29E56DDCB27}" type="presParOf" srcId="{25308508-C5A2-4BD2-A3BB-936BB01BF455}" destId="{231BD027-D91B-40A8-94BF-0F5F174F69C7}" srcOrd="2" destOrd="0" presId="urn:microsoft.com/office/officeart/2009/layout/ReverseList"/>
    <dgm:cxn modelId="{53CCD35F-1896-4AF2-B148-79043BB6182F}" type="presParOf" srcId="{25308508-C5A2-4BD2-A3BB-936BB01BF455}" destId="{5D249FAC-6CAC-49BD-8B1F-4CA2B5EF8B7B}" srcOrd="3" destOrd="0" presId="urn:microsoft.com/office/officeart/2009/layout/ReverseList"/>
    <dgm:cxn modelId="{355C5EF6-68B1-4E82-B46D-CA836C9887ED}" type="presParOf" srcId="{25308508-C5A2-4BD2-A3BB-936BB01BF455}" destId="{A409E688-356B-4D05-A62B-D3322EBA34BB}" srcOrd="4" destOrd="0" presId="urn:microsoft.com/office/officeart/2009/layout/ReverseList"/>
    <dgm:cxn modelId="{59C09CC6-FA24-42B6-826C-2C977166512A}" type="presParOf" srcId="{25308508-C5A2-4BD2-A3BB-936BB01BF455}" destId="{D9307571-C2BC-4CD3-8A3A-01D2CBBA6067}" srcOrd="5" destOrd="0" presId="urn:microsoft.com/office/officeart/2009/layout/ReverseList"/>
  </dgm:cxnLst>
  <dgm:bg/>
  <dgm:whole/>
  <dgm:extLst>
    <a:ext uri="http://schemas.microsoft.com/office/drawing/2008/diagram">
      <dsp:dataModelExt xmlns:dsp="http://schemas.microsoft.com/office/drawing/2008/diagram" relId="rId23"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22F90091-EE16-4E52-A855-A9E6F2CD2488}"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US"/>
        </a:p>
      </dgm:t>
    </dgm:pt>
    <dgm:pt modelId="{1A3D2678-FF9D-4C59-A3CD-F964A434FBB1}">
      <dgm:prSet phldrT="[Text]" custT="1"/>
      <dgm:spPr>
        <a:solidFill>
          <a:srgbClr val="996633"/>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Hiện</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tượng</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75A584A4-F8A1-4DCC-8B9E-A2087586CC2F}" type="parTrans" cxnId="{FD633983-06EB-4FA4-962B-586A4F5A4733}">
      <dgm:prSet/>
      <dgm:spPr/>
      <dgm:t>
        <a:bodyPr/>
        <a:lstStyle/>
        <a:p>
          <a:endParaRPr lang="en-US"/>
        </a:p>
      </dgm:t>
    </dgm:pt>
    <dgm:pt modelId="{72051EA4-FECD-4DB1-8918-883CC4C49EA7}" type="sibTrans" cxnId="{FD633983-06EB-4FA4-962B-586A4F5A4733}">
      <dgm:prSet/>
      <dgm:spPr/>
      <dgm:t>
        <a:bodyPr/>
        <a:lstStyle/>
        <a:p>
          <a:endParaRPr lang="en-US"/>
        </a:p>
      </dgm:t>
    </dgm:pt>
    <dgm:pt modelId="{82858F8D-4F48-41B7-9DCD-1609A3CEE02E}">
      <dgm:prSet phldrT="[Text]" custT="1"/>
      <dgm:spPr>
        <a:solidFill>
          <a:srgbClr val="996633"/>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Bản</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chất</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B88BAC47-3B11-4F43-97B7-EB3555DCEBE6}" type="sibTrans" cxnId="{0E85C190-2BBB-4BA7-A442-0AE366513AA5}">
      <dgm:prSet/>
      <dgm:spPr/>
      <dgm:t>
        <a:bodyPr/>
        <a:lstStyle/>
        <a:p>
          <a:endParaRPr lang="en-US"/>
        </a:p>
      </dgm:t>
    </dgm:pt>
    <dgm:pt modelId="{EAF0BC76-8503-4DEE-BB06-E8E6F678E2EC}" type="parTrans" cxnId="{0E85C190-2BBB-4BA7-A442-0AE366513AA5}">
      <dgm:prSet/>
      <dgm:spPr/>
      <dgm:t>
        <a:bodyPr/>
        <a:lstStyle/>
        <a:p>
          <a:endParaRPr lang="en-US"/>
        </a:p>
      </dgm:t>
    </dgm:pt>
    <dgm:pt modelId="{25308508-C5A2-4BD2-A3BB-936BB01BF455}" type="pres">
      <dgm:prSet presAssocID="{22F90091-EE16-4E52-A855-A9E6F2CD2488}" presName="Name0" presStyleCnt="0">
        <dgm:presLayoutVars>
          <dgm:chMax val="2"/>
          <dgm:chPref val="2"/>
          <dgm:animLvl val="lvl"/>
        </dgm:presLayoutVars>
      </dgm:prSet>
      <dgm:spPr/>
      <dgm:t>
        <a:bodyPr/>
        <a:lstStyle/>
        <a:p>
          <a:endParaRPr lang="en-US"/>
        </a:p>
      </dgm:t>
    </dgm:pt>
    <dgm:pt modelId="{97891449-DC63-43B5-9F53-5A0DD06D40F7}" type="pres">
      <dgm:prSet presAssocID="{22F90091-EE16-4E52-A855-A9E6F2CD2488}" presName="LeftText" presStyleLbl="revTx" presStyleIdx="0" presStyleCnt="0">
        <dgm:presLayoutVars>
          <dgm:bulletEnabled val="1"/>
        </dgm:presLayoutVars>
      </dgm:prSet>
      <dgm:spPr/>
      <dgm:t>
        <a:bodyPr/>
        <a:lstStyle/>
        <a:p>
          <a:endParaRPr lang="en-US"/>
        </a:p>
      </dgm:t>
    </dgm:pt>
    <dgm:pt modelId="{94497783-3254-4EB8-AB7D-3D995DCCBCB8}" type="pres">
      <dgm:prSet presAssocID="{22F90091-EE16-4E52-A855-A9E6F2CD2488}" presName="LeftNode" presStyleLbl="bgImgPlace1" presStyleIdx="0" presStyleCnt="2" custScaleX="605932" custLinFactX="-100000" custLinFactNeighborX="-187321" custLinFactNeighborY="-684">
        <dgm:presLayoutVars>
          <dgm:chMax val="2"/>
          <dgm:chPref val="2"/>
        </dgm:presLayoutVars>
      </dgm:prSet>
      <dgm:spPr/>
      <dgm:t>
        <a:bodyPr/>
        <a:lstStyle/>
        <a:p>
          <a:endParaRPr lang="en-US"/>
        </a:p>
      </dgm:t>
    </dgm:pt>
    <dgm:pt modelId="{231BD027-D91B-40A8-94BF-0F5F174F69C7}" type="pres">
      <dgm:prSet presAssocID="{22F90091-EE16-4E52-A855-A9E6F2CD2488}" presName="RightText" presStyleLbl="revTx" presStyleIdx="0" presStyleCnt="0">
        <dgm:presLayoutVars>
          <dgm:bulletEnabled val="1"/>
        </dgm:presLayoutVars>
      </dgm:prSet>
      <dgm:spPr/>
      <dgm:t>
        <a:bodyPr/>
        <a:lstStyle/>
        <a:p>
          <a:endParaRPr lang="en-US"/>
        </a:p>
      </dgm:t>
    </dgm:pt>
    <dgm:pt modelId="{5D249FAC-6CAC-49BD-8B1F-4CA2B5EF8B7B}" type="pres">
      <dgm:prSet presAssocID="{22F90091-EE16-4E52-A855-A9E6F2CD2488}" presName="RightNode" presStyleLbl="bgImgPlace1" presStyleIdx="1" presStyleCnt="2" custScaleX="545298" custLinFactX="100000" custLinFactNeighborX="161119" custLinFactNeighborY="-5701">
        <dgm:presLayoutVars>
          <dgm:chMax val="0"/>
          <dgm:chPref val="0"/>
        </dgm:presLayoutVars>
      </dgm:prSet>
      <dgm:spPr/>
      <dgm:t>
        <a:bodyPr/>
        <a:lstStyle/>
        <a:p>
          <a:endParaRPr lang="en-US"/>
        </a:p>
      </dgm:t>
    </dgm:pt>
    <dgm:pt modelId="{A409E688-356B-4D05-A62B-D3322EBA34BB}" type="pres">
      <dgm:prSet presAssocID="{22F90091-EE16-4E52-A855-A9E6F2CD2488}" presName="TopArrow" presStyleLbl="node1" presStyleIdx="0" presStyleCnt="2"/>
      <dgm:spPr/>
    </dgm:pt>
    <dgm:pt modelId="{D9307571-C2BC-4CD3-8A3A-01D2CBBA6067}" type="pres">
      <dgm:prSet presAssocID="{22F90091-EE16-4E52-A855-A9E6F2CD2488}" presName="BottomArrow" presStyleLbl="node1" presStyleIdx="1" presStyleCnt="2"/>
      <dgm:spPr/>
    </dgm:pt>
  </dgm:ptLst>
  <dgm:cxnLst>
    <dgm:cxn modelId="{313F1583-68EB-4F48-BB00-9FF91B59B077}" type="presOf" srcId="{1A3D2678-FF9D-4C59-A3CD-F964A434FBB1}" destId="{231BD027-D91B-40A8-94BF-0F5F174F69C7}" srcOrd="0" destOrd="0" presId="urn:microsoft.com/office/officeart/2009/layout/ReverseList"/>
    <dgm:cxn modelId="{0E85C190-2BBB-4BA7-A442-0AE366513AA5}" srcId="{22F90091-EE16-4E52-A855-A9E6F2CD2488}" destId="{82858F8D-4F48-41B7-9DCD-1609A3CEE02E}" srcOrd="0" destOrd="0" parTransId="{EAF0BC76-8503-4DEE-BB06-E8E6F678E2EC}" sibTransId="{B88BAC47-3B11-4F43-97B7-EB3555DCEBE6}"/>
    <dgm:cxn modelId="{FD633983-06EB-4FA4-962B-586A4F5A4733}" srcId="{22F90091-EE16-4E52-A855-A9E6F2CD2488}" destId="{1A3D2678-FF9D-4C59-A3CD-F964A434FBB1}" srcOrd="1" destOrd="0" parTransId="{75A584A4-F8A1-4DCC-8B9E-A2087586CC2F}" sibTransId="{72051EA4-FECD-4DB1-8918-883CC4C49EA7}"/>
    <dgm:cxn modelId="{AF2D8286-36DC-4657-9E87-1F7AD5B512C7}" type="presOf" srcId="{82858F8D-4F48-41B7-9DCD-1609A3CEE02E}" destId="{94497783-3254-4EB8-AB7D-3D995DCCBCB8}" srcOrd="1" destOrd="0" presId="urn:microsoft.com/office/officeart/2009/layout/ReverseList"/>
    <dgm:cxn modelId="{F803C19C-6FA2-465D-BCAC-38BFC8DA6C21}" type="presOf" srcId="{22F90091-EE16-4E52-A855-A9E6F2CD2488}" destId="{25308508-C5A2-4BD2-A3BB-936BB01BF455}" srcOrd="0" destOrd="0" presId="urn:microsoft.com/office/officeart/2009/layout/ReverseList"/>
    <dgm:cxn modelId="{BD61736B-B52F-44C0-8395-910F8B6D16FD}" type="presOf" srcId="{1A3D2678-FF9D-4C59-A3CD-F964A434FBB1}" destId="{5D249FAC-6CAC-49BD-8B1F-4CA2B5EF8B7B}" srcOrd="1" destOrd="0" presId="urn:microsoft.com/office/officeart/2009/layout/ReverseList"/>
    <dgm:cxn modelId="{77A2063F-ED66-471B-A684-79F61AA4539E}" type="presOf" srcId="{82858F8D-4F48-41B7-9DCD-1609A3CEE02E}" destId="{97891449-DC63-43B5-9F53-5A0DD06D40F7}" srcOrd="0" destOrd="0" presId="urn:microsoft.com/office/officeart/2009/layout/ReverseList"/>
    <dgm:cxn modelId="{44CB1786-293B-4736-A986-BEF97ABC7B1C}" type="presParOf" srcId="{25308508-C5A2-4BD2-A3BB-936BB01BF455}" destId="{97891449-DC63-43B5-9F53-5A0DD06D40F7}" srcOrd="0" destOrd="0" presId="urn:microsoft.com/office/officeart/2009/layout/ReverseList"/>
    <dgm:cxn modelId="{239B2931-6E98-41B9-8F6C-BB07759CBB56}" type="presParOf" srcId="{25308508-C5A2-4BD2-A3BB-936BB01BF455}" destId="{94497783-3254-4EB8-AB7D-3D995DCCBCB8}" srcOrd="1" destOrd="0" presId="urn:microsoft.com/office/officeart/2009/layout/ReverseList"/>
    <dgm:cxn modelId="{80B5E51D-3033-413B-AF3C-904DD415D51C}" type="presParOf" srcId="{25308508-C5A2-4BD2-A3BB-936BB01BF455}" destId="{231BD027-D91B-40A8-94BF-0F5F174F69C7}" srcOrd="2" destOrd="0" presId="urn:microsoft.com/office/officeart/2009/layout/ReverseList"/>
    <dgm:cxn modelId="{03F808E9-B61B-49AC-A816-3C1F4012F8AC}" type="presParOf" srcId="{25308508-C5A2-4BD2-A3BB-936BB01BF455}" destId="{5D249FAC-6CAC-49BD-8B1F-4CA2B5EF8B7B}" srcOrd="3" destOrd="0" presId="urn:microsoft.com/office/officeart/2009/layout/ReverseList"/>
    <dgm:cxn modelId="{BC1F07E9-3B2D-421F-8E70-044D3FAC5C74}" type="presParOf" srcId="{25308508-C5A2-4BD2-A3BB-936BB01BF455}" destId="{A409E688-356B-4D05-A62B-D3322EBA34BB}" srcOrd="4" destOrd="0" presId="urn:microsoft.com/office/officeart/2009/layout/ReverseList"/>
    <dgm:cxn modelId="{FD81A860-9BF3-4D98-B89E-ADDCD4E11701}" type="presParOf" srcId="{25308508-C5A2-4BD2-A3BB-936BB01BF455}" destId="{D9307571-C2BC-4CD3-8A3A-01D2CBBA6067}" srcOrd="5" destOrd="0" presId="urn:microsoft.com/office/officeart/2009/layout/ReverseList"/>
  </dgm:cxnLst>
  <dgm:bg/>
  <dgm:whole/>
  <dgm:extLst>
    <a:ext uri="http://schemas.microsoft.com/office/drawing/2008/diagram">
      <dsp:dataModelExt xmlns:dsp="http://schemas.microsoft.com/office/drawing/2008/diagram" relId="rId28"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22F90091-EE16-4E52-A855-A9E6F2CD2488}"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US"/>
        </a:p>
      </dgm:t>
    </dgm:pt>
    <dgm:pt modelId="{1A3D2678-FF9D-4C59-A3CD-F964A434FBB1}">
      <dgm:prSet phldrT="[Text]" custT="1"/>
      <dgm:spPr>
        <a:solidFill>
          <a:srgbClr val="FF0000"/>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Hiện</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thực</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75A584A4-F8A1-4DCC-8B9E-A2087586CC2F}" type="parTrans" cxnId="{FD633983-06EB-4FA4-962B-586A4F5A4733}">
      <dgm:prSet/>
      <dgm:spPr/>
      <dgm:t>
        <a:bodyPr/>
        <a:lstStyle/>
        <a:p>
          <a:endParaRPr lang="en-US"/>
        </a:p>
      </dgm:t>
    </dgm:pt>
    <dgm:pt modelId="{72051EA4-FECD-4DB1-8918-883CC4C49EA7}" type="sibTrans" cxnId="{FD633983-06EB-4FA4-962B-586A4F5A4733}">
      <dgm:prSet/>
      <dgm:spPr/>
      <dgm:t>
        <a:bodyPr/>
        <a:lstStyle/>
        <a:p>
          <a:endParaRPr lang="en-US"/>
        </a:p>
      </dgm:t>
    </dgm:pt>
    <dgm:pt modelId="{82858F8D-4F48-41B7-9DCD-1609A3CEE02E}">
      <dgm:prSet phldrT="[Text]" custT="1"/>
      <dgm:spPr>
        <a:solidFill>
          <a:srgbClr val="FF0000"/>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Khả</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năng</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B88BAC47-3B11-4F43-97B7-EB3555DCEBE6}" type="sibTrans" cxnId="{0E85C190-2BBB-4BA7-A442-0AE366513AA5}">
      <dgm:prSet/>
      <dgm:spPr/>
      <dgm:t>
        <a:bodyPr/>
        <a:lstStyle/>
        <a:p>
          <a:endParaRPr lang="en-US"/>
        </a:p>
      </dgm:t>
    </dgm:pt>
    <dgm:pt modelId="{EAF0BC76-8503-4DEE-BB06-E8E6F678E2EC}" type="parTrans" cxnId="{0E85C190-2BBB-4BA7-A442-0AE366513AA5}">
      <dgm:prSet/>
      <dgm:spPr/>
      <dgm:t>
        <a:bodyPr/>
        <a:lstStyle/>
        <a:p>
          <a:endParaRPr lang="en-US"/>
        </a:p>
      </dgm:t>
    </dgm:pt>
    <dgm:pt modelId="{25308508-C5A2-4BD2-A3BB-936BB01BF455}" type="pres">
      <dgm:prSet presAssocID="{22F90091-EE16-4E52-A855-A9E6F2CD2488}" presName="Name0" presStyleCnt="0">
        <dgm:presLayoutVars>
          <dgm:chMax val="2"/>
          <dgm:chPref val="2"/>
          <dgm:animLvl val="lvl"/>
        </dgm:presLayoutVars>
      </dgm:prSet>
      <dgm:spPr/>
      <dgm:t>
        <a:bodyPr/>
        <a:lstStyle/>
        <a:p>
          <a:endParaRPr lang="en-US"/>
        </a:p>
      </dgm:t>
    </dgm:pt>
    <dgm:pt modelId="{97891449-DC63-43B5-9F53-5A0DD06D40F7}" type="pres">
      <dgm:prSet presAssocID="{22F90091-EE16-4E52-A855-A9E6F2CD2488}" presName="LeftText" presStyleLbl="revTx" presStyleIdx="0" presStyleCnt="0">
        <dgm:presLayoutVars>
          <dgm:bulletEnabled val="1"/>
        </dgm:presLayoutVars>
      </dgm:prSet>
      <dgm:spPr/>
      <dgm:t>
        <a:bodyPr/>
        <a:lstStyle/>
        <a:p>
          <a:endParaRPr lang="en-US"/>
        </a:p>
      </dgm:t>
    </dgm:pt>
    <dgm:pt modelId="{94497783-3254-4EB8-AB7D-3D995DCCBCB8}" type="pres">
      <dgm:prSet presAssocID="{22F90091-EE16-4E52-A855-A9E6F2CD2488}" presName="LeftNode" presStyleLbl="bgImgPlace1" presStyleIdx="0" presStyleCnt="2" custScaleX="605932" custLinFactX="-100000" custLinFactNeighborX="-187321" custLinFactNeighborY="-684">
        <dgm:presLayoutVars>
          <dgm:chMax val="2"/>
          <dgm:chPref val="2"/>
        </dgm:presLayoutVars>
      </dgm:prSet>
      <dgm:spPr/>
      <dgm:t>
        <a:bodyPr/>
        <a:lstStyle/>
        <a:p>
          <a:endParaRPr lang="en-US"/>
        </a:p>
      </dgm:t>
    </dgm:pt>
    <dgm:pt modelId="{231BD027-D91B-40A8-94BF-0F5F174F69C7}" type="pres">
      <dgm:prSet presAssocID="{22F90091-EE16-4E52-A855-A9E6F2CD2488}" presName="RightText" presStyleLbl="revTx" presStyleIdx="0" presStyleCnt="0">
        <dgm:presLayoutVars>
          <dgm:bulletEnabled val="1"/>
        </dgm:presLayoutVars>
      </dgm:prSet>
      <dgm:spPr/>
      <dgm:t>
        <a:bodyPr/>
        <a:lstStyle/>
        <a:p>
          <a:endParaRPr lang="en-US"/>
        </a:p>
      </dgm:t>
    </dgm:pt>
    <dgm:pt modelId="{5D249FAC-6CAC-49BD-8B1F-4CA2B5EF8B7B}" type="pres">
      <dgm:prSet presAssocID="{22F90091-EE16-4E52-A855-A9E6F2CD2488}" presName="RightNode" presStyleLbl="bgImgPlace1" presStyleIdx="1" presStyleCnt="2" custScaleX="548506" custLinFactX="100000" custLinFactNeighborX="161119" custLinFactNeighborY="-5701">
        <dgm:presLayoutVars>
          <dgm:chMax val="0"/>
          <dgm:chPref val="0"/>
        </dgm:presLayoutVars>
      </dgm:prSet>
      <dgm:spPr/>
      <dgm:t>
        <a:bodyPr/>
        <a:lstStyle/>
        <a:p>
          <a:endParaRPr lang="en-US"/>
        </a:p>
      </dgm:t>
    </dgm:pt>
    <dgm:pt modelId="{A409E688-356B-4D05-A62B-D3322EBA34BB}" type="pres">
      <dgm:prSet presAssocID="{22F90091-EE16-4E52-A855-A9E6F2CD2488}" presName="TopArrow" presStyleLbl="node1" presStyleIdx="0" presStyleCnt="2"/>
      <dgm:spPr/>
    </dgm:pt>
    <dgm:pt modelId="{D9307571-C2BC-4CD3-8A3A-01D2CBBA6067}" type="pres">
      <dgm:prSet presAssocID="{22F90091-EE16-4E52-A855-A9E6F2CD2488}" presName="BottomArrow" presStyleLbl="node1" presStyleIdx="1" presStyleCnt="2"/>
      <dgm:spPr/>
    </dgm:pt>
  </dgm:ptLst>
  <dgm:cxnLst>
    <dgm:cxn modelId="{0E85C190-2BBB-4BA7-A442-0AE366513AA5}" srcId="{22F90091-EE16-4E52-A855-A9E6F2CD2488}" destId="{82858F8D-4F48-41B7-9DCD-1609A3CEE02E}" srcOrd="0" destOrd="0" parTransId="{EAF0BC76-8503-4DEE-BB06-E8E6F678E2EC}" sibTransId="{B88BAC47-3B11-4F43-97B7-EB3555DCEBE6}"/>
    <dgm:cxn modelId="{A10B41C8-67AF-4756-806B-7A10C6A1D94D}" type="presOf" srcId="{1A3D2678-FF9D-4C59-A3CD-F964A434FBB1}" destId="{5D249FAC-6CAC-49BD-8B1F-4CA2B5EF8B7B}" srcOrd="1" destOrd="0" presId="urn:microsoft.com/office/officeart/2009/layout/ReverseList"/>
    <dgm:cxn modelId="{2334D55B-D0AE-4CE9-89A1-8AC6488FBA1B}" type="presOf" srcId="{1A3D2678-FF9D-4C59-A3CD-F964A434FBB1}" destId="{231BD027-D91B-40A8-94BF-0F5F174F69C7}" srcOrd="0" destOrd="0" presId="urn:microsoft.com/office/officeart/2009/layout/ReverseList"/>
    <dgm:cxn modelId="{1DFD42FC-824A-4B42-8185-EAFD569A0FD1}" type="presOf" srcId="{82858F8D-4F48-41B7-9DCD-1609A3CEE02E}" destId="{94497783-3254-4EB8-AB7D-3D995DCCBCB8}" srcOrd="1" destOrd="0" presId="urn:microsoft.com/office/officeart/2009/layout/ReverseList"/>
    <dgm:cxn modelId="{9206E8FB-2136-44C9-93F1-B47F622294C5}" type="presOf" srcId="{82858F8D-4F48-41B7-9DCD-1609A3CEE02E}" destId="{97891449-DC63-43B5-9F53-5A0DD06D40F7}" srcOrd="0" destOrd="0" presId="urn:microsoft.com/office/officeart/2009/layout/ReverseList"/>
    <dgm:cxn modelId="{FD633983-06EB-4FA4-962B-586A4F5A4733}" srcId="{22F90091-EE16-4E52-A855-A9E6F2CD2488}" destId="{1A3D2678-FF9D-4C59-A3CD-F964A434FBB1}" srcOrd="1" destOrd="0" parTransId="{75A584A4-F8A1-4DCC-8B9E-A2087586CC2F}" sibTransId="{72051EA4-FECD-4DB1-8918-883CC4C49EA7}"/>
    <dgm:cxn modelId="{955E1017-9787-4901-A6AC-F979858D8600}" type="presOf" srcId="{22F90091-EE16-4E52-A855-A9E6F2CD2488}" destId="{25308508-C5A2-4BD2-A3BB-936BB01BF455}" srcOrd="0" destOrd="0" presId="urn:microsoft.com/office/officeart/2009/layout/ReverseList"/>
    <dgm:cxn modelId="{E484C8F6-3561-4C7E-9C4E-FAC73C3981F5}" type="presParOf" srcId="{25308508-C5A2-4BD2-A3BB-936BB01BF455}" destId="{97891449-DC63-43B5-9F53-5A0DD06D40F7}" srcOrd="0" destOrd="0" presId="urn:microsoft.com/office/officeart/2009/layout/ReverseList"/>
    <dgm:cxn modelId="{F51E5A23-6059-42B2-85E0-3E67B2217493}" type="presParOf" srcId="{25308508-C5A2-4BD2-A3BB-936BB01BF455}" destId="{94497783-3254-4EB8-AB7D-3D995DCCBCB8}" srcOrd="1" destOrd="0" presId="urn:microsoft.com/office/officeart/2009/layout/ReverseList"/>
    <dgm:cxn modelId="{92B0B520-D86D-4BDA-A1EC-D87F63DC53FE}" type="presParOf" srcId="{25308508-C5A2-4BD2-A3BB-936BB01BF455}" destId="{231BD027-D91B-40A8-94BF-0F5F174F69C7}" srcOrd="2" destOrd="0" presId="urn:microsoft.com/office/officeart/2009/layout/ReverseList"/>
    <dgm:cxn modelId="{E1625740-B92E-4401-9467-6F3CD77FAE4E}" type="presParOf" srcId="{25308508-C5A2-4BD2-A3BB-936BB01BF455}" destId="{5D249FAC-6CAC-49BD-8B1F-4CA2B5EF8B7B}" srcOrd="3" destOrd="0" presId="urn:microsoft.com/office/officeart/2009/layout/ReverseList"/>
    <dgm:cxn modelId="{46909ED7-4957-482E-8A7F-784863707D19}" type="presParOf" srcId="{25308508-C5A2-4BD2-A3BB-936BB01BF455}" destId="{A409E688-356B-4D05-A62B-D3322EBA34BB}" srcOrd="4" destOrd="0" presId="urn:microsoft.com/office/officeart/2009/layout/ReverseList"/>
    <dgm:cxn modelId="{FCFEDD9E-3C19-4661-9A81-DC0B199C239E}" type="presParOf" srcId="{25308508-C5A2-4BD2-A3BB-936BB01BF455}" destId="{D9307571-C2BC-4CD3-8A3A-01D2CBBA6067}" srcOrd="5" destOrd="0" presId="urn:microsoft.com/office/officeart/2009/layout/ReverseList"/>
  </dgm:cxnLst>
  <dgm:bg/>
  <dgm:whole/>
  <dgm:extLst>
    <a:ext uri="http://schemas.microsoft.com/office/drawing/2008/diagram">
      <dsp:dataModelExt xmlns:dsp="http://schemas.microsoft.com/office/drawing/2008/diagram" relId="rId33" minVer="http://schemas.openxmlformats.org/drawingml/2006/diagram"/>
    </a:ext>
  </dgm:extLst>
</dgm:dataModel>
</file>

<file path=ppt/diagrams/data22.xml><?xml version="1.0" encoding="utf-8"?>
<dgm:dataModel xmlns:dgm="http://schemas.openxmlformats.org/drawingml/2006/diagram" xmlns:a="http://schemas.openxmlformats.org/drawingml/2006/main">
  <dgm:ptLst>
    <dgm:pt modelId="{A6B148C4-B2E1-46C1-909B-BEF01BB9907A}" type="doc">
      <dgm:prSet loTypeId="urn:microsoft.com/office/officeart/2005/8/layout/venn1" loCatId="relationship" qsTypeId="urn:microsoft.com/office/officeart/2005/8/quickstyle/simple1" qsCatId="simple" csTypeId="urn:microsoft.com/office/officeart/2005/8/colors/colorful2" csCatId="colorful" phldr="1"/>
      <dgm:spPr/>
    </dgm:pt>
    <dgm:pt modelId="{BC3006A1-A777-4094-A5B6-14BD7AC86DC5}">
      <dgm:prSet phldrT="[Text]" custT="1"/>
      <dgm:spPr>
        <a:solidFill>
          <a:srgbClr val="FF3399"/>
        </a:solidFill>
        <a:ln>
          <a:solidFill>
            <a:srgbClr val="FFC000"/>
          </a:solidFill>
        </a:ln>
      </dgm:spPr>
      <dgm:t>
        <a:bodyPr/>
        <a:lstStyle/>
        <a:p>
          <a:r>
            <a:rPr lang="en-US" sz="2800" b="1" dirty="0" err="1">
              <a:solidFill>
                <a:schemeClr val="tx2"/>
              </a:solidFill>
              <a:latin typeface="Times New Roman" panose="02020603050405020304" pitchFamily="18" charset="0"/>
              <a:cs typeface="Times New Roman" panose="02020603050405020304" pitchFamily="18" charset="0"/>
            </a:rPr>
            <a:t>Cái</a:t>
          </a:r>
          <a:r>
            <a:rPr lang="en-US" sz="2800" b="1" dirty="0">
              <a:solidFill>
                <a:schemeClr val="tx2"/>
              </a:solidFill>
              <a:latin typeface="Times New Roman" panose="02020603050405020304" pitchFamily="18" charset="0"/>
              <a:cs typeface="Times New Roman" panose="02020603050405020304" pitchFamily="18" charset="0"/>
            </a:rPr>
            <a:t> </a:t>
          </a:r>
          <a:r>
            <a:rPr lang="en-US" sz="2800" b="1" dirty="0" err="1">
              <a:solidFill>
                <a:schemeClr val="tx2"/>
              </a:solidFill>
              <a:latin typeface="Times New Roman" panose="02020603050405020304" pitchFamily="18" charset="0"/>
              <a:cs typeface="Times New Roman" panose="02020603050405020304" pitchFamily="18" charset="0"/>
            </a:rPr>
            <a:t>đơn</a:t>
          </a:r>
          <a:r>
            <a:rPr lang="en-US" sz="2800" b="1" dirty="0">
              <a:solidFill>
                <a:schemeClr val="tx2"/>
              </a:solidFill>
              <a:latin typeface="Times New Roman" panose="02020603050405020304" pitchFamily="18" charset="0"/>
              <a:cs typeface="Times New Roman" panose="02020603050405020304" pitchFamily="18" charset="0"/>
            </a:rPr>
            <a:t> </a:t>
          </a:r>
          <a:r>
            <a:rPr lang="en-US" sz="2800" b="1" dirty="0" err="1">
              <a:solidFill>
                <a:schemeClr val="tx2"/>
              </a:solidFill>
              <a:latin typeface="Times New Roman" panose="02020603050405020304" pitchFamily="18" charset="0"/>
              <a:cs typeface="Times New Roman" panose="02020603050405020304" pitchFamily="18" charset="0"/>
            </a:rPr>
            <a:t>nhất</a:t>
          </a:r>
          <a:endParaRPr lang="en-US" sz="2800" b="1" dirty="0">
            <a:solidFill>
              <a:schemeClr val="tx2"/>
            </a:solidFill>
            <a:latin typeface="Times New Roman" panose="02020603050405020304" pitchFamily="18" charset="0"/>
            <a:cs typeface="Times New Roman" panose="02020603050405020304" pitchFamily="18" charset="0"/>
          </a:endParaRPr>
        </a:p>
      </dgm:t>
    </dgm:pt>
    <dgm:pt modelId="{0C1EDF9B-21AA-4E7E-9F8C-2E6DF8185E63}" type="parTrans" cxnId="{FAD53E8F-179D-4607-B1B6-528ED855B5C6}">
      <dgm:prSet/>
      <dgm:spPr/>
      <dgm:t>
        <a:bodyPr/>
        <a:lstStyle/>
        <a:p>
          <a:endParaRPr lang="en-US"/>
        </a:p>
      </dgm:t>
    </dgm:pt>
    <dgm:pt modelId="{A5C8BAE0-9F72-40CF-B30F-8EC634764CF4}" type="sibTrans" cxnId="{FAD53E8F-179D-4607-B1B6-528ED855B5C6}">
      <dgm:prSet/>
      <dgm:spPr/>
      <dgm:t>
        <a:bodyPr/>
        <a:lstStyle/>
        <a:p>
          <a:endParaRPr lang="en-US"/>
        </a:p>
      </dgm:t>
    </dgm:pt>
    <dgm:pt modelId="{4EE71103-2414-431A-9F79-19937BD0A600}">
      <dgm:prSet phldrT="[Text]" custT="1"/>
      <dgm:spPr>
        <a:ln>
          <a:solidFill>
            <a:srgbClr val="FFC000"/>
          </a:solidFill>
        </a:ln>
      </dgm:spPr>
      <dgm:t>
        <a:bodyPr/>
        <a:lstStyle/>
        <a:p>
          <a:r>
            <a:rPr lang="en-US" sz="2800" b="1" dirty="0" err="1">
              <a:solidFill>
                <a:schemeClr val="bg1"/>
              </a:solidFill>
              <a:latin typeface="Times New Roman" panose="02020603050405020304" pitchFamily="18" charset="0"/>
              <a:cs typeface="Times New Roman" panose="02020603050405020304" pitchFamily="18" charset="0"/>
            </a:rPr>
            <a:t>Cái</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đơn</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nhất</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2DD0A522-DBE9-4BB3-8E14-06F4C1E2EBFA}" type="parTrans" cxnId="{24E75047-2010-4E89-9487-5E92FD5C7AFE}">
      <dgm:prSet/>
      <dgm:spPr/>
      <dgm:t>
        <a:bodyPr/>
        <a:lstStyle/>
        <a:p>
          <a:endParaRPr lang="en-US"/>
        </a:p>
      </dgm:t>
    </dgm:pt>
    <dgm:pt modelId="{F2EA3841-32B4-4384-B881-7CAE56D6B1B0}" type="sibTrans" cxnId="{24E75047-2010-4E89-9487-5E92FD5C7AFE}">
      <dgm:prSet/>
      <dgm:spPr/>
      <dgm:t>
        <a:bodyPr/>
        <a:lstStyle/>
        <a:p>
          <a:endParaRPr lang="en-US"/>
        </a:p>
      </dgm:t>
    </dgm:pt>
    <dgm:pt modelId="{188598BD-8A1E-4C70-8DAD-97E03B2C9AAF}" type="pres">
      <dgm:prSet presAssocID="{A6B148C4-B2E1-46C1-909B-BEF01BB9907A}" presName="compositeShape" presStyleCnt="0">
        <dgm:presLayoutVars>
          <dgm:chMax val="7"/>
          <dgm:dir/>
          <dgm:resizeHandles val="exact"/>
        </dgm:presLayoutVars>
      </dgm:prSet>
      <dgm:spPr/>
    </dgm:pt>
    <dgm:pt modelId="{3ED867BD-B7B2-4E12-9A69-58629FB9D5F2}" type="pres">
      <dgm:prSet presAssocID="{BC3006A1-A777-4094-A5B6-14BD7AC86DC5}" presName="circ1" presStyleLbl="vennNode1" presStyleIdx="0" presStyleCnt="2"/>
      <dgm:spPr/>
      <dgm:t>
        <a:bodyPr/>
        <a:lstStyle/>
        <a:p>
          <a:endParaRPr lang="en-US"/>
        </a:p>
      </dgm:t>
    </dgm:pt>
    <dgm:pt modelId="{B7CE7FEA-CAA0-45C2-B618-C02090D1D803}" type="pres">
      <dgm:prSet presAssocID="{BC3006A1-A777-4094-A5B6-14BD7AC86DC5}" presName="circ1Tx" presStyleLbl="revTx" presStyleIdx="0" presStyleCnt="0">
        <dgm:presLayoutVars>
          <dgm:chMax val="0"/>
          <dgm:chPref val="0"/>
          <dgm:bulletEnabled val="1"/>
        </dgm:presLayoutVars>
      </dgm:prSet>
      <dgm:spPr/>
      <dgm:t>
        <a:bodyPr/>
        <a:lstStyle/>
        <a:p>
          <a:endParaRPr lang="en-US"/>
        </a:p>
      </dgm:t>
    </dgm:pt>
    <dgm:pt modelId="{0AF778D7-1960-4C25-8C07-8DD30D297289}" type="pres">
      <dgm:prSet presAssocID="{4EE71103-2414-431A-9F79-19937BD0A600}" presName="circ2" presStyleLbl="vennNode1" presStyleIdx="1" presStyleCnt="2" custLinFactNeighborX="-2865"/>
      <dgm:spPr/>
      <dgm:t>
        <a:bodyPr/>
        <a:lstStyle/>
        <a:p>
          <a:endParaRPr lang="en-US"/>
        </a:p>
      </dgm:t>
    </dgm:pt>
    <dgm:pt modelId="{749009D1-0B67-4DE5-AAB5-AA0F62650C3D}" type="pres">
      <dgm:prSet presAssocID="{4EE71103-2414-431A-9F79-19937BD0A600}" presName="circ2Tx" presStyleLbl="revTx" presStyleIdx="0" presStyleCnt="0">
        <dgm:presLayoutVars>
          <dgm:chMax val="0"/>
          <dgm:chPref val="0"/>
          <dgm:bulletEnabled val="1"/>
        </dgm:presLayoutVars>
      </dgm:prSet>
      <dgm:spPr/>
      <dgm:t>
        <a:bodyPr/>
        <a:lstStyle/>
        <a:p>
          <a:endParaRPr lang="en-US"/>
        </a:p>
      </dgm:t>
    </dgm:pt>
  </dgm:ptLst>
  <dgm:cxnLst>
    <dgm:cxn modelId="{344DD3F0-C219-4BF3-94EE-19E6ABC2AE90}" type="presOf" srcId="{BC3006A1-A777-4094-A5B6-14BD7AC86DC5}" destId="{3ED867BD-B7B2-4E12-9A69-58629FB9D5F2}" srcOrd="0" destOrd="0" presId="urn:microsoft.com/office/officeart/2005/8/layout/venn1"/>
    <dgm:cxn modelId="{4E204159-FF68-4663-A879-06C7DCB12AEE}" type="presOf" srcId="{A6B148C4-B2E1-46C1-909B-BEF01BB9907A}" destId="{188598BD-8A1E-4C70-8DAD-97E03B2C9AAF}" srcOrd="0" destOrd="0" presId="urn:microsoft.com/office/officeart/2005/8/layout/venn1"/>
    <dgm:cxn modelId="{FAD53E8F-179D-4607-B1B6-528ED855B5C6}" srcId="{A6B148C4-B2E1-46C1-909B-BEF01BB9907A}" destId="{BC3006A1-A777-4094-A5B6-14BD7AC86DC5}" srcOrd="0" destOrd="0" parTransId="{0C1EDF9B-21AA-4E7E-9F8C-2E6DF8185E63}" sibTransId="{A5C8BAE0-9F72-40CF-B30F-8EC634764CF4}"/>
    <dgm:cxn modelId="{0A309A88-C033-4AB0-A4F2-9715B66FE112}" type="presOf" srcId="{BC3006A1-A777-4094-A5B6-14BD7AC86DC5}" destId="{B7CE7FEA-CAA0-45C2-B618-C02090D1D803}" srcOrd="1" destOrd="0" presId="urn:microsoft.com/office/officeart/2005/8/layout/venn1"/>
    <dgm:cxn modelId="{24E75047-2010-4E89-9487-5E92FD5C7AFE}" srcId="{A6B148C4-B2E1-46C1-909B-BEF01BB9907A}" destId="{4EE71103-2414-431A-9F79-19937BD0A600}" srcOrd="1" destOrd="0" parTransId="{2DD0A522-DBE9-4BB3-8E14-06F4C1E2EBFA}" sibTransId="{F2EA3841-32B4-4384-B881-7CAE56D6B1B0}"/>
    <dgm:cxn modelId="{DD37628A-750A-4751-9B89-B85896ABAD97}" type="presOf" srcId="{4EE71103-2414-431A-9F79-19937BD0A600}" destId="{0AF778D7-1960-4C25-8C07-8DD30D297289}" srcOrd="0" destOrd="0" presId="urn:microsoft.com/office/officeart/2005/8/layout/venn1"/>
    <dgm:cxn modelId="{15C20B92-86F8-4115-9913-6A0714AC776C}" type="presOf" srcId="{4EE71103-2414-431A-9F79-19937BD0A600}" destId="{749009D1-0B67-4DE5-AAB5-AA0F62650C3D}" srcOrd="1" destOrd="0" presId="urn:microsoft.com/office/officeart/2005/8/layout/venn1"/>
    <dgm:cxn modelId="{25A41997-D832-462B-B3B8-0178B0CD941B}" type="presParOf" srcId="{188598BD-8A1E-4C70-8DAD-97E03B2C9AAF}" destId="{3ED867BD-B7B2-4E12-9A69-58629FB9D5F2}" srcOrd="0" destOrd="0" presId="urn:microsoft.com/office/officeart/2005/8/layout/venn1"/>
    <dgm:cxn modelId="{52BBC11A-57F3-4B44-A48C-2B7499CF25D8}" type="presParOf" srcId="{188598BD-8A1E-4C70-8DAD-97E03B2C9AAF}" destId="{B7CE7FEA-CAA0-45C2-B618-C02090D1D803}" srcOrd="1" destOrd="0" presId="urn:microsoft.com/office/officeart/2005/8/layout/venn1"/>
    <dgm:cxn modelId="{F82F64BE-E062-45CE-BA52-821E6700F376}" type="presParOf" srcId="{188598BD-8A1E-4C70-8DAD-97E03B2C9AAF}" destId="{0AF778D7-1960-4C25-8C07-8DD30D297289}" srcOrd="2" destOrd="0" presId="urn:microsoft.com/office/officeart/2005/8/layout/venn1"/>
    <dgm:cxn modelId="{8631F7AE-C34B-4708-8BC7-CDC4784E5063}" type="presParOf" srcId="{188598BD-8A1E-4C70-8DAD-97E03B2C9AAF}" destId="{749009D1-0B67-4DE5-AAB5-AA0F62650C3D}" srcOrd="3" destOrd="0" presId="urn:microsoft.com/office/officeart/2005/8/layout/venn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xml><?xml version="1.0" encoding="utf-8"?>
<dgm:dataModel xmlns:dgm="http://schemas.openxmlformats.org/drawingml/2006/diagram" xmlns:a="http://schemas.openxmlformats.org/drawingml/2006/main">
  <dgm:ptLst>
    <dgm:pt modelId="{CEA86F1B-EBF5-40E0-B395-39018F052EC9}" type="doc">
      <dgm:prSet loTypeId="urn:microsoft.com/office/officeart/2005/8/layout/venn1" loCatId="relationship" qsTypeId="urn:microsoft.com/office/officeart/2005/8/quickstyle/simple1" qsCatId="simple" csTypeId="urn:microsoft.com/office/officeart/2005/8/colors/accent1_2" csCatId="accent1"/>
      <dgm:spPr/>
    </dgm:pt>
    <dgm:pt modelId="{150A2BB0-BA5C-443B-9A55-7C8079294650}">
      <dgm:prSet/>
      <dgm:spPr/>
      <dgm: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b="1" i="0" u="none" strike="noStrike" cap="none" normalizeH="0" baseline="0">
              <a:ln>
                <a:noFill/>
              </a:ln>
              <a:solidFill>
                <a:schemeClr val="tx1"/>
              </a:solidFill>
              <a:effectLst/>
              <a:latin typeface="Times New Roman" panose="02020603050405020304" pitchFamily="18" charset="0"/>
              <a:cs typeface="Arial" panose="020B0604020202020204" pitchFamily="34" charset="0"/>
            </a:rPr>
            <a:t>CAM</a:t>
          </a:r>
        </a:p>
      </dgm:t>
    </dgm:pt>
    <dgm:pt modelId="{871A1FA9-0B93-485A-BA0F-123713F836B9}" type="parTrans" cxnId="{739DF157-458B-49B7-B140-5069B7B11EEF}">
      <dgm:prSet/>
      <dgm:spPr/>
      <dgm:t>
        <a:bodyPr/>
        <a:lstStyle/>
        <a:p>
          <a:endParaRPr lang="en-US"/>
        </a:p>
      </dgm:t>
    </dgm:pt>
    <dgm:pt modelId="{B01E2EE0-CBD4-4577-8397-6F1FF3378DFC}" type="sibTrans" cxnId="{739DF157-458B-49B7-B140-5069B7B11EEF}">
      <dgm:prSet/>
      <dgm:spPr/>
      <dgm:t>
        <a:bodyPr/>
        <a:lstStyle/>
        <a:p>
          <a:endParaRPr lang="en-US"/>
        </a:p>
      </dgm:t>
    </dgm:pt>
    <dgm:pt modelId="{5E1EE4EF-544B-4038-89D6-A41B1A6C2264}">
      <dgm:prSet/>
      <dgm:spPr/>
      <dgm: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b="1" i="0" u="none" strike="noStrike" cap="none" normalizeH="0" baseline="0" dirty="0">
              <a:ln>
                <a:noFill/>
              </a:ln>
              <a:solidFill>
                <a:schemeClr val="tx1"/>
              </a:solidFill>
              <a:effectLst/>
              <a:latin typeface="Times New Roman" panose="02020603050405020304" pitchFamily="18" charset="0"/>
              <a:cs typeface="Arial" panose="020B0604020202020204" pitchFamily="34" charset="0"/>
            </a:rPr>
            <a:t>CHANH</a:t>
          </a:r>
        </a:p>
      </dgm:t>
    </dgm:pt>
    <dgm:pt modelId="{309ADA53-7B80-4DAB-BBC1-D76311BB85F3}" type="parTrans" cxnId="{75F308AE-D5DE-4888-A185-5EA6285D1E66}">
      <dgm:prSet/>
      <dgm:spPr/>
      <dgm:t>
        <a:bodyPr/>
        <a:lstStyle/>
        <a:p>
          <a:endParaRPr lang="en-US"/>
        </a:p>
      </dgm:t>
    </dgm:pt>
    <dgm:pt modelId="{9A2D0C96-1E5E-409B-BC2E-382817910D35}" type="sibTrans" cxnId="{75F308AE-D5DE-4888-A185-5EA6285D1E66}">
      <dgm:prSet/>
      <dgm:spPr/>
      <dgm:t>
        <a:bodyPr/>
        <a:lstStyle/>
        <a:p>
          <a:endParaRPr lang="en-US"/>
        </a:p>
      </dgm:t>
    </dgm:pt>
    <dgm:pt modelId="{7C652B9C-FBA2-4198-B0DD-A5E313B7B8C4}">
      <dgm:prSet/>
      <dgm:spPr/>
      <dgm: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b="1" i="0" u="none" strike="noStrike" cap="none" normalizeH="0" baseline="0">
              <a:ln>
                <a:noFill/>
              </a:ln>
              <a:solidFill>
                <a:schemeClr val="tx1"/>
              </a:solidFill>
              <a:effectLst/>
              <a:latin typeface="Times New Roman" panose="02020603050405020304" pitchFamily="18" charset="0"/>
              <a:cs typeface="Arial" panose="020B0604020202020204" pitchFamily="34" charset="0"/>
            </a:rPr>
            <a:t>QUÝT</a:t>
          </a:r>
        </a:p>
      </dgm:t>
    </dgm:pt>
    <dgm:pt modelId="{FC71B7D5-DE22-47C0-9BAA-69F6826B4CC5}" type="parTrans" cxnId="{021E6E07-14E2-466C-9AE3-D85ABAF47454}">
      <dgm:prSet/>
      <dgm:spPr/>
      <dgm:t>
        <a:bodyPr/>
        <a:lstStyle/>
        <a:p>
          <a:endParaRPr lang="en-US"/>
        </a:p>
      </dgm:t>
    </dgm:pt>
    <dgm:pt modelId="{7FD646A7-A608-4804-A205-8D87B3247684}" type="sibTrans" cxnId="{021E6E07-14E2-466C-9AE3-D85ABAF47454}">
      <dgm:prSet/>
      <dgm:spPr/>
      <dgm:t>
        <a:bodyPr/>
        <a:lstStyle/>
        <a:p>
          <a:endParaRPr lang="en-US"/>
        </a:p>
      </dgm:t>
    </dgm:pt>
    <dgm:pt modelId="{78F08796-1B02-44D5-9F05-BE67C13BEAF3}">
      <dgm:prSet/>
      <dgm:spPr/>
      <dgm: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b="1" i="0" u="none" strike="noStrike" cap="none" normalizeH="0" baseline="0">
              <a:ln>
                <a:noFill/>
              </a:ln>
              <a:solidFill>
                <a:schemeClr val="tx1"/>
              </a:solidFill>
              <a:effectLst/>
              <a:latin typeface="Times New Roman" panose="02020603050405020304" pitchFamily="18" charset="0"/>
              <a:cs typeface="Arial" panose="020B0604020202020204" pitchFamily="34" charset="0"/>
            </a:rPr>
            <a:t>BƯỞI</a:t>
          </a:r>
        </a:p>
      </dgm:t>
    </dgm:pt>
    <dgm:pt modelId="{E125132B-8AC6-4528-9594-9C52624C8B1C}" type="parTrans" cxnId="{AC823E08-8DAB-494A-A3E0-C9654551217F}">
      <dgm:prSet/>
      <dgm:spPr/>
      <dgm:t>
        <a:bodyPr/>
        <a:lstStyle/>
        <a:p>
          <a:endParaRPr lang="en-US"/>
        </a:p>
      </dgm:t>
    </dgm:pt>
    <dgm:pt modelId="{39545358-A0A9-418D-A4C9-AD2EC1290518}" type="sibTrans" cxnId="{AC823E08-8DAB-494A-A3E0-C9654551217F}">
      <dgm:prSet/>
      <dgm:spPr/>
      <dgm:t>
        <a:bodyPr/>
        <a:lstStyle/>
        <a:p>
          <a:endParaRPr lang="en-US"/>
        </a:p>
      </dgm:t>
    </dgm:pt>
    <dgm:pt modelId="{3D35D527-BD9F-4992-A4B3-F083DA874138}">
      <dgm:prSet/>
      <dgm:spPr/>
      <dgm: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b="1" i="0" u="none" strike="noStrike" cap="none" normalizeH="0" baseline="0">
              <a:ln>
                <a:noFill/>
              </a:ln>
              <a:solidFill>
                <a:schemeClr val="tx1"/>
              </a:solidFill>
              <a:effectLst/>
              <a:latin typeface="Times New Roman" panose="02020603050405020304" pitchFamily="18" charset="0"/>
              <a:cs typeface="Arial" panose="020B0604020202020204" pitchFamily="34" charset="0"/>
            </a:rPr>
            <a:t>XOÀI</a:t>
          </a:r>
          <a:r>
            <a:rPr kumimoji="0" lang="en-US" b="0" i="0" u="none" strike="noStrike" cap="none" normalizeH="0" baseline="0">
              <a:ln>
                <a:noFill/>
              </a:ln>
              <a:solidFill>
                <a:schemeClr val="tx1"/>
              </a:solidFill>
              <a:effectLst/>
              <a:latin typeface="Times New Roman" panose="02020603050405020304" pitchFamily="18" charset="0"/>
              <a:cs typeface="Arial" panose="020B0604020202020204" pitchFamily="34" charset="0"/>
            </a:rPr>
            <a:t> </a:t>
          </a:r>
        </a:p>
      </dgm:t>
    </dgm:pt>
    <dgm:pt modelId="{3C95BCE3-1459-4324-8F3F-7B711E4986F6}" type="parTrans" cxnId="{3FD07CCD-FD02-4C43-88F7-BCF46DB47E2B}">
      <dgm:prSet/>
      <dgm:spPr/>
      <dgm:t>
        <a:bodyPr/>
        <a:lstStyle/>
        <a:p>
          <a:endParaRPr lang="en-US"/>
        </a:p>
      </dgm:t>
    </dgm:pt>
    <dgm:pt modelId="{71349FBE-15E4-4E2D-B7ED-D1ACB7AA67B2}" type="sibTrans" cxnId="{3FD07CCD-FD02-4C43-88F7-BCF46DB47E2B}">
      <dgm:prSet/>
      <dgm:spPr/>
      <dgm:t>
        <a:bodyPr/>
        <a:lstStyle/>
        <a:p>
          <a:endParaRPr lang="en-US"/>
        </a:p>
      </dgm:t>
    </dgm:pt>
    <dgm:pt modelId="{3D5612F6-C638-4FB4-85C6-DEFF0B09EE54}" type="pres">
      <dgm:prSet presAssocID="{CEA86F1B-EBF5-40E0-B395-39018F052EC9}" presName="compositeShape" presStyleCnt="0">
        <dgm:presLayoutVars>
          <dgm:chMax val="7"/>
          <dgm:dir/>
          <dgm:resizeHandles val="exact"/>
        </dgm:presLayoutVars>
      </dgm:prSet>
      <dgm:spPr/>
    </dgm:pt>
    <dgm:pt modelId="{80F5423A-6B51-47AE-9D9D-A2D68FE972DD}" type="pres">
      <dgm:prSet presAssocID="{150A2BB0-BA5C-443B-9A55-7C8079294650}" presName="circ1" presStyleLbl="vennNode1" presStyleIdx="0" presStyleCnt="5"/>
      <dgm:spPr/>
    </dgm:pt>
    <dgm:pt modelId="{C145B2AA-C0A7-4794-94B3-DF0136596E47}" type="pres">
      <dgm:prSet presAssocID="{150A2BB0-BA5C-443B-9A55-7C8079294650}" presName="circ1Tx" presStyleLbl="revTx" presStyleIdx="0" presStyleCnt="0">
        <dgm:presLayoutVars>
          <dgm:chMax val="0"/>
          <dgm:chPref val="0"/>
          <dgm:bulletEnabled val="1"/>
        </dgm:presLayoutVars>
      </dgm:prSet>
      <dgm:spPr/>
      <dgm:t>
        <a:bodyPr/>
        <a:lstStyle/>
        <a:p>
          <a:endParaRPr lang="en-US"/>
        </a:p>
      </dgm:t>
    </dgm:pt>
    <dgm:pt modelId="{CA577028-CE1D-4F79-B24C-041A17CDBF12}" type="pres">
      <dgm:prSet presAssocID="{5E1EE4EF-544B-4038-89D6-A41B1A6C2264}" presName="circ2" presStyleLbl="vennNode1" presStyleIdx="1" presStyleCnt="5"/>
      <dgm:spPr/>
    </dgm:pt>
    <dgm:pt modelId="{C871B142-1C63-4BEE-A806-E184135DDF39}" type="pres">
      <dgm:prSet presAssocID="{5E1EE4EF-544B-4038-89D6-A41B1A6C2264}" presName="circ2Tx" presStyleLbl="revTx" presStyleIdx="0" presStyleCnt="0" custLinFactNeighborX="-22435" custLinFactNeighborY="-11293">
        <dgm:presLayoutVars>
          <dgm:chMax val="0"/>
          <dgm:chPref val="0"/>
          <dgm:bulletEnabled val="1"/>
        </dgm:presLayoutVars>
      </dgm:prSet>
      <dgm:spPr/>
      <dgm:t>
        <a:bodyPr/>
        <a:lstStyle/>
        <a:p>
          <a:endParaRPr lang="en-US"/>
        </a:p>
      </dgm:t>
    </dgm:pt>
    <dgm:pt modelId="{306A6DFA-0C78-465F-A1E1-57BCB9673C13}" type="pres">
      <dgm:prSet presAssocID="{7C652B9C-FBA2-4198-B0DD-A5E313B7B8C4}" presName="circ3" presStyleLbl="vennNode1" presStyleIdx="2" presStyleCnt="5"/>
      <dgm:spPr/>
    </dgm:pt>
    <dgm:pt modelId="{8A66C141-4A86-4C1C-A7FB-0896D5F9F4C8}" type="pres">
      <dgm:prSet presAssocID="{7C652B9C-FBA2-4198-B0DD-A5E313B7B8C4}" presName="circ3Tx" presStyleLbl="revTx" presStyleIdx="0" presStyleCnt="0">
        <dgm:presLayoutVars>
          <dgm:chMax val="0"/>
          <dgm:chPref val="0"/>
          <dgm:bulletEnabled val="1"/>
        </dgm:presLayoutVars>
      </dgm:prSet>
      <dgm:spPr/>
      <dgm:t>
        <a:bodyPr/>
        <a:lstStyle/>
        <a:p>
          <a:endParaRPr lang="en-US"/>
        </a:p>
      </dgm:t>
    </dgm:pt>
    <dgm:pt modelId="{9D04E817-189E-4807-9BB6-F4B983285511}" type="pres">
      <dgm:prSet presAssocID="{78F08796-1B02-44D5-9F05-BE67C13BEAF3}" presName="circ4" presStyleLbl="vennNode1" presStyleIdx="3" presStyleCnt="5"/>
      <dgm:spPr/>
    </dgm:pt>
    <dgm:pt modelId="{27E5883E-C5E5-49F1-AF5A-5692E3045E02}" type="pres">
      <dgm:prSet presAssocID="{78F08796-1B02-44D5-9F05-BE67C13BEAF3}" presName="circ4Tx" presStyleLbl="revTx" presStyleIdx="0" presStyleCnt="0">
        <dgm:presLayoutVars>
          <dgm:chMax val="0"/>
          <dgm:chPref val="0"/>
          <dgm:bulletEnabled val="1"/>
        </dgm:presLayoutVars>
      </dgm:prSet>
      <dgm:spPr/>
      <dgm:t>
        <a:bodyPr/>
        <a:lstStyle/>
        <a:p>
          <a:endParaRPr lang="en-US"/>
        </a:p>
      </dgm:t>
    </dgm:pt>
    <dgm:pt modelId="{5758E471-EF6D-47BA-8FB8-36D8A3FD0746}" type="pres">
      <dgm:prSet presAssocID="{3D35D527-BD9F-4992-A4B3-F083DA874138}" presName="circ5" presStyleLbl="vennNode1" presStyleIdx="4" presStyleCnt="5"/>
      <dgm:spPr/>
    </dgm:pt>
    <dgm:pt modelId="{13D68F9F-D7E3-45B7-A2A7-C335808999AA}" type="pres">
      <dgm:prSet presAssocID="{3D35D527-BD9F-4992-A4B3-F083DA874138}" presName="circ5Tx" presStyleLbl="revTx" presStyleIdx="0" presStyleCnt="0">
        <dgm:presLayoutVars>
          <dgm:chMax val="0"/>
          <dgm:chPref val="0"/>
          <dgm:bulletEnabled val="1"/>
        </dgm:presLayoutVars>
      </dgm:prSet>
      <dgm:spPr/>
      <dgm:t>
        <a:bodyPr/>
        <a:lstStyle/>
        <a:p>
          <a:endParaRPr lang="en-US"/>
        </a:p>
      </dgm:t>
    </dgm:pt>
  </dgm:ptLst>
  <dgm:cxnLst>
    <dgm:cxn modelId="{0C62E7CD-5546-4062-8DFF-043E978AB339}" type="presOf" srcId="{78F08796-1B02-44D5-9F05-BE67C13BEAF3}" destId="{27E5883E-C5E5-49F1-AF5A-5692E3045E02}" srcOrd="0" destOrd="0" presId="urn:microsoft.com/office/officeart/2005/8/layout/venn1"/>
    <dgm:cxn modelId="{739DF157-458B-49B7-B140-5069B7B11EEF}" srcId="{CEA86F1B-EBF5-40E0-B395-39018F052EC9}" destId="{150A2BB0-BA5C-443B-9A55-7C8079294650}" srcOrd="0" destOrd="0" parTransId="{871A1FA9-0B93-485A-BA0F-123713F836B9}" sibTransId="{B01E2EE0-CBD4-4577-8397-6F1FF3378DFC}"/>
    <dgm:cxn modelId="{DD2C2DBD-4518-4356-B2CF-8DB9D7C318AC}" type="presOf" srcId="{7C652B9C-FBA2-4198-B0DD-A5E313B7B8C4}" destId="{8A66C141-4A86-4C1C-A7FB-0896D5F9F4C8}" srcOrd="0" destOrd="0" presId="urn:microsoft.com/office/officeart/2005/8/layout/venn1"/>
    <dgm:cxn modelId="{AC823E08-8DAB-494A-A3E0-C9654551217F}" srcId="{CEA86F1B-EBF5-40E0-B395-39018F052EC9}" destId="{78F08796-1B02-44D5-9F05-BE67C13BEAF3}" srcOrd="3" destOrd="0" parTransId="{E125132B-8AC6-4528-9594-9C52624C8B1C}" sibTransId="{39545358-A0A9-418D-A4C9-AD2EC1290518}"/>
    <dgm:cxn modelId="{889FEE65-21A5-4C1C-9D05-7E5BEDF5FEA0}" type="presOf" srcId="{3D35D527-BD9F-4992-A4B3-F083DA874138}" destId="{13D68F9F-D7E3-45B7-A2A7-C335808999AA}" srcOrd="0" destOrd="0" presId="urn:microsoft.com/office/officeart/2005/8/layout/venn1"/>
    <dgm:cxn modelId="{381F29D0-2105-4F39-85D2-57326BA4A560}" type="presOf" srcId="{150A2BB0-BA5C-443B-9A55-7C8079294650}" destId="{C145B2AA-C0A7-4794-94B3-DF0136596E47}" srcOrd="0" destOrd="0" presId="urn:microsoft.com/office/officeart/2005/8/layout/venn1"/>
    <dgm:cxn modelId="{3FD07CCD-FD02-4C43-88F7-BCF46DB47E2B}" srcId="{CEA86F1B-EBF5-40E0-B395-39018F052EC9}" destId="{3D35D527-BD9F-4992-A4B3-F083DA874138}" srcOrd="4" destOrd="0" parTransId="{3C95BCE3-1459-4324-8F3F-7B711E4986F6}" sibTransId="{71349FBE-15E4-4E2D-B7ED-D1ACB7AA67B2}"/>
    <dgm:cxn modelId="{021E6E07-14E2-466C-9AE3-D85ABAF47454}" srcId="{CEA86F1B-EBF5-40E0-B395-39018F052EC9}" destId="{7C652B9C-FBA2-4198-B0DD-A5E313B7B8C4}" srcOrd="2" destOrd="0" parTransId="{FC71B7D5-DE22-47C0-9BAA-69F6826B4CC5}" sibTransId="{7FD646A7-A608-4804-A205-8D87B3247684}"/>
    <dgm:cxn modelId="{A49469E9-39B8-4123-B453-19B4816FDA91}" type="presOf" srcId="{5E1EE4EF-544B-4038-89D6-A41B1A6C2264}" destId="{C871B142-1C63-4BEE-A806-E184135DDF39}" srcOrd="0" destOrd="0" presId="urn:microsoft.com/office/officeart/2005/8/layout/venn1"/>
    <dgm:cxn modelId="{D2B798D2-CFB7-48CC-A777-443EC11A4FF1}" type="presOf" srcId="{CEA86F1B-EBF5-40E0-B395-39018F052EC9}" destId="{3D5612F6-C638-4FB4-85C6-DEFF0B09EE54}" srcOrd="0" destOrd="0" presId="urn:microsoft.com/office/officeart/2005/8/layout/venn1"/>
    <dgm:cxn modelId="{75F308AE-D5DE-4888-A185-5EA6285D1E66}" srcId="{CEA86F1B-EBF5-40E0-B395-39018F052EC9}" destId="{5E1EE4EF-544B-4038-89D6-A41B1A6C2264}" srcOrd="1" destOrd="0" parTransId="{309ADA53-7B80-4DAB-BBC1-D76311BB85F3}" sibTransId="{9A2D0C96-1E5E-409B-BC2E-382817910D35}"/>
    <dgm:cxn modelId="{A2511973-2C0D-487F-A469-3818EF16AFBA}" type="presParOf" srcId="{3D5612F6-C638-4FB4-85C6-DEFF0B09EE54}" destId="{80F5423A-6B51-47AE-9D9D-A2D68FE972DD}" srcOrd="0" destOrd="0" presId="urn:microsoft.com/office/officeart/2005/8/layout/venn1"/>
    <dgm:cxn modelId="{C29E74A0-27EA-4FAC-9C6C-CE0AF9D7D308}" type="presParOf" srcId="{3D5612F6-C638-4FB4-85C6-DEFF0B09EE54}" destId="{C145B2AA-C0A7-4794-94B3-DF0136596E47}" srcOrd="1" destOrd="0" presId="urn:microsoft.com/office/officeart/2005/8/layout/venn1"/>
    <dgm:cxn modelId="{51FCF0E8-AC05-47E6-B3B7-1904C7B77CA5}" type="presParOf" srcId="{3D5612F6-C638-4FB4-85C6-DEFF0B09EE54}" destId="{CA577028-CE1D-4F79-B24C-041A17CDBF12}" srcOrd="2" destOrd="0" presId="urn:microsoft.com/office/officeart/2005/8/layout/venn1"/>
    <dgm:cxn modelId="{99A4C5FD-8DA3-4200-B169-B96E1C0EB775}" type="presParOf" srcId="{3D5612F6-C638-4FB4-85C6-DEFF0B09EE54}" destId="{C871B142-1C63-4BEE-A806-E184135DDF39}" srcOrd="3" destOrd="0" presId="urn:microsoft.com/office/officeart/2005/8/layout/venn1"/>
    <dgm:cxn modelId="{E6F52EFC-2DF1-4C35-AE0D-CA07AFE55405}" type="presParOf" srcId="{3D5612F6-C638-4FB4-85C6-DEFF0B09EE54}" destId="{306A6DFA-0C78-465F-A1E1-57BCB9673C13}" srcOrd="4" destOrd="0" presId="urn:microsoft.com/office/officeart/2005/8/layout/venn1"/>
    <dgm:cxn modelId="{4CA759A1-4D23-4F16-9572-68A2BB8E96A4}" type="presParOf" srcId="{3D5612F6-C638-4FB4-85C6-DEFF0B09EE54}" destId="{8A66C141-4A86-4C1C-A7FB-0896D5F9F4C8}" srcOrd="5" destOrd="0" presId="urn:microsoft.com/office/officeart/2005/8/layout/venn1"/>
    <dgm:cxn modelId="{6286B633-D121-4128-9871-942460EC9EF0}" type="presParOf" srcId="{3D5612F6-C638-4FB4-85C6-DEFF0B09EE54}" destId="{9D04E817-189E-4807-9BB6-F4B983285511}" srcOrd="6" destOrd="0" presId="urn:microsoft.com/office/officeart/2005/8/layout/venn1"/>
    <dgm:cxn modelId="{0D352EDB-045B-41AC-AEBD-8DB6AC42AF69}" type="presParOf" srcId="{3D5612F6-C638-4FB4-85C6-DEFF0B09EE54}" destId="{27E5883E-C5E5-49F1-AF5A-5692E3045E02}" srcOrd="7" destOrd="0" presId="urn:microsoft.com/office/officeart/2005/8/layout/venn1"/>
    <dgm:cxn modelId="{7AE7E33F-8846-4E6D-8086-39E51E7AF789}" type="presParOf" srcId="{3D5612F6-C638-4FB4-85C6-DEFF0B09EE54}" destId="{5758E471-EF6D-47BA-8FB8-36D8A3FD0746}" srcOrd="8" destOrd="0" presId="urn:microsoft.com/office/officeart/2005/8/layout/venn1"/>
    <dgm:cxn modelId="{692A1B59-B05C-4C90-81CB-968CE49243B6}" type="presParOf" srcId="{3D5612F6-C638-4FB4-85C6-DEFF0B09EE54}" destId="{13D68F9F-D7E3-45B7-A2A7-C335808999AA}" srcOrd="9" destOrd="0" presId="urn:microsoft.com/office/officeart/2005/8/layout/venn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xml><?xml version="1.0" encoding="utf-8"?>
<dgm:dataModel xmlns:dgm="http://schemas.openxmlformats.org/drawingml/2006/diagram" xmlns:a="http://schemas.openxmlformats.org/drawingml/2006/main">
  <dgm:ptLst>
    <dgm:pt modelId="{4F014B36-7CF0-41B6-B198-67876919FF9F}" type="doc">
      <dgm:prSet loTypeId="urn:microsoft.com/office/officeart/2005/8/layout/hList3" loCatId="list" qsTypeId="urn:microsoft.com/office/officeart/2005/8/quickstyle/3d2" qsCatId="3D" csTypeId="urn:microsoft.com/office/officeart/2005/8/colors/accent2_3" csCatId="accent2" phldr="1"/>
      <dgm:spPr/>
      <dgm:t>
        <a:bodyPr/>
        <a:lstStyle/>
        <a:p>
          <a:endParaRPr lang="en-US"/>
        </a:p>
      </dgm:t>
    </dgm:pt>
    <dgm:pt modelId="{D995392E-1B5C-4804-8F83-9D4C0839F653}">
      <dgm:prSet phldrT="[Text]" custT="1"/>
      <dgm:spPr>
        <a:solidFill>
          <a:srgbClr val="3333FF"/>
        </a:solidFill>
      </dgm:spPr>
      <dgm:t>
        <a:bodyPr/>
        <a:lstStyle/>
        <a:p>
          <a:r>
            <a:rPr lang="en-US" sz="3200" b="1" noProof="1">
              <a:latin typeface="+mj-lt"/>
              <a:cs typeface="Times New Roman" panose="02020603050405020304" pitchFamily="18" charset="0"/>
            </a:rPr>
            <a:t>Nguyên nhân</a:t>
          </a:r>
        </a:p>
      </dgm:t>
    </dgm:pt>
    <dgm:pt modelId="{452B025C-28CA-4D47-8864-E13EB43A14C8}" type="parTrans" cxnId="{8411BC72-7BCF-4ADD-860D-D652B91EF416}">
      <dgm:prSet/>
      <dgm:spPr/>
      <dgm:t>
        <a:bodyPr/>
        <a:lstStyle/>
        <a:p>
          <a:endParaRPr lang="en-US" sz="2800" noProof="1">
            <a:latin typeface="Times New Roman" panose="02020603050405020304" pitchFamily="18" charset="0"/>
            <a:cs typeface="Times New Roman" panose="02020603050405020304" pitchFamily="18" charset="0"/>
          </a:endParaRPr>
        </a:p>
      </dgm:t>
    </dgm:pt>
    <dgm:pt modelId="{AEE69FDC-4088-475B-AFB0-8F3727498F9E}" type="sibTrans" cxnId="{8411BC72-7BCF-4ADD-860D-D652B91EF416}">
      <dgm:prSet/>
      <dgm:spPr/>
      <dgm:t>
        <a:bodyPr/>
        <a:lstStyle/>
        <a:p>
          <a:endParaRPr lang="en-US" sz="2800" noProof="1">
            <a:latin typeface="Times New Roman" panose="02020603050405020304" pitchFamily="18" charset="0"/>
            <a:cs typeface="Times New Roman" panose="02020603050405020304" pitchFamily="18" charset="0"/>
          </a:endParaRPr>
        </a:p>
      </dgm:t>
    </dgm:pt>
    <dgm:pt modelId="{456CC6FA-FA45-4AE6-8BD1-CCC4B454BB96}">
      <dgm:prSet phldrT="[Text]" custT="1"/>
      <dgm:spPr>
        <a:solidFill>
          <a:srgbClr val="6600CC"/>
        </a:solidFill>
      </dgm:spPr>
      <dgm:t>
        <a:bodyPr/>
        <a:lstStyle/>
        <a:p>
          <a:r>
            <a:rPr lang="en-US" sz="2800" b="1" i="0" noProof="1">
              <a:solidFill>
                <a:schemeClr val="bg1"/>
              </a:solidFill>
              <a:latin typeface="+mj-lt"/>
              <a:cs typeface="Times New Roman" panose="02020603050405020304" pitchFamily="18" charset="0"/>
            </a:rPr>
            <a:t>Sinh ra </a:t>
          </a:r>
        </a:p>
        <a:p>
          <a:r>
            <a:rPr lang="en-US" sz="2800" b="1" i="0" noProof="1">
              <a:solidFill>
                <a:schemeClr val="bg1"/>
              </a:solidFill>
              <a:latin typeface="+mj-lt"/>
              <a:cs typeface="Times New Roman" panose="02020603050405020304" pitchFamily="18" charset="0"/>
            </a:rPr>
            <a:t>kết quả</a:t>
          </a:r>
        </a:p>
      </dgm:t>
    </dgm:pt>
    <dgm:pt modelId="{566BB396-51B1-4831-AE53-9B005D4DCE19}" type="parTrans" cxnId="{23F00640-A24B-4C8D-99C1-6667DF85C6A9}">
      <dgm:prSet/>
      <dgm:spPr/>
      <dgm:t>
        <a:bodyPr/>
        <a:lstStyle/>
        <a:p>
          <a:endParaRPr lang="en-US" sz="2800" noProof="1">
            <a:latin typeface="Times New Roman" panose="02020603050405020304" pitchFamily="18" charset="0"/>
            <a:cs typeface="Times New Roman" panose="02020603050405020304" pitchFamily="18" charset="0"/>
          </a:endParaRPr>
        </a:p>
      </dgm:t>
    </dgm:pt>
    <dgm:pt modelId="{EE01AE75-5FC8-44F0-9688-FD86BAE534EE}" type="sibTrans" cxnId="{23F00640-A24B-4C8D-99C1-6667DF85C6A9}">
      <dgm:prSet/>
      <dgm:spPr/>
      <dgm:t>
        <a:bodyPr/>
        <a:lstStyle/>
        <a:p>
          <a:endParaRPr lang="en-US" sz="2800" noProof="1">
            <a:latin typeface="Times New Roman" panose="02020603050405020304" pitchFamily="18" charset="0"/>
            <a:cs typeface="Times New Roman" panose="02020603050405020304" pitchFamily="18" charset="0"/>
          </a:endParaRPr>
        </a:p>
      </dgm:t>
    </dgm:pt>
    <dgm:pt modelId="{0BFC0C70-C98D-494B-9789-FA400B11FC1C}">
      <dgm:prSet phldrT="[Text]" custT="1"/>
      <dgm:spPr>
        <a:solidFill>
          <a:srgbClr val="C00000"/>
        </a:solidFill>
      </dgm:spPr>
      <dgm:t>
        <a:bodyPr/>
        <a:lstStyle/>
        <a:p>
          <a:r>
            <a:rPr lang="en-US" sz="2800" b="1" noProof="1">
              <a:solidFill>
                <a:schemeClr val="bg1"/>
              </a:solidFill>
              <a:latin typeface="+mj-lt"/>
              <a:cs typeface="Times New Roman" panose="02020603050405020304" pitchFamily="18" charset="0"/>
            </a:rPr>
            <a:t>Quyết định </a:t>
          </a:r>
        </a:p>
        <a:p>
          <a:r>
            <a:rPr lang="en-US" sz="2800" b="1" noProof="1">
              <a:solidFill>
                <a:schemeClr val="bg1"/>
              </a:solidFill>
              <a:latin typeface="+mj-lt"/>
              <a:cs typeface="Times New Roman" panose="02020603050405020304" pitchFamily="18" charset="0"/>
            </a:rPr>
            <a:t>kết quả</a:t>
          </a:r>
        </a:p>
      </dgm:t>
    </dgm:pt>
    <dgm:pt modelId="{47EAE271-AE8D-45EC-86E8-6A88EA754C81}" type="parTrans" cxnId="{3B2AF4A1-E9CA-4BD4-BFDD-D6C05EA07ACB}">
      <dgm:prSet/>
      <dgm:spPr/>
      <dgm:t>
        <a:bodyPr/>
        <a:lstStyle/>
        <a:p>
          <a:endParaRPr lang="en-US" sz="2800" noProof="1">
            <a:latin typeface="Times New Roman" panose="02020603050405020304" pitchFamily="18" charset="0"/>
            <a:cs typeface="Times New Roman" panose="02020603050405020304" pitchFamily="18" charset="0"/>
          </a:endParaRPr>
        </a:p>
      </dgm:t>
    </dgm:pt>
    <dgm:pt modelId="{A23AA596-7453-4A81-8060-7CB0C25D675E}" type="sibTrans" cxnId="{3B2AF4A1-E9CA-4BD4-BFDD-D6C05EA07ACB}">
      <dgm:prSet/>
      <dgm:spPr/>
      <dgm:t>
        <a:bodyPr/>
        <a:lstStyle/>
        <a:p>
          <a:endParaRPr lang="en-US" sz="2800" noProof="1">
            <a:latin typeface="Times New Roman" panose="02020603050405020304" pitchFamily="18" charset="0"/>
            <a:cs typeface="Times New Roman" panose="02020603050405020304" pitchFamily="18" charset="0"/>
          </a:endParaRPr>
        </a:p>
      </dgm:t>
    </dgm:pt>
    <dgm:pt modelId="{E8FDE72F-8372-4847-93AB-1E7604A57BB2}">
      <dgm:prSet phldrT="[Text]" custT="1"/>
      <dgm:spPr>
        <a:solidFill>
          <a:srgbClr val="996633"/>
        </a:solidFill>
      </dgm:spPr>
      <dgm:t>
        <a:bodyPr/>
        <a:lstStyle/>
        <a:p>
          <a:pPr>
            <a:lnSpc>
              <a:spcPct val="100000"/>
            </a:lnSpc>
          </a:pPr>
          <a:r>
            <a:rPr lang="en-US" sz="2800" b="1" noProof="1">
              <a:solidFill>
                <a:schemeClr val="bg1"/>
              </a:solidFill>
              <a:latin typeface="+mj-lt"/>
              <a:cs typeface="Times New Roman" panose="02020603050405020304" pitchFamily="18" charset="0"/>
            </a:rPr>
            <a:t>Có trước </a:t>
          </a:r>
        </a:p>
        <a:p>
          <a:pPr>
            <a:lnSpc>
              <a:spcPct val="100000"/>
            </a:lnSpc>
          </a:pPr>
          <a:r>
            <a:rPr lang="en-US" sz="2800" b="1" noProof="1">
              <a:solidFill>
                <a:schemeClr val="bg1"/>
              </a:solidFill>
              <a:latin typeface="+mj-lt"/>
              <a:cs typeface="Times New Roman" panose="02020603050405020304" pitchFamily="18" charset="0"/>
            </a:rPr>
            <a:t>kết quả</a:t>
          </a:r>
        </a:p>
      </dgm:t>
    </dgm:pt>
    <dgm:pt modelId="{69AEDBB2-59D1-44A5-B88E-90148E5A6D68}" type="parTrans" cxnId="{E2F96DDB-50F5-47CA-BFDF-F803D1C0E2D5}">
      <dgm:prSet/>
      <dgm:spPr/>
      <dgm:t>
        <a:bodyPr/>
        <a:lstStyle/>
        <a:p>
          <a:endParaRPr lang="en-US" sz="2800" noProof="1">
            <a:latin typeface="Times New Roman" panose="02020603050405020304" pitchFamily="18" charset="0"/>
            <a:cs typeface="Times New Roman" panose="02020603050405020304" pitchFamily="18" charset="0"/>
          </a:endParaRPr>
        </a:p>
      </dgm:t>
    </dgm:pt>
    <dgm:pt modelId="{B8EA4C73-0299-4417-BFB7-D38EEE9A4B0B}" type="sibTrans" cxnId="{E2F96DDB-50F5-47CA-BFDF-F803D1C0E2D5}">
      <dgm:prSet/>
      <dgm:spPr/>
      <dgm:t>
        <a:bodyPr/>
        <a:lstStyle/>
        <a:p>
          <a:endParaRPr lang="en-US" sz="2800" noProof="1">
            <a:latin typeface="Times New Roman" panose="02020603050405020304" pitchFamily="18" charset="0"/>
            <a:cs typeface="Times New Roman" panose="02020603050405020304" pitchFamily="18" charset="0"/>
          </a:endParaRPr>
        </a:p>
      </dgm:t>
    </dgm:pt>
    <dgm:pt modelId="{C0D2AC7D-BA77-4C1C-879C-0FE3733CA770}" type="pres">
      <dgm:prSet presAssocID="{4F014B36-7CF0-41B6-B198-67876919FF9F}" presName="composite" presStyleCnt="0">
        <dgm:presLayoutVars>
          <dgm:chMax val="1"/>
          <dgm:dir/>
          <dgm:resizeHandles val="exact"/>
        </dgm:presLayoutVars>
      </dgm:prSet>
      <dgm:spPr/>
      <dgm:t>
        <a:bodyPr/>
        <a:lstStyle/>
        <a:p>
          <a:endParaRPr lang="en-US"/>
        </a:p>
      </dgm:t>
    </dgm:pt>
    <dgm:pt modelId="{223E2A49-FBCD-414C-B8F7-D2E891227904}" type="pres">
      <dgm:prSet presAssocID="{D995392E-1B5C-4804-8F83-9D4C0839F653}" presName="roof" presStyleLbl="dkBgShp" presStyleIdx="0" presStyleCnt="2"/>
      <dgm:spPr/>
      <dgm:t>
        <a:bodyPr/>
        <a:lstStyle/>
        <a:p>
          <a:endParaRPr lang="en-US"/>
        </a:p>
      </dgm:t>
    </dgm:pt>
    <dgm:pt modelId="{68346969-4A05-491E-963C-C04FB9D939D7}" type="pres">
      <dgm:prSet presAssocID="{D995392E-1B5C-4804-8F83-9D4C0839F653}" presName="pillars" presStyleCnt="0"/>
      <dgm:spPr/>
    </dgm:pt>
    <dgm:pt modelId="{86E0CD11-2865-449B-9CBE-A0F6B27BCC31}" type="pres">
      <dgm:prSet presAssocID="{D995392E-1B5C-4804-8F83-9D4C0839F653}" presName="pillar1" presStyleLbl="node1" presStyleIdx="0" presStyleCnt="3">
        <dgm:presLayoutVars>
          <dgm:bulletEnabled val="1"/>
        </dgm:presLayoutVars>
      </dgm:prSet>
      <dgm:spPr/>
      <dgm:t>
        <a:bodyPr/>
        <a:lstStyle/>
        <a:p>
          <a:endParaRPr lang="en-US"/>
        </a:p>
      </dgm:t>
    </dgm:pt>
    <dgm:pt modelId="{F46505C3-1E5E-4B16-A593-FD5BC698B928}" type="pres">
      <dgm:prSet presAssocID="{0BFC0C70-C98D-494B-9789-FA400B11FC1C}" presName="pillarX" presStyleLbl="node1" presStyleIdx="1" presStyleCnt="3">
        <dgm:presLayoutVars>
          <dgm:bulletEnabled val="1"/>
        </dgm:presLayoutVars>
      </dgm:prSet>
      <dgm:spPr/>
      <dgm:t>
        <a:bodyPr/>
        <a:lstStyle/>
        <a:p>
          <a:endParaRPr lang="en-US"/>
        </a:p>
      </dgm:t>
    </dgm:pt>
    <dgm:pt modelId="{3B403D50-5F58-428E-BA69-78F9118DB019}" type="pres">
      <dgm:prSet presAssocID="{E8FDE72F-8372-4847-93AB-1E7604A57BB2}" presName="pillarX" presStyleLbl="node1" presStyleIdx="2" presStyleCnt="3">
        <dgm:presLayoutVars>
          <dgm:bulletEnabled val="1"/>
        </dgm:presLayoutVars>
      </dgm:prSet>
      <dgm:spPr/>
      <dgm:t>
        <a:bodyPr/>
        <a:lstStyle/>
        <a:p>
          <a:endParaRPr lang="en-US"/>
        </a:p>
      </dgm:t>
    </dgm:pt>
    <dgm:pt modelId="{0245A3CB-0C78-465D-9794-D612CD1FBF04}" type="pres">
      <dgm:prSet presAssocID="{D995392E-1B5C-4804-8F83-9D4C0839F653}" presName="base" presStyleLbl="dkBgShp" presStyleIdx="1" presStyleCnt="2"/>
      <dgm:spPr/>
    </dgm:pt>
  </dgm:ptLst>
  <dgm:cxnLst>
    <dgm:cxn modelId="{23F00640-A24B-4C8D-99C1-6667DF85C6A9}" srcId="{D995392E-1B5C-4804-8F83-9D4C0839F653}" destId="{456CC6FA-FA45-4AE6-8BD1-CCC4B454BB96}" srcOrd="0" destOrd="0" parTransId="{566BB396-51B1-4831-AE53-9B005D4DCE19}" sibTransId="{EE01AE75-5FC8-44F0-9688-FD86BAE534EE}"/>
    <dgm:cxn modelId="{8411BC72-7BCF-4ADD-860D-D652B91EF416}" srcId="{4F014B36-7CF0-41B6-B198-67876919FF9F}" destId="{D995392E-1B5C-4804-8F83-9D4C0839F653}" srcOrd="0" destOrd="0" parTransId="{452B025C-28CA-4D47-8864-E13EB43A14C8}" sibTransId="{AEE69FDC-4088-475B-AFB0-8F3727498F9E}"/>
    <dgm:cxn modelId="{E2F96DDB-50F5-47CA-BFDF-F803D1C0E2D5}" srcId="{D995392E-1B5C-4804-8F83-9D4C0839F653}" destId="{E8FDE72F-8372-4847-93AB-1E7604A57BB2}" srcOrd="2" destOrd="0" parTransId="{69AEDBB2-59D1-44A5-B88E-90148E5A6D68}" sibTransId="{B8EA4C73-0299-4417-BFB7-D38EEE9A4B0B}"/>
    <dgm:cxn modelId="{CC2193F6-8F8B-42E7-B0A7-93827E2A10DA}" type="presOf" srcId="{456CC6FA-FA45-4AE6-8BD1-CCC4B454BB96}" destId="{86E0CD11-2865-449B-9CBE-A0F6B27BCC31}" srcOrd="0" destOrd="0" presId="urn:microsoft.com/office/officeart/2005/8/layout/hList3"/>
    <dgm:cxn modelId="{3B2AF4A1-E9CA-4BD4-BFDD-D6C05EA07ACB}" srcId="{D995392E-1B5C-4804-8F83-9D4C0839F653}" destId="{0BFC0C70-C98D-494B-9789-FA400B11FC1C}" srcOrd="1" destOrd="0" parTransId="{47EAE271-AE8D-45EC-86E8-6A88EA754C81}" sibTransId="{A23AA596-7453-4A81-8060-7CB0C25D675E}"/>
    <dgm:cxn modelId="{B958B9E5-1973-4DCE-BA97-8704E5DDBB03}" type="presOf" srcId="{E8FDE72F-8372-4847-93AB-1E7604A57BB2}" destId="{3B403D50-5F58-428E-BA69-78F9118DB019}" srcOrd="0" destOrd="0" presId="urn:microsoft.com/office/officeart/2005/8/layout/hList3"/>
    <dgm:cxn modelId="{70FC7611-1BB0-4D94-9555-63C383ACC337}" type="presOf" srcId="{D995392E-1B5C-4804-8F83-9D4C0839F653}" destId="{223E2A49-FBCD-414C-B8F7-D2E891227904}" srcOrd="0" destOrd="0" presId="urn:microsoft.com/office/officeart/2005/8/layout/hList3"/>
    <dgm:cxn modelId="{5680077D-B596-4F63-BDAA-241F057FAF9C}" type="presOf" srcId="{4F014B36-7CF0-41B6-B198-67876919FF9F}" destId="{C0D2AC7D-BA77-4C1C-879C-0FE3733CA770}" srcOrd="0" destOrd="0" presId="urn:microsoft.com/office/officeart/2005/8/layout/hList3"/>
    <dgm:cxn modelId="{E042F036-502F-4B9A-8E22-294F40817114}" type="presOf" srcId="{0BFC0C70-C98D-494B-9789-FA400B11FC1C}" destId="{F46505C3-1E5E-4B16-A593-FD5BC698B928}" srcOrd="0" destOrd="0" presId="urn:microsoft.com/office/officeart/2005/8/layout/hList3"/>
    <dgm:cxn modelId="{3B558E11-5112-413C-85A4-4DBDAFE799EA}" type="presParOf" srcId="{C0D2AC7D-BA77-4C1C-879C-0FE3733CA770}" destId="{223E2A49-FBCD-414C-B8F7-D2E891227904}" srcOrd="0" destOrd="0" presId="urn:microsoft.com/office/officeart/2005/8/layout/hList3"/>
    <dgm:cxn modelId="{AAF5B6C5-2550-4C1A-AC7A-5E68B8AA64B7}" type="presParOf" srcId="{C0D2AC7D-BA77-4C1C-879C-0FE3733CA770}" destId="{68346969-4A05-491E-963C-C04FB9D939D7}" srcOrd="1" destOrd="0" presId="urn:microsoft.com/office/officeart/2005/8/layout/hList3"/>
    <dgm:cxn modelId="{B991723E-139F-459C-8CC5-64D6B1C9AB40}" type="presParOf" srcId="{68346969-4A05-491E-963C-C04FB9D939D7}" destId="{86E0CD11-2865-449B-9CBE-A0F6B27BCC31}" srcOrd="0" destOrd="0" presId="urn:microsoft.com/office/officeart/2005/8/layout/hList3"/>
    <dgm:cxn modelId="{64D1EE9F-FDD1-4C4B-A56B-9AD715861302}" type="presParOf" srcId="{68346969-4A05-491E-963C-C04FB9D939D7}" destId="{F46505C3-1E5E-4B16-A593-FD5BC698B928}" srcOrd="1" destOrd="0" presId="urn:microsoft.com/office/officeart/2005/8/layout/hList3"/>
    <dgm:cxn modelId="{E836CEB1-E7AC-400C-A746-30C118B56A9A}" type="presParOf" srcId="{68346969-4A05-491E-963C-C04FB9D939D7}" destId="{3B403D50-5F58-428E-BA69-78F9118DB019}" srcOrd="2" destOrd="0" presId="urn:microsoft.com/office/officeart/2005/8/layout/hList3"/>
    <dgm:cxn modelId="{3B50B337-40D3-4802-BFD0-1267DED7AFA4}" type="presParOf" srcId="{C0D2AC7D-BA77-4C1C-879C-0FE3733CA770}" destId="{0245A3CB-0C78-465D-9794-D612CD1FBF04}" srcOrd="2" destOrd="0" presId="urn:microsoft.com/office/officeart/2005/8/layout/hList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xml><?xml version="1.0" encoding="utf-8"?>
<dgm:dataModel xmlns:dgm="http://schemas.openxmlformats.org/drawingml/2006/diagram" xmlns:a="http://schemas.openxmlformats.org/drawingml/2006/main">
  <dgm:ptLst>
    <dgm:pt modelId="{D9FA9935-1DAA-4CB3-8821-92C859EF86A3}" type="doc">
      <dgm:prSet loTypeId="urn:microsoft.com/office/officeart/2005/8/layout/radial4" loCatId="relationship" qsTypeId="urn:microsoft.com/office/officeart/2005/8/quickstyle/3d5" qsCatId="3D" csTypeId="urn:microsoft.com/office/officeart/2005/8/colors/accent1_2" csCatId="accent1" phldr="1"/>
      <dgm:spPr/>
      <dgm:t>
        <a:bodyPr/>
        <a:lstStyle/>
        <a:p>
          <a:endParaRPr lang="en-US"/>
        </a:p>
      </dgm:t>
    </dgm:pt>
    <dgm:pt modelId="{E8B113C3-1FB0-4498-BBEA-66E9F66C3397}">
      <dgm:prSet phldrT="[Text]" custT="1"/>
      <dgm:spPr>
        <a:solidFill>
          <a:srgbClr val="008000"/>
        </a:solidFill>
      </dgm:spPr>
      <dgm:t>
        <a:bodyPr/>
        <a:lstStyle/>
        <a:p>
          <a:r>
            <a:rPr lang="en-US" sz="2400" noProof="1">
              <a:solidFill>
                <a:schemeClr val="bg1"/>
              </a:solidFill>
              <a:latin typeface="+mj-lt"/>
              <a:cs typeface="Times New Roman" panose="02020603050405020304" pitchFamily="18" charset="0"/>
            </a:rPr>
            <a:t>Khả năng &amp; Hiện thực</a:t>
          </a:r>
        </a:p>
      </dgm:t>
    </dgm:pt>
    <dgm:pt modelId="{128C9687-E95A-4A8C-8A81-D83F7BD933FB}" type="parTrans" cxnId="{C3BD3041-E7D2-4113-8AB2-428095ED09F9}">
      <dgm:prSet/>
      <dgm:spPr/>
      <dgm:t>
        <a:bodyPr/>
        <a:lstStyle/>
        <a:p>
          <a:endParaRPr lang="en-US" sz="2800" noProof="1">
            <a:latin typeface="Times New Roman" panose="02020603050405020304" pitchFamily="18" charset="0"/>
            <a:cs typeface="Times New Roman" panose="02020603050405020304" pitchFamily="18" charset="0"/>
          </a:endParaRPr>
        </a:p>
      </dgm:t>
    </dgm:pt>
    <dgm:pt modelId="{9DC6AB27-E755-49EB-A032-F1F508EC1F21}" type="sibTrans" cxnId="{C3BD3041-E7D2-4113-8AB2-428095ED09F9}">
      <dgm:prSet/>
      <dgm:spPr/>
      <dgm:t>
        <a:bodyPr/>
        <a:lstStyle/>
        <a:p>
          <a:endParaRPr lang="en-US" sz="2800" noProof="1">
            <a:latin typeface="Times New Roman" panose="02020603050405020304" pitchFamily="18" charset="0"/>
            <a:cs typeface="Times New Roman" panose="02020603050405020304" pitchFamily="18" charset="0"/>
          </a:endParaRPr>
        </a:p>
      </dgm:t>
    </dgm:pt>
    <dgm:pt modelId="{F7402102-383A-4192-94B5-6EC63C2B1720}">
      <dgm:prSet phldrT="[Text]" custT="1"/>
      <dgm:spPr>
        <a:solidFill>
          <a:srgbClr val="FF0066"/>
        </a:solidFill>
      </dgm:spPr>
      <dgm:t>
        <a:bodyPr/>
        <a:lstStyle/>
        <a:p>
          <a:r>
            <a:rPr lang="en-US" sz="2800" noProof="1">
              <a:latin typeface="Times New Roman" panose="02020603050405020304" pitchFamily="18" charset="0"/>
              <a:cs typeface="Times New Roman" panose="02020603050405020304" pitchFamily="18" charset="0"/>
            </a:rPr>
            <a:t>Chuyển hóa </a:t>
          </a:r>
        </a:p>
      </dgm:t>
    </dgm:pt>
    <dgm:pt modelId="{50CDB5F7-F8C0-4A60-8CEA-CDF5748B107A}" type="parTrans" cxnId="{67809506-23AA-4722-924B-71EC0DA319E5}">
      <dgm:prSet/>
      <dgm:spPr/>
      <dgm:t>
        <a:bodyPr/>
        <a:lstStyle/>
        <a:p>
          <a:endParaRPr lang="en-US" sz="2800" noProof="1">
            <a:latin typeface="Times New Roman" panose="02020603050405020304" pitchFamily="18" charset="0"/>
            <a:cs typeface="Times New Roman" panose="02020603050405020304" pitchFamily="18" charset="0"/>
          </a:endParaRPr>
        </a:p>
      </dgm:t>
    </dgm:pt>
    <dgm:pt modelId="{6E5DFF54-FCDB-470F-9266-3189384A2946}" type="sibTrans" cxnId="{67809506-23AA-4722-924B-71EC0DA319E5}">
      <dgm:prSet/>
      <dgm:spPr/>
      <dgm:t>
        <a:bodyPr/>
        <a:lstStyle/>
        <a:p>
          <a:endParaRPr lang="en-US" sz="2800" noProof="1">
            <a:latin typeface="Times New Roman" panose="02020603050405020304" pitchFamily="18" charset="0"/>
            <a:cs typeface="Times New Roman" panose="02020603050405020304" pitchFamily="18" charset="0"/>
          </a:endParaRPr>
        </a:p>
      </dgm:t>
    </dgm:pt>
    <dgm:pt modelId="{FE56C6C6-2DD8-400F-8D18-E2454DD1D623}">
      <dgm:prSet phldrT="[Text]" custT="1"/>
      <dgm:spPr>
        <a:solidFill>
          <a:srgbClr val="0070C0"/>
        </a:solidFill>
      </dgm:spPr>
      <dgm:t>
        <a:bodyPr/>
        <a:lstStyle/>
        <a:p>
          <a:r>
            <a:rPr lang="en-US" sz="2800" noProof="1">
              <a:latin typeface="Times New Roman" panose="02020603050405020304" pitchFamily="18" charset="0"/>
              <a:cs typeface="Times New Roman" panose="02020603050405020304" pitchFamily="18" charset="0"/>
            </a:rPr>
            <a:t>Không tách rời</a:t>
          </a:r>
        </a:p>
      </dgm:t>
    </dgm:pt>
    <dgm:pt modelId="{10BB5C8E-8FC4-4F16-888B-4D609D83E81E}" type="parTrans" cxnId="{85D1EA69-C95B-4A08-86D1-59845DA5B337}">
      <dgm:prSet/>
      <dgm:spPr/>
      <dgm:t>
        <a:bodyPr/>
        <a:lstStyle/>
        <a:p>
          <a:endParaRPr lang="en-US" sz="2800" noProof="1">
            <a:latin typeface="Times New Roman" panose="02020603050405020304" pitchFamily="18" charset="0"/>
            <a:cs typeface="Times New Roman" panose="02020603050405020304" pitchFamily="18" charset="0"/>
          </a:endParaRPr>
        </a:p>
      </dgm:t>
    </dgm:pt>
    <dgm:pt modelId="{11301910-A995-4CF5-830B-E70DF2775294}" type="sibTrans" cxnId="{85D1EA69-C95B-4A08-86D1-59845DA5B337}">
      <dgm:prSet/>
      <dgm:spPr/>
      <dgm:t>
        <a:bodyPr/>
        <a:lstStyle/>
        <a:p>
          <a:endParaRPr lang="en-US" sz="2800" noProof="1">
            <a:latin typeface="Times New Roman" panose="02020603050405020304" pitchFamily="18" charset="0"/>
            <a:cs typeface="Times New Roman" panose="02020603050405020304" pitchFamily="18" charset="0"/>
          </a:endParaRPr>
        </a:p>
      </dgm:t>
    </dgm:pt>
    <dgm:pt modelId="{419276EF-DED5-48DB-B93F-7DF2D6A417AD}">
      <dgm:prSet phldrT="[Text]" custT="1"/>
      <dgm:spPr>
        <a:solidFill>
          <a:srgbClr val="993300"/>
        </a:solidFill>
      </dgm:spPr>
      <dgm:t>
        <a:bodyPr/>
        <a:lstStyle/>
        <a:p>
          <a:r>
            <a:rPr lang="en-US" sz="2800" noProof="1">
              <a:latin typeface="Times New Roman" panose="02020603050405020304" pitchFamily="18" charset="0"/>
              <a:cs typeface="Times New Roman" panose="02020603050405020304" pitchFamily="18" charset="0"/>
            </a:rPr>
            <a:t>Tiền đề</a:t>
          </a:r>
        </a:p>
      </dgm:t>
    </dgm:pt>
    <dgm:pt modelId="{1CFF4C83-17F4-46E4-BF37-7A6B69E9DDB7}" type="parTrans" cxnId="{881D623C-EC91-4829-9D50-EC1534D72FC0}">
      <dgm:prSet/>
      <dgm:spPr/>
      <dgm:t>
        <a:bodyPr/>
        <a:lstStyle/>
        <a:p>
          <a:endParaRPr lang="en-US" sz="2800" noProof="1">
            <a:latin typeface="Times New Roman" panose="02020603050405020304" pitchFamily="18" charset="0"/>
            <a:cs typeface="Times New Roman" panose="02020603050405020304" pitchFamily="18" charset="0"/>
          </a:endParaRPr>
        </a:p>
      </dgm:t>
    </dgm:pt>
    <dgm:pt modelId="{193425F8-DDB0-4ED9-9AE7-3DAA6C5E21BE}" type="sibTrans" cxnId="{881D623C-EC91-4829-9D50-EC1534D72FC0}">
      <dgm:prSet/>
      <dgm:spPr/>
      <dgm:t>
        <a:bodyPr/>
        <a:lstStyle/>
        <a:p>
          <a:endParaRPr lang="en-US" sz="2800" noProof="1">
            <a:latin typeface="Times New Roman" panose="02020603050405020304" pitchFamily="18" charset="0"/>
            <a:cs typeface="Times New Roman" panose="02020603050405020304" pitchFamily="18" charset="0"/>
          </a:endParaRPr>
        </a:p>
      </dgm:t>
    </dgm:pt>
    <dgm:pt modelId="{721B5E63-55E8-47BB-8903-F3096BA25E37}" type="pres">
      <dgm:prSet presAssocID="{D9FA9935-1DAA-4CB3-8821-92C859EF86A3}" presName="cycle" presStyleCnt="0">
        <dgm:presLayoutVars>
          <dgm:chMax val="1"/>
          <dgm:dir/>
          <dgm:animLvl val="ctr"/>
          <dgm:resizeHandles val="exact"/>
        </dgm:presLayoutVars>
      </dgm:prSet>
      <dgm:spPr/>
      <dgm:t>
        <a:bodyPr/>
        <a:lstStyle/>
        <a:p>
          <a:endParaRPr lang="en-US"/>
        </a:p>
      </dgm:t>
    </dgm:pt>
    <dgm:pt modelId="{CE542729-0537-49C2-A1C8-6AE3BB216691}" type="pres">
      <dgm:prSet presAssocID="{E8B113C3-1FB0-4498-BBEA-66E9F66C3397}" presName="centerShape" presStyleLbl="node0" presStyleIdx="0" presStyleCnt="1" custScaleX="111442" custScaleY="122696" custLinFactNeighborX="256" custLinFactNeighborY="-453"/>
      <dgm:spPr/>
      <dgm:t>
        <a:bodyPr/>
        <a:lstStyle/>
        <a:p>
          <a:endParaRPr lang="en-US"/>
        </a:p>
      </dgm:t>
    </dgm:pt>
    <dgm:pt modelId="{835DFC6B-944E-487D-B7CA-A7B99DF8374D}" type="pres">
      <dgm:prSet presAssocID="{50CDB5F7-F8C0-4A60-8CEA-CDF5748B107A}" presName="parTrans" presStyleLbl="bgSibTrans2D1" presStyleIdx="0" presStyleCnt="3"/>
      <dgm:spPr/>
      <dgm:t>
        <a:bodyPr/>
        <a:lstStyle/>
        <a:p>
          <a:endParaRPr lang="en-US"/>
        </a:p>
      </dgm:t>
    </dgm:pt>
    <dgm:pt modelId="{6873686A-A46F-47EA-BDBA-C376E224A118}" type="pres">
      <dgm:prSet presAssocID="{F7402102-383A-4192-94B5-6EC63C2B1720}" presName="node" presStyleLbl="node1" presStyleIdx="0" presStyleCnt="3">
        <dgm:presLayoutVars>
          <dgm:bulletEnabled val="1"/>
        </dgm:presLayoutVars>
      </dgm:prSet>
      <dgm:spPr/>
      <dgm:t>
        <a:bodyPr/>
        <a:lstStyle/>
        <a:p>
          <a:endParaRPr lang="en-US"/>
        </a:p>
      </dgm:t>
    </dgm:pt>
    <dgm:pt modelId="{DF8B5918-99DF-4243-A313-327966905523}" type="pres">
      <dgm:prSet presAssocID="{10BB5C8E-8FC4-4F16-888B-4D609D83E81E}" presName="parTrans" presStyleLbl="bgSibTrans2D1" presStyleIdx="1" presStyleCnt="3"/>
      <dgm:spPr/>
      <dgm:t>
        <a:bodyPr/>
        <a:lstStyle/>
        <a:p>
          <a:endParaRPr lang="en-US"/>
        </a:p>
      </dgm:t>
    </dgm:pt>
    <dgm:pt modelId="{57B174E6-FF4C-49F9-B497-59AEBA06486F}" type="pres">
      <dgm:prSet presAssocID="{FE56C6C6-2DD8-400F-8D18-E2454DD1D623}" presName="node" presStyleLbl="node1" presStyleIdx="1" presStyleCnt="3">
        <dgm:presLayoutVars>
          <dgm:bulletEnabled val="1"/>
        </dgm:presLayoutVars>
      </dgm:prSet>
      <dgm:spPr/>
      <dgm:t>
        <a:bodyPr/>
        <a:lstStyle/>
        <a:p>
          <a:endParaRPr lang="en-US"/>
        </a:p>
      </dgm:t>
    </dgm:pt>
    <dgm:pt modelId="{CD82677B-AA06-4E7E-A0E7-F24972B71AE4}" type="pres">
      <dgm:prSet presAssocID="{1CFF4C83-17F4-46E4-BF37-7A6B69E9DDB7}" presName="parTrans" presStyleLbl="bgSibTrans2D1" presStyleIdx="2" presStyleCnt="3"/>
      <dgm:spPr/>
      <dgm:t>
        <a:bodyPr/>
        <a:lstStyle/>
        <a:p>
          <a:endParaRPr lang="en-US"/>
        </a:p>
      </dgm:t>
    </dgm:pt>
    <dgm:pt modelId="{47CD52E0-F113-40E6-B501-CFC7ED9BA153}" type="pres">
      <dgm:prSet presAssocID="{419276EF-DED5-48DB-B93F-7DF2D6A417AD}" presName="node" presStyleLbl="node1" presStyleIdx="2" presStyleCnt="3" custRadScaleRad="115380" custRadScaleInc="-2361">
        <dgm:presLayoutVars>
          <dgm:bulletEnabled val="1"/>
        </dgm:presLayoutVars>
      </dgm:prSet>
      <dgm:spPr/>
      <dgm:t>
        <a:bodyPr/>
        <a:lstStyle/>
        <a:p>
          <a:endParaRPr lang="en-US"/>
        </a:p>
      </dgm:t>
    </dgm:pt>
  </dgm:ptLst>
  <dgm:cxnLst>
    <dgm:cxn modelId="{881D623C-EC91-4829-9D50-EC1534D72FC0}" srcId="{E8B113C3-1FB0-4498-BBEA-66E9F66C3397}" destId="{419276EF-DED5-48DB-B93F-7DF2D6A417AD}" srcOrd="2" destOrd="0" parTransId="{1CFF4C83-17F4-46E4-BF37-7A6B69E9DDB7}" sibTransId="{193425F8-DDB0-4ED9-9AE7-3DAA6C5E21BE}"/>
    <dgm:cxn modelId="{85D1EA69-C95B-4A08-86D1-59845DA5B337}" srcId="{E8B113C3-1FB0-4498-BBEA-66E9F66C3397}" destId="{FE56C6C6-2DD8-400F-8D18-E2454DD1D623}" srcOrd="1" destOrd="0" parTransId="{10BB5C8E-8FC4-4F16-888B-4D609D83E81E}" sibTransId="{11301910-A995-4CF5-830B-E70DF2775294}"/>
    <dgm:cxn modelId="{77927840-7B32-4EE9-A549-674F018966A0}" type="presOf" srcId="{1CFF4C83-17F4-46E4-BF37-7A6B69E9DDB7}" destId="{CD82677B-AA06-4E7E-A0E7-F24972B71AE4}" srcOrd="0" destOrd="0" presId="urn:microsoft.com/office/officeart/2005/8/layout/radial4"/>
    <dgm:cxn modelId="{C67E49FD-2FBE-403F-9CD0-063B9C9FAA66}" type="presOf" srcId="{10BB5C8E-8FC4-4F16-888B-4D609D83E81E}" destId="{DF8B5918-99DF-4243-A313-327966905523}" srcOrd="0" destOrd="0" presId="urn:microsoft.com/office/officeart/2005/8/layout/radial4"/>
    <dgm:cxn modelId="{A7986532-3321-40E7-8B68-C19A4F905ED8}" type="presOf" srcId="{419276EF-DED5-48DB-B93F-7DF2D6A417AD}" destId="{47CD52E0-F113-40E6-B501-CFC7ED9BA153}" srcOrd="0" destOrd="0" presId="urn:microsoft.com/office/officeart/2005/8/layout/radial4"/>
    <dgm:cxn modelId="{D046F90F-28B7-4B86-B43C-1E218DA541B0}" type="presOf" srcId="{E8B113C3-1FB0-4498-BBEA-66E9F66C3397}" destId="{CE542729-0537-49C2-A1C8-6AE3BB216691}" srcOrd="0" destOrd="0" presId="urn:microsoft.com/office/officeart/2005/8/layout/radial4"/>
    <dgm:cxn modelId="{C3BD3041-E7D2-4113-8AB2-428095ED09F9}" srcId="{D9FA9935-1DAA-4CB3-8821-92C859EF86A3}" destId="{E8B113C3-1FB0-4498-BBEA-66E9F66C3397}" srcOrd="0" destOrd="0" parTransId="{128C9687-E95A-4A8C-8A81-D83F7BD933FB}" sibTransId="{9DC6AB27-E755-49EB-A032-F1F508EC1F21}"/>
    <dgm:cxn modelId="{4C260721-20CB-4CFD-B8CA-998C13E97097}" type="presOf" srcId="{FE56C6C6-2DD8-400F-8D18-E2454DD1D623}" destId="{57B174E6-FF4C-49F9-B497-59AEBA06486F}" srcOrd="0" destOrd="0" presId="urn:microsoft.com/office/officeart/2005/8/layout/radial4"/>
    <dgm:cxn modelId="{64AB2E9E-93D4-498C-A649-C97AB1DD9A52}" type="presOf" srcId="{F7402102-383A-4192-94B5-6EC63C2B1720}" destId="{6873686A-A46F-47EA-BDBA-C376E224A118}" srcOrd="0" destOrd="0" presId="urn:microsoft.com/office/officeart/2005/8/layout/radial4"/>
    <dgm:cxn modelId="{BB1137F2-2F21-4E33-B93B-A462107C7D77}" type="presOf" srcId="{D9FA9935-1DAA-4CB3-8821-92C859EF86A3}" destId="{721B5E63-55E8-47BB-8903-F3096BA25E37}" srcOrd="0" destOrd="0" presId="urn:microsoft.com/office/officeart/2005/8/layout/radial4"/>
    <dgm:cxn modelId="{0A488C70-27B2-4C86-A679-B3AE95F831E0}" type="presOf" srcId="{50CDB5F7-F8C0-4A60-8CEA-CDF5748B107A}" destId="{835DFC6B-944E-487D-B7CA-A7B99DF8374D}" srcOrd="0" destOrd="0" presId="urn:microsoft.com/office/officeart/2005/8/layout/radial4"/>
    <dgm:cxn modelId="{67809506-23AA-4722-924B-71EC0DA319E5}" srcId="{E8B113C3-1FB0-4498-BBEA-66E9F66C3397}" destId="{F7402102-383A-4192-94B5-6EC63C2B1720}" srcOrd="0" destOrd="0" parTransId="{50CDB5F7-F8C0-4A60-8CEA-CDF5748B107A}" sibTransId="{6E5DFF54-FCDB-470F-9266-3189384A2946}"/>
    <dgm:cxn modelId="{CC41560E-252E-4925-B5D4-6B877B98A8F5}" type="presParOf" srcId="{721B5E63-55E8-47BB-8903-F3096BA25E37}" destId="{CE542729-0537-49C2-A1C8-6AE3BB216691}" srcOrd="0" destOrd="0" presId="urn:microsoft.com/office/officeart/2005/8/layout/radial4"/>
    <dgm:cxn modelId="{2B2C5037-12DE-46C8-B333-B08DFC803DA8}" type="presParOf" srcId="{721B5E63-55E8-47BB-8903-F3096BA25E37}" destId="{835DFC6B-944E-487D-B7CA-A7B99DF8374D}" srcOrd="1" destOrd="0" presId="urn:microsoft.com/office/officeart/2005/8/layout/radial4"/>
    <dgm:cxn modelId="{161514FB-958B-4D37-B652-4D17C74B4E9F}" type="presParOf" srcId="{721B5E63-55E8-47BB-8903-F3096BA25E37}" destId="{6873686A-A46F-47EA-BDBA-C376E224A118}" srcOrd="2" destOrd="0" presId="urn:microsoft.com/office/officeart/2005/8/layout/radial4"/>
    <dgm:cxn modelId="{A51EB0ED-4FA3-4B23-BDB7-71F29B72B71F}" type="presParOf" srcId="{721B5E63-55E8-47BB-8903-F3096BA25E37}" destId="{DF8B5918-99DF-4243-A313-327966905523}" srcOrd="3" destOrd="0" presId="urn:microsoft.com/office/officeart/2005/8/layout/radial4"/>
    <dgm:cxn modelId="{7CC9D2F0-A1C3-42C3-AFB8-2E1B39973A47}" type="presParOf" srcId="{721B5E63-55E8-47BB-8903-F3096BA25E37}" destId="{57B174E6-FF4C-49F9-B497-59AEBA06486F}" srcOrd="4" destOrd="0" presId="urn:microsoft.com/office/officeart/2005/8/layout/radial4"/>
    <dgm:cxn modelId="{3648F980-B77D-4FC7-B294-B6EAFF6F8E81}" type="presParOf" srcId="{721B5E63-55E8-47BB-8903-F3096BA25E37}" destId="{CD82677B-AA06-4E7E-A0E7-F24972B71AE4}" srcOrd="5" destOrd="0" presId="urn:microsoft.com/office/officeart/2005/8/layout/radial4"/>
    <dgm:cxn modelId="{B90A7E4A-D5FE-4F91-A96A-2119C6C2A12C}" type="presParOf" srcId="{721B5E63-55E8-47BB-8903-F3096BA25E37}" destId="{47CD52E0-F113-40E6-B501-CFC7ED9BA153}" srcOrd="6" destOrd="0" presId="urn:microsoft.com/office/officeart/2005/8/layout/radial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xml><?xml version="1.0" encoding="utf-8"?>
<dgm:dataModel xmlns:dgm="http://schemas.openxmlformats.org/drawingml/2006/diagram" xmlns:a="http://schemas.openxmlformats.org/drawingml/2006/main">
  <dgm:ptLst>
    <dgm:pt modelId="{9D40075B-0CA4-4135-A7C5-4A93C3CCA1F9}" type="doc">
      <dgm:prSet loTypeId="urn:microsoft.com/office/officeart/2005/8/layout/arrow2" loCatId="process" qsTypeId="urn:microsoft.com/office/officeart/2005/8/quickstyle/simple1" qsCatId="simple" csTypeId="urn:microsoft.com/office/officeart/2005/8/colors/accent1_2" csCatId="accent1" phldr="1"/>
      <dgm:spPr/>
      <dgm:t>
        <a:bodyPr/>
        <a:lstStyle/>
        <a:p>
          <a:endParaRPr lang="en-US"/>
        </a:p>
      </dgm:t>
    </dgm:pt>
    <dgm:pt modelId="{AF073B42-5435-40B9-AE70-33049B15E9AC}">
      <dgm:prSet phldrT="[Text]" custT="1"/>
      <dgm:spPr>
        <a:xfrm>
          <a:off x="688914" y="3110313"/>
          <a:ext cx="1713121" cy="1008013"/>
        </a:xfrm>
        <a:prstGeom prst="rect">
          <a:avLst/>
        </a:prstGeom>
        <a:noFill/>
        <a:ln>
          <a:noFill/>
        </a:ln>
        <a:effectLst/>
      </dgm:spPr>
      <dgm:t>
        <a:bodyPr/>
        <a:lstStyle/>
        <a:p>
          <a:r>
            <a:rPr lang="en-US" sz="2400" b="1" dirty="0">
              <a:solidFill>
                <a:srgbClr val="FF3399"/>
              </a:solidFill>
              <a:latin typeface="Arial"/>
              <a:ea typeface="+mn-ea"/>
              <a:cs typeface="+mn-cs"/>
            </a:rPr>
            <a:t>CXNT</a:t>
          </a:r>
        </a:p>
      </dgm:t>
    </dgm:pt>
    <dgm:pt modelId="{627A0039-4283-4BBE-82BA-79B0654CD568}" type="parTrans" cxnId="{18EFDD73-7BD0-4B1C-B90D-FC76B28AAAAC}">
      <dgm:prSet/>
      <dgm:spPr/>
      <dgm:t>
        <a:bodyPr/>
        <a:lstStyle/>
        <a:p>
          <a:endParaRPr lang="en-US"/>
        </a:p>
      </dgm:t>
    </dgm:pt>
    <dgm:pt modelId="{08EB9F66-2D9E-4789-86FD-C84BE93D99AE}" type="sibTrans" cxnId="{18EFDD73-7BD0-4B1C-B90D-FC76B28AAAAC}">
      <dgm:prSet/>
      <dgm:spPr/>
      <dgm:t>
        <a:bodyPr/>
        <a:lstStyle/>
        <a:p>
          <a:endParaRPr lang="en-US"/>
        </a:p>
      </dgm:t>
    </dgm:pt>
    <dgm:pt modelId="{B0544642-4AE0-4BA3-B4AC-701AC0BAD7D8}">
      <dgm:prSet phldrT="[Text]" custT="1"/>
      <dgm:spPr>
        <a:xfrm>
          <a:off x="3245847" y="1855082"/>
          <a:ext cx="1307875" cy="2380266"/>
        </a:xfrm>
        <a:prstGeom prst="rect">
          <a:avLst/>
        </a:prstGeom>
        <a:noFill/>
        <a:ln>
          <a:noFill/>
        </a:ln>
        <a:effectLst/>
      </dgm:spPr>
      <dgm:t>
        <a:bodyPr/>
        <a:lstStyle/>
        <a:p>
          <a:endParaRPr lang="en-US" sz="3000" dirty="0">
            <a:solidFill>
              <a:srgbClr val="000000">
                <a:hueOff val="0"/>
                <a:satOff val="0"/>
                <a:lumOff val="0"/>
                <a:alphaOff val="0"/>
              </a:srgbClr>
            </a:solidFill>
            <a:latin typeface="Arial"/>
            <a:ea typeface="+mn-ea"/>
            <a:cs typeface="+mn-cs"/>
          </a:endParaRPr>
        </a:p>
        <a:p>
          <a:r>
            <a:rPr lang="en-US" sz="2400" b="1" dirty="0">
              <a:solidFill>
                <a:srgbClr val="660066"/>
              </a:solidFill>
              <a:latin typeface="Arial"/>
              <a:ea typeface="+mn-ea"/>
              <a:cs typeface="+mn-cs"/>
            </a:rPr>
            <a:t>PK</a:t>
          </a:r>
        </a:p>
      </dgm:t>
    </dgm:pt>
    <dgm:pt modelId="{010C9FAC-A471-4131-B4A9-511EFD47540F}" type="parTrans" cxnId="{2C91AEFA-7C68-44FA-A758-FA1EE0737280}">
      <dgm:prSet/>
      <dgm:spPr/>
      <dgm:t>
        <a:bodyPr/>
        <a:lstStyle/>
        <a:p>
          <a:endParaRPr lang="en-US"/>
        </a:p>
      </dgm:t>
    </dgm:pt>
    <dgm:pt modelId="{C257A4E0-5467-47BC-9B53-12C33FF93B2F}" type="sibTrans" cxnId="{2C91AEFA-7C68-44FA-A758-FA1EE0737280}">
      <dgm:prSet/>
      <dgm:spPr/>
      <dgm:t>
        <a:bodyPr/>
        <a:lstStyle/>
        <a:p>
          <a:endParaRPr lang="en-US"/>
        </a:p>
      </dgm:t>
    </dgm:pt>
    <dgm:pt modelId="{E9AF63D7-F8E8-4A3B-BE75-5F254F45EE7C}">
      <dgm:prSet phldrT="[Text]" custT="1"/>
      <dgm:spPr>
        <a:xfrm>
          <a:off x="4012956" y="1380784"/>
          <a:ext cx="1355311" cy="2837683"/>
        </a:xfrm>
        <a:prstGeom prst="rect">
          <a:avLst/>
        </a:prstGeom>
        <a:noFill/>
        <a:ln>
          <a:noFill/>
        </a:ln>
        <a:effectLst/>
      </dgm:spPr>
      <dgm:t>
        <a:bodyPr/>
        <a:lstStyle/>
        <a:p>
          <a:endParaRPr lang="en-US" sz="3000" dirty="0">
            <a:solidFill>
              <a:srgbClr val="000000">
                <a:hueOff val="0"/>
                <a:satOff val="0"/>
                <a:lumOff val="0"/>
                <a:alphaOff val="0"/>
              </a:srgbClr>
            </a:solidFill>
            <a:latin typeface="Arial"/>
            <a:ea typeface="+mn-ea"/>
            <a:cs typeface="+mn-cs"/>
          </a:endParaRPr>
        </a:p>
        <a:p>
          <a:r>
            <a:rPr lang="en-US" sz="2400" b="1" dirty="0">
              <a:solidFill>
                <a:srgbClr val="C00000"/>
              </a:solidFill>
              <a:latin typeface="Arial"/>
              <a:ea typeface="+mn-ea"/>
              <a:cs typeface="+mn-cs"/>
            </a:rPr>
            <a:t>TBCN</a:t>
          </a:r>
        </a:p>
      </dgm:t>
    </dgm:pt>
    <dgm:pt modelId="{C6D1BE91-4355-4B49-A68C-64E3CD125092}" type="parTrans" cxnId="{776726C3-21D2-4CBA-A4D1-420FB49DAF05}">
      <dgm:prSet/>
      <dgm:spPr/>
      <dgm:t>
        <a:bodyPr/>
        <a:lstStyle/>
        <a:p>
          <a:endParaRPr lang="en-US"/>
        </a:p>
      </dgm:t>
    </dgm:pt>
    <dgm:pt modelId="{60E54B7A-E5F1-4F32-B290-750C617B8AA0}" type="sibTrans" cxnId="{776726C3-21D2-4CBA-A4D1-420FB49DAF05}">
      <dgm:prSet/>
      <dgm:spPr/>
      <dgm:t>
        <a:bodyPr/>
        <a:lstStyle/>
        <a:p>
          <a:endParaRPr lang="en-US"/>
        </a:p>
      </dgm:t>
    </dgm:pt>
    <dgm:pt modelId="{579E8D12-E11C-4439-A62D-0FB34E4566D9}">
      <dgm:prSet custT="1"/>
      <dgm:spPr>
        <a:xfrm>
          <a:off x="1865060" y="2454734"/>
          <a:ext cx="1124908" cy="1774611"/>
        </a:xfrm>
        <a:prstGeom prst="rect">
          <a:avLst/>
        </a:prstGeom>
        <a:noFill/>
        <a:ln>
          <a:noFill/>
        </a:ln>
        <a:effectLst/>
      </dgm:spPr>
      <dgm:t>
        <a:bodyPr/>
        <a:lstStyle/>
        <a:p>
          <a:endParaRPr lang="en-US" sz="1000" dirty="0">
            <a:solidFill>
              <a:srgbClr val="000000">
                <a:hueOff val="0"/>
                <a:satOff val="0"/>
                <a:lumOff val="0"/>
                <a:alphaOff val="0"/>
              </a:srgbClr>
            </a:solidFill>
            <a:latin typeface="Arial"/>
            <a:ea typeface="+mn-ea"/>
            <a:cs typeface="+mn-cs"/>
          </a:endParaRPr>
        </a:p>
        <a:p>
          <a:r>
            <a:rPr lang="en-US" sz="2400" b="1" dirty="0">
              <a:solidFill>
                <a:srgbClr val="006600"/>
              </a:solidFill>
              <a:latin typeface="Arial"/>
              <a:ea typeface="+mn-ea"/>
              <a:cs typeface="+mn-cs"/>
            </a:rPr>
            <a:t>CHNL</a:t>
          </a:r>
        </a:p>
      </dgm:t>
    </dgm:pt>
    <dgm:pt modelId="{BD8ADA8C-B708-4FF1-96A3-07F019BB6782}" type="parTrans" cxnId="{F5FB33F3-FB61-4D58-8983-5D3A915119DB}">
      <dgm:prSet/>
      <dgm:spPr/>
      <dgm:t>
        <a:bodyPr/>
        <a:lstStyle/>
        <a:p>
          <a:endParaRPr lang="en-US"/>
        </a:p>
      </dgm:t>
    </dgm:pt>
    <dgm:pt modelId="{2BCC8CE3-C59A-4B08-BD9D-95A1C3ACD137}" type="sibTrans" cxnId="{F5FB33F3-FB61-4D58-8983-5D3A915119DB}">
      <dgm:prSet/>
      <dgm:spPr/>
      <dgm:t>
        <a:bodyPr/>
        <a:lstStyle/>
        <a:p>
          <a:endParaRPr lang="en-US"/>
        </a:p>
      </dgm:t>
    </dgm:pt>
    <dgm:pt modelId="{BBAF512A-0DFD-4FB0-8A7D-BDE86F88AFCC}">
      <dgm:prSet custT="1"/>
      <dgm:spPr>
        <a:xfrm>
          <a:off x="5317037" y="1118132"/>
          <a:ext cx="1355311" cy="3117216"/>
        </a:xfrm>
        <a:prstGeom prst="rect">
          <a:avLst/>
        </a:prstGeom>
        <a:noFill/>
        <a:ln>
          <a:noFill/>
        </a:ln>
        <a:effectLst/>
      </dgm:spPr>
      <dgm:t>
        <a:bodyPr/>
        <a:lstStyle/>
        <a:p>
          <a:endParaRPr lang="en-US" sz="2400" dirty="0">
            <a:solidFill>
              <a:srgbClr val="000000">
                <a:hueOff val="0"/>
                <a:satOff val="0"/>
                <a:lumOff val="0"/>
                <a:alphaOff val="0"/>
              </a:srgbClr>
            </a:solidFill>
            <a:latin typeface="Arial"/>
            <a:ea typeface="+mn-ea"/>
            <a:cs typeface="+mn-cs"/>
          </a:endParaRPr>
        </a:p>
        <a:p>
          <a:r>
            <a:rPr lang="en-US" sz="2400" b="1" dirty="0">
              <a:solidFill>
                <a:srgbClr val="0000CC"/>
              </a:solidFill>
              <a:latin typeface="Arial"/>
              <a:ea typeface="+mn-ea"/>
              <a:cs typeface="+mn-cs"/>
            </a:rPr>
            <a:t>CSCN</a:t>
          </a:r>
        </a:p>
      </dgm:t>
    </dgm:pt>
    <dgm:pt modelId="{F91D063A-8D9B-41BC-86C1-B315B3C73EE3}" type="parTrans" cxnId="{C89BEFA5-C84A-42CC-B21D-19573908B613}">
      <dgm:prSet/>
      <dgm:spPr/>
      <dgm:t>
        <a:bodyPr/>
        <a:lstStyle/>
        <a:p>
          <a:endParaRPr lang="en-US"/>
        </a:p>
      </dgm:t>
    </dgm:pt>
    <dgm:pt modelId="{1FF0B33B-9E97-48CC-8812-A414352D2FE7}" type="sibTrans" cxnId="{C89BEFA5-C84A-42CC-B21D-19573908B613}">
      <dgm:prSet/>
      <dgm:spPr/>
      <dgm:t>
        <a:bodyPr/>
        <a:lstStyle/>
        <a:p>
          <a:endParaRPr lang="en-US"/>
        </a:p>
      </dgm:t>
    </dgm:pt>
    <dgm:pt modelId="{3CF1EF2B-0404-483F-88E3-BCE2082E48A1}" type="pres">
      <dgm:prSet presAssocID="{9D40075B-0CA4-4135-A7C5-4A93C3CCA1F9}" presName="arrowDiagram" presStyleCnt="0">
        <dgm:presLayoutVars>
          <dgm:chMax val="5"/>
          <dgm:dir/>
          <dgm:resizeHandles val="exact"/>
        </dgm:presLayoutVars>
      </dgm:prSet>
      <dgm:spPr/>
      <dgm:t>
        <a:bodyPr/>
        <a:lstStyle/>
        <a:p>
          <a:endParaRPr lang="en-US"/>
        </a:p>
      </dgm:t>
    </dgm:pt>
    <dgm:pt modelId="{D920E982-A220-4616-9FCF-B4603982A4B3}" type="pres">
      <dgm:prSet presAssocID="{9D40075B-0CA4-4135-A7C5-4A93C3CCA1F9}" presName="arrow" presStyleLbl="bgShp" presStyleIdx="0" presStyleCnt="1" custScaleX="104542" custScaleY="88948" custLinFactNeighborX="-5072" custLinFactNeighborY="-6351"/>
      <dgm:spPr>
        <a:xfrm>
          <a:off x="0" y="0"/>
          <a:ext cx="7084349" cy="3767258"/>
        </a:xfrm>
        <a:prstGeom prst="swooshArrow">
          <a:avLst>
            <a:gd name="adj1" fmla="val 25000"/>
            <a:gd name="adj2" fmla="val 25000"/>
          </a:avLst>
        </a:prstGeom>
        <a:solidFill>
          <a:srgbClr val="000099"/>
        </a:solidFill>
        <a:ln>
          <a:noFill/>
        </a:ln>
        <a:effectLst/>
      </dgm:spPr>
    </dgm:pt>
    <dgm:pt modelId="{24EE678A-8BEB-4B80-8F69-343A9D2BF890}" type="pres">
      <dgm:prSet presAssocID="{9D40075B-0CA4-4135-A7C5-4A93C3CCA1F9}" presName="arrowDiagram5" presStyleCnt="0"/>
      <dgm:spPr/>
    </dgm:pt>
    <dgm:pt modelId="{D96F5940-80D2-4EB3-8056-E61D9343438B}" type="pres">
      <dgm:prSet presAssocID="{AF073B42-5435-40B9-AE70-33049B15E9AC}" presName="bullet5a" presStyleLbl="node1" presStyleIdx="0" presStyleCnt="5" custLinFactY="-68261" custLinFactNeighborX="-56342" custLinFactNeighborY="-100000"/>
      <dgm:spPr>
        <a:xfrm>
          <a:off x="935865" y="2770129"/>
          <a:ext cx="155860" cy="155860"/>
        </a:xfrm>
        <a:prstGeom prst="ellipse">
          <a:avLst/>
        </a:prstGeom>
        <a:solidFill>
          <a:srgbClr val="FF0000"/>
        </a:solidFill>
        <a:ln w="25400" cap="flat" cmpd="sng" algn="ctr">
          <a:solidFill>
            <a:srgbClr val="FFFFFF">
              <a:hueOff val="0"/>
              <a:satOff val="0"/>
              <a:lumOff val="0"/>
              <a:alphaOff val="0"/>
            </a:srgbClr>
          </a:solidFill>
          <a:prstDash val="solid"/>
        </a:ln>
        <a:effectLst/>
      </dgm:spPr>
    </dgm:pt>
    <dgm:pt modelId="{45E4E1ED-9153-4A76-B3B1-149236FBB899}" type="pres">
      <dgm:prSet presAssocID="{AF073B42-5435-40B9-AE70-33049B15E9AC}" presName="textBox5a" presStyleLbl="revTx" presStyleIdx="0" presStyleCnt="5" custScaleX="192978">
        <dgm:presLayoutVars>
          <dgm:bulletEnabled val="1"/>
        </dgm:presLayoutVars>
      </dgm:prSet>
      <dgm:spPr/>
      <dgm:t>
        <a:bodyPr/>
        <a:lstStyle/>
        <a:p>
          <a:endParaRPr lang="en-US"/>
        </a:p>
      </dgm:t>
    </dgm:pt>
    <dgm:pt modelId="{59D7BD49-0486-4070-BAA5-2F90258E814D}" type="pres">
      <dgm:prSet presAssocID="{579E8D12-E11C-4439-A62D-0FB34E4566D9}" presName="bullet5b" presStyleLbl="node1" presStyleIdx="1" presStyleCnt="5"/>
      <dgm:spPr>
        <a:xfrm>
          <a:off x="1867362" y="2221737"/>
          <a:ext cx="243956" cy="243956"/>
        </a:xfrm>
        <a:prstGeom prst="ellipse">
          <a:avLst/>
        </a:prstGeom>
        <a:solidFill>
          <a:srgbClr val="FF0000"/>
        </a:solidFill>
        <a:ln w="25400" cap="flat" cmpd="sng" algn="ctr">
          <a:solidFill>
            <a:srgbClr val="FFFFFF">
              <a:hueOff val="0"/>
              <a:satOff val="0"/>
              <a:lumOff val="0"/>
              <a:alphaOff val="0"/>
            </a:srgbClr>
          </a:solidFill>
          <a:prstDash val="solid"/>
        </a:ln>
        <a:effectLst/>
      </dgm:spPr>
    </dgm:pt>
    <dgm:pt modelId="{3FBD5236-1D91-44F4-B5AD-A60D1AAB2E18}" type="pres">
      <dgm:prSet presAssocID="{579E8D12-E11C-4439-A62D-0FB34E4566D9}" presName="textBox5b" presStyleLbl="revTx" presStyleIdx="1" presStyleCnt="5" custLinFactNeighborX="-11048" custLinFactNeighborY="6256">
        <dgm:presLayoutVars>
          <dgm:bulletEnabled val="1"/>
        </dgm:presLayoutVars>
      </dgm:prSet>
      <dgm:spPr/>
      <dgm:t>
        <a:bodyPr/>
        <a:lstStyle/>
        <a:p>
          <a:endParaRPr lang="en-US"/>
        </a:p>
      </dgm:t>
    </dgm:pt>
    <dgm:pt modelId="{B2112C25-00F9-4385-87B6-9674DD11BE4B}" type="pres">
      <dgm:prSet presAssocID="{B0544642-4AE0-4BA3-B4AC-701AC0BAD7D8}" presName="bullet5c" presStyleLbl="node1" presStyleIdx="2" presStyleCnt="5"/>
      <dgm:spPr>
        <a:xfrm>
          <a:off x="2951611" y="1575422"/>
          <a:ext cx="325274" cy="325274"/>
        </a:xfrm>
        <a:prstGeom prst="ellipse">
          <a:avLst/>
        </a:prstGeom>
        <a:solidFill>
          <a:srgbClr val="FF0000"/>
        </a:solidFill>
        <a:ln w="25400" cap="flat" cmpd="sng" algn="ctr">
          <a:solidFill>
            <a:srgbClr val="FFFFFF">
              <a:hueOff val="0"/>
              <a:satOff val="0"/>
              <a:lumOff val="0"/>
              <a:alphaOff val="0"/>
            </a:srgbClr>
          </a:solidFill>
          <a:prstDash val="solid"/>
        </a:ln>
        <a:effectLst/>
      </dgm:spPr>
    </dgm:pt>
    <dgm:pt modelId="{8419E86F-C7F0-4695-86EB-D5C9971CE1A4}" type="pres">
      <dgm:prSet presAssocID="{B0544642-4AE0-4BA3-B4AC-701AC0BAD7D8}" presName="textBox5c" presStyleLbl="revTx" presStyleIdx="2" presStyleCnt="5" custLinFactNeighborX="10062" custLinFactNeighborY="7550">
        <dgm:presLayoutVars>
          <dgm:bulletEnabled val="1"/>
        </dgm:presLayoutVars>
      </dgm:prSet>
      <dgm:spPr/>
      <dgm:t>
        <a:bodyPr/>
        <a:lstStyle/>
        <a:p>
          <a:endParaRPr lang="en-US"/>
        </a:p>
      </dgm:t>
    </dgm:pt>
    <dgm:pt modelId="{E086CA02-320F-4ED6-9125-FC934716CFCE}" type="pres">
      <dgm:prSet presAssocID="{E9AF63D7-F8E8-4A3B-BE75-5F254F45EE7C}" presName="bullet5d" presStyleLbl="node1" presStyleIdx="3" presStyleCnt="5"/>
      <dgm:spPr>
        <a:xfrm>
          <a:off x="4212051" y="1070569"/>
          <a:ext cx="420146" cy="420146"/>
        </a:xfrm>
        <a:prstGeom prst="ellipse">
          <a:avLst/>
        </a:prstGeom>
        <a:solidFill>
          <a:srgbClr val="FF0000"/>
        </a:solidFill>
        <a:ln w="25400" cap="flat" cmpd="sng" algn="ctr">
          <a:solidFill>
            <a:srgbClr val="FFFFFF">
              <a:hueOff val="0"/>
              <a:satOff val="0"/>
              <a:lumOff val="0"/>
              <a:alphaOff val="0"/>
            </a:srgbClr>
          </a:solidFill>
          <a:prstDash val="solid"/>
        </a:ln>
        <a:effectLst/>
      </dgm:spPr>
    </dgm:pt>
    <dgm:pt modelId="{E8171F96-AB08-49D5-8510-CD604E58A450}" type="pres">
      <dgm:prSet presAssocID="{E9AF63D7-F8E8-4A3B-BE75-5F254F45EE7C}" presName="textBox5d" presStyleLbl="revTx" presStyleIdx="3" presStyleCnt="5" custLinFactNeighborX="-30190" custLinFactNeighborY="3529">
        <dgm:presLayoutVars>
          <dgm:bulletEnabled val="1"/>
        </dgm:presLayoutVars>
      </dgm:prSet>
      <dgm:spPr/>
      <dgm:t>
        <a:bodyPr/>
        <a:lstStyle/>
        <a:p>
          <a:endParaRPr lang="en-US"/>
        </a:p>
      </dgm:t>
    </dgm:pt>
    <dgm:pt modelId="{07C5891A-9C91-4BF1-BEBF-61BCF6F0D88C}" type="pres">
      <dgm:prSet presAssocID="{BBAF512A-0DFD-4FB0-8A7D-BDE86F88AFCC}" presName="bullet5e" presStyleLbl="node1" presStyleIdx="4" presStyleCnt="5"/>
      <dgm:spPr>
        <a:xfrm>
          <a:off x="5509762" y="733435"/>
          <a:ext cx="535348" cy="535348"/>
        </a:xfrm>
        <a:prstGeom prst="ellipse">
          <a:avLst/>
        </a:prstGeom>
        <a:solidFill>
          <a:srgbClr val="FF0000"/>
        </a:solidFill>
        <a:ln w="25400" cap="flat" cmpd="sng" algn="ctr">
          <a:solidFill>
            <a:srgbClr val="FFFFFF">
              <a:hueOff val="0"/>
              <a:satOff val="0"/>
              <a:lumOff val="0"/>
              <a:alphaOff val="0"/>
            </a:srgbClr>
          </a:solidFill>
          <a:prstDash val="solid"/>
        </a:ln>
        <a:effectLst/>
      </dgm:spPr>
    </dgm:pt>
    <dgm:pt modelId="{35BCC83D-AF54-4772-8507-D4F95306AD86}" type="pres">
      <dgm:prSet presAssocID="{BBAF512A-0DFD-4FB0-8A7D-BDE86F88AFCC}" presName="textBox5e" presStyleLbl="revTx" presStyleIdx="4" presStyleCnt="5" custLinFactNeighborX="-33970" custLinFactNeighborY="4797">
        <dgm:presLayoutVars>
          <dgm:bulletEnabled val="1"/>
        </dgm:presLayoutVars>
      </dgm:prSet>
      <dgm:spPr/>
      <dgm:t>
        <a:bodyPr/>
        <a:lstStyle/>
        <a:p>
          <a:endParaRPr lang="en-US"/>
        </a:p>
      </dgm:t>
    </dgm:pt>
  </dgm:ptLst>
  <dgm:cxnLst>
    <dgm:cxn modelId="{2C91AEFA-7C68-44FA-A758-FA1EE0737280}" srcId="{9D40075B-0CA4-4135-A7C5-4A93C3CCA1F9}" destId="{B0544642-4AE0-4BA3-B4AC-701AC0BAD7D8}" srcOrd="2" destOrd="0" parTransId="{010C9FAC-A471-4131-B4A9-511EFD47540F}" sibTransId="{C257A4E0-5467-47BC-9B53-12C33FF93B2F}"/>
    <dgm:cxn modelId="{F5FB33F3-FB61-4D58-8983-5D3A915119DB}" srcId="{9D40075B-0CA4-4135-A7C5-4A93C3CCA1F9}" destId="{579E8D12-E11C-4439-A62D-0FB34E4566D9}" srcOrd="1" destOrd="0" parTransId="{BD8ADA8C-B708-4FF1-96A3-07F019BB6782}" sibTransId="{2BCC8CE3-C59A-4B08-BD9D-95A1C3ACD137}"/>
    <dgm:cxn modelId="{18EFDD73-7BD0-4B1C-B90D-FC76B28AAAAC}" srcId="{9D40075B-0CA4-4135-A7C5-4A93C3CCA1F9}" destId="{AF073B42-5435-40B9-AE70-33049B15E9AC}" srcOrd="0" destOrd="0" parTransId="{627A0039-4283-4BBE-82BA-79B0654CD568}" sibTransId="{08EB9F66-2D9E-4789-86FD-C84BE93D99AE}"/>
    <dgm:cxn modelId="{776726C3-21D2-4CBA-A4D1-420FB49DAF05}" srcId="{9D40075B-0CA4-4135-A7C5-4A93C3CCA1F9}" destId="{E9AF63D7-F8E8-4A3B-BE75-5F254F45EE7C}" srcOrd="3" destOrd="0" parTransId="{C6D1BE91-4355-4B49-A68C-64E3CD125092}" sibTransId="{60E54B7A-E5F1-4F32-B290-750C617B8AA0}"/>
    <dgm:cxn modelId="{C1ED6B2D-F79F-4022-8A82-D47DDF53C884}" type="presOf" srcId="{E9AF63D7-F8E8-4A3B-BE75-5F254F45EE7C}" destId="{E8171F96-AB08-49D5-8510-CD604E58A450}" srcOrd="0" destOrd="0" presId="urn:microsoft.com/office/officeart/2005/8/layout/arrow2"/>
    <dgm:cxn modelId="{337BFEB9-A7C6-4D1F-8DC9-19A0B91577C7}" type="presOf" srcId="{B0544642-4AE0-4BA3-B4AC-701AC0BAD7D8}" destId="{8419E86F-C7F0-4695-86EB-D5C9971CE1A4}" srcOrd="0" destOrd="0" presId="urn:microsoft.com/office/officeart/2005/8/layout/arrow2"/>
    <dgm:cxn modelId="{60FAE422-F908-45CE-BFFA-938FEB34B2ED}" type="presOf" srcId="{579E8D12-E11C-4439-A62D-0FB34E4566D9}" destId="{3FBD5236-1D91-44F4-B5AD-A60D1AAB2E18}" srcOrd="0" destOrd="0" presId="urn:microsoft.com/office/officeart/2005/8/layout/arrow2"/>
    <dgm:cxn modelId="{00635444-11E0-4CDA-B220-BE099DC3D630}" type="presOf" srcId="{9D40075B-0CA4-4135-A7C5-4A93C3CCA1F9}" destId="{3CF1EF2B-0404-483F-88E3-BCE2082E48A1}" srcOrd="0" destOrd="0" presId="urn:microsoft.com/office/officeart/2005/8/layout/arrow2"/>
    <dgm:cxn modelId="{C89BEFA5-C84A-42CC-B21D-19573908B613}" srcId="{9D40075B-0CA4-4135-A7C5-4A93C3CCA1F9}" destId="{BBAF512A-0DFD-4FB0-8A7D-BDE86F88AFCC}" srcOrd="4" destOrd="0" parTransId="{F91D063A-8D9B-41BC-86C1-B315B3C73EE3}" sibTransId="{1FF0B33B-9E97-48CC-8812-A414352D2FE7}"/>
    <dgm:cxn modelId="{FC4A1E8F-9558-4C75-A646-7A2396BF0164}" type="presOf" srcId="{BBAF512A-0DFD-4FB0-8A7D-BDE86F88AFCC}" destId="{35BCC83D-AF54-4772-8507-D4F95306AD86}" srcOrd="0" destOrd="0" presId="urn:microsoft.com/office/officeart/2005/8/layout/arrow2"/>
    <dgm:cxn modelId="{31398580-6D7C-442A-9BC8-C661EB38B41F}" type="presOf" srcId="{AF073B42-5435-40B9-AE70-33049B15E9AC}" destId="{45E4E1ED-9153-4A76-B3B1-149236FBB899}" srcOrd="0" destOrd="0" presId="urn:microsoft.com/office/officeart/2005/8/layout/arrow2"/>
    <dgm:cxn modelId="{9D832655-B766-416A-BBA1-05CC0320B4FE}" type="presParOf" srcId="{3CF1EF2B-0404-483F-88E3-BCE2082E48A1}" destId="{D920E982-A220-4616-9FCF-B4603982A4B3}" srcOrd="0" destOrd="0" presId="urn:microsoft.com/office/officeart/2005/8/layout/arrow2"/>
    <dgm:cxn modelId="{E1EA7F82-617D-48FF-B50F-2CE85A35BB9D}" type="presParOf" srcId="{3CF1EF2B-0404-483F-88E3-BCE2082E48A1}" destId="{24EE678A-8BEB-4B80-8F69-343A9D2BF890}" srcOrd="1" destOrd="0" presId="urn:microsoft.com/office/officeart/2005/8/layout/arrow2"/>
    <dgm:cxn modelId="{49A482A6-CFAF-416A-B4F8-005DA8949DD6}" type="presParOf" srcId="{24EE678A-8BEB-4B80-8F69-343A9D2BF890}" destId="{D96F5940-80D2-4EB3-8056-E61D9343438B}" srcOrd="0" destOrd="0" presId="urn:microsoft.com/office/officeart/2005/8/layout/arrow2"/>
    <dgm:cxn modelId="{1E2D3479-04B9-4923-A8BE-33719915C42A}" type="presParOf" srcId="{24EE678A-8BEB-4B80-8F69-343A9D2BF890}" destId="{45E4E1ED-9153-4A76-B3B1-149236FBB899}" srcOrd="1" destOrd="0" presId="urn:microsoft.com/office/officeart/2005/8/layout/arrow2"/>
    <dgm:cxn modelId="{AA8F8F70-1D1D-4B94-B6F6-95B4B1D9E667}" type="presParOf" srcId="{24EE678A-8BEB-4B80-8F69-343A9D2BF890}" destId="{59D7BD49-0486-4070-BAA5-2F90258E814D}" srcOrd="2" destOrd="0" presId="urn:microsoft.com/office/officeart/2005/8/layout/arrow2"/>
    <dgm:cxn modelId="{6ECCDB01-894D-4AC0-A475-159D30DB72AA}" type="presParOf" srcId="{24EE678A-8BEB-4B80-8F69-343A9D2BF890}" destId="{3FBD5236-1D91-44F4-B5AD-A60D1AAB2E18}" srcOrd="3" destOrd="0" presId="urn:microsoft.com/office/officeart/2005/8/layout/arrow2"/>
    <dgm:cxn modelId="{95859F65-317F-46A4-85FE-E56ED58039E3}" type="presParOf" srcId="{24EE678A-8BEB-4B80-8F69-343A9D2BF890}" destId="{B2112C25-00F9-4385-87B6-9674DD11BE4B}" srcOrd="4" destOrd="0" presId="urn:microsoft.com/office/officeart/2005/8/layout/arrow2"/>
    <dgm:cxn modelId="{77A5C6DE-2CCC-40C2-A048-5693B26612FE}" type="presParOf" srcId="{24EE678A-8BEB-4B80-8F69-343A9D2BF890}" destId="{8419E86F-C7F0-4695-86EB-D5C9971CE1A4}" srcOrd="5" destOrd="0" presId="urn:microsoft.com/office/officeart/2005/8/layout/arrow2"/>
    <dgm:cxn modelId="{132E1E2D-1B74-418E-B3F9-2E1B29E34CE4}" type="presParOf" srcId="{24EE678A-8BEB-4B80-8F69-343A9D2BF890}" destId="{E086CA02-320F-4ED6-9125-FC934716CFCE}" srcOrd="6" destOrd="0" presId="urn:microsoft.com/office/officeart/2005/8/layout/arrow2"/>
    <dgm:cxn modelId="{8190498E-CB55-46E8-A975-5325D45BA660}" type="presParOf" srcId="{24EE678A-8BEB-4B80-8F69-343A9D2BF890}" destId="{E8171F96-AB08-49D5-8510-CD604E58A450}" srcOrd="7" destOrd="0" presId="urn:microsoft.com/office/officeart/2005/8/layout/arrow2"/>
    <dgm:cxn modelId="{F76987F4-ECDD-48CC-8E1E-1D479A90FE79}" type="presParOf" srcId="{24EE678A-8BEB-4B80-8F69-343A9D2BF890}" destId="{07C5891A-9C91-4BF1-BEBF-61BCF6F0D88C}" srcOrd="8" destOrd="0" presId="urn:microsoft.com/office/officeart/2005/8/layout/arrow2"/>
    <dgm:cxn modelId="{C2F1B433-8E85-4F79-A983-D08D91487590}" type="presParOf" srcId="{24EE678A-8BEB-4B80-8F69-343A9D2BF890}" destId="{35BCC83D-AF54-4772-8507-D4F95306AD86}" srcOrd="9" destOrd="0" presId="urn:microsoft.com/office/officeart/2005/8/layout/arrow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xml><?xml version="1.0" encoding="utf-8"?>
<dgm:dataModel xmlns:dgm="http://schemas.openxmlformats.org/drawingml/2006/diagram" xmlns:a="http://schemas.openxmlformats.org/drawingml/2006/main">
  <dgm:ptLst>
    <dgm:pt modelId="{ED9819B5-12C3-43D4-81CC-FBD8566D9D0D}" type="doc">
      <dgm:prSet loTypeId="urn:microsoft.com/office/officeart/2005/8/layout/venn2" loCatId="relationship" qsTypeId="urn:microsoft.com/office/officeart/2005/8/quickstyle/simple1" qsCatId="simple" csTypeId="urn:microsoft.com/office/officeart/2005/8/colors/accent2_4" csCatId="accent2" phldr="1"/>
      <dgm:spPr/>
      <dgm:t>
        <a:bodyPr/>
        <a:lstStyle/>
        <a:p>
          <a:endParaRPr lang="en-US"/>
        </a:p>
      </dgm:t>
    </dgm:pt>
    <dgm:pt modelId="{FA86E751-E669-4EB1-BA98-4C6F744CC9E0}">
      <dgm:prSet phldrT="[Text]" custT="1"/>
      <dgm:spPr>
        <a:xfrm>
          <a:off x="51626" y="0"/>
          <a:ext cx="5956281" cy="5100953"/>
        </a:xfrm>
        <a:prstGeom prst="ellipse">
          <a:avLst/>
        </a:prstGeom>
        <a:solidFill>
          <a:srgbClr val="FFFF00"/>
        </a:solidFill>
        <a:ln w="25400" cap="flat" cmpd="sng" algn="ctr">
          <a:solidFill>
            <a:srgbClr val="FFFFFF">
              <a:hueOff val="0"/>
              <a:satOff val="0"/>
              <a:lumOff val="0"/>
              <a:alphaOff val="0"/>
            </a:srgbClr>
          </a:solidFill>
          <a:prstDash val="solid"/>
        </a:ln>
        <a:effectLst/>
        <a:scene3d>
          <a:camera prst="orthographicFront"/>
          <a:lightRig rig="threePt" dir="t"/>
        </a:scene3d>
        <a:sp3d>
          <a:bevelT/>
        </a:sp3d>
      </dgm:spPr>
      <dgm:t>
        <a:bodyPr/>
        <a:lstStyle/>
        <a:p>
          <a:r>
            <a:rPr lang="vi-VN" sz="2000" b="1" dirty="0">
              <a:solidFill>
                <a:srgbClr val="0000CC"/>
              </a:solidFill>
              <a:latin typeface="Arial" panose="020B0604020202020204" pitchFamily="34" charset="0"/>
              <a:ea typeface="+mn-ea"/>
              <a:cs typeface="Arial" panose="020B0604020202020204" pitchFamily="34" charset="0"/>
            </a:rPr>
            <a:t>Trứng </a:t>
          </a:r>
          <a:r>
            <a:rPr lang="vi-VN" sz="2000" b="1" dirty="0">
              <a:solidFill>
                <a:srgbClr val="0000CC"/>
              </a:solidFill>
              <a:latin typeface="Arial" panose="020B0604020202020204" pitchFamily="34" charset="0"/>
              <a:ea typeface="+mn-ea"/>
              <a:cs typeface="+mn-cs"/>
            </a:rPr>
            <a:t>(1)</a:t>
          </a:r>
          <a:endParaRPr lang="en-US" sz="2000" b="1" dirty="0">
            <a:solidFill>
              <a:srgbClr val="0000CC"/>
            </a:solidFill>
            <a:latin typeface="Arial"/>
            <a:ea typeface="+mn-ea"/>
            <a:cs typeface="+mn-cs"/>
          </a:endParaRPr>
        </a:p>
      </dgm:t>
    </dgm:pt>
    <dgm:pt modelId="{B00873BE-2D43-4FFF-8596-E63BD9E7CBE5}" type="parTrans" cxnId="{63214651-A735-43A4-9D2C-C7175134DA42}">
      <dgm:prSet/>
      <dgm:spPr/>
      <dgm:t>
        <a:bodyPr/>
        <a:lstStyle/>
        <a:p>
          <a:endParaRPr lang="en-US"/>
        </a:p>
      </dgm:t>
    </dgm:pt>
    <dgm:pt modelId="{07ECA8EA-F276-47CA-BB67-731D8A1A6A7F}" type="sibTrans" cxnId="{63214651-A735-43A4-9D2C-C7175134DA42}">
      <dgm:prSet/>
      <dgm:spPr/>
      <dgm:t>
        <a:bodyPr/>
        <a:lstStyle/>
        <a:p>
          <a:endParaRPr lang="en-US"/>
        </a:p>
      </dgm:t>
    </dgm:pt>
    <dgm:pt modelId="{707851F7-AFE9-452D-8B01-F912F512A153}">
      <dgm:prSet phldrT="[Text]" custT="1"/>
      <dgm:spPr>
        <a:xfrm>
          <a:off x="989385" y="1020190"/>
          <a:ext cx="4080763" cy="4080763"/>
        </a:xfrm>
        <a:prstGeom prst="ellipse">
          <a:avLst/>
        </a:prstGeom>
        <a:solidFill>
          <a:srgbClr val="0000CC"/>
        </a:solidFill>
        <a:ln w="25400" cap="flat" cmpd="sng" algn="ctr">
          <a:solidFill>
            <a:srgbClr val="FFFFFF">
              <a:hueOff val="0"/>
              <a:satOff val="0"/>
              <a:lumOff val="0"/>
              <a:alphaOff val="0"/>
            </a:srgbClr>
          </a:solidFill>
          <a:prstDash val="solid"/>
        </a:ln>
        <a:effectLst/>
        <a:scene3d>
          <a:camera prst="orthographicFront"/>
          <a:lightRig rig="threePt" dir="t"/>
        </a:scene3d>
        <a:sp3d>
          <a:bevelT/>
        </a:sp3d>
      </dgm:spPr>
      <dgm:t>
        <a:bodyPr/>
        <a:lstStyle/>
        <a:p>
          <a:r>
            <a:rPr lang="vi-VN" sz="2000" b="1" dirty="0">
              <a:solidFill>
                <a:srgbClr val="FFFFFF"/>
              </a:solidFill>
              <a:latin typeface="Arial" panose="020B0604020202020204" pitchFamily="34" charset="0"/>
              <a:ea typeface="+mn-ea"/>
              <a:cs typeface="Arial" panose="020B0604020202020204" pitchFamily="34" charset="0"/>
            </a:rPr>
            <a:t>Tằm</a:t>
          </a:r>
          <a:endParaRPr lang="en-US" sz="2000" b="1" dirty="0">
            <a:solidFill>
              <a:srgbClr val="FFFFFF"/>
            </a:solidFill>
            <a:latin typeface="Arial" panose="020B0604020202020204" pitchFamily="34" charset="0"/>
            <a:ea typeface="+mn-ea"/>
            <a:cs typeface="Arial" panose="020B0604020202020204" pitchFamily="34" charset="0"/>
          </a:endParaRPr>
        </a:p>
      </dgm:t>
    </dgm:pt>
    <dgm:pt modelId="{2EDFCB16-DC1B-42CA-9926-2DF6D23E4476}" type="parTrans" cxnId="{60A41EF6-8349-4D90-8AF7-B22A1F103CD5}">
      <dgm:prSet/>
      <dgm:spPr/>
      <dgm:t>
        <a:bodyPr/>
        <a:lstStyle/>
        <a:p>
          <a:endParaRPr lang="en-US"/>
        </a:p>
      </dgm:t>
    </dgm:pt>
    <dgm:pt modelId="{72C9AA59-4A39-404D-8686-6AD4AA8CD2C2}" type="sibTrans" cxnId="{60A41EF6-8349-4D90-8AF7-B22A1F103CD5}">
      <dgm:prSet/>
      <dgm:spPr/>
      <dgm:t>
        <a:bodyPr/>
        <a:lstStyle/>
        <a:p>
          <a:endParaRPr lang="en-US"/>
        </a:p>
      </dgm:t>
    </dgm:pt>
    <dgm:pt modelId="{59EB106B-2466-4A33-9323-61FDCD0B06F3}">
      <dgm:prSet phldrT="[Text]" custT="1"/>
      <dgm:spPr>
        <a:xfrm>
          <a:off x="1264919" y="2040381"/>
          <a:ext cx="3529696" cy="3060572"/>
        </a:xfrm>
        <a:prstGeom prst="ellipse">
          <a:avLst/>
        </a:prstGeom>
        <a:solidFill>
          <a:srgbClr val="D89F39">
            <a:shade val="50000"/>
            <a:hueOff val="-496744"/>
            <a:satOff val="-5584"/>
            <a:lumOff val="46978"/>
            <a:alphaOff val="0"/>
          </a:srgbClr>
        </a:solidFill>
        <a:ln w="25400" cap="flat" cmpd="sng" algn="ctr">
          <a:solidFill>
            <a:srgbClr val="FFFFFF">
              <a:hueOff val="0"/>
              <a:satOff val="0"/>
              <a:lumOff val="0"/>
              <a:alphaOff val="0"/>
            </a:srgbClr>
          </a:solidFill>
          <a:prstDash val="solid"/>
        </a:ln>
        <a:effectLst/>
        <a:scene3d>
          <a:camera prst="orthographicFront"/>
          <a:lightRig rig="threePt" dir="t"/>
        </a:scene3d>
        <a:sp3d>
          <a:bevelT/>
        </a:sp3d>
      </dgm:spPr>
      <dgm:t>
        <a:bodyPr/>
        <a:lstStyle/>
        <a:p>
          <a:r>
            <a:rPr lang="vi-VN" sz="2000" b="1" dirty="0">
              <a:solidFill>
                <a:srgbClr val="666666">
                  <a:lumMod val="10000"/>
                </a:srgbClr>
              </a:solidFill>
              <a:latin typeface="Arial" panose="020B0604020202020204" pitchFamily="34" charset="0"/>
              <a:ea typeface="+mn-ea"/>
              <a:cs typeface="Arial" panose="020B0604020202020204" pitchFamily="34" charset="0"/>
            </a:rPr>
            <a:t>Nhộng</a:t>
          </a:r>
          <a:endParaRPr lang="en-US" sz="2000" b="1" dirty="0">
            <a:solidFill>
              <a:srgbClr val="666666">
                <a:lumMod val="10000"/>
              </a:srgbClr>
            </a:solidFill>
            <a:latin typeface="Arial" panose="020B0604020202020204" pitchFamily="34" charset="0"/>
            <a:ea typeface="+mn-ea"/>
            <a:cs typeface="Arial" panose="020B0604020202020204" pitchFamily="34" charset="0"/>
          </a:endParaRPr>
        </a:p>
      </dgm:t>
    </dgm:pt>
    <dgm:pt modelId="{F5EC8AC2-29EA-420A-BFBF-42CA1BA5802D}" type="parTrans" cxnId="{B127A5F0-4678-400D-BFC4-1A7F569CB1F5}">
      <dgm:prSet/>
      <dgm:spPr/>
      <dgm:t>
        <a:bodyPr/>
        <a:lstStyle/>
        <a:p>
          <a:endParaRPr lang="en-US"/>
        </a:p>
      </dgm:t>
    </dgm:pt>
    <dgm:pt modelId="{F5A8CB32-72D0-4814-ADE1-F6E337BC9568}" type="sibTrans" cxnId="{B127A5F0-4678-400D-BFC4-1A7F569CB1F5}">
      <dgm:prSet/>
      <dgm:spPr/>
      <dgm:t>
        <a:bodyPr/>
        <a:lstStyle/>
        <a:p>
          <a:endParaRPr lang="en-US"/>
        </a:p>
      </dgm:t>
    </dgm:pt>
    <dgm:pt modelId="{B0A2D89D-7EA3-4D6E-9E62-D69D510CDABF}">
      <dgm:prSet phldrT="[Text]"/>
      <dgm:spPr>
        <a:xfrm>
          <a:off x="1842785" y="3060572"/>
          <a:ext cx="2373963" cy="2040381"/>
        </a:xfrm>
        <a:prstGeom prst="ellipse">
          <a:avLst/>
        </a:prstGeom>
        <a:solidFill>
          <a:srgbClr val="990099"/>
        </a:solidFill>
        <a:ln w="25400" cap="flat" cmpd="sng" algn="ctr">
          <a:solidFill>
            <a:srgbClr val="FFFFFF">
              <a:hueOff val="0"/>
              <a:satOff val="0"/>
              <a:lumOff val="0"/>
              <a:alphaOff val="0"/>
            </a:srgbClr>
          </a:solidFill>
          <a:prstDash val="solid"/>
        </a:ln>
        <a:effectLst/>
        <a:scene3d>
          <a:camera prst="orthographicFront"/>
          <a:lightRig rig="threePt" dir="t"/>
        </a:scene3d>
        <a:sp3d>
          <a:bevelT/>
        </a:sp3d>
      </dgm:spPr>
      <dgm:t>
        <a:bodyPr/>
        <a:lstStyle/>
        <a:p>
          <a:endParaRPr lang="en-US" dirty="0">
            <a:solidFill>
              <a:srgbClr val="FFFFFF"/>
            </a:solidFill>
            <a:latin typeface="Arial"/>
            <a:ea typeface="+mn-ea"/>
            <a:cs typeface="+mn-cs"/>
          </a:endParaRPr>
        </a:p>
      </dgm:t>
    </dgm:pt>
    <dgm:pt modelId="{F8AC2FBA-B09B-45D2-950B-CDB6C099E283}" type="parTrans" cxnId="{579E7E28-3E9A-4273-A9A7-8736710AA758}">
      <dgm:prSet/>
      <dgm:spPr/>
      <dgm:t>
        <a:bodyPr/>
        <a:lstStyle/>
        <a:p>
          <a:endParaRPr lang="en-US"/>
        </a:p>
      </dgm:t>
    </dgm:pt>
    <dgm:pt modelId="{ADA82338-3E8F-41D5-A042-45DBEE9BF2D0}" type="sibTrans" cxnId="{579E7E28-3E9A-4273-A9A7-8736710AA758}">
      <dgm:prSet/>
      <dgm:spPr/>
      <dgm:t>
        <a:bodyPr/>
        <a:lstStyle/>
        <a:p>
          <a:endParaRPr lang="en-US"/>
        </a:p>
      </dgm:t>
    </dgm:pt>
    <dgm:pt modelId="{4364F618-5F00-4C65-9E03-14C6C5A51EA1}" type="pres">
      <dgm:prSet presAssocID="{ED9819B5-12C3-43D4-81CC-FBD8566D9D0D}" presName="Name0" presStyleCnt="0">
        <dgm:presLayoutVars>
          <dgm:chMax val="7"/>
          <dgm:resizeHandles val="exact"/>
        </dgm:presLayoutVars>
      </dgm:prSet>
      <dgm:spPr/>
      <dgm:t>
        <a:bodyPr/>
        <a:lstStyle/>
        <a:p>
          <a:endParaRPr lang="en-US"/>
        </a:p>
      </dgm:t>
    </dgm:pt>
    <dgm:pt modelId="{5D953034-896D-4B24-A4E0-B9570B3343AC}" type="pres">
      <dgm:prSet presAssocID="{ED9819B5-12C3-43D4-81CC-FBD8566D9D0D}" presName="comp1" presStyleCnt="0"/>
      <dgm:spPr>
        <a:scene3d>
          <a:camera prst="orthographicFront"/>
          <a:lightRig rig="threePt" dir="t"/>
        </a:scene3d>
        <a:sp3d>
          <a:bevelT/>
        </a:sp3d>
      </dgm:spPr>
    </dgm:pt>
    <dgm:pt modelId="{34B89764-743F-46F5-AC39-F6FF820C1200}" type="pres">
      <dgm:prSet presAssocID="{ED9819B5-12C3-43D4-81CC-FBD8566D9D0D}" presName="circle1" presStyleLbl="node1" presStyleIdx="0" presStyleCnt="4" custScaleX="116768"/>
      <dgm:spPr/>
      <dgm:t>
        <a:bodyPr/>
        <a:lstStyle/>
        <a:p>
          <a:endParaRPr lang="en-US"/>
        </a:p>
      </dgm:t>
    </dgm:pt>
    <dgm:pt modelId="{49177237-C782-4260-8B21-AC0499084A5F}" type="pres">
      <dgm:prSet presAssocID="{ED9819B5-12C3-43D4-81CC-FBD8566D9D0D}" presName="c1text" presStyleLbl="node1" presStyleIdx="0" presStyleCnt="4">
        <dgm:presLayoutVars>
          <dgm:bulletEnabled val="1"/>
        </dgm:presLayoutVars>
      </dgm:prSet>
      <dgm:spPr/>
      <dgm:t>
        <a:bodyPr/>
        <a:lstStyle/>
        <a:p>
          <a:endParaRPr lang="en-US"/>
        </a:p>
      </dgm:t>
    </dgm:pt>
    <dgm:pt modelId="{9572A76C-CFF0-418A-A29C-ECDA7B759777}" type="pres">
      <dgm:prSet presAssocID="{ED9819B5-12C3-43D4-81CC-FBD8566D9D0D}" presName="comp2" presStyleCnt="0"/>
      <dgm:spPr>
        <a:scene3d>
          <a:camera prst="orthographicFront"/>
          <a:lightRig rig="threePt" dir="t"/>
        </a:scene3d>
        <a:sp3d>
          <a:bevelT/>
        </a:sp3d>
      </dgm:spPr>
    </dgm:pt>
    <dgm:pt modelId="{138543DC-6E5E-45C3-8BDE-C278254058CE}" type="pres">
      <dgm:prSet presAssocID="{ED9819B5-12C3-43D4-81CC-FBD8566D9D0D}" presName="circle2" presStyleLbl="node1" presStyleIdx="1" presStyleCnt="4"/>
      <dgm:spPr/>
      <dgm:t>
        <a:bodyPr/>
        <a:lstStyle/>
        <a:p>
          <a:endParaRPr lang="en-US"/>
        </a:p>
      </dgm:t>
    </dgm:pt>
    <dgm:pt modelId="{963036BE-FA81-4FB0-9E4B-21DED1F4146F}" type="pres">
      <dgm:prSet presAssocID="{ED9819B5-12C3-43D4-81CC-FBD8566D9D0D}" presName="c2text" presStyleLbl="node1" presStyleIdx="1" presStyleCnt="4">
        <dgm:presLayoutVars>
          <dgm:bulletEnabled val="1"/>
        </dgm:presLayoutVars>
      </dgm:prSet>
      <dgm:spPr/>
      <dgm:t>
        <a:bodyPr/>
        <a:lstStyle/>
        <a:p>
          <a:endParaRPr lang="en-US"/>
        </a:p>
      </dgm:t>
    </dgm:pt>
    <dgm:pt modelId="{E2FD4A0D-D6BB-4EC1-967A-496F4EF98CFE}" type="pres">
      <dgm:prSet presAssocID="{ED9819B5-12C3-43D4-81CC-FBD8566D9D0D}" presName="comp3" presStyleCnt="0"/>
      <dgm:spPr>
        <a:scene3d>
          <a:camera prst="orthographicFront"/>
          <a:lightRig rig="threePt" dir="t"/>
        </a:scene3d>
        <a:sp3d>
          <a:bevelT/>
        </a:sp3d>
      </dgm:spPr>
    </dgm:pt>
    <dgm:pt modelId="{F690EE61-E09D-4EEA-B476-AB33E9A4AEDD}" type="pres">
      <dgm:prSet presAssocID="{ED9819B5-12C3-43D4-81CC-FBD8566D9D0D}" presName="circle3" presStyleLbl="node1" presStyleIdx="2" presStyleCnt="4" custScaleX="115328"/>
      <dgm:spPr/>
      <dgm:t>
        <a:bodyPr/>
        <a:lstStyle/>
        <a:p>
          <a:endParaRPr lang="en-US"/>
        </a:p>
      </dgm:t>
    </dgm:pt>
    <dgm:pt modelId="{56E50F61-479E-4E33-BB72-5778F02A8EFC}" type="pres">
      <dgm:prSet presAssocID="{ED9819B5-12C3-43D4-81CC-FBD8566D9D0D}" presName="c3text" presStyleLbl="node1" presStyleIdx="2" presStyleCnt="4">
        <dgm:presLayoutVars>
          <dgm:bulletEnabled val="1"/>
        </dgm:presLayoutVars>
      </dgm:prSet>
      <dgm:spPr/>
      <dgm:t>
        <a:bodyPr/>
        <a:lstStyle/>
        <a:p>
          <a:endParaRPr lang="en-US"/>
        </a:p>
      </dgm:t>
    </dgm:pt>
    <dgm:pt modelId="{001BB97F-8347-4EBF-8098-E8D2E5153360}" type="pres">
      <dgm:prSet presAssocID="{ED9819B5-12C3-43D4-81CC-FBD8566D9D0D}" presName="comp4" presStyleCnt="0"/>
      <dgm:spPr>
        <a:scene3d>
          <a:camera prst="orthographicFront"/>
          <a:lightRig rig="threePt" dir="t"/>
        </a:scene3d>
        <a:sp3d>
          <a:bevelT/>
        </a:sp3d>
      </dgm:spPr>
    </dgm:pt>
    <dgm:pt modelId="{56787847-74DE-4242-848C-8AA87BCAC1C0}" type="pres">
      <dgm:prSet presAssocID="{ED9819B5-12C3-43D4-81CC-FBD8566D9D0D}" presName="circle4" presStyleLbl="node1" presStyleIdx="3" presStyleCnt="4" custScaleX="116349" custLinFactNeighborX="0"/>
      <dgm:spPr/>
      <dgm:t>
        <a:bodyPr/>
        <a:lstStyle/>
        <a:p>
          <a:endParaRPr lang="en-US"/>
        </a:p>
      </dgm:t>
    </dgm:pt>
    <dgm:pt modelId="{2EE6B023-BF92-4B87-9D27-B2D71688BCE1}" type="pres">
      <dgm:prSet presAssocID="{ED9819B5-12C3-43D4-81CC-FBD8566D9D0D}" presName="c4text" presStyleLbl="node1" presStyleIdx="3" presStyleCnt="4">
        <dgm:presLayoutVars>
          <dgm:bulletEnabled val="1"/>
        </dgm:presLayoutVars>
      </dgm:prSet>
      <dgm:spPr/>
      <dgm:t>
        <a:bodyPr/>
        <a:lstStyle/>
        <a:p>
          <a:endParaRPr lang="en-US"/>
        </a:p>
      </dgm:t>
    </dgm:pt>
  </dgm:ptLst>
  <dgm:cxnLst>
    <dgm:cxn modelId="{17AEF7C8-BB3B-4259-B962-4FFBF6EB6986}" type="presOf" srcId="{FA86E751-E669-4EB1-BA98-4C6F744CC9E0}" destId="{34B89764-743F-46F5-AC39-F6FF820C1200}" srcOrd="0" destOrd="0" presId="urn:microsoft.com/office/officeart/2005/8/layout/venn2"/>
    <dgm:cxn modelId="{1BB4E687-FAF4-48E9-9051-0D24C3358487}" type="presOf" srcId="{707851F7-AFE9-452D-8B01-F912F512A153}" destId="{963036BE-FA81-4FB0-9E4B-21DED1F4146F}" srcOrd="1" destOrd="0" presId="urn:microsoft.com/office/officeart/2005/8/layout/venn2"/>
    <dgm:cxn modelId="{C6BEAF6E-D48E-428F-AED2-92C82888FA0A}" type="presOf" srcId="{59EB106B-2466-4A33-9323-61FDCD0B06F3}" destId="{F690EE61-E09D-4EEA-B476-AB33E9A4AEDD}" srcOrd="0" destOrd="0" presId="urn:microsoft.com/office/officeart/2005/8/layout/venn2"/>
    <dgm:cxn modelId="{63214651-A735-43A4-9D2C-C7175134DA42}" srcId="{ED9819B5-12C3-43D4-81CC-FBD8566D9D0D}" destId="{FA86E751-E669-4EB1-BA98-4C6F744CC9E0}" srcOrd="0" destOrd="0" parTransId="{B00873BE-2D43-4FFF-8596-E63BD9E7CBE5}" sibTransId="{07ECA8EA-F276-47CA-BB67-731D8A1A6A7F}"/>
    <dgm:cxn modelId="{65702AF8-F764-48DA-B506-C1D8952D152A}" type="presOf" srcId="{707851F7-AFE9-452D-8B01-F912F512A153}" destId="{138543DC-6E5E-45C3-8BDE-C278254058CE}" srcOrd="0" destOrd="0" presId="urn:microsoft.com/office/officeart/2005/8/layout/venn2"/>
    <dgm:cxn modelId="{07583E40-F517-48D6-81F9-202362E07D23}" type="presOf" srcId="{ED9819B5-12C3-43D4-81CC-FBD8566D9D0D}" destId="{4364F618-5F00-4C65-9E03-14C6C5A51EA1}" srcOrd="0" destOrd="0" presId="urn:microsoft.com/office/officeart/2005/8/layout/venn2"/>
    <dgm:cxn modelId="{146E2D87-AB37-4021-83FE-C0E7ED2AAC86}" type="presOf" srcId="{B0A2D89D-7EA3-4D6E-9E62-D69D510CDABF}" destId="{56787847-74DE-4242-848C-8AA87BCAC1C0}" srcOrd="0" destOrd="0" presId="urn:microsoft.com/office/officeart/2005/8/layout/venn2"/>
    <dgm:cxn modelId="{579E7E28-3E9A-4273-A9A7-8736710AA758}" srcId="{ED9819B5-12C3-43D4-81CC-FBD8566D9D0D}" destId="{B0A2D89D-7EA3-4D6E-9E62-D69D510CDABF}" srcOrd="3" destOrd="0" parTransId="{F8AC2FBA-B09B-45D2-950B-CDB6C099E283}" sibTransId="{ADA82338-3E8F-41D5-A042-45DBEE9BF2D0}"/>
    <dgm:cxn modelId="{B127A5F0-4678-400D-BFC4-1A7F569CB1F5}" srcId="{ED9819B5-12C3-43D4-81CC-FBD8566D9D0D}" destId="{59EB106B-2466-4A33-9323-61FDCD0B06F3}" srcOrd="2" destOrd="0" parTransId="{F5EC8AC2-29EA-420A-BFBF-42CA1BA5802D}" sibTransId="{F5A8CB32-72D0-4814-ADE1-F6E337BC9568}"/>
    <dgm:cxn modelId="{C4FFDE1E-4853-45B5-9798-74037537D297}" type="presOf" srcId="{B0A2D89D-7EA3-4D6E-9E62-D69D510CDABF}" destId="{2EE6B023-BF92-4B87-9D27-B2D71688BCE1}" srcOrd="1" destOrd="0" presId="urn:microsoft.com/office/officeart/2005/8/layout/venn2"/>
    <dgm:cxn modelId="{60A41EF6-8349-4D90-8AF7-B22A1F103CD5}" srcId="{ED9819B5-12C3-43D4-81CC-FBD8566D9D0D}" destId="{707851F7-AFE9-452D-8B01-F912F512A153}" srcOrd="1" destOrd="0" parTransId="{2EDFCB16-DC1B-42CA-9926-2DF6D23E4476}" sibTransId="{72C9AA59-4A39-404D-8686-6AD4AA8CD2C2}"/>
    <dgm:cxn modelId="{AF555B20-8622-407C-AA55-CF3FC6BCCBC7}" type="presOf" srcId="{FA86E751-E669-4EB1-BA98-4C6F744CC9E0}" destId="{49177237-C782-4260-8B21-AC0499084A5F}" srcOrd="1" destOrd="0" presId="urn:microsoft.com/office/officeart/2005/8/layout/venn2"/>
    <dgm:cxn modelId="{B30CD6D9-03B9-4547-8291-C0FFC95AB818}" type="presOf" srcId="{59EB106B-2466-4A33-9323-61FDCD0B06F3}" destId="{56E50F61-479E-4E33-BB72-5778F02A8EFC}" srcOrd="1" destOrd="0" presId="urn:microsoft.com/office/officeart/2005/8/layout/venn2"/>
    <dgm:cxn modelId="{D2197C34-0F4F-4714-88F3-0DEC028086EE}" type="presParOf" srcId="{4364F618-5F00-4C65-9E03-14C6C5A51EA1}" destId="{5D953034-896D-4B24-A4E0-B9570B3343AC}" srcOrd="0" destOrd="0" presId="urn:microsoft.com/office/officeart/2005/8/layout/venn2"/>
    <dgm:cxn modelId="{7C1D5B68-CDBD-4F8D-A4F6-A0D2BC4FA355}" type="presParOf" srcId="{5D953034-896D-4B24-A4E0-B9570B3343AC}" destId="{34B89764-743F-46F5-AC39-F6FF820C1200}" srcOrd="0" destOrd="0" presId="urn:microsoft.com/office/officeart/2005/8/layout/venn2"/>
    <dgm:cxn modelId="{5C0FA01B-68DE-4635-9118-9431AE3D20CC}" type="presParOf" srcId="{5D953034-896D-4B24-A4E0-B9570B3343AC}" destId="{49177237-C782-4260-8B21-AC0499084A5F}" srcOrd="1" destOrd="0" presId="urn:microsoft.com/office/officeart/2005/8/layout/venn2"/>
    <dgm:cxn modelId="{C18ED66D-9A52-4518-BAF5-82CA73C54433}" type="presParOf" srcId="{4364F618-5F00-4C65-9E03-14C6C5A51EA1}" destId="{9572A76C-CFF0-418A-A29C-ECDA7B759777}" srcOrd="1" destOrd="0" presId="urn:microsoft.com/office/officeart/2005/8/layout/venn2"/>
    <dgm:cxn modelId="{D4B87CE6-DC2B-48BB-BF39-2DF60BE1A91D}" type="presParOf" srcId="{9572A76C-CFF0-418A-A29C-ECDA7B759777}" destId="{138543DC-6E5E-45C3-8BDE-C278254058CE}" srcOrd="0" destOrd="0" presId="urn:microsoft.com/office/officeart/2005/8/layout/venn2"/>
    <dgm:cxn modelId="{F1490B42-458E-40D0-A5ED-4AA12B937312}" type="presParOf" srcId="{9572A76C-CFF0-418A-A29C-ECDA7B759777}" destId="{963036BE-FA81-4FB0-9E4B-21DED1F4146F}" srcOrd="1" destOrd="0" presId="urn:microsoft.com/office/officeart/2005/8/layout/venn2"/>
    <dgm:cxn modelId="{1EA3A0D5-80A5-4A52-BC9E-3F8A7C31CEB5}" type="presParOf" srcId="{4364F618-5F00-4C65-9E03-14C6C5A51EA1}" destId="{E2FD4A0D-D6BB-4EC1-967A-496F4EF98CFE}" srcOrd="2" destOrd="0" presId="urn:microsoft.com/office/officeart/2005/8/layout/venn2"/>
    <dgm:cxn modelId="{67CBA52B-1A5C-4626-BF39-45C85CED6ACB}" type="presParOf" srcId="{E2FD4A0D-D6BB-4EC1-967A-496F4EF98CFE}" destId="{F690EE61-E09D-4EEA-B476-AB33E9A4AEDD}" srcOrd="0" destOrd="0" presId="urn:microsoft.com/office/officeart/2005/8/layout/venn2"/>
    <dgm:cxn modelId="{88C11E5E-BC36-49BD-A26A-24062952C02D}" type="presParOf" srcId="{E2FD4A0D-D6BB-4EC1-967A-496F4EF98CFE}" destId="{56E50F61-479E-4E33-BB72-5778F02A8EFC}" srcOrd="1" destOrd="0" presId="urn:microsoft.com/office/officeart/2005/8/layout/venn2"/>
    <dgm:cxn modelId="{65485BE3-473C-45D6-AE57-46460EF75040}" type="presParOf" srcId="{4364F618-5F00-4C65-9E03-14C6C5A51EA1}" destId="{001BB97F-8347-4EBF-8098-E8D2E5153360}" srcOrd="3" destOrd="0" presId="urn:microsoft.com/office/officeart/2005/8/layout/venn2"/>
    <dgm:cxn modelId="{750E3B46-D225-4759-92E4-9669DB24BA35}" type="presParOf" srcId="{001BB97F-8347-4EBF-8098-E8D2E5153360}" destId="{56787847-74DE-4242-848C-8AA87BCAC1C0}" srcOrd="0" destOrd="0" presId="urn:microsoft.com/office/officeart/2005/8/layout/venn2"/>
    <dgm:cxn modelId="{9627A37F-A043-4461-90FD-43D26EB7D92F}" type="presParOf" srcId="{001BB97F-8347-4EBF-8098-E8D2E5153360}" destId="{2EE6B023-BF92-4B87-9D27-B2D71688BCE1}" srcOrd="1" destOrd="0" presId="urn:microsoft.com/office/officeart/2005/8/layout/ven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xml><?xml version="1.0" encoding="utf-8"?>
<dgm:dataModel xmlns:dgm="http://schemas.openxmlformats.org/drawingml/2006/diagram" xmlns:a="http://schemas.openxmlformats.org/drawingml/2006/main">
  <dgm:ptLst>
    <dgm:pt modelId="{8E3C6DE6-9326-4CB7-B69D-9FA09B5A7689}" type="doc">
      <dgm:prSet loTypeId="urn:microsoft.com/office/officeart/2005/8/layout/pyramid2" loCatId="list" qsTypeId="urn:microsoft.com/office/officeart/2005/8/quickstyle/simple1" qsCatId="simple" csTypeId="urn:microsoft.com/office/officeart/2005/8/colors/accent1_2" csCatId="accent1" phldr="1"/>
      <dgm:spPr/>
    </dgm:pt>
    <dgm:pt modelId="{C16CCCDD-6889-43D9-B743-E9A956284CA6}">
      <dgm:prSet phldrT="[Text]" custT="1"/>
      <dgm:spPr>
        <a:xfrm>
          <a:off x="1635056" y="346290"/>
          <a:ext cx="2125574" cy="1229753"/>
        </a:xfrm>
        <a:prstGeom prst="roundRect">
          <a:avLst/>
        </a:prstGeom>
        <a:solidFill>
          <a:srgbClr val="FFFFFF">
            <a:alpha val="90000"/>
            <a:hueOff val="0"/>
            <a:satOff val="0"/>
            <a:lumOff val="0"/>
            <a:alphaOff val="0"/>
          </a:srgbClr>
        </a:solidFill>
        <a:ln w="25400" cap="flat" cmpd="sng" algn="ctr">
          <a:solidFill>
            <a:srgbClr val="3A81BA">
              <a:hueOff val="0"/>
              <a:satOff val="0"/>
              <a:lumOff val="0"/>
              <a:alphaOff val="0"/>
            </a:srgbClr>
          </a:solidFill>
          <a:prstDash val="solid"/>
        </a:ln>
        <a:effectLst/>
      </dgm:spPr>
      <dgm:t>
        <a:bodyPr/>
        <a:lstStyle/>
        <a:p>
          <a:r>
            <a:rPr lang="en-US" sz="2400" b="1" dirty="0">
              <a:solidFill>
                <a:srgbClr val="008000"/>
              </a:solidFill>
              <a:latin typeface="Arial"/>
              <a:ea typeface="+mn-ea"/>
              <a:cs typeface="Times New Roman" panose="02020603050405020304" pitchFamily="18" charset="0"/>
            </a:rPr>
            <a:t>NT </a:t>
          </a:r>
          <a:r>
            <a:rPr lang="en-US" sz="2400" b="1" dirty="0" err="1">
              <a:solidFill>
                <a:srgbClr val="008000"/>
              </a:solidFill>
              <a:latin typeface="Arial"/>
              <a:ea typeface="+mn-ea"/>
              <a:cs typeface="Times New Roman" panose="02020603050405020304" pitchFamily="18" charset="0"/>
            </a:rPr>
            <a:t>lý</a:t>
          </a:r>
          <a:r>
            <a:rPr lang="en-US" sz="2400" b="1" dirty="0">
              <a:solidFill>
                <a:srgbClr val="008000"/>
              </a:solidFill>
              <a:latin typeface="Arial"/>
              <a:ea typeface="+mn-ea"/>
              <a:cs typeface="Times New Roman" panose="02020603050405020304" pitchFamily="18" charset="0"/>
            </a:rPr>
            <a:t> </a:t>
          </a:r>
          <a:r>
            <a:rPr lang="en-US" sz="2400" b="1" dirty="0" err="1">
              <a:solidFill>
                <a:srgbClr val="008000"/>
              </a:solidFill>
              <a:latin typeface="Arial"/>
              <a:ea typeface="+mn-ea"/>
              <a:cs typeface="Times New Roman" panose="02020603050405020304" pitchFamily="18" charset="0"/>
            </a:rPr>
            <a:t>luận</a:t>
          </a:r>
          <a:endParaRPr lang="en-US" sz="2400" b="1" dirty="0">
            <a:solidFill>
              <a:srgbClr val="008000"/>
            </a:solidFill>
            <a:latin typeface="Arial"/>
            <a:ea typeface="+mn-ea"/>
            <a:cs typeface="Times New Roman" panose="02020603050405020304" pitchFamily="18" charset="0"/>
          </a:endParaRPr>
        </a:p>
      </dgm:t>
    </dgm:pt>
    <dgm:pt modelId="{56653C65-0E08-4798-9215-AD2411A8F7B5}" type="parTrans" cxnId="{0624CB46-0A10-4C3D-B06D-307EF67B16A9}">
      <dgm:prSet/>
      <dgm:spPr/>
      <dgm:t>
        <a:bodyPr/>
        <a:lstStyle/>
        <a:p>
          <a:endParaRPr lang="en-US"/>
        </a:p>
      </dgm:t>
    </dgm:pt>
    <dgm:pt modelId="{5D6F2C75-D9F8-43EA-B66A-0257EE51E2A6}" type="sibTrans" cxnId="{0624CB46-0A10-4C3D-B06D-307EF67B16A9}">
      <dgm:prSet/>
      <dgm:spPr/>
      <dgm:t>
        <a:bodyPr/>
        <a:lstStyle/>
        <a:p>
          <a:endParaRPr lang="en-US"/>
        </a:p>
      </dgm:t>
    </dgm:pt>
    <dgm:pt modelId="{7023B468-BEA7-41F1-8468-E1170429EADC}">
      <dgm:prSet phldrT="[Text]" custT="1"/>
      <dgm:spPr>
        <a:xfrm>
          <a:off x="1635056" y="2141890"/>
          <a:ext cx="2125574" cy="1229753"/>
        </a:xfrm>
        <a:prstGeom prst="roundRect">
          <a:avLst/>
        </a:prstGeom>
        <a:solidFill>
          <a:srgbClr val="FFFFFF">
            <a:alpha val="90000"/>
            <a:hueOff val="0"/>
            <a:satOff val="0"/>
            <a:lumOff val="0"/>
            <a:alphaOff val="0"/>
          </a:srgbClr>
        </a:solidFill>
        <a:ln w="25400" cap="flat" cmpd="sng" algn="ctr">
          <a:solidFill>
            <a:srgbClr val="3A81BA">
              <a:hueOff val="0"/>
              <a:satOff val="0"/>
              <a:lumOff val="0"/>
              <a:alphaOff val="0"/>
            </a:srgbClr>
          </a:solidFill>
          <a:prstDash val="solid"/>
        </a:ln>
        <a:effectLst/>
      </dgm:spPr>
      <dgm:t>
        <a:bodyPr/>
        <a:lstStyle/>
        <a:p>
          <a:r>
            <a:rPr lang="en-US" sz="2400" b="1" dirty="0">
              <a:solidFill>
                <a:srgbClr val="008000"/>
              </a:solidFill>
              <a:latin typeface="Arial"/>
              <a:ea typeface="+mn-ea"/>
              <a:cs typeface="Times New Roman" panose="02020603050405020304" pitchFamily="18" charset="0"/>
            </a:rPr>
            <a:t>NT </a:t>
          </a:r>
          <a:r>
            <a:rPr lang="en-US" sz="2400" b="1" dirty="0" err="1">
              <a:solidFill>
                <a:srgbClr val="008000"/>
              </a:solidFill>
              <a:latin typeface="Arial"/>
              <a:ea typeface="+mn-ea"/>
              <a:cs typeface="Times New Roman" panose="02020603050405020304" pitchFamily="18" charset="0"/>
            </a:rPr>
            <a:t>kinh</a:t>
          </a:r>
          <a:r>
            <a:rPr lang="en-US" sz="2400" b="1" dirty="0">
              <a:solidFill>
                <a:srgbClr val="008000"/>
              </a:solidFill>
              <a:latin typeface="Arial"/>
              <a:ea typeface="+mn-ea"/>
              <a:cs typeface="Times New Roman" panose="02020603050405020304" pitchFamily="18" charset="0"/>
            </a:rPr>
            <a:t> </a:t>
          </a:r>
          <a:r>
            <a:rPr lang="en-US" sz="2400" b="1" dirty="0" err="1">
              <a:solidFill>
                <a:srgbClr val="008000"/>
              </a:solidFill>
              <a:latin typeface="Arial"/>
              <a:ea typeface="+mn-ea"/>
              <a:cs typeface="Times New Roman" panose="02020603050405020304" pitchFamily="18" charset="0"/>
            </a:rPr>
            <a:t>nghiệm</a:t>
          </a:r>
          <a:endParaRPr lang="en-US" sz="2400" b="1" dirty="0">
            <a:solidFill>
              <a:srgbClr val="008000"/>
            </a:solidFill>
            <a:latin typeface="Arial"/>
            <a:ea typeface="+mn-ea"/>
            <a:cs typeface="Times New Roman" panose="02020603050405020304" pitchFamily="18" charset="0"/>
          </a:endParaRPr>
        </a:p>
      </dgm:t>
    </dgm:pt>
    <dgm:pt modelId="{D6D11FD4-A56E-4FC3-BAA6-BE76B12FE39F}" type="parTrans" cxnId="{C4747002-3C98-47E0-8BDB-0F278EFB559B}">
      <dgm:prSet/>
      <dgm:spPr/>
      <dgm:t>
        <a:bodyPr/>
        <a:lstStyle/>
        <a:p>
          <a:endParaRPr lang="en-US"/>
        </a:p>
      </dgm:t>
    </dgm:pt>
    <dgm:pt modelId="{AF1A7526-99B5-488B-94BC-8B482F2E6A6C}" type="sibTrans" cxnId="{C4747002-3C98-47E0-8BDB-0F278EFB559B}">
      <dgm:prSet/>
      <dgm:spPr/>
      <dgm:t>
        <a:bodyPr/>
        <a:lstStyle/>
        <a:p>
          <a:endParaRPr lang="en-US"/>
        </a:p>
      </dgm:t>
    </dgm:pt>
    <dgm:pt modelId="{457EFF72-7A94-457A-ADE5-05ACA005B4FE}" type="pres">
      <dgm:prSet presAssocID="{8E3C6DE6-9326-4CB7-B69D-9FA09B5A7689}" presName="compositeShape" presStyleCnt="0">
        <dgm:presLayoutVars>
          <dgm:dir/>
          <dgm:resizeHandles/>
        </dgm:presLayoutVars>
      </dgm:prSet>
      <dgm:spPr/>
    </dgm:pt>
    <dgm:pt modelId="{0BC84ED4-5479-4664-A16E-182E70E46F8F}" type="pres">
      <dgm:prSet presAssocID="{8E3C6DE6-9326-4CB7-B69D-9FA09B5A7689}" presName="pyramid" presStyleLbl="node1" presStyleIdx="0" presStyleCnt="1" custLinFactNeighborX="-14" custLinFactNeighborY="-2799"/>
      <dgm:spPr>
        <a:xfrm>
          <a:off x="0" y="0"/>
          <a:ext cx="3270113" cy="3459527"/>
        </a:xfrm>
        <a:prstGeom prst="triangle">
          <a:avLst/>
        </a:prstGeom>
        <a:solidFill>
          <a:srgbClr val="3A81BA">
            <a:hueOff val="0"/>
            <a:satOff val="0"/>
            <a:lumOff val="0"/>
            <a:alphaOff val="0"/>
          </a:srgbClr>
        </a:solidFill>
        <a:ln w="25400" cap="flat" cmpd="sng" algn="ctr">
          <a:solidFill>
            <a:srgbClr val="FFFFFF">
              <a:hueOff val="0"/>
              <a:satOff val="0"/>
              <a:lumOff val="0"/>
              <a:alphaOff val="0"/>
            </a:srgbClr>
          </a:solidFill>
          <a:prstDash val="solid"/>
        </a:ln>
        <a:effectLst/>
      </dgm:spPr>
    </dgm:pt>
    <dgm:pt modelId="{89DB520C-CB51-4FDD-922F-428E168CBE7D}" type="pres">
      <dgm:prSet presAssocID="{8E3C6DE6-9326-4CB7-B69D-9FA09B5A7689}" presName="theList" presStyleCnt="0"/>
      <dgm:spPr/>
    </dgm:pt>
    <dgm:pt modelId="{44767476-E744-4631-A165-D62746AF4482}" type="pres">
      <dgm:prSet presAssocID="{C16CCCDD-6889-43D9-B743-E9A956284CA6}" presName="aNode" presStyleLbl="fgAcc1" presStyleIdx="0" presStyleCnt="2">
        <dgm:presLayoutVars>
          <dgm:bulletEnabled val="1"/>
        </dgm:presLayoutVars>
      </dgm:prSet>
      <dgm:spPr/>
      <dgm:t>
        <a:bodyPr/>
        <a:lstStyle/>
        <a:p>
          <a:endParaRPr lang="en-US"/>
        </a:p>
      </dgm:t>
    </dgm:pt>
    <dgm:pt modelId="{A27BAF7B-B1F8-4DCB-A4BA-ACF209B083E8}" type="pres">
      <dgm:prSet presAssocID="{C16CCCDD-6889-43D9-B743-E9A956284CA6}" presName="aSpace" presStyleCnt="0"/>
      <dgm:spPr/>
    </dgm:pt>
    <dgm:pt modelId="{A30C99A7-2BA4-470E-8BD1-DE91A5936C36}" type="pres">
      <dgm:prSet presAssocID="{7023B468-BEA7-41F1-8468-E1170429EADC}" presName="aNode" presStyleLbl="fgAcc1" presStyleIdx="1" presStyleCnt="2" custLinFactY="21013" custLinFactNeighborX="1902" custLinFactNeighborY="100000">
        <dgm:presLayoutVars>
          <dgm:bulletEnabled val="1"/>
        </dgm:presLayoutVars>
      </dgm:prSet>
      <dgm:spPr/>
      <dgm:t>
        <a:bodyPr/>
        <a:lstStyle/>
        <a:p>
          <a:endParaRPr lang="en-US"/>
        </a:p>
      </dgm:t>
    </dgm:pt>
    <dgm:pt modelId="{0E9A4814-9B59-4DF0-8AFC-D61A82D28054}" type="pres">
      <dgm:prSet presAssocID="{7023B468-BEA7-41F1-8468-E1170429EADC}" presName="aSpace" presStyleCnt="0"/>
      <dgm:spPr/>
    </dgm:pt>
  </dgm:ptLst>
  <dgm:cxnLst>
    <dgm:cxn modelId="{0624CB46-0A10-4C3D-B06D-307EF67B16A9}" srcId="{8E3C6DE6-9326-4CB7-B69D-9FA09B5A7689}" destId="{C16CCCDD-6889-43D9-B743-E9A956284CA6}" srcOrd="0" destOrd="0" parTransId="{56653C65-0E08-4798-9215-AD2411A8F7B5}" sibTransId="{5D6F2C75-D9F8-43EA-B66A-0257EE51E2A6}"/>
    <dgm:cxn modelId="{DE24F42F-5C5E-41D6-B1E1-4B475BC9E7B3}" type="presOf" srcId="{7023B468-BEA7-41F1-8468-E1170429EADC}" destId="{A30C99A7-2BA4-470E-8BD1-DE91A5936C36}" srcOrd="0" destOrd="0" presId="urn:microsoft.com/office/officeart/2005/8/layout/pyramid2"/>
    <dgm:cxn modelId="{5DD74F8C-D1F0-4913-86A4-8AE3F07ED848}" type="presOf" srcId="{C16CCCDD-6889-43D9-B743-E9A956284CA6}" destId="{44767476-E744-4631-A165-D62746AF4482}" srcOrd="0" destOrd="0" presId="urn:microsoft.com/office/officeart/2005/8/layout/pyramid2"/>
    <dgm:cxn modelId="{B4991395-A4C3-4AF5-A50F-2CF86EA8BB53}" type="presOf" srcId="{8E3C6DE6-9326-4CB7-B69D-9FA09B5A7689}" destId="{457EFF72-7A94-457A-ADE5-05ACA005B4FE}" srcOrd="0" destOrd="0" presId="urn:microsoft.com/office/officeart/2005/8/layout/pyramid2"/>
    <dgm:cxn modelId="{C4747002-3C98-47E0-8BDB-0F278EFB559B}" srcId="{8E3C6DE6-9326-4CB7-B69D-9FA09B5A7689}" destId="{7023B468-BEA7-41F1-8468-E1170429EADC}" srcOrd="1" destOrd="0" parTransId="{D6D11FD4-A56E-4FC3-BAA6-BE76B12FE39F}" sibTransId="{AF1A7526-99B5-488B-94BC-8B482F2E6A6C}"/>
    <dgm:cxn modelId="{32F8BFF0-E624-4E27-8204-7AAB58F99116}" type="presParOf" srcId="{457EFF72-7A94-457A-ADE5-05ACA005B4FE}" destId="{0BC84ED4-5479-4664-A16E-182E70E46F8F}" srcOrd="0" destOrd="0" presId="urn:microsoft.com/office/officeart/2005/8/layout/pyramid2"/>
    <dgm:cxn modelId="{93AEAF04-5046-488D-8B16-290933461561}" type="presParOf" srcId="{457EFF72-7A94-457A-ADE5-05ACA005B4FE}" destId="{89DB520C-CB51-4FDD-922F-428E168CBE7D}" srcOrd="1" destOrd="0" presId="urn:microsoft.com/office/officeart/2005/8/layout/pyramid2"/>
    <dgm:cxn modelId="{D470C02C-F3F7-4EE1-9B0A-B9DAFB33F5C9}" type="presParOf" srcId="{89DB520C-CB51-4FDD-922F-428E168CBE7D}" destId="{44767476-E744-4631-A165-D62746AF4482}" srcOrd="0" destOrd="0" presId="urn:microsoft.com/office/officeart/2005/8/layout/pyramid2"/>
    <dgm:cxn modelId="{9EB2042B-BA56-48AB-BB72-D50D3839D4D3}" type="presParOf" srcId="{89DB520C-CB51-4FDD-922F-428E168CBE7D}" destId="{A27BAF7B-B1F8-4DCB-A4BA-ACF209B083E8}" srcOrd="1" destOrd="0" presId="urn:microsoft.com/office/officeart/2005/8/layout/pyramid2"/>
    <dgm:cxn modelId="{0AF46936-0FA5-4850-809F-81C1EDB0D39C}" type="presParOf" srcId="{89DB520C-CB51-4FDD-922F-428E168CBE7D}" destId="{A30C99A7-2BA4-470E-8BD1-DE91A5936C36}" srcOrd="2" destOrd="0" presId="urn:microsoft.com/office/officeart/2005/8/layout/pyramid2"/>
    <dgm:cxn modelId="{74B6E5BD-B1BC-4E27-A80F-37C17AAF5C6C}" type="presParOf" srcId="{89DB520C-CB51-4FDD-922F-428E168CBE7D}" destId="{0E9A4814-9B59-4DF0-8AFC-D61A82D28054}" srcOrd="3" destOrd="0" presId="urn:microsoft.com/office/officeart/2005/8/layout/pyramid2"/>
  </dgm:cxnLst>
  <dgm:bg>
    <a:solidFill>
      <a:schemeClr val="accent5">
        <a:lumMod val="20000"/>
        <a:lumOff val="80000"/>
      </a:schemeClr>
    </a:solidFill>
  </dgm:bg>
  <dgm:whole>
    <a:ln w="19050">
      <a:solidFill>
        <a:srgbClr val="FF0000"/>
      </a:solidFill>
    </a:ln>
  </dgm:whole>
  <dgm:extLst>
    <a:ext uri="http://schemas.microsoft.com/office/drawing/2008/diagram">
      <dsp:dataModelExt xmlns:dsp="http://schemas.microsoft.com/office/drawing/2008/diagram" relId="rId7" minVer="http://schemas.openxmlformats.org/drawingml/2006/diagram"/>
    </a:ext>
  </dgm:extLst>
</dgm:dataModel>
</file>

<file path=ppt/diagrams/data29.xml><?xml version="1.0" encoding="utf-8"?>
<dgm:dataModel xmlns:dgm="http://schemas.openxmlformats.org/drawingml/2006/diagram" xmlns:a="http://schemas.openxmlformats.org/drawingml/2006/main">
  <dgm:ptLst>
    <dgm:pt modelId="{8E3C6DE6-9326-4CB7-B69D-9FA09B5A7689}" type="doc">
      <dgm:prSet loTypeId="urn:microsoft.com/office/officeart/2005/8/layout/pyramid2" loCatId="list" qsTypeId="urn:microsoft.com/office/officeart/2005/8/quickstyle/simple1" qsCatId="simple" csTypeId="urn:microsoft.com/office/officeart/2005/8/colors/accent1_2" csCatId="accent1" phldr="1"/>
      <dgm:spPr/>
    </dgm:pt>
    <dgm:pt modelId="{C16CCCDD-6889-43D9-B743-E9A956284CA6}">
      <dgm:prSet phldrT="[Text]" custT="1"/>
      <dgm:spPr>
        <a:xfrm>
          <a:off x="1635056" y="346290"/>
          <a:ext cx="2125574" cy="1229753"/>
        </a:xfrm>
        <a:prstGeom prst="roundRect">
          <a:avLst/>
        </a:prstGeom>
        <a:solidFill>
          <a:srgbClr val="FFFFFF">
            <a:alpha val="90000"/>
            <a:hueOff val="0"/>
            <a:satOff val="0"/>
            <a:lumOff val="0"/>
            <a:alphaOff val="0"/>
          </a:srgbClr>
        </a:solidFill>
        <a:ln w="25400" cap="flat" cmpd="sng" algn="ctr">
          <a:solidFill>
            <a:srgbClr val="3A81BA">
              <a:hueOff val="0"/>
              <a:satOff val="0"/>
              <a:lumOff val="0"/>
              <a:alphaOff val="0"/>
            </a:srgbClr>
          </a:solidFill>
          <a:prstDash val="solid"/>
        </a:ln>
        <a:effectLst/>
      </dgm:spPr>
      <dgm:t>
        <a:bodyPr/>
        <a:lstStyle/>
        <a:p>
          <a:r>
            <a:rPr lang="en-US" sz="2400" b="1" dirty="0">
              <a:solidFill>
                <a:srgbClr val="008000"/>
              </a:solidFill>
              <a:latin typeface="Arial"/>
              <a:ea typeface="+mn-ea"/>
              <a:cs typeface="Times New Roman" panose="02020603050405020304" pitchFamily="18" charset="0"/>
            </a:rPr>
            <a:t>NT </a:t>
          </a:r>
          <a:r>
            <a:rPr lang="en-US" sz="2400" b="1" dirty="0" err="1">
              <a:solidFill>
                <a:srgbClr val="008000"/>
              </a:solidFill>
              <a:latin typeface="Arial"/>
              <a:ea typeface="+mn-ea"/>
              <a:cs typeface="Times New Roman" panose="02020603050405020304" pitchFamily="18" charset="0"/>
            </a:rPr>
            <a:t>khoa</a:t>
          </a:r>
          <a:r>
            <a:rPr lang="en-US" sz="2400" b="1" dirty="0">
              <a:solidFill>
                <a:srgbClr val="008000"/>
              </a:solidFill>
              <a:latin typeface="Arial"/>
              <a:ea typeface="+mn-ea"/>
              <a:cs typeface="Times New Roman" panose="02020603050405020304" pitchFamily="18" charset="0"/>
            </a:rPr>
            <a:t> </a:t>
          </a:r>
          <a:r>
            <a:rPr lang="en-US" sz="2400" b="1" dirty="0" err="1">
              <a:solidFill>
                <a:srgbClr val="008000"/>
              </a:solidFill>
              <a:latin typeface="Arial"/>
              <a:ea typeface="+mn-ea"/>
              <a:cs typeface="Times New Roman" panose="02020603050405020304" pitchFamily="18" charset="0"/>
            </a:rPr>
            <a:t>học</a:t>
          </a:r>
          <a:endParaRPr lang="en-US" sz="2400" b="1" dirty="0">
            <a:solidFill>
              <a:srgbClr val="008000"/>
            </a:solidFill>
            <a:latin typeface="Arial"/>
            <a:ea typeface="+mn-ea"/>
            <a:cs typeface="Times New Roman" panose="02020603050405020304" pitchFamily="18" charset="0"/>
          </a:endParaRPr>
        </a:p>
      </dgm:t>
    </dgm:pt>
    <dgm:pt modelId="{56653C65-0E08-4798-9215-AD2411A8F7B5}" type="parTrans" cxnId="{0624CB46-0A10-4C3D-B06D-307EF67B16A9}">
      <dgm:prSet/>
      <dgm:spPr/>
      <dgm:t>
        <a:bodyPr/>
        <a:lstStyle/>
        <a:p>
          <a:endParaRPr lang="en-US"/>
        </a:p>
      </dgm:t>
    </dgm:pt>
    <dgm:pt modelId="{5D6F2C75-D9F8-43EA-B66A-0257EE51E2A6}" type="sibTrans" cxnId="{0624CB46-0A10-4C3D-B06D-307EF67B16A9}">
      <dgm:prSet/>
      <dgm:spPr/>
      <dgm:t>
        <a:bodyPr/>
        <a:lstStyle/>
        <a:p>
          <a:endParaRPr lang="en-US"/>
        </a:p>
      </dgm:t>
    </dgm:pt>
    <dgm:pt modelId="{7023B468-BEA7-41F1-8468-E1170429EADC}">
      <dgm:prSet phldrT="[Text]" custT="1"/>
      <dgm:spPr>
        <a:xfrm>
          <a:off x="1635056" y="2141890"/>
          <a:ext cx="2125574" cy="1229753"/>
        </a:xfrm>
        <a:prstGeom prst="roundRect">
          <a:avLst/>
        </a:prstGeom>
        <a:solidFill>
          <a:srgbClr val="FFFFFF">
            <a:alpha val="90000"/>
            <a:hueOff val="0"/>
            <a:satOff val="0"/>
            <a:lumOff val="0"/>
            <a:alphaOff val="0"/>
          </a:srgbClr>
        </a:solidFill>
        <a:ln w="25400" cap="flat" cmpd="sng" algn="ctr">
          <a:solidFill>
            <a:srgbClr val="3A81BA">
              <a:hueOff val="0"/>
              <a:satOff val="0"/>
              <a:lumOff val="0"/>
              <a:alphaOff val="0"/>
            </a:srgbClr>
          </a:solidFill>
          <a:prstDash val="solid"/>
        </a:ln>
        <a:effectLst/>
      </dgm:spPr>
      <dgm:t>
        <a:bodyPr/>
        <a:lstStyle/>
        <a:p>
          <a:r>
            <a:rPr lang="en-US" sz="2400" b="1" dirty="0">
              <a:solidFill>
                <a:srgbClr val="008000"/>
              </a:solidFill>
              <a:latin typeface="Arial"/>
              <a:ea typeface="+mn-ea"/>
              <a:cs typeface="Times New Roman" panose="02020603050405020304" pitchFamily="18" charset="0"/>
            </a:rPr>
            <a:t>NT </a:t>
          </a:r>
          <a:r>
            <a:rPr lang="en-US" sz="2400" b="1" dirty="0" err="1">
              <a:solidFill>
                <a:srgbClr val="008000"/>
              </a:solidFill>
              <a:latin typeface="Arial"/>
              <a:ea typeface="+mn-ea"/>
              <a:cs typeface="Times New Roman" panose="02020603050405020304" pitchFamily="18" charset="0"/>
            </a:rPr>
            <a:t>thông</a:t>
          </a:r>
          <a:r>
            <a:rPr lang="en-US" sz="2400" b="1" dirty="0">
              <a:solidFill>
                <a:srgbClr val="008000"/>
              </a:solidFill>
              <a:latin typeface="Arial"/>
              <a:ea typeface="+mn-ea"/>
              <a:cs typeface="Times New Roman" panose="02020603050405020304" pitchFamily="18" charset="0"/>
            </a:rPr>
            <a:t> </a:t>
          </a:r>
          <a:r>
            <a:rPr lang="en-US" sz="2400" b="1" dirty="0" err="1">
              <a:solidFill>
                <a:srgbClr val="008000"/>
              </a:solidFill>
              <a:latin typeface="Arial"/>
              <a:ea typeface="+mn-ea"/>
              <a:cs typeface="Times New Roman" panose="02020603050405020304" pitchFamily="18" charset="0"/>
            </a:rPr>
            <a:t>thường</a:t>
          </a:r>
          <a:endParaRPr lang="en-US" sz="2400" b="1" dirty="0">
            <a:solidFill>
              <a:srgbClr val="008000"/>
            </a:solidFill>
            <a:latin typeface="Arial"/>
            <a:ea typeface="+mn-ea"/>
            <a:cs typeface="Times New Roman" panose="02020603050405020304" pitchFamily="18" charset="0"/>
          </a:endParaRPr>
        </a:p>
      </dgm:t>
    </dgm:pt>
    <dgm:pt modelId="{D6D11FD4-A56E-4FC3-BAA6-BE76B12FE39F}" type="parTrans" cxnId="{C4747002-3C98-47E0-8BDB-0F278EFB559B}">
      <dgm:prSet/>
      <dgm:spPr/>
      <dgm:t>
        <a:bodyPr/>
        <a:lstStyle/>
        <a:p>
          <a:endParaRPr lang="en-US"/>
        </a:p>
      </dgm:t>
    </dgm:pt>
    <dgm:pt modelId="{AF1A7526-99B5-488B-94BC-8B482F2E6A6C}" type="sibTrans" cxnId="{C4747002-3C98-47E0-8BDB-0F278EFB559B}">
      <dgm:prSet/>
      <dgm:spPr/>
      <dgm:t>
        <a:bodyPr/>
        <a:lstStyle/>
        <a:p>
          <a:endParaRPr lang="en-US"/>
        </a:p>
      </dgm:t>
    </dgm:pt>
    <dgm:pt modelId="{457EFF72-7A94-457A-ADE5-05ACA005B4FE}" type="pres">
      <dgm:prSet presAssocID="{8E3C6DE6-9326-4CB7-B69D-9FA09B5A7689}" presName="compositeShape" presStyleCnt="0">
        <dgm:presLayoutVars>
          <dgm:dir/>
          <dgm:resizeHandles/>
        </dgm:presLayoutVars>
      </dgm:prSet>
      <dgm:spPr/>
    </dgm:pt>
    <dgm:pt modelId="{0BC84ED4-5479-4664-A16E-182E70E46F8F}" type="pres">
      <dgm:prSet presAssocID="{8E3C6DE6-9326-4CB7-B69D-9FA09B5A7689}" presName="pyramid" presStyleLbl="node1" presStyleIdx="0" presStyleCnt="1" custLinFactNeighborX="-394"/>
      <dgm:spPr>
        <a:xfrm>
          <a:off x="0" y="0"/>
          <a:ext cx="3270113" cy="3459527"/>
        </a:xfrm>
        <a:prstGeom prst="triangle">
          <a:avLst/>
        </a:prstGeom>
        <a:solidFill>
          <a:srgbClr val="3A81BA">
            <a:hueOff val="0"/>
            <a:satOff val="0"/>
            <a:lumOff val="0"/>
            <a:alphaOff val="0"/>
          </a:srgbClr>
        </a:solidFill>
        <a:ln w="25400" cap="flat" cmpd="sng" algn="ctr">
          <a:solidFill>
            <a:srgbClr val="FFFFFF">
              <a:hueOff val="0"/>
              <a:satOff val="0"/>
              <a:lumOff val="0"/>
              <a:alphaOff val="0"/>
            </a:srgbClr>
          </a:solidFill>
          <a:prstDash val="solid"/>
        </a:ln>
        <a:effectLst/>
      </dgm:spPr>
    </dgm:pt>
    <dgm:pt modelId="{89DB520C-CB51-4FDD-922F-428E168CBE7D}" type="pres">
      <dgm:prSet presAssocID="{8E3C6DE6-9326-4CB7-B69D-9FA09B5A7689}" presName="theList" presStyleCnt="0"/>
      <dgm:spPr/>
    </dgm:pt>
    <dgm:pt modelId="{44767476-E744-4631-A165-D62746AF4482}" type="pres">
      <dgm:prSet presAssocID="{C16CCCDD-6889-43D9-B743-E9A956284CA6}" presName="aNode" presStyleLbl="fgAcc1" presStyleIdx="0" presStyleCnt="2">
        <dgm:presLayoutVars>
          <dgm:bulletEnabled val="1"/>
        </dgm:presLayoutVars>
      </dgm:prSet>
      <dgm:spPr/>
      <dgm:t>
        <a:bodyPr/>
        <a:lstStyle/>
        <a:p>
          <a:endParaRPr lang="en-US"/>
        </a:p>
      </dgm:t>
    </dgm:pt>
    <dgm:pt modelId="{A27BAF7B-B1F8-4DCB-A4BA-ACF209B083E8}" type="pres">
      <dgm:prSet presAssocID="{C16CCCDD-6889-43D9-B743-E9A956284CA6}" presName="aSpace" presStyleCnt="0"/>
      <dgm:spPr/>
    </dgm:pt>
    <dgm:pt modelId="{A30C99A7-2BA4-470E-8BD1-DE91A5936C36}" type="pres">
      <dgm:prSet presAssocID="{7023B468-BEA7-41F1-8468-E1170429EADC}" presName="aNode" presStyleLbl="fgAcc1" presStyleIdx="1" presStyleCnt="2" custLinFactY="21013" custLinFactNeighborX="1902" custLinFactNeighborY="100000">
        <dgm:presLayoutVars>
          <dgm:bulletEnabled val="1"/>
        </dgm:presLayoutVars>
      </dgm:prSet>
      <dgm:spPr/>
      <dgm:t>
        <a:bodyPr/>
        <a:lstStyle/>
        <a:p>
          <a:endParaRPr lang="en-US"/>
        </a:p>
      </dgm:t>
    </dgm:pt>
    <dgm:pt modelId="{0E9A4814-9B59-4DF0-8AFC-D61A82D28054}" type="pres">
      <dgm:prSet presAssocID="{7023B468-BEA7-41F1-8468-E1170429EADC}" presName="aSpace" presStyleCnt="0"/>
      <dgm:spPr/>
    </dgm:pt>
  </dgm:ptLst>
  <dgm:cxnLst>
    <dgm:cxn modelId="{0624CB46-0A10-4C3D-B06D-307EF67B16A9}" srcId="{8E3C6DE6-9326-4CB7-B69D-9FA09B5A7689}" destId="{C16CCCDD-6889-43D9-B743-E9A956284CA6}" srcOrd="0" destOrd="0" parTransId="{56653C65-0E08-4798-9215-AD2411A8F7B5}" sibTransId="{5D6F2C75-D9F8-43EA-B66A-0257EE51E2A6}"/>
    <dgm:cxn modelId="{42B2A9B9-35F1-4DED-8578-FFBA1CC61EC8}" type="presOf" srcId="{8E3C6DE6-9326-4CB7-B69D-9FA09B5A7689}" destId="{457EFF72-7A94-457A-ADE5-05ACA005B4FE}" srcOrd="0" destOrd="0" presId="urn:microsoft.com/office/officeart/2005/8/layout/pyramid2"/>
    <dgm:cxn modelId="{C4747002-3C98-47E0-8BDB-0F278EFB559B}" srcId="{8E3C6DE6-9326-4CB7-B69D-9FA09B5A7689}" destId="{7023B468-BEA7-41F1-8468-E1170429EADC}" srcOrd="1" destOrd="0" parTransId="{D6D11FD4-A56E-4FC3-BAA6-BE76B12FE39F}" sibTransId="{AF1A7526-99B5-488B-94BC-8B482F2E6A6C}"/>
    <dgm:cxn modelId="{94A6CA5F-7AD4-43E7-9461-75EE9AF1BA8F}" type="presOf" srcId="{C16CCCDD-6889-43D9-B743-E9A956284CA6}" destId="{44767476-E744-4631-A165-D62746AF4482}" srcOrd="0" destOrd="0" presId="urn:microsoft.com/office/officeart/2005/8/layout/pyramid2"/>
    <dgm:cxn modelId="{C651782F-0B7F-4E67-A44B-A125C0E0FC25}" type="presOf" srcId="{7023B468-BEA7-41F1-8468-E1170429EADC}" destId="{A30C99A7-2BA4-470E-8BD1-DE91A5936C36}" srcOrd="0" destOrd="0" presId="urn:microsoft.com/office/officeart/2005/8/layout/pyramid2"/>
    <dgm:cxn modelId="{BCE4F59A-F6CD-41B3-A6B4-E365820B9D87}" type="presParOf" srcId="{457EFF72-7A94-457A-ADE5-05ACA005B4FE}" destId="{0BC84ED4-5479-4664-A16E-182E70E46F8F}" srcOrd="0" destOrd="0" presId="urn:microsoft.com/office/officeart/2005/8/layout/pyramid2"/>
    <dgm:cxn modelId="{3687F885-516A-48E4-A011-F8A6F3068A4E}" type="presParOf" srcId="{457EFF72-7A94-457A-ADE5-05ACA005B4FE}" destId="{89DB520C-CB51-4FDD-922F-428E168CBE7D}" srcOrd="1" destOrd="0" presId="urn:microsoft.com/office/officeart/2005/8/layout/pyramid2"/>
    <dgm:cxn modelId="{6D160E58-BD81-484F-9F49-9F49A7FF247C}" type="presParOf" srcId="{89DB520C-CB51-4FDD-922F-428E168CBE7D}" destId="{44767476-E744-4631-A165-D62746AF4482}" srcOrd="0" destOrd="0" presId="urn:microsoft.com/office/officeart/2005/8/layout/pyramid2"/>
    <dgm:cxn modelId="{B28A14D3-F09D-42AF-BBDA-6B05072B543C}" type="presParOf" srcId="{89DB520C-CB51-4FDD-922F-428E168CBE7D}" destId="{A27BAF7B-B1F8-4DCB-A4BA-ACF209B083E8}" srcOrd="1" destOrd="0" presId="urn:microsoft.com/office/officeart/2005/8/layout/pyramid2"/>
    <dgm:cxn modelId="{A7FF1CA2-5A94-4632-9A30-F977F0860103}" type="presParOf" srcId="{89DB520C-CB51-4FDD-922F-428E168CBE7D}" destId="{A30C99A7-2BA4-470E-8BD1-DE91A5936C36}" srcOrd="2" destOrd="0" presId="urn:microsoft.com/office/officeart/2005/8/layout/pyramid2"/>
    <dgm:cxn modelId="{25DA0E6C-4E6D-4A8D-B3E1-B04AE46FB124}" type="presParOf" srcId="{89DB520C-CB51-4FDD-922F-428E168CBE7D}" destId="{0E9A4814-9B59-4DF0-8AFC-D61A82D28054}" srcOrd="3" destOrd="0" presId="urn:microsoft.com/office/officeart/2005/8/layout/pyramid2"/>
  </dgm:cxnLst>
  <dgm:bg>
    <a:solidFill>
      <a:schemeClr val="accent5">
        <a:lumMod val="20000"/>
        <a:lumOff val="80000"/>
      </a:schemeClr>
    </a:solidFill>
  </dgm:bg>
  <dgm:whole>
    <a:ln w="19050">
      <a:solidFill>
        <a:srgbClr val="FF0000"/>
      </a:solidFill>
    </a:ln>
  </dgm:whole>
  <dgm:extLst>
    <a:ext uri="http://schemas.microsoft.com/office/drawing/2008/diagram">
      <dsp:dataModelExt xmlns:dsp="http://schemas.microsoft.com/office/drawing/2008/diagram" relId="rId12" minVer="http://schemas.openxmlformats.org/drawingml/2006/diagram"/>
    </a:ext>
  </dgm:extLst>
</dgm:dataModel>
</file>

<file path=ppt/diagrams/data30.xml><?xml version="1.0" encoding="utf-8"?>
<dgm:dataModel xmlns:dgm="http://schemas.openxmlformats.org/drawingml/2006/diagram" xmlns:a="http://schemas.openxmlformats.org/drawingml/2006/main">
  <dgm:ptLst>
    <dgm:pt modelId="{6883FB26-24C5-491F-A837-40D196E03944}" type="doc">
      <dgm:prSet loTypeId="urn:microsoft.com/office/officeart/2005/8/layout/hProcess10" loCatId="process" qsTypeId="urn:microsoft.com/office/officeart/2005/8/quickstyle/simple1" qsCatId="simple" csTypeId="urn:microsoft.com/office/officeart/2005/8/colors/accent1_2" csCatId="accent1" phldr="1"/>
      <dgm:spPr/>
      <dgm:t>
        <a:bodyPr/>
        <a:lstStyle/>
        <a:p>
          <a:endParaRPr lang="en-US"/>
        </a:p>
      </dgm:t>
    </dgm:pt>
    <dgm:pt modelId="{BFE22AD7-0FAB-4779-85AE-2B1EBC74E097}">
      <dgm:prSet phldrT="[Text]" custT="1"/>
      <dgm:spPr>
        <a:solidFill>
          <a:srgbClr val="3333CC"/>
        </a:solidFill>
        <a:ln w="38100"/>
      </dgm:spPr>
      <dgm:t>
        <a:bodyPr/>
        <a:lstStyle/>
        <a:p>
          <a:pPr algn="ctr"/>
          <a:r>
            <a:rPr lang="en-US" sz="2400" b="0" dirty="0">
              <a:solidFill>
                <a:schemeClr val="bg1"/>
              </a:solidFill>
              <a:latin typeface="Arial" panose="020B0604020202020204" pitchFamily="34" charset="0"/>
              <a:cs typeface="Arial" panose="020B0604020202020204" pitchFamily="34" charset="0"/>
            </a:rPr>
            <a:t>TT </a:t>
          </a:r>
          <a:r>
            <a:rPr lang="en-US" sz="2400" b="0" dirty="0" err="1">
              <a:solidFill>
                <a:schemeClr val="bg1"/>
              </a:solidFill>
              <a:latin typeface="Arial" panose="020B0604020202020204" pitchFamily="34" charset="0"/>
              <a:cs typeface="Arial" panose="020B0604020202020204" pitchFamily="34" charset="0"/>
            </a:rPr>
            <a:t>Là</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hoạt</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động</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nhận</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thức</a:t>
          </a:r>
          <a:r>
            <a:rPr lang="en-US" sz="2400" b="0" dirty="0">
              <a:solidFill>
                <a:schemeClr val="bg1"/>
              </a:solidFill>
              <a:latin typeface="Arial" panose="020B0604020202020204" pitchFamily="34" charset="0"/>
              <a:cs typeface="Arial" panose="020B0604020202020204" pitchFamily="34" charset="0"/>
            </a:rPr>
            <a:t>, ý </a:t>
          </a:r>
          <a:r>
            <a:rPr lang="en-US" sz="2400" b="0" dirty="0" err="1">
              <a:solidFill>
                <a:schemeClr val="bg1"/>
              </a:solidFill>
              <a:latin typeface="Arial" panose="020B0604020202020204" pitchFamily="34" charset="0"/>
              <a:cs typeface="Arial" panose="020B0604020202020204" pitchFamily="34" charset="0"/>
            </a:rPr>
            <a:t>thức</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tinh</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thần</a:t>
          </a:r>
          <a:endParaRPr lang="en-US" sz="2400" b="0" dirty="0">
            <a:solidFill>
              <a:schemeClr val="bg1"/>
            </a:solidFill>
            <a:latin typeface="Arial" panose="020B0604020202020204" pitchFamily="34" charset="0"/>
            <a:cs typeface="Arial" panose="020B0604020202020204" pitchFamily="34" charset="0"/>
          </a:endParaRPr>
        </a:p>
      </dgm:t>
    </dgm:pt>
    <dgm:pt modelId="{D1751288-F03A-4220-B8F2-429197AF3E66}" type="parTrans" cxnId="{675D3FEC-174F-4464-B28C-375EEA9B42BE}">
      <dgm:prSet/>
      <dgm:spPr/>
      <dgm:t>
        <a:bodyPr/>
        <a:lstStyle/>
        <a:p>
          <a:endParaRPr lang="en-US" b="1">
            <a:latin typeface="Arial" panose="020B0604020202020204" pitchFamily="34" charset="0"/>
            <a:cs typeface="Arial" panose="020B0604020202020204" pitchFamily="34" charset="0"/>
          </a:endParaRPr>
        </a:p>
      </dgm:t>
    </dgm:pt>
    <dgm:pt modelId="{E7E10859-7B6D-4B44-B0D9-EF9541E35F2A}" type="sibTrans" cxnId="{675D3FEC-174F-4464-B28C-375EEA9B42BE}">
      <dgm:prSet/>
      <dgm:spPr>
        <a:solidFill>
          <a:srgbClr val="FF0000"/>
        </a:solidFill>
      </dgm:spPr>
      <dgm:t>
        <a:bodyPr/>
        <a:lstStyle/>
        <a:p>
          <a:endParaRPr lang="en-US" b="1">
            <a:latin typeface="Arial" panose="020B0604020202020204" pitchFamily="34" charset="0"/>
            <a:cs typeface="Arial" panose="020B0604020202020204" pitchFamily="34" charset="0"/>
          </a:endParaRPr>
        </a:p>
      </dgm:t>
    </dgm:pt>
    <dgm:pt modelId="{30B63520-D1D6-45C9-B2E4-6C3B33B04A2D}">
      <dgm:prSet phldrT="[Text]" custT="1"/>
      <dgm:spPr>
        <a:solidFill>
          <a:srgbClr val="CC0066"/>
        </a:solidFill>
        <a:ln w="38100"/>
      </dgm:spPr>
      <dgm:t>
        <a:bodyPr/>
        <a:lstStyle/>
        <a:p>
          <a:pPr algn="ctr"/>
          <a:r>
            <a:rPr lang="en-US" sz="2400" b="0" dirty="0">
              <a:solidFill>
                <a:schemeClr val="bg1"/>
              </a:solidFill>
              <a:latin typeface="Arial" panose="020B0604020202020204" pitchFamily="34" charset="0"/>
              <a:cs typeface="Arial" panose="020B0604020202020204" pitchFamily="34" charset="0"/>
            </a:rPr>
            <a:t>TT </a:t>
          </a:r>
          <a:r>
            <a:rPr lang="en-US" sz="2400" b="0" dirty="0" err="1">
              <a:solidFill>
                <a:schemeClr val="bg1"/>
              </a:solidFill>
              <a:latin typeface="Arial" panose="020B0604020202020204" pitchFamily="34" charset="0"/>
              <a:cs typeface="Arial" panose="020B0604020202020204" pitchFamily="34" charset="0"/>
            </a:rPr>
            <a:t>Là</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hoạt</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động</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sáng</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tạo</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ra</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vũ</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trụ</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của</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thượng</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đế</a:t>
          </a:r>
          <a:endParaRPr lang="en-US" sz="2400" b="0" dirty="0">
            <a:solidFill>
              <a:schemeClr val="bg1"/>
            </a:solidFill>
            <a:latin typeface="Arial" panose="020B0604020202020204" pitchFamily="34" charset="0"/>
            <a:cs typeface="Arial" panose="020B0604020202020204" pitchFamily="34" charset="0"/>
          </a:endParaRPr>
        </a:p>
      </dgm:t>
    </dgm:pt>
    <dgm:pt modelId="{A897C778-175E-433A-8E50-A02531C5BA30}" type="parTrans" cxnId="{8AB9C3A6-B47B-4661-9296-D1BE5DB64976}">
      <dgm:prSet/>
      <dgm:spPr/>
      <dgm:t>
        <a:bodyPr/>
        <a:lstStyle/>
        <a:p>
          <a:endParaRPr lang="en-US" b="1">
            <a:latin typeface="Arial" panose="020B0604020202020204" pitchFamily="34" charset="0"/>
            <a:cs typeface="Arial" panose="020B0604020202020204" pitchFamily="34" charset="0"/>
          </a:endParaRPr>
        </a:p>
      </dgm:t>
    </dgm:pt>
    <dgm:pt modelId="{D2260ABF-F29A-44B0-B9E8-3EB75D128249}" type="sibTrans" cxnId="{8AB9C3A6-B47B-4661-9296-D1BE5DB64976}">
      <dgm:prSet/>
      <dgm:spPr>
        <a:solidFill>
          <a:srgbClr val="FF0000"/>
        </a:solidFill>
      </dgm:spPr>
      <dgm:t>
        <a:bodyPr/>
        <a:lstStyle/>
        <a:p>
          <a:endParaRPr lang="en-US" b="1">
            <a:latin typeface="Arial" panose="020B0604020202020204" pitchFamily="34" charset="0"/>
            <a:cs typeface="Arial" panose="020B0604020202020204" pitchFamily="34" charset="0"/>
          </a:endParaRPr>
        </a:p>
      </dgm:t>
    </dgm:pt>
    <dgm:pt modelId="{13146314-235F-4D0B-BDCC-D4714F5A4762}">
      <dgm:prSet phldrT="[Text]" custT="1"/>
      <dgm:spPr>
        <a:solidFill>
          <a:srgbClr val="006600"/>
        </a:solidFill>
        <a:ln w="38100"/>
      </dgm:spPr>
      <dgm:t>
        <a:bodyPr/>
        <a:lstStyle/>
        <a:p>
          <a:pPr algn="ctr"/>
          <a:r>
            <a:rPr lang="en-US" sz="2400" b="0" dirty="0" err="1">
              <a:solidFill>
                <a:schemeClr val="bg1"/>
              </a:solidFill>
              <a:latin typeface="Arial" panose="020B0604020202020204" pitchFamily="34" charset="0"/>
              <a:cs typeface="Arial" panose="020B0604020202020204" pitchFamily="34" charset="0"/>
            </a:rPr>
            <a:t>Chỉ</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mới</a:t>
          </a:r>
          <a:r>
            <a:rPr lang="en-US" sz="2400" b="0" dirty="0">
              <a:solidFill>
                <a:schemeClr val="bg1"/>
              </a:solidFill>
              <a:latin typeface="Arial" panose="020B0604020202020204" pitchFamily="34" charset="0"/>
              <a:cs typeface="Arial" panose="020B0604020202020204" pitchFamily="34" charset="0"/>
            </a:rPr>
            <a:t> NT </a:t>
          </a:r>
          <a:r>
            <a:rPr lang="en-US" sz="2400" b="0" dirty="0" err="1">
              <a:solidFill>
                <a:schemeClr val="bg1"/>
              </a:solidFill>
              <a:latin typeface="Arial" panose="020B0604020202020204" pitchFamily="34" charset="0"/>
              <a:cs typeface="Arial" panose="020B0604020202020204" pitchFamily="34" charset="0"/>
            </a:rPr>
            <a:t>dưới</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hình</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thức</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khách</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thể</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trực</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quan</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không</a:t>
          </a:r>
          <a:r>
            <a:rPr lang="en-US" sz="2400" b="0" dirty="0">
              <a:solidFill>
                <a:schemeClr val="bg1"/>
              </a:solidFill>
              <a:latin typeface="Arial" panose="020B0604020202020204" pitchFamily="34" charset="0"/>
              <a:cs typeface="Arial" panose="020B0604020202020204" pitchFamily="34" charset="0"/>
            </a:rPr>
            <a:t> NT </a:t>
          </a:r>
          <a:r>
            <a:rPr lang="en-US" sz="2400" b="0" dirty="0" err="1">
              <a:solidFill>
                <a:schemeClr val="bg1"/>
              </a:solidFill>
              <a:latin typeface="Arial" panose="020B0604020202020204" pitchFamily="34" charset="0"/>
              <a:cs typeface="Arial" panose="020B0604020202020204" pitchFamily="34" charset="0"/>
            </a:rPr>
            <a:t>là</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hoạt</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động</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cảm</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giác</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của</a:t>
          </a:r>
          <a:r>
            <a:rPr lang="en-US" sz="2400" b="0" dirty="0">
              <a:solidFill>
                <a:schemeClr val="bg1"/>
              </a:solidFill>
              <a:latin typeface="Arial" panose="020B0604020202020204" pitchFamily="34" charset="0"/>
              <a:cs typeface="Arial" panose="020B0604020202020204" pitchFamily="34" charset="0"/>
            </a:rPr>
            <a:t> con </a:t>
          </a:r>
          <a:r>
            <a:rPr lang="en-US" sz="2400" b="0" dirty="0" err="1">
              <a:solidFill>
                <a:schemeClr val="bg1"/>
              </a:solidFill>
              <a:latin typeface="Arial" panose="020B0604020202020204" pitchFamily="34" charset="0"/>
              <a:cs typeface="Arial" panose="020B0604020202020204" pitchFamily="34" charset="0"/>
            </a:rPr>
            <a:t>người</a:t>
          </a:r>
          <a:r>
            <a:rPr lang="en-US" sz="2400" b="0" dirty="0">
              <a:solidFill>
                <a:schemeClr val="bg1"/>
              </a:solidFill>
              <a:latin typeface="Arial" panose="020B0604020202020204" pitchFamily="34" charset="0"/>
              <a:cs typeface="Arial" panose="020B0604020202020204" pitchFamily="34" charset="0"/>
            </a:rPr>
            <a:t> – </a:t>
          </a:r>
          <a:r>
            <a:rPr lang="en-US" sz="2400" b="0" dirty="0" err="1">
              <a:solidFill>
                <a:schemeClr val="bg1"/>
              </a:solidFill>
              <a:latin typeface="Arial" panose="020B0604020202020204" pitchFamily="34" charset="0"/>
              <a:cs typeface="Arial" panose="020B0604020202020204" pitchFamily="34" charset="0"/>
            </a:rPr>
            <a:t>thực</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tiễn</a:t>
          </a:r>
          <a:r>
            <a:rPr lang="en-US" sz="2400" b="0" dirty="0">
              <a:solidFill>
                <a:schemeClr val="bg1"/>
              </a:solidFill>
              <a:latin typeface="Arial" panose="020B0604020202020204" pitchFamily="34" charset="0"/>
              <a:cs typeface="Arial" panose="020B0604020202020204" pitchFamily="34" charset="0"/>
            </a:rPr>
            <a:t>  </a:t>
          </a:r>
        </a:p>
      </dgm:t>
    </dgm:pt>
    <dgm:pt modelId="{83D88010-48E9-4FA2-9680-17AF8DC79415}" type="parTrans" cxnId="{0C33F1AB-7024-43B0-AC85-E5DDEA197D4D}">
      <dgm:prSet/>
      <dgm:spPr/>
      <dgm:t>
        <a:bodyPr/>
        <a:lstStyle/>
        <a:p>
          <a:endParaRPr lang="en-US" b="1">
            <a:latin typeface="Arial" panose="020B0604020202020204" pitchFamily="34" charset="0"/>
            <a:cs typeface="Arial" panose="020B0604020202020204" pitchFamily="34" charset="0"/>
          </a:endParaRPr>
        </a:p>
      </dgm:t>
    </dgm:pt>
    <dgm:pt modelId="{4A62F545-91FB-46BF-AA7B-FD6CFD8D8ECA}" type="sibTrans" cxnId="{0C33F1AB-7024-43B0-AC85-E5DDEA197D4D}">
      <dgm:prSet/>
      <dgm:spPr/>
      <dgm:t>
        <a:bodyPr/>
        <a:lstStyle/>
        <a:p>
          <a:endParaRPr lang="en-US" b="1">
            <a:latin typeface="Arial" panose="020B0604020202020204" pitchFamily="34" charset="0"/>
            <a:cs typeface="Arial" panose="020B0604020202020204" pitchFamily="34" charset="0"/>
          </a:endParaRPr>
        </a:p>
      </dgm:t>
    </dgm:pt>
    <dgm:pt modelId="{B8AD5549-293C-44A5-A296-400142DD0B35}" type="pres">
      <dgm:prSet presAssocID="{6883FB26-24C5-491F-A837-40D196E03944}" presName="Name0" presStyleCnt="0">
        <dgm:presLayoutVars>
          <dgm:dir/>
          <dgm:resizeHandles val="exact"/>
        </dgm:presLayoutVars>
      </dgm:prSet>
      <dgm:spPr/>
      <dgm:t>
        <a:bodyPr/>
        <a:lstStyle/>
        <a:p>
          <a:endParaRPr lang="en-US"/>
        </a:p>
      </dgm:t>
    </dgm:pt>
    <dgm:pt modelId="{E52C73E2-48DE-4057-AAC5-25EBAAC81383}" type="pres">
      <dgm:prSet presAssocID="{BFE22AD7-0FAB-4779-85AE-2B1EBC74E097}" presName="composite" presStyleCnt="0"/>
      <dgm:spPr/>
    </dgm:pt>
    <dgm:pt modelId="{CA3C14B8-17F7-41B3-9C7E-D760189018AA}" type="pres">
      <dgm:prSet presAssocID="{BFE22AD7-0FAB-4779-85AE-2B1EBC74E097}" presName="imagSh" presStyleLbl="bgImgPlace1" presStyleIdx="0" presStyleCnt="3"/>
      <dgm:spPr>
        <a:noFill/>
        <a:ln w="19050">
          <a:solidFill>
            <a:srgbClr val="FFC000"/>
          </a:solidFill>
        </a:ln>
      </dgm:spPr>
    </dgm:pt>
    <dgm:pt modelId="{7D5737CA-2698-4E3D-94B7-E434B2097BE6}" type="pres">
      <dgm:prSet presAssocID="{BFE22AD7-0FAB-4779-85AE-2B1EBC74E097}" presName="txNode" presStyleLbl="node1" presStyleIdx="0" presStyleCnt="3" custScaleY="112268" custLinFactNeighborX="1377" custLinFactNeighborY="-14046">
        <dgm:presLayoutVars>
          <dgm:bulletEnabled val="1"/>
        </dgm:presLayoutVars>
      </dgm:prSet>
      <dgm:spPr/>
      <dgm:t>
        <a:bodyPr/>
        <a:lstStyle/>
        <a:p>
          <a:endParaRPr lang="en-US"/>
        </a:p>
      </dgm:t>
    </dgm:pt>
    <dgm:pt modelId="{F6294260-EE10-4E75-B8DE-0201E97B3FDA}" type="pres">
      <dgm:prSet presAssocID="{E7E10859-7B6D-4B44-B0D9-EF9541E35F2A}" presName="sibTrans" presStyleLbl="sibTrans2D1" presStyleIdx="0" presStyleCnt="2" custScaleX="194306"/>
      <dgm:spPr/>
      <dgm:t>
        <a:bodyPr/>
        <a:lstStyle/>
        <a:p>
          <a:endParaRPr lang="en-US"/>
        </a:p>
      </dgm:t>
    </dgm:pt>
    <dgm:pt modelId="{CCE8A4F4-D66F-4D50-BDE4-0CCED04D438E}" type="pres">
      <dgm:prSet presAssocID="{E7E10859-7B6D-4B44-B0D9-EF9541E35F2A}" presName="connTx" presStyleLbl="sibTrans2D1" presStyleIdx="0" presStyleCnt="2"/>
      <dgm:spPr/>
      <dgm:t>
        <a:bodyPr/>
        <a:lstStyle/>
        <a:p>
          <a:endParaRPr lang="en-US"/>
        </a:p>
      </dgm:t>
    </dgm:pt>
    <dgm:pt modelId="{DAF89F61-DF1E-4361-A54B-8F735457EDFF}" type="pres">
      <dgm:prSet presAssocID="{30B63520-D1D6-45C9-B2E4-6C3B33B04A2D}" presName="composite" presStyleCnt="0"/>
      <dgm:spPr/>
    </dgm:pt>
    <dgm:pt modelId="{868ACECC-2E94-4C90-93F1-7D96BEA3AC14}" type="pres">
      <dgm:prSet presAssocID="{30B63520-D1D6-45C9-B2E4-6C3B33B04A2D}" presName="imagSh" presStyleLbl="bgImgPlace1" presStyleIdx="1" presStyleCnt="3"/>
      <dgm:spPr>
        <a:noFill/>
        <a:ln w="19050">
          <a:solidFill>
            <a:srgbClr val="FFC000"/>
          </a:solidFill>
        </a:ln>
      </dgm:spPr>
    </dgm:pt>
    <dgm:pt modelId="{AE877034-79D0-4A07-A7B6-6109B6BE5EB3}" type="pres">
      <dgm:prSet presAssocID="{30B63520-D1D6-45C9-B2E4-6C3B33B04A2D}" presName="txNode" presStyleLbl="node1" presStyleIdx="1" presStyleCnt="3" custScaleY="113316" custLinFactNeighborX="-1545" custLinFactNeighborY="-13260">
        <dgm:presLayoutVars>
          <dgm:bulletEnabled val="1"/>
        </dgm:presLayoutVars>
      </dgm:prSet>
      <dgm:spPr/>
      <dgm:t>
        <a:bodyPr/>
        <a:lstStyle/>
        <a:p>
          <a:endParaRPr lang="en-US"/>
        </a:p>
      </dgm:t>
    </dgm:pt>
    <dgm:pt modelId="{CC04C360-FFFE-4B00-B123-A035D67D43E0}" type="pres">
      <dgm:prSet presAssocID="{D2260ABF-F29A-44B0-B9E8-3EB75D128249}" presName="sibTrans" presStyleLbl="sibTrans2D1" presStyleIdx="1" presStyleCnt="2" custScaleX="194306"/>
      <dgm:spPr/>
      <dgm:t>
        <a:bodyPr/>
        <a:lstStyle/>
        <a:p>
          <a:endParaRPr lang="en-US"/>
        </a:p>
      </dgm:t>
    </dgm:pt>
    <dgm:pt modelId="{0F919C49-CD80-4836-8E6E-DD0DBB58BABF}" type="pres">
      <dgm:prSet presAssocID="{D2260ABF-F29A-44B0-B9E8-3EB75D128249}" presName="connTx" presStyleLbl="sibTrans2D1" presStyleIdx="1" presStyleCnt="2"/>
      <dgm:spPr/>
      <dgm:t>
        <a:bodyPr/>
        <a:lstStyle/>
        <a:p>
          <a:endParaRPr lang="en-US"/>
        </a:p>
      </dgm:t>
    </dgm:pt>
    <dgm:pt modelId="{8231DBBB-A817-4013-B49C-3ADD3FB1E72A}" type="pres">
      <dgm:prSet presAssocID="{13146314-235F-4D0B-BDCC-D4714F5A4762}" presName="composite" presStyleCnt="0"/>
      <dgm:spPr/>
    </dgm:pt>
    <dgm:pt modelId="{008BA06D-362F-4412-A593-B81439107905}" type="pres">
      <dgm:prSet presAssocID="{13146314-235F-4D0B-BDCC-D4714F5A4762}" presName="imagSh" presStyleLbl="bgImgPlace1" presStyleIdx="2" presStyleCnt="3"/>
      <dgm:spPr>
        <a:noFill/>
        <a:ln w="19050">
          <a:solidFill>
            <a:srgbClr val="FFC000"/>
          </a:solidFill>
        </a:ln>
      </dgm:spPr>
    </dgm:pt>
    <dgm:pt modelId="{1F35E4A9-6F31-4DAE-AFF5-891D1927E5C0}" type="pres">
      <dgm:prSet presAssocID="{13146314-235F-4D0B-BDCC-D4714F5A4762}" presName="txNode" presStyleLbl="node1" presStyleIdx="2" presStyleCnt="3" custScaleX="120399" custScaleY="123199" custLinFactNeighborX="-13965" custLinFactNeighborY="-12200">
        <dgm:presLayoutVars>
          <dgm:bulletEnabled val="1"/>
        </dgm:presLayoutVars>
      </dgm:prSet>
      <dgm:spPr/>
      <dgm:t>
        <a:bodyPr/>
        <a:lstStyle/>
        <a:p>
          <a:endParaRPr lang="en-US"/>
        </a:p>
      </dgm:t>
    </dgm:pt>
  </dgm:ptLst>
  <dgm:cxnLst>
    <dgm:cxn modelId="{FB7B3E33-3582-4952-A8D4-4F84775B806C}" type="presOf" srcId="{6883FB26-24C5-491F-A837-40D196E03944}" destId="{B8AD5549-293C-44A5-A296-400142DD0B35}" srcOrd="0" destOrd="0" presId="urn:microsoft.com/office/officeart/2005/8/layout/hProcess10"/>
    <dgm:cxn modelId="{675D3FEC-174F-4464-B28C-375EEA9B42BE}" srcId="{6883FB26-24C5-491F-A837-40D196E03944}" destId="{BFE22AD7-0FAB-4779-85AE-2B1EBC74E097}" srcOrd="0" destOrd="0" parTransId="{D1751288-F03A-4220-B8F2-429197AF3E66}" sibTransId="{E7E10859-7B6D-4B44-B0D9-EF9541E35F2A}"/>
    <dgm:cxn modelId="{86B8F844-0425-49FA-95ED-7E0F7401E37B}" type="presOf" srcId="{D2260ABF-F29A-44B0-B9E8-3EB75D128249}" destId="{0F919C49-CD80-4836-8E6E-DD0DBB58BABF}" srcOrd="1" destOrd="0" presId="urn:microsoft.com/office/officeart/2005/8/layout/hProcess10"/>
    <dgm:cxn modelId="{0C33F1AB-7024-43B0-AC85-E5DDEA197D4D}" srcId="{6883FB26-24C5-491F-A837-40D196E03944}" destId="{13146314-235F-4D0B-BDCC-D4714F5A4762}" srcOrd="2" destOrd="0" parTransId="{83D88010-48E9-4FA2-9680-17AF8DC79415}" sibTransId="{4A62F545-91FB-46BF-AA7B-FD6CFD8D8ECA}"/>
    <dgm:cxn modelId="{8AB9C3A6-B47B-4661-9296-D1BE5DB64976}" srcId="{6883FB26-24C5-491F-A837-40D196E03944}" destId="{30B63520-D1D6-45C9-B2E4-6C3B33B04A2D}" srcOrd="1" destOrd="0" parTransId="{A897C778-175E-433A-8E50-A02531C5BA30}" sibTransId="{D2260ABF-F29A-44B0-B9E8-3EB75D128249}"/>
    <dgm:cxn modelId="{1102A95E-4571-4F09-9E74-3787AD1932DE}" type="presOf" srcId="{D2260ABF-F29A-44B0-B9E8-3EB75D128249}" destId="{CC04C360-FFFE-4B00-B123-A035D67D43E0}" srcOrd="0" destOrd="0" presId="urn:microsoft.com/office/officeart/2005/8/layout/hProcess10"/>
    <dgm:cxn modelId="{9A0AFF54-5C7C-48EC-92C5-DC5D43B3B6D7}" type="presOf" srcId="{BFE22AD7-0FAB-4779-85AE-2B1EBC74E097}" destId="{7D5737CA-2698-4E3D-94B7-E434B2097BE6}" srcOrd="0" destOrd="0" presId="urn:microsoft.com/office/officeart/2005/8/layout/hProcess10"/>
    <dgm:cxn modelId="{559C8C5F-26F5-49FC-B388-D8AA3949577E}" type="presOf" srcId="{E7E10859-7B6D-4B44-B0D9-EF9541E35F2A}" destId="{F6294260-EE10-4E75-B8DE-0201E97B3FDA}" srcOrd="0" destOrd="0" presId="urn:microsoft.com/office/officeart/2005/8/layout/hProcess10"/>
    <dgm:cxn modelId="{AF5D4EE5-CEA1-45A7-A218-EDEC075901A9}" type="presOf" srcId="{13146314-235F-4D0B-BDCC-D4714F5A4762}" destId="{1F35E4A9-6F31-4DAE-AFF5-891D1927E5C0}" srcOrd="0" destOrd="0" presId="urn:microsoft.com/office/officeart/2005/8/layout/hProcess10"/>
    <dgm:cxn modelId="{948FB00B-9AD1-4787-853B-A0B1A38F15F2}" type="presOf" srcId="{30B63520-D1D6-45C9-B2E4-6C3B33B04A2D}" destId="{AE877034-79D0-4A07-A7B6-6109B6BE5EB3}" srcOrd="0" destOrd="0" presId="urn:microsoft.com/office/officeart/2005/8/layout/hProcess10"/>
    <dgm:cxn modelId="{1DEAAC1A-4AC8-4CA1-9BD8-24F1651E2487}" type="presOf" srcId="{E7E10859-7B6D-4B44-B0D9-EF9541E35F2A}" destId="{CCE8A4F4-D66F-4D50-BDE4-0CCED04D438E}" srcOrd="1" destOrd="0" presId="urn:microsoft.com/office/officeart/2005/8/layout/hProcess10"/>
    <dgm:cxn modelId="{3136BCC2-DFA1-40AC-84BF-654EA29A31AF}" type="presParOf" srcId="{B8AD5549-293C-44A5-A296-400142DD0B35}" destId="{E52C73E2-48DE-4057-AAC5-25EBAAC81383}" srcOrd="0" destOrd="0" presId="urn:microsoft.com/office/officeart/2005/8/layout/hProcess10"/>
    <dgm:cxn modelId="{643B8357-1F37-402C-A656-FB7021F4DE54}" type="presParOf" srcId="{E52C73E2-48DE-4057-AAC5-25EBAAC81383}" destId="{CA3C14B8-17F7-41B3-9C7E-D760189018AA}" srcOrd="0" destOrd="0" presId="urn:microsoft.com/office/officeart/2005/8/layout/hProcess10"/>
    <dgm:cxn modelId="{4C7C9676-8CEA-499A-899B-171A1BD56C10}" type="presParOf" srcId="{E52C73E2-48DE-4057-AAC5-25EBAAC81383}" destId="{7D5737CA-2698-4E3D-94B7-E434B2097BE6}" srcOrd="1" destOrd="0" presId="urn:microsoft.com/office/officeart/2005/8/layout/hProcess10"/>
    <dgm:cxn modelId="{6082CE3C-C76D-4A4A-9585-ECC97CA6A5A2}" type="presParOf" srcId="{B8AD5549-293C-44A5-A296-400142DD0B35}" destId="{F6294260-EE10-4E75-B8DE-0201E97B3FDA}" srcOrd="1" destOrd="0" presId="urn:microsoft.com/office/officeart/2005/8/layout/hProcess10"/>
    <dgm:cxn modelId="{21752501-AC5C-44E4-9F53-C4F843D581C6}" type="presParOf" srcId="{F6294260-EE10-4E75-B8DE-0201E97B3FDA}" destId="{CCE8A4F4-D66F-4D50-BDE4-0CCED04D438E}" srcOrd="0" destOrd="0" presId="urn:microsoft.com/office/officeart/2005/8/layout/hProcess10"/>
    <dgm:cxn modelId="{A047A65A-E6D3-442A-AEDE-4FA1181D5582}" type="presParOf" srcId="{B8AD5549-293C-44A5-A296-400142DD0B35}" destId="{DAF89F61-DF1E-4361-A54B-8F735457EDFF}" srcOrd="2" destOrd="0" presId="urn:microsoft.com/office/officeart/2005/8/layout/hProcess10"/>
    <dgm:cxn modelId="{DDFE4D2F-1F0C-4920-BA8D-7E8F277C459D}" type="presParOf" srcId="{DAF89F61-DF1E-4361-A54B-8F735457EDFF}" destId="{868ACECC-2E94-4C90-93F1-7D96BEA3AC14}" srcOrd="0" destOrd="0" presId="urn:microsoft.com/office/officeart/2005/8/layout/hProcess10"/>
    <dgm:cxn modelId="{95BC9F21-22D1-4E4C-A33A-1237D41A538D}" type="presParOf" srcId="{DAF89F61-DF1E-4361-A54B-8F735457EDFF}" destId="{AE877034-79D0-4A07-A7B6-6109B6BE5EB3}" srcOrd="1" destOrd="0" presId="urn:microsoft.com/office/officeart/2005/8/layout/hProcess10"/>
    <dgm:cxn modelId="{9007EA7E-F89D-4944-AE1A-AD160DB375FC}" type="presParOf" srcId="{B8AD5549-293C-44A5-A296-400142DD0B35}" destId="{CC04C360-FFFE-4B00-B123-A035D67D43E0}" srcOrd="3" destOrd="0" presId="urn:microsoft.com/office/officeart/2005/8/layout/hProcess10"/>
    <dgm:cxn modelId="{B3D684A4-114E-4A5F-BA8D-FCD699D25802}" type="presParOf" srcId="{CC04C360-FFFE-4B00-B123-A035D67D43E0}" destId="{0F919C49-CD80-4836-8E6E-DD0DBB58BABF}" srcOrd="0" destOrd="0" presId="urn:microsoft.com/office/officeart/2005/8/layout/hProcess10"/>
    <dgm:cxn modelId="{FECBCBF3-91E1-4153-8BDC-8AEE7E4EE224}" type="presParOf" srcId="{B8AD5549-293C-44A5-A296-400142DD0B35}" destId="{8231DBBB-A817-4013-B49C-3ADD3FB1E72A}" srcOrd="4" destOrd="0" presId="urn:microsoft.com/office/officeart/2005/8/layout/hProcess10"/>
    <dgm:cxn modelId="{24B7A4B4-FB1B-4967-9AD7-2BED6935456C}" type="presParOf" srcId="{8231DBBB-A817-4013-B49C-3ADD3FB1E72A}" destId="{008BA06D-362F-4412-A593-B81439107905}" srcOrd="0" destOrd="0" presId="urn:microsoft.com/office/officeart/2005/8/layout/hProcess10"/>
    <dgm:cxn modelId="{9001B4D0-0611-4542-890C-22BBB14D8F9C}" type="presParOf" srcId="{8231DBBB-A817-4013-B49C-3ADD3FB1E72A}" destId="{1F35E4A9-6F31-4DAE-AFF5-891D1927E5C0}" srcOrd="1" destOrd="0" presId="urn:microsoft.com/office/officeart/2005/8/layout/hProcess10"/>
  </dgm:cxnLst>
  <dgm:bg>
    <a:noFill/>
  </dgm:bg>
  <dgm:whole/>
  <dgm:extLst>
    <a:ext uri="http://schemas.microsoft.com/office/drawing/2008/diagram">
      <dsp:dataModelExt xmlns:dsp="http://schemas.microsoft.com/office/drawing/2008/diagram" relId="rId6" minVer="http://schemas.openxmlformats.org/drawingml/2006/diagram"/>
    </a:ext>
  </dgm:extLst>
</dgm:dataModel>
</file>

<file path=ppt/diagrams/data31.xml><?xml version="1.0" encoding="utf-8"?>
<dgm:dataModel xmlns:dgm="http://schemas.openxmlformats.org/drawingml/2006/diagram" xmlns:a="http://schemas.openxmlformats.org/drawingml/2006/main">
  <dgm:ptLst>
    <dgm:pt modelId="{E80F9C3F-1275-4703-85C5-3A3DE238D6C6}"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11DDA73C-58A7-4BA2-9608-1ACDB7FD5B06}">
      <dgm:prSet phldrT="[Text]" custT="1"/>
      <dgm:spPr>
        <a:solidFill>
          <a:srgbClr val="3333CC"/>
        </a:solidFill>
        <a:ln w="19050">
          <a:solidFill>
            <a:srgbClr val="FF0000"/>
          </a:solidFill>
        </a:ln>
      </dgm:spPr>
      <dgm:t>
        <a:bodyPr/>
        <a:lstStyle/>
        <a:p>
          <a:r>
            <a:rPr lang="en-US" sz="2400" b="1" dirty="0" err="1">
              <a:solidFill>
                <a:schemeClr val="bg1"/>
              </a:solidFill>
              <a:effectLst/>
              <a:latin typeface="+mj-lt"/>
              <a:cs typeface="Times New Roman" panose="02020603050405020304" pitchFamily="18" charset="0"/>
            </a:rPr>
            <a:t>Vai</a:t>
          </a:r>
          <a:r>
            <a:rPr lang="en-US" sz="2400" b="1" dirty="0">
              <a:solidFill>
                <a:schemeClr val="bg1"/>
              </a:solidFill>
              <a:effectLst/>
              <a:latin typeface="+mj-lt"/>
              <a:cs typeface="Times New Roman" panose="02020603050405020304" pitchFamily="18" charset="0"/>
            </a:rPr>
            <a:t> </a:t>
          </a:r>
          <a:r>
            <a:rPr lang="en-US" sz="2400" b="1" dirty="0" err="1">
              <a:solidFill>
                <a:schemeClr val="bg1"/>
              </a:solidFill>
              <a:effectLst/>
              <a:latin typeface="+mj-lt"/>
              <a:cs typeface="Times New Roman" panose="02020603050405020304" pitchFamily="18" charset="0"/>
            </a:rPr>
            <a:t>trò</a:t>
          </a:r>
          <a:r>
            <a:rPr lang="en-US" sz="2400" b="1" dirty="0">
              <a:solidFill>
                <a:schemeClr val="bg1"/>
              </a:solidFill>
              <a:effectLst/>
              <a:latin typeface="+mj-lt"/>
              <a:cs typeface="Times New Roman" panose="02020603050405020304" pitchFamily="18" charset="0"/>
            </a:rPr>
            <a:t> </a:t>
          </a:r>
          <a:r>
            <a:rPr lang="en-US" sz="2400" b="1" dirty="0" err="1">
              <a:solidFill>
                <a:schemeClr val="bg1"/>
              </a:solidFill>
              <a:effectLst/>
              <a:latin typeface="+mj-lt"/>
              <a:cs typeface="Times New Roman" panose="02020603050405020304" pitchFamily="18" charset="0"/>
            </a:rPr>
            <a:t>của</a:t>
          </a:r>
          <a:r>
            <a:rPr lang="en-US" sz="2400" b="1" dirty="0">
              <a:solidFill>
                <a:schemeClr val="bg1"/>
              </a:solidFill>
              <a:effectLst/>
              <a:latin typeface="+mj-lt"/>
              <a:cs typeface="Times New Roman" panose="02020603050405020304" pitchFamily="18" charset="0"/>
            </a:rPr>
            <a:t> </a:t>
          </a:r>
          <a:r>
            <a:rPr lang="en-US" sz="2400" b="1" dirty="0" err="1">
              <a:solidFill>
                <a:schemeClr val="bg1"/>
              </a:solidFill>
              <a:effectLst/>
              <a:latin typeface="+mj-lt"/>
              <a:cs typeface="Times New Roman" panose="02020603050405020304" pitchFamily="18" charset="0"/>
            </a:rPr>
            <a:t>thực</a:t>
          </a:r>
          <a:r>
            <a:rPr lang="en-US" sz="2400" b="1" dirty="0">
              <a:solidFill>
                <a:schemeClr val="bg1"/>
              </a:solidFill>
              <a:effectLst/>
              <a:latin typeface="+mj-lt"/>
              <a:cs typeface="Times New Roman" panose="02020603050405020304" pitchFamily="18" charset="0"/>
            </a:rPr>
            <a:t> </a:t>
          </a:r>
          <a:r>
            <a:rPr lang="en-US" sz="2400" b="1" dirty="0" err="1">
              <a:solidFill>
                <a:schemeClr val="bg1"/>
              </a:solidFill>
              <a:effectLst/>
              <a:latin typeface="+mj-lt"/>
              <a:cs typeface="Times New Roman" panose="02020603050405020304" pitchFamily="18" charset="0"/>
            </a:rPr>
            <a:t>tiễn</a:t>
          </a:r>
          <a:r>
            <a:rPr lang="en-US" sz="2400" b="1" dirty="0">
              <a:solidFill>
                <a:schemeClr val="bg1"/>
              </a:solidFill>
              <a:effectLst/>
              <a:latin typeface="+mj-lt"/>
              <a:cs typeface="Times New Roman" panose="02020603050405020304" pitchFamily="18" charset="0"/>
            </a:rPr>
            <a:t> </a:t>
          </a:r>
          <a:r>
            <a:rPr lang="en-US" sz="2400" b="1" dirty="0" err="1">
              <a:solidFill>
                <a:schemeClr val="bg1"/>
              </a:solidFill>
              <a:effectLst/>
              <a:latin typeface="+mj-lt"/>
              <a:cs typeface="Times New Roman" panose="02020603050405020304" pitchFamily="18" charset="0"/>
            </a:rPr>
            <a:t>đối</a:t>
          </a:r>
          <a:r>
            <a:rPr lang="en-US" sz="2400" b="1" dirty="0">
              <a:solidFill>
                <a:schemeClr val="bg1"/>
              </a:solidFill>
              <a:effectLst/>
              <a:latin typeface="+mj-lt"/>
              <a:cs typeface="Times New Roman" panose="02020603050405020304" pitchFamily="18" charset="0"/>
            </a:rPr>
            <a:t> </a:t>
          </a:r>
          <a:r>
            <a:rPr lang="en-US" sz="2400" b="1" dirty="0" err="1">
              <a:solidFill>
                <a:schemeClr val="bg1"/>
              </a:solidFill>
              <a:effectLst/>
              <a:latin typeface="+mj-lt"/>
              <a:cs typeface="Times New Roman" panose="02020603050405020304" pitchFamily="18" charset="0"/>
            </a:rPr>
            <a:t>với</a:t>
          </a:r>
          <a:r>
            <a:rPr lang="en-US" sz="2400" b="1" dirty="0">
              <a:solidFill>
                <a:schemeClr val="bg1"/>
              </a:solidFill>
              <a:effectLst/>
              <a:latin typeface="+mj-lt"/>
              <a:cs typeface="Times New Roman" panose="02020603050405020304" pitchFamily="18" charset="0"/>
            </a:rPr>
            <a:t> </a:t>
          </a:r>
          <a:r>
            <a:rPr lang="en-US" sz="2400" b="1" dirty="0" err="1">
              <a:solidFill>
                <a:schemeClr val="bg1"/>
              </a:solidFill>
              <a:effectLst/>
              <a:latin typeface="+mj-lt"/>
              <a:cs typeface="Times New Roman" panose="02020603050405020304" pitchFamily="18" charset="0"/>
            </a:rPr>
            <a:t>nhận</a:t>
          </a:r>
          <a:r>
            <a:rPr lang="en-US" sz="2400" b="1" dirty="0">
              <a:solidFill>
                <a:schemeClr val="bg1"/>
              </a:solidFill>
              <a:effectLst/>
              <a:latin typeface="+mj-lt"/>
              <a:cs typeface="Times New Roman" panose="02020603050405020304" pitchFamily="18" charset="0"/>
            </a:rPr>
            <a:t> </a:t>
          </a:r>
          <a:r>
            <a:rPr lang="en-US" sz="2400" b="1" dirty="0" err="1">
              <a:solidFill>
                <a:schemeClr val="bg1"/>
              </a:solidFill>
              <a:effectLst/>
              <a:latin typeface="+mj-lt"/>
              <a:cs typeface="Times New Roman" panose="02020603050405020304" pitchFamily="18" charset="0"/>
            </a:rPr>
            <a:t>thức</a:t>
          </a:r>
          <a:endParaRPr lang="en-US" sz="2400" b="1" dirty="0">
            <a:solidFill>
              <a:schemeClr val="bg1"/>
            </a:solidFill>
            <a:effectLst/>
            <a:latin typeface="+mj-lt"/>
            <a:cs typeface="Times New Roman" panose="02020603050405020304" pitchFamily="18" charset="0"/>
          </a:endParaRPr>
        </a:p>
      </dgm:t>
    </dgm:pt>
    <dgm:pt modelId="{EA64D569-462A-46D0-9257-27E7FF728698}" type="parTrans" cxnId="{16A096F9-01AE-41C5-9F03-7ED01FE6B932}">
      <dgm:prSet/>
      <dgm:spPr/>
      <dgm:t>
        <a:bodyPr/>
        <a:lstStyle/>
        <a:p>
          <a:endParaRPr lang="en-US"/>
        </a:p>
      </dgm:t>
    </dgm:pt>
    <dgm:pt modelId="{FD004A8C-B4E1-4085-A9D2-A69F4FD6BE3B}" type="sibTrans" cxnId="{16A096F9-01AE-41C5-9F03-7ED01FE6B932}">
      <dgm:prSet/>
      <dgm:spPr/>
      <dgm:t>
        <a:bodyPr/>
        <a:lstStyle/>
        <a:p>
          <a:endParaRPr lang="en-US"/>
        </a:p>
      </dgm:t>
    </dgm:pt>
    <dgm:pt modelId="{CB52AE21-D433-4EBF-9EFF-662DB14F029F}">
      <dgm:prSet phldrT="[Text]" custT="1"/>
      <dgm:spPr>
        <a:solidFill>
          <a:srgbClr val="996633"/>
        </a:solidFill>
        <a:ln w="19050">
          <a:solidFill>
            <a:schemeClr val="bg1"/>
          </a:solidFill>
        </a:ln>
      </dgm:spPr>
      <dgm:t>
        <a:bodyPr/>
        <a:lstStyle/>
        <a:p>
          <a:r>
            <a:rPr lang="en-US" sz="2400" b="1" dirty="0" err="1">
              <a:solidFill>
                <a:schemeClr val="bg1"/>
              </a:solidFill>
              <a:effectLst/>
              <a:latin typeface="Times New Roman" panose="02020603050405020304" pitchFamily="18" charset="0"/>
              <a:cs typeface="Times New Roman" panose="02020603050405020304" pitchFamily="18" charset="0"/>
            </a:rPr>
            <a:t>Là</a:t>
          </a: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cơ</a:t>
          </a: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sở</a:t>
          </a: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động</a:t>
          </a: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lực</a:t>
          </a: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của</a:t>
          </a: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nhận</a:t>
          </a: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thức</a:t>
          </a:r>
          <a:endParaRPr lang="en-US" sz="2400" b="1" dirty="0">
            <a:solidFill>
              <a:schemeClr val="bg1"/>
            </a:solidFill>
            <a:effectLst/>
            <a:latin typeface="Times New Roman" panose="02020603050405020304" pitchFamily="18" charset="0"/>
            <a:cs typeface="Times New Roman" panose="02020603050405020304" pitchFamily="18" charset="0"/>
          </a:endParaRPr>
        </a:p>
      </dgm:t>
    </dgm:pt>
    <dgm:pt modelId="{6B8CDCF8-75FE-4CF5-80E7-88CBE5BE6AA5}" type="parTrans" cxnId="{85203007-0848-49FB-94DA-E179092C6B1A}">
      <dgm:prSet custT="1"/>
      <dgm:spPr>
        <a:solidFill>
          <a:schemeClr val="accent3"/>
        </a:solidFill>
        <a:ln w="19050">
          <a:solidFill>
            <a:srgbClr val="FF0000"/>
          </a:solidFill>
        </a:ln>
      </dgm:spPr>
      <dgm:t>
        <a:bodyPr/>
        <a:lstStyle/>
        <a:p>
          <a:endParaRPr lang="en-US" sz="2800" b="1">
            <a:solidFill>
              <a:schemeClr val="tx2"/>
            </a:solidFill>
            <a:effectLst/>
            <a:latin typeface="Times New Roman" panose="02020603050405020304" pitchFamily="18" charset="0"/>
            <a:cs typeface="Times New Roman" panose="02020603050405020304" pitchFamily="18" charset="0"/>
          </a:endParaRPr>
        </a:p>
      </dgm:t>
    </dgm:pt>
    <dgm:pt modelId="{F481FFA1-B438-4590-92E4-4DE92E997644}" type="sibTrans" cxnId="{85203007-0848-49FB-94DA-E179092C6B1A}">
      <dgm:prSet/>
      <dgm:spPr/>
      <dgm:t>
        <a:bodyPr/>
        <a:lstStyle/>
        <a:p>
          <a:endParaRPr lang="en-US"/>
        </a:p>
      </dgm:t>
    </dgm:pt>
    <dgm:pt modelId="{D2CB7A0E-2BFE-4F2E-BF90-E4B5F901A05C}">
      <dgm:prSet phldrT="[Text]" custT="1"/>
      <dgm:spPr>
        <a:solidFill>
          <a:srgbClr val="CC0066"/>
        </a:solidFill>
        <a:ln w="19050">
          <a:solidFill>
            <a:schemeClr val="bg1"/>
          </a:solidFill>
        </a:ln>
      </dgm:spPr>
      <dgm:t>
        <a:bodyPr/>
        <a:lstStyle/>
        <a:p>
          <a:r>
            <a:rPr lang="en-US" sz="2400" b="1" dirty="0" err="1">
              <a:solidFill>
                <a:schemeClr val="bg1"/>
              </a:solidFill>
              <a:effectLst/>
              <a:latin typeface="Times New Roman" panose="02020603050405020304" pitchFamily="18" charset="0"/>
              <a:cs typeface="Times New Roman" panose="02020603050405020304" pitchFamily="18" charset="0"/>
            </a:rPr>
            <a:t>Là</a:t>
          </a: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mục</a:t>
          </a: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đích</a:t>
          </a: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của</a:t>
          </a: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nhận</a:t>
          </a: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thức</a:t>
          </a:r>
          <a:endParaRPr lang="en-US" sz="2400" b="1" dirty="0">
            <a:solidFill>
              <a:schemeClr val="bg1"/>
            </a:solidFill>
            <a:effectLst/>
            <a:latin typeface="Times New Roman" panose="02020603050405020304" pitchFamily="18" charset="0"/>
            <a:cs typeface="Times New Roman" panose="02020603050405020304" pitchFamily="18" charset="0"/>
          </a:endParaRPr>
        </a:p>
      </dgm:t>
    </dgm:pt>
    <dgm:pt modelId="{96BFAB1E-4F3C-4240-AC5F-235AC6DADFCF}" type="parTrans" cxnId="{E26D50F2-A50A-4AE4-9445-E5B7209082C6}">
      <dgm:prSet/>
      <dgm:spPr/>
      <dgm:t>
        <a:bodyPr/>
        <a:lstStyle/>
        <a:p>
          <a:endParaRPr lang="en-US"/>
        </a:p>
      </dgm:t>
    </dgm:pt>
    <dgm:pt modelId="{C0D52DA7-AAD6-4F06-8999-1D1B019B3F5D}" type="sibTrans" cxnId="{E26D50F2-A50A-4AE4-9445-E5B7209082C6}">
      <dgm:prSet/>
      <dgm:spPr/>
      <dgm:t>
        <a:bodyPr/>
        <a:lstStyle/>
        <a:p>
          <a:endParaRPr lang="en-US"/>
        </a:p>
      </dgm:t>
    </dgm:pt>
    <dgm:pt modelId="{30A40C5F-0EDB-4553-B1D5-25D071488E2C}">
      <dgm:prSet phldrT="[Text]" custT="1"/>
      <dgm:spPr>
        <a:solidFill>
          <a:srgbClr val="00B050"/>
        </a:solidFill>
        <a:ln w="19050">
          <a:solidFill>
            <a:schemeClr val="bg1"/>
          </a:solidFill>
        </a:ln>
      </dgm:spPr>
      <dgm:t>
        <a:bodyPr/>
        <a:lstStyle/>
        <a:p>
          <a:r>
            <a:rPr lang="en-US" sz="2400" b="1" dirty="0" err="1">
              <a:solidFill>
                <a:schemeClr val="bg1"/>
              </a:solidFill>
              <a:effectLst/>
              <a:latin typeface="Times New Roman" panose="02020603050405020304" pitchFamily="18" charset="0"/>
              <a:cs typeface="Times New Roman" panose="02020603050405020304" pitchFamily="18" charset="0"/>
            </a:rPr>
            <a:t>Là</a:t>
          </a: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tiêu</a:t>
          </a: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chuẩn</a:t>
          </a: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của</a:t>
          </a: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chân</a:t>
          </a: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lý</a:t>
          </a:r>
          <a:endParaRPr lang="en-US" sz="2400" b="1" dirty="0">
            <a:solidFill>
              <a:schemeClr val="bg1"/>
            </a:solidFill>
            <a:effectLst/>
            <a:latin typeface="Times New Roman" panose="02020603050405020304" pitchFamily="18" charset="0"/>
            <a:cs typeface="Times New Roman" panose="02020603050405020304" pitchFamily="18" charset="0"/>
          </a:endParaRPr>
        </a:p>
      </dgm:t>
    </dgm:pt>
    <dgm:pt modelId="{BDE3BF0F-DB78-48B7-954E-1BB909DD5136}" type="parTrans" cxnId="{C5D60D0B-7FF5-4703-A7F1-BEF92B19D08B}">
      <dgm:prSet custT="1"/>
      <dgm:spPr>
        <a:solidFill>
          <a:schemeClr val="accent3"/>
        </a:solidFill>
        <a:ln w="19050">
          <a:solidFill>
            <a:srgbClr val="FF0000"/>
          </a:solidFill>
        </a:ln>
      </dgm:spPr>
      <dgm:t>
        <a:bodyPr/>
        <a:lstStyle/>
        <a:p>
          <a:endParaRPr lang="en-US" sz="2800" b="1">
            <a:solidFill>
              <a:schemeClr val="tx2"/>
            </a:solidFill>
            <a:effectLst/>
            <a:latin typeface="Times New Roman" panose="02020603050405020304" pitchFamily="18" charset="0"/>
            <a:cs typeface="Times New Roman" panose="02020603050405020304" pitchFamily="18" charset="0"/>
          </a:endParaRPr>
        </a:p>
      </dgm:t>
    </dgm:pt>
    <dgm:pt modelId="{548A9409-D1E5-4560-A2F4-597F9EDA41C3}" type="sibTrans" cxnId="{C5D60D0B-7FF5-4703-A7F1-BEF92B19D08B}">
      <dgm:prSet/>
      <dgm:spPr/>
      <dgm:t>
        <a:bodyPr/>
        <a:lstStyle/>
        <a:p>
          <a:endParaRPr lang="en-US"/>
        </a:p>
      </dgm:t>
    </dgm:pt>
    <dgm:pt modelId="{F37A0720-02EF-49F7-BC0C-0DB645CE1B88}" type="pres">
      <dgm:prSet presAssocID="{E80F9C3F-1275-4703-85C5-3A3DE238D6C6}" presName="Name0" presStyleCnt="0">
        <dgm:presLayoutVars>
          <dgm:chPref val="1"/>
          <dgm:dir/>
          <dgm:animOne val="branch"/>
          <dgm:animLvl val="lvl"/>
          <dgm:resizeHandles val="exact"/>
        </dgm:presLayoutVars>
      </dgm:prSet>
      <dgm:spPr/>
      <dgm:t>
        <a:bodyPr/>
        <a:lstStyle/>
        <a:p>
          <a:endParaRPr lang="en-US"/>
        </a:p>
      </dgm:t>
    </dgm:pt>
    <dgm:pt modelId="{BDD91BEF-DE91-4912-9499-7F5B9BA418AE}" type="pres">
      <dgm:prSet presAssocID="{11DDA73C-58A7-4BA2-9608-1ACDB7FD5B06}" presName="root1" presStyleCnt="0"/>
      <dgm:spPr/>
    </dgm:pt>
    <dgm:pt modelId="{1D0588FC-874B-4D0F-8114-512C751E4162}" type="pres">
      <dgm:prSet presAssocID="{11DDA73C-58A7-4BA2-9608-1ACDB7FD5B06}" presName="LevelOneTextNode" presStyleLbl="node0" presStyleIdx="0" presStyleCnt="1" custScaleX="165457" custLinFactNeighborY="0">
        <dgm:presLayoutVars>
          <dgm:chPref val="3"/>
        </dgm:presLayoutVars>
      </dgm:prSet>
      <dgm:spPr/>
      <dgm:t>
        <a:bodyPr/>
        <a:lstStyle/>
        <a:p>
          <a:endParaRPr lang="en-US"/>
        </a:p>
      </dgm:t>
    </dgm:pt>
    <dgm:pt modelId="{97540F6F-D150-4902-B192-3B6B0E0E68B8}" type="pres">
      <dgm:prSet presAssocID="{11DDA73C-58A7-4BA2-9608-1ACDB7FD5B06}" presName="level2hierChild" presStyleCnt="0"/>
      <dgm:spPr/>
    </dgm:pt>
    <dgm:pt modelId="{2F1E0EB0-2C67-413A-A46A-19F89AF95E6F}" type="pres">
      <dgm:prSet presAssocID="{6B8CDCF8-75FE-4CF5-80E7-88CBE5BE6AA5}" presName="conn2-1" presStyleLbl="parChTrans1D2" presStyleIdx="0" presStyleCnt="3"/>
      <dgm:spPr/>
      <dgm:t>
        <a:bodyPr/>
        <a:lstStyle/>
        <a:p>
          <a:endParaRPr lang="en-US"/>
        </a:p>
      </dgm:t>
    </dgm:pt>
    <dgm:pt modelId="{DE963212-E548-4BEB-BFE5-9E7DBB2C0668}" type="pres">
      <dgm:prSet presAssocID="{6B8CDCF8-75FE-4CF5-80E7-88CBE5BE6AA5}" presName="connTx" presStyleLbl="parChTrans1D2" presStyleIdx="0" presStyleCnt="3"/>
      <dgm:spPr/>
      <dgm:t>
        <a:bodyPr/>
        <a:lstStyle/>
        <a:p>
          <a:endParaRPr lang="en-US"/>
        </a:p>
      </dgm:t>
    </dgm:pt>
    <dgm:pt modelId="{C32CFF88-9242-45BD-B7C5-AE7795AB12B6}" type="pres">
      <dgm:prSet presAssocID="{CB52AE21-D433-4EBF-9EFF-662DB14F029F}" presName="root2" presStyleCnt="0"/>
      <dgm:spPr/>
    </dgm:pt>
    <dgm:pt modelId="{837DB715-139A-45B9-9C5C-603FD49FB439}" type="pres">
      <dgm:prSet presAssocID="{CB52AE21-D433-4EBF-9EFF-662DB14F029F}" presName="LevelTwoTextNode" presStyleLbl="node2" presStyleIdx="0" presStyleCnt="3" custScaleX="257746" custLinFactNeighborY="-57106">
        <dgm:presLayoutVars>
          <dgm:chPref val="3"/>
        </dgm:presLayoutVars>
      </dgm:prSet>
      <dgm:spPr/>
      <dgm:t>
        <a:bodyPr/>
        <a:lstStyle/>
        <a:p>
          <a:endParaRPr lang="en-US"/>
        </a:p>
      </dgm:t>
    </dgm:pt>
    <dgm:pt modelId="{C12FF1D9-35EE-4A83-85FA-3AFA99515A2C}" type="pres">
      <dgm:prSet presAssocID="{CB52AE21-D433-4EBF-9EFF-662DB14F029F}" presName="level3hierChild" presStyleCnt="0"/>
      <dgm:spPr/>
    </dgm:pt>
    <dgm:pt modelId="{28E62AC2-45B0-4A8F-B923-05911BA243BE}" type="pres">
      <dgm:prSet presAssocID="{96BFAB1E-4F3C-4240-AC5F-235AC6DADFCF}" presName="conn2-1" presStyleLbl="parChTrans1D2" presStyleIdx="1" presStyleCnt="3"/>
      <dgm:spPr/>
      <dgm:t>
        <a:bodyPr/>
        <a:lstStyle/>
        <a:p>
          <a:endParaRPr lang="en-US"/>
        </a:p>
      </dgm:t>
    </dgm:pt>
    <dgm:pt modelId="{6C1E00FB-E6BB-4AD8-A791-1CA663356766}" type="pres">
      <dgm:prSet presAssocID="{96BFAB1E-4F3C-4240-AC5F-235AC6DADFCF}" presName="connTx" presStyleLbl="parChTrans1D2" presStyleIdx="1" presStyleCnt="3"/>
      <dgm:spPr/>
      <dgm:t>
        <a:bodyPr/>
        <a:lstStyle/>
        <a:p>
          <a:endParaRPr lang="en-US"/>
        </a:p>
      </dgm:t>
    </dgm:pt>
    <dgm:pt modelId="{03ADD544-8F4A-4E3E-B357-8BF56085627D}" type="pres">
      <dgm:prSet presAssocID="{D2CB7A0E-2BFE-4F2E-BF90-E4B5F901A05C}" presName="root2" presStyleCnt="0"/>
      <dgm:spPr/>
    </dgm:pt>
    <dgm:pt modelId="{D2DBB3C2-81D1-4C63-A80C-732A0977D8EA}" type="pres">
      <dgm:prSet presAssocID="{D2CB7A0E-2BFE-4F2E-BF90-E4B5F901A05C}" presName="LevelTwoTextNode" presStyleLbl="node2" presStyleIdx="1" presStyleCnt="3" custScaleX="257746">
        <dgm:presLayoutVars>
          <dgm:chPref val="3"/>
        </dgm:presLayoutVars>
      </dgm:prSet>
      <dgm:spPr/>
      <dgm:t>
        <a:bodyPr/>
        <a:lstStyle/>
        <a:p>
          <a:endParaRPr lang="en-US"/>
        </a:p>
      </dgm:t>
    </dgm:pt>
    <dgm:pt modelId="{3B510DFF-E030-414E-8FEA-8510DDDBC610}" type="pres">
      <dgm:prSet presAssocID="{D2CB7A0E-2BFE-4F2E-BF90-E4B5F901A05C}" presName="level3hierChild" presStyleCnt="0"/>
      <dgm:spPr/>
    </dgm:pt>
    <dgm:pt modelId="{25D27A48-2313-4300-B0F1-9B85E2EABDC5}" type="pres">
      <dgm:prSet presAssocID="{BDE3BF0F-DB78-48B7-954E-1BB909DD5136}" presName="conn2-1" presStyleLbl="parChTrans1D2" presStyleIdx="2" presStyleCnt="3"/>
      <dgm:spPr/>
      <dgm:t>
        <a:bodyPr/>
        <a:lstStyle/>
        <a:p>
          <a:endParaRPr lang="en-US"/>
        </a:p>
      </dgm:t>
    </dgm:pt>
    <dgm:pt modelId="{B5187C3A-5157-47AE-9494-BDAFC563FAAD}" type="pres">
      <dgm:prSet presAssocID="{BDE3BF0F-DB78-48B7-954E-1BB909DD5136}" presName="connTx" presStyleLbl="parChTrans1D2" presStyleIdx="2" presStyleCnt="3"/>
      <dgm:spPr/>
      <dgm:t>
        <a:bodyPr/>
        <a:lstStyle/>
        <a:p>
          <a:endParaRPr lang="en-US"/>
        </a:p>
      </dgm:t>
    </dgm:pt>
    <dgm:pt modelId="{F619044F-D2CD-4034-9170-AD5F523DCA5E}" type="pres">
      <dgm:prSet presAssocID="{30A40C5F-0EDB-4553-B1D5-25D071488E2C}" presName="root2" presStyleCnt="0"/>
      <dgm:spPr/>
    </dgm:pt>
    <dgm:pt modelId="{67F7E68B-4EFD-408B-93DB-BD4472178DF8}" type="pres">
      <dgm:prSet presAssocID="{30A40C5F-0EDB-4553-B1D5-25D071488E2C}" presName="LevelTwoTextNode" presStyleLbl="node2" presStyleIdx="2" presStyleCnt="3" custScaleX="257746" custLinFactNeighborY="54900">
        <dgm:presLayoutVars>
          <dgm:chPref val="3"/>
        </dgm:presLayoutVars>
      </dgm:prSet>
      <dgm:spPr/>
      <dgm:t>
        <a:bodyPr/>
        <a:lstStyle/>
        <a:p>
          <a:endParaRPr lang="en-US"/>
        </a:p>
      </dgm:t>
    </dgm:pt>
    <dgm:pt modelId="{177F84EF-BC92-4E69-A0BA-410F6CF36806}" type="pres">
      <dgm:prSet presAssocID="{30A40C5F-0EDB-4553-B1D5-25D071488E2C}" presName="level3hierChild" presStyleCnt="0"/>
      <dgm:spPr/>
    </dgm:pt>
  </dgm:ptLst>
  <dgm:cxnLst>
    <dgm:cxn modelId="{E26D50F2-A50A-4AE4-9445-E5B7209082C6}" srcId="{11DDA73C-58A7-4BA2-9608-1ACDB7FD5B06}" destId="{D2CB7A0E-2BFE-4F2E-BF90-E4B5F901A05C}" srcOrd="1" destOrd="0" parTransId="{96BFAB1E-4F3C-4240-AC5F-235AC6DADFCF}" sibTransId="{C0D52DA7-AAD6-4F06-8999-1D1B019B3F5D}"/>
    <dgm:cxn modelId="{876A0F2A-4561-4486-ADFA-0B9F627F307C}" type="presOf" srcId="{11DDA73C-58A7-4BA2-9608-1ACDB7FD5B06}" destId="{1D0588FC-874B-4D0F-8114-512C751E4162}" srcOrd="0" destOrd="0" presId="urn:microsoft.com/office/officeart/2008/layout/HorizontalMultiLevelHierarchy"/>
    <dgm:cxn modelId="{85203007-0848-49FB-94DA-E179092C6B1A}" srcId="{11DDA73C-58A7-4BA2-9608-1ACDB7FD5B06}" destId="{CB52AE21-D433-4EBF-9EFF-662DB14F029F}" srcOrd="0" destOrd="0" parTransId="{6B8CDCF8-75FE-4CF5-80E7-88CBE5BE6AA5}" sibTransId="{F481FFA1-B438-4590-92E4-4DE92E997644}"/>
    <dgm:cxn modelId="{77097AB8-8E80-45E9-A1A2-AFC93391E0AE}" type="presOf" srcId="{6B8CDCF8-75FE-4CF5-80E7-88CBE5BE6AA5}" destId="{DE963212-E548-4BEB-BFE5-9E7DBB2C0668}" srcOrd="1" destOrd="0" presId="urn:microsoft.com/office/officeart/2008/layout/HorizontalMultiLevelHierarchy"/>
    <dgm:cxn modelId="{F848CF18-D544-4F9A-A5C8-A2264602FD77}" type="presOf" srcId="{6B8CDCF8-75FE-4CF5-80E7-88CBE5BE6AA5}" destId="{2F1E0EB0-2C67-413A-A46A-19F89AF95E6F}" srcOrd="0" destOrd="0" presId="urn:microsoft.com/office/officeart/2008/layout/HorizontalMultiLevelHierarchy"/>
    <dgm:cxn modelId="{32DA5137-A71F-4E8E-9FFD-D7D84AC20EC0}" type="presOf" srcId="{D2CB7A0E-2BFE-4F2E-BF90-E4B5F901A05C}" destId="{D2DBB3C2-81D1-4C63-A80C-732A0977D8EA}" srcOrd="0" destOrd="0" presId="urn:microsoft.com/office/officeart/2008/layout/HorizontalMultiLevelHierarchy"/>
    <dgm:cxn modelId="{91F909CD-5586-43BD-9C7F-E046EBF56043}" type="presOf" srcId="{BDE3BF0F-DB78-48B7-954E-1BB909DD5136}" destId="{25D27A48-2313-4300-B0F1-9B85E2EABDC5}" srcOrd="0" destOrd="0" presId="urn:microsoft.com/office/officeart/2008/layout/HorizontalMultiLevelHierarchy"/>
    <dgm:cxn modelId="{EB0CC05A-F384-41EB-9911-CD45578E448E}" type="presOf" srcId="{BDE3BF0F-DB78-48B7-954E-1BB909DD5136}" destId="{B5187C3A-5157-47AE-9494-BDAFC563FAAD}" srcOrd="1" destOrd="0" presId="urn:microsoft.com/office/officeart/2008/layout/HorizontalMultiLevelHierarchy"/>
    <dgm:cxn modelId="{8BF901BA-76B7-4F8B-9B46-30A0A2141F32}" type="presOf" srcId="{96BFAB1E-4F3C-4240-AC5F-235AC6DADFCF}" destId="{6C1E00FB-E6BB-4AD8-A791-1CA663356766}" srcOrd="1" destOrd="0" presId="urn:microsoft.com/office/officeart/2008/layout/HorizontalMultiLevelHierarchy"/>
    <dgm:cxn modelId="{16A096F9-01AE-41C5-9F03-7ED01FE6B932}" srcId="{E80F9C3F-1275-4703-85C5-3A3DE238D6C6}" destId="{11DDA73C-58A7-4BA2-9608-1ACDB7FD5B06}" srcOrd="0" destOrd="0" parTransId="{EA64D569-462A-46D0-9257-27E7FF728698}" sibTransId="{FD004A8C-B4E1-4085-A9D2-A69F4FD6BE3B}"/>
    <dgm:cxn modelId="{E1C893D4-13D3-4E22-8C94-0CE8D649C0D0}" type="presOf" srcId="{96BFAB1E-4F3C-4240-AC5F-235AC6DADFCF}" destId="{28E62AC2-45B0-4A8F-B923-05911BA243BE}" srcOrd="0" destOrd="0" presId="urn:microsoft.com/office/officeart/2008/layout/HorizontalMultiLevelHierarchy"/>
    <dgm:cxn modelId="{4C79360A-CF6E-4397-8CF8-85BD0781E668}" type="presOf" srcId="{30A40C5F-0EDB-4553-B1D5-25D071488E2C}" destId="{67F7E68B-4EFD-408B-93DB-BD4472178DF8}" srcOrd="0" destOrd="0" presId="urn:microsoft.com/office/officeart/2008/layout/HorizontalMultiLevelHierarchy"/>
    <dgm:cxn modelId="{81838DE3-6F89-4EA8-AE7B-AF753A2BB160}" type="presOf" srcId="{CB52AE21-D433-4EBF-9EFF-662DB14F029F}" destId="{837DB715-139A-45B9-9C5C-603FD49FB439}" srcOrd="0" destOrd="0" presId="urn:microsoft.com/office/officeart/2008/layout/HorizontalMultiLevelHierarchy"/>
    <dgm:cxn modelId="{C5D60D0B-7FF5-4703-A7F1-BEF92B19D08B}" srcId="{11DDA73C-58A7-4BA2-9608-1ACDB7FD5B06}" destId="{30A40C5F-0EDB-4553-B1D5-25D071488E2C}" srcOrd="2" destOrd="0" parTransId="{BDE3BF0F-DB78-48B7-954E-1BB909DD5136}" sibTransId="{548A9409-D1E5-4560-A2F4-597F9EDA41C3}"/>
    <dgm:cxn modelId="{98F095A5-85A6-400F-975E-82B50E27F8BF}" type="presOf" srcId="{E80F9C3F-1275-4703-85C5-3A3DE238D6C6}" destId="{F37A0720-02EF-49F7-BC0C-0DB645CE1B88}" srcOrd="0" destOrd="0" presId="urn:microsoft.com/office/officeart/2008/layout/HorizontalMultiLevelHierarchy"/>
    <dgm:cxn modelId="{BAA043E1-C677-43C9-A1C1-AE6DFCB85073}" type="presParOf" srcId="{F37A0720-02EF-49F7-BC0C-0DB645CE1B88}" destId="{BDD91BEF-DE91-4912-9499-7F5B9BA418AE}" srcOrd="0" destOrd="0" presId="urn:microsoft.com/office/officeart/2008/layout/HorizontalMultiLevelHierarchy"/>
    <dgm:cxn modelId="{FD34CE38-9EBC-464E-BFD2-FBB897EA6A48}" type="presParOf" srcId="{BDD91BEF-DE91-4912-9499-7F5B9BA418AE}" destId="{1D0588FC-874B-4D0F-8114-512C751E4162}" srcOrd="0" destOrd="0" presId="urn:microsoft.com/office/officeart/2008/layout/HorizontalMultiLevelHierarchy"/>
    <dgm:cxn modelId="{1EBFF2A0-AF9A-4AF7-8C58-585E65A3F664}" type="presParOf" srcId="{BDD91BEF-DE91-4912-9499-7F5B9BA418AE}" destId="{97540F6F-D150-4902-B192-3B6B0E0E68B8}" srcOrd="1" destOrd="0" presId="urn:microsoft.com/office/officeart/2008/layout/HorizontalMultiLevelHierarchy"/>
    <dgm:cxn modelId="{5FFE0C57-C0EA-4BDA-A1B1-B5566C444389}" type="presParOf" srcId="{97540F6F-D150-4902-B192-3B6B0E0E68B8}" destId="{2F1E0EB0-2C67-413A-A46A-19F89AF95E6F}" srcOrd="0" destOrd="0" presId="urn:microsoft.com/office/officeart/2008/layout/HorizontalMultiLevelHierarchy"/>
    <dgm:cxn modelId="{AD66276F-46D8-403F-ACAE-1E19CEA90DC9}" type="presParOf" srcId="{2F1E0EB0-2C67-413A-A46A-19F89AF95E6F}" destId="{DE963212-E548-4BEB-BFE5-9E7DBB2C0668}" srcOrd="0" destOrd="0" presId="urn:microsoft.com/office/officeart/2008/layout/HorizontalMultiLevelHierarchy"/>
    <dgm:cxn modelId="{35571CD1-7C8A-493F-8AF3-3577ED567632}" type="presParOf" srcId="{97540F6F-D150-4902-B192-3B6B0E0E68B8}" destId="{C32CFF88-9242-45BD-B7C5-AE7795AB12B6}" srcOrd="1" destOrd="0" presId="urn:microsoft.com/office/officeart/2008/layout/HorizontalMultiLevelHierarchy"/>
    <dgm:cxn modelId="{46ED6FA6-55D2-461A-A14B-32D416DD888E}" type="presParOf" srcId="{C32CFF88-9242-45BD-B7C5-AE7795AB12B6}" destId="{837DB715-139A-45B9-9C5C-603FD49FB439}" srcOrd="0" destOrd="0" presId="urn:microsoft.com/office/officeart/2008/layout/HorizontalMultiLevelHierarchy"/>
    <dgm:cxn modelId="{0A5D0132-2C17-4A1F-9C48-E35C6D44FA88}" type="presParOf" srcId="{C32CFF88-9242-45BD-B7C5-AE7795AB12B6}" destId="{C12FF1D9-35EE-4A83-85FA-3AFA99515A2C}" srcOrd="1" destOrd="0" presId="urn:microsoft.com/office/officeart/2008/layout/HorizontalMultiLevelHierarchy"/>
    <dgm:cxn modelId="{5D6DC8A7-26AD-4C01-AEB3-7D00BE96CF09}" type="presParOf" srcId="{97540F6F-D150-4902-B192-3B6B0E0E68B8}" destId="{28E62AC2-45B0-4A8F-B923-05911BA243BE}" srcOrd="2" destOrd="0" presId="urn:microsoft.com/office/officeart/2008/layout/HorizontalMultiLevelHierarchy"/>
    <dgm:cxn modelId="{A6918CF1-488C-4250-9A9E-A8EDE3B5DBE0}" type="presParOf" srcId="{28E62AC2-45B0-4A8F-B923-05911BA243BE}" destId="{6C1E00FB-E6BB-4AD8-A791-1CA663356766}" srcOrd="0" destOrd="0" presId="urn:microsoft.com/office/officeart/2008/layout/HorizontalMultiLevelHierarchy"/>
    <dgm:cxn modelId="{C7009A17-05D2-43DD-A293-41DEA64A33AE}" type="presParOf" srcId="{97540F6F-D150-4902-B192-3B6B0E0E68B8}" destId="{03ADD544-8F4A-4E3E-B357-8BF56085627D}" srcOrd="3" destOrd="0" presId="urn:microsoft.com/office/officeart/2008/layout/HorizontalMultiLevelHierarchy"/>
    <dgm:cxn modelId="{99B1A767-8774-468B-976E-5AEF5617ABE2}" type="presParOf" srcId="{03ADD544-8F4A-4E3E-B357-8BF56085627D}" destId="{D2DBB3C2-81D1-4C63-A80C-732A0977D8EA}" srcOrd="0" destOrd="0" presId="urn:microsoft.com/office/officeart/2008/layout/HorizontalMultiLevelHierarchy"/>
    <dgm:cxn modelId="{19FBB514-EBFA-4C34-8B72-D4FF818151C8}" type="presParOf" srcId="{03ADD544-8F4A-4E3E-B357-8BF56085627D}" destId="{3B510DFF-E030-414E-8FEA-8510DDDBC610}" srcOrd="1" destOrd="0" presId="urn:microsoft.com/office/officeart/2008/layout/HorizontalMultiLevelHierarchy"/>
    <dgm:cxn modelId="{3E71F241-A4B0-4AA6-9C8C-6F96E3B7FA74}" type="presParOf" srcId="{97540F6F-D150-4902-B192-3B6B0E0E68B8}" destId="{25D27A48-2313-4300-B0F1-9B85E2EABDC5}" srcOrd="4" destOrd="0" presId="urn:microsoft.com/office/officeart/2008/layout/HorizontalMultiLevelHierarchy"/>
    <dgm:cxn modelId="{EA755021-C8CF-4F1C-8813-8CA7A48F07B3}" type="presParOf" srcId="{25D27A48-2313-4300-B0F1-9B85E2EABDC5}" destId="{B5187C3A-5157-47AE-9494-BDAFC563FAAD}" srcOrd="0" destOrd="0" presId="urn:microsoft.com/office/officeart/2008/layout/HorizontalMultiLevelHierarchy"/>
    <dgm:cxn modelId="{FA1508B3-CEAB-4EC8-97F8-CDAAA1F088F1}" type="presParOf" srcId="{97540F6F-D150-4902-B192-3B6B0E0E68B8}" destId="{F619044F-D2CD-4034-9170-AD5F523DCA5E}" srcOrd="5" destOrd="0" presId="urn:microsoft.com/office/officeart/2008/layout/HorizontalMultiLevelHierarchy"/>
    <dgm:cxn modelId="{C487E8C7-9F52-4CDF-8287-242D925D8A3C}" type="presParOf" srcId="{F619044F-D2CD-4034-9170-AD5F523DCA5E}" destId="{67F7E68B-4EFD-408B-93DB-BD4472178DF8}" srcOrd="0" destOrd="0" presId="urn:microsoft.com/office/officeart/2008/layout/HorizontalMultiLevelHierarchy"/>
    <dgm:cxn modelId="{46719DE2-5672-45FD-8C71-D0E6563AC7E6}" type="presParOf" srcId="{F619044F-D2CD-4034-9170-AD5F523DCA5E}" destId="{177F84EF-BC92-4E69-A0BA-410F6CF36806}" srcOrd="1" destOrd="0" presId="urn:microsoft.com/office/officeart/2008/layout/HorizontalMultiLevelHierarchy"/>
  </dgm:cxnLst>
  <dgm:bg>
    <a:solidFill>
      <a:schemeClr val="accent2">
        <a:lumMod val="20000"/>
        <a:lumOff val="80000"/>
      </a:schemeClr>
    </a:solidFill>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7BFC91-1736-4F27-B261-EC74F6A8C976}">
      <dsp:nvSpPr>
        <dsp:cNvPr id="0" name=""/>
        <dsp:cNvSpPr/>
      </dsp:nvSpPr>
      <dsp:spPr>
        <a:xfrm>
          <a:off x="-4220753" y="-647613"/>
          <a:ext cx="5029027" cy="5029027"/>
        </a:xfrm>
        <a:prstGeom prst="blockArc">
          <a:avLst>
            <a:gd name="adj1" fmla="val 18900000"/>
            <a:gd name="adj2" fmla="val 2700000"/>
            <a:gd name="adj3" fmla="val 430"/>
          </a:avLst>
        </a:pr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8B1C590-FA4C-4521-BA21-CDBA602483C1}">
      <dsp:nvSpPr>
        <dsp:cNvPr id="0" name=""/>
        <dsp:cNvSpPr/>
      </dsp:nvSpPr>
      <dsp:spPr>
        <a:xfrm>
          <a:off x="519806" y="373380"/>
          <a:ext cx="8117022" cy="746760"/>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592741" tIns="60960" rIns="60960" bIns="60960" numCol="1" spcCol="1270" anchor="ctr" anchorCtr="0">
          <a:noAutofit/>
        </a:bodyPr>
        <a:lstStyle/>
        <a:p>
          <a:pPr lvl="0" algn="l" defTabSz="1066800">
            <a:lnSpc>
              <a:spcPct val="90000"/>
            </a:lnSpc>
            <a:spcBef>
              <a:spcPct val="0"/>
            </a:spcBef>
            <a:spcAft>
              <a:spcPct val="35000"/>
            </a:spcAft>
          </a:pPr>
          <a:r>
            <a:rPr lang="en-US" sz="2400" b="1" kern="1200" dirty="0">
              <a:solidFill>
                <a:srgbClr val="C00000"/>
              </a:solidFill>
              <a:latin typeface="+mn-lt"/>
              <a:cs typeface="Times New Roman" panose="02020603050405020304" pitchFamily="18" charset="0"/>
            </a:rPr>
            <a:t>VẬT CHẤT VÀ Ý THỨC</a:t>
          </a:r>
        </a:p>
      </dsp:txBody>
      <dsp:txXfrm>
        <a:off x="519806" y="373380"/>
        <a:ext cx="8117022" cy="746760"/>
      </dsp:txXfrm>
    </dsp:sp>
    <dsp:sp modelId="{7BCC4E72-2343-4576-9F52-53C9BDC6C950}">
      <dsp:nvSpPr>
        <dsp:cNvPr id="0" name=""/>
        <dsp:cNvSpPr/>
      </dsp:nvSpPr>
      <dsp:spPr>
        <a:xfrm>
          <a:off x="53081" y="280035"/>
          <a:ext cx="933450" cy="933450"/>
        </a:xfrm>
        <a:prstGeom prst="ellipse">
          <a:avLst/>
        </a:prstGeom>
        <a:solidFill>
          <a:srgbClr val="C00000"/>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dsp:style>
    </dsp:sp>
    <dsp:sp modelId="{BEA5D8E4-C348-4056-86BD-D367D7260C0D}">
      <dsp:nvSpPr>
        <dsp:cNvPr id="0" name=""/>
        <dsp:cNvSpPr/>
      </dsp:nvSpPr>
      <dsp:spPr>
        <a:xfrm>
          <a:off x="791253" y="1493520"/>
          <a:ext cx="7845574" cy="746760"/>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592741" tIns="60960" rIns="60960" bIns="60960" numCol="1" spcCol="1270" anchor="ctr" anchorCtr="0">
          <a:noAutofit/>
        </a:bodyPr>
        <a:lstStyle/>
        <a:p>
          <a:pPr lvl="0" algn="l" defTabSz="1066800">
            <a:lnSpc>
              <a:spcPct val="90000"/>
            </a:lnSpc>
            <a:spcBef>
              <a:spcPct val="0"/>
            </a:spcBef>
            <a:spcAft>
              <a:spcPct val="35000"/>
            </a:spcAft>
          </a:pPr>
          <a:r>
            <a:rPr lang="en-US" sz="2400" b="1" kern="1200" dirty="0">
              <a:solidFill>
                <a:srgbClr val="0000CC"/>
              </a:solidFill>
              <a:latin typeface="+mn-lt"/>
              <a:cs typeface="Times New Roman" panose="02020603050405020304" pitchFamily="18" charset="0"/>
            </a:rPr>
            <a:t>PHÉP BIỆN CHỨNG DUY VẬT</a:t>
          </a:r>
        </a:p>
      </dsp:txBody>
      <dsp:txXfrm>
        <a:off x="791253" y="1493520"/>
        <a:ext cx="7845574" cy="746760"/>
      </dsp:txXfrm>
    </dsp:sp>
    <dsp:sp modelId="{65E977BA-81D1-4B94-A176-DF1D02B96AAB}">
      <dsp:nvSpPr>
        <dsp:cNvPr id="0" name=""/>
        <dsp:cNvSpPr/>
      </dsp:nvSpPr>
      <dsp:spPr>
        <a:xfrm>
          <a:off x="354408" y="1360942"/>
          <a:ext cx="933450" cy="933450"/>
        </a:xfrm>
        <a:prstGeom prst="ellipse">
          <a:avLst/>
        </a:prstGeom>
        <a:solidFill>
          <a:srgbClr val="3333FF"/>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dsp:style>
    </dsp:sp>
    <dsp:sp modelId="{232DCDAE-9652-47F3-87D5-FE959617E109}">
      <dsp:nvSpPr>
        <dsp:cNvPr id="0" name=""/>
        <dsp:cNvSpPr/>
      </dsp:nvSpPr>
      <dsp:spPr>
        <a:xfrm>
          <a:off x="519806" y="2613660"/>
          <a:ext cx="8117022" cy="746760"/>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592741" tIns="60960" rIns="60960" bIns="60960" numCol="1" spcCol="1270" anchor="ctr" anchorCtr="0">
          <a:noAutofit/>
        </a:bodyPr>
        <a:lstStyle/>
        <a:p>
          <a:pPr lvl="0" algn="ctr" defTabSz="1066800">
            <a:lnSpc>
              <a:spcPct val="100000"/>
            </a:lnSpc>
            <a:spcBef>
              <a:spcPct val="0"/>
            </a:spcBef>
            <a:spcAft>
              <a:spcPts val="0"/>
            </a:spcAft>
          </a:pPr>
          <a:r>
            <a:rPr lang="en-US" sz="2400" b="1" kern="1200" dirty="0">
              <a:solidFill>
                <a:srgbClr val="7030A0"/>
              </a:solidFill>
              <a:latin typeface="+mn-lt"/>
              <a:cs typeface="Times New Roman" panose="02020603050405020304" pitchFamily="18" charset="0"/>
            </a:rPr>
            <a:t>LÝ LUẬN NHẬN THỨC CỦA CHỦ NGHĨA DUY VẬT BIỆN CHỨNG </a:t>
          </a:r>
        </a:p>
      </dsp:txBody>
      <dsp:txXfrm>
        <a:off x="519806" y="2613660"/>
        <a:ext cx="8117022" cy="746760"/>
      </dsp:txXfrm>
    </dsp:sp>
    <dsp:sp modelId="{FA23EBF7-5B36-4C57-AC18-445771A5E882}">
      <dsp:nvSpPr>
        <dsp:cNvPr id="0" name=""/>
        <dsp:cNvSpPr/>
      </dsp:nvSpPr>
      <dsp:spPr>
        <a:xfrm>
          <a:off x="53081" y="2520315"/>
          <a:ext cx="933450" cy="933450"/>
        </a:xfrm>
        <a:prstGeom prst="ellipse">
          <a:avLst/>
        </a:prstGeom>
        <a:solidFill>
          <a:srgbClr val="7030A0"/>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dsp:style>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156280" y="159932"/>
          <a:ext cx="1041870" cy="729309"/>
        </a:xfrm>
        <a:prstGeom prst="chevron">
          <a:avLst/>
        </a:prstGeom>
        <a:solidFill>
          <a:srgbClr val="006600"/>
        </a:solidFill>
        <a:ln w="12700" cap="flat" cmpd="sng" algn="ctr">
          <a:solidFill>
            <a:schemeClr val="accent2">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100000"/>
            </a:lnSpc>
            <a:spcBef>
              <a:spcPct val="0"/>
            </a:spcBef>
            <a:spcAft>
              <a:spcPct val="35000"/>
            </a:spcAft>
          </a:pPr>
          <a:r>
            <a:rPr lang="en-US" sz="2200" b="0" kern="1200" dirty="0">
              <a:solidFill>
                <a:schemeClr val="bg1"/>
              </a:solidFill>
              <a:latin typeface="Arial" panose="020B0604020202020204" pitchFamily="34" charset="0"/>
              <a:cs typeface="Arial" panose="020B0604020202020204" pitchFamily="34" charset="0"/>
            </a:rPr>
            <a:t>a</a:t>
          </a:r>
        </a:p>
      </dsp:txBody>
      <dsp:txXfrm rot="-5400000">
        <a:off x="1" y="368307"/>
        <a:ext cx="729309" cy="312561"/>
      </dsp:txXfrm>
    </dsp:sp>
    <dsp:sp modelId="{0DAB1469-03E9-4D9F-BEEA-7BAD8D0AC49F}">
      <dsp:nvSpPr>
        <dsp:cNvPr id="0" name=""/>
        <dsp:cNvSpPr/>
      </dsp:nvSpPr>
      <dsp:spPr>
        <a:xfrm rot="5400000">
          <a:off x="3834444" y="-3101483"/>
          <a:ext cx="677571" cy="6887841"/>
        </a:xfrm>
        <a:prstGeom prst="round2SameRect">
          <a:avLst/>
        </a:prstGeom>
        <a:solidFill>
          <a:schemeClr val="lt1">
            <a:alpha val="90000"/>
            <a:hueOff val="0"/>
            <a:satOff val="0"/>
            <a:lumOff val="0"/>
            <a:alphaOff val="0"/>
          </a:schemeClr>
        </a:solidFill>
        <a:ln w="12700" cap="flat" cmpd="sng" algn="ctr">
          <a:solidFill>
            <a:schemeClr val="accent2">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6464" tIns="13970" rIns="13970" bIns="13970" numCol="1" spcCol="1270" anchor="ctr" anchorCtr="0">
          <a:noAutofit/>
        </a:bodyPr>
        <a:lstStyle/>
        <a:p>
          <a:pPr marL="228600" lvl="1" indent="-228600" algn="just" defTabSz="977900">
            <a:lnSpc>
              <a:spcPct val="100000"/>
            </a:lnSpc>
            <a:spcBef>
              <a:spcPct val="0"/>
            </a:spcBef>
            <a:spcAft>
              <a:spcPct val="15000"/>
            </a:spcAft>
            <a:buChar char="••"/>
          </a:pPr>
          <a:r>
            <a:rPr lang="en-US" sz="2200" b="0" kern="1200" dirty="0" err="1">
              <a:solidFill>
                <a:srgbClr val="006600"/>
              </a:solidFill>
              <a:latin typeface="Arial" panose="020B0604020202020204" pitchFamily="34" charset="0"/>
              <a:cs typeface="Arial" panose="020B0604020202020204" pitchFamily="34" charset="0"/>
            </a:rPr>
            <a:t>Quan</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niệm</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của</a:t>
          </a:r>
          <a:r>
            <a:rPr lang="en-US" sz="2200" b="0" kern="1200" dirty="0">
              <a:solidFill>
                <a:srgbClr val="006600"/>
              </a:solidFill>
              <a:latin typeface="Arial" panose="020B0604020202020204" pitchFamily="34" charset="0"/>
              <a:cs typeface="Arial" panose="020B0604020202020204" pitchFamily="34" charset="0"/>
            </a:rPr>
            <a:t> CNDT </a:t>
          </a:r>
          <a:r>
            <a:rPr lang="en-US" sz="2200" b="0" kern="1200" dirty="0" err="1">
              <a:solidFill>
                <a:srgbClr val="006600"/>
              </a:solidFill>
              <a:latin typeface="Arial" panose="020B0604020202020204" pitchFamily="34" charset="0"/>
              <a:cs typeface="Arial" panose="020B0604020202020204" pitchFamily="34" charset="0"/>
            </a:rPr>
            <a:t>và</a:t>
          </a:r>
          <a:r>
            <a:rPr lang="en-US" sz="2200" b="0" kern="1200" dirty="0">
              <a:solidFill>
                <a:srgbClr val="006600"/>
              </a:solidFill>
              <a:latin typeface="Arial" panose="020B0604020202020204" pitchFamily="34" charset="0"/>
              <a:cs typeface="Arial" panose="020B0604020202020204" pitchFamily="34" charset="0"/>
            </a:rPr>
            <a:t> CNDV </a:t>
          </a:r>
          <a:r>
            <a:rPr lang="en-US" sz="2200" b="0" kern="1200" dirty="0" err="1">
              <a:solidFill>
                <a:srgbClr val="006600"/>
              </a:solidFill>
              <a:latin typeface="Arial" panose="020B0604020202020204" pitchFamily="34" charset="0"/>
              <a:cs typeface="Arial" panose="020B0604020202020204" pitchFamily="34" charset="0"/>
            </a:rPr>
            <a:t>trước</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C.Mác</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về</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phạm</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trù</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vật</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chất</a:t>
          </a:r>
          <a:endParaRPr lang="en-US" sz="2200" b="0" kern="1200" dirty="0">
            <a:solidFill>
              <a:srgbClr val="006600"/>
            </a:solidFill>
            <a:latin typeface="Arial" panose="020B0604020202020204" pitchFamily="34" charset="0"/>
            <a:cs typeface="Arial" panose="020B0604020202020204" pitchFamily="34" charset="0"/>
          </a:endParaRPr>
        </a:p>
      </dsp:txBody>
      <dsp:txXfrm rot="-5400000">
        <a:off x="729309" y="36728"/>
        <a:ext cx="6854765" cy="611419"/>
      </dsp:txXfrm>
    </dsp:sp>
    <dsp:sp modelId="{D2E498E5-5D32-477C-AD89-F3DFDEA2421E}">
      <dsp:nvSpPr>
        <dsp:cNvPr id="0" name=""/>
        <dsp:cNvSpPr/>
      </dsp:nvSpPr>
      <dsp:spPr>
        <a:xfrm rot="5400000">
          <a:off x="-156280" y="1084214"/>
          <a:ext cx="1041870" cy="729309"/>
        </a:xfrm>
        <a:prstGeom prst="chevron">
          <a:avLst/>
        </a:prstGeom>
        <a:solidFill>
          <a:srgbClr val="3333FF"/>
        </a:solidFill>
        <a:ln w="12700" cap="flat" cmpd="sng" algn="ctr">
          <a:solidFill>
            <a:schemeClr val="accent2">
              <a:alpha val="90000"/>
              <a:hueOff val="0"/>
              <a:satOff val="0"/>
              <a:lumOff val="0"/>
              <a:alphaOff val="-1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100000"/>
            </a:lnSpc>
            <a:spcBef>
              <a:spcPct val="0"/>
            </a:spcBef>
            <a:spcAft>
              <a:spcPct val="35000"/>
            </a:spcAft>
          </a:pPr>
          <a:r>
            <a:rPr lang="en-US" sz="2200" b="0" kern="1200" dirty="0">
              <a:solidFill>
                <a:schemeClr val="bg1"/>
              </a:solidFill>
              <a:latin typeface="Arial" panose="020B0604020202020204" pitchFamily="34" charset="0"/>
              <a:cs typeface="Arial" panose="020B0604020202020204" pitchFamily="34" charset="0"/>
            </a:rPr>
            <a:t>b</a:t>
          </a:r>
        </a:p>
      </dsp:txBody>
      <dsp:txXfrm rot="-5400000">
        <a:off x="1" y="1292589"/>
        <a:ext cx="729309" cy="312561"/>
      </dsp:txXfrm>
    </dsp:sp>
    <dsp:sp modelId="{66EE8A80-F4D4-4B0E-81C4-C67A772FA914}">
      <dsp:nvSpPr>
        <dsp:cNvPr id="0" name=""/>
        <dsp:cNvSpPr/>
      </dsp:nvSpPr>
      <dsp:spPr>
        <a:xfrm rot="5400000">
          <a:off x="3834622" y="-2177379"/>
          <a:ext cx="677215" cy="6887841"/>
        </a:xfrm>
        <a:prstGeom prst="round2SameRect">
          <a:avLst/>
        </a:prstGeom>
        <a:solidFill>
          <a:schemeClr val="lt1">
            <a:alpha val="90000"/>
            <a:hueOff val="0"/>
            <a:satOff val="0"/>
            <a:lumOff val="0"/>
            <a:alphaOff val="0"/>
          </a:schemeClr>
        </a:solidFill>
        <a:ln w="12700" cap="flat" cmpd="sng" algn="ctr">
          <a:solidFill>
            <a:schemeClr val="accent2">
              <a:alpha val="90000"/>
              <a:hueOff val="0"/>
              <a:satOff val="0"/>
              <a:lumOff val="0"/>
              <a:alphaOff val="-1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6464" tIns="13970" rIns="13970" bIns="13970" numCol="1" spcCol="1270" anchor="ctr" anchorCtr="0">
          <a:noAutofit/>
        </a:bodyPr>
        <a:lstStyle/>
        <a:p>
          <a:pPr marL="228600" lvl="1" indent="-228600" algn="just" defTabSz="977900">
            <a:lnSpc>
              <a:spcPct val="100000"/>
            </a:lnSpc>
            <a:spcBef>
              <a:spcPct val="0"/>
            </a:spcBef>
            <a:spcAft>
              <a:spcPct val="15000"/>
            </a:spcAft>
            <a:buChar char="••"/>
          </a:pPr>
          <a:r>
            <a:rPr lang="en-US" sz="2200" b="0" kern="1200" dirty="0" err="1">
              <a:solidFill>
                <a:srgbClr val="0000CC"/>
              </a:solidFill>
              <a:latin typeface="Arial" panose="020B0604020202020204" pitchFamily="34" charset="0"/>
              <a:cs typeface="Arial" panose="020B0604020202020204" pitchFamily="34" charset="0"/>
            </a:rPr>
            <a:t>Cuộc</a:t>
          </a:r>
          <a:r>
            <a:rPr lang="en-US" sz="2200" b="0" kern="1200" dirty="0">
              <a:solidFill>
                <a:srgbClr val="0000CC"/>
              </a:solidFill>
              <a:latin typeface="Arial" panose="020B0604020202020204" pitchFamily="34" charset="0"/>
              <a:cs typeface="Arial" panose="020B0604020202020204" pitchFamily="34" charset="0"/>
            </a:rPr>
            <a:t> CM </a:t>
          </a:r>
          <a:r>
            <a:rPr lang="en-US" sz="2200" b="0" kern="1200" dirty="0" err="1">
              <a:solidFill>
                <a:srgbClr val="0000CC"/>
              </a:solidFill>
              <a:latin typeface="Arial" panose="020B0604020202020204" pitchFamily="34" charset="0"/>
              <a:cs typeface="Arial" panose="020B0604020202020204" pitchFamily="34" charset="0"/>
            </a:rPr>
            <a:t>trong</a:t>
          </a:r>
          <a:r>
            <a:rPr lang="en-US" sz="2200" b="0" kern="1200" dirty="0">
              <a:solidFill>
                <a:srgbClr val="0000CC"/>
              </a:solidFill>
              <a:latin typeface="Arial" panose="020B0604020202020204" pitchFamily="34" charset="0"/>
              <a:cs typeface="Arial" panose="020B0604020202020204" pitchFamily="34" charset="0"/>
            </a:rPr>
            <a:t> KHTN </a:t>
          </a:r>
          <a:r>
            <a:rPr lang="en-US" sz="2200" b="0" kern="1200" dirty="0" err="1">
              <a:solidFill>
                <a:srgbClr val="0000CC"/>
              </a:solidFill>
              <a:latin typeface="Arial" panose="020B0604020202020204" pitchFamily="34" charset="0"/>
              <a:cs typeface="Arial" panose="020B0604020202020204" pitchFamily="34" charset="0"/>
            </a:rPr>
            <a:t>cuối</a:t>
          </a:r>
          <a:r>
            <a:rPr lang="en-US" sz="2200" b="0" kern="1200" dirty="0">
              <a:solidFill>
                <a:srgbClr val="0000CC"/>
              </a:solidFill>
              <a:latin typeface="Arial" panose="020B0604020202020204" pitchFamily="34" charset="0"/>
              <a:cs typeface="Arial" panose="020B0604020202020204" pitchFamily="34" charset="0"/>
            </a:rPr>
            <a:t> TKXIX </a:t>
          </a:r>
          <a:r>
            <a:rPr lang="en-US" sz="2200" b="0" kern="1200" dirty="0" err="1">
              <a:solidFill>
                <a:srgbClr val="0000CC"/>
              </a:solidFill>
              <a:latin typeface="Arial" panose="020B0604020202020204" pitchFamily="34" charset="0"/>
              <a:cs typeface="Arial" panose="020B0604020202020204" pitchFamily="34" charset="0"/>
            </a:rPr>
            <a:t>đầu</a:t>
          </a:r>
          <a:r>
            <a:rPr lang="en-US" sz="2200" b="0" kern="1200" dirty="0">
              <a:solidFill>
                <a:srgbClr val="0000CC"/>
              </a:solidFill>
              <a:latin typeface="Arial" panose="020B0604020202020204" pitchFamily="34" charset="0"/>
              <a:cs typeface="Arial" panose="020B0604020202020204" pitchFamily="34" charset="0"/>
            </a:rPr>
            <a:t> TKXX </a:t>
          </a:r>
          <a:r>
            <a:rPr lang="en-US" sz="2200" b="0" kern="1200" dirty="0" err="1">
              <a:solidFill>
                <a:srgbClr val="0000CC"/>
              </a:solidFill>
              <a:latin typeface="Arial" panose="020B0604020202020204" pitchFamily="34" charset="0"/>
              <a:cs typeface="Arial" panose="020B0604020202020204" pitchFamily="34" charset="0"/>
            </a:rPr>
            <a:t>và</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sự</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phá</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sản</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của</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các</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quan</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điểm</a:t>
          </a:r>
          <a:r>
            <a:rPr lang="en-US" sz="2200" b="0" kern="1200" dirty="0">
              <a:solidFill>
                <a:srgbClr val="0000CC"/>
              </a:solidFill>
              <a:latin typeface="Arial" panose="020B0604020202020204" pitchFamily="34" charset="0"/>
              <a:cs typeface="Arial" panose="020B0604020202020204" pitchFamily="34" charset="0"/>
            </a:rPr>
            <a:t> DVSH </a:t>
          </a:r>
          <a:r>
            <a:rPr lang="en-US" sz="2200" b="0" kern="1200" dirty="0" err="1">
              <a:solidFill>
                <a:srgbClr val="0000CC"/>
              </a:solidFill>
              <a:latin typeface="Arial" panose="020B0604020202020204" pitchFamily="34" charset="0"/>
              <a:cs typeface="Arial" panose="020B0604020202020204" pitchFamily="34" charset="0"/>
            </a:rPr>
            <a:t>về</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vật</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chất</a:t>
          </a:r>
          <a:endParaRPr lang="en-US" sz="2200" b="0" kern="1200" dirty="0">
            <a:solidFill>
              <a:srgbClr val="0000CC"/>
            </a:solidFill>
            <a:latin typeface="Arial" panose="020B0604020202020204" pitchFamily="34" charset="0"/>
            <a:cs typeface="Arial" panose="020B0604020202020204" pitchFamily="34" charset="0"/>
          </a:endParaRPr>
        </a:p>
      </dsp:txBody>
      <dsp:txXfrm rot="-5400000">
        <a:off x="729310" y="960992"/>
        <a:ext cx="6854782" cy="611097"/>
      </dsp:txXfrm>
    </dsp:sp>
    <dsp:sp modelId="{D0A976F6-7E08-4F35-87C1-B13E36AF9C4D}">
      <dsp:nvSpPr>
        <dsp:cNvPr id="0" name=""/>
        <dsp:cNvSpPr/>
      </dsp:nvSpPr>
      <dsp:spPr>
        <a:xfrm rot="5400000">
          <a:off x="-156280" y="2008496"/>
          <a:ext cx="1041870" cy="729309"/>
        </a:xfrm>
        <a:prstGeom prst="chevron">
          <a:avLst/>
        </a:prstGeom>
        <a:solidFill>
          <a:srgbClr val="FF6600"/>
        </a:solidFill>
        <a:ln w="12700" cap="flat" cmpd="sng" algn="ctr">
          <a:solidFill>
            <a:schemeClr val="accent2">
              <a:alpha val="90000"/>
              <a:hueOff val="0"/>
              <a:satOff val="0"/>
              <a:lumOff val="0"/>
              <a:alphaOff val="-2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100000"/>
            </a:lnSpc>
            <a:spcBef>
              <a:spcPct val="0"/>
            </a:spcBef>
            <a:spcAft>
              <a:spcPct val="35000"/>
            </a:spcAft>
          </a:pPr>
          <a:r>
            <a:rPr lang="en-US" sz="2200" b="0" kern="1200" dirty="0">
              <a:solidFill>
                <a:schemeClr val="bg1"/>
              </a:solidFill>
              <a:latin typeface="Arial" panose="020B0604020202020204" pitchFamily="34" charset="0"/>
              <a:cs typeface="Arial" panose="020B0604020202020204" pitchFamily="34" charset="0"/>
            </a:rPr>
            <a:t>c</a:t>
          </a:r>
        </a:p>
      </dsp:txBody>
      <dsp:txXfrm rot="-5400000">
        <a:off x="1" y="2216871"/>
        <a:ext cx="729309" cy="312561"/>
      </dsp:txXfrm>
    </dsp:sp>
    <dsp:sp modelId="{4B2AED02-D5BC-40AD-B501-D2D53907E6A6}">
      <dsp:nvSpPr>
        <dsp:cNvPr id="0" name=""/>
        <dsp:cNvSpPr/>
      </dsp:nvSpPr>
      <dsp:spPr>
        <a:xfrm rot="5400000">
          <a:off x="3834622" y="-1253097"/>
          <a:ext cx="677215" cy="6887841"/>
        </a:xfrm>
        <a:prstGeom prst="round2SameRect">
          <a:avLst/>
        </a:prstGeom>
        <a:solidFill>
          <a:schemeClr val="lt1">
            <a:alpha val="90000"/>
            <a:hueOff val="0"/>
            <a:satOff val="0"/>
            <a:lumOff val="0"/>
            <a:alphaOff val="0"/>
          </a:schemeClr>
        </a:solidFill>
        <a:ln w="12700" cap="flat" cmpd="sng" algn="ctr">
          <a:solidFill>
            <a:schemeClr val="accent2">
              <a:alpha val="90000"/>
              <a:hueOff val="0"/>
              <a:satOff val="0"/>
              <a:lumOff val="0"/>
              <a:alphaOff val="-2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6464" tIns="13970" rIns="13970" bIns="13970" numCol="1" spcCol="1270" anchor="ctr" anchorCtr="0">
          <a:noAutofit/>
        </a:bodyPr>
        <a:lstStyle/>
        <a:p>
          <a:pPr marL="228600" lvl="1" indent="-228600" algn="just" defTabSz="977900">
            <a:lnSpc>
              <a:spcPct val="100000"/>
            </a:lnSpc>
            <a:spcBef>
              <a:spcPct val="0"/>
            </a:spcBef>
            <a:spcAft>
              <a:spcPct val="15000"/>
            </a:spcAft>
            <a:buChar char="••"/>
          </a:pPr>
          <a:r>
            <a:rPr lang="en-US" sz="2200" b="0" kern="1200" dirty="0">
              <a:solidFill>
                <a:srgbClr val="FF5050"/>
              </a:solidFill>
              <a:latin typeface="Arial" panose="020B0604020202020204" pitchFamily="34" charset="0"/>
              <a:cs typeface="Arial" panose="020B0604020202020204" pitchFamily="34" charset="0"/>
            </a:rPr>
            <a:t>Quan </a:t>
          </a:r>
          <a:r>
            <a:rPr lang="en-US" sz="2200" b="0" kern="1200" dirty="0" err="1">
              <a:solidFill>
                <a:srgbClr val="FF5050"/>
              </a:solidFill>
              <a:latin typeface="Arial" panose="020B0604020202020204" pitchFamily="34" charset="0"/>
              <a:cs typeface="Arial" panose="020B0604020202020204" pitchFamily="34" charset="0"/>
            </a:rPr>
            <a:t>niệm</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của</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triết</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học</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Mác</a:t>
          </a:r>
          <a:r>
            <a:rPr lang="en-US" sz="2200" b="0" kern="1200" dirty="0">
              <a:solidFill>
                <a:srgbClr val="FF5050"/>
              </a:solidFill>
              <a:latin typeface="Arial" panose="020B0604020202020204" pitchFamily="34" charset="0"/>
              <a:cs typeface="Arial" panose="020B0604020202020204" pitchFamily="34" charset="0"/>
            </a:rPr>
            <a:t> - </a:t>
          </a:r>
          <a:r>
            <a:rPr lang="en-US" sz="2200" b="0" kern="1200" dirty="0" err="1">
              <a:solidFill>
                <a:srgbClr val="FF5050"/>
              </a:solidFill>
              <a:latin typeface="Arial" panose="020B0604020202020204" pitchFamily="34" charset="0"/>
              <a:cs typeface="Arial" panose="020B0604020202020204" pitchFamily="34" charset="0"/>
            </a:rPr>
            <a:t>Lênin</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về</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vật</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chất</a:t>
          </a:r>
          <a:endParaRPr lang="en-US" sz="2200" b="0" kern="1200" dirty="0">
            <a:solidFill>
              <a:srgbClr val="FF5050"/>
            </a:solidFill>
            <a:latin typeface="Arial" panose="020B0604020202020204" pitchFamily="34" charset="0"/>
            <a:cs typeface="Arial" panose="020B0604020202020204" pitchFamily="34" charset="0"/>
          </a:endParaRPr>
        </a:p>
      </dsp:txBody>
      <dsp:txXfrm rot="-5400000">
        <a:off x="729310" y="1885274"/>
        <a:ext cx="6854782" cy="611097"/>
      </dsp:txXfrm>
    </dsp:sp>
    <dsp:sp modelId="{AFC4631B-6313-4AB7-8A2F-0D66BA62D014}">
      <dsp:nvSpPr>
        <dsp:cNvPr id="0" name=""/>
        <dsp:cNvSpPr/>
      </dsp:nvSpPr>
      <dsp:spPr>
        <a:xfrm rot="5400000">
          <a:off x="-156280" y="2932778"/>
          <a:ext cx="1041870" cy="729309"/>
        </a:xfrm>
        <a:prstGeom prst="chevron">
          <a:avLst/>
        </a:prstGeom>
        <a:solidFill>
          <a:srgbClr val="7030A0"/>
        </a:solidFill>
        <a:ln w="12700" cap="flat" cmpd="sng" algn="ctr">
          <a:solidFill>
            <a:schemeClr val="accent2">
              <a:alpha val="90000"/>
              <a:hueOff val="0"/>
              <a:satOff val="0"/>
              <a:lumOff val="0"/>
              <a:alphaOff val="-3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100000"/>
            </a:lnSpc>
            <a:spcBef>
              <a:spcPct val="0"/>
            </a:spcBef>
            <a:spcAft>
              <a:spcPct val="35000"/>
            </a:spcAft>
          </a:pPr>
          <a:r>
            <a:rPr lang="en-US" sz="2200" b="0" kern="1200" dirty="0">
              <a:solidFill>
                <a:schemeClr val="bg1"/>
              </a:solidFill>
              <a:latin typeface="Arial" panose="020B0604020202020204" pitchFamily="34" charset="0"/>
              <a:cs typeface="Arial" panose="020B0604020202020204" pitchFamily="34" charset="0"/>
            </a:rPr>
            <a:t>d</a:t>
          </a:r>
        </a:p>
      </dsp:txBody>
      <dsp:txXfrm rot="-5400000">
        <a:off x="1" y="3141153"/>
        <a:ext cx="729309" cy="312561"/>
      </dsp:txXfrm>
    </dsp:sp>
    <dsp:sp modelId="{794ED453-5941-44C1-8F8A-5BB5B6875D3A}">
      <dsp:nvSpPr>
        <dsp:cNvPr id="0" name=""/>
        <dsp:cNvSpPr/>
      </dsp:nvSpPr>
      <dsp:spPr>
        <a:xfrm rot="5400000">
          <a:off x="3834622" y="-366962"/>
          <a:ext cx="677215" cy="6887841"/>
        </a:xfrm>
        <a:prstGeom prst="round2SameRect">
          <a:avLst/>
        </a:prstGeom>
        <a:solidFill>
          <a:schemeClr val="lt1">
            <a:alpha val="90000"/>
            <a:hueOff val="0"/>
            <a:satOff val="0"/>
            <a:lumOff val="0"/>
            <a:alphaOff val="0"/>
          </a:schemeClr>
        </a:solidFill>
        <a:ln w="12700" cap="flat" cmpd="sng" algn="ctr">
          <a:solidFill>
            <a:schemeClr val="accent2">
              <a:alpha val="90000"/>
              <a:hueOff val="0"/>
              <a:satOff val="0"/>
              <a:lumOff val="0"/>
              <a:alphaOff val="-3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6464" tIns="13970" rIns="13970" bIns="13970" numCol="1" spcCol="1270" anchor="ctr" anchorCtr="0">
          <a:noAutofit/>
        </a:bodyPr>
        <a:lstStyle/>
        <a:p>
          <a:pPr marL="228600" lvl="1" indent="-228600" algn="just" defTabSz="977900">
            <a:lnSpc>
              <a:spcPct val="100000"/>
            </a:lnSpc>
            <a:spcBef>
              <a:spcPct val="0"/>
            </a:spcBef>
            <a:spcAft>
              <a:spcPct val="15000"/>
            </a:spcAft>
            <a:buChar char="••"/>
          </a:pPr>
          <a:r>
            <a:rPr lang="en-US" sz="2200" b="0" kern="1200" dirty="0" err="1">
              <a:solidFill>
                <a:srgbClr val="660066"/>
              </a:solidFill>
              <a:latin typeface="Arial" panose="020B0604020202020204" pitchFamily="34" charset="0"/>
              <a:cs typeface="Arial" panose="020B0604020202020204" pitchFamily="34" charset="0"/>
            </a:rPr>
            <a:t>Phương</a:t>
          </a:r>
          <a:r>
            <a:rPr lang="en-US" sz="2200" b="0" kern="1200" dirty="0">
              <a:solidFill>
                <a:srgbClr val="660066"/>
              </a:solidFill>
              <a:latin typeface="Arial" panose="020B0604020202020204" pitchFamily="34" charset="0"/>
              <a:cs typeface="Arial" panose="020B0604020202020204" pitchFamily="34" charset="0"/>
            </a:rPr>
            <a:t> </a:t>
          </a:r>
          <a:r>
            <a:rPr lang="en-US" sz="2200" b="0" kern="1200" dirty="0" err="1">
              <a:solidFill>
                <a:srgbClr val="660066"/>
              </a:solidFill>
              <a:latin typeface="Arial" panose="020B0604020202020204" pitchFamily="34" charset="0"/>
              <a:cs typeface="Arial" panose="020B0604020202020204" pitchFamily="34" charset="0"/>
            </a:rPr>
            <a:t>thức</a:t>
          </a:r>
          <a:r>
            <a:rPr lang="en-US" sz="2200" b="0" kern="1200" dirty="0">
              <a:solidFill>
                <a:srgbClr val="660066"/>
              </a:solidFill>
              <a:latin typeface="Arial" panose="020B0604020202020204" pitchFamily="34" charset="0"/>
              <a:cs typeface="Arial" panose="020B0604020202020204" pitchFamily="34" charset="0"/>
            </a:rPr>
            <a:t> </a:t>
          </a:r>
          <a:r>
            <a:rPr lang="en-US" sz="2200" b="0" kern="1200" dirty="0" err="1">
              <a:solidFill>
                <a:srgbClr val="660066"/>
              </a:solidFill>
              <a:latin typeface="Arial" panose="020B0604020202020204" pitchFamily="34" charset="0"/>
              <a:cs typeface="Arial" panose="020B0604020202020204" pitchFamily="34" charset="0"/>
            </a:rPr>
            <a:t>tồn</a:t>
          </a:r>
          <a:r>
            <a:rPr lang="en-US" sz="2200" b="0" kern="1200" dirty="0">
              <a:solidFill>
                <a:srgbClr val="660066"/>
              </a:solidFill>
              <a:latin typeface="Arial" panose="020B0604020202020204" pitchFamily="34" charset="0"/>
              <a:cs typeface="Arial" panose="020B0604020202020204" pitchFamily="34" charset="0"/>
            </a:rPr>
            <a:t> </a:t>
          </a:r>
          <a:r>
            <a:rPr lang="en-US" sz="2200" b="0" kern="1200" dirty="0" err="1">
              <a:solidFill>
                <a:srgbClr val="660066"/>
              </a:solidFill>
              <a:latin typeface="Arial" panose="020B0604020202020204" pitchFamily="34" charset="0"/>
              <a:cs typeface="Arial" panose="020B0604020202020204" pitchFamily="34" charset="0"/>
            </a:rPr>
            <a:t>tại</a:t>
          </a:r>
          <a:r>
            <a:rPr lang="en-US" sz="2200" b="0" kern="1200" dirty="0">
              <a:solidFill>
                <a:srgbClr val="660066"/>
              </a:solidFill>
              <a:latin typeface="Arial" panose="020B0604020202020204" pitchFamily="34" charset="0"/>
              <a:cs typeface="Arial" panose="020B0604020202020204" pitchFamily="34" charset="0"/>
            </a:rPr>
            <a:t> </a:t>
          </a:r>
          <a:r>
            <a:rPr lang="en-US" sz="2200" b="0" kern="1200" dirty="0" err="1">
              <a:solidFill>
                <a:srgbClr val="660066"/>
              </a:solidFill>
              <a:latin typeface="Arial" panose="020B0604020202020204" pitchFamily="34" charset="0"/>
              <a:cs typeface="Arial" panose="020B0604020202020204" pitchFamily="34" charset="0"/>
            </a:rPr>
            <a:t>của</a:t>
          </a:r>
          <a:r>
            <a:rPr lang="en-US" sz="2200" b="0" kern="1200" dirty="0">
              <a:solidFill>
                <a:srgbClr val="660066"/>
              </a:solidFill>
              <a:latin typeface="Arial" panose="020B0604020202020204" pitchFamily="34" charset="0"/>
              <a:cs typeface="Arial" panose="020B0604020202020204" pitchFamily="34" charset="0"/>
            </a:rPr>
            <a:t> </a:t>
          </a:r>
          <a:r>
            <a:rPr lang="en-US" sz="2200" b="0" kern="1200" dirty="0" err="1">
              <a:solidFill>
                <a:srgbClr val="660066"/>
              </a:solidFill>
              <a:latin typeface="Arial" panose="020B0604020202020204" pitchFamily="34" charset="0"/>
              <a:cs typeface="Arial" panose="020B0604020202020204" pitchFamily="34" charset="0"/>
            </a:rPr>
            <a:t>vật</a:t>
          </a:r>
          <a:r>
            <a:rPr lang="en-US" sz="2200" b="0" kern="1200" dirty="0">
              <a:solidFill>
                <a:srgbClr val="660066"/>
              </a:solidFill>
              <a:latin typeface="Arial" panose="020B0604020202020204" pitchFamily="34" charset="0"/>
              <a:cs typeface="Arial" panose="020B0604020202020204" pitchFamily="34" charset="0"/>
            </a:rPr>
            <a:t> </a:t>
          </a:r>
          <a:r>
            <a:rPr lang="en-US" sz="2200" b="0" kern="1200" dirty="0" err="1">
              <a:solidFill>
                <a:srgbClr val="660066"/>
              </a:solidFill>
              <a:latin typeface="Arial" panose="020B0604020202020204" pitchFamily="34" charset="0"/>
              <a:cs typeface="Arial" panose="020B0604020202020204" pitchFamily="34" charset="0"/>
            </a:rPr>
            <a:t>chất</a:t>
          </a:r>
          <a:endParaRPr lang="en-US" sz="2200" b="0" kern="1200" dirty="0">
            <a:solidFill>
              <a:srgbClr val="660066"/>
            </a:solidFill>
            <a:latin typeface="Arial" panose="020B0604020202020204" pitchFamily="34" charset="0"/>
            <a:cs typeface="Arial" panose="020B0604020202020204" pitchFamily="34" charset="0"/>
          </a:endParaRPr>
        </a:p>
      </dsp:txBody>
      <dsp:txXfrm rot="-5400000">
        <a:off x="729310" y="2771409"/>
        <a:ext cx="6854782" cy="611097"/>
      </dsp:txXfrm>
    </dsp:sp>
    <dsp:sp modelId="{7669F1D9-1D59-42C1-B748-C9E1209DCB2A}">
      <dsp:nvSpPr>
        <dsp:cNvPr id="0" name=""/>
        <dsp:cNvSpPr/>
      </dsp:nvSpPr>
      <dsp:spPr>
        <a:xfrm rot="5400000">
          <a:off x="-156280" y="3857060"/>
          <a:ext cx="1041870" cy="729309"/>
        </a:xfrm>
        <a:prstGeom prst="chevron">
          <a:avLst/>
        </a:prstGeom>
        <a:solidFill>
          <a:schemeClr val="tx1"/>
        </a:solidFill>
        <a:ln w="12700" cap="flat" cmpd="sng" algn="ctr">
          <a:solidFill>
            <a:schemeClr val="accent2">
              <a:alpha val="90000"/>
              <a:hueOff val="0"/>
              <a:satOff val="0"/>
              <a:lumOff val="0"/>
              <a:alphaOff val="-4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100000"/>
            </a:lnSpc>
            <a:spcBef>
              <a:spcPct val="0"/>
            </a:spcBef>
            <a:spcAft>
              <a:spcPct val="35000"/>
            </a:spcAft>
          </a:pPr>
          <a:r>
            <a:rPr lang="en-US" sz="2200" b="0" kern="1200" dirty="0">
              <a:solidFill>
                <a:schemeClr val="bg1"/>
              </a:solidFill>
              <a:latin typeface="Arial" panose="020B0604020202020204" pitchFamily="34" charset="0"/>
              <a:cs typeface="Arial" panose="020B0604020202020204" pitchFamily="34" charset="0"/>
            </a:rPr>
            <a:t>e</a:t>
          </a:r>
        </a:p>
      </dsp:txBody>
      <dsp:txXfrm rot="-5400000">
        <a:off x="1" y="4065435"/>
        <a:ext cx="729309" cy="312561"/>
      </dsp:txXfrm>
    </dsp:sp>
    <dsp:sp modelId="{F8D2C366-F10E-476B-8EDE-7066676EA04D}">
      <dsp:nvSpPr>
        <dsp:cNvPr id="0" name=""/>
        <dsp:cNvSpPr/>
      </dsp:nvSpPr>
      <dsp:spPr>
        <a:xfrm rot="5400000">
          <a:off x="3834622" y="595466"/>
          <a:ext cx="677215" cy="6887841"/>
        </a:xfrm>
        <a:prstGeom prst="round2SameRect">
          <a:avLst/>
        </a:prstGeom>
        <a:solidFill>
          <a:schemeClr val="lt1">
            <a:alpha val="90000"/>
            <a:hueOff val="0"/>
            <a:satOff val="0"/>
            <a:lumOff val="0"/>
            <a:alphaOff val="0"/>
          </a:schemeClr>
        </a:solidFill>
        <a:ln w="12700" cap="flat" cmpd="sng" algn="ctr">
          <a:solidFill>
            <a:schemeClr val="accent2">
              <a:alpha val="90000"/>
              <a:hueOff val="0"/>
              <a:satOff val="0"/>
              <a:lumOff val="0"/>
              <a:alphaOff val="-4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6464" tIns="13970" rIns="13970" bIns="13970" numCol="1" spcCol="1270" anchor="ctr" anchorCtr="0">
          <a:noAutofit/>
        </a:bodyPr>
        <a:lstStyle/>
        <a:p>
          <a:pPr marL="228600" lvl="1" indent="-228600" algn="just" defTabSz="977900">
            <a:lnSpc>
              <a:spcPct val="100000"/>
            </a:lnSpc>
            <a:spcBef>
              <a:spcPct val="0"/>
            </a:spcBef>
            <a:spcAft>
              <a:spcPct val="15000"/>
            </a:spcAft>
            <a:buChar char="••"/>
          </a:pPr>
          <a:r>
            <a:rPr lang="en-US" sz="2200" b="0" kern="1200" dirty="0" err="1">
              <a:solidFill>
                <a:schemeClr val="tx1"/>
              </a:solidFill>
              <a:latin typeface="Arial" panose="020B0604020202020204" pitchFamily="34" charset="0"/>
              <a:cs typeface="Arial" panose="020B0604020202020204" pitchFamily="34" charset="0"/>
            </a:rPr>
            <a:t>Tính</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thống</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nhất</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vật</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chất</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của</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thế</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giới</a:t>
          </a:r>
          <a:endParaRPr lang="en-US" sz="2200" b="0" kern="1200" dirty="0">
            <a:solidFill>
              <a:schemeClr val="tx1"/>
            </a:solidFill>
            <a:latin typeface="Arial" panose="020B0604020202020204" pitchFamily="34" charset="0"/>
            <a:cs typeface="Arial" panose="020B0604020202020204" pitchFamily="34" charset="0"/>
          </a:endParaRPr>
        </a:p>
      </dsp:txBody>
      <dsp:txXfrm rot="-5400000">
        <a:off x="729310" y="3733838"/>
        <a:ext cx="6854782" cy="611097"/>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BFAFF05-8619-472C-8C3A-D7AB99DACFE1}">
      <dsp:nvSpPr>
        <dsp:cNvPr id="0" name=""/>
        <dsp:cNvSpPr/>
      </dsp:nvSpPr>
      <dsp:spPr>
        <a:xfrm>
          <a:off x="0" y="0"/>
          <a:ext cx="8458200" cy="1262062"/>
        </a:xfrm>
        <a:prstGeom prst="roundRect">
          <a:avLst>
            <a:gd name="adj" fmla="val 10000"/>
          </a:avLst>
        </a:prstGeom>
        <a:solidFill>
          <a:srgbClr val="CC0066"/>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lvl="0" algn="just" defTabSz="1066800">
            <a:lnSpc>
              <a:spcPct val="90000"/>
            </a:lnSpc>
            <a:spcBef>
              <a:spcPct val="0"/>
            </a:spcBef>
            <a:spcAft>
              <a:spcPct val="35000"/>
            </a:spcAft>
          </a:pPr>
          <a:r>
            <a:rPr lang="en-US" sz="2400" b="0" kern="1200" dirty="0" err="1">
              <a:solidFill>
                <a:schemeClr val="bg1"/>
              </a:solidFill>
              <a:latin typeface="+mj-lt"/>
              <a:cs typeface="Times New Roman" panose="02020603050405020304" pitchFamily="18" charset="0"/>
            </a:rPr>
            <a:t>Kế</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thừa</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quan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điểm</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của</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C.Mác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Ph.Ăngghen</a:t>
          </a:r>
          <a:endParaRPr lang="en-US" sz="2400" b="0" kern="1200" dirty="0">
            <a:solidFill>
              <a:schemeClr val="bg1"/>
            </a:solidFill>
            <a:latin typeface="+mj-lt"/>
            <a:cs typeface="Times New Roman" panose="02020603050405020304" pitchFamily="18" charset="0"/>
          </a:endParaRPr>
        </a:p>
      </dsp:txBody>
      <dsp:txXfrm>
        <a:off x="1817846" y="0"/>
        <a:ext cx="6640353" cy="1262062"/>
      </dsp:txXfrm>
    </dsp:sp>
    <dsp:sp modelId="{EDBBA5CA-8EDA-45BD-9A81-E8884FB369E2}">
      <dsp:nvSpPr>
        <dsp:cNvPr id="0" name=""/>
        <dsp:cNvSpPr/>
      </dsp:nvSpPr>
      <dsp:spPr>
        <a:xfrm>
          <a:off x="126206" y="126206"/>
          <a:ext cx="1691640" cy="1009650"/>
        </a:xfrm>
        <a:prstGeom prst="roundRect">
          <a:avLst>
            <a:gd name="adj" fmla="val 10000"/>
          </a:avLst>
        </a:prstGeom>
        <a:blipFill rotWithShape="1">
          <a:blip xmlns:r="http://schemas.openxmlformats.org/officeDocument/2006/relationships" r:embed="rId1"/>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4162F7C9-2C9B-4339-AC29-26766A049BB5}">
      <dsp:nvSpPr>
        <dsp:cNvPr id="0" name=""/>
        <dsp:cNvSpPr/>
      </dsp:nvSpPr>
      <dsp:spPr>
        <a:xfrm>
          <a:off x="0" y="1388268"/>
          <a:ext cx="8458200" cy="1262062"/>
        </a:xfrm>
        <a:prstGeom prst="roundRect">
          <a:avLst>
            <a:gd name="adj" fmla="val 10000"/>
          </a:avLst>
        </a:prstGeom>
        <a:solidFill>
          <a:srgbClr val="3333CC"/>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0" kern="1200" dirty="0" err="1">
              <a:solidFill>
                <a:schemeClr val="bg1"/>
              </a:solidFill>
              <a:latin typeface="+mj-lt"/>
              <a:cs typeface="Times New Roman" panose="02020603050405020304" pitchFamily="18" charset="0"/>
            </a:rPr>
            <a:t>Tổng</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kết</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toàn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diện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thành</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tựu</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mới</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của</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khoa</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học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đấu</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tranh</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chống</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mọi</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biểu</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hiện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xuyên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tạc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và</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bác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bỏ</a:t>
          </a:r>
          <a:r>
            <a:rPr lang="en-US" sz="2400" b="0" kern="1200" dirty="0">
              <a:solidFill>
                <a:schemeClr val="bg1"/>
              </a:solidFill>
              <a:latin typeface="+mj-lt"/>
              <a:cs typeface="Times New Roman" panose="02020603050405020304" pitchFamily="18" charset="0"/>
            </a:rPr>
            <a:t> CNDV</a:t>
          </a:r>
        </a:p>
      </dsp:txBody>
      <dsp:txXfrm>
        <a:off x="1817846" y="1388268"/>
        <a:ext cx="6640353" cy="1262062"/>
      </dsp:txXfrm>
    </dsp:sp>
    <dsp:sp modelId="{1BCD2105-E82D-4684-A519-3D8C27DF960D}">
      <dsp:nvSpPr>
        <dsp:cNvPr id="0" name=""/>
        <dsp:cNvSpPr/>
      </dsp:nvSpPr>
      <dsp:spPr>
        <a:xfrm>
          <a:off x="126206" y="1514475"/>
          <a:ext cx="1691640" cy="1009650"/>
        </a:xfrm>
        <a:prstGeom prst="roundRect">
          <a:avLst>
            <a:gd name="adj" fmla="val 10000"/>
          </a:avLst>
        </a:prstGeom>
        <a:blipFill rotWithShape="1">
          <a:blip xmlns:r="http://schemas.openxmlformats.org/officeDocument/2006/relationships" r:embed="rId2"/>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C624CC78-0CCE-4AED-B26C-4AB0A8DF8C80}">
      <dsp:nvSpPr>
        <dsp:cNvPr id="0" name=""/>
        <dsp:cNvSpPr/>
      </dsp:nvSpPr>
      <dsp:spPr>
        <a:xfrm>
          <a:off x="0" y="2776537"/>
          <a:ext cx="8458200" cy="1262062"/>
        </a:xfrm>
        <a:prstGeom prst="roundRect">
          <a:avLst>
            <a:gd name="adj" fmla="val 10000"/>
          </a:avLst>
        </a:prstGeom>
        <a:solidFill>
          <a:srgbClr val="CC99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lvl="0" algn="just" defTabSz="1066800">
            <a:lnSpc>
              <a:spcPct val="90000"/>
            </a:lnSpc>
            <a:spcBef>
              <a:spcPct val="0"/>
            </a:spcBef>
            <a:spcAft>
              <a:spcPct val="35000"/>
            </a:spcAft>
          </a:pPr>
          <a:r>
            <a:rPr lang="en-US" sz="2400" b="0" kern="1200" dirty="0" err="1">
              <a:solidFill>
                <a:schemeClr val="bg1"/>
              </a:solidFill>
              <a:latin typeface="+mj-lt"/>
              <a:cs typeface="Times New Roman" panose="02020603050405020304" pitchFamily="18" charset="0"/>
            </a:rPr>
            <a:t>Tìm</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kiếm</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một</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phương</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pháp</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định</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nghĩa</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mới</a:t>
          </a:r>
          <a:r>
            <a:rPr lang="en-US" sz="2400" b="0" kern="1200" dirty="0">
              <a:solidFill>
                <a:schemeClr val="bg1"/>
              </a:solidFill>
              <a:latin typeface="+mj-lt"/>
              <a:cs typeface="Times New Roman" panose="02020603050405020304" pitchFamily="18" charset="0"/>
            </a:rPr>
            <a:t> </a:t>
          </a:r>
        </a:p>
      </dsp:txBody>
      <dsp:txXfrm>
        <a:off x="1817846" y="2776537"/>
        <a:ext cx="6640353" cy="1262062"/>
      </dsp:txXfrm>
    </dsp:sp>
    <dsp:sp modelId="{5B7805B4-BA76-493F-9F2D-A4DBBEE2F250}">
      <dsp:nvSpPr>
        <dsp:cNvPr id="0" name=""/>
        <dsp:cNvSpPr/>
      </dsp:nvSpPr>
      <dsp:spPr>
        <a:xfrm>
          <a:off x="126206" y="2902743"/>
          <a:ext cx="1691640" cy="1009650"/>
        </a:xfrm>
        <a:prstGeom prst="roundRect">
          <a:avLst>
            <a:gd name="adj" fmla="val 10000"/>
          </a:avLst>
        </a:prstGeom>
        <a:blipFill rotWithShape="1">
          <a:blip xmlns:r="http://schemas.openxmlformats.org/officeDocument/2006/relationships" r:embed="rId3"/>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0558FC4-4B64-4AD1-A2B4-086059AEA95E}">
      <dsp:nvSpPr>
        <dsp:cNvPr id="0" name=""/>
        <dsp:cNvSpPr/>
      </dsp:nvSpPr>
      <dsp:spPr>
        <a:xfrm>
          <a:off x="0" y="3507352"/>
          <a:ext cx="8761412" cy="0"/>
        </a:xfrm>
        <a:prstGeom prst="line">
          <a:avLst/>
        </a:pr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F63A709-0449-4007-990E-9AEBBB59B971}">
      <dsp:nvSpPr>
        <dsp:cNvPr id="0" name=""/>
        <dsp:cNvSpPr/>
      </dsp:nvSpPr>
      <dsp:spPr>
        <a:xfrm>
          <a:off x="0" y="2000888"/>
          <a:ext cx="8761412" cy="0"/>
        </a:xfrm>
        <a:prstGeom prst="line">
          <a:avLst/>
        </a:pr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6B90B6B-7448-4611-8EA7-F766776FCBB0}">
      <dsp:nvSpPr>
        <dsp:cNvPr id="0" name=""/>
        <dsp:cNvSpPr/>
      </dsp:nvSpPr>
      <dsp:spPr>
        <a:xfrm>
          <a:off x="0" y="494425"/>
          <a:ext cx="8761412" cy="0"/>
        </a:xfrm>
        <a:prstGeom prst="line">
          <a:avLst/>
        </a:pr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FEE8269-3D05-4C18-9054-9F2A8367E5E0}">
      <dsp:nvSpPr>
        <dsp:cNvPr id="0" name=""/>
        <dsp:cNvSpPr/>
      </dsp:nvSpPr>
      <dsp:spPr>
        <a:xfrm>
          <a:off x="2277967" y="551"/>
          <a:ext cx="6483444" cy="493873"/>
        </a:xfrm>
        <a:prstGeom prst="rect">
          <a:avLst/>
        </a:prstGeom>
        <a:solidFill>
          <a:schemeClr val="accent2">
            <a:lumMod val="20000"/>
            <a:lumOff val="8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51435" tIns="51435" rIns="51435" bIns="51435" numCol="1" spcCol="1270" anchor="b" anchorCtr="0">
          <a:noAutofit/>
        </a:bodyPr>
        <a:lstStyle/>
        <a:p>
          <a:pPr lvl="0" algn="l" defTabSz="1200150">
            <a:lnSpc>
              <a:spcPct val="90000"/>
            </a:lnSpc>
            <a:spcBef>
              <a:spcPct val="0"/>
            </a:spcBef>
            <a:spcAft>
              <a:spcPct val="35000"/>
            </a:spcAft>
          </a:pPr>
          <a:endParaRPr lang="en-US" sz="2700" kern="1200" dirty="0"/>
        </a:p>
      </dsp:txBody>
      <dsp:txXfrm>
        <a:off x="2277967" y="551"/>
        <a:ext cx="6483444" cy="493873"/>
      </dsp:txXfrm>
    </dsp:sp>
    <dsp:sp modelId="{95AA686E-C137-4A3E-9FEF-D3AD0912EC31}">
      <dsp:nvSpPr>
        <dsp:cNvPr id="0" name=""/>
        <dsp:cNvSpPr/>
      </dsp:nvSpPr>
      <dsp:spPr>
        <a:xfrm>
          <a:off x="0" y="551"/>
          <a:ext cx="2277967" cy="493873"/>
        </a:xfrm>
        <a:prstGeom prst="round2SameRect">
          <a:avLst>
            <a:gd name="adj1" fmla="val 16670"/>
            <a:gd name="adj2" fmla="val 0"/>
          </a:avLst>
        </a:prstGeom>
        <a:solidFill>
          <a:srgbClr val="FF0066"/>
        </a:solidFill>
        <a:ln w="12700"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ctr" defTabSz="1066800">
            <a:lnSpc>
              <a:spcPct val="90000"/>
            </a:lnSpc>
            <a:spcBef>
              <a:spcPct val="0"/>
            </a:spcBef>
            <a:spcAft>
              <a:spcPct val="35000"/>
            </a:spcAft>
          </a:pPr>
          <a:r>
            <a:rPr lang="en-US" sz="2400" b="1" kern="1200" dirty="0">
              <a:solidFill>
                <a:schemeClr val="bg1"/>
              </a:solidFill>
              <a:latin typeface="Arial" panose="020B0604020202020204" pitchFamily="34" charset="0"/>
              <a:cs typeface="Arial" panose="020B0604020202020204" pitchFamily="34" charset="0"/>
            </a:rPr>
            <a:t>1.Giải </a:t>
          </a:r>
          <a:r>
            <a:rPr lang="en-US" sz="2400" b="1" kern="1200" dirty="0" err="1">
              <a:solidFill>
                <a:schemeClr val="bg1"/>
              </a:solidFill>
              <a:latin typeface="Arial" panose="020B0604020202020204" pitchFamily="34" charset="0"/>
              <a:cs typeface="Arial" panose="020B0604020202020204" pitchFamily="34" charset="0"/>
            </a:rPr>
            <a:t>quyết</a:t>
          </a:r>
          <a:endParaRPr lang="en-US" sz="2400" b="1" kern="1200" dirty="0">
            <a:solidFill>
              <a:schemeClr val="bg1"/>
            </a:solidFill>
            <a:latin typeface="Arial" panose="020B0604020202020204" pitchFamily="34" charset="0"/>
            <a:cs typeface="Arial" panose="020B0604020202020204" pitchFamily="34" charset="0"/>
          </a:endParaRPr>
        </a:p>
      </dsp:txBody>
      <dsp:txXfrm>
        <a:off x="24113" y="24664"/>
        <a:ext cx="2229741" cy="469760"/>
      </dsp:txXfrm>
    </dsp:sp>
    <dsp:sp modelId="{7614B290-0C2E-4744-B26B-D7F2B8EE6BE5}">
      <dsp:nvSpPr>
        <dsp:cNvPr id="0" name=""/>
        <dsp:cNvSpPr/>
      </dsp:nvSpPr>
      <dsp:spPr>
        <a:xfrm>
          <a:off x="0" y="494425"/>
          <a:ext cx="8761412" cy="987896"/>
        </a:xfrm>
        <a:prstGeom prst="rect">
          <a:avLst/>
        </a:prstGeom>
        <a:solidFill>
          <a:srgbClr val="9900CC"/>
        </a:solidFill>
        <a:ln>
          <a:solidFill>
            <a:schemeClr val="bg1"/>
          </a:solidFill>
        </a:ln>
        <a:effectLst/>
      </dsp:spPr>
      <dsp:style>
        <a:lnRef idx="0">
          <a:scrgbClr r="0" g="0" b="0"/>
        </a:lnRef>
        <a:fillRef idx="0">
          <a:scrgbClr r="0" g="0" b="0"/>
        </a:fillRef>
        <a:effectRef idx="0">
          <a:scrgbClr r="0" g="0" b="0"/>
        </a:effectRef>
        <a:fontRef idx="minor"/>
      </dsp:style>
      <dsp:txBody>
        <a:bodyPr spcFirstLastPara="0" vert="horz" wrap="square" lIns="38100" tIns="38100" rIns="38100" bIns="38100" numCol="1" spcCol="1270" anchor="t" anchorCtr="0">
          <a:noAutofit/>
        </a:bodyPr>
        <a:lstStyle/>
        <a:p>
          <a:pPr marL="228600" lvl="1" indent="-228600" algn="just" defTabSz="889000">
            <a:lnSpc>
              <a:spcPct val="90000"/>
            </a:lnSpc>
            <a:spcBef>
              <a:spcPct val="0"/>
            </a:spcBef>
            <a:spcAft>
              <a:spcPct val="15000"/>
            </a:spcAft>
            <a:buChar char="••"/>
          </a:pPr>
          <a:endParaRPr lang="en-US" sz="2000" b="0" kern="1200" dirty="0">
            <a:solidFill>
              <a:schemeClr val="tx2"/>
            </a:solidFill>
            <a:latin typeface="Arial" panose="020B0604020202020204" pitchFamily="34" charset="0"/>
            <a:ea typeface="Tahoma" panose="020B0604030504040204" pitchFamily="34" charset="0"/>
            <a:cs typeface="Arial" panose="020B0604020202020204" pitchFamily="34" charset="0"/>
          </a:endParaRPr>
        </a:p>
        <a:p>
          <a:pPr marL="228600" lvl="1" indent="-228600" algn="just" defTabSz="889000">
            <a:lnSpc>
              <a:spcPct val="90000"/>
            </a:lnSpc>
            <a:spcBef>
              <a:spcPct val="0"/>
            </a:spcBef>
            <a:spcAft>
              <a:spcPct val="15000"/>
            </a:spcAft>
            <a:buChar char="••"/>
          </a:pPr>
          <a:r>
            <a:rPr lang="en-US" sz="2000" b="0" kern="1200" dirty="0" err="1">
              <a:solidFill>
                <a:schemeClr val="bg1"/>
              </a:solidFill>
              <a:latin typeface="Arial" panose="020B0604020202020204" pitchFamily="34" charset="0"/>
              <a:ea typeface="Tahoma" panose="020B0604030504040204" pitchFamily="34" charset="0"/>
              <a:cs typeface="Arial" panose="020B0604020202020204" pitchFamily="34" charset="0"/>
            </a:rPr>
            <a:t>Hai</a:t>
          </a:r>
          <a:r>
            <a:rPr lang="en-US" sz="2000" b="0" kern="120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kern="1200" dirty="0" err="1">
              <a:solidFill>
                <a:schemeClr val="bg1"/>
              </a:solidFill>
              <a:latin typeface="Arial" panose="020B0604020202020204" pitchFamily="34" charset="0"/>
              <a:ea typeface="Tahoma" panose="020B0604030504040204" pitchFamily="34" charset="0"/>
              <a:cs typeface="Arial" panose="020B0604020202020204" pitchFamily="34" charset="0"/>
            </a:rPr>
            <a:t>mặt</a:t>
          </a:r>
          <a:r>
            <a:rPr lang="en-US" sz="2000" b="0" kern="120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kern="1200" dirty="0" err="1">
              <a:solidFill>
                <a:schemeClr val="bg1"/>
              </a:solidFill>
              <a:latin typeface="Arial" panose="020B0604020202020204" pitchFamily="34" charset="0"/>
              <a:ea typeface="Tahoma" panose="020B0604030504040204" pitchFamily="34" charset="0"/>
              <a:cs typeface="Arial" panose="020B0604020202020204" pitchFamily="34" charset="0"/>
            </a:rPr>
            <a:t>vấn</a:t>
          </a:r>
          <a:r>
            <a:rPr lang="en-US" sz="2000" b="0" kern="120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kern="1200" dirty="0" err="1">
              <a:solidFill>
                <a:schemeClr val="bg1"/>
              </a:solidFill>
              <a:latin typeface="Arial" panose="020B0604020202020204" pitchFamily="34" charset="0"/>
              <a:ea typeface="Tahoma" panose="020B0604030504040204" pitchFamily="34" charset="0"/>
              <a:cs typeface="Arial" panose="020B0604020202020204" pitchFamily="34" charset="0"/>
            </a:rPr>
            <a:t>đề</a:t>
          </a:r>
          <a:r>
            <a:rPr lang="en-US" sz="2000" b="0" kern="120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kern="1200" dirty="0" err="1">
              <a:solidFill>
                <a:schemeClr val="bg1"/>
              </a:solidFill>
              <a:latin typeface="Arial" panose="020B0604020202020204" pitchFamily="34" charset="0"/>
              <a:ea typeface="Tahoma" panose="020B0604030504040204" pitchFamily="34" charset="0"/>
              <a:cs typeface="Arial" panose="020B0604020202020204" pitchFamily="34" charset="0"/>
            </a:rPr>
            <a:t>cơ</a:t>
          </a:r>
          <a:r>
            <a:rPr lang="en-US" sz="2000" b="0" kern="120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kern="1200" dirty="0" err="1">
              <a:solidFill>
                <a:schemeClr val="bg1"/>
              </a:solidFill>
              <a:latin typeface="Arial" panose="020B0604020202020204" pitchFamily="34" charset="0"/>
              <a:ea typeface="Tahoma" panose="020B0604030504040204" pitchFamily="34" charset="0"/>
              <a:cs typeface="Arial" panose="020B0604020202020204" pitchFamily="34" charset="0"/>
            </a:rPr>
            <a:t>bản</a:t>
          </a:r>
          <a:r>
            <a:rPr lang="en-US" sz="2000" b="0" kern="120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kern="1200" dirty="0" err="1">
              <a:solidFill>
                <a:schemeClr val="bg1"/>
              </a:solidFill>
              <a:latin typeface="Arial" panose="020B0604020202020204" pitchFamily="34" charset="0"/>
              <a:ea typeface="Tahoma" panose="020B0604030504040204" pitchFamily="34" charset="0"/>
              <a:cs typeface="Arial" panose="020B0604020202020204" pitchFamily="34" charset="0"/>
            </a:rPr>
            <a:t>của</a:t>
          </a:r>
          <a:r>
            <a:rPr lang="en-US" sz="2000" b="0" kern="120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kern="1200" dirty="0" err="1">
              <a:solidFill>
                <a:schemeClr val="bg1"/>
              </a:solidFill>
              <a:latin typeface="Arial" panose="020B0604020202020204" pitchFamily="34" charset="0"/>
              <a:ea typeface="Tahoma" panose="020B0604030504040204" pitchFamily="34" charset="0"/>
              <a:cs typeface="Arial" panose="020B0604020202020204" pitchFamily="34" charset="0"/>
            </a:rPr>
            <a:t>triết</a:t>
          </a:r>
          <a:r>
            <a:rPr lang="en-US" sz="2000" b="0" kern="120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kern="1200" dirty="0" err="1">
              <a:solidFill>
                <a:schemeClr val="bg1"/>
              </a:solidFill>
              <a:latin typeface="Arial" panose="020B0604020202020204" pitchFamily="34" charset="0"/>
              <a:ea typeface="Tahoma" panose="020B0604030504040204" pitchFamily="34" charset="0"/>
              <a:cs typeface="Arial" panose="020B0604020202020204" pitchFamily="34" charset="0"/>
            </a:rPr>
            <a:t>học</a:t>
          </a:r>
          <a:r>
            <a:rPr lang="en-US" sz="2000" b="0" kern="120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kern="1200" dirty="0" err="1">
              <a:solidFill>
                <a:schemeClr val="bg1"/>
              </a:solidFill>
              <a:latin typeface="Arial" panose="020B0604020202020204" pitchFamily="34" charset="0"/>
              <a:ea typeface="Tahoma" panose="020B0604030504040204" pitchFamily="34" charset="0"/>
              <a:cs typeface="Arial" panose="020B0604020202020204" pitchFamily="34" charset="0"/>
            </a:rPr>
            <a:t>trên</a:t>
          </a:r>
          <a:r>
            <a:rPr lang="en-US" sz="2000" b="0" kern="120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kern="1200" dirty="0" err="1">
              <a:solidFill>
                <a:schemeClr val="bg1"/>
              </a:solidFill>
              <a:latin typeface="Arial" panose="020B0604020202020204" pitchFamily="34" charset="0"/>
              <a:ea typeface="Tahoma" panose="020B0604030504040204" pitchFamily="34" charset="0"/>
              <a:cs typeface="Arial" panose="020B0604020202020204" pitchFamily="34" charset="0"/>
            </a:rPr>
            <a:t>lập</a:t>
          </a:r>
          <a:r>
            <a:rPr lang="en-US" sz="2000" b="0" kern="120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kern="1200" dirty="0" err="1">
              <a:solidFill>
                <a:schemeClr val="bg1"/>
              </a:solidFill>
              <a:latin typeface="Arial" panose="020B0604020202020204" pitchFamily="34" charset="0"/>
              <a:ea typeface="Tahoma" panose="020B0604030504040204" pitchFamily="34" charset="0"/>
              <a:cs typeface="Arial" panose="020B0604020202020204" pitchFamily="34" charset="0"/>
            </a:rPr>
            <a:t>trường</a:t>
          </a:r>
          <a:r>
            <a:rPr lang="en-US" sz="2000" b="0" kern="1200" dirty="0">
              <a:solidFill>
                <a:schemeClr val="bg1"/>
              </a:solidFill>
              <a:latin typeface="Arial" panose="020B0604020202020204" pitchFamily="34" charset="0"/>
              <a:ea typeface="Tahoma" panose="020B0604030504040204" pitchFamily="34" charset="0"/>
              <a:cs typeface="Arial" panose="020B0604020202020204" pitchFamily="34" charset="0"/>
            </a:rPr>
            <a:t> </a:t>
          </a:r>
          <a:r>
            <a:rPr lang="en-US" sz="2000" b="0" kern="1200" dirty="0" err="1">
              <a:solidFill>
                <a:schemeClr val="bg1"/>
              </a:solidFill>
              <a:latin typeface="Arial" panose="020B0604020202020204" pitchFamily="34" charset="0"/>
              <a:ea typeface="Tahoma" panose="020B0604030504040204" pitchFamily="34" charset="0"/>
              <a:cs typeface="Arial" panose="020B0604020202020204" pitchFamily="34" charset="0"/>
            </a:rPr>
            <a:t>của</a:t>
          </a:r>
          <a:r>
            <a:rPr lang="en-US" sz="2000" b="0" kern="1200" dirty="0">
              <a:solidFill>
                <a:schemeClr val="bg1"/>
              </a:solidFill>
              <a:latin typeface="Arial" panose="020B0604020202020204" pitchFamily="34" charset="0"/>
              <a:ea typeface="Tahoma" panose="020B0604030504040204" pitchFamily="34" charset="0"/>
              <a:cs typeface="Arial" panose="020B0604020202020204" pitchFamily="34" charset="0"/>
            </a:rPr>
            <a:t> CNDVBC</a:t>
          </a:r>
        </a:p>
      </dsp:txBody>
      <dsp:txXfrm>
        <a:off x="0" y="494425"/>
        <a:ext cx="8761412" cy="987896"/>
      </dsp:txXfrm>
    </dsp:sp>
    <dsp:sp modelId="{99AB1CB7-AD60-4AC4-8294-C4C512DEC9C5}">
      <dsp:nvSpPr>
        <dsp:cNvPr id="0" name=""/>
        <dsp:cNvSpPr/>
      </dsp:nvSpPr>
      <dsp:spPr>
        <a:xfrm>
          <a:off x="2277967" y="1507014"/>
          <a:ext cx="6483444" cy="493873"/>
        </a:xfrm>
        <a:prstGeom prst="rect">
          <a:avLst/>
        </a:prstGeom>
        <a:solidFill>
          <a:schemeClr val="accent2">
            <a:lumMod val="20000"/>
            <a:lumOff val="8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51435" tIns="51435" rIns="51435" bIns="51435" numCol="1" spcCol="1270" anchor="b" anchorCtr="0">
          <a:noAutofit/>
        </a:bodyPr>
        <a:lstStyle/>
        <a:p>
          <a:pPr lvl="0" algn="l" defTabSz="1200150">
            <a:lnSpc>
              <a:spcPct val="90000"/>
            </a:lnSpc>
            <a:spcBef>
              <a:spcPct val="0"/>
            </a:spcBef>
            <a:spcAft>
              <a:spcPct val="35000"/>
            </a:spcAft>
          </a:pPr>
          <a:endParaRPr lang="en-US" sz="2700" kern="1200" dirty="0"/>
        </a:p>
      </dsp:txBody>
      <dsp:txXfrm>
        <a:off x="2277967" y="1507014"/>
        <a:ext cx="6483444" cy="493873"/>
      </dsp:txXfrm>
    </dsp:sp>
    <dsp:sp modelId="{35A2A7BB-015C-43D2-BF83-AC92864CEFEF}">
      <dsp:nvSpPr>
        <dsp:cNvPr id="0" name=""/>
        <dsp:cNvSpPr/>
      </dsp:nvSpPr>
      <dsp:spPr>
        <a:xfrm>
          <a:off x="0" y="1507014"/>
          <a:ext cx="2277967" cy="493873"/>
        </a:xfrm>
        <a:prstGeom prst="round2SameRect">
          <a:avLst>
            <a:gd name="adj1" fmla="val 16670"/>
            <a:gd name="adj2" fmla="val 0"/>
          </a:avLst>
        </a:prstGeom>
        <a:solidFill>
          <a:srgbClr val="006600"/>
        </a:solidFill>
        <a:ln w="12700"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ctr" defTabSz="1066800">
            <a:lnSpc>
              <a:spcPct val="90000"/>
            </a:lnSpc>
            <a:spcBef>
              <a:spcPct val="0"/>
            </a:spcBef>
            <a:spcAft>
              <a:spcPct val="35000"/>
            </a:spcAft>
          </a:pPr>
          <a:r>
            <a:rPr lang="en-US" sz="2400" b="1" kern="1200" dirty="0">
              <a:solidFill>
                <a:schemeClr val="bg1"/>
              </a:solidFill>
              <a:latin typeface="Arial" panose="020B0604020202020204" pitchFamily="34" charset="0"/>
              <a:cs typeface="Arial" panose="020B0604020202020204" pitchFamily="34" charset="0"/>
            </a:rPr>
            <a:t>2. </a:t>
          </a:r>
          <a:r>
            <a:rPr lang="en-US" sz="2400" b="1" kern="1200" dirty="0" err="1">
              <a:solidFill>
                <a:schemeClr val="bg1"/>
              </a:solidFill>
              <a:latin typeface="Arial" panose="020B0604020202020204" pitchFamily="34" charset="0"/>
              <a:cs typeface="Arial" panose="020B0604020202020204" pitchFamily="34" charset="0"/>
            </a:rPr>
            <a:t>Cung</a:t>
          </a:r>
          <a:r>
            <a:rPr lang="en-US" sz="2400" b="1" kern="1200" dirty="0">
              <a:solidFill>
                <a:schemeClr val="bg1"/>
              </a:solidFill>
              <a:latin typeface="Arial" panose="020B0604020202020204" pitchFamily="34" charset="0"/>
              <a:cs typeface="Arial" panose="020B0604020202020204" pitchFamily="34" charset="0"/>
            </a:rPr>
            <a:t> </a:t>
          </a:r>
          <a:r>
            <a:rPr lang="en-US" sz="2400" b="1" kern="1200" dirty="0" err="1">
              <a:solidFill>
                <a:schemeClr val="bg1"/>
              </a:solidFill>
              <a:latin typeface="Arial" panose="020B0604020202020204" pitchFamily="34" charset="0"/>
              <a:cs typeface="Arial" panose="020B0604020202020204" pitchFamily="34" charset="0"/>
            </a:rPr>
            <a:t>cấp</a:t>
          </a:r>
          <a:endParaRPr lang="en-US" sz="2400" b="1" kern="1200" dirty="0">
            <a:solidFill>
              <a:schemeClr val="bg1"/>
            </a:solidFill>
            <a:latin typeface="Arial" panose="020B0604020202020204" pitchFamily="34" charset="0"/>
            <a:cs typeface="Arial" panose="020B0604020202020204" pitchFamily="34" charset="0"/>
          </a:endParaRPr>
        </a:p>
      </dsp:txBody>
      <dsp:txXfrm>
        <a:off x="24113" y="1531127"/>
        <a:ext cx="2229741" cy="469760"/>
      </dsp:txXfrm>
    </dsp:sp>
    <dsp:sp modelId="{5302FF2D-792F-459A-96EF-9AA82992B7BC}">
      <dsp:nvSpPr>
        <dsp:cNvPr id="0" name=""/>
        <dsp:cNvSpPr/>
      </dsp:nvSpPr>
      <dsp:spPr>
        <a:xfrm>
          <a:off x="0" y="2000888"/>
          <a:ext cx="8761412" cy="987896"/>
        </a:xfrm>
        <a:prstGeom prst="rect">
          <a:avLst/>
        </a:prstGeom>
        <a:solidFill>
          <a:srgbClr val="000000"/>
        </a:solidFill>
        <a:ln>
          <a:solidFill>
            <a:schemeClr val="bg1"/>
          </a:solid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t" anchorCtr="0">
          <a:noAutofit/>
        </a:bodyPr>
        <a:lstStyle/>
        <a:p>
          <a:pPr marL="57150" lvl="1" indent="-57150" algn="just" defTabSz="444500">
            <a:lnSpc>
              <a:spcPct val="90000"/>
            </a:lnSpc>
            <a:spcBef>
              <a:spcPct val="0"/>
            </a:spcBef>
            <a:spcAft>
              <a:spcPct val="15000"/>
            </a:spcAft>
            <a:buChar char="••"/>
          </a:pPr>
          <a:endParaRPr lang="en-US" sz="1000" b="0" kern="1200" dirty="0">
            <a:solidFill>
              <a:schemeClr val="tx2"/>
            </a:solidFill>
            <a:latin typeface="+mj-lt"/>
            <a:cs typeface="Times New Roman" panose="02020603050405020304" pitchFamily="18" charset="0"/>
          </a:endParaRPr>
        </a:p>
        <a:p>
          <a:pPr marL="228600" lvl="1" indent="-228600" algn="just" defTabSz="889000">
            <a:lnSpc>
              <a:spcPct val="90000"/>
            </a:lnSpc>
            <a:spcBef>
              <a:spcPct val="0"/>
            </a:spcBef>
            <a:spcAft>
              <a:spcPct val="15000"/>
            </a:spcAft>
            <a:buChar char="••"/>
          </a:pPr>
          <a:r>
            <a:rPr lang="en-US" sz="2000" b="0" kern="1200" dirty="0" err="1">
              <a:solidFill>
                <a:schemeClr val="bg1"/>
              </a:solidFill>
              <a:latin typeface="Arial" panose="020B0604020202020204" pitchFamily="34" charset="0"/>
              <a:cs typeface="Arial" panose="020B0604020202020204" pitchFamily="34" charset="0"/>
            </a:rPr>
            <a:t>Những</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nguyên</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tắc</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thế</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giới</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quan</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và</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phương</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pháp</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luận</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khoa</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học</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đấu</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tranh</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chống</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mọi</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biểu</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hiện</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xuyên</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tạc</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và</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bác</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bỏ</a:t>
          </a:r>
          <a:r>
            <a:rPr lang="en-US" sz="2000" b="0" kern="1200" dirty="0">
              <a:solidFill>
                <a:schemeClr val="bg1"/>
              </a:solidFill>
              <a:latin typeface="Arial" panose="020B0604020202020204" pitchFamily="34" charset="0"/>
              <a:cs typeface="Arial" panose="020B0604020202020204" pitchFamily="34" charset="0"/>
            </a:rPr>
            <a:t> CMDVBC </a:t>
          </a:r>
        </a:p>
      </dsp:txBody>
      <dsp:txXfrm>
        <a:off x="0" y="2000888"/>
        <a:ext cx="8761412" cy="987896"/>
      </dsp:txXfrm>
    </dsp:sp>
    <dsp:sp modelId="{FA569536-F33F-41D7-94FC-DEC6393CC89C}">
      <dsp:nvSpPr>
        <dsp:cNvPr id="0" name=""/>
        <dsp:cNvSpPr/>
      </dsp:nvSpPr>
      <dsp:spPr>
        <a:xfrm>
          <a:off x="2277967" y="3013478"/>
          <a:ext cx="6483444" cy="493873"/>
        </a:xfrm>
        <a:prstGeom prst="rect">
          <a:avLst/>
        </a:prstGeom>
        <a:solidFill>
          <a:schemeClr val="accent2">
            <a:lumMod val="20000"/>
            <a:lumOff val="8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51435" tIns="51435" rIns="51435" bIns="51435" numCol="1" spcCol="1270" anchor="b" anchorCtr="0">
          <a:noAutofit/>
        </a:bodyPr>
        <a:lstStyle/>
        <a:p>
          <a:pPr lvl="0" algn="l" defTabSz="1200150">
            <a:lnSpc>
              <a:spcPct val="90000"/>
            </a:lnSpc>
            <a:spcBef>
              <a:spcPct val="0"/>
            </a:spcBef>
            <a:spcAft>
              <a:spcPct val="35000"/>
            </a:spcAft>
          </a:pPr>
          <a:endParaRPr lang="en-US" sz="2700" kern="1200" dirty="0"/>
        </a:p>
      </dsp:txBody>
      <dsp:txXfrm>
        <a:off x="2277967" y="3013478"/>
        <a:ext cx="6483444" cy="493873"/>
      </dsp:txXfrm>
    </dsp:sp>
    <dsp:sp modelId="{CAFF16D3-8520-47DB-867D-62AAB3E9B6DC}">
      <dsp:nvSpPr>
        <dsp:cNvPr id="0" name=""/>
        <dsp:cNvSpPr/>
      </dsp:nvSpPr>
      <dsp:spPr>
        <a:xfrm>
          <a:off x="0" y="3013478"/>
          <a:ext cx="2277967" cy="493873"/>
        </a:xfrm>
        <a:prstGeom prst="round2SameRect">
          <a:avLst>
            <a:gd name="adj1" fmla="val 16670"/>
            <a:gd name="adj2" fmla="val 0"/>
          </a:avLst>
        </a:prstGeom>
        <a:solidFill>
          <a:srgbClr val="996633"/>
        </a:solidFill>
        <a:ln w="12700"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ctr" defTabSz="1066800">
            <a:lnSpc>
              <a:spcPct val="90000"/>
            </a:lnSpc>
            <a:spcBef>
              <a:spcPct val="0"/>
            </a:spcBef>
            <a:spcAft>
              <a:spcPct val="35000"/>
            </a:spcAft>
          </a:pPr>
          <a:r>
            <a:rPr lang="en-US" sz="2400" b="1" kern="1200" dirty="0">
              <a:solidFill>
                <a:schemeClr val="bg1"/>
              </a:solidFill>
              <a:latin typeface="Arial" panose="020B0604020202020204" pitchFamily="34" charset="0"/>
              <a:cs typeface="Arial" panose="020B0604020202020204" pitchFamily="34" charset="0"/>
            </a:rPr>
            <a:t>3. </a:t>
          </a:r>
          <a:r>
            <a:rPr lang="en-US" sz="2400" b="1" kern="1200" dirty="0" err="1">
              <a:solidFill>
                <a:schemeClr val="bg1"/>
              </a:solidFill>
              <a:latin typeface="Arial" panose="020B0604020202020204" pitchFamily="34" charset="0"/>
              <a:cs typeface="Arial" panose="020B0604020202020204" pitchFamily="34" charset="0"/>
            </a:rPr>
            <a:t>Tạo</a:t>
          </a:r>
          <a:r>
            <a:rPr lang="en-US" sz="2400" b="1" kern="1200" dirty="0">
              <a:solidFill>
                <a:schemeClr val="bg1"/>
              </a:solidFill>
              <a:latin typeface="Arial" panose="020B0604020202020204" pitchFamily="34" charset="0"/>
              <a:cs typeface="Arial" panose="020B0604020202020204" pitchFamily="34" charset="0"/>
            </a:rPr>
            <a:t> </a:t>
          </a:r>
          <a:r>
            <a:rPr lang="en-US" sz="2400" b="1" kern="1200" dirty="0" err="1">
              <a:solidFill>
                <a:schemeClr val="bg1"/>
              </a:solidFill>
              <a:latin typeface="Arial" panose="020B0604020202020204" pitchFamily="34" charset="0"/>
              <a:cs typeface="Arial" panose="020B0604020202020204" pitchFamily="34" charset="0"/>
            </a:rPr>
            <a:t>cơ</a:t>
          </a:r>
          <a:r>
            <a:rPr lang="en-US" sz="2400" b="1" kern="1200" dirty="0">
              <a:solidFill>
                <a:schemeClr val="bg1"/>
              </a:solidFill>
              <a:latin typeface="Arial" panose="020B0604020202020204" pitchFamily="34" charset="0"/>
              <a:cs typeface="Arial" panose="020B0604020202020204" pitchFamily="34" charset="0"/>
            </a:rPr>
            <a:t> </a:t>
          </a:r>
          <a:r>
            <a:rPr lang="en-US" sz="2400" b="1" kern="1200" dirty="0" err="1">
              <a:solidFill>
                <a:schemeClr val="bg1"/>
              </a:solidFill>
              <a:latin typeface="Arial" panose="020B0604020202020204" pitchFamily="34" charset="0"/>
              <a:cs typeface="Arial" panose="020B0604020202020204" pitchFamily="34" charset="0"/>
            </a:rPr>
            <a:t>sở</a:t>
          </a:r>
          <a:endParaRPr lang="en-US" sz="2400" b="1" kern="1200" dirty="0">
            <a:solidFill>
              <a:schemeClr val="bg1"/>
            </a:solidFill>
            <a:latin typeface="Arial" panose="020B0604020202020204" pitchFamily="34" charset="0"/>
            <a:cs typeface="Arial" panose="020B0604020202020204" pitchFamily="34" charset="0"/>
          </a:endParaRPr>
        </a:p>
      </dsp:txBody>
      <dsp:txXfrm>
        <a:off x="24113" y="3037591"/>
        <a:ext cx="2229741" cy="469760"/>
      </dsp:txXfrm>
    </dsp:sp>
    <dsp:sp modelId="{6006F572-17F4-4C7C-97F9-A69521F64595}">
      <dsp:nvSpPr>
        <dsp:cNvPr id="0" name=""/>
        <dsp:cNvSpPr/>
      </dsp:nvSpPr>
      <dsp:spPr>
        <a:xfrm>
          <a:off x="0" y="3507903"/>
          <a:ext cx="8761412" cy="987896"/>
        </a:xfrm>
        <a:prstGeom prst="rect">
          <a:avLst/>
        </a:prstGeom>
        <a:noFill/>
        <a:ln>
          <a:solidFill>
            <a:srgbClr val="FF0000"/>
          </a:solid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t" anchorCtr="0">
          <a:noAutofit/>
        </a:bodyPr>
        <a:lstStyle/>
        <a:p>
          <a:pPr marL="57150" lvl="1" indent="-57150" algn="just" defTabSz="444500">
            <a:lnSpc>
              <a:spcPct val="90000"/>
            </a:lnSpc>
            <a:spcBef>
              <a:spcPct val="0"/>
            </a:spcBef>
            <a:spcAft>
              <a:spcPct val="15000"/>
            </a:spcAft>
            <a:buChar char="••"/>
          </a:pPr>
          <a:endParaRPr lang="en-US" sz="1000" b="0" kern="1200" dirty="0">
            <a:solidFill>
              <a:schemeClr val="tx2"/>
            </a:solidFill>
            <a:latin typeface="+mj-lt"/>
            <a:cs typeface="Times New Roman" panose="02020603050405020304" pitchFamily="18" charset="0"/>
          </a:endParaRPr>
        </a:p>
        <a:p>
          <a:pPr marL="228600" lvl="1" indent="-228600" algn="just" defTabSz="889000">
            <a:lnSpc>
              <a:spcPct val="90000"/>
            </a:lnSpc>
            <a:spcBef>
              <a:spcPct val="0"/>
            </a:spcBef>
            <a:spcAft>
              <a:spcPct val="15000"/>
            </a:spcAft>
            <a:buChar char="••"/>
          </a:pPr>
          <a:r>
            <a:rPr lang="en-US" sz="2000" b="0" kern="1200" dirty="0">
              <a:solidFill>
                <a:schemeClr val="bg1"/>
              </a:solidFill>
              <a:latin typeface="Arial" panose="020B0604020202020204" pitchFamily="34" charset="0"/>
              <a:cs typeface="Arial" panose="020B0604020202020204" pitchFamily="34" charset="0"/>
            </a:rPr>
            <a:t>Cho </a:t>
          </a:r>
          <a:r>
            <a:rPr lang="en-US" sz="2000" b="0" kern="1200" dirty="0" err="1">
              <a:solidFill>
                <a:schemeClr val="bg1"/>
              </a:solidFill>
              <a:latin typeface="Arial" panose="020B0604020202020204" pitchFamily="34" charset="0"/>
              <a:cs typeface="Arial" panose="020B0604020202020204" pitchFamily="34" charset="0"/>
            </a:rPr>
            <a:t>sự</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liên</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kết</a:t>
          </a:r>
          <a:r>
            <a:rPr lang="en-US" sz="2000" b="0" kern="1200" dirty="0">
              <a:solidFill>
                <a:schemeClr val="bg1"/>
              </a:solidFill>
              <a:latin typeface="Arial" panose="020B0604020202020204" pitchFamily="34" charset="0"/>
              <a:cs typeface="Arial" panose="020B0604020202020204" pitchFamily="34" charset="0"/>
            </a:rPr>
            <a:t> </a:t>
          </a:r>
          <a:r>
            <a:rPr lang="en-US" sz="2000" b="0" kern="1200" dirty="0" err="1">
              <a:solidFill>
                <a:schemeClr val="bg1"/>
              </a:solidFill>
              <a:latin typeface="Arial" panose="020B0604020202020204" pitchFamily="34" charset="0"/>
              <a:cs typeface="Arial" panose="020B0604020202020204" pitchFamily="34" charset="0"/>
            </a:rPr>
            <a:t>giữa</a:t>
          </a:r>
          <a:r>
            <a:rPr lang="en-US" sz="2000" b="0" kern="1200" dirty="0">
              <a:solidFill>
                <a:schemeClr val="bg1"/>
              </a:solidFill>
              <a:latin typeface="Arial" panose="020B0604020202020204" pitchFamily="34" charset="0"/>
              <a:cs typeface="Arial" panose="020B0604020202020204" pitchFamily="34" charset="0"/>
            </a:rPr>
            <a:t> CNDVBC </a:t>
          </a:r>
          <a:r>
            <a:rPr lang="en-US" sz="2000" b="0" kern="1200" dirty="0" err="1">
              <a:solidFill>
                <a:schemeClr val="bg1"/>
              </a:solidFill>
              <a:latin typeface="Arial" panose="020B0604020202020204" pitchFamily="34" charset="0"/>
              <a:cs typeface="Arial" panose="020B0604020202020204" pitchFamily="34" charset="0"/>
            </a:rPr>
            <a:t>và</a:t>
          </a:r>
          <a:r>
            <a:rPr lang="en-US" sz="2000" b="0" kern="1200" dirty="0">
              <a:solidFill>
                <a:schemeClr val="bg1"/>
              </a:solidFill>
              <a:latin typeface="Arial" panose="020B0604020202020204" pitchFamily="34" charset="0"/>
              <a:cs typeface="Arial" panose="020B0604020202020204" pitchFamily="34" charset="0"/>
            </a:rPr>
            <a:t> CNDVLS</a:t>
          </a:r>
        </a:p>
      </dsp:txBody>
      <dsp:txXfrm>
        <a:off x="0" y="3507903"/>
        <a:ext cx="8761412" cy="987896"/>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7310F56-114A-4D69-A4DE-84381FA4983D}">
      <dsp:nvSpPr>
        <dsp:cNvPr id="0" name=""/>
        <dsp:cNvSpPr/>
      </dsp:nvSpPr>
      <dsp:spPr>
        <a:xfrm>
          <a:off x="228694" y="436680"/>
          <a:ext cx="2710849" cy="2710849"/>
        </a:xfrm>
        <a:prstGeom prst="blockArc">
          <a:avLst>
            <a:gd name="adj1" fmla="val 9000000"/>
            <a:gd name="adj2" fmla="val 16200000"/>
            <a:gd name="adj3" fmla="val 4636"/>
          </a:avLst>
        </a:prstGeom>
        <a:gradFill rotWithShape="0">
          <a:gsLst>
            <a:gs pos="0">
              <a:schemeClr val="accent3">
                <a:shade val="90000"/>
                <a:hueOff val="87353"/>
                <a:satOff val="-22065"/>
                <a:lumOff val="27165"/>
                <a:alphaOff val="0"/>
                <a:satMod val="103000"/>
                <a:lumMod val="102000"/>
                <a:tint val="94000"/>
              </a:schemeClr>
            </a:gs>
            <a:gs pos="50000">
              <a:schemeClr val="accent3">
                <a:shade val="90000"/>
                <a:hueOff val="87353"/>
                <a:satOff val="-22065"/>
                <a:lumOff val="27165"/>
                <a:alphaOff val="0"/>
                <a:satMod val="110000"/>
                <a:lumMod val="100000"/>
                <a:shade val="100000"/>
              </a:schemeClr>
            </a:gs>
            <a:gs pos="100000">
              <a:schemeClr val="accent3">
                <a:shade val="90000"/>
                <a:hueOff val="87353"/>
                <a:satOff val="-22065"/>
                <a:lumOff val="27165"/>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sp>
    <dsp:sp modelId="{BDA7CC98-FFA3-4432-83CB-A725681E080C}">
      <dsp:nvSpPr>
        <dsp:cNvPr id="0" name=""/>
        <dsp:cNvSpPr/>
      </dsp:nvSpPr>
      <dsp:spPr>
        <a:xfrm>
          <a:off x="188241" y="371097"/>
          <a:ext cx="2710849" cy="2710849"/>
        </a:xfrm>
        <a:prstGeom prst="blockArc">
          <a:avLst>
            <a:gd name="adj1" fmla="val 1577280"/>
            <a:gd name="adj2" fmla="val 8799899"/>
            <a:gd name="adj3" fmla="val 4636"/>
          </a:avLst>
        </a:prstGeom>
        <a:gradFill rotWithShape="0">
          <a:gsLst>
            <a:gs pos="0">
              <a:schemeClr val="accent3">
                <a:shade val="90000"/>
                <a:hueOff val="87353"/>
                <a:satOff val="-22065"/>
                <a:lumOff val="27165"/>
                <a:alphaOff val="0"/>
                <a:satMod val="103000"/>
                <a:lumMod val="102000"/>
                <a:tint val="94000"/>
              </a:schemeClr>
            </a:gs>
            <a:gs pos="50000">
              <a:schemeClr val="accent3">
                <a:shade val="90000"/>
                <a:hueOff val="87353"/>
                <a:satOff val="-22065"/>
                <a:lumOff val="27165"/>
                <a:alphaOff val="0"/>
                <a:satMod val="110000"/>
                <a:lumMod val="100000"/>
                <a:shade val="100000"/>
              </a:schemeClr>
            </a:gs>
            <a:gs pos="100000">
              <a:schemeClr val="accent3">
                <a:shade val="90000"/>
                <a:hueOff val="87353"/>
                <a:satOff val="-22065"/>
                <a:lumOff val="27165"/>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sp>
    <dsp:sp modelId="{CE0125A6-1DA4-47FE-9E60-7AB4F81ACD0E}">
      <dsp:nvSpPr>
        <dsp:cNvPr id="0" name=""/>
        <dsp:cNvSpPr/>
      </dsp:nvSpPr>
      <dsp:spPr>
        <a:xfrm>
          <a:off x="158831" y="434835"/>
          <a:ext cx="2710849" cy="2710849"/>
        </a:xfrm>
        <a:prstGeom prst="blockArc">
          <a:avLst>
            <a:gd name="adj1" fmla="val 16381481"/>
            <a:gd name="adj2" fmla="val 1394996"/>
            <a:gd name="adj3" fmla="val 4636"/>
          </a:avLst>
        </a:prstGeom>
        <a:gradFill rotWithShape="0">
          <a:gsLst>
            <a:gs pos="0">
              <a:schemeClr val="accent3">
                <a:shade val="90000"/>
                <a:hueOff val="0"/>
                <a:satOff val="0"/>
                <a:lumOff val="0"/>
                <a:alphaOff val="0"/>
                <a:satMod val="103000"/>
                <a:lumMod val="102000"/>
                <a:tint val="94000"/>
              </a:schemeClr>
            </a:gs>
            <a:gs pos="50000">
              <a:schemeClr val="accent3">
                <a:shade val="90000"/>
                <a:hueOff val="0"/>
                <a:satOff val="0"/>
                <a:lumOff val="0"/>
                <a:alphaOff val="0"/>
                <a:satMod val="110000"/>
                <a:lumMod val="100000"/>
                <a:shade val="100000"/>
              </a:schemeClr>
            </a:gs>
            <a:gs pos="100000">
              <a:schemeClr val="accent3">
                <a:shade val="90000"/>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sp>
    <dsp:sp modelId="{A216F96A-1D89-4CA9-B0D7-DBE2F782459C}">
      <dsp:nvSpPr>
        <dsp:cNvPr id="0" name=""/>
        <dsp:cNvSpPr/>
      </dsp:nvSpPr>
      <dsp:spPr>
        <a:xfrm>
          <a:off x="318480" y="664686"/>
          <a:ext cx="2381082" cy="2254836"/>
        </a:xfrm>
        <a:prstGeom prst="ellipse">
          <a:avLst/>
        </a:prstGeom>
        <a:solidFill>
          <a:srgbClr val="FF5050"/>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Arial" panose="020B0604020202020204" pitchFamily="34" charset="0"/>
              <a:cs typeface="Arial" panose="020B0604020202020204" pitchFamily="34" charset="0"/>
            </a:rPr>
            <a:t>Vật</a:t>
          </a:r>
          <a:r>
            <a:rPr lang="en-US" sz="2000" b="1" kern="1200" dirty="0">
              <a:solidFill>
                <a:schemeClr val="bg1"/>
              </a:solidFill>
              <a:latin typeface="Arial" panose="020B0604020202020204" pitchFamily="34" charset="0"/>
              <a:cs typeface="Arial" panose="020B0604020202020204" pitchFamily="34" charset="0"/>
            </a:rPr>
            <a:t> </a:t>
          </a:r>
          <a:r>
            <a:rPr lang="en-US" sz="2000" b="1" kern="1200" dirty="0" err="1">
              <a:solidFill>
                <a:schemeClr val="bg1"/>
              </a:solidFill>
              <a:latin typeface="Arial" panose="020B0604020202020204" pitchFamily="34" charset="0"/>
              <a:cs typeface="Arial" panose="020B0604020202020204" pitchFamily="34" charset="0"/>
            </a:rPr>
            <a:t>chất</a:t>
          </a:r>
          <a:endParaRPr lang="en-US" sz="2000" b="1" kern="1200" dirty="0">
            <a:solidFill>
              <a:schemeClr val="bg1"/>
            </a:solidFill>
            <a:latin typeface="Arial" panose="020B0604020202020204" pitchFamily="34" charset="0"/>
            <a:cs typeface="Arial" panose="020B0604020202020204" pitchFamily="34" charset="0"/>
          </a:endParaRPr>
        </a:p>
      </dsp:txBody>
      <dsp:txXfrm>
        <a:off x="667181" y="994899"/>
        <a:ext cx="1683680" cy="1594410"/>
      </dsp:txXfrm>
    </dsp:sp>
    <dsp:sp modelId="{62961EDB-5DA6-447D-8DD7-F2B542EF8C41}">
      <dsp:nvSpPr>
        <dsp:cNvPr id="0" name=""/>
        <dsp:cNvSpPr/>
      </dsp:nvSpPr>
      <dsp:spPr>
        <a:xfrm>
          <a:off x="942331" y="31695"/>
          <a:ext cx="1283575" cy="872812"/>
        </a:xfrm>
        <a:prstGeom prst="ellipse">
          <a:avLst/>
        </a:prstGeom>
        <a:solidFill>
          <a:srgbClr val="0000CC"/>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Arial" panose="020B0604020202020204" pitchFamily="34" charset="0"/>
              <a:cs typeface="Arial" panose="020B0604020202020204" pitchFamily="34" charset="0"/>
            </a:rPr>
            <a:t>Vận</a:t>
          </a:r>
          <a:r>
            <a:rPr lang="en-US" sz="2000" b="1" kern="1200" dirty="0">
              <a:solidFill>
                <a:schemeClr val="bg1"/>
              </a:solidFill>
              <a:latin typeface="Arial" panose="020B0604020202020204" pitchFamily="34" charset="0"/>
              <a:cs typeface="Arial" panose="020B0604020202020204" pitchFamily="34" charset="0"/>
            </a:rPr>
            <a:t> </a:t>
          </a:r>
          <a:r>
            <a:rPr lang="en-US" sz="2000" b="1" kern="1200" dirty="0" err="1">
              <a:solidFill>
                <a:schemeClr val="bg1"/>
              </a:solidFill>
              <a:latin typeface="Arial" panose="020B0604020202020204" pitchFamily="34" charset="0"/>
              <a:cs typeface="Arial" panose="020B0604020202020204" pitchFamily="34" charset="0"/>
            </a:rPr>
            <a:t>động</a:t>
          </a:r>
          <a:endParaRPr lang="en-US" sz="2000" b="1" kern="1200" dirty="0">
            <a:solidFill>
              <a:schemeClr val="bg1"/>
            </a:solidFill>
            <a:latin typeface="Arial" panose="020B0604020202020204" pitchFamily="34" charset="0"/>
            <a:cs typeface="Arial" panose="020B0604020202020204" pitchFamily="34" charset="0"/>
          </a:endParaRPr>
        </a:p>
      </dsp:txBody>
      <dsp:txXfrm>
        <a:off x="1130306" y="159515"/>
        <a:ext cx="907625" cy="617172"/>
      </dsp:txXfrm>
    </dsp:sp>
    <dsp:sp modelId="{788F753D-5E46-4C0C-8740-123F8AA55954}">
      <dsp:nvSpPr>
        <dsp:cNvPr id="0" name=""/>
        <dsp:cNvSpPr/>
      </dsp:nvSpPr>
      <dsp:spPr>
        <a:xfrm>
          <a:off x="2088952" y="1876495"/>
          <a:ext cx="1283575" cy="872812"/>
        </a:xfrm>
        <a:prstGeom prst="ellipse">
          <a:avLst/>
        </a:prstGeom>
        <a:solidFill>
          <a:srgbClr val="006600"/>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Arial" panose="020B0604020202020204" pitchFamily="34" charset="0"/>
              <a:cs typeface="Arial" panose="020B0604020202020204" pitchFamily="34" charset="0"/>
            </a:rPr>
            <a:t>Thời</a:t>
          </a:r>
          <a:r>
            <a:rPr lang="en-US" sz="2000" b="1" kern="1200" dirty="0">
              <a:solidFill>
                <a:schemeClr val="bg1"/>
              </a:solidFill>
              <a:latin typeface="Arial" panose="020B0604020202020204" pitchFamily="34" charset="0"/>
              <a:cs typeface="Arial" panose="020B0604020202020204" pitchFamily="34" charset="0"/>
            </a:rPr>
            <a:t> </a:t>
          </a:r>
          <a:r>
            <a:rPr lang="en-US" sz="2000" b="1" kern="1200" dirty="0" err="1">
              <a:solidFill>
                <a:schemeClr val="bg1"/>
              </a:solidFill>
              <a:latin typeface="Arial" panose="020B0604020202020204" pitchFamily="34" charset="0"/>
              <a:cs typeface="Arial" panose="020B0604020202020204" pitchFamily="34" charset="0"/>
            </a:rPr>
            <a:t>gian</a:t>
          </a:r>
          <a:endParaRPr lang="en-US" sz="2000" b="1" kern="1200" dirty="0">
            <a:solidFill>
              <a:schemeClr val="bg1"/>
            </a:solidFill>
            <a:latin typeface="Arial" panose="020B0604020202020204" pitchFamily="34" charset="0"/>
            <a:cs typeface="Arial" panose="020B0604020202020204" pitchFamily="34" charset="0"/>
          </a:endParaRPr>
        </a:p>
      </dsp:txBody>
      <dsp:txXfrm>
        <a:off x="2276927" y="2004315"/>
        <a:ext cx="907625" cy="617172"/>
      </dsp:txXfrm>
    </dsp:sp>
    <dsp:sp modelId="{59C3BFCF-94D8-4A14-9353-FACD95AA2DA3}">
      <dsp:nvSpPr>
        <dsp:cNvPr id="0" name=""/>
        <dsp:cNvSpPr/>
      </dsp:nvSpPr>
      <dsp:spPr>
        <a:xfrm>
          <a:off x="-204289" y="2017700"/>
          <a:ext cx="1283575" cy="872812"/>
        </a:xfrm>
        <a:prstGeom prst="ellipse">
          <a:avLst/>
        </a:prstGeom>
        <a:solidFill>
          <a:srgbClr val="FF00FF"/>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Arial" panose="020B0604020202020204" pitchFamily="34" charset="0"/>
              <a:cs typeface="Arial" panose="020B0604020202020204" pitchFamily="34" charset="0"/>
            </a:rPr>
            <a:t>Không</a:t>
          </a:r>
          <a:r>
            <a:rPr lang="en-US" sz="2000" b="1" kern="1200" dirty="0">
              <a:solidFill>
                <a:schemeClr val="bg1"/>
              </a:solidFill>
              <a:latin typeface="Arial" panose="020B0604020202020204" pitchFamily="34" charset="0"/>
              <a:cs typeface="Arial" panose="020B0604020202020204" pitchFamily="34" charset="0"/>
            </a:rPr>
            <a:t> </a:t>
          </a:r>
          <a:r>
            <a:rPr lang="en-US" sz="2000" b="1" kern="1200" dirty="0" err="1">
              <a:solidFill>
                <a:schemeClr val="bg1"/>
              </a:solidFill>
              <a:latin typeface="Arial" panose="020B0604020202020204" pitchFamily="34" charset="0"/>
              <a:cs typeface="Arial" panose="020B0604020202020204" pitchFamily="34" charset="0"/>
            </a:rPr>
            <a:t>gian</a:t>
          </a:r>
          <a:endParaRPr lang="en-US" sz="2000" b="1" kern="1200" dirty="0">
            <a:solidFill>
              <a:schemeClr val="bg1"/>
            </a:solidFill>
            <a:latin typeface="Arial" panose="020B0604020202020204" pitchFamily="34" charset="0"/>
            <a:cs typeface="Arial" panose="020B0604020202020204" pitchFamily="34" charset="0"/>
          </a:endParaRPr>
        </a:p>
      </dsp:txBody>
      <dsp:txXfrm>
        <a:off x="-16314" y="2145520"/>
        <a:ext cx="907625" cy="617172"/>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14B4455-AC8A-4A08-AB5A-26B2192599D0}">
      <dsp:nvSpPr>
        <dsp:cNvPr id="0" name=""/>
        <dsp:cNvSpPr/>
      </dsp:nvSpPr>
      <dsp:spPr>
        <a:xfrm>
          <a:off x="0" y="347515"/>
          <a:ext cx="7701354" cy="1666354"/>
        </a:xfrm>
        <a:prstGeom prst="roundRect">
          <a:avLst>
            <a:gd name="adj" fmla="val 10000"/>
          </a:avLst>
        </a:prstGeom>
        <a:solidFill>
          <a:schemeClr val="bg1"/>
        </a:solidFill>
        <a:ln w="28575" cap="flat" cmpd="sng" algn="ctr">
          <a:solidFill>
            <a:srgbClr val="0033CC"/>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lvl="0" algn="just" defTabSz="1244600">
            <a:lnSpc>
              <a:spcPct val="90000"/>
            </a:lnSpc>
            <a:spcBef>
              <a:spcPct val="0"/>
            </a:spcBef>
            <a:spcAft>
              <a:spcPct val="35000"/>
            </a:spcAft>
          </a:pPr>
          <a:r>
            <a:rPr lang="en-US" sz="2800" b="0" i="1" kern="1200" dirty="0" err="1">
              <a:solidFill>
                <a:srgbClr val="333399"/>
              </a:solidFill>
              <a:latin typeface="Times New Roman" panose="02020603050405020304" pitchFamily="18" charset="0"/>
              <a:cs typeface="Times New Roman" panose="02020603050405020304" pitchFamily="18" charset="0"/>
            </a:rPr>
            <a:t>Đứng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im</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là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vận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động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trong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thăng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bằng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khi</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sự</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vật</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còn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là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nó</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mà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chưa</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chuyển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thành</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cái</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khác</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Đứng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im</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là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trường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hợp</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đặc</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biệt</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của</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vận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động</a:t>
          </a:r>
          <a:endParaRPr lang="en-US" sz="2800" b="0" i="1" kern="1200" dirty="0">
            <a:solidFill>
              <a:srgbClr val="333399"/>
            </a:solidFill>
            <a:latin typeface="Times New Roman" panose="02020603050405020304" pitchFamily="18" charset="0"/>
            <a:cs typeface="Times New Roman" panose="02020603050405020304" pitchFamily="18" charset="0"/>
          </a:endParaRPr>
        </a:p>
      </dsp:txBody>
      <dsp:txXfrm>
        <a:off x="48806" y="396321"/>
        <a:ext cx="7603742" cy="1568742"/>
      </dsp:txXfrm>
    </dsp:sp>
    <dsp:sp modelId="{B95D5CB1-C961-4C9D-AAB3-5A50103E86F9}">
      <dsp:nvSpPr>
        <dsp:cNvPr id="0" name=""/>
        <dsp:cNvSpPr/>
      </dsp:nvSpPr>
      <dsp:spPr>
        <a:xfrm>
          <a:off x="770135" y="2013870"/>
          <a:ext cx="770231" cy="923651"/>
        </a:xfrm>
        <a:custGeom>
          <a:avLst/>
          <a:gdLst/>
          <a:ahLst/>
          <a:cxnLst/>
          <a:rect l="0" t="0" r="0" b="0"/>
          <a:pathLst>
            <a:path>
              <a:moveTo>
                <a:pt x="0" y="0"/>
              </a:moveTo>
              <a:lnTo>
                <a:pt x="0" y="923651"/>
              </a:lnTo>
              <a:lnTo>
                <a:pt x="770231" y="923651"/>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64DBB2C-D112-4382-8E7A-AB4842C446DD}">
      <dsp:nvSpPr>
        <dsp:cNvPr id="0" name=""/>
        <dsp:cNvSpPr/>
      </dsp:nvSpPr>
      <dsp:spPr>
        <a:xfrm>
          <a:off x="1540367" y="2583862"/>
          <a:ext cx="4453028" cy="707317"/>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3340" tIns="35560" rIns="53340" bIns="35560" numCol="1" spcCol="1270" anchor="ctr" anchorCtr="0">
          <a:noAutofit/>
        </a:bodyPr>
        <a:lstStyle/>
        <a:p>
          <a:pPr lvl="0" algn="ctr" defTabSz="1244600">
            <a:lnSpc>
              <a:spcPct val="90000"/>
            </a:lnSpc>
            <a:spcBef>
              <a:spcPct val="0"/>
            </a:spcBef>
            <a:spcAft>
              <a:spcPct val="35000"/>
            </a:spcAft>
          </a:pPr>
          <a:r>
            <a:rPr lang="en-US" sz="2800" b="1" kern="1200" dirty="0" err="1">
              <a:solidFill>
                <a:srgbClr val="CC0066"/>
              </a:solidFill>
              <a:effectLst/>
              <a:latin typeface="Times New Roman" panose="02020603050405020304" pitchFamily="18" charset="0"/>
              <a:cs typeface="Times New Roman" panose="02020603050405020304" pitchFamily="18" charset="0"/>
            </a:rPr>
            <a:t>Đứng</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im</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là</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tương</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đối</a:t>
          </a:r>
          <a:endParaRPr lang="en-US" sz="2800" b="1" kern="1200" dirty="0">
            <a:solidFill>
              <a:srgbClr val="CC0066"/>
            </a:solidFill>
            <a:effectLst/>
            <a:latin typeface="Times New Roman" panose="02020603050405020304" pitchFamily="18" charset="0"/>
            <a:cs typeface="Times New Roman" panose="02020603050405020304" pitchFamily="18" charset="0"/>
          </a:endParaRPr>
        </a:p>
      </dsp:txBody>
      <dsp:txXfrm>
        <a:off x="1561084" y="2604579"/>
        <a:ext cx="4411594" cy="665883"/>
      </dsp:txXfrm>
    </dsp:sp>
    <dsp:sp modelId="{25C9957C-A1C5-4E72-8558-FADC391CDE79}">
      <dsp:nvSpPr>
        <dsp:cNvPr id="0" name=""/>
        <dsp:cNvSpPr/>
      </dsp:nvSpPr>
      <dsp:spPr>
        <a:xfrm>
          <a:off x="770135" y="2013870"/>
          <a:ext cx="770231" cy="1972367"/>
        </a:xfrm>
        <a:custGeom>
          <a:avLst/>
          <a:gdLst/>
          <a:ahLst/>
          <a:cxnLst/>
          <a:rect l="0" t="0" r="0" b="0"/>
          <a:pathLst>
            <a:path>
              <a:moveTo>
                <a:pt x="0" y="0"/>
              </a:moveTo>
              <a:lnTo>
                <a:pt x="0" y="1972367"/>
              </a:lnTo>
              <a:lnTo>
                <a:pt x="770231" y="1972367"/>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8B53FCF-B614-45A1-8A06-B98D6F21264D}">
      <dsp:nvSpPr>
        <dsp:cNvPr id="0" name=""/>
        <dsp:cNvSpPr/>
      </dsp:nvSpPr>
      <dsp:spPr>
        <a:xfrm>
          <a:off x="1540367" y="3608944"/>
          <a:ext cx="4453028" cy="754587"/>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3340" tIns="35560" rIns="53340" bIns="35560" numCol="1" spcCol="1270" anchor="ctr" anchorCtr="0">
          <a:noAutofit/>
        </a:bodyPr>
        <a:lstStyle/>
        <a:p>
          <a:pPr lvl="0" algn="ctr" defTabSz="1244600">
            <a:lnSpc>
              <a:spcPct val="90000"/>
            </a:lnSpc>
            <a:spcBef>
              <a:spcPct val="0"/>
            </a:spcBef>
            <a:spcAft>
              <a:spcPct val="35000"/>
            </a:spcAft>
          </a:pPr>
          <a:r>
            <a:rPr lang="en-US" sz="2800" b="1" kern="1200" dirty="0" err="1">
              <a:solidFill>
                <a:srgbClr val="006600"/>
              </a:solidFill>
              <a:effectLst/>
              <a:latin typeface="Times New Roman" panose="02020603050405020304" pitchFamily="18" charset="0"/>
              <a:cs typeface="Times New Roman" panose="02020603050405020304" pitchFamily="18" charset="0"/>
            </a:rPr>
            <a:t>Vận</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động</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là</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tuyệt</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đối</a:t>
          </a:r>
          <a:endParaRPr lang="en-US" sz="2800" b="1" kern="1200" dirty="0">
            <a:solidFill>
              <a:srgbClr val="006600"/>
            </a:solidFill>
            <a:effectLst/>
            <a:latin typeface="Times New Roman" panose="02020603050405020304" pitchFamily="18" charset="0"/>
            <a:cs typeface="Times New Roman" panose="02020603050405020304" pitchFamily="18" charset="0"/>
          </a:endParaRPr>
        </a:p>
      </dsp:txBody>
      <dsp:txXfrm>
        <a:off x="1562468" y="3631045"/>
        <a:ext cx="4408826" cy="710385"/>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242619" y="245441"/>
          <a:ext cx="1617464" cy="1132224"/>
        </a:xfrm>
        <a:prstGeom prst="chevron">
          <a:avLst/>
        </a:prstGeom>
        <a:solidFill>
          <a:srgbClr val="3333CC"/>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a:solidFill>
                <a:schemeClr val="bg1"/>
              </a:solidFill>
              <a:latin typeface="+mj-lt"/>
              <a:cs typeface="Times New Roman" pitchFamily="18" charset="0"/>
            </a:rPr>
            <a:t>a</a:t>
          </a:r>
        </a:p>
      </dsp:txBody>
      <dsp:txXfrm rot="-5400000">
        <a:off x="1" y="568933"/>
        <a:ext cx="1132224" cy="485240"/>
      </dsp:txXfrm>
    </dsp:sp>
    <dsp:sp modelId="{0DAB1469-03E9-4D9F-BEEA-7BAD8D0AC49F}">
      <dsp:nvSpPr>
        <dsp:cNvPr id="0" name=""/>
        <dsp:cNvSpPr/>
      </dsp:nvSpPr>
      <dsp:spPr>
        <a:xfrm rot="5400000">
          <a:off x="3508078" y="-2373032"/>
          <a:ext cx="1051351" cy="5803059"/>
        </a:xfrm>
        <a:prstGeom prst="round2SameRect">
          <a:avLst/>
        </a:prstGeom>
        <a:solidFill>
          <a:srgbClr val="3333CC">
            <a:alpha val="89804"/>
          </a:srgbClr>
        </a:solidFill>
        <a:ln w="25400" cap="flat" cmpd="sng" algn="ctr">
          <a:solidFill>
            <a:schemeClr val="bg1">
              <a:alpha val="9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Nguồn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gốc</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ý </a:t>
          </a:r>
          <a:r>
            <a:rPr lang="en-US" sz="2400" b="1" kern="1200" dirty="0" err="1">
              <a:solidFill>
                <a:schemeClr val="bg1"/>
              </a:solidFill>
              <a:latin typeface="+mj-lt"/>
              <a:cs typeface="Times New Roman" pitchFamily="18" charset="0"/>
            </a:rPr>
            <a:t>thức</a:t>
          </a:r>
          <a:endParaRPr lang="en-US" sz="2400" b="1" kern="1200" dirty="0">
            <a:solidFill>
              <a:schemeClr val="bg1"/>
            </a:solidFill>
            <a:latin typeface="+mj-lt"/>
            <a:cs typeface="Times New Roman" pitchFamily="18" charset="0"/>
          </a:endParaRPr>
        </a:p>
      </dsp:txBody>
      <dsp:txXfrm rot="-5400000">
        <a:off x="1132225" y="54144"/>
        <a:ext cx="5751736" cy="948705"/>
      </dsp:txXfrm>
    </dsp:sp>
    <dsp:sp modelId="{D2E498E5-5D32-477C-AD89-F3DFDEA2421E}">
      <dsp:nvSpPr>
        <dsp:cNvPr id="0" name=""/>
        <dsp:cNvSpPr/>
      </dsp:nvSpPr>
      <dsp:spPr>
        <a:xfrm rot="5400000">
          <a:off x="-242619" y="1669087"/>
          <a:ext cx="1617464" cy="1132224"/>
        </a:xfrm>
        <a:prstGeom prst="chevron">
          <a:avLst/>
        </a:prstGeom>
        <a:solidFill>
          <a:srgbClr val="FF0066"/>
        </a:solidFill>
        <a:ln w="25400" cap="flat" cmpd="sng" algn="ctr">
          <a:solidFill>
            <a:schemeClr val="accent2">
              <a:alpha val="90000"/>
              <a:hueOff val="0"/>
              <a:satOff val="0"/>
              <a:lumOff val="0"/>
              <a:alphaOff val="-2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a:solidFill>
                <a:schemeClr val="bg1"/>
              </a:solidFill>
              <a:latin typeface="+mj-lt"/>
              <a:cs typeface="Times New Roman" pitchFamily="18" charset="0"/>
            </a:rPr>
            <a:t>b</a:t>
          </a:r>
        </a:p>
      </dsp:txBody>
      <dsp:txXfrm rot="-5400000">
        <a:off x="1" y="1992579"/>
        <a:ext cx="1132224" cy="485240"/>
      </dsp:txXfrm>
    </dsp:sp>
    <dsp:sp modelId="{66EE8A80-F4D4-4B0E-81C4-C67A772FA914}">
      <dsp:nvSpPr>
        <dsp:cNvPr id="0" name=""/>
        <dsp:cNvSpPr/>
      </dsp:nvSpPr>
      <dsp:spPr>
        <a:xfrm rot="5400000">
          <a:off x="3508078" y="-949385"/>
          <a:ext cx="1051351" cy="5803059"/>
        </a:xfrm>
        <a:prstGeom prst="round2SameRect">
          <a:avLst/>
        </a:prstGeom>
        <a:solidFill>
          <a:srgbClr val="FF0066">
            <a:alpha val="90000"/>
          </a:srgbClr>
        </a:solidFill>
        <a:ln w="25400" cap="flat" cmpd="sng" algn="ctr">
          <a:solidFill>
            <a:schemeClr val="accent2">
              <a:alpha val="90000"/>
              <a:hueOff val="0"/>
              <a:satOff val="0"/>
              <a:lumOff val="0"/>
              <a:alphaOff val="-2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Bản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chất</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ý </a:t>
          </a:r>
          <a:r>
            <a:rPr lang="en-US" sz="2400" b="1" kern="1200" dirty="0" err="1">
              <a:solidFill>
                <a:schemeClr val="bg1"/>
              </a:solidFill>
              <a:latin typeface="+mj-lt"/>
              <a:cs typeface="Times New Roman" pitchFamily="18" charset="0"/>
            </a:rPr>
            <a:t>thức</a:t>
          </a:r>
          <a:endParaRPr lang="en-US" sz="2400" b="1" kern="1200" dirty="0">
            <a:solidFill>
              <a:schemeClr val="bg1"/>
            </a:solidFill>
            <a:latin typeface="+mj-lt"/>
            <a:cs typeface="Times New Roman" pitchFamily="18" charset="0"/>
          </a:endParaRPr>
        </a:p>
      </dsp:txBody>
      <dsp:txXfrm rot="-5400000">
        <a:off x="1132225" y="1477791"/>
        <a:ext cx="5751736" cy="948705"/>
      </dsp:txXfrm>
    </dsp:sp>
    <dsp:sp modelId="{DBBD28F1-3C42-4E98-BF5C-7BC658136B3A}">
      <dsp:nvSpPr>
        <dsp:cNvPr id="0" name=""/>
        <dsp:cNvSpPr/>
      </dsp:nvSpPr>
      <dsp:spPr>
        <a:xfrm rot="5400000">
          <a:off x="-242619" y="3092733"/>
          <a:ext cx="1617464" cy="1132224"/>
        </a:xfrm>
        <a:prstGeom prst="chevron">
          <a:avLst/>
        </a:prstGeom>
        <a:solidFill>
          <a:srgbClr val="006600"/>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a:solidFill>
                <a:schemeClr val="bg1"/>
              </a:solidFill>
              <a:latin typeface="+mj-lt"/>
              <a:cs typeface="Times New Roman" pitchFamily="18" charset="0"/>
            </a:rPr>
            <a:t>c</a:t>
          </a:r>
        </a:p>
      </dsp:txBody>
      <dsp:txXfrm rot="-5400000">
        <a:off x="1" y="3416225"/>
        <a:ext cx="1132224" cy="485240"/>
      </dsp:txXfrm>
    </dsp:sp>
    <dsp:sp modelId="{B0FFB85C-B400-45AD-AB4C-9893309CA128}">
      <dsp:nvSpPr>
        <dsp:cNvPr id="0" name=""/>
        <dsp:cNvSpPr/>
      </dsp:nvSpPr>
      <dsp:spPr>
        <a:xfrm rot="5400000">
          <a:off x="3508078" y="474260"/>
          <a:ext cx="1051351" cy="5803059"/>
        </a:xfrm>
        <a:prstGeom prst="round2SameRect">
          <a:avLst/>
        </a:prstGeom>
        <a:solidFill>
          <a:srgbClr val="006600">
            <a:alpha val="90000"/>
          </a:srgbClr>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Kết</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cấu</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ý </a:t>
          </a:r>
          <a:r>
            <a:rPr lang="en-US" sz="2400" b="1" kern="1200" dirty="0" err="1">
              <a:solidFill>
                <a:schemeClr val="bg1"/>
              </a:solidFill>
              <a:latin typeface="+mj-lt"/>
              <a:cs typeface="Times New Roman" pitchFamily="18" charset="0"/>
            </a:rPr>
            <a:t>thức</a:t>
          </a:r>
          <a:endParaRPr lang="en-US" sz="2400" b="1" kern="1200" dirty="0">
            <a:solidFill>
              <a:schemeClr val="bg1"/>
            </a:solidFill>
            <a:latin typeface="+mj-lt"/>
            <a:cs typeface="Times New Roman" pitchFamily="18" charset="0"/>
          </a:endParaRPr>
        </a:p>
      </dsp:txBody>
      <dsp:txXfrm rot="-5400000">
        <a:off x="1132225" y="2901437"/>
        <a:ext cx="5751736" cy="948705"/>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861965A-2682-42FC-AC9E-69E8288845E3}">
      <dsp:nvSpPr>
        <dsp:cNvPr id="0" name=""/>
        <dsp:cNvSpPr/>
      </dsp:nvSpPr>
      <dsp:spPr>
        <a:xfrm>
          <a:off x="8713" y="2134953"/>
          <a:ext cx="1608214" cy="963175"/>
        </a:xfrm>
        <a:prstGeom prst="roundRect">
          <a:avLst>
            <a:gd name="adj" fmla="val 10000"/>
          </a:avLst>
        </a:prstGeom>
        <a:solidFill>
          <a:schemeClr val="bg1"/>
        </a:solidFill>
        <a:ln w="2540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dirty="0" err="1">
              <a:solidFill>
                <a:srgbClr val="0033CC"/>
              </a:solidFill>
              <a:latin typeface="Times New Roman" panose="02020603050405020304" pitchFamily="18" charset="0"/>
              <a:cs typeface="Times New Roman" panose="02020603050405020304" pitchFamily="18" charset="0"/>
            </a:rPr>
            <a:t>Nguồn</a:t>
          </a:r>
          <a:r>
            <a:rPr lang="en-US" sz="3200" b="1" kern="1200" dirty="0">
              <a:solidFill>
                <a:srgbClr val="0033CC"/>
              </a:solidFill>
              <a:latin typeface="Times New Roman" panose="02020603050405020304" pitchFamily="18" charset="0"/>
              <a:cs typeface="Times New Roman" panose="02020603050405020304" pitchFamily="18" charset="0"/>
            </a:rPr>
            <a:t> </a:t>
          </a:r>
          <a:r>
            <a:rPr lang="en-US" sz="3200" b="1" kern="1200" dirty="0" err="1">
              <a:solidFill>
                <a:srgbClr val="0033CC"/>
              </a:solidFill>
              <a:latin typeface="Times New Roman" panose="02020603050405020304" pitchFamily="18" charset="0"/>
              <a:cs typeface="Times New Roman" panose="02020603050405020304" pitchFamily="18" charset="0"/>
            </a:rPr>
            <a:t>gốc</a:t>
          </a:r>
          <a:endParaRPr lang="en-US" sz="3200" b="1" kern="1200" dirty="0">
            <a:solidFill>
              <a:srgbClr val="0033CC"/>
            </a:solidFill>
            <a:latin typeface="Times New Roman" panose="02020603050405020304" pitchFamily="18" charset="0"/>
            <a:cs typeface="Times New Roman" panose="02020603050405020304" pitchFamily="18" charset="0"/>
          </a:endParaRPr>
        </a:p>
      </dsp:txBody>
      <dsp:txXfrm>
        <a:off x="36923" y="2163163"/>
        <a:ext cx="1551794" cy="906755"/>
      </dsp:txXfrm>
    </dsp:sp>
    <dsp:sp modelId="{16BAF90B-0BD2-405F-B8D4-AD7F63847806}">
      <dsp:nvSpPr>
        <dsp:cNvPr id="0" name=""/>
        <dsp:cNvSpPr/>
      </dsp:nvSpPr>
      <dsp:spPr>
        <a:xfrm rot="18352696">
          <a:off x="1389753" y="2158024"/>
          <a:ext cx="1097635" cy="27658"/>
        </a:xfrm>
        <a:custGeom>
          <a:avLst/>
          <a:gdLst/>
          <a:ahLst/>
          <a:cxnLst/>
          <a:rect l="0" t="0" r="0" b="0"/>
          <a:pathLst>
            <a:path>
              <a:moveTo>
                <a:pt x="0" y="13829"/>
              </a:moveTo>
              <a:lnTo>
                <a:pt x="1097635" y="13829"/>
              </a:lnTo>
            </a:path>
          </a:pathLst>
        </a:custGeom>
        <a:noFill/>
        <a:ln w="25400" cap="flat"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1911129" y="2144413"/>
        <a:ext cx="54881" cy="54881"/>
      </dsp:txXfrm>
    </dsp:sp>
    <dsp:sp modelId="{D0C0D602-2B30-49B4-AF24-A08F9EC7D67E}">
      <dsp:nvSpPr>
        <dsp:cNvPr id="0" name=""/>
        <dsp:cNvSpPr/>
      </dsp:nvSpPr>
      <dsp:spPr>
        <a:xfrm>
          <a:off x="2260213" y="1325113"/>
          <a:ext cx="1608214" cy="804107"/>
        </a:xfrm>
        <a:prstGeom prst="roundRect">
          <a:avLst>
            <a:gd name="adj" fmla="val 10000"/>
          </a:avLst>
        </a:prstGeom>
        <a:solidFill>
          <a:schemeClr val="bg1"/>
        </a:solidFill>
        <a:ln w="2540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dirty="0" err="1">
              <a:solidFill>
                <a:srgbClr val="D60093"/>
              </a:solidFill>
              <a:latin typeface="+mj-lt"/>
              <a:cs typeface="Times New Roman" panose="02020603050405020304" pitchFamily="18" charset="0"/>
            </a:rPr>
            <a:t>Tự</a:t>
          </a:r>
          <a:r>
            <a:rPr lang="en-US" sz="3200" b="1" kern="1200" dirty="0">
              <a:solidFill>
                <a:srgbClr val="D60093"/>
              </a:solidFill>
              <a:latin typeface="+mj-lt"/>
              <a:cs typeface="Times New Roman" panose="02020603050405020304" pitchFamily="18" charset="0"/>
            </a:rPr>
            <a:t> </a:t>
          </a:r>
          <a:r>
            <a:rPr lang="en-US" sz="3200" b="1" kern="1200" dirty="0" err="1">
              <a:solidFill>
                <a:srgbClr val="D60093"/>
              </a:solidFill>
              <a:latin typeface="+mj-lt"/>
              <a:cs typeface="Times New Roman" panose="02020603050405020304" pitchFamily="18" charset="0"/>
            </a:rPr>
            <a:t>nhiên</a:t>
          </a:r>
          <a:endParaRPr lang="en-US" sz="3200" b="1" kern="1200" dirty="0">
            <a:solidFill>
              <a:srgbClr val="D60093"/>
            </a:solidFill>
            <a:latin typeface="+mj-lt"/>
            <a:cs typeface="Times New Roman" panose="02020603050405020304" pitchFamily="18" charset="0"/>
          </a:endParaRPr>
        </a:p>
      </dsp:txBody>
      <dsp:txXfrm>
        <a:off x="2283764" y="1348664"/>
        <a:ext cx="1561112" cy="757005"/>
      </dsp:txXfrm>
    </dsp:sp>
    <dsp:sp modelId="{0648311A-7BD8-4830-B16E-6876A572E28C}">
      <dsp:nvSpPr>
        <dsp:cNvPr id="0" name=""/>
        <dsp:cNvSpPr/>
      </dsp:nvSpPr>
      <dsp:spPr>
        <a:xfrm>
          <a:off x="3868427" y="1713337"/>
          <a:ext cx="643285" cy="27658"/>
        </a:xfrm>
        <a:custGeom>
          <a:avLst/>
          <a:gdLst/>
          <a:ahLst/>
          <a:cxnLst/>
          <a:rect l="0" t="0" r="0" b="0"/>
          <a:pathLst>
            <a:path>
              <a:moveTo>
                <a:pt x="0" y="13829"/>
              </a:moveTo>
              <a:lnTo>
                <a:pt x="643285" y="13829"/>
              </a:lnTo>
            </a:path>
          </a:pathLst>
        </a:custGeom>
        <a:noFill/>
        <a:ln w="25400" cap="flat"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4173988" y="1711084"/>
        <a:ext cx="32164" cy="32164"/>
      </dsp:txXfrm>
    </dsp:sp>
    <dsp:sp modelId="{FD294C9A-744F-4EA2-93A9-3386047E403C}">
      <dsp:nvSpPr>
        <dsp:cNvPr id="0" name=""/>
        <dsp:cNvSpPr/>
      </dsp:nvSpPr>
      <dsp:spPr>
        <a:xfrm>
          <a:off x="4511713" y="898100"/>
          <a:ext cx="4834034" cy="1658133"/>
        </a:xfrm>
        <a:prstGeom prst="roundRect">
          <a:avLst>
            <a:gd name="adj" fmla="val 10000"/>
          </a:avLst>
        </a:prstGeom>
        <a:solidFill>
          <a:schemeClr val="bg1"/>
        </a:solidFill>
        <a:ln w="2540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en-US" sz="2800" b="0" kern="1200" dirty="0" err="1">
              <a:solidFill>
                <a:srgbClr val="333300"/>
              </a:solidFill>
              <a:latin typeface="+mj-lt"/>
              <a:cs typeface="Times New Roman" panose="02020603050405020304" pitchFamily="18" charset="0"/>
            </a:rPr>
            <a:t>Sự</a:t>
          </a:r>
          <a:r>
            <a:rPr lang="en-US" sz="2800" b="0" kern="1200" dirty="0">
              <a:solidFill>
                <a:srgbClr val="333300"/>
              </a:solidFill>
              <a:latin typeface="+mj-lt"/>
              <a:cs typeface="Times New Roman" panose="02020603050405020304" pitchFamily="18" charset="0"/>
            </a:rPr>
            <a:t> </a:t>
          </a:r>
          <a:r>
            <a:rPr lang="en-US" sz="2800" b="0" kern="1200" dirty="0" err="1">
              <a:solidFill>
                <a:srgbClr val="333300"/>
              </a:solidFill>
              <a:latin typeface="+mj-lt"/>
              <a:cs typeface="Times New Roman" panose="02020603050405020304" pitchFamily="18" charset="0"/>
            </a:rPr>
            <a:t>xuất</a:t>
          </a:r>
          <a:r>
            <a:rPr lang="en-US" sz="2800" b="0" kern="1200" dirty="0">
              <a:solidFill>
                <a:srgbClr val="333300"/>
              </a:solidFill>
              <a:latin typeface="+mj-lt"/>
              <a:cs typeface="Times New Roman" panose="02020603050405020304" pitchFamily="18" charset="0"/>
            </a:rPr>
            <a:t> </a:t>
          </a:r>
          <a:r>
            <a:rPr lang="en-US" sz="2800" b="0" kern="1200" dirty="0" err="1">
              <a:solidFill>
                <a:srgbClr val="333300"/>
              </a:solidFill>
              <a:latin typeface="+mj-lt"/>
              <a:cs typeface="Times New Roman" panose="02020603050405020304" pitchFamily="18" charset="0"/>
            </a:rPr>
            <a:t>hiện</a:t>
          </a:r>
          <a:r>
            <a:rPr lang="en-US" sz="2800" b="0" kern="1200" dirty="0">
              <a:solidFill>
                <a:srgbClr val="333300"/>
              </a:solidFill>
              <a:latin typeface="+mj-lt"/>
              <a:cs typeface="Times New Roman" panose="02020603050405020304" pitchFamily="18" charset="0"/>
            </a:rPr>
            <a:t> con </a:t>
          </a:r>
          <a:r>
            <a:rPr lang="en-US" sz="2800" b="0" kern="1200" dirty="0" err="1">
              <a:solidFill>
                <a:srgbClr val="333300"/>
              </a:solidFill>
              <a:latin typeface="+mj-lt"/>
              <a:cs typeface="Times New Roman" panose="02020603050405020304" pitchFamily="18" charset="0"/>
            </a:rPr>
            <a:t>người</a:t>
          </a:r>
          <a:r>
            <a:rPr lang="en-US" sz="2800" b="0" kern="1200" dirty="0">
              <a:solidFill>
                <a:srgbClr val="333300"/>
              </a:solidFill>
              <a:latin typeface="+mj-lt"/>
              <a:cs typeface="Times New Roman" panose="02020603050405020304" pitchFamily="18" charset="0"/>
            </a:rPr>
            <a:t> </a:t>
          </a:r>
          <a:r>
            <a:rPr lang="en-US" sz="2800" b="0" kern="1200" dirty="0" err="1">
              <a:solidFill>
                <a:srgbClr val="333300"/>
              </a:solidFill>
              <a:latin typeface="+mj-lt"/>
              <a:cs typeface="Times New Roman" panose="02020603050405020304" pitchFamily="18" charset="0"/>
            </a:rPr>
            <a:t>và</a:t>
          </a:r>
          <a:r>
            <a:rPr lang="en-US" sz="2800" b="0" kern="1200" dirty="0">
              <a:solidFill>
                <a:srgbClr val="333300"/>
              </a:solidFill>
              <a:latin typeface="+mj-lt"/>
              <a:cs typeface="Times New Roman" panose="02020603050405020304" pitchFamily="18" charset="0"/>
            </a:rPr>
            <a:t> </a:t>
          </a:r>
          <a:r>
            <a:rPr lang="en-US" sz="2800" b="0" kern="1200" dirty="0" err="1">
              <a:solidFill>
                <a:srgbClr val="333300"/>
              </a:solidFill>
              <a:latin typeface="+mj-lt"/>
              <a:cs typeface="Times New Roman" panose="02020603050405020304" pitchFamily="18" charset="0"/>
            </a:rPr>
            <a:t>hình</a:t>
          </a:r>
          <a:r>
            <a:rPr lang="en-US" sz="2800" b="0" kern="1200" dirty="0">
              <a:solidFill>
                <a:srgbClr val="333300"/>
              </a:solidFill>
              <a:latin typeface="+mj-lt"/>
              <a:cs typeface="Times New Roman" panose="02020603050405020304" pitchFamily="18" charset="0"/>
            </a:rPr>
            <a:t> </a:t>
          </a:r>
          <a:r>
            <a:rPr lang="en-US" sz="2800" b="0" kern="1200" dirty="0" err="1">
              <a:solidFill>
                <a:srgbClr val="333300"/>
              </a:solidFill>
              <a:latin typeface="+mj-lt"/>
              <a:cs typeface="Times New Roman" panose="02020603050405020304" pitchFamily="18" charset="0"/>
            </a:rPr>
            <a:t>thành</a:t>
          </a:r>
          <a:r>
            <a:rPr lang="en-US" sz="2800" b="0" kern="1200" dirty="0">
              <a:solidFill>
                <a:srgbClr val="333300"/>
              </a:solidFill>
              <a:latin typeface="+mj-lt"/>
              <a:cs typeface="Times New Roman" panose="02020603050405020304" pitchFamily="18" charset="0"/>
            </a:rPr>
            <a:t> </a:t>
          </a:r>
          <a:r>
            <a:rPr lang="en-US" sz="2800" b="0" kern="1200" dirty="0" err="1">
              <a:solidFill>
                <a:srgbClr val="333300"/>
              </a:solidFill>
              <a:latin typeface="+mj-lt"/>
              <a:cs typeface="Times New Roman" panose="02020603050405020304" pitchFamily="18" charset="0"/>
            </a:rPr>
            <a:t>bộ</a:t>
          </a:r>
          <a:r>
            <a:rPr lang="en-US" sz="2800" b="0" kern="1200" dirty="0">
              <a:solidFill>
                <a:srgbClr val="333300"/>
              </a:solidFill>
              <a:latin typeface="+mj-lt"/>
              <a:cs typeface="Times New Roman" panose="02020603050405020304" pitchFamily="18" charset="0"/>
            </a:rPr>
            <a:t> </a:t>
          </a:r>
          <a:r>
            <a:rPr lang="en-US" sz="2800" b="0" kern="1200" dirty="0" err="1">
              <a:solidFill>
                <a:srgbClr val="333300"/>
              </a:solidFill>
              <a:latin typeface="+mj-lt"/>
              <a:cs typeface="Times New Roman" panose="02020603050405020304" pitchFamily="18" charset="0"/>
            </a:rPr>
            <a:t>óc</a:t>
          </a:r>
          <a:r>
            <a:rPr lang="en-US" sz="2800" b="0" kern="1200" dirty="0">
              <a:solidFill>
                <a:srgbClr val="333300"/>
              </a:solidFill>
              <a:latin typeface="+mj-lt"/>
              <a:cs typeface="Times New Roman" panose="02020603050405020304" pitchFamily="18" charset="0"/>
            </a:rPr>
            <a:t> </a:t>
          </a:r>
          <a:r>
            <a:rPr lang="en-US" sz="2800" b="0" kern="1200" dirty="0" err="1">
              <a:solidFill>
                <a:srgbClr val="333300"/>
              </a:solidFill>
              <a:latin typeface="+mj-lt"/>
              <a:cs typeface="Times New Roman" panose="02020603050405020304" pitchFamily="18" charset="0"/>
            </a:rPr>
            <a:t>của</a:t>
          </a:r>
          <a:r>
            <a:rPr lang="en-US" sz="2800" b="0" kern="1200" dirty="0">
              <a:solidFill>
                <a:srgbClr val="333300"/>
              </a:solidFill>
              <a:latin typeface="+mj-lt"/>
              <a:cs typeface="Times New Roman" panose="02020603050405020304" pitchFamily="18" charset="0"/>
            </a:rPr>
            <a:t> con </a:t>
          </a:r>
          <a:r>
            <a:rPr lang="en-US" sz="2800" b="0" kern="1200" dirty="0" err="1">
              <a:solidFill>
                <a:srgbClr val="333300"/>
              </a:solidFill>
              <a:latin typeface="+mj-lt"/>
              <a:cs typeface="Times New Roman" panose="02020603050405020304" pitchFamily="18" charset="0"/>
            </a:rPr>
            <a:t>người</a:t>
          </a:r>
          <a:r>
            <a:rPr lang="en-US" sz="2800" b="0" kern="1200" dirty="0">
              <a:solidFill>
                <a:srgbClr val="333300"/>
              </a:solidFill>
              <a:latin typeface="+mj-lt"/>
              <a:cs typeface="Times New Roman" panose="02020603050405020304" pitchFamily="18" charset="0"/>
            </a:rPr>
            <a:t> </a:t>
          </a:r>
          <a:r>
            <a:rPr lang="en-US" sz="2800" b="0" kern="1200" dirty="0" err="1">
              <a:solidFill>
                <a:srgbClr val="333300"/>
              </a:solidFill>
              <a:latin typeface="+mj-lt"/>
              <a:cs typeface="Times New Roman" panose="02020603050405020304" pitchFamily="18" charset="0"/>
            </a:rPr>
            <a:t>có</a:t>
          </a:r>
          <a:r>
            <a:rPr lang="en-US" sz="2800" b="0" kern="1200" dirty="0">
              <a:solidFill>
                <a:srgbClr val="333300"/>
              </a:solidFill>
              <a:latin typeface="+mj-lt"/>
              <a:cs typeface="Times New Roman" panose="02020603050405020304" pitchFamily="18" charset="0"/>
            </a:rPr>
            <a:t> </a:t>
          </a:r>
          <a:r>
            <a:rPr lang="en-US" sz="2800" b="0" kern="1200" dirty="0" err="1">
              <a:solidFill>
                <a:srgbClr val="333300"/>
              </a:solidFill>
              <a:latin typeface="+mj-lt"/>
              <a:cs typeface="Times New Roman" panose="02020603050405020304" pitchFamily="18" charset="0"/>
            </a:rPr>
            <a:t>năng</a:t>
          </a:r>
          <a:r>
            <a:rPr lang="en-US" sz="2800" b="0" kern="1200" dirty="0">
              <a:solidFill>
                <a:srgbClr val="333300"/>
              </a:solidFill>
              <a:latin typeface="+mj-lt"/>
              <a:cs typeface="Times New Roman" panose="02020603050405020304" pitchFamily="18" charset="0"/>
            </a:rPr>
            <a:t> </a:t>
          </a:r>
          <a:r>
            <a:rPr lang="en-US" sz="2800" b="0" kern="1200" dirty="0" err="1">
              <a:solidFill>
                <a:srgbClr val="333300"/>
              </a:solidFill>
              <a:latin typeface="+mj-lt"/>
              <a:cs typeface="Times New Roman" panose="02020603050405020304" pitchFamily="18" charset="0"/>
            </a:rPr>
            <a:t>lực</a:t>
          </a:r>
          <a:r>
            <a:rPr lang="en-US" sz="2800" b="0" kern="1200" dirty="0">
              <a:solidFill>
                <a:srgbClr val="333300"/>
              </a:solidFill>
              <a:latin typeface="+mj-lt"/>
              <a:cs typeface="Times New Roman" panose="02020603050405020304" pitchFamily="18" charset="0"/>
            </a:rPr>
            <a:t> </a:t>
          </a:r>
          <a:r>
            <a:rPr lang="en-US" sz="2800" b="0" kern="1200" dirty="0" err="1">
              <a:solidFill>
                <a:srgbClr val="333300"/>
              </a:solidFill>
              <a:latin typeface="+mj-lt"/>
              <a:cs typeface="Times New Roman" panose="02020603050405020304" pitchFamily="18" charset="0"/>
            </a:rPr>
            <a:t>phản</a:t>
          </a:r>
          <a:r>
            <a:rPr lang="en-US" sz="2800" b="0" kern="1200" dirty="0">
              <a:solidFill>
                <a:srgbClr val="333300"/>
              </a:solidFill>
              <a:latin typeface="+mj-lt"/>
              <a:cs typeface="Times New Roman" panose="02020603050405020304" pitchFamily="18" charset="0"/>
            </a:rPr>
            <a:t> </a:t>
          </a:r>
          <a:r>
            <a:rPr lang="en-US" sz="2800" b="0" kern="1200" dirty="0" err="1">
              <a:solidFill>
                <a:srgbClr val="333300"/>
              </a:solidFill>
              <a:latin typeface="+mj-lt"/>
              <a:cs typeface="Times New Roman" panose="02020603050405020304" pitchFamily="18" charset="0"/>
            </a:rPr>
            <a:t>ánh</a:t>
          </a:r>
          <a:r>
            <a:rPr lang="en-US" sz="2800" b="0" kern="1200" dirty="0">
              <a:solidFill>
                <a:srgbClr val="333300"/>
              </a:solidFill>
              <a:latin typeface="+mj-lt"/>
              <a:cs typeface="Times New Roman" panose="02020603050405020304" pitchFamily="18" charset="0"/>
            </a:rPr>
            <a:t> HTKQ</a:t>
          </a:r>
        </a:p>
      </dsp:txBody>
      <dsp:txXfrm>
        <a:off x="4560278" y="946665"/>
        <a:ext cx="4736904" cy="1561003"/>
      </dsp:txXfrm>
    </dsp:sp>
    <dsp:sp modelId="{B9A08839-B77C-4260-915D-D92494535136}">
      <dsp:nvSpPr>
        <dsp:cNvPr id="0" name=""/>
        <dsp:cNvSpPr/>
      </dsp:nvSpPr>
      <dsp:spPr>
        <a:xfrm rot="3247304">
          <a:off x="1389753" y="3047399"/>
          <a:ext cx="1097635" cy="27658"/>
        </a:xfrm>
        <a:custGeom>
          <a:avLst/>
          <a:gdLst/>
          <a:ahLst/>
          <a:cxnLst/>
          <a:rect l="0" t="0" r="0" b="0"/>
          <a:pathLst>
            <a:path>
              <a:moveTo>
                <a:pt x="0" y="13829"/>
              </a:moveTo>
              <a:lnTo>
                <a:pt x="1097635" y="13829"/>
              </a:lnTo>
            </a:path>
          </a:pathLst>
        </a:custGeom>
        <a:noFill/>
        <a:ln w="25400" cap="flat"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1911129" y="3033787"/>
        <a:ext cx="54881" cy="54881"/>
      </dsp:txXfrm>
    </dsp:sp>
    <dsp:sp modelId="{6241B2C2-2301-4438-99FC-CD7D468091FE}">
      <dsp:nvSpPr>
        <dsp:cNvPr id="0" name=""/>
        <dsp:cNvSpPr/>
      </dsp:nvSpPr>
      <dsp:spPr>
        <a:xfrm>
          <a:off x="2260213" y="3103862"/>
          <a:ext cx="1608214" cy="804107"/>
        </a:xfrm>
        <a:prstGeom prst="roundRect">
          <a:avLst>
            <a:gd name="adj" fmla="val 10000"/>
          </a:avLst>
        </a:prstGeom>
        <a:solidFill>
          <a:schemeClr val="bg1"/>
        </a:solidFill>
        <a:ln w="2540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dirty="0" err="1">
              <a:solidFill>
                <a:srgbClr val="D60093"/>
              </a:solidFill>
              <a:latin typeface="+mj-lt"/>
              <a:cs typeface="Times New Roman" panose="02020603050405020304" pitchFamily="18" charset="0"/>
            </a:rPr>
            <a:t>Xã</a:t>
          </a:r>
          <a:r>
            <a:rPr lang="en-US" sz="3200" b="1" kern="1200" dirty="0">
              <a:solidFill>
                <a:srgbClr val="D60093"/>
              </a:solidFill>
              <a:latin typeface="+mj-lt"/>
              <a:cs typeface="Times New Roman" panose="02020603050405020304" pitchFamily="18" charset="0"/>
            </a:rPr>
            <a:t> </a:t>
          </a:r>
          <a:r>
            <a:rPr lang="en-US" sz="3200" b="1" kern="1200" dirty="0" err="1">
              <a:solidFill>
                <a:srgbClr val="D60093"/>
              </a:solidFill>
              <a:latin typeface="+mj-lt"/>
              <a:cs typeface="Times New Roman" panose="02020603050405020304" pitchFamily="18" charset="0"/>
            </a:rPr>
            <a:t>hội</a:t>
          </a:r>
          <a:endParaRPr lang="en-US" sz="3200" b="1" kern="1200" dirty="0">
            <a:solidFill>
              <a:srgbClr val="D60093"/>
            </a:solidFill>
            <a:latin typeface="+mj-lt"/>
            <a:cs typeface="Times New Roman" panose="02020603050405020304" pitchFamily="18" charset="0"/>
          </a:endParaRPr>
        </a:p>
      </dsp:txBody>
      <dsp:txXfrm>
        <a:off x="2283764" y="3127413"/>
        <a:ext cx="1561112" cy="757005"/>
      </dsp:txXfrm>
    </dsp:sp>
    <dsp:sp modelId="{DF15E56E-D249-4F53-BE16-7D37B1F4AFB7}">
      <dsp:nvSpPr>
        <dsp:cNvPr id="0" name=""/>
        <dsp:cNvSpPr/>
      </dsp:nvSpPr>
      <dsp:spPr>
        <a:xfrm>
          <a:off x="3868427" y="3492086"/>
          <a:ext cx="643285" cy="27658"/>
        </a:xfrm>
        <a:custGeom>
          <a:avLst/>
          <a:gdLst/>
          <a:ahLst/>
          <a:cxnLst/>
          <a:rect l="0" t="0" r="0" b="0"/>
          <a:pathLst>
            <a:path>
              <a:moveTo>
                <a:pt x="0" y="13829"/>
              </a:moveTo>
              <a:lnTo>
                <a:pt x="643285" y="13829"/>
              </a:lnTo>
            </a:path>
          </a:pathLst>
        </a:custGeom>
        <a:noFill/>
        <a:ln w="25400" cap="flat"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4173988" y="3489833"/>
        <a:ext cx="32164" cy="32164"/>
      </dsp:txXfrm>
    </dsp:sp>
    <dsp:sp modelId="{F3FEE14A-4303-4500-B115-BD653AA85D10}">
      <dsp:nvSpPr>
        <dsp:cNvPr id="0" name=""/>
        <dsp:cNvSpPr/>
      </dsp:nvSpPr>
      <dsp:spPr>
        <a:xfrm>
          <a:off x="4511713" y="2676849"/>
          <a:ext cx="4834034" cy="1658133"/>
        </a:xfrm>
        <a:prstGeom prst="roundRect">
          <a:avLst>
            <a:gd name="adj" fmla="val 10000"/>
          </a:avLst>
        </a:prstGeom>
        <a:solidFill>
          <a:schemeClr val="bg1"/>
        </a:solidFill>
        <a:ln w="2540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en-US" sz="2800" b="0" kern="1200" dirty="0">
              <a:solidFill>
                <a:srgbClr val="006600"/>
              </a:solidFill>
              <a:latin typeface="+mj-lt"/>
              <a:cs typeface="Times New Roman" panose="02020603050405020304" pitchFamily="18" charset="0"/>
            </a:rPr>
            <a:t>Lao </a:t>
          </a:r>
          <a:r>
            <a:rPr lang="en-US" sz="2800" b="0" kern="1200" dirty="0" err="1">
              <a:solidFill>
                <a:srgbClr val="006600"/>
              </a:solidFill>
              <a:latin typeface="+mj-lt"/>
              <a:cs typeface="Times New Roman" panose="02020603050405020304" pitchFamily="18" charset="0"/>
            </a:rPr>
            <a:t>động</a:t>
          </a:r>
          <a:r>
            <a:rPr lang="en-US" sz="2800" b="0" kern="1200" dirty="0">
              <a:solidFill>
                <a:srgbClr val="006600"/>
              </a:solidFill>
              <a:latin typeface="+mj-lt"/>
              <a:cs typeface="Times New Roman" panose="02020603050405020304" pitchFamily="18" charset="0"/>
            </a:rPr>
            <a:t> </a:t>
          </a:r>
          <a:r>
            <a:rPr lang="en-US" sz="2800" b="0" kern="1200" dirty="0" err="1">
              <a:solidFill>
                <a:srgbClr val="006600"/>
              </a:solidFill>
              <a:latin typeface="+mj-lt"/>
              <a:cs typeface="Times New Roman" panose="02020603050405020304" pitchFamily="18" charset="0"/>
            </a:rPr>
            <a:t>và</a:t>
          </a:r>
          <a:r>
            <a:rPr lang="en-US" sz="2800" b="0" kern="1200" dirty="0">
              <a:solidFill>
                <a:srgbClr val="006600"/>
              </a:solidFill>
              <a:latin typeface="+mj-lt"/>
              <a:cs typeface="Times New Roman" panose="02020603050405020304" pitchFamily="18" charset="0"/>
            </a:rPr>
            <a:t> </a:t>
          </a:r>
          <a:r>
            <a:rPr lang="en-US" sz="2800" b="0" kern="1200" dirty="0" err="1">
              <a:solidFill>
                <a:srgbClr val="006600"/>
              </a:solidFill>
              <a:latin typeface="+mj-lt"/>
              <a:cs typeface="Times New Roman" panose="02020603050405020304" pitchFamily="18" charset="0"/>
            </a:rPr>
            <a:t>ngôn</a:t>
          </a:r>
          <a:r>
            <a:rPr lang="en-US" sz="2800" b="0" kern="1200" dirty="0">
              <a:solidFill>
                <a:srgbClr val="006600"/>
              </a:solidFill>
              <a:latin typeface="+mj-lt"/>
              <a:cs typeface="Times New Roman" panose="02020603050405020304" pitchFamily="18" charset="0"/>
            </a:rPr>
            <a:t> </a:t>
          </a:r>
          <a:r>
            <a:rPr lang="en-US" sz="2800" b="0" kern="1200" dirty="0" err="1">
              <a:solidFill>
                <a:srgbClr val="006600"/>
              </a:solidFill>
              <a:latin typeface="+mj-lt"/>
              <a:cs typeface="Times New Roman" panose="02020603050405020304" pitchFamily="18" charset="0"/>
            </a:rPr>
            <a:t>ngữ</a:t>
          </a:r>
          <a:endParaRPr lang="en-US" sz="2800" b="0" kern="1200" dirty="0">
            <a:solidFill>
              <a:srgbClr val="006600"/>
            </a:solidFill>
            <a:latin typeface="+mj-lt"/>
            <a:cs typeface="Times New Roman" panose="02020603050405020304" pitchFamily="18" charset="0"/>
          </a:endParaRPr>
        </a:p>
      </dsp:txBody>
      <dsp:txXfrm>
        <a:off x="4560278" y="2725414"/>
        <a:ext cx="4736904" cy="1561003"/>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0558FC4-4B64-4AD1-A2B4-086059AEA95E}">
      <dsp:nvSpPr>
        <dsp:cNvPr id="0" name=""/>
        <dsp:cNvSpPr/>
      </dsp:nvSpPr>
      <dsp:spPr>
        <a:xfrm>
          <a:off x="-238230" y="2685502"/>
          <a:ext cx="9139988" cy="0"/>
        </a:xfrm>
        <a:prstGeom prst="line">
          <a:avLst/>
        </a:pr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F63A709-0449-4007-990E-9AEBBB59B971}">
      <dsp:nvSpPr>
        <dsp:cNvPr id="0" name=""/>
        <dsp:cNvSpPr/>
      </dsp:nvSpPr>
      <dsp:spPr>
        <a:xfrm>
          <a:off x="-238230" y="1532036"/>
          <a:ext cx="9139988" cy="0"/>
        </a:xfrm>
        <a:prstGeom prst="line">
          <a:avLst/>
        </a:pr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6B90B6B-7448-4611-8EA7-F766776FCBB0}">
      <dsp:nvSpPr>
        <dsp:cNvPr id="0" name=""/>
        <dsp:cNvSpPr/>
      </dsp:nvSpPr>
      <dsp:spPr>
        <a:xfrm>
          <a:off x="-238230" y="378570"/>
          <a:ext cx="9139988" cy="0"/>
        </a:xfrm>
        <a:prstGeom prst="line">
          <a:avLst/>
        </a:pr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EFEE8269-3D05-4C18-9054-9F2A8367E5E0}">
      <dsp:nvSpPr>
        <dsp:cNvPr id="0" name=""/>
        <dsp:cNvSpPr/>
      </dsp:nvSpPr>
      <dsp:spPr>
        <a:xfrm>
          <a:off x="1370870" y="422"/>
          <a:ext cx="7716513" cy="378148"/>
        </a:xfrm>
        <a:prstGeom prst="rect">
          <a:avLst/>
        </a:prstGeom>
        <a:solidFill>
          <a:schemeClr val="accent6">
            <a:lumMod val="20000"/>
            <a:lumOff val="8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b" anchorCtr="0">
          <a:noAutofit/>
        </a:bodyPr>
        <a:lstStyle/>
        <a:p>
          <a:pPr lvl="0" algn="l" defTabSz="1066800">
            <a:lnSpc>
              <a:spcPct val="90000"/>
            </a:lnSpc>
            <a:spcBef>
              <a:spcPct val="0"/>
            </a:spcBef>
            <a:spcAft>
              <a:spcPct val="35000"/>
            </a:spcAft>
          </a:pPr>
          <a:r>
            <a:rPr lang="en-US" sz="2400" b="1" kern="1200" dirty="0" err="1">
              <a:solidFill>
                <a:srgbClr val="002060"/>
              </a:solidFill>
              <a:latin typeface="Times New Roman" panose="02020603050405020304" pitchFamily="18" charset="0"/>
              <a:cs typeface="Times New Roman" panose="02020603050405020304" pitchFamily="18" charset="0"/>
            </a:rPr>
            <a:t>Trao</a:t>
          </a:r>
          <a:r>
            <a:rPr lang="en-US" sz="2400" b="1" kern="1200" dirty="0">
              <a:solidFill>
                <a:srgbClr val="002060"/>
              </a:solidFill>
              <a:latin typeface="Times New Roman" panose="02020603050405020304" pitchFamily="18" charset="0"/>
              <a:cs typeface="Times New Roman" panose="02020603050405020304" pitchFamily="18" charset="0"/>
            </a:rPr>
            <a:t> </a:t>
          </a:r>
          <a:r>
            <a:rPr lang="en-US" sz="2400" b="1" kern="1200" dirty="0" err="1">
              <a:solidFill>
                <a:srgbClr val="002060"/>
              </a:solidFill>
              <a:latin typeface="Times New Roman" panose="02020603050405020304" pitchFamily="18" charset="0"/>
              <a:cs typeface="Times New Roman" panose="02020603050405020304" pitchFamily="18" charset="0"/>
            </a:rPr>
            <a:t>đổi</a:t>
          </a:r>
          <a:r>
            <a:rPr lang="en-US" sz="2400" b="1" kern="1200" dirty="0">
              <a:solidFill>
                <a:srgbClr val="002060"/>
              </a:solidFill>
              <a:latin typeface="Times New Roman" panose="02020603050405020304" pitchFamily="18" charset="0"/>
              <a:cs typeface="Times New Roman" panose="02020603050405020304" pitchFamily="18" charset="0"/>
            </a:rPr>
            <a:t> </a:t>
          </a:r>
          <a:r>
            <a:rPr lang="en-US" sz="2400" b="1" kern="1200" dirty="0" err="1">
              <a:solidFill>
                <a:srgbClr val="002060"/>
              </a:solidFill>
              <a:latin typeface="Times New Roman" panose="02020603050405020304" pitchFamily="18" charset="0"/>
              <a:cs typeface="Times New Roman" panose="02020603050405020304" pitchFamily="18" charset="0"/>
            </a:rPr>
            <a:t>thông</a:t>
          </a:r>
          <a:r>
            <a:rPr lang="en-US" sz="2400" b="1" kern="1200" dirty="0">
              <a:solidFill>
                <a:srgbClr val="002060"/>
              </a:solidFill>
              <a:latin typeface="Times New Roman" panose="02020603050405020304" pitchFamily="18" charset="0"/>
              <a:cs typeface="Times New Roman" panose="02020603050405020304" pitchFamily="18" charset="0"/>
            </a:rPr>
            <a:t> tin </a:t>
          </a:r>
          <a:r>
            <a:rPr lang="en-US" sz="2400" b="1" kern="1200" dirty="0" err="1">
              <a:solidFill>
                <a:srgbClr val="002060"/>
              </a:solidFill>
              <a:latin typeface="Times New Roman" panose="02020603050405020304" pitchFamily="18" charset="0"/>
              <a:cs typeface="Times New Roman" panose="02020603050405020304" pitchFamily="18" charset="0"/>
            </a:rPr>
            <a:t>giữa</a:t>
          </a:r>
          <a:r>
            <a:rPr lang="en-US" sz="2400" b="1" kern="1200" dirty="0">
              <a:solidFill>
                <a:srgbClr val="002060"/>
              </a:solidFill>
              <a:latin typeface="Times New Roman" panose="02020603050405020304" pitchFamily="18" charset="0"/>
              <a:cs typeface="Times New Roman" panose="02020603050405020304" pitchFamily="18" charset="0"/>
            </a:rPr>
            <a:t> </a:t>
          </a:r>
          <a:r>
            <a:rPr lang="en-US" sz="2400" b="1" kern="1200" dirty="0" err="1">
              <a:solidFill>
                <a:srgbClr val="002060"/>
              </a:solidFill>
              <a:latin typeface="Times New Roman" panose="02020603050405020304" pitchFamily="18" charset="0"/>
              <a:cs typeface="Times New Roman" panose="02020603050405020304" pitchFamily="18" charset="0"/>
            </a:rPr>
            <a:t>chủ</a:t>
          </a:r>
          <a:r>
            <a:rPr lang="en-US" sz="2400" b="1" kern="1200" dirty="0">
              <a:solidFill>
                <a:srgbClr val="002060"/>
              </a:solidFill>
              <a:latin typeface="Times New Roman" panose="02020603050405020304" pitchFamily="18" charset="0"/>
              <a:cs typeface="Times New Roman" panose="02020603050405020304" pitchFamily="18" charset="0"/>
            </a:rPr>
            <a:t> </a:t>
          </a:r>
          <a:r>
            <a:rPr lang="en-US" sz="2400" b="1" kern="1200" dirty="0" err="1">
              <a:solidFill>
                <a:srgbClr val="002060"/>
              </a:solidFill>
              <a:latin typeface="Times New Roman" panose="02020603050405020304" pitchFamily="18" charset="0"/>
              <a:cs typeface="Times New Roman" panose="02020603050405020304" pitchFamily="18" charset="0"/>
            </a:rPr>
            <a:t>thể</a:t>
          </a:r>
          <a:r>
            <a:rPr lang="en-US" sz="2400" b="1" kern="1200" dirty="0">
              <a:solidFill>
                <a:srgbClr val="002060"/>
              </a:solidFill>
              <a:latin typeface="Times New Roman" panose="02020603050405020304" pitchFamily="18" charset="0"/>
              <a:cs typeface="Times New Roman" panose="02020603050405020304" pitchFamily="18" charset="0"/>
            </a:rPr>
            <a:t> </a:t>
          </a:r>
          <a:r>
            <a:rPr lang="en-US" sz="2400" b="1" kern="1200" dirty="0" err="1">
              <a:solidFill>
                <a:srgbClr val="002060"/>
              </a:solidFill>
              <a:latin typeface="Times New Roman" panose="02020603050405020304" pitchFamily="18" charset="0"/>
              <a:cs typeface="Times New Roman" panose="02020603050405020304" pitchFamily="18" charset="0"/>
            </a:rPr>
            <a:t>và</a:t>
          </a:r>
          <a:r>
            <a:rPr lang="en-US" sz="2400" b="1" kern="1200" dirty="0">
              <a:solidFill>
                <a:srgbClr val="002060"/>
              </a:solidFill>
              <a:latin typeface="Times New Roman" panose="02020603050405020304" pitchFamily="18" charset="0"/>
              <a:cs typeface="Times New Roman" panose="02020603050405020304" pitchFamily="18" charset="0"/>
            </a:rPr>
            <a:t> </a:t>
          </a:r>
          <a:r>
            <a:rPr lang="en-US" sz="2400" b="1" kern="1200" dirty="0" err="1">
              <a:solidFill>
                <a:srgbClr val="002060"/>
              </a:solidFill>
              <a:latin typeface="Times New Roman" panose="02020603050405020304" pitchFamily="18" charset="0"/>
              <a:cs typeface="Times New Roman" panose="02020603050405020304" pitchFamily="18" charset="0"/>
            </a:rPr>
            <a:t>đối</a:t>
          </a:r>
          <a:r>
            <a:rPr lang="en-US" sz="2400" b="1" kern="1200" dirty="0">
              <a:solidFill>
                <a:srgbClr val="002060"/>
              </a:solidFill>
              <a:latin typeface="Times New Roman" panose="02020603050405020304" pitchFamily="18" charset="0"/>
              <a:cs typeface="Times New Roman" panose="02020603050405020304" pitchFamily="18" charset="0"/>
            </a:rPr>
            <a:t> </a:t>
          </a:r>
          <a:r>
            <a:rPr lang="en-US" sz="2400" b="1" kern="1200" dirty="0" err="1">
              <a:solidFill>
                <a:srgbClr val="002060"/>
              </a:solidFill>
              <a:latin typeface="Times New Roman" panose="02020603050405020304" pitchFamily="18" charset="0"/>
              <a:cs typeface="Times New Roman" panose="02020603050405020304" pitchFamily="18" charset="0"/>
            </a:rPr>
            <a:t>tượng</a:t>
          </a:r>
          <a:r>
            <a:rPr lang="en-US" sz="2400" b="1" kern="1200" dirty="0">
              <a:solidFill>
                <a:srgbClr val="002060"/>
              </a:solidFill>
              <a:latin typeface="Times New Roman" panose="02020603050405020304" pitchFamily="18" charset="0"/>
              <a:cs typeface="Times New Roman" panose="02020603050405020304" pitchFamily="18" charset="0"/>
            </a:rPr>
            <a:t> </a:t>
          </a:r>
          <a:r>
            <a:rPr lang="en-US" sz="2400" b="1" kern="1200" dirty="0" err="1">
              <a:solidFill>
                <a:srgbClr val="002060"/>
              </a:solidFill>
              <a:latin typeface="Times New Roman" panose="02020603050405020304" pitchFamily="18" charset="0"/>
              <a:cs typeface="Times New Roman" panose="02020603050405020304" pitchFamily="18" charset="0"/>
            </a:rPr>
            <a:t>phản</a:t>
          </a:r>
          <a:r>
            <a:rPr lang="en-US" sz="2400" b="1" kern="1200" dirty="0">
              <a:solidFill>
                <a:srgbClr val="002060"/>
              </a:solidFill>
              <a:latin typeface="Times New Roman" panose="02020603050405020304" pitchFamily="18" charset="0"/>
              <a:cs typeface="Times New Roman" panose="02020603050405020304" pitchFamily="18" charset="0"/>
            </a:rPr>
            <a:t> </a:t>
          </a:r>
          <a:r>
            <a:rPr lang="en-US" sz="2400" b="1" kern="1200" dirty="0" err="1">
              <a:solidFill>
                <a:srgbClr val="002060"/>
              </a:solidFill>
              <a:latin typeface="Times New Roman" panose="02020603050405020304" pitchFamily="18" charset="0"/>
              <a:cs typeface="Times New Roman" panose="02020603050405020304" pitchFamily="18" charset="0"/>
            </a:rPr>
            <a:t>ánh</a:t>
          </a:r>
          <a:endParaRPr lang="en-US" sz="2400" b="1" kern="1200" dirty="0">
            <a:solidFill>
              <a:srgbClr val="002060"/>
            </a:solidFill>
            <a:latin typeface="Times New Roman" panose="02020603050405020304" pitchFamily="18" charset="0"/>
            <a:cs typeface="Times New Roman" panose="02020603050405020304" pitchFamily="18" charset="0"/>
          </a:endParaRPr>
        </a:p>
      </dsp:txBody>
      <dsp:txXfrm>
        <a:off x="1370870" y="422"/>
        <a:ext cx="7716513" cy="378148"/>
      </dsp:txXfrm>
    </dsp:sp>
    <dsp:sp modelId="{95AA686E-C137-4A3E-9FEF-D3AD0912EC31}">
      <dsp:nvSpPr>
        <dsp:cNvPr id="0" name=""/>
        <dsp:cNvSpPr/>
      </dsp:nvSpPr>
      <dsp:spPr>
        <a:xfrm>
          <a:off x="0" y="422"/>
          <a:ext cx="1319708" cy="378148"/>
        </a:xfrm>
        <a:prstGeom prst="round2SameRect">
          <a:avLst>
            <a:gd name="adj1" fmla="val 16670"/>
            <a:gd name="adj2" fmla="val 0"/>
          </a:avLst>
        </a:prstGeom>
        <a:solidFill>
          <a:srgbClr val="996633"/>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ctr" defTabSz="1066800">
            <a:lnSpc>
              <a:spcPct val="90000"/>
            </a:lnSpc>
            <a:spcBef>
              <a:spcPct val="0"/>
            </a:spcBef>
            <a:spcAft>
              <a:spcPct val="35000"/>
            </a:spcAft>
          </a:pPr>
          <a:r>
            <a:rPr lang="en-US" sz="2400" b="1" kern="1200" dirty="0" err="1">
              <a:solidFill>
                <a:schemeClr val="bg1"/>
              </a:solidFill>
              <a:latin typeface="Times New Roman" panose="02020603050405020304" pitchFamily="18" charset="0"/>
              <a:cs typeface="Times New Roman" panose="02020603050405020304" pitchFamily="18" charset="0"/>
            </a:rPr>
            <a:t>Một</a:t>
          </a:r>
          <a:r>
            <a:rPr lang="en-US" sz="2400" b="1" kern="1200" dirty="0">
              <a:solidFill>
                <a:schemeClr val="bg1"/>
              </a:solidFill>
              <a:latin typeface="Times New Roman" panose="02020603050405020304" pitchFamily="18" charset="0"/>
              <a:cs typeface="Times New Roman" panose="02020603050405020304" pitchFamily="18" charset="0"/>
            </a:rPr>
            <a:t> </a:t>
          </a:r>
          <a:r>
            <a:rPr lang="en-US" sz="2400" b="1" kern="1200" dirty="0" err="1">
              <a:solidFill>
                <a:schemeClr val="bg1"/>
              </a:solidFill>
              <a:latin typeface="Times New Roman" panose="02020603050405020304" pitchFamily="18" charset="0"/>
              <a:cs typeface="Times New Roman" panose="02020603050405020304" pitchFamily="18" charset="0"/>
            </a:rPr>
            <a:t>là</a:t>
          </a:r>
          <a:r>
            <a:rPr lang="en-US" sz="2400" b="1" kern="1200" dirty="0">
              <a:solidFill>
                <a:schemeClr val="bg1"/>
              </a:solidFill>
              <a:latin typeface="Times New Roman" panose="02020603050405020304" pitchFamily="18" charset="0"/>
              <a:cs typeface="Times New Roman" panose="02020603050405020304" pitchFamily="18" charset="0"/>
            </a:rPr>
            <a:t>:</a:t>
          </a:r>
        </a:p>
      </dsp:txBody>
      <dsp:txXfrm>
        <a:off x="18463" y="18885"/>
        <a:ext cx="1282782" cy="359685"/>
      </dsp:txXfrm>
    </dsp:sp>
    <dsp:sp modelId="{7614B290-0C2E-4744-B26B-D7F2B8EE6BE5}">
      <dsp:nvSpPr>
        <dsp:cNvPr id="0" name=""/>
        <dsp:cNvSpPr/>
      </dsp:nvSpPr>
      <dsp:spPr>
        <a:xfrm>
          <a:off x="0" y="361529"/>
          <a:ext cx="9139988" cy="756410"/>
        </a:xfrm>
        <a:prstGeom prst="rect">
          <a:avLst/>
        </a:prstGeom>
        <a:solidFill>
          <a:schemeClr val="lt1"/>
        </a:solidFill>
        <a:ln w="25400" cap="flat" cmpd="sng" algn="ctr">
          <a:solidFill>
            <a:schemeClr val="accent4"/>
          </a:solidFill>
          <a:prstDash val="solid"/>
        </a:ln>
        <a:effectLst/>
      </dsp:spPr>
      <dsp:style>
        <a:lnRef idx="2">
          <a:schemeClr val="accent4"/>
        </a:lnRef>
        <a:fillRef idx="1">
          <a:schemeClr val="lt1"/>
        </a:fillRef>
        <a:effectRef idx="0">
          <a:schemeClr val="accent4"/>
        </a:effectRef>
        <a:fontRef idx="minor">
          <a:schemeClr val="dk1"/>
        </a:fontRef>
      </dsp:style>
      <dsp:txBody>
        <a:bodyPr spcFirstLastPara="0" vert="horz" wrap="square" lIns="38100" tIns="38100" rIns="38100" bIns="38100" numCol="1" spcCol="1270" anchor="t" anchorCtr="0">
          <a:noAutofit/>
        </a:bodyPr>
        <a:lstStyle/>
        <a:p>
          <a:pPr marL="228600" lvl="1" indent="-228600" algn="just" defTabSz="889000">
            <a:lnSpc>
              <a:spcPct val="90000"/>
            </a:lnSpc>
            <a:spcBef>
              <a:spcPct val="0"/>
            </a:spcBef>
            <a:spcAft>
              <a:spcPct val="15000"/>
            </a:spcAft>
            <a:buChar char="••"/>
          </a:pPr>
          <a:r>
            <a:rPr lang="en-US" sz="2000" b="0" i="0" kern="1200" dirty="0" err="1">
              <a:solidFill>
                <a:srgbClr val="3333CC"/>
              </a:solidFill>
              <a:latin typeface="+mj-lt"/>
              <a:ea typeface="Tahoma" panose="020B0604030504040204" pitchFamily="34" charset="0"/>
              <a:cs typeface="Times New Roman" panose="02020603050405020304" pitchFamily="18" charset="0"/>
            </a:rPr>
            <a:t>Là</a:t>
          </a:r>
          <a:r>
            <a:rPr lang="en-US" sz="2000" b="0" i="0" kern="1200" dirty="0">
              <a:solidFill>
                <a:srgbClr val="3333CC"/>
              </a:solidFill>
              <a:latin typeface="+mj-lt"/>
              <a:ea typeface="Tahoma" panose="020B0604030504040204" pitchFamily="34" charset="0"/>
              <a:cs typeface="Times New Roman" panose="02020603050405020304" pitchFamily="18" charset="0"/>
            </a:rPr>
            <a:t> </a:t>
          </a:r>
          <a:r>
            <a:rPr lang="en-US" sz="2000" b="0" i="0" kern="1200" dirty="0" err="1">
              <a:solidFill>
                <a:srgbClr val="3333CC"/>
              </a:solidFill>
              <a:latin typeface="+mj-lt"/>
              <a:ea typeface="Tahoma" panose="020B0604030504040204" pitchFamily="34" charset="0"/>
              <a:cs typeface="Times New Roman" panose="02020603050405020304" pitchFamily="18" charset="0"/>
            </a:rPr>
            <a:t>quá</a:t>
          </a:r>
          <a:r>
            <a:rPr lang="en-US" sz="2000" b="0" i="0" kern="1200" dirty="0">
              <a:solidFill>
                <a:srgbClr val="3333CC"/>
              </a:solidFill>
              <a:latin typeface="+mj-lt"/>
              <a:ea typeface="Tahoma" panose="020B0604030504040204" pitchFamily="34" charset="0"/>
              <a:cs typeface="Times New Roman" panose="02020603050405020304" pitchFamily="18" charset="0"/>
            </a:rPr>
            <a:t> </a:t>
          </a:r>
          <a:r>
            <a:rPr lang="en-US" sz="2000" b="0" i="0" kern="1200" dirty="0" err="1">
              <a:solidFill>
                <a:srgbClr val="3333CC"/>
              </a:solidFill>
              <a:latin typeface="+mj-lt"/>
              <a:ea typeface="Tahoma" panose="020B0604030504040204" pitchFamily="34" charset="0"/>
              <a:cs typeface="Times New Roman" panose="02020603050405020304" pitchFamily="18" charset="0"/>
            </a:rPr>
            <a:t>trình</a:t>
          </a:r>
          <a:r>
            <a:rPr lang="en-US" sz="2000" b="0" i="0" kern="1200" dirty="0">
              <a:solidFill>
                <a:srgbClr val="3333CC"/>
              </a:solidFill>
              <a:latin typeface="+mj-lt"/>
              <a:ea typeface="Tahoma" panose="020B0604030504040204" pitchFamily="34" charset="0"/>
              <a:cs typeface="Times New Roman" panose="02020603050405020304" pitchFamily="18" charset="0"/>
            </a:rPr>
            <a:t> </a:t>
          </a:r>
          <a:r>
            <a:rPr lang="en-US" sz="2000" b="0" i="0" kern="1200" dirty="0" err="1">
              <a:solidFill>
                <a:srgbClr val="3333CC"/>
              </a:solidFill>
              <a:latin typeface="+mj-lt"/>
              <a:ea typeface="Tahoma" panose="020B0604030504040204" pitchFamily="34" charset="0"/>
              <a:cs typeface="Times New Roman" panose="02020603050405020304" pitchFamily="18" charset="0"/>
            </a:rPr>
            <a:t>mang</a:t>
          </a:r>
          <a:r>
            <a:rPr lang="en-US" sz="2000" b="0" i="0" kern="1200" dirty="0">
              <a:solidFill>
                <a:srgbClr val="3333CC"/>
              </a:solidFill>
              <a:latin typeface="+mj-lt"/>
              <a:ea typeface="Tahoma" panose="020B0604030504040204" pitchFamily="34" charset="0"/>
              <a:cs typeface="Times New Roman" panose="02020603050405020304" pitchFamily="18" charset="0"/>
            </a:rPr>
            <a:t> </a:t>
          </a:r>
          <a:r>
            <a:rPr lang="en-US" sz="2000" b="0" i="0" kern="1200" dirty="0" err="1">
              <a:solidFill>
                <a:srgbClr val="3333CC"/>
              </a:solidFill>
              <a:latin typeface="+mj-lt"/>
              <a:ea typeface="Tahoma" panose="020B0604030504040204" pitchFamily="34" charset="0"/>
              <a:cs typeface="Times New Roman" panose="02020603050405020304" pitchFamily="18" charset="0"/>
            </a:rPr>
            <a:t>tính</a:t>
          </a:r>
          <a:r>
            <a:rPr lang="en-US" sz="2000" b="0" i="0" kern="1200" dirty="0">
              <a:solidFill>
                <a:srgbClr val="3333CC"/>
              </a:solidFill>
              <a:latin typeface="+mj-lt"/>
              <a:ea typeface="Tahoma" panose="020B0604030504040204" pitchFamily="34" charset="0"/>
              <a:cs typeface="Times New Roman" panose="02020603050405020304" pitchFamily="18" charset="0"/>
            </a:rPr>
            <a:t> </a:t>
          </a:r>
          <a:r>
            <a:rPr lang="en-US" sz="2000" b="0" i="0" kern="1200" dirty="0" err="1">
              <a:solidFill>
                <a:srgbClr val="3333CC"/>
              </a:solidFill>
              <a:latin typeface="+mj-lt"/>
              <a:ea typeface="Tahoma" panose="020B0604030504040204" pitchFamily="34" charset="0"/>
              <a:cs typeface="Times New Roman" panose="02020603050405020304" pitchFamily="18" charset="0"/>
            </a:rPr>
            <a:t>hai</a:t>
          </a:r>
          <a:r>
            <a:rPr lang="en-US" sz="2000" b="0" i="0" kern="1200" dirty="0">
              <a:solidFill>
                <a:srgbClr val="3333CC"/>
              </a:solidFill>
              <a:latin typeface="+mj-lt"/>
              <a:ea typeface="Tahoma" panose="020B0604030504040204" pitchFamily="34" charset="0"/>
              <a:cs typeface="Times New Roman" panose="02020603050405020304" pitchFamily="18" charset="0"/>
            </a:rPr>
            <a:t> </a:t>
          </a:r>
          <a:r>
            <a:rPr lang="en-US" sz="2000" b="0" i="0" kern="1200" dirty="0" err="1">
              <a:solidFill>
                <a:srgbClr val="3333CC"/>
              </a:solidFill>
              <a:latin typeface="+mj-lt"/>
              <a:ea typeface="Tahoma" panose="020B0604030504040204" pitchFamily="34" charset="0"/>
              <a:cs typeface="Times New Roman" panose="02020603050405020304" pitchFamily="18" charset="0"/>
            </a:rPr>
            <a:t>chiều</a:t>
          </a:r>
          <a:r>
            <a:rPr lang="en-US" sz="2000" b="0" i="0" kern="1200" dirty="0">
              <a:solidFill>
                <a:srgbClr val="3333CC"/>
              </a:solidFill>
              <a:latin typeface="+mj-lt"/>
              <a:ea typeface="Tahoma" panose="020B0604030504040204" pitchFamily="34" charset="0"/>
              <a:cs typeface="Times New Roman" panose="02020603050405020304" pitchFamily="18" charset="0"/>
            </a:rPr>
            <a:t>, </a:t>
          </a:r>
          <a:r>
            <a:rPr lang="en-US" sz="2000" b="0" i="0" kern="1200" dirty="0" err="1">
              <a:solidFill>
                <a:srgbClr val="3333CC"/>
              </a:solidFill>
              <a:latin typeface="+mj-lt"/>
              <a:ea typeface="Tahoma" panose="020B0604030504040204" pitchFamily="34" charset="0"/>
              <a:cs typeface="Times New Roman" panose="02020603050405020304" pitchFamily="18" charset="0"/>
            </a:rPr>
            <a:t>có</a:t>
          </a:r>
          <a:r>
            <a:rPr lang="en-US" sz="2000" b="0" i="0" kern="1200" dirty="0">
              <a:solidFill>
                <a:srgbClr val="3333CC"/>
              </a:solidFill>
              <a:latin typeface="+mj-lt"/>
              <a:ea typeface="Tahoma" panose="020B0604030504040204" pitchFamily="34" charset="0"/>
              <a:cs typeface="Times New Roman" panose="02020603050405020304" pitchFamily="18" charset="0"/>
            </a:rPr>
            <a:t> </a:t>
          </a:r>
          <a:r>
            <a:rPr lang="en-US" sz="2000" b="0" i="0" kern="1200" dirty="0" err="1">
              <a:solidFill>
                <a:srgbClr val="3333CC"/>
              </a:solidFill>
              <a:latin typeface="+mj-lt"/>
              <a:ea typeface="Tahoma" panose="020B0604030504040204" pitchFamily="34" charset="0"/>
              <a:cs typeface="Times New Roman" panose="02020603050405020304" pitchFamily="18" charset="0"/>
            </a:rPr>
            <a:t>định</a:t>
          </a:r>
          <a:r>
            <a:rPr lang="en-US" sz="2000" b="0" i="0" kern="1200" dirty="0">
              <a:solidFill>
                <a:srgbClr val="3333CC"/>
              </a:solidFill>
              <a:latin typeface="+mj-lt"/>
              <a:ea typeface="Tahoma" panose="020B0604030504040204" pitchFamily="34" charset="0"/>
              <a:cs typeface="Times New Roman" panose="02020603050405020304" pitchFamily="18" charset="0"/>
            </a:rPr>
            <a:t> </a:t>
          </a:r>
          <a:r>
            <a:rPr lang="en-US" sz="2000" b="0" i="0" kern="1200" dirty="0" err="1">
              <a:solidFill>
                <a:srgbClr val="3333CC"/>
              </a:solidFill>
              <a:latin typeface="+mj-lt"/>
              <a:ea typeface="Tahoma" panose="020B0604030504040204" pitchFamily="34" charset="0"/>
              <a:cs typeface="Times New Roman" panose="02020603050405020304" pitchFamily="18" charset="0"/>
            </a:rPr>
            <a:t>hướng</a:t>
          </a:r>
          <a:r>
            <a:rPr lang="en-US" sz="2000" b="0" i="0" kern="1200" dirty="0">
              <a:solidFill>
                <a:srgbClr val="3333CC"/>
              </a:solidFill>
              <a:latin typeface="+mj-lt"/>
              <a:ea typeface="Tahoma" panose="020B0604030504040204" pitchFamily="34" charset="0"/>
              <a:cs typeface="Times New Roman" panose="02020603050405020304" pitchFamily="18" charset="0"/>
            </a:rPr>
            <a:t> </a:t>
          </a:r>
          <a:r>
            <a:rPr lang="en-US" sz="2000" b="0" i="0" kern="1200" dirty="0" err="1">
              <a:solidFill>
                <a:srgbClr val="3333CC"/>
              </a:solidFill>
              <a:latin typeface="+mj-lt"/>
              <a:ea typeface="Tahoma" panose="020B0604030504040204" pitchFamily="34" charset="0"/>
              <a:cs typeface="Times New Roman" panose="02020603050405020304" pitchFamily="18" charset="0"/>
            </a:rPr>
            <a:t>và</a:t>
          </a:r>
          <a:r>
            <a:rPr lang="en-US" sz="2000" b="0" i="0" kern="1200" dirty="0">
              <a:solidFill>
                <a:srgbClr val="3333CC"/>
              </a:solidFill>
              <a:latin typeface="+mj-lt"/>
              <a:ea typeface="Tahoma" panose="020B0604030504040204" pitchFamily="34" charset="0"/>
              <a:cs typeface="Times New Roman" panose="02020603050405020304" pitchFamily="18" charset="0"/>
            </a:rPr>
            <a:t> </a:t>
          </a:r>
          <a:r>
            <a:rPr lang="en-US" sz="2000" b="0" i="0" kern="1200" dirty="0" err="1">
              <a:solidFill>
                <a:srgbClr val="3333CC"/>
              </a:solidFill>
              <a:latin typeface="+mj-lt"/>
              <a:ea typeface="Tahoma" panose="020B0604030504040204" pitchFamily="34" charset="0"/>
              <a:cs typeface="Times New Roman" panose="02020603050405020304" pitchFamily="18" charset="0"/>
            </a:rPr>
            <a:t>chọn</a:t>
          </a:r>
          <a:r>
            <a:rPr lang="en-US" sz="2000" b="0" i="0" kern="1200" dirty="0">
              <a:solidFill>
                <a:srgbClr val="3333CC"/>
              </a:solidFill>
              <a:latin typeface="+mj-lt"/>
              <a:ea typeface="Tahoma" panose="020B0604030504040204" pitchFamily="34" charset="0"/>
              <a:cs typeface="Times New Roman" panose="02020603050405020304" pitchFamily="18" charset="0"/>
            </a:rPr>
            <a:t> </a:t>
          </a:r>
          <a:r>
            <a:rPr lang="en-US" sz="2000" b="0" i="0" kern="1200" dirty="0" err="1">
              <a:solidFill>
                <a:srgbClr val="3333CC"/>
              </a:solidFill>
              <a:latin typeface="+mj-lt"/>
              <a:ea typeface="Tahoma" panose="020B0604030504040204" pitchFamily="34" charset="0"/>
              <a:cs typeface="Times New Roman" panose="02020603050405020304" pitchFamily="18" charset="0"/>
            </a:rPr>
            <a:t>lọc</a:t>
          </a:r>
          <a:r>
            <a:rPr lang="en-US" sz="2000" b="0" i="0" kern="1200" dirty="0">
              <a:solidFill>
                <a:srgbClr val="3333CC"/>
              </a:solidFill>
              <a:latin typeface="+mj-lt"/>
              <a:ea typeface="Tahoma" panose="020B0604030504040204" pitchFamily="34" charset="0"/>
              <a:cs typeface="Times New Roman" panose="02020603050405020304" pitchFamily="18" charset="0"/>
            </a:rPr>
            <a:t> </a:t>
          </a:r>
          <a:r>
            <a:rPr lang="en-US" sz="2000" b="0" i="0" kern="1200" dirty="0" err="1">
              <a:solidFill>
                <a:srgbClr val="3333CC"/>
              </a:solidFill>
              <a:latin typeface="+mj-lt"/>
              <a:ea typeface="Tahoma" panose="020B0604030504040204" pitchFamily="34" charset="0"/>
              <a:cs typeface="Times New Roman" panose="02020603050405020304" pitchFamily="18" charset="0"/>
            </a:rPr>
            <a:t>các</a:t>
          </a:r>
          <a:r>
            <a:rPr lang="en-US" sz="2000" b="0" i="0" kern="1200" dirty="0">
              <a:solidFill>
                <a:srgbClr val="3333CC"/>
              </a:solidFill>
              <a:latin typeface="+mj-lt"/>
              <a:ea typeface="Tahoma" panose="020B0604030504040204" pitchFamily="34" charset="0"/>
              <a:cs typeface="Times New Roman" panose="02020603050405020304" pitchFamily="18" charset="0"/>
            </a:rPr>
            <a:t> </a:t>
          </a:r>
          <a:r>
            <a:rPr lang="en-US" sz="2000" b="0" i="0" kern="1200" dirty="0" err="1">
              <a:solidFill>
                <a:srgbClr val="3333CC"/>
              </a:solidFill>
              <a:latin typeface="+mj-lt"/>
              <a:ea typeface="Tahoma" panose="020B0604030504040204" pitchFamily="34" charset="0"/>
              <a:cs typeface="Times New Roman" panose="02020603050405020304" pitchFamily="18" charset="0"/>
            </a:rPr>
            <a:t>thông</a:t>
          </a:r>
          <a:r>
            <a:rPr lang="en-US" sz="2000" b="0" i="0" kern="1200" dirty="0">
              <a:solidFill>
                <a:srgbClr val="3333CC"/>
              </a:solidFill>
              <a:latin typeface="+mj-lt"/>
              <a:ea typeface="Tahoma" panose="020B0604030504040204" pitchFamily="34" charset="0"/>
              <a:cs typeface="Times New Roman" panose="02020603050405020304" pitchFamily="18" charset="0"/>
            </a:rPr>
            <a:t> tin </a:t>
          </a:r>
          <a:r>
            <a:rPr lang="en-US" sz="2000" b="0" i="0" kern="1200" dirty="0" err="1">
              <a:solidFill>
                <a:srgbClr val="3333CC"/>
              </a:solidFill>
              <a:latin typeface="+mj-lt"/>
              <a:ea typeface="Tahoma" panose="020B0604030504040204" pitchFamily="34" charset="0"/>
              <a:cs typeface="Times New Roman" panose="02020603050405020304" pitchFamily="18" charset="0"/>
            </a:rPr>
            <a:t>cần</a:t>
          </a:r>
          <a:r>
            <a:rPr lang="en-US" sz="2000" b="0" i="0" kern="1200" dirty="0">
              <a:solidFill>
                <a:srgbClr val="3333CC"/>
              </a:solidFill>
              <a:latin typeface="+mj-lt"/>
              <a:ea typeface="Tahoma" panose="020B0604030504040204" pitchFamily="34" charset="0"/>
              <a:cs typeface="Times New Roman" panose="02020603050405020304" pitchFamily="18" charset="0"/>
            </a:rPr>
            <a:t> </a:t>
          </a:r>
          <a:r>
            <a:rPr lang="en-US" sz="2000" b="0" i="0" kern="1200" dirty="0" err="1">
              <a:solidFill>
                <a:srgbClr val="3333CC"/>
              </a:solidFill>
              <a:latin typeface="+mj-lt"/>
              <a:ea typeface="Tahoma" panose="020B0604030504040204" pitchFamily="34" charset="0"/>
              <a:cs typeface="Times New Roman" panose="02020603050405020304" pitchFamily="18" charset="0"/>
            </a:rPr>
            <a:t>thiết</a:t>
          </a:r>
          <a:r>
            <a:rPr lang="en-US" sz="2000" b="0" i="0" kern="1200" dirty="0">
              <a:solidFill>
                <a:srgbClr val="3333CC"/>
              </a:solidFill>
              <a:latin typeface="+mj-lt"/>
              <a:ea typeface="Tahoma" panose="020B0604030504040204" pitchFamily="34" charset="0"/>
              <a:cs typeface="Times New Roman" panose="02020603050405020304" pitchFamily="18" charset="0"/>
            </a:rPr>
            <a:t>.</a:t>
          </a:r>
        </a:p>
      </dsp:txBody>
      <dsp:txXfrm>
        <a:off x="0" y="361529"/>
        <a:ext cx="9139988" cy="756410"/>
      </dsp:txXfrm>
    </dsp:sp>
    <dsp:sp modelId="{99AB1CB7-AD60-4AC4-8294-C4C512DEC9C5}">
      <dsp:nvSpPr>
        <dsp:cNvPr id="0" name=""/>
        <dsp:cNvSpPr/>
      </dsp:nvSpPr>
      <dsp:spPr>
        <a:xfrm>
          <a:off x="1370870" y="1153888"/>
          <a:ext cx="7716513" cy="378148"/>
        </a:xfrm>
        <a:prstGeom prst="rect">
          <a:avLst/>
        </a:prstGeom>
        <a:solidFill>
          <a:schemeClr val="accent6">
            <a:lumMod val="20000"/>
            <a:lumOff val="8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38100" tIns="38100" rIns="38100" bIns="38100" numCol="1" spcCol="1270" anchor="b" anchorCtr="0">
          <a:noAutofit/>
        </a:bodyPr>
        <a:lstStyle/>
        <a:p>
          <a:pPr lvl="0" algn="l" defTabSz="889000">
            <a:lnSpc>
              <a:spcPct val="90000"/>
            </a:lnSpc>
            <a:spcBef>
              <a:spcPct val="0"/>
            </a:spcBef>
            <a:spcAft>
              <a:spcPct val="35000"/>
            </a:spcAft>
          </a:pPr>
          <a:endParaRPr lang="en-US" sz="2000" b="0" kern="1200" dirty="0">
            <a:solidFill>
              <a:srgbClr val="002060"/>
            </a:solidFill>
            <a:latin typeface="+mj-lt"/>
            <a:cs typeface="Times New Roman" panose="02020603050405020304" pitchFamily="18" charset="0"/>
          </a:endParaRPr>
        </a:p>
        <a:p>
          <a:pPr lvl="0" algn="l" defTabSz="889000">
            <a:lnSpc>
              <a:spcPct val="90000"/>
            </a:lnSpc>
            <a:spcBef>
              <a:spcPct val="0"/>
            </a:spcBef>
            <a:spcAft>
              <a:spcPct val="35000"/>
            </a:spcAft>
          </a:pPr>
          <a:r>
            <a:rPr lang="en-US" sz="2000" b="1" kern="1200" dirty="0" err="1">
              <a:solidFill>
                <a:srgbClr val="002060"/>
              </a:solidFill>
              <a:latin typeface="+mj-lt"/>
              <a:cs typeface="Times New Roman" panose="02020603050405020304" pitchFamily="18" charset="0"/>
            </a:rPr>
            <a:t>Mô</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hình</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hóa</a:t>
          </a:r>
          <a:r>
            <a:rPr lang="en-US" sz="2000" b="1" kern="1200" dirty="0">
              <a:solidFill>
                <a:srgbClr val="002060"/>
              </a:solidFill>
              <a:latin typeface="+mj-lt"/>
              <a:cs typeface="Times New Roman" panose="02020603050405020304" pitchFamily="18" charset="0"/>
            </a:rPr>
            <a:t> ĐT </a:t>
          </a:r>
          <a:r>
            <a:rPr lang="en-US" sz="2000" b="1" kern="1200" dirty="0" err="1">
              <a:solidFill>
                <a:srgbClr val="002060"/>
              </a:solidFill>
              <a:latin typeface="+mj-lt"/>
              <a:cs typeface="Times New Roman" panose="02020603050405020304" pitchFamily="18" charset="0"/>
            </a:rPr>
            <a:t>trong</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tư</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duy</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dưới</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dạng</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hình</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ảnh</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tinh</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thần</a:t>
          </a:r>
          <a:endParaRPr lang="en-US" sz="2000" b="1" kern="1200" dirty="0">
            <a:solidFill>
              <a:srgbClr val="002060"/>
            </a:solidFill>
            <a:latin typeface="+mj-lt"/>
            <a:cs typeface="Times New Roman" panose="02020603050405020304" pitchFamily="18" charset="0"/>
          </a:endParaRPr>
        </a:p>
      </dsp:txBody>
      <dsp:txXfrm>
        <a:off x="1370870" y="1153888"/>
        <a:ext cx="7716513" cy="378148"/>
      </dsp:txXfrm>
    </dsp:sp>
    <dsp:sp modelId="{35A2A7BB-015C-43D2-BF83-AC92864CEFEF}">
      <dsp:nvSpPr>
        <dsp:cNvPr id="0" name=""/>
        <dsp:cNvSpPr/>
      </dsp:nvSpPr>
      <dsp:spPr>
        <a:xfrm>
          <a:off x="0" y="1153888"/>
          <a:ext cx="1319708" cy="378148"/>
        </a:xfrm>
        <a:prstGeom prst="round2SameRect">
          <a:avLst>
            <a:gd name="adj1" fmla="val 16670"/>
            <a:gd name="adj2" fmla="val 0"/>
          </a:avLst>
        </a:prstGeom>
        <a:solidFill>
          <a:srgbClr val="996633"/>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ctr" defTabSz="1066800">
            <a:lnSpc>
              <a:spcPct val="90000"/>
            </a:lnSpc>
            <a:spcBef>
              <a:spcPct val="0"/>
            </a:spcBef>
            <a:spcAft>
              <a:spcPct val="35000"/>
            </a:spcAft>
          </a:pPr>
          <a:r>
            <a:rPr lang="en-US" sz="2400" b="1" kern="1200" dirty="0" err="1">
              <a:solidFill>
                <a:schemeClr val="bg1"/>
              </a:solidFill>
              <a:latin typeface="Times New Roman" panose="02020603050405020304" pitchFamily="18" charset="0"/>
              <a:cs typeface="Times New Roman" panose="02020603050405020304" pitchFamily="18" charset="0"/>
            </a:rPr>
            <a:t>Hai</a:t>
          </a:r>
          <a:r>
            <a:rPr lang="en-US" sz="2400" b="1" kern="1200" dirty="0">
              <a:solidFill>
                <a:schemeClr val="bg1"/>
              </a:solidFill>
              <a:latin typeface="Times New Roman" panose="02020603050405020304" pitchFamily="18" charset="0"/>
              <a:cs typeface="Times New Roman" panose="02020603050405020304" pitchFamily="18" charset="0"/>
            </a:rPr>
            <a:t> </a:t>
          </a:r>
          <a:r>
            <a:rPr lang="en-US" sz="2400" b="1" kern="1200" dirty="0" err="1">
              <a:solidFill>
                <a:schemeClr val="bg1"/>
              </a:solidFill>
              <a:latin typeface="Times New Roman" panose="02020603050405020304" pitchFamily="18" charset="0"/>
              <a:cs typeface="Times New Roman" panose="02020603050405020304" pitchFamily="18" charset="0"/>
            </a:rPr>
            <a:t>là</a:t>
          </a:r>
          <a:r>
            <a:rPr lang="en-US" sz="2400" b="1" kern="1200" dirty="0">
              <a:solidFill>
                <a:schemeClr val="bg1"/>
              </a:solidFill>
              <a:latin typeface="Times New Roman" panose="02020603050405020304" pitchFamily="18" charset="0"/>
              <a:cs typeface="Times New Roman" panose="02020603050405020304" pitchFamily="18" charset="0"/>
            </a:rPr>
            <a:t>:</a:t>
          </a:r>
        </a:p>
      </dsp:txBody>
      <dsp:txXfrm>
        <a:off x="18463" y="1172351"/>
        <a:ext cx="1282782" cy="359685"/>
      </dsp:txXfrm>
    </dsp:sp>
    <dsp:sp modelId="{5302FF2D-792F-459A-96EF-9AA82992B7BC}">
      <dsp:nvSpPr>
        <dsp:cNvPr id="0" name=""/>
        <dsp:cNvSpPr/>
      </dsp:nvSpPr>
      <dsp:spPr>
        <a:xfrm>
          <a:off x="0" y="1532036"/>
          <a:ext cx="9139988" cy="756410"/>
        </a:xfrm>
        <a:prstGeom prst="rect">
          <a:avLst/>
        </a:prstGeom>
        <a:solidFill>
          <a:schemeClr val="lt1"/>
        </a:solidFill>
        <a:ln w="25400" cap="flat" cmpd="sng" algn="ctr">
          <a:solidFill>
            <a:schemeClr val="accent5"/>
          </a:solidFill>
          <a:prstDash val="solid"/>
        </a:ln>
        <a:effectLst/>
      </dsp:spPr>
      <dsp:style>
        <a:lnRef idx="2">
          <a:schemeClr val="accent5"/>
        </a:lnRef>
        <a:fillRef idx="1">
          <a:schemeClr val="lt1"/>
        </a:fillRef>
        <a:effectRef idx="0">
          <a:schemeClr val="accent5"/>
        </a:effectRef>
        <a:fontRef idx="minor">
          <a:schemeClr val="dk1"/>
        </a:fontRef>
      </dsp:style>
      <dsp:txBody>
        <a:bodyPr spcFirstLastPara="0" vert="horz" wrap="square" lIns="45720" tIns="45720" rIns="45720" bIns="45720" numCol="1" spcCol="1270" anchor="t" anchorCtr="0">
          <a:noAutofit/>
        </a:bodyPr>
        <a:lstStyle/>
        <a:p>
          <a:pPr marL="228600" lvl="1" indent="-228600" algn="just" defTabSz="1066800">
            <a:lnSpc>
              <a:spcPct val="90000"/>
            </a:lnSpc>
            <a:spcBef>
              <a:spcPct val="0"/>
            </a:spcBef>
            <a:spcAft>
              <a:spcPct val="15000"/>
            </a:spcAft>
            <a:buChar char="••"/>
          </a:pPr>
          <a:r>
            <a:rPr lang="en-US" sz="2400" b="0" i="1" kern="1200" dirty="0" err="1">
              <a:solidFill>
                <a:srgbClr val="3333CC"/>
              </a:solidFill>
              <a:latin typeface="Times New Roman" panose="02020603050405020304" pitchFamily="18" charset="0"/>
              <a:cs typeface="Times New Roman" panose="02020603050405020304" pitchFamily="18" charset="0"/>
            </a:rPr>
            <a:t>Là</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quá</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trình</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sáng</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tạo</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lại</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hiện</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thực</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của</a:t>
          </a:r>
          <a:r>
            <a:rPr lang="en-US" sz="2400" b="0" i="1" kern="1200" dirty="0">
              <a:solidFill>
                <a:srgbClr val="3333CC"/>
              </a:solidFill>
              <a:latin typeface="Times New Roman" panose="02020603050405020304" pitchFamily="18" charset="0"/>
              <a:cs typeface="Times New Roman" panose="02020603050405020304" pitchFamily="18" charset="0"/>
            </a:rPr>
            <a:t> ý </a:t>
          </a:r>
          <a:r>
            <a:rPr lang="en-US" sz="2400" b="0" i="1" kern="1200" dirty="0" err="1">
              <a:solidFill>
                <a:srgbClr val="3333CC"/>
              </a:solidFill>
              <a:latin typeface="Times New Roman" panose="02020603050405020304" pitchFamily="18" charset="0"/>
              <a:cs typeface="Times New Roman" panose="02020603050405020304" pitchFamily="18" charset="0"/>
            </a:rPr>
            <a:t>thức</a:t>
          </a:r>
          <a:r>
            <a:rPr lang="en-US" sz="2400" b="0" i="1" kern="1200" dirty="0">
              <a:solidFill>
                <a:srgbClr val="3333CC"/>
              </a:solidFill>
              <a:latin typeface="Times New Roman" panose="02020603050405020304" pitchFamily="18" charset="0"/>
              <a:cs typeface="Times New Roman" panose="02020603050405020304" pitchFamily="18" charset="0"/>
            </a:rPr>
            <a:t> – </a:t>
          </a:r>
          <a:r>
            <a:rPr lang="en-US" sz="2400" b="0" i="1" kern="1200" dirty="0" err="1">
              <a:solidFill>
                <a:srgbClr val="3333CC"/>
              </a:solidFill>
              <a:latin typeface="Times New Roman" panose="02020603050405020304" pitchFamily="18" charset="0"/>
              <a:cs typeface="Times New Roman" panose="02020603050405020304" pitchFamily="18" charset="0"/>
            </a:rPr>
            <a:t>mã</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hóa</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các</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đối</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tượng</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vật</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chất</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thành</a:t>
          </a:r>
          <a:r>
            <a:rPr lang="en-US" sz="2400" b="0" i="1" kern="1200" dirty="0">
              <a:solidFill>
                <a:srgbClr val="3333CC"/>
              </a:solidFill>
              <a:latin typeface="Times New Roman" panose="02020603050405020304" pitchFamily="18" charset="0"/>
              <a:cs typeface="Times New Roman" panose="02020603050405020304" pitchFamily="18" charset="0"/>
            </a:rPr>
            <a:t> ý </a:t>
          </a:r>
          <a:r>
            <a:rPr lang="en-US" sz="2400" b="0" i="1" kern="1200" dirty="0" err="1">
              <a:solidFill>
                <a:srgbClr val="3333CC"/>
              </a:solidFill>
              <a:latin typeface="Times New Roman" panose="02020603050405020304" pitchFamily="18" charset="0"/>
              <a:cs typeface="Times New Roman" panose="02020603050405020304" pitchFamily="18" charset="0"/>
            </a:rPr>
            <a:t>tưởng</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tinh</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thần</a:t>
          </a:r>
          <a:r>
            <a:rPr lang="en-US" sz="2400" b="0" i="1" kern="1200" dirty="0">
              <a:solidFill>
                <a:srgbClr val="3333CC"/>
              </a:solidFill>
              <a:latin typeface="Times New Roman" panose="02020603050405020304" pitchFamily="18" charset="0"/>
              <a:cs typeface="Times New Roman" panose="02020603050405020304" pitchFamily="18" charset="0"/>
            </a:rPr>
            <a:t> phi </a:t>
          </a:r>
          <a:r>
            <a:rPr lang="en-US" sz="2400" b="0" i="1" kern="1200" dirty="0" err="1">
              <a:solidFill>
                <a:srgbClr val="3333CC"/>
              </a:solidFill>
              <a:latin typeface="Times New Roman" panose="02020603050405020304" pitchFamily="18" charset="0"/>
              <a:cs typeface="Times New Roman" panose="02020603050405020304" pitchFamily="18" charset="0"/>
            </a:rPr>
            <a:t>vật</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chất</a:t>
          </a:r>
          <a:endParaRPr lang="en-US" sz="2400" b="0" i="1" kern="1200" dirty="0">
            <a:solidFill>
              <a:srgbClr val="3333CC"/>
            </a:solidFill>
            <a:latin typeface="Times New Roman" panose="02020603050405020304" pitchFamily="18" charset="0"/>
            <a:cs typeface="Times New Roman" panose="02020603050405020304" pitchFamily="18" charset="0"/>
          </a:endParaRPr>
        </a:p>
      </dsp:txBody>
      <dsp:txXfrm>
        <a:off x="0" y="1532036"/>
        <a:ext cx="9139988" cy="756410"/>
      </dsp:txXfrm>
    </dsp:sp>
    <dsp:sp modelId="{FA569536-F33F-41D7-94FC-DEC6393CC89C}">
      <dsp:nvSpPr>
        <dsp:cNvPr id="0" name=""/>
        <dsp:cNvSpPr/>
      </dsp:nvSpPr>
      <dsp:spPr>
        <a:xfrm>
          <a:off x="1370870" y="2307354"/>
          <a:ext cx="7716513" cy="378148"/>
        </a:xfrm>
        <a:prstGeom prst="rect">
          <a:avLst/>
        </a:prstGeom>
        <a:solidFill>
          <a:schemeClr val="accent6">
            <a:lumMod val="20000"/>
            <a:lumOff val="8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38100" tIns="38100" rIns="38100" bIns="38100" numCol="1" spcCol="1270" anchor="b" anchorCtr="0">
          <a:noAutofit/>
        </a:bodyPr>
        <a:lstStyle/>
        <a:p>
          <a:pPr lvl="0" algn="l" defTabSz="889000">
            <a:lnSpc>
              <a:spcPct val="90000"/>
            </a:lnSpc>
            <a:spcBef>
              <a:spcPct val="0"/>
            </a:spcBef>
            <a:spcAft>
              <a:spcPct val="35000"/>
            </a:spcAft>
          </a:pPr>
          <a:r>
            <a:rPr lang="en-US" sz="2000" b="1" kern="1200" dirty="0" err="1">
              <a:solidFill>
                <a:srgbClr val="002060"/>
              </a:solidFill>
              <a:latin typeface="+mj-lt"/>
              <a:cs typeface="Times New Roman" panose="02020603050405020304" pitchFamily="18" charset="0"/>
            </a:rPr>
            <a:t>Chuyển</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hóa</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mô</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hình</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tư</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duy</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ra</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hiện</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thực</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khách</a:t>
          </a:r>
          <a:r>
            <a:rPr lang="en-US" sz="2000" b="1" kern="1200" dirty="0">
              <a:solidFill>
                <a:srgbClr val="002060"/>
              </a:solidFill>
              <a:latin typeface="+mj-lt"/>
              <a:cs typeface="Times New Roman" panose="02020603050405020304" pitchFamily="18" charset="0"/>
            </a:rPr>
            <a:t> </a:t>
          </a:r>
          <a:r>
            <a:rPr lang="en-US" sz="2000" b="1" kern="1200" dirty="0" err="1">
              <a:solidFill>
                <a:srgbClr val="002060"/>
              </a:solidFill>
              <a:latin typeface="+mj-lt"/>
              <a:cs typeface="Times New Roman" panose="02020603050405020304" pitchFamily="18" charset="0"/>
            </a:rPr>
            <a:t>quan</a:t>
          </a:r>
          <a:endParaRPr lang="en-US" sz="2000" b="1" kern="1200" dirty="0">
            <a:solidFill>
              <a:srgbClr val="002060"/>
            </a:solidFill>
            <a:latin typeface="+mj-lt"/>
            <a:cs typeface="Times New Roman" panose="02020603050405020304" pitchFamily="18" charset="0"/>
          </a:endParaRPr>
        </a:p>
      </dsp:txBody>
      <dsp:txXfrm>
        <a:off x="1370870" y="2307354"/>
        <a:ext cx="7716513" cy="378148"/>
      </dsp:txXfrm>
    </dsp:sp>
    <dsp:sp modelId="{CAFF16D3-8520-47DB-867D-62AAB3E9B6DC}">
      <dsp:nvSpPr>
        <dsp:cNvPr id="0" name=""/>
        <dsp:cNvSpPr/>
      </dsp:nvSpPr>
      <dsp:spPr>
        <a:xfrm>
          <a:off x="0" y="2307354"/>
          <a:ext cx="1319708" cy="378148"/>
        </a:xfrm>
        <a:prstGeom prst="round2SameRect">
          <a:avLst>
            <a:gd name="adj1" fmla="val 16670"/>
            <a:gd name="adj2" fmla="val 0"/>
          </a:avLst>
        </a:prstGeom>
        <a:solidFill>
          <a:srgbClr val="996633"/>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ctr" defTabSz="1066800">
            <a:lnSpc>
              <a:spcPct val="90000"/>
            </a:lnSpc>
            <a:spcBef>
              <a:spcPct val="0"/>
            </a:spcBef>
            <a:spcAft>
              <a:spcPct val="35000"/>
            </a:spcAft>
          </a:pPr>
          <a:r>
            <a:rPr lang="en-US" sz="2400" b="1" kern="1200" dirty="0">
              <a:solidFill>
                <a:schemeClr val="bg1"/>
              </a:solidFill>
              <a:latin typeface="Times New Roman" panose="02020603050405020304" pitchFamily="18" charset="0"/>
              <a:cs typeface="Times New Roman" panose="02020603050405020304" pitchFamily="18" charset="0"/>
            </a:rPr>
            <a:t>Ba</a:t>
          </a:r>
          <a:r>
            <a:rPr lang="en-US" sz="2400" b="1" kern="1200" dirty="0">
              <a:solidFill>
                <a:schemeClr val="tx2"/>
              </a:solidFill>
              <a:latin typeface="Times New Roman" panose="02020603050405020304" pitchFamily="18" charset="0"/>
              <a:cs typeface="Times New Roman" panose="02020603050405020304" pitchFamily="18" charset="0"/>
            </a:rPr>
            <a:t> </a:t>
          </a:r>
          <a:r>
            <a:rPr lang="en-US" sz="2400" b="1" kern="1200" dirty="0" err="1">
              <a:solidFill>
                <a:schemeClr val="bg1"/>
              </a:solidFill>
              <a:latin typeface="Times New Roman" panose="02020603050405020304" pitchFamily="18" charset="0"/>
              <a:cs typeface="Times New Roman" panose="02020603050405020304" pitchFamily="18" charset="0"/>
            </a:rPr>
            <a:t>là</a:t>
          </a:r>
          <a:r>
            <a:rPr lang="en-US" sz="2400" b="1" kern="1200" dirty="0">
              <a:solidFill>
                <a:schemeClr val="bg1"/>
              </a:solidFill>
              <a:latin typeface="Times New Roman" panose="02020603050405020304" pitchFamily="18" charset="0"/>
              <a:cs typeface="Times New Roman" panose="02020603050405020304" pitchFamily="18" charset="0"/>
            </a:rPr>
            <a:t>:</a:t>
          </a:r>
        </a:p>
      </dsp:txBody>
      <dsp:txXfrm>
        <a:off x="18463" y="2325817"/>
        <a:ext cx="1282782" cy="359685"/>
      </dsp:txXfrm>
    </dsp:sp>
    <dsp:sp modelId="{6006F572-17F4-4C7C-97F9-A69521F64595}">
      <dsp:nvSpPr>
        <dsp:cNvPr id="0" name=""/>
        <dsp:cNvSpPr/>
      </dsp:nvSpPr>
      <dsp:spPr>
        <a:xfrm>
          <a:off x="0" y="2685502"/>
          <a:ext cx="9139988" cy="756410"/>
        </a:xfrm>
        <a:prstGeom prst="rect">
          <a:avLst/>
        </a:prstGeom>
        <a:solidFill>
          <a:schemeClr val="lt1"/>
        </a:solidFill>
        <a:ln w="25400" cap="flat" cmpd="sng" algn="ctr">
          <a:solidFill>
            <a:schemeClr val="accent4"/>
          </a:solidFill>
          <a:prstDash val="solid"/>
        </a:ln>
        <a:effectLst/>
      </dsp:spPr>
      <dsp:style>
        <a:lnRef idx="2">
          <a:schemeClr val="accent4"/>
        </a:lnRef>
        <a:fillRef idx="1">
          <a:schemeClr val="lt1"/>
        </a:fillRef>
        <a:effectRef idx="0">
          <a:schemeClr val="accent4"/>
        </a:effectRef>
        <a:fontRef idx="minor">
          <a:schemeClr val="dk1"/>
        </a:fontRef>
      </dsp:style>
      <dsp:txBody>
        <a:bodyPr spcFirstLastPara="0" vert="horz" wrap="square" lIns="45720" tIns="45720" rIns="45720" bIns="45720" numCol="1" spcCol="1270" anchor="t" anchorCtr="0">
          <a:noAutofit/>
        </a:bodyPr>
        <a:lstStyle/>
        <a:p>
          <a:pPr marL="228600" lvl="1" indent="-228600" algn="just" defTabSz="1066800">
            <a:lnSpc>
              <a:spcPct val="90000"/>
            </a:lnSpc>
            <a:spcBef>
              <a:spcPct val="0"/>
            </a:spcBef>
            <a:spcAft>
              <a:spcPct val="15000"/>
            </a:spcAft>
            <a:buChar char="••"/>
          </a:pPr>
          <a:r>
            <a:rPr lang="en-US" sz="2400" b="0" i="1" kern="1200" dirty="0" err="1">
              <a:solidFill>
                <a:srgbClr val="3333CC"/>
              </a:solidFill>
              <a:latin typeface="Times New Roman" panose="02020603050405020304" pitchFamily="18" charset="0"/>
              <a:cs typeface="Times New Roman" panose="02020603050405020304" pitchFamily="18" charset="0"/>
            </a:rPr>
            <a:t>Là</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quá</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trình</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hiện</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thực</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hóa</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tư</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tưởng</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thông</a:t>
          </a:r>
          <a:r>
            <a:rPr lang="en-US" sz="2400" b="0" i="1" kern="1200" dirty="0">
              <a:solidFill>
                <a:srgbClr val="3333CC"/>
              </a:solidFill>
              <a:latin typeface="Times New Roman" panose="02020603050405020304" pitchFamily="18" charset="0"/>
              <a:cs typeface="Times New Roman" panose="02020603050405020304" pitchFamily="18" charset="0"/>
            </a:rPr>
            <a:t> qua </a:t>
          </a:r>
          <a:r>
            <a:rPr lang="en-US" sz="2400" b="0" i="1" kern="1200" dirty="0" err="1">
              <a:solidFill>
                <a:srgbClr val="3333CC"/>
              </a:solidFill>
              <a:latin typeface="Times New Roman" panose="02020603050405020304" pitchFamily="18" charset="0"/>
              <a:cs typeface="Times New Roman" panose="02020603050405020304" pitchFamily="18" charset="0"/>
            </a:rPr>
            <a:t>hoạt</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động</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thực</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tiễn</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nhằm</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thực</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hiện</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mục</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đích</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của</a:t>
          </a:r>
          <a:r>
            <a:rPr lang="en-US" sz="2400" b="0" i="1" kern="1200" dirty="0">
              <a:solidFill>
                <a:srgbClr val="3333CC"/>
              </a:solidFill>
              <a:latin typeface="Times New Roman" panose="02020603050405020304" pitchFamily="18" charset="0"/>
              <a:cs typeface="Times New Roman" panose="02020603050405020304" pitchFamily="18" charset="0"/>
            </a:rPr>
            <a:t> </a:t>
          </a:r>
          <a:r>
            <a:rPr lang="en-US" sz="2400" b="0" i="1" kern="1200" dirty="0" err="1">
              <a:solidFill>
                <a:srgbClr val="3333CC"/>
              </a:solidFill>
              <a:latin typeface="Times New Roman" panose="02020603050405020304" pitchFamily="18" charset="0"/>
              <a:cs typeface="Times New Roman" panose="02020603050405020304" pitchFamily="18" charset="0"/>
            </a:rPr>
            <a:t>mình</a:t>
          </a:r>
          <a:endParaRPr lang="en-US" sz="2400" b="0" i="1" kern="1200" dirty="0">
            <a:solidFill>
              <a:srgbClr val="3333CC"/>
            </a:solidFill>
            <a:latin typeface="Times New Roman" panose="02020603050405020304" pitchFamily="18" charset="0"/>
            <a:cs typeface="Times New Roman" panose="02020603050405020304" pitchFamily="18" charset="0"/>
          </a:endParaRPr>
        </a:p>
      </dsp:txBody>
      <dsp:txXfrm>
        <a:off x="0" y="2685502"/>
        <a:ext cx="9139988" cy="756410"/>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222241" y="222286"/>
          <a:ext cx="1481608" cy="1037126"/>
        </a:xfrm>
        <a:prstGeom prst="chevron">
          <a:avLst/>
        </a:prstGeom>
        <a:solidFill>
          <a:srgbClr val="3333CC">
            <a:alpha val="90000"/>
          </a:srgbClr>
        </a:solidFill>
        <a:ln w="12700" cap="flat" cmpd="sng" algn="ctr">
          <a:solidFill>
            <a:schemeClr val="bg1">
              <a:alpha val="9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en-US" sz="2800" b="1" kern="1200" dirty="0">
              <a:solidFill>
                <a:schemeClr val="bg1"/>
              </a:solidFill>
              <a:latin typeface="Times New Roman" pitchFamily="18" charset="0"/>
              <a:cs typeface="Times New Roman" pitchFamily="18" charset="0"/>
            </a:rPr>
            <a:t>a.</a:t>
          </a:r>
        </a:p>
      </dsp:txBody>
      <dsp:txXfrm rot="-5400000">
        <a:off x="0" y="518608"/>
        <a:ext cx="1037126" cy="444482"/>
      </dsp:txXfrm>
    </dsp:sp>
    <dsp:sp modelId="{0DAB1469-03E9-4D9F-BEEA-7BAD8D0AC49F}">
      <dsp:nvSpPr>
        <dsp:cNvPr id="0" name=""/>
        <dsp:cNvSpPr/>
      </dsp:nvSpPr>
      <dsp:spPr>
        <a:xfrm rot="5400000">
          <a:off x="4137784" y="-3100613"/>
          <a:ext cx="963045" cy="7164362"/>
        </a:xfrm>
        <a:prstGeom prst="round2SameRect">
          <a:avLst/>
        </a:prstGeom>
        <a:solidFill>
          <a:srgbClr val="3333CC">
            <a:alpha val="90000"/>
          </a:srgbClr>
        </a:solidFill>
        <a:ln w="12700" cap="flat" cmpd="sng" algn="ctr">
          <a:solidFill>
            <a:schemeClr val="accent2">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Quan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điểm</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chủ</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nghĩa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duy</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tâm</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và</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duy</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vật</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siêu</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hình</a:t>
          </a:r>
          <a:endParaRPr lang="en-US" sz="2400" b="1" kern="1200" dirty="0">
            <a:solidFill>
              <a:schemeClr val="bg1"/>
            </a:solidFill>
            <a:latin typeface="+mj-lt"/>
            <a:cs typeface="Times New Roman" pitchFamily="18" charset="0"/>
          </a:endParaRPr>
        </a:p>
      </dsp:txBody>
      <dsp:txXfrm rot="-5400000">
        <a:off x="1037126" y="47057"/>
        <a:ext cx="7117350" cy="869021"/>
      </dsp:txXfrm>
    </dsp:sp>
    <dsp:sp modelId="{D2E498E5-5D32-477C-AD89-F3DFDEA2421E}">
      <dsp:nvSpPr>
        <dsp:cNvPr id="0" name=""/>
        <dsp:cNvSpPr/>
      </dsp:nvSpPr>
      <dsp:spPr>
        <a:xfrm rot="5400000">
          <a:off x="-222241" y="1542458"/>
          <a:ext cx="1481608" cy="1037126"/>
        </a:xfrm>
        <a:prstGeom prst="chevron">
          <a:avLst/>
        </a:prstGeom>
        <a:solidFill>
          <a:srgbClr val="996633">
            <a:alpha val="70000"/>
          </a:srgbClr>
        </a:solidFill>
        <a:ln w="12700" cap="flat" cmpd="sng" algn="ctr">
          <a:solidFill>
            <a:schemeClr val="bg1">
              <a:alpha val="7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en-US" sz="2800" b="1" kern="1200" dirty="0">
              <a:solidFill>
                <a:schemeClr val="bg1"/>
              </a:solidFill>
              <a:latin typeface="Times New Roman" pitchFamily="18" charset="0"/>
              <a:cs typeface="Times New Roman" pitchFamily="18" charset="0"/>
            </a:rPr>
            <a:t>b.</a:t>
          </a:r>
        </a:p>
      </dsp:txBody>
      <dsp:txXfrm rot="-5400000">
        <a:off x="0" y="1838780"/>
        <a:ext cx="1037126" cy="444482"/>
      </dsp:txXfrm>
    </dsp:sp>
    <dsp:sp modelId="{66EE8A80-F4D4-4B0E-81C4-C67A772FA914}">
      <dsp:nvSpPr>
        <dsp:cNvPr id="0" name=""/>
        <dsp:cNvSpPr/>
      </dsp:nvSpPr>
      <dsp:spPr>
        <a:xfrm rot="5400000">
          <a:off x="4105142" y="-1780441"/>
          <a:ext cx="1028330" cy="7164362"/>
        </a:xfrm>
        <a:prstGeom prst="round2SameRect">
          <a:avLst/>
        </a:prstGeom>
        <a:solidFill>
          <a:srgbClr val="996633">
            <a:alpha val="90000"/>
          </a:srgbClr>
        </a:solidFill>
        <a:ln w="12700" cap="flat" cmpd="sng" algn="ctr">
          <a:solidFill>
            <a:schemeClr val="accent2">
              <a:alpha val="90000"/>
              <a:hueOff val="0"/>
              <a:satOff val="0"/>
              <a:lumOff val="0"/>
              <a:alphaOff val="-2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Quan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điểm</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chủ</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nghĩa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duy</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vật</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biện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chứng</a:t>
          </a:r>
          <a:endParaRPr lang="en-US" sz="2400" b="1" kern="1200" dirty="0">
            <a:solidFill>
              <a:schemeClr val="bg1"/>
            </a:solidFill>
            <a:latin typeface="+mj-lt"/>
            <a:cs typeface="Times New Roman" pitchFamily="18" charset="0"/>
          </a:endParaRPr>
        </a:p>
      </dsp:txBody>
      <dsp:txXfrm rot="-5400000">
        <a:off x="1037127" y="1337773"/>
        <a:ext cx="7114163" cy="927932"/>
      </dsp:txXfrm>
    </dsp:sp>
    <dsp:sp modelId="{DBBD28F1-3C42-4E98-BF5C-7BC658136B3A}">
      <dsp:nvSpPr>
        <dsp:cNvPr id="0" name=""/>
        <dsp:cNvSpPr/>
      </dsp:nvSpPr>
      <dsp:spPr>
        <a:xfrm rot="5400000">
          <a:off x="-222241" y="2829987"/>
          <a:ext cx="1481608" cy="1037126"/>
        </a:xfrm>
        <a:prstGeom prst="chevron">
          <a:avLst/>
        </a:prstGeom>
        <a:solidFill>
          <a:srgbClr val="CC0066">
            <a:alpha val="50000"/>
          </a:srgbClr>
        </a:solidFill>
        <a:ln w="12700" cap="flat" cmpd="sng" algn="ctr">
          <a:solidFill>
            <a:schemeClr val="bg1">
              <a:alpha val="5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en-US" sz="2800" b="1" kern="1200" dirty="0">
              <a:solidFill>
                <a:schemeClr val="bg1"/>
              </a:solidFill>
              <a:latin typeface="Times New Roman" pitchFamily="18" charset="0"/>
              <a:cs typeface="Times New Roman" pitchFamily="18" charset="0"/>
            </a:rPr>
            <a:t>c.</a:t>
          </a:r>
        </a:p>
      </dsp:txBody>
      <dsp:txXfrm rot="-5400000">
        <a:off x="0" y="3126309"/>
        <a:ext cx="1037126" cy="444482"/>
      </dsp:txXfrm>
    </dsp:sp>
    <dsp:sp modelId="{B0FFB85C-B400-45AD-AB4C-9893309CA128}">
      <dsp:nvSpPr>
        <dsp:cNvPr id="0" name=""/>
        <dsp:cNvSpPr/>
      </dsp:nvSpPr>
      <dsp:spPr>
        <a:xfrm rot="5400000">
          <a:off x="4137784" y="-492912"/>
          <a:ext cx="963045" cy="7164362"/>
        </a:xfrm>
        <a:prstGeom prst="round2SameRect">
          <a:avLst/>
        </a:prstGeom>
        <a:solidFill>
          <a:srgbClr val="CC0066">
            <a:alpha val="90000"/>
          </a:srgbClr>
        </a:solidFill>
        <a:ln w="12700" cap="flat" cmpd="sng" algn="ctr">
          <a:solidFill>
            <a:schemeClr val="accent2">
              <a:alpha val="90000"/>
              <a:hueOff val="0"/>
              <a:satOff val="0"/>
              <a:lumOff val="0"/>
              <a:alphaOff val="-4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a:solidFill>
                <a:schemeClr val="bg1"/>
              </a:solidFill>
              <a:latin typeface="+mj-lt"/>
              <a:cs typeface="Times New Roman" pitchFamily="18" charset="0"/>
            </a:rPr>
            <a:t>Ý </a:t>
          </a:r>
          <a:r>
            <a:rPr lang="en-US" sz="2400" b="1" kern="1200" dirty="0" err="1">
              <a:solidFill>
                <a:schemeClr val="bg1"/>
              </a:solidFill>
              <a:latin typeface="+mj-lt"/>
              <a:cs typeface="Times New Roman" pitchFamily="18" charset="0"/>
            </a:rPr>
            <a:t>nghĩa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phương</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pháp</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luận</a:t>
          </a:r>
          <a:endParaRPr lang="en-US" sz="2400" b="1" kern="1200" dirty="0">
            <a:solidFill>
              <a:schemeClr val="bg1"/>
            </a:solidFill>
            <a:latin typeface="+mj-lt"/>
            <a:cs typeface="Times New Roman" pitchFamily="18" charset="0"/>
          </a:endParaRPr>
        </a:p>
      </dsp:txBody>
      <dsp:txXfrm rot="-5400000">
        <a:off x="1037126" y="2654758"/>
        <a:ext cx="7117350" cy="869021"/>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99BF869-B259-4AB1-81EB-978E30DED8DE}">
      <dsp:nvSpPr>
        <dsp:cNvPr id="0" name=""/>
        <dsp:cNvSpPr/>
      </dsp:nvSpPr>
      <dsp:spPr>
        <a:xfrm rot="21300000">
          <a:off x="151642" y="1705249"/>
          <a:ext cx="9792125" cy="856700"/>
        </a:xfrm>
        <a:prstGeom prst="mathMinus">
          <a:avLst/>
        </a:prstGeom>
        <a:solidFill>
          <a:srgbClr val="FF00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5DF845D5-E673-4A2D-8953-F670881197F6}">
      <dsp:nvSpPr>
        <dsp:cNvPr id="0" name=""/>
        <dsp:cNvSpPr/>
      </dsp:nvSpPr>
      <dsp:spPr>
        <a:xfrm>
          <a:off x="382242" y="76203"/>
          <a:ext cx="3028623" cy="1981192"/>
        </a:xfrm>
        <a:prstGeom prst="downArrow">
          <a:avLst/>
        </a:prstGeom>
        <a:solidFill>
          <a:srgbClr val="FF0066"/>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CE77FE4E-8367-4597-89F1-AEB40609B135}">
      <dsp:nvSpPr>
        <dsp:cNvPr id="0" name=""/>
        <dsp:cNvSpPr/>
      </dsp:nvSpPr>
      <dsp:spPr>
        <a:xfrm>
          <a:off x="3962408" y="0"/>
          <a:ext cx="5897335" cy="17922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42240" tIns="142240" rIns="142240" bIns="142240" numCol="1" spcCol="1270" anchor="ctr" anchorCtr="0">
          <a:noAutofit/>
        </a:bodyPr>
        <a:lstStyle/>
        <a:p>
          <a:pPr lvl="0" algn="just" defTabSz="889000">
            <a:lnSpc>
              <a:spcPct val="90000"/>
            </a:lnSpc>
            <a:spcBef>
              <a:spcPct val="0"/>
            </a:spcBef>
            <a:spcAft>
              <a:spcPct val="35000"/>
            </a:spcAft>
          </a:pP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Tuyệt</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đối</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hóa</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yếu</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tố</a:t>
          </a:r>
          <a:r>
            <a:rPr lang="en-US" sz="2000" b="1" i="0" u="none" kern="1200" dirty="0">
              <a:solidFill>
                <a:srgbClr val="3333CC"/>
              </a:solidFill>
              <a:latin typeface="Arial" panose="020B0604020202020204" pitchFamily="34" charset="0"/>
              <a:cs typeface="Arial" panose="020B0604020202020204" pitchFamily="34" charset="0"/>
            </a:rPr>
            <a:t> ý </a:t>
          </a:r>
          <a:r>
            <a:rPr lang="en-US" sz="2000" b="1" i="0" u="none" kern="1200" dirty="0" err="1">
              <a:solidFill>
                <a:srgbClr val="3333CC"/>
              </a:solidFill>
              <a:latin typeface="Arial" panose="020B0604020202020204" pitchFamily="34" charset="0"/>
              <a:cs typeface="Arial" panose="020B0604020202020204" pitchFamily="34" charset="0"/>
            </a:rPr>
            <a:t>thức</a:t>
          </a:r>
          <a:r>
            <a:rPr lang="en-US" sz="2000" b="1" i="0" u="none" kern="1200" dirty="0">
              <a:solidFill>
                <a:srgbClr val="3333CC"/>
              </a:solidFill>
              <a:latin typeface="Arial" panose="020B0604020202020204" pitchFamily="34" charset="0"/>
              <a:cs typeface="Arial" panose="020B0604020202020204" pitchFamily="34" charset="0"/>
            </a:rPr>
            <a:t>.</a:t>
          </a:r>
        </a:p>
        <a:p>
          <a:pPr lvl="0" algn="ctr" defTabSz="889000">
            <a:lnSpc>
              <a:spcPct val="90000"/>
            </a:lnSpc>
            <a:spcBef>
              <a:spcPct val="0"/>
            </a:spcBef>
            <a:spcAft>
              <a:spcPct val="35000"/>
            </a:spcAft>
          </a:pPr>
          <a:r>
            <a:rPr lang="en-US" sz="2000" b="0" kern="1200" dirty="0" err="1">
              <a:solidFill>
                <a:srgbClr val="006600"/>
              </a:solidFill>
              <a:latin typeface="Arial" panose="020B0604020202020204" pitchFamily="34" charset="0"/>
              <a:cs typeface="Arial" panose="020B0604020202020204" pitchFamily="34" charset="0"/>
            </a:rPr>
            <a:t>Nhấn</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mạnh</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một</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chiều</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vai</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trò</a:t>
          </a:r>
          <a:r>
            <a:rPr lang="en-US" sz="2000" b="0" kern="1200" dirty="0">
              <a:solidFill>
                <a:srgbClr val="006600"/>
              </a:solidFill>
              <a:latin typeface="Arial" panose="020B0604020202020204" pitchFamily="34" charset="0"/>
              <a:cs typeface="Arial" panose="020B0604020202020204" pitchFamily="34" charset="0"/>
            </a:rPr>
            <a:t> của ý </a:t>
          </a:r>
          <a:r>
            <a:rPr lang="en-US" sz="2000" b="0" kern="1200" dirty="0" err="1">
              <a:solidFill>
                <a:srgbClr val="006600"/>
              </a:solidFill>
              <a:latin typeface="Arial" panose="020B0604020202020204" pitchFamily="34" charset="0"/>
              <a:cs typeface="Arial" panose="020B0604020202020204" pitchFamily="34" charset="0"/>
            </a:rPr>
            <a:t>thức</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sinh</a:t>
          </a:r>
          <a:r>
            <a:rPr lang="en-US" sz="2000" b="0" kern="1200" dirty="0">
              <a:solidFill>
                <a:srgbClr val="006600"/>
              </a:solidFill>
              <a:latin typeface="Arial" panose="020B0604020202020204" pitchFamily="34" charset="0"/>
              <a:cs typeface="Arial" panose="020B0604020202020204" pitchFamily="34" charset="0"/>
            </a:rPr>
            <a:t> ra </a:t>
          </a:r>
          <a:r>
            <a:rPr lang="en-US" sz="2000" b="0" kern="1200" dirty="0" err="1">
              <a:solidFill>
                <a:srgbClr val="006600"/>
              </a:solidFill>
              <a:latin typeface="Arial" panose="020B0604020202020204" pitchFamily="34" charset="0"/>
              <a:cs typeface="Arial" panose="020B0604020202020204" pitchFamily="34" charset="0"/>
            </a:rPr>
            <a:t>vật</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chất</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thế</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giới</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vật</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chất</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chỉ</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là</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bản</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sao</a:t>
          </a:r>
          <a:r>
            <a:rPr lang="en-US" sz="2000" b="0" kern="1200" dirty="0">
              <a:solidFill>
                <a:srgbClr val="006600"/>
              </a:solidFill>
              <a:latin typeface="Arial" panose="020B0604020202020204" pitchFamily="34" charset="0"/>
              <a:cs typeface="Arial" panose="020B0604020202020204" pitchFamily="34" charset="0"/>
            </a:rPr>
            <a:t> của, </a:t>
          </a:r>
          <a:r>
            <a:rPr lang="en-US" sz="2000" b="0" kern="1200" dirty="0" err="1">
              <a:solidFill>
                <a:srgbClr val="006600"/>
              </a:solidFill>
              <a:latin typeface="Arial" panose="020B0604020202020204" pitchFamily="34" charset="0"/>
              <a:cs typeface="Arial" panose="020B0604020202020204" pitchFamily="34" charset="0"/>
            </a:rPr>
            <a:t>biểu</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hiện</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khác</a:t>
          </a:r>
          <a:r>
            <a:rPr lang="en-US" sz="2000" b="0" kern="1200" dirty="0">
              <a:solidFill>
                <a:srgbClr val="006600"/>
              </a:solidFill>
              <a:latin typeface="Arial" panose="020B0604020202020204" pitchFamily="34" charset="0"/>
              <a:cs typeface="Arial" panose="020B0604020202020204" pitchFamily="34" charset="0"/>
            </a:rPr>
            <a:t> của </a:t>
          </a:r>
          <a:r>
            <a:rPr lang="en-US" sz="2000" b="0" kern="1200" dirty="0" err="1">
              <a:solidFill>
                <a:srgbClr val="006600"/>
              </a:solidFill>
              <a:latin typeface="Arial" panose="020B0604020202020204" pitchFamily="34" charset="0"/>
              <a:cs typeface="Arial" panose="020B0604020202020204" pitchFamily="34" charset="0"/>
            </a:rPr>
            <a:t>tinh</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thần</a:t>
          </a:r>
          <a:r>
            <a:rPr lang="en-US" sz="2000" b="1" kern="1200" dirty="0">
              <a:solidFill>
                <a:srgbClr val="006600"/>
              </a:solidFill>
              <a:latin typeface="Arial" panose="020B0604020202020204" pitchFamily="34" charset="0"/>
              <a:cs typeface="Arial" panose="020B0604020202020204" pitchFamily="34" charset="0"/>
            </a:rPr>
            <a:t>.</a:t>
          </a:r>
        </a:p>
      </dsp:txBody>
      <dsp:txXfrm>
        <a:off x="3962408" y="0"/>
        <a:ext cx="5897335" cy="1792224"/>
      </dsp:txXfrm>
    </dsp:sp>
    <dsp:sp modelId="{510A5F72-84F5-4232-91A1-54A5263422C5}">
      <dsp:nvSpPr>
        <dsp:cNvPr id="0" name=""/>
        <dsp:cNvSpPr/>
      </dsp:nvSpPr>
      <dsp:spPr>
        <a:xfrm>
          <a:off x="6726582" y="1958678"/>
          <a:ext cx="3028623" cy="1983872"/>
        </a:xfrm>
        <a:prstGeom prst="upArrow">
          <a:avLst/>
        </a:prstGeom>
        <a:solidFill>
          <a:srgbClr val="0070C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D95F50D3-8695-45D7-8BAA-A8C5244D1DAB}">
      <dsp:nvSpPr>
        <dsp:cNvPr id="0" name=""/>
        <dsp:cNvSpPr/>
      </dsp:nvSpPr>
      <dsp:spPr>
        <a:xfrm>
          <a:off x="228592" y="2454222"/>
          <a:ext cx="5801969" cy="17922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42240" tIns="142240" rIns="142240" bIns="142240" numCol="1" spcCol="1270" anchor="ctr" anchorCtr="0">
          <a:noAutofit/>
        </a:bodyPr>
        <a:lstStyle/>
        <a:p>
          <a:pPr lvl="0" algn="ctr" defTabSz="889000">
            <a:lnSpc>
              <a:spcPct val="90000"/>
            </a:lnSpc>
            <a:spcBef>
              <a:spcPct val="0"/>
            </a:spcBef>
            <a:spcAft>
              <a:spcPct val="35000"/>
            </a:spcAft>
          </a:pP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Tuyệt</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đối</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hóa</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yếu</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tố</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vật</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chất</a:t>
          </a:r>
          <a:endParaRPr lang="en-US" sz="2000" b="1" i="0" u="none" kern="1200" dirty="0">
            <a:solidFill>
              <a:srgbClr val="3333CC"/>
            </a:solidFill>
            <a:latin typeface="Arial" panose="020B0604020202020204" pitchFamily="34" charset="0"/>
            <a:cs typeface="Arial" panose="020B0604020202020204" pitchFamily="34" charset="0"/>
          </a:endParaRPr>
        </a:p>
        <a:p>
          <a:pPr lvl="0" algn="ctr" defTabSz="889000">
            <a:lnSpc>
              <a:spcPct val="90000"/>
            </a:lnSpc>
            <a:spcBef>
              <a:spcPct val="0"/>
            </a:spcBef>
            <a:spcAft>
              <a:spcPct val="35000"/>
            </a:spcAft>
          </a:pPr>
          <a:r>
            <a:rPr lang="en-US" sz="2000" b="0" i="0" u="none" kern="1200" dirty="0" err="1">
              <a:solidFill>
                <a:srgbClr val="7030A0"/>
              </a:solidFill>
              <a:latin typeface="Arial" panose="020B0604020202020204" pitchFamily="34" charset="0"/>
              <a:cs typeface="Arial" panose="020B0604020202020204" pitchFamily="34" charset="0"/>
            </a:rPr>
            <a:t>Nhấn</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mạnh</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một</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chiều</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vai</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trò</a:t>
          </a:r>
          <a:r>
            <a:rPr lang="en-US" sz="2000" b="0" i="0" u="none" kern="1200" dirty="0">
              <a:solidFill>
                <a:srgbClr val="7030A0"/>
              </a:solidFill>
              <a:latin typeface="Arial" panose="020B0604020202020204" pitchFamily="34" charset="0"/>
              <a:cs typeface="Arial" panose="020B0604020202020204" pitchFamily="34" charset="0"/>
            </a:rPr>
            <a:t> của </a:t>
          </a:r>
          <a:r>
            <a:rPr lang="en-US" sz="2000" b="0" i="0" u="none" kern="1200" dirty="0" err="1">
              <a:solidFill>
                <a:srgbClr val="7030A0"/>
              </a:solidFill>
              <a:latin typeface="Arial" panose="020B0604020202020204" pitchFamily="34" charset="0"/>
              <a:cs typeface="Arial" panose="020B0604020202020204" pitchFamily="34" charset="0"/>
            </a:rPr>
            <a:t>vật</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chất</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sinh</a:t>
          </a:r>
          <a:r>
            <a:rPr lang="en-US" sz="2000" b="0" i="0" u="none" kern="1200" dirty="0">
              <a:solidFill>
                <a:srgbClr val="7030A0"/>
              </a:solidFill>
              <a:latin typeface="Arial" panose="020B0604020202020204" pitchFamily="34" charset="0"/>
              <a:cs typeface="Arial" panose="020B0604020202020204" pitchFamily="34" charset="0"/>
            </a:rPr>
            <a:t> ra ý </a:t>
          </a:r>
          <a:r>
            <a:rPr lang="en-US" sz="2000" b="0" i="0" u="none" kern="1200" dirty="0" err="1">
              <a:solidFill>
                <a:srgbClr val="7030A0"/>
              </a:solidFill>
              <a:latin typeface="Arial" panose="020B0604020202020204" pitchFamily="34" charset="0"/>
              <a:cs typeface="Arial" panose="020B0604020202020204" pitchFamily="34" charset="0"/>
            </a:rPr>
            <a:t>thức</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quyết</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định</a:t>
          </a:r>
          <a:r>
            <a:rPr lang="en-US" sz="2000" b="0" i="0" u="none" kern="1200" dirty="0">
              <a:solidFill>
                <a:srgbClr val="7030A0"/>
              </a:solidFill>
              <a:latin typeface="Arial" panose="020B0604020202020204" pitchFamily="34" charset="0"/>
              <a:cs typeface="Arial" panose="020B0604020202020204" pitchFamily="34" charset="0"/>
            </a:rPr>
            <a:t> ý </a:t>
          </a:r>
          <a:r>
            <a:rPr lang="en-US" sz="2000" b="0" i="0" u="none" kern="1200" dirty="0" err="1">
              <a:solidFill>
                <a:srgbClr val="7030A0"/>
              </a:solidFill>
              <a:latin typeface="Arial" panose="020B0604020202020204" pitchFamily="34" charset="0"/>
              <a:cs typeface="Arial" panose="020B0604020202020204" pitchFamily="34" charset="0"/>
            </a:rPr>
            <a:t>thức</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phủ</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nhận</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tính</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độc</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lập</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tương</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đối</a:t>
          </a:r>
          <a:r>
            <a:rPr lang="en-US" sz="2000" b="0" i="0" u="none" kern="1200" dirty="0">
              <a:solidFill>
                <a:srgbClr val="7030A0"/>
              </a:solidFill>
              <a:latin typeface="Arial" panose="020B0604020202020204" pitchFamily="34" charset="0"/>
              <a:cs typeface="Arial" panose="020B0604020202020204" pitchFamily="34" charset="0"/>
            </a:rPr>
            <a:t> của ý </a:t>
          </a:r>
          <a:r>
            <a:rPr lang="en-US" sz="2000" b="0" i="0" u="none" kern="1200" dirty="0" err="1">
              <a:solidFill>
                <a:srgbClr val="7030A0"/>
              </a:solidFill>
              <a:latin typeface="Arial" panose="020B0604020202020204" pitchFamily="34" charset="0"/>
              <a:cs typeface="Arial" panose="020B0604020202020204" pitchFamily="34" charset="0"/>
            </a:rPr>
            <a:t>thức</a:t>
          </a:r>
          <a:endParaRPr lang="en-US" sz="2000" b="0" i="0" u="none" kern="1200" dirty="0">
            <a:solidFill>
              <a:srgbClr val="7030A0"/>
            </a:solidFill>
            <a:latin typeface="Arial" panose="020B0604020202020204" pitchFamily="34" charset="0"/>
            <a:cs typeface="Arial" panose="020B0604020202020204" pitchFamily="34" charset="0"/>
          </a:endParaRPr>
        </a:p>
      </dsp:txBody>
      <dsp:txXfrm>
        <a:off x="228592" y="2454222"/>
        <a:ext cx="5801969" cy="1792224"/>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34A6397-0319-461C-88B8-B6CCDF879B7E}">
      <dsp:nvSpPr>
        <dsp:cNvPr id="0" name=""/>
        <dsp:cNvSpPr/>
      </dsp:nvSpPr>
      <dsp:spPr>
        <a:xfrm rot="16200000">
          <a:off x="-1206668" y="1222212"/>
          <a:ext cx="3282016" cy="837591"/>
        </a:xfrm>
        <a:prstGeom prst="rect">
          <a:avLst/>
        </a:prstGeom>
        <a:solidFill>
          <a:srgbClr val="D6009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dirty="0" err="1">
              <a:solidFill>
                <a:schemeClr val="bg1"/>
              </a:solidFill>
              <a:latin typeface="+mn-lt"/>
              <a:cs typeface="Times New Roman" panose="02020603050405020304" pitchFamily="18" charset="0"/>
            </a:rPr>
            <a:t>Phát</a:t>
          </a:r>
          <a:r>
            <a:rPr lang="en-US" sz="3200" b="1" kern="1200" dirty="0">
              <a:solidFill>
                <a:schemeClr val="bg1"/>
              </a:solidFill>
              <a:latin typeface="+mn-lt"/>
              <a:cs typeface="Times New Roman" panose="02020603050405020304" pitchFamily="18" charset="0"/>
            </a:rPr>
            <a:t> </a:t>
          </a:r>
          <a:r>
            <a:rPr lang="en-US" sz="3200" b="1" kern="1200" dirty="0" err="1">
              <a:solidFill>
                <a:schemeClr val="bg1"/>
              </a:solidFill>
              <a:latin typeface="+mn-lt"/>
              <a:cs typeface="Times New Roman" panose="02020603050405020304" pitchFamily="18" charset="0"/>
            </a:rPr>
            <a:t>triển</a:t>
          </a:r>
          <a:endParaRPr lang="en-US" sz="3200" b="1" kern="1200" dirty="0">
            <a:solidFill>
              <a:schemeClr val="bg1"/>
            </a:solidFill>
            <a:latin typeface="+mn-lt"/>
            <a:cs typeface="Times New Roman" panose="02020603050405020304" pitchFamily="18" charset="0"/>
          </a:endParaRPr>
        </a:p>
      </dsp:txBody>
      <dsp:txXfrm>
        <a:off x="-1206668" y="1222212"/>
        <a:ext cx="3282016" cy="837591"/>
      </dsp:txXfrm>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497783-3254-4EB8-AB7D-3D995DCCBCB8}">
      <dsp:nvSpPr>
        <dsp:cNvPr id="0" name=""/>
        <dsp:cNvSpPr/>
      </dsp:nvSpPr>
      <dsp:spPr>
        <a:xfrm rot="16200000">
          <a:off x="1865583" y="-695632"/>
          <a:ext cx="643818" cy="2383985"/>
        </a:xfrm>
        <a:prstGeom prst="round2SameRect">
          <a:avLst>
            <a:gd name="adj1" fmla="val 16670"/>
            <a:gd name="adj2" fmla="val 0"/>
          </a:avLst>
        </a:prstGeom>
        <a:solidFill>
          <a:srgbClr val="3333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77800" rIns="16002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Cái</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riêng</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1026934" y="205885"/>
        <a:ext cx="2352551" cy="580950"/>
      </dsp:txXfrm>
    </dsp:sp>
    <dsp:sp modelId="{5D249FAC-6CAC-49BD-8B1F-4CA2B5EF8B7B}">
      <dsp:nvSpPr>
        <dsp:cNvPr id="0" name=""/>
        <dsp:cNvSpPr/>
      </dsp:nvSpPr>
      <dsp:spPr>
        <a:xfrm rot="5400000">
          <a:off x="4434677" y="-614963"/>
          <a:ext cx="643818" cy="2158047"/>
        </a:xfrm>
        <a:prstGeom prst="round2SameRect">
          <a:avLst>
            <a:gd name="adj1" fmla="val 16670"/>
            <a:gd name="adj2" fmla="val 0"/>
          </a:avLst>
        </a:prstGeom>
        <a:solidFill>
          <a:srgbClr val="3333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60020" tIns="177800" rIns="10668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Cái</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chung</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3677563" y="173585"/>
        <a:ext cx="2126613" cy="580950"/>
      </dsp:txXfrm>
    </dsp:sp>
    <dsp:sp modelId="{A409E688-356B-4D05-A62B-D3322EBA34BB}">
      <dsp:nvSpPr>
        <dsp:cNvPr id="0" name=""/>
        <dsp:cNvSpPr/>
      </dsp:nvSpPr>
      <dsp:spPr>
        <a:xfrm>
          <a:off x="3317890" y="0"/>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307571-C2BC-4CD3-8A3A-01D2CBBA6067}">
      <dsp:nvSpPr>
        <dsp:cNvPr id="0" name=""/>
        <dsp:cNvSpPr/>
      </dsp:nvSpPr>
      <dsp:spPr>
        <a:xfrm rot="10800000">
          <a:off x="3317890" y="590141"/>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497783-3254-4EB8-AB7D-3D995DCCBCB8}">
      <dsp:nvSpPr>
        <dsp:cNvPr id="0" name=""/>
        <dsp:cNvSpPr/>
      </dsp:nvSpPr>
      <dsp:spPr>
        <a:xfrm rot="16200000">
          <a:off x="1479684" y="-717683"/>
          <a:ext cx="643818" cy="2383985"/>
        </a:xfrm>
        <a:prstGeom prst="round2SameRect">
          <a:avLst>
            <a:gd name="adj1" fmla="val 16670"/>
            <a:gd name="adj2" fmla="val 0"/>
          </a:avLst>
        </a:prstGeom>
        <a:solidFill>
          <a:srgbClr val="0066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77800" rIns="16002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Tất</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nhiên</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641035" y="183834"/>
        <a:ext cx="2352551" cy="580950"/>
      </dsp:txXfrm>
    </dsp:sp>
    <dsp:sp modelId="{5D249FAC-6CAC-49BD-8B1F-4CA2B5EF8B7B}">
      <dsp:nvSpPr>
        <dsp:cNvPr id="0" name=""/>
        <dsp:cNvSpPr/>
      </dsp:nvSpPr>
      <dsp:spPr>
        <a:xfrm rot="5400000">
          <a:off x="4053677" y="-614963"/>
          <a:ext cx="643818" cy="2158047"/>
        </a:xfrm>
        <a:prstGeom prst="round2SameRect">
          <a:avLst>
            <a:gd name="adj1" fmla="val 16670"/>
            <a:gd name="adj2" fmla="val 0"/>
          </a:avLst>
        </a:prstGeom>
        <a:solidFill>
          <a:srgbClr val="0066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60020" tIns="177800" rIns="10668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Ngẫu</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nhiên</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3296563" y="173585"/>
        <a:ext cx="2126613" cy="580950"/>
      </dsp:txXfrm>
    </dsp:sp>
    <dsp:sp modelId="{A409E688-356B-4D05-A62B-D3322EBA34BB}">
      <dsp:nvSpPr>
        <dsp:cNvPr id="0" name=""/>
        <dsp:cNvSpPr/>
      </dsp:nvSpPr>
      <dsp:spPr>
        <a:xfrm>
          <a:off x="2936890" y="0"/>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307571-C2BC-4CD3-8A3A-01D2CBBA6067}">
      <dsp:nvSpPr>
        <dsp:cNvPr id="0" name=""/>
        <dsp:cNvSpPr/>
      </dsp:nvSpPr>
      <dsp:spPr>
        <a:xfrm rot="10800000">
          <a:off x="2936890" y="590141"/>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497783-3254-4EB8-AB7D-3D995DCCBCB8}">
      <dsp:nvSpPr>
        <dsp:cNvPr id="0" name=""/>
        <dsp:cNvSpPr/>
      </dsp:nvSpPr>
      <dsp:spPr>
        <a:xfrm rot="16200000">
          <a:off x="1022483" y="-717683"/>
          <a:ext cx="643818" cy="2383985"/>
        </a:xfrm>
        <a:prstGeom prst="round2SameRect">
          <a:avLst>
            <a:gd name="adj1" fmla="val 16670"/>
            <a:gd name="adj2" fmla="val 0"/>
          </a:avLst>
        </a:prstGeom>
        <a:solidFill>
          <a:srgbClr val="CC0066"/>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77800" rIns="16002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Nguyên</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nhân</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183834" y="183834"/>
        <a:ext cx="2352551" cy="580950"/>
      </dsp:txXfrm>
    </dsp:sp>
    <dsp:sp modelId="{5D249FAC-6CAC-49BD-8B1F-4CA2B5EF8B7B}">
      <dsp:nvSpPr>
        <dsp:cNvPr id="0" name=""/>
        <dsp:cNvSpPr/>
      </dsp:nvSpPr>
      <dsp:spPr>
        <a:xfrm rot="5400000">
          <a:off x="3650432" y="-735653"/>
          <a:ext cx="643818" cy="2399427"/>
        </a:xfrm>
        <a:prstGeom prst="round2SameRect">
          <a:avLst>
            <a:gd name="adj1" fmla="val 16670"/>
            <a:gd name="adj2" fmla="val 0"/>
          </a:avLst>
        </a:prstGeom>
        <a:solidFill>
          <a:srgbClr val="CC0066"/>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60020" tIns="177800" rIns="10668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Kết</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quả</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2772628" y="173585"/>
        <a:ext cx="2367993" cy="580950"/>
      </dsp:txXfrm>
    </dsp:sp>
    <dsp:sp modelId="{A409E688-356B-4D05-A62B-D3322EBA34BB}">
      <dsp:nvSpPr>
        <dsp:cNvPr id="0" name=""/>
        <dsp:cNvSpPr/>
      </dsp:nvSpPr>
      <dsp:spPr>
        <a:xfrm>
          <a:off x="2533645" y="0"/>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307571-C2BC-4CD3-8A3A-01D2CBBA6067}">
      <dsp:nvSpPr>
        <dsp:cNvPr id="0" name=""/>
        <dsp:cNvSpPr/>
      </dsp:nvSpPr>
      <dsp:spPr>
        <a:xfrm rot="10800000">
          <a:off x="2533645" y="590141"/>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497783-3254-4EB8-AB7D-3D995DCCBCB8}">
      <dsp:nvSpPr>
        <dsp:cNvPr id="0" name=""/>
        <dsp:cNvSpPr/>
      </dsp:nvSpPr>
      <dsp:spPr>
        <a:xfrm rot="16200000">
          <a:off x="1751283" y="-695632"/>
          <a:ext cx="643818" cy="2383985"/>
        </a:xfrm>
        <a:prstGeom prst="round2SameRect">
          <a:avLst>
            <a:gd name="adj1" fmla="val 16670"/>
            <a:gd name="adj2" fmla="val 0"/>
          </a:avLst>
        </a:prstGeom>
        <a:solidFill>
          <a:srgbClr val="00CC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77800" rIns="16002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Nội</a:t>
          </a:r>
          <a:r>
            <a:rPr lang="en-US" sz="2800" b="1" kern="1200" dirty="0">
              <a:solidFill>
                <a:schemeClr val="bg1"/>
              </a:solidFill>
              <a:latin typeface="Times New Roman" panose="02020603050405020304" pitchFamily="18" charset="0"/>
              <a:cs typeface="Times New Roman" panose="02020603050405020304" pitchFamily="18" charset="0"/>
            </a:rPr>
            <a:t> dung</a:t>
          </a:r>
        </a:p>
      </dsp:txBody>
      <dsp:txXfrm rot="5400000">
        <a:off x="912634" y="205885"/>
        <a:ext cx="2352551" cy="580950"/>
      </dsp:txXfrm>
    </dsp:sp>
    <dsp:sp modelId="{5D249FAC-6CAC-49BD-8B1F-4CA2B5EF8B7B}">
      <dsp:nvSpPr>
        <dsp:cNvPr id="0" name=""/>
        <dsp:cNvSpPr/>
      </dsp:nvSpPr>
      <dsp:spPr>
        <a:xfrm rot="5400000">
          <a:off x="4320377" y="-614963"/>
          <a:ext cx="643818" cy="2158047"/>
        </a:xfrm>
        <a:prstGeom prst="round2SameRect">
          <a:avLst>
            <a:gd name="adj1" fmla="val 16670"/>
            <a:gd name="adj2" fmla="val 0"/>
          </a:avLst>
        </a:prstGeom>
        <a:solidFill>
          <a:srgbClr val="00CC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60020" tIns="177800" rIns="10668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Hình</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thức</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3563263" y="173585"/>
        <a:ext cx="2126613" cy="580950"/>
      </dsp:txXfrm>
    </dsp:sp>
    <dsp:sp modelId="{A409E688-356B-4D05-A62B-D3322EBA34BB}">
      <dsp:nvSpPr>
        <dsp:cNvPr id="0" name=""/>
        <dsp:cNvSpPr/>
      </dsp:nvSpPr>
      <dsp:spPr>
        <a:xfrm>
          <a:off x="3203590" y="0"/>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307571-C2BC-4CD3-8A3A-01D2CBBA6067}">
      <dsp:nvSpPr>
        <dsp:cNvPr id="0" name=""/>
        <dsp:cNvSpPr/>
      </dsp:nvSpPr>
      <dsp:spPr>
        <a:xfrm rot="10800000">
          <a:off x="3203590" y="590141"/>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497783-3254-4EB8-AB7D-3D995DCCBCB8}">
      <dsp:nvSpPr>
        <dsp:cNvPr id="0" name=""/>
        <dsp:cNvSpPr/>
      </dsp:nvSpPr>
      <dsp:spPr>
        <a:xfrm rot="16200000">
          <a:off x="1602038" y="-695632"/>
          <a:ext cx="643818" cy="2383985"/>
        </a:xfrm>
        <a:prstGeom prst="round2SameRect">
          <a:avLst>
            <a:gd name="adj1" fmla="val 16670"/>
            <a:gd name="adj2" fmla="val 0"/>
          </a:avLst>
        </a:prstGeom>
        <a:solidFill>
          <a:srgbClr val="99663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77800" rIns="16002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Bản</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chất</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763389" y="205885"/>
        <a:ext cx="2352551" cy="580950"/>
      </dsp:txXfrm>
    </dsp:sp>
    <dsp:sp modelId="{5D249FAC-6CAC-49BD-8B1F-4CA2B5EF8B7B}">
      <dsp:nvSpPr>
        <dsp:cNvPr id="0" name=""/>
        <dsp:cNvSpPr/>
      </dsp:nvSpPr>
      <dsp:spPr>
        <a:xfrm rot="5400000">
          <a:off x="4171133" y="-608653"/>
          <a:ext cx="643818" cy="2145426"/>
        </a:xfrm>
        <a:prstGeom prst="round2SameRect">
          <a:avLst>
            <a:gd name="adj1" fmla="val 16670"/>
            <a:gd name="adj2" fmla="val 0"/>
          </a:avLst>
        </a:prstGeom>
        <a:solidFill>
          <a:srgbClr val="99663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60020" tIns="177800" rIns="10668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Hiện</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tượng</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3420329" y="173585"/>
        <a:ext cx="2113992" cy="580950"/>
      </dsp:txXfrm>
    </dsp:sp>
    <dsp:sp modelId="{A409E688-356B-4D05-A62B-D3322EBA34BB}">
      <dsp:nvSpPr>
        <dsp:cNvPr id="0" name=""/>
        <dsp:cNvSpPr/>
      </dsp:nvSpPr>
      <dsp:spPr>
        <a:xfrm>
          <a:off x="3054346" y="0"/>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307571-C2BC-4CD3-8A3A-01D2CBBA6067}">
      <dsp:nvSpPr>
        <dsp:cNvPr id="0" name=""/>
        <dsp:cNvSpPr/>
      </dsp:nvSpPr>
      <dsp:spPr>
        <a:xfrm rot="10800000">
          <a:off x="3054346" y="590141"/>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497783-3254-4EB8-AB7D-3D995DCCBCB8}">
      <dsp:nvSpPr>
        <dsp:cNvPr id="0" name=""/>
        <dsp:cNvSpPr/>
      </dsp:nvSpPr>
      <dsp:spPr>
        <a:xfrm rot="16200000">
          <a:off x="2017983" y="-695632"/>
          <a:ext cx="643818" cy="2383985"/>
        </a:xfrm>
        <a:prstGeom prst="round2SameRect">
          <a:avLst>
            <a:gd name="adj1" fmla="val 16670"/>
            <a:gd name="adj2" fmla="val 0"/>
          </a:avLst>
        </a:prstGeom>
        <a:solidFill>
          <a:srgbClr val="FF0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77800" rIns="16002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Khả</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năng</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1179334" y="205885"/>
        <a:ext cx="2352551" cy="580950"/>
      </dsp:txXfrm>
    </dsp:sp>
    <dsp:sp modelId="{5D249FAC-6CAC-49BD-8B1F-4CA2B5EF8B7B}">
      <dsp:nvSpPr>
        <dsp:cNvPr id="0" name=""/>
        <dsp:cNvSpPr/>
      </dsp:nvSpPr>
      <dsp:spPr>
        <a:xfrm rot="5400000">
          <a:off x="4587077" y="-614963"/>
          <a:ext cx="643818" cy="2158047"/>
        </a:xfrm>
        <a:prstGeom prst="round2SameRect">
          <a:avLst>
            <a:gd name="adj1" fmla="val 16670"/>
            <a:gd name="adj2" fmla="val 0"/>
          </a:avLst>
        </a:prstGeom>
        <a:solidFill>
          <a:srgbClr val="FF0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60020" tIns="177800" rIns="10668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Hiện</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thực</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3829963" y="173585"/>
        <a:ext cx="2126613" cy="580950"/>
      </dsp:txXfrm>
    </dsp:sp>
    <dsp:sp modelId="{A409E688-356B-4D05-A62B-D3322EBA34BB}">
      <dsp:nvSpPr>
        <dsp:cNvPr id="0" name=""/>
        <dsp:cNvSpPr/>
      </dsp:nvSpPr>
      <dsp:spPr>
        <a:xfrm>
          <a:off x="3470290" y="0"/>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307571-C2BC-4CD3-8A3A-01D2CBBA6067}">
      <dsp:nvSpPr>
        <dsp:cNvPr id="0" name=""/>
        <dsp:cNvSpPr/>
      </dsp:nvSpPr>
      <dsp:spPr>
        <a:xfrm rot="10800000">
          <a:off x="3470290" y="590141"/>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ED867BD-B7B2-4E12-9A69-58629FB9D5F2}">
      <dsp:nvSpPr>
        <dsp:cNvPr id="0" name=""/>
        <dsp:cNvSpPr/>
      </dsp:nvSpPr>
      <dsp:spPr>
        <a:xfrm>
          <a:off x="1786402" y="6960"/>
          <a:ext cx="2544985" cy="2544985"/>
        </a:xfrm>
        <a:prstGeom prst="ellipse">
          <a:avLst/>
        </a:prstGeom>
        <a:solidFill>
          <a:srgbClr val="FF3399"/>
        </a:solidFill>
        <a:ln w="25400" cap="flat" cmpd="sng" algn="ctr">
          <a:solidFill>
            <a:srgbClr val="FFC000"/>
          </a:solidFill>
          <a:prstDash val="solid"/>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lvl="0" algn="ctr" defTabSz="1244600">
            <a:lnSpc>
              <a:spcPct val="90000"/>
            </a:lnSpc>
            <a:spcBef>
              <a:spcPct val="0"/>
            </a:spcBef>
            <a:spcAft>
              <a:spcPct val="35000"/>
            </a:spcAft>
          </a:pPr>
          <a:r>
            <a:rPr lang="en-US" sz="2800" b="1" kern="1200" dirty="0" err="1">
              <a:solidFill>
                <a:schemeClr val="tx2"/>
              </a:solidFill>
              <a:latin typeface="Times New Roman" panose="02020603050405020304" pitchFamily="18" charset="0"/>
              <a:cs typeface="Times New Roman" panose="02020603050405020304" pitchFamily="18" charset="0"/>
            </a:rPr>
            <a:t>Cái</a:t>
          </a:r>
          <a:r>
            <a:rPr lang="en-US" sz="2800" b="1" kern="1200" dirty="0">
              <a:solidFill>
                <a:schemeClr val="tx2"/>
              </a:solidFill>
              <a:latin typeface="Times New Roman" panose="02020603050405020304" pitchFamily="18" charset="0"/>
              <a:cs typeface="Times New Roman" panose="02020603050405020304" pitchFamily="18" charset="0"/>
            </a:rPr>
            <a:t> </a:t>
          </a:r>
          <a:r>
            <a:rPr lang="en-US" sz="2800" b="1" kern="1200" dirty="0" err="1">
              <a:solidFill>
                <a:schemeClr val="tx2"/>
              </a:solidFill>
              <a:latin typeface="Times New Roman" panose="02020603050405020304" pitchFamily="18" charset="0"/>
              <a:cs typeface="Times New Roman" panose="02020603050405020304" pitchFamily="18" charset="0"/>
            </a:rPr>
            <a:t>đơn</a:t>
          </a:r>
          <a:r>
            <a:rPr lang="en-US" sz="2800" b="1" kern="1200" dirty="0">
              <a:solidFill>
                <a:schemeClr val="tx2"/>
              </a:solidFill>
              <a:latin typeface="Times New Roman" panose="02020603050405020304" pitchFamily="18" charset="0"/>
              <a:cs typeface="Times New Roman" panose="02020603050405020304" pitchFamily="18" charset="0"/>
            </a:rPr>
            <a:t> </a:t>
          </a:r>
          <a:r>
            <a:rPr lang="en-US" sz="2800" b="1" kern="1200" dirty="0" err="1">
              <a:solidFill>
                <a:schemeClr val="tx2"/>
              </a:solidFill>
              <a:latin typeface="Times New Roman" panose="02020603050405020304" pitchFamily="18" charset="0"/>
              <a:cs typeface="Times New Roman" panose="02020603050405020304" pitchFamily="18" charset="0"/>
            </a:rPr>
            <a:t>nhất</a:t>
          </a:r>
          <a:endParaRPr lang="en-US" sz="2800" b="1" kern="1200" dirty="0">
            <a:solidFill>
              <a:schemeClr val="tx2"/>
            </a:solidFill>
            <a:latin typeface="Times New Roman" panose="02020603050405020304" pitchFamily="18" charset="0"/>
            <a:cs typeface="Times New Roman" panose="02020603050405020304" pitchFamily="18" charset="0"/>
          </a:endParaRPr>
        </a:p>
      </dsp:txBody>
      <dsp:txXfrm>
        <a:off x="2141783" y="307068"/>
        <a:ext cx="1467379" cy="1944768"/>
      </dsp:txXfrm>
    </dsp:sp>
    <dsp:sp modelId="{0AF778D7-1960-4C25-8C07-8DD30D297289}">
      <dsp:nvSpPr>
        <dsp:cNvPr id="0" name=""/>
        <dsp:cNvSpPr/>
      </dsp:nvSpPr>
      <dsp:spPr>
        <a:xfrm>
          <a:off x="3547712" y="6960"/>
          <a:ext cx="2544985" cy="2544985"/>
        </a:xfrm>
        <a:prstGeom prst="ellipse">
          <a:avLst/>
        </a:prstGeom>
        <a:solidFill>
          <a:schemeClr val="accent2">
            <a:alpha val="50000"/>
            <a:hueOff val="38113"/>
            <a:satOff val="811"/>
            <a:lumOff val="-14706"/>
            <a:alphaOff val="0"/>
          </a:schemeClr>
        </a:solidFill>
        <a:ln w="25400" cap="flat" cmpd="sng" algn="ctr">
          <a:solidFill>
            <a:srgbClr val="FFC000"/>
          </a:solidFill>
          <a:prstDash val="solid"/>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Cái</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đơn</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nhất</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a:off x="4269937" y="307068"/>
        <a:ext cx="1467379" cy="1944768"/>
      </dsp:txXfrm>
    </dsp:sp>
  </dsp:spTree>
</dsp:drawing>
</file>

<file path=ppt/diagrams/drawing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0F5423A-6B51-47AE-9D9D-A2D68FE972DD}">
      <dsp:nvSpPr>
        <dsp:cNvPr id="0" name=""/>
        <dsp:cNvSpPr/>
      </dsp:nvSpPr>
      <dsp:spPr>
        <a:xfrm>
          <a:off x="2015133" y="1408984"/>
          <a:ext cx="1343422" cy="1343422"/>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sp>
    <dsp:sp modelId="{C145B2AA-C0A7-4794-94B3-DF0136596E47}">
      <dsp:nvSpPr>
        <dsp:cNvPr id="0" name=""/>
        <dsp:cNvSpPr/>
      </dsp:nvSpPr>
      <dsp:spPr>
        <a:xfrm>
          <a:off x="1907659" y="315054"/>
          <a:ext cx="1558369" cy="902011"/>
        </a:xfrm>
        <a:prstGeom prst="rect">
          <a:avLst/>
        </a:prstGeom>
        <a:noFill/>
        <a:ln>
          <a:noFill/>
        </a:ln>
        <a:effectLst/>
        <a:sp3d/>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2900" b="1" i="0" u="none" strike="noStrike" kern="1200" cap="none" normalizeH="0" baseline="0">
              <a:ln>
                <a:noFill/>
              </a:ln>
              <a:solidFill>
                <a:schemeClr val="tx1"/>
              </a:solidFill>
              <a:effectLst/>
              <a:latin typeface="Times New Roman" panose="02020603050405020304" pitchFamily="18" charset="0"/>
              <a:cs typeface="Arial" panose="020B0604020202020204" pitchFamily="34" charset="0"/>
            </a:rPr>
            <a:t>CAM</a:t>
          </a:r>
        </a:p>
      </dsp:txBody>
      <dsp:txXfrm>
        <a:off x="1907659" y="315054"/>
        <a:ext cx="1558369" cy="902011"/>
      </dsp:txXfrm>
    </dsp:sp>
    <dsp:sp modelId="{CA577028-CE1D-4F79-B24C-041A17CDBF12}">
      <dsp:nvSpPr>
        <dsp:cNvPr id="0" name=""/>
        <dsp:cNvSpPr/>
      </dsp:nvSpPr>
      <dsp:spPr>
        <a:xfrm>
          <a:off x="2526170" y="1780152"/>
          <a:ext cx="1343422" cy="1343422"/>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sp>
    <dsp:sp modelId="{C871B142-1C63-4BEE-A806-E184135DDF39}">
      <dsp:nvSpPr>
        <dsp:cNvPr id="0" name=""/>
        <dsp:cNvSpPr/>
      </dsp:nvSpPr>
      <dsp:spPr>
        <a:xfrm>
          <a:off x="3663076" y="1394409"/>
          <a:ext cx="1397158" cy="978778"/>
        </a:xfrm>
        <a:prstGeom prst="rect">
          <a:avLst/>
        </a:prstGeom>
        <a:noFill/>
        <a:ln>
          <a:noFill/>
        </a:ln>
        <a:effectLst/>
        <a:sp3d/>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2900" b="1" i="0" u="none" strike="noStrike" kern="1200" cap="none" normalizeH="0" baseline="0" dirty="0">
              <a:ln>
                <a:noFill/>
              </a:ln>
              <a:solidFill>
                <a:schemeClr val="tx1"/>
              </a:solidFill>
              <a:effectLst/>
              <a:latin typeface="Times New Roman" panose="02020603050405020304" pitchFamily="18" charset="0"/>
              <a:cs typeface="Arial" panose="020B0604020202020204" pitchFamily="34" charset="0"/>
            </a:rPr>
            <a:t>CHANH</a:t>
          </a:r>
        </a:p>
      </dsp:txBody>
      <dsp:txXfrm>
        <a:off x="3663076" y="1394409"/>
        <a:ext cx="1397158" cy="978778"/>
      </dsp:txXfrm>
    </dsp:sp>
    <dsp:sp modelId="{306A6DFA-0C78-465F-A1E1-57BCB9673C13}">
      <dsp:nvSpPr>
        <dsp:cNvPr id="0" name=""/>
        <dsp:cNvSpPr/>
      </dsp:nvSpPr>
      <dsp:spPr>
        <a:xfrm>
          <a:off x="2331105" y="2381237"/>
          <a:ext cx="1343422" cy="1343422"/>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sp>
    <dsp:sp modelId="{8A66C141-4A86-4C1C-A7FB-0896D5F9F4C8}">
      <dsp:nvSpPr>
        <dsp:cNvPr id="0" name=""/>
        <dsp:cNvSpPr/>
      </dsp:nvSpPr>
      <dsp:spPr>
        <a:xfrm>
          <a:off x="3761581" y="3174624"/>
          <a:ext cx="1397158" cy="978778"/>
        </a:xfrm>
        <a:prstGeom prst="rect">
          <a:avLst/>
        </a:prstGeom>
        <a:noFill/>
        <a:ln>
          <a:noFill/>
        </a:ln>
        <a:effectLst/>
        <a:sp3d/>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2900" b="1" i="0" u="none" strike="noStrike" kern="1200" cap="none" normalizeH="0" baseline="0">
              <a:ln>
                <a:noFill/>
              </a:ln>
              <a:solidFill>
                <a:schemeClr val="tx1"/>
              </a:solidFill>
              <a:effectLst/>
              <a:latin typeface="Times New Roman" panose="02020603050405020304" pitchFamily="18" charset="0"/>
              <a:cs typeface="Arial" panose="020B0604020202020204" pitchFamily="34" charset="0"/>
            </a:rPr>
            <a:t>QUÝT</a:t>
          </a:r>
        </a:p>
      </dsp:txBody>
      <dsp:txXfrm>
        <a:off x="3761581" y="3174624"/>
        <a:ext cx="1397158" cy="978778"/>
      </dsp:txXfrm>
    </dsp:sp>
    <dsp:sp modelId="{9D04E817-189E-4807-9BB6-F4B983285511}">
      <dsp:nvSpPr>
        <dsp:cNvPr id="0" name=""/>
        <dsp:cNvSpPr/>
      </dsp:nvSpPr>
      <dsp:spPr>
        <a:xfrm>
          <a:off x="1699160" y="2381237"/>
          <a:ext cx="1343422" cy="1343422"/>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sp>
    <dsp:sp modelId="{27E5883E-C5E5-49F1-AF5A-5692E3045E02}">
      <dsp:nvSpPr>
        <dsp:cNvPr id="0" name=""/>
        <dsp:cNvSpPr/>
      </dsp:nvSpPr>
      <dsp:spPr>
        <a:xfrm>
          <a:off x="214947" y="3174624"/>
          <a:ext cx="1397158" cy="978778"/>
        </a:xfrm>
        <a:prstGeom prst="rect">
          <a:avLst/>
        </a:prstGeom>
        <a:noFill/>
        <a:ln>
          <a:noFill/>
        </a:ln>
        <a:effectLst/>
        <a:sp3d/>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2900" b="1" i="0" u="none" strike="noStrike" kern="1200" cap="none" normalizeH="0" baseline="0">
              <a:ln>
                <a:noFill/>
              </a:ln>
              <a:solidFill>
                <a:schemeClr val="tx1"/>
              </a:solidFill>
              <a:effectLst/>
              <a:latin typeface="Times New Roman" panose="02020603050405020304" pitchFamily="18" charset="0"/>
              <a:cs typeface="Arial" panose="020B0604020202020204" pitchFamily="34" charset="0"/>
            </a:rPr>
            <a:t>BƯỞI</a:t>
          </a:r>
        </a:p>
      </dsp:txBody>
      <dsp:txXfrm>
        <a:off x="214947" y="3174624"/>
        <a:ext cx="1397158" cy="978778"/>
      </dsp:txXfrm>
    </dsp:sp>
    <dsp:sp modelId="{5758E471-EF6D-47BA-8FB8-36D8A3FD0746}">
      <dsp:nvSpPr>
        <dsp:cNvPr id="0" name=""/>
        <dsp:cNvSpPr/>
      </dsp:nvSpPr>
      <dsp:spPr>
        <a:xfrm>
          <a:off x="1504095" y="1780152"/>
          <a:ext cx="1343422" cy="1343422"/>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sp>
    <dsp:sp modelId="{13D68F9F-D7E3-45B7-A2A7-C335808999AA}">
      <dsp:nvSpPr>
        <dsp:cNvPr id="0" name=""/>
        <dsp:cNvSpPr/>
      </dsp:nvSpPr>
      <dsp:spPr>
        <a:xfrm>
          <a:off x="0" y="1504942"/>
          <a:ext cx="1397158" cy="978778"/>
        </a:xfrm>
        <a:prstGeom prst="rect">
          <a:avLst/>
        </a:prstGeom>
        <a:noFill/>
        <a:ln>
          <a:noFill/>
        </a:ln>
        <a:effectLst/>
        <a:sp3d/>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2900" b="1" i="0" u="none" strike="noStrike" kern="1200" cap="none" normalizeH="0" baseline="0">
              <a:ln>
                <a:noFill/>
              </a:ln>
              <a:solidFill>
                <a:schemeClr val="tx1"/>
              </a:solidFill>
              <a:effectLst/>
              <a:latin typeface="Times New Roman" panose="02020603050405020304" pitchFamily="18" charset="0"/>
              <a:cs typeface="Arial" panose="020B0604020202020204" pitchFamily="34" charset="0"/>
            </a:rPr>
            <a:t>XOÀI</a:t>
          </a:r>
          <a:r>
            <a:rPr kumimoji="0" lang="en-US" sz="2900" b="0" i="0" u="none" strike="noStrike" kern="1200" cap="none" normalizeH="0" baseline="0">
              <a:ln>
                <a:noFill/>
              </a:ln>
              <a:solidFill>
                <a:schemeClr val="tx1"/>
              </a:solidFill>
              <a:effectLst/>
              <a:latin typeface="Times New Roman" panose="02020603050405020304" pitchFamily="18" charset="0"/>
              <a:cs typeface="Arial" panose="020B0604020202020204" pitchFamily="34" charset="0"/>
            </a:rPr>
            <a:t> </a:t>
          </a:r>
        </a:p>
      </dsp:txBody>
      <dsp:txXfrm>
        <a:off x="0" y="1504942"/>
        <a:ext cx="1397158" cy="978778"/>
      </dsp:txXfrm>
    </dsp:sp>
  </dsp:spTree>
</dsp:drawing>
</file>

<file path=ppt/diagrams/drawing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23E2A49-FBCD-414C-B8F7-D2E891227904}">
      <dsp:nvSpPr>
        <dsp:cNvPr id="0" name=""/>
        <dsp:cNvSpPr/>
      </dsp:nvSpPr>
      <dsp:spPr>
        <a:xfrm>
          <a:off x="0" y="0"/>
          <a:ext cx="10134600" cy="845820"/>
        </a:xfrm>
        <a:prstGeom prst="rect">
          <a:avLst/>
        </a:prstGeom>
        <a:solidFill>
          <a:srgbClr val="3333FF"/>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bevelB w="88900" h="121750" prst="angle"/>
        </a:sp3d>
      </dsp:spPr>
      <dsp:style>
        <a:lnRef idx="0">
          <a:scrgbClr r="0" g="0" b="0"/>
        </a:lnRef>
        <a:fillRef idx="1">
          <a:scrgbClr r="0" g="0" b="0"/>
        </a:fillRef>
        <a:effectRef idx="2">
          <a:scrgbClr r="0" g="0" b="0"/>
        </a:effectRef>
        <a:fontRef idx="minor">
          <a:schemeClr val="lt1"/>
        </a:fontRef>
      </dsp:style>
      <dsp:txBody>
        <a:bodyPr spcFirstLastPara="0" vert="horz" wrap="square" lIns="121920" tIns="121920" rIns="121920" bIns="121920" numCol="1" spcCol="1270" anchor="ctr" anchorCtr="0">
          <a:noAutofit/>
        </a:bodyPr>
        <a:lstStyle/>
        <a:p>
          <a:pPr lvl="0" algn="ctr" defTabSz="1422400">
            <a:lnSpc>
              <a:spcPct val="90000"/>
            </a:lnSpc>
            <a:spcBef>
              <a:spcPct val="0"/>
            </a:spcBef>
            <a:spcAft>
              <a:spcPct val="35000"/>
            </a:spcAft>
          </a:pPr>
          <a:r>
            <a:rPr lang="en-US" sz="3200" b="1" kern="1200" noProof="1">
              <a:latin typeface="+mj-lt"/>
              <a:cs typeface="Times New Roman" panose="02020603050405020304" pitchFamily="18" charset="0"/>
            </a:rPr>
            <a:t>Nguyên nhân</a:t>
          </a:r>
        </a:p>
      </dsp:txBody>
      <dsp:txXfrm>
        <a:off x="0" y="0"/>
        <a:ext cx="10134600" cy="845820"/>
      </dsp:txXfrm>
    </dsp:sp>
    <dsp:sp modelId="{86E0CD11-2865-449B-9CBE-A0F6B27BCC31}">
      <dsp:nvSpPr>
        <dsp:cNvPr id="0" name=""/>
        <dsp:cNvSpPr/>
      </dsp:nvSpPr>
      <dsp:spPr>
        <a:xfrm>
          <a:off x="4948" y="845820"/>
          <a:ext cx="3374900" cy="1776222"/>
        </a:xfrm>
        <a:prstGeom prst="rect">
          <a:avLst/>
        </a:prstGeom>
        <a:solidFill>
          <a:srgbClr val="6600CC"/>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06680" tIns="106680" rIns="106680" bIns="106680" numCol="1" spcCol="1270" anchor="ctr" anchorCtr="0">
          <a:noAutofit/>
        </a:bodyPr>
        <a:lstStyle/>
        <a:p>
          <a:pPr lvl="0" algn="ctr" defTabSz="1244600">
            <a:lnSpc>
              <a:spcPct val="90000"/>
            </a:lnSpc>
            <a:spcBef>
              <a:spcPct val="0"/>
            </a:spcBef>
            <a:spcAft>
              <a:spcPct val="35000"/>
            </a:spcAft>
          </a:pPr>
          <a:r>
            <a:rPr lang="en-US" sz="2800" b="1" i="0" kern="1200" noProof="1">
              <a:solidFill>
                <a:schemeClr val="bg1"/>
              </a:solidFill>
              <a:latin typeface="+mj-lt"/>
              <a:cs typeface="Times New Roman" panose="02020603050405020304" pitchFamily="18" charset="0"/>
            </a:rPr>
            <a:t>Sinh ra </a:t>
          </a:r>
        </a:p>
        <a:p>
          <a:pPr lvl="0" algn="ctr" defTabSz="1244600">
            <a:lnSpc>
              <a:spcPct val="90000"/>
            </a:lnSpc>
            <a:spcBef>
              <a:spcPct val="0"/>
            </a:spcBef>
            <a:spcAft>
              <a:spcPct val="35000"/>
            </a:spcAft>
          </a:pPr>
          <a:r>
            <a:rPr lang="en-US" sz="2800" b="1" i="0" kern="1200" noProof="1">
              <a:solidFill>
                <a:schemeClr val="bg1"/>
              </a:solidFill>
              <a:latin typeface="+mj-lt"/>
              <a:cs typeface="Times New Roman" panose="02020603050405020304" pitchFamily="18" charset="0"/>
            </a:rPr>
            <a:t>kết quả</a:t>
          </a:r>
        </a:p>
      </dsp:txBody>
      <dsp:txXfrm>
        <a:off x="4948" y="845820"/>
        <a:ext cx="3374900" cy="1776222"/>
      </dsp:txXfrm>
    </dsp:sp>
    <dsp:sp modelId="{F46505C3-1E5E-4B16-A593-FD5BC698B928}">
      <dsp:nvSpPr>
        <dsp:cNvPr id="0" name=""/>
        <dsp:cNvSpPr/>
      </dsp:nvSpPr>
      <dsp:spPr>
        <a:xfrm>
          <a:off x="3379849" y="845820"/>
          <a:ext cx="3374900" cy="1776222"/>
        </a:xfrm>
        <a:prstGeom prst="rect">
          <a:avLst/>
        </a:prstGeom>
        <a:solidFill>
          <a:srgbClr val="C00000"/>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06680" tIns="106680" rIns="106680" bIns="106680" numCol="1" spcCol="1270" anchor="ctr" anchorCtr="0">
          <a:noAutofit/>
        </a:bodyPr>
        <a:lstStyle/>
        <a:p>
          <a:pPr lvl="0" algn="ctr" defTabSz="1244600">
            <a:lnSpc>
              <a:spcPct val="90000"/>
            </a:lnSpc>
            <a:spcBef>
              <a:spcPct val="0"/>
            </a:spcBef>
            <a:spcAft>
              <a:spcPct val="35000"/>
            </a:spcAft>
          </a:pPr>
          <a:r>
            <a:rPr lang="en-US" sz="2800" b="1" kern="1200" noProof="1">
              <a:solidFill>
                <a:schemeClr val="bg1"/>
              </a:solidFill>
              <a:latin typeface="+mj-lt"/>
              <a:cs typeface="Times New Roman" panose="02020603050405020304" pitchFamily="18" charset="0"/>
            </a:rPr>
            <a:t>Quyết định </a:t>
          </a:r>
        </a:p>
        <a:p>
          <a:pPr lvl="0" algn="ctr" defTabSz="1244600">
            <a:lnSpc>
              <a:spcPct val="90000"/>
            </a:lnSpc>
            <a:spcBef>
              <a:spcPct val="0"/>
            </a:spcBef>
            <a:spcAft>
              <a:spcPct val="35000"/>
            </a:spcAft>
          </a:pPr>
          <a:r>
            <a:rPr lang="en-US" sz="2800" b="1" kern="1200" noProof="1">
              <a:solidFill>
                <a:schemeClr val="bg1"/>
              </a:solidFill>
              <a:latin typeface="+mj-lt"/>
              <a:cs typeface="Times New Roman" panose="02020603050405020304" pitchFamily="18" charset="0"/>
            </a:rPr>
            <a:t>kết quả</a:t>
          </a:r>
        </a:p>
      </dsp:txBody>
      <dsp:txXfrm>
        <a:off x="3379849" y="845820"/>
        <a:ext cx="3374900" cy="1776222"/>
      </dsp:txXfrm>
    </dsp:sp>
    <dsp:sp modelId="{3B403D50-5F58-428E-BA69-78F9118DB019}">
      <dsp:nvSpPr>
        <dsp:cNvPr id="0" name=""/>
        <dsp:cNvSpPr/>
      </dsp:nvSpPr>
      <dsp:spPr>
        <a:xfrm>
          <a:off x="6754750" y="845820"/>
          <a:ext cx="3374900" cy="1776222"/>
        </a:xfrm>
        <a:prstGeom prst="rect">
          <a:avLst/>
        </a:prstGeom>
        <a:solidFill>
          <a:srgbClr val="99663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06680" tIns="106680" rIns="106680" bIns="106680" numCol="1" spcCol="1270" anchor="ctr" anchorCtr="0">
          <a:noAutofit/>
        </a:bodyPr>
        <a:lstStyle/>
        <a:p>
          <a:pPr lvl="0" algn="ctr" defTabSz="1244600">
            <a:lnSpc>
              <a:spcPct val="100000"/>
            </a:lnSpc>
            <a:spcBef>
              <a:spcPct val="0"/>
            </a:spcBef>
            <a:spcAft>
              <a:spcPct val="35000"/>
            </a:spcAft>
          </a:pPr>
          <a:r>
            <a:rPr lang="en-US" sz="2800" b="1" kern="1200" noProof="1">
              <a:solidFill>
                <a:schemeClr val="bg1"/>
              </a:solidFill>
              <a:latin typeface="+mj-lt"/>
              <a:cs typeface="Times New Roman" panose="02020603050405020304" pitchFamily="18" charset="0"/>
            </a:rPr>
            <a:t>Có trước </a:t>
          </a:r>
        </a:p>
        <a:p>
          <a:pPr lvl="0" algn="ctr" defTabSz="1244600">
            <a:lnSpc>
              <a:spcPct val="100000"/>
            </a:lnSpc>
            <a:spcBef>
              <a:spcPct val="0"/>
            </a:spcBef>
            <a:spcAft>
              <a:spcPct val="35000"/>
            </a:spcAft>
          </a:pPr>
          <a:r>
            <a:rPr lang="en-US" sz="2800" b="1" kern="1200" noProof="1">
              <a:solidFill>
                <a:schemeClr val="bg1"/>
              </a:solidFill>
              <a:latin typeface="+mj-lt"/>
              <a:cs typeface="Times New Roman" panose="02020603050405020304" pitchFamily="18" charset="0"/>
            </a:rPr>
            <a:t>kết quả</a:t>
          </a:r>
        </a:p>
      </dsp:txBody>
      <dsp:txXfrm>
        <a:off x="6754750" y="845820"/>
        <a:ext cx="3374900" cy="1776222"/>
      </dsp:txXfrm>
    </dsp:sp>
    <dsp:sp modelId="{0245A3CB-0C78-465D-9794-D612CD1FBF04}">
      <dsp:nvSpPr>
        <dsp:cNvPr id="0" name=""/>
        <dsp:cNvSpPr/>
      </dsp:nvSpPr>
      <dsp:spPr>
        <a:xfrm>
          <a:off x="0" y="2622042"/>
          <a:ext cx="10134600" cy="197358"/>
        </a:xfrm>
        <a:prstGeom prst="rect">
          <a:avLst/>
        </a:prstGeom>
        <a:solidFill>
          <a:schemeClr val="accent2">
            <a:shade val="90000"/>
            <a:hueOff val="0"/>
            <a:satOff val="0"/>
            <a:lumOff val="0"/>
            <a:alphaOff val="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bevelB w="88900" h="121750" prst="angle"/>
        </a:sp3d>
      </dsp:spPr>
      <dsp:style>
        <a:lnRef idx="0">
          <a:scrgbClr r="0" g="0" b="0"/>
        </a:lnRef>
        <a:fillRef idx="1">
          <a:scrgbClr r="0" g="0" b="0"/>
        </a:fillRef>
        <a:effectRef idx="2">
          <a:scrgbClr r="0" g="0" b="0"/>
        </a:effectRef>
        <a:fontRef idx="minor">
          <a:schemeClr val="lt1"/>
        </a:fontRef>
      </dsp:style>
    </dsp:sp>
  </dsp:spTree>
</dsp:drawing>
</file>

<file path=ppt/diagrams/drawing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E542729-0537-49C2-A1C8-6AE3BB216691}">
      <dsp:nvSpPr>
        <dsp:cNvPr id="0" name=""/>
        <dsp:cNvSpPr/>
      </dsp:nvSpPr>
      <dsp:spPr>
        <a:xfrm>
          <a:off x="1864909" y="2015274"/>
          <a:ext cx="2010187" cy="2213186"/>
        </a:xfrm>
        <a:prstGeom prst="ellipse">
          <a:avLst/>
        </a:prstGeom>
        <a:solidFill>
          <a:srgbClr val="008000"/>
        </a:solidFill>
        <a:ln>
          <a:noFill/>
        </a:ln>
        <a:effectLst/>
        <a:sp3d extrusionH="381000" contourW="38100" prstMaterial="matte">
          <a:contourClr>
            <a:schemeClr val="lt1"/>
          </a:contourClr>
        </a:sp3d>
      </dsp:spPr>
      <dsp:style>
        <a:lnRef idx="0">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kern="1200" noProof="1">
              <a:solidFill>
                <a:schemeClr val="bg1"/>
              </a:solidFill>
              <a:latin typeface="+mj-lt"/>
              <a:cs typeface="Times New Roman" panose="02020603050405020304" pitchFamily="18" charset="0"/>
            </a:rPr>
            <a:t>Khả năng &amp; Hiện thực</a:t>
          </a:r>
        </a:p>
      </dsp:txBody>
      <dsp:txXfrm>
        <a:off x="2159294" y="2339388"/>
        <a:ext cx="1421417" cy="1564958"/>
      </dsp:txXfrm>
    </dsp:sp>
    <dsp:sp modelId="{835DFC6B-944E-487D-B7CA-A7B99DF8374D}">
      <dsp:nvSpPr>
        <dsp:cNvPr id="0" name=""/>
        <dsp:cNvSpPr/>
      </dsp:nvSpPr>
      <dsp:spPr>
        <a:xfrm rot="12864357">
          <a:off x="741027" y="1861486"/>
          <a:ext cx="1327918" cy="514082"/>
        </a:xfrm>
        <a:prstGeom prst="leftArrow">
          <a:avLst>
            <a:gd name="adj1" fmla="val 60000"/>
            <a:gd name="adj2" fmla="val 50000"/>
          </a:avLst>
        </a:prstGeom>
        <a:solidFill>
          <a:schemeClr val="accent1">
            <a:tint val="60000"/>
            <a:hueOff val="0"/>
            <a:satOff val="0"/>
            <a:lumOff val="0"/>
            <a:alphaOff val="0"/>
          </a:schemeClr>
        </a:solidFill>
        <a:ln>
          <a:noFill/>
        </a:ln>
        <a:effectLst/>
        <a:sp3d z="-381000" extrusionH="63500" contourW="12700" prstMaterial="matte">
          <a:contourClr>
            <a:schemeClr val="dk1">
              <a:tint val="20000"/>
            </a:schemeClr>
          </a:contourClr>
        </a:sp3d>
      </dsp:spPr>
      <dsp:style>
        <a:lnRef idx="0">
          <a:scrgbClr r="0" g="0" b="0"/>
        </a:lnRef>
        <a:fillRef idx="1">
          <a:scrgbClr r="0" g="0" b="0"/>
        </a:fillRef>
        <a:effectRef idx="0">
          <a:scrgbClr r="0" g="0" b="0"/>
        </a:effectRef>
        <a:fontRef idx="minor">
          <a:schemeClr val="lt1"/>
        </a:fontRef>
      </dsp:style>
    </dsp:sp>
    <dsp:sp modelId="{6873686A-A46F-47EA-BDBA-C376E224A118}">
      <dsp:nvSpPr>
        <dsp:cNvPr id="0" name=""/>
        <dsp:cNvSpPr/>
      </dsp:nvSpPr>
      <dsp:spPr>
        <a:xfrm>
          <a:off x="380" y="1057913"/>
          <a:ext cx="1713607" cy="1370885"/>
        </a:xfrm>
        <a:prstGeom prst="roundRect">
          <a:avLst>
            <a:gd name="adj" fmla="val 10000"/>
          </a:avLst>
        </a:prstGeom>
        <a:solidFill>
          <a:srgbClr val="FF0066"/>
        </a:solidFill>
        <a:ln>
          <a:noFill/>
        </a:ln>
        <a:effectLst/>
        <a:sp3d extrusionH="381000" contourW="38100" prstMaterial="matte">
          <a:contourClr>
            <a:schemeClr val="lt1"/>
          </a:contourClr>
        </a:sp3d>
      </dsp:spPr>
      <dsp:style>
        <a:lnRef idx="0">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ctr" defTabSz="1244600">
            <a:lnSpc>
              <a:spcPct val="90000"/>
            </a:lnSpc>
            <a:spcBef>
              <a:spcPct val="0"/>
            </a:spcBef>
            <a:spcAft>
              <a:spcPct val="35000"/>
            </a:spcAft>
          </a:pPr>
          <a:r>
            <a:rPr lang="en-US" sz="2800" kern="1200" noProof="1">
              <a:latin typeface="Times New Roman" panose="02020603050405020304" pitchFamily="18" charset="0"/>
              <a:cs typeface="Times New Roman" panose="02020603050405020304" pitchFamily="18" charset="0"/>
            </a:rPr>
            <a:t>Chuyển hóa </a:t>
          </a:r>
        </a:p>
      </dsp:txBody>
      <dsp:txXfrm>
        <a:off x="40532" y="1098065"/>
        <a:ext cx="1633303" cy="1290581"/>
      </dsp:txXfrm>
    </dsp:sp>
    <dsp:sp modelId="{DF8B5918-99DF-4243-A313-327966905523}">
      <dsp:nvSpPr>
        <dsp:cNvPr id="0" name=""/>
        <dsp:cNvSpPr/>
      </dsp:nvSpPr>
      <dsp:spPr>
        <a:xfrm rot="16182238">
          <a:off x="2240194" y="1065520"/>
          <a:ext cx="1241023" cy="514082"/>
        </a:xfrm>
        <a:prstGeom prst="leftArrow">
          <a:avLst>
            <a:gd name="adj1" fmla="val 60000"/>
            <a:gd name="adj2" fmla="val 50000"/>
          </a:avLst>
        </a:prstGeom>
        <a:solidFill>
          <a:schemeClr val="accent1">
            <a:tint val="60000"/>
            <a:hueOff val="0"/>
            <a:satOff val="0"/>
            <a:lumOff val="0"/>
            <a:alphaOff val="0"/>
          </a:schemeClr>
        </a:solidFill>
        <a:ln>
          <a:noFill/>
        </a:ln>
        <a:effectLst/>
        <a:sp3d z="-381000" extrusionH="63500" contourW="12700" prstMaterial="matte">
          <a:contourClr>
            <a:schemeClr val="dk1">
              <a:tint val="20000"/>
            </a:schemeClr>
          </a:contourClr>
        </a:sp3d>
      </dsp:spPr>
      <dsp:style>
        <a:lnRef idx="0">
          <a:scrgbClr r="0" g="0" b="0"/>
        </a:lnRef>
        <a:fillRef idx="1">
          <a:scrgbClr r="0" g="0" b="0"/>
        </a:fillRef>
        <a:effectRef idx="0">
          <a:scrgbClr r="0" g="0" b="0"/>
        </a:effectRef>
        <a:fontRef idx="minor">
          <a:schemeClr val="lt1"/>
        </a:fontRef>
      </dsp:style>
    </dsp:sp>
    <dsp:sp modelId="{57B174E6-FF4C-49F9-B497-59AEBA06486F}">
      <dsp:nvSpPr>
        <dsp:cNvPr id="0" name=""/>
        <dsp:cNvSpPr/>
      </dsp:nvSpPr>
      <dsp:spPr>
        <a:xfrm>
          <a:off x="2000696" y="16614"/>
          <a:ext cx="1713607" cy="1370885"/>
        </a:xfrm>
        <a:prstGeom prst="roundRect">
          <a:avLst>
            <a:gd name="adj" fmla="val 10000"/>
          </a:avLst>
        </a:prstGeom>
        <a:solidFill>
          <a:srgbClr val="0070C0"/>
        </a:solidFill>
        <a:ln>
          <a:noFill/>
        </a:ln>
        <a:effectLst/>
        <a:sp3d extrusionH="381000" contourW="38100" prstMaterial="matte">
          <a:contourClr>
            <a:schemeClr val="lt1"/>
          </a:contourClr>
        </a:sp3d>
      </dsp:spPr>
      <dsp:style>
        <a:lnRef idx="0">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ctr" defTabSz="1244600">
            <a:lnSpc>
              <a:spcPct val="90000"/>
            </a:lnSpc>
            <a:spcBef>
              <a:spcPct val="0"/>
            </a:spcBef>
            <a:spcAft>
              <a:spcPct val="35000"/>
            </a:spcAft>
          </a:pPr>
          <a:r>
            <a:rPr lang="en-US" sz="2800" kern="1200" noProof="1">
              <a:latin typeface="Times New Roman" panose="02020603050405020304" pitchFamily="18" charset="0"/>
              <a:cs typeface="Times New Roman" panose="02020603050405020304" pitchFamily="18" charset="0"/>
            </a:rPr>
            <a:t>Không tách rời</a:t>
          </a:r>
        </a:p>
      </dsp:txBody>
      <dsp:txXfrm>
        <a:off x="2040848" y="56766"/>
        <a:ext cx="1633303" cy="1290581"/>
      </dsp:txXfrm>
    </dsp:sp>
    <dsp:sp modelId="{CD82677B-AA06-4E7E-A0E7-F24972B71AE4}">
      <dsp:nvSpPr>
        <dsp:cNvPr id="0" name=""/>
        <dsp:cNvSpPr/>
      </dsp:nvSpPr>
      <dsp:spPr>
        <a:xfrm rot="19218140">
          <a:off x="3569860" y="1679403"/>
          <a:ext cx="1456219" cy="514082"/>
        </a:xfrm>
        <a:prstGeom prst="leftArrow">
          <a:avLst>
            <a:gd name="adj1" fmla="val 60000"/>
            <a:gd name="adj2" fmla="val 50000"/>
          </a:avLst>
        </a:prstGeom>
        <a:solidFill>
          <a:schemeClr val="accent1">
            <a:tint val="60000"/>
            <a:hueOff val="0"/>
            <a:satOff val="0"/>
            <a:lumOff val="0"/>
            <a:alphaOff val="0"/>
          </a:schemeClr>
        </a:solidFill>
        <a:ln>
          <a:noFill/>
        </a:ln>
        <a:effectLst/>
        <a:sp3d z="-381000" extrusionH="63500" contourW="12700" prstMaterial="matte">
          <a:contourClr>
            <a:schemeClr val="dk1">
              <a:tint val="20000"/>
            </a:schemeClr>
          </a:contourClr>
        </a:sp3d>
      </dsp:spPr>
      <dsp:style>
        <a:lnRef idx="0">
          <a:scrgbClr r="0" g="0" b="0"/>
        </a:lnRef>
        <a:fillRef idx="1">
          <a:scrgbClr r="0" g="0" b="0"/>
        </a:fillRef>
        <a:effectRef idx="0">
          <a:scrgbClr r="0" g="0" b="0"/>
        </a:effectRef>
        <a:fontRef idx="minor">
          <a:schemeClr val="lt1"/>
        </a:fontRef>
      </dsp:style>
    </dsp:sp>
    <dsp:sp modelId="{47CD52E0-F113-40E6-B501-CFC7ED9BA153}">
      <dsp:nvSpPr>
        <dsp:cNvPr id="0" name=""/>
        <dsp:cNvSpPr/>
      </dsp:nvSpPr>
      <dsp:spPr>
        <a:xfrm>
          <a:off x="4001392" y="785932"/>
          <a:ext cx="1713607" cy="1370885"/>
        </a:xfrm>
        <a:prstGeom prst="roundRect">
          <a:avLst>
            <a:gd name="adj" fmla="val 10000"/>
          </a:avLst>
        </a:prstGeom>
        <a:solidFill>
          <a:srgbClr val="993300"/>
        </a:solidFill>
        <a:ln>
          <a:noFill/>
        </a:ln>
        <a:effectLst/>
        <a:sp3d extrusionH="381000" contourW="38100" prstMaterial="matte">
          <a:contourClr>
            <a:schemeClr val="lt1"/>
          </a:contourClr>
        </a:sp3d>
      </dsp:spPr>
      <dsp:style>
        <a:lnRef idx="0">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ctr" defTabSz="1244600">
            <a:lnSpc>
              <a:spcPct val="90000"/>
            </a:lnSpc>
            <a:spcBef>
              <a:spcPct val="0"/>
            </a:spcBef>
            <a:spcAft>
              <a:spcPct val="35000"/>
            </a:spcAft>
          </a:pPr>
          <a:r>
            <a:rPr lang="en-US" sz="2800" kern="1200" noProof="1">
              <a:latin typeface="Times New Roman" panose="02020603050405020304" pitchFamily="18" charset="0"/>
              <a:cs typeface="Times New Roman" panose="02020603050405020304" pitchFamily="18" charset="0"/>
            </a:rPr>
            <a:t>Tiền đề</a:t>
          </a:r>
        </a:p>
      </dsp:txBody>
      <dsp:txXfrm>
        <a:off x="4041544" y="826084"/>
        <a:ext cx="1633303" cy="1290581"/>
      </dsp:txXfrm>
    </dsp:sp>
  </dsp:spTree>
</dsp:drawing>
</file>

<file path=ppt/diagrams/drawing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920E982-A220-4616-9FCF-B4603982A4B3}">
      <dsp:nvSpPr>
        <dsp:cNvPr id="0" name=""/>
        <dsp:cNvSpPr/>
      </dsp:nvSpPr>
      <dsp:spPr>
        <a:xfrm>
          <a:off x="0" y="0"/>
          <a:ext cx="7084349" cy="3767258"/>
        </a:xfrm>
        <a:prstGeom prst="swooshArrow">
          <a:avLst>
            <a:gd name="adj1" fmla="val 25000"/>
            <a:gd name="adj2" fmla="val 25000"/>
          </a:avLst>
        </a:prstGeom>
        <a:solidFill>
          <a:srgbClr val="000099"/>
        </a:solidFill>
        <a:ln>
          <a:noFill/>
        </a:ln>
        <a:effectLst/>
      </dsp:spPr>
      <dsp:style>
        <a:lnRef idx="0">
          <a:scrgbClr r="0" g="0" b="0"/>
        </a:lnRef>
        <a:fillRef idx="1">
          <a:scrgbClr r="0" g="0" b="0"/>
        </a:fillRef>
        <a:effectRef idx="0">
          <a:scrgbClr r="0" g="0" b="0"/>
        </a:effectRef>
        <a:fontRef idx="minor"/>
      </dsp:style>
    </dsp:sp>
    <dsp:sp modelId="{D96F5940-80D2-4EB3-8056-E61D9343438B}">
      <dsp:nvSpPr>
        <dsp:cNvPr id="0" name=""/>
        <dsp:cNvSpPr/>
      </dsp:nvSpPr>
      <dsp:spPr>
        <a:xfrm>
          <a:off x="935865" y="2770129"/>
          <a:ext cx="155860" cy="155860"/>
        </a:xfrm>
        <a:prstGeom prst="ellipse">
          <a:avLst/>
        </a:prstGeom>
        <a:solidFill>
          <a:srgbClr val="FF0000"/>
        </a:solidFill>
        <a:ln w="25400" cap="flat" cmpd="sng" algn="ctr">
          <a:solidFill>
            <a:srgbClr val="FFFFFF">
              <a:hueOff val="0"/>
              <a:satOff val="0"/>
              <a:lumOff val="0"/>
              <a:alphaOff val="0"/>
            </a:srgbClr>
          </a:solidFill>
          <a:prstDash val="solid"/>
        </a:ln>
        <a:effectLst/>
      </dsp:spPr>
      <dsp:style>
        <a:lnRef idx="2">
          <a:scrgbClr r="0" g="0" b="0"/>
        </a:lnRef>
        <a:fillRef idx="1">
          <a:scrgbClr r="0" g="0" b="0"/>
        </a:fillRef>
        <a:effectRef idx="0">
          <a:scrgbClr r="0" g="0" b="0"/>
        </a:effectRef>
        <a:fontRef idx="minor">
          <a:schemeClr val="lt1"/>
        </a:fontRef>
      </dsp:style>
    </dsp:sp>
    <dsp:sp modelId="{45E4E1ED-9153-4A76-B3B1-149236FBB899}">
      <dsp:nvSpPr>
        <dsp:cNvPr id="0" name=""/>
        <dsp:cNvSpPr/>
      </dsp:nvSpPr>
      <dsp:spPr>
        <a:xfrm>
          <a:off x="688914" y="3110313"/>
          <a:ext cx="1713121" cy="10080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2587" tIns="0" rIns="0" bIns="0" numCol="1" spcCol="1270" anchor="t" anchorCtr="0">
          <a:noAutofit/>
        </a:bodyPr>
        <a:lstStyle/>
        <a:p>
          <a:pPr lvl="0" algn="l" defTabSz="1066800">
            <a:lnSpc>
              <a:spcPct val="90000"/>
            </a:lnSpc>
            <a:spcBef>
              <a:spcPct val="0"/>
            </a:spcBef>
            <a:spcAft>
              <a:spcPct val="35000"/>
            </a:spcAft>
          </a:pPr>
          <a:r>
            <a:rPr lang="en-US" sz="2400" b="1" kern="1200" dirty="0">
              <a:solidFill>
                <a:srgbClr val="FF3399"/>
              </a:solidFill>
              <a:latin typeface="Arial"/>
              <a:ea typeface="+mn-ea"/>
              <a:cs typeface="+mn-cs"/>
            </a:rPr>
            <a:t>CXNT</a:t>
          </a:r>
        </a:p>
      </dsp:txBody>
      <dsp:txXfrm>
        <a:off x="688914" y="3110313"/>
        <a:ext cx="1713121" cy="1008013"/>
      </dsp:txXfrm>
    </dsp:sp>
    <dsp:sp modelId="{59D7BD49-0486-4070-BAA5-2F90258E814D}">
      <dsp:nvSpPr>
        <dsp:cNvPr id="0" name=""/>
        <dsp:cNvSpPr/>
      </dsp:nvSpPr>
      <dsp:spPr>
        <a:xfrm>
          <a:off x="1867362" y="2221737"/>
          <a:ext cx="243956" cy="243956"/>
        </a:xfrm>
        <a:prstGeom prst="ellipse">
          <a:avLst/>
        </a:prstGeom>
        <a:solidFill>
          <a:srgbClr val="FF0000"/>
        </a:solidFill>
        <a:ln w="25400" cap="flat" cmpd="sng" algn="ctr">
          <a:solidFill>
            <a:srgbClr val="FFFFFF">
              <a:hueOff val="0"/>
              <a:satOff val="0"/>
              <a:lumOff val="0"/>
              <a:alphaOff val="0"/>
            </a:srgbClr>
          </a:solidFill>
          <a:prstDash val="solid"/>
        </a:ln>
        <a:effectLst/>
      </dsp:spPr>
      <dsp:style>
        <a:lnRef idx="2">
          <a:scrgbClr r="0" g="0" b="0"/>
        </a:lnRef>
        <a:fillRef idx="1">
          <a:scrgbClr r="0" g="0" b="0"/>
        </a:fillRef>
        <a:effectRef idx="0">
          <a:scrgbClr r="0" g="0" b="0"/>
        </a:effectRef>
        <a:fontRef idx="minor">
          <a:schemeClr val="lt1"/>
        </a:fontRef>
      </dsp:style>
    </dsp:sp>
    <dsp:sp modelId="{3FBD5236-1D91-44F4-B5AD-A60D1AAB2E18}">
      <dsp:nvSpPr>
        <dsp:cNvPr id="0" name=""/>
        <dsp:cNvSpPr/>
      </dsp:nvSpPr>
      <dsp:spPr>
        <a:xfrm>
          <a:off x="1865060" y="2454734"/>
          <a:ext cx="1124908" cy="177461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9267" tIns="0" rIns="0" bIns="0" numCol="1" spcCol="1270" anchor="t" anchorCtr="0">
          <a:noAutofit/>
        </a:bodyPr>
        <a:lstStyle/>
        <a:p>
          <a:pPr lvl="0" algn="l" defTabSz="444500">
            <a:lnSpc>
              <a:spcPct val="90000"/>
            </a:lnSpc>
            <a:spcBef>
              <a:spcPct val="0"/>
            </a:spcBef>
            <a:spcAft>
              <a:spcPct val="35000"/>
            </a:spcAft>
          </a:pPr>
          <a:endParaRPr lang="en-US" sz="1000" kern="1200" dirty="0">
            <a:solidFill>
              <a:srgbClr val="000000">
                <a:hueOff val="0"/>
                <a:satOff val="0"/>
                <a:lumOff val="0"/>
                <a:alphaOff val="0"/>
              </a:srgbClr>
            </a:solidFill>
            <a:latin typeface="Arial"/>
            <a:ea typeface="+mn-ea"/>
            <a:cs typeface="+mn-cs"/>
          </a:endParaRPr>
        </a:p>
        <a:p>
          <a:pPr lvl="0" algn="l" defTabSz="444500">
            <a:lnSpc>
              <a:spcPct val="90000"/>
            </a:lnSpc>
            <a:spcBef>
              <a:spcPct val="0"/>
            </a:spcBef>
            <a:spcAft>
              <a:spcPct val="35000"/>
            </a:spcAft>
          </a:pPr>
          <a:r>
            <a:rPr lang="en-US" sz="2400" b="1" kern="1200" dirty="0">
              <a:solidFill>
                <a:srgbClr val="006600"/>
              </a:solidFill>
              <a:latin typeface="Arial"/>
              <a:ea typeface="+mn-ea"/>
              <a:cs typeface="+mn-cs"/>
            </a:rPr>
            <a:t>CHNL</a:t>
          </a:r>
        </a:p>
      </dsp:txBody>
      <dsp:txXfrm>
        <a:off x="1865060" y="2454734"/>
        <a:ext cx="1124908" cy="1774611"/>
      </dsp:txXfrm>
    </dsp:sp>
    <dsp:sp modelId="{B2112C25-00F9-4385-87B6-9674DD11BE4B}">
      <dsp:nvSpPr>
        <dsp:cNvPr id="0" name=""/>
        <dsp:cNvSpPr/>
      </dsp:nvSpPr>
      <dsp:spPr>
        <a:xfrm>
          <a:off x="2951611" y="1575422"/>
          <a:ext cx="325274" cy="325274"/>
        </a:xfrm>
        <a:prstGeom prst="ellipse">
          <a:avLst/>
        </a:prstGeom>
        <a:solidFill>
          <a:srgbClr val="FF0000"/>
        </a:solidFill>
        <a:ln w="25400" cap="flat" cmpd="sng" algn="ctr">
          <a:solidFill>
            <a:srgbClr val="FFFFFF">
              <a:hueOff val="0"/>
              <a:satOff val="0"/>
              <a:lumOff val="0"/>
              <a:alphaOff val="0"/>
            </a:srgbClr>
          </a:solidFill>
          <a:prstDash val="solid"/>
        </a:ln>
        <a:effectLst/>
      </dsp:spPr>
      <dsp:style>
        <a:lnRef idx="2">
          <a:scrgbClr r="0" g="0" b="0"/>
        </a:lnRef>
        <a:fillRef idx="1">
          <a:scrgbClr r="0" g="0" b="0"/>
        </a:fillRef>
        <a:effectRef idx="0">
          <a:scrgbClr r="0" g="0" b="0"/>
        </a:effectRef>
        <a:fontRef idx="minor">
          <a:schemeClr val="lt1"/>
        </a:fontRef>
      </dsp:style>
    </dsp:sp>
    <dsp:sp modelId="{8419E86F-C7F0-4695-86EB-D5C9971CE1A4}">
      <dsp:nvSpPr>
        <dsp:cNvPr id="0" name=""/>
        <dsp:cNvSpPr/>
      </dsp:nvSpPr>
      <dsp:spPr>
        <a:xfrm>
          <a:off x="3245847" y="1855082"/>
          <a:ext cx="1307875" cy="238026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72356" tIns="0" rIns="0" bIns="0" numCol="1" spcCol="1270" anchor="t" anchorCtr="0">
          <a:noAutofit/>
        </a:bodyPr>
        <a:lstStyle/>
        <a:p>
          <a:pPr lvl="0" algn="l" defTabSz="1333500">
            <a:lnSpc>
              <a:spcPct val="90000"/>
            </a:lnSpc>
            <a:spcBef>
              <a:spcPct val="0"/>
            </a:spcBef>
            <a:spcAft>
              <a:spcPct val="35000"/>
            </a:spcAft>
          </a:pPr>
          <a:endParaRPr lang="en-US" sz="3000" kern="1200" dirty="0">
            <a:solidFill>
              <a:srgbClr val="000000">
                <a:hueOff val="0"/>
                <a:satOff val="0"/>
                <a:lumOff val="0"/>
                <a:alphaOff val="0"/>
              </a:srgbClr>
            </a:solidFill>
            <a:latin typeface="Arial"/>
            <a:ea typeface="+mn-ea"/>
            <a:cs typeface="+mn-cs"/>
          </a:endParaRPr>
        </a:p>
        <a:p>
          <a:pPr lvl="0" algn="l" defTabSz="1333500">
            <a:lnSpc>
              <a:spcPct val="90000"/>
            </a:lnSpc>
            <a:spcBef>
              <a:spcPct val="0"/>
            </a:spcBef>
            <a:spcAft>
              <a:spcPct val="35000"/>
            </a:spcAft>
          </a:pPr>
          <a:r>
            <a:rPr lang="en-US" sz="2400" b="1" kern="1200" dirty="0">
              <a:solidFill>
                <a:srgbClr val="660066"/>
              </a:solidFill>
              <a:latin typeface="Arial"/>
              <a:ea typeface="+mn-ea"/>
              <a:cs typeface="+mn-cs"/>
            </a:rPr>
            <a:t>PK</a:t>
          </a:r>
        </a:p>
      </dsp:txBody>
      <dsp:txXfrm>
        <a:off x="3245847" y="1855082"/>
        <a:ext cx="1307875" cy="2380266"/>
      </dsp:txXfrm>
    </dsp:sp>
    <dsp:sp modelId="{E086CA02-320F-4ED6-9125-FC934716CFCE}">
      <dsp:nvSpPr>
        <dsp:cNvPr id="0" name=""/>
        <dsp:cNvSpPr/>
      </dsp:nvSpPr>
      <dsp:spPr>
        <a:xfrm>
          <a:off x="4212051" y="1070569"/>
          <a:ext cx="420146" cy="420146"/>
        </a:xfrm>
        <a:prstGeom prst="ellipse">
          <a:avLst/>
        </a:prstGeom>
        <a:solidFill>
          <a:srgbClr val="FF0000"/>
        </a:solidFill>
        <a:ln w="25400" cap="flat" cmpd="sng" algn="ctr">
          <a:solidFill>
            <a:srgbClr val="FFFFFF">
              <a:hueOff val="0"/>
              <a:satOff val="0"/>
              <a:lumOff val="0"/>
              <a:alphaOff val="0"/>
            </a:srgbClr>
          </a:solidFill>
          <a:prstDash val="solid"/>
        </a:ln>
        <a:effectLst/>
      </dsp:spPr>
      <dsp:style>
        <a:lnRef idx="2">
          <a:scrgbClr r="0" g="0" b="0"/>
        </a:lnRef>
        <a:fillRef idx="1">
          <a:scrgbClr r="0" g="0" b="0"/>
        </a:fillRef>
        <a:effectRef idx="0">
          <a:scrgbClr r="0" g="0" b="0"/>
        </a:effectRef>
        <a:fontRef idx="minor">
          <a:schemeClr val="lt1"/>
        </a:fontRef>
      </dsp:style>
    </dsp:sp>
    <dsp:sp modelId="{E8171F96-AB08-49D5-8510-CD604E58A450}">
      <dsp:nvSpPr>
        <dsp:cNvPr id="0" name=""/>
        <dsp:cNvSpPr/>
      </dsp:nvSpPr>
      <dsp:spPr>
        <a:xfrm>
          <a:off x="4012956" y="1380784"/>
          <a:ext cx="1355311" cy="283768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22627" tIns="0" rIns="0" bIns="0" numCol="1" spcCol="1270" anchor="t" anchorCtr="0">
          <a:noAutofit/>
        </a:bodyPr>
        <a:lstStyle/>
        <a:p>
          <a:pPr lvl="0" algn="l" defTabSz="1333500">
            <a:lnSpc>
              <a:spcPct val="90000"/>
            </a:lnSpc>
            <a:spcBef>
              <a:spcPct val="0"/>
            </a:spcBef>
            <a:spcAft>
              <a:spcPct val="35000"/>
            </a:spcAft>
          </a:pPr>
          <a:endParaRPr lang="en-US" sz="3000" kern="1200" dirty="0">
            <a:solidFill>
              <a:srgbClr val="000000">
                <a:hueOff val="0"/>
                <a:satOff val="0"/>
                <a:lumOff val="0"/>
                <a:alphaOff val="0"/>
              </a:srgbClr>
            </a:solidFill>
            <a:latin typeface="Arial"/>
            <a:ea typeface="+mn-ea"/>
            <a:cs typeface="+mn-cs"/>
          </a:endParaRPr>
        </a:p>
        <a:p>
          <a:pPr lvl="0" algn="l" defTabSz="1333500">
            <a:lnSpc>
              <a:spcPct val="90000"/>
            </a:lnSpc>
            <a:spcBef>
              <a:spcPct val="0"/>
            </a:spcBef>
            <a:spcAft>
              <a:spcPct val="35000"/>
            </a:spcAft>
          </a:pPr>
          <a:r>
            <a:rPr lang="en-US" sz="2400" b="1" kern="1200" dirty="0">
              <a:solidFill>
                <a:srgbClr val="C00000"/>
              </a:solidFill>
              <a:latin typeface="Arial"/>
              <a:ea typeface="+mn-ea"/>
              <a:cs typeface="+mn-cs"/>
            </a:rPr>
            <a:t>TBCN</a:t>
          </a:r>
        </a:p>
      </dsp:txBody>
      <dsp:txXfrm>
        <a:off x="4012956" y="1380784"/>
        <a:ext cx="1355311" cy="2837683"/>
      </dsp:txXfrm>
    </dsp:sp>
    <dsp:sp modelId="{07C5891A-9C91-4BF1-BEBF-61BCF6F0D88C}">
      <dsp:nvSpPr>
        <dsp:cNvPr id="0" name=""/>
        <dsp:cNvSpPr/>
      </dsp:nvSpPr>
      <dsp:spPr>
        <a:xfrm>
          <a:off x="5509762" y="733435"/>
          <a:ext cx="535348" cy="535348"/>
        </a:xfrm>
        <a:prstGeom prst="ellipse">
          <a:avLst/>
        </a:prstGeom>
        <a:solidFill>
          <a:srgbClr val="FF0000"/>
        </a:solidFill>
        <a:ln w="25400" cap="flat" cmpd="sng" algn="ctr">
          <a:solidFill>
            <a:srgbClr val="FFFFFF">
              <a:hueOff val="0"/>
              <a:satOff val="0"/>
              <a:lumOff val="0"/>
              <a:alphaOff val="0"/>
            </a:srgbClr>
          </a:solidFill>
          <a:prstDash val="solid"/>
        </a:ln>
        <a:effectLst/>
      </dsp:spPr>
      <dsp:style>
        <a:lnRef idx="2">
          <a:scrgbClr r="0" g="0" b="0"/>
        </a:lnRef>
        <a:fillRef idx="1">
          <a:scrgbClr r="0" g="0" b="0"/>
        </a:fillRef>
        <a:effectRef idx="0">
          <a:scrgbClr r="0" g="0" b="0"/>
        </a:effectRef>
        <a:fontRef idx="minor">
          <a:schemeClr val="lt1"/>
        </a:fontRef>
      </dsp:style>
    </dsp:sp>
    <dsp:sp modelId="{35BCC83D-AF54-4772-8507-D4F95306AD86}">
      <dsp:nvSpPr>
        <dsp:cNvPr id="0" name=""/>
        <dsp:cNvSpPr/>
      </dsp:nvSpPr>
      <dsp:spPr>
        <a:xfrm>
          <a:off x="5317037" y="1118132"/>
          <a:ext cx="1355311" cy="31172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83670" tIns="0" rIns="0" bIns="0" numCol="1" spcCol="1270" anchor="t" anchorCtr="0">
          <a:noAutofit/>
        </a:bodyPr>
        <a:lstStyle/>
        <a:p>
          <a:pPr lvl="0" algn="l" defTabSz="1066800">
            <a:lnSpc>
              <a:spcPct val="90000"/>
            </a:lnSpc>
            <a:spcBef>
              <a:spcPct val="0"/>
            </a:spcBef>
            <a:spcAft>
              <a:spcPct val="35000"/>
            </a:spcAft>
          </a:pPr>
          <a:endParaRPr lang="en-US" sz="2400" kern="1200" dirty="0">
            <a:solidFill>
              <a:srgbClr val="000000">
                <a:hueOff val="0"/>
                <a:satOff val="0"/>
                <a:lumOff val="0"/>
                <a:alphaOff val="0"/>
              </a:srgbClr>
            </a:solidFill>
            <a:latin typeface="Arial"/>
            <a:ea typeface="+mn-ea"/>
            <a:cs typeface="+mn-cs"/>
          </a:endParaRPr>
        </a:p>
        <a:p>
          <a:pPr lvl="0" algn="l" defTabSz="1066800">
            <a:lnSpc>
              <a:spcPct val="90000"/>
            </a:lnSpc>
            <a:spcBef>
              <a:spcPct val="0"/>
            </a:spcBef>
            <a:spcAft>
              <a:spcPct val="35000"/>
            </a:spcAft>
          </a:pPr>
          <a:r>
            <a:rPr lang="en-US" sz="2400" b="1" kern="1200" dirty="0">
              <a:solidFill>
                <a:srgbClr val="0000CC"/>
              </a:solidFill>
              <a:latin typeface="Arial"/>
              <a:ea typeface="+mn-ea"/>
              <a:cs typeface="+mn-cs"/>
            </a:rPr>
            <a:t>CSCN</a:t>
          </a:r>
        </a:p>
      </dsp:txBody>
      <dsp:txXfrm>
        <a:off x="5317037" y="1118132"/>
        <a:ext cx="1355311" cy="3117216"/>
      </dsp:txXfrm>
    </dsp:sp>
  </dsp:spTree>
</dsp:drawing>
</file>

<file path=ppt/diagrams/drawing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B89764-743F-46F5-AC39-F6FF820C1200}">
      <dsp:nvSpPr>
        <dsp:cNvPr id="0" name=""/>
        <dsp:cNvSpPr/>
      </dsp:nvSpPr>
      <dsp:spPr>
        <a:xfrm>
          <a:off x="70792" y="0"/>
          <a:ext cx="5689350" cy="4872354"/>
        </a:xfrm>
        <a:prstGeom prst="ellipse">
          <a:avLst/>
        </a:prstGeom>
        <a:solidFill>
          <a:srgbClr val="FFFF00"/>
        </a:solidFill>
        <a:ln w="25400" cap="flat" cmpd="sng" algn="ctr">
          <a:solidFill>
            <a:srgbClr val="FFFFFF">
              <a:hueOff val="0"/>
              <a:satOff val="0"/>
              <a:lumOff val="0"/>
              <a:alphaOff val="0"/>
            </a:srgbClr>
          </a:solidFill>
          <a:prstDash val="solid"/>
          <a:miter lim="800000"/>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42240" tIns="142240" rIns="142240" bIns="142240" numCol="1" spcCol="1270" anchor="ctr" anchorCtr="0">
          <a:noAutofit/>
        </a:bodyPr>
        <a:lstStyle/>
        <a:p>
          <a:pPr lvl="0" algn="ctr" defTabSz="889000">
            <a:lnSpc>
              <a:spcPct val="90000"/>
            </a:lnSpc>
            <a:spcBef>
              <a:spcPct val="0"/>
            </a:spcBef>
            <a:spcAft>
              <a:spcPct val="35000"/>
            </a:spcAft>
          </a:pPr>
          <a:r>
            <a:rPr lang="vi-VN" sz="2000" b="1" kern="1200" dirty="0">
              <a:solidFill>
                <a:srgbClr val="0000CC"/>
              </a:solidFill>
              <a:latin typeface="Arial" panose="020B0604020202020204" pitchFamily="34" charset="0"/>
              <a:ea typeface="+mn-ea"/>
              <a:cs typeface="Arial" panose="020B0604020202020204" pitchFamily="34" charset="0"/>
            </a:rPr>
            <a:t>Trứng </a:t>
          </a:r>
          <a:r>
            <a:rPr lang="vi-VN" sz="2000" b="1" kern="1200" dirty="0">
              <a:solidFill>
                <a:srgbClr val="0000CC"/>
              </a:solidFill>
              <a:latin typeface="Arial" panose="020B0604020202020204" pitchFamily="34" charset="0"/>
              <a:ea typeface="+mn-ea"/>
              <a:cs typeface="+mn-cs"/>
            </a:rPr>
            <a:t>(1)</a:t>
          </a:r>
          <a:endParaRPr lang="en-US" sz="2000" b="1" kern="1200" dirty="0">
            <a:solidFill>
              <a:srgbClr val="0000CC"/>
            </a:solidFill>
            <a:latin typeface="Arial"/>
            <a:ea typeface="+mn-ea"/>
            <a:cs typeface="+mn-cs"/>
          </a:endParaRPr>
        </a:p>
      </dsp:txBody>
      <dsp:txXfrm>
        <a:off x="2353055" y="350648"/>
        <a:ext cx="1124824" cy="516791"/>
      </dsp:txXfrm>
    </dsp:sp>
    <dsp:sp modelId="{138543DC-6E5E-45C3-8BDE-C278254058CE}">
      <dsp:nvSpPr>
        <dsp:cNvPr id="0" name=""/>
        <dsp:cNvSpPr/>
      </dsp:nvSpPr>
      <dsp:spPr>
        <a:xfrm>
          <a:off x="966525" y="974470"/>
          <a:ext cx="3897883" cy="3897883"/>
        </a:xfrm>
        <a:prstGeom prst="ellipse">
          <a:avLst/>
        </a:prstGeom>
        <a:solidFill>
          <a:srgbClr val="0000CC"/>
        </a:solidFill>
        <a:ln w="25400" cap="flat" cmpd="sng" algn="ctr">
          <a:solidFill>
            <a:srgbClr val="FFFFFF">
              <a:hueOff val="0"/>
              <a:satOff val="0"/>
              <a:lumOff val="0"/>
              <a:alphaOff val="0"/>
            </a:srgbClr>
          </a:solidFill>
          <a:prstDash val="solid"/>
          <a:miter lim="800000"/>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42240" tIns="142240" rIns="142240" bIns="142240" numCol="1" spcCol="1270" anchor="ctr" anchorCtr="0">
          <a:noAutofit/>
        </a:bodyPr>
        <a:lstStyle/>
        <a:p>
          <a:pPr lvl="0" algn="ctr" defTabSz="889000">
            <a:lnSpc>
              <a:spcPct val="90000"/>
            </a:lnSpc>
            <a:spcBef>
              <a:spcPct val="0"/>
            </a:spcBef>
            <a:spcAft>
              <a:spcPct val="35000"/>
            </a:spcAft>
          </a:pPr>
          <a:r>
            <a:rPr lang="vi-VN" sz="2000" b="1" kern="1200" dirty="0">
              <a:solidFill>
                <a:srgbClr val="FFFFFF"/>
              </a:solidFill>
              <a:latin typeface="Arial" panose="020B0604020202020204" pitchFamily="34" charset="0"/>
              <a:ea typeface="+mn-ea"/>
              <a:cs typeface="Arial" panose="020B0604020202020204" pitchFamily="34" charset="0"/>
            </a:rPr>
            <a:t>Tằm</a:t>
          </a:r>
          <a:endParaRPr lang="en-US" sz="2000" b="1" kern="1200" dirty="0">
            <a:solidFill>
              <a:srgbClr val="FFFFFF"/>
            </a:solidFill>
            <a:latin typeface="Arial" panose="020B0604020202020204" pitchFamily="34" charset="0"/>
            <a:ea typeface="+mn-ea"/>
            <a:cs typeface="Arial" panose="020B0604020202020204" pitchFamily="34" charset="0"/>
          </a:endParaRPr>
        </a:p>
      </dsp:txBody>
      <dsp:txXfrm>
        <a:off x="2433818" y="1311093"/>
        <a:ext cx="963298" cy="496118"/>
      </dsp:txXfrm>
    </dsp:sp>
    <dsp:sp modelId="{F690EE61-E09D-4EEA-B476-AB33E9A4AEDD}">
      <dsp:nvSpPr>
        <dsp:cNvPr id="0" name=""/>
        <dsp:cNvSpPr/>
      </dsp:nvSpPr>
      <dsp:spPr>
        <a:xfrm>
          <a:off x="1229710" y="1948941"/>
          <a:ext cx="3371513" cy="2923412"/>
        </a:xfrm>
        <a:prstGeom prst="ellipse">
          <a:avLst/>
        </a:prstGeom>
        <a:solidFill>
          <a:srgbClr val="D89F39">
            <a:shade val="50000"/>
            <a:hueOff val="-496744"/>
            <a:satOff val="-5584"/>
            <a:lumOff val="46978"/>
            <a:alphaOff val="0"/>
          </a:srgbClr>
        </a:solidFill>
        <a:ln w="25400" cap="flat" cmpd="sng" algn="ctr">
          <a:solidFill>
            <a:srgbClr val="FFFFFF">
              <a:hueOff val="0"/>
              <a:satOff val="0"/>
              <a:lumOff val="0"/>
              <a:alphaOff val="0"/>
            </a:srgbClr>
          </a:solidFill>
          <a:prstDash val="solid"/>
          <a:miter lim="800000"/>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42240" tIns="142240" rIns="142240" bIns="142240" numCol="1" spcCol="1270" anchor="ctr" anchorCtr="0">
          <a:noAutofit/>
        </a:bodyPr>
        <a:lstStyle/>
        <a:p>
          <a:pPr lvl="0" algn="ctr" defTabSz="889000">
            <a:lnSpc>
              <a:spcPct val="90000"/>
            </a:lnSpc>
            <a:spcBef>
              <a:spcPct val="0"/>
            </a:spcBef>
            <a:spcAft>
              <a:spcPct val="35000"/>
            </a:spcAft>
          </a:pPr>
          <a:r>
            <a:rPr lang="vi-VN" sz="2000" b="1" kern="1200" dirty="0">
              <a:solidFill>
                <a:srgbClr val="666666">
                  <a:lumMod val="10000"/>
                </a:srgbClr>
              </a:solidFill>
              <a:latin typeface="Arial" panose="020B0604020202020204" pitchFamily="34" charset="0"/>
              <a:ea typeface="+mn-ea"/>
              <a:cs typeface="Arial" panose="020B0604020202020204" pitchFamily="34" charset="0"/>
            </a:rPr>
            <a:t>Nhộng</a:t>
          </a:r>
          <a:endParaRPr lang="en-US" sz="2000" b="1" kern="1200" dirty="0">
            <a:solidFill>
              <a:srgbClr val="666666">
                <a:lumMod val="10000"/>
              </a:srgbClr>
            </a:solidFill>
            <a:latin typeface="Arial" panose="020B0604020202020204" pitchFamily="34" charset="0"/>
            <a:ea typeface="+mn-ea"/>
            <a:cs typeface="Arial" panose="020B0604020202020204" pitchFamily="34" charset="0"/>
          </a:endParaRPr>
        </a:p>
      </dsp:txBody>
      <dsp:txXfrm>
        <a:off x="2359990" y="2264525"/>
        <a:ext cx="1110953" cy="465111"/>
      </dsp:txXfrm>
    </dsp:sp>
    <dsp:sp modelId="{56787847-74DE-4242-848C-8AA87BCAC1C0}">
      <dsp:nvSpPr>
        <dsp:cNvPr id="0" name=""/>
        <dsp:cNvSpPr/>
      </dsp:nvSpPr>
      <dsp:spPr>
        <a:xfrm>
          <a:off x="1781680" y="2923412"/>
          <a:ext cx="2267574" cy="1948941"/>
        </a:xfrm>
        <a:prstGeom prst="ellipse">
          <a:avLst/>
        </a:prstGeom>
        <a:solidFill>
          <a:srgbClr val="990099"/>
        </a:solidFill>
        <a:ln w="25400" cap="flat" cmpd="sng" algn="ctr">
          <a:solidFill>
            <a:srgbClr val="FFFFFF">
              <a:hueOff val="0"/>
              <a:satOff val="0"/>
              <a:lumOff val="0"/>
              <a:alphaOff val="0"/>
            </a:srgbClr>
          </a:solidFill>
          <a:prstDash val="solid"/>
          <a:miter lim="800000"/>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77800" tIns="177800" rIns="177800" bIns="177800" numCol="1" spcCol="1270" anchor="ctr" anchorCtr="0">
          <a:noAutofit/>
        </a:bodyPr>
        <a:lstStyle/>
        <a:p>
          <a:pPr lvl="0" algn="ctr" defTabSz="1111250">
            <a:lnSpc>
              <a:spcPct val="90000"/>
            </a:lnSpc>
            <a:spcBef>
              <a:spcPct val="0"/>
            </a:spcBef>
            <a:spcAft>
              <a:spcPct val="35000"/>
            </a:spcAft>
          </a:pPr>
          <a:endParaRPr lang="en-US" sz="2500" kern="1200" dirty="0">
            <a:solidFill>
              <a:srgbClr val="FFFFFF"/>
            </a:solidFill>
            <a:latin typeface="Arial"/>
            <a:ea typeface="+mn-ea"/>
            <a:cs typeface="+mn-cs"/>
          </a:endParaRPr>
        </a:p>
      </dsp:txBody>
      <dsp:txXfrm>
        <a:off x="2348574" y="3553355"/>
        <a:ext cx="1133786" cy="689054"/>
      </dsp:txXfrm>
    </dsp:sp>
  </dsp:spTree>
</dsp:drawing>
</file>

<file path=ppt/diagrams/drawing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BC84ED4-5479-4664-A16E-182E70E46F8F}">
      <dsp:nvSpPr>
        <dsp:cNvPr id="0" name=""/>
        <dsp:cNvSpPr/>
      </dsp:nvSpPr>
      <dsp:spPr>
        <a:xfrm>
          <a:off x="0" y="0"/>
          <a:ext cx="3047999" cy="3558754"/>
        </a:xfrm>
        <a:prstGeom prst="triangle">
          <a:avLst/>
        </a:prstGeom>
        <a:solidFill>
          <a:srgbClr val="3A81BA">
            <a:hueOff val="0"/>
            <a:satOff val="0"/>
            <a:lumOff val="0"/>
            <a:alphaOff val="0"/>
          </a:srgbClr>
        </a:solidFill>
        <a:ln w="254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4767476-E744-4631-A165-D62746AF4482}">
      <dsp:nvSpPr>
        <dsp:cNvPr id="0" name=""/>
        <dsp:cNvSpPr/>
      </dsp:nvSpPr>
      <dsp:spPr>
        <a:xfrm>
          <a:off x="1523999" y="356222"/>
          <a:ext cx="1981200" cy="1265025"/>
        </a:xfrm>
        <a:prstGeom prst="roundRect">
          <a:avLst/>
        </a:prstGeom>
        <a:solidFill>
          <a:srgbClr val="FFFFFF">
            <a:alpha val="90000"/>
            <a:hueOff val="0"/>
            <a:satOff val="0"/>
            <a:lumOff val="0"/>
            <a:alphaOff val="0"/>
          </a:srgbClr>
        </a:solidFill>
        <a:ln w="25400" cap="flat" cmpd="sng" algn="ctr">
          <a:solidFill>
            <a:srgbClr val="3A81BA">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1" kern="1200" dirty="0">
              <a:solidFill>
                <a:srgbClr val="008000"/>
              </a:solidFill>
              <a:latin typeface="Arial"/>
              <a:ea typeface="+mn-ea"/>
              <a:cs typeface="Times New Roman" panose="02020603050405020304" pitchFamily="18" charset="0"/>
            </a:rPr>
            <a:t>NT </a:t>
          </a:r>
          <a:r>
            <a:rPr lang="en-US" sz="2400" b="1" kern="1200" dirty="0" err="1">
              <a:solidFill>
                <a:srgbClr val="008000"/>
              </a:solidFill>
              <a:latin typeface="Arial"/>
              <a:ea typeface="+mn-ea"/>
              <a:cs typeface="Times New Roman" panose="02020603050405020304" pitchFamily="18" charset="0"/>
            </a:rPr>
            <a:t>lý</a:t>
          </a:r>
          <a:r>
            <a:rPr lang="en-US" sz="2400" b="1" kern="1200" dirty="0">
              <a:solidFill>
                <a:srgbClr val="008000"/>
              </a:solidFill>
              <a:latin typeface="Arial"/>
              <a:ea typeface="+mn-ea"/>
              <a:cs typeface="Times New Roman" panose="02020603050405020304" pitchFamily="18" charset="0"/>
            </a:rPr>
            <a:t> </a:t>
          </a:r>
          <a:r>
            <a:rPr lang="en-US" sz="2400" b="1" kern="1200" dirty="0" err="1">
              <a:solidFill>
                <a:srgbClr val="008000"/>
              </a:solidFill>
              <a:latin typeface="Arial"/>
              <a:ea typeface="+mn-ea"/>
              <a:cs typeface="Times New Roman" panose="02020603050405020304" pitchFamily="18" charset="0"/>
            </a:rPr>
            <a:t>luận</a:t>
          </a:r>
          <a:endParaRPr lang="en-US" sz="2400" b="1" kern="1200" dirty="0">
            <a:solidFill>
              <a:srgbClr val="008000"/>
            </a:solidFill>
            <a:latin typeface="Arial"/>
            <a:ea typeface="+mn-ea"/>
            <a:cs typeface="Times New Roman" panose="02020603050405020304" pitchFamily="18" charset="0"/>
          </a:endParaRPr>
        </a:p>
      </dsp:txBody>
      <dsp:txXfrm>
        <a:off x="1585752" y="417975"/>
        <a:ext cx="1857694" cy="1141519"/>
      </dsp:txXfrm>
    </dsp:sp>
    <dsp:sp modelId="{A30C99A7-2BA4-470E-8BD1-DE91A5936C36}">
      <dsp:nvSpPr>
        <dsp:cNvPr id="0" name=""/>
        <dsp:cNvSpPr/>
      </dsp:nvSpPr>
      <dsp:spPr>
        <a:xfrm>
          <a:off x="1523999" y="2203325"/>
          <a:ext cx="1981200" cy="1265025"/>
        </a:xfrm>
        <a:prstGeom prst="roundRect">
          <a:avLst/>
        </a:prstGeom>
        <a:solidFill>
          <a:srgbClr val="FFFFFF">
            <a:alpha val="90000"/>
            <a:hueOff val="0"/>
            <a:satOff val="0"/>
            <a:lumOff val="0"/>
            <a:alphaOff val="0"/>
          </a:srgbClr>
        </a:solidFill>
        <a:ln w="25400" cap="flat" cmpd="sng" algn="ctr">
          <a:solidFill>
            <a:srgbClr val="3A81BA">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1" kern="1200" dirty="0">
              <a:solidFill>
                <a:srgbClr val="008000"/>
              </a:solidFill>
              <a:latin typeface="Arial"/>
              <a:ea typeface="+mn-ea"/>
              <a:cs typeface="Times New Roman" panose="02020603050405020304" pitchFamily="18" charset="0"/>
            </a:rPr>
            <a:t>NT </a:t>
          </a:r>
          <a:r>
            <a:rPr lang="en-US" sz="2400" b="1" kern="1200" dirty="0" err="1">
              <a:solidFill>
                <a:srgbClr val="008000"/>
              </a:solidFill>
              <a:latin typeface="Arial"/>
              <a:ea typeface="+mn-ea"/>
              <a:cs typeface="Times New Roman" panose="02020603050405020304" pitchFamily="18" charset="0"/>
            </a:rPr>
            <a:t>kinh</a:t>
          </a:r>
          <a:r>
            <a:rPr lang="en-US" sz="2400" b="1" kern="1200" dirty="0">
              <a:solidFill>
                <a:srgbClr val="008000"/>
              </a:solidFill>
              <a:latin typeface="Arial"/>
              <a:ea typeface="+mn-ea"/>
              <a:cs typeface="Times New Roman" panose="02020603050405020304" pitchFamily="18" charset="0"/>
            </a:rPr>
            <a:t> </a:t>
          </a:r>
          <a:r>
            <a:rPr lang="en-US" sz="2400" b="1" kern="1200" dirty="0" err="1">
              <a:solidFill>
                <a:srgbClr val="008000"/>
              </a:solidFill>
              <a:latin typeface="Arial"/>
              <a:ea typeface="+mn-ea"/>
              <a:cs typeface="Times New Roman" panose="02020603050405020304" pitchFamily="18" charset="0"/>
            </a:rPr>
            <a:t>nghiệm</a:t>
          </a:r>
          <a:endParaRPr lang="en-US" sz="2400" b="1" kern="1200" dirty="0">
            <a:solidFill>
              <a:srgbClr val="008000"/>
            </a:solidFill>
            <a:latin typeface="Arial"/>
            <a:ea typeface="+mn-ea"/>
            <a:cs typeface="Times New Roman" panose="02020603050405020304" pitchFamily="18" charset="0"/>
          </a:endParaRPr>
        </a:p>
      </dsp:txBody>
      <dsp:txXfrm>
        <a:off x="1585752" y="2265078"/>
        <a:ext cx="1857694" cy="1141519"/>
      </dsp:txXfrm>
    </dsp:sp>
  </dsp:spTree>
</dsp:drawing>
</file>

<file path=ppt/diagrams/drawing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BC84ED4-5479-4664-A16E-182E70E46F8F}">
      <dsp:nvSpPr>
        <dsp:cNvPr id="0" name=""/>
        <dsp:cNvSpPr/>
      </dsp:nvSpPr>
      <dsp:spPr>
        <a:xfrm>
          <a:off x="0" y="0"/>
          <a:ext cx="2682444" cy="3546094"/>
        </a:xfrm>
        <a:prstGeom prst="triangle">
          <a:avLst/>
        </a:prstGeom>
        <a:solidFill>
          <a:srgbClr val="3A81BA">
            <a:hueOff val="0"/>
            <a:satOff val="0"/>
            <a:lumOff val="0"/>
            <a:alphaOff val="0"/>
          </a:srgbClr>
        </a:solidFill>
        <a:ln w="254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4767476-E744-4631-A165-D62746AF4482}">
      <dsp:nvSpPr>
        <dsp:cNvPr id="0" name=""/>
        <dsp:cNvSpPr/>
      </dsp:nvSpPr>
      <dsp:spPr>
        <a:xfrm>
          <a:off x="1341222" y="354955"/>
          <a:ext cx="1743588" cy="1260525"/>
        </a:xfrm>
        <a:prstGeom prst="roundRect">
          <a:avLst/>
        </a:prstGeom>
        <a:solidFill>
          <a:srgbClr val="FFFFFF">
            <a:alpha val="90000"/>
            <a:hueOff val="0"/>
            <a:satOff val="0"/>
            <a:lumOff val="0"/>
            <a:alphaOff val="0"/>
          </a:srgbClr>
        </a:solidFill>
        <a:ln w="25400" cap="flat" cmpd="sng" algn="ctr">
          <a:solidFill>
            <a:srgbClr val="3A81BA">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1" kern="1200" dirty="0">
              <a:solidFill>
                <a:srgbClr val="008000"/>
              </a:solidFill>
              <a:latin typeface="Arial"/>
              <a:ea typeface="+mn-ea"/>
              <a:cs typeface="Times New Roman" panose="02020603050405020304" pitchFamily="18" charset="0"/>
            </a:rPr>
            <a:t>NT </a:t>
          </a:r>
          <a:r>
            <a:rPr lang="en-US" sz="2400" b="1" kern="1200" dirty="0" err="1">
              <a:solidFill>
                <a:srgbClr val="008000"/>
              </a:solidFill>
              <a:latin typeface="Arial"/>
              <a:ea typeface="+mn-ea"/>
              <a:cs typeface="Times New Roman" panose="02020603050405020304" pitchFamily="18" charset="0"/>
            </a:rPr>
            <a:t>khoa</a:t>
          </a:r>
          <a:r>
            <a:rPr lang="en-US" sz="2400" b="1" kern="1200" dirty="0">
              <a:solidFill>
                <a:srgbClr val="008000"/>
              </a:solidFill>
              <a:latin typeface="Arial"/>
              <a:ea typeface="+mn-ea"/>
              <a:cs typeface="Times New Roman" panose="02020603050405020304" pitchFamily="18" charset="0"/>
            </a:rPr>
            <a:t> </a:t>
          </a:r>
          <a:r>
            <a:rPr lang="en-US" sz="2400" b="1" kern="1200" dirty="0" err="1">
              <a:solidFill>
                <a:srgbClr val="008000"/>
              </a:solidFill>
              <a:latin typeface="Arial"/>
              <a:ea typeface="+mn-ea"/>
              <a:cs typeface="Times New Roman" panose="02020603050405020304" pitchFamily="18" charset="0"/>
            </a:rPr>
            <a:t>học</a:t>
          </a:r>
          <a:endParaRPr lang="en-US" sz="2400" b="1" kern="1200" dirty="0">
            <a:solidFill>
              <a:srgbClr val="008000"/>
            </a:solidFill>
            <a:latin typeface="Arial"/>
            <a:ea typeface="+mn-ea"/>
            <a:cs typeface="Times New Roman" panose="02020603050405020304" pitchFamily="18" charset="0"/>
          </a:endParaRPr>
        </a:p>
      </dsp:txBody>
      <dsp:txXfrm>
        <a:off x="1402756" y="416489"/>
        <a:ext cx="1620520" cy="1137457"/>
      </dsp:txXfrm>
    </dsp:sp>
    <dsp:sp modelId="{A30C99A7-2BA4-470E-8BD1-DE91A5936C36}">
      <dsp:nvSpPr>
        <dsp:cNvPr id="0" name=""/>
        <dsp:cNvSpPr/>
      </dsp:nvSpPr>
      <dsp:spPr>
        <a:xfrm>
          <a:off x="1341222" y="2195486"/>
          <a:ext cx="1743588" cy="1260525"/>
        </a:xfrm>
        <a:prstGeom prst="roundRect">
          <a:avLst/>
        </a:prstGeom>
        <a:solidFill>
          <a:srgbClr val="FFFFFF">
            <a:alpha val="90000"/>
            <a:hueOff val="0"/>
            <a:satOff val="0"/>
            <a:lumOff val="0"/>
            <a:alphaOff val="0"/>
          </a:srgbClr>
        </a:solidFill>
        <a:ln w="25400" cap="flat" cmpd="sng" algn="ctr">
          <a:solidFill>
            <a:srgbClr val="3A81BA">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1" kern="1200" dirty="0">
              <a:solidFill>
                <a:srgbClr val="008000"/>
              </a:solidFill>
              <a:latin typeface="Arial"/>
              <a:ea typeface="+mn-ea"/>
              <a:cs typeface="Times New Roman" panose="02020603050405020304" pitchFamily="18" charset="0"/>
            </a:rPr>
            <a:t>NT </a:t>
          </a:r>
          <a:r>
            <a:rPr lang="en-US" sz="2400" b="1" kern="1200" dirty="0" err="1">
              <a:solidFill>
                <a:srgbClr val="008000"/>
              </a:solidFill>
              <a:latin typeface="Arial"/>
              <a:ea typeface="+mn-ea"/>
              <a:cs typeface="Times New Roman" panose="02020603050405020304" pitchFamily="18" charset="0"/>
            </a:rPr>
            <a:t>thông</a:t>
          </a:r>
          <a:r>
            <a:rPr lang="en-US" sz="2400" b="1" kern="1200" dirty="0">
              <a:solidFill>
                <a:srgbClr val="008000"/>
              </a:solidFill>
              <a:latin typeface="Arial"/>
              <a:ea typeface="+mn-ea"/>
              <a:cs typeface="Times New Roman" panose="02020603050405020304" pitchFamily="18" charset="0"/>
            </a:rPr>
            <a:t> </a:t>
          </a:r>
          <a:r>
            <a:rPr lang="en-US" sz="2400" b="1" kern="1200" dirty="0" err="1">
              <a:solidFill>
                <a:srgbClr val="008000"/>
              </a:solidFill>
              <a:latin typeface="Arial"/>
              <a:ea typeface="+mn-ea"/>
              <a:cs typeface="Times New Roman" panose="02020603050405020304" pitchFamily="18" charset="0"/>
            </a:rPr>
            <a:t>thường</a:t>
          </a:r>
          <a:endParaRPr lang="en-US" sz="2400" b="1" kern="1200" dirty="0">
            <a:solidFill>
              <a:srgbClr val="008000"/>
            </a:solidFill>
            <a:latin typeface="Arial"/>
            <a:ea typeface="+mn-ea"/>
            <a:cs typeface="Times New Roman" panose="02020603050405020304" pitchFamily="18" charset="0"/>
          </a:endParaRPr>
        </a:p>
      </dsp:txBody>
      <dsp:txXfrm>
        <a:off x="1402756" y="2257020"/>
        <a:ext cx="1620520" cy="1137457"/>
      </dsp:txXfrm>
    </dsp:sp>
  </dsp:spTree>
</dsp:drawing>
</file>

<file path=ppt/diagrams/drawing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A3C14B8-17F7-41B3-9C7E-D760189018AA}">
      <dsp:nvSpPr>
        <dsp:cNvPr id="0" name=""/>
        <dsp:cNvSpPr/>
      </dsp:nvSpPr>
      <dsp:spPr>
        <a:xfrm>
          <a:off x="5044" y="216338"/>
          <a:ext cx="2491557" cy="2491557"/>
        </a:xfrm>
        <a:prstGeom prst="roundRect">
          <a:avLst>
            <a:gd name="adj" fmla="val 10000"/>
          </a:avLst>
        </a:prstGeom>
        <a:noFill/>
        <a:ln w="19050" cap="flat" cmpd="sng" algn="ctr">
          <a:solidFill>
            <a:srgbClr val="FFC000"/>
          </a:solidFill>
          <a:prstDash val="solid"/>
          <a:miter lim="800000"/>
        </a:ln>
        <a:effectLst/>
      </dsp:spPr>
      <dsp:style>
        <a:lnRef idx="2">
          <a:scrgbClr r="0" g="0" b="0"/>
        </a:lnRef>
        <a:fillRef idx="1">
          <a:scrgbClr r="0" g="0" b="0"/>
        </a:fillRef>
        <a:effectRef idx="0">
          <a:scrgbClr r="0" g="0" b="0"/>
        </a:effectRef>
        <a:fontRef idx="minor"/>
      </dsp:style>
    </dsp:sp>
    <dsp:sp modelId="{7D5737CA-2698-4E3D-94B7-E434B2097BE6}">
      <dsp:nvSpPr>
        <dsp:cNvPr id="0" name=""/>
        <dsp:cNvSpPr/>
      </dsp:nvSpPr>
      <dsp:spPr>
        <a:xfrm>
          <a:off x="444955" y="1208476"/>
          <a:ext cx="2491557" cy="2797221"/>
        </a:xfrm>
        <a:prstGeom prst="roundRect">
          <a:avLst>
            <a:gd name="adj" fmla="val 10000"/>
          </a:avLst>
        </a:prstGeom>
        <a:solidFill>
          <a:srgbClr val="3333CC"/>
        </a:solidFill>
        <a:ln w="38100" cap="flat" cmpd="sng" algn="ctr">
          <a:solidFill>
            <a:scrgbClr r="0" g="0" b="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0" kern="1200" dirty="0">
              <a:solidFill>
                <a:schemeClr val="bg1"/>
              </a:solidFill>
              <a:latin typeface="Arial" panose="020B0604020202020204" pitchFamily="34" charset="0"/>
              <a:cs typeface="Arial" panose="020B0604020202020204" pitchFamily="34" charset="0"/>
            </a:rPr>
            <a:t>TT </a:t>
          </a:r>
          <a:r>
            <a:rPr lang="en-US" sz="2400" b="0" kern="1200" dirty="0" err="1">
              <a:solidFill>
                <a:schemeClr val="bg1"/>
              </a:solidFill>
              <a:latin typeface="Arial" panose="020B0604020202020204" pitchFamily="34" charset="0"/>
              <a:cs typeface="Arial" panose="020B0604020202020204" pitchFamily="34" charset="0"/>
            </a:rPr>
            <a:t>Là</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hoạt</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động</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nhận</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thức</a:t>
          </a:r>
          <a:r>
            <a:rPr lang="en-US" sz="2400" b="0" kern="1200" dirty="0">
              <a:solidFill>
                <a:schemeClr val="bg1"/>
              </a:solidFill>
              <a:latin typeface="Arial" panose="020B0604020202020204" pitchFamily="34" charset="0"/>
              <a:cs typeface="Arial" panose="020B0604020202020204" pitchFamily="34" charset="0"/>
            </a:rPr>
            <a:t>, ý </a:t>
          </a:r>
          <a:r>
            <a:rPr lang="en-US" sz="2400" b="0" kern="1200" dirty="0" err="1">
              <a:solidFill>
                <a:schemeClr val="bg1"/>
              </a:solidFill>
              <a:latin typeface="Arial" panose="020B0604020202020204" pitchFamily="34" charset="0"/>
              <a:cs typeface="Arial" panose="020B0604020202020204" pitchFamily="34" charset="0"/>
            </a:rPr>
            <a:t>thức</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tinh</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thần</a:t>
          </a:r>
          <a:endParaRPr lang="en-US" sz="2400" b="0" kern="1200" dirty="0">
            <a:solidFill>
              <a:schemeClr val="bg1"/>
            </a:solidFill>
            <a:latin typeface="Arial" panose="020B0604020202020204" pitchFamily="34" charset="0"/>
            <a:cs typeface="Arial" panose="020B0604020202020204" pitchFamily="34" charset="0"/>
          </a:endParaRPr>
        </a:p>
      </dsp:txBody>
      <dsp:txXfrm>
        <a:off x="517930" y="1281451"/>
        <a:ext cx="2345607" cy="2651271"/>
      </dsp:txXfrm>
    </dsp:sp>
    <dsp:sp modelId="{F6294260-EE10-4E75-B8DE-0201E97B3FDA}">
      <dsp:nvSpPr>
        <dsp:cNvPr id="0" name=""/>
        <dsp:cNvSpPr/>
      </dsp:nvSpPr>
      <dsp:spPr>
        <a:xfrm rot="21594190">
          <a:off x="2750229" y="1159451"/>
          <a:ext cx="932532" cy="598686"/>
        </a:xfrm>
        <a:prstGeom prst="rightArrow">
          <a:avLst>
            <a:gd name="adj1" fmla="val 60000"/>
            <a:gd name="adj2" fmla="val 50000"/>
          </a:avLst>
        </a:prstGeom>
        <a:solidFill>
          <a:srgbClr val="FF0000"/>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1200150">
            <a:lnSpc>
              <a:spcPct val="90000"/>
            </a:lnSpc>
            <a:spcBef>
              <a:spcPct val="0"/>
            </a:spcBef>
            <a:spcAft>
              <a:spcPct val="35000"/>
            </a:spcAft>
          </a:pPr>
          <a:endParaRPr lang="en-US" sz="2700" b="1" kern="1200">
            <a:latin typeface="Arial" panose="020B0604020202020204" pitchFamily="34" charset="0"/>
            <a:cs typeface="Arial" panose="020B0604020202020204" pitchFamily="34" charset="0"/>
          </a:endParaRPr>
        </a:p>
      </dsp:txBody>
      <dsp:txXfrm>
        <a:off x="2750229" y="1279340"/>
        <a:ext cx="752926" cy="359212"/>
      </dsp:txXfrm>
    </dsp:sp>
    <dsp:sp modelId="{868ACECC-2E94-4C90-93F1-7D96BEA3AC14}">
      <dsp:nvSpPr>
        <dsp:cNvPr id="0" name=""/>
        <dsp:cNvSpPr/>
      </dsp:nvSpPr>
      <dsp:spPr>
        <a:xfrm>
          <a:off x="3867827" y="209810"/>
          <a:ext cx="2491557" cy="2491557"/>
        </a:xfrm>
        <a:prstGeom prst="roundRect">
          <a:avLst>
            <a:gd name="adj" fmla="val 10000"/>
          </a:avLst>
        </a:prstGeom>
        <a:noFill/>
        <a:ln w="19050" cap="flat" cmpd="sng" algn="ctr">
          <a:solidFill>
            <a:srgbClr val="FFC000"/>
          </a:solidFill>
          <a:prstDash val="solid"/>
          <a:miter lim="800000"/>
        </a:ln>
        <a:effectLst/>
      </dsp:spPr>
      <dsp:style>
        <a:lnRef idx="2">
          <a:scrgbClr r="0" g="0" b="0"/>
        </a:lnRef>
        <a:fillRef idx="1">
          <a:scrgbClr r="0" g="0" b="0"/>
        </a:fillRef>
        <a:effectRef idx="0">
          <a:scrgbClr r="0" g="0" b="0"/>
        </a:effectRef>
        <a:fontRef idx="minor"/>
      </dsp:style>
    </dsp:sp>
    <dsp:sp modelId="{AE877034-79D0-4A07-A7B6-6109B6BE5EB3}">
      <dsp:nvSpPr>
        <dsp:cNvPr id="0" name=""/>
        <dsp:cNvSpPr/>
      </dsp:nvSpPr>
      <dsp:spPr>
        <a:xfrm>
          <a:off x="4234935" y="1208476"/>
          <a:ext cx="2491557" cy="2823333"/>
        </a:xfrm>
        <a:prstGeom prst="roundRect">
          <a:avLst>
            <a:gd name="adj" fmla="val 10000"/>
          </a:avLst>
        </a:prstGeom>
        <a:solidFill>
          <a:srgbClr val="CC0066"/>
        </a:solidFill>
        <a:ln w="38100" cap="flat" cmpd="sng" algn="ctr">
          <a:solidFill>
            <a:scrgbClr r="0" g="0" b="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0" kern="1200" dirty="0">
              <a:solidFill>
                <a:schemeClr val="bg1"/>
              </a:solidFill>
              <a:latin typeface="Arial" panose="020B0604020202020204" pitchFamily="34" charset="0"/>
              <a:cs typeface="Arial" panose="020B0604020202020204" pitchFamily="34" charset="0"/>
            </a:rPr>
            <a:t>TT </a:t>
          </a:r>
          <a:r>
            <a:rPr lang="en-US" sz="2400" b="0" kern="1200" dirty="0" err="1">
              <a:solidFill>
                <a:schemeClr val="bg1"/>
              </a:solidFill>
              <a:latin typeface="Arial" panose="020B0604020202020204" pitchFamily="34" charset="0"/>
              <a:cs typeface="Arial" panose="020B0604020202020204" pitchFamily="34" charset="0"/>
            </a:rPr>
            <a:t>Là</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hoạt</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động</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sáng</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tạo</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ra</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vũ</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trụ</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của</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thượng</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đế</a:t>
          </a:r>
          <a:endParaRPr lang="en-US" sz="2400" b="0" kern="1200" dirty="0">
            <a:solidFill>
              <a:schemeClr val="bg1"/>
            </a:solidFill>
            <a:latin typeface="Arial" panose="020B0604020202020204" pitchFamily="34" charset="0"/>
            <a:cs typeface="Arial" panose="020B0604020202020204" pitchFamily="34" charset="0"/>
          </a:endParaRPr>
        </a:p>
      </dsp:txBody>
      <dsp:txXfrm>
        <a:off x="4307910" y="1281451"/>
        <a:ext cx="2345607" cy="2677383"/>
      </dsp:txXfrm>
    </dsp:sp>
    <dsp:sp modelId="{CC04C360-FFFE-4B00-B123-A035D67D43E0}">
      <dsp:nvSpPr>
        <dsp:cNvPr id="0" name=""/>
        <dsp:cNvSpPr/>
      </dsp:nvSpPr>
      <dsp:spPr>
        <a:xfrm rot="21545218">
          <a:off x="6612953" y="1124919"/>
          <a:ext cx="932649" cy="598686"/>
        </a:xfrm>
        <a:prstGeom prst="rightArrow">
          <a:avLst>
            <a:gd name="adj1" fmla="val 60000"/>
            <a:gd name="adj2" fmla="val 50000"/>
          </a:avLst>
        </a:prstGeom>
        <a:solidFill>
          <a:srgbClr val="FF0000"/>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1200150">
            <a:lnSpc>
              <a:spcPct val="90000"/>
            </a:lnSpc>
            <a:spcBef>
              <a:spcPct val="0"/>
            </a:spcBef>
            <a:spcAft>
              <a:spcPct val="35000"/>
            </a:spcAft>
          </a:pPr>
          <a:endParaRPr lang="en-US" sz="2700" b="1" kern="1200">
            <a:latin typeface="Arial" panose="020B0604020202020204" pitchFamily="34" charset="0"/>
            <a:cs typeface="Arial" panose="020B0604020202020204" pitchFamily="34" charset="0"/>
          </a:endParaRPr>
        </a:p>
      </dsp:txBody>
      <dsp:txXfrm>
        <a:off x="6612964" y="1246087"/>
        <a:ext cx="753043" cy="359212"/>
      </dsp:txXfrm>
    </dsp:sp>
    <dsp:sp modelId="{008BA06D-362F-4412-A593-B81439107905}">
      <dsp:nvSpPr>
        <dsp:cNvPr id="0" name=""/>
        <dsp:cNvSpPr/>
      </dsp:nvSpPr>
      <dsp:spPr>
        <a:xfrm>
          <a:off x="7730610" y="148250"/>
          <a:ext cx="2491557" cy="2491557"/>
        </a:xfrm>
        <a:prstGeom prst="roundRect">
          <a:avLst>
            <a:gd name="adj" fmla="val 10000"/>
          </a:avLst>
        </a:prstGeom>
        <a:noFill/>
        <a:ln w="19050" cap="flat" cmpd="sng" algn="ctr">
          <a:solidFill>
            <a:srgbClr val="FFC000"/>
          </a:solidFill>
          <a:prstDash val="solid"/>
          <a:miter lim="800000"/>
        </a:ln>
        <a:effectLst/>
      </dsp:spPr>
      <dsp:style>
        <a:lnRef idx="2">
          <a:scrgbClr r="0" g="0" b="0"/>
        </a:lnRef>
        <a:fillRef idx="1">
          <a:scrgbClr r="0" g="0" b="0"/>
        </a:fillRef>
        <a:effectRef idx="0">
          <a:scrgbClr r="0" g="0" b="0"/>
        </a:effectRef>
        <a:fontRef idx="minor"/>
      </dsp:style>
    </dsp:sp>
    <dsp:sp modelId="{1F35E4A9-6F31-4DAE-AFF5-891D1927E5C0}">
      <dsp:nvSpPr>
        <dsp:cNvPr id="0" name=""/>
        <dsp:cNvSpPr/>
      </dsp:nvSpPr>
      <dsp:spPr>
        <a:xfrm>
          <a:off x="7534140" y="1050206"/>
          <a:ext cx="2999810" cy="3069573"/>
        </a:xfrm>
        <a:prstGeom prst="roundRect">
          <a:avLst>
            <a:gd name="adj" fmla="val 10000"/>
          </a:avLst>
        </a:prstGeom>
        <a:solidFill>
          <a:srgbClr val="006600"/>
        </a:solidFill>
        <a:ln w="38100" cap="flat" cmpd="sng" algn="ctr">
          <a:solidFill>
            <a:scrgbClr r="0" g="0" b="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0" kern="1200" dirty="0" err="1">
              <a:solidFill>
                <a:schemeClr val="bg1"/>
              </a:solidFill>
              <a:latin typeface="Arial" panose="020B0604020202020204" pitchFamily="34" charset="0"/>
              <a:cs typeface="Arial" panose="020B0604020202020204" pitchFamily="34" charset="0"/>
            </a:rPr>
            <a:t>Chỉ</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mới</a:t>
          </a:r>
          <a:r>
            <a:rPr lang="en-US" sz="2400" b="0" kern="1200" dirty="0">
              <a:solidFill>
                <a:schemeClr val="bg1"/>
              </a:solidFill>
              <a:latin typeface="Arial" panose="020B0604020202020204" pitchFamily="34" charset="0"/>
              <a:cs typeface="Arial" panose="020B0604020202020204" pitchFamily="34" charset="0"/>
            </a:rPr>
            <a:t> NT </a:t>
          </a:r>
          <a:r>
            <a:rPr lang="en-US" sz="2400" b="0" kern="1200" dirty="0" err="1">
              <a:solidFill>
                <a:schemeClr val="bg1"/>
              </a:solidFill>
              <a:latin typeface="Arial" panose="020B0604020202020204" pitchFamily="34" charset="0"/>
              <a:cs typeface="Arial" panose="020B0604020202020204" pitchFamily="34" charset="0"/>
            </a:rPr>
            <a:t>dưới</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hình</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thức</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khách</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thể</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trực</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quan</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không</a:t>
          </a:r>
          <a:r>
            <a:rPr lang="en-US" sz="2400" b="0" kern="1200" dirty="0">
              <a:solidFill>
                <a:schemeClr val="bg1"/>
              </a:solidFill>
              <a:latin typeface="Arial" panose="020B0604020202020204" pitchFamily="34" charset="0"/>
              <a:cs typeface="Arial" panose="020B0604020202020204" pitchFamily="34" charset="0"/>
            </a:rPr>
            <a:t> NT </a:t>
          </a:r>
          <a:r>
            <a:rPr lang="en-US" sz="2400" b="0" kern="1200" dirty="0" err="1">
              <a:solidFill>
                <a:schemeClr val="bg1"/>
              </a:solidFill>
              <a:latin typeface="Arial" panose="020B0604020202020204" pitchFamily="34" charset="0"/>
              <a:cs typeface="Arial" panose="020B0604020202020204" pitchFamily="34" charset="0"/>
            </a:rPr>
            <a:t>là</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hoạt</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động</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cảm</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giác</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của</a:t>
          </a:r>
          <a:r>
            <a:rPr lang="en-US" sz="2400" b="0" kern="1200" dirty="0">
              <a:solidFill>
                <a:schemeClr val="bg1"/>
              </a:solidFill>
              <a:latin typeface="Arial" panose="020B0604020202020204" pitchFamily="34" charset="0"/>
              <a:cs typeface="Arial" panose="020B0604020202020204" pitchFamily="34" charset="0"/>
            </a:rPr>
            <a:t> con </a:t>
          </a:r>
          <a:r>
            <a:rPr lang="en-US" sz="2400" b="0" kern="1200" dirty="0" err="1">
              <a:solidFill>
                <a:schemeClr val="bg1"/>
              </a:solidFill>
              <a:latin typeface="Arial" panose="020B0604020202020204" pitchFamily="34" charset="0"/>
              <a:cs typeface="Arial" panose="020B0604020202020204" pitchFamily="34" charset="0"/>
            </a:rPr>
            <a:t>người</a:t>
          </a:r>
          <a:r>
            <a:rPr lang="en-US" sz="2400" b="0" kern="1200" dirty="0">
              <a:solidFill>
                <a:schemeClr val="bg1"/>
              </a:solidFill>
              <a:latin typeface="Arial" panose="020B0604020202020204" pitchFamily="34" charset="0"/>
              <a:cs typeface="Arial" panose="020B0604020202020204" pitchFamily="34" charset="0"/>
            </a:rPr>
            <a:t> – </a:t>
          </a:r>
          <a:r>
            <a:rPr lang="en-US" sz="2400" b="0" kern="1200" dirty="0" err="1">
              <a:solidFill>
                <a:schemeClr val="bg1"/>
              </a:solidFill>
              <a:latin typeface="Arial" panose="020B0604020202020204" pitchFamily="34" charset="0"/>
              <a:cs typeface="Arial" panose="020B0604020202020204" pitchFamily="34" charset="0"/>
            </a:rPr>
            <a:t>thực</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tiễn</a:t>
          </a:r>
          <a:r>
            <a:rPr lang="en-US" sz="2400" b="0" kern="1200" dirty="0">
              <a:solidFill>
                <a:schemeClr val="bg1"/>
              </a:solidFill>
              <a:latin typeface="Arial" panose="020B0604020202020204" pitchFamily="34" charset="0"/>
              <a:cs typeface="Arial" panose="020B0604020202020204" pitchFamily="34" charset="0"/>
            </a:rPr>
            <a:t>  </a:t>
          </a:r>
        </a:p>
      </dsp:txBody>
      <dsp:txXfrm>
        <a:off x="7622001" y="1138067"/>
        <a:ext cx="2824088" cy="2893851"/>
      </dsp:txXfrm>
    </dsp:sp>
  </dsp:spTree>
</dsp:drawing>
</file>

<file path=ppt/diagrams/drawing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5D27A48-2313-4300-B0F1-9B85E2EABDC5}">
      <dsp:nvSpPr>
        <dsp:cNvPr id="0" name=""/>
        <dsp:cNvSpPr/>
      </dsp:nvSpPr>
      <dsp:spPr>
        <a:xfrm>
          <a:off x="1471792" y="1932590"/>
          <a:ext cx="481756" cy="1321157"/>
        </a:xfrm>
        <a:custGeom>
          <a:avLst/>
          <a:gdLst/>
          <a:ahLst/>
          <a:cxnLst/>
          <a:rect l="0" t="0" r="0" b="0"/>
          <a:pathLst>
            <a:path>
              <a:moveTo>
                <a:pt x="0" y="0"/>
              </a:moveTo>
              <a:lnTo>
                <a:pt x="240878" y="0"/>
              </a:lnTo>
              <a:lnTo>
                <a:pt x="240878" y="1321157"/>
              </a:lnTo>
              <a:lnTo>
                <a:pt x="481756" y="1321157"/>
              </a:lnTo>
            </a:path>
          </a:pathLst>
        </a:custGeom>
        <a:noFill/>
        <a:ln w="19050" cap="flat"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244600">
            <a:lnSpc>
              <a:spcPct val="90000"/>
            </a:lnSpc>
            <a:spcBef>
              <a:spcPct val="0"/>
            </a:spcBef>
            <a:spcAft>
              <a:spcPct val="35000"/>
            </a:spcAft>
          </a:pPr>
          <a:endParaRPr lang="en-US" sz="2800" b="1" kern="1200">
            <a:solidFill>
              <a:schemeClr val="tx2"/>
            </a:solidFill>
            <a:effectLst/>
            <a:latin typeface="Times New Roman" panose="02020603050405020304" pitchFamily="18" charset="0"/>
            <a:cs typeface="Times New Roman" panose="02020603050405020304" pitchFamily="18" charset="0"/>
          </a:endParaRPr>
        </a:p>
      </dsp:txBody>
      <dsp:txXfrm>
        <a:off x="1677514" y="2558012"/>
        <a:ext cx="70312" cy="70312"/>
      </dsp:txXfrm>
    </dsp:sp>
    <dsp:sp modelId="{28E62AC2-45B0-4A8F-B923-05911BA243BE}">
      <dsp:nvSpPr>
        <dsp:cNvPr id="0" name=""/>
        <dsp:cNvSpPr/>
      </dsp:nvSpPr>
      <dsp:spPr>
        <a:xfrm>
          <a:off x="1471792" y="1886869"/>
          <a:ext cx="481756" cy="91440"/>
        </a:xfrm>
        <a:custGeom>
          <a:avLst/>
          <a:gdLst/>
          <a:ahLst/>
          <a:cxnLst/>
          <a:rect l="0" t="0" r="0" b="0"/>
          <a:pathLst>
            <a:path>
              <a:moveTo>
                <a:pt x="0" y="45720"/>
              </a:moveTo>
              <a:lnTo>
                <a:pt x="481756" y="4572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1700626" y="1920546"/>
        <a:ext cx="24087" cy="24087"/>
      </dsp:txXfrm>
    </dsp:sp>
    <dsp:sp modelId="{2F1E0EB0-2C67-413A-A46A-19F89AF95E6F}">
      <dsp:nvSpPr>
        <dsp:cNvPr id="0" name=""/>
        <dsp:cNvSpPr/>
      </dsp:nvSpPr>
      <dsp:spPr>
        <a:xfrm>
          <a:off x="1471792" y="595232"/>
          <a:ext cx="481756" cy="1337357"/>
        </a:xfrm>
        <a:custGeom>
          <a:avLst/>
          <a:gdLst/>
          <a:ahLst/>
          <a:cxnLst/>
          <a:rect l="0" t="0" r="0" b="0"/>
          <a:pathLst>
            <a:path>
              <a:moveTo>
                <a:pt x="0" y="1337357"/>
              </a:moveTo>
              <a:lnTo>
                <a:pt x="240878" y="1337357"/>
              </a:lnTo>
              <a:lnTo>
                <a:pt x="240878" y="0"/>
              </a:lnTo>
              <a:lnTo>
                <a:pt x="481756" y="0"/>
              </a:lnTo>
            </a:path>
          </a:pathLst>
        </a:custGeom>
        <a:noFill/>
        <a:ln w="19050" cap="flat"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244600">
            <a:lnSpc>
              <a:spcPct val="90000"/>
            </a:lnSpc>
            <a:spcBef>
              <a:spcPct val="0"/>
            </a:spcBef>
            <a:spcAft>
              <a:spcPct val="35000"/>
            </a:spcAft>
          </a:pPr>
          <a:endParaRPr lang="en-US" sz="2800" b="1" kern="1200">
            <a:solidFill>
              <a:schemeClr val="tx2"/>
            </a:solidFill>
            <a:effectLst/>
            <a:latin typeface="Times New Roman" panose="02020603050405020304" pitchFamily="18" charset="0"/>
            <a:cs typeface="Times New Roman" panose="02020603050405020304" pitchFamily="18" charset="0"/>
          </a:endParaRPr>
        </a:p>
      </dsp:txBody>
      <dsp:txXfrm>
        <a:off x="1677133" y="1228374"/>
        <a:ext cx="71074" cy="71074"/>
      </dsp:txXfrm>
    </dsp:sp>
    <dsp:sp modelId="{1D0588FC-874B-4D0F-8114-512C751E4162}">
      <dsp:nvSpPr>
        <dsp:cNvPr id="0" name=""/>
        <dsp:cNvSpPr/>
      </dsp:nvSpPr>
      <dsp:spPr>
        <a:xfrm rot="16200000">
          <a:off x="-1068342" y="1325044"/>
          <a:ext cx="3865180" cy="1215090"/>
        </a:xfrm>
        <a:prstGeom prst="rect">
          <a:avLst/>
        </a:prstGeom>
        <a:solidFill>
          <a:srgbClr val="3333CC"/>
        </a:solidFill>
        <a:ln w="1905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err="1">
              <a:solidFill>
                <a:schemeClr val="bg1"/>
              </a:solidFill>
              <a:effectLst/>
              <a:latin typeface="+mj-lt"/>
              <a:cs typeface="Times New Roman" panose="02020603050405020304" pitchFamily="18" charset="0"/>
            </a:rPr>
            <a:t>Vai</a:t>
          </a:r>
          <a:r>
            <a:rPr lang="en-US" sz="2400" b="1" kern="1200" dirty="0">
              <a:solidFill>
                <a:schemeClr val="bg1"/>
              </a:solidFill>
              <a:effectLst/>
              <a:latin typeface="+mj-lt"/>
              <a:cs typeface="Times New Roman" panose="02020603050405020304" pitchFamily="18" charset="0"/>
            </a:rPr>
            <a:t> </a:t>
          </a:r>
          <a:r>
            <a:rPr lang="en-US" sz="2400" b="1" kern="1200" dirty="0" err="1">
              <a:solidFill>
                <a:schemeClr val="bg1"/>
              </a:solidFill>
              <a:effectLst/>
              <a:latin typeface="+mj-lt"/>
              <a:cs typeface="Times New Roman" panose="02020603050405020304" pitchFamily="18" charset="0"/>
            </a:rPr>
            <a:t>trò</a:t>
          </a:r>
          <a:r>
            <a:rPr lang="en-US" sz="2400" b="1" kern="1200" dirty="0">
              <a:solidFill>
                <a:schemeClr val="bg1"/>
              </a:solidFill>
              <a:effectLst/>
              <a:latin typeface="+mj-lt"/>
              <a:cs typeface="Times New Roman" panose="02020603050405020304" pitchFamily="18" charset="0"/>
            </a:rPr>
            <a:t> </a:t>
          </a:r>
          <a:r>
            <a:rPr lang="en-US" sz="2400" b="1" kern="1200" dirty="0" err="1">
              <a:solidFill>
                <a:schemeClr val="bg1"/>
              </a:solidFill>
              <a:effectLst/>
              <a:latin typeface="+mj-lt"/>
              <a:cs typeface="Times New Roman" panose="02020603050405020304" pitchFamily="18" charset="0"/>
            </a:rPr>
            <a:t>của</a:t>
          </a:r>
          <a:r>
            <a:rPr lang="en-US" sz="2400" b="1" kern="1200" dirty="0">
              <a:solidFill>
                <a:schemeClr val="bg1"/>
              </a:solidFill>
              <a:effectLst/>
              <a:latin typeface="+mj-lt"/>
              <a:cs typeface="Times New Roman" panose="02020603050405020304" pitchFamily="18" charset="0"/>
            </a:rPr>
            <a:t> </a:t>
          </a:r>
          <a:r>
            <a:rPr lang="en-US" sz="2400" b="1" kern="1200" dirty="0" err="1">
              <a:solidFill>
                <a:schemeClr val="bg1"/>
              </a:solidFill>
              <a:effectLst/>
              <a:latin typeface="+mj-lt"/>
              <a:cs typeface="Times New Roman" panose="02020603050405020304" pitchFamily="18" charset="0"/>
            </a:rPr>
            <a:t>thực</a:t>
          </a:r>
          <a:r>
            <a:rPr lang="en-US" sz="2400" b="1" kern="1200" dirty="0">
              <a:solidFill>
                <a:schemeClr val="bg1"/>
              </a:solidFill>
              <a:effectLst/>
              <a:latin typeface="+mj-lt"/>
              <a:cs typeface="Times New Roman" panose="02020603050405020304" pitchFamily="18" charset="0"/>
            </a:rPr>
            <a:t> </a:t>
          </a:r>
          <a:r>
            <a:rPr lang="en-US" sz="2400" b="1" kern="1200" dirty="0" err="1">
              <a:solidFill>
                <a:schemeClr val="bg1"/>
              </a:solidFill>
              <a:effectLst/>
              <a:latin typeface="+mj-lt"/>
              <a:cs typeface="Times New Roman" panose="02020603050405020304" pitchFamily="18" charset="0"/>
            </a:rPr>
            <a:t>tiễn</a:t>
          </a:r>
          <a:r>
            <a:rPr lang="en-US" sz="2400" b="1" kern="1200" dirty="0">
              <a:solidFill>
                <a:schemeClr val="bg1"/>
              </a:solidFill>
              <a:effectLst/>
              <a:latin typeface="+mj-lt"/>
              <a:cs typeface="Times New Roman" panose="02020603050405020304" pitchFamily="18" charset="0"/>
            </a:rPr>
            <a:t> </a:t>
          </a:r>
          <a:r>
            <a:rPr lang="en-US" sz="2400" b="1" kern="1200" dirty="0" err="1">
              <a:solidFill>
                <a:schemeClr val="bg1"/>
              </a:solidFill>
              <a:effectLst/>
              <a:latin typeface="+mj-lt"/>
              <a:cs typeface="Times New Roman" panose="02020603050405020304" pitchFamily="18" charset="0"/>
            </a:rPr>
            <a:t>đối</a:t>
          </a:r>
          <a:r>
            <a:rPr lang="en-US" sz="2400" b="1" kern="1200" dirty="0">
              <a:solidFill>
                <a:schemeClr val="bg1"/>
              </a:solidFill>
              <a:effectLst/>
              <a:latin typeface="+mj-lt"/>
              <a:cs typeface="Times New Roman" panose="02020603050405020304" pitchFamily="18" charset="0"/>
            </a:rPr>
            <a:t> </a:t>
          </a:r>
          <a:r>
            <a:rPr lang="en-US" sz="2400" b="1" kern="1200" dirty="0" err="1">
              <a:solidFill>
                <a:schemeClr val="bg1"/>
              </a:solidFill>
              <a:effectLst/>
              <a:latin typeface="+mj-lt"/>
              <a:cs typeface="Times New Roman" panose="02020603050405020304" pitchFamily="18" charset="0"/>
            </a:rPr>
            <a:t>với</a:t>
          </a:r>
          <a:r>
            <a:rPr lang="en-US" sz="2400" b="1" kern="1200" dirty="0">
              <a:solidFill>
                <a:schemeClr val="bg1"/>
              </a:solidFill>
              <a:effectLst/>
              <a:latin typeface="+mj-lt"/>
              <a:cs typeface="Times New Roman" panose="02020603050405020304" pitchFamily="18" charset="0"/>
            </a:rPr>
            <a:t> </a:t>
          </a:r>
          <a:r>
            <a:rPr lang="en-US" sz="2400" b="1" kern="1200" dirty="0" err="1">
              <a:solidFill>
                <a:schemeClr val="bg1"/>
              </a:solidFill>
              <a:effectLst/>
              <a:latin typeface="+mj-lt"/>
              <a:cs typeface="Times New Roman" panose="02020603050405020304" pitchFamily="18" charset="0"/>
            </a:rPr>
            <a:t>nhận</a:t>
          </a:r>
          <a:r>
            <a:rPr lang="en-US" sz="2400" b="1" kern="1200" dirty="0">
              <a:solidFill>
                <a:schemeClr val="bg1"/>
              </a:solidFill>
              <a:effectLst/>
              <a:latin typeface="+mj-lt"/>
              <a:cs typeface="Times New Roman" panose="02020603050405020304" pitchFamily="18" charset="0"/>
            </a:rPr>
            <a:t> </a:t>
          </a:r>
          <a:r>
            <a:rPr lang="en-US" sz="2400" b="1" kern="1200" dirty="0" err="1">
              <a:solidFill>
                <a:schemeClr val="bg1"/>
              </a:solidFill>
              <a:effectLst/>
              <a:latin typeface="+mj-lt"/>
              <a:cs typeface="Times New Roman" panose="02020603050405020304" pitchFamily="18" charset="0"/>
            </a:rPr>
            <a:t>thức</a:t>
          </a:r>
          <a:endParaRPr lang="en-US" sz="2400" b="1" kern="1200" dirty="0">
            <a:solidFill>
              <a:schemeClr val="bg1"/>
            </a:solidFill>
            <a:effectLst/>
            <a:latin typeface="+mj-lt"/>
            <a:cs typeface="Times New Roman" panose="02020603050405020304" pitchFamily="18" charset="0"/>
          </a:endParaRPr>
        </a:p>
      </dsp:txBody>
      <dsp:txXfrm>
        <a:off x="-1068342" y="1325044"/>
        <a:ext cx="3865180" cy="1215090"/>
      </dsp:txXfrm>
    </dsp:sp>
    <dsp:sp modelId="{837DB715-139A-45B9-9C5C-603FD49FB439}">
      <dsp:nvSpPr>
        <dsp:cNvPr id="0" name=""/>
        <dsp:cNvSpPr/>
      </dsp:nvSpPr>
      <dsp:spPr>
        <a:xfrm>
          <a:off x="1953548" y="228040"/>
          <a:ext cx="6208534" cy="734384"/>
        </a:xfrm>
        <a:prstGeom prst="rect">
          <a:avLst/>
        </a:prstGeom>
        <a:solidFill>
          <a:srgbClr val="996633"/>
        </a:solidFill>
        <a:ln w="1905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err="1">
              <a:solidFill>
                <a:schemeClr val="bg1"/>
              </a:solidFill>
              <a:effectLst/>
              <a:latin typeface="Times New Roman" panose="02020603050405020304" pitchFamily="18" charset="0"/>
              <a:cs typeface="Times New Roman" panose="02020603050405020304" pitchFamily="18" charset="0"/>
            </a:rPr>
            <a:t>Là</a:t>
          </a:r>
          <a:r>
            <a:rPr lang="en-US" sz="2400" b="1" kern="1200" dirty="0">
              <a:solidFill>
                <a:schemeClr val="bg1"/>
              </a:solidFill>
              <a:effectLst/>
              <a:latin typeface="Times New Roman" panose="02020603050405020304" pitchFamily="18" charset="0"/>
              <a:cs typeface="Times New Roman" panose="02020603050405020304" pitchFamily="18" charset="0"/>
            </a:rPr>
            <a:t> </a:t>
          </a:r>
          <a:r>
            <a:rPr lang="en-US" sz="2400" b="1" kern="1200" dirty="0" err="1">
              <a:solidFill>
                <a:schemeClr val="bg1"/>
              </a:solidFill>
              <a:effectLst/>
              <a:latin typeface="Times New Roman" panose="02020603050405020304" pitchFamily="18" charset="0"/>
              <a:cs typeface="Times New Roman" panose="02020603050405020304" pitchFamily="18" charset="0"/>
            </a:rPr>
            <a:t>cơ</a:t>
          </a:r>
          <a:r>
            <a:rPr lang="en-US" sz="2400" b="1" kern="1200" dirty="0">
              <a:solidFill>
                <a:schemeClr val="bg1"/>
              </a:solidFill>
              <a:effectLst/>
              <a:latin typeface="Times New Roman" panose="02020603050405020304" pitchFamily="18" charset="0"/>
              <a:cs typeface="Times New Roman" panose="02020603050405020304" pitchFamily="18" charset="0"/>
            </a:rPr>
            <a:t> </a:t>
          </a:r>
          <a:r>
            <a:rPr lang="en-US" sz="2400" b="1" kern="1200" dirty="0" err="1">
              <a:solidFill>
                <a:schemeClr val="bg1"/>
              </a:solidFill>
              <a:effectLst/>
              <a:latin typeface="Times New Roman" panose="02020603050405020304" pitchFamily="18" charset="0"/>
              <a:cs typeface="Times New Roman" panose="02020603050405020304" pitchFamily="18" charset="0"/>
            </a:rPr>
            <a:t>sở</a:t>
          </a:r>
          <a:r>
            <a:rPr lang="en-US" sz="2400" b="1" kern="1200" dirty="0">
              <a:solidFill>
                <a:schemeClr val="bg1"/>
              </a:solidFill>
              <a:effectLst/>
              <a:latin typeface="Times New Roman" panose="02020603050405020304" pitchFamily="18" charset="0"/>
              <a:cs typeface="Times New Roman" panose="02020603050405020304" pitchFamily="18" charset="0"/>
            </a:rPr>
            <a:t>, </a:t>
          </a:r>
          <a:r>
            <a:rPr lang="en-US" sz="2400" b="1" kern="1200" dirty="0" err="1">
              <a:solidFill>
                <a:schemeClr val="bg1"/>
              </a:solidFill>
              <a:effectLst/>
              <a:latin typeface="Times New Roman" panose="02020603050405020304" pitchFamily="18" charset="0"/>
              <a:cs typeface="Times New Roman" panose="02020603050405020304" pitchFamily="18" charset="0"/>
            </a:rPr>
            <a:t>động</a:t>
          </a:r>
          <a:r>
            <a:rPr lang="en-US" sz="2400" b="1" kern="1200" dirty="0">
              <a:solidFill>
                <a:schemeClr val="bg1"/>
              </a:solidFill>
              <a:effectLst/>
              <a:latin typeface="Times New Roman" panose="02020603050405020304" pitchFamily="18" charset="0"/>
              <a:cs typeface="Times New Roman" panose="02020603050405020304" pitchFamily="18" charset="0"/>
            </a:rPr>
            <a:t> </a:t>
          </a:r>
          <a:r>
            <a:rPr lang="en-US" sz="2400" b="1" kern="1200" dirty="0" err="1">
              <a:solidFill>
                <a:schemeClr val="bg1"/>
              </a:solidFill>
              <a:effectLst/>
              <a:latin typeface="Times New Roman" panose="02020603050405020304" pitchFamily="18" charset="0"/>
              <a:cs typeface="Times New Roman" panose="02020603050405020304" pitchFamily="18" charset="0"/>
            </a:rPr>
            <a:t>lực</a:t>
          </a:r>
          <a:r>
            <a:rPr lang="en-US" sz="2400" b="1" kern="1200" dirty="0">
              <a:solidFill>
                <a:schemeClr val="bg1"/>
              </a:solidFill>
              <a:effectLst/>
              <a:latin typeface="Times New Roman" panose="02020603050405020304" pitchFamily="18" charset="0"/>
              <a:cs typeface="Times New Roman" panose="02020603050405020304" pitchFamily="18" charset="0"/>
            </a:rPr>
            <a:t> </a:t>
          </a:r>
          <a:r>
            <a:rPr lang="en-US" sz="2400" b="1" kern="1200" dirty="0" err="1">
              <a:solidFill>
                <a:schemeClr val="bg1"/>
              </a:solidFill>
              <a:effectLst/>
              <a:latin typeface="Times New Roman" panose="02020603050405020304" pitchFamily="18" charset="0"/>
              <a:cs typeface="Times New Roman" panose="02020603050405020304" pitchFamily="18" charset="0"/>
            </a:rPr>
            <a:t>của</a:t>
          </a:r>
          <a:r>
            <a:rPr lang="en-US" sz="2400" b="1" kern="1200" dirty="0">
              <a:solidFill>
                <a:schemeClr val="bg1"/>
              </a:solidFill>
              <a:effectLst/>
              <a:latin typeface="Times New Roman" panose="02020603050405020304" pitchFamily="18" charset="0"/>
              <a:cs typeface="Times New Roman" panose="02020603050405020304" pitchFamily="18" charset="0"/>
            </a:rPr>
            <a:t> </a:t>
          </a:r>
          <a:r>
            <a:rPr lang="en-US" sz="2400" b="1" kern="1200" dirty="0" err="1">
              <a:solidFill>
                <a:schemeClr val="bg1"/>
              </a:solidFill>
              <a:effectLst/>
              <a:latin typeface="Times New Roman" panose="02020603050405020304" pitchFamily="18" charset="0"/>
              <a:cs typeface="Times New Roman" panose="02020603050405020304" pitchFamily="18" charset="0"/>
            </a:rPr>
            <a:t>nhận</a:t>
          </a:r>
          <a:r>
            <a:rPr lang="en-US" sz="2400" b="1" kern="1200" dirty="0">
              <a:solidFill>
                <a:schemeClr val="bg1"/>
              </a:solidFill>
              <a:effectLst/>
              <a:latin typeface="Times New Roman" panose="02020603050405020304" pitchFamily="18" charset="0"/>
              <a:cs typeface="Times New Roman" panose="02020603050405020304" pitchFamily="18" charset="0"/>
            </a:rPr>
            <a:t> </a:t>
          </a:r>
          <a:r>
            <a:rPr lang="en-US" sz="2400" b="1" kern="1200" dirty="0" err="1">
              <a:solidFill>
                <a:schemeClr val="bg1"/>
              </a:solidFill>
              <a:effectLst/>
              <a:latin typeface="Times New Roman" panose="02020603050405020304" pitchFamily="18" charset="0"/>
              <a:cs typeface="Times New Roman" panose="02020603050405020304" pitchFamily="18" charset="0"/>
            </a:rPr>
            <a:t>thức</a:t>
          </a:r>
          <a:endParaRPr lang="en-US" sz="2400" b="1" kern="1200" dirty="0">
            <a:solidFill>
              <a:schemeClr val="bg1"/>
            </a:solidFill>
            <a:effectLst/>
            <a:latin typeface="Times New Roman" panose="02020603050405020304" pitchFamily="18" charset="0"/>
            <a:cs typeface="Times New Roman" panose="02020603050405020304" pitchFamily="18" charset="0"/>
          </a:endParaRPr>
        </a:p>
      </dsp:txBody>
      <dsp:txXfrm>
        <a:off x="1953548" y="228040"/>
        <a:ext cx="6208534" cy="734384"/>
      </dsp:txXfrm>
    </dsp:sp>
    <dsp:sp modelId="{D2DBB3C2-81D1-4C63-A80C-732A0977D8EA}">
      <dsp:nvSpPr>
        <dsp:cNvPr id="0" name=""/>
        <dsp:cNvSpPr/>
      </dsp:nvSpPr>
      <dsp:spPr>
        <a:xfrm>
          <a:off x="1953548" y="1565397"/>
          <a:ext cx="6208534" cy="734384"/>
        </a:xfrm>
        <a:prstGeom prst="rect">
          <a:avLst/>
        </a:prstGeom>
        <a:solidFill>
          <a:srgbClr val="CC0066"/>
        </a:solidFill>
        <a:ln w="1905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err="1">
              <a:solidFill>
                <a:schemeClr val="bg1"/>
              </a:solidFill>
              <a:effectLst/>
              <a:latin typeface="Times New Roman" panose="02020603050405020304" pitchFamily="18" charset="0"/>
              <a:cs typeface="Times New Roman" panose="02020603050405020304" pitchFamily="18" charset="0"/>
            </a:rPr>
            <a:t>Là</a:t>
          </a:r>
          <a:r>
            <a:rPr lang="en-US" sz="2400" b="1" kern="1200" dirty="0">
              <a:solidFill>
                <a:schemeClr val="bg1"/>
              </a:solidFill>
              <a:effectLst/>
              <a:latin typeface="Times New Roman" panose="02020603050405020304" pitchFamily="18" charset="0"/>
              <a:cs typeface="Times New Roman" panose="02020603050405020304" pitchFamily="18" charset="0"/>
            </a:rPr>
            <a:t> </a:t>
          </a:r>
          <a:r>
            <a:rPr lang="en-US" sz="2400" b="1" kern="1200" dirty="0" err="1">
              <a:solidFill>
                <a:schemeClr val="bg1"/>
              </a:solidFill>
              <a:effectLst/>
              <a:latin typeface="Times New Roman" panose="02020603050405020304" pitchFamily="18" charset="0"/>
              <a:cs typeface="Times New Roman" panose="02020603050405020304" pitchFamily="18" charset="0"/>
            </a:rPr>
            <a:t>mục</a:t>
          </a:r>
          <a:r>
            <a:rPr lang="en-US" sz="2400" b="1" kern="1200" dirty="0">
              <a:solidFill>
                <a:schemeClr val="bg1"/>
              </a:solidFill>
              <a:effectLst/>
              <a:latin typeface="Times New Roman" panose="02020603050405020304" pitchFamily="18" charset="0"/>
              <a:cs typeface="Times New Roman" panose="02020603050405020304" pitchFamily="18" charset="0"/>
            </a:rPr>
            <a:t> </a:t>
          </a:r>
          <a:r>
            <a:rPr lang="en-US" sz="2400" b="1" kern="1200" dirty="0" err="1">
              <a:solidFill>
                <a:schemeClr val="bg1"/>
              </a:solidFill>
              <a:effectLst/>
              <a:latin typeface="Times New Roman" panose="02020603050405020304" pitchFamily="18" charset="0"/>
              <a:cs typeface="Times New Roman" panose="02020603050405020304" pitchFamily="18" charset="0"/>
            </a:rPr>
            <a:t>đích</a:t>
          </a:r>
          <a:r>
            <a:rPr lang="en-US" sz="2400" b="1" kern="1200" dirty="0">
              <a:solidFill>
                <a:schemeClr val="bg1"/>
              </a:solidFill>
              <a:effectLst/>
              <a:latin typeface="Times New Roman" panose="02020603050405020304" pitchFamily="18" charset="0"/>
              <a:cs typeface="Times New Roman" panose="02020603050405020304" pitchFamily="18" charset="0"/>
            </a:rPr>
            <a:t> </a:t>
          </a:r>
          <a:r>
            <a:rPr lang="en-US" sz="2400" b="1" kern="1200" dirty="0" err="1">
              <a:solidFill>
                <a:schemeClr val="bg1"/>
              </a:solidFill>
              <a:effectLst/>
              <a:latin typeface="Times New Roman" panose="02020603050405020304" pitchFamily="18" charset="0"/>
              <a:cs typeface="Times New Roman" panose="02020603050405020304" pitchFamily="18" charset="0"/>
            </a:rPr>
            <a:t>của</a:t>
          </a:r>
          <a:r>
            <a:rPr lang="en-US" sz="2400" b="1" kern="1200" dirty="0">
              <a:solidFill>
                <a:schemeClr val="bg1"/>
              </a:solidFill>
              <a:effectLst/>
              <a:latin typeface="Times New Roman" panose="02020603050405020304" pitchFamily="18" charset="0"/>
              <a:cs typeface="Times New Roman" panose="02020603050405020304" pitchFamily="18" charset="0"/>
            </a:rPr>
            <a:t> </a:t>
          </a:r>
          <a:r>
            <a:rPr lang="en-US" sz="2400" b="1" kern="1200" dirty="0" err="1">
              <a:solidFill>
                <a:schemeClr val="bg1"/>
              </a:solidFill>
              <a:effectLst/>
              <a:latin typeface="Times New Roman" panose="02020603050405020304" pitchFamily="18" charset="0"/>
              <a:cs typeface="Times New Roman" panose="02020603050405020304" pitchFamily="18" charset="0"/>
            </a:rPr>
            <a:t>nhận</a:t>
          </a:r>
          <a:r>
            <a:rPr lang="en-US" sz="2400" b="1" kern="1200" dirty="0">
              <a:solidFill>
                <a:schemeClr val="bg1"/>
              </a:solidFill>
              <a:effectLst/>
              <a:latin typeface="Times New Roman" panose="02020603050405020304" pitchFamily="18" charset="0"/>
              <a:cs typeface="Times New Roman" panose="02020603050405020304" pitchFamily="18" charset="0"/>
            </a:rPr>
            <a:t> </a:t>
          </a:r>
          <a:r>
            <a:rPr lang="en-US" sz="2400" b="1" kern="1200" dirty="0" err="1">
              <a:solidFill>
                <a:schemeClr val="bg1"/>
              </a:solidFill>
              <a:effectLst/>
              <a:latin typeface="Times New Roman" panose="02020603050405020304" pitchFamily="18" charset="0"/>
              <a:cs typeface="Times New Roman" panose="02020603050405020304" pitchFamily="18" charset="0"/>
            </a:rPr>
            <a:t>thức</a:t>
          </a:r>
          <a:endParaRPr lang="en-US" sz="2400" b="1" kern="1200" dirty="0">
            <a:solidFill>
              <a:schemeClr val="bg1"/>
            </a:solidFill>
            <a:effectLst/>
            <a:latin typeface="Times New Roman" panose="02020603050405020304" pitchFamily="18" charset="0"/>
            <a:cs typeface="Times New Roman" panose="02020603050405020304" pitchFamily="18" charset="0"/>
          </a:endParaRPr>
        </a:p>
      </dsp:txBody>
      <dsp:txXfrm>
        <a:off x="1953548" y="1565397"/>
        <a:ext cx="6208534" cy="734384"/>
      </dsp:txXfrm>
    </dsp:sp>
    <dsp:sp modelId="{67F7E68B-4EFD-408B-93DB-BD4472178DF8}">
      <dsp:nvSpPr>
        <dsp:cNvPr id="0" name=""/>
        <dsp:cNvSpPr/>
      </dsp:nvSpPr>
      <dsp:spPr>
        <a:xfrm>
          <a:off x="1953548" y="2886555"/>
          <a:ext cx="6208534" cy="734384"/>
        </a:xfrm>
        <a:prstGeom prst="rect">
          <a:avLst/>
        </a:prstGeom>
        <a:solidFill>
          <a:srgbClr val="00B050"/>
        </a:solidFill>
        <a:ln w="1905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err="1">
              <a:solidFill>
                <a:schemeClr val="bg1"/>
              </a:solidFill>
              <a:effectLst/>
              <a:latin typeface="Times New Roman" panose="02020603050405020304" pitchFamily="18" charset="0"/>
              <a:cs typeface="Times New Roman" panose="02020603050405020304" pitchFamily="18" charset="0"/>
            </a:rPr>
            <a:t>Là</a:t>
          </a:r>
          <a:r>
            <a:rPr lang="en-US" sz="2400" b="1" kern="1200" dirty="0">
              <a:solidFill>
                <a:schemeClr val="bg1"/>
              </a:solidFill>
              <a:effectLst/>
              <a:latin typeface="Times New Roman" panose="02020603050405020304" pitchFamily="18" charset="0"/>
              <a:cs typeface="Times New Roman" panose="02020603050405020304" pitchFamily="18" charset="0"/>
            </a:rPr>
            <a:t> </a:t>
          </a:r>
          <a:r>
            <a:rPr lang="en-US" sz="2400" b="1" kern="1200" dirty="0" err="1">
              <a:solidFill>
                <a:schemeClr val="bg1"/>
              </a:solidFill>
              <a:effectLst/>
              <a:latin typeface="Times New Roman" panose="02020603050405020304" pitchFamily="18" charset="0"/>
              <a:cs typeface="Times New Roman" panose="02020603050405020304" pitchFamily="18" charset="0"/>
            </a:rPr>
            <a:t>tiêu</a:t>
          </a:r>
          <a:r>
            <a:rPr lang="en-US" sz="2400" b="1" kern="1200" dirty="0">
              <a:solidFill>
                <a:schemeClr val="bg1"/>
              </a:solidFill>
              <a:effectLst/>
              <a:latin typeface="Times New Roman" panose="02020603050405020304" pitchFamily="18" charset="0"/>
              <a:cs typeface="Times New Roman" panose="02020603050405020304" pitchFamily="18" charset="0"/>
            </a:rPr>
            <a:t> </a:t>
          </a:r>
          <a:r>
            <a:rPr lang="en-US" sz="2400" b="1" kern="1200" dirty="0" err="1">
              <a:solidFill>
                <a:schemeClr val="bg1"/>
              </a:solidFill>
              <a:effectLst/>
              <a:latin typeface="Times New Roman" panose="02020603050405020304" pitchFamily="18" charset="0"/>
              <a:cs typeface="Times New Roman" panose="02020603050405020304" pitchFamily="18" charset="0"/>
            </a:rPr>
            <a:t>chuẩn</a:t>
          </a:r>
          <a:r>
            <a:rPr lang="en-US" sz="2400" b="1" kern="1200" dirty="0">
              <a:solidFill>
                <a:schemeClr val="bg1"/>
              </a:solidFill>
              <a:effectLst/>
              <a:latin typeface="Times New Roman" panose="02020603050405020304" pitchFamily="18" charset="0"/>
              <a:cs typeface="Times New Roman" panose="02020603050405020304" pitchFamily="18" charset="0"/>
            </a:rPr>
            <a:t> </a:t>
          </a:r>
          <a:r>
            <a:rPr lang="en-US" sz="2400" b="1" kern="1200" dirty="0" err="1">
              <a:solidFill>
                <a:schemeClr val="bg1"/>
              </a:solidFill>
              <a:effectLst/>
              <a:latin typeface="Times New Roman" panose="02020603050405020304" pitchFamily="18" charset="0"/>
              <a:cs typeface="Times New Roman" panose="02020603050405020304" pitchFamily="18" charset="0"/>
            </a:rPr>
            <a:t>của</a:t>
          </a:r>
          <a:r>
            <a:rPr lang="en-US" sz="2400" b="1" kern="1200" dirty="0">
              <a:solidFill>
                <a:schemeClr val="bg1"/>
              </a:solidFill>
              <a:effectLst/>
              <a:latin typeface="Times New Roman" panose="02020603050405020304" pitchFamily="18" charset="0"/>
              <a:cs typeface="Times New Roman" panose="02020603050405020304" pitchFamily="18" charset="0"/>
            </a:rPr>
            <a:t> </a:t>
          </a:r>
          <a:r>
            <a:rPr lang="en-US" sz="2400" b="1" kern="1200" dirty="0" err="1">
              <a:solidFill>
                <a:schemeClr val="bg1"/>
              </a:solidFill>
              <a:effectLst/>
              <a:latin typeface="Times New Roman" panose="02020603050405020304" pitchFamily="18" charset="0"/>
              <a:cs typeface="Times New Roman" panose="02020603050405020304" pitchFamily="18" charset="0"/>
            </a:rPr>
            <a:t>chân</a:t>
          </a:r>
          <a:r>
            <a:rPr lang="en-US" sz="2400" b="1" kern="1200" dirty="0">
              <a:solidFill>
                <a:schemeClr val="bg1"/>
              </a:solidFill>
              <a:effectLst/>
              <a:latin typeface="Times New Roman" panose="02020603050405020304" pitchFamily="18" charset="0"/>
              <a:cs typeface="Times New Roman" panose="02020603050405020304" pitchFamily="18" charset="0"/>
            </a:rPr>
            <a:t> </a:t>
          </a:r>
          <a:r>
            <a:rPr lang="en-US" sz="2400" b="1" kern="1200" dirty="0" err="1">
              <a:solidFill>
                <a:schemeClr val="bg1"/>
              </a:solidFill>
              <a:effectLst/>
              <a:latin typeface="Times New Roman" panose="02020603050405020304" pitchFamily="18" charset="0"/>
              <a:cs typeface="Times New Roman" panose="02020603050405020304" pitchFamily="18" charset="0"/>
            </a:rPr>
            <a:t>lý</a:t>
          </a:r>
          <a:endParaRPr lang="en-US" sz="2400" b="1" kern="1200" dirty="0">
            <a:solidFill>
              <a:schemeClr val="bg1"/>
            </a:solidFill>
            <a:effectLst/>
            <a:latin typeface="Times New Roman" panose="02020603050405020304" pitchFamily="18" charset="0"/>
            <a:cs typeface="Times New Roman" panose="02020603050405020304" pitchFamily="18" charset="0"/>
          </a:endParaRPr>
        </a:p>
      </dsp:txBody>
      <dsp:txXfrm>
        <a:off x="1953548" y="2886555"/>
        <a:ext cx="6208534" cy="734384"/>
      </dsp:txXfrm>
    </dsp:sp>
  </dsp:spTree>
</dsp:drawing>
</file>

<file path=ppt/diagrams/layout1.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2.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vList4">
  <dgm:title val=""/>
  <dgm:desc val=""/>
  <dgm:catLst>
    <dgm:cat type="list" pri="13000"/>
    <dgm:cat type="picture" pri="26000"/>
    <dgm:cat type="pictureconvert" pri="26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resizeHandles val="exact"/>
    </dgm:varLst>
    <dgm:alg type="lin">
      <dgm:param type="linDir" val="fromT"/>
      <dgm:param type="vertAlign" val="t"/>
    </dgm:alg>
    <dgm:shape xmlns:r="http://schemas.openxmlformats.org/officeDocument/2006/relationships" r:blip="">
      <dgm:adjLst/>
    </dgm:shape>
    <dgm:presOf/>
    <dgm:constrLst>
      <dgm:constr type="w" for="ch" forName="comp" refType="w"/>
      <dgm:constr type="h" for="ch" forName="comp" refType="h"/>
      <dgm:constr type="h" for="ch" forName="spacer" refType="h" refFor="ch" refForName="comp" op="equ" fact="0.1"/>
      <dgm:constr type="primFontSz" for="des" forName="text" op="equ" val="65"/>
    </dgm:constrLst>
    <dgm:ruleLst/>
    <dgm:forEach name="Name0" axis="ch" ptType="node">
      <dgm:layoutNode name="comp" styleLbl="node1">
        <dgm:alg type="composite"/>
        <dgm:shape xmlns:r="http://schemas.openxmlformats.org/officeDocument/2006/relationships" r:blip="">
          <dgm:adjLst/>
        </dgm:shape>
        <dgm:presOf/>
        <dgm:choose name="Name1">
          <dgm:if name="Name2" func="var" arg="dir" op="equ" val="norm">
            <dgm:constrLst>
              <dgm:constr type="h" for="ch" forName="box" refType="h"/>
              <dgm:constr type="w" for="ch" forName="box" refType="w"/>
              <dgm:constr type="w" for="ch" forName="img" refType="w" refFor="ch" refForName="box" fact="0.2"/>
              <dgm:constr type="h" for="ch" forName="img" refType="h" refFor="ch" refForName="box" fact="0.8"/>
              <dgm:constr type="t" for="ch" forName="img" refType="h" refFor="ch" refForName="box" fact="0.1"/>
              <dgm:constr type="l" for="ch" forName="img" refType="h" refFor="ch" refForName="box" fact="0.1"/>
              <dgm:constr type="h" for="ch" forName="text" refType="h"/>
              <dgm:constr type="l" for="ch" forName="text" refType="r" refFor="ch" refForName="img"/>
              <dgm:constr type="r" for="ch" forName="text" refType="w"/>
            </dgm:constrLst>
          </dgm:if>
          <dgm:else name="Name3">
            <dgm:constrLst>
              <dgm:constr type="h" for="ch" forName="box" refType="h"/>
              <dgm:constr type="w" for="ch" forName="box" refType="w"/>
              <dgm:constr type="w" for="ch" forName="img" refType="w" refFor="ch" refForName="box" fact="0.2"/>
              <dgm:constr type="h" for="ch" forName="img" refType="h" refFor="ch" refForName="box" fact="0.8"/>
              <dgm:constr type="t" for="ch" forName="img" refType="h" refFor="ch" refForName="box" fact="0.1"/>
              <dgm:constr type="r" for="ch" forName="img" refType="w" refFor="ch" refForName="box"/>
              <dgm:constr type="rOff" for="ch" forName="img" refType="h" refFor="ch" refForName="box" fact="-0.1"/>
              <dgm:constr type="h" for="ch" forName="text" refType="h"/>
              <dgm:constr type="r" for="ch" forName="text" refType="l" refFor="ch" refForName="img"/>
              <dgm:constr type="l" for="ch" forName="text"/>
            </dgm:constrLst>
          </dgm:else>
        </dgm:choose>
        <dgm:ruleLst/>
        <dgm:layoutNode name="box" styleLbl="node1">
          <dgm:alg type="sp"/>
          <dgm:shape xmlns:r="http://schemas.openxmlformats.org/officeDocument/2006/relationships" type="roundRect" r:blip="">
            <dgm:adjLst>
              <dgm:adj idx="1" val="0.1"/>
            </dgm:adjLst>
          </dgm:shape>
          <dgm:presOf axis="desOrSelf" ptType="node"/>
          <dgm:constrLst/>
          <dgm:ruleLst/>
        </dgm:layoutNode>
        <dgm:layoutNode name="img" styleLbl="fgImgPlace1">
          <dgm:alg type="sp"/>
          <dgm:shape xmlns:r="http://schemas.openxmlformats.org/officeDocument/2006/relationships" type="roundRect" r:blip="" blipPhldr="1">
            <dgm:adjLst>
              <dgm:adj idx="1" val="0.1"/>
            </dgm:adjLst>
          </dgm:shape>
          <dgm:presOf/>
          <dgm:constrLst/>
          <dgm:ruleLst/>
        </dgm:layoutNode>
        <dgm:layoutNode name="text">
          <dgm:varLst>
            <dgm:bulletEnabled val="1"/>
          </dgm:varLst>
          <dgm:alg type="tx">
            <dgm:param type="parTxLTRAlign" val="l"/>
            <dgm:param type="parTxRTLAlign" val="r"/>
          </dgm:alg>
          <dgm:shape xmlns:r="http://schemas.openxmlformats.org/officeDocument/2006/relationships" type="rect" r:blip="" hideGeom="1">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name="Name4" axis="followSib" ptType="sibTrans" cnt="1">
        <dgm:layoutNode name="spacer">
          <dgm:alg type="sp"/>
          <dgm:shape xmlns:r="http://schemas.openxmlformats.org/officeDocument/2006/relationships" r:blip="">
            <dgm:adjLst/>
          </dgm:shape>
          <dgm:presOf axis="self"/>
          <dgm:constrLst/>
          <dgm:ruleLst/>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radial6">
  <dgm:title val=""/>
  <dgm:desc val=""/>
  <dgm:catLst>
    <dgm:cat type="cycle" pri="9000"/>
    <dgm:cat type="relationship" pri="21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Name0">
    <dgm:varLst>
      <dgm:chMax val="1"/>
      <dgm:dir/>
      <dgm:animLvl val="ctr"/>
      <dgm:resizeHandles val="exact"/>
    </dgm:varLst>
    <dgm:choose name="Name1">
      <dgm:if name="Name2" func="var" arg="dir" op="equ" val="norm">
        <dgm:choose name="Name3">
          <dgm:if name="Name4" axis="ch ch" ptType="node node" st="1 1" cnt="1 0" func="cnt" op="lte" val="1">
            <dgm:alg type="cycle">
              <dgm:param type="stAng" val="90"/>
              <dgm:param type="spanAng" val="360"/>
              <dgm:param type="ctrShpMap" val="fNode"/>
            </dgm:alg>
          </dgm:if>
          <dgm:else name="Name5">
            <dgm:alg type="cycle">
              <dgm:param type="stAng" val="0"/>
              <dgm:param type="spanAng" val="360"/>
              <dgm:param type="ctrShpMap" val="fNode"/>
            </dgm:alg>
          </dgm:else>
        </dgm:choose>
      </dgm:if>
      <dgm:else name="Name6">
        <dgm:choose name="Name7">
          <dgm:if name="Name8" axis="ch ch" ptType="node node" st="1 1" cnt="1 0" func="cnt" op="lte" val="1">
            <dgm:alg type="cycle">
              <dgm:param type="stAng" val="-90"/>
              <dgm:param type="spanAng" val="360"/>
              <dgm:param type="ctrShpMap" val="fNode"/>
            </dgm:alg>
          </dgm:if>
          <dgm:else name="Name9">
            <dgm:alg type="cycle">
              <dgm:param type="stAng" val="0"/>
              <dgm:param type="spanAng" val="-360"/>
              <dgm:param type="ctrShpMap" val="fNode"/>
            </dgm:alg>
          </dgm:else>
        </dgm:choose>
      </dgm:else>
    </dgm:choose>
    <dgm:shape xmlns:r="http://schemas.openxmlformats.org/officeDocument/2006/relationships" r:blip="">
      <dgm:adjLst/>
    </dgm:shape>
    <dgm:presOf/>
    <dgm:choose name="Name10">
      <dgm:if name="Name11" func="var" arg="dir" op="equ" val="norm">
        <dgm:choose name="Name12">
          <dgm:if name="Name13"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des" forName="oneNode" refType="primFontSz" refFor="ch" refForName="centerShape" op="lte" fact="0.95"/>
              <dgm:constr type="diam" for="ch" forName="singleconn" refType="diam" op="equ" fact="-1"/>
              <dgm:constr type="h" for="ch" forName="singleconn" refType="w" refFor="ch" refForName="oneComp" fact="0.24"/>
              <dgm:constr type="w" for="ch" forName="dummya" refType="w" refFor="ch" refForName="oneComp" op="equ"/>
              <dgm:constr type="w" for="ch" forName="dummyb" refType="w" refFor="ch" refForName="oneComp" op="equ"/>
              <dgm:constr type="w" for="ch" forName="dummyc" refType="w" refFor="ch" refForName="oneComp" op="equ"/>
            </dgm:constrLst>
          </dgm:if>
          <dgm:else name="Name14">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forName="sibTrans" refType="diam" op="equ"/>
              <dgm:constr type="h" for="ch" forName="sibTrans" refType="w" refFor="ch" refForName="node" fact="0.24"/>
              <dgm:constr type="w" for="ch" forName="dummy" val="1"/>
            </dgm:constrLst>
          </dgm:else>
        </dgm:choose>
      </dgm:if>
      <dgm:else name="Name15">
        <dgm:choose name="Name16">
          <dgm:if name="Name17"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ch" forName="oneNode" refType="primFontSz" refFor="ch" refForName="centerShape" op="lte" fact="0.95"/>
              <dgm:constr type="diam" for="ch" forName="singleconn" refType="diam"/>
              <dgm:constr type="h" for="ch" forName="singleconn" refType="w" refFor="ch" refForName="oneComp" fact="0.24"/>
              <dgm:constr type="diam" for="ch" refType="diam" op="equ"/>
              <dgm:constr type="w" for="ch" forName="dummya" refType="w" refFor="ch" refForName="oneComp" op="equ"/>
              <dgm:constr type="w" for="ch" forName="dummyb" refType="w" refFor="ch" refForName="oneComp" op="equ"/>
              <dgm:constr type="w" for="ch" forName="dummyc" refType="w" refFor="ch" refForName="oneComp" op="equ"/>
            </dgm:constrLst>
          </dgm:if>
          <dgm:else name="Name18">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ptType="sibTrans" refType="diam" fact="-1"/>
              <dgm:constr type="h" for="ch" forName="sibTrans" refType="w" refFor="ch" refForName="node" fact="0.24"/>
              <dgm:constr type="diam" for="ch" refType="diam" op="equ" fact="-1"/>
              <dgm:constr type="w" for="ch" forName="dummy" val="1"/>
            </dgm:constrLst>
          </dgm:else>
        </dgm:choose>
      </dgm:else>
    </dgm:choose>
    <dgm:ruleLst>
      <dgm:rule type="diam" val="INF" fact="NaN" max="NaN"/>
    </dgm:ruleLst>
    <dgm:forEach name="Name19" axis="ch" ptType="node" cnt="1">
      <dgm:layoutNode name="centerShape" styleLbl="node0">
        <dgm:alg type="tx"/>
        <dgm:shape xmlns:r="http://schemas.openxmlformats.org/officeDocument/2006/relationships" type="ellipse" r:blip="">
          <dgm:adjLst/>
        </dgm:shape>
        <dgm:presOf axis="self"/>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20" axis="ch">
        <dgm:forEach name="Name21" axis="self" ptType="node">
          <dgm:choose name="Name22">
            <dgm:if name="Name23" axis="par ch" ptType="node node" func="cnt" op="gt" val="1">
              <dgm:layoutNode nam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dummy">
                <dgm:alg type="sp"/>
                <dgm:shape xmlns:r="http://schemas.openxmlformats.org/officeDocument/2006/relationships" r:blip="">
                  <dgm:adjLst/>
                </dgm:shape>
                <dgm:presOf/>
                <dgm:constrLst>
                  <dgm:constr type="h" refType="w"/>
                </dgm:constrLst>
                <dgm:ruleLst/>
              </dgm:layoutNode>
              <dgm:forEach name="sibTransForEach" axis="followSib" ptType="sibTrans" hideLastTrans="0" cnt="1">
                <dgm:layoutNode name="sibTrans" styleLbl="sibTrans2D1">
                  <dgm:alg type="conn">
                    <dgm:param type="connRout" val="curve"/>
                    <dgm:param type="begPts" val="ctr"/>
                    <dgm:param type="endPts" val="ctr"/>
                    <dgm:param type="begSty" val="noArr"/>
                    <dgm:param type="endSty" val="noArr"/>
                    <dgm:param type="dstNode" val="node"/>
                  </dgm:alg>
                  <dgm:shape xmlns:r="http://schemas.openxmlformats.org/officeDocument/2006/relationships" type="conn" r:blip="" zOrderOff="-999">
                    <dgm:adjLst/>
                  </dgm:shape>
                  <dgm:presOf axis="self"/>
                  <dgm:constrLst>
                    <dgm:constr type="begPad"/>
                    <dgm:constr type="endPad"/>
                  </dgm:constrLst>
                  <dgm:ruleLst/>
                </dgm:layoutNode>
              </dgm:forEach>
            </dgm:if>
            <dgm:if name="Name24" axis="par ch" ptType="node node" func="cnt" op="equ" val="1">
              <dgm:layoutNode name="oneComp">
                <dgm:alg type="composite">
                  <dgm:param type="ar" val="1"/>
                </dgm:alg>
                <dgm:shape xmlns:r="http://schemas.openxmlformats.org/officeDocument/2006/relationships" r:blip="">
                  <dgm:adjLst/>
                </dgm:shape>
                <dgm:presOf/>
                <dgm:constrLst>
                  <dgm:constr type="h" refType="w"/>
                  <dgm:constr type="l" for="ch" forName="dummyConnPt" refType="w" fact="0.5"/>
                  <dgm:constr type="t" for="ch" forName="dummyConnPt" refType="w" fact="0.5"/>
                  <dgm:constr type="l" for="ch" forName="oneNode"/>
                  <dgm:constr type="t" for="ch" forName="oneNode"/>
                  <dgm:constr type="h" for="ch" forName="oneNode" refType="h"/>
                  <dgm:constr type="w" for="ch" forName="oneNode" refType="w"/>
                </dgm:constrLst>
                <dgm:ruleLst/>
                <dgm:layoutNode name="dummyConnPt" styleLbl="node1">
                  <dgm:alg type="sp"/>
                  <dgm:shape xmlns:r="http://schemas.openxmlformats.org/officeDocument/2006/relationships" r:blip="">
                    <dgm:adjLst/>
                  </dgm:shape>
                  <dgm:presOf/>
                  <dgm:constrLst>
                    <dgm:constr type="w" val="1"/>
                    <dgm:constr type="h" val="1"/>
                  </dgm:constrLst>
                  <dgm:ruleLst/>
                </dgm:layoutNode>
                <dgm:layoutNode name="on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dgm:layoutNode name="dummya">
                <dgm:alg type="sp"/>
                <dgm:shape xmlns:r="http://schemas.openxmlformats.org/officeDocument/2006/relationships" r:blip="">
                  <dgm:adjLst/>
                </dgm:shape>
                <dgm:presOf/>
                <dgm:constrLst>
                  <dgm:constr type="h" refType="w"/>
                </dgm:constrLst>
                <dgm:ruleLst/>
              </dgm:layoutNode>
              <dgm:layoutNode name="dummyb">
                <dgm:alg type="sp"/>
                <dgm:shape xmlns:r="http://schemas.openxmlformats.org/officeDocument/2006/relationships" r:blip="">
                  <dgm:adjLst/>
                </dgm:shape>
                <dgm:presOf/>
                <dgm:constrLst>
                  <dgm:constr type="h" refType="w"/>
                </dgm:constrLst>
                <dgm:ruleLst/>
              </dgm:layoutNode>
              <dgm:layoutNode name="dummyc">
                <dgm:alg type="sp"/>
                <dgm:shape xmlns:r="http://schemas.openxmlformats.org/officeDocument/2006/relationships" r:blip="">
                  <dgm:adjLst/>
                </dgm:shape>
                <dgm:presOf/>
                <dgm:constrLst>
                  <dgm:constr type="h" refType="w"/>
                </dgm:constrLst>
                <dgm:ruleLst/>
              </dgm:layoutNode>
              <dgm:forEach name="sibTransForEach1" axis="followSib" ptType="sibTrans" hideLastTrans="0" cnt="1">
                <dgm:layoutNode name="singleconn" styleLbl="sibTrans2D1">
                  <dgm:alg type="conn">
                    <dgm:param type="connRout" val="longCurve"/>
                    <dgm:param type="begPts" val="bCtr"/>
                    <dgm:param type="endPts" val="tCtr"/>
                    <dgm:param type="begSty" val="noArr"/>
                    <dgm:param type="endSty" val="noArr"/>
                    <dgm:param type="srcNode" val="dummyConnPt"/>
                    <dgm:param type="dstNode" val="dummyConnPt"/>
                  </dgm:alg>
                  <dgm:shape xmlns:r="http://schemas.openxmlformats.org/officeDocument/2006/relationships" type="conn" r:blip="" zOrderOff="-999">
                    <dgm:adjLst/>
                  </dgm:shape>
                  <dgm:presOf axis="self"/>
                  <dgm:constrLst>
                    <dgm:constr type="begPad"/>
                    <dgm:constr type="endPad"/>
                  </dgm:constrLst>
                  <dgm:ruleLst/>
                </dgm:layoutNode>
              </dgm:forEach>
            </dgm:if>
            <dgm:else name="Name25"/>
          </dgm:choose>
        </dgm:forEach>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05/8/layout/hierarchy2">
  <dgm:title val=""/>
  <dgm:desc val=""/>
  <dgm:catLst>
    <dgm:cat type="hierarchy" pri="5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diagram">
    <dgm:varLst>
      <dgm:chPref val="1"/>
      <dgm:dir/>
      <dgm:animOne val="branch"/>
      <dgm:animLvl val="lvl"/>
      <dgm:resizeHandles val="exact"/>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h" for="des" ptType="node" refType="h"/>
      <dgm:constr type="w" for="des" ptType="node" refType="h" refFor="des" refPtType="node" fact="2"/>
      <dgm:constr type="sibSp" refType="h" refFor="des" refPtType="node" op="equ" fact="0.15"/>
      <dgm:constr type="sibSp" for="des" forName="level2hierChild" refType="h" refFor="des" refPtType="node" op="equ" fact="0.15"/>
      <dgm:constr type="sibSp" for="des" forName="level3hierChild" refType="h" refFor="des" refPtType="node" op="equ" fact="0.15"/>
      <dgm:constr type="sp" for="des" forName="root1" refType="w" refFor="des" refPtType="node" fact="0.4"/>
      <dgm:constr type="sp" for="des" forName="root2" refType="sp" refFor="des" refForName="root1" op="equ"/>
      <dgm:constr type="primFontSz" for="des" ptType="node" op="equ" val="65"/>
      <dgm:constr type="primFontSz" for="des" forName="connTx" op="equ" val="55"/>
      <dgm:constr type="primFontSz" for="des" forName="connTx" refType="primFontSz" refFor="des" refPtType="node" op="lte" fact="0.8"/>
    </dgm:constrLst>
    <dgm:ruleLst/>
    <dgm:forEach name="Name3" axis="ch">
      <dgm:forEach name="Name4" axis="self" ptType="node">
        <dgm:layoutNode name="root1">
          <dgm:choose name="Name5">
            <dgm:if name="Name6" func="var" arg="dir" op="equ" val="norm">
              <dgm:alg type="hierRoot">
                <dgm:param type="hierAlign" val="lCtrCh"/>
              </dgm:alg>
            </dgm:if>
            <dgm:else name="Name7">
              <dgm:alg type="hierRoot">
                <dgm:param type="hierAlign" val="rCtrCh"/>
              </dgm:alg>
            </dgm:else>
          </dgm:choose>
          <dgm:shape xmlns:r="http://schemas.openxmlformats.org/officeDocument/2006/relationships" r:blip="">
            <dgm:adjLst/>
          </dgm:shape>
          <dgm:presOf/>
          <dgm:constrLst/>
          <dgm:ruleLst/>
          <dgm:layoutNode name="LevelOneTextNod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2hierChild">
            <dgm:choose name="Name8">
              <dgm:if name="Name9" func="var" arg="dir" op="equ" val="norm">
                <dgm:alg type="hierChild">
                  <dgm:param type="linDir" val="fromT"/>
                  <dgm:param type="chAlign" val="l"/>
                </dgm:alg>
              </dgm:if>
              <dgm:else name="Name10">
                <dgm:alg type="hierChild">
                  <dgm:param type="linDir" val="fromT"/>
                  <dgm:param type="chAlign" val="r"/>
                </dgm:alg>
              </dgm:else>
            </dgm:choose>
            <dgm:shape xmlns:r="http://schemas.openxmlformats.org/officeDocument/2006/relationships" r:blip="">
              <dgm:adjLst/>
            </dgm:shape>
            <dgm:presOf/>
            <dgm:constrLst/>
            <dgm:ruleLst/>
            <dgm:forEach name="repeat" axis="ch">
              <dgm:forEach name="Name11" axis="self" ptType="parTrans" cnt="1">
                <dgm:layoutNode name="conn2-1">
                  <dgm:choose name="Name12">
                    <dgm:if name="Name13" func="var" arg="dir" op="equ" val="norm">
                      <dgm:alg type="conn">
                        <dgm:param type="dim" val="1D"/>
                        <dgm:param type="begPts" val="midR"/>
                        <dgm:param type="endPts" val="midL"/>
                        <dgm:param type="endSty" val="noArr"/>
                      </dgm:alg>
                    </dgm:if>
                    <dgm:else name="Name14">
                      <dgm:alg type="conn">
                        <dgm:param type="dim" val="1D"/>
                        <dgm:param type="begPts" val="midL"/>
                        <dgm:param type="endPts" val="midR"/>
                        <dgm:param type="endSty" val="noArr"/>
                      </dgm:alg>
                    </dgm:else>
                  </dgm:choose>
                  <dgm:shape xmlns:r="http://schemas.openxmlformats.org/officeDocument/2006/relationships" type="conn" r:blip="">
                    <dgm:adjLst/>
                  </dgm:shape>
                  <dgm:presOf axis="self"/>
                  <dgm:constrLst>
                    <dgm:constr type="w" val="1"/>
                    <dgm:constr type="h" val="5"/>
                    <dgm:constr type="connDist"/>
                    <dgm:constr type="begPad"/>
                    <dgm:constr type="endPad"/>
                    <dgm:constr type="userA" for="ch" refType="connDist"/>
                  </dgm:constrLst>
                  <dgm:rule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5" axis="self" ptType="node">
                <dgm:layoutNode name="root2">
                  <dgm:choose name="Name16">
                    <dgm:if name="Name17" func="var" arg="dir" op="equ" val="norm">
                      <dgm:alg type="hierRoot">
                        <dgm:param type="hierAlign" val="lCtrCh"/>
                      </dgm:alg>
                    </dgm:if>
                    <dgm:else name="Name18">
                      <dgm:alg type="hierRoot">
                        <dgm:param type="hierAlign" val="rCtrCh"/>
                      </dgm:alg>
                    </dgm:else>
                  </dgm:choose>
                  <dgm:shape xmlns:r="http://schemas.openxmlformats.org/officeDocument/2006/relationships" r:blip="">
                    <dgm:adjLst/>
                  </dgm:shape>
                  <dgm:presOf/>
                  <dgm:constrLst/>
                  <dgm:ruleLst/>
                  <dgm:layoutNode name="LevelTwoTextNode">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3hierChild">
                    <dgm:choose name="Name19">
                      <dgm:if name="Name20" func="var" arg="dir" op="equ" val="norm">
                        <dgm:alg type="hierChild">
                          <dgm:param type="linDir" val="fromT"/>
                          <dgm:param type="chAlign" val="l"/>
                        </dgm:alg>
                      </dgm:if>
                      <dgm:else name="Name21">
                        <dgm:alg type="hierChild">
                          <dgm:param type="linDir" val="fromT"/>
                          <dgm:param type="chAlign" val="r"/>
                        </dgm:alg>
                      </dgm:else>
                    </dgm:choose>
                    <dgm:shape xmlns:r="http://schemas.openxmlformats.org/officeDocument/2006/relationships" r:blip="">
                      <dgm:adjLst/>
                    </dgm:shape>
                    <dgm:presOf/>
                    <dgm:constrLst/>
                    <dgm:ruleLst/>
                    <dgm:forEach name="Name22" ref="repeat"/>
                  </dgm:layoutNode>
                </dgm:layoutNode>
              </dgm:forEach>
            </dgm:forEach>
          </dgm:layoutNode>
        </dgm:layoutNode>
      </dgm:forEach>
    </dgm:forEach>
  </dgm:layoutNode>
</dgm:layoutDef>
</file>

<file path=ppt/diagrams/layout9.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0.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11.xml><?xml version="1.0" encoding="utf-8"?>
<dgm:layoutDef xmlns:dgm="http://schemas.openxmlformats.org/drawingml/2006/diagram" xmlns:a="http://schemas.openxmlformats.org/drawingml/2006/main" uniqueId="urn:microsoft.com/office/officeart/2005/8/layout/arrow3">
  <dgm:title val=""/>
  <dgm:desc val=""/>
  <dgm:catLst>
    <dgm:cat type="relationship" pri="5000"/>
  </dgm:catLst>
  <dgm:sampData>
    <dgm:dataModel>
      <dgm:ptLst>
        <dgm:pt modelId="0" type="doc"/>
        <dgm:pt modelId="1">
          <dgm:prSet phldr="1"/>
        </dgm:pt>
        <dgm:pt modelId="2">
          <dgm:prSet phldr="1"/>
        </dgm:pt>
      </dgm:ptLst>
      <dgm:cxnLst>
        <dgm:cxn modelId="4" srcId="0" destId="1" srcOrd="0" destOrd="0"/>
        <dgm:cxn modelId="5" srcId="0" destId="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Lst>
      <dgm:cxnLst>
        <dgm:cxn modelId="3" srcId="0" destId="1" srcOrd="0" destOrd="0"/>
        <dgm:cxn modelId="4" srcId="0" destId="2" srcOrd="1" destOrd="0"/>
      </dgm:cxnLst>
      <dgm:bg/>
      <dgm:whole/>
    </dgm:dataModel>
  </dgm:clrData>
  <dgm:layoutNode name="compositeShape">
    <dgm:varLst>
      <dgm:chMax val="2"/>
      <dgm:dir/>
      <dgm:resizeHandles val="exact"/>
    </dgm:varLst>
    <dgm:alg type="composite">
      <dgm:param type="horzAlign" val="none"/>
      <dgm:param type="vertAlign" val="none"/>
    </dgm:alg>
    <dgm:shape xmlns:r="http://schemas.openxmlformats.org/officeDocument/2006/relationships" r:blip="">
      <dgm:adjLst/>
    </dgm:shape>
    <dgm:presOf/>
    <dgm:choose name="Name0">
      <dgm:if name="Name1" func="var" arg="dir" op="equ" val="norm">
        <dgm:choose name="Name2">
          <dgm:if name="Name3" axis="ch" ptType="node" func="cnt" op="gte" val="2">
            <dgm:constrLst>
              <dgm:constr type="w" for="ch" forName="divider" refType="w"/>
              <dgm:constr type="h" for="ch" forName="divider" refType="w" fact="0.2"/>
              <dgm:constr type="h" for="ch" forName="divider" refType="h" op="gte" fact="0.2"/>
              <dgm:constr type="h" for="ch" forName="divider" refType="h" op="lte" fact="0.4"/>
              <dgm:constr type="ctrX" for="ch" forName="divider" refType="w" fact="0.5"/>
              <dgm:constr type="ctrY" for="ch" forName="divider" refType="h" fact="0.5"/>
              <dgm:constr type="w" for="ch" forName="downArrow" refType="w" fact="0.3"/>
              <dgm:constr type="h" for="ch" forName="downArrow" refType="h" fact="0.4"/>
              <dgm:constr type="l" for="ch" forName="downArrow" refType="w" fact="0.1"/>
              <dgm:constr type="t" for="ch" forName="downArrow" refType="h" fact="0.05"/>
              <dgm:constr type="lOff" for="ch" forName="downArrow" refType="w" fact="0.02"/>
              <dgm:constr type="w" for="ch" forName="downArrowText" refType="w" fact="0.32"/>
              <dgm:constr type="h" for="ch" forName="downArrowText" refType="h" fact="0.42"/>
              <dgm:constr type="t" for="ch" forName="downArrowText"/>
              <dgm:constr type="r" for="ch" forName="downArrowText" refType="w" fact="0.85"/>
              <dgm:constr type="w" for="ch" forName="upArrow" refType="w" fact="0.3"/>
              <dgm:constr type="h" for="ch" forName="upArrow" refType="h" fact="0.4"/>
              <dgm:constr type="b" for="ch" forName="upArrow" refType="h" fact="0.95"/>
              <dgm:constr type="r" for="ch" forName="upArrow" refType="w" fact="0.9"/>
              <dgm:constr type="rOff" for="ch" forName="upArrow" refType="w" fact="-0.02"/>
              <dgm:constr type="w" for="ch" forName="upArrowText" refType="w" fact="0.32"/>
              <dgm:constr type="h" for="ch" forName="upArrowText" refType="h" fact="0.42"/>
              <dgm:constr type="b" for="ch" forName="upArrowText" refType="h"/>
              <dgm:constr type="l" for="ch" forName="upArrowText" refType="w" fact="0.15"/>
              <dgm:constr type="primFontSz" for="ch" ptType="node" op="equ" val="65"/>
            </dgm:constrLst>
          </dgm:if>
          <dgm:else name="Name4">
            <dgm:constrLst>
              <dgm:constr type="w" for="ch" forName="downArrow" refType="w" fact="0.4"/>
              <dgm:constr type="h" for="ch" forName="downArrow" refType="h" fact="0.8"/>
              <dgm:constr type="l" for="ch" forName="downArrow" refType="w" fact="0.02"/>
              <dgm:constr type="t" for="ch" forName="downArrow" refType="h" fact="0.05"/>
              <dgm:constr type="lOff" for="ch" forName="downArrow" refType="w" fact="0.02"/>
              <dgm:constr type="w" for="ch" forName="downArrowText" refType="w" fact="0.5"/>
              <dgm:constr type="h" for="ch" forName="downArrowText" refType="h"/>
              <dgm:constr type="t" for="ch" forName="downArrowText"/>
              <dgm:constr type="r" for="ch" forName="downArrowText" refType="w"/>
              <dgm:constr type="primFontSz" for="ch" ptType="node" op="equ" val="65"/>
            </dgm:constrLst>
          </dgm:else>
        </dgm:choose>
      </dgm:if>
      <dgm:else name="Name5">
        <dgm:choose name="Name6">
          <dgm:if name="Name7" axis="ch" ptType="node" func="cnt" op="gte" val="2">
            <dgm:constrLst>
              <dgm:constr type="w" for="ch" forName="divider" refType="w"/>
              <dgm:constr type="h" for="ch" forName="divider" refType="w" fact="0.2"/>
              <dgm:constr type="h" for="ch" forName="divider" refType="h" op="gte" fact="0.2"/>
              <dgm:constr type="h" for="ch" forName="divider" refType="h" op="lte" fact="0.4"/>
              <dgm:constr type="ctrX" for="ch" forName="divider" refType="w" fact="0.5"/>
              <dgm:constr type="ctrY" for="ch" forName="divider" refType="h" fact="0.5"/>
              <dgm:constr type="w" for="ch" forName="downArrow" refType="w" fact="0.3"/>
              <dgm:constr type="h" for="ch" forName="downArrow" refType="h" fact="0.4"/>
              <dgm:constr type="r" for="ch" forName="downArrow" refType="w" fact="0.9"/>
              <dgm:constr type="t" for="ch" forName="downArrow" refType="h" fact="0.05"/>
              <dgm:constr type="rOff" for="ch" forName="downArrow" refType="w" fact="-0.02"/>
              <dgm:constr type="w" for="ch" forName="downArrowText" refType="w" fact="0.32"/>
              <dgm:constr type="h" for="ch" forName="downArrowText" refType="h" fact="0.42"/>
              <dgm:constr type="t" for="ch" forName="downArrowText"/>
              <dgm:constr type="l" for="ch" forName="downArrowText" refType="w" fact="0.15"/>
              <dgm:constr type="w" for="ch" forName="upArrow" refType="w" fact="0.3"/>
              <dgm:constr type="h" for="ch" forName="upArrow" refType="h" fact="0.4"/>
              <dgm:constr type="b" for="ch" forName="upArrow" refType="h" fact="0.95"/>
              <dgm:constr type="l" for="ch" forName="upArrow" refType="w" fact="0.1"/>
              <dgm:constr type="lOff" for="ch" forName="upArrow" refType="w" fact="0.02"/>
              <dgm:constr type="w" for="ch" forName="upArrowText" refType="w" fact="0.32"/>
              <dgm:constr type="h" for="ch" forName="upArrowText" refType="h" fact="0.42"/>
              <dgm:constr type="b" for="ch" forName="upArrowText" refType="h"/>
              <dgm:constr type="r" for="ch" forName="upArrowText" refType="w" fact="0.85"/>
              <dgm:constr type="primFontSz" for="ch" ptType="node" op="equ" val="65"/>
            </dgm:constrLst>
          </dgm:if>
          <dgm:else name="Name8">
            <dgm:constrLst>
              <dgm:constr type="w" for="ch" forName="downArrow" refType="w" fact="0.4"/>
              <dgm:constr type="h" for="ch" forName="downArrow" refType="h" fact="0.8"/>
              <dgm:constr type="r" for="ch" forName="downArrow" refType="w" fact="0.98"/>
              <dgm:constr type="t" for="ch" forName="downArrow" refType="h" fact="0.05"/>
              <dgm:constr type="rOff" for="ch" forName="downArrow" refType="w" fact="-0.02"/>
              <dgm:constr type="w" for="ch" forName="downArrowText" refType="w" fact="0.5"/>
              <dgm:constr type="h" for="ch" forName="downArrowText" refType="h"/>
              <dgm:constr type="t" for="ch" forName="downArrowText"/>
              <dgm:constr type="l" for="ch" forName="downArrowText"/>
              <dgm:constr type="primFontSz" for="ch" ptType="node" op="equ" val="65"/>
            </dgm:constrLst>
          </dgm:else>
        </dgm:choose>
      </dgm:else>
    </dgm:choose>
    <dgm:ruleLst/>
    <dgm:choose name="Name9">
      <dgm:if name="Name10" axis="ch" ptType="node" func="cnt" op="gte" val="2">
        <dgm:layoutNode name="divider" styleLbl="fgShp">
          <dgm:alg type="sp"/>
          <dgm:choose name="Name11">
            <dgm:if name="Name12" func="var" arg="dir" op="equ" val="norm">
              <dgm:shape xmlns:r="http://schemas.openxmlformats.org/officeDocument/2006/relationships" rot="-5" type="mathMinus" r:blip="">
                <dgm:adjLst/>
              </dgm:shape>
            </dgm:if>
            <dgm:else name="Name13">
              <dgm:shape xmlns:r="http://schemas.openxmlformats.org/officeDocument/2006/relationships" rot="5" type="mathMinus" r:blip="">
                <dgm:adjLst/>
              </dgm:shape>
            </dgm:else>
          </dgm:choose>
          <dgm:presOf/>
          <dgm:constrLst/>
          <dgm:ruleLst/>
        </dgm:layoutNode>
      </dgm:if>
      <dgm:else name="Name14"/>
    </dgm:choose>
    <dgm:forEach name="Name15" axis="ch" ptType="node" cnt="1">
      <dgm:layoutNode name="downArrow" styleLbl="node1">
        <dgm:alg type="sp"/>
        <dgm:shape xmlns:r="http://schemas.openxmlformats.org/officeDocument/2006/relationships" type="downArrow" r:blip="">
          <dgm:adjLst/>
        </dgm:shape>
        <dgm:presOf/>
        <dgm:constrLst/>
        <dgm:ruleLst/>
      </dgm:layoutNode>
      <dgm:layoutNode name="downArrowText" styleLbl="revTx">
        <dgm:varLst>
          <dgm:bulletEnabled val="1"/>
        </dgm:varLst>
        <dgm:alg type="tx">
          <dgm:param type="txAnchorVertCh" val="mid"/>
        </dgm:alg>
        <dgm:shape xmlns:r="http://schemas.openxmlformats.org/officeDocument/2006/relationships" type="rect" r:blip="">
          <dgm:adjLst/>
        </dgm:shape>
        <dgm:presOf axis="desOrSelf" ptType="node"/>
        <dgm:constrLst/>
        <dgm:ruleLst>
          <dgm:rule type="primFontSz" val="5" fact="NaN" max="NaN"/>
        </dgm:ruleLst>
      </dgm:layoutNode>
    </dgm:forEach>
    <dgm:forEach name="Name16" axis="ch" ptType="node" st="2" cnt="1">
      <dgm:layoutNode name="upArrow" styleLbl="node1">
        <dgm:alg type="sp"/>
        <dgm:shape xmlns:r="http://schemas.openxmlformats.org/officeDocument/2006/relationships" type="upArrow" r:blip="">
          <dgm:adjLst/>
        </dgm:shape>
        <dgm:presOf/>
        <dgm:constrLst/>
        <dgm:ruleLst/>
      </dgm:layoutNode>
      <dgm:layoutNode name="upArrowText" styleLbl="revTx">
        <dgm:varLst>
          <dgm:bulletEnabled val="1"/>
        </dgm:varLst>
        <dgm:alg type="tx">
          <dgm:param type="txAnchorVertCh" val="mid"/>
        </dgm:alg>
        <dgm:shape xmlns:r="http://schemas.openxmlformats.org/officeDocument/2006/relationships" type="rect" r:blip="">
          <dgm:adjLst/>
        </dgm:shape>
        <dgm:presOf axis="desOrSelf" ptType="node"/>
        <dgm:constrLst/>
        <dgm:ruleLst>
          <dgm:rule type="primFontSz" val="5" fact="NaN" max="NaN"/>
        </dgm:ruleLst>
      </dgm:layoutNode>
    </dgm:forEach>
  </dgm:layoutNode>
</dgm:layoutDef>
</file>

<file path=ppt/diagrams/layout12.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13.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14.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15.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16.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17.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18.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19.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20.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21.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22.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23.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24.xml><?xml version="1.0" encoding="utf-8"?>
<dgm:layoutDef xmlns:dgm="http://schemas.openxmlformats.org/drawingml/2006/diagram" xmlns:a="http://schemas.openxmlformats.org/drawingml/2006/main" uniqueId="urn:microsoft.com/office/officeart/2005/8/layout/hList3">
  <dgm:title val=""/>
  <dgm:desc val=""/>
  <dgm:catLst>
    <dgm:cat type="list" pri="1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1" destId="2" srcOrd="0" destOrd="0"/>
        <dgm:cxn modelId="7" srcId="1" destId="3" srcOrd="1" destOrd="0"/>
        <dgm:cxn modelId="8" srcId="1" destId="4" srcOrd="2" destOrd="0"/>
      </dgm:cxnLst>
      <dgm:bg/>
      <dgm:whole/>
    </dgm:dataModel>
  </dgm:sampData>
  <dgm:styleData>
    <dgm:dataModel>
      <dgm:ptLst>
        <dgm:pt modelId="0" type="doc"/>
        <dgm:pt modelId="1"/>
        <dgm:pt modelId="2"/>
        <dgm:pt modelId="3"/>
      </dgm:ptLst>
      <dgm:cxnLst>
        <dgm:cxn modelId="5" srcId="0" destId="1" srcOrd="0" destOrd="0"/>
        <dgm:cxn modelId="6" srcId="1" destId="2" srcOrd="0" destOrd="0"/>
        <dgm:cxn modelId="7" srcId="1" destId="3" srcOrd="1" destOrd="0"/>
      </dgm:cxnLst>
      <dgm:bg/>
      <dgm:whole/>
    </dgm:dataModel>
  </dgm:styleData>
  <dgm:clrData>
    <dgm:dataModel>
      <dgm:ptLst>
        <dgm:pt modelId="0" type="doc"/>
        <dgm:pt modelId="1"/>
        <dgm:pt modelId="2"/>
        <dgm:pt modelId="3"/>
        <dgm:pt modelId="4"/>
        <dgm:pt modelId="5"/>
      </dgm:ptLst>
      <dgm:cxnLst>
        <dgm:cxn modelId="6" srcId="0" destId="1" srcOrd="0" destOrd="0"/>
        <dgm:cxn modelId="7" srcId="1" destId="2" srcOrd="0" destOrd="0"/>
        <dgm:cxn modelId="8" srcId="1" destId="3" srcOrd="1" destOrd="0"/>
        <dgm:cxn modelId="9" srcId="1" destId="4" srcOrd="2" destOrd="0"/>
        <dgm:cxn modelId="10" srcId="1" destId="5" srcOrd="3" destOrd="0"/>
      </dgm:cxnLst>
      <dgm:bg/>
      <dgm:whole/>
    </dgm:dataModel>
  </dgm:clrData>
  <dgm:layoutNode name="composite">
    <dgm:varLst>
      <dgm:chMax val="1"/>
      <dgm:dir/>
      <dgm:resizeHandles val="exact"/>
    </dgm:varLst>
    <dgm:alg type="composite"/>
    <dgm:shape xmlns:r="http://schemas.openxmlformats.org/officeDocument/2006/relationships" r:blip="">
      <dgm:adjLst/>
    </dgm:shape>
    <dgm:presOf/>
    <dgm:constrLst>
      <dgm:constr type="w" for="ch" forName="roof" refType="w"/>
      <dgm:constr type="h" for="ch" forName="roof" refType="h" fact="0.3"/>
      <dgm:constr type="primFontSz" for="ch" forName="roof" val="65"/>
      <dgm:constr type="w" for="ch" forName="pillars" refType="w"/>
      <dgm:constr type="h" for="ch" forName="pillars" refType="h" fact="0.63"/>
      <dgm:constr type="t" for="ch" forName="pillars" refType="h" fact="0.3"/>
      <dgm:constr type="primFontSz" for="des" forName="pillar1" val="65"/>
      <dgm:constr type="primFontSz" for="des" forName="pillarX" refType="primFontSz" refFor="des" refForName="pillar1" op="equ"/>
      <dgm:constr type="w" for="ch" forName="base" refType="w"/>
      <dgm:constr type="h" for="ch" forName="base" refType="h" fact="0.07"/>
      <dgm:constr type="t" for="ch" forName="base" refType="h" fact="0.93"/>
    </dgm:constrLst>
    <dgm:ruleLst/>
    <dgm:forEach name="Name0" axis="ch" ptType="node" cnt="1">
      <dgm:layoutNode name="roof" styleLbl="dkBgShp">
        <dgm:alg type="tx"/>
        <dgm:shape xmlns:r="http://schemas.openxmlformats.org/officeDocument/2006/relationships" type="rect" r:blip="">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illars" styleLbl="node1">
        <dgm:choose name="Name1">
          <dgm:if name="Name2" func="var" arg="dir" op="equ" val="norm">
            <dgm:alg type="lin">
              <dgm:param type="linDir" val="fromL"/>
            </dgm:alg>
          </dgm:if>
          <dgm:else name="Name3">
            <dgm:alg type="lin">
              <dgm:param type="linDir" val="fromR"/>
            </dgm:alg>
          </dgm:else>
        </dgm:choose>
        <dgm:shape xmlns:r="http://schemas.openxmlformats.org/officeDocument/2006/relationships" r:blip="">
          <dgm:adjLst/>
        </dgm:shape>
        <dgm:presOf/>
        <dgm:constrLst>
          <dgm:constr type="w" for="ch" forName="pillar1" refType="w"/>
          <dgm:constr type="h" for="ch" forName="pillar1" refType="h"/>
          <dgm:constr type="w" for="ch" forName="pillarX" refType="w"/>
          <dgm:constr type="h" for="ch" forName="pillarX" refType="h"/>
        </dgm:constrLst>
        <dgm:ruleLst/>
        <dgm:layoutNode name="pillar1" styleLbl="node1">
          <dgm:varLst>
            <dgm:bulletEnabled val="1"/>
          </dgm:varLst>
          <dgm:alg type="tx"/>
          <dgm:shape xmlns:r="http://schemas.openxmlformats.org/officeDocument/2006/relationships" type="rect" r:blip="">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ch" ptType="node" st="2">
          <dgm:layoutNode name="pillarX" styleLbl="node1">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dgm:layoutNode>
      <dgm:layoutNode name="base" styleLbl="dkBgShp">
        <dgm:alg type="sp"/>
        <dgm:shape xmlns:r="http://schemas.openxmlformats.org/officeDocument/2006/relationships" type="rect" r:blip="">
          <dgm:adjLst/>
        </dgm:shape>
        <dgm:presOf/>
        <dgm:constrLst/>
        <dgm:ruleLst/>
      </dgm:layoutNode>
    </dgm:forEach>
  </dgm:layoutNode>
</dgm:layoutDef>
</file>

<file path=ppt/diagrams/layout25.xml><?xml version="1.0" encoding="utf-8"?>
<dgm:layoutDef xmlns:dgm="http://schemas.openxmlformats.org/drawingml/2006/diagram" xmlns:a="http://schemas.openxmlformats.org/drawingml/2006/main" uniqueId="urn:microsoft.com/office/officeart/2005/8/layout/radial4">
  <dgm:title val=""/>
  <dgm:desc val=""/>
  <dgm:catLst>
    <dgm:cat type="relationship" pri="19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t modelId="11"/>
        <dgm:pt modelId="12"/>
      </dgm:ptLst>
      <dgm:cxnLst>
        <dgm:cxn modelId="2" srcId="0" destId="1" srcOrd="0" destOrd="0"/>
        <dgm:cxn modelId="15" srcId="1" destId="11" srcOrd="0" destOrd="0"/>
        <dgm:cxn modelId="16" srcId="1" destId="12" srcOrd="1"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cycle">
    <dgm:varLst>
      <dgm:chMax val="1"/>
      <dgm:dir/>
      <dgm:animLvl val="ctr"/>
      <dgm:resizeHandles val="exact"/>
    </dgm:varLst>
    <dgm:choose name="Name0">
      <dgm:if name="Name1" func="var" arg="dir" op="equ" val="norm">
        <dgm:choose name="Name2">
          <dgm:if name="Name3" axis="ch ch" ptType="node node" st="1 1" cnt="1 0" func="cnt" op="lte" val="1">
            <dgm:alg type="cycle">
              <dgm:param type="stAng" val="0"/>
              <dgm:param type="spanAng" val="360"/>
              <dgm:param type="ctrShpMap" val="fNode"/>
            </dgm:alg>
          </dgm:if>
          <dgm:else name="Name4">
            <dgm:choose name="Name5">
              <dgm:if name="Name6" axis="ch ch" ptType="node node" st="1 1" cnt="1 0" func="cnt" op="lte" val="3">
                <dgm:alg type="cycle">
                  <dgm:param type="stAng" val="-55"/>
                  <dgm:param type="spanAng" val="110"/>
                  <dgm:param type="ctrShpMap" val="fNode"/>
                </dgm:alg>
              </dgm:if>
              <dgm:else name="Name7">
                <dgm:choose name="Name8">
                  <dgm:if name="Name9" axis="ch ch" ptType="node node" st="1 1" cnt="1 0" func="cnt" op="equ" val="4">
                    <dgm:alg type="cycle">
                      <dgm:param type="stAng" val="-75"/>
                      <dgm:param type="spanAng" val="150"/>
                      <dgm:param type="ctrShpMap" val="fNode"/>
                    </dgm:alg>
                  </dgm:if>
                  <dgm:else name="Name10">
                    <dgm:alg type="cycle">
                      <dgm:param type="stAng" val="-90"/>
                      <dgm:param type="spanAng" val="180"/>
                      <dgm:param type="ctrShpMap" val="fNode"/>
                    </dgm:alg>
                  </dgm:else>
                </dgm:choose>
              </dgm:else>
            </dgm:choose>
          </dgm:else>
        </dgm:choose>
      </dgm:if>
      <dgm:else name="Name11">
        <dgm:choose name="Name12">
          <dgm:if name="Name13" axis="ch ch" ptType="node node" st="1 1" cnt="1 0" func="cnt" op="lte" val="1">
            <dgm:alg type="cycle">
              <dgm:param type="stAng" val="0"/>
              <dgm:param type="spanAng" val="-360"/>
              <dgm:param type="ctrShpMap" val="fNode"/>
            </dgm:alg>
          </dgm:if>
          <dgm:else name="Name14">
            <dgm:choose name="Name15">
              <dgm:if name="Name16" axis="ch ch" ptType="node node" st="1 1" cnt="1 0" func="cnt" op="lte" val="3">
                <dgm:alg type="cycle">
                  <dgm:param type="stAng" val="55"/>
                  <dgm:param type="spanAng" val="-110"/>
                  <dgm:param type="ctrShpMap" val="fNode"/>
                </dgm:alg>
              </dgm:if>
              <dgm:else name="Name17">
                <dgm:choose name="Name18">
                  <dgm:if name="Name19" axis="ch ch" ptType="node node" st="1 1" cnt="1 0" func="cnt" op="equ" val="4">
                    <dgm:alg type="cycle">
                      <dgm:param type="stAng" val="75"/>
                      <dgm:param type="spanAng" val="-150"/>
                      <dgm:param type="ctrShpMap" val="fNode"/>
                    </dgm:alg>
                  </dgm:if>
                  <dgm:else name="Name20">
                    <dgm:alg type="cycle">
                      <dgm:param type="stAng" val="90"/>
                      <dgm:param type="spanAng" val="-180"/>
                      <dgm:param type="ctrShpMap" val="fNode"/>
                    </dgm:alg>
                  </dgm:else>
                </dgm:choose>
              </dgm:else>
            </dgm:choose>
          </dgm:else>
        </dgm:choose>
      </dgm:else>
    </dgm:choose>
    <dgm:shape xmlns:r="http://schemas.openxmlformats.org/officeDocument/2006/relationships" r:blip="">
      <dgm:adjLst/>
    </dgm:shape>
    <dgm:presOf/>
    <dgm:constrLst>
      <dgm:constr type="w" for="ch" forName="centerShape" refType="w"/>
      <dgm:constr type="w" for="ch" forName="node" refType="w" refFor="ch" refForName="centerShape" fact="0.95"/>
      <dgm:constr type="h" for="ch" forName="parTrans" refType="w" refFor="ch" refForName="centerShape" fact="0.285"/>
      <dgm:constr type="sp" refType="w" refFor="ch" refForName="centerShape" op="equ" fact="0.23"/>
      <dgm:constr type="sibSp" refType="w" refFor="ch" refForName="node" fact="0.1"/>
      <dgm:constr type="primFontSz" for="ch" forName="node" op="equ"/>
    </dgm:constrLst>
    <dgm:choose name="Name21">
      <dgm:if name="Name22" axis="ch ch" ptType="node node" st="1 1" cnt="1 0" func="cnt" op="lte" val="5">
        <dgm:ruleLst>
          <dgm:rule type="w" for="ch" forName="centerShape" val="NaN" fact="0.27" max="NaN"/>
        </dgm:ruleLst>
      </dgm:if>
      <dgm:else name="Name23">
        <dgm:ruleLst>
          <dgm:rule type="w" for="ch" forName="centerShape" val="NaN" fact="0.27" max="NaN"/>
          <dgm:rule type="w" for="ch" forName="node" val="NaN" fact="0.7" max="NaN"/>
        </dgm:ruleLst>
      </dgm:else>
    </dgm:choose>
    <dgm:forEach name="Name24" axis="ch" ptType="node" cnt="1">
      <dgm:layoutNode name="centerShape" styleLbl="node0">
        <dgm:alg type="tx"/>
        <dgm:shape xmlns:r="http://schemas.openxmlformats.org/officeDocument/2006/relationships" type="ellipse" r:blip="">
          <dgm:adjLst/>
        </dgm:shape>
        <dgm:presOf axis="self"/>
        <dgm:constrLst>
          <dgm:constr type="tMarg" refType="primFontSz" fact="0.05"/>
          <dgm:constr type="bMarg" refType="primFontSz" fact="0.05"/>
          <dgm:constr type="lMarg" refType="primFontSz" fact="0.05"/>
          <dgm:constr type="rMarg" refType="primFontSz" fact="0.05"/>
          <dgm:constr type="primFontSz" val="65"/>
          <dgm:constr type="h" refType="w"/>
        </dgm:constrLst>
        <dgm:ruleLst>
          <dgm:rule type="primFontSz" val="5" fact="NaN" max="NaN"/>
        </dgm:ruleLst>
      </dgm:layoutNode>
      <dgm:forEach name="Name25" axis="ch">
        <dgm:forEach name="Name26" axis="self" ptType="parTrans">
          <dgm:layoutNode name="parTrans" styleLbl="bgSibTrans2D1">
            <dgm:alg type="conn">
              <dgm:param type="begPts" val="auto"/>
              <dgm:param type="endPts" val="ctr"/>
              <dgm:param type="endSty" val="noArr"/>
              <dgm:param type="begSty" val="arr"/>
            </dgm:alg>
            <dgm:shape xmlns:r="http://schemas.openxmlformats.org/officeDocument/2006/relationships" type="conn" r:blip="">
              <dgm:adjLst/>
            </dgm:shape>
            <dgm:presOf axis="self"/>
            <dgm:constrLst>
              <dgm:constr type="begPad" refType="connDist" fact="0.055"/>
              <dgm:constr type="endPad"/>
            </dgm:constrLst>
            <dgm:ruleLst/>
          </dgm:layoutNode>
        </dgm:forEach>
        <dgm:forEach name="Name27" axis="self" ptType="node">
          <dgm:layoutNode name="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h" refType="w" fact="0.8"/>
              <dgm:constr type="tMarg" refType="primFontSz" fact="0.15"/>
              <dgm:constr type="bMarg" refType="primFontSz" fact="0.15"/>
              <dgm:constr type="lMarg" refType="primFontSz" fact="0.15"/>
              <dgm:constr type="rMarg" refType="primFontSz" fact="0.15"/>
            </dgm:constrLst>
            <dgm:ruleLst>
              <dgm:rule type="primFontSz" val="5" fact="NaN" max="NaN"/>
            </dgm:ruleLst>
          </dgm:layoutNode>
        </dgm:forEach>
      </dgm:forEach>
    </dgm:forEach>
  </dgm:layoutNode>
</dgm:layoutDef>
</file>

<file path=ppt/diagrams/layout26.xml><?xml version="1.0" encoding="utf-8"?>
<dgm:layoutDef xmlns:dgm="http://schemas.openxmlformats.org/drawingml/2006/diagram" xmlns:a="http://schemas.openxmlformats.org/drawingml/2006/main" uniqueId="urn:microsoft.com/office/officeart/2005/8/layout/arrow2">
  <dgm:title val=""/>
  <dgm:desc val=""/>
  <dgm:catLst>
    <dgm:cat type="process" pri="2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arrowDiagram">
    <dgm:varLst>
      <dgm:chMax val="5"/>
      <dgm:dir/>
      <dgm:resizeHandles val="exact"/>
    </dgm:varLst>
    <dgm:alg type="composite">
      <dgm:param type="ar" val="1.6"/>
    </dgm:alg>
    <dgm:shape xmlns:r="http://schemas.openxmlformats.org/officeDocument/2006/relationships" r:blip="">
      <dgm:adjLst/>
    </dgm:shape>
    <dgm:presOf/>
    <dgm:constrLst>
      <dgm:constr type="l" for="ch" forName="arrow"/>
      <dgm:constr type="t" for="ch" forName="arrow"/>
      <dgm:constr type="w" for="ch" forName="arrow" refType="w"/>
      <dgm:constr type="h" for="ch" forName="arrow" refType="h"/>
      <dgm:constr type="ctrX" for="ch" forName="arrowDiagram1" refType="w" fact="0.5"/>
      <dgm:constr type="ctrY" for="ch" forName="arrowDiagram1" refType="h" fact="0.5"/>
      <dgm:constr type="w" for="ch" forName="arrowDiagram1" refType="w"/>
      <dgm:constr type="h" for="ch" forName="arrowDiagram1" refType="h"/>
      <dgm:constr type="ctrX" for="ch" forName="arrowDiagram2" refType="w" fact="0.5"/>
      <dgm:constr type="ctrY" for="ch" forName="arrowDiagram2" refType="h" fact="0.5"/>
      <dgm:constr type="w" for="ch" forName="arrowDiagram2" refType="w"/>
      <dgm:constr type="h" for="ch" forName="arrowDiagram2" refType="h"/>
      <dgm:constr type="ctrX" for="ch" forName="arrowDiagram3" refType="w" fact="0.5"/>
      <dgm:constr type="ctrY" for="ch" forName="arrowDiagram3" refType="h" fact="0.5"/>
      <dgm:constr type="w" for="ch" forName="arrowDiagram3" refType="w"/>
      <dgm:constr type="h" for="ch" forName="arrowDiagram3" refType="h"/>
      <dgm:constr type="ctrX" for="ch" forName="arrowDiagram4" refType="w" fact="0.5"/>
      <dgm:constr type="ctrY" for="ch" forName="arrowDiagram4" refType="h" fact="0.5"/>
      <dgm:constr type="w" for="ch" forName="arrowDiagram4" refType="w"/>
      <dgm:constr type="h" for="ch" forName="arrowDiagram4" refType="h"/>
      <dgm:constr type="ctrX" for="ch" forName="arrowDiagram5" refType="w" fact="0.5"/>
      <dgm:constr type="ctrY" for="ch" forName="arrowDiagram5" refType="h" fact="0.5"/>
      <dgm:constr type="w" for="ch" forName="arrowDiagram5" refType="w"/>
      <dgm:constr type="h" for="ch" forName="arrowDiagram5" refType="h"/>
    </dgm:constrLst>
    <dgm:ruleLst/>
    <dgm:choose name="Name0">
      <dgm:if name="Name1" axis="ch" ptType="node" func="cnt" op="gte" val="1">
        <dgm:layoutNode name="arrow" styleLbl="bgShp">
          <dgm:alg type="sp"/>
          <dgm:shape xmlns:r="http://schemas.openxmlformats.org/officeDocument/2006/relationships" type="swooshArrow" r:blip="">
            <dgm:adjLst>
              <dgm:adj idx="2" val="0.25"/>
            </dgm:adjLst>
          </dgm:shape>
          <dgm:presOf/>
          <dgm:constrLst/>
          <dgm:ruleLst/>
        </dgm:layoutNode>
        <dgm:choose name="Name2">
          <dgm:if name="Name3" axis="ch" ptType="node" func="cnt" op="lt" val="1"/>
          <dgm:if name="Name4" axis="ch" ptType="node" func="cnt" op="equ" val="1">
            <dgm:layoutNode name="arrowDiagram1">
              <dgm:varLst>
                <dgm:bulletEnabled val="1"/>
              </dgm:varLst>
              <dgm:alg type="composite">
                <dgm:param type="vertAlign" val="none"/>
                <dgm:param type="horzAlign" val="none"/>
              </dgm:alg>
              <dgm:shape xmlns:r="http://schemas.openxmlformats.org/officeDocument/2006/relationships" r:blip="">
                <dgm:adjLst/>
              </dgm:shape>
              <dgm:presOf/>
              <dgm:constrLst>
                <dgm:constr type="ctrX" for="ch" forName="bullet1" refType="w" fact="0.8"/>
                <dgm:constr type="ctrY" for="ch" forName="bullet1" refType="h" fact="0.262"/>
                <dgm:constr type="w" for="ch" forName="bullet1" refType="w" fact="0.074"/>
                <dgm:constr type="h" for="ch" forName="bullet1" refType="w" refFor="ch" refForName="bullet1"/>
                <dgm:constr type="r" for="ch" forName="textBox1" refType="ctrX" refFor="ch" refForName="bullet1"/>
                <dgm:constr type="t" for="ch" forName="textBox1" refType="ctrY" refFor="ch" refForName="bullet1"/>
                <dgm:constr type="w" for="ch" forName="textBox1" refType="w" fact="0.4"/>
                <dgm:constr type="h" for="ch" forName="textBox1" refType="h" fact="0.738"/>
                <dgm:constr type="userA" refType="h" refFor="ch" refForName="bullet1" fact="0.53"/>
                <dgm:constr type="rMarg" for="ch" forName="textBox1" refType="userA" fact="2.834"/>
                <dgm:constr type="primFontSz" for="ch" ptType="node" op="equ" val="65"/>
              </dgm:constrLst>
              <dgm:ruleLst/>
              <dgm:forEach name="Name5" axis="ch" ptType="node" cnt="1">
                <dgm:layoutNode name="bullet1" styleLbl="node1">
                  <dgm:alg type="sp"/>
                  <dgm:shape xmlns:r="http://schemas.openxmlformats.org/officeDocument/2006/relationships" type="ellipse" r:blip="">
                    <dgm:adjLst/>
                  </dgm:shape>
                  <dgm:presOf/>
                  <dgm:constrLst/>
                  <dgm:ruleLst/>
                </dgm:layoutNode>
                <dgm:layoutNode name="textBox1" styleLbl="revTx">
                  <dgm:varLst>
                    <dgm:bulletEnabled val="1"/>
                  </dgm:varLst>
                  <dgm:alg type="tx">
                    <dgm:param type="txAnchorVert" val="t"/>
                    <dgm:param type="parTxLTRAlign" val="r"/>
                    <dgm:param type="parTxRTLAlign" val="r"/>
                  </dgm:alg>
                  <dgm:shape xmlns:r="http://schemas.openxmlformats.org/officeDocument/2006/relationships" type="round2DiagRect" r:blip="">
                    <dgm:adjLst/>
                  </dgm:shape>
                  <dgm:presOf axis="desOrSelf" ptType="node"/>
                  <dgm:constrLst>
                    <dgm:constr type="lMarg"/>
                    <dgm:constr type="tMarg"/>
                    <dgm:constr type="bMarg"/>
                  </dgm:constrLst>
                  <dgm:ruleLst>
                    <dgm:rule type="primFontSz" val="5" fact="NaN" max="NaN"/>
                  </dgm:ruleLst>
                </dgm:layoutNode>
              </dgm:forEach>
            </dgm:layoutNode>
          </dgm:if>
          <dgm:if name="Name6" axis="ch" ptType="node" func="cnt" op="equ" val="2">
            <dgm:layoutNode name="arrowDiagram2">
              <dgm:alg type="composite">
                <dgm:param type="vertAlign" val="none"/>
                <dgm:param type="horzAlign" val="none"/>
              </dgm:alg>
              <dgm:shape xmlns:r="http://schemas.openxmlformats.org/officeDocument/2006/relationships" r:blip="">
                <dgm:adjLst/>
              </dgm:shape>
              <dgm:presOf/>
              <dgm:choose name="Name7">
                <dgm:if name="Name8" func="var" arg="dir" op="equ" val="norm">
                  <dgm:constrLst>
                    <dgm:constr type="ctrX" for="ch" forName="bullet2a" refType="w" fact="0.25"/>
                    <dgm:constr type="ctrY" for="ch" forName="bullet2a" refType="h" fact="0.573"/>
                    <dgm:constr type="w" for="ch" forName="bullet2a" refType="w" fact="0.035"/>
                    <dgm:constr type="h" for="ch" forName="bullet2a" refType="w" refFor="ch" refForName="bullet2a"/>
                    <dgm:constr type="l" for="ch" forName="textBox2a" refType="ctrX" refFor="ch" refForName="bullet2a"/>
                    <dgm:constr type="t" for="ch" forName="textBox2a" refType="ctrY" refFor="ch" refForName="bullet2a"/>
                    <dgm:constr type="w" for="ch" forName="textBox2a" refType="w" fact="0.325"/>
                    <dgm:constr type="h" for="ch" forName="textBox2a" refType="h" fact="0.427"/>
                    <dgm:constr type="userA" refType="h" refFor="ch" refForName="bullet2a" fact="0.53"/>
                    <dgm:constr type="l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l" for="ch" forName="textBox2b" refType="ctrX" refFor="ch" refForName="bullet2b"/>
                    <dgm:constr type="t" for="ch" forName="textBox2b" refType="ctrY" refFor="ch" refForName="bullet2b"/>
                    <dgm:constr type="w" for="ch" forName="textBox2b" refType="w" fact="0.325"/>
                    <dgm:constr type="h" for="ch" forName="textBox2b" refType="h" fact="0.662"/>
                    <dgm:constr type="userB" refType="h" refFor="ch" refForName="bullet2b" fact="0.53"/>
                    <dgm:constr type="lMarg" for="ch" forName="textBox2b" refType="userB" fact="2.834"/>
                    <dgm:constr type="primFontSz" for="ch" ptType="node" op="equ" val="65"/>
                  </dgm:constrLst>
                </dgm:if>
                <dgm:else name="Name9">
                  <dgm:constrLst>
                    <dgm:constr type="ctrX" for="ch" forName="bullet2a" refType="w" fact="0.25"/>
                    <dgm:constr type="ctrY" for="ch" forName="bullet2a" refType="h" fact="0.573"/>
                    <dgm:constr type="w" for="ch" forName="bullet2a" refType="w" fact="0.035"/>
                    <dgm:constr type="h" for="ch" forName="bullet2a" refType="w" refFor="ch" refForName="bullet2a"/>
                    <dgm:constr type="r" for="ch" forName="textBox2a" refType="ctrX" refFor="ch" refForName="bullet2a"/>
                    <dgm:constr type="b" for="ch" forName="textBox2a" refType="ctrY" refFor="ch" refForName="bullet2a"/>
                    <dgm:constr type="w" for="ch" forName="textBox2a" refType="w" fact="0.25"/>
                    <dgm:constr type="h" for="ch" forName="textBox2a" refType="h" fact="0.573"/>
                    <dgm:constr type="userA" refType="h" refFor="ch" refForName="bullet2a" fact="0.53"/>
                    <dgm:constr type="r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r" for="ch" forName="textBox2b" refType="ctrX" refFor="ch" refForName="bullet2b"/>
                    <dgm:constr type="b" for="ch" forName="textBox2b" refType="ctrY" refFor="ch" refForName="bullet2b"/>
                    <dgm:constr type="w" for="ch" forName="textBox2b" refType="w" fact="0.28"/>
                    <dgm:constr type="h" for="ch" forName="textBox2b" refType="h" fact="0.338"/>
                    <dgm:constr type="userB" refType="h" refFor="ch" refForName="bullet2b" fact="0.53"/>
                    <dgm:constr type="rMarg" for="ch" forName="textBox2b" refType="userB" fact="2.834"/>
                    <dgm:constr type="primFontSz" for="ch" ptType="node" op="equ" val="65"/>
                  </dgm:constrLst>
                </dgm:else>
              </dgm:choose>
              <dgm:ruleLst/>
              <dgm:forEach name="Name10" axis="ch" ptType="node" cnt="1">
                <dgm:layoutNode name="bullet2a" styleLbl="node1">
                  <dgm:alg type="sp"/>
                  <dgm:shape xmlns:r="http://schemas.openxmlformats.org/officeDocument/2006/relationships" type="ellipse" r:blip="">
                    <dgm:adjLst/>
                  </dgm:shape>
                  <dgm:presOf/>
                  <dgm:constrLst/>
                  <dgm:ruleLst/>
                </dgm:layoutNode>
                <dgm:layoutNode name="textBox2a" styleLbl="revTx">
                  <dgm:varLst>
                    <dgm:bulletEnabled val="1"/>
                  </dgm:varLst>
                  <dgm:choose name="Name11">
                    <dgm:if name="Name12" func="var" arg="dir" op="equ" val="norm">
                      <dgm:choose name="Name13">
                        <dgm:if name="Name14" axis="root des" ptType="all node" func="maxDepth" op="gt" val="1">
                          <dgm:alg type="tx">
                            <dgm:param type="txAnchorVert" val="t"/>
                            <dgm:param type="parTxLTRAlign" val="l"/>
                            <dgm:param type="parTxRTLAlign" val="r"/>
                          </dgm:alg>
                        </dgm:if>
                        <dgm:else name="Name15">
                          <dgm:alg type="tx">
                            <dgm:param type="txAnchorVert" val="t"/>
                            <dgm:param type="parTxLTRAlign" val="l"/>
                            <dgm:param type="parTxRTLAlign" val="l"/>
                          </dgm:alg>
                        </dgm:else>
                      </dgm:choose>
                    </dgm:if>
                    <dgm:else name="Name16">
                      <dgm:choose name="Name17">
                        <dgm:if name="Name18" axis="root des" ptType="all node" func="maxDepth" op="gt" val="1">
                          <dgm:alg type="tx">
                            <dgm:param type="txAnchorVert" val="b"/>
                            <dgm:param type="txAnchorVertCh" val="b"/>
                            <dgm:param type="parTxLTRAlign" val="l"/>
                            <dgm:param type="parTxRTLAlign" val="r"/>
                          </dgm:alg>
                        </dgm:if>
                        <dgm:else name="Name1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
                    <dgm:if name="Name21" func="var" arg="dir" op="equ" val="norm">
                      <dgm:constrLst>
                        <dgm:constr type="rMarg"/>
                        <dgm:constr type="tMarg"/>
                        <dgm:constr type="bMarg"/>
                      </dgm:constrLst>
                    </dgm:if>
                    <dgm:else name="Name22">
                      <dgm:constrLst>
                        <dgm:constr type="lMarg"/>
                        <dgm:constr type="tMarg"/>
                        <dgm:constr type="bMarg"/>
                      </dgm:constrLst>
                    </dgm:else>
                  </dgm:choose>
                  <dgm:ruleLst>
                    <dgm:rule type="primFontSz" val="5" fact="NaN" max="NaN"/>
                  </dgm:ruleLst>
                </dgm:layoutNode>
              </dgm:forEach>
              <dgm:forEach name="Name23" axis="ch" ptType="node" st="2" cnt="1">
                <dgm:layoutNode name="bullet2b" styleLbl="node1">
                  <dgm:alg type="sp"/>
                  <dgm:shape xmlns:r="http://schemas.openxmlformats.org/officeDocument/2006/relationships" type="ellipse" r:blip="">
                    <dgm:adjLst/>
                  </dgm:shape>
                  <dgm:presOf/>
                  <dgm:constrLst/>
                  <dgm:ruleLst/>
                </dgm:layoutNode>
                <dgm:layoutNode name="textBox2b" styleLbl="revTx">
                  <dgm:varLst>
                    <dgm:bulletEnabled val="1"/>
                  </dgm:varLst>
                  <dgm:choose name="Name24">
                    <dgm:if name="Name25" func="var" arg="dir" op="equ" val="norm">
                      <dgm:choose name="Name26">
                        <dgm:if name="Name27" axis="root des" ptType="all node" func="maxDepth" op="gt" val="1">
                          <dgm:alg type="tx">
                            <dgm:param type="txAnchorVert" val="t"/>
                            <dgm:param type="parTxLTRAlign" val="l"/>
                            <dgm:param type="parTxRTLAlign" val="r"/>
                          </dgm:alg>
                        </dgm:if>
                        <dgm:else name="Name28">
                          <dgm:alg type="tx">
                            <dgm:param type="txAnchorVert" val="t"/>
                            <dgm:param type="parTxLTRAlign" val="l"/>
                            <dgm:param type="parTxRTLAlign" val="l"/>
                          </dgm:alg>
                        </dgm:else>
                      </dgm:choose>
                    </dgm:if>
                    <dgm:else name="Name29">
                      <dgm:choose name="Name30">
                        <dgm:if name="Name31" axis="root des" ptType="all node" func="maxDepth" op="gt" val="1">
                          <dgm:alg type="tx">
                            <dgm:param type="txAnchorVert" val="b"/>
                            <dgm:param type="txAnchorVertCh" val="b"/>
                            <dgm:param type="parTxLTRAlign" val="l"/>
                            <dgm:param type="parTxRTLAlign" val="r"/>
                          </dgm:alg>
                        </dgm:if>
                        <dgm:else name="Name3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33">
                    <dgm:if name="Name34" func="var" arg="dir" op="equ" val="norm">
                      <dgm:constrLst>
                        <dgm:constr type="rMarg"/>
                        <dgm:constr type="tMarg"/>
                        <dgm:constr type="bMarg"/>
                      </dgm:constrLst>
                    </dgm:if>
                    <dgm:else name="Name35">
                      <dgm:constrLst>
                        <dgm:constr type="lMarg"/>
                        <dgm:constr type="tMarg"/>
                        <dgm:constr type="bMarg"/>
                      </dgm:constrLst>
                    </dgm:else>
                  </dgm:choose>
                  <dgm:ruleLst>
                    <dgm:rule type="primFontSz" val="5" fact="NaN" max="NaN"/>
                  </dgm:ruleLst>
                </dgm:layoutNode>
              </dgm:forEach>
            </dgm:layoutNode>
          </dgm:if>
          <dgm:if name="Name36" axis="ch" ptType="node" func="cnt" op="equ" val="3">
            <dgm:layoutNode name="arrowDiagram3">
              <dgm:alg type="composite">
                <dgm:param type="vertAlign" val="none"/>
                <dgm:param type="horzAlign" val="none"/>
              </dgm:alg>
              <dgm:shape xmlns:r="http://schemas.openxmlformats.org/officeDocument/2006/relationships" r:blip="">
                <dgm:adjLst/>
              </dgm:shape>
              <dgm:presOf/>
              <dgm:choose name="Name37">
                <dgm:if name="Name38" func="var" arg="dir" op="equ" val="norm">
                  <dgm:constrLst>
                    <dgm:constr type="ctrX" for="ch" forName="bullet3a" refType="w" fact="0.14"/>
                    <dgm:constr type="ctrY" for="ch" forName="bullet3a" refType="h" fact="0.711"/>
                    <dgm:constr type="w" for="ch" forName="bullet3a" refType="w" fact="0.026"/>
                    <dgm:constr type="h" for="ch" forName="bullet3a" refType="w" refFor="ch" refForName="bullet3a"/>
                    <dgm:constr type="l" for="ch" forName="textBox3a" refType="ctrX" refFor="ch" refForName="bullet3a"/>
                    <dgm:constr type="t" for="ch" forName="textBox3a" refType="ctrY" refFor="ch" refForName="bullet3a"/>
                    <dgm:constr type="w" for="ch" forName="textBox3a" refType="w" fact="0.233"/>
                    <dgm:constr type="h" for="ch" forName="textBox3a" refType="h" fact="0.289"/>
                    <dgm:constr type="userA" refType="h" refFor="ch" refForName="bullet3a" fact="0.53"/>
                    <dgm:constr type="l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l" for="ch" forName="textBox3b" refType="ctrX" refFor="ch" refForName="bullet3b"/>
                    <dgm:constr type="t" for="ch" forName="textBox3b" refType="ctrY" refFor="ch" refForName="bullet3b"/>
                    <dgm:constr type="w" for="ch" forName="textBox3b" refType="w" fact="0.24"/>
                    <dgm:constr type="h" for="ch" forName="textBox3b" refType="h" fact="0.544"/>
                    <dgm:constr type="userB" refType="h" refFor="ch" refForName="bullet3b" fact="0.53"/>
                    <dgm:constr type="l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l" for="ch" forName="textBox3c" refType="ctrX" refFor="ch" refForName="bullet3c"/>
                    <dgm:constr type="t" for="ch" forName="textBox3c" refType="ctrY" refFor="ch" refForName="bullet3c"/>
                    <dgm:constr type="w" for="ch" forName="textBox3c" refType="w" fact="0.24"/>
                    <dgm:constr type="h" for="ch" forName="textBox3c" refType="h" fact="0.695"/>
                    <dgm:constr type="userC" refType="h" refFor="ch" refForName="bullet3c" fact="0.53"/>
                    <dgm:constr type="lMarg" for="ch" forName="textBox3c" refType="userC" fact="2.834"/>
                    <dgm:constr type="primFontSz" for="ch" ptType="node" op="equ" val="65"/>
                  </dgm:constrLst>
                </dgm:if>
                <dgm:else name="Name39">
                  <dgm:constrLst>
                    <dgm:constr type="ctrX" for="ch" forName="bullet3a" refType="w" fact="0.14"/>
                    <dgm:constr type="ctrY" for="ch" forName="bullet3a" refType="h" fact="0.711"/>
                    <dgm:constr type="w" for="ch" forName="bullet3a" refType="w" fact="0.026"/>
                    <dgm:constr type="h" for="ch" forName="bullet3a" refType="w" refFor="ch" refForName="bullet3a"/>
                    <dgm:constr type="r" for="ch" forName="textBox3a" refType="ctrX" refFor="ch" refForName="bullet3a"/>
                    <dgm:constr type="b" for="ch" forName="textBox3a" refType="ctrY" refFor="ch" refForName="bullet3a"/>
                    <dgm:constr type="w" for="ch" forName="textBox3a" refType="w" fact="0.14"/>
                    <dgm:constr type="h" for="ch" forName="textBox3a" refType="h" fact="0.711"/>
                    <dgm:constr type="userA" refType="h" refFor="ch" refForName="bullet3a" fact="0.53"/>
                    <dgm:constr type="r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r" for="ch" forName="textBox3b" refType="ctrX" refFor="ch" refForName="bullet3b"/>
                    <dgm:constr type="b" for="ch" forName="textBox3b" refType="ctrY" refFor="ch" refForName="bullet3b"/>
                    <dgm:constr type="w" for="ch" forName="textBox3b" refType="w" fact="0.24"/>
                    <dgm:constr type="h" for="ch" forName="textBox3b" refType="h" fact="0.456"/>
                    <dgm:constr type="userB" refType="h" refFor="ch" refForName="bullet3b" fact="0.53"/>
                    <dgm:constr type="r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r" for="ch" forName="textBox3c" refType="ctrX" refFor="ch" refForName="bullet3c"/>
                    <dgm:constr type="b" for="ch" forName="textBox3c" refType="ctrY" refFor="ch" refForName="bullet3c"/>
                    <dgm:constr type="w" for="ch" forName="textBox3c" refType="w" fact="0.24"/>
                    <dgm:constr type="h" for="ch" forName="textBox3c" refType="h" fact="0.305"/>
                    <dgm:constr type="userC" refType="h" refFor="ch" refForName="bullet3c" fact="0.53"/>
                    <dgm:constr type="rMarg" for="ch" forName="textBox3c" refType="userC" fact="2.834"/>
                    <dgm:constr type="primFontSz" for="ch" ptType="node" op="equ" val="65"/>
                  </dgm:constrLst>
                </dgm:else>
              </dgm:choose>
              <dgm:ruleLst/>
              <dgm:forEach name="Name40" axis="ch" ptType="node" cnt="1">
                <dgm:layoutNode name="bullet3a" styleLbl="node1">
                  <dgm:alg type="sp"/>
                  <dgm:shape xmlns:r="http://schemas.openxmlformats.org/officeDocument/2006/relationships" type="ellipse" r:blip="">
                    <dgm:adjLst/>
                  </dgm:shape>
                  <dgm:presOf/>
                  <dgm:constrLst/>
                  <dgm:ruleLst/>
                </dgm:layoutNode>
                <dgm:layoutNode name="textBox3a" styleLbl="revTx">
                  <dgm:varLst>
                    <dgm:bulletEnabled val="1"/>
                  </dgm:varLst>
                  <dgm:choose name="Name41">
                    <dgm:if name="Name42" func="var" arg="dir" op="equ" val="norm">
                      <dgm:choose name="Name43">
                        <dgm:if name="Name44" axis="root des" ptType="all node" func="maxDepth" op="gt" val="1">
                          <dgm:alg type="tx">
                            <dgm:param type="txAnchorVert" val="t"/>
                            <dgm:param type="parTxLTRAlign" val="l"/>
                            <dgm:param type="parTxRTLAlign" val="r"/>
                          </dgm:alg>
                        </dgm:if>
                        <dgm:else name="Name45">
                          <dgm:alg type="tx">
                            <dgm:param type="txAnchorVert" val="t"/>
                            <dgm:param type="parTxLTRAlign" val="l"/>
                            <dgm:param type="parTxRTLAlign" val="l"/>
                          </dgm:alg>
                        </dgm:else>
                      </dgm:choose>
                    </dgm:if>
                    <dgm:else name="Name46">
                      <dgm:choose name="Name47">
                        <dgm:if name="Name48" axis="root des" ptType="all node" func="maxDepth" op="gt" val="1">
                          <dgm:alg type="tx">
                            <dgm:param type="txAnchorVert" val="b"/>
                            <dgm:param type="txAnchorVertCh" val="b"/>
                            <dgm:param type="parTxLTRAlign" val="l"/>
                            <dgm:param type="parTxRTLAlign" val="r"/>
                          </dgm:alg>
                        </dgm:if>
                        <dgm:else name="Name4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50">
                    <dgm:if name="Name51" func="var" arg="dir" op="equ" val="norm">
                      <dgm:constrLst>
                        <dgm:constr type="rMarg"/>
                        <dgm:constr type="tMarg"/>
                        <dgm:constr type="bMarg"/>
                      </dgm:constrLst>
                    </dgm:if>
                    <dgm:else name="Name52">
                      <dgm:constrLst>
                        <dgm:constr type="lMarg"/>
                        <dgm:constr type="tMarg"/>
                        <dgm:constr type="bMarg"/>
                      </dgm:constrLst>
                    </dgm:else>
                  </dgm:choose>
                  <dgm:ruleLst>
                    <dgm:rule type="primFontSz" val="5" fact="NaN" max="NaN"/>
                  </dgm:ruleLst>
                </dgm:layoutNode>
              </dgm:forEach>
              <dgm:forEach name="Name53" axis="ch" ptType="node" st="2" cnt="1">
                <dgm:layoutNode name="bullet3b" styleLbl="node1">
                  <dgm:alg type="sp"/>
                  <dgm:shape xmlns:r="http://schemas.openxmlformats.org/officeDocument/2006/relationships" type="ellipse" r:blip="">
                    <dgm:adjLst/>
                  </dgm:shape>
                  <dgm:presOf/>
                  <dgm:constrLst/>
                  <dgm:ruleLst/>
                </dgm:layoutNode>
                <dgm:layoutNode name="textBox3b" styleLbl="revTx">
                  <dgm:varLst>
                    <dgm:bulletEnabled val="1"/>
                  </dgm:varLst>
                  <dgm:choose name="Name54">
                    <dgm:if name="Name55" func="var" arg="dir" op="equ" val="norm">
                      <dgm:choose name="Name56">
                        <dgm:if name="Name57" axis="root des" ptType="all node" func="maxDepth" op="gt" val="1">
                          <dgm:alg type="tx">
                            <dgm:param type="txAnchorVert" val="t"/>
                            <dgm:param type="parTxLTRAlign" val="l"/>
                            <dgm:param type="parTxRTLAlign" val="r"/>
                          </dgm:alg>
                        </dgm:if>
                        <dgm:else name="Name58">
                          <dgm:alg type="tx">
                            <dgm:param type="txAnchorVert" val="t"/>
                            <dgm:param type="parTxLTRAlign" val="l"/>
                            <dgm:param type="parTxRTLAlign" val="l"/>
                          </dgm:alg>
                        </dgm:else>
                      </dgm:choose>
                    </dgm:if>
                    <dgm:else name="Name59">
                      <dgm:choose name="Name60">
                        <dgm:if name="Name61" axis="root des" ptType="all node" func="maxDepth" op="gt" val="1">
                          <dgm:alg type="tx">
                            <dgm:param type="txAnchorVert" val="b"/>
                            <dgm:param type="txAnchorVertCh" val="b"/>
                            <dgm:param type="parTxLTRAlign" val="l"/>
                            <dgm:param type="parTxRTLAlign" val="r"/>
                          </dgm:alg>
                        </dgm:if>
                        <dgm:else name="Name6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63">
                    <dgm:if name="Name64" func="var" arg="dir" op="equ" val="norm">
                      <dgm:constrLst>
                        <dgm:constr type="rMarg"/>
                        <dgm:constr type="tMarg"/>
                        <dgm:constr type="bMarg"/>
                      </dgm:constrLst>
                    </dgm:if>
                    <dgm:else name="Name65">
                      <dgm:constrLst>
                        <dgm:constr type="lMarg"/>
                        <dgm:constr type="tMarg"/>
                        <dgm:constr type="bMarg"/>
                      </dgm:constrLst>
                    </dgm:else>
                  </dgm:choose>
                  <dgm:ruleLst>
                    <dgm:rule type="primFontSz" val="5" fact="NaN" max="NaN"/>
                  </dgm:ruleLst>
                </dgm:layoutNode>
              </dgm:forEach>
              <dgm:forEach name="Name66" axis="ch" ptType="node" st="3" cnt="1">
                <dgm:layoutNode name="bullet3c" styleLbl="node1">
                  <dgm:alg type="sp"/>
                  <dgm:shape xmlns:r="http://schemas.openxmlformats.org/officeDocument/2006/relationships" type="ellipse" r:blip="">
                    <dgm:adjLst/>
                  </dgm:shape>
                  <dgm:presOf/>
                  <dgm:constrLst/>
                  <dgm:ruleLst/>
                </dgm:layoutNode>
                <dgm:layoutNode name="textBox3c" styleLbl="revTx">
                  <dgm:varLst>
                    <dgm:bulletEnabled val="1"/>
                  </dgm:varLst>
                  <dgm:choose name="Name67">
                    <dgm:if name="Name68" func="var" arg="dir" op="equ" val="norm">
                      <dgm:choose name="Name69">
                        <dgm:if name="Name70" axis="root des" ptType="all node" func="maxDepth" op="gt" val="1">
                          <dgm:alg type="tx">
                            <dgm:param type="txAnchorVert" val="t"/>
                            <dgm:param type="parTxLTRAlign" val="l"/>
                            <dgm:param type="parTxRTLAlign" val="r"/>
                          </dgm:alg>
                        </dgm:if>
                        <dgm:else name="Name71">
                          <dgm:alg type="tx">
                            <dgm:param type="txAnchorVert" val="t"/>
                            <dgm:param type="parTxLTRAlign" val="l"/>
                            <dgm:param type="parTxRTLAlign" val="l"/>
                          </dgm:alg>
                        </dgm:else>
                      </dgm:choose>
                    </dgm:if>
                    <dgm:else name="Name72">
                      <dgm:choose name="Name73">
                        <dgm:if name="Name74" axis="root des" ptType="all node" func="maxDepth" op="gt" val="1">
                          <dgm:alg type="tx">
                            <dgm:param type="txAnchorVert" val="b"/>
                            <dgm:param type="txAnchorVertCh" val="b"/>
                            <dgm:param type="parTxLTRAlign" val="l"/>
                            <dgm:param type="parTxRTLAlign" val="r"/>
                          </dgm:alg>
                        </dgm:if>
                        <dgm:else name="Name7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76">
                    <dgm:if name="Name77" func="var" arg="dir" op="equ" val="norm">
                      <dgm:constrLst>
                        <dgm:constr type="rMarg"/>
                        <dgm:constr type="tMarg"/>
                        <dgm:constr type="bMarg"/>
                      </dgm:constrLst>
                    </dgm:if>
                    <dgm:else name="Name78">
                      <dgm:constrLst>
                        <dgm:constr type="lMarg"/>
                        <dgm:constr type="tMarg"/>
                        <dgm:constr type="bMarg"/>
                      </dgm:constrLst>
                    </dgm:else>
                  </dgm:choose>
                  <dgm:ruleLst>
                    <dgm:rule type="primFontSz" val="5" fact="NaN" max="NaN"/>
                  </dgm:ruleLst>
                </dgm:layoutNode>
              </dgm:forEach>
            </dgm:layoutNode>
          </dgm:if>
          <dgm:if name="Name79" axis="ch" ptType="node" func="cnt" op="equ" val="4">
            <dgm:layoutNode name="arrowDiagram4">
              <dgm:alg type="composite">
                <dgm:param type="vertAlign" val="none"/>
                <dgm:param type="horzAlign" val="none"/>
              </dgm:alg>
              <dgm:shape xmlns:r="http://schemas.openxmlformats.org/officeDocument/2006/relationships" r:blip="">
                <dgm:adjLst/>
              </dgm:shape>
              <dgm:presOf/>
              <dgm:choose name="Name80">
                <dgm:if name="Name81" func="var" arg="dir" op="equ" val="norm">
                  <dgm:constrLst>
                    <dgm:constr type="ctrX" for="ch" forName="bullet4a" refType="w" fact="0.11"/>
                    <dgm:constr type="ctrY" for="ch" forName="bullet4a" refType="h" fact="0.762"/>
                    <dgm:constr type="w" for="ch" forName="bullet4a" refType="w" fact="0.023"/>
                    <dgm:constr type="h" for="ch" forName="bullet4a" refType="w" refFor="ch" refForName="bullet4a"/>
                    <dgm:constr type="l" for="ch" forName="textBox4a" refType="ctrX" refFor="ch" refForName="bullet4a"/>
                    <dgm:constr type="t" for="ch" forName="textBox4a" refType="ctrY" refFor="ch" refForName="bullet4a"/>
                    <dgm:constr type="w" for="ch" forName="textBox4a" refType="w" fact="0.171"/>
                    <dgm:constr type="h" for="ch" forName="textBox4a" refType="h" fact="0.238"/>
                    <dgm:constr type="userA" refType="h" refFor="ch" refForName="bullet4a" fact="0.53"/>
                    <dgm:constr type="l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l" for="ch" forName="textBox4b" refType="ctrX" refFor="ch" refForName="bullet4b"/>
                    <dgm:constr type="t" for="ch" forName="textBox4b" refType="ctrY" refFor="ch" refForName="bullet4b"/>
                    <dgm:constr type="w" for="ch" forName="textBox4b" refType="w" fact="0.21"/>
                    <dgm:constr type="h" for="ch" forName="textBox4b" refType="h" fact="0.457"/>
                    <dgm:constr type="userB" refType="h" refFor="ch" refForName="bullet4b" fact="0.53"/>
                    <dgm:constr type="l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l" for="ch" forName="textBox4c" refType="ctrX" refFor="ch" refForName="bullet4c"/>
                    <dgm:constr type="t" for="ch" forName="textBox4c" refType="ctrY" refFor="ch" refForName="bullet4c"/>
                    <dgm:constr type="w" for="ch" forName="textBox4c" refType="w" fact="0.21"/>
                    <dgm:constr type="h" for="ch" forName="textBox4c" refType="h" fact="0.618"/>
                    <dgm:constr type="userC" refType="h" refFor="ch" refForName="bullet4c" fact="0.53"/>
                    <dgm:constr type="l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l" for="ch" forName="textBox4d" refType="ctrX" refFor="ch" refForName="bullet4d"/>
                    <dgm:constr type="t" for="ch" forName="textBox4d" refType="ctrY" refFor="ch" refForName="bullet4d"/>
                    <dgm:constr type="w" for="ch" forName="textBox4d" refType="w" fact="0.21"/>
                    <dgm:constr type="h" for="ch" forName="textBox4d" refType="h" fact="0.717"/>
                    <dgm:constr type="userD" refType="h" refFor="ch" refForName="bullet4d" fact="0.53"/>
                    <dgm:constr type="lMarg" for="ch" forName="textBox4d" refType="userD" fact="2.834"/>
                    <dgm:constr type="primFontSz" for="ch" ptType="node" op="equ" val="65"/>
                  </dgm:constrLst>
                </dgm:if>
                <dgm:else name="Name82">
                  <dgm:constrLst>
                    <dgm:constr type="ctrX" for="ch" forName="bullet4a" refType="w" fact="0.11"/>
                    <dgm:constr type="ctrY" for="ch" forName="bullet4a" refType="h" fact="0.762"/>
                    <dgm:constr type="w" for="ch" forName="bullet4a" refType="w" fact="0.023"/>
                    <dgm:constr type="h" for="ch" forName="bullet4a" refType="w" refFor="ch" refForName="bullet4a"/>
                    <dgm:constr type="r" for="ch" forName="textBox4a" refType="ctrX" refFor="ch" refForName="bullet4a"/>
                    <dgm:constr type="b" for="ch" forName="textBox4a" refType="ctrY" refFor="ch" refForName="bullet4a"/>
                    <dgm:constr type="w" for="ch" forName="textBox4a" refType="w" fact="0.11"/>
                    <dgm:constr type="h" for="ch" forName="textBox4a" refType="h" fact="0.762"/>
                    <dgm:constr type="userA" refType="h" refFor="ch" refForName="bullet4a" fact="0.53"/>
                    <dgm:constr type="r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r" for="ch" forName="textBox4b" refType="ctrX" refFor="ch" refForName="bullet4b"/>
                    <dgm:constr type="b" for="ch" forName="textBox4b" refType="ctrY" refFor="ch" refForName="bullet4b"/>
                    <dgm:constr type="w" for="ch" forName="textBox4b" refType="w" fact="0.171"/>
                    <dgm:constr type="h" for="ch" forName="textBox4b" refType="h" fact="0.543"/>
                    <dgm:constr type="userB" refType="h" refFor="ch" refForName="bullet4b" fact="0.53"/>
                    <dgm:constr type="r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r" for="ch" forName="textBox4c" refType="ctrX" refFor="ch" refForName="bullet4c"/>
                    <dgm:constr type="b" for="ch" forName="textBox4c" refType="ctrY" refFor="ch" refForName="bullet4c"/>
                    <dgm:constr type="w" for="ch" forName="textBox4c" refType="w" fact="0.21"/>
                    <dgm:constr type="h" for="ch" forName="textBox4c" refType="h" fact="0.382"/>
                    <dgm:constr type="userC" refType="h" refFor="ch" refForName="bullet4c" fact="0.53"/>
                    <dgm:constr type="r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r" for="ch" forName="textBox4d" refType="ctrX" refFor="ch" refForName="bullet4d"/>
                    <dgm:constr type="b" for="ch" forName="textBox4d" refType="ctrY" refFor="ch" refForName="bullet4d"/>
                    <dgm:constr type="w" for="ch" forName="textBox4d" refType="w" fact="0.21"/>
                    <dgm:constr type="h" for="ch" forName="textBox4d" refType="h" fact="0.283"/>
                    <dgm:constr type="userD" refType="h" refFor="ch" refForName="bullet4d" fact="0.53"/>
                    <dgm:constr type="rMarg" for="ch" forName="textBox4d" refType="userD" fact="2.834"/>
                    <dgm:constr type="primFontSz" for="ch" ptType="node" op="equ" val="65"/>
                  </dgm:constrLst>
                </dgm:else>
              </dgm:choose>
              <dgm:ruleLst/>
              <dgm:forEach name="Name83" axis="ch" ptType="node" cnt="1">
                <dgm:layoutNode name="bullet4a" styleLbl="node1">
                  <dgm:alg type="sp"/>
                  <dgm:shape xmlns:r="http://schemas.openxmlformats.org/officeDocument/2006/relationships" type="ellipse" r:blip="">
                    <dgm:adjLst/>
                  </dgm:shape>
                  <dgm:presOf/>
                  <dgm:constrLst/>
                  <dgm:ruleLst/>
                </dgm:layoutNode>
                <dgm:layoutNode name="textBox4a" styleLbl="revTx">
                  <dgm:varLst>
                    <dgm:bulletEnabled val="1"/>
                  </dgm:varLst>
                  <dgm:choose name="Name84">
                    <dgm:if name="Name85" func="var" arg="dir" op="equ" val="norm">
                      <dgm:choose name="Name86">
                        <dgm:if name="Name87" axis="root des" ptType="all node" func="maxDepth" op="gt" val="1">
                          <dgm:alg type="tx">
                            <dgm:param type="txAnchorVert" val="t"/>
                            <dgm:param type="parTxLTRAlign" val="l"/>
                            <dgm:param type="parTxRTLAlign" val="r"/>
                          </dgm:alg>
                        </dgm:if>
                        <dgm:else name="Name88">
                          <dgm:alg type="tx">
                            <dgm:param type="txAnchorVert" val="t"/>
                            <dgm:param type="parTxLTRAlign" val="l"/>
                            <dgm:param type="parTxRTLAlign" val="l"/>
                          </dgm:alg>
                        </dgm:else>
                      </dgm:choose>
                    </dgm:if>
                    <dgm:else name="Name89">
                      <dgm:choose name="Name90">
                        <dgm:if name="Name91" axis="root des" ptType="all node" func="maxDepth" op="gt" val="1">
                          <dgm:alg type="tx">
                            <dgm:param type="txAnchorVert" val="b"/>
                            <dgm:param type="txAnchorVertCh" val="b"/>
                            <dgm:param type="parTxLTRAlign" val="l"/>
                            <dgm:param type="parTxRTLAlign" val="r"/>
                          </dgm:alg>
                        </dgm:if>
                        <dgm:else name="Name9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93">
                    <dgm:if name="Name94" func="var" arg="dir" op="equ" val="norm">
                      <dgm:constrLst>
                        <dgm:constr type="rMarg"/>
                        <dgm:constr type="tMarg"/>
                        <dgm:constr type="bMarg"/>
                      </dgm:constrLst>
                    </dgm:if>
                    <dgm:else name="Name95">
                      <dgm:constrLst>
                        <dgm:constr type="lMarg"/>
                        <dgm:constr type="tMarg"/>
                        <dgm:constr type="bMarg"/>
                      </dgm:constrLst>
                    </dgm:else>
                  </dgm:choose>
                  <dgm:ruleLst>
                    <dgm:rule type="primFontSz" val="5" fact="NaN" max="NaN"/>
                  </dgm:ruleLst>
                </dgm:layoutNode>
              </dgm:forEach>
              <dgm:forEach name="Name96" axis="ch" ptType="node" st="2" cnt="1">
                <dgm:layoutNode name="bullet4b" styleLbl="node1">
                  <dgm:alg type="sp"/>
                  <dgm:shape xmlns:r="http://schemas.openxmlformats.org/officeDocument/2006/relationships" type="ellipse" r:blip="">
                    <dgm:adjLst/>
                  </dgm:shape>
                  <dgm:presOf/>
                  <dgm:constrLst/>
                  <dgm:ruleLst/>
                </dgm:layoutNode>
                <dgm:layoutNode name="textBox4b" styleLbl="revTx">
                  <dgm:varLst>
                    <dgm:bulletEnabled val="1"/>
                  </dgm:varLst>
                  <dgm:choose name="Name97">
                    <dgm:if name="Name98" func="var" arg="dir" op="equ" val="norm">
                      <dgm:choose name="Name99">
                        <dgm:if name="Name100" axis="root des" ptType="all node" func="maxDepth" op="gt" val="1">
                          <dgm:alg type="tx">
                            <dgm:param type="txAnchorVert" val="t"/>
                            <dgm:param type="parTxLTRAlign" val="l"/>
                            <dgm:param type="parTxRTLAlign" val="r"/>
                          </dgm:alg>
                        </dgm:if>
                        <dgm:else name="Name101">
                          <dgm:alg type="tx">
                            <dgm:param type="txAnchorVert" val="t"/>
                            <dgm:param type="parTxLTRAlign" val="l"/>
                            <dgm:param type="parTxRTLAlign" val="l"/>
                          </dgm:alg>
                        </dgm:else>
                      </dgm:choose>
                    </dgm:if>
                    <dgm:else name="Name102">
                      <dgm:choose name="Name103">
                        <dgm:if name="Name104" axis="root des" ptType="all node" func="maxDepth" op="gt" val="1">
                          <dgm:alg type="tx">
                            <dgm:param type="txAnchorVert" val="b"/>
                            <dgm:param type="txAnchorVertCh" val="b"/>
                            <dgm:param type="parTxLTRAlign" val="l"/>
                            <dgm:param type="parTxRTLAlign" val="r"/>
                          </dgm:alg>
                        </dgm:if>
                        <dgm:else name="Name10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06">
                    <dgm:if name="Name107" func="var" arg="dir" op="equ" val="norm">
                      <dgm:constrLst>
                        <dgm:constr type="rMarg"/>
                        <dgm:constr type="tMarg"/>
                        <dgm:constr type="bMarg"/>
                      </dgm:constrLst>
                    </dgm:if>
                    <dgm:else name="Name108">
                      <dgm:constrLst>
                        <dgm:constr type="lMarg"/>
                        <dgm:constr type="tMarg"/>
                        <dgm:constr type="bMarg"/>
                      </dgm:constrLst>
                    </dgm:else>
                  </dgm:choose>
                  <dgm:ruleLst>
                    <dgm:rule type="primFontSz" val="5" fact="NaN" max="NaN"/>
                  </dgm:ruleLst>
                </dgm:layoutNode>
              </dgm:forEach>
              <dgm:forEach name="Name109" axis="ch" ptType="node" st="3" cnt="1">
                <dgm:layoutNode name="bullet4c" styleLbl="node1">
                  <dgm:alg type="sp"/>
                  <dgm:shape xmlns:r="http://schemas.openxmlformats.org/officeDocument/2006/relationships" type="ellipse" r:blip="">
                    <dgm:adjLst/>
                  </dgm:shape>
                  <dgm:presOf/>
                  <dgm:constrLst/>
                  <dgm:ruleLst/>
                </dgm:layoutNode>
                <dgm:layoutNode name="textBox4c" styleLbl="revTx">
                  <dgm:varLst>
                    <dgm:bulletEnabled val="1"/>
                  </dgm:varLst>
                  <dgm:choose name="Name110">
                    <dgm:if name="Name111" func="var" arg="dir" op="equ" val="norm">
                      <dgm:choose name="Name112">
                        <dgm:if name="Name113" axis="root des" ptType="all node" func="maxDepth" op="gt" val="1">
                          <dgm:alg type="tx">
                            <dgm:param type="txAnchorVert" val="t"/>
                            <dgm:param type="parTxLTRAlign" val="l"/>
                            <dgm:param type="parTxRTLAlign" val="r"/>
                          </dgm:alg>
                        </dgm:if>
                        <dgm:else name="Name114">
                          <dgm:alg type="tx">
                            <dgm:param type="txAnchorVert" val="t"/>
                            <dgm:param type="parTxLTRAlign" val="l"/>
                            <dgm:param type="parTxRTLAlign" val="l"/>
                          </dgm:alg>
                        </dgm:else>
                      </dgm:choose>
                    </dgm:if>
                    <dgm:else name="Name115">
                      <dgm:choose name="Name116">
                        <dgm:if name="Name117" axis="root des" ptType="all node" func="maxDepth" op="gt" val="1">
                          <dgm:alg type="tx">
                            <dgm:param type="txAnchorVert" val="b"/>
                            <dgm:param type="txAnchorVertCh" val="b"/>
                            <dgm:param type="parTxLTRAlign" val="l"/>
                            <dgm:param type="parTxRTLAlign" val="r"/>
                          </dgm:alg>
                        </dgm:if>
                        <dgm:else name="Name11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19">
                    <dgm:if name="Name120" func="var" arg="dir" op="equ" val="norm">
                      <dgm:constrLst>
                        <dgm:constr type="rMarg"/>
                        <dgm:constr type="tMarg"/>
                        <dgm:constr type="bMarg"/>
                      </dgm:constrLst>
                    </dgm:if>
                    <dgm:else name="Name121">
                      <dgm:constrLst>
                        <dgm:constr type="lMarg"/>
                        <dgm:constr type="tMarg"/>
                        <dgm:constr type="bMarg"/>
                      </dgm:constrLst>
                    </dgm:else>
                  </dgm:choose>
                  <dgm:ruleLst>
                    <dgm:rule type="primFontSz" val="5" fact="NaN" max="NaN"/>
                  </dgm:ruleLst>
                </dgm:layoutNode>
              </dgm:forEach>
              <dgm:forEach name="Name122" axis="ch" ptType="node" st="4" cnt="1">
                <dgm:layoutNode name="bullet4d" styleLbl="node1">
                  <dgm:alg type="sp"/>
                  <dgm:shape xmlns:r="http://schemas.openxmlformats.org/officeDocument/2006/relationships" type="ellipse" r:blip="">
                    <dgm:adjLst/>
                  </dgm:shape>
                  <dgm:presOf/>
                  <dgm:constrLst/>
                  <dgm:ruleLst/>
                </dgm:layoutNode>
                <dgm:layoutNode name="textBox4d" styleLbl="revTx">
                  <dgm:varLst>
                    <dgm:bulletEnabled val="1"/>
                  </dgm:varLst>
                  <dgm:choose name="Name123">
                    <dgm:if name="Name124" func="var" arg="dir" op="equ" val="norm">
                      <dgm:choose name="Name125">
                        <dgm:if name="Name126" axis="root des" ptType="all node" func="maxDepth" op="gt" val="1">
                          <dgm:alg type="tx">
                            <dgm:param type="txAnchorVert" val="t"/>
                            <dgm:param type="parTxLTRAlign" val="l"/>
                            <dgm:param type="parTxRTLAlign" val="r"/>
                          </dgm:alg>
                        </dgm:if>
                        <dgm:else name="Name127">
                          <dgm:alg type="tx">
                            <dgm:param type="txAnchorVert" val="t"/>
                            <dgm:param type="parTxLTRAlign" val="l"/>
                            <dgm:param type="parTxRTLAlign" val="l"/>
                          </dgm:alg>
                        </dgm:else>
                      </dgm:choose>
                    </dgm:if>
                    <dgm:else name="Name128">
                      <dgm:choose name="Name129">
                        <dgm:if name="Name130" axis="root des" ptType="all node" func="maxDepth" op="gt" val="1">
                          <dgm:alg type="tx">
                            <dgm:param type="txAnchorVert" val="b"/>
                            <dgm:param type="txAnchorVertCh" val="b"/>
                            <dgm:param type="parTxLTRAlign" val="l"/>
                            <dgm:param type="parTxRTLAlign" val="r"/>
                          </dgm:alg>
                        </dgm:if>
                        <dgm:else name="Name13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32">
                    <dgm:if name="Name133" func="var" arg="dir" op="equ" val="norm">
                      <dgm:constrLst>
                        <dgm:constr type="rMarg"/>
                        <dgm:constr type="tMarg"/>
                        <dgm:constr type="bMarg"/>
                      </dgm:constrLst>
                    </dgm:if>
                    <dgm:else name="Name134">
                      <dgm:constrLst>
                        <dgm:constr type="lMarg"/>
                        <dgm:constr type="tMarg"/>
                        <dgm:constr type="bMarg"/>
                      </dgm:constrLst>
                    </dgm:else>
                  </dgm:choose>
                  <dgm:ruleLst>
                    <dgm:rule type="primFontSz" val="5" fact="NaN" max="NaN"/>
                  </dgm:ruleLst>
                </dgm:layoutNode>
              </dgm:forEach>
            </dgm:layoutNode>
          </dgm:if>
          <dgm:else name="Name135">
            <dgm:layoutNode name="arrowDiagram5">
              <dgm:alg type="composite">
                <dgm:param type="vertAlign" val="none"/>
                <dgm:param type="horzAlign" val="none"/>
              </dgm:alg>
              <dgm:shape xmlns:r="http://schemas.openxmlformats.org/officeDocument/2006/relationships" r:blip="">
                <dgm:adjLst/>
              </dgm:shape>
              <dgm:presOf/>
              <dgm:choose name="Name136">
                <dgm:if name="Name137" func="var" arg="dir" op="equ" val="norm">
                  <dgm:constrLst>
                    <dgm:constr type="ctrX" for="ch" forName="bullet5a" refType="w" fact="0.11"/>
                    <dgm:constr type="ctrY" for="ch" forName="bullet5a" refType="h" fact="0.762"/>
                    <dgm:constr type="w" for="ch" forName="bullet5a" refType="w" fact="0.023"/>
                    <dgm:constr type="h" for="ch" forName="bullet5a" refType="w" refFor="ch" refForName="bullet5a"/>
                    <dgm:constr type="l" for="ch" forName="textBox5a" refType="ctrX" refFor="ch" refForName="bullet5a"/>
                    <dgm:constr type="t" for="ch" forName="textBox5a" refType="ctrY" refFor="ch" refForName="bullet5a"/>
                    <dgm:constr type="w" for="ch" forName="textBox5a" refType="w" fact="0.131"/>
                    <dgm:constr type="h" for="ch" forName="textBox5a" refType="h" fact="0.238"/>
                    <dgm:constr type="userA" refType="h" refFor="ch" refForName="bullet5a" fact="0.53"/>
                    <dgm:constr type="l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l" for="ch" forName="textBox5b" refType="ctrX" refFor="ch" refForName="bullet5b"/>
                    <dgm:constr type="t" for="ch" forName="textBox5b" refType="ctrY" refFor="ch" refForName="bullet5b"/>
                    <dgm:constr type="w" for="ch" forName="textBox5b" refType="w" fact="0.166"/>
                    <dgm:constr type="h" for="ch" forName="textBox5b" refType="h" fact="0.419"/>
                    <dgm:constr type="userB" refType="h" refFor="ch" refForName="bullet5b" fact="0.53"/>
                    <dgm:constr type="l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l" for="ch" forName="textBox5c" refType="ctrX" refFor="ch" refForName="bullet5c"/>
                    <dgm:constr type="t" for="ch" forName="textBox5c" refType="ctrY" refFor="ch" refForName="bullet5c"/>
                    <dgm:constr type="w" for="ch" forName="textBox5c" refType="w" fact="0.193"/>
                    <dgm:constr type="h" for="ch" forName="textBox5c" refType="h" fact="0.562"/>
                    <dgm:constr type="userC" refType="h" refFor="ch" refForName="bullet5c" fact="0.53"/>
                    <dgm:constr type="l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l" for="ch" forName="textBox5d" refType="ctrX" refFor="ch" refForName="bullet5d"/>
                    <dgm:constr type="t" for="ch" forName="textBox5d" refType="ctrY" refFor="ch" refForName="bullet5d"/>
                    <dgm:constr type="w" for="ch" forName="textBox5d" refType="w" fact="0.2"/>
                    <dgm:constr type="h" for="ch" forName="textBox5d" refType="h" fact="0.67"/>
                    <dgm:constr type="userD" refType="h" refFor="ch" refForName="bullet5d" fact="0.53"/>
                    <dgm:constr type="l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l" for="ch" forName="textBox5e" refType="ctrX" refFor="ch" refForName="bullet5e"/>
                    <dgm:constr type="t" for="ch" forName="textBox5e" refType="ctrY" refFor="ch" refForName="bullet5e"/>
                    <dgm:constr type="w" for="ch" forName="textBox5e" refType="w" fact="0.2"/>
                    <dgm:constr type="h" for="ch" forName="textBox5e" refType="h" fact="0.736"/>
                    <dgm:constr type="userE" refType="h" refFor="ch" refForName="bullet5e" fact="0.53"/>
                    <dgm:constr type="lMarg" for="ch" forName="textBox5e" refType="userE" fact="2.834"/>
                    <dgm:constr type="primFontSz" for="ch" ptType="node" op="equ" val="65"/>
                  </dgm:constrLst>
                </dgm:if>
                <dgm:else name="Name138">
                  <dgm:constrLst>
                    <dgm:constr type="ctrX" for="ch" forName="bullet5a" refType="w" fact="0.11"/>
                    <dgm:constr type="ctrY" for="ch" forName="bullet5a" refType="h" fact="0.762"/>
                    <dgm:constr type="w" for="ch" forName="bullet5a" refType="w" fact="0.023"/>
                    <dgm:constr type="h" for="ch" forName="bullet5a" refType="w" refFor="ch" refForName="bullet5a"/>
                    <dgm:constr type="r" for="ch" forName="textBox5a" refType="ctrX" refFor="ch" refForName="bullet5a"/>
                    <dgm:constr type="b" for="ch" forName="textBox5a" refType="ctrY" refFor="ch" refForName="bullet5a"/>
                    <dgm:constr type="w" for="ch" forName="textBox5a" refType="w" fact="0.11"/>
                    <dgm:constr type="h" for="ch" forName="textBox5a" refType="h" fact="0.762"/>
                    <dgm:constr type="userA" refType="h" refFor="ch" refForName="bullet5a" fact="0.53"/>
                    <dgm:constr type="r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r" for="ch" forName="textBox5b" refType="ctrX" refFor="ch" refForName="bullet5b"/>
                    <dgm:constr type="b" for="ch" forName="textBox5b" refType="ctrY" refFor="ch" refForName="bullet5b"/>
                    <dgm:constr type="w" for="ch" forName="textBox5b" refType="w" fact="0.131"/>
                    <dgm:constr type="h" for="ch" forName="textBox5b" refType="h" fact="0.581"/>
                    <dgm:constr type="userB" refType="h" refFor="ch" refForName="bullet5b" fact="0.53"/>
                    <dgm:constr type="r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r" for="ch" forName="textBox5c" refType="ctrX" refFor="ch" refForName="bullet5c"/>
                    <dgm:constr type="b" for="ch" forName="textBox5c" refType="ctrY" refFor="ch" refForName="bullet5c"/>
                    <dgm:constr type="w" for="ch" forName="textBox5c" refType="w" fact="0.166"/>
                    <dgm:constr type="h" for="ch" forName="textBox5c" refType="h" fact="0.438"/>
                    <dgm:constr type="userC" refType="h" refFor="ch" refForName="bullet5c" fact="0.53"/>
                    <dgm:constr type="r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r" for="ch" forName="textBox5d" refType="ctrX" refFor="ch" refForName="bullet5d"/>
                    <dgm:constr type="b" for="ch" forName="textBox5d" refType="ctrY" refFor="ch" refForName="bullet5d"/>
                    <dgm:constr type="w" for="ch" forName="textBox5d" refType="w" fact="0.193"/>
                    <dgm:constr type="h" for="ch" forName="textBox5d" refType="h" fact="0.33"/>
                    <dgm:constr type="userD" refType="h" refFor="ch" refForName="bullet5d" fact="0.53"/>
                    <dgm:constr type="r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r" for="ch" forName="textBox5e" refType="ctrX" refFor="ch" refForName="bullet5e"/>
                    <dgm:constr type="b" for="ch" forName="textBox5e" refType="ctrY" refFor="ch" refForName="bullet5e"/>
                    <dgm:constr type="w" for="ch" forName="textBox5e" refType="w" fact="0.2"/>
                    <dgm:constr type="h" for="ch" forName="textBox5e" refType="h" fact="0.264"/>
                    <dgm:constr type="userE" refType="h" refFor="ch" refForName="bullet5e" fact="0.53"/>
                    <dgm:constr type="rMarg" for="ch" forName="textBox5e" refType="userE" fact="2.834"/>
                    <dgm:constr type="primFontSz" for="ch" ptType="node" op="equ" val="65"/>
                  </dgm:constrLst>
                </dgm:else>
              </dgm:choose>
              <dgm:ruleLst/>
              <dgm:forEach name="Name139" axis="ch" ptType="node" cnt="1">
                <dgm:layoutNode name="bullet5a" styleLbl="node1">
                  <dgm:alg type="sp"/>
                  <dgm:shape xmlns:r="http://schemas.openxmlformats.org/officeDocument/2006/relationships" type="ellipse" r:blip="">
                    <dgm:adjLst/>
                  </dgm:shape>
                  <dgm:presOf/>
                  <dgm:constrLst/>
                  <dgm:ruleLst/>
                </dgm:layoutNode>
                <dgm:layoutNode name="textBox5a" styleLbl="revTx">
                  <dgm:varLst>
                    <dgm:bulletEnabled val="1"/>
                  </dgm:varLst>
                  <dgm:choose name="Name140">
                    <dgm:if name="Name141" func="var" arg="dir" op="equ" val="norm">
                      <dgm:choose name="Name142">
                        <dgm:if name="Name143" axis="root des" ptType="all node" func="maxDepth" op="gt" val="1">
                          <dgm:alg type="tx">
                            <dgm:param type="txAnchorVert" val="t"/>
                            <dgm:param type="parTxLTRAlign" val="l"/>
                            <dgm:param type="parTxRTLAlign" val="r"/>
                          </dgm:alg>
                        </dgm:if>
                        <dgm:else name="Name144">
                          <dgm:alg type="tx">
                            <dgm:param type="txAnchorVert" val="t"/>
                            <dgm:param type="parTxLTRAlign" val="l"/>
                            <dgm:param type="parTxRTLAlign" val="l"/>
                          </dgm:alg>
                        </dgm:else>
                      </dgm:choose>
                    </dgm:if>
                    <dgm:else name="Name145">
                      <dgm:choose name="Name146">
                        <dgm:if name="Name147" axis="root des" ptType="all node" func="maxDepth" op="gt" val="1">
                          <dgm:alg type="tx">
                            <dgm:param type="txAnchorVert" val="b"/>
                            <dgm:param type="txAnchorVertCh" val="b"/>
                            <dgm:param type="parTxLTRAlign" val="l"/>
                            <dgm:param type="parTxRTLAlign" val="r"/>
                          </dgm:alg>
                        </dgm:if>
                        <dgm:else name="Name14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49">
                    <dgm:if name="Name150" func="var" arg="dir" op="equ" val="norm">
                      <dgm:constrLst>
                        <dgm:constr type="rMarg"/>
                        <dgm:constr type="tMarg"/>
                        <dgm:constr type="bMarg"/>
                      </dgm:constrLst>
                    </dgm:if>
                    <dgm:else name="Name151">
                      <dgm:constrLst>
                        <dgm:constr type="lMarg"/>
                        <dgm:constr type="tMarg"/>
                        <dgm:constr type="bMarg"/>
                      </dgm:constrLst>
                    </dgm:else>
                  </dgm:choose>
                  <dgm:ruleLst>
                    <dgm:rule type="primFontSz" val="5" fact="NaN" max="NaN"/>
                  </dgm:ruleLst>
                </dgm:layoutNode>
              </dgm:forEach>
              <dgm:forEach name="Name152" axis="ch" ptType="node" st="2" cnt="1">
                <dgm:layoutNode name="bullet5b" styleLbl="node1">
                  <dgm:alg type="sp"/>
                  <dgm:shape xmlns:r="http://schemas.openxmlformats.org/officeDocument/2006/relationships" type="ellipse" r:blip="">
                    <dgm:adjLst/>
                  </dgm:shape>
                  <dgm:presOf/>
                  <dgm:constrLst/>
                  <dgm:ruleLst/>
                </dgm:layoutNode>
                <dgm:layoutNode name="textBox5b" styleLbl="revTx">
                  <dgm:varLst>
                    <dgm:bulletEnabled val="1"/>
                  </dgm:varLst>
                  <dgm:choose name="Name153">
                    <dgm:if name="Name154" func="var" arg="dir" op="equ" val="norm">
                      <dgm:choose name="Name155">
                        <dgm:if name="Name156" axis="root des" ptType="all node" func="maxDepth" op="gt" val="1">
                          <dgm:alg type="tx">
                            <dgm:param type="txAnchorVert" val="t"/>
                            <dgm:param type="parTxLTRAlign" val="l"/>
                            <dgm:param type="parTxRTLAlign" val="r"/>
                          </dgm:alg>
                        </dgm:if>
                        <dgm:else name="Name157">
                          <dgm:alg type="tx">
                            <dgm:param type="txAnchorVert" val="t"/>
                            <dgm:param type="parTxLTRAlign" val="l"/>
                            <dgm:param type="parTxRTLAlign" val="l"/>
                          </dgm:alg>
                        </dgm:else>
                      </dgm:choose>
                    </dgm:if>
                    <dgm:else name="Name158">
                      <dgm:choose name="Name159">
                        <dgm:if name="Name160" axis="root des" ptType="all node" func="maxDepth" op="gt" val="1">
                          <dgm:alg type="tx">
                            <dgm:param type="txAnchorVert" val="b"/>
                            <dgm:param type="txAnchorVertCh" val="b"/>
                            <dgm:param type="parTxLTRAlign" val="l"/>
                            <dgm:param type="parTxRTLAlign" val="r"/>
                          </dgm:alg>
                        </dgm:if>
                        <dgm:else name="Name16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62">
                    <dgm:if name="Name163" func="var" arg="dir" op="equ" val="norm">
                      <dgm:constrLst>
                        <dgm:constr type="rMarg"/>
                        <dgm:constr type="tMarg"/>
                        <dgm:constr type="bMarg"/>
                      </dgm:constrLst>
                    </dgm:if>
                    <dgm:else name="Name164">
                      <dgm:constrLst>
                        <dgm:constr type="lMarg"/>
                        <dgm:constr type="tMarg"/>
                        <dgm:constr type="bMarg"/>
                      </dgm:constrLst>
                    </dgm:else>
                  </dgm:choose>
                  <dgm:ruleLst>
                    <dgm:rule type="primFontSz" val="5" fact="NaN" max="NaN"/>
                  </dgm:ruleLst>
                </dgm:layoutNode>
              </dgm:forEach>
              <dgm:forEach name="Name165" axis="ch" ptType="node" st="3" cnt="1">
                <dgm:layoutNode name="bullet5c" styleLbl="node1">
                  <dgm:alg type="sp"/>
                  <dgm:shape xmlns:r="http://schemas.openxmlformats.org/officeDocument/2006/relationships" type="ellipse" r:blip="">
                    <dgm:adjLst/>
                  </dgm:shape>
                  <dgm:presOf/>
                  <dgm:constrLst/>
                  <dgm:ruleLst/>
                </dgm:layoutNode>
                <dgm:layoutNode name="textBox5c" styleLbl="revTx">
                  <dgm:varLst>
                    <dgm:bulletEnabled val="1"/>
                  </dgm:varLst>
                  <dgm:choose name="Name166">
                    <dgm:if name="Name167" func="var" arg="dir" op="equ" val="norm">
                      <dgm:choose name="Name168">
                        <dgm:if name="Name169" axis="root des" ptType="all node" func="maxDepth" op="gt" val="1">
                          <dgm:alg type="tx">
                            <dgm:param type="txAnchorVert" val="t"/>
                            <dgm:param type="parTxLTRAlign" val="l"/>
                            <dgm:param type="parTxRTLAlign" val="r"/>
                          </dgm:alg>
                        </dgm:if>
                        <dgm:else name="Name170">
                          <dgm:alg type="tx">
                            <dgm:param type="txAnchorVert" val="t"/>
                            <dgm:param type="parTxLTRAlign" val="l"/>
                            <dgm:param type="parTxRTLAlign" val="l"/>
                          </dgm:alg>
                        </dgm:else>
                      </dgm:choose>
                    </dgm:if>
                    <dgm:else name="Name171">
                      <dgm:choose name="Name172">
                        <dgm:if name="Name173" axis="root des" ptType="all node" func="maxDepth" op="gt" val="1">
                          <dgm:alg type="tx">
                            <dgm:param type="txAnchorVert" val="b"/>
                            <dgm:param type="txAnchorVertCh" val="b"/>
                            <dgm:param type="parTxLTRAlign" val="l"/>
                            <dgm:param type="parTxRTLAlign" val="r"/>
                          </dgm:alg>
                        </dgm:if>
                        <dgm:else name="Name174">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75">
                    <dgm:if name="Name176" func="var" arg="dir" op="equ" val="norm">
                      <dgm:constrLst>
                        <dgm:constr type="rMarg"/>
                        <dgm:constr type="tMarg"/>
                        <dgm:constr type="bMarg"/>
                      </dgm:constrLst>
                    </dgm:if>
                    <dgm:else name="Name177">
                      <dgm:constrLst>
                        <dgm:constr type="lMarg"/>
                        <dgm:constr type="tMarg"/>
                        <dgm:constr type="bMarg"/>
                      </dgm:constrLst>
                    </dgm:else>
                  </dgm:choose>
                  <dgm:ruleLst>
                    <dgm:rule type="primFontSz" val="5" fact="NaN" max="NaN"/>
                  </dgm:ruleLst>
                </dgm:layoutNode>
              </dgm:forEach>
              <dgm:forEach name="Name178" axis="ch" ptType="node" st="4" cnt="1">
                <dgm:layoutNode name="bullet5d" styleLbl="node1">
                  <dgm:alg type="sp"/>
                  <dgm:shape xmlns:r="http://schemas.openxmlformats.org/officeDocument/2006/relationships" type="ellipse" r:blip="">
                    <dgm:adjLst/>
                  </dgm:shape>
                  <dgm:presOf/>
                  <dgm:constrLst/>
                  <dgm:ruleLst/>
                </dgm:layoutNode>
                <dgm:layoutNode name="textBox5d" styleLbl="revTx">
                  <dgm:varLst>
                    <dgm:bulletEnabled val="1"/>
                  </dgm:varLst>
                  <dgm:choose name="Name179">
                    <dgm:if name="Name180" func="var" arg="dir" op="equ" val="norm">
                      <dgm:choose name="Name181">
                        <dgm:if name="Name182" axis="root des" ptType="all node" func="maxDepth" op="gt" val="1">
                          <dgm:alg type="tx">
                            <dgm:param type="txAnchorVert" val="t"/>
                            <dgm:param type="parTxLTRAlign" val="l"/>
                            <dgm:param type="parTxRTLAlign" val="r"/>
                          </dgm:alg>
                        </dgm:if>
                        <dgm:else name="Name183">
                          <dgm:alg type="tx">
                            <dgm:param type="txAnchorVert" val="t"/>
                            <dgm:param type="parTxLTRAlign" val="l"/>
                            <dgm:param type="parTxRTLAlign" val="l"/>
                          </dgm:alg>
                        </dgm:else>
                      </dgm:choose>
                    </dgm:if>
                    <dgm:else name="Name184">
                      <dgm:choose name="Name185">
                        <dgm:if name="Name186" axis="root des" ptType="all node" func="maxDepth" op="gt" val="1">
                          <dgm:alg type="tx">
                            <dgm:param type="txAnchorVert" val="b"/>
                            <dgm:param type="txAnchorVertCh" val="b"/>
                            <dgm:param type="parTxLTRAlign" val="l"/>
                            <dgm:param type="parTxRTLAlign" val="r"/>
                          </dgm:alg>
                        </dgm:if>
                        <dgm:else name="Name187">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88">
                    <dgm:if name="Name189" func="var" arg="dir" op="equ" val="norm">
                      <dgm:constrLst>
                        <dgm:constr type="rMarg"/>
                        <dgm:constr type="tMarg"/>
                        <dgm:constr type="bMarg"/>
                      </dgm:constrLst>
                    </dgm:if>
                    <dgm:else name="Name190">
                      <dgm:constrLst>
                        <dgm:constr type="lMarg"/>
                        <dgm:constr type="tMarg"/>
                        <dgm:constr type="bMarg"/>
                      </dgm:constrLst>
                    </dgm:else>
                  </dgm:choose>
                  <dgm:ruleLst>
                    <dgm:rule type="primFontSz" val="5" fact="NaN" max="NaN"/>
                  </dgm:ruleLst>
                </dgm:layoutNode>
              </dgm:forEach>
              <dgm:forEach name="Name191" axis="ch" ptType="node" st="5" cnt="1">
                <dgm:layoutNode name="bullet5e" styleLbl="node1">
                  <dgm:alg type="sp"/>
                  <dgm:shape xmlns:r="http://schemas.openxmlformats.org/officeDocument/2006/relationships" type="ellipse" r:blip="">
                    <dgm:adjLst/>
                  </dgm:shape>
                  <dgm:presOf/>
                  <dgm:constrLst/>
                  <dgm:ruleLst/>
                </dgm:layoutNode>
                <dgm:layoutNode name="textBox5e" styleLbl="revTx">
                  <dgm:varLst>
                    <dgm:bulletEnabled val="1"/>
                  </dgm:varLst>
                  <dgm:choose name="Name192">
                    <dgm:if name="Name193" func="var" arg="dir" op="equ" val="norm">
                      <dgm:choose name="Name194">
                        <dgm:if name="Name195" axis="root des" ptType="all node" func="maxDepth" op="gt" val="1">
                          <dgm:alg type="tx">
                            <dgm:param type="txAnchorVert" val="t"/>
                            <dgm:param type="parTxLTRAlign" val="l"/>
                            <dgm:param type="parTxRTLAlign" val="r"/>
                          </dgm:alg>
                        </dgm:if>
                        <dgm:else name="Name196">
                          <dgm:alg type="tx">
                            <dgm:param type="txAnchorVert" val="t"/>
                            <dgm:param type="parTxLTRAlign" val="l"/>
                            <dgm:param type="parTxRTLAlign" val="l"/>
                          </dgm:alg>
                        </dgm:else>
                      </dgm:choose>
                    </dgm:if>
                    <dgm:else name="Name197">
                      <dgm:choose name="Name198">
                        <dgm:if name="Name199" axis="root des" ptType="all node" func="maxDepth" op="gt" val="1">
                          <dgm:alg type="tx">
                            <dgm:param type="txAnchorVert" val="b"/>
                            <dgm:param type="txAnchorVertCh" val="b"/>
                            <dgm:param type="parTxLTRAlign" val="l"/>
                            <dgm:param type="parTxRTLAlign" val="r"/>
                          </dgm:alg>
                        </dgm:if>
                        <dgm:else name="Name200">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1">
                    <dgm:if name="Name202" func="var" arg="dir" op="equ" val="norm">
                      <dgm:constrLst>
                        <dgm:constr type="rMarg"/>
                        <dgm:constr type="tMarg"/>
                        <dgm:constr type="bMarg"/>
                      </dgm:constrLst>
                    </dgm:if>
                    <dgm:else name="Name203">
                      <dgm:constrLst>
                        <dgm:constr type="lMarg"/>
                        <dgm:constr type="tMarg"/>
                        <dgm:constr type="bMarg"/>
                      </dgm:constrLst>
                    </dgm:else>
                  </dgm:choose>
                  <dgm:ruleLst>
                    <dgm:rule type="primFontSz" val="5" fact="NaN" max="NaN"/>
                  </dgm:ruleLst>
                </dgm:layoutNode>
              </dgm:forEach>
            </dgm:layoutNode>
          </dgm:else>
        </dgm:choose>
      </dgm:if>
      <dgm:else name="Name204"/>
    </dgm:choose>
  </dgm:layoutNode>
</dgm:layoutDef>
</file>

<file path=ppt/diagrams/layout27.xml><?xml version="1.0" encoding="utf-8"?>
<dgm:layoutDef xmlns:dgm="http://schemas.openxmlformats.org/drawingml/2006/diagram" xmlns:a="http://schemas.openxmlformats.org/drawingml/2006/main" uniqueId="urn:microsoft.com/office/officeart/2005/8/layout/venn2">
  <dgm:title val=""/>
  <dgm:desc val=""/>
  <dgm:catLst>
    <dgm:cat type="relationship" pri="30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resizeHandles val="exact"/>
    </dgm:varLst>
    <dgm:alg type="composite">
      <dgm:param type="ar" val="1"/>
    </dgm:alg>
    <dgm:shape xmlns:r="http://schemas.openxmlformats.org/officeDocument/2006/relationships" r:blip="">
      <dgm:adjLst/>
    </dgm:shape>
    <dgm:presOf/>
    <dgm:choose name="Name1">
      <dgm:if name="Name2" axis="ch" ptType="node" func="cnt" op="lte" val="3">
        <dgm:constrLst>
          <dgm:constr type="w" for="ch" forName="comp1" refType="w"/>
          <dgm:constr type="h" for="ch" forName="comp1" refType="w" refFor="ch" refForName="comp1"/>
          <dgm:constr type="w" for="ch" forName="comp2" refType="w" fact="0.75"/>
          <dgm:constr type="h" for="ch" forName="comp2" refType="w" refFor="ch" refForName="comp2"/>
          <dgm:constr type="ctrX" for="ch" forName="comp2" refType="ctrX" refFor="ch" refForName="comp1"/>
          <dgm:constr type="b" for="ch" forName="comp2" refType="b" refFor="ch" refForName="comp1"/>
          <dgm:constr type="w" for="ch" forName="comp3" refType="w" fact="0.5"/>
          <dgm:constr type="h" for="ch" forName="comp3" refType="w" refFor="ch" refForName="comp3"/>
          <dgm:constr type="ctrX" for="ch" forName="comp3" refType="ctrX" refFor="ch" refForName="comp1"/>
          <dgm:constr type="b" for="ch" forName="comp3" refType="b" refFor="ch" refForName="comp1"/>
          <dgm:constr type="primFontSz" for="des" ptType="node" op="equ" val="65"/>
        </dgm:constrLst>
      </dgm:if>
      <dgm:if name="Name3" axis="ch" ptType="node" func="cnt" op="equ" val="4">
        <dgm:constrLst>
          <dgm:constr type="w" for="ch" forName="comp1" refType="w"/>
          <dgm:constr type="h" for="ch" forName="comp1" refType="w" refFor="ch" refForName="comp1"/>
          <dgm:constr type="w" for="ch" forName="comp2" refType="w" fact="0.8"/>
          <dgm:constr type="h" for="ch" forName="comp2" refType="w" refFor="ch" refForName="comp2"/>
          <dgm:constr type="ctrX" for="ch" forName="comp2" refType="ctrX" refFor="ch" refForName="comp1"/>
          <dgm:constr type="b" for="ch" forName="comp2" refType="b" refFor="ch" refForName="comp1"/>
          <dgm:constr type="w" for="ch" forName="comp3" refType="w" fact="0.6"/>
          <dgm:constr type="h" for="ch" forName="comp3" refType="w" refFor="ch" refForName="comp3"/>
          <dgm:constr type="ctrX" for="ch" forName="comp3" refType="ctrX" refFor="ch" refForName="comp1"/>
          <dgm:constr type="b" for="ch" forName="comp3" refType="b" refFor="ch" refForName="comp1"/>
          <dgm:constr type="w" for="ch" forName="comp4" refType="w" fact="0.4"/>
          <dgm:constr type="h" for="ch" forName="comp4" refType="w" refFor="ch" refForName="comp4"/>
          <dgm:constr type="ctrX" for="ch" forName="comp4" refType="ctrX" refFor="ch" refForName="comp1"/>
          <dgm:constr type="b" for="ch" forName="comp4" refType="b" refFor="ch" refForName="comp1"/>
          <dgm:constr type="primFontSz" for="des" ptType="node" op="equ" val="65"/>
        </dgm:constrLst>
      </dgm:if>
      <dgm:else name="Name4">
        <dgm:constrLst>
          <dgm:constr type="w" for="ch" forName="comp1" refType="w"/>
          <dgm:constr type="h" for="ch" forName="comp1" refType="w" refFor="ch" refForName="comp1"/>
          <dgm:constr type="w" for="ch" forName="comp2" refType="w" fact="0.85"/>
          <dgm:constr type="h" for="ch" forName="comp2" refType="w" refFor="ch" refForName="comp2"/>
          <dgm:constr type="ctrX" for="ch" forName="comp2" refType="ctrX" refFor="ch" refForName="comp1"/>
          <dgm:constr type="b" for="ch" forName="comp2" refType="b" refFor="ch" refForName="comp1"/>
          <dgm:constr type="w" for="ch" forName="comp3" refType="w" fact="0.7"/>
          <dgm:constr type="h" for="ch" forName="comp3" refType="w" refFor="ch" refForName="comp3"/>
          <dgm:constr type="ctrX" for="ch" forName="comp3" refType="ctrX" refFor="ch" refForName="comp1"/>
          <dgm:constr type="b" for="ch" forName="comp3" refType="b" refFor="ch" refForName="comp1"/>
          <dgm:constr type="w" for="ch" forName="comp4" refType="w" fact="0.55"/>
          <dgm:constr type="h" for="ch" forName="comp4" refType="w" refFor="ch" refForName="comp4"/>
          <dgm:constr type="ctrX" for="ch" forName="comp4" refType="ctrX" refFor="ch" refForName="comp1"/>
          <dgm:constr type="b" for="ch" forName="comp4" refType="b" refFor="ch" refForName="comp1"/>
          <dgm:constr type="w" for="ch" forName="comp5" refType="w" fact="0.4"/>
          <dgm:constr type="h" for="ch" forName="comp5" refType="w" refFor="ch" refForName="comp5"/>
          <dgm:constr type="ctrX" for="ch" forName="comp5" refType="ctrX" refFor="ch" refForName="comp1"/>
          <dgm:constr type="b" for="ch" forName="comp5" refType="b" refFor="ch" refForName="comp1"/>
          <dgm:constr type="w" for="ch" forName="comp6" refType="w" fact="0.25"/>
          <dgm:constr type="h" for="ch" forName="comp6" refType="w" refFor="ch" refForName="comp6"/>
          <dgm:constr type="ctrX" for="ch" forName="comp6" refType="ctrX" refFor="ch" refForName="comp1"/>
          <dgm:constr type="b" for="ch" forName="comp6" refType="b" refFor="ch" refForName="comp1"/>
          <dgm:constr type="w" for="ch" forName="comp7" refType="w" fact="0.15"/>
          <dgm:constr type="h" for="ch" forName="comp7" refType="w" refFor="ch" refForName="comp7"/>
          <dgm:constr type="ctrX" for="ch" forName="comp7" refType="ctrX" refFor="ch" refForName="comp1"/>
          <dgm:constr type="b" for="ch" forName="comp7" refType="b" refFor="ch" refForName="comp1"/>
          <dgm:constr type="primFontSz" for="des" ptType="node" op="equ" val="65"/>
        </dgm:constrLst>
      </dgm:else>
    </dgm:choose>
    <dgm:ruleLst/>
    <dgm:choose name="Name5">
      <dgm:if name="Name6" axis="ch" ptType="node" func="cnt" op="gte" val="1">
        <dgm:layoutNode name="comp1">
          <dgm:alg type="composite"/>
          <dgm:shape xmlns:r="http://schemas.openxmlformats.org/officeDocument/2006/relationships" r:blip="">
            <dgm:adjLst/>
          </dgm:shape>
          <dgm:presOf/>
          <dgm:choose name="Name7">
            <dgm:if name="Name8" axis="ch" ptType="node" func="cnt" op="equ" val="1">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5"/>
                <dgm:constr type="w" for="ch" forName="c1text" refType="w" refFor="ch" refForName="circle1" fact="0.70711"/>
                <dgm:constr type="h" for="ch" forName="c1text" refType="h" refFor="ch" refForName="circle1" fact="0.5"/>
              </dgm:constrLst>
            </dgm:if>
            <dgm:if name="Name9" axis="ch" ptType="node" func="cnt" op="equ" val="2">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6"/>
                <dgm:constr type="w" for="ch" forName="c1text" refType="w" refFor="ch" refForName="circle1" fact="0.525"/>
                <dgm:constr type="h" for="ch" forName="c1text" refType="h" refFor="ch" refForName="circle1" fact="0.17"/>
              </dgm:constrLst>
            </dgm:if>
            <dgm:if name="Name10" axis="ch" ptType="node" func="cnt" op="equ" val="3">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3495"/>
                <dgm:constr type="h" for="ch" forName="c1text" refType="h" refFor="ch" refForName="circle1" fact="0.15"/>
              </dgm:constrLst>
            </dgm:if>
            <dgm:if name="Name11" axis="ch" ptType="node" func="cnt" op="equ" val="4">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2796"/>
                <dgm:constr type="h" for="ch" forName="c1text" refType="h" refFor="ch" refForName="circle1" fact="0.15"/>
              </dgm:constrLst>
            </dgm:if>
            <dgm:if name="Name12" axis="ch" ptType="node" func="cnt" op="gte" val="5">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
                <dgm:constr type="w" for="ch" forName="c1text" refType="w" refFor="ch" refForName="circle1" fact="0.375"/>
                <dgm:constr type="h" for="ch" forName="c1text" refType="h" refFor="ch" refForName="circle1" fact="0.1"/>
              </dgm:constrLst>
            </dgm:if>
            <dgm:else name="Name13"/>
          </dgm:choose>
          <dgm:ruleLst/>
          <dgm:layoutNode name="circle1" styleLbl="node1">
            <dgm:alg type="sp"/>
            <dgm:shape xmlns:r="http://schemas.openxmlformats.org/officeDocument/2006/relationships" type="ellipse" r:blip="">
              <dgm:adjLst/>
            </dgm:shape>
            <dgm:presOf axis="ch desOrSelf" ptType="node node" st="1 1" cnt="1 0"/>
            <dgm:constrLst>
              <dgm:constr type="h" refType="w"/>
            </dgm:constrLst>
            <dgm:ruleLst/>
          </dgm:layoutNode>
          <dgm:layoutNode name="c1text">
            <dgm:varLst>
              <dgm:bulletEnabled val="1"/>
            </dgm:varLst>
            <dgm:alg type="tx"/>
            <dgm:shape xmlns:r="http://schemas.openxmlformats.org/officeDocument/2006/relationships" type="rect" r:blip="" hideGeom="1">
              <dgm:adjLst/>
            </dgm:shape>
            <dgm:presOf axis="ch desOrSelf" ptType="node node" st="1 1" cnt="1 0"/>
            <dgm:constrLst/>
            <dgm:ruleLst>
              <dgm:rule type="primFontSz" val="5" fact="NaN" max="NaN"/>
            </dgm:ruleLst>
          </dgm:layoutNode>
        </dgm:layoutNode>
      </dgm:if>
      <dgm:else name="Name14"/>
    </dgm:choose>
    <dgm:choose name="Name15">
      <dgm:if name="Name16" axis="ch" ptType="node" func="cnt" op="gte" val="2">
        <dgm:layoutNode name="comp2">
          <dgm:alg type="composite"/>
          <dgm:shape xmlns:r="http://schemas.openxmlformats.org/officeDocument/2006/relationships" r:blip="">
            <dgm:adjLst/>
          </dgm:shape>
          <dgm:presOf/>
          <dgm:choose name="Name17">
            <dgm:if name="Name18" axis="ch" ptType="node" func="cnt" op="equ" val="2">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5"/>
                <dgm:constr type="w" for="ch" forName="c2text" refType="w" refFor="ch" refForName="circle2" fact="0.70711"/>
                <dgm:constr type="h" for="ch" forName="c2text" refType="h" refFor="ch" refForName="circle2" fact="0.5"/>
              </dgm:constrLst>
            </dgm:if>
            <dgm:if name="Name19" axis="ch" ptType="node" func="cnt" op="equ" val="3">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625"/>
                <dgm:constr type="w" for="ch" forName="c2text" refType="w" refFor="ch" refForName="circle2" fact="0.466"/>
                <dgm:constr type="h" for="ch" forName="c2text" refType="h" refFor="ch" refForName="circle2" fact="0.1875"/>
              </dgm:constrLst>
            </dgm:if>
            <dgm:if name="Name20" axis="ch" ptType="node" func="cnt" op="equ" val="4">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
                <dgm:constr type="w" for="ch" forName="c2text" refType="w" refFor="ch" refForName="circle2" fact="0.3495"/>
                <dgm:constr type="h" for="ch" forName="c2text" refType="h" refFor="ch" refForName="circle2" fact="0.18"/>
              </dgm:constrLst>
            </dgm:if>
            <dgm:if name="Name21" axis="ch" ptType="node" func="cnt" op="gte" val="5">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15"/>
                <dgm:constr type="w" for="ch" forName="c2text" refType="w" refFor="ch" refForName="circle2" fact="0.43125"/>
                <dgm:constr type="h" for="ch" forName="c2text" refType="h" refFor="ch" refForName="circle2" fact="0.115"/>
              </dgm:constrLst>
            </dgm:if>
            <dgm:else name="Name22"/>
          </dgm:choose>
          <dgm:ruleLst/>
          <dgm:layoutNode name="circle2" styleLbl="node1">
            <dgm:alg type="sp"/>
            <dgm:shape xmlns:r="http://schemas.openxmlformats.org/officeDocument/2006/relationships" type="ellipse" r:blip="">
              <dgm:adjLst/>
            </dgm:shape>
            <dgm:presOf axis="ch desOrSelf" ptType="node node" st="2 1" cnt="1 0"/>
            <dgm:constrLst>
              <dgm:constr type="h" refType="w"/>
            </dgm:constrLst>
            <dgm:ruleLst/>
          </dgm:layoutNode>
          <dgm:layoutNode name="c2text">
            <dgm:varLst>
              <dgm:bulletEnabled val="1"/>
            </dgm:varLst>
            <dgm:alg type="tx"/>
            <dgm:shape xmlns:r="http://schemas.openxmlformats.org/officeDocument/2006/relationships" type="rect" r:blip="" hideGeom="1">
              <dgm:adjLst/>
            </dgm:shape>
            <dgm:presOf axis="ch desOrSelf" ptType="node node" st="2 1" cnt="1 0"/>
            <dgm:constrLst/>
            <dgm:ruleLst>
              <dgm:rule type="primFontSz" val="5" fact="NaN" max="NaN"/>
            </dgm:ruleLst>
          </dgm:layoutNode>
        </dgm:layoutNode>
      </dgm:if>
      <dgm:else name="Name23"/>
    </dgm:choose>
    <dgm:choose name="Name24">
      <dgm:if name="Name25" axis="ch" ptType="node" func="cnt" op="gte" val="3">
        <dgm:layoutNode name="comp3">
          <dgm:alg type="composite"/>
          <dgm:shape xmlns:r="http://schemas.openxmlformats.org/officeDocument/2006/relationships" r:blip="">
            <dgm:adjLst/>
          </dgm:shape>
          <dgm:presOf/>
          <dgm:choose name="Name26">
            <dgm:if name="Name27" axis="ch" ptType="node" func="cnt" op="equ" val="3">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5"/>
                <dgm:constr type="w" for="ch" forName="c3text" refType="w" refFor="ch" refForName="circle3" fact="0.70711"/>
                <dgm:constr type="h" for="ch" forName="c3text" refType="h" refFor="ch" refForName="circle3" fact="0.5"/>
              </dgm:constrLst>
            </dgm:if>
            <dgm:if name="Name28" axis="ch" ptType="node" func="cnt" op="equ" val="4">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875"/>
                <dgm:constr type="w" for="ch" forName="c3text" refType="w" refFor="ch" refForName="circle3" fact="0.466"/>
                <dgm:constr type="h" for="ch" forName="c3text" refType="h" refFor="ch" refForName="circle3" fact="0.225"/>
              </dgm:constrLst>
            </dgm:if>
            <dgm:if name="Name29" axis="ch" ptType="node" func="cnt" op="gte" val="5">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38"/>
                <dgm:constr type="w" for="ch" forName="c3text" refType="w" refFor="ch" refForName="circle3" fact="0.5175"/>
                <dgm:constr type="h" for="ch" forName="c3text" refType="h" refFor="ch" refForName="circle3" fact="0.138"/>
              </dgm:constrLst>
            </dgm:if>
            <dgm:else name="Name30"/>
          </dgm:choose>
          <dgm:ruleLst/>
          <dgm:layoutNode name="circle3" styleLbl="node1">
            <dgm:alg type="sp"/>
            <dgm:shape xmlns:r="http://schemas.openxmlformats.org/officeDocument/2006/relationships" type="ellipse" r:blip="">
              <dgm:adjLst/>
            </dgm:shape>
            <dgm:presOf axis="ch desOrSelf" ptType="node node" st="3 1" cnt="1 0"/>
            <dgm:constrLst>
              <dgm:constr type="h" refType="w"/>
            </dgm:constrLst>
            <dgm:ruleLst/>
          </dgm:layoutNode>
          <dgm:layoutNode name="c3text">
            <dgm:varLst>
              <dgm:bulletEnabled val="1"/>
            </dgm:varLst>
            <dgm:alg type="tx"/>
            <dgm:shape xmlns:r="http://schemas.openxmlformats.org/officeDocument/2006/relationships" type="rect" r:blip="" hideGeom="1">
              <dgm:adjLst/>
            </dgm:shape>
            <dgm:presOf axis="ch desOrSelf" ptType="node node" st="3 1" cnt="1 0"/>
            <dgm:constrLst/>
            <dgm:ruleLst>
              <dgm:rule type="primFontSz" val="5" fact="NaN" max="NaN"/>
            </dgm:ruleLst>
          </dgm:layoutNode>
        </dgm:layoutNode>
      </dgm:if>
      <dgm:else name="Name31"/>
    </dgm:choose>
    <dgm:choose name="Name32">
      <dgm:if name="Name33" axis="ch" ptType="node" func="cnt" op="gte" val="4">
        <dgm:layoutNode name="comp4">
          <dgm:alg type="composite"/>
          <dgm:shape xmlns:r="http://schemas.openxmlformats.org/officeDocument/2006/relationships" r:blip="">
            <dgm:adjLst/>
          </dgm:shape>
          <dgm:presOf/>
          <dgm:choose name="Name34">
            <dgm:if name="Name35" axis="ch" ptType="node" func="cnt" op="equ" val="4">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5"/>
                <dgm:constr type="w" for="ch" forName="c4text" refType="w" refFor="ch" refForName="circle4" fact="0.70711"/>
                <dgm:constr type="h" for="ch" forName="c4text" refType="h" refFor="ch" refForName="circle4" fact="0.5"/>
              </dgm:constrLst>
            </dgm:if>
            <dgm:if name="Name36" axis="ch" ptType="node" func="cnt" op="gte" val="5">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18"/>
                <dgm:constr type="w" for="ch" forName="c4text" refType="w" refFor="ch" refForName="circle4" fact="0.54"/>
                <dgm:constr type="h" for="ch" forName="c4text" refType="h" refFor="ch" refForName="circle4" fact="0.18"/>
              </dgm:constrLst>
            </dgm:if>
            <dgm:else name="Name37"/>
          </dgm:choose>
          <dgm:ruleLst/>
          <dgm:layoutNode name="circle4" styleLbl="node1">
            <dgm:alg type="sp"/>
            <dgm:shape xmlns:r="http://schemas.openxmlformats.org/officeDocument/2006/relationships" type="ellipse" r:blip="">
              <dgm:adjLst/>
            </dgm:shape>
            <dgm:presOf axis="ch desOrSelf" ptType="node node" st="4 1" cnt="1 0"/>
            <dgm:constrLst>
              <dgm:constr type="h" refType="w"/>
            </dgm:constrLst>
            <dgm:ruleLst/>
          </dgm:layoutNode>
          <dgm:layoutNode name="c4text">
            <dgm:varLst>
              <dgm:bulletEnabled val="1"/>
            </dgm:varLst>
            <dgm:alg type="tx"/>
            <dgm:shape xmlns:r="http://schemas.openxmlformats.org/officeDocument/2006/relationships" type="rect" r:blip="" hideGeom="1">
              <dgm:adjLst/>
            </dgm:shape>
            <dgm:presOf axis="ch desOrSelf" ptType="node node" st="4 1" cnt="1 0"/>
            <dgm:constrLst/>
            <dgm:ruleLst>
              <dgm:rule type="primFontSz" val="5" fact="NaN" max="NaN"/>
            </dgm:ruleLst>
          </dgm:layoutNode>
        </dgm:layoutNode>
      </dgm:if>
      <dgm:else name="Name38"/>
    </dgm:choose>
    <dgm:choose name="Name39">
      <dgm:if name="Name40" axis="ch" ptType="node" func="cnt" op="gte" val="5">
        <dgm:layoutNode name="comp5">
          <dgm:alg type="composite"/>
          <dgm:shape xmlns:r="http://schemas.openxmlformats.org/officeDocument/2006/relationships" r:blip="">
            <dgm:adjLst/>
          </dgm:shape>
          <dgm:presOf/>
          <dgm:choose name="Name41">
            <dgm:if name="Name42" axis="ch" ptType="node" func="cnt" op="equ" val="5">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5"/>
                <dgm:constr type="w" for="ch" forName="c5text" refType="w" refFor="ch" refForName="circle5" fact="0.70711"/>
                <dgm:constr type="h" for="ch" forName="c5text" refType="h" refFor="ch" refForName="circle5" fact="0.5"/>
              </dgm:constrLst>
            </dgm:if>
            <dgm:if name="Name43" axis="ch" ptType="node" func="cnt" op="gte" val="6">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25"/>
                <dgm:constr type="w" for="ch" forName="c5text" refType="w" refFor="ch" refForName="circle5" fact="0.65"/>
                <dgm:constr type="h" for="ch" forName="c5text" refType="h" refFor="ch" refForName="circle5" fact="0.25"/>
              </dgm:constrLst>
            </dgm:if>
            <dgm:else name="Name44"/>
          </dgm:choose>
          <dgm:ruleLst/>
          <dgm:layoutNode name="circle5" styleLbl="node1">
            <dgm:alg type="sp"/>
            <dgm:shape xmlns:r="http://schemas.openxmlformats.org/officeDocument/2006/relationships" type="ellipse" r:blip="">
              <dgm:adjLst/>
            </dgm:shape>
            <dgm:presOf axis="ch desOrSelf" ptType="node node" st="5 1" cnt="1 0"/>
            <dgm:constrLst>
              <dgm:constr type="h" refType="w"/>
            </dgm:constrLst>
            <dgm:ruleLst/>
          </dgm:layoutNode>
          <dgm:layoutNode name="c5text">
            <dgm:varLst>
              <dgm:bulletEnabled val="1"/>
            </dgm:varLst>
            <dgm:alg type="tx"/>
            <dgm:shape xmlns:r="http://schemas.openxmlformats.org/officeDocument/2006/relationships" type="rect" r:blip="" hideGeom="1">
              <dgm:adjLst/>
            </dgm:shape>
            <dgm:presOf axis="ch desOrSelf" ptType="node node" st="5 1" cnt="1 0"/>
            <dgm:constrLst/>
            <dgm:ruleLst>
              <dgm:rule type="primFontSz" val="5" fact="NaN" max="NaN"/>
            </dgm:ruleLst>
          </dgm:layoutNode>
        </dgm:layoutNode>
      </dgm:if>
      <dgm:else name="Name45"/>
    </dgm:choose>
    <dgm:choose name="Name46">
      <dgm:if name="Name47" axis="ch" ptType="node" func="cnt" op="gte" val="6">
        <dgm:layoutNode name="comp6">
          <dgm:alg type="composite"/>
          <dgm:shape xmlns:r="http://schemas.openxmlformats.org/officeDocument/2006/relationships" r:blip="">
            <dgm:adjLst/>
          </dgm:shape>
          <dgm:presOf/>
          <dgm:choose name="Name48">
            <dgm:if name="Name49" axis="ch" ptType="node" func="cnt" op="equ" val="6">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5"/>
                <dgm:constr type="w" for="ch" forName="c6text" refType="w" refFor="ch" refForName="circle6" fact="0.70711"/>
                <dgm:constr type="h" for="ch" forName="c6text" refType="h" refFor="ch" refForName="circle6" fact="0.5"/>
              </dgm:constrLst>
            </dgm:if>
            <dgm:if name="Name50" axis="ch" ptType="node" func="cnt" op="gte" val="7">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27"/>
                <dgm:constr type="w" for="ch" forName="c6text" refType="w" refFor="ch" refForName="circle6" fact="0.68"/>
                <dgm:constr type="h" for="ch" forName="c6text" refType="h" refFor="ch" refForName="circle6" fact="0.241"/>
              </dgm:constrLst>
            </dgm:if>
            <dgm:else name="Name51"/>
          </dgm:choose>
          <dgm:ruleLst/>
          <dgm:layoutNode name="circle6" styleLbl="node1">
            <dgm:alg type="sp"/>
            <dgm:shape xmlns:r="http://schemas.openxmlformats.org/officeDocument/2006/relationships" type="ellipse" r:blip="">
              <dgm:adjLst/>
            </dgm:shape>
            <dgm:presOf axis="ch desOrSelf" ptType="node node" st="6 1" cnt="1 0"/>
            <dgm:constrLst>
              <dgm:constr type="h" refType="w"/>
            </dgm:constrLst>
            <dgm:ruleLst/>
          </dgm:layoutNode>
          <dgm:layoutNode name="c6text">
            <dgm:varLst>
              <dgm:bulletEnabled val="1"/>
            </dgm:varLst>
            <dgm:alg type="tx"/>
            <dgm:shape xmlns:r="http://schemas.openxmlformats.org/officeDocument/2006/relationships" type="rect" r:blip="" hideGeom="1">
              <dgm:adjLst/>
            </dgm:shape>
            <dgm:presOf axis="ch desOrSelf" ptType="node node" st="6 1" cnt="1 0"/>
            <dgm:constrLst/>
            <dgm:ruleLst>
              <dgm:rule type="primFontSz" val="5" fact="NaN" max="NaN"/>
            </dgm:ruleLst>
          </dgm:layoutNode>
        </dgm:layoutNode>
      </dgm:if>
      <dgm:else name="Name52"/>
    </dgm:choose>
    <dgm:choose name="Name53">
      <dgm:if name="Name54" axis="ch" ptType="node" func="cnt" op="gte" val="7">
        <dgm:layoutNode name="comp7">
          <dgm:alg type="composite"/>
          <dgm:shape xmlns:r="http://schemas.openxmlformats.org/officeDocument/2006/relationships" r:blip="">
            <dgm:adjLst/>
          </dgm:shape>
          <dgm:presOf/>
          <dgm:constrLst>
            <dgm:constr type="w" for="ch" forName="circle7" refType="w"/>
            <dgm:constr type="h" for="ch" forName="circle7" refType="h"/>
            <dgm:constr type="ctrX" for="ch" forName="circle7" refType="w" fact="0.5"/>
            <dgm:constr type="ctrY" for="ch" forName="circle7" refType="h" fact="0.5"/>
            <dgm:constr type="ctrX" for="ch" forName="c7text" refType="w" fact="0.5"/>
            <dgm:constr type="ctrY" for="ch" forName="c7text" refType="h" fact="0.5"/>
            <dgm:constr type="w" for="ch" forName="c7text" refType="w" refFor="ch" refForName="circle7" fact="0.70711"/>
            <dgm:constr type="h" for="ch" forName="c7text" refType="h" refFor="ch" refForName="circle7" fact="0.5"/>
          </dgm:constrLst>
          <dgm:ruleLst/>
          <dgm:layoutNode name="circle7" styleLbl="node1">
            <dgm:alg type="sp"/>
            <dgm:shape xmlns:r="http://schemas.openxmlformats.org/officeDocument/2006/relationships" type="ellipse" r:blip="">
              <dgm:adjLst/>
            </dgm:shape>
            <dgm:presOf axis="ch desOrSelf" ptType="node node" st="7 1" cnt="1 0"/>
            <dgm:constrLst>
              <dgm:constr type="h" refType="w"/>
            </dgm:constrLst>
            <dgm:ruleLst/>
          </dgm:layoutNode>
          <dgm:layoutNode name="c7text">
            <dgm:varLst>
              <dgm:bulletEnabled val="1"/>
            </dgm:varLst>
            <dgm:alg type="tx"/>
            <dgm:shape xmlns:r="http://schemas.openxmlformats.org/officeDocument/2006/relationships" type="rect" r:blip="" hideGeom="1">
              <dgm:adjLst/>
            </dgm:shape>
            <dgm:presOf axis="ch desOrSelf" ptType="node node" st="7 1" cnt="1 0"/>
            <dgm:constrLst/>
            <dgm:ruleLst>
              <dgm:rule type="primFontSz" val="5" fact="NaN" max="NaN"/>
            </dgm:ruleLst>
          </dgm:layoutNode>
        </dgm:layoutNode>
      </dgm:if>
      <dgm:else name="Name55"/>
    </dgm:choose>
  </dgm:layoutNode>
</dgm:layoutDef>
</file>

<file path=ppt/diagrams/layout28.xml><?xml version="1.0" encoding="utf-8"?>
<dgm:layoutDef xmlns:dgm="http://schemas.openxmlformats.org/drawingml/2006/diagram" xmlns:a="http://schemas.openxmlformats.org/drawingml/2006/main" uniqueId="urn:microsoft.com/office/officeart/2005/8/layout/pyramid2">
  <dgm:title val=""/>
  <dgm:desc val=""/>
  <dgm:catLst>
    <dgm:cat type="pyramid" pri="3000"/>
    <dgm:cat type="list" pri="21000"/>
    <dgm:cat type="convert" pri="17000"/>
  </dgm:catLst>
  <dgm:sampData useDef="1">
    <dgm:dataModel>
      <dgm:ptLst/>
      <dgm:bg/>
      <dgm:whole/>
    </dgm:dataModel>
  </dgm:sampData>
  <dgm:styleData useDef="1">
    <dgm:dataModel>
      <dgm:ptLst/>
      <dgm:bg/>
      <dgm:whole/>
    </dgm:dataModel>
  </dgm:styleData>
  <dgm:clrData useDef="1">
    <dgm:dataModel>
      <dgm:ptLst/>
      <dgm:bg/>
      <dgm:whole/>
    </dgm:dataModel>
  </dgm:clrData>
  <dgm:layoutNode name="compositeShape">
    <dgm:alg type="composite"/>
    <dgm:shape xmlns:r="http://schemas.openxmlformats.org/officeDocument/2006/relationships" r:blip="">
      <dgm:adjLst/>
    </dgm:shape>
    <dgm:presOf/>
    <dgm:varLst>
      <dgm:dir/>
      <dgm:resizeHandles/>
    </dgm:varLst>
    <dgm:choose name="Name0">
      <dgm:if name="Name1" func="var" arg="dir" op="equ" val="norm">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l" for="ch" forName="theList" refType="w" refFor="ch" refForName="pyramid" fact="0.5"/>
          <dgm:constr type="h" for="des" forName="aSpace" refType="h" fact="0.1"/>
        </dgm:constrLst>
      </dgm:if>
      <dgm:else name="Name2">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r" for="ch" forName="theList" refType="w" refFor="ch" refForName="pyramid" fact="0.5"/>
          <dgm:constr type="h" for="des" forName="aSpace" refType="h" fact="0.1"/>
        </dgm:constrLst>
      </dgm:else>
    </dgm:choose>
    <dgm:ruleLst/>
    <dgm:choose name="Name3">
      <dgm:if name="Name4" axis="ch" ptType="node" func="cnt" op="gte" val="1">
        <dgm:layoutNode name="pyramid" styleLbl="node1">
          <dgm:alg type="sp"/>
          <dgm:shape xmlns:r="http://schemas.openxmlformats.org/officeDocument/2006/relationships" type="triangle" r:blip="">
            <dgm:adjLst/>
          </dgm:shape>
          <dgm:presOf/>
          <dgm:constrLst/>
          <dgm:ruleLst/>
        </dgm:layoutNode>
        <dgm:layoutNode name="theList">
          <dgm:alg type="lin">
            <dgm:param type="linDir" val="fromT"/>
          </dgm:alg>
          <dgm:shape xmlns:r="http://schemas.openxmlformats.org/officeDocument/2006/relationships" r:blip="">
            <dgm:adjLst/>
          </dgm:shape>
          <dgm:presOf/>
          <dgm:constrLst>
            <dgm:constr type="w" for="ch" forName="aNode" refType="w"/>
            <dgm:constr type="h" for="ch" forName="aNode" refType="h"/>
            <dgm:constr type="primFontSz" for="ch" ptType="node" op="equ"/>
          </dgm:constrLst>
          <dgm:ruleLst/>
          <dgm:forEach name="aNodeForEach" axis="ch" ptType="node">
            <dgm:layoutNode name="aNode" styleLbl="fgAcc1">
              <dgm:varLst>
                <dgm:bulletEnabled val="1"/>
              </dgm:varLst>
              <dgm:alg type="tx"/>
              <dgm:shape xmlns:r="http://schemas.openxmlformats.org/officeDocument/2006/relationships" type="roundRect" r:blip="">
                <dgm:adjLst/>
              </dgm:shape>
              <dgm:presOf axis="desOrSelf" ptType="node"/>
              <dgm:constrLst>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aSpace">
              <dgm:alg type="sp"/>
              <dgm:shape xmlns:r="http://schemas.openxmlformats.org/officeDocument/2006/relationships" r:blip="">
                <dgm:adjLst/>
              </dgm:shape>
              <dgm:presOf/>
              <dgm:constrLst/>
              <dgm:ruleLst/>
            </dgm:layoutNode>
          </dgm:forEach>
        </dgm:layoutNode>
      </dgm:if>
      <dgm:else name="Name5"/>
    </dgm:choose>
  </dgm:layoutNode>
</dgm:layoutDef>
</file>

<file path=ppt/diagrams/layout29.xml><?xml version="1.0" encoding="utf-8"?>
<dgm:layoutDef xmlns:dgm="http://schemas.openxmlformats.org/drawingml/2006/diagram" xmlns:a="http://schemas.openxmlformats.org/drawingml/2006/main" uniqueId="urn:microsoft.com/office/officeart/2005/8/layout/pyramid2">
  <dgm:title val=""/>
  <dgm:desc val=""/>
  <dgm:catLst>
    <dgm:cat type="pyramid" pri="3000"/>
    <dgm:cat type="list" pri="21000"/>
    <dgm:cat type="convert" pri="17000"/>
  </dgm:catLst>
  <dgm:sampData useDef="1">
    <dgm:dataModel>
      <dgm:ptLst/>
      <dgm:bg/>
      <dgm:whole/>
    </dgm:dataModel>
  </dgm:sampData>
  <dgm:styleData useDef="1">
    <dgm:dataModel>
      <dgm:ptLst/>
      <dgm:bg/>
      <dgm:whole/>
    </dgm:dataModel>
  </dgm:styleData>
  <dgm:clrData useDef="1">
    <dgm:dataModel>
      <dgm:ptLst/>
      <dgm:bg/>
      <dgm:whole/>
    </dgm:dataModel>
  </dgm:clrData>
  <dgm:layoutNode name="compositeShape">
    <dgm:alg type="composite"/>
    <dgm:shape xmlns:r="http://schemas.openxmlformats.org/officeDocument/2006/relationships" r:blip="">
      <dgm:adjLst/>
    </dgm:shape>
    <dgm:presOf/>
    <dgm:varLst>
      <dgm:dir/>
      <dgm:resizeHandles/>
    </dgm:varLst>
    <dgm:choose name="Name0">
      <dgm:if name="Name1" func="var" arg="dir" op="equ" val="norm">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l" for="ch" forName="theList" refType="w" refFor="ch" refForName="pyramid" fact="0.5"/>
          <dgm:constr type="h" for="des" forName="aSpace" refType="h" fact="0.1"/>
        </dgm:constrLst>
      </dgm:if>
      <dgm:else name="Name2">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r" for="ch" forName="theList" refType="w" refFor="ch" refForName="pyramid" fact="0.5"/>
          <dgm:constr type="h" for="des" forName="aSpace" refType="h" fact="0.1"/>
        </dgm:constrLst>
      </dgm:else>
    </dgm:choose>
    <dgm:ruleLst/>
    <dgm:choose name="Name3">
      <dgm:if name="Name4" axis="ch" ptType="node" func="cnt" op="gte" val="1">
        <dgm:layoutNode name="pyramid" styleLbl="node1">
          <dgm:alg type="sp"/>
          <dgm:shape xmlns:r="http://schemas.openxmlformats.org/officeDocument/2006/relationships" type="triangle" r:blip="">
            <dgm:adjLst/>
          </dgm:shape>
          <dgm:presOf/>
          <dgm:constrLst/>
          <dgm:ruleLst/>
        </dgm:layoutNode>
        <dgm:layoutNode name="theList">
          <dgm:alg type="lin">
            <dgm:param type="linDir" val="fromT"/>
          </dgm:alg>
          <dgm:shape xmlns:r="http://schemas.openxmlformats.org/officeDocument/2006/relationships" r:blip="">
            <dgm:adjLst/>
          </dgm:shape>
          <dgm:presOf/>
          <dgm:constrLst>
            <dgm:constr type="w" for="ch" forName="aNode" refType="w"/>
            <dgm:constr type="h" for="ch" forName="aNode" refType="h"/>
            <dgm:constr type="primFontSz" for="ch" ptType="node" op="equ"/>
          </dgm:constrLst>
          <dgm:ruleLst/>
          <dgm:forEach name="aNodeForEach" axis="ch" ptType="node">
            <dgm:layoutNode name="aNode" styleLbl="fgAcc1">
              <dgm:varLst>
                <dgm:bulletEnabled val="1"/>
              </dgm:varLst>
              <dgm:alg type="tx"/>
              <dgm:shape xmlns:r="http://schemas.openxmlformats.org/officeDocument/2006/relationships" type="roundRect" r:blip="">
                <dgm:adjLst/>
              </dgm:shape>
              <dgm:presOf axis="desOrSelf" ptType="node"/>
              <dgm:constrLst>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aSpace">
              <dgm:alg type="sp"/>
              <dgm:shape xmlns:r="http://schemas.openxmlformats.org/officeDocument/2006/relationships" r:blip="">
                <dgm:adjLst/>
              </dgm:shape>
              <dgm:presOf/>
              <dgm:constrLst/>
              <dgm:ruleLst/>
            </dgm:layoutNode>
          </dgm:forEach>
        </dgm:layoutNode>
      </dgm:if>
      <dgm:else name="Name5"/>
    </dgm:choose>
  </dgm:layoutNode>
</dgm:layoutDef>
</file>

<file path=ppt/diagrams/layout30.xml><?xml version="1.0" encoding="utf-8"?>
<dgm:layoutDef xmlns:dgm="http://schemas.openxmlformats.org/drawingml/2006/diagram" xmlns:a="http://schemas.openxmlformats.org/drawingml/2006/main" uniqueId="urn:microsoft.com/office/officeart/2005/8/layout/hProcess10">
  <dgm:title val=""/>
  <dgm:desc val=""/>
  <dgm:catLst>
    <dgm:cat type="process" pri="3000"/>
    <dgm:cat type="picture" pri="30000"/>
    <dgm:cat type="pictureconvert" pri="3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forName="composite" refType="w"/>
      <dgm:constr type="w" for="ch" ptType="sibTrans" refType="w" refFor="ch" refForName="composite" op="equ" fact="0.3333"/>
      <dgm:constr type="primFontSz" for="des" forName="txNode" op="equ" val="65"/>
      <dgm:constr type="primFontSz" for="des" forName="connTx" op="equ" val="55"/>
      <dgm:constr type="primFontSz" for="des" forName="connTx" refType="primFontSz" refFor="des" refForName="txNode" op="lte" fact="0.8"/>
    </dgm:constrLst>
    <dgm:ruleLst/>
    <dgm:forEach name="Name4" axis="ch" ptType="node">
      <dgm:layoutNode name="composite">
        <dgm:alg type="composite"/>
        <dgm:shape xmlns:r="http://schemas.openxmlformats.org/officeDocument/2006/relationships" r:blip="">
          <dgm:adjLst/>
        </dgm:shape>
        <dgm:presOf/>
        <dgm:choose name="Name5">
          <dgm:if name="Name6" func="var" arg="dir" op="equ" val="norm">
            <dgm:constrLst>
              <dgm:constr type="l" for="ch" forName="imagSh"/>
              <dgm:constr type="w" for="ch" forName="imagSh" refType="w" fact="0.86"/>
              <dgm:constr type="t" for="ch" forName="imagSh"/>
              <dgm:constr type="h" for="ch" forName="imagSh" refType="w" refFor="ch" refForName="imagSh"/>
              <dgm:constr type="l" for="ch" forName="txNode" refType="w" fact="0.14"/>
              <dgm:constr type="w" for="ch" forName="txNode" refType="w" refFor="ch" refForName="imagSh"/>
              <dgm:constr type="t" for="ch" forName="txNode" refType="h" refFor="ch" refForName="imagSh" fact="0.6"/>
              <dgm:constr type="h" for="ch" forName="txNode" refType="h" refFor="ch" refForName="imagSh"/>
            </dgm:constrLst>
          </dgm:if>
          <dgm:else name="Name7">
            <dgm:constrLst>
              <dgm:constr type="l" for="ch" forName="imagSh" refType="w" fact="0.14"/>
              <dgm:constr type="w" for="ch" forName="imagSh" refType="w" fact="0.86"/>
              <dgm:constr type="t" for="ch" forName="imagSh"/>
              <dgm:constr type="h" for="ch" forName="imagSh" refType="w" refFor="ch" refForName="imagSh"/>
              <dgm:constr type="l" for="ch" forName="txNode"/>
              <dgm:constr type="w" for="ch" forName="txNode" refType="w" refFor="ch" refForName="imagSh"/>
              <dgm:constr type="t" for="ch" forName="txNode" refType="h" refFor="ch" refForName="imagSh" fact="0.6"/>
              <dgm:constr type="h" for="ch" forName="txNode" refType="h" refFor="ch" refForName="imagSh"/>
            </dgm:constrLst>
          </dgm:else>
        </dgm:choose>
        <dgm:ruleLst/>
        <dgm:layoutNode name="imagSh" styleLbl="bgImgPlace1">
          <dgm:alg type="sp"/>
          <dgm:shape xmlns:r="http://schemas.openxmlformats.org/officeDocument/2006/relationships" type="roundRect" r:blip="" blipPhldr="1">
            <dgm:adjLst>
              <dgm:adj idx="1" val="0.1"/>
            </dgm:adjLst>
          </dgm:shape>
          <dgm:presOf/>
          <dgm:constrLst/>
          <dgm:ruleLst/>
        </dgm:layoutNode>
        <dgm:layoutNode name="txNode" styleLbl="node1">
          <dgm:varLst>
            <dgm:bulletEnabled val="1"/>
          </dgm:varLst>
          <dgm:alg type="tx"/>
          <dgm:shape xmlns:r="http://schemas.openxmlformats.org/officeDocument/2006/relationships" type="roundRect" r:blip="">
            <dgm:adjLst>
              <dgm:adj idx="1" val="0.1"/>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name="sibTransForEach" axis="followSib" ptType="sibTrans" cnt="1">
        <dgm:layoutNode name="sibTrans">
          <dgm:alg type="conn">
            <dgm:param type="begPts" val="auto"/>
            <dgm:param type="endPts" val="auto"/>
            <dgm:param type="srcNode" val="imagSh"/>
            <dgm:param type="dstNode" val="imagSh"/>
          </dgm:alg>
          <dgm:shape xmlns:r="http://schemas.openxmlformats.org/officeDocument/2006/relationships" type="conn" r:blip="">
            <dgm:adjLst/>
          </dgm:shape>
          <dgm:presOf axis="self"/>
          <dgm:constrLst>
            <dgm:constr type="h" refType="w" fact="0.62"/>
            <dgm:constr type="connDist"/>
            <dgm:constr type="begPad" refType="connDist" fact="0.35"/>
            <dgm:constr type="endPad" refType="connDist" fact="0.3"/>
          </dgm:constrLst>
          <dgm:ruleLst/>
          <dgm:layoutNode name="connTx">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31.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xml><?xml version="1.0" encoding="utf-8"?>
<dgm:styleDef xmlns:dgm="http://schemas.openxmlformats.org/drawingml/2006/diagram" xmlns:a="http://schemas.openxmlformats.org/drawingml/2006/main" uniqueId="urn:microsoft.com/office/officeart/2005/8/quickstyle/3d5">
  <dgm:title val=""/>
  <dgm:desc val=""/>
  <dgm:catLst>
    <dgm:cat type="3D" pri="11500"/>
  </dgm:catLst>
  <dgm:scene3d>
    <a:camera prst="isometricOffAxis2Left" zoom="95000"/>
    <a:lightRig rig="flat" dir="t"/>
  </dgm:scene3d>
  <dgm:styleLbl name="node0">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extrusionH="381000" contourW="38100" prstMaterial="matte">
      <a:contourClr>
        <a:schemeClr val="lt1"/>
      </a:contourClr>
    </dgm:sp3d>
    <dgm:txPr/>
    <dgm:style>
      <a:lnRef idx="1">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z="5715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dgm:scene3d>
    <dgm:sp3d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dgm:scene3d>
    <dgm:sp3d z="-381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dgm:scene3d>
    <dgm:sp3d z="-52400" extrusionH="1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z="57150" extrusionH="63500" contourW="12700" prstMaterial="matte">
      <a:contourClr>
        <a:schemeClr val="dk1">
          <a:tint val="20000"/>
        </a:schemeClr>
      </a:contourClr>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z="-381000" extrusionH="63500" contourW="12700" prstMaterial="matte">
      <a:contourClr>
        <a:schemeClr val="dk1">
          <a:tint val="20000"/>
        </a:schemeClr>
      </a:contourClr>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z="52400"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z="52400"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z="60000" prstMaterial="flat">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dgm:scene3d>
    <dgm:sp3d z="60000" prstMaterial="flat">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z="57150" extrusionH="63500" prstMaterial="matte"/>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z="-60000" extrusionH="63500" prstMaterial="matte"/>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z="-60000" extrusionH="63500" prstMaterial="matte"/>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extrusionH="381000" prstMaterial="matte"/>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z="-400500" extrusionH="63500" prstMaterial="matte"/>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z="57150" extrusionH="12700" prstMaterial="flat">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extrusionH="12700" prstMaterial="flat">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dgm:scene3d>
    <dgm:sp3d z="-63500" extrusionH="63500" prstMaterial="matte"/>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z="57150" extrusionH="63500" contourW="12700" prstMaterial="matte">
      <a:contourClr>
        <a:schemeClr val="dk1">
          <a:tint val="20000"/>
        </a:schemeClr>
      </a:contourClr>
    </dgm:sp3d>
    <dgm:txPr/>
    <dgm:style>
      <a:lnRef idx="0">
        <a:scrgbClr r="0" g="0" b="0"/>
      </a:lnRef>
      <a:fillRef idx="1">
        <a:scrgbClr r="0" g="0" b="0"/>
      </a:fillRef>
      <a:effectRef idx="0">
        <a:scrgbClr r="0" g="0" b="0"/>
      </a:effectRef>
      <a:fontRef idx="minor"/>
    </dgm:style>
  </dgm:styleLbl>
  <dgm:styleLbl name="alignAccFollowNode1">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dgm:style>
  </dgm:styleLbl>
  <dgm:styleLbl name="bgAccFollowNode1">
    <dgm:scene3d>
      <a:camera prst="orthographicFront"/>
      <a:lightRig rig="threePt" dir="t"/>
    </dgm:scene3d>
    <dgm:sp3d z="-400500" extrusionH="63500" contourW="12700" prstMaterial="matte">
      <a:contourClr>
        <a:schemeClr val="lt1"/>
      </a:contourClr>
    </dgm:sp3d>
    <dgm:txPr/>
    <dgm:style>
      <a:lnRef idx="0">
        <a:scrgbClr r="0" g="0" b="0"/>
      </a:lnRef>
      <a:fillRef idx="1">
        <a:scrgbClr r="0" g="0" b="0"/>
      </a:fillRef>
      <a:effectRef idx="2">
        <a:scrgbClr r="0" g="0" b="0"/>
      </a:effectRef>
      <a:fontRef idx="minor"/>
    </dgm:style>
  </dgm:styleLbl>
  <dgm:styleLbl name="fgAcc0">
    <dgm:scene3d>
      <a:camera prst="orthographicFront"/>
      <a:lightRig rig="threePt" dir="t"/>
    </dgm:scene3d>
    <dgm:sp3d z="57150" extrusionH="63500" prstMaterial="matte"/>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z="57150" extrusionH="63500" prstMaterial="matte"/>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z="57150" extrusionH="63500" prstMaterial="matte"/>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z="57150" extrusionH="63500" prstMaterial="matte"/>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z="-400500" extrusionH="63500" contourW="12700" prstMaterial="matte">
      <a:contourClr>
        <a:schemeClr val="lt1">
          <a:tint val="50000"/>
        </a:schemeClr>
      </a:contourClr>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trBgShp">
    <dgm:scene3d>
      <a:camera prst="orthographicFront"/>
      <a:lightRig rig="threePt" dir="t"/>
    </dgm:scene3d>
    <dgm:sp3d z="-4005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z="57150" extrusionH="63500" contourW="12700" prstMaterial="matte">
      <a:contourClr>
        <a:schemeClr val="lt1">
          <a:tint val="50000"/>
        </a:schemeClr>
      </a:contourClr>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3" Type="http://schemas.openxmlformats.org/officeDocument/2006/relationships/image" Target="../media/image192.wmf"/><Relationship Id="rId2" Type="http://schemas.openxmlformats.org/officeDocument/2006/relationships/image" Target="../media/image191.wmf"/><Relationship Id="rId1" Type="http://schemas.openxmlformats.org/officeDocument/2006/relationships/image" Target="../media/image190.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7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B7EF26D-3B2F-4979-B8DF-56F8042526A7}" type="datetimeFigureOut">
              <a:rPr lang="en-US" smtClean="0"/>
              <a:t>8/18/2024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5818276C-3F72-47BA-97BA-7C901D56B49F}" type="slidenum">
              <a:rPr lang="en-US" smtClean="0"/>
              <a:t>‹#›</a:t>
            </a:fld>
            <a:endParaRPr lang="en-US"/>
          </a:p>
        </p:txBody>
      </p:sp>
    </p:spTree>
    <p:extLst>
      <p:ext uri="{BB962C8B-B14F-4D97-AF65-F5344CB8AC3E}">
        <p14:creationId xmlns:p14="http://schemas.microsoft.com/office/powerpoint/2010/main" val="279306627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818276C-3F72-47BA-97BA-7C901D56B49F}" type="slidenum">
              <a:rPr lang="en-US" smtClean="0"/>
              <a:t>8</a:t>
            </a:fld>
            <a:endParaRPr lang="en-US"/>
          </a:p>
        </p:txBody>
      </p:sp>
    </p:spTree>
    <p:extLst>
      <p:ext uri="{BB962C8B-B14F-4D97-AF65-F5344CB8AC3E}">
        <p14:creationId xmlns:p14="http://schemas.microsoft.com/office/powerpoint/2010/main" val="207856384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5818276C-3F72-47BA-97BA-7C901D56B49F}" type="slidenum">
              <a:rPr lang="en-US" smtClean="0"/>
              <a:t>22</a:t>
            </a:fld>
            <a:endParaRPr lang="en-US"/>
          </a:p>
        </p:txBody>
      </p:sp>
    </p:spTree>
    <p:extLst>
      <p:ext uri="{BB962C8B-B14F-4D97-AF65-F5344CB8AC3E}">
        <p14:creationId xmlns:p14="http://schemas.microsoft.com/office/powerpoint/2010/main" val="351475534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8"/>
        <p:cNvGrpSpPr/>
        <p:nvPr/>
      </p:nvGrpSpPr>
      <p:grpSpPr>
        <a:xfrm>
          <a:off x="0" y="0"/>
          <a:ext cx="0" cy="0"/>
          <a:chOff x="0" y="0"/>
          <a:chExt cx="0" cy="0"/>
        </a:xfrm>
      </p:grpSpPr>
      <p:sp>
        <p:nvSpPr>
          <p:cNvPr id="329" name="Google Shape;329;g3de7457949_0_2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0" name="Google Shape;330;g3de7457949_0_2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46408290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8822727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5818276C-3F72-47BA-97BA-7C901D56B49F}" type="slidenum">
              <a:rPr lang="en-US" smtClean="0"/>
              <a:t>101</a:t>
            </a:fld>
            <a:endParaRPr lang="en-US"/>
          </a:p>
        </p:txBody>
      </p:sp>
    </p:spTree>
    <p:extLst>
      <p:ext uri="{BB962C8B-B14F-4D97-AF65-F5344CB8AC3E}">
        <p14:creationId xmlns:p14="http://schemas.microsoft.com/office/powerpoint/2010/main" val="126574271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g57473f0d57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 name="Google Shape;338;g57473f0d57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14909361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10306" name="Google Shape;404;gded0d38746_0_85:notes"/>
          <p:cNvSpPr>
            <a:spLocks noGrp="1" noRot="1" noChangeAspect="1" noTextEdit="1"/>
          </p:cNvSpPr>
          <p:nvPr>
            <p:ph type="sldImg" idx="2"/>
          </p:nvPr>
        </p:nvSpPr>
        <p:spPr bwMode="auto">
          <a:xfrm>
            <a:off x="381000" y="685800"/>
            <a:ext cx="6096000" cy="3429000"/>
          </a:xfrm>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610307" name="Google Shape;405;gded0d38746_0_85:notes"/>
          <p:cNvSpPr>
            <a:spLocks noGrp="1" noChangeArrowheads="1"/>
          </p:cNvSpPr>
          <p:nvPr>
            <p:ph type="body" idx="1"/>
          </p:nvPr>
        </p:nvSpPr>
        <p:spPr bwMode="auto">
          <a:xfrm>
            <a:off x="685800" y="4343400"/>
            <a:ext cx="54864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235532617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g57473f0d57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 name="Google Shape;338;g57473f0d57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43030846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Slide Image Placeholder 1">
            <a:extLst>
              <a:ext uri="{FF2B5EF4-FFF2-40B4-BE49-F238E27FC236}">
                <a16:creationId xmlns="" xmlns:a16="http://schemas.microsoft.com/office/drawing/2014/main" id="{2F44C95C-F547-40EE-8758-ADDAF159ACA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2275" name="Notes Placeholder 2">
            <a:extLst>
              <a:ext uri="{FF2B5EF4-FFF2-40B4-BE49-F238E27FC236}">
                <a16:creationId xmlns="" xmlns:a16="http://schemas.microsoft.com/office/drawing/2014/main" id="{960ABC1B-5AD6-4FE7-8C9B-BB47D89FFCD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a:p>
        </p:txBody>
      </p:sp>
      <p:sp>
        <p:nvSpPr>
          <p:cNvPr id="182276" name="Slide Number Placeholder 3">
            <a:extLst>
              <a:ext uri="{FF2B5EF4-FFF2-40B4-BE49-F238E27FC236}">
                <a16:creationId xmlns="" xmlns:a16="http://schemas.microsoft.com/office/drawing/2014/main" id="{B2A502E9-1ABC-44D1-9F5C-41A2101867A6}"/>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defTabSz="914400" fontAlgn="base">
              <a:spcBef>
                <a:spcPct val="0"/>
              </a:spcBef>
              <a:spcAft>
                <a:spcPct val="0"/>
              </a:spcAft>
              <a:defRPr/>
            </a:pPr>
            <a:fld id="{E09EFD50-7EFB-4070-B45A-9D07AAAF3AEC}" type="slidenum">
              <a:rPr lang="en-US" altLang="en-US" smtClean="0">
                <a:solidFill>
                  <a:prstClr val="black"/>
                </a:solidFill>
                <a:latin typeface="Verdana" panose="020B0604030504040204" pitchFamily="34" charset="0"/>
                <a:cs typeface="Arial" panose="020B0604020202020204" pitchFamily="34" charset="0"/>
              </a:rPr>
              <a:pPr defTabSz="914400" fontAlgn="base">
                <a:spcBef>
                  <a:spcPct val="0"/>
                </a:spcBef>
                <a:spcAft>
                  <a:spcPct val="0"/>
                </a:spcAft>
                <a:defRPr/>
              </a:pPr>
              <a:t>156</a:t>
            </a:fld>
            <a:endParaRPr lang="en-US" altLang="en-US">
              <a:solidFill>
                <a:prstClr val="black"/>
              </a:solidFill>
              <a:latin typeface="Verdana" panose="020B0604030504040204" pitchFamily="34" charset="0"/>
              <a:cs typeface="Arial" panose="020B0604020202020204" pitchFamily="34" charset="0"/>
            </a:endParaRPr>
          </a:p>
        </p:txBody>
      </p:sp>
    </p:spTree>
    <p:extLst>
      <p:ext uri="{BB962C8B-B14F-4D97-AF65-F5344CB8AC3E}">
        <p14:creationId xmlns:p14="http://schemas.microsoft.com/office/powerpoint/2010/main" val="140126670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
        <p:cNvGrpSpPr/>
        <p:nvPr/>
      </p:nvGrpSpPr>
      <p:grpSpPr>
        <a:xfrm>
          <a:off x="0" y="0"/>
          <a:ext cx="0" cy="0"/>
          <a:chOff x="0" y="0"/>
          <a:chExt cx="0" cy="0"/>
        </a:xfrm>
      </p:grpSpPr>
      <p:sp>
        <p:nvSpPr>
          <p:cNvPr id="262" name="Google Shape;262;g35ed75ccf_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 name="Google Shape;263;g35ed75ccf_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3117421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1"/>
        <p:cNvGrpSpPr/>
        <p:nvPr/>
      </p:nvGrpSpPr>
      <p:grpSpPr>
        <a:xfrm>
          <a:off x="0" y="0"/>
          <a:ext cx="0" cy="0"/>
          <a:chOff x="0" y="0"/>
          <a:chExt cx="0" cy="0"/>
        </a:xfrm>
      </p:grpSpPr>
      <p:sp>
        <p:nvSpPr>
          <p:cNvPr id="422" name="Google Shape;422;g35ed75ccf_01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3" name="Google Shape;423;g35ed75ccf_01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2695793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5"/>
        <p:cNvGrpSpPr/>
        <p:nvPr/>
      </p:nvGrpSpPr>
      <p:grpSpPr>
        <a:xfrm>
          <a:off x="0" y="0"/>
          <a:ext cx="0" cy="0"/>
          <a:chOff x="0" y="0"/>
          <a:chExt cx="0" cy="0"/>
        </a:xfrm>
      </p:grpSpPr>
      <p:sp>
        <p:nvSpPr>
          <p:cNvPr id="426" name="Google Shape;426;g35f391192_0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7" name="Google Shape;427;g35f391192_0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9231340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5818276C-3F72-47BA-97BA-7C901D56B49F}" type="slidenum">
              <a:rPr lang="en-US" smtClean="0"/>
              <a:t>185</a:t>
            </a:fld>
            <a:endParaRPr lang="en-US"/>
          </a:p>
        </p:txBody>
      </p:sp>
    </p:spTree>
    <p:extLst>
      <p:ext uri="{BB962C8B-B14F-4D97-AF65-F5344CB8AC3E}">
        <p14:creationId xmlns:p14="http://schemas.microsoft.com/office/powerpoint/2010/main" val="49285289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9AB5DEFA-F4DD-4408-84D9-BA07C43B0159}" type="slidenum">
              <a:rPr lang="en-US" smtClean="0">
                <a:solidFill>
                  <a:srgbClr val="000000"/>
                </a:solidFill>
              </a:rPr>
              <a:pPr/>
              <a:t>211</a:t>
            </a:fld>
            <a:endParaRPr lang="en-US">
              <a:solidFill>
                <a:srgbClr val="000000"/>
              </a:solidFill>
            </a:endParaRPr>
          </a:p>
        </p:txBody>
      </p:sp>
      <p:sp>
        <p:nvSpPr>
          <p:cNvPr id="273411" name="Rectangle 2"/>
          <p:cNvSpPr>
            <a:spLocks noGrp="1" noRot="1" noChangeAspect="1" noChangeArrowheads="1" noTextEdit="1"/>
          </p:cNvSpPr>
          <p:nvPr>
            <p:ph type="sldImg"/>
          </p:nvPr>
        </p:nvSpPr>
        <p:spPr bwMode="auto">
          <a:xfrm>
            <a:off x="384175" y="6858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734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t>Content Layouts</a:t>
            </a:r>
          </a:p>
        </p:txBody>
      </p:sp>
    </p:spTree>
    <p:extLst>
      <p:ext uri="{BB962C8B-B14F-4D97-AF65-F5344CB8AC3E}">
        <p14:creationId xmlns:p14="http://schemas.microsoft.com/office/powerpoint/2010/main" val="57308909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
        <p:cNvGrpSpPr/>
        <p:nvPr/>
      </p:nvGrpSpPr>
      <p:grpSpPr>
        <a:xfrm>
          <a:off x="0" y="0"/>
          <a:ext cx="0" cy="0"/>
          <a:chOff x="0" y="0"/>
          <a:chExt cx="0" cy="0"/>
        </a:xfrm>
      </p:grpSpPr>
      <p:sp>
        <p:nvSpPr>
          <p:cNvPr id="132" name="Google Shape;13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 name="Google Shape;13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4680865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defTabSz="914400">
              <a:defRPr/>
            </a:pPr>
            <a:fld id="{3DBDAF89-6820-4ECC-9AC2-FF70BB5D94E7}" type="slidenum">
              <a:rPr lang="en-US" smtClean="0">
                <a:solidFill>
                  <a:prstClr val="black"/>
                </a:solidFill>
              </a:rPr>
              <a:pPr defTabSz="914400">
                <a:defRPr/>
              </a:pPr>
              <a:t>246</a:t>
            </a:fld>
            <a:endParaRPr lang="en-US">
              <a:solidFill>
                <a:prstClr val="black"/>
              </a:solidFill>
            </a:endParaRPr>
          </a:p>
        </p:txBody>
      </p:sp>
    </p:spTree>
    <p:extLst>
      <p:ext uri="{BB962C8B-B14F-4D97-AF65-F5344CB8AC3E}">
        <p14:creationId xmlns:p14="http://schemas.microsoft.com/office/powerpoint/2010/main" val="93635080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p:cNvGrpSpPr/>
        <p:nvPr/>
      </p:nvGrpSpPr>
      <p:grpSpPr>
        <a:xfrm>
          <a:off x="0" y="0"/>
          <a:ext cx="0" cy="0"/>
          <a:chOff x="0" y="0"/>
          <a:chExt cx="0" cy="0"/>
        </a:xfrm>
      </p:grpSpPr>
      <p:sp>
        <p:nvSpPr>
          <p:cNvPr id="338" name="Google Shape;338;g56c698b077_0_1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 name="Google Shape;339;g56c698b077_0_1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6786864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5"/>
        <p:cNvGrpSpPr/>
        <p:nvPr/>
      </p:nvGrpSpPr>
      <p:grpSpPr>
        <a:xfrm>
          <a:off x="0" y="0"/>
          <a:ext cx="0" cy="0"/>
          <a:chOff x="0" y="0"/>
          <a:chExt cx="0" cy="0"/>
        </a:xfrm>
      </p:grpSpPr>
      <p:sp>
        <p:nvSpPr>
          <p:cNvPr id="576" name="Google Shape;576;g3de7457949_0_3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7" name="Google Shape;577;g3de7457949_0_3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26094958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774146" name="Google Shape;751;g56c92a5e06_0_496:notes">
            <a:extLst>
              <a:ext uri="{FF2B5EF4-FFF2-40B4-BE49-F238E27FC236}">
                <a16:creationId xmlns="" xmlns:a16="http://schemas.microsoft.com/office/drawing/2014/main" id="{B6D13EFA-CD36-4FC9-A8BC-C612D26C82A3}"/>
              </a:ext>
            </a:extLst>
          </p:cNvPr>
          <p:cNvSpPr>
            <a:spLocks noGrp="1" noRot="1" noChangeAspect="1" noTextEdit="1"/>
          </p:cNvSpPr>
          <p:nvPr>
            <p:ph type="sldImg" idx="2"/>
          </p:nvPr>
        </p:nvSpPr>
        <p:spPr bwMode="auto">
          <a:custGeom>
            <a:avLst/>
            <a:gdLst>
              <a:gd name="T0" fmla="*/ 0 w 120000"/>
              <a:gd name="T1" fmla="*/ 0 h 120000"/>
              <a:gd name="T2" fmla="*/ 120000 w 120000"/>
              <a:gd name="T3" fmla="*/ 0 h 120000"/>
              <a:gd name="T4" fmla="*/ 120000 w 120000"/>
              <a:gd name="T5" fmla="*/ 120000 h 120000"/>
              <a:gd name="T6" fmla="*/ 0 w 120000"/>
              <a:gd name="T7" fmla="*/ 120000 h 120000"/>
              <a:gd name="T8" fmla="*/ 0 w 120000"/>
              <a:gd name="T9" fmla="*/ 0 h 120000"/>
            </a:gdLst>
            <a:ahLst/>
            <a:cxnLst>
              <a:cxn ang="0">
                <a:pos x="T0" y="T1"/>
              </a:cxn>
              <a:cxn ang="0">
                <a:pos x="T2" y="T3"/>
              </a:cxn>
              <a:cxn ang="0">
                <a:pos x="T4" y="T5"/>
              </a:cxn>
              <a:cxn ang="0">
                <a:pos x="T6" y="T7"/>
              </a:cxn>
              <a:cxn ang="0">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774147" name="Google Shape;752;g56c92a5e06_0_496:notes">
            <a:extLst>
              <a:ext uri="{FF2B5EF4-FFF2-40B4-BE49-F238E27FC236}">
                <a16:creationId xmlns="" xmlns:a16="http://schemas.microsoft.com/office/drawing/2014/main" id="{7F3089D9-A1D7-408A-8A58-7896212AB638}"/>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24461986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7.xml"/></Relationships>
</file>

<file path=ppt/slideLayouts/_rels/slideLayout10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4.xml"/></Relationships>
</file>

<file path=ppt/slideLayouts/_rels/slideLayout18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4.xml"/></Relationships>
</file>

<file path=ppt/slideLayouts/_rels/slideLayout18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4.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7.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7.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Master" Target="../slideMasters/slideMaster19.xml"/></Relationships>
</file>

<file path=ppt/slideLayouts/_rels/slideLayout251.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19.xml"/></Relationships>
</file>

<file path=ppt/slideLayouts/_rels/slideLayout252.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19.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6.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19.xml"/></Relationships>
</file>

<file path=ppt/slideLayouts/_rels/slideLayout257.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19.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19.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2.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Master" Target="../slideMasters/slideMaster21.xml"/></Relationships>
</file>

<file path=ppt/slideLayouts/_rels/slideLayout30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2.xml"/></Relationships>
</file>

<file path=ppt/slideLayouts/_rels/slideLayout304.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22.xml"/></Relationships>
</file>

<file path=ppt/slideLayouts/_rels/slideLayout305.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22.xml"/></Relationships>
</file>

<file path=ppt/slideLayouts/_rels/slideLayout306.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22.xml"/></Relationships>
</file>

<file path=ppt/slideLayouts/_rels/slideLayout30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22.xml"/></Relationships>
</file>

<file path=ppt/slideLayouts/_rels/slideLayout30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2.xml"/></Relationships>
</file>

<file path=ppt/slideLayouts/_rels/slideLayout30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22.xml"/></Relationships>
</file>

<file path=ppt/slideLayouts/_rels/slideLayout31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22.xml"/></Relationships>
</file>

<file path=ppt/slideLayouts/_rels/slideLayout311.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Master" Target="../slideMasters/slideMaster22.xml"/></Relationships>
</file>

<file path=ppt/slideLayouts/_rels/slideLayout312.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22.xml"/></Relationships>
</file>

<file path=ppt/slideLayouts/_rels/slideLayout31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22.xml"/></Relationships>
</file>

<file path=ppt/slideLayouts/_rels/slideLayout31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2.xml"/></Relationships>
</file>

<file path=ppt/slideLayouts/_rels/slideLayout315.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18.png"/><Relationship Id="rId1" Type="http://schemas.openxmlformats.org/officeDocument/2006/relationships/slideMaster" Target="../slideMasters/slideMaster22.xml"/></Relationships>
</file>

<file path=ppt/slideLayouts/_rels/slideLayout31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22.xml"/></Relationships>
</file>

<file path=ppt/slideLayouts/_rels/slideLayout31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22.xml"/></Relationships>
</file>

<file path=ppt/slideLayouts/_rels/slideLayout318.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Master" Target="../slideMasters/slideMaster22.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68.xml.rels><?xml version="1.0" encoding="UTF-8" standalone="yes"?>
<Relationships xmlns="http://schemas.openxmlformats.org/package/2006/relationships"><Relationship Id="rId3" Type="http://schemas.openxmlformats.org/officeDocument/2006/relationships/image" Target="../media/image32.png"/><Relationship Id="rId7" Type="http://schemas.openxmlformats.org/officeDocument/2006/relationships/image" Target="../media/image36.png"/><Relationship Id="rId2" Type="http://schemas.openxmlformats.org/officeDocument/2006/relationships/image" Target="../media/image31.png"/><Relationship Id="rId1" Type="http://schemas.openxmlformats.org/officeDocument/2006/relationships/slideMaster" Target="../slideMasters/slideMaster24.xml"/><Relationship Id="rId6" Type="http://schemas.openxmlformats.org/officeDocument/2006/relationships/image" Target="../media/image35.png"/><Relationship Id="rId5" Type="http://schemas.openxmlformats.org/officeDocument/2006/relationships/image" Target="../media/image34.png"/><Relationship Id="rId4" Type="http://schemas.openxmlformats.org/officeDocument/2006/relationships/image" Target="../media/image33.png"/></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33.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jpeg"/><Relationship Id="rId1" Type="http://schemas.openxmlformats.org/officeDocument/2006/relationships/slideMaster" Target="../slideMasters/slideMaster47.xml"/><Relationship Id="rId4" Type="http://schemas.openxmlformats.org/officeDocument/2006/relationships/image" Target="../media/image40.png"/></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35.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Master" Target="../slideMasters/slideMaster47.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50.xml.rels><?xml version="1.0" encoding="UTF-8" standalone="yes"?>
<Relationships xmlns="http://schemas.openxmlformats.org/package/2006/relationships"><Relationship Id="rId2" Type="http://schemas.openxmlformats.org/officeDocument/2006/relationships/image" Target="../media/image41.png"/><Relationship Id="rId1" Type="http://schemas.openxmlformats.org/officeDocument/2006/relationships/slideMaster" Target="../slideMasters/slideMaster49.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677.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6.png"/><Relationship Id="rId1" Type="http://schemas.openxmlformats.org/officeDocument/2006/relationships/slideMaster" Target="../slideMasters/slideMaster51.xml"/><Relationship Id="rId5" Type="http://schemas.openxmlformats.org/officeDocument/2006/relationships/image" Target="../media/image47.png"/><Relationship Id="rId4" Type="http://schemas.openxmlformats.org/officeDocument/2006/relationships/image" Target="../media/image44.png"/></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692.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png"/><Relationship Id="rId1" Type="http://schemas.openxmlformats.org/officeDocument/2006/relationships/slideMaster" Target="../slideMasters/slideMaster52.xml"/><Relationship Id="rId4" Type="http://schemas.openxmlformats.org/officeDocument/2006/relationships/image" Target="../media/image48.png"/></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759.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image" Target="../media/image54.jpeg"/><Relationship Id="rId1" Type="http://schemas.openxmlformats.org/officeDocument/2006/relationships/slideMaster" Target="../slideMasters/slideMaster58.xml"/><Relationship Id="rId5" Type="http://schemas.openxmlformats.org/officeDocument/2006/relationships/image" Target="../media/image57.png"/><Relationship Id="rId4" Type="http://schemas.openxmlformats.org/officeDocument/2006/relationships/image" Target="../media/image56.jpeg"/></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773.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60.jpeg"/><Relationship Id="rId1" Type="http://schemas.openxmlformats.org/officeDocument/2006/relationships/slideMaster" Target="../slideMasters/slideMaster59.xml"/><Relationship Id="rId5" Type="http://schemas.openxmlformats.org/officeDocument/2006/relationships/image" Target="../media/image61.jpeg"/><Relationship Id="rId4" Type="http://schemas.openxmlformats.org/officeDocument/2006/relationships/image" Target="../media/image59.jpeg"/></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84.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image" Target="../media/image67.jpeg"/><Relationship Id="rId1" Type="http://schemas.openxmlformats.org/officeDocument/2006/relationships/slideMaster" Target="../slideMasters/slideMaster60.xml"/><Relationship Id="rId5" Type="http://schemas.openxmlformats.org/officeDocument/2006/relationships/image" Target="../media/image69.png"/><Relationship Id="rId4" Type="http://schemas.openxmlformats.org/officeDocument/2006/relationships/image" Target="../media/image64.png"/></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795.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70.png"/><Relationship Id="rId1" Type="http://schemas.openxmlformats.org/officeDocument/2006/relationships/slideMaster" Target="../slideMasters/slideMaster61.xml"/><Relationship Id="rId5" Type="http://schemas.openxmlformats.org/officeDocument/2006/relationships/image" Target="../media/image73.png"/><Relationship Id="rId4" Type="http://schemas.openxmlformats.org/officeDocument/2006/relationships/image" Target="../media/image72.png"/></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831.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image" Target="../media/image76.jpeg"/><Relationship Id="rId1" Type="http://schemas.openxmlformats.org/officeDocument/2006/relationships/slideMaster" Target="../slideMasters/slideMaster64.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90.xml.rels><?xml version="1.0" encoding="UTF-8" standalone="yes"?>
<Relationships xmlns="http://schemas.openxmlformats.org/package/2006/relationships"><Relationship Id="rId3" Type="http://schemas.openxmlformats.org/officeDocument/2006/relationships/image" Target="../media/image32.png"/><Relationship Id="rId7" Type="http://schemas.openxmlformats.org/officeDocument/2006/relationships/image" Target="../media/image36.png"/><Relationship Id="rId2" Type="http://schemas.openxmlformats.org/officeDocument/2006/relationships/image" Target="../media/image31.png"/><Relationship Id="rId1" Type="http://schemas.openxmlformats.org/officeDocument/2006/relationships/slideMaster" Target="../slideMasters/slideMaster69.xml"/><Relationship Id="rId6" Type="http://schemas.openxmlformats.org/officeDocument/2006/relationships/image" Target="../media/image35.png"/><Relationship Id="rId5" Type="http://schemas.openxmlformats.org/officeDocument/2006/relationships/image" Target="../media/image34.png"/><Relationship Id="rId4" Type="http://schemas.openxmlformats.org/officeDocument/2006/relationships/image" Target="../media/image33.png"/></Relationships>
</file>

<file path=ppt/slideLayouts/_rels/slideLayout891.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image" Target="../media/image81.png"/><Relationship Id="rId1" Type="http://schemas.openxmlformats.org/officeDocument/2006/relationships/slideMaster" Target="../slideMasters/slideMaster69.xml"/><Relationship Id="rId6" Type="http://schemas.openxmlformats.org/officeDocument/2006/relationships/image" Target="../media/image85.png"/><Relationship Id="rId5" Type="http://schemas.openxmlformats.org/officeDocument/2006/relationships/image" Target="../media/image84.png"/><Relationship Id="rId4" Type="http://schemas.openxmlformats.org/officeDocument/2006/relationships/image" Target="../media/image83.png"/></Relationships>
</file>

<file path=ppt/slideLayouts/_rels/slideLayout892.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image" Target="../media/image86.png"/><Relationship Id="rId1" Type="http://schemas.openxmlformats.org/officeDocument/2006/relationships/slideMaster" Target="../slideMasters/slideMaster69.xml"/></Relationships>
</file>

<file path=ppt/slideLayouts/_rels/slideLayout893.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88.png"/><Relationship Id="rId1" Type="http://schemas.openxmlformats.org/officeDocument/2006/relationships/slideMaster" Target="../slideMasters/slideMaster69.xml"/></Relationships>
</file>

<file path=ppt/slideLayouts/_rels/slideLayout894.xml.rels><?xml version="1.0" encoding="UTF-8" standalone="yes"?>
<Relationships xmlns="http://schemas.openxmlformats.org/package/2006/relationships"><Relationship Id="rId3" Type="http://schemas.openxmlformats.org/officeDocument/2006/relationships/image" Target="../media/image86.png"/><Relationship Id="rId7" Type="http://schemas.openxmlformats.org/officeDocument/2006/relationships/image" Target="../media/image94.png"/><Relationship Id="rId2" Type="http://schemas.openxmlformats.org/officeDocument/2006/relationships/image" Target="../media/image90.png"/><Relationship Id="rId1" Type="http://schemas.openxmlformats.org/officeDocument/2006/relationships/slideMaster" Target="../slideMasters/slideMaster69.xml"/><Relationship Id="rId6" Type="http://schemas.openxmlformats.org/officeDocument/2006/relationships/image" Target="../media/image93.png"/><Relationship Id="rId5" Type="http://schemas.openxmlformats.org/officeDocument/2006/relationships/image" Target="../media/image92.png"/><Relationship Id="rId4" Type="http://schemas.openxmlformats.org/officeDocument/2006/relationships/image" Target="../media/image91.png"/></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896.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image" Target="../media/image81.png"/><Relationship Id="rId1" Type="http://schemas.openxmlformats.org/officeDocument/2006/relationships/slideMaster" Target="../slideMasters/slideMaster69.xml"/><Relationship Id="rId6" Type="http://schemas.openxmlformats.org/officeDocument/2006/relationships/image" Target="../media/image85.png"/><Relationship Id="rId5" Type="http://schemas.openxmlformats.org/officeDocument/2006/relationships/image" Target="../media/image84.png"/><Relationship Id="rId4" Type="http://schemas.openxmlformats.org/officeDocument/2006/relationships/image" Target="../media/image83.png"/></Relationships>
</file>

<file path=ppt/slideLayouts/_rels/slideLayout897.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image" Target="../media/image81.png"/><Relationship Id="rId1" Type="http://schemas.openxmlformats.org/officeDocument/2006/relationships/slideMaster" Target="../slideMasters/slideMaster69.xml"/><Relationship Id="rId6" Type="http://schemas.openxmlformats.org/officeDocument/2006/relationships/image" Target="../media/image85.png"/><Relationship Id="rId5" Type="http://schemas.openxmlformats.org/officeDocument/2006/relationships/image" Target="../media/image84.png"/><Relationship Id="rId4" Type="http://schemas.openxmlformats.org/officeDocument/2006/relationships/image" Target="../media/image83.png"/></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903.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88.png"/><Relationship Id="rId1" Type="http://schemas.openxmlformats.org/officeDocument/2006/relationships/slideMaster" Target="../slideMasters/slideMaster69.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908.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image" Target="../media/image86.png"/><Relationship Id="rId1" Type="http://schemas.openxmlformats.org/officeDocument/2006/relationships/slideMaster" Target="../slideMasters/slideMaster69.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912.xml.rels><?xml version="1.0" encoding="UTF-8" standalone="yes"?>
<Relationships xmlns="http://schemas.openxmlformats.org/package/2006/relationships"><Relationship Id="rId3" Type="http://schemas.openxmlformats.org/officeDocument/2006/relationships/image" Target="../media/image86.png"/><Relationship Id="rId7" Type="http://schemas.openxmlformats.org/officeDocument/2006/relationships/image" Target="../media/image94.png"/><Relationship Id="rId2" Type="http://schemas.openxmlformats.org/officeDocument/2006/relationships/image" Target="../media/image90.png"/><Relationship Id="rId1" Type="http://schemas.openxmlformats.org/officeDocument/2006/relationships/slideMaster" Target="../slideMasters/slideMaster69.xml"/><Relationship Id="rId6" Type="http://schemas.openxmlformats.org/officeDocument/2006/relationships/image" Target="../media/image93.png"/><Relationship Id="rId5" Type="http://schemas.openxmlformats.org/officeDocument/2006/relationships/image" Target="../media/image92.png"/><Relationship Id="rId4" Type="http://schemas.openxmlformats.org/officeDocument/2006/relationships/image" Target="../media/image91.png"/></Relationships>
</file>

<file path=ppt/slideLayouts/_rels/slideLayout913.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69.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8.xml.rels><?xml version="1.0" encoding="UTF-8" standalone="yes"?>
<Relationships xmlns="http://schemas.openxmlformats.org/package/2006/relationships"><Relationship Id="rId3" Type="http://schemas.openxmlformats.org/officeDocument/2006/relationships/image" Target="../media/image32.png"/><Relationship Id="rId7" Type="http://schemas.openxmlformats.org/officeDocument/2006/relationships/image" Target="../media/image36.png"/><Relationship Id="rId2" Type="http://schemas.openxmlformats.org/officeDocument/2006/relationships/image" Target="../media/image31.png"/><Relationship Id="rId1" Type="http://schemas.openxmlformats.org/officeDocument/2006/relationships/slideMaster" Target="../slideMasters/slideMaster71.xml"/><Relationship Id="rId6" Type="http://schemas.openxmlformats.org/officeDocument/2006/relationships/image" Target="../media/image35.png"/><Relationship Id="rId5" Type="http://schemas.openxmlformats.org/officeDocument/2006/relationships/image" Target="../media/image34.png"/><Relationship Id="rId4" Type="http://schemas.openxmlformats.org/officeDocument/2006/relationships/image" Target="../media/image33.png"/></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6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3.xml"/></Relationships>
</file>

<file path=ppt/slideLayouts/_rels/slideLayout961.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73.xml"/></Relationships>
</file>

<file path=ppt/slideLayouts/_rels/slideLayout962.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73.xml"/></Relationships>
</file>

<file path=ppt/slideLayouts/_rels/slideLayout963.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73.xml"/></Relationships>
</file>

<file path=ppt/slideLayouts/_rels/slideLayout964.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3.xml"/></Relationships>
</file>

<file path=ppt/slideLayouts/_rels/slideLayout96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3.xml"/></Relationships>
</file>

<file path=ppt/slideLayouts/_rels/slideLayout96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73.xml"/></Relationships>
</file>

<file path=ppt/slideLayouts/_rels/slideLayout96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73.xml"/></Relationships>
</file>

<file path=ppt/slideLayouts/_rels/slideLayout968.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Master" Target="../slideMasters/slideMaster73.xml"/></Relationships>
</file>

<file path=ppt/slideLayouts/_rels/slideLayout969.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73.xml"/></Relationships>
</file>

<file path=ppt/slideLayouts/_rels/slideLayout970.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73.xml"/></Relationships>
</file>

<file path=ppt/slideLayouts/_rels/slideLayout97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3.xml"/></Relationships>
</file>

<file path=ppt/slideLayouts/_rels/slideLayout972.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18.png"/><Relationship Id="rId1" Type="http://schemas.openxmlformats.org/officeDocument/2006/relationships/slideMaster" Target="../slideMasters/slideMaster73.xml"/></Relationships>
</file>

<file path=ppt/slideLayouts/_rels/slideLayout97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73.xml"/></Relationships>
</file>

<file path=ppt/slideLayouts/_rels/slideLayout97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73.xml"/></Relationships>
</file>

<file path=ppt/slideLayouts/_rels/slideLayout975.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Master" Target="../slideMasters/slideMaster73.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9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Master" Target="../slideMasters/slideMaster74.xml"/></Relationships>
</file>

<file path=ppt/slideLayouts/_rels/slideLayout992.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image" Target="../media/image86.png"/><Relationship Id="rId1" Type="http://schemas.openxmlformats.org/officeDocument/2006/relationships/slideMaster" Target="../slideMasters/slideMaster74.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94.xml.rels><?xml version="1.0" encoding="UTF-8" standalone="yes"?>
<Relationships xmlns="http://schemas.openxmlformats.org/package/2006/relationships"><Relationship Id="rId2" Type="http://schemas.openxmlformats.org/officeDocument/2006/relationships/image" Target="../media/image95.jpeg"/><Relationship Id="rId1" Type="http://schemas.openxmlformats.org/officeDocument/2006/relationships/slideMaster" Target="../slideMasters/slideMaster74.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9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99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99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00.xml.rels><?xml version="1.0" encoding="UTF-8" standalone="yes"?>
<Relationships xmlns="http://schemas.openxmlformats.org/package/2006/relationships"><Relationship Id="rId2" Type="http://schemas.openxmlformats.org/officeDocument/2006/relationships/image" Target="../media/image96.jpg"/><Relationship Id="rId1" Type="http://schemas.openxmlformats.org/officeDocument/2006/relationships/slideMaster" Target="../slideMasters/slideMaster75.xml"/></Relationships>
</file>

<file path=ppt/slideLayouts/_rels/slideLayout1001.xml.rels><?xml version="1.0" encoding="UTF-8" standalone="yes"?>
<Relationships xmlns="http://schemas.openxmlformats.org/package/2006/relationships"><Relationship Id="rId2" Type="http://schemas.openxmlformats.org/officeDocument/2006/relationships/image" Target="../media/image97.jpg"/><Relationship Id="rId1" Type="http://schemas.openxmlformats.org/officeDocument/2006/relationships/slideMaster" Target="../slideMasters/slideMaster75.xml"/></Relationships>
</file>

<file path=ppt/slideLayouts/_rels/slideLayout1002.xml.rels><?xml version="1.0" encoding="UTF-8" standalone="yes"?>
<Relationships xmlns="http://schemas.openxmlformats.org/package/2006/relationships"><Relationship Id="rId2" Type="http://schemas.openxmlformats.org/officeDocument/2006/relationships/image" Target="../media/image98.jpg"/><Relationship Id="rId1" Type="http://schemas.openxmlformats.org/officeDocument/2006/relationships/slideMaster" Target="../slideMasters/slideMaster75.xml"/></Relationships>
</file>

<file path=ppt/slideLayouts/_rels/slideLayout1003.xml.rels><?xml version="1.0" encoding="UTF-8" standalone="yes"?>
<Relationships xmlns="http://schemas.openxmlformats.org/package/2006/relationships"><Relationship Id="rId2" Type="http://schemas.openxmlformats.org/officeDocument/2006/relationships/image" Target="../media/image99.jpg"/><Relationship Id="rId1" Type="http://schemas.openxmlformats.org/officeDocument/2006/relationships/slideMaster" Target="../slideMasters/slideMaster75.xml"/></Relationships>
</file>

<file path=ppt/slideLayouts/_rels/slideLayout1004.xml.rels><?xml version="1.0" encoding="UTF-8" standalone="yes"?>
<Relationships xmlns="http://schemas.openxmlformats.org/package/2006/relationships"><Relationship Id="rId2" Type="http://schemas.openxmlformats.org/officeDocument/2006/relationships/image" Target="../media/image100.jpg"/><Relationship Id="rId1" Type="http://schemas.openxmlformats.org/officeDocument/2006/relationships/slideMaster" Target="../slideMasters/slideMaster75.xml"/></Relationships>
</file>

<file path=ppt/slideLayouts/_rels/slideLayout1005.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image" Target="../media/image101.png"/><Relationship Id="rId1" Type="http://schemas.openxmlformats.org/officeDocument/2006/relationships/slideMaster" Target="../slideMasters/slideMaster75.xml"/></Relationships>
</file>

<file path=ppt/slideLayouts/_rels/slideLayout100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0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1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01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01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01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01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02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02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02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02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024.xml.rels><?xml version="1.0" encoding="UTF-8" standalone="yes"?>
<Relationships xmlns="http://schemas.openxmlformats.org/package/2006/relationships"><Relationship Id="rId2" Type="http://schemas.openxmlformats.org/officeDocument/2006/relationships/image" Target="../media/image103.jpeg"/><Relationship Id="rId1" Type="http://schemas.openxmlformats.org/officeDocument/2006/relationships/slideMaster" Target="../slideMasters/slideMaster76.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6B21BCBE-5765-46D3-BA4F-E21B47D4CF2C}" type="datetimeFigureOut">
              <a:rPr lang="en-US" smtClean="0"/>
              <a:t>8/18/2024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313172283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B21BCBE-5765-46D3-BA4F-E21B47D4CF2C}" type="datetimeFigureOut">
              <a:rPr lang="en-US" smtClean="0"/>
              <a:t>8/18/2024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306508945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6B21BCBE-5765-46D3-BA4F-E21B47D4CF2C}" type="datetimeFigureOut">
              <a:rPr lang="en-US" smtClean="0"/>
              <a:t>8/18/2024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159009728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6B21BCBE-5765-46D3-BA4F-E21B47D4CF2C}" type="datetimeFigureOut">
              <a:rPr lang="en-US" smtClean="0"/>
              <a:t>8/18/2024</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284321071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6B21BCBE-5765-46D3-BA4F-E21B47D4CF2C}" type="datetimeFigureOut">
              <a:rPr lang="en-US" smtClean="0"/>
              <a:t>8/18/2024</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160304779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6B21BCBE-5765-46D3-BA4F-E21B47D4CF2C}" type="datetimeFigureOut">
              <a:rPr lang="en-US" smtClean="0"/>
              <a:t>8/18/2024</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428135564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B21BCBE-5765-46D3-BA4F-E21B47D4CF2C}" type="datetimeFigureOut">
              <a:rPr lang="en-US" smtClean="0"/>
              <a:t>8/18/2024</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214594456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6B21BCBE-5765-46D3-BA4F-E21B47D4CF2C}" type="datetimeFigureOut">
              <a:rPr lang="en-US" smtClean="0"/>
              <a:t>8/18/2024</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120501279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6B21BCBE-5765-46D3-BA4F-E21B47D4CF2C}" type="datetimeFigureOut">
              <a:rPr lang="en-US" smtClean="0"/>
              <a:t>8/18/2024</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221194191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B21BCBE-5765-46D3-BA4F-E21B47D4CF2C}" type="datetimeFigureOut">
              <a:rPr lang="en-US" smtClean="0"/>
              <a:t>8/18/2024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42639650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B21BCBE-5765-46D3-BA4F-E21B47D4CF2C}" type="datetimeFigureOut">
              <a:rPr lang="en-US" smtClean="0"/>
              <a:t>8/18/2024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29305888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32"/>
        <p:cNvGrpSpPr/>
        <p:nvPr/>
      </p:nvGrpSpPr>
      <p:grpSpPr>
        <a:xfrm>
          <a:off x="0" y="0"/>
          <a:ext cx="0" cy="0"/>
          <a:chOff x="0" y="0"/>
          <a:chExt cx="0" cy="0"/>
        </a:xfrm>
      </p:grpSpPr>
      <p:sp>
        <p:nvSpPr>
          <p:cNvPr id="33" name="Shape 33"/>
          <p:cNvSpPr/>
          <p:nvPr/>
        </p:nvSpPr>
        <p:spPr>
          <a:xfrm>
            <a:off x="-35700" y="2677834"/>
            <a:ext cx="12280867" cy="4230167"/>
          </a:xfrm>
          <a:custGeom>
            <a:avLst/>
            <a:gdLst/>
            <a:ahLst/>
            <a:cxnLst/>
            <a:rect l="0" t="0" r="0" b="0"/>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close/>
              </a:path>
            </a:pathLst>
          </a:custGeom>
          <a:solidFill>
            <a:srgbClr val="AFF000">
              <a:alpha val="81920"/>
            </a:srgbClr>
          </a:solidFill>
          <a:ln>
            <a:noFill/>
          </a:ln>
        </p:spPr>
      </p:sp>
      <p:sp>
        <p:nvSpPr>
          <p:cNvPr id="34" name="Shape 34"/>
          <p:cNvSpPr/>
          <p:nvPr/>
        </p:nvSpPr>
        <p:spPr>
          <a:xfrm>
            <a:off x="-35700" y="2852933"/>
            <a:ext cx="12280867" cy="4055067"/>
          </a:xfrm>
          <a:custGeom>
            <a:avLst/>
            <a:gdLst/>
            <a:ahLst/>
            <a:cxnLst/>
            <a:rect l="0" t="0" r="0" b="0"/>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close/>
              </a:path>
            </a:pathLst>
          </a:custGeom>
          <a:solidFill>
            <a:srgbClr val="00CEF6">
              <a:alpha val="73460"/>
            </a:srgbClr>
          </a:solidFill>
          <a:ln>
            <a:noFill/>
          </a:ln>
        </p:spPr>
      </p:sp>
      <p:sp>
        <p:nvSpPr>
          <p:cNvPr id="35" name="Shape 35"/>
          <p:cNvSpPr/>
          <p:nvPr/>
        </p:nvSpPr>
        <p:spPr>
          <a:xfrm rot="8100000">
            <a:off x="2463973" y="24194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6" name="Shape 36"/>
          <p:cNvSpPr/>
          <p:nvPr/>
        </p:nvSpPr>
        <p:spPr>
          <a:xfrm rot="8100000">
            <a:off x="8051973" y="27978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7" name="Shape 37"/>
          <p:cNvSpPr/>
          <p:nvPr/>
        </p:nvSpPr>
        <p:spPr>
          <a:xfrm rot="8100000">
            <a:off x="9575973" y="28423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38" name="Shape 38"/>
          <p:cNvGrpSpPr/>
          <p:nvPr/>
        </p:nvGrpSpPr>
        <p:grpSpPr>
          <a:xfrm>
            <a:off x="-12700" y="2698767"/>
            <a:ext cx="12223767" cy="793733"/>
            <a:chOff x="-9525" y="4462475"/>
            <a:chExt cx="9167825" cy="595300"/>
          </a:xfrm>
        </p:grpSpPr>
        <p:sp>
          <p:nvSpPr>
            <p:cNvPr id="39" name="Shape 39"/>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40" name="Shape 40"/>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41" name="Shape 41"/>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42" name="Shape 42"/>
          <p:cNvGrpSpPr/>
          <p:nvPr/>
        </p:nvGrpSpPr>
        <p:grpSpPr>
          <a:xfrm>
            <a:off x="-57116" y="2673450"/>
            <a:ext cx="12306099" cy="857049"/>
            <a:chOff x="-42837" y="4443487"/>
            <a:chExt cx="9229574" cy="642787"/>
          </a:xfrm>
        </p:grpSpPr>
        <p:sp>
          <p:nvSpPr>
            <p:cNvPr id="43" name="Shape 43"/>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4" name="Shape 44"/>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5" name="Shape 45"/>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6" name="Shape 46"/>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7" name="Shape 47"/>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8" name="Shape 48"/>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9" name="Shape 49"/>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0" name="Shape 50"/>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1" name="Shape 51"/>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2" name="Shape 52"/>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3" name="Shape 53"/>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4" name="Shape 54"/>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5" name="Shape 55"/>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6" name="Shape 56"/>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7" name="Shape 57"/>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8" name="Shape 58"/>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59" name="Shape 59"/>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0" name="Shape 60"/>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1" name="Shape 61"/>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2" name="Shape 62"/>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3" name="Shape 63"/>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4" name="Shape 64"/>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5" name="Shape 65"/>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6" name="Shape 66"/>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67" name="Shape 67"/>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68" name="Shape 68"/>
          <p:cNvSpPr/>
          <p:nvPr/>
        </p:nvSpPr>
        <p:spPr>
          <a:xfrm>
            <a:off x="3987601" y="28637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69" name="Shape 69"/>
          <p:cNvSpPr/>
          <p:nvPr/>
        </p:nvSpPr>
        <p:spPr>
          <a:xfrm>
            <a:off x="1447601" y="32447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70" name="Shape 70"/>
          <p:cNvSpPr/>
          <p:nvPr/>
        </p:nvSpPr>
        <p:spPr>
          <a:xfrm>
            <a:off x="6527601" y="27701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71" name="Shape 71"/>
          <p:cNvSpPr/>
          <p:nvPr/>
        </p:nvSpPr>
        <p:spPr>
          <a:xfrm rot="8100000">
            <a:off x="11599932" y="25210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72" name="Shape 72"/>
          <p:cNvSpPr txBox="1">
            <a:spLocks noGrp="1"/>
          </p:cNvSpPr>
          <p:nvPr>
            <p:ph type="ctrTitle"/>
          </p:nvPr>
        </p:nvSpPr>
        <p:spPr>
          <a:xfrm>
            <a:off x="3797300" y="4484567"/>
            <a:ext cx="7480400" cy="1546399"/>
          </a:xfrm>
          <a:prstGeom prst="rect">
            <a:avLst/>
          </a:prstGeom>
        </p:spPr>
        <p:txBody>
          <a:bodyPr lIns="91425" tIns="91425" rIns="91425" bIns="91425" anchor="ctr" anchorCtr="0"/>
          <a:lstStyle>
            <a:lvl1pPr lvl="0" algn="r">
              <a:spcBef>
                <a:spcPts val="0"/>
              </a:spcBef>
              <a:buClr>
                <a:srgbClr val="FFFFFF"/>
              </a:buClr>
              <a:buSzPct val="100000"/>
              <a:defRPr sz="6400">
                <a:solidFill>
                  <a:srgbClr val="FFFFFF"/>
                </a:solidFill>
              </a:defRPr>
            </a:lvl1pPr>
            <a:lvl2pPr lvl="1" algn="r">
              <a:spcBef>
                <a:spcPts val="0"/>
              </a:spcBef>
              <a:buClr>
                <a:srgbClr val="FFFFFF"/>
              </a:buClr>
              <a:buSzPct val="100000"/>
              <a:defRPr sz="6400">
                <a:solidFill>
                  <a:srgbClr val="FFFFFF"/>
                </a:solidFill>
              </a:defRPr>
            </a:lvl2pPr>
            <a:lvl3pPr lvl="2" algn="r">
              <a:spcBef>
                <a:spcPts val="0"/>
              </a:spcBef>
              <a:buClr>
                <a:srgbClr val="FFFFFF"/>
              </a:buClr>
              <a:buSzPct val="100000"/>
              <a:defRPr sz="6400">
                <a:solidFill>
                  <a:srgbClr val="FFFFFF"/>
                </a:solidFill>
              </a:defRPr>
            </a:lvl3pPr>
            <a:lvl4pPr lvl="3" algn="r">
              <a:spcBef>
                <a:spcPts val="0"/>
              </a:spcBef>
              <a:buClr>
                <a:srgbClr val="FFFFFF"/>
              </a:buClr>
              <a:buSzPct val="100000"/>
              <a:defRPr sz="6400">
                <a:solidFill>
                  <a:srgbClr val="FFFFFF"/>
                </a:solidFill>
              </a:defRPr>
            </a:lvl4pPr>
            <a:lvl5pPr lvl="4" algn="r">
              <a:spcBef>
                <a:spcPts val="0"/>
              </a:spcBef>
              <a:buClr>
                <a:srgbClr val="FFFFFF"/>
              </a:buClr>
              <a:buSzPct val="100000"/>
              <a:defRPr sz="6400">
                <a:solidFill>
                  <a:srgbClr val="FFFFFF"/>
                </a:solidFill>
              </a:defRPr>
            </a:lvl5pPr>
            <a:lvl6pPr lvl="5" algn="r">
              <a:spcBef>
                <a:spcPts val="0"/>
              </a:spcBef>
              <a:buClr>
                <a:srgbClr val="FFFFFF"/>
              </a:buClr>
              <a:buSzPct val="100000"/>
              <a:defRPr sz="6400">
                <a:solidFill>
                  <a:srgbClr val="FFFFFF"/>
                </a:solidFill>
              </a:defRPr>
            </a:lvl6pPr>
            <a:lvl7pPr lvl="6" algn="r">
              <a:spcBef>
                <a:spcPts val="0"/>
              </a:spcBef>
              <a:buClr>
                <a:srgbClr val="FFFFFF"/>
              </a:buClr>
              <a:buSzPct val="100000"/>
              <a:defRPr sz="6400">
                <a:solidFill>
                  <a:srgbClr val="FFFFFF"/>
                </a:solidFill>
              </a:defRPr>
            </a:lvl7pPr>
            <a:lvl8pPr lvl="7" algn="r">
              <a:spcBef>
                <a:spcPts val="0"/>
              </a:spcBef>
              <a:buClr>
                <a:srgbClr val="FFFFFF"/>
              </a:buClr>
              <a:buSzPct val="100000"/>
              <a:defRPr sz="6400">
                <a:solidFill>
                  <a:srgbClr val="FFFFFF"/>
                </a:solidFill>
              </a:defRPr>
            </a:lvl8pPr>
            <a:lvl9pPr lvl="8" algn="r">
              <a:spcBef>
                <a:spcPts val="0"/>
              </a:spcBef>
              <a:buClr>
                <a:srgbClr val="FFFFFF"/>
              </a:buClr>
              <a:buSzPct val="100000"/>
              <a:defRPr sz="6400">
                <a:solidFill>
                  <a:srgbClr val="FFFFFF"/>
                </a:solidFill>
              </a:defRPr>
            </a:lvl9pPr>
          </a:lstStyle>
          <a:p>
            <a:endParaRPr/>
          </a:p>
        </p:txBody>
      </p:sp>
    </p:spTree>
    <p:extLst>
      <p:ext uri="{BB962C8B-B14F-4D97-AF65-F5344CB8AC3E}">
        <p14:creationId xmlns:p14="http://schemas.microsoft.com/office/powerpoint/2010/main" val="368281876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cSld name="Subtitle">
    <p:spTree>
      <p:nvGrpSpPr>
        <p:cNvPr id="1" name="Shape 73"/>
        <p:cNvGrpSpPr/>
        <p:nvPr/>
      </p:nvGrpSpPr>
      <p:grpSpPr>
        <a:xfrm>
          <a:off x="0" y="0"/>
          <a:ext cx="0" cy="0"/>
          <a:chOff x="0" y="0"/>
          <a:chExt cx="0" cy="0"/>
        </a:xfrm>
      </p:grpSpPr>
      <p:sp>
        <p:nvSpPr>
          <p:cNvPr id="74" name="Shape 74"/>
          <p:cNvSpPr/>
          <p:nvPr/>
        </p:nvSpPr>
        <p:spPr>
          <a:xfrm>
            <a:off x="-35700" y="2677834"/>
            <a:ext cx="12280867" cy="4230167"/>
          </a:xfrm>
          <a:custGeom>
            <a:avLst/>
            <a:gdLst/>
            <a:ahLst/>
            <a:cxnLst/>
            <a:rect l="0" t="0" r="0" b="0"/>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close/>
              </a:path>
            </a:pathLst>
          </a:custGeom>
          <a:solidFill>
            <a:srgbClr val="AFF000">
              <a:alpha val="81920"/>
            </a:srgbClr>
          </a:solidFill>
          <a:ln>
            <a:noFill/>
          </a:ln>
        </p:spPr>
      </p:sp>
      <p:sp>
        <p:nvSpPr>
          <p:cNvPr id="75" name="Shape 75"/>
          <p:cNvSpPr/>
          <p:nvPr/>
        </p:nvSpPr>
        <p:spPr>
          <a:xfrm>
            <a:off x="-35700" y="2852933"/>
            <a:ext cx="12280867" cy="4055067"/>
          </a:xfrm>
          <a:custGeom>
            <a:avLst/>
            <a:gdLst/>
            <a:ahLst/>
            <a:cxnLst/>
            <a:rect l="0" t="0" r="0" b="0"/>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close/>
              </a:path>
            </a:pathLst>
          </a:custGeom>
          <a:solidFill>
            <a:srgbClr val="00CEF6">
              <a:alpha val="73460"/>
            </a:srgbClr>
          </a:solidFill>
          <a:ln>
            <a:noFill/>
          </a:ln>
        </p:spPr>
      </p:sp>
      <p:sp>
        <p:nvSpPr>
          <p:cNvPr id="76" name="Shape 76"/>
          <p:cNvSpPr/>
          <p:nvPr/>
        </p:nvSpPr>
        <p:spPr>
          <a:xfrm rot="8100000">
            <a:off x="2463973" y="24194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77" name="Shape 77"/>
          <p:cNvSpPr/>
          <p:nvPr/>
        </p:nvSpPr>
        <p:spPr>
          <a:xfrm rot="8100000">
            <a:off x="8051973" y="27978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78" name="Shape 78"/>
          <p:cNvSpPr/>
          <p:nvPr/>
        </p:nvSpPr>
        <p:spPr>
          <a:xfrm rot="8100000">
            <a:off x="9575973" y="28423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79" name="Shape 79"/>
          <p:cNvGrpSpPr/>
          <p:nvPr/>
        </p:nvGrpSpPr>
        <p:grpSpPr>
          <a:xfrm>
            <a:off x="-12700" y="2698767"/>
            <a:ext cx="12223767" cy="793733"/>
            <a:chOff x="-9525" y="4462475"/>
            <a:chExt cx="9167825" cy="595300"/>
          </a:xfrm>
        </p:grpSpPr>
        <p:sp>
          <p:nvSpPr>
            <p:cNvPr id="80" name="Shape 80"/>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81" name="Shape 81"/>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82" name="Shape 82"/>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83" name="Shape 83"/>
          <p:cNvGrpSpPr/>
          <p:nvPr/>
        </p:nvGrpSpPr>
        <p:grpSpPr>
          <a:xfrm>
            <a:off x="-57116" y="2673450"/>
            <a:ext cx="12306099" cy="857049"/>
            <a:chOff x="-42837" y="4443487"/>
            <a:chExt cx="9229574" cy="642787"/>
          </a:xfrm>
        </p:grpSpPr>
        <p:sp>
          <p:nvSpPr>
            <p:cNvPr id="84" name="Shape 84"/>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85" name="Shape 85"/>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86" name="Shape 86"/>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87" name="Shape 87"/>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88" name="Shape 88"/>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89" name="Shape 89"/>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0" name="Shape 90"/>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1" name="Shape 91"/>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2" name="Shape 92"/>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3" name="Shape 93"/>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4" name="Shape 94"/>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5" name="Shape 95"/>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6" name="Shape 96"/>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7" name="Shape 97"/>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8" name="Shape 98"/>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99" name="Shape 99"/>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0" name="Shape 100"/>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1" name="Shape 101"/>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2" name="Shape 102"/>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3" name="Shape 103"/>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4" name="Shape 104"/>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5" name="Shape 105"/>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6" name="Shape 106"/>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7" name="Shape 107"/>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08" name="Shape 108"/>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109" name="Shape 109"/>
          <p:cNvSpPr/>
          <p:nvPr/>
        </p:nvSpPr>
        <p:spPr>
          <a:xfrm>
            <a:off x="3987601" y="28637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10" name="Shape 110"/>
          <p:cNvSpPr/>
          <p:nvPr/>
        </p:nvSpPr>
        <p:spPr>
          <a:xfrm>
            <a:off x="1447601" y="32447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11" name="Shape 111"/>
          <p:cNvSpPr/>
          <p:nvPr/>
        </p:nvSpPr>
        <p:spPr>
          <a:xfrm>
            <a:off x="6527601" y="27701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12" name="Shape 112"/>
          <p:cNvSpPr/>
          <p:nvPr/>
        </p:nvSpPr>
        <p:spPr>
          <a:xfrm rot="8100000">
            <a:off x="11599932" y="25210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13" name="Shape 113"/>
          <p:cNvSpPr txBox="1">
            <a:spLocks noGrp="1"/>
          </p:cNvSpPr>
          <p:nvPr>
            <p:ph type="ctrTitle"/>
          </p:nvPr>
        </p:nvSpPr>
        <p:spPr>
          <a:xfrm>
            <a:off x="3079134" y="4041534"/>
            <a:ext cx="6952799" cy="1546399"/>
          </a:xfrm>
          <a:prstGeom prst="rect">
            <a:avLst/>
          </a:prstGeom>
        </p:spPr>
        <p:txBody>
          <a:bodyPr lIns="91425" tIns="91425" rIns="91425" bIns="91425" anchor="b" anchorCtr="0"/>
          <a:lstStyle>
            <a:lvl1pPr lvl="0" algn="r" rtl="0">
              <a:spcBef>
                <a:spcPts val="0"/>
              </a:spcBef>
              <a:buClr>
                <a:srgbClr val="FFFFFF"/>
              </a:buClr>
              <a:buSzPct val="100000"/>
              <a:defRPr sz="4800">
                <a:solidFill>
                  <a:srgbClr val="FFFFFF"/>
                </a:solidFill>
              </a:defRPr>
            </a:lvl1pPr>
            <a:lvl2pPr lvl="1" algn="r" rtl="0">
              <a:spcBef>
                <a:spcPts val="0"/>
              </a:spcBef>
              <a:buClr>
                <a:srgbClr val="FFFFFF"/>
              </a:buClr>
              <a:buSzPct val="100000"/>
              <a:defRPr sz="4800">
                <a:solidFill>
                  <a:srgbClr val="FFFFFF"/>
                </a:solidFill>
              </a:defRPr>
            </a:lvl2pPr>
            <a:lvl3pPr lvl="2" algn="r" rtl="0">
              <a:spcBef>
                <a:spcPts val="0"/>
              </a:spcBef>
              <a:buClr>
                <a:srgbClr val="FFFFFF"/>
              </a:buClr>
              <a:buSzPct val="100000"/>
              <a:defRPr sz="4800">
                <a:solidFill>
                  <a:srgbClr val="FFFFFF"/>
                </a:solidFill>
              </a:defRPr>
            </a:lvl3pPr>
            <a:lvl4pPr lvl="3" algn="r" rtl="0">
              <a:spcBef>
                <a:spcPts val="0"/>
              </a:spcBef>
              <a:buClr>
                <a:srgbClr val="FFFFFF"/>
              </a:buClr>
              <a:buSzPct val="100000"/>
              <a:defRPr sz="4800">
                <a:solidFill>
                  <a:srgbClr val="FFFFFF"/>
                </a:solidFill>
              </a:defRPr>
            </a:lvl4pPr>
            <a:lvl5pPr lvl="4" algn="r" rtl="0">
              <a:spcBef>
                <a:spcPts val="0"/>
              </a:spcBef>
              <a:buClr>
                <a:srgbClr val="FFFFFF"/>
              </a:buClr>
              <a:buSzPct val="100000"/>
              <a:defRPr sz="4800">
                <a:solidFill>
                  <a:srgbClr val="FFFFFF"/>
                </a:solidFill>
              </a:defRPr>
            </a:lvl5pPr>
            <a:lvl6pPr lvl="5" algn="r" rtl="0">
              <a:spcBef>
                <a:spcPts val="0"/>
              </a:spcBef>
              <a:buClr>
                <a:srgbClr val="FFFFFF"/>
              </a:buClr>
              <a:buSzPct val="100000"/>
              <a:defRPr sz="4800">
                <a:solidFill>
                  <a:srgbClr val="FFFFFF"/>
                </a:solidFill>
              </a:defRPr>
            </a:lvl6pPr>
            <a:lvl7pPr lvl="6" algn="r" rtl="0">
              <a:spcBef>
                <a:spcPts val="0"/>
              </a:spcBef>
              <a:buClr>
                <a:srgbClr val="FFFFFF"/>
              </a:buClr>
              <a:buSzPct val="100000"/>
              <a:defRPr sz="4800">
                <a:solidFill>
                  <a:srgbClr val="FFFFFF"/>
                </a:solidFill>
              </a:defRPr>
            </a:lvl7pPr>
            <a:lvl8pPr lvl="7" algn="r" rtl="0">
              <a:spcBef>
                <a:spcPts val="0"/>
              </a:spcBef>
              <a:buClr>
                <a:srgbClr val="FFFFFF"/>
              </a:buClr>
              <a:buSzPct val="100000"/>
              <a:defRPr sz="4800">
                <a:solidFill>
                  <a:srgbClr val="FFFFFF"/>
                </a:solidFill>
              </a:defRPr>
            </a:lvl8pPr>
            <a:lvl9pPr lvl="8" algn="r" rtl="0">
              <a:spcBef>
                <a:spcPts val="0"/>
              </a:spcBef>
              <a:buClr>
                <a:srgbClr val="FFFFFF"/>
              </a:buClr>
              <a:buSzPct val="100000"/>
              <a:defRPr sz="4800">
                <a:solidFill>
                  <a:srgbClr val="FFFFFF"/>
                </a:solidFill>
              </a:defRPr>
            </a:lvl9pPr>
          </a:lstStyle>
          <a:p>
            <a:endParaRPr/>
          </a:p>
        </p:txBody>
      </p:sp>
      <p:sp>
        <p:nvSpPr>
          <p:cNvPr id="114" name="Shape 114"/>
          <p:cNvSpPr txBox="1">
            <a:spLocks noGrp="1"/>
          </p:cNvSpPr>
          <p:nvPr>
            <p:ph type="subTitle" idx="1"/>
          </p:nvPr>
        </p:nvSpPr>
        <p:spPr>
          <a:xfrm>
            <a:off x="3079254" y="5412334"/>
            <a:ext cx="6952799" cy="1046399"/>
          </a:xfrm>
          <a:prstGeom prst="rect">
            <a:avLst/>
          </a:prstGeom>
        </p:spPr>
        <p:txBody>
          <a:bodyPr lIns="91425" tIns="91425" rIns="91425" bIns="91425" anchor="t" anchorCtr="0"/>
          <a:lstStyle>
            <a:lvl1pPr lvl="0" algn="r" rtl="0">
              <a:spcBef>
                <a:spcPts val="0"/>
              </a:spcBef>
              <a:buClr>
                <a:srgbClr val="FFFFFF"/>
              </a:buClr>
              <a:buNone/>
              <a:defRPr>
                <a:solidFill>
                  <a:srgbClr val="FFFFFF"/>
                </a:solidFill>
              </a:defRPr>
            </a:lvl1pPr>
            <a:lvl2pPr lvl="1" algn="r" rtl="0">
              <a:spcBef>
                <a:spcPts val="0"/>
              </a:spcBef>
              <a:buClr>
                <a:srgbClr val="FFFFFF"/>
              </a:buClr>
              <a:buSzPct val="100000"/>
              <a:buNone/>
              <a:defRPr sz="4000">
                <a:solidFill>
                  <a:srgbClr val="FFFFFF"/>
                </a:solidFill>
              </a:defRPr>
            </a:lvl2pPr>
            <a:lvl3pPr lvl="2" algn="r" rtl="0">
              <a:spcBef>
                <a:spcPts val="0"/>
              </a:spcBef>
              <a:buClr>
                <a:srgbClr val="FFFFFF"/>
              </a:buClr>
              <a:buSzPct val="100000"/>
              <a:buNone/>
              <a:defRPr sz="4000">
                <a:solidFill>
                  <a:srgbClr val="FFFFFF"/>
                </a:solidFill>
              </a:defRPr>
            </a:lvl3pPr>
            <a:lvl4pPr lvl="3" algn="r" rtl="0">
              <a:spcBef>
                <a:spcPts val="0"/>
              </a:spcBef>
              <a:buClr>
                <a:srgbClr val="FFFFFF"/>
              </a:buClr>
              <a:buSzPct val="100000"/>
              <a:buNone/>
              <a:defRPr sz="4000">
                <a:solidFill>
                  <a:srgbClr val="FFFFFF"/>
                </a:solidFill>
              </a:defRPr>
            </a:lvl4pPr>
            <a:lvl5pPr lvl="4" algn="r" rtl="0">
              <a:spcBef>
                <a:spcPts val="0"/>
              </a:spcBef>
              <a:buClr>
                <a:srgbClr val="FFFFFF"/>
              </a:buClr>
              <a:buSzPct val="100000"/>
              <a:buNone/>
              <a:defRPr sz="4000">
                <a:solidFill>
                  <a:srgbClr val="FFFFFF"/>
                </a:solidFill>
              </a:defRPr>
            </a:lvl5pPr>
            <a:lvl6pPr lvl="5" algn="r" rtl="0">
              <a:spcBef>
                <a:spcPts val="0"/>
              </a:spcBef>
              <a:buClr>
                <a:srgbClr val="FFFFFF"/>
              </a:buClr>
              <a:buSzPct val="100000"/>
              <a:buNone/>
              <a:defRPr sz="4000">
                <a:solidFill>
                  <a:srgbClr val="FFFFFF"/>
                </a:solidFill>
              </a:defRPr>
            </a:lvl6pPr>
            <a:lvl7pPr lvl="6" algn="r" rtl="0">
              <a:spcBef>
                <a:spcPts val="0"/>
              </a:spcBef>
              <a:buClr>
                <a:srgbClr val="FFFFFF"/>
              </a:buClr>
              <a:buSzPct val="100000"/>
              <a:buNone/>
              <a:defRPr sz="4000">
                <a:solidFill>
                  <a:srgbClr val="FFFFFF"/>
                </a:solidFill>
              </a:defRPr>
            </a:lvl7pPr>
            <a:lvl8pPr lvl="7" algn="r" rtl="0">
              <a:spcBef>
                <a:spcPts val="0"/>
              </a:spcBef>
              <a:buClr>
                <a:srgbClr val="FFFFFF"/>
              </a:buClr>
              <a:buSzPct val="100000"/>
              <a:buNone/>
              <a:defRPr sz="4000">
                <a:solidFill>
                  <a:srgbClr val="FFFFFF"/>
                </a:solidFill>
              </a:defRPr>
            </a:lvl8pPr>
            <a:lvl9pPr lvl="8" algn="r" rtl="0">
              <a:spcBef>
                <a:spcPts val="0"/>
              </a:spcBef>
              <a:buClr>
                <a:srgbClr val="FFFFFF"/>
              </a:buClr>
              <a:buSzPct val="100000"/>
              <a:buNone/>
              <a:defRPr sz="4000">
                <a:solidFill>
                  <a:srgbClr val="FFFFFF"/>
                </a:solidFill>
              </a:defRPr>
            </a:lvl9pPr>
          </a:lstStyle>
          <a:p>
            <a:endParaRPr/>
          </a:p>
        </p:txBody>
      </p:sp>
    </p:spTree>
    <p:extLst>
      <p:ext uri="{BB962C8B-B14F-4D97-AF65-F5344CB8AC3E}">
        <p14:creationId xmlns:p14="http://schemas.microsoft.com/office/powerpoint/2010/main" val="318274019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cSld name="Quote">
    <p:spTree>
      <p:nvGrpSpPr>
        <p:cNvPr id="1" name="Shape 115"/>
        <p:cNvGrpSpPr/>
        <p:nvPr/>
      </p:nvGrpSpPr>
      <p:grpSpPr>
        <a:xfrm>
          <a:off x="0" y="0"/>
          <a:ext cx="0" cy="0"/>
          <a:chOff x="0" y="0"/>
          <a:chExt cx="0" cy="0"/>
        </a:xfrm>
      </p:grpSpPr>
      <p:sp>
        <p:nvSpPr>
          <p:cNvPr id="116" name="Shape 116"/>
          <p:cNvSpPr txBox="1">
            <a:spLocks noGrp="1"/>
          </p:cNvSpPr>
          <p:nvPr>
            <p:ph type="body" idx="1"/>
          </p:nvPr>
        </p:nvSpPr>
        <p:spPr>
          <a:xfrm>
            <a:off x="2026634" y="2882401"/>
            <a:ext cx="8138799" cy="1093199"/>
          </a:xfrm>
          <a:prstGeom prst="rect">
            <a:avLst/>
          </a:prstGeom>
        </p:spPr>
        <p:txBody>
          <a:bodyPr lIns="91425" tIns="91425" rIns="91425" bIns="91425" anchor="ctr" anchorCtr="0"/>
          <a:lstStyle>
            <a:lvl1pPr lvl="0" algn="ctr" rtl="0">
              <a:spcBef>
                <a:spcPts val="0"/>
              </a:spcBef>
              <a:buSzPct val="100000"/>
              <a:defRPr sz="4000" i="1"/>
            </a:lvl1pPr>
            <a:lvl2pPr lvl="1" algn="ctr" rtl="0">
              <a:spcBef>
                <a:spcPts val="0"/>
              </a:spcBef>
              <a:buSzPct val="100000"/>
              <a:defRPr sz="4000" i="1"/>
            </a:lvl2pPr>
            <a:lvl3pPr lvl="2" algn="ctr" rtl="0">
              <a:spcBef>
                <a:spcPts val="0"/>
              </a:spcBef>
              <a:buSzPct val="100000"/>
              <a:defRPr sz="4000" i="1"/>
            </a:lvl3pPr>
            <a:lvl4pPr lvl="3" algn="ctr" rtl="0">
              <a:spcBef>
                <a:spcPts val="0"/>
              </a:spcBef>
              <a:buSzPct val="100000"/>
              <a:defRPr sz="4000" i="1"/>
            </a:lvl4pPr>
            <a:lvl5pPr lvl="4" algn="ctr" rtl="0">
              <a:spcBef>
                <a:spcPts val="0"/>
              </a:spcBef>
              <a:buSzPct val="100000"/>
              <a:defRPr sz="4000" i="1"/>
            </a:lvl5pPr>
            <a:lvl6pPr lvl="5" algn="ctr" rtl="0">
              <a:spcBef>
                <a:spcPts val="0"/>
              </a:spcBef>
              <a:buSzPct val="100000"/>
              <a:defRPr sz="4000" i="1"/>
            </a:lvl6pPr>
            <a:lvl7pPr lvl="6" algn="ctr" rtl="0">
              <a:spcBef>
                <a:spcPts val="0"/>
              </a:spcBef>
              <a:buSzPct val="100000"/>
              <a:defRPr sz="4000" i="1"/>
            </a:lvl7pPr>
            <a:lvl8pPr lvl="7" algn="ctr" rtl="0">
              <a:spcBef>
                <a:spcPts val="0"/>
              </a:spcBef>
              <a:buSzPct val="100000"/>
              <a:defRPr sz="4000" i="1"/>
            </a:lvl8pPr>
            <a:lvl9pPr lvl="8" algn="ctr">
              <a:spcBef>
                <a:spcPts val="0"/>
              </a:spcBef>
              <a:buSzPct val="100000"/>
              <a:defRPr sz="4000" i="1"/>
            </a:lvl9pPr>
          </a:lstStyle>
          <a:p>
            <a:endParaRPr/>
          </a:p>
        </p:txBody>
      </p:sp>
      <p:sp>
        <p:nvSpPr>
          <p:cNvPr id="117" name="Shape 117"/>
          <p:cNvSpPr txBox="1"/>
          <p:nvPr/>
        </p:nvSpPr>
        <p:spPr>
          <a:xfrm>
            <a:off x="4791200" y="737025"/>
            <a:ext cx="2609600" cy="871599"/>
          </a:xfrm>
          <a:prstGeom prst="rect">
            <a:avLst/>
          </a:prstGeom>
          <a:noFill/>
          <a:ln>
            <a:noFill/>
          </a:ln>
        </p:spPr>
        <p:txBody>
          <a:bodyPr lIns="121900" tIns="121900" rIns="121900" bIns="121900" anchor="t" anchorCtr="0">
            <a:noAutofit/>
          </a:bodyPr>
          <a:lstStyle/>
          <a:p>
            <a:pPr algn="ctr"/>
            <a:r>
              <a:rPr lang="en" sz="12800" kern="0">
                <a:solidFill>
                  <a:srgbClr val="00CEF6"/>
                </a:solidFill>
                <a:cs typeface="Arial"/>
                <a:sym typeface="Arial"/>
                <a:rtl val="0"/>
              </a:rPr>
              <a:t>“</a:t>
            </a:r>
          </a:p>
        </p:txBody>
      </p:sp>
      <p:sp>
        <p:nvSpPr>
          <p:cNvPr id="118" name="Shape 118"/>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119" name="Shape 119"/>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120" name="Shape 120"/>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21" name="Shape 121"/>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22" name="Shape 122"/>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123" name="Shape 123"/>
          <p:cNvGrpSpPr/>
          <p:nvPr/>
        </p:nvGrpSpPr>
        <p:grpSpPr>
          <a:xfrm>
            <a:off x="-12700" y="5949967"/>
            <a:ext cx="12223767" cy="793733"/>
            <a:chOff x="-9525" y="4462475"/>
            <a:chExt cx="9167825" cy="595300"/>
          </a:xfrm>
        </p:grpSpPr>
        <p:sp>
          <p:nvSpPr>
            <p:cNvPr id="124" name="Shape 124"/>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125" name="Shape 125"/>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126" name="Shape 126"/>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127" name="Shape 127"/>
          <p:cNvGrpSpPr/>
          <p:nvPr/>
        </p:nvGrpSpPr>
        <p:grpSpPr>
          <a:xfrm>
            <a:off x="-57116" y="5924650"/>
            <a:ext cx="12306099" cy="857049"/>
            <a:chOff x="-42837" y="4443487"/>
            <a:chExt cx="9229574" cy="642787"/>
          </a:xfrm>
        </p:grpSpPr>
        <p:sp>
          <p:nvSpPr>
            <p:cNvPr id="128" name="Shape 128"/>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29" name="Shape 129"/>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0" name="Shape 130"/>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1" name="Shape 131"/>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2" name="Shape 132"/>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3" name="Shape 133"/>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4" name="Shape 134"/>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5" name="Shape 135"/>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6" name="Shape 136"/>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7" name="Shape 137"/>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8" name="Shape 138"/>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39" name="Shape 139"/>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0" name="Shape 140"/>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1" name="Shape 141"/>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2" name="Shape 142"/>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3" name="Shape 143"/>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4" name="Shape 144"/>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5" name="Shape 145"/>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6" name="Shape 146"/>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7" name="Shape 147"/>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8" name="Shape 148"/>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49" name="Shape 149"/>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50" name="Shape 150"/>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51" name="Shape 151"/>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52" name="Shape 152"/>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153" name="Shape 153"/>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54" name="Shape 154"/>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55" name="Shape 155"/>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56" name="Shape 156"/>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126907695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157"/>
        <p:cNvGrpSpPr/>
        <p:nvPr/>
      </p:nvGrpSpPr>
      <p:grpSpPr>
        <a:xfrm>
          <a:off x="0" y="0"/>
          <a:ext cx="0" cy="0"/>
          <a:chOff x="0" y="0"/>
          <a:chExt cx="0" cy="0"/>
        </a:xfrm>
      </p:grpSpPr>
      <p:sp>
        <p:nvSpPr>
          <p:cNvPr id="158" name="Shape 158"/>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59" name="Shape 159"/>
          <p:cNvSpPr txBox="1">
            <a:spLocks noGrp="1"/>
          </p:cNvSpPr>
          <p:nvPr>
            <p:ph type="body" idx="1"/>
          </p:nvPr>
        </p:nvSpPr>
        <p:spPr>
          <a:xfrm>
            <a:off x="1434467" y="2053567"/>
            <a:ext cx="9328800" cy="25627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60" name="Shape 160"/>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161" name="Shape 161"/>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162" name="Shape 162"/>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63" name="Shape 163"/>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64" name="Shape 164"/>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165" name="Shape 165"/>
          <p:cNvGrpSpPr/>
          <p:nvPr/>
        </p:nvGrpSpPr>
        <p:grpSpPr>
          <a:xfrm>
            <a:off x="-12700" y="5949967"/>
            <a:ext cx="12223767" cy="793733"/>
            <a:chOff x="-9525" y="4462475"/>
            <a:chExt cx="9167825" cy="595300"/>
          </a:xfrm>
        </p:grpSpPr>
        <p:sp>
          <p:nvSpPr>
            <p:cNvPr id="166" name="Shape 166"/>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167" name="Shape 167"/>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168" name="Shape 168"/>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169" name="Shape 169"/>
          <p:cNvGrpSpPr/>
          <p:nvPr/>
        </p:nvGrpSpPr>
        <p:grpSpPr>
          <a:xfrm>
            <a:off x="-57116" y="5924650"/>
            <a:ext cx="12306099" cy="857049"/>
            <a:chOff x="-42837" y="4443487"/>
            <a:chExt cx="9229574" cy="642787"/>
          </a:xfrm>
        </p:grpSpPr>
        <p:sp>
          <p:nvSpPr>
            <p:cNvPr id="170" name="Shape 170"/>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1" name="Shape 171"/>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2" name="Shape 172"/>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3" name="Shape 173"/>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4" name="Shape 174"/>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5" name="Shape 175"/>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6" name="Shape 176"/>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7" name="Shape 177"/>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8" name="Shape 178"/>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79" name="Shape 179"/>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0" name="Shape 180"/>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1" name="Shape 181"/>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2" name="Shape 182"/>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3" name="Shape 183"/>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4" name="Shape 184"/>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5" name="Shape 185"/>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6" name="Shape 186"/>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7" name="Shape 187"/>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8" name="Shape 188"/>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89" name="Shape 189"/>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90" name="Shape 190"/>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91" name="Shape 191"/>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92" name="Shape 192"/>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93" name="Shape 193"/>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194" name="Shape 194"/>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195" name="Shape 195"/>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96" name="Shape 196"/>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97" name="Shape 197"/>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198" name="Shape 198"/>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158690667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199"/>
        <p:cNvGrpSpPr/>
        <p:nvPr/>
      </p:nvGrpSpPr>
      <p:grpSpPr>
        <a:xfrm>
          <a:off x="0" y="0"/>
          <a:ext cx="0" cy="0"/>
          <a:chOff x="0" y="0"/>
          <a:chExt cx="0" cy="0"/>
        </a:xfrm>
      </p:grpSpPr>
      <p:sp>
        <p:nvSpPr>
          <p:cNvPr id="200" name="Shape 200"/>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1" name="Shape 201"/>
          <p:cNvSpPr txBox="1">
            <a:spLocks noGrp="1"/>
          </p:cNvSpPr>
          <p:nvPr>
            <p:ph type="body" idx="1"/>
          </p:nvPr>
        </p:nvSpPr>
        <p:spPr>
          <a:xfrm>
            <a:off x="1508667" y="2070600"/>
            <a:ext cx="4453199" cy="3554399"/>
          </a:xfrm>
          <a:prstGeom prst="rect">
            <a:avLst/>
          </a:prstGeom>
        </p:spPr>
        <p:txBody>
          <a:bodyPr lIns="91425" tIns="91425" rIns="91425" bIns="91425" anchor="t" anchorCtr="0"/>
          <a:lstStyle>
            <a:lvl1pPr lvl="0">
              <a:spcBef>
                <a:spcPts val="0"/>
              </a:spcBef>
              <a:buSzPct val="100000"/>
              <a:defRPr sz="24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2" name="Shape 202"/>
          <p:cNvSpPr txBox="1">
            <a:spLocks noGrp="1"/>
          </p:cNvSpPr>
          <p:nvPr>
            <p:ph type="body" idx="2"/>
          </p:nvPr>
        </p:nvSpPr>
        <p:spPr>
          <a:xfrm>
            <a:off x="6230083" y="2070600"/>
            <a:ext cx="4453199" cy="3554399"/>
          </a:xfrm>
          <a:prstGeom prst="rect">
            <a:avLst/>
          </a:prstGeom>
        </p:spPr>
        <p:txBody>
          <a:bodyPr lIns="91425" tIns="91425" rIns="91425" bIns="91425" anchor="t" anchorCtr="0"/>
          <a:lstStyle>
            <a:lvl1pPr lvl="0">
              <a:spcBef>
                <a:spcPts val="0"/>
              </a:spcBef>
              <a:buSzPct val="100000"/>
              <a:defRPr sz="24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3" name="Shape 203"/>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204" name="Shape 204"/>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205" name="Shape 205"/>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06" name="Shape 206"/>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07" name="Shape 207"/>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208" name="Shape 208"/>
          <p:cNvGrpSpPr/>
          <p:nvPr/>
        </p:nvGrpSpPr>
        <p:grpSpPr>
          <a:xfrm>
            <a:off x="-12700" y="5949967"/>
            <a:ext cx="12223767" cy="793733"/>
            <a:chOff x="-9525" y="4462475"/>
            <a:chExt cx="9167825" cy="595300"/>
          </a:xfrm>
        </p:grpSpPr>
        <p:sp>
          <p:nvSpPr>
            <p:cNvPr id="209" name="Shape 209"/>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210" name="Shape 210"/>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211" name="Shape 211"/>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212" name="Shape 212"/>
          <p:cNvGrpSpPr/>
          <p:nvPr/>
        </p:nvGrpSpPr>
        <p:grpSpPr>
          <a:xfrm>
            <a:off x="-57116" y="5924650"/>
            <a:ext cx="12306099" cy="857049"/>
            <a:chOff x="-42837" y="4443487"/>
            <a:chExt cx="9229574" cy="642787"/>
          </a:xfrm>
        </p:grpSpPr>
        <p:sp>
          <p:nvSpPr>
            <p:cNvPr id="213" name="Shape 213"/>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14" name="Shape 214"/>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15" name="Shape 215"/>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16" name="Shape 216"/>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17" name="Shape 217"/>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18" name="Shape 218"/>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19" name="Shape 219"/>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0" name="Shape 220"/>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1" name="Shape 221"/>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2" name="Shape 222"/>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3" name="Shape 223"/>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4" name="Shape 224"/>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5" name="Shape 225"/>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6" name="Shape 226"/>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7" name="Shape 227"/>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8" name="Shape 228"/>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29" name="Shape 229"/>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0" name="Shape 230"/>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1" name="Shape 231"/>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2" name="Shape 232"/>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3" name="Shape 233"/>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4" name="Shape 234"/>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5" name="Shape 235"/>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6" name="Shape 236"/>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37" name="Shape 237"/>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238" name="Shape 238"/>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39" name="Shape 239"/>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40" name="Shape 240"/>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41" name="Shape 241"/>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167028367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242"/>
        <p:cNvGrpSpPr/>
        <p:nvPr/>
      </p:nvGrpSpPr>
      <p:grpSpPr>
        <a:xfrm>
          <a:off x="0" y="0"/>
          <a:ext cx="0" cy="0"/>
          <a:chOff x="0" y="0"/>
          <a:chExt cx="0" cy="0"/>
        </a:xfrm>
      </p:grpSpPr>
      <p:sp>
        <p:nvSpPr>
          <p:cNvPr id="243" name="Shape 243"/>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244" name="Shape 244"/>
          <p:cNvSpPr txBox="1">
            <a:spLocks noGrp="1"/>
          </p:cNvSpPr>
          <p:nvPr>
            <p:ph type="body" idx="1"/>
          </p:nvPr>
        </p:nvSpPr>
        <p:spPr>
          <a:xfrm>
            <a:off x="941201" y="2168801"/>
            <a:ext cx="3295599" cy="4399199"/>
          </a:xfrm>
          <a:prstGeom prst="rect">
            <a:avLst/>
          </a:prstGeom>
        </p:spPr>
        <p:txBody>
          <a:bodyPr lIns="91425" tIns="91425" rIns="91425" bIns="91425" anchor="t" anchorCtr="0"/>
          <a:lstStyle>
            <a:lvl1pPr lvl="0" rtl="0">
              <a:spcBef>
                <a:spcPts val="0"/>
              </a:spcBef>
              <a:buSzPct val="100000"/>
              <a:defRPr sz="2133"/>
            </a:lvl1pPr>
            <a:lvl2pPr lvl="1" rtl="0">
              <a:spcBef>
                <a:spcPts val="0"/>
              </a:spcBef>
              <a:buSzPct val="100000"/>
              <a:defRPr sz="2133"/>
            </a:lvl2pPr>
            <a:lvl3pPr lvl="2" rtl="0">
              <a:spcBef>
                <a:spcPts val="0"/>
              </a:spcBef>
              <a:buSzPct val="100000"/>
              <a:defRPr sz="2133"/>
            </a:lvl3pPr>
            <a:lvl4pPr lvl="3" rtl="0">
              <a:spcBef>
                <a:spcPts val="0"/>
              </a:spcBef>
              <a:buSzPct val="100000"/>
              <a:defRPr sz="2133"/>
            </a:lvl4pPr>
            <a:lvl5pPr lvl="4" rtl="0">
              <a:spcBef>
                <a:spcPts val="0"/>
              </a:spcBef>
              <a:buSzPct val="100000"/>
              <a:defRPr sz="2133"/>
            </a:lvl5pPr>
            <a:lvl6pPr lvl="5" rtl="0">
              <a:spcBef>
                <a:spcPts val="0"/>
              </a:spcBef>
              <a:buSzPct val="100000"/>
              <a:defRPr sz="2133"/>
            </a:lvl6pPr>
            <a:lvl7pPr lvl="6" rtl="0">
              <a:spcBef>
                <a:spcPts val="0"/>
              </a:spcBef>
              <a:buSzPct val="100000"/>
              <a:defRPr sz="2133"/>
            </a:lvl7pPr>
            <a:lvl8pPr lvl="7" rtl="0">
              <a:spcBef>
                <a:spcPts val="0"/>
              </a:spcBef>
              <a:buSzPct val="100000"/>
              <a:defRPr sz="2133"/>
            </a:lvl8pPr>
            <a:lvl9pPr lvl="8" rtl="0">
              <a:spcBef>
                <a:spcPts val="0"/>
              </a:spcBef>
              <a:buSzPct val="100000"/>
              <a:defRPr sz="2133"/>
            </a:lvl9pPr>
          </a:lstStyle>
          <a:p>
            <a:endParaRPr/>
          </a:p>
        </p:txBody>
      </p:sp>
      <p:sp>
        <p:nvSpPr>
          <p:cNvPr id="245" name="Shape 245"/>
          <p:cNvSpPr txBox="1">
            <a:spLocks noGrp="1"/>
          </p:cNvSpPr>
          <p:nvPr>
            <p:ph type="body" idx="2"/>
          </p:nvPr>
        </p:nvSpPr>
        <p:spPr>
          <a:xfrm>
            <a:off x="4405501" y="2168801"/>
            <a:ext cx="3295599" cy="4399199"/>
          </a:xfrm>
          <a:prstGeom prst="rect">
            <a:avLst/>
          </a:prstGeom>
        </p:spPr>
        <p:txBody>
          <a:bodyPr lIns="91425" tIns="91425" rIns="91425" bIns="91425" anchor="t" anchorCtr="0"/>
          <a:lstStyle>
            <a:lvl1pPr lvl="0" rtl="0">
              <a:spcBef>
                <a:spcPts val="0"/>
              </a:spcBef>
              <a:buSzPct val="100000"/>
              <a:defRPr sz="2133"/>
            </a:lvl1pPr>
            <a:lvl2pPr lvl="1" rtl="0">
              <a:spcBef>
                <a:spcPts val="0"/>
              </a:spcBef>
              <a:buSzPct val="100000"/>
              <a:defRPr sz="2133"/>
            </a:lvl2pPr>
            <a:lvl3pPr lvl="2" rtl="0">
              <a:spcBef>
                <a:spcPts val="0"/>
              </a:spcBef>
              <a:buSzPct val="100000"/>
              <a:defRPr sz="2133"/>
            </a:lvl3pPr>
            <a:lvl4pPr lvl="3" rtl="0">
              <a:spcBef>
                <a:spcPts val="0"/>
              </a:spcBef>
              <a:buSzPct val="100000"/>
              <a:defRPr sz="2133"/>
            </a:lvl4pPr>
            <a:lvl5pPr lvl="4" rtl="0">
              <a:spcBef>
                <a:spcPts val="0"/>
              </a:spcBef>
              <a:buSzPct val="100000"/>
              <a:defRPr sz="2133"/>
            </a:lvl5pPr>
            <a:lvl6pPr lvl="5" rtl="0">
              <a:spcBef>
                <a:spcPts val="0"/>
              </a:spcBef>
              <a:buSzPct val="100000"/>
              <a:defRPr sz="2133"/>
            </a:lvl6pPr>
            <a:lvl7pPr lvl="6" rtl="0">
              <a:spcBef>
                <a:spcPts val="0"/>
              </a:spcBef>
              <a:buSzPct val="100000"/>
              <a:defRPr sz="2133"/>
            </a:lvl7pPr>
            <a:lvl8pPr lvl="7" rtl="0">
              <a:spcBef>
                <a:spcPts val="0"/>
              </a:spcBef>
              <a:buSzPct val="100000"/>
              <a:defRPr sz="2133"/>
            </a:lvl8pPr>
            <a:lvl9pPr lvl="8" rtl="0">
              <a:spcBef>
                <a:spcPts val="0"/>
              </a:spcBef>
              <a:buSzPct val="100000"/>
              <a:defRPr sz="2133"/>
            </a:lvl9pPr>
          </a:lstStyle>
          <a:p>
            <a:endParaRPr/>
          </a:p>
        </p:txBody>
      </p:sp>
      <p:sp>
        <p:nvSpPr>
          <p:cNvPr id="246" name="Shape 246"/>
          <p:cNvSpPr txBox="1">
            <a:spLocks noGrp="1"/>
          </p:cNvSpPr>
          <p:nvPr>
            <p:ph type="body" idx="3"/>
          </p:nvPr>
        </p:nvSpPr>
        <p:spPr>
          <a:xfrm>
            <a:off x="7869801" y="2168801"/>
            <a:ext cx="3295599" cy="4399199"/>
          </a:xfrm>
          <a:prstGeom prst="rect">
            <a:avLst/>
          </a:prstGeom>
        </p:spPr>
        <p:txBody>
          <a:bodyPr lIns="91425" tIns="91425" rIns="91425" bIns="91425" anchor="t" anchorCtr="0"/>
          <a:lstStyle>
            <a:lvl1pPr lvl="0" rtl="0">
              <a:spcBef>
                <a:spcPts val="0"/>
              </a:spcBef>
              <a:buSzPct val="100000"/>
              <a:defRPr sz="2133"/>
            </a:lvl1pPr>
            <a:lvl2pPr lvl="1" rtl="0">
              <a:spcBef>
                <a:spcPts val="0"/>
              </a:spcBef>
              <a:buSzPct val="100000"/>
              <a:defRPr sz="2133"/>
            </a:lvl2pPr>
            <a:lvl3pPr lvl="2" rtl="0">
              <a:spcBef>
                <a:spcPts val="0"/>
              </a:spcBef>
              <a:buSzPct val="100000"/>
              <a:defRPr sz="2133"/>
            </a:lvl3pPr>
            <a:lvl4pPr lvl="3" rtl="0">
              <a:spcBef>
                <a:spcPts val="0"/>
              </a:spcBef>
              <a:buSzPct val="100000"/>
              <a:defRPr sz="2133"/>
            </a:lvl4pPr>
            <a:lvl5pPr lvl="4" rtl="0">
              <a:spcBef>
                <a:spcPts val="0"/>
              </a:spcBef>
              <a:buSzPct val="100000"/>
              <a:defRPr sz="2133"/>
            </a:lvl5pPr>
            <a:lvl6pPr lvl="5" rtl="0">
              <a:spcBef>
                <a:spcPts val="0"/>
              </a:spcBef>
              <a:buSzPct val="100000"/>
              <a:defRPr sz="2133"/>
            </a:lvl6pPr>
            <a:lvl7pPr lvl="6" rtl="0">
              <a:spcBef>
                <a:spcPts val="0"/>
              </a:spcBef>
              <a:buSzPct val="100000"/>
              <a:defRPr sz="2133"/>
            </a:lvl7pPr>
            <a:lvl8pPr lvl="7" rtl="0">
              <a:spcBef>
                <a:spcPts val="0"/>
              </a:spcBef>
              <a:buSzPct val="100000"/>
              <a:defRPr sz="2133"/>
            </a:lvl8pPr>
            <a:lvl9pPr lvl="8" rtl="0">
              <a:spcBef>
                <a:spcPts val="0"/>
              </a:spcBef>
              <a:buSzPct val="100000"/>
              <a:defRPr sz="2133"/>
            </a:lvl9pPr>
          </a:lstStyle>
          <a:p>
            <a:endParaRPr/>
          </a:p>
        </p:txBody>
      </p:sp>
      <p:sp>
        <p:nvSpPr>
          <p:cNvPr id="247" name="Shape 247"/>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248" name="Shape 248"/>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249" name="Shape 249"/>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50" name="Shape 250"/>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51" name="Shape 251"/>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252" name="Shape 252"/>
          <p:cNvGrpSpPr/>
          <p:nvPr/>
        </p:nvGrpSpPr>
        <p:grpSpPr>
          <a:xfrm>
            <a:off x="-12700" y="5949967"/>
            <a:ext cx="12223767" cy="793733"/>
            <a:chOff x="-9525" y="4462475"/>
            <a:chExt cx="9167825" cy="595300"/>
          </a:xfrm>
        </p:grpSpPr>
        <p:sp>
          <p:nvSpPr>
            <p:cNvPr id="253" name="Shape 253"/>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254" name="Shape 254"/>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255" name="Shape 255"/>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256" name="Shape 256"/>
          <p:cNvGrpSpPr/>
          <p:nvPr/>
        </p:nvGrpSpPr>
        <p:grpSpPr>
          <a:xfrm>
            <a:off x="-57116" y="5924650"/>
            <a:ext cx="12306099" cy="857049"/>
            <a:chOff x="-42837" y="4443487"/>
            <a:chExt cx="9229574" cy="642787"/>
          </a:xfrm>
        </p:grpSpPr>
        <p:sp>
          <p:nvSpPr>
            <p:cNvPr id="257" name="Shape 257"/>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58" name="Shape 258"/>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59" name="Shape 259"/>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0" name="Shape 260"/>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1" name="Shape 261"/>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2" name="Shape 262"/>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3" name="Shape 263"/>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4" name="Shape 264"/>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5" name="Shape 265"/>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6" name="Shape 266"/>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7" name="Shape 267"/>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8" name="Shape 268"/>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69" name="Shape 269"/>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0" name="Shape 270"/>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1" name="Shape 271"/>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2" name="Shape 272"/>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3" name="Shape 273"/>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4" name="Shape 274"/>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5" name="Shape 275"/>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6" name="Shape 276"/>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7" name="Shape 277"/>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8" name="Shape 278"/>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79" name="Shape 279"/>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80" name="Shape 280"/>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81" name="Shape 281"/>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282" name="Shape 282"/>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83" name="Shape 283"/>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84" name="Shape 284"/>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85" name="Shape 285"/>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63880297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287" name="Shape 287"/>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88" name="Shape 288"/>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289" name="Shape 289"/>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290" name="Shape 290"/>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91" name="Shape 291"/>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92" name="Shape 292"/>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293" name="Shape 293"/>
          <p:cNvGrpSpPr/>
          <p:nvPr/>
        </p:nvGrpSpPr>
        <p:grpSpPr>
          <a:xfrm>
            <a:off x="-12700" y="5949967"/>
            <a:ext cx="12223767" cy="793733"/>
            <a:chOff x="-9525" y="4462475"/>
            <a:chExt cx="9167825" cy="595300"/>
          </a:xfrm>
        </p:grpSpPr>
        <p:sp>
          <p:nvSpPr>
            <p:cNvPr id="294" name="Shape 294"/>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295" name="Shape 295"/>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296" name="Shape 296"/>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297" name="Shape 297"/>
          <p:cNvGrpSpPr/>
          <p:nvPr/>
        </p:nvGrpSpPr>
        <p:grpSpPr>
          <a:xfrm>
            <a:off x="-57116" y="5924650"/>
            <a:ext cx="12306099" cy="857049"/>
            <a:chOff x="-42837" y="4443487"/>
            <a:chExt cx="9229574" cy="642787"/>
          </a:xfrm>
        </p:grpSpPr>
        <p:sp>
          <p:nvSpPr>
            <p:cNvPr id="298" name="Shape 298"/>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99" name="Shape 299"/>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0" name="Shape 300"/>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1" name="Shape 301"/>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2" name="Shape 302"/>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3" name="Shape 303"/>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4" name="Shape 304"/>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5" name="Shape 305"/>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6" name="Shape 306"/>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7" name="Shape 307"/>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8" name="Shape 308"/>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9" name="Shape 309"/>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0" name="Shape 310"/>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1" name="Shape 311"/>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2" name="Shape 312"/>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3" name="Shape 313"/>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4" name="Shape 314"/>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5" name="Shape 315"/>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6" name="Shape 316"/>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7" name="Shape 317"/>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8" name="Shape 318"/>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9" name="Shape 319"/>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0" name="Shape 320"/>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1" name="Shape 321"/>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2" name="Shape 322"/>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323" name="Shape 323"/>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4" name="Shape 324"/>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5" name="Shape 325"/>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6" name="Shape 326"/>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167838067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cSld name="Caption">
    <p:spTree>
      <p:nvGrpSpPr>
        <p:cNvPr id="1" name="Shape 327"/>
        <p:cNvGrpSpPr/>
        <p:nvPr/>
      </p:nvGrpSpPr>
      <p:grpSpPr>
        <a:xfrm>
          <a:off x="0" y="0"/>
          <a:ext cx="0" cy="0"/>
          <a:chOff x="0" y="0"/>
          <a:chExt cx="0" cy="0"/>
        </a:xfrm>
      </p:grpSpPr>
      <p:sp>
        <p:nvSpPr>
          <p:cNvPr id="328" name="Shape 328"/>
          <p:cNvSpPr txBox="1">
            <a:spLocks noGrp="1"/>
          </p:cNvSpPr>
          <p:nvPr>
            <p:ph type="body" idx="1"/>
          </p:nvPr>
        </p:nvSpPr>
        <p:spPr>
          <a:xfrm>
            <a:off x="609600" y="5137105"/>
            <a:ext cx="10972800" cy="692799"/>
          </a:xfrm>
          <a:prstGeom prst="rect">
            <a:avLst/>
          </a:prstGeom>
        </p:spPr>
        <p:txBody>
          <a:bodyPr lIns="91425" tIns="91425" rIns="91425" bIns="91425" anchor="t" anchorCtr="0"/>
          <a:lstStyle>
            <a:lvl1pPr lvl="0" algn="ctr">
              <a:spcBef>
                <a:spcPts val="480"/>
              </a:spcBef>
              <a:buClr>
                <a:srgbClr val="00CEF6"/>
              </a:buClr>
              <a:buSzPct val="100000"/>
              <a:buNone/>
              <a:defRPr sz="1867">
                <a:solidFill>
                  <a:srgbClr val="00CEF6"/>
                </a:solidFill>
              </a:defRPr>
            </a:lvl1pPr>
          </a:lstStyle>
          <a:p>
            <a:endParaRPr/>
          </a:p>
        </p:txBody>
      </p:sp>
      <p:sp>
        <p:nvSpPr>
          <p:cNvPr id="329" name="Shape 329"/>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330" name="Shape 330"/>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331" name="Shape 331"/>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32" name="Shape 332"/>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33" name="Shape 333"/>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334" name="Shape 334"/>
          <p:cNvGrpSpPr/>
          <p:nvPr/>
        </p:nvGrpSpPr>
        <p:grpSpPr>
          <a:xfrm>
            <a:off x="-12700" y="5949967"/>
            <a:ext cx="12223767" cy="793733"/>
            <a:chOff x="-9525" y="4462475"/>
            <a:chExt cx="9167825" cy="595300"/>
          </a:xfrm>
        </p:grpSpPr>
        <p:sp>
          <p:nvSpPr>
            <p:cNvPr id="335" name="Shape 335"/>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336" name="Shape 336"/>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337" name="Shape 337"/>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338" name="Shape 338"/>
          <p:cNvGrpSpPr/>
          <p:nvPr/>
        </p:nvGrpSpPr>
        <p:grpSpPr>
          <a:xfrm>
            <a:off x="-57116" y="5924650"/>
            <a:ext cx="12306099" cy="857049"/>
            <a:chOff x="-42837" y="4443487"/>
            <a:chExt cx="9229574" cy="642787"/>
          </a:xfrm>
        </p:grpSpPr>
        <p:sp>
          <p:nvSpPr>
            <p:cNvPr id="339" name="Shape 339"/>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0" name="Shape 340"/>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1" name="Shape 341"/>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2" name="Shape 342"/>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3" name="Shape 343"/>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4" name="Shape 344"/>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5" name="Shape 345"/>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6" name="Shape 346"/>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7" name="Shape 347"/>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8" name="Shape 348"/>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9" name="Shape 349"/>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0" name="Shape 350"/>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1" name="Shape 351"/>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2" name="Shape 352"/>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3" name="Shape 353"/>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4" name="Shape 354"/>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5" name="Shape 355"/>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6" name="Shape 356"/>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7" name="Shape 357"/>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8" name="Shape 358"/>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9" name="Shape 359"/>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0" name="Shape 360"/>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1" name="Shape 361"/>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2" name="Shape 362"/>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3" name="Shape 363"/>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364" name="Shape 364"/>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65" name="Shape 365"/>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66" name="Shape 366"/>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67" name="Shape 367"/>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132921041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
        <p:nvSpPr>
          <p:cNvPr id="369" name="Shape 369"/>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370" name="Shape 370"/>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371" name="Shape 371"/>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72" name="Shape 372"/>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73" name="Shape 373"/>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374" name="Shape 374"/>
          <p:cNvGrpSpPr/>
          <p:nvPr/>
        </p:nvGrpSpPr>
        <p:grpSpPr>
          <a:xfrm>
            <a:off x="-12700" y="5949967"/>
            <a:ext cx="12223767" cy="793733"/>
            <a:chOff x="-9525" y="4462475"/>
            <a:chExt cx="9167825" cy="595300"/>
          </a:xfrm>
        </p:grpSpPr>
        <p:sp>
          <p:nvSpPr>
            <p:cNvPr id="375" name="Shape 375"/>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376" name="Shape 376"/>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377" name="Shape 377"/>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378" name="Shape 378"/>
          <p:cNvGrpSpPr/>
          <p:nvPr/>
        </p:nvGrpSpPr>
        <p:grpSpPr>
          <a:xfrm>
            <a:off x="-57116" y="5924650"/>
            <a:ext cx="12306099" cy="857049"/>
            <a:chOff x="-42837" y="4443487"/>
            <a:chExt cx="9229574" cy="642787"/>
          </a:xfrm>
        </p:grpSpPr>
        <p:sp>
          <p:nvSpPr>
            <p:cNvPr id="379" name="Shape 379"/>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0" name="Shape 380"/>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1" name="Shape 381"/>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2" name="Shape 382"/>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3" name="Shape 383"/>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4" name="Shape 384"/>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5" name="Shape 385"/>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6" name="Shape 386"/>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7" name="Shape 387"/>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8" name="Shape 388"/>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89" name="Shape 389"/>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0" name="Shape 390"/>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1" name="Shape 391"/>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2" name="Shape 392"/>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3" name="Shape 393"/>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4" name="Shape 394"/>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5" name="Shape 395"/>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6" name="Shape 396"/>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7" name="Shape 397"/>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8" name="Shape 398"/>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99" name="Shape 399"/>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00" name="Shape 400"/>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01" name="Shape 401"/>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02" name="Shape 402"/>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03" name="Shape 403"/>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404" name="Shape 404"/>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05" name="Shape 405"/>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06" name="Shape 406"/>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07" name="Shape 407"/>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40466901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cSld name="All graph">
    <p:spTree>
      <p:nvGrpSpPr>
        <p:cNvPr id="1" name="Shape 408"/>
        <p:cNvGrpSpPr/>
        <p:nvPr/>
      </p:nvGrpSpPr>
      <p:grpSpPr>
        <a:xfrm>
          <a:off x="0" y="0"/>
          <a:ext cx="0" cy="0"/>
          <a:chOff x="0" y="0"/>
          <a:chExt cx="0" cy="0"/>
        </a:xfrm>
      </p:grpSpPr>
      <p:sp>
        <p:nvSpPr>
          <p:cNvPr id="409" name="Shape 409"/>
          <p:cNvSpPr/>
          <p:nvPr/>
        </p:nvSpPr>
        <p:spPr>
          <a:xfrm>
            <a:off x="-26766" y="849033"/>
            <a:ext cx="12271933" cy="6067867"/>
          </a:xfrm>
          <a:custGeom>
            <a:avLst/>
            <a:gdLst/>
            <a:ahLst/>
            <a:cxnLst/>
            <a:rect l="0" t="0" r="0" b="0"/>
            <a:pathLst>
              <a:path w="368158" h="182036" extrusionOk="0">
                <a:moveTo>
                  <a:pt x="41" y="263"/>
                </a:moveTo>
                <a:lnTo>
                  <a:pt x="16234" y="11294"/>
                </a:lnTo>
                <a:lnTo>
                  <a:pt x="31283" y="5122"/>
                </a:lnTo>
                <a:lnTo>
                  <a:pt x="62144" y="4991"/>
                </a:lnTo>
                <a:lnTo>
                  <a:pt x="77384" y="0"/>
                </a:lnTo>
                <a:lnTo>
                  <a:pt x="92624" y="13527"/>
                </a:lnTo>
                <a:lnTo>
                  <a:pt x="107674" y="21276"/>
                </a:lnTo>
                <a:lnTo>
                  <a:pt x="122723" y="21145"/>
                </a:lnTo>
                <a:lnTo>
                  <a:pt x="138725" y="10375"/>
                </a:lnTo>
                <a:lnTo>
                  <a:pt x="153775" y="7880"/>
                </a:lnTo>
                <a:lnTo>
                  <a:pt x="168443" y="2349"/>
                </a:lnTo>
                <a:lnTo>
                  <a:pt x="184064" y="14841"/>
                </a:lnTo>
                <a:lnTo>
                  <a:pt x="199304" y="15274"/>
                </a:lnTo>
                <a:lnTo>
                  <a:pt x="214354" y="25085"/>
                </a:lnTo>
                <a:lnTo>
                  <a:pt x="229784" y="25085"/>
                </a:lnTo>
                <a:lnTo>
                  <a:pt x="245786" y="20094"/>
                </a:lnTo>
                <a:lnTo>
                  <a:pt x="260836" y="20094"/>
                </a:lnTo>
                <a:lnTo>
                  <a:pt x="275123" y="11426"/>
                </a:lnTo>
                <a:lnTo>
                  <a:pt x="291316" y="16810"/>
                </a:lnTo>
                <a:lnTo>
                  <a:pt x="305603" y="8143"/>
                </a:lnTo>
                <a:lnTo>
                  <a:pt x="336464" y="8012"/>
                </a:lnTo>
                <a:lnTo>
                  <a:pt x="351514" y="11294"/>
                </a:lnTo>
                <a:lnTo>
                  <a:pt x="367325" y="2758"/>
                </a:lnTo>
                <a:lnTo>
                  <a:pt x="368158" y="181769"/>
                </a:lnTo>
                <a:lnTo>
                  <a:pt x="0" y="182036"/>
                </a:lnTo>
                <a:close/>
              </a:path>
            </a:pathLst>
          </a:custGeom>
          <a:solidFill>
            <a:srgbClr val="AFF000">
              <a:alpha val="81920"/>
            </a:srgbClr>
          </a:solidFill>
          <a:ln>
            <a:noFill/>
          </a:ln>
        </p:spPr>
      </p:sp>
      <p:sp>
        <p:nvSpPr>
          <p:cNvPr id="410" name="Shape 410"/>
          <p:cNvSpPr/>
          <p:nvPr/>
        </p:nvSpPr>
        <p:spPr>
          <a:xfrm>
            <a:off x="-44634" y="1024134"/>
            <a:ext cx="12280867" cy="5874933"/>
          </a:xfrm>
          <a:custGeom>
            <a:avLst/>
            <a:gdLst/>
            <a:ahLst/>
            <a:cxnLst/>
            <a:rect l="0" t="0" r="0" b="0"/>
            <a:pathLst>
              <a:path w="368426" h="176248" extrusionOk="0">
                <a:moveTo>
                  <a:pt x="577" y="5516"/>
                </a:moveTo>
                <a:lnTo>
                  <a:pt x="16960" y="11214"/>
                </a:lnTo>
                <a:lnTo>
                  <a:pt x="47440" y="11214"/>
                </a:lnTo>
                <a:lnTo>
                  <a:pt x="62680" y="6843"/>
                </a:lnTo>
                <a:lnTo>
                  <a:pt x="77920" y="16156"/>
                </a:lnTo>
                <a:lnTo>
                  <a:pt x="93160" y="16156"/>
                </a:lnTo>
                <a:lnTo>
                  <a:pt x="107638" y="11214"/>
                </a:lnTo>
                <a:lnTo>
                  <a:pt x="122878" y="8173"/>
                </a:lnTo>
                <a:lnTo>
                  <a:pt x="138880" y="8173"/>
                </a:lnTo>
                <a:lnTo>
                  <a:pt x="154120" y="10834"/>
                </a:lnTo>
                <a:lnTo>
                  <a:pt x="168979" y="7603"/>
                </a:lnTo>
                <a:lnTo>
                  <a:pt x="184219" y="12734"/>
                </a:lnTo>
                <a:lnTo>
                  <a:pt x="199840" y="20527"/>
                </a:lnTo>
                <a:lnTo>
                  <a:pt x="214318" y="15205"/>
                </a:lnTo>
                <a:lnTo>
                  <a:pt x="229939" y="15205"/>
                </a:lnTo>
                <a:lnTo>
                  <a:pt x="245560" y="5892"/>
                </a:lnTo>
                <a:lnTo>
                  <a:pt x="260800" y="11214"/>
                </a:lnTo>
                <a:lnTo>
                  <a:pt x="276040" y="11214"/>
                </a:lnTo>
                <a:lnTo>
                  <a:pt x="291280" y="6843"/>
                </a:lnTo>
                <a:lnTo>
                  <a:pt x="321760" y="6843"/>
                </a:lnTo>
                <a:lnTo>
                  <a:pt x="337000" y="15966"/>
                </a:lnTo>
                <a:lnTo>
                  <a:pt x="351478" y="12734"/>
                </a:lnTo>
                <a:lnTo>
                  <a:pt x="367861" y="0"/>
                </a:lnTo>
                <a:lnTo>
                  <a:pt x="368426" y="176248"/>
                </a:lnTo>
                <a:lnTo>
                  <a:pt x="0" y="176248"/>
                </a:lnTo>
                <a:close/>
              </a:path>
            </a:pathLst>
          </a:custGeom>
          <a:solidFill>
            <a:srgbClr val="00CEF6">
              <a:alpha val="73460"/>
            </a:srgbClr>
          </a:solidFill>
          <a:ln>
            <a:noFill/>
          </a:ln>
        </p:spPr>
      </p:sp>
      <p:sp>
        <p:nvSpPr>
          <p:cNvPr id="411" name="Shape 411"/>
          <p:cNvSpPr/>
          <p:nvPr/>
        </p:nvSpPr>
        <p:spPr>
          <a:xfrm rot="8100000">
            <a:off x="2463973" y="59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12" name="Shape 412"/>
          <p:cNvSpPr/>
          <p:nvPr/>
        </p:nvSpPr>
        <p:spPr>
          <a:xfrm rot="8100000">
            <a:off x="8051973" y="96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13" name="Shape 413"/>
          <p:cNvSpPr/>
          <p:nvPr/>
        </p:nvSpPr>
        <p:spPr>
          <a:xfrm rot="8100000">
            <a:off x="9575973" y="101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414" name="Shape 414"/>
          <p:cNvGrpSpPr/>
          <p:nvPr/>
        </p:nvGrpSpPr>
        <p:grpSpPr>
          <a:xfrm>
            <a:off x="-12700" y="869967"/>
            <a:ext cx="12223767" cy="793733"/>
            <a:chOff x="-9525" y="4462475"/>
            <a:chExt cx="9167825" cy="595300"/>
          </a:xfrm>
        </p:grpSpPr>
        <p:sp>
          <p:nvSpPr>
            <p:cNvPr id="415" name="Shape 415"/>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416" name="Shape 416"/>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417" name="Shape 417"/>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418" name="Shape 418"/>
          <p:cNvGrpSpPr/>
          <p:nvPr/>
        </p:nvGrpSpPr>
        <p:grpSpPr>
          <a:xfrm>
            <a:off x="-57116" y="844650"/>
            <a:ext cx="12306099" cy="857049"/>
            <a:chOff x="-42837" y="4443487"/>
            <a:chExt cx="9229574" cy="642787"/>
          </a:xfrm>
        </p:grpSpPr>
        <p:sp>
          <p:nvSpPr>
            <p:cNvPr id="419" name="Shape 419"/>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0" name="Shape 420"/>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1" name="Shape 421"/>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2" name="Shape 422"/>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3" name="Shape 423"/>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4" name="Shape 424"/>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5" name="Shape 425"/>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6" name="Shape 426"/>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7" name="Shape 427"/>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8" name="Shape 428"/>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29" name="Shape 429"/>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0" name="Shape 430"/>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1" name="Shape 431"/>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2" name="Shape 432"/>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3" name="Shape 433"/>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4" name="Shape 434"/>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5" name="Shape 435"/>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6" name="Shape 436"/>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7" name="Shape 437"/>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8" name="Shape 438"/>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39" name="Shape 439"/>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40" name="Shape 440"/>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41" name="Shape 441"/>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42" name="Shape 442"/>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443" name="Shape 443"/>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444" name="Shape 444"/>
          <p:cNvSpPr/>
          <p:nvPr/>
        </p:nvSpPr>
        <p:spPr>
          <a:xfrm>
            <a:off x="3987601" y="103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45" name="Shape 445"/>
          <p:cNvSpPr/>
          <p:nvPr/>
        </p:nvSpPr>
        <p:spPr>
          <a:xfrm>
            <a:off x="1447601" y="141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46" name="Shape 446"/>
          <p:cNvSpPr/>
          <p:nvPr/>
        </p:nvSpPr>
        <p:spPr>
          <a:xfrm>
            <a:off x="6527601" y="94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447" name="Shape 447"/>
          <p:cNvSpPr/>
          <p:nvPr/>
        </p:nvSpPr>
        <p:spPr>
          <a:xfrm rot="8100000">
            <a:off x="11599932" y="69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369512427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cSld name="Completely blank">
    <p:spTree>
      <p:nvGrpSpPr>
        <p:cNvPr id="1" name="Shape 448"/>
        <p:cNvGrpSpPr/>
        <p:nvPr/>
      </p:nvGrpSpPr>
      <p:grpSpPr>
        <a:xfrm>
          <a:off x="0" y="0"/>
          <a:ext cx="0" cy="0"/>
          <a:chOff x="0" y="0"/>
          <a:chExt cx="0" cy="0"/>
        </a:xfrm>
      </p:grpSpPr>
    </p:spTree>
    <p:extLst>
      <p:ext uri="{BB962C8B-B14F-4D97-AF65-F5344CB8AC3E}">
        <p14:creationId xmlns:p14="http://schemas.microsoft.com/office/powerpoint/2010/main" val="378958949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
  <p:cSld name="Título y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_tradnl"/>
              <a:t>Clic para editar título</a:t>
            </a:r>
            <a:endParaRPr lang="es-ES"/>
          </a:p>
        </p:txBody>
      </p:sp>
      <p:sp>
        <p:nvSpPr>
          <p:cNvPr id="3" name="Marcador de contenido 2"/>
          <p:cNvSpPr>
            <a:spLocks noGrp="1"/>
          </p:cNvSpPr>
          <p:nvPr>
            <p:ph idx="1"/>
          </p:nvPr>
        </p:nvSpPr>
        <p:spPr/>
        <p:txBody>
          <a:bodyPr/>
          <a:lstStyle/>
          <a:p>
            <a:pPr lvl="0"/>
            <a:r>
              <a:rPr lang="es-ES_tradnl"/>
              <a:t>Haga clic para modificar el estilo de texto del patrón</a:t>
            </a:r>
          </a:p>
          <a:p>
            <a:pPr lvl="1"/>
            <a:r>
              <a:rPr lang="es-ES_tradnl"/>
              <a:t>Segundo nivel</a:t>
            </a:r>
          </a:p>
          <a:p>
            <a:pPr lvl="2"/>
            <a:r>
              <a:rPr lang="es-ES_tradnl"/>
              <a:t>Tercer nivel</a:t>
            </a:r>
          </a:p>
          <a:p>
            <a:pPr lvl="3"/>
            <a:r>
              <a:rPr lang="es-ES_tradnl"/>
              <a:t>Cuarto nivel</a:t>
            </a:r>
          </a:p>
          <a:p>
            <a:pPr lvl="4"/>
            <a:r>
              <a:rPr lang="es-ES_tradnl"/>
              <a:t>Quinto nivel</a:t>
            </a:r>
            <a:endParaRPr lang="es-ES"/>
          </a:p>
        </p:txBody>
      </p:sp>
      <p:sp>
        <p:nvSpPr>
          <p:cNvPr id="4" name="Slide Number Placeholder 3"/>
          <p:cNvSpPr>
            <a:spLocks noGrp="1"/>
          </p:cNvSpPr>
          <p:nvPr>
            <p:ph type="sldNum" sz="quarter" idx="10"/>
          </p:nvPr>
        </p:nvSpPr>
        <p:spPr>
          <a:xfrm>
            <a:off x="8077200" y="6356350"/>
            <a:ext cx="3276600" cy="365125"/>
          </a:xfrm>
          <a:prstGeom prst="rect">
            <a:avLst/>
          </a:prstGeom>
          <a:ln/>
        </p:spPr>
        <p:txBody>
          <a:bodyPr/>
          <a:lstStyle>
            <a:lvl1pPr>
              <a:defRPr/>
            </a:lvl1pPr>
          </a:lstStyle>
          <a:p>
            <a:fld id="{8D6429B8-849B-4BA3-B0CA-A2CE86FC9F53}" type="slidenum">
              <a:rPr lang="es-ES" altLang="en-US">
                <a:solidFill>
                  <a:prstClr val="black">
                    <a:tint val="75000"/>
                  </a:prstClr>
                </a:solidFill>
              </a:rPr>
              <a:pPr/>
              <a:t>‹#›</a:t>
            </a:fld>
            <a:endParaRPr lang="es-ES" altLang="en-US" sz="1600">
              <a:solidFill>
                <a:srgbClr val="888888"/>
              </a:solidFill>
            </a:endParaRPr>
          </a:p>
        </p:txBody>
      </p:sp>
    </p:spTree>
    <p:extLst>
      <p:ext uri="{BB962C8B-B14F-4D97-AF65-F5344CB8AC3E}">
        <p14:creationId xmlns:p14="http://schemas.microsoft.com/office/powerpoint/2010/main" val="113717504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5" name="Group 4">
            <a:extLst>
              <a:ext uri="{FF2B5EF4-FFF2-40B4-BE49-F238E27FC236}">
                <a16:creationId xmlns="" xmlns:a16="http://schemas.microsoft.com/office/drawing/2014/main" id="{9242AE78-78C5-4911-B617-90D14010A947}"/>
              </a:ext>
            </a:extLst>
          </p:cNvPr>
          <p:cNvGrpSpPr/>
          <p:nvPr userDrawn="1"/>
        </p:nvGrpSpPr>
        <p:grpSpPr>
          <a:xfrm flipH="1">
            <a:off x="10856438" y="5136827"/>
            <a:ext cx="1174335" cy="1584931"/>
            <a:chOff x="10073923" y="4329846"/>
            <a:chExt cx="1822803" cy="2460131"/>
          </a:xfrm>
          <a:solidFill>
            <a:schemeClr val="accent1"/>
          </a:solidFill>
        </p:grpSpPr>
        <p:sp>
          <p:nvSpPr>
            <p:cNvPr id="6" name="Freeform: Shape 5">
              <a:extLst>
                <a:ext uri="{FF2B5EF4-FFF2-40B4-BE49-F238E27FC236}">
                  <a16:creationId xmlns="" xmlns:a16="http://schemas.microsoft.com/office/drawing/2014/main" id="{DE0C48E1-C97E-4AE3-8E59-52BB45A6FE56}"/>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72D00879-9F70-419E-802C-A97259DEE847}"/>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
        <p:nvSpPr>
          <p:cNvPr id="8" name="Rectangle 7">
            <a:extLst>
              <a:ext uri="{FF2B5EF4-FFF2-40B4-BE49-F238E27FC236}">
                <a16:creationId xmlns="" xmlns:a16="http://schemas.microsoft.com/office/drawing/2014/main" id="{EE194F9D-92C5-494D-A71F-52F797241779}"/>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reeform: Shape 8">
            <a:extLst>
              <a:ext uri="{FF2B5EF4-FFF2-40B4-BE49-F238E27FC236}">
                <a16:creationId xmlns="" xmlns:a16="http://schemas.microsoft.com/office/drawing/2014/main" id="{F965DE85-99CD-45CA-B40D-D66A355C3F5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180824620"/>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234732661"/>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9499615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6205228"/>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73814073"/>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 name="Rectangle 3">
            <a:extLst>
              <a:ext uri="{FF2B5EF4-FFF2-40B4-BE49-F238E27FC236}">
                <a16:creationId xmlns=""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6" name="Freeform: Shape 5">
            <a:extLst>
              <a:ext uri="{FF2B5EF4-FFF2-40B4-BE49-F238E27FC236}">
                <a16:creationId xmlns="" xmlns:a16="http://schemas.microsoft.com/office/drawing/2014/main" id="{F71BC114-F2C7-4604-9852-F32BC9BE689D}"/>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endParaRPr lang="ko-KR" altLang="en-US">
              <a:solidFill>
                <a:prstClr val="white"/>
              </a:solidFill>
            </a:endParaRPr>
          </a:p>
        </p:txBody>
      </p:sp>
    </p:spTree>
    <p:extLst>
      <p:ext uri="{BB962C8B-B14F-4D97-AF65-F5344CB8AC3E}">
        <p14:creationId xmlns:p14="http://schemas.microsoft.com/office/powerpoint/2010/main" val="1393482778"/>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Tree>
    <p:extLst>
      <p:ext uri="{BB962C8B-B14F-4D97-AF65-F5344CB8AC3E}">
        <p14:creationId xmlns:p14="http://schemas.microsoft.com/office/powerpoint/2010/main" val="913775119"/>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428053661"/>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2FCCB2AF-9946-424A-9CAE-38BB37347F6C}"/>
              </a:ext>
            </a:extLst>
          </p:cNvPr>
          <p:cNvSpPr/>
          <p:nvPr userDrawn="1"/>
        </p:nvSpPr>
        <p:spPr>
          <a:xfrm>
            <a:off x="0" y="3937992"/>
            <a:ext cx="12192000" cy="2920008"/>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endParaRPr lang="ko-KR" altLang="en-US" sz="1400" b="1" dirty="0">
              <a:solidFill>
                <a:prstClr val="white"/>
              </a:solidFill>
            </a:endParaRPr>
          </a:p>
        </p:txBody>
      </p:sp>
      <p:grpSp>
        <p:nvGrpSpPr>
          <p:cNvPr id="5" name="Group 4">
            <a:extLst>
              <a:ext uri="{FF2B5EF4-FFF2-40B4-BE49-F238E27FC236}">
                <a16:creationId xmlns="" xmlns:a16="http://schemas.microsoft.com/office/drawing/2014/main" id="{FCDCF713-1497-4259-A27C-F8344C734761}"/>
              </a:ext>
            </a:extLst>
          </p:cNvPr>
          <p:cNvGrpSpPr/>
          <p:nvPr userDrawn="1"/>
        </p:nvGrpSpPr>
        <p:grpSpPr>
          <a:xfrm flipH="1">
            <a:off x="709507" y="1610238"/>
            <a:ext cx="4407202" cy="4611048"/>
            <a:chOff x="6446339" y="1280897"/>
            <a:chExt cx="4320717" cy="5303052"/>
          </a:xfrm>
          <a:effectLst>
            <a:outerShdw blurRad="50800" dist="38100" dir="8100000" algn="tr" rotWithShape="0">
              <a:prstClr val="black">
                <a:alpha val="40000"/>
              </a:prstClr>
            </a:outerShdw>
          </a:effectLst>
        </p:grpSpPr>
        <p:sp>
          <p:nvSpPr>
            <p:cNvPr id="6" name="Freeform: Shape 5">
              <a:extLst>
                <a:ext uri="{FF2B5EF4-FFF2-40B4-BE49-F238E27FC236}">
                  <a16:creationId xmlns="" xmlns:a16="http://schemas.microsoft.com/office/drawing/2014/main" id="{089A3254-D934-443A-A8E5-26F43C45538A}"/>
                </a:ext>
              </a:extLst>
            </p:cNvPr>
            <p:cNvSpPr/>
            <p:nvPr/>
          </p:nvSpPr>
          <p:spPr>
            <a:xfrm>
              <a:off x="7360122" y="5629227"/>
              <a:ext cx="2033648" cy="954722"/>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pPr defTabSz="914286"/>
              <a:endParaRPr lang="en-US">
                <a:solidFill>
                  <a:prstClr val="black"/>
                </a:solidFill>
              </a:endParaRPr>
            </a:p>
          </p:txBody>
        </p:sp>
        <p:sp>
          <p:nvSpPr>
            <p:cNvPr id="7" name="Freeform: Shape 6">
              <a:extLst>
                <a:ext uri="{FF2B5EF4-FFF2-40B4-BE49-F238E27FC236}">
                  <a16:creationId xmlns="" xmlns:a16="http://schemas.microsoft.com/office/drawing/2014/main" id="{81DD443A-C981-400C-A78A-A3A2BFA88DE0}"/>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gradFill flip="none" rotWithShape="1">
              <a:gsLst>
                <a:gs pos="40000">
                  <a:schemeClr val="bg1">
                    <a:lumMod val="60000"/>
                  </a:schemeClr>
                </a:gs>
                <a:gs pos="70000">
                  <a:schemeClr val="bg1">
                    <a:lumMod val="65000"/>
                  </a:schemeClr>
                </a:gs>
                <a:gs pos="50000">
                  <a:schemeClr val="bg1">
                    <a:lumMod val="95000"/>
                  </a:schemeClr>
                </a:gs>
                <a:gs pos="0">
                  <a:schemeClr val="bg1">
                    <a:lumMod val="75000"/>
                  </a:schemeClr>
                </a:gs>
                <a:gs pos="100000">
                  <a:schemeClr val="bg1">
                    <a:lumMod val="65000"/>
                  </a:schemeClr>
                </a:gs>
              </a:gsLst>
              <a:lin ang="16800000" scaled="0"/>
              <a:tileRect/>
            </a:gradFill>
            <a:ln w="9525" cap="flat">
              <a:noFill/>
              <a:prstDash val="solid"/>
              <a:miter/>
            </a:ln>
          </p:spPr>
          <p:txBody>
            <a:bodyPr rtlCol="0" anchor="ctr"/>
            <a:lstStyle/>
            <a:p>
              <a:pPr defTabSz="914286"/>
              <a:endParaRPr lang="en-US" dirty="0">
                <a:solidFill>
                  <a:prstClr val="black"/>
                </a:solidFill>
              </a:endParaRPr>
            </a:p>
          </p:txBody>
        </p:sp>
        <p:sp>
          <p:nvSpPr>
            <p:cNvPr id="8" name="Freeform: Shape 7">
              <a:extLst>
                <a:ext uri="{FF2B5EF4-FFF2-40B4-BE49-F238E27FC236}">
                  <a16:creationId xmlns="" xmlns:a16="http://schemas.microsoft.com/office/drawing/2014/main" id="{08372E7C-CB1E-4E4D-9F8E-024C2326AF7E}"/>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pPr defTabSz="914286"/>
              <a:endParaRPr lang="en-US">
                <a:solidFill>
                  <a:prstClr val="black"/>
                </a:solidFill>
              </a:endParaRPr>
            </a:p>
          </p:txBody>
        </p:sp>
        <p:sp>
          <p:nvSpPr>
            <p:cNvPr id="9" name="Freeform: Shape 8">
              <a:extLst>
                <a:ext uri="{FF2B5EF4-FFF2-40B4-BE49-F238E27FC236}">
                  <a16:creationId xmlns="" xmlns:a16="http://schemas.microsoft.com/office/drawing/2014/main" id="{EF2C58F3-2A40-41BA-BACD-47E754647D05}"/>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pPr defTabSz="914286"/>
              <a:endParaRPr lang="en-US">
                <a:solidFill>
                  <a:prstClr val="black"/>
                </a:solidFill>
              </a:endParaRPr>
            </a:p>
          </p:txBody>
        </p:sp>
        <p:sp>
          <p:nvSpPr>
            <p:cNvPr id="10" name="Freeform: Shape 9">
              <a:extLst>
                <a:ext uri="{FF2B5EF4-FFF2-40B4-BE49-F238E27FC236}">
                  <a16:creationId xmlns="" xmlns:a16="http://schemas.microsoft.com/office/drawing/2014/main" id="{580F2220-32CC-44D4-8AFE-C56E78A9D7DC}"/>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pPr defTabSz="914286"/>
              <a:endParaRPr lang="en-US">
                <a:solidFill>
                  <a:prstClr val="black"/>
                </a:solidFill>
              </a:endParaRPr>
            </a:p>
          </p:txBody>
        </p:sp>
        <p:sp>
          <p:nvSpPr>
            <p:cNvPr id="11" name="Freeform: Shape 10">
              <a:extLst>
                <a:ext uri="{FF2B5EF4-FFF2-40B4-BE49-F238E27FC236}">
                  <a16:creationId xmlns="" xmlns:a16="http://schemas.microsoft.com/office/drawing/2014/main" id="{174E8244-A4F2-4E86-8B08-5FF2D301EB9F}"/>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gradFill flip="none" rotWithShape="1">
              <a:gsLst>
                <a:gs pos="0">
                  <a:schemeClr val="bg1">
                    <a:lumMod val="75000"/>
                  </a:schemeClr>
                </a:gs>
                <a:gs pos="100000">
                  <a:schemeClr val="bg1">
                    <a:lumMod val="85000"/>
                  </a:schemeClr>
                </a:gs>
              </a:gsLst>
              <a:lin ang="10800000" scaled="1"/>
              <a:tileRect/>
            </a:gradFill>
            <a:ln w="9525" cap="flat">
              <a:noFill/>
              <a:prstDash val="solid"/>
              <a:miter/>
            </a:ln>
          </p:spPr>
          <p:txBody>
            <a:bodyPr rtlCol="0" anchor="ctr"/>
            <a:lstStyle/>
            <a:p>
              <a:pPr defTabSz="914286"/>
              <a:endParaRPr lang="en-US">
                <a:solidFill>
                  <a:prstClr val="black"/>
                </a:solidFill>
              </a:endParaRPr>
            </a:p>
          </p:txBody>
        </p:sp>
        <p:sp>
          <p:nvSpPr>
            <p:cNvPr id="12" name="Freeform: Shape 11">
              <a:extLst>
                <a:ext uri="{FF2B5EF4-FFF2-40B4-BE49-F238E27FC236}">
                  <a16:creationId xmlns="" xmlns:a16="http://schemas.microsoft.com/office/drawing/2014/main" id="{F93C300E-7D6B-41AC-A90B-BE4D04EB849A}"/>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14286"/>
              <a:endParaRPr lang="en-US">
                <a:solidFill>
                  <a:prstClr val="black"/>
                </a:solidFill>
              </a:endParaRPr>
            </a:p>
          </p:txBody>
        </p:sp>
      </p:grpSp>
      <p:sp>
        <p:nvSpPr>
          <p:cNvPr id="13" name="Text Placeholder 9">
            <a:extLst>
              <a:ext uri="{FF2B5EF4-FFF2-40B4-BE49-F238E27FC236}">
                <a16:creationId xmlns="" xmlns:a16="http://schemas.microsoft.com/office/drawing/2014/main" id="{8B4429A7-D1AE-4770-A50D-87D49E00B254}"/>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Shape 13">
            <a:extLst>
              <a:ext uri="{FF2B5EF4-FFF2-40B4-BE49-F238E27FC236}">
                <a16:creationId xmlns="" xmlns:a16="http://schemas.microsoft.com/office/drawing/2014/main" id="{F042331B-3BD8-4CBE-8C5B-302479E090BA}"/>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endParaRPr lang="ko-KR" altLang="en-US">
              <a:solidFill>
                <a:prstClr val="white"/>
              </a:solidFill>
            </a:endParaRPr>
          </a:p>
        </p:txBody>
      </p:sp>
      <p:sp>
        <p:nvSpPr>
          <p:cNvPr id="16" name="Picture Placeholder 15">
            <a:extLst>
              <a:ext uri="{FF2B5EF4-FFF2-40B4-BE49-F238E27FC236}">
                <a16:creationId xmlns="" xmlns:a16="http://schemas.microsoft.com/office/drawing/2014/main" id="{BC7E575B-9A0A-4153-80C4-02F15165D070}"/>
              </a:ext>
            </a:extLst>
          </p:cNvPr>
          <p:cNvSpPr>
            <a:spLocks noGrp="1"/>
          </p:cNvSpPr>
          <p:nvPr>
            <p:ph type="pic" idx="16" hasCustomPrompt="1"/>
          </p:nvPr>
        </p:nvSpPr>
        <p:spPr>
          <a:xfrm>
            <a:off x="952835" y="1831952"/>
            <a:ext cx="4014766" cy="2996923"/>
          </a:xfrm>
          <a:custGeom>
            <a:avLst/>
            <a:gdLst>
              <a:gd name="connsiteX0" fmla="*/ 0 w 4014766"/>
              <a:gd name="connsiteY0" fmla="*/ 0 h 2996923"/>
              <a:gd name="connsiteX1" fmla="*/ 3877709 w 4014766"/>
              <a:gd name="connsiteY1" fmla="*/ 788969 h 2996923"/>
              <a:gd name="connsiteX2" fmla="*/ 4014766 w 4014766"/>
              <a:gd name="connsiteY2" fmla="*/ 2864276 h 2996923"/>
              <a:gd name="connsiteX3" fmla="*/ 209763 w 4014766"/>
              <a:gd name="connsiteY3" fmla="*/ 2996923 h 2996923"/>
              <a:gd name="connsiteX0" fmla="*/ 0 w 4014766"/>
              <a:gd name="connsiteY0" fmla="*/ 0 h 2996923"/>
              <a:gd name="connsiteX1" fmla="*/ 3907527 w 4014766"/>
              <a:gd name="connsiteY1" fmla="*/ 798908 h 2996923"/>
              <a:gd name="connsiteX2" fmla="*/ 4014766 w 4014766"/>
              <a:gd name="connsiteY2" fmla="*/ 2864276 h 2996923"/>
              <a:gd name="connsiteX3" fmla="*/ 209763 w 4014766"/>
              <a:gd name="connsiteY3" fmla="*/ 2996923 h 2996923"/>
              <a:gd name="connsiteX4" fmla="*/ 0 w 4014766"/>
              <a:gd name="connsiteY4" fmla="*/ 0 h 2996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4766" h="2996923">
                <a:moveTo>
                  <a:pt x="0" y="0"/>
                </a:moveTo>
                <a:lnTo>
                  <a:pt x="3907527" y="798908"/>
                </a:lnTo>
                <a:lnTo>
                  <a:pt x="4014766" y="2864276"/>
                </a:lnTo>
                <a:lnTo>
                  <a:pt x="209763" y="2996923"/>
                </a:lnTo>
                <a:lnTo>
                  <a:pt x="0" y="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8104810"/>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02681516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 xmlns:a16="http://schemas.microsoft.com/office/drawing/2014/main" id="{BC94C0C1-C105-49A1-80F4-B360522907FC}"/>
              </a:ext>
            </a:extLst>
          </p:cNvPr>
          <p:cNvSpPr>
            <a:spLocks noGrp="1"/>
          </p:cNvSpPr>
          <p:nvPr>
            <p:ph type="pic" sz="quarter" idx="10" hasCustomPrompt="1"/>
          </p:nvPr>
        </p:nvSpPr>
        <p:spPr>
          <a:xfrm>
            <a:off x="90313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5" name="Rectangle 4">
            <a:extLst>
              <a:ext uri="{FF2B5EF4-FFF2-40B4-BE49-F238E27FC236}">
                <a16:creationId xmlns="" xmlns:a16="http://schemas.microsoft.com/office/drawing/2014/main" id="{E7D6DD40-BA8F-48B7-B4C2-E0FFD7A6DDF0}"/>
              </a:ext>
            </a:extLst>
          </p:cNvPr>
          <p:cNvSpPr/>
          <p:nvPr userDrawn="1"/>
        </p:nvSpPr>
        <p:spPr>
          <a:xfrm>
            <a:off x="2632663" y="2468896"/>
            <a:ext cx="1728000" cy="22082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cs typeface="Arial" pitchFamily="34" charset="0"/>
            </a:endParaRPr>
          </a:p>
        </p:txBody>
      </p:sp>
      <p:sp>
        <p:nvSpPr>
          <p:cNvPr id="6" name="그림 개체 틀 2">
            <a:extLst>
              <a:ext uri="{FF2B5EF4-FFF2-40B4-BE49-F238E27FC236}">
                <a16:creationId xmlns="" xmlns:a16="http://schemas.microsoft.com/office/drawing/2014/main" id="{E5D593A7-43B0-47D1-BF3D-9A8F79CC45B8}"/>
              </a:ext>
            </a:extLst>
          </p:cNvPr>
          <p:cNvSpPr>
            <a:spLocks noGrp="1"/>
          </p:cNvSpPr>
          <p:nvPr>
            <p:ph type="pic" sz="quarter" idx="47" hasCustomPrompt="1"/>
          </p:nvPr>
        </p:nvSpPr>
        <p:spPr>
          <a:xfrm>
            <a:off x="436219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7" name="Rectangle 6">
            <a:extLst>
              <a:ext uri="{FF2B5EF4-FFF2-40B4-BE49-F238E27FC236}">
                <a16:creationId xmlns="" xmlns:a16="http://schemas.microsoft.com/office/drawing/2014/main" id="{68650C69-C1B1-41C4-952A-9DD539724917}"/>
              </a:ext>
            </a:extLst>
          </p:cNvPr>
          <p:cNvSpPr/>
          <p:nvPr userDrawn="1"/>
        </p:nvSpPr>
        <p:spPr>
          <a:xfrm>
            <a:off x="6091723" y="2468896"/>
            <a:ext cx="1728000" cy="22082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cs typeface="Arial" pitchFamily="34" charset="0"/>
            </a:endParaRPr>
          </a:p>
        </p:txBody>
      </p:sp>
      <p:sp>
        <p:nvSpPr>
          <p:cNvPr id="8" name="그림 개체 틀 2">
            <a:extLst>
              <a:ext uri="{FF2B5EF4-FFF2-40B4-BE49-F238E27FC236}">
                <a16:creationId xmlns="" xmlns:a16="http://schemas.microsoft.com/office/drawing/2014/main" id="{4C58B34E-2F81-4D5C-89F7-95C6B8D6BEC2}"/>
              </a:ext>
            </a:extLst>
          </p:cNvPr>
          <p:cNvSpPr>
            <a:spLocks noGrp="1"/>
          </p:cNvSpPr>
          <p:nvPr>
            <p:ph type="pic" sz="quarter" idx="50" hasCustomPrompt="1"/>
          </p:nvPr>
        </p:nvSpPr>
        <p:spPr>
          <a:xfrm>
            <a:off x="7812544"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9" name="Rectangle 8">
            <a:extLst>
              <a:ext uri="{FF2B5EF4-FFF2-40B4-BE49-F238E27FC236}">
                <a16:creationId xmlns="" xmlns:a16="http://schemas.microsoft.com/office/drawing/2014/main" id="{5DFDA304-E7F5-4248-A1F4-6228DE43CE90}"/>
              </a:ext>
            </a:extLst>
          </p:cNvPr>
          <p:cNvSpPr/>
          <p:nvPr userDrawn="1"/>
        </p:nvSpPr>
        <p:spPr>
          <a:xfrm>
            <a:off x="9542072" y="2468896"/>
            <a:ext cx="1728000" cy="220824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cs typeface="Arial" pitchFamily="34" charset="0"/>
            </a:endParaRPr>
          </a:p>
        </p:txBody>
      </p:sp>
      <p:sp>
        <p:nvSpPr>
          <p:cNvPr id="10" name="Text Placeholder 9">
            <a:extLst>
              <a:ext uri="{FF2B5EF4-FFF2-40B4-BE49-F238E27FC236}">
                <a16:creationId xmlns="" xmlns:a16="http://schemas.microsoft.com/office/drawing/2014/main" id="{1AB7B164-60D4-4671-9B7F-E8A87D9422BD}"/>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1" name="Rectangle 10">
            <a:extLst>
              <a:ext uri="{FF2B5EF4-FFF2-40B4-BE49-F238E27FC236}">
                <a16:creationId xmlns="" xmlns:a16="http://schemas.microsoft.com/office/drawing/2014/main" id="{542BCB82-A7CE-4D45-ABD4-76E3185AE53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12" name="Freeform: Shape 11">
            <a:extLst>
              <a:ext uri="{FF2B5EF4-FFF2-40B4-BE49-F238E27FC236}">
                <a16:creationId xmlns="" xmlns:a16="http://schemas.microsoft.com/office/drawing/2014/main" id="{AE8DAB93-956F-4747-9938-C756572C501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endParaRPr lang="ko-KR" altLang="en-US">
              <a:solidFill>
                <a:prstClr val="white"/>
              </a:solidFill>
            </a:endParaRPr>
          </a:p>
        </p:txBody>
      </p:sp>
      <p:grpSp>
        <p:nvGrpSpPr>
          <p:cNvPr id="13" name="Group 12">
            <a:extLst>
              <a:ext uri="{FF2B5EF4-FFF2-40B4-BE49-F238E27FC236}">
                <a16:creationId xmlns="" xmlns:a16="http://schemas.microsoft.com/office/drawing/2014/main" id="{FA603F8D-B8F3-4CDB-B681-6B1551D1C8EF}"/>
              </a:ext>
            </a:extLst>
          </p:cNvPr>
          <p:cNvGrpSpPr/>
          <p:nvPr userDrawn="1"/>
        </p:nvGrpSpPr>
        <p:grpSpPr>
          <a:xfrm flipH="1">
            <a:off x="10856438" y="5136827"/>
            <a:ext cx="1174335" cy="1584931"/>
            <a:chOff x="10073923" y="4329846"/>
            <a:chExt cx="1822803" cy="2460131"/>
          </a:xfrm>
          <a:solidFill>
            <a:schemeClr val="accent1"/>
          </a:solidFill>
        </p:grpSpPr>
        <p:sp>
          <p:nvSpPr>
            <p:cNvPr id="14" name="Freeform: Shape 13">
              <a:extLst>
                <a:ext uri="{FF2B5EF4-FFF2-40B4-BE49-F238E27FC236}">
                  <a16:creationId xmlns="" xmlns:a16="http://schemas.microsoft.com/office/drawing/2014/main" id="{06066AE3-F712-40FC-B722-F9C1710A9D45}"/>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pPr defTabSz="914286"/>
              <a:endParaRPr lang="en-US">
                <a:solidFill>
                  <a:prstClr val="black"/>
                </a:solidFill>
              </a:endParaRPr>
            </a:p>
          </p:txBody>
        </p:sp>
        <p:sp>
          <p:nvSpPr>
            <p:cNvPr id="15" name="Freeform: Shape 14">
              <a:extLst>
                <a:ext uri="{FF2B5EF4-FFF2-40B4-BE49-F238E27FC236}">
                  <a16:creationId xmlns="" xmlns:a16="http://schemas.microsoft.com/office/drawing/2014/main" id="{72F8B134-52BD-40DA-9E7B-CC3927AF3546}"/>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pPr defTabSz="914286"/>
              <a:endParaRPr lang="en-US">
                <a:solidFill>
                  <a:prstClr val="black"/>
                </a:solidFill>
              </a:endParaRPr>
            </a:p>
          </p:txBody>
        </p:sp>
      </p:grpSp>
    </p:spTree>
    <p:extLst>
      <p:ext uri="{BB962C8B-B14F-4D97-AF65-F5344CB8AC3E}">
        <p14:creationId xmlns:p14="http://schemas.microsoft.com/office/powerpoint/2010/main" val="676989722"/>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solidFill>
          <a:schemeClr val="bg1"/>
        </a:solidFill>
        <a:effectLst/>
      </p:bgPr>
    </p:bg>
    <p:spTree>
      <p:nvGrpSpPr>
        <p:cNvPr id="1" name=""/>
        <p:cNvGrpSpPr/>
        <p:nvPr/>
      </p:nvGrpSpPr>
      <p:grpSpPr>
        <a:xfrm>
          <a:off x="0" y="0"/>
          <a:ext cx="0" cy="0"/>
          <a:chOff x="0" y="0"/>
          <a:chExt cx="0" cy="0"/>
        </a:xfrm>
      </p:grpSpPr>
      <p:sp>
        <p:nvSpPr>
          <p:cNvPr id="5" name="그림 개체 틀 4">
            <a:extLst>
              <a:ext uri="{FF2B5EF4-FFF2-40B4-BE49-F238E27FC236}">
                <a16:creationId xmlns="" xmlns:a16="http://schemas.microsoft.com/office/drawing/2014/main" id="{E1137C2C-1D1B-4B3B-BF8A-87639161EAE6}"/>
              </a:ext>
            </a:extLst>
          </p:cNvPr>
          <p:cNvSpPr>
            <a:spLocks noGrp="1"/>
          </p:cNvSpPr>
          <p:nvPr>
            <p:ph type="pic" idx="16" hasCustomPrompt="1"/>
          </p:nvPr>
        </p:nvSpPr>
        <p:spPr>
          <a:xfrm>
            <a:off x="0" y="-1"/>
            <a:ext cx="12192000" cy="46896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7" name="그림 개체 틀 4">
            <a:extLst>
              <a:ext uri="{FF2B5EF4-FFF2-40B4-BE49-F238E27FC236}">
                <a16:creationId xmlns="" xmlns:a16="http://schemas.microsoft.com/office/drawing/2014/main" id="{7ED81E56-1C8B-44C9-A14D-3989806CB058}"/>
              </a:ext>
            </a:extLst>
          </p:cNvPr>
          <p:cNvSpPr>
            <a:spLocks noGrp="1"/>
          </p:cNvSpPr>
          <p:nvPr>
            <p:ph type="pic" idx="17" hasCustomPrompt="1"/>
          </p:nvPr>
        </p:nvSpPr>
        <p:spPr>
          <a:xfrm rot="20894745">
            <a:off x="6274493" y="2713781"/>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 xmlns:a16="http://schemas.microsoft.com/office/drawing/2014/main" id="{DD7E03EB-D0F2-4F4A-B104-40BB04F608FF}"/>
              </a:ext>
            </a:extLst>
          </p:cNvPr>
          <p:cNvSpPr>
            <a:spLocks noGrp="1"/>
          </p:cNvSpPr>
          <p:nvPr>
            <p:ph type="pic" idx="18" hasCustomPrompt="1"/>
          </p:nvPr>
        </p:nvSpPr>
        <p:spPr>
          <a:xfrm rot="1276633">
            <a:off x="8563925" y="3050876"/>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3161150790"/>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D2008D2F-0932-4EC6-9CE3-B2E6ECE94452}"/>
              </a:ext>
            </a:extLst>
          </p:cNvPr>
          <p:cNvSpPr>
            <a:spLocks noGrp="1"/>
          </p:cNvSpPr>
          <p:nvPr>
            <p:ph type="pic" idx="16" hasCustomPrompt="1"/>
          </p:nvPr>
        </p:nvSpPr>
        <p:spPr>
          <a:xfrm>
            <a:off x="609600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and Send to </a:t>
            </a:r>
            <a:r>
              <a:rPr lang="en-US" altLang="ko-KR" dirty="0" err="1"/>
              <a:t>BackHere</a:t>
            </a:r>
            <a:endParaRPr lang="ko-KR" altLang="en-US" dirty="0"/>
          </a:p>
        </p:txBody>
      </p:sp>
      <p:sp>
        <p:nvSpPr>
          <p:cNvPr id="5" name="그림 개체 틀 4">
            <a:extLst>
              <a:ext uri="{FF2B5EF4-FFF2-40B4-BE49-F238E27FC236}">
                <a16:creationId xmlns="" xmlns:a16="http://schemas.microsoft.com/office/drawing/2014/main" id="{2FC4263E-05B0-4493-AA02-4516ADA74718}"/>
              </a:ext>
            </a:extLst>
          </p:cNvPr>
          <p:cNvSpPr>
            <a:spLocks noGrp="1"/>
          </p:cNvSpPr>
          <p:nvPr>
            <p:ph type="pic" idx="17" hasCustomPrompt="1"/>
          </p:nvPr>
        </p:nvSpPr>
        <p:spPr>
          <a:xfrm>
            <a:off x="0" y="342900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475319178"/>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F90EF7ED-908D-4D10-9E82-7614B4A75ADA}"/>
              </a:ext>
            </a:extLst>
          </p:cNvPr>
          <p:cNvSpPr>
            <a:spLocks noGrp="1"/>
          </p:cNvSpPr>
          <p:nvPr>
            <p:ph type="pic" idx="16"/>
          </p:nvPr>
        </p:nvSpPr>
        <p:spPr>
          <a:xfrm>
            <a:off x="0" y="0"/>
            <a:ext cx="12192000" cy="6858000"/>
          </a:xfrm>
          <a:prstGeom prst="rect">
            <a:avLst/>
          </a:prstGeom>
          <a:solidFill>
            <a:schemeClr val="bg1">
              <a:lumMod val="95000"/>
            </a:schemeClr>
          </a:solidFill>
        </p:spPr>
        <p:txBody>
          <a:bodyPr wrap="square" anchor="t">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ltLang="ko-KR" dirty="0"/>
          </a:p>
          <a:p>
            <a:endParaRPr lang="en-US" altLang="ko-KR" dirty="0"/>
          </a:p>
          <a:p>
            <a:endParaRPr lang="en-US" altLang="ko-KR" dirty="0"/>
          </a:p>
          <a:p>
            <a:endParaRPr lang="en-US" altLang="ko-KR" dirty="0"/>
          </a:p>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FAC94539-1AAE-43CA-B4D0-78087D6504A6}"/>
              </a:ext>
            </a:extLst>
          </p:cNvPr>
          <p:cNvSpPr>
            <a:spLocks noGrp="1"/>
          </p:cNvSpPr>
          <p:nvPr>
            <p:ph type="pic" idx="17" hasCustomPrompt="1"/>
          </p:nvPr>
        </p:nvSpPr>
        <p:spPr>
          <a:xfrm>
            <a:off x="1774736"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 xmlns:a16="http://schemas.microsoft.com/office/drawing/2014/main" id="{E9228230-AC2D-418A-BE07-450FBD5F7B26}"/>
              </a:ext>
            </a:extLst>
          </p:cNvPr>
          <p:cNvSpPr>
            <a:spLocks noGrp="1"/>
          </p:cNvSpPr>
          <p:nvPr>
            <p:ph type="pic" idx="18" hasCustomPrompt="1"/>
          </p:nvPr>
        </p:nvSpPr>
        <p:spPr>
          <a:xfrm>
            <a:off x="4016738"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 xmlns:a16="http://schemas.microsoft.com/office/drawing/2014/main" id="{5A972B0D-5659-49D7-88F2-2C7FAC14E678}"/>
              </a:ext>
            </a:extLst>
          </p:cNvPr>
          <p:cNvSpPr>
            <a:spLocks noGrp="1"/>
          </p:cNvSpPr>
          <p:nvPr>
            <p:ph type="pic" idx="19" hasCustomPrompt="1"/>
          </p:nvPr>
        </p:nvSpPr>
        <p:spPr>
          <a:xfrm>
            <a:off x="6258740"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 xmlns:a16="http://schemas.microsoft.com/office/drawing/2014/main" id="{E28D0C5B-2EA1-4933-BB03-6E647CA0FC8A}"/>
              </a:ext>
            </a:extLst>
          </p:cNvPr>
          <p:cNvSpPr>
            <a:spLocks noGrp="1"/>
          </p:cNvSpPr>
          <p:nvPr>
            <p:ph type="pic" idx="20" hasCustomPrompt="1"/>
          </p:nvPr>
        </p:nvSpPr>
        <p:spPr>
          <a:xfrm>
            <a:off x="8500743"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524139174"/>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8" name="Picture Placeholder 7">
            <a:extLst>
              <a:ext uri="{FF2B5EF4-FFF2-40B4-BE49-F238E27FC236}">
                <a16:creationId xmlns="" xmlns:a16="http://schemas.microsoft.com/office/drawing/2014/main" id="{113364F9-BE09-4AD7-986E-407F1B79F9AD}"/>
              </a:ext>
            </a:extLst>
          </p:cNvPr>
          <p:cNvSpPr>
            <a:spLocks noGrp="1"/>
          </p:cNvSpPr>
          <p:nvPr>
            <p:ph type="pic" idx="16" hasCustomPrompt="1"/>
          </p:nvPr>
        </p:nvSpPr>
        <p:spPr>
          <a:xfrm>
            <a:off x="4403035" y="0"/>
            <a:ext cx="7788965" cy="6858000"/>
          </a:xfrm>
          <a:custGeom>
            <a:avLst/>
            <a:gdLst>
              <a:gd name="connsiteX0" fmla="*/ 3894482 w 7788965"/>
              <a:gd name="connsiteY0" fmla="*/ 2146852 h 6858000"/>
              <a:gd name="connsiteX1" fmla="*/ 7788964 w 7788965"/>
              <a:gd name="connsiteY1" fmla="*/ 6858000 h 6858000"/>
              <a:gd name="connsiteX2" fmla="*/ 0 w 7788965"/>
              <a:gd name="connsiteY2" fmla="*/ 6858000 h 6858000"/>
              <a:gd name="connsiteX3" fmla="*/ 0 w 7788965"/>
              <a:gd name="connsiteY3" fmla="*/ 6857999 h 6858000"/>
              <a:gd name="connsiteX4" fmla="*/ 5734705 w 7788965"/>
              <a:gd name="connsiteY4" fmla="*/ 0 h 6858000"/>
              <a:gd name="connsiteX5" fmla="*/ 7788965 w 7788965"/>
              <a:gd name="connsiteY5" fmla="*/ 0 h 6858000"/>
              <a:gd name="connsiteX6" fmla="*/ 7788965 w 7788965"/>
              <a:gd name="connsiteY6" fmla="*/ 6641351 h 6858000"/>
              <a:gd name="connsiteX7" fmla="*/ 4000566 w 7788965"/>
              <a:gd name="connsiteY7" fmla="*/ 2078313 h 6858000"/>
              <a:gd name="connsiteX8" fmla="*/ 2214158 w 7788965"/>
              <a:gd name="connsiteY8" fmla="*/ 0 h 6858000"/>
              <a:gd name="connsiteX9" fmla="*/ 5574803 w 7788965"/>
              <a:gd name="connsiteY9" fmla="*/ 0 h 6858000"/>
              <a:gd name="connsiteX10" fmla="*/ 3894480 w 7788965"/>
              <a:gd name="connsiteY10" fmla="*/ 20326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88965" h="6858000">
                <a:moveTo>
                  <a:pt x="3894482" y="2146852"/>
                </a:moveTo>
                <a:lnTo>
                  <a:pt x="7788964" y="6858000"/>
                </a:lnTo>
                <a:lnTo>
                  <a:pt x="0" y="6858000"/>
                </a:lnTo>
                <a:lnTo>
                  <a:pt x="0" y="6857999"/>
                </a:lnTo>
                <a:close/>
                <a:moveTo>
                  <a:pt x="5734705" y="0"/>
                </a:moveTo>
                <a:lnTo>
                  <a:pt x="7788965" y="0"/>
                </a:lnTo>
                <a:lnTo>
                  <a:pt x="7788965" y="6641351"/>
                </a:lnTo>
                <a:lnTo>
                  <a:pt x="4000566" y="2078313"/>
                </a:lnTo>
                <a:close/>
                <a:moveTo>
                  <a:pt x="2214158" y="0"/>
                </a:moveTo>
                <a:lnTo>
                  <a:pt x="5574803" y="0"/>
                </a:lnTo>
                <a:lnTo>
                  <a:pt x="3894480" y="203268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27345173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4" name="그림 개체 틀 4">
            <a:extLst>
              <a:ext uri="{FF2B5EF4-FFF2-40B4-BE49-F238E27FC236}">
                <a16:creationId xmlns="" xmlns:a16="http://schemas.microsoft.com/office/drawing/2014/main" id="{FFAE0EAC-63AB-4BD1-8B15-C5927ED27C55}"/>
              </a:ext>
            </a:extLst>
          </p:cNvPr>
          <p:cNvSpPr>
            <a:spLocks noGrp="1"/>
          </p:cNvSpPr>
          <p:nvPr>
            <p:ph type="pic" idx="16" hasCustomPrompt="1"/>
          </p:nvPr>
        </p:nvSpPr>
        <p:spPr>
          <a:xfrm>
            <a:off x="4242000" y="286210"/>
            <a:ext cx="3708000" cy="2857588"/>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pic>
        <p:nvPicPr>
          <p:cNvPr id="3" name="Picture 2">
            <a:extLst>
              <a:ext uri="{FF2B5EF4-FFF2-40B4-BE49-F238E27FC236}">
                <a16:creationId xmlns="" xmlns:a16="http://schemas.microsoft.com/office/drawing/2014/main" id="{83998DB8-AD5E-4960-9117-DDCB8C59ED8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153143" y="2333762"/>
            <a:ext cx="3885714" cy="2190476"/>
          </a:xfrm>
          <a:prstGeom prst="rect">
            <a:avLst/>
          </a:prstGeom>
        </p:spPr>
      </p:pic>
    </p:spTree>
    <p:extLst>
      <p:ext uri="{BB962C8B-B14F-4D97-AF65-F5344CB8AC3E}">
        <p14:creationId xmlns:p14="http://schemas.microsoft.com/office/powerpoint/2010/main" val="1682483110"/>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1" name="Picture Placeholder 50">
            <a:extLst>
              <a:ext uri="{FF2B5EF4-FFF2-40B4-BE49-F238E27FC236}">
                <a16:creationId xmlns="" xmlns:a16="http://schemas.microsoft.com/office/drawing/2014/main" id="{12AFF536-5F38-408C-BA8B-D768E8CE6E24}"/>
              </a:ext>
            </a:extLst>
          </p:cNvPr>
          <p:cNvSpPr>
            <a:spLocks noGrp="1"/>
          </p:cNvSpPr>
          <p:nvPr>
            <p:ph type="pic" idx="16" hasCustomPrompt="1"/>
          </p:nvPr>
        </p:nvSpPr>
        <p:spPr>
          <a:xfrm>
            <a:off x="0" y="1"/>
            <a:ext cx="12192000" cy="6858000"/>
          </a:xfrm>
          <a:custGeom>
            <a:avLst/>
            <a:gdLst>
              <a:gd name="connsiteX0" fmla="*/ 9313213 w 12192000"/>
              <a:gd name="connsiteY0" fmla="*/ 6492624 h 6858000"/>
              <a:gd name="connsiteX1" fmla="*/ 9283702 w 12192000"/>
              <a:gd name="connsiteY1" fmla="*/ 6499008 h 6858000"/>
              <a:gd name="connsiteX2" fmla="*/ 9307366 w 12192000"/>
              <a:gd name="connsiteY2" fmla="*/ 6502453 h 6858000"/>
              <a:gd name="connsiteX3" fmla="*/ 6907872 w 12192000"/>
              <a:gd name="connsiteY3" fmla="*/ 5434699 h 6858000"/>
              <a:gd name="connsiteX4" fmla="*/ 6921662 w 12192000"/>
              <a:gd name="connsiteY4" fmla="*/ 5437847 h 6858000"/>
              <a:gd name="connsiteX5" fmla="*/ 6896897 w 12192000"/>
              <a:gd name="connsiteY5" fmla="*/ 5457774 h 6858000"/>
              <a:gd name="connsiteX6" fmla="*/ 6907872 w 12192000"/>
              <a:gd name="connsiteY6" fmla="*/ 5434699 h 6858000"/>
              <a:gd name="connsiteX7" fmla="*/ 7113875 w 12192000"/>
              <a:gd name="connsiteY7" fmla="*/ 5289876 h 6858000"/>
              <a:gd name="connsiteX8" fmla="*/ 6278624 w 12192000"/>
              <a:gd name="connsiteY8" fmla="*/ 5508486 h 6858000"/>
              <a:gd name="connsiteX9" fmla="*/ 6399569 w 12192000"/>
              <a:gd name="connsiteY9" fmla="*/ 5553147 h 6858000"/>
              <a:gd name="connsiteX10" fmla="*/ 5343659 w 12192000"/>
              <a:gd name="connsiteY10" fmla="*/ 6059703 h 6858000"/>
              <a:gd name="connsiteX11" fmla="*/ 5186445 w 12192000"/>
              <a:gd name="connsiteY11" fmla="*/ 6110388 h 6858000"/>
              <a:gd name="connsiteX12" fmla="*/ 5170276 w 12192000"/>
              <a:gd name="connsiteY12" fmla="*/ 6171276 h 6858000"/>
              <a:gd name="connsiteX13" fmla="*/ 5008556 w 12192000"/>
              <a:gd name="connsiteY13" fmla="*/ 6206589 h 6858000"/>
              <a:gd name="connsiteX14" fmla="*/ 4837008 w 12192000"/>
              <a:gd name="connsiteY14" fmla="*/ 6222454 h 6858000"/>
              <a:gd name="connsiteX15" fmla="*/ 4883253 w 12192000"/>
              <a:gd name="connsiteY15" fmla="*/ 6202254 h 6858000"/>
              <a:gd name="connsiteX16" fmla="*/ 4939387 w 12192000"/>
              <a:gd name="connsiteY16" fmla="*/ 6148428 h 6858000"/>
              <a:gd name="connsiteX17" fmla="*/ 4856785 w 12192000"/>
              <a:gd name="connsiteY17" fmla="*/ 6155202 h 6858000"/>
              <a:gd name="connsiteX18" fmla="*/ 4830320 w 12192000"/>
              <a:gd name="connsiteY18" fmla="*/ 6108152 h 6858000"/>
              <a:gd name="connsiteX19" fmla="*/ 4727939 w 12192000"/>
              <a:gd name="connsiteY19" fmla="*/ 6182177 h 6858000"/>
              <a:gd name="connsiteX20" fmla="*/ 4681695 w 12192000"/>
              <a:gd name="connsiteY20" fmla="*/ 6202379 h 6858000"/>
              <a:gd name="connsiteX21" fmla="*/ 4625561 w 12192000"/>
              <a:gd name="connsiteY21" fmla="*/ 6256204 h 6858000"/>
              <a:gd name="connsiteX22" fmla="*/ 4744520 w 12192000"/>
              <a:gd name="connsiteY22" fmla="*/ 6262857 h 6858000"/>
              <a:gd name="connsiteX23" fmla="*/ 4787561 w 12192000"/>
              <a:gd name="connsiteY23" fmla="*/ 6390585 h 6858000"/>
              <a:gd name="connsiteX24" fmla="*/ 5791860 w 12192000"/>
              <a:gd name="connsiteY24" fmla="*/ 6127729 h 6858000"/>
              <a:gd name="connsiteX25" fmla="*/ 6433876 w 12192000"/>
              <a:gd name="connsiteY25" fmla="*/ 5929715 h 6858000"/>
              <a:gd name="connsiteX26" fmla="*/ 6652740 w 12192000"/>
              <a:gd name="connsiteY26" fmla="*/ 5865413 h 6858000"/>
              <a:gd name="connsiteX27" fmla="*/ 6667710 w 12192000"/>
              <a:gd name="connsiteY27" fmla="*/ 5809037 h 6858000"/>
              <a:gd name="connsiteX28" fmla="*/ 6604489 w 12192000"/>
              <a:gd name="connsiteY28" fmla="*/ 5831375 h 6858000"/>
              <a:gd name="connsiteX29" fmla="*/ 6404201 w 12192000"/>
              <a:gd name="connsiteY29" fmla="*/ 5799349 h 6858000"/>
              <a:gd name="connsiteX30" fmla="*/ 6283979 w 12192000"/>
              <a:gd name="connsiteY30" fmla="*/ 5824850 h 6858000"/>
              <a:gd name="connsiteX31" fmla="*/ 6129560 w 12192000"/>
              <a:gd name="connsiteY31" fmla="*/ 5902375 h 6858000"/>
              <a:gd name="connsiteX32" fmla="*/ 5930777 w 12192000"/>
              <a:gd name="connsiteY32" fmla="*/ 5952180 h 6858000"/>
              <a:gd name="connsiteX33" fmla="*/ 5983035 w 12192000"/>
              <a:gd name="connsiteY33" fmla="*/ 5917419 h 6858000"/>
              <a:gd name="connsiteX34" fmla="*/ 6042534 w 12192000"/>
              <a:gd name="connsiteY34" fmla="*/ 5855343 h 6858000"/>
              <a:gd name="connsiteX35" fmla="*/ 6850211 w 12192000"/>
              <a:gd name="connsiteY35" fmla="*/ 5502539 h 6858000"/>
              <a:gd name="connsiteX36" fmla="*/ 6880447 w 12192000"/>
              <a:gd name="connsiteY36" fmla="*/ 5513706 h 6858000"/>
              <a:gd name="connsiteX37" fmla="*/ 6888672 w 12192000"/>
              <a:gd name="connsiteY37" fmla="*/ 5485740 h 6858000"/>
              <a:gd name="connsiteX38" fmla="*/ 6965594 w 12192000"/>
              <a:gd name="connsiteY38" fmla="*/ 5452139 h 6858000"/>
              <a:gd name="connsiteX39" fmla="*/ 6935357 w 12192000"/>
              <a:gd name="connsiteY39" fmla="*/ 5440974 h 6858000"/>
              <a:gd name="connsiteX40" fmla="*/ 6921662 w 12192000"/>
              <a:gd name="connsiteY40" fmla="*/ 5437847 h 6858000"/>
              <a:gd name="connsiteX41" fmla="*/ 6955904 w 12192000"/>
              <a:gd name="connsiteY41" fmla="*/ 5410292 h 6858000"/>
              <a:gd name="connsiteX42" fmla="*/ 7113875 w 12192000"/>
              <a:gd name="connsiteY42" fmla="*/ 5289876 h 6858000"/>
              <a:gd name="connsiteX43" fmla="*/ 4248306 w 12192000"/>
              <a:gd name="connsiteY43" fmla="*/ 5250616 h 6858000"/>
              <a:gd name="connsiteX44" fmla="*/ 4225386 w 12192000"/>
              <a:gd name="connsiteY44" fmla="*/ 5261349 h 6858000"/>
              <a:gd name="connsiteX45" fmla="*/ 4155183 w 12192000"/>
              <a:gd name="connsiteY45" fmla="*/ 5296935 h 6858000"/>
              <a:gd name="connsiteX46" fmla="*/ 4162782 w 12192000"/>
              <a:gd name="connsiteY46" fmla="*/ 5295683 h 6858000"/>
              <a:gd name="connsiteX47" fmla="*/ 4252644 w 12192000"/>
              <a:gd name="connsiteY47" fmla="*/ 5270486 h 6858000"/>
              <a:gd name="connsiteX48" fmla="*/ 4250758 w 12192000"/>
              <a:gd name="connsiteY48" fmla="*/ 5260702 h 6858000"/>
              <a:gd name="connsiteX49" fmla="*/ 11474102 w 12192000"/>
              <a:gd name="connsiteY49" fmla="*/ 5127327 h 6858000"/>
              <a:gd name="connsiteX50" fmla="*/ 11487898 w 12192000"/>
              <a:gd name="connsiteY50" fmla="*/ 5133238 h 6858000"/>
              <a:gd name="connsiteX51" fmla="*/ 11457583 w 12192000"/>
              <a:gd name="connsiteY51" fmla="*/ 5148266 h 6858000"/>
              <a:gd name="connsiteX52" fmla="*/ 11474102 w 12192000"/>
              <a:gd name="connsiteY52" fmla="*/ 5127327 h 6858000"/>
              <a:gd name="connsiteX53" fmla="*/ 11833593 w 12192000"/>
              <a:gd name="connsiteY53" fmla="*/ 4780074 h 6858000"/>
              <a:gd name="connsiteX54" fmla="*/ 11076028 w 12192000"/>
              <a:gd name="connsiteY54" fmla="*/ 5127056 h 6858000"/>
              <a:gd name="connsiteX55" fmla="*/ 10947933 w 12192000"/>
              <a:gd name="connsiteY55" fmla="*/ 5182716 h 6858000"/>
              <a:gd name="connsiteX56" fmla="*/ 9934908 w 12192000"/>
              <a:gd name="connsiteY56" fmla="*/ 5482762 h 6858000"/>
              <a:gd name="connsiteX57" fmla="*/ 9622931 w 12192000"/>
              <a:gd name="connsiteY57" fmla="*/ 5509444 h 6858000"/>
              <a:gd name="connsiteX58" fmla="*/ 9467025 w 12192000"/>
              <a:gd name="connsiteY58" fmla="*/ 5562898 h 6858000"/>
              <a:gd name="connsiteX59" fmla="*/ 9476653 w 12192000"/>
              <a:gd name="connsiteY59" fmla="*/ 5560316 h 6858000"/>
              <a:gd name="connsiteX60" fmla="*/ 9463425 w 12192000"/>
              <a:gd name="connsiteY60" fmla="*/ 5569798 h 6858000"/>
              <a:gd name="connsiteX61" fmla="*/ 9442531 w 12192000"/>
              <a:gd name="connsiteY61" fmla="*/ 5609849 h 6858000"/>
              <a:gd name="connsiteX62" fmla="*/ 9455982 w 12192000"/>
              <a:gd name="connsiteY62" fmla="*/ 5617122 h 6858000"/>
              <a:gd name="connsiteX63" fmla="*/ 9520625 w 12192000"/>
              <a:gd name="connsiteY63" fmla="*/ 5621177 h 6858000"/>
              <a:gd name="connsiteX64" fmla="*/ 9654527 w 12192000"/>
              <a:gd name="connsiteY64" fmla="*/ 5592923 h 6858000"/>
              <a:gd name="connsiteX65" fmla="*/ 9640948 w 12192000"/>
              <a:gd name="connsiteY65" fmla="*/ 5601148 h 6858000"/>
              <a:gd name="connsiteX66" fmla="*/ 9118659 w 12192000"/>
              <a:gd name="connsiteY66" fmla="*/ 5724048 h 6858000"/>
              <a:gd name="connsiteX67" fmla="*/ 9166543 w 12192000"/>
              <a:gd name="connsiteY67" fmla="*/ 5701985 h 6858000"/>
              <a:gd name="connsiteX68" fmla="*/ 9328543 w 12192000"/>
              <a:gd name="connsiteY68" fmla="*/ 5617360 h 6858000"/>
              <a:gd name="connsiteX69" fmla="*/ 9137935 w 12192000"/>
              <a:gd name="connsiteY69" fmla="*/ 5653135 h 6858000"/>
              <a:gd name="connsiteX70" fmla="*/ 9109330 w 12192000"/>
              <a:gd name="connsiteY70" fmla="*/ 5604284 h 6858000"/>
              <a:gd name="connsiteX71" fmla="*/ 8979333 w 12192000"/>
              <a:gd name="connsiteY71" fmla="*/ 5636455 h 6858000"/>
              <a:gd name="connsiteX72" fmla="*/ 8854273 w 12192000"/>
              <a:gd name="connsiteY72" fmla="*/ 5667077 h 6858000"/>
              <a:gd name="connsiteX73" fmla="*/ 8626880 w 12192000"/>
              <a:gd name="connsiteY73" fmla="*/ 5779248 h 6858000"/>
              <a:gd name="connsiteX74" fmla="*/ 8832468 w 12192000"/>
              <a:gd name="connsiteY74" fmla="*/ 5813168 h 6858000"/>
              <a:gd name="connsiteX75" fmla="*/ 9357620 w 12192000"/>
              <a:gd name="connsiteY75" fmla="*/ 5848006 h 6858000"/>
              <a:gd name="connsiteX76" fmla="*/ 10119329 w 12192000"/>
              <a:gd name="connsiteY76" fmla="*/ 5757545 h 6858000"/>
              <a:gd name="connsiteX77" fmla="*/ 10821154 w 12192000"/>
              <a:gd name="connsiteY77" fmla="*/ 5594692 h 6858000"/>
              <a:gd name="connsiteX78" fmla="*/ 10913513 w 12192000"/>
              <a:gd name="connsiteY78" fmla="*/ 5422747 h 6858000"/>
              <a:gd name="connsiteX79" fmla="*/ 11101191 w 12192000"/>
              <a:gd name="connsiteY79" fmla="*/ 5382732 h 6858000"/>
              <a:gd name="connsiteX80" fmla="*/ 11398871 w 12192000"/>
              <a:gd name="connsiteY80" fmla="*/ 5183813 h 6858000"/>
              <a:gd name="connsiteX81" fmla="*/ 11428202 w 12192000"/>
              <a:gd name="connsiteY81" fmla="*/ 5201047 h 6858000"/>
              <a:gd name="connsiteX82" fmla="*/ 11442891 w 12192000"/>
              <a:gd name="connsiteY82" fmla="*/ 5174657 h 6858000"/>
              <a:gd name="connsiteX83" fmla="*/ 11530933 w 12192000"/>
              <a:gd name="connsiteY83" fmla="*/ 5156343 h 6858000"/>
              <a:gd name="connsiteX84" fmla="*/ 11501604 w 12192000"/>
              <a:gd name="connsiteY84" fmla="*/ 5139108 h 6858000"/>
              <a:gd name="connsiteX85" fmla="*/ 11487898 w 12192000"/>
              <a:gd name="connsiteY85" fmla="*/ 5133238 h 6858000"/>
              <a:gd name="connsiteX86" fmla="*/ 11529819 w 12192000"/>
              <a:gd name="connsiteY86" fmla="*/ 5112457 h 6858000"/>
              <a:gd name="connsiteX87" fmla="*/ 11833593 w 12192000"/>
              <a:gd name="connsiteY87" fmla="*/ 4780074 h 6858000"/>
              <a:gd name="connsiteX88" fmla="*/ 5833845 w 12192000"/>
              <a:gd name="connsiteY88" fmla="*/ 4408656 h 6858000"/>
              <a:gd name="connsiteX89" fmla="*/ 5777106 w 12192000"/>
              <a:gd name="connsiteY89" fmla="*/ 4425958 h 6858000"/>
              <a:gd name="connsiteX90" fmla="*/ 5628695 w 12192000"/>
              <a:gd name="connsiteY90" fmla="*/ 4490707 h 6858000"/>
              <a:gd name="connsiteX91" fmla="*/ 5586096 w 12192000"/>
              <a:gd name="connsiteY91" fmla="*/ 4507366 h 6858000"/>
              <a:gd name="connsiteX92" fmla="*/ 5536355 w 12192000"/>
              <a:gd name="connsiteY92" fmla="*/ 4531768 h 6858000"/>
              <a:gd name="connsiteX93" fmla="*/ 5515365 w 12192000"/>
              <a:gd name="connsiteY93" fmla="*/ 4547122 h 6858000"/>
              <a:gd name="connsiteX94" fmla="*/ 5502659 w 12192000"/>
              <a:gd name="connsiteY94" fmla="*/ 4561284 h 6858000"/>
              <a:gd name="connsiteX95" fmla="*/ 5496606 w 12192000"/>
              <a:gd name="connsiteY95" fmla="*/ 4560740 h 6858000"/>
              <a:gd name="connsiteX96" fmla="*/ 5493468 w 12192000"/>
              <a:gd name="connsiteY96" fmla="*/ 4571522 h 6858000"/>
              <a:gd name="connsiteX97" fmla="*/ 5502659 w 12192000"/>
              <a:gd name="connsiteY97" fmla="*/ 4561284 h 6858000"/>
              <a:gd name="connsiteX98" fmla="*/ 5508669 w 12192000"/>
              <a:gd name="connsiteY98" fmla="*/ 4561823 h 6858000"/>
              <a:gd name="connsiteX99" fmla="*/ 5522226 w 12192000"/>
              <a:gd name="connsiteY99" fmla="*/ 4564883 h 6858000"/>
              <a:gd name="connsiteX100" fmla="*/ 5491819 w 12192000"/>
              <a:gd name="connsiteY100" fmla="*/ 4584283 h 6858000"/>
              <a:gd name="connsiteX101" fmla="*/ 5490171 w 12192000"/>
              <a:gd name="connsiteY101" fmla="*/ 4597043 h 6858000"/>
              <a:gd name="connsiteX102" fmla="*/ 5476618 w 12192000"/>
              <a:gd name="connsiteY102" fmla="*/ 4593983 h 6858000"/>
              <a:gd name="connsiteX103" fmla="*/ 5157358 w 12192000"/>
              <a:gd name="connsiteY103" fmla="*/ 4797688 h 6858000"/>
              <a:gd name="connsiteX104" fmla="*/ 5121095 w 12192000"/>
              <a:gd name="connsiteY104" fmla="*/ 4838885 h 6858000"/>
              <a:gd name="connsiteX105" fmla="*/ 5129127 w 12192000"/>
              <a:gd name="connsiteY105" fmla="*/ 4834665 h 6858000"/>
              <a:gd name="connsiteX106" fmla="*/ 5733680 w 12192000"/>
              <a:gd name="connsiteY106" fmla="*/ 4477572 h 6858000"/>
              <a:gd name="connsiteX107" fmla="*/ 4682012 w 12192000"/>
              <a:gd name="connsiteY107" fmla="*/ 4265945 h 6858000"/>
              <a:gd name="connsiteX108" fmla="*/ 4634333 w 12192000"/>
              <a:gd name="connsiteY108" fmla="*/ 4267544 h 6858000"/>
              <a:gd name="connsiteX109" fmla="*/ 4055046 w 12192000"/>
              <a:gd name="connsiteY109" fmla="*/ 4343915 h 6858000"/>
              <a:gd name="connsiteX110" fmla="*/ 3928022 w 12192000"/>
              <a:gd name="connsiteY110" fmla="*/ 4350958 h 6858000"/>
              <a:gd name="connsiteX111" fmla="*/ 3954714 w 12192000"/>
              <a:gd name="connsiteY111" fmla="*/ 4603932 h 6858000"/>
              <a:gd name="connsiteX112" fmla="*/ 3948764 w 12192000"/>
              <a:gd name="connsiteY112" fmla="*/ 4829818 h 6858000"/>
              <a:gd name="connsiteX113" fmla="*/ 3972062 w 12192000"/>
              <a:gd name="connsiteY113" fmla="*/ 5182481 h 6858000"/>
              <a:gd name="connsiteX114" fmla="*/ 3993888 w 12192000"/>
              <a:gd name="connsiteY114" fmla="*/ 5301612 h 6858000"/>
              <a:gd name="connsiteX115" fmla="*/ 3992798 w 12192000"/>
              <a:gd name="connsiteY115" fmla="*/ 5314897 h 6858000"/>
              <a:gd name="connsiteX116" fmla="*/ 4044917 w 12192000"/>
              <a:gd name="connsiteY116" fmla="*/ 5296730 h 6858000"/>
              <a:gd name="connsiteX117" fmla="*/ 4166792 w 12192000"/>
              <a:gd name="connsiteY117" fmla="*/ 5230677 h 6858000"/>
              <a:gd name="connsiteX118" fmla="*/ 4229801 w 12192000"/>
              <a:gd name="connsiteY118" fmla="*/ 5215354 h 6858000"/>
              <a:gd name="connsiteX119" fmla="*/ 4240308 w 12192000"/>
              <a:gd name="connsiteY119" fmla="*/ 5217727 h 6858000"/>
              <a:gd name="connsiteX120" fmla="*/ 4229329 w 12192000"/>
              <a:gd name="connsiteY120" fmla="*/ 5172572 h 6858000"/>
              <a:gd name="connsiteX121" fmla="*/ 4156038 w 12192000"/>
              <a:gd name="connsiteY121" fmla="*/ 4863498 h 6858000"/>
              <a:gd name="connsiteX122" fmla="*/ 4193837 w 12192000"/>
              <a:gd name="connsiteY122" fmla="*/ 4631699 h 6858000"/>
              <a:gd name="connsiteX123" fmla="*/ 4614081 w 12192000"/>
              <a:gd name="connsiteY123" fmla="*/ 4329580 h 6858000"/>
              <a:gd name="connsiteX124" fmla="*/ 4682012 w 12192000"/>
              <a:gd name="connsiteY124" fmla="*/ 4265945 h 6858000"/>
              <a:gd name="connsiteX125" fmla="*/ 6316140 w 12192000"/>
              <a:gd name="connsiteY125" fmla="*/ 4112787 h 6858000"/>
              <a:gd name="connsiteX126" fmla="*/ 6098874 w 12192000"/>
              <a:gd name="connsiteY126" fmla="*/ 4249607 h 6858000"/>
              <a:gd name="connsiteX127" fmla="*/ 6078668 w 12192000"/>
              <a:gd name="connsiteY127" fmla="*/ 4262101 h 6858000"/>
              <a:gd name="connsiteX128" fmla="*/ 6190588 w 12192000"/>
              <a:gd name="connsiteY128" fmla="*/ 4208042 h 6858000"/>
              <a:gd name="connsiteX129" fmla="*/ 6340527 w 12192000"/>
              <a:gd name="connsiteY129" fmla="*/ 4120091 h 6858000"/>
              <a:gd name="connsiteX130" fmla="*/ 6335824 w 12192000"/>
              <a:gd name="connsiteY130" fmla="*/ 4120509 h 6858000"/>
              <a:gd name="connsiteX131" fmla="*/ 6316140 w 12192000"/>
              <a:gd name="connsiteY131" fmla="*/ 4112787 h 6858000"/>
              <a:gd name="connsiteX132" fmla="*/ 11549474 w 12192000"/>
              <a:gd name="connsiteY132" fmla="*/ 3964035 h 6858000"/>
              <a:gd name="connsiteX133" fmla="*/ 11538164 w 12192000"/>
              <a:gd name="connsiteY133" fmla="*/ 4002941 h 6858000"/>
              <a:gd name="connsiteX134" fmla="*/ 11516326 w 12192000"/>
              <a:gd name="connsiteY134" fmla="*/ 4000984 h 6858000"/>
              <a:gd name="connsiteX135" fmla="*/ 6816832 w 12192000"/>
              <a:gd name="connsiteY135" fmla="*/ 3627781 h 6858000"/>
              <a:gd name="connsiteX136" fmla="*/ 6823727 w 12192000"/>
              <a:gd name="connsiteY136" fmla="*/ 3630002 h 6858000"/>
              <a:gd name="connsiteX137" fmla="*/ 6797984 w 12192000"/>
              <a:gd name="connsiteY137" fmla="*/ 3638283 h 6858000"/>
              <a:gd name="connsiteX138" fmla="*/ 6816832 w 12192000"/>
              <a:gd name="connsiteY138" fmla="*/ 3627781 h 6858000"/>
              <a:gd name="connsiteX139" fmla="*/ 7163143 w 12192000"/>
              <a:gd name="connsiteY139" fmla="*/ 3432811 h 6858000"/>
              <a:gd name="connsiteX140" fmla="*/ 7158103 w 12192000"/>
              <a:gd name="connsiteY140" fmla="*/ 3436652 h 6858000"/>
              <a:gd name="connsiteX141" fmla="*/ 7126747 w 12192000"/>
              <a:gd name="connsiteY141" fmla="*/ 3472451 h 6858000"/>
              <a:gd name="connsiteX142" fmla="*/ 7140458 w 12192000"/>
              <a:gd name="connsiteY142" fmla="*/ 3458495 h 6858000"/>
              <a:gd name="connsiteX143" fmla="*/ 7506464 w 12192000"/>
              <a:gd name="connsiteY143" fmla="*/ 3009458 h 6858000"/>
              <a:gd name="connsiteX144" fmla="*/ 7488012 w 12192000"/>
              <a:gd name="connsiteY144" fmla="*/ 3035425 h 6858000"/>
              <a:gd name="connsiteX145" fmla="*/ 7409462 w 12192000"/>
              <a:gd name="connsiteY145" fmla="*/ 3130955 h 6858000"/>
              <a:gd name="connsiteX146" fmla="*/ 7412280 w 12192000"/>
              <a:gd name="connsiteY146" fmla="*/ 3137522 h 6858000"/>
              <a:gd name="connsiteX147" fmla="*/ 7451625 w 12192000"/>
              <a:gd name="connsiteY147" fmla="*/ 3088304 h 6858000"/>
              <a:gd name="connsiteX148" fmla="*/ 7506464 w 12192000"/>
              <a:gd name="connsiteY148" fmla="*/ 3009458 h 6858000"/>
              <a:gd name="connsiteX149" fmla="*/ 9962473 w 12192000"/>
              <a:gd name="connsiteY149" fmla="*/ 2573771 h 6858000"/>
              <a:gd name="connsiteX150" fmla="*/ 9948346 w 12192000"/>
              <a:gd name="connsiteY150" fmla="*/ 2584543 h 6858000"/>
              <a:gd name="connsiteX151" fmla="*/ 9962473 w 12192000"/>
              <a:gd name="connsiteY151" fmla="*/ 2573771 h 6858000"/>
              <a:gd name="connsiteX152" fmla="*/ 7950425 w 12192000"/>
              <a:gd name="connsiteY152" fmla="*/ 2307325 h 6858000"/>
              <a:gd name="connsiteX153" fmla="*/ 7863707 w 12192000"/>
              <a:gd name="connsiteY153" fmla="*/ 2439739 h 6858000"/>
              <a:gd name="connsiteX154" fmla="*/ 7777330 w 12192000"/>
              <a:gd name="connsiteY154" fmla="*/ 2586603 h 6858000"/>
              <a:gd name="connsiteX155" fmla="*/ 7594313 w 12192000"/>
              <a:gd name="connsiteY155" fmla="*/ 2867360 h 6858000"/>
              <a:gd name="connsiteX156" fmla="*/ 7584451 w 12192000"/>
              <a:gd name="connsiteY156" fmla="*/ 2897328 h 6858000"/>
              <a:gd name="connsiteX157" fmla="*/ 7722324 w 12192000"/>
              <a:gd name="connsiteY157" fmla="*/ 2699096 h 6858000"/>
              <a:gd name="connsiteX158" fmla="*/ 8232121 w 12192000"/>
              <a:gd name="connsiteY158" fmla="*/ 1603802 h 6858000"/>
              <a:gd name="connsiteX159" fmla="*/ 8231724 w 12192000"/>
              <a:gd name="connsiteY159" fmla="*/ 1606141 h 6858000"/>
              <a:gd name="connsiteX160" fmla="*/ 8151987 w 12192000"/>
              <a:gd name="connsiteY160" fmla="*/ 1829409 h 6858000"/>
              <a:gd name="connsiteX161" fmla="*/ 8133960 w 12192000"/>
              <a:gd name="connsiteY161" fmla="*/ 1892860 h 6858000"/>
              <a:gd name="connsiteX162" fmla="*/ 8133705 w 12192000"/>
              <a:gd name="connsiteY162" fmla="*/ 1893213 h 6858000"/>
              <a:gd name="connsiteX163" fmla="*/ 8130523 w 12192000"/>
              <a:gd name="connsiteY163" fmla="*/ 1904961 h 6858000"/>
              <a:gd name="connsiteX164" fmla="*/ 8133960 w 12192000"/>
              <a:gd name="connsiteY164" fmla="*/ 1892860 h 6858000"/>
              <a:gd name="connsiteX165" fmla="*/ 8137574 w 12192000"/>
              <a:gd name="connsiteY165" fmla="*/ 1887899 h 6858000"/>
              <a:gd name="connsiteX166" fmla="*/ 8140324 w 12192000"/>
              <a:gd name="connsiteY166" fmla="*/ 1913641 h 6858000"/>
              <a:gd name="connsiteX167" fmla="*/ 8140439 w 12192000"/>
              <a:gd name="connsiteY167" fmla="*/ 1914714 h 6858000"/>
              <a:gd name="connsiteX168" fmla="*/ 8140655 w 12192000"/>
              <a:gd name="connsiteY168" fmla="*/ 1916714 h 6858000"/>
              <a:gd name="connsiteX169" fmla="*/ 8216914 w 12192000"/>
              <a:gd name="connsiteY169" fmla="*/ 1735624 h 6858000"/>
              <a:gd name="connsiteX170" fmla="*/ 8233176 w 12192000"/>
              <a:gd name="connsiteY170" fmla="*/ 1692628 h 6858000"/>
              <a:gd name="connsiteX171" fmla="*/ 8237452 w 12192000"/>
              <a:gd name="connsiteY171" fmla="*/ 1645208 h 6858000"/>
              <a:gd name="connsiteX172" fmla="*/ 8287351 w 12192000"/>
              <a:gd name="connsiteY172" fmla="*/ 1463489 h 6858000"/>
              <a:gd name="connsiteX173" fmla="*/ 8282951 w 12192000"/>
              <a:gd name="connsiteY173" fmla="*/ 1554290 h 6858000"/>
              <a:gd name="connsiteX174" fmla="*/ 8282825 w 12192000"/>
              <a:gd name="connsiteY174" fmla="*/ 1561350 h 6858000"/>
              <a:gd name="connsiteX175" fmla="*/ 8283828 w 12192000"/>
              <a:gd name="connsiteY175" fmla="*/ 1558699 h 6858000"/>
              <a:gd name="connsiteX176" fmla="*/ 8297748 w 12192000"/>
              <a:gd name="connsiteY176" fmla="*/ 1468465 h 6858000"/>
              <a:gd name="connsiteX177" fmla="*/ 8297617 w 12192000"/>
              <a:gd name="connsiteY177" fmla="*/ 1468226 h 6858000"/>
              <a:gd name="connsiteX178" fmla="*/ 8287351 w 12192000"/>
              <a:gd name="connsiteY178" fmla="*/ 1463489 h 6858000"/>
              <a:gd name="connsiteX179" fmla="*/ 7968738 w 12192000"/>
              <a:gd name="connsiteY179" fmla="*/ 836419 h 6858000"/>
              <a:gd name="connsiteX180" fmla="*/ 7988168 w 12192000"/>
              <a:gd name="connsiteY180" fmla="*/ 847319 h 6858000"/>
              <a:gd name="connsiteX181" fmla="*/ 7960909 w 12192000"/>
              <a:gd name="connsiteY181" fmla="*/ 867823 h 6858000"/>
              <a:gd name="connsiteX182" fmla="*/ 7945999 w 12192000"/>
              <a:gd name="connsiteY182" fmla="*/ 850368 h 6858000"/>
              <a:gd name="connsiteX183" fmla="*/ 7968738 w 12192000"/>
              <a:gd name="connsiteY183" fmla="*/ 836419 h 6858000"/>
              <a:gd name="connsiteX184" fmla="*/ 8168279 w 12192000"/>
              <a:gd name="connsiteY184" fmla="*/ 831753 h 6858000"/>
              <a:gd name="connsiteX185" fmla="*/ 8182372 w 12192000"/>
              <a:gd name="connsiteY185" fmla="*/ 840887 h 6858000"/>
              <a:gd name="connsiteX186" fmla="*/ 8168672 w 12192000"/>
              <a:gd name="connsiteY186" fmla="*/ 853352 h 6858000"/>
              <a:gd name="connsiteX187" fmla="*/ 8137713 w 12192000"/>
              <a:gd name="connsiteY187" fmla="*/ 877106 h 6858000"/>
              <a:gd name="connsiteX188" fmla="*/ 8116473 w 12192000"/>
              <a:gd name="connsiteY188" fmla="*/ 900497 h 6858000"/>
              <a:gd name="connsiteX189" fmla="*/ 8103736 w 12192000"/>
              <a:gd name="connsiteY189" fmla="*/ 905230 h 6858000"/>
              <a:gd name="connsiteX190" fmla="*/ 8094017 w 12192000"/>
              <a:gd name="connsiteY190" fmla="*/ 905593 h 6858000"/>
              <a:gd name="connsiteX191" fmla="*/ 8075737 w 12192000"/>
              <a:gd name="connsiteY191" fmla="*/ 909387 h 6858000"/>
              <a:gd name="connsiteX192" fmla="*/ 8060753 w 12192000"/>
              <a:gd name="connsiteY192" fmla="*/ 899957 h 6858000"/>
              <a:gd name="connsiteX193" fmla="*/ 8069181 w 12192000"/>
              <a:gd name="connsiteY193" fmla="*/ 889327 h 6858000"/>
              <a:gd name="connsiteX194" fmla="*/ 8073359 w 12192000"/>
              <a:gd name="connsiteY194" fmla="*/ 888024 h 6858000"/>
              <a:gd name="connsiteX195" fmla="*/ 8087722 w 12192000"/>
              <a:gd name="connsiteY195" fmla="*/ 871752 h 6858000"/>
              <a:gd name="connsiteX196" fmla="*/ 8092057 w 12192000"/>
              <a:gd name="connsiteY196" fmla="*/ 869589 h 6858000"/>
              <a:gd name="connsiteX197" fmla="*/ 8088262 w 12192000"/>
              <a:gd name="connsiteY197" fmla="*/ 870252 h 6858000"/>
              <a:gd name="connsiteX198" fmla="*/ 8077826 w 12192000"/>
              <a:gd name="connsiteY198" fmla="*/ 866242 h 6858000"/>
              <a:gd name="connsiteX199" fmla="*/ 8085289 w 12192000"/>
              <a:gd name="connsiteY199" fmla="*/ 863344 h 6858000"/>
              <a:gd name="connsiteX200" fmla="*/ 8093230 w 12192000"/>
              <a:gd name="connsiteY200" fmla="*/ 863847 h 6858000"/>
              <a:gd name="connsiteX201" fmla="*/ 8095748 w 12192000"/>
              <a:gd name="connsiteY201" fmla="*/ 867748 h 6858000"/>
              <a:gd name="connsiteX202" fmla="*/ 8105783 w 12192000"/>
              <a:gd name="connsiteY202" fmla="*/ 862742 h 6858000"/>
              <a:gd name="connsiteX203" fmla="*/ 8145335 w 12192000"/>
              <a:gd name="connsiteY203" fmla="*/ 846528 h 6858000"/>
              <a:gd name="connsiteX204" fmla="*/ 8168279 w 12192000"/>
              <a:gd name="connsiteY204" fmla="*/ 831753 h 6858000"/>
              <a:gd name="connsiteX205" fmla="*/ 8068424 w 12192000"/>
              <a:gd name="connsiteY205" fmla="*/ 811245 h 6858000"/>
              <a:gd name="connsiteX206" fmla="*/ 8084436 w 12192000"/>
              <a:gd name="connsiteY206" fmla="*/ 816542 h 6858000"/>
              <a:gd name="connsiteX207" fmla="*/ 8084361 w 12192000"/>
              <a:gd name="connsiteY207" fmla="*/ 824570 h 6858000"/>
              <a:gd name="connsiteX208" fmla="*/ 8063283 w 12192000"/>
              <a:gd name="connsiteY208" fmla="*/ 820279 h 6858000"/>
              <a:gd name="connsiteX209" fmla="*/ 8068424 w 12192000"/>
              <a:gd name="connsiteY209" fmla="*/ 811245 h 6858000"/>
              <a:gd name="connsiteX210" fmla="*/ 7960234 w 12192000"/>
              <a:gd name="connsiteY210" fmla="*/ 770090 h 6858000"/>
              <a:gd name="connsiteX211" fmla="*/ 7974468 w 12192000"/>
              <a:gd name="connsiteY211" fmla="*/ 774797 h 6858000"/>
              <a:gd name="connsiteX212" fmla="*/ 7957341 w 12192000"/>
              <a:gd name="connsiteY212" fmla="*/ 793286 h 6858000"/>
              <a:gd name="connsiteX213" fmla="*/ 7947143 w 12192000"/>
              <a:gd name="connsiteY213" fmla="*/ 791701 h 6858000"/>
              <a:gd name="connsiteX214" fmla="*/ 7950439 w 12192000"/>
              <a:gd name="connsiteY214" fmla="*/ 778479 h 6858000"/>
              <a:gd name="connsiteX215" fmla="*/ 7960234 w 12192000"/>
              <a:gd name="connsiteY215" fmla="*/ 770090 h 6858000"/>
              <a:gd name="connsiteX216" fmla="*/ 7809416 w 12192000"/>
              <a:gd name="connsiteY216" fmla="*/ 706780 h 6858000"/>
              <a:gd name="connsiteX217" fmla="*/ 7819811 w 12192000"/>
              <a:gd name="connsiteY217" fmla="*/ 719164 h 6858000"/>
              <a:gd name="connsiteX218" fmla="*/ 7801185 w 12192000"/>
              <a:gd name="connsiteY218" fmla="*/ 728211 h 6858000"/>
              <a:gd name="connsiteX219" fmla="*/ 7762705 w 12192000"/>
              <a:gd name="connsiteY219" fmla="*/ 739637 h 6858000"/>
              <a:gd name="connsiteX220" fmla="*/ 7733329 w 12192000"/>
              <a:gd name="connsiteY220" fmla="*/ 753179 h 6858000"/>
              <a:gd name="connsiteX221" fmla="*/ 7718747 w 12192000"/>
              <a:gd name="connsiteY221" fmla="*/ 753723 h 6858000"/>
              <a:gd name="connsiteX222" fmla="*/ 7708962 w 12192000"/>
              <a:gd name="connsiteY222" fmla="*/ 750486 h 6858000"/>
              <a:gd name="connsiteX223" fmla="*/ 7690345 w 12192000"/>
              <a:gd name="connsiteY223" fmla="*/ 747906 h 6858000"/>
              <a:gd name="connsiteX224" fmla="*/ 7678378 w 12192000"/>
              <a:gd name="connsiteY224" fmla="*/ 734107 h 6858000"/>
              <a:gd name="connsiteX225" fmla="*/ 7690841 w 12192000"/>
              <a:gd name="connsiteY225" fmla="*/ 726600 h 6858000"/>
              <a:gd name="connsiteX226" fmla="*/ 7695701 w 12192000"/>
              <a:gd name="connsiteY226" fmla="*/ 726418 h 6858000"/>
              <a:gd name="connsiteX227" fmla="*/ 7781004 w 12192000"/>
              <a:gd name="connsiteY227" fmla="*/ 712589 h 6858000"/>
              <a:gd name="connsiteX228" fmla="*/ 7809416 w 12192000"/>
              <a:gd name="connsiteY228" fmla="*/ 706780 h 6858000"/>
              <a:gd name="connsiteX229" fmla="*/ 8043045 w 12192000"/>
              <a:gd name="connsiteY229" fmla="*/ 704445 h 6858000"/>
              <a:gd name="connsiteX230" fmla="*/ 8049676 w 12192000"/>
              <a:gd name="connsiteY230" fmla="*/ 716477 h 6858000"/>
              <a:gd name="connsiteX231" fmla="*/ 8036734 w 12192000"/>
              <a:gd name="connsiteY231" fmla="*/ 722037 h 6858000"/>
              <a:gd name="connsiteX232" fmla="*/ 8029419 w 12192000"/>
              <a:gd name="connsiteY232" fmla="*/ 708883 h 6858000"/>
              <a:gd name="connsiteX233" fmla="*/ 8043045 w 12192000"/>
              <a:gd name="connsiteY233" fmla="*/ 704445 h 6858000"/>
              <a:gd name="connsiteX234" fmla="*/ 11399907 w 12192000"/>
              <a:gd name="connsiteY234" fmla="*/ 685470 h 6858000"/>
              <a:gd name="connsiteX235" fmla="*/ 11405175 w 12192000"/>
              <a:gd name="connsiteY235" fmla="*/ 692861 h 6858000"/>
              <a:gd name="connsiteX236" fmla="*/ 11406887 w 12192000"/>
              <a:gd name="connsiteY236" fmla="*/ 690054 h 6858000"/>
              <a:gd name="connsiteX237" fmla="*/ 8126782 w 12192000"/>
              <a:gd name="connsiteY237" fmla="*/ 680480 h 6858000"/>
              <a:gd name="connsiteX238" fmla="*/ 8146834 w 12192000"/>
              <a:gd name="connsiteY238" fmla="*/ 685994 h 6858000"/>
              <a:gd name="connsiteX239" fmla="*/ 8131896 w 12192000"/>
              <a:gd name="connsiteY239" fmla="*/ 703419 h 6858000"/>
              <a:gd name="connsiteX240" fmla="*/ 8109243 w 12192000"/>
              <a:gd name="connsiteY240" fmla="*/ 697715 h 6858000"/>
              <a:gd name="connsiteX241" fmla="*/ 8106519 w 12192000"/>
              <a:gd name="connsiteY241" fmla="*/ 681605 h 6858000"/>
              <a:gd name="connsiteX242" fmla="*/ 8126782 w 12192000"/>
              <a:gd name="connsiteY242" fmla="*/ 680480 h 6858000"/>
              <a:gd name="connsiteX243" fmla="*/ 7718552 w 12192000"/>
              <a:gd name="connsiteY243" fmla="*/ 657935 h 6858000"/>
              <a:gd name="connsiteX244" fmla="*/ 7731550 w 12192000"/>
              <a:gd name="connsiteY244" fmla="*/ 667602 h 6858000"/>
              <a:gd name="connsiteX245" fmla="*/ 7728805 w 12192000"/>
              <a:gd name="connsiteY245" fmla="*/ 674747 h 6858000"/>
              <a:gd name="connsiteX246" fmla="*/ 7710264 w 12192000"/>
              <a:gd name="connsiteY246" fmla="*/ 664140 h 6858000"/>
              <a:gd name="connsiteX247" fmla="*/ 7718552 w 12192000"/>
              <a:gd name="connsiteY247" fmla="*/ 657935 h 6858000"/>
              <a:gd name="connsiteX248" fmla="*/ 7595116 w 12192000"/>
              <a:gd name="connsiteY248" fmla="*/ 646066 h 6858000"/>
              <a:gd name="connsiteX249" fmla="*/ 7610951 w 12192000"/>
              <a:gd name="connsiteY249" fmla="*/ 649180 h 6858000"/>
              <a:gd name="connsiteX250" fmla="*/ 7626478 w 12192000"/>
              <a:gd name="connsiteY250" fmla="*/ 664156 h 6858000"/>
              <a:gd name="connsiteX251" fmla="*/ 7592175 w 12192000"/>
              <a:gd name="connsiteY251" fmla="*/ 674280 h 6858000"/>
              <a:gd name="connsiteX252" fmla="*/ 7583635 w 12192000"/>
              <a:gd name="connsiteY252" fmla="*/ 654457 h 6858000"/>
              <a:gd name="connsiteX253" fmla="*/ 7595116 w 12192000"/>
              <a:gd name="connsiteY253" fmla="*/ 646066 h 6858000"/>
              <a:gd name="connsiteX254" fmla="*/ 8022083 w 12192000"/>
              <a:gd name="connsiteY254" fmla="*/ 629605 h 6858000"/>
              <a:gd name="connsiteX255" fmla="*/ 8050837 w 12192000"/>
              <a:gd name="connsiteY255" fmla="*/ 634559 h 6858000"/>
              <a:gd name="connsiteX256" fmla="*/ 7995014 w 12192000"/>
              <a:gd name="connsiteY256" fmla="*/ 676926 h 6858000"/>
              <a:gd name="connsiteX257" fmla="*/ 7961826 w 12192000"/>
              <a:gd name="connsiteY257" fmla="*/ 663263 h 6858000"/>
              <a:gd name="connsiteX258" fmla="*/ 8022083 w 12192000"/>
              <a:gd name="connsiteY258" fmla="*/ 629605 h 6858000"/>
              <a:gd name="connsiteX259" fmla="*/ 8070767 w 12192000"/>
              <a:gd name="connsiteY259" fmla="*/ 578753 h 6858000"/>
              <a:gd name="connsiteX260" fmla="*/ 8077573 w 12192000"/>
              <a:gd name="connsiteY260" fmla="*/ 585254 h 6858000"/>
              <a:gd name="connsiteX261" fmla="*/ 8078868 w 12192000"/>
              <a:gd name="connsiteY261" fmla="*/ 594069 h 6858000"/>
              <a:gd name="connsiteX262" fmla="*/ 8072975 w 12192000"/>
              <a:gd name="connsiteY262" fmla="*/ 599836 h 6858000"/>
              <a:gd name="connsiteX263" fmla="*/ 8063133 w 12192000"/>
              <a:gd name="connsiteY263" fmla="*/ 581372 h 6858000"/>
              <a:gd name="connsiteX264" fmla="*/ 8070767 w 12192000"/>
              <a:gd name="connsiteY264" fmla="*/ 578753 h 6858000"/>
              <a:gd name="connsiteX265" fmla="*/ 10901435 w 12192000"/>
              <a:gd name="connsiteY265" fmla="*/ 525586 h 6858000"/>
              <a:gd name="connsiteX266" fmla="*/ 10900360 w 12192000"/>
              <a:gd name="connsiteY266" fmla="*/ 537780 h 6858000"/>
              <a:gd name="connsiteX267" fmla="*/ 10901262 w 12192000"/>
              <a:gd name="connsiteY267" fmla="*/ 525964 h 6858000"/>
              <a:gd name="connsiteX268" fmla="*/ 10901435 w 12192000"/>
              <a:gd name="connsiteY268" fmla="*/ 525586 h 6858000"/>
              <a:gd name="connsiteX269" fmla="*/ 7970078 w 12192000"/>
              <a:gd name="connsiteY269" fmla="*/ 520062 h 6858000"/>
              <a:gd name="connsiteX270" fmla="*/ 7997945 w 12192000"/>
              <a:gd name="connsiteY270" fmla="*/ 522235 h 6858000"/>
              <a:gd name="connsiteX271" fmla="*/ 7970067 w 12192000"/>
              <a:gd name="connsiteY271" fmla="*/ 545219 h 6858000"/>
              <a:gd name="connsiteX272" fmla="*/ 7954053 w 12192000"/>
              <a:gd name="connsiteY272" fmla="*/ 539922 h 6858000"/>
              <a:gd name="connsiteX273" fmla="*/ 7970078 w 12192000"/>
              <a:gd name="connsiteY273" fmla="*/ 520062 h 6858000"/>
              <a:gd name="connsiteX274" fmla="*/ 8070852 w 12192000"/>
              <a:gd name="connsiteY274" fmla="*/ 471205 h 6858000"/>
              <a:gd name="connsiteX275" fmla="*/ 8102165 w 12192000"/>
              <a:gd name="connsiteY275" fmla="*/ 478878 h 6858000"/>
              <a:gd name="connsiteX276" fmla="*/ 8076757 w 12192000"/>
              <a:gd name="connsiteY276" fmla="*/ 491946 h 6858000"/>
              <a:gd name="connsiteX277" fmla="*/ 8047942 w 12192000"/>
              <a:gd name="connsiteY277" fmla="*/ 487780 h 6858000"/>
              <a:gd name="connsiteX278" fmla="*/ 8070852 w 12192000"/>
              <a:gd name="connsiteY278" fmla="*/ 471205 h 6858000"/>
              <a:gd name="connsiteX279" fmla="*/ 7958720 w 12192000"/>
              <a:gd name="connsiteY279" fmla="*/ 143590 h 6858000"/>
              <a:gd name="connsiteX280" fmla="*/ 7988731 w 12192000"/>
              <a:gd name="connsiteY280" fmla="*/ 149716 h 6858000"/>
              <a:gd name="connsiteX281" fmla="*/ 7930548 w 12192000"/>
              <a:gd name="connsiteY281" fmla="*/ 147466 h 6858000"/>
              <a:gd name="connsiteX282" fmla="*/ 7958720 w 12192000"/>
              <a:gd name="connsiteY282" fmla="*/ 143590 h 6858000"/>
              <a:gd name="connsiteX283" fmla="*/ 10992594 w 12192000"/>
              <a:gd name="connsiteY283" fmla="*/ 114048 h 6858000"/>
              <a:gd name="connsiteX284" fmla="*/ 11043562 w 12192000"/>
              <a:gd name="connsiteY284" fmla="*/ 185550 h 6858000"/>
              <a:gd name="connsiteX285" fmla="*/ 11044070 w 12192000"/>
              <a:gd name="connsiteY285" fmla="*/ 185322 h 6858000"/>
              <a:gd name="connsiteX286" fmla="*/ 11070059 w 12192000"/>
              <a:gd name="connsiteY286" fmla="*/ 152666 h 6858000"/>
              <a:gd name="connsiteX287" fmla="*/ 11074256 w 12192000"/>
              <a:gd name="connsiteY287" fmla="*/ 133713 h 6858000"/>
              <a:gd name="connsiteX288" fmla="*/ 11081038 w 12192000"/>
              <a:gd name="connsiteY288" fmla="*/ 128260 h 6858000"/>
              <a:gd name="connsiteX289" fmla="*/ 11061154 w 12192000"/>
              <a:gd name="connsiteY289" fmla="*/ 125445 h 6858000"/>
              <a:gd name="connsiteX290" fmla="*/ 11023637 w 12192000"/>
              <a:gd name="connsiteY290" fmla="*/ 118586 h 6858000"/>
              <a:gd name="connsiteX291" fmla="*/ 10994961 w 12192000"/>
              <a:gd name="connsiteY291" fmla="*/ 114526 h 6858000"/>
              <a:gd name="connsiteX292" fmla="*/ 10917303 w 12192000"/>
              <a:gd name="connsiteY292" fmla="*/ 108644 h 6858000"/>
              <a:gd name="connsiteX293" fmla="*/ 10911665 w 12192000"/>
              <a:gd name="connsiteY293" fmla="*/ 162116 h 6858000"/>
              <a:gd name="connsiteX294" fmla="*/ 10916707 w 12192000"/>
              <a:gd name="connsiteY294" fmla="*/ 164369 h 6858000"/>
              <a:gd name="connsiteX295" fmla="*/ 10922523 w 12192000"/>
              <a:gd name="connsiteY295" fmla="*/ 177563 h 6858000"/>
              <a:gd name="connsiteX296" fmla="*/ 10916803 w 12192000"/>
              <a:gd name="connsiteY296" fmla="*/ 181509 h 6858000"/>
              <a:gd name="connsiteX297" fmla="*/ 10909832 w 12192000"/>
              <a:gd name="connsiteY297" fmla="*/ 179508 h 6858000"/>
              <a:gd name="connsiteX298" fmla="*/ 10906852 w 12192000"/>
              <a:gd name="connsiteY298" fmla="*/ 207775 h 6858000"/>
              <a:gd name="connsiteX299" fmla="*/ 10827397 w 12192000"/>
              <a:gd name="connsiteY299" fmla="*/ 583515 h 6858000"/>
              <a:gd name="connsiteX300" fmla="*/ 10797741 w 12192000"/>
              <a:gd name="connsiteY300" fmla="*/ 749597 h 6858000"/>
              <a:gd name="connsiteX301" fmla="*/ 10760135 w 12192000"/>
              <a:gd name="connsiteY301" fmla="*/ 738689 h 6858000"/>
              <a:gd name="connsiteX302" fmla="*/ 10749472 w 12192000"/>
              <a:gd name="connsiteY302" fmla="*/ 791345 h 6858000"/>
              <a:gd name="connsiteX303" fmla="*/ 10778845 w 12192000"/>
              <a:gd name="connsiteY303" fmla="*/ 803582 h 6858000"/>
              <a:gd name="connsiteX304" fmla="*/ 10697273 w 12192000"/>
              <a:gd name="connsiteY304" fmla="*/ 1088404 h 6858000"/>
              <a:gd name="connsiteX305" fmla="*/ 10635907 w 12192000"/>
              <a:gd name="connsiteY305" fmla="*/ 1234138 h 6858000"/>
              <a:gd name="connsiteX306" fmla="*/ 10568646 w 12192000"/>
              <a:gd name="connsiteY306" fmla="*/ 1389310 h 6858000"/>
              <a:gd name="connsiteX307" fmla="*/ 10571081 w 12192000"/>
              <a:gd name="connsiteY307" fmla="*/ 1337981 h 6858000"/>
              <a:gd name="connsiteX308" fmla="*/ 10554615 w 12192000"/>
              <a:gd name="connsiteY308" fmla="*/ 1340640 h 6858000"/>
              <a:gd name="connsiteX309" fmla="*/ 10502698 w 12192000"/>
              <a:gd name="connsiteY309" fmla="*/ 1459380 h 6858000"/>
              <a:gd name="connsiteX310" fmla="*/ 10501482 w 12192000"/>
              <a:gd name="connsiteY310" fmla="*/ 1485044 h 6858000"/>
              <a:gd name="connsiteX311" fmla="*/ 10536747 w 12192000"/>
              <a:gd name="connsiteY311" fmla="*/ 1487841 h 6858000"/>
              <a:gd name="connsiteX312" fmla="*/ 10464812 w 12192000"/>
              <a:gd name="connsiteY312" fmla="*/ 1626791 h 6858000"/>
              <a:gd name="connsiteX313" fmla="*/ 10391658 w 12192000"/>
              <a:gd name="connsiteY313" fmla="*/ 1791404 h 6858000"/>
              <a:gd name="connsiteX314" fmla="*/ 10396337 w 12192000"/>
              <a:gd name="connsiteY314" fmla="*/ 1807627 h 6858000"/>
              <a:gd name="connsiteX315" fmla="*/ 10345634 w 12192000"/>
              <a:gd name="connsiteY315" fmla="*/ 1900704 h 6858000"/>
              <a:gd name="connsiteX316" fmla="*/ 10312613 w 12192000"/>
              <a:gd name="connsiteY316" fmla="*/ 1965457 h 6858000"/>
              <a:gd name="connsiteX317" fmla="*/ 10091003 w 12192000"/>
              <a:gd name="connsiteY317" fmla="*/ 2332308 h 6858000"/>
              <a:gd name="connsiteX318" fmla="*/ 10069769 w 12192000"/>
              <a:gd name="connsiteY318" fmla="*/ 2378180 h 6858000"/>
              <a:gd name="connsiteX319" fmla="*/ 10033286 w 12192000"/>
              <a:gd name="connsiteY319" fmla="*/ 2401047 h 6858000"/>
              <a:gd name="connsiteX320" fmla="*/ 10047505 w 12192000"/>
              <a:gd name="connsiteY320" fmla="*/ 2330839 h 6858000"/>
              <a:gd name="connsiteX321" fmla="*/ 9992126 w 12192000"/>
              <a:gd name="connsiteY321" fmla="*/ 2407690 h 6858000"/>
              <a:gd name="connsiteX322" fmla="*/ 9969768 w 12192000"/>
              <a:gd name="connsiteY322" fmla="*/ 2419787 h 6858000"/>
              <a:gd name="connsiteX323" fmla="*/ 9992126 w 12192000"/>
              <a:gd name="connsiteY323" fmla="*/ 2407690 h 6858000"/>
              <a:gd name="connsiteX324" fmla="*/ 9955550 w 12192000"/>
              <a:gd name="connsiteY324" fmla="*/ 2489996 h 6858000"/>
              <a:gd name="connsiteX325" fmla="*/ 9994371 w 12192000"/>
              <a:gd name="connsiteY325" fmla="*/ 2475242 h 6858000"/>
              <a:gd name="connsiteX326" fmla="*/ 9993154 w 12192000"/>
              <a:gd name="connsiteY326" fmla="*/ 2500906 h 6858000"/>
              <a:gd name="connsiteX327" fmla="*/ 10000172 w 12192000"/>
              <a:gd name="connsiteY327" fmla="*/ 2525241 h 6858000"/>
              <a:gd name="connsiteX328" fmla="*/ 10006065 w 12192000"/>
              <a:gd name="connsiteY328" fmla="*/ 2515801 h 6858000"/>
              <a:gd name="connsiteX329" fmla="*/ 9997833 w 12192000"/>
              <a:gd name="connsiteY329" fmla="*/ 2517131 h 6858000"/>
              <a:gd name="connsiteX330" fmla="*/ 9989599 w 12192000"/>
              <a:gd name="connsiteY330" fmla="*/ 2518459 h 6858000"/>
              <a:gd name="connsiteX331" fmla="*/ 9986045 w 12192000"/>
              <a:gd name="connsiteY331" fmla="*/ 2536011 h 6858000"/>
              <a:gd name="connsiteX332" fmla="*/ 9948346 w 12192000"/>
              <a:gd name="connsiteY332" fmla="*/ 2584543 h 6858000"/>
              <a:gd name="connsiteX333" fmla="*/ 9936561 w 12192000"/>
              <a:gd name="connsiteY333" fmla="*/ 2603423 h 6858000"/>
              <a:gd name="connsiteX334" fmla="*/ 9950685 w 12192000"/>
              <a:gd name="connsiteY334" fmla="*/ 2592653 h 6858000"/>
              <a:gd name="connsiteX335" fmla="*/ 9958917 w 12192000"/>
              <a:gd name="connsiteY335" fmla="*/ 2591325 h 6858000"/>
              <a:gd name="connsiteX336" fmla="*/ 9828141 w 12192000"/>
              <a:gd name="connsiteY336" fmla="*/ 2765239 h 6858000"/>
              <a:gd name="connsiteX337" fmla="*/ 9831790 w 12192000"/>
              <a:gd name="connsiteY337" fmla="*/ 2688247 h 6858000"/>
              <a:gd name="connsiteX338" fmla="*/ 9792969 w 12192000"/>
              <a:gd name="connsiteY338" fmla="*/ 2703002 h 6858000"/>
              <a:gd name="connsiteX339" fmla="*/ 9715232 w 12192000"/>
              <a:gd name="connsiteY339" fmla="*/ 2791952 h 6858000"/>
              <a:gd name="connsiteX340" fmla="*/ 9725804 w 12192000"/>
              <a:gd name="connsiteY340" fmla="*/ 2798734 h 6858000"/>
              <a:gd name="connsiteX341" fmla="*/ 9637495 w 12192000"/>
              <a:gd name="connsiteY341" fmla="*/ 2880902 h 6858000"/>
              <a:gd name="connsiteX342" fmla="*/ 9502045 w 12192000"/>
              <a:gd name="connsiteY342" fmla="*/ 3038592 h 6858000"/>
              <a:gd name="connsiteX343" fmla="*/ 9483239 w 12192000"/>
              <a:gd name="connsiteY343" fmla="*/ 3033137 h 6858000"/>
              <a:gd name="connsiteX344" fmla="*/ 9287825 w 12192000"/>
              <a:gd name="connsiteY344" fmla="*/ 3192017 h 6858000"/>
              <a:gd name="connsiteX345" fmla="*/ 9106534 w 12192000"/>
              <a:gd name="connsiteY345" fmla="*/ 3340127 h 6858000"/>
              <a:gd name="connsiteX346" fmla="*/ 9111211 w 12192000"/>
              <a:gd name="connsiteY346" fmla="*/ 3356351 h 6858000"/>
              <a:gd name="connsiteX347" fmla="*/ 9058266 w 12192000"/>
              <a:gd name="connsiteY347" fmla="*/ 3381875 h 6858000"/>
              <a:gd name="connsiteX348" fmla="*/ 8925243 w 12192000"/>
              <a:gd name="connsiteY348" fmla="*/ 3488238 h 6858000"/>
              <a:gd name="connsiteX349" fmla="*/ 8861727 w 12192000"/>
              <a:gd name="connsiteY349" fmla="*/ 3506976 h 6858000"/>
              <a:gd name="connsiteX350" fmla="*/ 8774637 w 12192000"/>
              <a:gd name="connsiteY350" fmla="*/ 3563480 h 6858000"/>
              <a:gd name="connsiteX351" fmla="*/ 8706348 w 12192000"/>
              <a:gd name="connsiteY351" fmla="*/ 3625437 h 6858000"/>
              <a:gd name="connsiteX352" fmla="*/ 8851062 w 12192000"/>
              <a:gd name="connsiteY352" fmla="*/ 3559634 h 6858000"/>
              <a:gd name="connsiteX353" fmla="*/ 9000546 w 12192000"/>
              <a:gd name="connsiteY353" fmla="*/ 3450615 h 6858000"/>
              <a:gd name="connsiteX354" fmla="*/ 9037030 w 12192000"/>
              <a:gd name="connsiteY354" fmla="*/ 3427747 h 6858000"/>
              <a:gd name="connsiteX355" fmla="*/ 9292408 w 12192000"/>
              <a:gd name="connsiteY355" fmla="*/ 3267680 h 6858000"/>
              <a:gd name="connsiteX356" fmla="*/ 9606813 w 12192000"/>
              <a:gd name="connsiteY356" fmla="*/ 2953768 h 6858000"/>
              <a:gd name="connsiteX357" fmla="*/ 9650312 w 12192000"/>
              <a:gd name="connsiteY357" fmla="*/ 2955238 h 6858000"/>
              <a:gd name="connsiteX358" fmla="*/ 9724493 w 12192000"/>
              <a:gd name="connsiteY358" fmla="*/ 2883839 h 6858000"/>
              <a:gd name="connsiteX359" fmla="*/ 9718600 w 12192000"/>
              <a:gd name="connsiteY359" fmla="*/ 2893280 h 6858000"/>
              <a:gd name="connsiteX360" fmla="*/ 9712706 w 12192000"/>
              <a:gd name="connsiteY360" fmla="*/ 2902720 h 6858000"/>
              <a:gd name="connsiteX361" fmla="*/ 9726832 w 12192000"/>
              <a:gd name="connsiteY361" fmla="*/ 2891951 h 6858000"/>
              <a:gd name="connsiteX362" fmla="*/ 9732724 w 12192000"/>
              <a:gd name="connsiteY362" fmla="*/ 2882511 h 6858000"/>
              <a:gd name="connsiteX363" fmla="*/ 9740957 w 12192000"/>
              <a:gd name="connsiteY363" fmla="*/ 2881182 h 6858000"/>
              <a:gd name="connsiteX364" fmla="*/ 9866962 w 12192000"/>
              <a:gd name="connsiteY364" fmla="*/ 2750483 h 6858000"/>
              <a:gd name="connsiteX365" fmla="*/ 10047224 w 12192000"/>
              <a:gd name="connsiteY365" fmla="*/ 2509157 h 6858000"/>
              <a:gd name="connsiteX366" fmla="*/ 10104941 w 12192000"/>
              <a:gd name="connsiteY366" fmla="*/ 2440418 h 6858000"/>
              <a:gd name="connsiteX367" fmla="*/ 10267616 w 12192000"/>
              <a:gd name="connsiteY367" fmla="*/ 2167973 h 6858000"/>
              <a:gd name="connsiteX368" fmla="*/ 10305316 w 12192000"/>
              <a:gd name="connsiteY368" fmla="*/ 2119442 h 6858000"/>
              <a:gd name="connsiteX369" fmla="*/ 10299423 w 12192000"/>
              <a:gd name="connsiteY369" fmla="*/ 2128882 h 6858000"/>
              <a:gd name="connsiteX370" fmla="*/ 10301761 w 12192000"/>
              <a:gd name="connsiteY370" fmla="*/ 2136995 h 6858000"/>
              <a:gd name="connsiteX371" fmla="*/ 10313548 w 12192000"/>
              <a:gd name="connsiteY371" fmla="*/ 2118114 h 6858000"/>
              <a:gd name="connsiteX372" fmla="*/ 10319442 w 12192000"/>
              <a:gd name="connsiteY372" fmla="*/ 2108672 h 6858000"/>
              <a:gd name="connsiteX373" fmla="*/ 10285204 w 12192000"/>
              <a:gd name="connsiteY373" fmla="*/ 2199093 h 6858000"/>
              <a:gd name="connsiteX374" fmla="*/ 10331133 w 12192000"/>
              <a:gd name="connsiteY374" fmla="*/ 2149232 h 6858000"/>
              <a:gd name="connsiteX375" fmla="*/ 10333472 w 12192000"/>
              <a:gd name="connsiteY375" fmla="*/ 2157343 h 6858000"/>
              <a:gd name="connsiteX376" fmla="*/ 10327579 w 12192000"/>
              <a:gd name="connsiteY376" fmla="*/ 2166786 h 6858000"/>
              <a:gd name="connsiteX377" fmla="*/ 10341705 w 12192000"/>
              <a:gd name="connsiteY377" fmla="*/ 2156014 h 6858000"/>
              <a:gd name="connsiteX378" fmla="*/ 10347599 w 12192000"/>
              <a:gd name="connsiteY378" fmla="*/ 2146574 h 6858000"/>
              <a:gd name="connsiteX379" fmla="*/ 10340488 w 12192000"/>
              <a:gd name="connsiteY379" fmla="*/ 2181681 h 6858000"/>
              <a:gd name="connsiteX380" fmla="*/ 10434783 w 12192000"/>
              <a:gd name="connsiteY380" fmla="*/ 2030633 h 6858000"/>
              <a:gd name="connsiteX381" fmla="*/ 10458450 w 12192000"/>
              <a:gd name="connsiteY381" fmla="*/ 1933430 h 6858000"/>
              <a:gd name="connsiteX382" fmla="*/ 10464343 w 12192000"/>
              <a:gd name="connsiteY382" fmla="*/ 1923989 h 6858000"/>
              <a:gd name="connsiteX383" fmla="*/ 10476129 w 12192000"/>
              <a:gd name="connsiteY383" fmla="*/ 1905109 h 6858000"/>
              <a:gd name="connsiteX384" fmla="*/ 10467899 w 12192000"/>
              <a:gd name="connsiteY384" fmla="*/ 1906438 h 6858000"/>
              <a:gd name="connsiteX385" fmla="*/ 10462004 w 12192000"/>
              <a:gd name="connsiteY385" fmla="*/ 1915879 h 6858000"/>
              <a:gd name="connsiteX386" fmla="*/ 10472668 w 12192000"/>
              <a:gd name="connsiteY386" fmla="*/ 1863222 h 6858000"/>
              <a:gd name="connsiteX387" fmla="*/ 10446851 w 12192000"/>
              <a:gd name="connsiteY387" fmla="*/ 1833430 h 6858000"/>
              <a:gd name="connsiteX388" fmla="*/ 10555364 w 12192000"/>
              <a:gd name="connsiteY388" fmla="*/ 1612175 h 6858000"/>
              <a:gd name="connsiteX389" fmla="*/ 10571922 w 12192000"/>
              <a:gd name="connsiteY389" fmla="*/ 1550077 h 6858000"/>
              <a:gd name="connsiteX390" fmla="*/ 10692314 w 12192000"/>
              <a:gd name="connsiteY390" fmla="*/ 1250500 h 6858000"/>
              <a:gd name="connsiteX391" fmla="*/ 10804475 w 12192000"/>
              <a:gd name="connsiteY391" fmla="*/ 952253 h 6858000"/>
              <a:gd name="connsiteX392" fmla="*/ 10806814 w 12192000"/>
              <a:gd name="connsiteY392" fmla="*/ 960365 h 6858000"/>
              <a:gd name="connsiteX393" fmla="*/ 10803260 w 12192000"/>
              <a:gd name="connsiteY393" fmla="*/ 977917 h 6858000"/>
              <a:gd name="connsiteX394" fmla="*/ 10815046 w 12192000"/>
              <a:gd name="connsiteY394" fmla="*/ 959035 h 6858000"/>
              <a:gd name="connsiteX395" fmla="*/ 10818601 w 12192000"/>
              <a:gd name="connsiteY395" fmla="*/ 941484 h 6858000"/>
              <a:gd name="connsiteX396" fmla="*/ 10823278 w 12192000"/>
              <a:gd name="connsiteY396" fmla="*/ 957706 h 6858000"/>
              <a:gd name="connsiteX397" fmla="*/ 10739368 w 12192000"/>
              <a:gd name="connsiteY397" fmla="*/ 1234417 h 6858000"/>
              <a:gd name="connsiteX398" fmla="*/ 10764063 w 12192000"/>
              <a:gd name="connsiteY398" fmla="*/ 1230431 h 6858000"/>
              <a:gd name="connsiteX399" fmla="*/ 10775944 w 12192000"/>
              <a:gd name="connsiteY399" fmla="*/ 1152110 h 6858000"/>
              <a:gd name="connsiteX400" fmla="*/ 10819629 w 12192000"/>
              <a:gd name="connsiteY400" fmla="*/ 1034699 h 6858000"/>
              <a:gd name="connsiteX401" fmla="*/ 10936655 w 12192000"/>
              <a:gd name="connsiteY401" fmla="*/ 633795 h 6858000"/>
              <a:gd name="connsiteX402" fmla="*/ 10941426 w 12192000"/>
              <a:gd name="connsiteY402" fmla="*/ 590579 h 6858000"/>
              <a:gd name="connsiteX403" fmla="*/ 10968743 w 12192000"/>
              <a:gd name="connsiteY403" fmla="*/ 416384 h 6858000"/>
              <a:gd name="connsiteX404" fmla="*/ 10996993 w 12192000"/>
              <a:gd name="connsiteY404" fmla="*/ 394845 h 6858000"/>
              <a:gd name="connsiteX405" fmla="*/ 10990071 w 12192000"/>
              <a:gd name="connsiteY405" fmla="*/ 311070 h 6858000"/>
              <a:gd name="connsiteX406" fmla="*/ 11002981 w 12192000"/>
              <a:gd name="connsiteY406" fmla="*/ 325965 h 6858000"/>
              <a:gd name="connsiteX407" fmla="*/ 11009156 w 12192000"/>
              <a:gd name="connsiteY407" fmla="*/ 138206 h 6858000"/>
              <a:gd name="connsiteX408" fmla="*/ 10980717 w 12192000"/>
              <a:gd name="connsiteY408" fmla="*/ 278622 h 6858000"/>
              <a:gd name="connsiteX409" fmla="*/ 10913270 w 12192000"/>
              <a:gd name="connsiteY409" fmla="*/ 552676 h 6858000"/>
              <a:gd name="connsiteX410" fmla="*/ 10910931 w 12192000"/>
              <a:gd name="connsiteY410" fmla="*/ 544566 h 6858000"/>
              <a:gd name="connsiteX411" fmla="*/ 10903915 w 12192000"/>
              <a:gd name="connsiteY411" fmla="*/ 520229 h 6858000"/>
              <a:gd name="connsiteX412" fmla="*/ 10901435 w 12192000"/>
              <a:gd name="connsiteY412" fmla="*/ 525586 h 6858000"/>
              <a:gd name="connsiteX413" fmla="*/ 10907076 w 12192000"/>
              <a:gd name="connsiteY413" fmla="*/ 461622 h 6858000"/>
              <a:gd name="connsiteX414" fmla="*/ 10941990 w 12192000"/>
              <a:gd name="connsiteY414" fmla="*/ 233938 h 6858000"/>
              <a:gd name="connsiteX415" fmla="*/ 10940235 w 12192000"/>
              <a:gd name="connsiteY415" fmla="*/ 134472 h 6858000"/>
              <a:gd name="connsiteX416" fmla="*/ 10937646 w 12192000"/>
              <a:gd name="connsiteY416" fmla="*/ 110111 h 6858000"/>
              <a:gd name="connsiteX417" fmla="*/ 10935643 w 12192000"/>
              <a:gd name="connsiteY417" fmla="*/ 110457 h 6858000"/>
              <a:gd name="connsiteX418" fmla="*/ 10956324 w 12192000"/>
              <a:gd name="connsiteY418" fmla="*/ 106890 h 6858000"/>
              <a:gd name="connsiteX419" fmla="*/ 10949266 w 12192000"/>
              <a:gd name="connsiteY419" fmla="*/ 108108 h 6858000"/>
              <a:gd name="connsiteX420" fmla="*/ 10964671 w 12192000"/>
              <a:gd name="connsiteY420" fmla="*/ 108496 h 6858000"/>
              <a:gd name="connsiteX421" fmla="*/ 7771703 w 12192000"/>
              <a:gd name="connsiteY421" fmla="*/ 104762 h 6858000"/>
              <a:gd name="connsiteX422" fmla="*/ 7807637 w 12192000"/>
              <a:gd name="connsiteY422" fmla="*/ 111281 h 6858000"/>
              <a:gd name="connsiteX423" fmla="*/ 7816870 w 12192000"/>
              <a:gd name="connsiteY423" fmla="*/ 120598 h 6858000"/>
              <a:gd name="connsiteX424" fmla="*/ 7778877 w 12192000"/>
              <a:gd name="connsiteY424" fmla="*/ 122344 h 6858000"/>
              <a:gd name="connsiteX425" fmla="*/ 7771703 w 12192000"/>
              <a:gd name="connsiteY425" fmla="*/ 104762 h 6858000"/>
              <a:gd name="connsiteX426" fmla="*/ 10020804 w 12192000"/>
              <a:gd name="connsiteY426" fmla="*/ 49055 h 6858000"/>
              <a:gd name="connsiteX427" fmla="*/ 10015760 w 12192000"/>
              <a:gd name="connsiteY427" fmla="*/ 51317 h 6858000"/>
              <a:gd name="connsiteX428" fmla="*/ 10001677 w 12192000"/>
              <a:gd name="connsiteY428" fmla="*/ 82929 h 6858000"/>
              <a:gd name="connsiteX429" fmla="*/ 9995832 w 12192000"/>
              <a:gd name="connsiteY429" fmla="*/ 90529 h 6858000"/>
              <a:gd name="connsiteX430" fmla="*/ 9985828 w 12192000"/>
              <a:gd name="connsiteY430" fmla="*/ 107709 h 6858000"/>
              <a:gd name="connsiteX431" fmla="*/ 9982695 w 12192000"/>
              <a:gd name="connsiteY431" fmla="*/ 114238 h 6858000"/>
              <a:gd name="connsiteX432" fmla="*/ 9977996 w 12192000"/>
              <a:gd name="connsiteY432" fmla="*/ 144883 h 6858000"/>
              <a:gd name="connsiteX433" fmla="*/ 9953514 w 12192000"/>
              <a:gd name="connsiteY433" fmla="*/ 152119 h 6858000"/>
              <a:gd name="connsiteX434" fmla="*/ 9941952 w 12192000"/>
              <a:gd name="connsiteY434" fmla="*/ 178191 h 6858000"/>
              <a:gd name="connsiteX435" fmla="*/ 9887140 w 12192000"/>
              <a:gd name="connsiteY435" fmla="*/ 315239 h 6858000"/>
              <a:gd name="connsiteX436" fmla="*/ 9854884 w 12192000"/>
              <a:gd name="connsiteY436" fmla="*/ 416159 h 6858000"/>
              <a:gd name="connsiteX437" fmla="*/ 9724616 w 12192000"/>
              <a:gd name="connsiteY437" fmla="*/ 832056 h 6858000"/>
              <a:gd name="connsiteX438" fmla="*/ 9718086 w 12192000"/>
              <a:gd name="connsiteY438" fmla="*/ 842978 h 6858000"/>
              <a:gd name="connsiteX439" fmla="*/ 9729796 w 12192000"/>
              <a:gd name="connsiteY439" fmla="*/ 849109 h 6858000"/>
              <a:gd name="connsiteX440" fmla="*/ 9745873 w 12192000"/>
              <a:gd name="connsiteY440" fmla="*/ 858007 h 6858000"/>
              <a:gd name="connsiteX441" fmla="*/ 9745462 w 12192000"/>
              <a:gd name="connsiteY441" fmla="*/ 871736 h 6858000"/>
              <a:gd name="connsiteX442" fmla="*/ 9730122 w 12192000"/>
              <a:gd name="connsiteY442" fmla="*/ 867110 h 6858000"/>
              <a:gd name="connsiteX443" fmla="*/ 9709660 w 12192000"/>
              <a:gd name="connsiteY443" fmla="*/ 857073 h 6858000"/>
              <a:gd name="connsiteX444" fmla="*/ 9686212 w 12192000"/>
              <a:gd name="connsiteY444" fmla="*/ 896298 h 6858000"/>
              <a:gd name="connsiteX445" fmla="*/ 9521034 w 12192000"/>
              <a:gd name="connsiteY445" fmla="*/ 1127495 h 6858000"/>
              <a:gd name="connsiteX446" fmla="*/ 9381282 w 12192000"/>
              <a:gd name="connsiteY446" fmla="*/ 1305851 h 6858000"/>
              <a:gd name="connsiteX447" fmla="*/ 9333991 w 12192000"/>
              <a:gd name="connsiteY447" fmla="*/ 1419834 h 6858000"/>
              <a:gd name="connsiteX448" fmla="*/ 9337317 w 12192000"/>
              <a:gd name="connsiteY448" fmla="*/ 1413240 h 6858000"/>
              <a:gd name="connsiteX449" fmla="*/ 9336083 w 12192000"/>
              <a:gd name="connsiteY449" fmla="*/ 1425973 h 6858000"/>
              <a:gd name="connsiteX450" fmla="*/ 9348229 w 12192000"/>
              <a:gd name="connsiteY450" fmla="*/ 1461620 h 6858000"/>
              <a:gd name="connsiteX451" fmla="*/ 9358989 w 12192000"/>
              <a:gd name="connsiteY451" fmla="*/ 1459148 h 6858000"/>
              <a:gd name="connsiteX452" fmla="*/ 9393332 w 12192000"/>
              <a:gd name="connsiteY452" fmla="*/ 1428129 h 6858000"/>
              <a:gd name="connsiteX453" fmla="*/ 9443873 w 12192000"/>
              <a:gd name="connsiteY453" fmla="*/ 1341170 h 6858000"/>
              <a:gd name="connsiteX454" fmla="*/ 9441761 w 12192000"/>
              <a:gd name="connsiteY454" fmla="*/ 1353310 h 6858000"/>
              <a:gd name="connsiteX455" fmla="*/ 9251765 w 12192000"/>
              <a:gd name="connsiteY455" fmla="*/ 1700357 h 6858000"/>
              <a:gd name="connsiteX456" fmla="*/ 9263116 w 12192000"/>
              <a:gd name="connsiteY456" fmla="*/ 1661854 h 6858000"/>
              <a:gd name="connsiteX457" fmla="*/ 9259318 w 12192000"/>
              <a:gd name="connsiteY457" fmla="*/ 1596386 h 6858000"/>
              <a:gd name="connsiteX458" fmla="*/ 9221470 w 12192000"/>
              <a:gd name="connsiteY458" fmla="*/ 1646435 h 6858000"/>
              <a:gd name="connsiteX459" fmla="*/ 9179824 w 12192000"/>
              <a:gd name="connsiteY459" fmla="*/ 1631012 h 6858000"/>
              <a:gd name="connsiteX460" fmla="*/ 9072715 w 12192000"/>
              <a:gd name="connsiteY460" fmla="*/ 1757742 h 6858000"/>
              <a:gd name="connsiteX461" fmla="*/ 9055126 w 12192000"/>
              <a:gd name="connsiteY461" fmla="*/ 1847547 h 6858000"/>
              <a:gd name="connsiteX462" fmla="*/ 9072758 w 12192000"/>
              <a:gd name="connsiteY462" fmla="*/ 1887685 h 6858000"/>
              <a:gd name="connsiteX463" fmla="*/ 8765815 w 12192000"/>
              <a:gd name="connsiteY463" fmla="*/ 2474010 h 6858000"/>
              <a:gd name="connsiteX464" fmla="*/ 9350725 w 12192000"/>
              <a:gd name="connsiteY464" fmla="*/ 1856465 h 6858000"/>
              <a:gd name="connsiteX465" fmla="*/ 9811601 w 12192000"/>
              <a:gd name="connsiteY465" fmla="*/ 1223976 h 6858000"/>
              <a:gd name="connsiteX466" fmla="*/ 9921368 w 12192000"/>
              <a:gd name="connsiteY466" fmla="*/ 984202 h 6858000"/>
              <a:gd name="connsiteX467" fmla="*/ 10007432 w 12192000"/>
              <a:gd name="connsiteY467" fmla="*/ 776080 h 6858000"/>
              <a:gd name="connsiteX468" fmla="*/ 9996510 w 12192000"/>
              <a:gd name="connsiteY468" fmla="*/ 772856 h 6858000"/>
              <a:gd name="connsiteX469" fmla="*/ 9982107 w 12192000"/>
              <a:gd name="connsiteY469" fmla="*/ 757248 h 6858000"/>
              <a:gd name="connsiteX470" fmla="*/ 9974832 w 12192000"/>
              <a:gd name="connsiteY470" fmla="*/ 730549 h 6858000"/>
              <a:gd name="connsiteX471" fmla="*/ 9965915 w 12192000"/>
              <a:gd name="connsiteY471" fmla="*/ 711039 h 6858000"/>
              <a:gd name="connsiteX472" fmla="*/ 9942156 w 12192000"/>
              <a:gd name="connsiteY472" fmla="*/ 707057 h 6858000"/>
              <a:gd name="connsiteX473" fmla="*/ 9930046 w 12192000"/>
              <a:gd name="connsiteY473" fmla="*/ 686167 h 6858000"/>
              <a:gd name="connsiteX474" fmla="*/ 9912638 w 12192000"/>
              <a:gd name="connsiteY474" fmla="*/ 654941 h 6858000"/>
              <a:gd name="connsiteX475" fmla="*/ 9917132 w 12192000"/>
              <a:gd name="connsiteY475" fmla="*/ 636404 h 6858000"/>
              <a:gd name="connsiteX476" fmla="*/ 9915457 w 12192000"/>
              <a:gd name="connsiteY476" fmla="*/ 624414 h 6858000"/>
              <a:gd name="connsiteX477" fmla="*/ 9905535 w 12192000"/>
              <a:gd name="connsiteY477" fmla="*/ 629194 h 6858000"/>
              <a:gd name="connsiteX478" fmla="*/ 9890402 w 12192000"/>
              <a:gd name="connsiteY478" fmla="*/ 618702 h 6858000"/>
              <a:gd name="connsiteX479" fmla="*/ 9893472 w 12192000"/>
              <a:gd name="connsiteY479" fmla="*/ 605837 h 6858000"/>
              <a:gd name="connsiteX480" fmla="*/ 9911491 w 12192000"/>
              <a:gd name="connsiteY480" fmla="*/ 529219 h 6858000"/>
              <a:gd name="connsiteX481" fmla="*/ 9912834 w 12192000"/>
              <a:gd name="connsiteY481" fmla="*/ 517657 h 6858000"/>
              <a:gd name="connsiteX482" fmla="*/ 9912889 w 12192000"/>
              <a:gd name="connsiteY482" fmla="*/ 493542 h 6858000"/>
              <a:gd name="connsiteX483" fmla="*/ 9912290 w 12192000"/>
              <a:gd name="connsiteY483" fmla="*/ 484797 h 6858000"/>
              <a:gd name="connsiteX484" fmla="*/ 9923446 w 12192000"/>
              <a:gd name="connsiteY484" fmla="*/ 421742 h 6858000"/>
              <a:gd name="connsiteX485" fmla="*/ 9942693 w 12192000"/>
              <a:gd name="connsiteY485" fmla="*/ 392613 h 6858000"/>
              <a:gd name="connsiteX486" fmla="*/ 9967091 w 12192000"/>
              <a:gd name="connsiteY486" fmla="*/ 329577 h 6858000"/>
              <a:gd name="connsiteX487" fmla="*/ 9971706 w 12192000"/>
              <a:gd name="connsiteY487" fmla="*/ 325282 h 6858000"/>
              <a:gd name="connsiteX488" fmla="*/ 9996176 w 12192000"/>
              <a:gd name="connsiteY488" fmla="*/ 289780 h 6858000"/>
              <a:gd name="connsiteX489" fmla="*/ 10001880 w 12192000"/>
              <a:gd name="connsiteY489" fmla="*/ 267084 h 6858000"/>
              <a:gd name="connsiteX490" fmla="*/ 9995941 w 12192000"/>
              <a:gd name="connsiteY490" fmla="*/ 239647 h 6858000"/>
              <a:gd name="connsiteX491" fmla="*/ 9977269 w 12192000"/>
              <a:gd name="connsiteY491" fmla="*/ 236693 h 6858000"/>
              <a:gd name="connsiteX492" fmla="*/ 9956965 w 12192000"/>
              <a:gd name="connsiteY492" fmla="*/ 219282 h 6858000"/>
              <a:gd name="connsiteX493" fmla="*/ 9975310 w 12192000"/>
              <a:gd name="connsiteY493" fmla="*/ 187861 h 6858000"/>
              <a:gd name="connsiteX494" fmla="*/ 9975525 w 12192000"/>
              <a:gd name="connsiteY494" fmla="*/ 186346 h 6858000"/>
              <a:gd name="connsiteX495" fmla="*/ 9973455 w 12192000"/>
              <a:gd name="connsiteY495" fmla="*/ 185743 h 6858000"/>
              <a:gd name="connsiteX496" fmla="*/ 9968672 w 12192000"/>
              <a:gd name="connsiteY496" fmla="*/ 178262 h 6858000"/>
              <a:gd name="connsiteX497" fmla="*/ 9973505 w 12192000"/>
              <a:gd name="connsiteY497" fmla="*/ 172452 h 6858000"/>
              <a:gd name="connsiteX498" fmla="*/ 9976912 w 12192000"/>
              <a:gd name="connsiteY498" fmla="*/ 172316 h 6858000"/>
              <a:gd name="connsiteX499" fmla="*/ 9979764 w 12192000"/>
              <a:gd name="connsiteY499" fmla="*/ 160968 h 6858000"/>
              <a:gd name="connsiteX500" fmla="*/ 9993141 w 12192000"/>
              <a:gd name="connsiteY500" fmla="*/ 142760 h 6858000"/>
              <a:gd name="connsiteX501" fmla="*/ 10001082 w 12192000"/>
              <a:gd name="connsiteY501" fmla="*/ 132441 h 6858000"/>
              <a:gd name="connsiteX502" fmla="*/ 10000565 w 12192000"/>
              <a:gd name="connsiteY502" fmla="*/ 129585 h 6858000"/>
              <a:gd name="connsiteX503" fmla="*/ 10014597 w 12192000"/>
              <a:gd name="connsiteY503" fmla="*/ 96007 h 6858000"/>
              <a:gd name="connsiteX504" fmla="*/ 10019829 w 12192000"/>
              <a:gd name="connsiteY504" fmla="*/ 67986 h 6858000"/>
              <a:gd name="connsiteX505" fmla="*/ 8028379 w 12192000"/>
              <a:gd name="connsiteY505" fmla="*/ 44745 h 6858000"/>
              <a:gd name="connsiteX506" fmla="*/ 8056101 w 12192000"/>
              <a:gd name="connsiteY506" fmla="*/ 49440 h 6858000"/>
              <a:gd name="connsiteX507" fmla="*/ 8063075 w 12192000"/>
              <a:gd name="connsiteY507" fmla="*/ 56222 h 6858000"/>
              <a:gd name="connsiteX508" fmla="*/ 8034804 w 12192000"/>
              <a:gd name="connsiteY508" fmla="*/ 57605 h 6858000"/>
              <a:gd name="connsiteX509" fmla="*/ 8028379 w 12192000"/>
              <a:gd name="connsiteY509" fmla="*/ 44745 h 6858000"/>
              <a:gd name="connsiteX510" fmla="*/ 8099650 w 12192000"/>
              <a:gd name="connsiteY510" fmla="*/ 0 h 6858000"/>
              <a:gd name="connsiteX511" fmla="*/ 8138445 w 12192000"/>
              <a:gd name="connsiteY511" fmla="*/ 0 h 6858000"/>
              <a:gd name="connsiteX512" fmla="*/ 8156133 w 12192000"/>
              <a:gd name="connsiteY512" fmla="*/ 19014 h 6858000"/>
              <a:gd name="connsiteX513" fmla="*/ 8192121 w 12192000"/>
              <a:gd name="connsiteY513" fmla="*/ 40760 h 6858000"/>
              <a:gd name="connsiteX514" fmla="*/ 8210560 w 12192000"/>
              <a:gd name="connsiteY514" fmla="*/ 9286 h 6858000"/>
              <a:gd name="connsiteX515" fmla="*/ 8215279 w 12192000"/>
              <a:gd name="connsiteY515" fmla="*/ 0 h 6858000"/>
              <a:gd name="connsiteX516" fmla="*/ 10045228 w 12192000"/>
              <a:gd name="connsiteY516" fmla="*/ 0 h 6858000"/>
              <a:gd name="connsiteX517" fmla="*/ 10041449 w 12192000"/>
              <a:gd name="connsiteY517" fmla="*/ 3715 h 6858000"/>
              <a:gd name="connsiteX518" fmla="*/ 10040260 w 12192000"/>
              <a:gd name="connsiteY518" fmla="*/ 6795 h 6858000"/>
              <a:gd name="connsiteX519" fmla="*/ 10051800 w 12192000"/>
              <a:gd name="connsiteY519" fmla="*/ 0 h 6858000"/>
              <a:gd name="connsiteX520" fmla="*/ 10906320 w 12192000"/>
              <a:gd name="connsiteY520" fmla="*/ 0 h 6858000"/>
              <a:gd name="connsiteX521" fmla="*/ 10905787 w 12192000"/>
              <a:gd name="connsiteY521" fmla="*/ 3554 h 6858000"/>
              <a:gd name="connsiteX522" fmla="*/ 10928472 w 12192000"/>
              <a:gd name="connsiteY522" fmla="*/ 4292 h 6858000"/>
              <a:gd name="connsiteX523" fmla="*/ 10931308 w 12192000"/>
              <a:gd name="connsiteY523" fmla="*/ 25413 h 6858000"/>
              <a:gd name="connsiteX524" fmla="*/ 10919827 w 12192000"/>
              <a:gd name="connsiteY524" fmla="*/ 43273 h 6858000"/>
              <a:gd name="connsiteX525" fmla="*/ 10908602 w 12192000"/>
              <a:gd name="connsiteY525" fmla="*/ 67969 h 6858000"/>
              <a:gd name="connsiteX526" fmla="*/ 10929383 w 12192000"/>
              <a:gd name="connsiteY526" fmla="*/ 79881 h 6858000"/>
              <a:gd name="connsiteX527" fmla="*/ 10933134 w 12192000"/>
              <a:gd name="connsiteY527" fmla="*/ 81649 h 6858000"/>
              <a:gd name="connsiteX528" fmla="*/ 10969740 w 12192000"/>
              <a:gd name="connsiteY528" fmla="*/ 97037 h 6858000"/>
              <a:gd name="connsiteX529" fmla="*/ 11010663 w 12192000"/>
              <a:gd name="connsiteY529" fmla="*/ 103761 h 6858000"/>
              <a:gd name="connsiteX530" fmla="*/ 11032571 w 12192000"/>
              <a:gd name="connsiteY530" fmla="*/ 105625 h 6858000"/>
              <a:gd name="connsiteX531" fmla="*/ 11111830 w 12192000"/>
              <a:gd name="connsiteY531" fmla="*/ 115612 h 6858000"/>
              <a:gd name="connsiteX532" fmla="*/ 11116100 w 12192000"/>
              <a:gd name="connsiteY532" fmla="*/ 118140 h 6858000"/>
              <a:gd name="connsiteX533" fmla="*/ 11116341 w 12192000"/>
              <a:gd name="connsiteY533" fmla="*/ 118108 h 6858000"/>
              <a:gd name="connsiteX534" fmla="*/ 11135859 w 12192000"/>
              <a:gd name="connsiteY534" fmla="*/ 111956 h 6858000"/>
              <a:gd name="connsiteX535" fmla="*/ 11137574 w 12192000"/>
              <a:gd name="connsiteY535" fmla="*/ 89485 h 6858000"/>
              <a:gd name="connsiteX536" fmla="*/ 11158208 w 12192000"/>
              <a:gd name="connsiteY536" fmla="*/ 80422 h 6858000"/>
              <a:gd name="connsiteX537" fmla="*/ 11189125 w 12192000"/>
              <a:gd name="connsiteY537" fmla="*/ 67544 h 6858000"/>
              <a:gd name="connsiteX538" fmla="*/ 11209013 w 12192000"/>
              <a:gd name="connsiteY538" fmla="*/ 74238 h 6858000"/>
              <a:gd name="connsiteX539" fmla="*/ 11221400 w 12192000"/>
              <a:gd name="connsiteY539" fmla="*/ 74135 h 6858000"/>
              <a:gd name="connsiteX540" fmla="*/ 11215365 w 12192000"/>
              <a:gd name="connsiteY540" fmla="*/ 63936 h 6858000"/>
              <a:gd name="connsiteX541" fmla="*/ 11224794 w 12192000"/>
              <a:gd name="connsiteY541" fmla="*/ 50632 h 6858000"/>
              <a:gd name="connsiteX542" fmla="*/ 11238590 w 12192000"/>
              <a:gd name="connsiteY542" fmla="*/ 55228 h 6858000"/>
              <a:gd name="connsiteX543" fmla="*/ 11320728 w 12192000"/>
              <a:gd name="connsiteY543" fmla="*/ 82356 h 6858000"/>
              <a:gd name="connsiteX544" fmla="*/ 11332981 w 12192000"/>
              <a:gd name="connsiteY544" fmla="*/ 85118 h 6858000"/>
              <a:gd name="connsiteX545" fmla="*/ 11358251 w 12192000"/>
              <a:gd name="connsiteY545" fmla="*/ 88224 h 6858000"/>
              <a:gd name="connsiteX546" fmla="*/ 11367351 w 12192000"/>
              <a:gd name="connsiteY546" fmla="*/ 88751 h 6858000"/>
              <a:gd name="connsiteX547" fmla="*/ 11443623 w 12192000"/>
              <a:gd name="connsiteY547" fmla="*/ 35096 h 6858000"/>
              <a:gd name="connsiteX548" fmla="*/ 11467077 w 12192000"/>
              <a:gd name="connsiteY548" fmla="*/ 93612 h 6858000"/>
              <a:gd name="connsiteX549" fmla="*/ 11535645 w 12192000"/>
              <a:gd name="connsiteY549" fmla="*/ 161399 h 6858000"/>
              <a:gd name="connsiteX550" fmla="*/ 11576834 w 12192000"/>
              <a:gd name="connsiteY550" fmla="*/ 84924 h 6858000"/>
              <a:gd name="connsiteX551" fmla="*/ 11580348 w 12192000"/>
              <a:gd name="connsiteY551" fmla="*/ 194562 h 6858000"/>
              <a:gd name="connsiteX552" fmla="*/ 11604717 w 12192000"/>
              <a:gd name="connsiteY552" fmla="*/ 202951 h 6858000"/>
              <a:gd name="connsiteX553" fmla="*/ 11632850 w 12192000"/>
              <a:gd name="connsiteY553" fmla="*/ 200684 h 6858000"/>
              <a:gd name="connsiteX554" fmla="*/ 11634014 w 12192000"/>
              <a:gd name="connsiteY554" fmla="*/ 183003 h 6858000"/>
              <a:gd name="connsiteX555" fmla="*/ 11650155 w 12192000"/>
              <a:gd name="connsiteY555" fmla="*/ 165574 h 6858000"/>
              <a:gd name="connsiteX556" fmla="*/ 11684972 w 12192000"/>
              <a:gd name="connsiteY556" fmla="*/ 187290 h 6858000"/>
              <a:gd name="connsiteX557" fmla="*/ 11686582 w 12192000"/>
              <a:gd name="connsiteY557" fmla="*/ 187692 h 6858000"/>
              <a:gd name="connsiteX558" fmla="*/ 11687000 w 12192000"/>
              <a:gd name="connsiteY558" fmla="*/ 185767 h 6858000"/>
              <a:gd name="connsiteX559" fmla="*/ 11694343 w 12192000"/>
              <a:gd name="connsiteY559" fmla="*/ 182089 h 6858000"/>
              <a:gd name="connsiteX560" fmla="*/ 11700930 w 12192000"/>
              <a:gd name="connsiteY560" fmla="*/ 187498 h 6858000"/>
              <a:gd name="connsiteX561" fmla="*/ 11710477 w 12192000"/>
              <a:gd name="connsiteY561" fmla="*/ 154597 h 6858000"/>
              <a:gd name="connsiteX562" fmla="*/ 11713610 w 12192000"/>
              <a:gd name="connsiteY562" fmla="*/ 195004 h 6858000"/>
              <a:gd name="connsiteX563" fmla="*/ 11734070 w 12192000"/>
              <a:gd name="connsiteY563" fmla="*/ 210246 h 6858000"/>
              <a:gd name="connsiteX564" fmla="*/ 11745700 w 12192000"/>
              <a:gd name="connsiteY564" fmla="*/ 219230 h 6858000"/>
              <a:gd name="connsiteX565" fmla="*/ 11748640 w 12192000"/>
              <a:gd name="connsiteY565" fmla="*/ 219093 h 6858000"/>
              <a:gd name="connsiteX566" fmla="*/ 11812431 w 12192000"/>
              <a:gd name="connsiteY566" fmla="*/ 200699 h 6858000"/>
              <a:gd name="connsiteX567" fmla="*/ 11815170 w 12192000"/>
              <a:gd name="connsiteY567" fmla="*/ 245519 h 6858000"/>
              <a:gd name="connsiteX568" fmla="*/ 11868517 w 12192000"/>
              <a:gd name="connsiteY568" fmla="*/ 254461 h 6858000"/>
              <a:gd name="connsiteX569" fmla="*/ 11874618 w 12192000"/>
              <a:gd name="connsiteY569" fmla="*/ 263226 h 6858000"/>
              <a:gd name="connsiteX570" fmla="*/ 11917081 w 12192000"/>
              <a:gd name="connsiteY570" fmla="*/ 295542 h 6858000"/>
              <a:gd name="connsiteX571" fmla="*/ 11951908 w 12192000"/>
              <a:gd name="connsiteY571" fmla="*/ 323929 h 6858000"/>
              <a:gd name="connsiteX572" fmla="*/ 11957457 w 12192000"/>
              <a:gd name="connsiteY572" fmla="*/ 337483 h 6858000"/>
              <a:gd name="connsiteX573" fmla="*/ 11962726 w 12192000"/>
              <a:gd name="connsiteY573" fmla="*/ 350100 h 6858000"/>
              <a:gd name="connsiteX574" fmla="*/ 11983166 w 12192000"/>
              <a:gd name="connsiteY574" fmla="*/ 352004 h 6858000"/>
              <a:gd name="connsiteX575" fmla="*/ 12007670 w 12192000"/>
              <a:gd name="connsiteY575" fmla="*/ 357528 h 6858000"/>
              <a:gd name="connsiteX576" fmla="*/ 12039092 w 12192000"/>
              <a:gd name="connsiteY576" fmla="*/ 354631 h 6858000"/>
              <a:gd name="connsiteX577" fmla="*/ 12082803 w 12192000"/>
              <a:gd name="connsiteY577" fmla="*/ 333055 h 6858000"/>
              <a:gd name="connsiteX578" fmla="*/ 12108016 w 12192000"/>
              <a:gd name="connsiteY578" fmla="*/ 344263 h 6858000"/>
              <a:gd name="connsiteX579" fmla="*/ 12074732 w 12192000"/>
              <a:gd name="connsiteY579" fmla="*/ 365829 h 6858000"/>
              <a:gd name="connsiteX580" fmla="*/ 12151832 w 12192000"/>
              <a:gd name="connsiteY580" fmla="*/ 356233 h 6858000"/>
              <a:gd name="connsiteX581" fmla="*/ 12192000 w 12192000"/>
              <a:gd name="connsiteY581" fmla="*/ 351909 h 6858000"/>
              <a:gd name="connsiteX582" fmla="*/ 12192000 w 12192000"/>
              <a:gd name="connsiteY582" fmla="*/ 368324 h 6858000"/>
              <a:gd name="connsiteX583" fmla="*/ 12153304 w 12192000"/>
              <a:gd name="connsiteY583" fmla="*/ 381056 h 6858000"/>
              <a:gd name="connsiteX584" fmla="*/ 12075423 w 12192000"/>
              <a:gd name="connsiteY584" fmla="*/ 406290 h 6858000"/>
              <a:gd name="connsiteX585" fmla="*/ 12094418 w 12192000"/>
              <a:gd name="connsiteY585" fmla="*/ 424934 h 6858000"/>
              <a:gd name="connsiteX586" fmla="*/ 12126151 w 12192000"/>
              <a:gd name="connsiteY586" fmla="*/ 442983 h 6858000"/>
              <a:gd name="connsiteX587" fmla="*/ 12153560 w 12192000"/>
              <a:gd name="connsiteY587" fmla="*/ 444194 h 6858000"/>
              <a:gd name="connsiteX588" fmla="*/ 12192000 w 12192000"/>
              <a:gd name="connsiteY588" fmla="*/ 448549 h 6858000"/>
              <a:gd name="connsiteX589" fmla="*/ 12192000 w 12192000"/>
              <a:gd name="connsiteY589" fmla="*/ 480026 h 6858000"/>
              <a:gd name="connsiteX590" fmla="*/ 12182059 w 12192000"/>
              <a:gd name="connsiteY590" fmla="*/ 481049 h 6858000"/>
              <a:gd name="connsiteX591" fmla="*/ 12173804 w 12192000"/>
              <a:gd name="connsiteY591" fmla="*/ 482679 h 6858000"/>
              <a:gd name="connsiteX592" fmla="*/ 12192000 w 12192000"/>
              <a:gd name="connsiteY592" fmla="*/ 484282 h 6858000"/>
              <a:gd name="connsiteX593" fmla="*/ 12192000 w 12192000"/>
              <a:gd name="connsiteY593" fmla="*/ 1749076 h 6858000"/>
              <a:gd name="connsiteX594" fmla="*/ 12186578 w 12192000"/>
              <a:gd name="connsiteY594" fmla="*/ 1749450 h 6858000"/>
              <a:gd name="connsiteX595" fmla="*/ 12175448 w 12192000"/>
              <a:gd name="connsiteY595" fmla="*/ 1748779 h 6858000"/>
              <a:gd name="connsiteX596" fmla="*/ 12155552 w 12192000"/>
              <a:gd name="connsiteY596" fmla="*/ 1735417 h 6858000"/>
              <a:gd name="connsiteX597" fmla="*/ 12128515 w 12192000"/>
              <a:gd name="connsiteY597" fmla="*/ 1721436 h 6858000"/>
              <a:gd name="connsiteX598" fmla="*/ 12118184 w 12192000"/>
              <a:gd name="connsiteY598" fmla="*/ 1740021 h 6858000"/>
              <a:gd name="connsiteX599" fmla="*/ 12116719 w 12192000"/>
              <a:gd name="connsiteY599" fmla="*/ 1743425 h 6858000"/>
              <a:gd name="connsiteX600" fmla="*/ 12104382 w 12192000"/>
              <a:gd name="connsiteY600" fmla="*/ 1776872 h 6858000"/>
              <a:gd name="connsiteX601" fmla="*/ 12101569 w 12192000"/>
              <a:gd name="connsiteY601" fmla="*/ 1815593 h 6858000"/>
              <a:gd name="connsiteX602" fmla="*/ 12101880 w 12192000"/>
              <a:gd name="connsiteY602" fmla="*/ 1836539 h 6858000"/>
              <a:gd name="connsiteX603" fmla="*/ 12099613 w 12192000"/>
              <a:gd name="connsiteY603" fmla="*/ 1911916 h 6858000"/>
              <a:gd name="connsiteX604" fmla="*/ 12091096 w 12192000"/>
              <a:gd name="connsiteY604" fmla="*/ 1926605 h 6858000"/>
              <a:gd name="connsiteX605" fmla="*/ 12085635 w 12192000"/>
              <a:gd name="connsiteY605" fmla="*/ 1924954 h 6858000"/>
              <a:gd name="connsiteX606" fmla="*/ 12081357 w 12192000"/>
              <a:gd name="connsiteY606" fmla="*/ 1918960 h 6858000"/>
              <a:gd name="connsiteX607" fmla="*/ 12084070 w 12192000"/>
              <a:gd name="connsiteY607" fmla="*/ 1861667 h 6858000"/>
              <a:gd name="connsiteX608" fmla="*/ 12087377 w 12192000"/>
              <a:gd name="connsiteY608" fmla="*/ 1826260 h 6858000"/>
              <a:gd name="connsiteX609" fmla="*/ 12088666 w 12192000"/>
              <a:gd name="connsiteY609" fmla="*/ 1799044 h 6858000"/>
              <a:gd name="connsiteX610" fmla="*/ 12090878 w 12192000"/>
              <a:gd name="connsiteY610" fmla="*/ 1779887 h 6858000"/>
              <a:gd name="connsiteX611" fmla="*/ 12092671 w 12192000"/>
              <a:gd name="connsiteY611" fmla="*/ 1762651 h 6858000"/>
              <a:gd name="connsiteX612" fmla="*/ 12088638 w 12192000"/>
              <a:gd name="connsiteY612" fmla="*/ 1748611 h 6858000"/>
              <a:gd name="connsiteX613" fmla="*/ 12026747 w 12192000"/>
              <a:gd name="connsiteY613" fmla="*/ 1838393 h 6858000"/>
              <a:gd name="connsiteX614" fmla="*/ 11622517 w 12192000"/>
              <a:gd name="connsiteY614" fmla="*/ 2340549 h 6858000"/>
              <a:gd name="connsiteX615" fmla="*/ 11482979 w 12192000"/>
              <a:gd name="connsiteY615" fmla="*/ 2508801 h 6858000"/>
              <a:gd name="connsiteX616" fmla="*/ 11501582 w 12192000"/>
              <a:gd name="connsiteY616" fmla="*/ 2567899 h 6858000"/>
              <a:gd name="connsiteX617" fmla="*/ 11539851 w 12192000"/>
              <a:gd name="connsiteY617" fmla="*/ 2515851 h 6858000"/>
              <a:gd name="connsiteX618" fmla="*/ 11716750 w 12192000"/>
              <a:gd name="connsiteY618" fmla="*/ 2445073 h 6858000"/>
              <a:gd name="connsiteX619" fmla="*/ 11798719 w 12192000"/>
              <a:gd name="connsiteY619" fmla="*/ 2361642 h 6858000"/>
              <a:gd name="connsiteX620" fmla="*/ 12191286 w 12192000"/>
              <a:gd name="connsiteY620" fmla="*/ 1892936 h 6858000"/>
              <a:gd name="connsiteX621" fmla="*/ 12192000 w 12192000"/>
              <a:gd name="connsiteY621" fmla="*/ 1892191 h 6858000"/>
              <a:gd name="connsiteX622" fmla="*/ 12192000 w 12192000"/>
              <a:gd name="connsiteY622" fmla="*/ 3402867 h 6858000"/>
              <a:gd name="connsiteX623" fmla="*/ 12124501 w 12192000"/>
              <a:gd name="connsiteY623" fmla="*/ 3445284 h 6858000"/>
              <a:gd name="connsiteX624" fmla="*/ 11610252 w 12192000"/>
              <a:gd name="connsiteY624" fmla="*/ 3882997 h 6858000"/>
              <a:gd name="connsiteX625" fmla="*/ 11561351 w 12192000"/>
              <a:gd name="connsiteY625" fmla="*/ 3871963 h 6858000"/>
              <a:gd name="connsiteX626" fmla="*/ 11555412 w 12192000"/>
              <a:gd name="connsiteY626" fmla="*/ 3917998 h 6858000"/>
              <a:gd name="connsiteX627" fmla="*/ 11445732 w 12192000"/>
              <a:gd name="connsiteY627" fmla="*/ 3988004 h 6858000"/>
              <a:gd name="connsiteX628" fmla="*/ 11494631 w 12192000"/>
              <a:gd name="connsiteY628" fmla="*/ 3999040 h 6858000"/>
              <a:gd name="connsiteX629" fmla="*/ 11516326 w 12192000"/>
              <a:gd name="connsiteY629" fmla="*/ 4000984 h 6858000"/>
              <a:gd name="connsiteX630" fmla="*/ 11470493 w 12192000"/>
              <a:gd name="connsiteY630" fmla="*/ 4052072 h 6858000"/>
              <a:gd name="connsiteX631" fmla="*/ 11257457 w 12192000"/>
              <a:gd name="connsiteY631" fmla="*/ 4277164 h 6858000"/>
              <a:gd name="connsiteX632" fmla="*/ 12186069 w 12192000"/>
              <a:gd name="connsiteY632" fmla="*/ 3960248 h 6858000"/>
              <a:gd name="connsiteX633" fmla="*/ 12192000 w 12192000"/>
              <a:gd name="connsiteY633" fmla="*/ 3956950 h 6858000"/>
              <a:gd name="connsiteX634" fmla="*/ 12192000 w 12192000"/>
              <a:gd name="connsiteY634" fmla="*/ 6089079 h 6858000"/>
              <a:gd name="connsiteX635" fmla="*/ 12170804 w 12192000"/>
              <a:gd name="connsiteY635" fmla="*/ 6100399 h 6858000"/>
              <a:gd name="connsiteX636" fmla="*/ 11926881 w 12192000"/>
              <a:gd name="connsiteY636" fmla="*/ 6168414 h 6858000"/>
              <a:gd name="connsiteX637" fmla="*/ 11970924 w 12192000"/>
              <a:gd name="connsiteY637" fmla="*/ 6061259 h 6858000"/>
              <a:gd name="connsiteX638" fmla="*/ 10824406 w 12192000"/>
              <a:gd name="connsiteY638" fmla="*/ 6388943 h 6858000"/>
              <a:gd name="connsiteX639" fmla="*/ 10674727 w 12192000"/>
              <a:gd name="connsiteY639" fmla="*/ 6454503 h 6858000"/>
              <a:gd name="connsiteX640" fmla="*/ 10563867 w 12192000"/>
              <a:gd name="connsiteY640" fmla="*/ 6399697 h 6858000"/>
              <a:gd name="connsiteX641" fmla="*/ 10573089 w 12192000"/>
              <a:gd name="connsiteY641" fmla="*/ 6397289 h 6858000"/>
              <a:gd name="connsiteX642" fmla="*/ 10556384 w 12192000"/>
              <a:gd name="connsiteY642" fmla="*/ 6395995 h 6858000"/>
              <a:gd name="connsiteX643" fmla="*/ 10512932 w 12192000"/>
              <a:gd name="connsiteY643" fmla="*/ 6374512 h 6858000"/>
              <a:gd name="connsiteX644" fmla="*/ 10518410 w 12192000"/>
              <a:gd name="connsiteY644" fmla="*/ 6362716 h 6858000"/>
              <a:gd name="connsiteX645" fmla="*/ 10539954 w 12192000"/>
              <a:gd name="connsiteY645" fmla="*/ 6347821 h 6858000"/>
              <a:gd name="connsiteX646" fmla="*/ 10519397 w 12192000"/>
              <a:gd name="connsiteY646" fmla="*/ 6349255 h 6858000"/>
              <a:gd name="connsiteX647" fmla="*/ 10410227 w 12192000"/>
              <a:gd name="connsiteY647" fmla="*/ 6347940 h 6858000"/>
              <a:gd name="connsiteX648" fmla="*/ 10401988 w 12192000"/>
              <a:gd name="connsiteY648" fmla="*/ 6347070 h 6858000"/>
              <a:gd name="connsiteX649" fmla="*/ 10294117 w 12192000"/>
              <a:gd name="connsiteY649" fmla="*/ 6383481 h 6858000"/>
              <a:gd name="connsiteX650" fmla="*/ 10184139 w 12192000"/>
              <a:gd name="connsiteY650" fmla="*/ 6434254 h 6858000"/>
              <a:gd name="connsiteX651" fmla="*/ 10236273 w 12192000"/>
              <a:gd name="connsiteY651" fmla="*/ 6429436 h 6858000"/>
              <a:gd name="connsiteX652" fmla="*/ 10320010 w 12192000"/>
              <a:gd name="connsiteY652" fmla="*/ 6447697 h 6858000"/>
              <a:gd name="connsiteX653" fmla="*/ 10247338 w 12192000"/>
              <a:gd name="connsiteY653" fmla="*/ 6480404 h 6858000"/>
              <a:gd name="connsiteX654" fmla="*/ 10258403 w 12192000"/>
              <a:gd name="connsiteY654" fmla="*/ 6531372 h 6858000"/>
              <a:gd name="connsiteX655" fmla="*/ 10122531 w 12192000"/>
              <a:gd name="connsiteY655" fmla="*/ 6517931 h 6858000"/>
              <a:gd name="connsiteX656" fmla="*/ 10070397 w 12192000"/>
              <a:gd name="connsiteY656" fmla="*/ 6522748 h 6858000"/>
              <a:gd name="connsiteX657" fmla="*/ 9986661 w 12192000"/>
              <a:gd name="connsiteY657" fmla="*/ 6504489 h 6858000"/>
              <a:gd name="connsiteX658" fmla="*/ 10079868 w 12192000"/>
              <a:gd name="connsiteY658" fmla="*/ 6443886 h 6858000"/>
              <a:gd name="connsiteX659" fmla="*/ 10101029 w 12192000"/>
              <a:gd name="connsiteY659" fmla="*/ 6417775 h 6858000"/>
              <a:gd name="connsiteX660" fmla="*/ 9946835 w 12192000"/>
              <a:gd name="connsiteY660" fmla="*/ 6448898 h 6858000"/>
              <a:gd name="connsiteX661" fmla="*/ 9487565 w 12192000"/>
              <a:gd name="connsiteY661" fmla="*/ 6504632 h 6858000"/>
              <a:gd name="connsiteX662" fmla="*/ 9472004 w 12192000"/>
              <a:gd name="connsiteY662" fmla="*/ 6507584 h 6858000"/>
              <a:gd name="connsiteX663" fmla="*/ 9549602 w 12192000"/>
              <a:gd name="connsiteY663" fmla="*/ 6504318 h 6858000"/>
              <a:gd name="connsiteX664" fmla="*/ 9361027 w 12192000"/>
              <a:gd name="connsiteY664" fmla="*/ 6580143 h 6858000"/>
              <a:gd name="connsiteX665" fmla="*/ 9319778 w 12192000"/>
              <a:gd name="connsiteY665" fmla="*/ 6597947 h 6858000"/>
              <a:gd name="connsiteX666" fmla="*/ 9306833 w 12192000"/>
              <a:gd name="connsiteY666" fmla="*/ 6591712 h 6858000"/>
              <a:gd name="connsiteX667" fmla="*/ 9289947 w 12192000"/>
              <a:gd name="connsiteY667" fmla="*/ 6610823 h 6858000"/>
              <a:gd name="connsiteX668" fmla="*/ 9319778 w 12192000"/>
              <a:gd name="connsiteY668" fmla="*/ 6597947 h 6858000"/>
              <a:gd name="connsiteX669" fmla="*/ 9332637 w 12192000"/>
              <a:gd name="connsiteY669" fmla="*/ 6604142 h 6858000"/>
              <a:gd name="connsiteX670" fmla="*/ 9359930 w 12192000"/>
              <a:gd name="connsiteY670" fmla="*/ 6621829 h 6858000"/>
              <a:gd name="connsiteX671" fmla="*/ 9274549 w 12192000"/>
              <a:gd name="connsiteY671" fmla="*/ 6635191 h 6858000"/>
              <a:gd name="connsiteX672" fmla="*/ 9259149 w 12192000"/>
              <a:gd name="connsiteY672" fmla="*/ 6659557 h 6858000"/>
              <a:gd name="connsiteX673" fmla="*/ 9231857 w 12192000"/>
              <a:gd name="connsiteY673" fmla="*/ 6641871 h 6858000"/>
              <a:gd name="connsiteX674" fmla="*/ 8335337 w 12192000"/>
              <a:gd name="connsiteY674" fmla="*/ 6782162 h 6858000"/>
              <a:gd name="connsiteX675" fmla="*/ 8260009 w 12192000"/>
              <a:gd name="connsiteY675" fmla="*/ 6826458 h 6858000"/>
              <a:gd name="connsiteX676" fmla="*/ 8165154 w 12192000"/>
              <a:gd name="connsiteY676" fmla="*/ 6858000 h 6858000"/>
              <a:gd name="connsiteX677" fmla="*/ 0 w 12192000"/>
              <a:gd name="connsiteY677" fmla="*/ 6858000 h 6858000"/>
              <a:gd name="connsiteX678" fmla="*/ 0 w 12192000"/>
              <a:gd name="connsiteY678" fmla="*/ 6611995 h 6858000"/>
              <a:gd name="connsiteX679" fmla="*/ 12218 w 12192000"/>
              <a:gd name="connsiteY679" fmla="*/ 6597975 h 6858000"/>
              <a:gd name="connsiteX680" fmla="*/ 745332 w 12192000"/>
              <a:gd name="connsiteY680" fmla="*/ 6414735 h 6858000"/>
              <a:gd name="connsiteX681" fmla="*/ 1012297 w 12192000"/>
              <a:gd name="connsiteY681" fmla="*/ 6424727 h 6858000"/>
              <a:gd name="connsiteX682" fmla="*/ 1262891 w 12192000"/>
              <a:gd name="connsiteY682" fmla="*/ 6272581 h 6858000"/>
              <a:gd name="connsiteX683" fmla="*/ 1771692 w 12192000"/>
              <a:gd name="connsiteY683" fmla="*/ 6158196 h 6858000"/>
              <a:gd name="connsiteX684" fmla="*/ 2229080 w 12192000"/>
              <a:gd name="connsiteY684" fmla="*/ 5992725 h 6858000"/>
              <a:gd name="connsiteX685" fmla="*/ 2310577 w 12192000"/>
              <a:gd name="connsiteY685" fmla="*/ 6055469 h 6858000"/>
              <a:gd name="connsiteX686" fmla="*/ 2356141 w 12192000"/>
              <a:gd name="connsiteY686" fmla="*/ 6041703 h 6858000"/>
              <a:gd name="connsiteX687" fmla="*/ 2566890 w 12192000"/>
              <a:gd name="connsiteY687" fmla="*/ 5968212 h 6858000"/>
              <a:gd name="connsiteX688" fmla="*/ 2791029 w 12192000"/>
              <a:gd name="connsiteY688" fmla="*/ 5883933 h 6858000"/>
              <a:gd name="connsiteX689" fmla="*/ 2967051 w 12192000"/>
              <a:gd name="connsiteY689" fmla="*/ 5807471 h 6858000"/>
              <a:gd name="connsiteX690" fmla="*/ 3255622 w 12192000"/>
              <a:gd name="connsiteY690" fmla="*/ 5663716 h 6858000"/>
              <a:gd name="connsiteX691" fmla="*/ 3312689 w 12192000"/>
              <a:gd name="connsiteY691" fmla="*/ 5635571 h 6858000"/>
              <a:gd name="connsiteX692" fmla="*/ 3273184 w 12192000"/>
              <a:gd name="connsiteY692" fmla="*/ 5635480 h 6858000"/>
              <a:gd name="connsiteX693" fmla="*/ 3143656 w 12192000"/>
              <a:gd name="connsiteY693" fmla="*/ 5587019 h 6858000"/>
              <a:gd name="connsiteX694" fmla="*/ 3044451 w 12192000"/>
              <a:gd name="connsiteY694" fmla="*/ 5576914 h 6858000"/>
              <a:gd name="connsiteX695" fmla="*/ 3041753 w 12192000"/>
              <a:gd name="connsiteY695" fmla="*/ 5576883 h 6858000"/>
              <a:gd name="connsiteX696" fmla="*/ 3041726 w 12192000"/>
              <a:gd name="connsiteY696" fmla="*/ 5576637 h 6858000"/>
              <a:gd name="connsiteX697" fmla="*/ 3027666 w 12192000"/>
              <a:gd name="connsiteY697" fmla="*/ 5575205 h 6858000"/>
              <a:gd name="connsiteX698" fmla="*/ 2750187 w 12192000"/>
              <a:gd name="connsiteY698" fmla="*/ 5527289 h 6858000"/>
              <a:gd name="connsiteX699" fmla="*/ 2548553 w 12192000"/>
              <a:gd name="connsiteY699" fmla="*/ 5465213 h 6858000"/>
              <a:gd name="connsiteX700" fmla="*/ 2794526 w 12192000"/>
              <a:gd name="connsiteY700" fmla="*/ 5388317 h 6858000"/>
              <a:gd name="connsiteX701" fmla="*/ 2925038 w 12192000"/>
              <a:gd name="connsiteY701" fmla="*/ 5376237 h 6858000"/>
              <a:gd name="connsiteX702" fmla="*/ 2999724 w 12192000"/>
              <a:gd name="connsiteY702" fmla="*/ 5365815 h 6858000"/>
              <a:gd name="connsiteX703" fmla="*/ 3018972 w 12192000"/>
              <a:gd name="connsiteY703" fmla="*/ 5363751 h 6858000"/>
              <a:gd name="connsiteX704" fmla="*/ 3018844 w 12192000"/>
              <a:gd name="connsiteY704" fmla="*/ 5362554 h 6858000"/>
              <a:gd name="connsiteX705" fmla="*/ 3029061 w 12192000"/>
              <a:gd name="connsiteY705" fmla="*/ 5362669 h 6858000"/>
              <a:gd name="connsiteX706" fmla="*/ 3034750 w 12192000"/>
              <a:gd name="connsiteY706" fmla="*/ 5362059 h 6858000"/>
              <a:gd name="connsiteX707" fmla="*/ 3052333 w 12192000"/>
              <a:gd name="connsiteY707" fmla="*/ 5362930 h 6858000"/>
              <a:gd name="connsiteX708" fmla="*/ 3461098 w 12192000"/>
              <a:gd name="connsiteY708" fmla="*/ 5367535 h 6858000"/>
              <a:gd name="connsiteX709" fmla="*/ 3493000 w 12192000"/>
              <a:gd name="connsiteY709" fmla="*/ 5361753 h 6858000"/>
              <a:gd name="connsiteX710" fmla="*/ 3482382 w 12192000"/>
              <a:gd name="connsiteY710" fmla="*/ 5357633 h 6858000"/>
              <a:gd name="connsiteX711" fmla="*/ 3440831 w 12192000"/>
              <a:gd name="connsiteY711" fmla="*/ 5327686 h 6858000"/>
              <a:gd name="connsiteX712" fmla="*/ 3617853 w 12192000"/>
              <a:gd name="connsiteY712" fmla="*/ 5222421 h 6858000"/>
              <a:gd name="connsiteX713" fmla="*/ 3724013 w 12192000"/>
              <a:gd name="connsiteY713" fmla="*/ 5157182 h 6858000"/>
              <a:gd name="connsiteX714" fmla="*/ 3760484 w 12192000"/>
              <a:gd name="connsiteY714" fmla="*/ 5087113 h 6858000"/>
              <a:gd name="connsiteX715" fmla="*/ 3645720 w 12192000"/>
              <a:gd name="connsiteY715" fmla="*/ 4203438 h 6858000"/>
              <a:gd name="connsiteX716" fmla="*/ 3727524 w 12192000"/>
              <a:gd name="connsiteY716" fmla="*/ 4096014 h 6858000"/>
              <a:gd name="connsiteX717" fmla="*/ 4009855 w 12192000"/>
              <a:gd name="connsiteY717" fmla="*/ 3960004 h 6858000"/>
              <a:gd name="connsiteX718" fmla="*/ 4416279 w 12192000"/>
              <a:gd name="connsiteY718" fmla="*/ 3899839 h 6858000"/>
              <a:gd name="connsiteX719" fmla="*/ 4573874 w 12192000"/>
              <a:gd name="connsiteY719" fmla="*/ 3861103 h 6858000"/>
              <a:gd name="connsiteX720" fmla="*/ 4526072 w 12192000"/>
              <a:gd name="connsiteY720" fmla="*/ 3621276 h 6858000"/>
              <a:gd name="connsiteX721" fmla="*/ 4331486 w 12192000"/>
              <a:gd name="connsiteY721" fmla="*/ 3196407 h 6858000"/>
              <a:gd name="connsiteX722" fmla="*/ 4034691 w 12192000"/>
              <a:gd name="connsiteY722" fmla="*/ 2925077 h 6858000"/>
              <a:gd name="connsiteX723" fmla="*/ 3766570 w 12192000"/>
              <a:gd name="connsiteY723" fmla="*/ 2734233 h 6858000"/>
              <a:gd name="connsiteX724" fmla="*/ 3722360 w 12192000"/>
              <a:gd name="connsiteY724" fmla="*/ 2724942 h 6858000"/>
              <a:gd name="connsiteX725" fmla="*/ 3581785 w 12192000"/>
              <a:gd name="connsiteY725" fmla="*/ 2685134 h 6858000"/>
              <a:gd name="connsiteX726" fmla="*/ 3532880 w 12192000"/>
              <a:gd name="connsiteY726" fmla="*/ 2663267 h 6858000"/>
              <a:gd name="connsiteX727" fmla="*/ 3478081 w 12192000"/>
              <a:gd name="connsiteY727" fmla="*/ 2569906 h 6858000"/>
              <a:gd name="connsiteX728" fmla="*/ 3536634 w 12192000"/>
              <a:gd name="connsiteY728" fmla="*/ 2558367 h 6858000"/>
              <a:gd name="connsiteX729" fmla="*/ 3517007 w 12192000"/>
              <a:gd name="connsiteY729" fmla="*/ 2530730 h 6858000"/>
              <a:gd name="connsiteX730" fmla="*/ 3501943 w 12192000"/>
              <a:gd name="connsiteY730" fmla="*/ 2497049 h 6858000"/>
              <a:gd name="connsiteX731" fmla="*/ 3540017 w 12192000"/>
              <a:gd name="connsiteY731" fmla="*/ 2480543 h 6858000"/>
              <a:gd name="connsiteX732" fmla="*/ 3574665 w 12192000"/>
              <a:gd name="connsiteY732" fmla="*/ 2471787 h 6858000"/>
              <a:gd name="connsiteX733" fmla="*/ 3606059 w 12192000"/>
              <a:gd name="connsiteY733" fmla="*/ 2463671 h 6858000"/>
              <a:gd name="connsiteX734" fmla="*/ 3713575 w 12192000"/>
              <a:gd name="connsiteY734" fmla="*/ 2473857 h 6858000"/>
              <a:gd name="connsiteX735" fmla="*/ 3747793 w 12192000"/>
              <a:gd name="connsiteY735" fmla="*/ 2492320 h 6858000"/>
              <a:gd name="connsiteX736" fmla="*/ 3813203 w 12192000"/>
              <a:gd name="connsiteY736" fmla="*/ 2561086 h 6858000"/>
              <a:gd name="connsiteX737" fmla="*/ 3967315 w 12192000"/>
              <a:gd name="connsiteY737" fmla="*/ 2672809 h 6858000"/>
              <a:gd name="connsiteX738" fmla="*/ 4279777 w 12192000"/>
              <a:gd name="connsiteY738" fmla="*/ 2891564 h 6858000"/>
              <a:gd name="connsiteX739" fmla="*/ 4293575 w 12192000"/>
              <a:gd name="connsiteY739" fmla="*/ 2904920 h 6858000"/>
              <a:gd name="connsiteX740" fmla="*/ 4353439 w 12192000"/>
              <a:gd name="connsiteY740" fmla="*/ 2887978 h 6858000"/>
              <a:gd name="connsiteX741" fmla="*/ 4420396 w 12192000"/>
              <a:gd name="connsiteY741" fmla="*/ 2809843 h 6858000"/>
              <a:gd name="connsiteX742" fmla="*/ 4623389 w 12192000"/>
              <a:gd name="connsiteY742" fmla="*/ 2764694 h 6858000"/>
              <a:gd name="connsiteX743" fmla="*/ 4673734 w 12192000"/>
              <a:gd name="connsiteY743" fmla="*/ 2799780 h 6858000"/>
              <a:gd name="connsiteX744" fmla="*/ 4761763 w 12192000"/>
              <a:gd name="connsiteY744" fmla="*/ 2954104 h 6858000"/>
              <a:gd name="connsiteX745" fmla="*/ 4803703 w 12192000"/>
              <a:gd name="connsiteY745" fmla="*/ 3055785 h 6858000"/>
              <a:gd name="connsiteX746" fmla="*/ 4836342 w 12192000"/>
              <a:gd name="connsiteY746" fmla="*/ 3080858 h 6858000"/>
              <a:gd name="connsiteX747" fmla="*/ 4918081 w 12192000"/>
              <a:gd name="connsiteY747" fmla="*/ 3107829 h 6858000"/>
              <a:gd name="connsiteX748" fmla="*/ 5180219 w 12192000"/>
              <a:gd name="connsiteY748" fmla="*/ 3278634 h 6858000"/>
              <a:gd name="connsiteX749" fmla="*/ 5190437 w 12192000"/>
              <a:gd name="connsiteY749" fmla="*/ 3293981 h 6858000"/>
              <a:gd name="connsiteX750" fmla="*/ 5316365 w 12192000"/>
              <a:gd name="connsiteY750" fmla="*/ 3438907 h 6858000"/>
              <a:gd name="connsiteX751" fmla="*/ 5427732 w 12192000"/>
              <a:gd name="connsiteY751" fmla="*/ 3541694 h 6858000"/>
              <a:gd name="connsiteX752" fmla="*/ 5493817 w 12192000"/>
              <a:gd name="connsiteY752" fmla="*/ 3594895 h 6858000"/>
              <a:gd name="connsiteX753" fmla="*/ 5569160 w 12192000"/>
              <a:gd name="connsiteY753" fmla="*/ 3654632 h 6858000"/>
              <a:gd name="connsiteX754" fmla="*/ 5589772 w 12192000"/>
              <a:gd name="connsiteY754" fmla="*/ 3869821 h 6858000"/>
              <a:gd name="connsiteX755" fmla="*/ 5587893 w 12192000"/>
              <a:gd name="connsiteY755" fmla="*/ 3922272 h 6858000"/>
              <a:gd name="connsiteX756" fmla="*/ 5548313 w 12192000"/>
              <a:gd name="connsiteY756" fmla="*/ 4059951 h 6858000"/>
              <a:gd name="connsiteX757" fmla="*/ 5511832 w 12192000"/>
              <a:gd name="connsiteY757" fmla="*/ 4095431 h 6858000"/>
              <a:gd name="connsiteX758" fmla="*/ 5467536 w 12192000"/>
              <a:gd name="connsiteY758" fmla="*/ 4137595 h 6858000"/>
              <a:gd name="connsiteX759" fmla="*/ 5421142 w 12192000"/>
              <a:gd name="connsiteY759" fmla="*/ 4073440 h 6858000"/>
              <a:gd name="connsiteX760" fmla="*/ 5428543 w 12192000"/>
              <a:gd name="connsiteY760" fmla="*/ 4023759 h 6858000"/>
              <a:gd name="connsiteX761" fmla="*/ 5389092 w 12192000"/>
              <a:gd name="connsiteY761" fmla="*/ 3988455 h 6858000"/>
              <a:gd name="connsiteX762" fmla="*/ 5347656 w 12192000"/>
              <a:gd name="connsiteY762" fmla="*/ 3974117 h 6858000"/>
              <a:gd name="connsiteX763" fmla="*/ 5360732 w 12192000"/>
              <a:gd name="connsiteY763" fmla="*/ 3932963 h 6858000"/>
              <a:gd name="connsiteX764" fmla="*/ 5422580 w 12192000"/>
              <a:gd name="connsiteY764" fmla="*/ 3799253 h 6858000"/>
              <a:gd name="connsiteX765" fmla="*/ 5400202 w 12192000"/>
              <a:gd name="connsiteY765" fmla="*/ 3763798 h 6858000"/>
              <a:gd name="connsiteX766" fmla="*/ 5115699 w 12192000"/>
              <a:gd name="connsiteY766" fmla="*/ 3582294 h 6858000"/>
              <a:gd name="connsiteX767" fmla="*/ 5187476 w 12192000"/>
              <a:gd name="connsiteY767" fmla="*/ 3845195 h 6858000"/>
              <a:gd name="connsiteX768" fmla="*/ 5260057 w 12192000"/>
              <a:gd name="connsiteY768" fmla="*/ 4132810 h 6858000"/>
              <a:gd name="connsiteX769" fmla="*/ 5263015 w 12192000"/>
              <a:gd name="connsiteY769" fmla="*/ 4316781 h 6858000"/>
              <a:gd name="connsiteX770" fmla="*/ 5259915 w 12192000"/>
              <a:gd name="connsiteY770" fmla="*/ 4323180 h 6858000"/>
              <a:gd name="connsiteX771" fmla="*/ 5150713 w 12192000"/>
              <a:gd name="connsiteY771" fmla="*/ 4479724 h 6858000"/>
              <a:gd name="connsiteX772" fmla="*/ 4993458 w 12192000"/>
              <a:gd name="connsiteY772" fmla="*/ 4591729 h 6858000"/>
              <a:gd name="connsiteX773" fmla="*/ 4682986 w 12192000"/>
              <a:gd name="connsiteY773" fmla="*/ 4735215 h 6858000"/>
              <a:gd name="connsiteX774" fmla="*/ 4563106 w 12192000"/>
              <a:gd name="connsiteY774" fmla="*/ 4763341 h 6858000"/>
              <a:gd name="connsiteX775" fmla="*/ 4499161 w 12192000"/>
              <a:gd name="connsiteY775" fmla="*/ 4790732 h 6858000"/>
              <a:gd name="connsiteX776" fmla="*/ 4491673 w 12192000"/>
              <a:gd name="connsiteY776" fmla="*/ 4796064 h 6858000"/>
              <a:gd name="connsiteX777" fmla="*/ 4420500 w 12192000"/>
              <a:gd name="connsiteY777" fmla="*/ 4866029 h 6858000"/>
              <a:gd name="connsiteX778" fmla="*/ 4427312 w 12192000"/>
              <a:gd name="connsiteY778" fmla="*/ 4876260 h 6858000"/>
              <a:gd name="connsiteX779" fmla="*/ 4463358 w 12192000"/>
              <a:gd name="connsiteY779" fmla="*/ 5076342 h 6858000"/>
              <a:gd name="connsiteX780" fmla="*/ 4465090 w 12192000"/>
              <a:gd name="connsiteY780" fmla="*/ 5108177 h 6858000"/>
              <a:gd name="connsiteX781" fmla="*/ 4498141 w 12192000"/>
              <a:gd name="connsiteY781" fmla="*/ 5095364 h 6858000"/>
              <a:gd name="connsiteX782" fmla="*/ 4580932 w 12192000"/>
              <a:gd name="connsiteY782" fmla="*/ 5048392 h 6858000"/>
              <a:gd name="connsiteX783" fmla="*/ 4761719 w 12192000"/>
              <a:gd name="connsiteY783" fmla="*/ 4944751 h 6858000"/>
              <a:gd name="connsiteX784" fmla="*/ 4800733 w 12192000"/>
              <a:gd name="connsiteY784" fmla="*/ 4966692 h 6858000"/>
              <a:gd name="connsiteX785" fmla="*/ 5288869 w 12192000"/>
              <a:gd name="connsiteY785" fmla="*/ 4643523 h 6858000"/>
              <a:gd name="connsiteX786" fmla="*/ 5234652 w 12192000"/>
              <a:gd name="connsiteY786" fmla="*/ 4631281 h 6858000"/>
              <a:gd name="connsiteX787" fmla="*/ 5574426 w 12192000"/>
              <a:gd name="connsiteY787" fmla="*/ 4484739 h 6858000"/>
              <a:gd name="connsiteX788" fmla="*/ 5570646 w 12192000"/>
              <a:gd name="connsiteY788" fmla="*/ 4498404 h 6858000"/>
              <a:gd name="connsiteX789" fmla="*/ 5586485 w 12192000"/>
              <a:gd name="connsiteY789" fmla="*/ 4490231 h 6858000"/>
              <a:gd name="connsiteX790" fmla="*/ 5659658 w 12192000"/>
              <a:gd name="connsiteY790" fmla="*/ 4448204 h 6858000"/>
              <a:gd name="connsiteX791" fmla="*/ 5720031 w 12192000"/>
              <a:gd name="connsiteY791" fmla="*/ 4431745 h 6858000"/>
              <a:gd name="connsiteX792" fmla="*/ 5718197 w 12192000"/>
              <a:gd name="connsiteY792" fmla="*/ 4414582 h 6858000"/>
              <a:gd name="connsiteX793" fmla="*/ 5936412 w 12192000"/>
              <a:gd name="connsiteY793" fmla="*/ 4297057 h 6858000"/>
              <a:gd name="connsiteX794" fmla="*/ 6171483 w 12192000"/>
              <a:gd name="connsiteY794" fmla="*/ 4171152 h 6858000"/>
              <a:gd name="connsiteX795" fmla="*/ 6190174 w 12192000"/>
              <a:gd name="connsiteY795" fmla="*/ 4179931 h 6858000"/>
              <a:gd name="connsiteX796" fmla="*/ 6362121 w 12192000"/>
              <a:gd name="connsiteY796" fmla="*/ 4044745 h 6858000"/>
              <a:gd name="connsiteX797" fmla="*/ 6470313 w 12192000"/>
              <a:gd name="connsiteY797" fmla="*/ 3977401 h 6858000"/>
              <a:gd name="connsiteX798" fmla="*/ 6460509 w 12192000"/>
              <a:gd name="connsiteY798" fmla="*/ 3968722 h 6858000"/>
              <a:gd name="connsiteX799" fmla="*/ 6558896 w 12192000"/>
              <a:gd name="connsiteY799" fmla="*/ 3892697 h 6858000"/>
              <a:gd name="connsiteX800" fmla="*/ 6602412 w 12192000"/>
              <a:gd name="connsiteY800" fmla="*/ 3884616 h 6858000"/>
              <a:gd name="connsiteX801" fmla="*/ 6605507 w 12192000"/>
              <a:gd name="connsiteY801" fmla="*/ 3913575 h 6858000"/>
              <a:gd name="connsiteX802" fmla="*/ 6586339 w 12192000"/>
              <a:gd name="connsiteY802" fmla="*/ 3956336 h 6858000"/>
              <a:gd name="connsiteX803" fmla="*/ 6599527 w 12192000"/>
              <a:gd name="connsiteY803" fmla="*/ 3947217 h 6858000"/>
              <a:gd name="connsiteX804" fmla="*/ 6686143 w 12192000"/>
              <a:gd name="connsiteY804" fmla="*/ 3878099 h 6858000"/>
              <a:gd name="connsiteX805" fmla="*/ 6716461 w 12192000"/>
              <a:gd name="connsiteY805" fmla="*/ 3846130 h 6858000"/>
              <a:gd name="connsiteX806" fmla="*/ 6754120 w 12192000"/>
              <a:gd name="connsiteY806" fmla="*/ 3809193 h 6858000"/>
              <a:gd name="connsiteX807" fmla="*/ 6745232 w 12192000"/>
              <a:gd name="connsiteY807" fmla="*/ 3809093 h 6858000"/>
              <a:gd name="connsiteX808" fmla="*/ 6728377 w 12192000"/>
              <a:gd name="connsiteY808" fmla="*/ 3817474 h 6858000"/>
              <a:gd name="connsiteX809" fmla="*/ 6744315 w 12192000"/>
              <a:gd name="connsiteY809" fmla="*/ 3800512 h 6858000"/>
              <a:gd name="connsiteX810" fmla="*/ 6761171 w 12192000"/>
              <a:gd name="connsiteY810" fmla="*/ 3792131 h 6858000"/>
              <a:gd name="connsiteX811" fmla="*/ 6744315 w 12192000"/>
              <a:gd name="connsiteY811" fmla="*/ 3800512 h 6858000"/>
              <a:gd name="connsiteX812" fmla="*/ 6793049 w 12192000"/>
              <a:gd name="connsiteY812" fmla="*/ 3758210 h 6858000"/>
              <a:gd name="connsiteX813" fmla="*/ 6800103 w 12192000"/>
              <a:gd name="connsiteY813" fmla="*/ 3741149 h 6858000"/>
              <a:gd name="connsiteX814" fmla="*/ 6808989 w 12192000"/>
              <a:gd name="connsiteY814" fmla="*/ 3741250 h 6858000"/>
              <a:gd name="connsiteX815" fmla="*/ 6817877 w 12192000"/>
              <a:gd name="connsiteY815" fmla="*/ 3741349 h 6858000"/>
              <a:gd name="connsiteX816" fmla="*/ 6809906 w 12192000"/>
              <a:gd name="connsiteY816" fmla="*/ 3749829 h 6858000"/>
              <a:gd name="connsiteX817" fmla="*/ 6807156 w 12192000"/>
              <a:gd name="connsiteY817" fmla="*/ 3724087 h 6858000"/>
              <a:gd name="connsiteX818" fmla="*/ 6813290 w 12192000"/>
              <a:gd name="connsiteY818" fmla="*/ 3698445 h 6858000"/>
              <a:gd name="connsiteX819" fmla="*/ 6769774 w 12192000"/>
              <a:gd name="connsiteY819" fmla="*/ 3706526 h 6858000"/>
              <a:gd name="connsiteX820" fmla="*/ 6823727 w 12192000"/>
              <a:gd name="connsiteY820" fmla="*/ 3630002 h 6858000"/>
              <a:gd name="connsiteX821" fmla="*/ 6896372 w 12192000"/>
              <a:gd name="connsiteY821" fmla="*/ 3562258 h 6858000"/>
              <a:gd name="connsiteX822" fmla="*/ 6868161 w 12192000"/>
              <a:gd name="connsiteY822" fmla="*/ 3630503 h 6858000"/>
              <a:gd name="connsiteX823" fmla="*/ 6910761 w 12192000"/>
              <a:gd name="connsiteY823" fmla="*/ 3613842 h 6858000"/>
              <a:gd name="connsiteX824" fmla="*/ 6941720 w 12192000"/>
              <a:gd name="connsiteY824" fmla="*/ 3571339 h 6858000"/>
              <a:gd name="connsiteX825" fmla="*/ 7243649 w 12192000"/>
              <a:gd name="connsiteY825" fmla="*/ 3240501 h 6858000"/>
              <a:gd name="connsiteX826" fmla="*/ 7290550 w 12192000"/>
              <a:gd name="connsiteY826" fmla="*/ 3181037 h 6858000"/>
              <a:gd name="connsiteX827" fmla="*/ 7361360 w 12192000"/>
              <a:gd name="connsiteY827" fmla="*/ 3096132 h 6858000"/>
              <a:gd name="connsiteX828" fmla="*/ 7359526 w 12192000"/>
              <a:gd name="connsiteY828" fmla="*/ 3078971 h 6858000"/>
              <a:gd name="connsiteX829" fmla="*/ 7467431 w 12192000"/>
              <a:gd name="connsiteY829" fmla="*/ 2925922 h 6858000"/>
              <a:gd name="connsiteX830" fmla="*/ 7569201 w 12192000"/>
              <a:gd name="connsiteY830" fmla="*/ 2798515 h 6858000"/>
              <a:gd name="connsiteX831" fmla="*/ 7532738 w 12192000"/>
              <a:gd name="connsiteY831" fmla="*/ 2789533 h 6858000"/>
              <a:gd name="connsiteX832" fmla="*/ 7538873 w 12192000"/>
              <a:gd name="connsiteY832" fmla="*/ 2763892 h 6858000"/>
              <a:gd name="connsiteX833" fmla="*/ 7615817 w 12192000"/>
              <a:gd name="connsiteY833" fmla="*/ 2653345 h 6858000"/>
              <a:gd name="connsiteX834" fmla="*/ 7633592 w 12192000"/>
              <a:gd name="connsiteY834" fmla="*/ 2653545 h 6858000"/>
              <a:gd name="connsiteX835" fmla="*/ 7621321 w 12192000"/>
              <a:gd name="connsiteY835" fmla="*/ 2704828 h 6858000"/>
              <a:gd name="connsiteX836" fmla="*/ 7721258 w 12192000"/>
              <a:gd name="connsiteY836" fmla="*/ 2560260 h 6858000"/>
              <a:gd name="connsiteX837" fmla="*/ 7813224 w 12192000"/>
              <a:gd name="connsiteY837" fmla="*/ 2424171 h 6858000"/>
              <a:gd name="connsiteX838" fmla="*/ 7952723 w 12192000"/>
              <a:gd name="connsiteY838" fmla="*/ 2151495 h 6858000"/>
              <a:gd name="connsiteX839" fmla="*/ 7924229 w 12192000"/>
              <a:gd name="connsiteY839" fmla="*/ 2134032 h 6858000"/>
              <a:gd name="connsiteX840" fmla="*/ 7945387 w 12192000"/>
              <a:gd name="connsiteY840" fmla="*/ 2082850 h 6858000"/>
              <a:gd name="connsiteX841" fmla="*/ 7982768 w 12192000"/>
              <a:gd name="connsiteY841" fmla="*/ 2100412 h 6858000"/>
              <a:gd name="connsiteX842" fmla="*/ 8045324 w 12192000"/>
              <a:gd name="connsiteY842" fmla="*/ 1938281 h 6858000"/>
              <a:gd name="connsiteX843" fmla="*/ 8247094 w 12192000"/>
              <a:gd name="connsiteY843" fmla="*/ 1417769 h 6858000"/>
              <a:gd name="connsiteX844" fmla="*/ 8248718 w 12192000"/>
              <a:gd name="connsiteY844" fmla="*/ 1505632 h 6858000"/>
              <a:gd name="connsiteX845" fmla="*/ 8246409 w 12192000"/>
              <a:gd name="connsiteY845" fmla="*/ 1519292 h 6858000"/>
              <a:gd name="connsiteX846" fmla="*/ 8257356 w 12192000"/>
              <a:gd name="connsiteY846" fmla="*/ 1508374 h 6858000"/>
              <a:gd name="connsiteX847" fmla="*/ 8269518 w 12192000"/>
              <a:gd name="connsiteY847" fmla="*/ 1481272 h 6858000"/>
              <a:gd name="connsiteX848" fmla="*/ 8240249 w 12192000"/>
              <a:gd name="connsiteY848" fmla="*/ 1350738 h 6858000"/>
              <a:gd name="connsiteX849" fmla="*/ 8261617 w 12192000"/>
              <a:gd name="connsiteY849" fmla="*/ 1129778 h 6858000"/>
              <a:gd name="connsiteX850" fmla="*/ 8250159 w 12192000"/>
              <a:gd name="connsiteY850" fmla="*/ 981171 h 6858000"/>
              <a:gd name="connsiteX851" fmla="*/ 8252002 w 12192000"/>
              <a:gd name="connsiteY851" fmla="*/ 955703 h 6858000"/>
              <a:gd name="connsiteX852" fmla="*/ 8250050 w 12192000"/>
              <a:gd name="connsiteY852" fmla="*/ 951841 h 6858000"/>
              <a:gd name="connsiteX853" fmla="*/ 8246024 w 12192000"/>
              <a:gd name="connsiteY853" fmla="*/ 937090 h 6858000"/>
              <a:gd name="connsiteX854" fmla="*/ 8234206 w 12192000"/>
              <a:gd name="connsiteY854" fmla="*/ 907237 h 6858000"/>
              <a:gd name="connsiteX855" fmla="*/ 8229149 w 12192000"/>
              <a:gd name="connsiteY855" fmla="*/ 896618 h 6858000"/>
              <a:gd name="connsiteX856" fmla="*/ 8211966 w 12192000"/>
              <a:gd name="connsiteY856" fmla="*/ 814893 h 6858000"/>
              <a:gd name="connsiteX857" fmla="*/ 8221582 w 12192000"/>
              <a:gd name="connsiteY857" fmla="*/ 772449 h 6858000"/>
              <a:gd name="connsiteX858" fmla="*/ 8220899 w 12192000"/>
              <a:gd name="connsiteY858" fmla="*/ 686342 h 6858000"/>
              <a:gd name="connsiteX859" fmla="*/ 8224531 w 12192000"/>
              <a:gd name="connsiteY859" fmla="*/ 679492 h 6858000"/>
              <a:gd name="connsiteX860" fmla="*/ 8237512 w 12192000"/>
              <a:gd name="connsiteY860" fmla="*/ 627426 h 6858000"/>
              <a:gd name="connsiteX861" fmla="*/ 8233429 w 12192000"/>
              <a:gd name="connsiteY861" fmla="*/ 597448 h 6858000"/>
              <a:gd name="connsiteX862" fmla="*/ 8212508 w 12192000"/>
              <a:gd name="connsiteY862" fmla="*/ 565479 h 6858000"/>
              <a:gd name="connsiteX863" fmla="*/ 8187793 w 12192000"/>
              <a:gd name="connsiteY863" fmla="*/ 568039 h 6858000"/>
              <a:gd name="connsiteX864" fmla="*/ 8173831 w 12192000"/>
              <a:gd name="connsiteY864" fmla="*/ 568172 h 6858000"/>
              <a:gd name="connsiteX865" fmla="*/ 8200720 w 12192000"/>
              <a:gd name="connsiteY865" fmla="*/ 582826 h 6858000"/>
              <a:gd name="connsiteX866" fmla="*/ 8206927 w 12192000"/>
              <a:gd name="connsiteY866" fmla="*/ 611046 h 6858000"/>
              <a:gd name="connsiteX867" fmla="*/ 8179123 w 12192000"/>
              <a:gd name="connsiteY867" fmla="*/ 626004 h 6858000"/>
              <a:gd name="connsiteX868" fmla="*/ 8178084 w 12192000"/>
              <a:gd name="connsiteY868" fmla="*/ 641762 h 6858000"/>
              <a:gd name="connsiteX869" fmla="*/ 8165609 w 12192000"/>
              <a:gd name="connsiteY869" fmla="*/ 660895 h 6858000"/>
              <a:gd name="connsiteX870" fmla="*/ 8164542 w 12192000"/>
              <a:gd name="connsiteY870" fmla="*/ 626547 h 6858000"/>
              <a:gd name="connsiteX871" fmla="*/ 8173251 w 12192000"/>
              <a:gd name="connsiteY871" fmla="*/ 607063 h 6858000"/>
              <a:gd name="connsiteX872" fmla="*/ 8183554 w 12192000"/>
              <a:gd name="connsiteY872" fmla="*/ 578769 h 6858000"/>
              <a:gd name="connsiteX873" fmla="*/ 8173227 w 12192000"/>
              <a:gd name="connsiteY873" fmla="*/ 568178 h 6858000"/>
              <a:gd name="connsiteX874" fmla="*/ 8166436 w 12192000"/>
              <a:gd name="connsiteY874" fmla="*/ 568243 h 6858000"/>
              <a:gd name="connsiteX875" fmla="*/ 8153921 w 12192000"/>
              <a:gd name="connsiteY875" fmla="*/ 553255 h 6858000"/>
              <a:gd name="connsiteX876" fmla="*/ 8161283 w 12192000"/>
              <a:gd name="connsiteY876" fmla="*/ 508277 h 6858000"/>
              <a:gd name="connsiteX877" fmla="*/ 8160804 w 12192000"/>
              <a:gd name="connsiteY877" fmla="*/ 506329 h 6858000"/>
              <a:gd name="connsiteX878" fmla="*/ 8157930 w 12192000"/>
              <a:gd name="connsiteY878" fmla="*/ 506273 h 6858000"/>
              <a:gd name="connsiteX879" fmla="*/ 8148283 w 12192000"/>
              <a:gd name="connsiteY879" fmla="*/ 498610 h 6858000"/>
              <a:gd name="connsiteX880" fmla="*/ 8151441 w 12192000"/>
              <a:gd name="connsiteY880" fmla="*/ 489812 h 6858000"/>
              <a:gd name="connsiteX881" fmla="*/ 8155617 w 12192000"/>
              <a:gd name="connsiteY881" fmla="*/ 488510 h 6858000"/>
              <a:gd name="connsiteX882" fmla="*/ 8153576 w 12192000"/>
              <a:gd name="connsiteY882" fmla="*/ 473522 h 6858000"/>
              <a:gd name="connsiteX883" fmla="*/ 8161264 w 12192000"/>
              <a:gd name="connsiteY883" fmla="*/ 446543 h 6858000"/>
              <a:gd name="connsiteX884" fmla="*/ 8166068 w 12192000"/>
              <a:gd name="connsiteY884" fmla="*/ 431135 h 6858000"/>
              <a:gd name="connsiteX885" fmla="*/ 8164017 w 12192000"/>
              <a:gd name="connsiteY885" fmla="*/ 427773 h 6858000"/>
              <a:gd name="connsiteX886" fmla="*/ 8164944 w 12192000"/>
              <a:gd name="connsiteY886" fmla="*/ 381559 h 6858000"/>
              <a:gd name="connsiteX887" fmla="*/ 8157649 w 12192000"/>
              <a:gd name="connsiteY887" fmla="*/ 345151 h 6858000"/>
              <a:gd name="connsiteX888" fmla="*/ 8135933 w 12192000"/>
              <a:gd name="connsiteY888" fmla="*/ 281606 h 6858000"/>
              <a:gd name="connsiteX889" fmla="*/ 8143949 w 12192000"/>
              <a:gd name="connsiteY889" fmla="*/ 272630 h 6858000"/>
              <a:gd name="connsiteX890" fmla="*/ 8160833 w 12192000"/>
              <a:gd name="connsiteY890" fmla="*/ 216488 h 6858000"/>
              <a:gd name="connsiteX891" fmla="*/ 8177231 w 12192000"/>
              <a:gd name="connsiteY891" fmla="*/ 170024 h 6858000"/>
              <a:gd name="connsiteX892" fmla="*/ 8192093 w 12192000"/>
              <a:gd name="connsiteY892" fmla="*/ 160628 h 6858000"/>
              <a:gd name="connsiteX893" fmla="*/ 8197198 w 12192000"/>
              <a:gd name="connsiteY893" fmla="*/ 157339 h 6858000"/>
              <a:gd name="connsiteX894" fmla="*/ 8199759 w 12192000"/>
              <a:gd name="connsiteY894" fmla="*/ 140796 h 6858000"/>
              <a:gd name="connsiteX895" fmla="*/ 8200266 w 12192000"/>
              <a:gd name="connsiteY895" fmla="*/ 138834 h 6858000"/>
              <a:gd name="connsiteX896" fmla="*/ 8195473 w 12192000"/>
              <a:gd name="connsiteY896" fmla="*/ 127751 h 6858000"/>
              <a:gd name="connsiteX897" fmla="*/ 8187419 w 12192000"/>
              <a:gd name="connsiteY897" fmla="*/ 98250 h 6858000"/>
              <a:gd name="connsiteX898" fmla="*/ 8163559 w 12192000"/>
              <a:gd name="connsiteY898" fmla="*/ 62623 h 6858000"/>
              <a:gd name="connsiteX899" fmla="*/ 8106575 w 12192000"/>
              <a:gd name="connsiteY899" fmla="*/ 16934 h 6858000"/>
              <a:gd name="connsiteX900" fmla="*/ 8099528 w 12192000"/>
              <a:gd name="connsiteY900" fmla="*/ 291 h 6858000"/>
              <a:gd name="connsiteX901" fmla="*/ 7990475 w 12192000"/>
              <a:gd name="connsiteY901" fmla="*/ 0 h 6858000"/>
              <a:gd name="connsiteX902" fmla="*/ 8075173 w 12192000"/>
              <a:gd name="connsiteY902" fmla="*/ 0 h 6858000"/>
              <a:gd name="connsiteX903" fmla="*/ 8090974 w 12192000"/>
              <a:gd name="connsiteY903" fmla="*/ 9984 h 6858000"/>
              <a:gd name="connsiteX904" fmla="*/ 8094045 w 12192000"/>
              <a:gd name="connsiteY904" fmla="*/ 20840 h 6858000"/>
              <a:gd name="connsiteX905" fmla="*/ 8094955 w 12192000"/>
              <a:gd name="connsiteY905" fmla="*/ 26845 h 6858000"/>
              <a:gd name="connsiteX906" fmla="*/ 8088632 w 12192000"/>
              <a:gd name="connsiteY906" fmla="*/ 27102 h 6858000"/>
              <a:gd name="connsiteX907" fmla="*/ 8076514 w 12192000"/>
              <a:gd name="connsiteY907" fmla="*/ 29355 h 6858000"/>
              <a:gd name="connsiteX908" fmla="*/ 8067206 w 12192000"/>
              <a:gd name="connsiteY908" fmla="*/ 28065 h 6858000"/>
              <a:gd name="connsiteX909" fmla="*/ 8060706 w 12192000"/>
              <a:gd name="connsiteY909" fmla="*/ 23233 h 6858000"/>
              <a:gd name="connsiteX910" fmla="*/ 8037574 w 12192000"/>
              <a:gd name="connsiteY910" fmla="*/ 15580 h 6858000"/>
              <a:gd name="connsiteX911" fmla="*/ 7661996 w 12192000"/>
              <a:gd name="connsiteY911" fmla="*/ 0 h 6858000"/>
              <a:gd name="connsiteX912" fmla="*/ 7707371 w 12192000"/>
              <a:gd name="connsiteY912" fmla="*/ 0 h 6858000"/>
              <a:gd name="connsiteX913" fmla="*/ 7714681 w 12192000"/>
              <a:gd name="connsiteY913" fmla="*/ 2254 h 6858000"/>
              <a:gd name="connsiteX914" fmla="*/ 7730772 w 12192000"/>
              <a:gd name="connsiteY914" fmla="*/ 17865 h 6858000"/>
              <a:gd name="connsiteX915" fmla="*/ 7769991 w 12192000"/>
              <a:gd name="connsiteY915" fmla="*/ 22786 h 6858000"/>
              <a:gd name="connsiteX916" fmla="*/ 7845488 w 12192000"/>
              <a:gd name="connsiteY916" fmla="*/ 28974 h 6858000"/>
              <a:gd name="connsiteX917" fmla="*/ 7864788 w 12192000"/>
              <a:gd name="connsiteY917" fmla="*/ 32675 h 6858000"/>
              <a:gd name="connsiteX918" fmla="*/ 7877797 w 12192000"/>
              <a:gd name="connsiteY918" fmla="*/ 30716 h 6858000"/>
              <a:gd name="connsiteX919" fmla="*/ 7893605 w 12192000"/>
              <a:gd name="connsiteY919" fmla="*/ 36839 h 6858000"/>
              <a:gd name="connsiteX920" fmla="*/ 7905778 w 12192000"/>
              <a:gd name="connsiteY920" fmla="*/ 49812 h 6858000"/>
              <a:gd name="connsiteX921" fmla="*/ 7890167 w 12192000"/>
              <a:gd name="connsiteY921" fmla="*/ 54489 h 6858000"/>
              <a:gd name="connsiteX922" fmla="*/ 7741363 w 12192000"/>
              <a:gd name="connsiteY922" fmla="*/ 41050 h 6858000"/>
              <a:gd name="connsiteX923" fmla="*/ 7688658 w 12192000"/>
              <a:gd name="connsiteY923" fmla="*/ 36140 h 6858000"/>
              <a:gd name="connsiteX924" fmla="*/ 7656773 w 12192000"/>
              <a:gd name="connsiteY924" fmla="*/ 21117 h 6858000"/>
              <a:gd name="connsiteX925" fmla="*/ 7658422 w 12192000"/>
              <a:gd name="connsiteY925" fmla="*/ 243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12192000" h="6858000">
                <a:moveTo>
                  <a:pt x="9313213" y="6492624"/>
                </a:moveTo>
                <a:lnTo>
                  <a:pt x="9283702" y="6499008"/>
                </a:lnTo>
                <a:lnTo>
                  <a:pt x="9307366" y="6502453"/>
                </a:lnTo>
                <a:close/>
                <a:moveTo>
                  <a:pt x="6907872" y="5434699"/>
                </a:moveTo>
                <a:lnTo>
                  <a:pt x="6921662" y="5437847"/>
                </a:lnTo>
                <a:lnTo>
                  <a:pt x="6896897" y="5457774"/>
                </a:lnTo>
                <a:cubicBezTo>
                  <a:pt x="6901009" y="5443791"/>
                  <a:pt x="6903066" y="5436799"/>
                  <a:pt x="6907872" y="5434699"/>
                </a:cubicBezTo>
                <a:close/>
                <a:moveTo>
                  <a:pt x="7113875" y="5289876"/>
                </a:moveTo>
                <a:cubicBezTo>
                  <a:pt x="6775952" y="5413112"/>
                  <a:pt x="6610986" y="5290186"/>
                  <a:pt x="6278624" y="5508486"/>
                </a:cubicBezTo>
                <a:cubicBezTo>
                  <a:pt x="6262176" y="5564416"/>
                  <a:pt x="6369333" y="5541982"/>
                  <a:pt x="6399569" y="5553147"/>
                </a:cubicBezTo>
                <a:cubicBezTo>
                  <a:pt x="6022189" y="5739320"/>
                  <a:pt x="5749998" y="5916862"/>
                  <a:pt x="5343659" y="6059703"/>
                </a:cubicBezTo>
                <a:lnTo>
                  <a:pt x="5186445" y="6110388"/>
                </a:lnTo>
                <a:lnTo>
                  <a:pt x="5170276" y="6171276"/>
                </a:lnTo>
                <a:lnTo>
                  <a:pt x="5008556" y="6206589"/>
                </a:lnTo>
                <a:cubicBezTo>
                  <a:pt x="4947075" y="6216503"/>
                  <a:pt x="4887397" y="6222423"/>
                  <a:pt x="4837008" y="6222454"/>
                </a:cubicBezTo>
                <a:lnTo>
                  <a:pt x="4883253" y="6202254"/>
                </a:lnTo>
                <a:cubicBezTo>
                  <a:pt x="4929496" y="6182054"/>
                  <a:pt x="4965854" y="6195481"/>
                  <a:pt x="4939387" y="6148428"/>
                </a:cubicBezTo>
                <a:cubicBezTo>
                  <a:pt x="4939387" y="6148428"/>
                  <a:pt x="4893140" y="6168629"/>
                  <a:pt x="4856785" y="6155202"/>
                </a:cubicBezTo>
                <a:lnTo>
                  <a:pt x="4830320" y="6108152"/>
                </a:lnTo>
                <a:cubicBezTo>
                  <a:pt x="4665117" y="6121701"/>
                  <a:pt x="4635448" y="6222578"/>
                  <a:pt x="4727939" y="6182177"/>
                </a:cubicBezTo>
                <a:lnTo>
                  <a:pt x="4681695" y="6202379"/>
                </a:lnTo>
                <a:cubicBezTo>
                  <a:pt x="4635448" y="6222578"/>
                  <a:pt x="4625561" y="6256204"/>
                  <a:pt x="4625561" y="6256204"/>
                </a:cubicBezTo>
                <a:cubicBezTo>
                  <a:pt x="4661916" y="6269630"/>
                  <a:pt x="4708161" y="6249428"/>
                  <a:pt x="4744520" y="6262857"/>
                </a:cubicBezTo>
                <a:cubicBezTo>
                  <a:pt x="4853584" y="6303131"/>
                  <a:pt x="5008896" y="6323209"/>
                  <a:pt x="4787561" y="6390585"/>
                </a:cubicBezTo>
                <a:cubicBezTo>
                  <a:pt x="5210455" y="6323085"/>
                  <a:pt x="5514390" y="6248932"/>
                  <a:pt x="5791860" y="6127729"/>
                </a:cubicBezTo>
                <a:cubicBezTo>
                  <a:pt x="6019811" y="6072118"/>
                  <a:pt x="6206863" y="6001399"/>
                  <a:pt x="6433876" y="5929715"/>
                </a:cubicBezTo>
                <a:lnTo>
                  <a:pt x="6652740" y="5865413"/>
                </a:lnTo>
                <a:lnTo>
                  <a:pt x="6667710" y="5809037"/>
                </a:lnTo>
                <a:lnTo>
                  <a:pt x="6604489" y="5831375"/>
                </a:lnTo>
                <a:cubicBezTo>
                  <a:pt x="6480590" y="5841537"/>
                  <a:pt x="6486753" y="5794886"/>
                  <a:pt x="6404201" y="5799349"/>
                </a:cubicBezTo>
                <a:cubicBezTo>
                  <a:pt x="6376684" y="5800839"/>
                  <a:pt x="6339311" y="5808005"/>
                  <a:pt x="6283979" y="5824850"/>
                </a:cubicBezTo>
                <a:cubicBezTo>
                  <a:pt x="6244349" y="5856811"/>
                  <a:pt x="6191706" y="5881639"/>
                  <a:pt x="6129560" y="5902375"/>
                </a:cubicBezTo>
                <a:lnTo>
                  <a:pt x="5930777" y="5952180"/>
                </a:lnTo>
                <a:lnTo>
                  <a:pt x="5983035" y="5917419"/>
                </a:lnTo>
                <a:cubicBezTo>
                  <a:pt x="6007571" y="5897655"/>
                  <a:pt x="6027780" y="5877023"/>
                  <a:pt x="6042534" y="5855343"/>
                </a:cubicBezTo>
                <a:cubicBezTo>
                  <a:pt x="6317323" y="5832804"/>
                  <a:pt x="6594773" y="5687238"/>
                  <a:pt x="6850211" y="5502539"/>
                </a:cubicBezTo>
                <a:lnTo>
                  <a:pt x="6880447" y="5513706"/>
                </a:lnTo>
                <a:lnTo>
                  <a:pt x="6888672" y="5485740"/>
                </a:lnTo>
                <a:cubicBezTo>
                  <a:pt x="6918909" y="5496905"/>
                  <a:pt x="6965594" y="5452139"/>
                  <a:pt x="6965594" y="5452139"/>
                </a:cubicBezTo>
                <a:cubicBezTo>
                  <a:pt x="7004056" y="5435339"/>
                  <a:pt x="6973819" y="5424174"/>
                  <a:pt x="6935357" y="5440974"/>
                </a:cubicBezTo>
                <a:lnTo>
                  <a:pt x="6921662" y="5437847"/>
                </a:lnTo>
                <a:lnTo>
                  <a:pt x="6955904" y="5410292"/>
                </a:lnTo>
                <a:cubicBezTo>
                  <a:pt x="7027881" y="5368568"/>
                  <a:pt x="7124216" y="5340199"/>
                  <a:pt x="7113875" y="5289876"/>
                </a:cubicBezTo>
                <a:close/>
                <a:moveTo>
                  <a:pt x="4248306" y="5250616"/>
                </a:moveTo>
                <a:lnTo>
                  <a:pt x="4225386" y="5261349"/>
                </a:lnTo>
                <a:lnTo>
                  <a:pt x="4155183" y="5296935"/>
                </a:lnTo>
                <a:lnTo>
                  <a:pt x="4162782" y="5295683"/>
                </a:lnTo>
                <a:lnTo>
                  <a:pt x="4252644" y="5270486"/>
                </a:lnTo>
                <a:lnTo>
                  <a:pt x="4250758" y="5260702"/>
                </a:lnTo>
                <a:close/>
                <a:moveTo>
                  <a:pt x="11474102" y="5127327"/>
                </a:moveTo>
                <a:lnTo>
                  <a:pt x="11487898" y="5133238"/>
                </a:lnTo>
                <a:lnTo>
                  <a:pt x="11457583" y="5148266"/>
                </a:lnTo>
                <a:cubicBezTo>
                  <a:pt x="11464927" y="5135070"/>
                  <a:pt x="11468601" y="5128472"/>
                  <a:pt x="11474102" y="5127327"/>
                </a:cubicBezTo>
                <a:close/>
                <a:moveTo>
                  <a:pt x="11833593" y="4780074"/>
                </a:moveTo>
                <a:cubicBezTo>
                  <a:pt x="11463521" y="5043575"/>
                  <a:pt x="11472264" y="4974629"/>
                  <a:pt x="11076028" y="5127056"/>
                </a:cubicBezTo>
                <a:cubicBezTo>
                  <a:pt x="11046648" y="5179839"/>
                  <a:pt x="10918604" y="5165482"/>
                  <a:pt x="10947933" y="5182716"/>
                </a:cubicBezTo>
                <a:cubicBezTo>
                  <a:pt x="10440725" y="5462441"/>
                  <a:pt x="10392485" y="5420761"/>
                  <a:pt x="9934908" y="5482762"/>
                </a:cubicBezTo>
                <a:lnTo>
                  <a:pt x="9622931" y="5509444"/>
                </a:lnTo>
                <a:lnTo>
                  <a:pt x="9467025" y="5562898"/>
                </a:lnTo>
                <a:lnTo>
                  <a:pt x="9476653" y="5560316"/>
                </a:lnTo>
                <a:lnTo>
                  <a:pt x="9463425" y="5569798"/>
                </a:lnTo>
                <a:lnTo>
                  <a:pt x="9442531" y="5609849"/>
                </a:lnTo>
                <a:lnTo>
                  <a:pt x="9455982" y="5617122"/>
                </a:lnTo>
                <a:cubicBezTo>
                  <a:pt x="9470191" y="5620000"/>
                  <a:pt x="9491281" y="5621446"/>
                  <a:pt x="9520625" y="5621177"/>
                </a:cubicBezTo>
                <a:lnTo>
                  <a:pt x="9654527" y="5592923"/>
                </a:lnTo>
                <a:lnTo>
                  <a:pt x="9640948" y="5601148"/>
                </a:lnTo>
                <a:cubicBezTo>
                  <a:pt x="9520634" y="5660950"/>
                  <a:pt x="9276533" y="5721087"/>
                  <a:pt x="9118659" y="5724048"/>
                </a:cubicBezTo>
                <a:cubicBezTo>
                  <a:pt x="9134620" y="5716695"/>
                  <a:pt x="9131561" y="5719767"/>
                  <a:pt x="9166543" y="5701985"/>
                </a:cubicBezTo>
                <a:cubicBezTo>
                  <a:pt x="9201523" y="5684204"/>
                  <a:pt x="9357151" y="5666211"/>
                  <a:pt x="9328543" y="5617360"/>
                </a:cubicBezTo>
                <a:cubicBezTo>
                  <a:pt x="9328543" y="5617360"/>
                  <a:pt x="9176180" y="5666529"/>
                  <a:pt x="9137935" y="5653135"/>
                </a:cubicBezTo>
                <a:cubicBezTo>
                  <a:pt x="9128398" y="5636852"/>
                  <a:pt x="9135763" y="5607063"/>
                  <a:pt x="9109330" y="5604284"/>
                </a:cubicBezTo>
                <a:cubicBezTo>
                  <a:pt x="9082896" y="5601504"/>
                  <a:pt x="9021841" y="5625989"/>
                  <a:pt x="8979333" y="5636455"/>
                </a:cubicBezTo>
                <a:cubicBezTo>
                  <a:pt x="8936823" y="5646922"/>
                  <a:pt x="8913016" y="5643278"/>
                  <a:pt x="8854273" y="5667077"/>
                </a:cubicBezTo>
                <a:cubicBezTo>
                  <a:pt x="8795530" y="5690877"/>
                  <a:pt x="8626880" y="5779248"/>
                  <a:pt x="8626880" y="5779248"/>
                </a:cubicBezTo>
                <a:cubicBezTo>
                  <a:pt x="8665123" y="5792641"/>
                  <a:pt x="8794220" y="5799774"/>
                  <a:pt x="8832468" y="5813168"/>
                </a:cubicBezTo>
                <a:cubicBezTo>
                  <a:pt x="8947201" y="5853347"/>
                  <a:pt x="9587397" y="5773144"/>
                  <a:pt x="9357620" y="5848006"/>
                </a:cubicBezTo>
                <a:cubicBezTo>
                  <a:pt x="9797897" y="5769196"/>
                  <a:pt x="9832032" y="5889928"/>
                  <a:pt x="10119329" y="5757545"/>
                </a:cubicBezTo>
                <a:cubicBezTo>
                  <a:pt x="10356256" y="5694896"/>
                  <a:pt x="10585537" y="5674183"/>
                  <a:pt x="10821154" y="5594692"/>
                </a:cubicBezTo>
                <a:lnTo>
                  <a:pt x="10913513" y="5422747"/>
                </a:lnTo>
                <a:lnTo>
                  <a:pt x="11101191" y="5382732"/>
                </a:lnTo>
                <a:cubicBezTo>
                  <a:pt x="11257100" y="5347383"/>
                  <a:pt x="11244774" y="5250869"/>
                  <a:pt x="11398871" y="5183813"/>
                </a:cubicBezTo>
                <a:lnTo>
                  <a:pt x="11428202" y="5201047"/>
                </a:lnTo>
                <a:lnTo>
                  <a:pt x="11442891" y="5174657"/>
                </a:lnTo>
                <a:lnTo>
                  <a:pt x="11530933" y="5156343"/>
                </a:lnTo>
                <a:cubicBezTo>
                  <a:pt x="11574955" y="5147188"/>
                  <a:pt x="11545623" y="5129953"/>
                  <a:pt x="11501604" y="5139108"/>
                </a:cubicBezTo>
                <a:lnTo>
                  <a:pt x="11487898" y="5133238"/>
                </a:lnTo>
                <a:lnTo>
                  <a:pt x="11529819" y="5112457"/>
                </a:lnTo>
                <a:cubicBezTo>
                  <a:pt x="11614428" y="5085013"/>
                  <a:pt x="11833556" y="4832587"/>
                  <a:pt x="11833593" y="4780074"/>
                </a:cubicBezTo>
                <a:close/>
                <a:moveTo>
                  <a:pt x="5833845" y="4408656"/>
                </a:moveTo>
                <a:lnTo>
                  <a:pt x="5777106" y="4425958"/>
                </a:lnTo>
                <a:cubicBezTo>
                  <a:pt x="5729834" y="4440423"/>
                  <a:pt x="5682792" y="4457034"/>
                  <a:pt x="5628695" y="4490707"/>
                </a:cubicBezTo>
                <a:cubicBezTo>
                  <a:pt x="5619811" y="4490607"/>
                  <a:pt x="5594066" y="4498886"/>
                  <a:pt x="5586096" y="4507366"/>
                </a:cubicBezTo>
                <a:lnTo>
                  <a:pt x="5536355" y="4531768"/>
                </a:lnTo>
                <a:lnTo>
                  <a:pt x="5515365" y="4547122"/>
                </a:lnTo>
                <a:lnTo>
                  <a:pt x="5502659" y="4561284"/>
                </a:lnTo>
                <a:lnTo>
                  <a:pt x="5496606" y="4560740"/>
                </a:lnTo>
                <a:cubicBezTo>
                  <a:pt x="5494703" y="4561953"/>
                  <a:pt x="5494294" y="4565143"/>
                  <a:pt x="5493468" y="4571522"/>
                </a:cubicBezTo>
                <a:lnTo>
                  <a:pt x="5502659" y="4561284"/>
                </a:lnTo>
                <a:lnTo>
                  <a:pt x="5508669" y="4561823"/>
                </a:lnTo>
                <a:cubicBezTo>
                  <a:pt x="5523873" y="4552121"/>
                  <a:pt x="5537428" y="4555180"/>
                  <a:pt x="5522226" y="4564883"/>
                </a:cubicBezTo>
                <a:cubicBezTo>
                  <a:pt x="5522226" y="4564883"/>
                  <a:pt x="5505374" y="4587344"/>
                  <a:pt x="5491819" y="4584283"/>
                </a:cubicBezTo>
                <a:lnTo>
                  <a:pt x="5490171" y="4597043"/>
                </a:lnTo>
                <a:lnTo>
                  <a:pt x="5476618" y="4593983"/>
                </a:lnTo>
                <a:cubicBezTo>
                  <a:pt x="5380456" y="4690467"/>
                  <a:pt x="5272387" y="4771129"/>
                  <a:pt x="5157358" y="4797688"/>
                </a:cubicBezTo>
                <a:lnTo>
                  <a:pt x="5121095" y="4838885"/>
                </a:lnTo>
                <a:lnTo>
                  <a:pt x="5129127" y="4834665"/>
                </a:lnTo>
                <a:cubicBezTo>
                  <a:pt x="5356551" y="4710720"/>
                  <a:pt x="5559773" y="4590629"/>
                  <a:pt x="5733680" y="4477572"/>
                </a:cubicBezTo>
                <a:close/>
                <a:moveTo>
                  <a:pt x="4682012" y="4265945"/>
                </a:moveTo>
                <a:cubicBezTo>
                  <a:pt x="4673134" y="4265955"/>
                  <a:pt x="4657627" y="4266947"/>
                  <a:pt x="4634333" y="4267544"/>
                </a:cubicBezTo>
                <a:cubicBezTo>
                  <a:pt x="4541161" y="4269933"/>
                  <a:pt x="4172765" y="4330013"/>
                  <a:pt x="4055046" y="4343915"/>
                </a:cubicBezTo>
                <a:cubicBezTo>
                  <a:pt x="3937328" y="4357817"/>
                  <a:pt x="3923045" y="4314004"/>
                  <a:pt x="3928022" y="4350958"/>
                </a:cubicBezTo>
                <a:cubicBezTo>
                  <a:pt x="3918958" y="4390465"/>
                  <a:pt x="3961788" y="4539439"/>
                  <a:pt x="3954714" y="4603932"/>
                </a:cubicBezTo>
                <a:cubicBezTo>
                  <a:pt x="3947641" y="4668425"/>
                  <a:pt x="3945872" y="4733394"/>
                  <a:pt x="3948764" y="4829818"/>
                </a:cubicBezTo>
                <a:cubicBezTo>
                  <a:pt x="3951655" y="4926243"/>
                  <a:pt x="3964899" y="5099489"/>
                  <a:pt x="3972062" y="5182481"/>
                </a:cubicBezTo>
                <a:cubicBezTo>
                  <a:pt x="3977434" y="5244725"/>
                  <a:pt x="3991435" y="5275157"/>
                  <a:pt x="3993888" y="5301612"/>
                </a:cubicBezTo>
                <a:lnTo>
                  <a:pt x="3992798" y="5314897"/>
                </a:lnTo>
                <a:lnTo>
                  <a:pt x="4044917" y="5296730"/>
                </a:lnTo>
                <a:cubicBezTo>
                  <a:pt x="4097966" y="5277518"/>
                  <a:pt x="4142339" y="5257988"/>
                  <a:pt x="4166792" y="5230677"/>
                </a:cubicBezTo>
                <a:cubicBezTo>
                  <a:pt x="4203975" y="5212807"/>
                  <a:pt x="4217941" y="5212677"/>
                  <a:pt x="4229801" y="5215354"/>
                </a:cubicBezTo>
                <a:lnTo>
                  <a:pt x="4240308" y="5217727"/>
                </a:lnTo>
                <a:lnTo>
                  <a:pt x="4229329" y="5172572"/>
                </a:lnTo>
                <a:cubicBezTo>
                  <a:pt x="4198615" y="5053728"/>
                  <a:pt x="4162306" y="4933770"/>
                  <a:pt x="4156038" y="4863498"/>
                </a:cubicBezTo>
                <a:cubicBezTo>
                  <a:pt x="4143504" y="4722955"/>
                  <a:pt x="4112710" y="4723557"/>
                  <a:pt x="4193837" y="4631699"/>
                </a:cubicBezTo>
                <a:cubicBezTo>
                  <a:pt x="4274964" y="4539841"/>
                  <a:pt x="4532049" y="4402717"/>
                  <a:pt x="4614081" y="4329580"/>
                </a:cubicBezTo>
                <a:cubicBezTo>
                  <a:pt x="4675605" y="4274728"/>
                  <a:pt x="4708645" y="4265915"/>
                  <a:pt x="4682012" y="4265945"/>
                </a:cubicBezTo>
                <a:close/>
                <a:moveTo>
                  <a:pt x="6316140" y="4112787"/>
                </a:moveTo>
                <a:cubicBezTo>
                  <a:pt x="6238134" y="4171902"/>
                  <a:pt x="6164733" y="4211784"/>
                  <a:pt x="6098874" y="4249607"/>
                </a:cubicBezTo>
                <a:lnTo>
                  <a:pt x="6078668" y="4262101"/>
                </a:lnTo>
                <a:lnTo>
                  <a:pt x="6190588" y="4208042"/>
                </a:lnTo>
                <a:lnTo>
                  <a:pt x="6340527" y="4120091"/>
                </a:lnTo>
                <a:lnTo>
                  <a:pt x="6335824" y="4120509"/>
                </a:lnTo>
                <a:cubicBezTo>
                  <a:pt x="6325941" y="4121468"/>
                  <a:pt x="6317056" y="4121370"/>
                  <a:pt x="6316140" y="4112787"/>
                </a:cubicBezTo>
                <a:close/>
                <a:moveTo>
                  <a:pt x="11549474" y="3964035"/>
                </a:moveTo>
                <a:cubicBezTo>
                  <a:pt x="11546503" y="3987053"/>
                  <a:pt x="11545018" y="3998563"/>
                  <a:pt x="11538164" y="4002941"/>
                </a:cubicBezTo>
                <a:lnTo>
                  <a:pt x="11516326" y="4000984"/>
                </a:lnTo>
                <a:close/>
                <a:moveTo>
                  <a:pt x="6816832" y="3627781"/>
                </a:moveTo>
                <a:cubicBezTo>
                  <a:pt x="6821046" y="3625686"/>
                  <a:pt x="6823269" y="3625712"/>
                  <a:pt x="6823727" y="3630002"/>
                </a:cubicBezTo>
                <a:cubicBezTo>
                  <a:pt x="6815757" y="3638482"/>
                  <a:pt x="6798901" y="3646863"/>
                  <a:pt x="6797984" y="3638283"/>
                </a:cubicBezTo>
                <a:cubicBezTo>
                  <a:pt x="6806411" y="3634092"/>
                  <a:pt x="6812618" y="3629876"/>
                  <a:pt x="6816832" y="3627781"/>
                </a:cubicBezTo>
                <a:close/>
                <a:moveTo>
                  <a:pt x="7163143" y="3432811"/>
                </a:moveTo>
                <a:lnTo>
                  <a:pt x="7158103" y="3436652"/>
                </a:lnTo>
                <a:lnTo>
                  <a:pt x="7126747" y="3472451"/>
                </a:lnTo>
                <a:lnTo>
                  <a:pt x="7140458" y="3458495"/>
                </a:lnTo>
                <a:close/>
                <a:moveTo>
                  <a:pt x="7506464" y="3009458"/>
                </a:moveTo>
                <a:cubicBezTo>
                  <a:pt x="7500313" y="3018113"/>
                  <a:pt x="7494163" y="3026769"/>
                  <a:pt x="7488012" y="3035425"/>
                </a:cubicBezTo>
                <a:cubicBezTo>
                  <a:pt x="7464791" y="3067301"/>
                  <a:pt x="7441340" y="3097032"/>
                  <a:pt x="7409462" y="3130955"/>
                </a:cubicBezTo>
                <a:lnTo>
                  <a:pt x="7412280" y="3137522"/>
                </a:lnTo>
                <a:lnTo>
                  <a:pt x="7451625" y="3088304"/>
                </a:lnTo>
                <a:cubicBezTo>
                  <a:pt x="7469905" y="3062022"/>
                  <a:pt x="7488184" y="3035740"/>
                  <a:pt x="7506464" y="3009458"/>
                </a:cubicBezTo>
                <a:close/>
                <a:moveTo>
                  <a:pt x="9962473" y="2573771"/>
                </a:moveTo>
                <a:cubicBezTo>
                  <a:pt x="9954240" y="2575102"/>
                  <a:pt x="9948346" y="2584543"/>
                  <a:pt x="9948346" y="2584543"/>
                </a:cubicBezTo>
                <a:cubicBezTo>
                  <a:pt x="9954240" y="2575102"/>
                  <a:pt x="9954240" y="2575102"/>
                  <a:pt x="9962473" y="2573771"/>
                </a:cubicBezTo>
                <a:close/>
                <a:moveTo>
                  <a:pt x="7950425" y="2307325"/>
                </a:moveTo>
                <a:lnTo>
                  <a:pt x="7863707" y="2439739"/>
                </a:lnTo>
                <a:cubicBezTo>
                  <a:pt x="7835426" y="2486556"/>
                  <a:pt x="7807375" y="2535520"/>
                  <a:pt x="7777330" y="2586603"/>
                </a:cubicBezTo>
                <a:cubicBezTo>
                  <a:pt x="7725212" y="2680289"/>
                  <a:pt x="7664205" y="2773874"/>
                  <a:pt x="7594313" y="2867360"/>
                </a:cubicBezTo>
                <a:lnTo>
                  <a:pt x="7584451" y="2897328"/>
                </a:lnTo>
                <a:cubicBezTo>
                  <a:pt x="7630408" y="2831251"/>
                  <a:pt x="7676366" y="2765173"/>
                  <a:pt x="7722324" y="2699096"/>
                </a:cubicBezTo>
                <a:close/>
                <a:moveTo>
                  <a:pt x="8232121" y="1603802"/>
                </a:moveTo>
                <a:lnTo>
                  <a:pt x="8231724" y="1606141"/>
                </a:lnTo>
                <a:cubicBezTo>
                  <a:pt x="8204589" y="1663684"/>
                  <a:pt x="8175551" y="1750132"/>
                  <a:pt x="8151987" y="1829409"/>
                </a:cubicBezTo>
                <a:lnTo>
                  <a:pt x="8133960" y="1892860"/>
                </a:lnTo>
                <a:cubicBezTo>
                  <a:pt x="8133875" y="1892978"/>
                  <a:pt x="8133791" y="1893095"/>
                  <a:pt x="8133705" y="1893213"/>
                </a:cubicBezTo>
                <a:cubicBezTo>
                  <a:pt x="8131828" y="1896404"/>
                  <a:pt x="8130065" y="1900670"/>
                  <a:pt x="8130523" y="1904961"/>
                </a:cubicBezTo>
                <a:lnTo>
                  <a:pt x="8133960" y="1892860"/>
                </a:lnTo>
                <a:cubicBezTo>
                  <a:pt x="8135165" y="1891207"/>
                  <a:pt x="8136369" y="1889552"/>
                  <a:pt x="8137574" y="1887899"/>
                </a:cubicBezTo>
                <a:cubicBezTo>
                  <a:pt x="8147378" y="1896581"/>
                  <a:pt x="8148297" y="1905162"/>
                  <a:pt x="8140324" y="1913641"/>
                </a:cubicBezTo>
                <a:lnTo>
                  <a:pt x="8140439" y="1914714"/>
                </a:lnTo>
                <a:lnTo>
                  <a:pt x="8140655" y="1916714"/>
                </a:lnTo>
                <a:lnTo>
                  <a:pt x="8216914" y="1735624"/>
                </a:lnTo>
                <a:lnTo>
                  <a:pt x="8233176" y="1692628"/>
                </a:lnTo>
                <a:lnTo>
                  <a:pt x="8237452" y="1645208"/>
                </a:lnTo>
                <a:close/>
                <a:moveTo>
                  <a:pt x="8287351" y="1463489"/>
                </a:moveTo>
                <a:cubicBezTo>
                  <a:pt x="8285037" y="1495745"/>
                  <a:pt x="8283749" y="1525730"/>
                  <a:pt x="8282951" y="1554290"/>
                </a:cubicBezTo>
                <a:lnTo>
                  <a:pt x="8282825" y="1561350"/>
                </a:lnTo>
                <a:lnTo>
                  <a:pt x="8283828" y="1558699"/>
                </a:lnTo>
                <a:lnTo>
                  <a:pt x="8297748" y="1468465"/>
                </a:lnTo>
                <a:lnTo>
                  <a:pt x="8297617" y="1468226"/>
                </a:lnTo>
                <a:cubicBezTo>
                  <a:pt x="8295311" y="1465536"/>
                  <a:pt x="8292167" y="1463679"/>
                  <a:pt x="8287351" y="1463489"/>
                </a:cubicBezTo>
                <a:close/>
                <a:moveTo>
                  <a:pt x="7968738" y="836419"/>
                </a:moveTo>
                <a:cubicBezTo>
                  <a:pt x="7979554" y="835523"/>
                  <a:pt x="7980780" y="842192"/>
                  <a:pt x="7988168" y="847319"/>
                </a:cubicBezTo>
                <a:cubicBezTo>
                  <a:pt x="7978102" y="852936"/>
                  <a:pt x="7972614" y="867223"/>
                  <a:pt x="7960909" y="867823"/>
                </a:cubicBezTo>
                <a:cubicBezTo>
                  <a:pt x="7949885" y="869545"/>
                  <a:pt x="7946608" y="859515"/>
                  <a:pt x="7945999" y="850368"/>
                </a:cubicBezTo>
                <a:cubicBezTo>
                  <a:pt x="7945054" y="834847"/>
                  <a:pt x="7958811" y="837609"/>
                  <a:pt x="7968738" y="836419"/>
                </a:cubicBezTo>
                <a:close/>
                <a:moveTo>
                  <a:pt x="8168279" y="831753"/>
                </a:moveTo>
                <a:cubicBezTo>
                  <a:pt x="8175807" y="832454"/>
                  <a:pt x="8180667" y="832273"/>
                  <a:pt x="8182372" y="840887"/>
                </a:cubicBezTo>
                <a:cubicBezTo>
                  <a:pt x="8183393" y="848382"/>
                  <a:pt x="8173672" y="848746"/>
                  <a:pt x="8168672" y="853352"/>
                </a:cubicBezTo>
                <a:cubicBezTo>
                  <a:pt x="8157781" y="862275"/>
                  <a:pt x="8148397" y="869012"/>
                  <a:pt x="8137713" y="877106"/>
                </a:cubicBezTo>
                <a:cubicBezTo>
                  <a:pt x="8132364" y="886968"/>
                  <a:pt x="8126541" y="894881"/>
                  <a:pt x="8116473" y="900497"/>
                </a:cubicBezTo>
                <a:cubicBezTo>
                  <a:pt x="8110929" y="899559"/>
                  <a:pt x="8107231" y="902807"/>
                  <a:pt x="8103736" y="905230"/>
                </a:cubicBezTo>
                <a:cubicBezTo>
                  <a:pt x="8100245" y="907653"/>
                  <a:pt x="8097575" y="906770"/>
                  <a:pt x="8094017" y="905593"/>
                </a:cubicBezTo>
                <a:cubicBezTo>
                  <a:pt x="8087855" y="907133"/>
                  <a:pt x="8082583" y="908967"/>
                  <a:pt x="8075737" y="909387"/>
                </a:cubicBezTo>
                <a:cubicBezTo>
                  <a:pt x="8068892" y="909806"/>
                  <a:pt x="8062869" y="906920"/>
                  <a:pt x="8060753" y="899957"/>
                </a:cubicBezTo>
                <a:cubicBezTo>
                  <a:pt x="8058637" y="892996"/>
                  <a:pt x="8064593" y="892282"/>
                  <a:pt x="8069181" y="889327"/>
                </a:cubicBezTo>
                <a:cubicBezTo>
                  <a:pt x="8070278" y="888794"/>
                  <a:pt x="8073152" y="888851"/>
                  <a:pt x="8073359" y="888024"/>
                </a:cubicBezTo>
                <a:cubicBezTo>
                  <a:pt x="8077317" y="880835"/>
                  <a:pt x="8082211" y="875688"/>
                  <a:pt x="8087722" y="871752"/>
                </a:cubicBezTo>
                <a:lnTo>
                  <a:pt x="8092057" y="869589"/>
                </a:lnTo>
                <a:lnTo>
                  <a:pt x="8088262" y="870252"/>
                </a:lnTo>
                <a:cubicBezTo>
                  <a:pt x="8084617" y="868935"/>
                  <a:pt x="8080597" y="866711"/>
                  <a:pt x="8077826" y="866242"/>
                </a:cubicBezTo>
                <a:cubicBezTo>
                  <a:pt x="8080908" y="865473"/>
                  <a:pt x="8082208" y="864113"/>
                  <a:pt x="8085289" y="863344"/>
                </a:cubicBezTo>
                <a:cubicBezTo>
                  <a:pt x="8086726" y="863372"/>
                  <a:pt x="8090372" y="863235"/>
                  <a:pt x="8093230" y="863847"/>
                </a:cubicBezTo>
                <a:lnTo>
                  <a:pt x="8095748" y="867748"/>
                </a:lnTo>
                <a:lnTo>
                  <a:pt x="8105783" y="862742"/>
                </a:lnTo>
                <a:cubicBezTo>
                  <a:pt x="8118630" y="858046"/>
                  <a:pt x="8132664" y="854861"/>
                  <a:pt x="8145335" y="846528"/>
                </a:cubicBezTo>
                <a:cubicBezTo>
                  <a:pt x="8151160" y="838614"/>
                  <a:pt x="8159513" y="836010"/>
                  <a:pt x="8168279" y="831753"/>
                </a:cubicBezTo>
                <a:close/>
                <a:moveTo>
                  <a:pt x="8068424" y="811245"/>
                </a:moveTo>
                <a:cubicBezTo>
                  <a:pt x="8073902" y="808586"/>
                  <a:pt x="8080402" y="813417"/>
                  <a:pt x="8084436" y="816542"/>
                </a:cubicBezTo>
                <a:cubicBezTo>
                  <a:pt x="8086900" y="818251"/>
                  <a:pt x="8082995" y="822328"/>
                  <a:pt x="8084361" y="824570"/>
                </a:cubicBezTo>
                <a:cubicBezTo>
                  <a:pt x="8076215" y="826347"/>
                  <a:pt x="8070671" y="825408"/>
                  <a:pt x="8063283" y="820279"/>
                </a:cubicBezTo>
                <a:cubicBezTo>
                  <a:pt x="8064790" y="818096"/>
                  <a:pt x="8066232" y="812310"/>
                  <a:pt x="8068424" y="811245"/>
                </a:cubicBezTo>
                <a:close/>
                <a:moveTo>
                  <a:pt x="7960234" y="770090"/>
                </a:moveTo>
                <a:cubicBezTo>
                  <a:pt x="7963792" y="771266"/>
                  <a:pt x="7974130" y="768424"/>
                  <a:pt x="7974468" y="774797"/>
                </a:cubicBezTo>
                <a:cubicBezTo>
                  <a:pt x="7973982" y="784477"/>
                  <a:pt x="7963643" y="787319"/>
                  <a:pt x="7957341" y="793286"/>
                </a:cubicBezTo>
                <a:cubicBezTo>
                  <a:pt x="7956039" y="794644"/>
                  <a:pt x="7949605" y="793410"/>
                  <a:pt x="7947143" y="791701"/>
                </a:cubicBezTo>
                <a:cubicBezTo>
                  <a:pt x="7941945" y="785509"/>
                  <a:pt x="7947423" y="782849"/>
                  <a:pt x="7950439" y="778479"/>
                </a:cubicBezTo>
                <a:cubicBezTo>
                  <a:pt x="7953249" y="774934"/>
                  <a:pt x="7956535" y="773338"/>
                  <a:pt x="7960234" y="770090"/>
                </a:cubicBezTo>
                <a:close/>
                <a:moveTo>
                  <a:pt x="7809416" y="706780"/>
                </a:moveTo>
                <a:cubicBezTo>
                  <a:pt x="7816327" y="709961"/>
                  <a:pt x="7821666" y="711726"/>
                  <a:pt x="7819811" y="719164"/>
                </a:cubicBezTo>
                <a:cubicBezTo>
                  <a:pt x="7817338" y="729082"/>
                  <a:pt x="7808443" y="726139"/>
                  <a:pt x="7801185" y="728211"/>
                </a:cubicBezTo>
                <a:cubicBezTo>
                  <a:pt x="7787559" y="732649"/>
                  <a:pt x="7776125" y="736024"/>
                  <a:pt x="7762705" y="739637"/>
                </a:cubicBezTo>
                <a:cubicBezTo>
                  <a:pt x="7754212" y="746667"/>
                  <a:pt x="7745241" y="751751"/>
                  <a:pt x="7733329" y="753179"/>
                </a:cubicBezTo>
                <a:cubicBezTo>
                  <a:pt x="7728197" y="750586"/>
                  <a:pt x="7722925" y="752421"/>
                  <a:pt x="7718747" y="753723"/>
                </a:cubicBezTo>
                <a:cubicBezTo>
                  <a:pt x="7714572" y="755025"/>
                  <a:pt x="7712109" y="753316"/>
                  <a:pt x="7708962" y="750486"/>
                </a:cubicBezTo>
                <a:cubicBezTo>
                  <a:pt x="7702528" y="749252"/>
                  <a:pt x="7696571" y="749967"/>
                  <a:pt x="7690345" y="747906"/>
                </a:cubicBezTo>
                <a:cubicBezTo>
                  <a:pt x="7683912" y="746673"/>
                  <a:pt x="7678509" y="741307"/>
                  <a:pt x="7678378" y="734107"/>
                </a:cubicBezTo>
                <a:cubicBezTo>
                  <a:pt x="7678246" y="726907"/>
                  <a:pt x="7685569" y="728435"/>
                  <a:pt x="7690841" y="726600"/>
                </a:cubicBezTo>
                <a:cubicBezTo>
                  <a:pt x="7691938" y="726067"/>
                  <a:pt x="7694605" y="726950"/>
                  <a:pt x="7695701" y="726418"/>
                </a:cubicBezTo>
                <a:cubicBezTo>
                  <a:pt x="7720977" y="706152"/>
                  <a:pt x="7750400" y="719464"/>
                  <a:pt x="7781004" y="712589"/>
                </a:cubicBezTo>
                <a:cubicBezTo>
                  <a:pt x="7789086" y="707212"/>
                  <a:pt x="7798600" y="707675"/>
                  <a:pt x="7809416" y="706780"/>
                </a:cubicBezTo>
                <a:close/>
                <a:moveTo>
                  <a:pt x="8043045" y="704445"/>
                </a:moveTo>
                <a:cubicBezTo>
                  <a:pt x="8049272" y="706504"/>
                  <a:pt x="8053103" y="710455"/>
                  <a:pt x="8049676" y="716477"/>
                </a:cubicBezTo>
                <a:cubicBezTo>
                  <a:pt x="8047755" y="720315"/>
                  <a:pt x="8042754" y="724924"/>
                  <a:pt x="8036734" y="722037"/>
                </a:cubicBezTo>
                <a:cubicBezTo>
                  <a:pt x="8030711" y="719150"/>
                  <a:pt x="8027088" y="714373"/>
                  <a:pt x="8029419" y="708883"/>
                </a:cubicBezTo>
                <a:cubicBezTo>
                  <a:pt x="8031751" y="703391"/>
                  <a:pt x="8036818" y="702383"/>
                  <a:pt x="8043045" y="704445"/>
                </a:cubicBezTo>
                <a:close/>
                <a:moveTo>
                  <a:pt x="11399907" y="685470"/>
                </a:moveTo>
                <a:lnTo>
                  <a:pt x="11405175" y="692861"/>
                </a:lnTo>
                <a:cubicBezTo>
                  <a:pt x="11405746" y="691926"/>
                  <a:pt x="11406316" y="690990"/>
                  <a:pt x="11406887" y="690054"/>
                </a:cubicBezTo>
                <a:close/>
                <a:moveTo>
                  <a:pt x="8126782" y="680480"/>
                </a:moveTo>
                <a:cubicBezTo>
                  <a:pt x="8133251" y="680607"/>
                  <a:pt x="8139684" y="681840"/>
                  <a:pt x="8146834" y="685994"/>
                </a:cubicBezTo>
                <a:cubicBezTo>
                  <a:pt x="8146347" y="695675"/>
                  <a:pt x="8138883" y="698573"/>
                  <a:pt x="8131896" y="703419"/>
                </a:cubicBezTo>
                <a:cubicBezTo>
                  <a:pt x="8123685" y="701596"/>
                  <a:pt x="8117934" y="701483"/>
                  <a:pt x="8109243" y="697715"/>
                </a:cubicBezTo>
                <a:cubicBezTo>
                  <a:pt x="8100553" y="693945"/>
                  <a:pt x="8097342" y="687515"/>
                  <a:pt x="8106519" y="681605"/>
                </a:cubicBezTo>
                <a:cubicBezTo>
                  <a:pt x="8113810" y="681333"/>
                  <a:pt x="8120313" y="680353"/>
                  <a:pt x="8126782" y="680480"/>
                </a:cubicBezTo>
                <a:close/>
                <a:moveTo>
                  <a:pt x="7718552" y="657935"/>
                </a:moveTo>
                <a:cubicBezTo>
                  <a:pt x="7724507" y="657222"/>
                  <a:pt x="7728815" y="663120"/>
                  <a:pt x="7731550" y="667602"/>
                </a:cubicBezTo>
                <a:cubicBezTo>
                  <a:pt x="7732917" y="669845"/>
                  <a:pt x="7728329" y="672800"/>
                  <a:pt x="7728805" y="674747"/>
                </a:cubicBezTo>
                <a:cubicBezTo>
                  <a:pt x="7720387" y="673752"/>
                  <a:pt x="7715256" y="671159"/>
                  <a:pt x="7710264" y="664140"/>
                </a:cubicBezTo>
                <a:cubicBezTo>
                  <a:pt x="7712455" y="663076"/>
                  <a:pt x="7715676" y="657879"/>
                  <a:pt x="7718552" y="657935"/>
                </a:cubicBezTo>
                <a:close/>
                <a:moveTo>
                  <a:pt x="7595116" y="646066"/>
                </a:moveTo>
                <a:cubicBezTo>
                  <a:pt x="7600121" y="646268"/>
                  <a:pt x="7605852" y="648387"/>
                  <a:pt x="7610951" y="649180"/>
                </a:cubicBezTo>
                <a:cubicBezTo>
                  <a:pt x="7621150" y="650764"/>
                  <a:pt x="7621487" y="657137"/>
                  <a:pt x="7626478" y="664156"/>
                </a:cubicBezTo>
                <a:cubicBezTo>
                  <a:pt x="7615456" y="665878"/>
                  <a:pt x="7604152" y="676451"/>
                  <a:pt x="7592175" y="674280"/>
                </a:cubicBezTo>
                <a:cubicBezTo>
                  <a:pt x="7580403" y="671280"/>
                  <a:pt x="7580891" y="661601"/>
                  <a:pt x="7583635" y="654457"/>
                </a:cubicBezTo>
                <a:cubicBezTo>
                  <a:pt x="7585831" y="647579"/>
                  <a:pt x="7590111" y="645863"/>
                  <a:pt x="7595116" y="646066"/>
                </a:cubicBezTo>
                <a:close/>
                <a:moveTo>
                  <a:pt x="8022083" y="629605"/>
                </a:moveTo>
                <a:cubicBezTo>
                  <a:pt x="8031016" y="630294"/>
                  <a:pt x="8040623" y="632074"/>
                  <a:pt x="8050837" y="634559"/>
                </a:cubicBezTo>
                <a:cubicBezTo>
                  <a:pt x="8035011" y="651689"/>
                  <a:pt x="8017816" y="666578"/>
                  <a:pt x="7995014" y="676926"/>
                </a:cubicBezTo>
                <a:cubicBezTo>
                  <a:pt x="7981530" y="676938"/>
                  <a:pt x="7970236" y="675887"/>
                  <a:pt x="7961826" y="663263"/>
                </a:cubicBezTo>
                <a:cubicBezTo>
                  <a:pt x="7974581" y="635278"/>
                  <a:pt x="7995289" y="627535"/>
                  <a:pt x="8022083" y="629605"/>
                </a:cubicBezTo>
                <a:close/>
                <a:moveTo>
                  <a:pt x="8070767" y="578753"/>
                </a:moveTo>
                <a:cubicBezTo>
                  <a:pt x="8073385" y="579843"/>
                  <a:pt x="8075865" y="582452"/>
                  <a:pt x="8077573" y="585254"/>
                </a:cubicBezTo>
                <a:cubicBezTo>
                  <a:pt x="8079624" y="588616"/>
                  <a:pt x="8079845" y="591596"/>
                  <a:pt x="8078868" y="594069"/>
                </a:cubicBezTo>
                <a:cubicBezTo>
                  <a:pt x="8077888" y="596542"/>
                  <a:pt x="8075714" y="598505"/>
                  <a:pt x="8072975" y="599836"/>
                </a:cubicBezTo>
                <a:cubicBezTo>
                  <a:pt x="8064078" y="596893"/>
                  <a:pt x="8059294" y="589048"/>
                  <a:pt x="8063133" y="581372"/>
                </a:cubicBezTo>
                <a:cubicBezTo>
                  <a:pt x="8065394" y="578094"/>
                  <a:pt x="8068150" y="577663"/>
                  <a:pt x="8070767" y="578753"/>
                </a:cubicBezTo>
                <a:close/>
                <a:moveTo>
                  <a:pt x="10901435" y="525586"/>
                </a:moveTo>
                <a:lnTo>
                  <a:pt x="10900360" y="537780"/>
                </a:lnTo>
                <a:cubicBezTo>
                  <a:pt x="10899193" y="533726"/>
                  <a:pt x="10900080" y="529337"/>
                  <a:pt x="10901262" y="525964"/>
                </a:cubicBezTo>
                <a:cubicBezTo>
                  <a:pt x="10901320" y="525838"/>
                  <a:pt x="10901378" y="525712"/>
                  <a:pt x="10901435" y="525586"/>
                </a:cubicBezTo>
                <a:close/>
                <a:moveTo>
                  <a:pt x="7970078" y="520062"/>
                </a:moveTo>
                <a:cubicBezTo>
                  <a:pt x="7977242" y="517399"/>
                  <a:pt x="7986381" y="518409"/>
                  <a:pt x="7997945" y="522235"/>
                </a:cubicBezTo>
                <a:cubicBezTo>
                  <a:pt x="7992868" y="534870"/>
                  <a:pt x="7979178" y="535708"/>
                  <a:pt x="7970067" y="545219"/>
                </a:cubicBezTo>
                <a:cubicBezTo>
                  <a:pt x="7963904" y="546759"/>
                  <a:pt x="7959457" y="545287"/>
                  <a:pt x="7954053" y="539922"/>
                </a:cubicBezTo>
                <a:cubicBezTo>
                  <a:pt x="7957724" y="529058"/>
                  <a:pt x="7962916" y="522724"/>
                  <a:pt x="7970078" y="520062"/>
                </a:cubicBezTo>
                <a:close/>
                <a:moveTo>
                  <a:pt x="8070852" y="471205"/>
                </a:moveTo>
                <a:cubicBezTo>
                  <a:pt x="8079290" y="470194"/>
                  <a:pt x="8089129" y="473225"/>
                  <a:pt x="8102165" y="478878"/>
                </a:cubicBezTo>
                <a:cubicBezTo>
                  <a:pt x="8095450" y="486499"/>
                  <a:pt x="8087779" y="490224"/>
                  <a:pt x="8076757" y="491946"/>
                </a:cubicBezTo>
                <a:cubicBezTo>
                  <a:pt x="8065876" y="489239"/>
                  <a:pt x="8058000" y="493792"/>
                  <a:pt x="8047942" y="487780"/>
                </a:cubicBezTo>
                <a:cubicBezTo>
                  <a:pt x="8055378" y="477269"/>
                  <a:pt x="8062416" y="472216"/>
                  <a:pt x="8070852" y="471205"/>
                </a:cubicBezTo>
                <a:close/>
                <a:moveTo>
                  <a:pt x="7958720" y="143590"/>
                </a:moveTo>
                <a:cubicBezTo>
                  <a:pt x="7968182" y="144261"/>
                  <a:pt x="7977953" y="146597"/>
                  <a:pt x="7988731" y="149716"/>
                </a:cubicBezTo>
                <a:cubicBezTo>
                  <a:pt x="7967435" y="157880"/>
                  <a:pt x="7952031" y="161730"/>
                  <a:pt x="7930548" y="147466"/>
                </a:cubicBezTo>
                <a:cubicBezTo>
                  <a:pt x="7940100" y="143917"/>
                  <a:pt x="7949256" y="142920"/>
                  <a:pt x="7958720" y="143590"/>
                </a:cubicBezTo>
                <a:close/>
                <a:moveTo>
                  <a:pt x="10992594" y="114048"/>
                </a:moveTo>
                <a:lnTo>
                  <a:pt x="11043562" y="185550"/>
                </a:lnTo>
                <a:cubicBezTo>
                  <a:pt x="11043732" y="185474"/>
                  <a:pt x="11043901" y="185397"/>
                  <a:pt x="11044070" y="185322"/>
                </a:cubicBezTo>
                <a:cubicBezTo>
                  <a:pt x="11066112" y="180958"/>
                  <a:pt x="11069953" y="175538"/>
                  <a:pt x="11070059" y="152666"/>
                </a:cubicBezTo>
                <a:cubicBezTo>
                  <a:pt x="11070049" y="145997"/>
                  <a:pt x="11071263" y="139270"/>
                  <a:pt x="11074256" y="133713"/>
                </a:cubicBezTo>
                <a:lnTo>
                  <a:pt x="11081038" y="128260"/>
                </a:lnTo>
                <a:lnTo>
                  <a:pt x="11061154" y="125445"/>
                </a:lnTo>
                <a:cubicBezTo>
                  <a:pt x="11048780" y="119363"/>
                  <a:pt x="11036661" y="120121"/>
                  <a:pt x="11023637" y="118586"/>
                </a:cubicBezTo>
                <a:cubicBezTo>
                  <a:pt x="11013200" y="120510"/>
                  <a:pt x="11003756" y="119791"/>
                  <a:pt x="10994961" y="114526"/>
                </a:cubicBezTo>
                <a:close/>
                <a:moveTo>
                  <a:pt x="10917303" y="108644"/>
                </a:moveTo>
                <a:lnTo>
                  <a:pt x="10911665" y="162116"/>
                </a:lnTo>
                <a:lnTo>
                  <a:pt x="10916707" y="164369"/>
                </a:lnTo>
                <a:cubicBezTo>
                  <a:pt x="10922527" y="166741"/>
                  <a:pt x="10925846" y="171540"/>
                  <a:pt x="10922523" y="177563"/>
                </a:cubicBezTo>
                <a:cubicBezTo>
                  <a:pt x="10921142" y="180770"/>
                  <a:pt x="10919093" y="181640"/>
                  <a:pt x="10916803" y="181509"/>
                </a:cubicBezTo>
                <a:lnTo>
                  <a:pt x="10909832" y="179508"/>
                </a:lnTo>
                <a:lnTo>
                  <a:pt x="10906852" y="207775"/>
                </a:lnTo>
                <a:cubicBezTo>
                  <a:pt x="10889259" y="355461"/>
                  <a:pt x="10867246" y="475212"/>
                  <a:pt x="10827397" y="583515"/>
                </a:cubicBezTo>
                <a:cubicBezTo>
                  <a:pt x="10833195" y="633515"/>
                  <a:pt x="10815420" y="721277"/>
                  <a:pt x="10797741" y="749597"/>
                </a:cubicBezTo>
                <a:cubicBezTo>
                  <a:pt x="10788385" y="717150"/>
                  <a:pt x="10773046" y="753584"/>
                  <a:pt x="10760135" y="738689"/>
                </a:cubicBezTo>
                <a:cubicBezTo>
                  <a:pt x="10750688" y="765680"/>
                  <a:pt x="10761257" y="772463"/>
                  <a:pt x="10749472" y="791345"/>
                </a:cubicBezTo>
                <a:cubicBezTo>
                  <a:pt x="10752933" y="833232"/>
                  <a:pt x="10781277" y="752255"/>
                  <a:pt x="10778845" y="803582"/>
                </a:cubicBezTo>
                <a:cubicBezTo>
                  <a:pt x="10749284" y="910226"/>
                  <a:pt x="10716263" y="974979"/>
                  <a:pt x="10697273" y="1088404"/>
                </a:cubicBezTo>
                <a:cubicBezTo>
                  <a:pt x="10671359" y="1118055"/>
                  <a:pt x="10652464" y="1172040"/>
                  <a:pt x="10635907" y="1234138"/>
                </a:cubicBezTo>
                <a:cubicBezTo>
                  <a:pt x="10617010" y="1288122"/>
                  <a:pt x="10592222" y="1351548"/>
                  <a:pt x="10568646" y="1389310"/>
                </a:cubicBezTo>
                <a:cubicBezTo>
                  <a:pt x="10583990" y="1352877"/>
                  <a:pt x="10573418" y="1346094"/>
                  <a:pt x="10571081" y="1337981"/>
                </a:cubicBezTo>
                <a:cubicBezTo>
                  <a:pt x="10565187" y="1347422"/>
                  <a:pt x="10562848" y="1339312"/>
                  <a:pt x="10554615" y="1340640"/>
                </a:cubicBezTo>
                <a:cubicBezTo>
                  <a:pt x="10535719" y="1394625"/>
                  <a:pt x="10521594" y="1405394"/>
                  <a:pt x="10502698" y="1459380"/>
                </a:cubicBezTo>
                <a:cubicBezTo>
                  <a:pt x="10505036" y="1467491"/>
                  <a:pt x="10505036" y="1467491"/>
                  <a:pt x="10501482" y="1485044"/>
                </a:cubicBezTo>
                <a:cubicBezTo>
                  <a:pt x="10520283" y="1490498"/>
                  <a:pt x="10537965" y="1462177"/>
                  <a:pt x="10536747" y="1487841"/>
                </a:cubicBezTo>
                <a:cubicBezTo>
                  <a:pt x="10509619" y="1543156"/>
                  <a:pt x="10486048" y="1580918"/>
                  <a:pt x="10464812" y="1626791"/>
                </a:cubicBezTo>
                <a:cubicBezTo>
                  <a:pt x="10443576" y="1672664"/>
                  <a:pt x="10422342" y="1718538"/>
                  <a:pt x="10391658" y="1791404"/>
                </a:cubicBezTo>
                <a:cubicBezTo>
                  <a:pt x="10399890" y="1790076"/>
                  <a:pt x="10402229" y="1798187"/>
                  <a:pt x="10396337" y="1807627"/>
                </a:cubicBezTo>
                <a:cubicBezTo>
                  <a:pt x="10369209" y="1862941"/>
                  <a:pt x="10375101" y="1853501"/>
                  <a:pt x="10345634" y="1900704"/>
                </a:cubicBezTo>
                <a:cubicBezTo>
                  <a:pt x="10333849" y="1919584"/>
                  <a:pt x="10324400" y="1946576"/>
                  <a:pt x="10312613" y="1965457"/>
                </a:cubicBezTo>
                <a:cubicBezTo>
                  <a:pt x="10223091" y="2073290"/>
                  <a:pt x="10189974" y="2197483"/>
                  <a:pt x="10091003" y="2332308"/>
                </a:cubicBezTo>
                <a:cubicBezTo>
                  <a:pt x="10093342" y="2340419"/>
                  <a:pt x="10073324" y="2360628"/>
                  <a:pt x="10069769" y="2378180"/>
                </a:cubicBezTo>
                <a:cubicBezTo>
                  <a:pt x="10061537" y="2379510"/>
                  <a:pt x="10046194" y="2415942"/>
                  <a:pt x="10033286" y="2401047"/>
                </a:cubicBezTo>
                <a:cubicBezTo>
                  <a:pt x="10036841" y="2383494"/>
                  <a:pt x="10066309" y="2336293"/>
                  <a:pt x="10047505" y="2330839"/>
                </a:cubicBezTo>
                <a:cubicBezTo>
                  <a:pt x="10021594" y="2360487"/>
                  <a:pt x="10012145" y="2387481"/>
                  <a:pt x="9992126" y="2407690"/>
                </a:cubicBezTo>
                <a:cubicBezTo>
                  <a:pt x="9989787" y="2399580"/>
                  <a:pt x="9983894" y="2409018"/>
                  <a:pt x="9969768" y="2419787"/>
                </a:cubicBezTo>
                <a:cubicBezTo>
                  <a:pt x="9972108" y="2427900"/>
                  <a:pt x="9986233" y="2417131"/>
                  <a:pt x="9992126" y="2407690"/>
                </a:cubicBezTo>
                <a:cubicBezTo>
                  <a:pt x="9974445" y="2436011"/>
                  <a:pt x="9964998" y="2463004"/>
                  <a:pt x="9955550" y="2489996"/>
                </a:cubicBezTo>
                <a:cubicBezTo>
                  <a:pt x="9946102" y="2516990"/>
                  <a:pt x="9983801" y="2468458"/>
                  <a:pt x="9994371" y="2475242"/>
                </a:cubicBezTo>
                <a:cubicBezTo>
                  <a:pt x="9994371" y="2475242"/>
                  <a:pt x="9982585" y="2494122"/>
                  <a:pt x="9993154" y="2500906"/>
                </a:cubicBezTo>
                <a:cubicBezTo>
                  <a:pt x="10003726" y="2507690"/>
                  <a:pt x="10043763" y="2467270"/>
                  <a:pt x="10000172" y="2525241"/>
                </a:cubicBezTo>
                <a:cubicBezTo>
                  <a:pt x="10002137" y="2522094"/>
                  <a:pt x="10004100" y="2518948"/>
                  <a:pt x="10006065" y="2515801"/>
                </a:cubicBezTo>
                <a:lnTo>
                  <a:pt x="9997833" y="2517131"/>
                </a:lnTo>
                <a:lnTo>
                  <a:pt x="9989599" y="2518459"/>
                </a:lnTo>
                <a:cubicBezTo>
                  <a:pt x="9983708" y="2527899"/>
                  <a:pt x="9983708" y="2527899"/>
                  <a:pt x="9986045" y="2536011"/>
                </a:cubicBezTo>
                <a:cubicBezTo>
                  <a:pt x="9981369" y="2519789"/>
                  <a:pt x="9937776" y="2577759"/>
                  <a:pt x="9948346" y="2584543"/>
                </a:cubicBezTo>
                <a:cubicBezTo>
                  <a:pt x="9940115" y="2585870"/>
                  <a:pt x="9942454" y="2593981"/>
                  <a:pt x="9936561" y="2603423"/>
                </a:cubicBezTo>
                <a:cubicBezTo>
                  <a:pt x="9936561" y="2603423"/>
                  <a:pt x="9944792" y="2602095"/>
                  <a:pt x="9950685" y="2592653"/>
                </a:cubicBezTo>
                <a:lnTo>
                  <a:pt x="9958917" y="2591325"/>
                </a:lnTo>
                <a:cubicBezTo>
                  <a:pt x="9927112" y="2630415"/>
                  <a:pt x="9866962" y="2750483"/>
                  <a:pt x="9828141" y="2765239"/>
                </a:cubicBezTo>
                <a:cubicBezTo>
                  <a:pt x="9835251" y="2730134"/>
                  <a:pt x="9850590" y="2693702"/>
                  <a:pt x="9831790" y="2688247"/>
                </a:cubicBezTo>
                <a:cubicBezTo>
                  <a:pt x="9817664" y="2699015"/>
                  <a:pt x="9799985" y="2727339"/>
                  <a:pt x="9792969" y="2703002"/>
                </a:cubicBezTo>
                <a:lnTo>
                  <a:pt x="9715232" y="2791952"/>
                </a:lnTo>
                <a:cubicBezTo>
                  <a:pt x="9717571" y="2800064"/>
                  <a:pt x="9737590" y="2779854"/>
                  <a:pt x="9725804" y="2798734"/>
                </a:cubicBezTo>
                <a:cubicBezTo>
                  <a:pt x="9697553" y="2820272"/>
                  <a:pt x="9679873" y="2848594"/>
                  <a:pt x="9637495" y="2880902"/>
                </a:cubicBezTo>
                <a:cubicBezTo>
                  <a:pt x="9618601" y="2934888"/>
                  <a:pt x="9576223" y="2967193"/>
                  <a:pt x="9502045" y="3038592"/>
                </a:cubicBezTo>
                <a:cubicBezTo>
                  <a:pt x="9497365" y="3022369"/>
                  <a:pt x="9483239" y="3033137"/>
                  <a:pt x="9483239" y="3033137"/>
                </a:cubicBezTo>
                <a:cubicBezTo>
                  <a:pt x="9420846" y="3085653"/>
                  <a:pt x="9352557" y="3147611"/>
                  <a:pt x="9287825" y="3192017"/>
                </a:cubicBezTo>
                <a:cubicBezTo>
                  <a:pt x="9217197" y="3245861"/>
                  <a:pt x="9154804" y="3298379"/>
                  <a:pt x="9106534" y="3340127"/>
                </a:cubicBezTo>
                <a:cubicBezTo>
                  <a:pt x="9134784" y="3318589"/>
                  <a:pt x="9117106" y="3346910"/>
                  <a:pt x="9111211" y="3356351"/>
                </a:cubicBezTo>
                <a:cubicBezTo>
                  <a:pt x="9088854" y="3368448"/>
                  <a:pt x="9054710" y="3399426"/>
                  <a:pt x="9058266" y="3381875"/>
                </a:cubicBezTo>
                <a:cubicBezTo>
                  <a:pt x="9009994" y="3423622"/>
                  <a:pt x="8989977" y="3443831"/>
                  <a:pt x="8925243" y="3488238"/>
                </a:cubicBezTo>
                <a:cubicBezTo>
                  <a:pt x="8900547" y="3492222"/>
                  <a:pt x="8884085" y="3494879"/>
                  <a:pt x="8861727" y="3506976"/>
                </a:cubicBezTo>
                <a:cubicBezTo>
                  <a:pt x="8849940" y="3525858"/>
                  <a:pt x="8813456" y="3548726"/>
                  <a:pt x="8774637" y="3563480"/>
                </a:cubicBezTo>
                <a:cubicBezTo>
                  <a:pt x="8738154" y="3586348"/>
                  <a:pt x="8709902" y="3607886"/>
                  <a:pt x="8706348" y="3625437"/>
                </a:cubicBezTo>
                <a:cubicBezTo>
                  <a:pt x="8739275" y="3620123"/>
                  <a:pt x="8800454" y="3593270"/>
                  <a:pt x="8851062" y="3559634"/>
                </a:cubicBezTo>
                <a:cubicBezTo>
                  <a:pt x="8901670" y="3525999"/>
                  <a:pt x="8958171" y="3482921"/>
                  <a:pt x="9000546" y="3450615"/>
                </a:cubicBezTo>
                <a:cubicBezTo>
                  <a:pt x="9006440" y="3441175"/>
                  <a:pt x="9028797" y="3429077"/>
                  <a:pt x="9037030" y="3427747"/>
                </a:cubicBezTo>
                <a:cubicBezTo>
                  <a:pt x="9125336" y="3345582"/>
                  <a:pt x="9199425" y="3333625"/>
                  <a:pt x="9292408" y="3267680"/>
                </a:cubicBezTo>
                <a:cubicBezTo>
                  <a:pt x="9363127" y="3154394"/>
                  <a:pt x="9483146" y="3092578"/>
                  <a:pt x="9606813" y="2953768"/>
                </a:cubicBezTo>
                <a:cubicBezTo>
                  <a:pt x="9611492" y="2969992"/>
                  <a:pt x="9639741" y="2948454"/>
                  <a:pt x="9650312" y="2955238"/>
                </a:cubicBezTo>
                <a:cubicBezTo>
                  <a:pt x="9670329" y="2935026"/>
                  <a:pt x="9696242" y="2905377"/>
                  <a:pt x="9724493" y="2883839"/>
                </a:cubicBezTo>
                <a:cubicBezTo>
                  <a:pt x="9722528" y="2886986"/>
                  <a:pt x="9720565" y="2890133"/>
                  <a:pt x="9718600" y="2893280"/>
                </a:cubicBezTo>
                <a:lnTo>
                  <a:pt x="9712706" y="2902720"/>
                </a:lnTo>
                <a:cubicBezTo>
                  <a:pt x="9720938" y="2901391"/>
                  <a:pt x="9729169" y="2900062"/>
                  <a:pt x="9726832" y="2891951"/>
                </a:cubicBezTo>
                <a:cubicBezTo>
                  <a:pt x="9728796" y="2888804"/>
                  <a:pt x="9730760" y="2885657"/>
                  <a:pt x="9732724" y="2882511"/>
                </a:cubicBezTo>
                <a:lnTo>
                  <a:pt x="9740957" y="2881182"/>
                </a:lnTo>
                <a:cubicBezTo>
                  <a:pt x="9765652" y="2877196"/>
                  <a:pt x="9809245" y="2819225"/>
                  <a:pt x="9866962" y="2750483"/>
                </a:cubicBezTo>
                <a:cubicBezTo>
                  <a:pt x="9922341" y="2673632"/>
                  <a:pt x="9991845" y="2586010"/>
                  <a:pt x="10047224" y="2509157"/>
                </a:cubicBezTo>
                <a:cubicBezTo>
                  <a:pt x="10073135" y="2479508"/>
                  <a:pt x="10087261" y="2468739"/>
                  <a:pt x="10104941" y="2440418"/>
                </a:cubicBezTo>
                <a:cubicBezTo>
                  <a:pt x="10166212" y="2354125"/>
                  <a:pt x="10214577" y="2252937"/>
                  <a:pt x="10267616" y="2167973"/>
                </a:cubicBezTo>
                <a:cubicBezTo>
                  <a:pt x="10279403" y="2149093"/>
                  <a:pt x="10301761" y="2136995"/>
                  <a:pt x="10305316" y="2119442"/>
                </a:cubicBezTo>
                <a:cubicBezTo>
                  <a:pt x="10305316" y="2119442"/>
                  <a:pt x="10307654" y="2127555"/>
                  <a:pt x="10299423" y="2128882"/>
                </a:cubicBezTo>
                <a:lnTo>
                  <a:pt x="10301761" y="2136995"/>
                </a:lnTo>
                <a:cubicBezTo>
                  <a:pt x="10307654" y="2127555"/>
                  <a:pt x="10307654" y="2127555"/>
                  <a:pt x="10313548" y="2118114"/>
                </a:cubicBezTo>
                <a:cubicBezTo>
                  <a:pt x="10315513" y="2114968"/>
                  <a:pt x="10317477" y="2111820"/>
                  <a:pt x="10319442" y="2108672"/>
                </a:cubicBezTo>
                <a:cubicBezTo>
                  <a:pt x="10315886" y="2126225"/>
                  <a:pt x="10286420" y="2173428"/>
                  <a:pt x="10285204" y="2199093"/>
                </a:cubicBezTo>
                <a:cubicBezTo>
                  <a:pt x="10295774" y="2205875"/>
                  <a:pt x="10313454" y="2177554"/>
                  <a:pt x="10331133" y="2149232"/>
                </a:cubicBezTo>
                <a:lnTo>
                  <a:pt x="10333472" y="2157343"/>
                </a:lnTo>
                <a:cubicBezTo>
                  <a:pt x="10331508" y="2160491"/>
                  <a:pt x="10329544" y="2163638"/>
                  <a:pt x="10327579" y="2166786"/>
                </a:cubicBezTo>
                <a:cubicBezTo>
                  <a:pt x="10338150" y="2173568"/>
                  <a:pt x="10335811" y="2165456"/>
                  <a:pt x="10341705" y="2156014"/>
                </a:cubicBezTo>
                <a:lnTo>
                  <a:pt x="10347599" y="2146574"/>
                </a:lnTo>
                <a:cubicBezTo>
                  <a:pt x="10355829" y="2145245"/>
                  <a:pt x="10318132" y="2193776"/>
                  <a:pt x="10340488" y="2181681"/>
                </a:cubicBezTo>
                <a:lnTo>
                  <a:pt x="10434783" y="2030633"/>
                </a:lnTo>
                <a:cubicBezTo>
                  <a:pt x="10464249" y="1983430"/>
                  <a:pt x="10479592" y="1946996"/>
                  <a:pt x="10458450" y="1933430"/>
                </a:cubicBezTo>
                <a:cubicBezTo>
                  <a:pt x="10466682" y="1932101"/>
                  <a:pt x="10464343" y="1923989"/>
                  <a:pt x="10464343" y="1923989"/>
                </a:cubicBezTo>
                <a:cubicBezTo>
                  <a:pt x="10472573" y="1922661"/>
                  <a:pt x="10478467" y="1913221"/>
                  <a:pt x="10476129" y="1905109"/>
                </a:cubicBezTo>
                <a:lnTo>
                  <a:pt x="10467899" y="1906438"/>
                </a:lnTo>
                <a:lnTo>
                  <a:pt x="10462004" y="1915879"/>
                </a:lnTo>
                <a:cubicBezTo>
                  <a:pt x="10459665" y="1907766"/>
                  <a:pt x="10463221" y="1890214"/>
                  <a:pt x="10472668" y="1863222"/>
                </a:cubicBezTo>
                <a:cubicBezTo>
                  <a:pt x="10462100" y="1856437"/>
                  <a:pt x="10449189" y="1841543"/>
                  <a:pt x="10446851" y="1833430"/>
                </a:cubicBezTo>
                <a:cubicBezTo>
                  <a:pt x="10493998" y="1757908"/>
                  <a:pt x="10512893" y="1703923"/>
                  <a:pt x="10555364" y="1612175"/>
                </a:cubicBezTo>
                <a:cubicBezTo>
                  <a:pt x="10567150" y="1593294"/>
                  <a:pt x="10570705" y="1575743"/>
                  <a:pt x="10571922" y="1550077"/>
                </a:cubicBezTo>
                <a:cubicBezTo>
                  <a:pt x="10620284" y="1448891"/>
                  <a:pt x="10660414" y="1349031"/>
                  <a:pt x="10692314" y="1250500"/>
                </a:cubicBezTo>
                <a:cubicBezTo>
                  <a:pt x="10730107" y="1142530"/>
                  <a:pt x="10762006" y="1044000"/>
                  <a:pt x="10804475" y="952253"/>
                </a:cubicBezTo>
                <a:lnTo>
                  <a:pt x="10806814" y="960365"/>
                </a:lnTo>
                <a:cubicBezTo>
                  <a:pt x="10800921" y="969804"/>
                  <a:pt x="10803260" y="977917"/>
                  <a:pt x="10803260" y="977917"/>
                </a:cubicBezTo>
                <a:cubicBezTo>
                  <a:pt x="10811492" y="976588"/>
                  <a:pt x="10817383" y="967147"/>
                  <a:pt x="10815046" y="959035"/>
                </a:cubicBezTo>
                <a:cubicBezTo>
                  <a:pt x="10820939" y="949596"/>
                  <a:pt x="10820939" y="949596"/>
                  <a:pt x="10818601" y="941484"/>
                </a:cubicBezTo>
                <a:cubicBezTo>
                  <a:pt x="10826833" y="940154"/>
                  <a:pt x="10829172" y="948267"/>
                  <a:pt x="10823278" y="957706"/>
                </a:cubicBezTo>
                <a:cubicBezTo>
                  <a:pt x="10800827" y="1029244"/>
                  <a:pt x="10754803" y="1138543"/>
                  <a:pt x="10739368" y="1234417"/>
                </a:cubicBezTo>
                <a:cubicBezTo>
                  <a:pt x="10741705" y="1242529"/>
                  <a:pt x="10746383" y="1258753"/>
                  <a:pt x="10764063" y="1230431"/>
                </a:cubicBezTo>
                <a:cubicBezTo>
                  <a:pt x="10759387" y="1214206"/>
                  <a:pt x="10768834" y="1187216"/>
                  <a:pt x="10775944" y="1152110"/>
                </a:cubicBezTo>
                <a:cubicBezTo>
                  <a:pt x="10797084" y="1165678"/>
                  <a:pt x="10806626" y="1079245"/>
                  <a:pt x="10819629" y="1034699"/>
                </a:cubicBezTo>
                <a:cubicBezTo>
                  <a:pt x="10860976" y="909176"/>
                  <a:pt x="10916449" y="772884"/>
                  <a:pt x="10936655" y="633795"/>
                </a:cubicBezTo>
                <a:cubicBezTo>
                  <a:pt x="10940210" y="616241"/>
                  <a:pt x="10937871" y="608130"/>
                  <a:pt x="10941426" y="590579"/>
                </a:cubicBezTo>
                <a:cubicBezTo>
                  <a:pt x="10943859" y="539249"/>
                  <a:pt x="10978097" y="448832"/>
                  <a:pt x="10968743" y="416384"/>
                </a:cubicBezTo>
                <a:cubicBezTo>
                  <a:pt x="10979313" y="423167"/>
                  <a:pt x="10985206" y="413726"/>
                  <a:pt x="10996993" y="394845"/>
                </a:cubicBezTo>
                <a:cubicBezTo>
                  <a:pt x="10984085" y="379951"/>
                  <a:pt x="10990071" y="311070"/>
                  <a:pt x="10990071" y="311070"/>
                </a:cubicBezTo>
                <a:cubicBezTo>
                  <a:pt x="10994749" y="327294"/>
                  <a:pt x="11002981" y="325965"/>
                  <a:pt x="11002981" y="325965"/>
                </a:cubicBezTo>
                <a:cubicBezTo>
                  <a:pt x="11014860" y="247645"/>
                  <a:pt x="11011399" y="205757"/>
                  <a:pt x="11009156" y="138206"/>
                </a:cubicBezTo>
                <a:cubicBezTo>
                  <a:pt x="10982121" y="134079"/>
                  <a:pt x="10980811" y="219184"/>
                  <a:pt x="10980717" y="278622"/>
                </a:cubicBezTo>
                <a:cubicBezTo>
                  <a:pt x="10941802" y="352818"/>
                  <a:pt x="10936937" y="455474"/>
                  <a:pt x="10913270" y="552676"/>
                </a:cubicBezTo>
                <a:lnTo>
                  <a:pt x="10910931" y="544566"/>
                </a:lnTo>
                <a:cubicBezTo>
                  <a:pt x="10916826" y="535125"/>
                  <a:pt x="10914486" y="527012"/>
                  <a:pt x="10903915" y="520229"/>
                </a:cubicBezTo>
                <a:lnTo>
                  <a:pt x="10901435" y="525586"/>
                </a:lnTo>
                <a:lnTo>
                  <a:pt x="10907076" y="461622"/>
                </a:lnTo>
                <a:cubicBezTo>
                  <a:pt x="10915083" y="381536"/>
                  <a:pt x="10926905" y="293675"/>
                  <a:pt x="10941990" y="233938"/>
                </a:cubicBezTo>
                <a:cubicBezTo>
                  <a:pt x="10940868" y="200162"/>
                  <a:pt x="10941803" y="166054"/>
                  <a:pt x="10940235" y="134472"/>
                </a:cubicBezTo>
                <a:lnTo>
                  <a:pt x="10937646" y="110111"/>
                </a:lnTo>
                <a:lnTo>
                  <a:pt x="10935643" y="110457"/>
                </a:lnTo>
                <a:close/>
                <a:moveTo>
                  <a:pt x="10956324" y="106890"/>
                </a:moveTo>
                <a:lnTo>
                  <a:pt x="10949266" y="108108"/>
                </a:lnTo>
                <a:lnTo>
                  <a:pt x="10964671" y="108496"/>
                </a:lnTo>
                <a:close/>
                <a:moveTo>
                  <a:pt x="7771703" y="104762"/>
                </a:moveTo>
                <a:cubicBezTo>
                  <a:pt x="7784571" y="107230"/>
                  <a:pt x="7794977" y="107988"/>
                  <a:pt x="7807637" y="111281"/>
                </a:cubicBezTo>
                <a:cubicBezTo>
                  <a:pt x="7811195" y="112458"/>
                  <a:pt x="7821393" y="114043"/>
                  <a:pt x="7816870" y="120598"/>
                </a:cubicBezTo>
                <a:cubicBezTo>
                  <a:pt x="7808030" y="132882"/>
                  <a:pt x="7793458" y="121800"/>
                  <a:pt x="7778877" y="122344"/>
                </a:cubicBezTo>
                <a:cubicBezTo>
                  <a:pt x="7772922" y="123056"/>
                  <a:pt x="7772454" y="109484"/>
                  <a:pt x="7771703" y="104762"/>
                </a:cubicBezTo>
                <a:close/>
                <a:moveTo>
                  <a:pt x="10020804" y="49055"/>
                </a:moveTo>
                <a:lnTo>
                  <a:pt x="10015760" y="51317"/>
                </a:lnTo>
                <a:cubicBezTo>
                  <a:pt x="10008500" y="58398"/>
                  <a:pt x="10004215" y="68359"/>
                  <a:pt x="10001677" y="82929"/>
                </a:cubicBezTo>
                <a:cubicBezTo>
                  <a:pt x="10001451" y="85005"/>
                  <a:pt x="9997684" y="87812"/>
                  <a:pt x="9995832" y="90529"/>
                </a:cubicBezTo>
                <a:cubicBezTo>
                  <a:pt x="9992382" y="95198"/>
                  <a:pt x="9989821" y="102825"/>
                  <a:pt x="9985828" y="107709"/>
                </a:cubicBezTo>
                <a:cubicBezTo>
                  <a:pt x="9984231" y="109661"/>
                  <a:pt x="9982379" y="112378"/>
                  <a:pt x="9982695" y="114238"/>
                </a:cubicBezTo>
                <a:cubicBezTo>
                  <a:pt x="9984143" y="129554"/>
                  <a:pt x="9983198" y="139028"/>
                  <a:pt x="9977996" y="144883"/>
                </a:cubicBezTo>
                <a:lnTo>
                  <a:pt x="9953514" y="152119"/>
                </a:lnTo>
                <a:lnTo>
                  <a:pt x="9941952" y="178191"/>
                </a:lnTo>
                <a:cubicBezTo>
                  <a:pt x="9926029" y="214961"/>
                  <a:pt x="9907929" y="258997"/>
                  <a:pt x="9887140" y="315239"/>
                </a:cubicBezTo>
                <a:cubicBezTo>
                  <a:pt x="9902231" y="363173"/>
                  <a:pt x="9830649" y="420699"/>
                  <a:pt x="9854884" y="416159"/>
                </a:cubicBezTo>
                <a:cubicBezTo>
                  <a:pt x="9807697" y="634345"/>
                  <a:pt x="9772265" y="743238"/>
                  <a:pt x="9724616" y="832056"/>
                </a:cubicBezTo>
                <a:cubicBezTo>
                  <a:pt x="9722439" y="835695"/>
                  <a:pt x="9720263" y="839338"/>
                  <a:pt x="9718086" y="842978"/>
                </a:cubicBezTo>
                <a:lnTo>
                  <a:pt x="9729796" y="849109"/>
                </a:lnTo>
                <a:cubicBezTo>
                  <a:pt x="9735546" y="849222"/>
                  <a:pt x="9743346" y="852696"/>
                  <a:pt x="9745873" y="858007"/>
                </a:cubicBezTo>
                <a:cubicBezTo>
                  <a:pt x="9748914" y="867063"/>
                  <a:pt x="9748431" y="870929"/>
                  <a:pt x="9745462" y="871736"/>
                </a:cubicBezTo>
                <a:cubicBezTo>
                  <a:pt x="9742490" y="872543"/>
                  <a:pt x="9737034" y="870291"/>
                  <a:pt x="9730122" y="867110"/>
                </a:cubicBezTo>
                <a:lnTo>
                  <a:pt x="9709660" y="857073"/>
                </a:lnTo>
                <a:lnTo>
                  <a:pt x="9686212" y="896298"/>
                </a:lnTo>
                <a:cubicBezTo>
                  <a:pt x="9644769" y="959565"/>
                  <a:pt x="9593080" y="1024085"/>
                  <a:pt x="9521034" y="1127495"/>
                </a:cubicBezTo>
                <a:lnTo>
                  <a:pt x="9381282" y="1305851"/>
                </a:lnTo>
                <a:lnTo>
                  <a:pt x="9333991" y="1419834"/>
                </a:lnTo>
                <a:lnTo>
                  <a:pt x="9337317" y="1413240"/>
                </a:lnTo>
                <a:lnTo>
                  <a:pt x="9336083" y="1425973"/>
                </a:lnTo>
                <a:lnTo>
                  <a:pt x="9348229" y="1461620"/>
                </a:lnTo>
                <a:lnTo>
                  <a:pt x="9358989" y="1459148"/>
                </a:lnTo>
                <a:cubicBezTo>
                  <a:pt x="9367656" y="1453561"/>
                  <a:pt x="9378928" y="1443518"/>
                  <a:pt x="9393332" y="1428129"/>
                </a:cubicBezTo>
                <a:lnTo>
                  <a:pt x="9443873" y="1341170"/>
                </a:lnTo>
                <a:lnTo>
                  <a:pt x="9441761" y="1353310"/>
                </a:lnTo>
                <a:cubicBezTo>
                  <a:pt x="9415692" y="1452762"/>
                  <a:pt x="9328411" y="1616632"/>
                  <a:pt x="9251765" y="1700357"/>
                </a:cubicBezTo>
                <a:lnTo>
                  <a:pt x="9263116" y="1661854"/>
                </a:lnTo>
                <a:cubicBezTo>
                  <a:pt x="9274466" y="1623350"/>
                  <a:pt x="9300963" y="1611807"/>
                  <a:pt x="9259318" y="1596386"/>
                </a:cubicBezTo>
                <a:cubicBezTo>
                  <a:pt x="9259318" y="1596386"/>
                  <a:pt x="9247968" y="1634890"/>
                  <a:pt x="9221470" y="1646435"/>
                </a:cubicBezTo>
                <a:cubicBezTo>
                  <a:pt x="9207589" y="1641293"/>
                  <a:pt x="9204616" y="1612461"/>
                  <a:pt x="9179824" y="1631012"/>
                </a:cubicBezTo>
                <a:cubicBezTo>
                  <a:pt x="9155032" y="1649563"/>
                  <a:pt x="9093498" y="1721651"/>
                  <a:pt x="9072715" y="1757742"/>
                </a:cubicBezTo>
                <a:cubicBezTo>
                  <a:pt x="9051931" y="1793830"/>
                  <a:pt x="9055120" y="1825888"/>
                  <a:pt x="9055126" y="1847547"/>
                </a:cubicBezTo>
                <a:cubicBezTo>
                  <a:pt x="9055136" y="1869204"/>
                  <a:pt x="9072758" y="1887685"/>
                  <a:pt x="9072758" y="1887685"/>
                </a:cubicBezTo>
                <a:cubicBezTo>
                  <a:pt x="9099258" y="1876143"/>
                  <a:pt x="8739316" y="2485552"/>
                  <a:pt x="8765815" y="2474010"/>
                </a:cubicBezTo>
                <a:cubicBezTo>
                  <a:pt x="8845308" y="2439383"/>
                  <a:pt x="9422625" y="1690903"/>
                  <a:pt x="9350725" y="1856465"/>
                </a:cubicBezTo>
                <a:cubicBezTo>
                  <a:pt x="9524820" y="1579267"/>
                  <a:pt x="9743499" y="1455006"/>
                  <a:pt x="9811601" y="1223976"/>
                </a:cubicBezTo>
                <a:cubicBezTo>
                  <a:pt x="9852758" y="1143123"/>
                  <a:pt x="9887695" y="1064272"/>
                  <a:pt x="9921368" y="984202"/>
                </a:cubicBezTo>
                <a:lnTo>
                  <a:pt x="10007432" y="776080"/>
                </a:lnTo>
                <a:lnTo>
                  <a:pt x="9996510" y="772856"/>
                </a:lnTo>
                <a:cubicBezTo>
                  <a:pt x="9990307" y="769388"/>
                  <a:pt x="9985103" y="764321"/>
                  <a:pt x="9982107" y="757248"/>
                </a:cubicBezTo>
                <a:cubicBezTo>
                  <a:pt x="9981507" y="748504"/>
                  <a:pt x="9975432" y="739292"/>
                  <a:pt x="9974832" y="730549"/>
                </a:cubicBezTo>
                <a:cubicBezTo>
                  <a:pt x="9974794" y="722193"/>
                  <a:pt x="9973201" y="716091"/>
                  <a:pt x="9965915" y="711039"/>
                </a:cubicBezTo>
                <a:cubicBezTo>
                  <a:pt x="9958629" y="705986"/>
                  <a:pt x="9950606" y="710418"/>
                  <a:pt x="9942156" y="707057"/>
                </a:cubicBezTo>
                <a:cubicBezTo>
                  <a:pt x="9933531" y="702743"/>
                  <a:pt x="9926462" y="696175"/>
                  <a:pt x="9930046" y="686167"/>
                </a:cubicBezTo>
                <a:cubicBezTo>
                  <a:pt x="9936438" y="667280"/>
                  <a:pt x="9929929" y="661100"/>
                  <a:pt x="9912638" y="654941"/>
                </a:cubicBezTo>
                <a:cubicBezTo>
                  <a:pt x="9912944" y="648489"/>
                  <a:pt x="9916267" y="642466"/>
                  <a:pt x="9917132" y="636404"/>
                </a:cubicBezTo>
                <a:cubicBezTo>
                  <a:pt x="9917782" y="631856"/>
                  <a:pt x="9919380" y="627135"/>
                  <a:pt x="9915457" y="624414"/>
                </a:cubicBezTo>
                <a:cubicBezTo>
                  <a:pt x="9911534" y="621694"/>
                  <a:pt x="9908770" y="628105"/>
                  <a:pt x="9905535" y="629194"/>
                </a:cubicBezTo>
                <a:cubicBezTo>
                  <a:pt x="9899586" y="623403"/>
                  <a:pt x="9892684" y="628612"/>
                  <a:pt x="9890402" y="618702"/>
                </a:cubicBezTo>
                <a:cubicBezTo>
                  <a:pt x="9889715" y="614893"/>
                  <a:pt x="9888899" y="607664"/>
                  <a:pt x="9893472" y="605837"/>
                </a:cubicBezTo>
                <a:cubicBezTo>
                  <a:pt x="9916987" y="581333"/>
                  <a:pt x="9922429" y="562621"/>
                  <a:pt x="9911491" y="529219"/>
                </a:cubicBezTo>
                <a:cubicBezTo>
                  <a:pt x="9910587" y="526925"/>
                  <a:pt x="9912574" y="521639"/>
                  <a:pt x="9912834" y="517657"/>
                </a:cubicBezTo>
                <a:cubicBezTo>
                  <a:pt x="9913528" y="510642"/>
                  <a:pt x="9911807" y="501120"/>
                  <a:pt x="9912889" y="493542"/>
                </a:cubicBezTo>
                <a:cubicBezTo>
                  <a:pt x="9913322" y="490510"/>
                  <a:pt x="9913582" y="486527"/>
                  <a:pt x="9912290" y="484797"/>
                </a:cubicBezTo>
                <a:cubicBezTo>
                  <a:pt x="9893155" y="454873"/>
                  <a:pt x="9895446" y="443136"/>
                  <a:pt x="9923446" y="421742"/>
                </a:cubicBezTo>
                <a:cubicBezTo>
                  <a:pt x="9927807" y="410608"/>
                  <a:pt x="9936091" y="402193"/>
                  <a:pt x="9942693" y="392613"/>
                </a:cubicBezTo>
                <a:cubicBezTo>
                  <a:pt x="9949518" y="370694"/>
                  <a:pt x="9961775" y="351709"/>
                  <a:pt x="9967091" y="329577"/>
                </a:cubicBezTo>
                <a:cubicBezTo>
                  <a:pt x="9967695" y="327498"/>
                  <a:pt x="9970370" y="326021"/>
                  <a:pt x="9971706" y="325282"/>
                </a:cubicBezTo>
                <a:cubicBezTo>
                  <a:pt x="9990211" y="316459"/>
                  <a:pt x="9997113" y="311253"/>
                  <a:pt x="9996176" y="289780"/>
                </a:cubicBezTo>
                <a:cubicBezTo>
                  <a:pt x="9995748" y="281987"/>
                  <a:pt x="9996658" y="273456"/>
                  <a:pt x="10001880" y="267084"/>
                </a:cubicBezTo>
                <a:cubicBezTo>
                  <a:pt x="10012494" y="255288"/>
                  <a:pt x="10003915" y="248507"/>
                  <a:pt x="9995941" y="239647"/>
                </a:cubicBezTo>
                <a:cubicBezTo>
                  <a:pt x="9989432" y="233466"/>
                  <a:pt x="9983694" y="236984"/>
                  <a:pt x="9977269" y="236693"/>
                </a:cubicBezTo>
                <a:cubicBezTo>
                  <a:pt x="9964418" y="236110"/>
                  <a:pt x="9955406" y="232361"/>
                  <a:pt x="9956965" y="219282"/>
                </a:cubicBezTo>
                <a:cubicBezTo>
                  <a:pt x="9958525" y="206205"/>
                  <a:pt x="9971681" y="200336"/>
                  <a:pt x="9975310" y="187861"/>
                </a:cubicBezTo>
                <a:cubicBezTo>
                  <a:pt x="9975697" y="187298"/>
                  <a:pt x="9976087" y="186734"/>
                  <a:pt x="9975525" y="186346"/>
                </a:cubicBezTo>
                <a:cubicBezTo>
                  <a:pt x="9974964" y="185957"/>
                  <a:pt x="9974015" y="186132"/>
                  <a:pt x="9973455" y="185743"/>
                </a:cubicBezTo>
                <a:cubicBezTo>
                  <a:pt x="9970265" y="184364"/>
                  <a:pt x="9968799" y="181682"/>
                  <a:pt x="9968672" y="178262"/>
                </a:cubicBezTo>
                <a:cubicBezTo>
                  <a:pt x="9968544" y="174842"/>
                  <a:pt x="9971047" y="172413"/>
                  <a:pt x="9973505" y="172452"/>
                </a:cubicBezTo>
                <a:cubicBezTo>
                  <a:pt x="9975964" y="172491"/>
                  <a:pt x="9975014" y="172666"/>
                  <a:pt x="9976912" y="172316"/>
                </a:cubicBezTo>
                <a:cubicBezTo>
                  <a:pt x="9977733" y="168721"/>
                  <a:pt x="9978381" y="164174"/>
                  <a:pt x="9979764" y="160968"/>
                </a:cubicBezTo>
                <a:cubicBezTo>
                  <a:pt x="9983304" y="153428"/>
                  <a:pt x="9987920" y="149133"/>
                  <a:pt x="9993141" y="142760"/>
                </a:cubicBezTo>
                <a:cubicBezTo>
                  <a:pt x="9995255" y="140895"/>
                  <a:pt x="9999139" y="135259"/>
                  <a:pt x="10001082" y="132441"/>
                </a:cubicBezTo>
                <a:lnTo>
                  <a:pt x="10000565" y="129585"/>
                </a:lnTo>
                <a:cubicBezTo>
                  <a:pt x="9991215" y="113107"/>
                  <a:pt x="10005709" y="106499"/>
                  <a:pt x="10014597" y="96007"/>
                </a:cubicBezTo>
                <a:cubicBezTo>
                  <a:pt x="10023315" y="84561"/>
                  <a:pt x="10023015" y="80189"/>
                  <a:pt x="10019829" y="67986"/>
                </a:cubicBezTo>
                <a:close/>
                <a:moveTo>
                  <a:pt x="8028379" y="44745"/>
                </a:moveTo>
                <a:cubicBezTo>
                  <a:pt x="8037689" y="46035"/>
                  <a:pt x="8046107" y="47030"/>
                  <a:pt x="8056101" y="49440"/>
                </a:cubicBezTo>
                <a:cubicBezTo>
                  <a:pt x="8058768" y="50324"/>
                  <a:pt x="8066091" y="51851"/>
                  <a:pt x="8063075" y="56222"/>
                </a:cubicBezTo>
                <a:cubicBezTo>
                  <a:pt x="8055949" y="65494"/>
                  <a:pt x="8045621" y="56709"/>
                  <a:pt x="8034804" y="57605"/>
                </a:cubicBezTo>
                <a:cubicBezTo>
                  <a:pt x="8029738" y="58612"/>
                  <a:pt x="8029335" y="48640"/>
                  <a:pt x="8028379" y="44745"/>
                </a:cubicBezTo>
                <a:close/>
                <a:moveTo>
                  <a:pt x="8099650" y="0"/>
                </a:moveTo>
                <a:lnTo>
                  <a:pt x="8138445" y="0"/>
                </a:lnTo>
                <a:lnTo>
                  <a:pt x="8156133" y="19014"/>
                </a:lnTo>
                <a:cubicBezTo>
                  <a:pt x="8165909" y="33880"/>
                  <a:pt x="8174936" y="44021"/>
                  <a:pt x="8192121" y="40760"/>
                </a:cubicBezTo>
                <a:cubicBezTo>
                  <a:pt x="8209305" y="37498"/>
                  <a:pt x="8209726" y="24219"/>
                  <a:pt x="8210560" y="9286"/>
                </a:cubicBezTo>
                <a:lnTo>
                  <a:pt x="8215279" y="0"/>
                </a:lnTo>
                <a:lnTo>
                  <a:pt x="10045228" y="0"/>
                </a:lnTo>
                <a:lnTo>
                  <a:pt x="10041449" y="3715"/>
                </a:lnTo>
                <a:lnTo>
                  <a:pt x="10040260" y="6795"/>
                </a:lnTo>
                <a:lnTo>
                  <a:pt x="10051800" y="0"/>
                </a:lnTo>
                <a:lnTo>
                  <a:pt x="10906320" y="0"/>
                </a:lnTo>
                <a:lnTo>
                  <a:pt x="10905787" y="3554"/>
                </a:lnTo>
                <a:cubicBezTo>
                  <a:pt x="10913162" y="3669"/>
                  <a:pt x="10921096" y="4175"/>
                  <a:pt x="10928472" y="4292"/>
                </a:cubicBezTo>
                <a:cubicBezTo>
                  <a:pt x="10934202" y="11598"/>
                  <a:pt x="10927473" y="17758"/>
                  <a:pt x="10931308" y="25413"/>
                </a:cubicBezTo>
                <a:cubicBezTo>
                  <a:pt x="10932078" y="35110"/>
                  <a:pt x="10928240" y="38278"/>
                  <a:pt x="10919827" y="43273"/>
                </a:cubicBezTo>
                <a:cubicBezTo>
                  <a:pt x="10909689" y="49568"/>
                  <a:pt x="10901839" y="54950"/>
                  <a:pt x="10908602" y="67969"/>
                </a:cubicBezTo>
                <a:cubicBezTo>
                  <a:pt x="10912438" y="75625"/>
                  <a:pt x="10920500" y="79550"/>
                  <a:pt x="10929383" y="79881"/>
                </a:cubicBezTo>
                <a:cubicBezTo>
                  <a:pt x="10930892" y="80095"/>
                  <a:pt x="10932014" y="80871"/>
                  <a:pt x="10933134" y="81649"/>
                </a:cubicBezTo>
                <a:cubicBezTo>
                  <a:pt x="10944949" y="87341"/>
                  <a:pt x="10956934" y="93987"/>
                  <a:pt x="10969740" y="97037"/>
                </a:cubicBezTo>
                <a:cubicBezTo>
                  <a:pt x="10984056" y="100302"/>
                  <a:pt x="10997341" y="97852"/>
                  <a:pt x="11010663" y="103761"/>
                </a:cubicBezTo>
                <a:cubicBezTo>
                  <a:pt x="11018470" y="100846"/>
                  <a:pt x="11025024" y="104557"/>
                  <a:pt x="11032571" y="105625"/>
                </a:cubicBezTo>
                <a:cubicBezTo>
                  <a:pt x="11059521" y="110988"/>
                  <a:pt x="11083626" y="116875"/>
                  <a:pt x="11111830" y="115612"/>
                </a:cubicBezTo>
                <a:lnTo>
                  <a:pt x="11116100" y="118140"/>
                </a:lnTo>
                <a:cubicBezTo>
                  <a:pt x="11116180" y="118130"/>
                  <a:pt x="11116261" y="118118"/>
                  <a:pt x="11116341" y="118108"/>
                </a:cubicBezTo>
                <a:cubicBezTo>
                  <a:pt x="11125090" y="119129"/>
                  <a:pt x="11131318" y="118361"/>
                  <a:pt x="11135859" y="111956"/>
                </a:cubicBezTo>
                <a:cubicBezTo>
                  <a:pt x="11140399" y="105551"/>
                  <a:pt x="11134926" y="97231"/>
                  <a:pt x="11137574" y="89485"/>
                </a:cubicBezTo>
                <a:cubicBezTo>
                  <a:pt x="11141203" y="81694"/>
                  <a:pt x="11147353" y="75690"/>
                  <a:pt x="11158208" y="80422"/>
                </a:cubicBezTo>
                <a:cubicBezTo>
                  <a:pt x="11178658" y="88995"/>
                  <a:pt x="11184459" y="83483"/>
                  <a:pt x="11189125" y="67544"/>
                </a:cubicBezTo>
                <a:cubicBezTo>
                  <a:pt x="11195916" y="68656"/>
                  <a:pt x="11202570" y="72632"/>
                  <a:pt x="11209013" y="74238"/>
                </a:cubicBezTo>
                <a:cubicBezTo>
                  <a:pt x="11213842" y="75441"/>
                  <a:pt x="11218955" y="77584"/>
                  <a:pt x="11221400" y="74135"/>
                </a:cubicBezTo>
                <a:cubicBezTo>
                  <a:pt x="11223845" y="70685"/>
                  <a:pt x="11216840" y="67201"/>
                  <a:pt x="11215365" y="63936"/>
                </a:cubicBezTo>
                <a:cubicBezTo>
                  <a:pt x="11220817" y="58918"/>
                  <a:pt x="11214648" y="51583"/>
                  <a:pt x="11224794" y="50632"/>
                </a:cubicBezTo>
                <a:cubicBezTo>
                  <a:pt x="11228713" y="50449"/>
                  <a:pt x="11236203" y="50577"/>
                  <a:pt x="11238590" y="55228"/>
                </a:cubicBezTo>
                <a:cubicBezTo>
                  <a:pt x="11266694" y="81070"/>
                  <a:pt x="11286862" y="88702"/>
                  <a:pt x="11320728" y="82356"/>
                </a:cubicBezTo>
                <a:cubicBezTo>
                  <a:pt x="11323036" y="81771"/>
                  <a:pt x="11328781" y="84362"/>
                  <a:pt x="11332981" y="85118"/>
                </a:cubicBezTo>
                <a:cubicBezTo>
                  <a:pt x="11340402" y="86676"/>
                  <a:pt x="11350201" y="86217"/>
                  <a:pt x="11358251" y="88224"/>
                </a:cubicBezTo>
                <a:cubicBezTo>
                  <a:pt x="11361472" y="89026"/>
                  <a:pt x="11365673" y="89783"/>
                  <a:pt x="11367351" y="88751"/>
                </a:cubicBezTo>
                <a:cubicBezTo>
                  <a:pt x="11396725" y="74040"/>
                  <a:pt x="11418312" y="5313"/>
                  <a:pt x="11443623" y="35096"/>
                </a:cubicBezTo>
                <a:cubicBezTo>
                  <a:pt x="11455739" y="40724"/>
                  <a:pt x="11456357" y="86014"/>
                  <a:pt x="11467077" y="93612"/>
                </a:cubicBezTo>
                <a:cubicBezTo>
                  <a:pt x="11490747" y="102987"/>
                  <a:pt x="11511907" y="153456"/>
                  <a:pt x="11535645" y="161399"/>
                </a:cubicBezTo>
                <a:cubicBezTo>
                  <a:pt x="11537886" y="162246"/>
                  <a:pt x="11575922" y="83537"/>
                  <a:pt x="11576834" y="84924"/>
                </a:cubicBezTo>
                <a:cubicBezTo>
                  <a:pt x="11587991" y="103935"/>
                  <a:pt x="11557949" y="192751"/>
                  <a:pt x="11580348" y="194562"/>
                </a:cubicBezTo>
                <a:cubicBezTo>
                  <a:pt x="11588468" y="195135"/>
                  <a:pt x="11597501" y="197095"/>
                  <a:pt x="11604717" y="202951"/>
                </a:cubicBezTo>
                <a:cubicBezTo>
                  <a:pt x="11618173" y="214708"/>
                  <a:pt x="11624391" y="207273"/>
                  <a:pt x="11632850" y="200684"/>
                </a:cubicBezTo>
                <a:cubicBezTo>
                  <a:pt x="11638650" y="195173"/>
                  <a:pt x="11634372" y="189178"/>
                  <a:pt x="11634014" y="183003"/>
                </a:cubicBezTo>
                <a:cubicBezTo>
                  <a:pt x="11633296" y="170650"/>
                  <a:pt x="11636292" y="162412"/>
                  <a:pt x="11650155" y="165574"/>
                </a:cubicBezTo>
                <a:cubicBezTo>
                  <a:pt x="11664019" y="168739"/>
                  <a:pt x="11671527" y="182202"/>
                  <a:pt x="11684972" y="187290"/>
                </a:cubicBezTo>
                <a:cubicBezTo>
                  <a:pt x="11685603" y="187738"/>
                  <a:pt x="11686234" y="188184"/>
                  <a:pt x="11686582" y="187692"/>
                </a:cubicBezTo>
                <a:cubicBezTo>
                  <a:pt x="11686932" y="187199"/>
                  <a:pt x="11686652" y="186259"/>
                  <a:pt x="11687000" y="185767"/>
                </a:cubicBezTo>
                <a:cubicBezTo>
                  <a:pt x="11688116" y="182856"/>
                  <a:pt x="11690773" y="181780"/>
                  <a:pt x="11694343" y="182089"/>
                </a:cubicBezTo>
                <a:cubicBezTo>
                  <a:pt x="11697913" y="182398"/>
                  <a:pt x="11698242" y="192079"/>
                  <a:pt x="11700930" y="187498"/>
                </a:cubicBezTo>
                <a:cubicBezTo>
                  <a:pt x="11703619" y="182916"/>
                  <a:pt x="11709914" y="152717"/>
                  <a:pt x="11710477" y="154597"/>
                </a:cubicBezTo>
                <a:cubicBezTo>
                  <a:pt x="11714329" y="155846"/>
                  <a:pt x="11709677" y="185729"/>
                  <a:pt x="11713610" y="195004"/>
                </a:cubicBezTo>
                <a:cubicBezTo>
                  <a:pt x="11717542" y="204279"/>
                  <a:pt x="11726852" y="204389"/>
                  <a:pt x="11734070" y="210246"/>
                </a:cubicBezTo>
                <a:cubicBezTo>
                  <a:pt x="11736243" y="212526"/>
                  <a:pt x="11742548" y="216996"/>
                  <a:pt x="11745700" y="219230"/>
                </a:cubicBezTo>
                <a:lnTo>
                  <a:pt x="11748640" y="219093"/>
                </a:lnTo>
                <a:cubicBezTo>
                  <a:pt x="11764938" y="212137"/>
                  <a:pt x="11800520" y="190775"/>
                  <a:pt x="11812431" y="200699"/>
                </a:cubicBezTo>
                <a:cubicBezTo>
                  <a:pt x="11825325" y="210577"/>
                  <a:pt x="11802715" y="247055"/>
                  <a:pt x="11815170" y="245519"/>
                </a:cubicBezTo>
                <a:cubicBezTo>
                  <a:pt x="11833224" y="242770"/>
                  <a:pt x="11849744" y="244857"/>
                  <a:pt x="11868517" y="254461"/>
                </a:cubicBezTo>
                <a:cubicBezTo>
                  <a:pt x="11873279" y="257096"/>
                  <a:pt x="11872513" y="259513"/>
                  <a:pt x="11874618" y="263226"/>
                </a:cubicBezTo>
                <a:cubicBezTo>
                  <a:pt x="11884660" y="285149"/>
                  <a:pt x="11891596" y="290065"/>
                  <a:pt x="11917081" y="295542"/>
                </a:cubicBezTo>
                <a:cubicBezTo>
                  <a:pt x="11932273" y="298167"/>
                  <a:pt x="11949152" y="306431"/>
                  <a:pt x="11951908" y="323929"/>
                </a:cubicBezTo>
                <a:cubicBezTo>
                  <a:pt x="11952684" y="328179"/>
                  <a:pt x="11955701" y="333280"/>
                  <a:pt x="11957457" y="337483"/>
                </a:cubicBezTo>
                <a:cubicBezTo>
                  <a:pt x="11959563" y="341197"/>
                  <a:pt x="11960970" y="345894"/>
                  <a:pt x="11962726" y="350100"/>
                </a:cubicBezTo>
                <a:cubicBezTo>
                  <a:pt x="11968885" y="350765"/>
                  <a:pt x="11977006" y="351339"/>
                  <a:pt x="11983166" y="352004"/>
                </a:cubicBezTo>
                <a:cubicBezTo>
                  <a:pt x="11992264" y="352532"/>
                  <a:pt x="11999968" y="355030"/>
                  <a:pt x="12007670" y="357528"/>
                </a:cubicBezTo>
                <a:cubicBezTo>
                  <a:pt x="12020834" y="361677"/>
                  <a:pt x="12028459" y="358939"/>
                  <a:pt x="12039092" y="354631"/>
                </a:cubicBezTo>
                <a:cubicBezTo>
                  <a:pt x="12054059" y="348214"/>
                  <a:pt x="12068746" y="340858"/>
                  <a:pt x="12082803" y="333055"/>
                </a:cubicBezTo>
                <a:cubicBezTo>
                  <a:pt x="12093580" y="332552"/>
                  <a:pt x="12101351" y="333618"/>
                  <a:pt x="12108016" y="344263"/>
                </a:cubicBezTo>
                <a:cubicBezTo>
                  <a:pt x="12102438" y="358816"/>
                  <a:pt x="12056778" y="364049"/>
                  <a:pt x="12074732" y="365829"/>
                </a:cubicBezTo>
                <a:cubicBezTo>
                  <a:pt x="12083709" y="366718"/>
                  <a:pt x="12118869" y="360784"/>
                  <a:pt x="12151832" y="356233"/>
                </a:cubicBezTo>
                <a:lnTo>
                  <a:pt x="12192000" y="351909"/>
                </a:lnTo>
                <a:lnTo>
                  <a:pt x="12192000" y="368324"/>
                </a:lnTo>
                <a:lnTo>
                  <a:pt x="12153304" y="381056"/>
                </a:lnTo>
                <a:cubicBezTo>
                  <a:pt x="12120705" y="390830"/>
                  <a:pt x="12085533" y="400457"/>
                  <a:pt x="12075423" y="406290"/>
                </a:cubicBezTo>
                <a:cubicBezTo>
                  <a:pt x="12055202" y="417957"/>
                  <a:pt x="12089228" y="417553"/>
                  <a:pt x="12094418" y="424934"/>
                </a:cubicBezTo>
                <a:cubicBezTo>
                  <a:pt x="12103257" y="437860"/>
                  <a:pt x="12112152" y="442684"/>
                  <a:pt x="12126151" y="442983"/>
                </a:cubicBezTo>
                <a:cubicBezTo>
                  <a:pt x="12131453" y="442854"/>
                  <a:pt x="12141451" y="443247"/>
                  <a:pt x="12153560" y="444194"/>
                </a:cubicBezTo>
                <a:lnTo>
                  <a:pt x="12192000" y="448549"/>
                </a:lnTo>
                <a:lnTo>
                  <a:pt x="12192000" y="480026"/>
                </a:lnTo>
                <a:lnTo>
                  <a:pt x="12182059" y="481049"/>
                </a:lnTo>
                <a:cubicBezTo>
                  <a:pt x="12175186" y="481777"/>
                  <a:pt x="12171458" y="482312"/>
                  <a:pt x="12173804" y="482679"/>
                </a:cubicBezTo>
                <a:lnTo>
                  <a:pt x="12192000" y="484282"/>
                </a:lnTo>
                <a:lnTo>
                  <a:pt x="12192000" y="1749076"/>
                </a:lnTo>
                <a:lnTo>
                  <a:pt x="12186578" y="1749450"/>
                </a:lnTo>
                <a:cubicBezTo>
                  <a:pt x="12182955" y="1748547"/>
                  <a:pt x="12179261" y="1747410"/>
                  <a:pt x="12175448" y="1748779"/>
                </a:cubicBezTo>
                <a:cubicBezTo>
                  <a:pt x="12165369" y="1748297"/>
                  <a:pt x="12161654" y="1744183"/>
                  <a:pt x="12155552" y="1735417"/>
                </a:cubicBezTo>
                <a:cubicBezTo>
                  <a:pt x="12147906" y="1724817"/>
                  <a:pt x="12141455" y="1716543"/>
                  <a:pt x="12128515" y="1721436"/>
                </a:cubicBezTo>
                <a:cubicBezTo>
                  <a:pt x="12120890" y="1724174"/>
                  <a:pt x="12117612" y="1731474"/>
                  <a:pt x="12118184" y="1740021"/>
                </a:cubicBezTo>
                <a:cubicBezTo>
                  <a:pt x="12118116" y="1741454"/>
                  <a:pt x="12117417" y="1742440"/>
                  <a:pt x="12116719" y="1743425"/>
                </a:cubicBezTo>
                <a:cubicBezTo>
                  <a:pt x="12111977" y="1754127"/>
                  <a:pt x="12106253" y="1764875"/>
                  <a:pt x="12104382" y="1776872"/>
                </a:cubicBezTo>
                <a:cubicBezTo>
                  <a:pt x="12102441" y="1790302"/>
                  <a:pt x="12106381" y="1803458"/>
                  <a:pt x="12101569" y="1815593"/>
                </a:cubicBezTo>
                <a:cubicBezTo>
                  <a:pt x="12105431" y="1823509"/>
                  <a:pt x="12102219" y="1829377"/>
                  <a:pt x="12101880" y="1836539"/>
                </a:cubicBezTo>
                <a:cubicBezTo>
                  <a:pt x="12099049" y="1861919"/>
                  <a:pt x="12095373" y="1884482"/>
                  <a:pt x="12099613" y="1911916"/>
                </a:cubicBezTo>
                <a:cubicBezTo>
                  <a:pt x="12100671" y="1917108"/>
                  <a:pt x="12096694" y="1925390"/>
                  <a:pt x="12091096" y="1926605"/>
                </a:cubicBezTo>
                <a:cubicBezTo>
                  <a:pt x="12088439" y="1927682"/>
                  <a:pt x="12086547" y="1926341"/>
                  <a:pt x="12085635" y="1924954"/>
                </a:cubicBezTo>
                <a:cubicBezTo>
                  <a:pt x="12084724" y="1923567"/>
                  <a:pt x="12082618" y="1919855"/>
                  <a:pt x="12081357" y="1918960"/>
                </a:cubicBezTo>
                <a:cubicBezTo>
                  <a:pt x="12080347" y="1899000"/>
                  <a:pt x="12080250" y="1880426"/>
                  <a:pt x="12084070" y="1861667"/>
                </a:cubicBezTo>
                <a:cubicBezTo>
                  <a:pt x="12089163" y="1850473"/>
                  <a:pt x="12087117" y="1838658"/>
                  <a:pt x="12087377" y="1826260"/>
                </a:cubicBezTo>
                <a:cubicBezTo>
                  <a:pt x="12084283" y="1815924"/>
                  <a:pt x="12084059" y="1806883"/>
                  <a:pt x="12088666" y="1799044"/>
                </a:cubicBezTo>
                <a:cubicBezTo>
                  <a:pt x="12092227" y="1792685"/>
                  <a:pt x="12093128" y="1787403"/>
                  <a:pt x="12090878" y="1779887"/>
                </a:cubicBezTo>
                <a:cubicBezTo>
                  <a:pt x="12089258" y="1772816"/>
                  <a:pt x="12090441" y="1768472"/>
                  <a:pt x="12092671" y="1762651"/>
                </a:cubicBezTo>
                <a:lnTo>
                  <a:pt x="12088638" y="1748611"/>
                </a:lnTo>
                <a:cubicBezTo>
                  <a:pt x="12068008" y="1778539"/>
                  <a:pt x="12047377" y="1808466"/>
                  <a:pt x="12026747" y="1838393"/>
                </a:cubicBezTo>
                <a:cubicBezTo>
                  <a:pt x="11875266" y="2003233"/>
                  <a:pt x="11764546" y="2161462"/>
                  <a:pt x="11622517" y="2340549"/>
                </a:cubicBezTo>
                <a:lnTo>
                  <a:pt x="11482979" y="2508801"/>
                </a:lnTo>
                <a:lnTo>
                  <a:pt x="11501582" y="2567899"/>
                </a:lnTo>
                <a:cubicBezTo>
                  <a:pt x="11514338" y="2550550"/>
                  <a:pt x="11527095" y="2533201"/>
                  <a:pt x="11539851" y="2515851"/>
                </a:cubicBezTo>
                <a:cubicBezTo>
                  <a:pt x="11633053" y="2444623"/>
                  <a:pt x="11653404" y="2490416"/>
                  <a:pt x="11716750" y="2445073"/>
                </a:cubicBezTo>
                <a:cubicBezTo>
                  <a:pt x="11737866" y="2429958"/>
                  <a:pt x="11763757" y="2404717"/>
                  <a:pt x="11798719" y="2361642"/>
                </a:cubicBezTo>
                <a:cubicBezTo>
                  <a:pt x="11841503" y="2214434"/>
                  <a:pt x="12012383" y="2067486"/>
                  <a:pt x="12191286" y="1892936"/>
                </a:cubicBezTo>
                <a:lnTo>
                  <a:pt x="12192000" y="1892191"/>
                </a:lnTo>
                <a:lnTo>
                  <a:pt x="12192000" y="3402867"/>
                </a:lnTo>
                <a:lnTo>
                  <a:pt x="12124501" y="3445284"/>
                </a:lnTo>
                <a:cubicBezTo>
                  <a:pt x="11944868" y="3569164"/>
                  <a:pt x="11772840" y="3719810"/>
                  <a:pt x="11610252" y="3882997"/>
                </a:cubicBezTo>
                <a:lnTo>
                  <a:pt x="11561351" y="3871963"/>
                </a:lnTo>
                <a:lnTo>
                  <a:pt x="11555412" y="3917998"/>
                </a:lnTo>
                <a:cubicBezTo>
                  <a:pt x="11506511" y="3906965"/>
                  <a:pt x="11445732" y="3988004"/>
                  <a:pt x="11445732" y="3988004"/>
                </a:cubicBezTo>
                <a:cubicBezTo>
                  <a:pt x="11390892" y="4023008"/>
                  <a:pt x="11439793" y="4034043"/>
                  <a:pt x="11494631" y="3999040"/>
                </a:cubicBezTo>
                <a:lnTo>
                  <a:pt x="11516326" y="4000984"/>
                </a:lnTo>
                <a:lnTo>
                  <a:pt x="11470493" y="4052072"/>
                </a:lnTo>
                <a:cubicBezTo>
                  <a:pt x="11370304" y="4133845"/>
                  <a:pt x="11229691" y="4199833"/>
                  <a:pt x="11257457" y="4277164"/>
                </a:cubicBezTo>
                <a:cubicBezTo>
                  <a:pt x="11630791" y="4071217"/>
                  <a:pt x="11883315" y="4115729"/>
                  <a:pt x="12186069" y="3960248"/>
                </a:cubicBezTo>
                <a:lnTo>
                  <a:pt x="12192000" y="3956950"/>
                </a:lnTo>
                <a:lnTo>
                  <a:pt x="12192000" y="6089079"/>
                </a:lnTo>
                <a:lnTo>
                  <a:pt x="12170804" y="6100399"/>
                </a:lnTo>
                <a:cubicBezTo>
                  <a:pt x="12107113" y="6128986"/>
                  <a:pt x="12029608" y="6152605"/>
                  <a:pt x="11926881" y="6168414"/>
                </a:cubicBezTo>
                <a:cubicBezTo>
                  <a:pt x="11868187" y="6140947"/>
                  <a:pt x="11959914" y="6088049"/>
                  <a:pt x="11970924" y="6061259"/>
                </a:cubicBezTo>
                <a:cubicBezTo>
                  <a:pt x="11556799" y="6174895"/>
                  <a:pt x="11221332" y="6227521"/>
                  <a:pt x="10824406" y="6388943"/>
                </a:cubicBezTo>
                <a:lnTo>
                  <a:pt x="10674727" y="6454503"/>
                </a:lnTo>
                <a:lnTo>
                  <a:pt x="10563867" y="6399697"/>
                </a:lnTo>
                <a:lnTo>
                  <a:pt x="10573089" y="6397289"/>
                </a:lnTo>
                <a:lnTo>
                  <a:pt x="10556384" y="6395995"/>
                </a:lnTo>
                <a:lnTo>
                  <a:pt x="10512932" y="6374512"/>
                </a:lnTo>
                <a:lnTo>
                  <a:pt x="10518410" y="6362716"/>
                </a:lnTo>
                <a:lnTo>
                  <a:pt x="10539954" y="6347821"/>
                </a:lnTo>
                <a:lnTo>
                  <a:pt x="10519397" y="6349255"/>
                </a:lnTo>
                <a:cubicBezTo>
                  <a:pt x="10482622" y="6350378"/>
                  <a:pt x="10446201" y="6349987"/>
                  <a:pt x="10410227" y="6347940"/>
                </a:cubicBezTo>
                <a:lnTo>
                  <a:pt x="10401988" y="6347070"/>
                </a:lnTo>
                <a:lnTo>
                  <a:pt x="10294117" y="6383481"/>
                </a:lnTo>
                <a:cubicBezTo>
                  <a:pt x="10252952" y="6399565"/>
                  <a:pt x="10215240" y="6416758"/>
                  <a:pt x="10184139" y="6434254"/>
                </a:cubicBezTo>
                <a:lnTo>
                  <a:pt x="10236273" y="6429436"/>
                </a:lnTo>
                <a:cubicBezTo>
                  <a:pt x="10288406" y="6424620"/>
                  <a:pt x="10308944" y="6396727"/>
                  <a:pt x="10320010" y="6447697"/>
                </a:cubicBezTo>
                <a:cubicBezTo>
                  <a:pt x="10320010" y="6447697"/>
                  <a:pt x="10267873" y="6452512"/>
                  <a:pt x="10247338" y="6480404"/>
                </a:cubicBezTo>
                <a:lnTo>
                  <a:pt x="10258403" y="6531372"/>
                </a:lnTo>
                <a:cubicBezTo>
                  <a:pt x="10113063" y="6596791"/>
                  <a:pt x="10018262" y="6527564"/>
                  <a:pt x="10122531" y="6517931"/>
                </a:cubicBezTo>
                <a:lnTo>
                  <a:pt x="10070397" y="6522748"/>
                </a:lnTo>
                <a:cubicBezTo>
                  <a:pt x="10018262" y="6527564"/>
                  <a:pt x="9986661" y="6504489"/>
                  <a:pt x="9986661" y="6504489"/>
                </a:cubicBezTo>
                <a:cubicBezTo>
                  <a:pt x="10007197" y="6476597"/>
                  <a:pt x="10059331" y="6471778"/>
                  <a:pt x="10079868" y="6443886"/>
                </a:cubicBezTo>
                <a:lnTo>
                  <a:pt x="10101029" y="6417775"/>
                </a:lnTo>
                <a:lnTo>
                  <a:pt x="9946835" y="6448898"/>
                </a:lnTo>
                <a:cubicBezTo>
                  <a:pt x="9795374" y="6470724"/>
                  <a:pt x="9626853" y="6483137"/>
                  <a:pt x="9487565" y="6504632"/>
                </a:cubicBezTo>
                <a:lnTo>
                  <a:pt x="9472004" y="6507584"/>
                </a:lnTo>
                <a:lnTo>
                  <a:pt x="9549602" y="6504318"/>
                </a:lnTo>
                <a:cubicBezTo>
                  <a:pt x="9546971" y="6554134"/>
                  <a:pt x="9443569" y="6557963"/>
                  <a:pt x="9361027" y="6580143"/>
                </a:cubicBezTo>
                <a:lnTo>
                  <a:pt x="9319778" y="6597947"/>
                </a:lnTo>
                <a:lnTo>
                  <a:pt x="9306833" y="6591712"/>
                </a:lnTo>
                <a:cubicBezTo>
                  <a:pt x="9301497" y="6592548"/>
                  <a:pt x="9297646" y="6598639"/>
                  <a:pt x="9289947" y="6610823"/>
                </a:cubicBezTo>
                <a:lnTo>
                  <a:pt x="9319778" y="6597947"/>
                </a:lnTo>
                <a:lnTo>
                  <a:pt x="9332637" y="6604142"/>
                </a:lnTo>
                <a:cubicBezTo>
                  <a:pt x="9375330" y="6597460"/>
                  <a:pt x="9402622" y="6615148"/>
                  <a:pt x="9359930" y="6621829"/>
                </a:cubicBezTo>
                <a:cubicBezTo>
                  <a:pt x="9359930" y="6621829"/>
                  <a:pt x="9301839" y="6652877"/>
                  <a:pt x="9274549" y="6635191"/>
                </a:cubicBezTo>
                <a:lnTo>
                  <a:pt x="9259149" y="6659557"/>
                </a:lnTo>
                <a:lnTo>
                  <a:pt x="9231857" y="6641871"/>
                </a:lnTo>
                <a:cubicBezTo>
                  <a:pt x="8929511" y="6755057"/>
                  <a:pt x="8615271" y="6826189"/>
                  <a:pt x="8335337" y="6782162"/>
                </a:cubicBezTo>
                <a:cubicBezTo>
                  <a:pt x="8315039" y="6799062"/>
                  <a:pt x="8289570" y="6813684"/>
                  <a:pt x="8260009" y="6826458"/>
                </a:cubicBezTo>
                <a:lnTo>
                  <a:pt x="8165154" y="6858000"/>
                </a:lnTo>
                <a:lnTo>
                  <a:pt x="0" y="6858000"/>
                </a:lnTo>
                <a:lnTo>
                  <a:pt x="0" y="6611995"/>
                </a:lnTo>
                <a:lnTo>
                  <a:pt x="12218" y="6597975"/>
                </a:lnTo>
                <a:cubicBezTo>
                  <a:pt x="305463" y="6524678"/>
                  <a:pt x="611273" y="6518569"/>
                  <a:pt x="745332" y="6414735"/>
                </a:cubicBezTo>
                <a:cubicBezTo>
                  <a:pt x="930800" y="6361982"/>
                  <a:pt x="874434" y="6433613"/>
                  <a:pt x="1012297" y="6424727"/>
                </a:cubicBezTo>
                <a:cubicBezTo>
                  <a:pt x="1197764" y="6371976"/>
                  <a:pt x="1146356" y="6320893"/>
                  <a:pt x="1262891" y="6272581"/>
                </a:cubicBezTo>
                <a:cubicBezTo>
                  <a:pt x="1499771" y="6270915"/>
                  <a:pt x="1655155" y="6206504"/>
                  <a:pt x="1771692" y="6158196"/>
                </a:cubicBezTo>
                <a:cubicBezTo>
                  <a:pt x="1888229" y="6109888"/>
                  <a:pt x="2013527" y="6033815"/>
                  <a:pt x="2229080" y="5992725"/>
                </a:cubicBezTo>
                <a:cubicBezTo>
                  <a:pt x="2289251" y="6016045"/>
                  <a:pt x="2358183" y="6011602"/>
                  <a:pt x="2310577" y="6055469"/>
                </a:cubicBezTo>
                <a:lnTo>
                  <a:pt x="2356141" y="6041703"/>
                </a:lnTo>
                <a:lnTo>
                  <a:pt x="2566890" y="5968212"/>
                </a:lnTo>
                <a:lnTo>
                  <a:pt x="2791029" y="5883933"/>
                </a:lnTo>
                <a:lnTo>
                  <a:pt x="2967051" y="5807471"/>
                </a:lnTo>
                <a:cubicBezTo>
                  <a:pt x="3063927" y="5761279"/>
                  <a:pt x="3158257" y="5713126"/>
                  <a:pt x="3255622" y="5663716"/>
                </a:cubicBezTo>
                <a:lnTo>
                  <a:pt x="3312689" y="5635571"/>
                </a:lnTo>
                <a:lnTo>
                  <a:pt x="3273184" y="5635480"/>
                </a:lnTo>
                <a:cubicBezTo>
                  <a:pt x="3394510" y="5615338"/>
                  <a:pt x="3291077" y="5602118"/>
                  <a:pt x="3143656" y="5587019"/>
                </a:cubicBezTo>
                <a:lnTo>
                  <a:pt x="3044451" y="5576914"/>
                </a:lnTo>
                <a:lnTo>
                  <a:pt x="3041753" y="5576883"/>
                </a:lnTo>
                <a:lnTo>
                  <a:pt x="3041726" y="5576637"/>
                </a:lnTo>
                <a:lnTo>
                  <a:pt x="3027666" y="5575205"/>
                </a:lnTo>
                <a:cubicBezTo>
                  <a:pt x="2909077" y="5562763"/>
                  <a:pt x="2791165" y="5548029"/>
                  <a:pt x="2750187" y="5527289"/>
                </a:cubicBezTo>
                <a:cubicBezTo>
                  <a:pt x="2713764" y="5508853"/>
                  <a:pt x="2584977" y="5483650"/>
                  <a:pt x="2548553" y="5465213"/>
                </a:cubicBezTo>
                <a:cubicBezTo>
                  <a:pt x="2548553" y="5465213"/>
                  <a:pt x="2731777" y="5403146"/>
                  <a:pt x="2794526" y="5388317"/>
                </a:cubicBezTo>
                <a:cubicBezTo>
                  <a:pt x="2857273" y="5373486"/>
                  <a:pt x="2880666" y="5380397"/>
                  <a:pt x="2925038" y="5376237"/>
                </a:cubicBezTo>
                <a:cubicBezTo>
                  <a:pt x="2947225" y="5374155"/>
                  <a:pt x="2974612" y="5369324"/>
                  <a:pt x="2999724" y="5365815"/>
                </a:cubicBezTo>
                <a:lnTo>
                  <a:pt x="3018972" y="5363751"/>
                </a:lnTo>
                <a:lnTo>
                  <a:pt x="3018844" y="5362554"/>
                </a:lnTo>
                <a:lnTo>
                  <a:pt x="3029061" y="5362669"/>
                </a:lnTo>
                <a:lnTo>
                  <a:pt x="3034750" y="5362059"/>
                </a:lnTo>
                <a:lnTo>
                  <a:pt x="3052333" y="5362930"/>
                </a:lnTo>
                <a:lnTo>
                  <a:pt x="3461098" y="5367535"/>
                </a:lnTo>
                <a:lnTo>
                  <a:pt x="3493000" y="5361753"/>
                </a:lnTo>
                <a:lnTo>
                  <a:pt x="3482382" y="5357633"/>
                </a:lnTo>
                <a:cubicBezTo>
                  <a:pt x="3465451" y="5351063"/>
                  <a:pt x="3450060" y="5342787"/>
                  <a:pt x="3440831" y="5327686"/>
                </a:cubicBezTo>
                <a:cubicBezTo>
                  <a:pt x="3421295" y="5270045"/>
                  <a:pt x="3553316" y="5213922"/>
                  <a:pt x="3617853" y="5222421"/>
                </a:cubicBezTo>
                <a:cubicBezTo>
                  <a:pt x="3666468" y="5194348"/>
                  <a:pt x="3701267" y="5178596"/>
                  <a:pt x="3724013" y="5157182"/>
                </a:cubicBezTo>
                <a:cubicBezTo>
                  <a:pt x="3739626" y="5138567"/>
                  <a:pt x="3747656" y="5123044"/>
                  <a:pt x="3760484" y="5087113"/>
                </a:cubicBezTo>
                <a:cubicBezTo>
                  <a:pt x="3747436" y="4928155"/>
                  <a:pt x="3651213" y="4368621"/>
                  <a:pt x="3645720" y="4203438"/>
                </a:cubicBezTo>
                <a:cubicBezTo>
                  <a:pt x="3656047" y="4154466"/>
                  <a:pt x="3682769" y="4120909"/>
                  <a:pt x="3727524" y="4096014"/>
                </a:cubicBezTo>
                <a:cubicBezTo>
                  <a:pt x="3817690" y="4043524"/>
                  <a:pt x="3895063" y="3992700"/>
                  <a:pt x="4009855" y="3960004"/>
                </a:cubicBezTo>
                <a:cubicBezTo>
                  <a:pt x="4124647" y="3927308"/>
                  <a:pt x="4339230" y="3919524"/>
                  <a:pt x="4416279" y="3899839"/>
                </a:cubicBezTo>
                <a:cubicBezTo>
                  <a:pt x="4449135" y="3892078"/>
                  <a:pt x="4554813" y="3882219"/>
                  <a:pt x="4573874" y="3861103"/>
                </a:cubicBezTo>
                <a:cubicBezTo>
                  <a:pt x="4592172" y="3814676"/>
                  <a:pt x="4566470" y="3732059"/>
                  <a:pt x="4526072" y="3621276"/>
                </a:cubicBezTo>
                <a:cubicBezTo>
                  <a:pt x="4485674" y="3510494"/>
                  <a:pt x="4397987" y="3292605"/>
                  <a:pt x="4331486" y="3196407"/>
                </a:cubicBezTo>
                <a:cubicBezTo>
                  <a:pt x="4249590" y="3080373"/>
                  <a:pt x="4128844" y="3002106"/>
                  <a:pt x="4034691" y="2925077"/>
                </a:cubicBezTo>
                <a:cubicBezTo>
                  <a:pt x="3940538" y="2848048"/>
                  <a:pt x="3851978" y="2803559"/>
                  <a:pt x="3766570" y="2734233"/>
                </a:cubicBezTo>
                <a:cubicBezTo>
                  <a:pt x="3752445" y="2722228"/>
                  <a:pt x="3739761" y="2723442"/>
                  <a:pt x="3722360" y="2724942"/>
                </a:cubicBezTo>
                <a:cubicBezTo>
                  <a:pt x="3667563" y="2727383"/>
                  <a:pt x="3625296" y="2722854"/>
                  <a:pt x="3581785" y="2685134"/>
                </a:cubicBezTo>
                <a:cubicBezTo>
                  <a:pt x="3567659" y="2673130"/>
                  <a:pt x="3549778" y="2670224"/>
                  <a:pt x="3532880" y="2663267"/>
                </a:cubicBezTo>
                <a:cubicBezTo>
                  <a:pt x="3490635" y="2645874"/>
                  <a:pt x="3469065" y="2613476"/>
                  <a:pt x="3478081" y="2569906"/>
                </a:cubicBezTo>
                <a:cubicBezTo>
                  <a:pt x="3483496" y="2541191"/>
                  <a:pt x="3513406" y="2545584"/>
                  <a:pt x="3536634" y="2558367"/>
                </a:cubicBezTo>
                <a:cubicBezTo>
                  <a:pt x="3533730" y="2544793"/>
                  <a:pt x="3528862" y="2539324"/>
                  <a:pt x="3517007" y="2530730"/>
                </a:cubicBezTo>
                <a:cubicBezTo>
                  <a:pt x="3506615" y="2522490"/>
                  <a:pt x="3495415" y="2511195"/>
                  <a:pt x="3501943" y="2497049"/>
                </a:cubicBezTo>
                <a:cubicBezTo>
                  <a:pt x="3508470" y="2482903"/>
                  <a:pt x="3526526" y="2478702"/>
                  <a:pt x="3540017" y="2480543"/>
                </a:cubicBezTo>
                <a:cubicBezTo>
                  <a:pt x="3554972" y="2482740"/>
                  <a:pt x="3566195" y="2481172"/>
                  <a:pt x="3574665" y="2471787"/>
                </a:cubicBezTo>
                <a:cubicBezTo>
                  <a:pt x="3582809" y="2463753"/>
                  <a:pt x="3596476" y="2458488"/>
                  <a:pt x="3606059" y="2463671"/>
                </a:cubicBezTo>
                <a:cubicBezTo>
                  <a:pt x="3643949" y="2484655"/>
                  <a:pt x="3679161" y="2466383"/>
                  <a:pt x="3713575" y="2473857"/>
                </a:cubicBezTo>
                <a:cubicBezTo>
                  <a:pt x="3725047" y="2476349"/>
                  <a:pt x="3736429" y="2481700"/>
                  <a:pt x="3747793" y="2492320"/>
                </a:cubicBezTo>
                <a:cubicBezTo>
                  <a:pt x="3769058" y="2513205"/>
                  <a:pt x="3794384" y="2536504"/>
                  <a:pt x="3813203" y="2561086"/>
                </a:cubicBezTo>
                <a:cubicBezTo>
                  <a:pt x="3854902" y="2612664"/>
                  <a:pt x="3906229" y="2643698"/>
                  <a:pt x="3967315" y="2672809"/>
                </a:cubicBezTo>
                <a:cubicBezTo>
                  <a:pt x="4085100" y="2729968"/>
                  <a:pt x="4183016" y="2805187"/>
                  <a:pt x="4279777" y="2891564"/>
                </a:cubicBezTo>
                <a:cubicBezTo>
                  <a:pt x="4284973" y="2895684"/>
                  <a:pt x="4288379" y="2900800"/>
                  <a:pt x="4293575" y="2904920"/>
                </a:cubicBezTo>
                <a:cubicBezTo>
                  <a:pt x="4331409" y="2934113"/>
                  <a:pt x="4338898" y="2928778"/>
                  <a:pt x="4353439" y="2887978"/>
                </a:cubicBezTo>
                <a:cubicBezTo>
                  <a:pt x="4365358" y="2857981"/>
                  <a:pt x="4393696" y="2830535"/>
                  <a:pt x="4420396" y="2809843"/>
                </a:cubicBezTo>
                <a:cubicBezTo>
                  <a:pt x="4481285" y="2763122"/>
                  <a:pt x="4546803" y="2767571"/>
                  <a:pt x="4623389" y="2764694"/>
                </a:cubicBezTo>
                <a:cubicBezTo>
                  <a:pt x="4646969" y="2763262"/>
                  <a:pt x="4663691" y="2777327"/>
                  <a:pt x="4673734" y="2799780"/>
                </a:cubicBezTo>
                <a:cubicBezTo>
                  <a:pt x="4698034" y="2852857"/>
                  <a:pt x="4743161" y="2896688"/>
                  <a:pt x="4761763" y="2954104"/>
                </a:cubicBezTo>
                <a:cubicBezTo>
                  <a:pt x="4772112" y="2988070"/>
                  <a:pt x="4778553" y="3025379"/>
                  <a:pt x="4803703" y="3055785"/>
                </a:cubicBezTo>
                <a:cubicBezTo>
                  <a:pt x="4813112" y="3068077"/>
                  <a:pt x="4822042" y="3075962"/>
                  <a:pt x="4836342" y="3080858"/>
                </a:cubicBezTo>
                <a:cubicBezTo>
                  <a:pt x="4863479" y="3090298"/>
                  <a:pt x="4890944" y="3098389"/>
                  <a:pt x="4918081" y="3107829"/>
                </a:cubicBezTo>
                <a:cubicBezTo>
                  <a:pt x="5024359" y="3142179"/>
                  <a:pt x="5099856" y="3207671"/>
                  <a:pt x="5180219" y="3278634"/>
                </a:cubicBezTo>
                <a:cubicBezTo>
                  <a:pt x="5185415" y="3282753"/>
                  <a:pt x="5189956" y="3289574"/>
                  <a:pt x="5190437" y="3293981"/>
                </a:cubicBezTo>
                <a:cubicBezTo>
                  <a:pt x="5203973" y="3365898"/>
                  <a:pt x="5267504" y="3391311"/>
                  <a:pt x="5316365" y="3438907"/>
                </a:cubicBezTo>
                <a:cubicBezTo>
                  <a:pt x="5353698" y="3476557"/>
                  <a:pt x="5394306" y="3500702"/>
                  <a:pt x="5427732" y="3541694"/>
                </a:cubicBezTo>
                <a:cubicBezTo>
                  <a:pt x="5446878" y="3564926"/>
                  <a:pt x="5466527" y="3579698"/>
                  <a:pt x="5493817" y="3594895"/>
                </a:cubicBezTo>
                <a:cubicBezTo>
                  <a:pt x="5521107" y="3610092"/>
                  <a:pt x="5550013" y="3631400"/>
                  <a:pt x="5569160" y="3654632"/>
                </a:cubicBezTo>
                <a:cubicBezTo>
                  <a:pt x="5642997" y="3739740"/>
                  <a:pt x="5637409" y="3775561"/>
                  <a:pt x="5589772" y="3869821"/>
                </a:cubicBezTo>
                <a:cubicBezTo>
                  <a:pt x="5581125" y="3886313"/>
                  <a:pt x="5576061" y="3900814"/>
                  <a:pt x="5587893" y="3922272"/>
                </a:cubicBezTo>
                <a:cubicBezTo>
                  <a:pt x="5621450" y="3981884"/>
                  <a:pt x="5609508" y="4024744"/>
                  <a:pt x="5548313" y="4059951"/>
                </a:cubicBezTo>
                <a:cubicBezTo>
                  <a:pt x="5532202" y="4068913"/>
                  <a:pt x="5519670" y="4075883"/>
                  <a:pt x="5511832" y="4095431"/>
                </a:cubicBezTo>
                <a:cubicBezTo>
                  <a:pt x="5503995" y="4114978"/>
                  <a:pt x="5501026" y="4139996"/>
                  <a:pt x="5467536" y="4137595"/>
                </a:cubicBezTo>
                <a:cubicBezTo>
                  <a:pt x="5450791" y="4136394"/>
                  <a:pt x="5419810" y="4091705"/>
                  <a:pt x="5421142" y="4073440"/>
                </a:cubicBezTo>
                <a:cubicBezTo>
                  <a:pt x="5422473" y="4055174"/>
                  <a:pt x="5427867" y="4039323"/>
                  <a:pt x="5428543" y="4023759"/>
                </a:cubicBezTo>
                <a:cubicBezTo>
                  <a:pt x="5430224" y="3991279"/>
                  <a:pt x="5423085" y="3982399"/>
                  <a:pt x="5389092" y="3988455"/>
                </a:cubicBezTo>
                <a:cubicBezTo>
                  <a:pt x="5371366" y="3991305"/>
                  <a:pt x="5356890" y="3993515"/>
                  <a:pt x="5347656" y="3974117"/>
                </a:cubicBezTo>
                <a:cubicBezTo>
                  <a:pt x="5338420" y="3954719"/>
                  <a:pt x="5349488" y="3947395"/>
                  <a:pt x="5360732" y="3932963"/>
                </a:cubicBezTo>
                <a:cubicBezTo>
                  <a:pt x="5397387" y="3890376"/>
                  <a:pt x="5431424" y="3858592"/>
                  <a:pt x="5422580" y="3799253"/>
                </a:cubicBezTo>
                <a:cubicBezTo>
                  <a:pt x="5420004" y="3784329"/>
                  <a:pt x="5415311" y="3771752"/>
                  <a:pt x="5400202" y="3763798"/>
                </a:cubicBezTo>
                <a:cubicBezTo>
                  <a:pt x="5349056" y="3727638"/>
                  <a:pt x="5139060" y="3565795"/>
                  <a:pt x="5115699" y="3582294"/>
                </a:cubicBezTo>
                <a:cubicBezTo>
                  <a:pt x="5105702" y="3629916"/>
                  <a:pt x="5179922" y="3793317"/>
                  <a:pt x="5187476" y="3845195"/>
                </a:cubicBezTo>
                <a:cubicBezTo>
                  <a:pt x="5202738" y="3954707"/>
                  <a:pt x="5260734" y="4021445"/>
                  <a:pt x="5260057" y="4132810"/>
                </a:cubicBezTo>
                <a:cubicBezTo>
                  <a:pt x="5260801" y="4174458"/>
                  <a:pt x="5278690" y="4277686"/>
                  <a:pt x="5263015" y="4316781"/>
                </a:cubicBezTo>
                <a:cubicBezTo>
                  <a:pt x="5262360" y="4319482"/>
                  <a:pt x="5260243" y="4321829"/>
                  <a:pt x="5259915" y="4323180"/>
                </a:cubicBezTo>
                <a:cubicBezTo>
                  <a:pt x="5252798" y="4397237"/>
                  <a:pt x="5191779" y="4425337"/>
                  <a:pt x="5150713" y="4479724"/>
                </a:cubicBezTo>
                <a:cubicBezTo>
                  <a:pt x="5109320" y="4535461"/>
                  <a:pt x="5060831" y="4556590"/>
                  <a:pt x="4993458" y="4591729"/>
                </a:cubicBezTo>
                <a:cubicBezTo>
                  <a:pt x="4897769" y="4641450"/>
                  <a:pt x="4789547" y="4698140"/>
                  <a:pt x="4682986" y="4735215"/>
                </a:cubicBezTo>
                <a:cubicBezTo>
                  <a:pt x="4645894" y="4747668"/>
                  <a:pt x="4599544" y="4753588"/>
                  <a:pt x="4563106" y="4763341"/>
                </a:cubicBezTo>
                <a:cubicBezTo>
                  <a:pt x="4538219" y="4770174"/>
                  <a:pt x="4513177" y="4771252"/>
                  <a:pt x="4499161" y="4790732"/>
                </a:cubicBezTo>
                <a:cubicBezTo>
                  <a:pt x="4497042" y="4793078"/>
                  <a:pt x="4493462" y="4795069"/>
                  <a:pt x="4491673" y="4796064"/>
                </a:cubicBezTo>
                <a:cubicBezTo>
                  <a:pt x="4430521" y="4805545"/>
                  <a:pt x="4452418" y="4836592"/>
                  <a:pt x="4420500" y="4866029"/>
                </a:cubicBezTo>
                <a:cubicBezTo>
                  <a:pt x="4416592" y="4869370"/>
                  <a:pt x="4425041" y="4872850"/>
                  <a:pt x="4427312" y="4876260"/>
                </a:cubicBezTo>
                <a:cubicBezTo>
                  <a:pt x="4444985" y="4905568"/>
                  <a:pt x="4455119" y="4948515"/>
                  <a:pt x="4463358" y="5076342"/>
                </a:cubicBezTo>
                <a:lnTo>
                  <a:pt x="4465090" y="5108177"/>
                </a:lnTo>
                <a:lnTo>
                  <a:pt x="4498141" y="5095364"/>
                </a:lnTo>
                <a:cubicBezTo>
                  <a:pt x="4531523" y="5079919"/>
                  <a:pt x="4558128" y="5062943"/>
                  <a:pt x="4580932" y="5048392"/>
                </a:cubicBezTo>
                <a:cubicBezTo>
                  <a:pt x="4626541" y="5019294"/>
                  <a:pt x="4673797" y="4977431"/>
                  <a:pt x="4761719" y="4944751"/>
                </a:cubicBezTo>
                <a:cubicBezTo>
                  <a:pt x="4788826" y="4950872"/>
                  <a:pt x="4817583" y="4944232"/>
                  <a:pt x="4800733" y="4966692"/>
                </a:cubicBezTo>
                <a:cubicBezTo>
                  <a:pt x="5008628" y="4869171"/>
                  <a:pt x="5119992" y="4762988"/>
                  <a:pt x="5288869" y="4643523"/>
                </a:cubicBezTo>
                <a:cubicBezTo>
                  <a:pt x="5275315" y="4640462"/>
                  <a:pt x="5231357" y="4656804"/>
                  <a:pt x="5234652" y="4631281"/>
                </a:cubicBezTo>
                <a:cubicBezTo>
                  <a:pt x="5361218" y="4515397"/>
                  <a:pt x="5439250" y="4559281"/>
                  <a:pt x="5574426" y="4484739"/>
                </a:cubicBezTo>
                <a:lnTo>
                  <a:pt x="5570646" y="4498404"/>
                </a:lnTo>
                <a:lnTo>
                  <a:pt x="5586485" y="4490231"/>
                </a:lnTo>
                <a:cubicBezTo>
                  <a:pt x="5609547" y="4477635"/>
                  <a:pt x="5630388" y="4465014"/>
                  <a:pt x="5659658" y="4448204"/>
                </a:cubicBezTo>
                <a:cubicBezTo>
                  <a:pt x="5652605" y="4465266"/>
                  <a:pt x="5694287" y="4440024"/>
                  <a:pt x="5720031" y="4431745"/>
                </a:cubicBezTo>
                <a:cubicBezTo>
                  <a:pt x="5728000" y="4423263"/>
                  <a:pt x="5751912" y="4397821"/>
                  <a:pt x="5718197" y="4414582"/>
                </a:cubicBezTo>
                <a:cubicBezTo>
                  <a:pt x="5776735" y="4380960"/>
                  <a:pt x="5852131" y="4338958"/>
                  <a:pt x="5936412" y="4297057"/>
                </a:cubicBezTo>
                <a:cubicBezTo>
                  <a:pt x="6012724" y="4263635"/>
                  <a:pt x="6096089" y="4213152"/>
                  <a:pt x="6171483" y="4171152"/>
                </a:cubicBezTo>
                <a:cubicBezTo>
                  <a:pt x="6171483" y="4171152"/>
                  <a:pt x="6188340" y="4162771"/>
                  <a:pt x="6190174" y="4179931"/>
                </a:cubicBezTo>
                <a:cubicBezTo>
                  <a:pt x="6281509" y="4120968"/>
                  <a:pt x="6332078" y="4095828"/>
                  <a:pt x="6362121" y="4044745"/>
                </a:cubicBezTo>
                <a:cubicBezTo>
                  <a:pt x="6412691" y="4019604"/>
                  <a:pt x="6436601" y="3994161"/>
                  <a:pt x="6470313" y="3977401"/>
                </a:cubicBezTo>
                <a:cubicBezTo>
                  <a:pt x="6486252" y="3960442"/>
                  <a:pt x="6461426" y="3977302"/>
                  <a:pt x="6460509" y="3968722"/>
                </a:cubicBezTo>
                <a:lnTo>
                  <a:pt x="6558896" y="3892697"/>
                </a:lnTo>
                <a:cubicBezTo>
                  <a:pt x="6561646" y="3918438"/>
                  <a:pt x="6585555" y="3892997"/>
                  <a:pt x="6602412" y="3884616"/>
                </a:cubicBezTo>
                <a:cubicBezTo>
                  <a:pt x="6611758" y="3889006"/>
                  <a:pt x="6610683" y="3899707"/>
                  <a:pt x="6605507" y="3913575"/>
                </a:cubicBezTo>
                <a:lnTo>
                  <a:pt x="6586339" y="3956336"/>
                </a:lnTo>
                <a:lnTo>
                  <a:pt x="6599527" y="3947217"/>
                </a:lnTo>
                <a:lnTo>
                  <a:pt x="6686143" y="3878099"/>
                </a:lnTo>
                <a:lnTo>
                  <a:pt x="6716461" y="3846130"/>
                </a:lnTo>
                <a:cubicBezTo>
                  <a:pt x="6730921" y="3830894"/>
                  <a:pt x="6743928" y="3817648"/>
                  <a:pt x="6754120" y="3809193"/>
                </a:cubicBezTo>
                <a:lnTo>
                  <a:pt x="6745232" y="3809093"/>
                </a:lnTo>
                <a:cubicBezTo>
                  <a:pt x="6737262" y="3817573"/>
                  <a:pt x="6728377" y="3817474"/>
                  <a:pt x="6728377" y="3817474"/>
                </a:cubicBezTo>
                <a:cubicBezTo>
                  <a:pt x="6736344" y="3808993"/>
                  <a:pt x="6735428" y="3800412"/>
                  <a:pt x="6744315" y="3800512"/>
                </a:cubicBezTo>
                <a:cubicBezTo>
                  <a:pt x="6744315" y="3800512"/>
                  <a:pt x="6752285" y="3792032"/>
                  <a:pt x="6761171" y="3792131"/>
                </a:cubicBezTo>
                <a:cubicBezTo>
                  <a:pt x="6752285" y="3792032"/>
                  <a:pt x="6752285" y="3792032"/>
                  <a:pt x="6744315" y="3800512"/>
                </a:cubicBezTo>
                <a:cubicBezTo>
                  <a:pt x="6734511" y="3791832"/>
                  <a:pt x="6791217" y="3741049"/>
                  <a:pt x="6793049" y="3758210"/>
                </a:cubicBezTo>
                <a:cubicBezTo>
                  <a:pt x="6792133" y="3749629"/>
                  <a:pt x="6792133" y="3749629"/>
                  <a:pt x="6800103" y="3741149"/>
                </a:cubicBezTo>
                <a:lnTo>
                  <a:pt x="6808989" y="3741250"/>
                </a:lnTo>
                <a:lnTo>
                  <a:pt x="6817877" y="3741349"/>
                </a:lnTo>
                <a:lnTo>
                  <a:pt x="6809906" y="3749829"/>
                </a:lnTo>
                <a:cubicBezTo>
                  <a:pt x="6866611" y="3699046"/>
                  <a:pt x="6816959" y="3732769"/>
                  <a:pt x="6807156" y="3724087"/>
                </a:cubicBezTo>
                <a:cubicBezTo>
                  <a:pt x="6797352" y="3715407"/>
                  <a:pt x="6813290" y="3698445"/>
                  <a:pt x="6813290" y="3698445"/>
                </a:cubicBezTo>
                <a:cubicBezTo>
                  <a:pt x="6803486" y="3689766"/>
                  <a:pt x="6754752" y="3732069"/>
                  <a:pt x="6769774" y="3706526"/>
                </a:cubicBezTo>
                <a:cubicBezTo>
                  <a:pt x="6784796" y="3680984"/>
                  <a:pt x="6799818" y="3655443"/>
                  <a:pt x="6823727" y="3630002"/>
                </a:cubicBezTo>
                <a:cubicBezTo>
                  <a:pt x="6848554" y="3613141"/>
                  <a:pt x="6863576" y="3587600"/>
                  <a:pt x="6896372" y="3562258"/>
                </a:cubicBezTo>
                <a:cubicBezTo>
                  <a:pt x="6915061" y="3571038"/>
                  <a:pt x="6875213" y="3613441"/>
                  <a:pt x="6868161" y="3630503"/>
                </a:cubicBezTo>
                <a:cubicBezTo>
                  <a:pt x="6878881" y="3647763"/>
                  <a:pt x="6901873" y="3613742"/>
                  <a:pt x="6910761" y="3613842"/>
                </a:cubicBezTo>
                <a:cubicBezTo>
                  <a:pt x="6917813" y="3596781"/>
                  <a:pt x="6942638" y="3579919"/>
                  <a:pt x="6941720" y="3571339"/>
                </a:cubicBezTo>
                <a:cubicBezTo>
                  <a:pt x="7071069" y="3452813"/>
                  <a:pt x="7129324" y="3333484"/>
                  <a:pt x="7243649" y="3240501"/>
                </a:cubicBezTo>
                <a:cubicBezTo>
                  <a:pt x="7259590" y="3223541"/>
                  <a:pt x="7274612" y="3197998"/>
                  <a:pt x="7290550" y="3181037"/>
                </a:cubicBezTo>
                <a:cubicBezTo>
                  <a:pt x="7330398" y="3138633"/>
                  <a:pt x="7322430" y="3147114"/>
                  <a:pt x="7361360" y="3096132"/>
                </a:cubicBezTo>
                <a:cubicBezTo>
                  <a:pt x="7369329" y="3087651"/>
                  <a:pt x="7368413" y="3079072"/>
                  <a:pt x="7359526" y="3078971"/>
                </a:cubicBezTo>
                <a:cubicBezTo>
                  <a:pt x="7405508" y="3010926"/>
                  <a:pt x="7436470" y="2968424"/>
                  <a:pt x="7467431" y="2925922"/>
                </a:cubicBezTo>
                <a:cubicBezTo>
                  <a:pt x="7498394" y="2883419"/>
                  <a:pt x="7530272" y="2849497"/>
                  <a:pt x="7569201" y="2798515"/>
                </a:cubicBezTo>
                <a:cubicBezTo>
                  <a:pt x="7575337" y="2772873"/>
                  <a:pt x="7551429" y="2798315"/>
                  <a:pt x="7532738" y="2789533"/>
                </a:cubicBezTo>
                <a:cubicBezTo>
                  <a:pt x="7539792" y="2772472"/>
                  <a:pt x="7539792" y="2772472"/>
                  <a:pt x="7538873" y="2763892"/>
                </a:cubicBezTo>
                <a:cubicBezTo>
                  <a:pt x="7568917" y="2712808"/>
                  <a:pt x="7585773" y="2704427"/>
                  <a:pt x="7615817" y="2653345"/>
                </a:cubicBezTo>
                <a:cubicBezTo>
                  <a:pt x="7624704" y="2653445"/>
                  <a:pt x="7625623" y="2662026"/>
                  <a:pt x="7633592" y="2653545"/>
                </a:cubicBezTo>
                <a:cubicBezTo>
                  <a:pt x="7634508" y="2662125"/>
                  <a:pt x="7644311" y="2670806"/>
                  <a:pt x="7621321" y="2704828"/>
                </a:cubicBezTo>
                <a:cubicBezTo>
                  <a:pt x="7653200" y="2670907"/>
                  <a:pt x="7691213" y="2611343"/>
                  <a:pt x="7721258" y="2560260"/>
                </a:cubicBezTo>
                <a:cubicBezTo>
                  <a:pt x="7750385" y="2500596"/>
                  <a:pt x="7780429" y="2449514"/>
                  <a:pt x="7813224" y="2424171"/>
                </a:cubicBezTo>
                <a:cubicBezTo>
                  <a:pt x="7854621" y="2313225"/>
                  <a:pt x="7901521" y="2253761"/>
                  <a:pt x="7952723" y="2151495"/>
                </a:cubicBezTo>
                <a:cubicBezTo>
                  <a:pt x="7964994" y="2100212"/>
                  <a:pt x="7919929" y="2176835"/>
                  <a:pt x="7924229" y="2134032"/>
                </a:cubicBezTo>
                <a:cubicBezTo>
                  <a:pt x="7940169" y="2117072"/>
                  <a:pt x="7930366" y="2108391"/>
                  <a:pt x="7945387" y="2082850"/>
                </a:cubicBezTo>
                <a:cubicBezTo>
                  <a:pt x="7956108" y="2100111"/>
                  <a:pt x="7979099" y="2066089"/>
                  <a:pt x="7982768" y="2100412"/>
                </a:cubicBezTo>
                <a:cubicBezTo>
                  <a:pt x="8006676" y="2074970"/>
                  <a:pt x="8041938" y="1989665"/>
                  <a:pt x="8045324" y="1938281"/>
                </a:cubicBezTo>
                <a:cubicBezTo>
                  <a:pt x="8128401" y="1802093"/>
                  <a:pt x="8182071" y="1639863"/>
                  <a:pt x="8247094" y="1417769"/>
                </a:cubicBezTo>
                <a:cubicBezTo>
                  <a:pt x="8254287" y="1443561"/>
                  <a:pt x="8253055" y="1473543"/>
                  <a:pt x="8248718" y="1505632"/>
                </a:cubicBezTo>
                <a:lnTo>
                  <a:pt x="8246409" y="1519292"/>
                </a:lnTo>
                <a:lnTo>
                  <a:pt x="8257356" y="1508374"/>
                </a:lnTo>
                <a:cubicBezTo>
                  <a:pt x="8261586" y="1502911"/>
                  <a:pt x="8265774" y="1494988"/>
                  <a:pt x="8269518" y="1481272"/>
                </a:cubicBezTo>
                <a:cubicBezTo>
                  <a:pt x="8272718" y="1398223"/>
                  <a:pt x="8244541" y="1406356"/>
                  <a:pt x="8240249" y="1350738"/>
                </a:cubicBezTo>
                <a:cubicBezTo>
                  <a:pt x="8271626" y="1259555"/>
                  <a:pt x="8265907" y="1185397"/>
                  <a:pt x="8261617" y="1129778"/>
                </a:cubicBezTo>
                <a:cubicBezTo>
                  <a:pt x="8258401" y="1088064"/>
                  <a:pt x="8249366" y="1040922"/>
                  <a:pt x="8250159" y="981171"/>
                </a:cubicBezTo>
                <a:lnTo>
                  <a:pt x="8252002" y="955703"/>
                </a:lnTo>
                <a:lnTo>
                  <a:pt x="8250050" y="951841"/>
                </a:lnTo>
                <a:cubicBezTo>
                  <a:pt x="8247794" y="949305"/>
                  <a:pt x="8247662" y="942105"/>
                  <a:pt x="8246024" y="937090"/>
                </a:cubicBezTo>
                <a:cubicBezTo>
                  <a:pt x="8243429" y="928180"/>
                  <a:pt x="8236593" y="916973"/>
                  <a:pt x="8234206" y="907237"/>
                </a:cubicBezTo>
                <a:cubicBezTo>
                  <a:pt x="8233250" y="903343"/>
                  <a:pt x="8231611" y="898328"/>
                  <a:pt x="8229149" y="896618"/>
                </a:cubicBezTo>
                <a:cubicBezTo>
                  <a:pt x="8190567" y="865963"/>
                  <a:pt x="8187635" y="850680"/>
                  <a:pt x="8211966" y="814893"/>
                </a:cubicBezTo>
                <a:cubicBezTo>
                  <a:pt x="8211908" y="799666"/>
                  <a:pt x="8218079" y="786499"/>
                  <a:pt x="8221582" y="772449"/>
                </a:cubicBezTo>
                <a:cubicBezTo>
                  <a:pt x="8219279" y="743060"/>
                  <a:pt x="8225187" y="715494"/>
                  <a:pt x="8220899" y="686342"/>
                </a:cubicBezTo>
                <a:cubicBezTo>
                  <a:pt x="8220626" y="683568"/>
                  <a:pt x="8223230" y="680851"/>
                  <a:pt x="8224531" y="679492"/>
                </a:cubicBezTo>
                <a:cubicBezTo>
                  <a:pt x="8243232" y="662419"/>
                  <a:pt x="8249263" y="653679"/>
                  <a:pt x="8237512" y="627426"/>
                </a:cubicBezTo>
                <a:cubicBezTo>
                  <a:pt x="8233138" y="617926"/>
                  <a:pt x="8230066" y="607070"/>
                  <a:pt x="8233429" y="597448"/>
                </a:cubicBezTo>
                <a:cubicBezTo>
                  <a:pt x="8240835" y="579323"/>
                  <a:pt x="8226807" y="573787"/>
                  <a:pt x="8212508" y="565479"/>
                </a:cubicBezTo>
                <a:cubicBezTo>
                  <a:pt x="8201354" y="559999"/>
                  <a:pt x="8195942" y="566261"/>
                  <a:pt x="8187793" y="568039"/>
                </a:cubicBezTo>
                <a:lnTo>
                  <a:pt x="8173831" y="568172"/>
                </a:lnTo>
                <a:lnTo>
                  <a:pt x="8200720" y="582826"/>
                </a:lnTo>
                <a:cubicBezTo>
                  <a:pt x="8206756" y="589519"/>
                  <a:pt x="8209127" y="598354"/>
                  <a:pt x="8206927" y="611046"/>
                </a:cubicBezTo>
                <a:cubicBezTo>
                  <a:pt x="8194332" y="611352"/>
                  <a:pt x="8186727" y="618679"/>
                  <a:pt x="8179123" y="626004"/>
                </a:cubicBezTo>
                <a:cubicBezTo>
                  <a:pt x="8180762" y="631019"/>
                  <a:pt x="8179526" y="635977"/>
                  <a:pt x="8178084" y="641762"/>
                </a:cubicBezTo>
                <a:cubicBezTo>
                  <a:pt x="8172671" y="648023"/>
                  <a:pt x="8174376" y="656637"/>
                  <a:pt x="8165609" y="660895"/>
                </a:cubicBezTo>
                <a:cubicBezTo>
                  <a:pt x="8157135" y="644673"/>
                  <a:pt x="8157417" y="635821"/>
                  <a:pt x="8164542" y="626547"/>
                </a:cubicBezTo>
                <a:cubicBezTo>
                  <a:pt x="8163728" y="618227"/>
                  <a:pt x="8167567" y="610551"/>
                  <a:pt x="8173251" y="607063"/>
                </a:cubicBezTo>
                <a:cubicBezTo>
                  <a:pt x="8190971" y="596822"/>
                  <a:pt x="8191824" y="589053"/>
                  <a:pt x="8183554" y="578769"/>
                </a:cubicBezTo>
                <a:lnTo>
                  <a:pt x="8173227" y="568178"/>
                </a:lnTo>
                <a:lnTo>
                  <a:pt x="8166436" y="568243"/>
                </a:lnTo>
                <a:cubicBezTo>
                  <a:pt x="8160568" y="566189"/>
                  <a:pt x="8156174" y="561605"/>
                  <a:pt x="8153921" y="553255"/>
                </a:cubicBezTo>
                <a:cubicBezTo>
                  <a:pt x="8149418" y="536556"/>
                  <a:pt x="8162912" y="524919"/>
                  <a:pt x="8161283" y="508277"/>
                </a:cubicBezTo>
                <a:cubicBezTo>
                  <a:pt x="8161490" y="507450"/>
                  <a:pt x="8161695" y="506624"/>
                  <a:pt x="8160804" y="506329"/>
                </a:cubicBezTo>
                <a:cubicBezTo>
                  <a:pt x="8159916" y="506035"/>
                  <a:pt x="8158820" y="506566"/>
                  <a:pt x="8157930" y="506273"/>
                </a:cubicBezTo>
                <a:cubicBezTo>
                  <a:pt x="8153276" y="505628"/>
                  <a:pt x="8150129" y="502798"/>
                  <a:pt x="8148283" y="498610"/>
                </a:cubicBezTo>
                <a:cubicBezTo>
                  <a:pt x="8146439" y="494421"/>
                  <a:pt x="8148361" y="490582"/>
                  <a:pt x="8151441" y="489812"/>
                </a:cubicBezTo>
                <a:cubicBezTo>
                  <a:pt x="8154523" y="489042"/>
                  <a:pt x="8153426" y="489576"/>
                  <a:pt x="8155617" y="488510"/>
                </a:cubicBezTo>
                <a:cubicBezTo>
                  <a:pt x="8154868" y="483789"/>
                  <a:pt x="8153436" y="477947"/>
                  <a:pt x="8153576" y="473522"/>
                </a:cubicBezTo>
                <a:cubicBezTo>
                  <a:pt x="8154269" y="463015"/>
                  <a:pt x="8157902" y="456165"/>
                  <a:pt x="8161264" y="446543"/>
                </a:cubicBezTo>
                <a:cubicBezTo>
                  <a:pt x="8162978" y="443531"/>
                  <a:pt x="8165037" y="435267"/>
                  <a:pt x="8166068" y="431135"/>
                </a:cubicBezTo>
                <a:lnTo>
                  <a:pt x="8164017" y="427773"/>
                </a:lnTo>
                <a:cubicBezTo>
                  <a:pt x="8144249" y="410498"/>
                  <a:pt x="8159044" y="397500"/>
                  <a:pt x="8164944" y="381559"/>
                </a:cubicBezTo>
                <a:cubicBezTo>
                  <a:pt x="8170161" y="364498"/>
                  <a:pt x="8167633" y="359188"/>
                  <a:pt x="8157649" y="345151"/>
                </a:cubicBezTo>
                <a:cubicBezTo>
                  <a:pt x="8142470" y="324922"/>
                  <a:pt x="8134819" y="305394"/>
                  <a:pt x="8135933" y="281606"/>
                </a:cubicBezTo>
                <a:cubicBezTo>
                  <a:pt x="8136485" y="275528"/>
                  <a:pt x="8140249" y="275879"/>
                  <a:pt x="8143949" y="272630"/>
                </a:cubicBezTo>
                <a:cubicBezTo>
                  <a:pt x="8167304" y="256201"/>
                  <a:pt x="8169571" y="247111"/>
                  <a:pt x="8160833" y="216488"/>
                </a:cubicBezTo>
                <a:cubicBezTo>
                  <a:pt x="8154756" y="198374"/>
                  <a:pt x="8155253" y="177068"/>
                  <a:pt x="8177231" y="170024"/>
                </a:cubicBezTo>
                <a:cubicBezTo>
                  <a:pt x="8182503" y="168191"/>
                  <a:pt x="8187503" y="163583"/>
                  <a:pt x="8192093" y="160628"/>
                </a:cubicBezTo>
                <a:lnTo>
                  <a:pt x="8197198" y="157339"/>
                </a:lnTo>
                <a:lnTo>
                  <a:pt x="8199759" y="140796"/>
                </a:lnTo>
                <a:lnTo>
                  <a:pt x="8200266" y="138834"/>
                </a:lnTo>
                <a:lnTo>
                  <a:pt x="8195473" y="127751"/>
                </a:lnTo>
                <a:cubicBezTo>
                  <a:pt x="8190415" y="117132"/>
                  <a:pt x="8188918" y="107691"/>
                  <a:pt x="8187419" y="98250"/>
                </a:cubicBezTo>
                <a:cubicBezTo>
                  <a:pt x="8184693" y="82139"/>
                  <a:pt x="8176145" y="73944"/>
                  <a:pt x="8163559" y="62623"/>
                </a:cubicBezTo>
                <a:cubicBezTo>
                  <a:pt x="8145362" y="46764"/>
                  <a:pt x="8126072" y="31436"/>
                  <a:pt x="8106575" y="16934"/>
                </a:cubicBezTo>
                <a:cubicBezTo>
                  <a:pt x="8102814" y="10771"/>
                  <a:pt x="8100063" y="5388"/>
                  <a:pt x="8099528" y="291"/>
                </a:cubicBezTo>
                <a:close/>
                <a:moveTo>
                  <a:pt x="7990475" y="0"/>
                </a:moveTo>
                <a:lnTo>
                  <a:pt x="8075173" y="0"/>
                </a:lnTo>
                <a:lnTo>
                  <a:pt x="8090974" y="9984"/>
                </a:lnTo>
                <a:cubicBezTo>
                  <a:pt x="8094119" y="12814"/>
                  <a:pt x="8093091" y="16946"/>
                  <a:pt x="8094045" y="20840"/>
                </a:cubicBezTo>
                <a:cubicBezTo>
                  <a:pt x="8094761" y="23761"/>
                  <a:pt x="8095462" y="25783"/>
                  <a:pt x="8094955" y="26845"/>
                </a:cubicBezTo>
                <a:cubicBezTo>
                  <a:pt x="8094450" y="27908"/>
                  <a:pt x="8092738" y="28012"/>
                  <a:pt x="8088632" y="27102"/>
                </a:cubicBezTo>
                <a:cubicBezTo>
                  <a:pt x="8084183" y="25631"/>
                  <a:pt x="8077478" y="21624"/>
                  <a:pt x="8076514" y="29355"/>
                </a:cubicBezTo>
                <a:cubicBezTo>
                  <a:pt x="8073227" y="30952"/>
                  <a:pt x="8069669" y="29775"/>
                  <a:pt x="8067206" y="28065"/>
                </a:cubicBezTo>
                <a:cubicBezTo>
                  <a:pt x="8064743" y="26356"/>
                  <a:pt x="8063169" y="24942"/>
                  <a:pt x="8060706" y="23233"/>
                </a:cubicBezTo>
                <a:cubicBezTo>
                  <a:pt x="8053524" y="17278"/>
                  <a:pt x="8044900" y="17108"/>
                  <a:pt x="8037574" y="15580"/>
                </a:cubicBezTo>
                <a:close/>
                <a:moveTo>
                  <a:pt x="7661996" y="0"/>
                </a:moveTo>
                <a:lnTo>
                  <a:pt x="7707371" y="0"/>
                </a:lnTo>
                <a:lnTo>
                  <a:pt x="7714681" y="2254"/>
                </a:lnTo>
                <a:cubicBezTo>
                  <a:pt x="7720035" y="4920"/>
                  <a:pt x="7724755" y="9165"/>
                  <a:pt x="7730772" y="17865"/>
                </a:cubicBezTo>
                <a:cubicBezTo>
                  <a:pt x="7737814" y="28245"/>
                  <a:pt x="7756917" y="21147"/>
                  <a:pt x="7769991" y="22786"/>
                </a:cubicBezTo>
                <a:cubicBezTo>
                  <a:pt x="7793468" y="25185"/>
                  <a:pt x="7820775" y="31535"/>
                  <a:pt x="7845488" y="28974"/>
                </a:cubicBezTo>
                <a:cubicBezTo>
                  <a:pt x="7852334" y="28555"/>
                  <a:pt x="7858562" y="30615"/>
                  <a:pt x="7864788" y="32675"/>
                </a:cubicBezTo>
                <a:cubicBezTo>
                  <a:pt x="7869238" y="34147"/>
                  <a:pt x="7872936" y="30897"/>
                  <a:pt x="7877797" y="30716"/>
                </a:cubicBezTo>
                <a:cubicBezTo>
                  <a:pt x="7882311" y="35788"/>
                  <a:pt x="7886281" y="35312"/>
                  <a:pt x="7893605" y="36839"/>
                </a:cubicBezTo>
                <a:cubicBezTo>
                  <a:pt x="7900037" y="38074"/>
                  <a:pt x="7906743" y="42080"/>
                  <a:pt x="7905778" y="49812"/>
                </a:cubicBezTo>
                <a:cubicBezTo>
                  <a:pt x="7904812" y="57546"/>
                  <a:pt x="7895712" y="55428"/>
                  <a:pt x="7890167" y="54489"/>
                </a:cubicBezTo>
                <a:cubicBezTo>
                  <a:pt x="7839589" y="44916"/>
                  <a:pt x="7792148" y="49797"/>
                  <a:pt x="7741363" y="41050"/>
                </a:cubicBezTo>
                <a:cubicBezTo>
                  <a:pt x="7723842" y="37937"/>
                  <a:pt x="7707416" y="34293"/>
                  <a:pt x="7688658" y="36140"/>
                </a:cubicBezTo>
                <a:cubicBezTo>
                  <a:pt x="7677844" y="37034"/>
                  <a:pt x="7662578" y="36458"/>
                  <a:pt x="7656773" y="21117"/>
                </a:cubicBezTo>
                <a:cubicBezTo>
                  <a:pt x="7654211" y="14008"/>
                  <a:pt x="7655089" y="7589"/>
                  <a:pt x="7658422" y="2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048937622"/>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F90EF7ED-908D-4D10-9E82-7614B4A75ADA}"/>
              </a:ext>
            </a:extLst>
          </p:cNvPr>
          <p:cNvSpPr>
            <a:spLocks noGrp="1"/>
          </p:cNvSpPr>
          <p:nvPr>
            <p:ph type="pic" idx="16" hasCustomPrompt="1"/>
          </p:nvPr>
        </p:nvSpPr>
        <p:spPr>
          <a:xfrm>
            <a:off x="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A9F7AA73-CE45-43ED-A1A0-36D7F6878AA3}"/>
              </a:ext>
            </a:extLst>
          </p:cNvPr>
          <p:cNvSpPr>
            <a:spLocks noGrp="1"/>
          </p:cNvSpPr>
          <p:nvPr>
            <p:ph type="pic" idx="17" hasCustomPrompt="1"/>
          </p:nvPr>
        </p:nvSpPr>
        <p:spPr>
          <a:xfrm rot="20894745">
            <a:off x="4770304" y="529982"/>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 xmlns:a16="http://schemas.microsoft.com/office/drawing/2014/main" id="{F5DCE049-39AE-4802-A877-80E275C3E6CB}"/>
              </a:ext>
            </a:extLst>
          </p:cNvPr>
          <p:cNvSpPr>
            <a:spLocks noGrp="1"/>
          </p:cNvSpPr>
          <p:nvPr>
            <p:ph type="pic" idx="18" hasCustomPrompt="1"/>
          </p:nvPr>
        </p:nvSpPr>
        <p:spPr>
          <a:xfrm rot="1276633">
            <a:off x="6294302" y="1826514"/>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 xmlns:a16="http://schemas.microsoft.com/office/drawing/2014/main" id="{51A8A666-C480-4484-BED4-7486294CA967}"/>
              </a:ext>
            </a:extLst>
          </p:cNvPr>
          <p:cNvSpPr>
            <a:spLocks noGrp="1"/>
          </p:cNvSpPr>
          <p:nvPr>
            <p:ph type="pic" idx="19" hasCustomPrompt="1"/>
          </p:nvPr>
        </p:nvSpPr>
        <p:spPr>
          <a:xfrm rot="20894745">
            <a:off x="5120140" y="3736096"/>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213555445"/>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8" name="Rectangle 7">
            <a:extLst>
              <a:ext uri="{FF2B5EF4-FFF2-40B4-BE49-F238E27FC236}">
                <a16:creationId xmlns="" xmlns:a16="http://schemas.microsoft.com/office/drawing/2014/main" id="{1CEBD6D0-0D2E-48B2-9F58-663D08639037}"/>
              </a:ext>
            </a:extLst>
          </p:cNvPr>
          <p:cNvSpPr/>
          <p:nvPr userDrawn="1"/>
        </p:nvSpPr>
        <p:spPr>
          <a:xfrm>
            <a:off x="4330856" y="295934"/>
            <a:ext cx="3616642" cy="332275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9" name="그림 개체 틀 4">
            <a:extLst>
              <a:ext uri="{FF2B5EF4-FFF2-40B4-BE49-F238E27FC236}">
                <a16:creationId xmlns="" xmlns:a16="http://schemas.microsoft.com/office/drawing/2014/main" id="{4DAF01D7-9BC6-4B2E-BE82-9B82C1FE178F}"/>
              </a:ext>
            </a:extLst>
          </p:cNvPr>
          <p:cNvSpPr>
            <a:spLocks noGrp="1"/>
          </p:cNvSpPr>
          <p:nvPr>
            <p:ph type="pic" idx="19" hasCustomPrompt="1"/>
          </p:nvPr>
        </p:nvSpPr>
        <p:spPr>
          <a:xfrm>
            <a:off x="4509794" y="525883"/>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Rectangle 2">
            <a:extLst>
              <a:ext uri="{FF2B5EF4-FFF2-40B4-BE49-F238E27FC236}">
                <a16:creationId xmlns="" xmlns:a16="http://schemas.microsoft.com/office/drawing/2014/main" id="{5595FC74-1D32-41A5-B11A-4FBC0439C39E}"/>
              </a:ext>
            </a:extLst>
          </p:cNvPr>
          <p:cNvSpPr/>
          <p:nvPr userDrawn="1"/>
        </p:nvSpPr>
        <p:spPr>
          <a:xfrm>
            <a:off x="8229146" y="295934"/>
            <a:ext cx="3616642" cy="332275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2" name="그림 개체 틀 4">
            <a:extLst>
              <a:ext uri="{FF2B5EF4-FFF2-40B4-BE49-F238E27FC236}">
                <a16:creationId xmlns="" xmlns:a16="http://schemas.microsoft.com/office/drawing/2014/main" id="{C28117A1-8B5B-408A-8008-B757D6858915}"/>
              </a:ext>
            </a:extLst>
          </p:cNvPr>
          <p:cNvSpPr>
            <a:spLocks noGrp="1"/>
          </p:cNvSpPr>
          <p:nvPr>
            <p:ph type="pic" idx="16" hasCustomPrompt="1"/>
          </p:nvPr>
        </p:nvSpPr>
        <p:spPr>
          <a:xfrm>
            <a:off x="324000" y="295936"/>
            <a:ext cx="3708000" cy="62215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9B3B7BDB-47F5-46AD-913E-B12E41F2F518}"/>
              </a:ext>
            </a:extLst>
          </p:cNvPr>
          <p:cNvSpPr>
            <a:spLocks noGrp="1"/>
          </p:cNvSpPr>
          <p:nvPr>
            <p:ph type="pic" idx="17" hasCustomPrompt="1"/>
          </p:nvPr>
        </p:nvSpPr>
        <p:spPr>
          <a:xfrm>
            <a:off x="4330856" y="3891065"/>
            <a:ext cx="7519935" cy="2648732"/>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 xmlns:a16="http://schemas.microsoft.com/office/drawing/2014/main" id="{E1F17147-D4B6-49A6-A8CB-9CD45A8B0053}"/>
              </a:ext>
            </a:extLst>
          </p:cNvPr>
          <p:cNvSpPr>
            <a:spLocks noGrp="1"/>
          </p:cNvSpPr>
          <p:nvPr>
            <p:ph type="pic" idx="18" hasCustomPrompt="1"/>
          </p:nvPr>
        </p:nvSpPr>
        <p:spPr>
          <a:xfrm>
            <a:off x="8408084" y="1080360"/>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01988314"/>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C28117A1-8B5B-408A-8008-B757D6858915}"/>
              </a:ext>
            </a:extLst>
          </p:cNvPr>
          <p:cNvSpPr>
            <a:spLocks noGrp="1"/>
          </p:cNvSpPr>
          <p:nvPr>
            <p:ph type="pic" idx="16" hasCustomPrompt="1"/>
          </p:nvPr>
        </p:nvSpPr>
        <p:spPr>
          <a:xfrm>
            <a:off x="0" y="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F79F29E8-53BA-451D-AB51-A20AE905D21B}"/>
              </a:ext>
            </a:extLst>
          </p:cNvPr>
          <p:cNvSpPr>
            <a:spLocks noGrp="1"/>
          </p:cNvSpPr>
          <p:nvPr>
            <p:ph type="pic" idx="17" hasCustomPrompt="1"/>
          </p:nvPr>
        </p:nvSpPr>
        <p:spPr>
          <a:xfrm>
            <a:off x="0" y="2286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6" name="그림 개체 틀 4">
            <a:extLst>
              <a:ext uri="{FF2B5EF4-FFF2-40B4-BE49-F238E27FC236}">
                <a16:creationId xmlns="" xmlns:a16="http://schemas.microsoft.com/office/drawing/2014/main" id="{1B2720F6-2A2A-4472-962D-FCA5E7624EAC}"/>
              </a:ext>
            </a:extLst>
          </p:cNvPr>
          <p:cNvSpPr>
            <a:spLocks noGrp="1"/>
          </p:cNvSpPr>
          <p:nvPr>
            <p:ph type="pic" idx="18" hasCustomPrompt="1"/>
          </p:nvPr>
        </p:nvSpPr>
        <p:spPr>
          <a:xfrm>
            <a:off x="0" y="4572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4012676575"/>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4081077723"/>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pPr defTabSz="914286"/>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pPr defTabSz="914286"/>
            <a:r>
              <a:rPr lang="en-US" altLang="ko-KR" sz="1400" b="1" dirty="0">
                <a:solidFill>
                  <a:prstClr val="white"/>
                </a:solidFill>
                <a:cs typeface="Arial" pitchFamily="34" charset="0"/>
              </a:rPr>
              <a:t>You can Change Fill Color &amp;</a:t>
            </a:r>
          </a:p>
          <a:p>
            <a:pPr defTabSz="914286"/>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286"/>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pPr defTabSz="914286"/>
            <a:r>
              <a:rPr lang="en-US" altLang="ko-KR" sz="2800" b="1" dirty="0">
                <a:solidFill>
                  <a:prstClr val="white"/>
                </a:solidFill>
                <a:cs typeface="Arial" pitchFamily="34" charset="0"/>
              </a:rPr>
              <a:t>FREE </a:t>
            </a:r>
          </a:p>
          <a:p>
            <a:pPr defTabSz="914286"/>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3459690576"/>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589543972"/>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ADDED4"/>
              </a:solidFill>
              <a:effectLst/>
              <a:uLnTx/>
              <a:uFillTx/>
              <a:latin typeface="Arial"/>
              <a:ea typeface="+mn-ea"/>
              <a:cs typeface="Arial"/>
              <a:sym typeface="Arial"/>
            </a:endParaRPr>
          </a:p>
        </p:txBody>
      </p:sp>
    </p:spTree>
    <p:extLst>
      <p:ext uri="{BB962C8B-B14F-4D97-AF65-F5344CB8AC3E}">
        <p14:creationId xmlns:p14="http://schemas.microsoft.com/office/powerpoint/2010/main" val="2381219251"/>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 typeface="Arial"/>
              <a:buNone/>
              <a:tabLst/>
              <a:defRPr/>
            </a:pPr>
            <a:r>
              <a:rPr kumimoji="0" lang="en" sz="12800" b="0" i="0" u="none" strike="noStrike" kern="0" cap="none" spc="0" normalizeH="0" baseline="0" noProof="0">
                <a:ln>
                  <a:noFill/>
                </a:ln>
                <a:solidFill>
                  <a:srgbClr val="DBBDE5"/>
                </a:solidFill>
                <a:effectLst/>
                <a:uLnTx/>
                <a:uFillTx/>
                <a:latin typeface="Muli"/>
                <a:ea typeface="Muli"/>
                <a:cs typeface="Muli"/>
                <a:sym typeface="Muli"/>
              </a:rPr>
              <a:t>“</a:t>
            </a:r>
            <a:endParaRPr kumimoji="0" sz="12800" b="0" i="0" u="none" strike="noStrike" kern="0" cap="none" spc="0" normalizeH="0" baseline="0" noProof="0" dirty="0">
              <a:ln>
                <a:noFill/>
              </a:ln>
              <a:solidFill>
                <a:srgbClr val="DBBDE5"/>
              </a:solidFill>
              <a:effectLst/>
              <a:uLnTx/>
              <a:uFillTx/>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36844658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4274627782"/>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4218810657"/>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986262123"/>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330779699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CDBCB5"/>
              </a:solidFill>
              <a:effectLst/>
              <a:uLnTx/>
              <a:uFillTx/>
              <a:latin typeface="Arial"/>
              <a:ea typeface="+mn-ea"/>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3727208296"/>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4240754133"/>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652288095"/>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F0293D09-4E56-4C31-A16B-4FC8B860159E}"/>
              </a:ext>
            </a:extLst>
          </p:cNvPr>
          <p:cNvSpPr>
            <a:spLocks noGrp="1"/>
          </p:cNvSpPr>
          <p:nvPr>
            <p:ph type="dt" sz="half" idx="10"/>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4EEFFB1D-C063-4105-9FB5-74C5ADA38306}" type="datetimeFigureOut">
              <a:rPr kumimoji="0" lang="en-US" sz="1800" b="0" i="0" u="none" strike="noStrike" kern="1200" cap="none" spc="0" normalizeH="0" baseline="0" noProof="0">
                <a:ln>
                  <a:noFill/>
                </a:ln>
                <a:solidFill>
                  <a:srgbClr val="494B58"/>
                </a:solidFill>
                <a:effectLst/>
                <a:uLnTx/>
                <a:uFillTx/>
                <a:latin typeface="Arial"/>
                <a:ea typeface="+mn-ea"/>
                <a:cs typeface="+mn-cs"/>
              </a:rPr>
              <a:pPr marL="0" marR="0" lvl="0" indent="0" algn="l" defTabSz="914286" rtl="0" eaLnBrk="1" fontAlgn="auto" latinLnBrk="0" hangingPunct="1">
                <a:lnSpc>
                  <a:spcPct val="100000"/>
                </a:lnSpc>
                <a:spcBef>
                  <a:spcPts val="0"/>
                </a:spcBef>
                <a:spcAft>
                  <a:spcPts val="0"/>
                </a:spcAft>
                <a:buClrTx/>
                <a:buSzTx/>
                <a:buFontTx/>
                <a:buNone/>
                <a:tabLst/>
                <a:defRPr/>
              </a:pPr>
              <a:t>8/18/2024</a:t>
            </a:fld>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5" name="Footer Placeholder 4">
            <a:extLst>
              <a:ext uri="{FF2B5EF4-FFF2-40B4-BE49-F238E27FC236}">
                <a16:creationId xmlns="" xmlns:a16="http://schemas.microsoft.com/office/drawing/2014/main" id="{9B0354F9-8FDB-413D-B4B9-E1C61E33B462}"/>
              </a:ext>
            </a:extLst>
          </p:cNvPr>
          <p:cNvSpPr>
            <a:spLocks noGrp="1"/>
          </p:cNvSpPr>
          <p:nvPr>
            <p:ph type="ftr" sz="quarter" idx="11"/>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6" name="Slide Number Placeholder 5">
            <a:extLst>
              <a:ext uri="{FF2B5EF4-FFF2-40B4-BE49-F238E27FC236}">
                <a16:creationId xmlns=""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marL="0" marR="0" lvl="0" indent="0" algn="ctr" defTabSz="914286" rtl="0" eaLnBrk="1" fontAlgn="auto" latinLnBrk="0" hangingPunct="1">
              <a:lnSpc>
                <a:spcPct val="100000"/>
              </a:lnSpc>
              <a:spcBef>
                <a:spcPts val="0"/>
              </a:spcBef>
              <a:spcAft>
                <a:spcPts val="0"/>
              </a:spcAft>
              <a:buClrTx/>
              <a:buSzTx/>
              <a:buFontTx/>
              <a:buNone/>
              <a:tabLst/>
              <a:defRPr/>
            </a:pPr>
            <a:fld id="{C84BA56B-F2B0-4892-B9AC-C6AFE5A11FA8}" type="slidenum">
              <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endParaRPr>
          </a:p>
        </p:txBody>
      </p:sp>
    </p:spTree>
    <p:extLst>
      <p:ext uri="{BB962C8B-B14F-4D97-AF65-F5344CB8AC3E}">
        <p14:creationId xmlns:p14="http://schemas.microsoft.com/office/powerpoint/2010/main" val="2151610908"/>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798521626"/>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968699113"/>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9906359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248599753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1229389153"/>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4145832934"/>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58066636"/>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958126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1307683688"/>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275198495"/>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474558135"/>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2867213922"/>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4170432180"/>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2080105451"/>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1705993288"/>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3275560274"/>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760834585"/>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648480850"/>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Title &amp; body slide 1">
  <p:cSld name="Title &amp; body slide 1">
    <p:spTree>
      <p:nvGrpSpPr>
        <p:cNvPr id="1" name="Shape 112"/>
        <p:cNvGrpSpPr/>
        <p:nvPr/>
      </p:nvGrpSpPr>
      <p:grpSpPr>
        <a:xfrm>
          <a:off x="0" y="0"/>
          <a:ext cx="0" cy="0"/>
          <a:chOff x="0" y="0"/>
          <a:chExt cx="0" cy="0"/>
        </a:xfrm>
      </p:grpSpPr>
      <p:sp>
        <p:nvSpPr>
          <p:cNvPr id="113" name="Google Shape;113;p12"/>
          <p:cNvSpPr/>
          <p:nvPr/>
        </p:nvSpPr>
        <p:spPr>
          <a:xfrm rot="10800000" flipH="1">
            <a:off x="8127667" y="4396388"/>
            <a:ext cx="4080821" cy="248111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p>
        </p:txBody>
      </p:sp>
      <p:sp>
        <p:nvSpPr>
          <p:cNvPr id="114" name="Google Shape;114;p12"/>
          <p:cNvSpPr/>
          <p:nvPr/>
        </p:nvSpPr>
        <p:spPr>
          <a:xfrm rot="10800000">
            <a:off x="8518664" y="5510060"/>
            <a:ext cx="3690069" cy="1367441"/>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None/>
            </a:pPr>
            <a:endParaRPr sz="2400" dirty="0"/>
          </a:p>
        </p:txBody>
      </p:sp>
      <p:sp>
        <p:nvSpPr>
          <p:cNvPr id="115" name="Google Shape;115;p12"/>
          <p:cNvSpPr/>
          <p:nvPr/>
        </p:nvSpPr>
        <p:spPr>
          <a:xfrm rot="10800000">
            <a:off x="8518664" y="5822020"/>
            <a:ext cx="3690069" cy="1055480"/>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p>
        </p:txBody>
      </p:sp>
      <p:sp>
        <p:nvSpPr>
          <p:cNvPr id="116" name="Google Shape;116;p12"/>
          <p:cNvSpPr txBox="1">
            <a:spLocks noGrp="1"/>
          </p:cNvSpPr>
          <p:nvPr>
            <p:ph type="title"/>
          </p:nvPr>
        </p:nvSpPr>
        <p:spPr>
          <a:xfrm>
            <a:off x="2135000" y="1490100"/>
            <a:ext cx="7922000" cy="643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2pPr>
            <a:lvl3pPr lvl="2"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3pPr>
            <a:lvl4pPr lvl="3"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4pPr>
            <a:lvl5pPr lvl="4"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5pPr>
            <a:lvl6pPr lvl="5"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6pPr>
            <a:lvl7pPr lvl="6"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7pPr>
            <a:lvl8pPr lvl="7"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8pPr>
            <a:lvl9pPr lvl="8"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9pPr>
          </a:lstStyle>
          <a:p>
            <a:endParaRPr/>
          </a:p>
        </p:txBody>
      </p:sp>
      <p:sp>
        <p:nvSpPr>
          <p:cNvPr id="117" name="Google Shape;117;p12"/>
          <p:cNvSpPr txBox="1">
            <a:spLocks noGrp="1"/>
          </p:cNvSpPr>
          <p:nvPr>
            <p:ph type="body" idx="1"/>
          </p:nvPr>
        </p:nvSpPr>
        <p:spPr>
          <a:xfrm>
            <a:off x="2135000" y="2882200"/>
            <a:ext cx="7922000" cy="22448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SzPts val="1400"/>
              <a:buChar char="⏷"/>
              <a:defRPr sz="1867"/>
            </a:lvl1pPr>
            <a:lvl2pPr marL="1219170" lvl="1" indent="-423323" rtl="0">
              <a:lnSpc>
                <a:spcPct val="100000"/>
              </a:lnSpc>
              <a:spcBef>
                <a:spcPts val="0"/>
              </a:spcBef>
              <a:spcAft>
                <a:spcPts val="0"/>
              </a:spcAft>
              <a:buSzPts val="1400"/>
              <a:buChar char="⏷"/>
              <a:defRPr sz="1867"/>
            </a:lvl2pPr>
            <a:lvl3pPr marL="1828754" lvl="2" indent="-423323" rtl="0">
              <a:lnSpc>
                <a:spcPct val="100000"/>
              </a:lnSpc>
              <a:spcBef>
                <a:spcPts val="0"/>
              </a:spcBef>
              <a:spcAft>
                <a:spcPts val="0"/>
              </a:spcAft>
              <a:buSzPts val="1400"/>
              <a:buChar char="⏷"/>
              <a:defRPr sz="1867"/>
            </a:lvl3pPr>
            <a:lvl4pPr marL="2438339" lvl="3" indent="-423323" rtl="0">
              <a:lnSpc>
                <a:spcPct val="100000"/>
              </a:lnSpc>
              <a:spcBef>
                <a:spcPts val="0"/>
              </a:spcBef>
              <a:spcAft>
                <a:spcPts val="0"/>
              </a:spcAft>
              <a:buSzPts val="1400"/>
              <a:buChar char="⏷"/>
              <a:defRPr sz="1867"/>
            </a:lvl4pPr>
            <a:lvl5pPr marL="3047924" lvl="4" indent="-423323" rtl="0">
              <a:lnSpc>
                <a:spcPct val="100000"/>
              </a:lnSpc>
              <a:spcBef>
                <a:spcPts val="0"/>
              </a:spcBef>
              <a:spcAft>
                <a:spcPts val="0"/>
              </a:spcAft>
              <a:buSzPts val="1400"/>
              <a:buChar char="⏷"/>
              <a:defRPr/>
            </a:lvl5pPr>
            <a:lvl6pPr marL="3657509" lvl="5" indent="-423323" rtl="0">
              <a:lnSpc>
                <a:spcPct val="100000"/>
              </a:lnSpc>
              <a:spcBef>
                <a:spcPts val="0"/>
              </a:spcBef>
              <a:spcAft>
                <a:spcPts val="0"/>
              </a:spcAft>
              <a:buSzPts val="1400"/>
              <a:buChar char="⏷"/>
              <a:defRPr/>
            </a:lvl6pPr>
            <a:lvl7pPr marL="4267093" lvl="6" indent="-423323" rtl="0">
              <a:lnSpc>
                <a:spcPct val="100000"/>
              </a:lnSpc>
              <a:spcBef>
                <a:spcPts val="0"/>
              </a:spcBef>
              <a:spcAft>
                <a:spcPts val="0"/>
              </a:spcAft>
              <a:buSzPts val="1400"/>
              <a:buChar char="⏷"/>
              <a:defRPr sz="1867"/>
            </a:lvl7pPr>
            <a:lvl8pPr marL="4876678" lvl="7" indent="-423323" rtl="0">
              <a:lnSpc>
                <a:spcPct val="100000"/>
              </a:lnSpc>
              <a:spcBef>
                <a:spcPts val="0"/>
              </a:spcBef>
              <a:spcAft>
                <a:spcPts val="0"/>
              </a:spcAft>
              <a:buSzPts val="1400"/>
              <a:buChar char="⏷"/>
              <a:defRPr sz="1867"/>
            </a:lvl8pPr>
            <a:lvl9pPr marL="5486263" lvl="8" indent="-423323" rtl="0">
              <a:lnSpc>
                <a:spcPct val="100000"/>
              </a:lnSpc>
              <a:spcBef>
                <a:spcPts val="0"/>
              </a:spcBef>
              <a:spcAft>
                <a:spcPts val="0"/>
              </a:spcAft>
              <a:buSzPts val="1400"/>
              <a:buChar char="⏷"/>
              <a:defRPr sz="1867"/>
            </a:lvl9pPr>
          </a:lstStyle>
          <a:p>
            <a:endParaRPr/>
          </a:p>
        </p:txBody>
      </p:sp>
      <p:sp>
        <p:nvSpPr>
          <p:cNvPr id="118" name="Google Shape;118;p12"/>
          <p:cNvSpPr txBox="1">
            <a:spLocks noGrp="1"/>
          </p:cNvSpPr>
          <p:nvPr>
            <p:ph type="sldNum" idx="12"/>
          </p:nvPr>
        </p:nvSpPr>
        <p:spPr>
          <a:xfrm rot="10800000">
            <a:off x="0" y="-1"/>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smtClean="0"/>
              <a:pPr/>
              <a:t>‹#›</a:t>
            </a:fld>
            <a:endParaRPr lang="es"/>
          </a:p>
        </p:txBody>
      </p:sp>
      <p:sp>
        <p:nvSpPr>
          <p:cNvPr id="119" name="Google Shape;119;p12"/>
          <p:cNvSpPr/>
          <p:nvPr/>
        </p:nvSpPr>
        <p:spPr>
          <a:xfrm flipH="1">
            <a:off x="247" y="0"/>
            <a:ext cx="3998820" cy="2297827"/>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p>
        </p:txBody>
      </p:sp>
      <p:sp>
        <p:nvSpPr>
          <p:cNvPr id="120" name="Google Shape;120;p12"/>
          <p:cNvSpPr/>
          <p:nvPr/>
        </p:nvSpPr>
        <p:spPr>
          <a:xfrm>
            <a:off x="1" y="1"/>
            <a:ext cx="3615703" cy="1266436"/>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None/>
            </a:pPr>
            <a:endParaRPr sz="2400" dirty="0"/>
          </a:p>
        </p:txBody>
      </p:sp>
      <p:sp>
        <p:nvSpPr>
          <p:cNvPr id="121" name="Google Shape;121;p12"/>
          <p:cNvSpPr/>
          <p:nvPr/>
        </p:nvSpPr>
        <p:spPr>
          <a:xfrm>
            <a:off x="1" y="1"/>
            <a:ext cx="3615703" cy="977519"/>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p>
        </p:txBody>
      </p:sp>
      <p:sp>
        <p:nvSpPr>
          <p:cNvPr id="122" name="Google Shape;122;p1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Tree>
    <p:extLst>
      <p:ext uri="{BB962C8B-B14F-4D97-AF65-F5344CB8AC3E}">
        <p14:creationId xmlns:p14="http://schemas.microsoft.com/office/powerpoint/2010/main" val="696784352"/>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 xmlns:a16="http://schemas.microsoft.com/office/drawing/2014/main"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cxnSp>
        <p:nvCxnSpPr>
          <p:cNvPr id="4" name="Straight Connector 3">
            <a:extLst>
              <a:ext uri="{FF2B5EF4-FFF2-40B4-BE49-F238E27FC236}">
                <a16:creationId xmlns="" xmlns:a16="http://schemas.microsoft.com/office/drawing/2014/main" id="{6A097D61-A77F-4CCF-862A-C13BF1B7CC70}"/>
              </a:ext>
            </a:extLst>
          </p:cNvPr>
          <p:cNvCxnSpPr>
            <a:cxnSpLocks/>
          </p:cNvCxnSpPr>
          <p:nvPr userDrawn="1"/>
        </p:nvCxnSpPr>
        <p:spPr>
          <a:xfrm>
            <a:off x="0" y="6580735"/>
            <a:ext cx="1219200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 xmlns:a16="http://schemas.microsoft.com/office/drawing/2014/main" id="{B8A915E4-A011-4B29-A581-D31DC5E7F504}"/>
              </a:ext>
            </a:extLst>
          </p:cNvPr>
          <p:cNvGrpSpPr/>
          <p:nvPr userDrawn="1"/>
        </p:nvGrpSpPr>
        <p:grpSpPr>
          <a:xfrm flipH="1">
            <a:off x="10933406" y="4452597"/>
            <a:ext cx="1143919" cy="2230161"/>
            <a:chOff x="331796" y="2976958"/>
            <a:chExt cx="1859025" cy="3624317"/>
          </a:xfrm>
        </p:grpSpPr>
        <p:grpSp>
          <p:nvGrpSpPr>
            <p:cNvPr id="7" name="Group 6">
              <a:extLst>
                <a:ext uri="{FF2B5EF4-FFF2-40B4-BE49-F238E27FC236}">
                  <a16:creationId xmlns="" xmlns:a16="http://schemas.microsoft.com/office/drawing/2014/main" id="{2D02FF46-1784-47C6-965C-1377B170CE0C}"/>
                </a:ext>
              </a:extLst>
            </p:cNvPr>
            <p:cNvGrpSpPr/>
            <p:nvPr/>
          </p:nvGrpSpPr>
          <p:grpSpPr>
            <a:xfrm>
              <a:off x="331796" y="2976958"/>
              <a:ext cx="1859025" cy="3624317"/>
              <a:chOff x="331796" y="2976958"/>
              <a:chExt cx="1859025" cy="3624317"/>
            </a:xfrm>
          </p:grpSpPr>
          <p:sp>
            <p:nvSpPr>
              <p:cNvPr id="9" name="Graphic 20">
                <a:extLst>
                  <a:ext uri="{FF2B5EF4-FFF2-40B4-BE49-F238E27FC236}">
                    <a16:creationId xmlns="" xmlns:a16="http://schemas.microsoft.com/office/drawing/2014/main" id="{A6FA9A50-A555-4229-81BB-F90EF56F2EE4}"/>
                  </a:ext>
                </a:extLst>
              </p:cNvPr>
              <p:cNvSpPr/>
              <p:nvPr/>
            </p:nvSpPr>
            <p:spPr>
              <a:xfrm>
                <a:off x="331796" y="2976958"/>
                <a:ext cx="1859025" cy="3624317"/>
              </a:xfrm>
              <a:custGeom>
                <a:avLst/>
                <a:gdLst>
                  <a:gd name="connsiteX0" fmla="*/ 1109922 w 1133475"/>
                  <a:gd name="connsiteY0" fmla="*/ 750223 h 2209800"/>
                  <a:gd name="connsiteX1" fmla="*/ 806075 w 1133475"/>
                  <a:gd name="connsiteY1" fmla="*/ 754033 h 2209800"/>
                  <a:gd name="connsiteX2" fmla="*/ 882275 w 1133475"/>
                  <a:gd name="connsiteY2" fmla="*/ 799753 h 2209800"/>
                  <a:gd name="connsiteX3" fmla="*/ 781310 w 1133475"/>
                  <a:gd name="connsiteY3" fmla="*/ 832138 h 2209800"/>
                  <a:gd name="connsiteX4" fmla="*/ 643197 w 1133475"/>
                  <a:gd name="connsiteY4" fmla="*/ 733078 h 2209800"/>
                  <a:gd name="connsiteX5" fmla="*/ 586047 w 1133475"/>
                  <a:gd name="connsiteY5" fmla="*/ 523528 h 2209800"/>
                  <a:gd name="connsiteX6" fmla="*/ 522230 w 1133475"/>
                  <a:gd name="connsiteY6" fmla="*/ 442566 h 2209800"/>
                  <a:gd name="connsiteX7" fmla="*/ 523182 w 1133475"/>
                  <a:gd name="connsiteY7" fmla="*/ 442566 h 2209800"/>
                  <a:gd name="connsiteX8" fmla="*/ 558425 w 1133475"/>
                  <a:gd name="connsiteY8" fmla="*/ 395893 h 2209800"/>
                  <a:gd name="connsiteX9" fmla="*/ 566997 w 1133475"/>
                  <a:gd name="connsiteY9" fmla="*/ 383511 h 2209800"/>
                  <a:gd name="connsiteX10" fmla="*/ 585095 w 1133475"/>
                  <a:gd name="connsiteY10" fmla="*/ 318741 h 2209800"/>
                  <a:gd name="connsiteX11" fmla="*/ 596525 w 1133475"/>
                  <a:gd name="connsiteY11" fmla="*/ 54898 h 2209800"/>
                  <a:gd name="connsiteX12" fmla="*/ 576522 w 1133475"/>
                  <a:gd name="connsiteY12" fmla="*/ 26323 h 2209800"/>
                  <a:gd name="connsiteX13" fmla="*/ 433647 w 1133475"/>
                  <a:gd name="connsiteY13" fmla="*/ 87283 h 2209800"/>
                  <a:gd name="connsiteX14" fmla="*/ 405072 w 1133475"/>
                  <a:gd name="connsiteY14" fmla="*/ 176818 h 2209800"/>
                  <a:gd name="connsiteX15" fmla="*/ 371735 w 1133475"/>
                  <a:gd name="connsiteY15" fmla="*/ 336838 h 2209800"/>
                  <a:gd name="connsiteX16" fmla="*/ 401262 w 1133475"/>
                  <a:gd name="connsiteY16" fmla="*/ 420658 h 2209800"/>
                  <a:gd name="connsiteX17" fmla="*/ 320300 w 1133475"/>
                  <a:gd name="connsiteY17" fmla="*/ 492096 h 2209800"/>
                  <a:gd name="connsiteX18" fmla="*/ 20262 w 1133475"/>
                  <a:gd name="connsiteY18" fmla="*/ 750223 h 2209800"/>
                  <a:gd name="connsiteX19" fmla="*/ 26930 w 1133475"/>
                  <a:gd name="connsiteY19" fmla="*/ 830233 h 2209800"/>
                  <a:gd name="connsiteX20" fmla="*/ 275532 w 1133475"/>
                  <a:gd name="connsiteY20" fmla="*/ 939771 h 2209800"/>
                  <a:gd name="connsiteX21" fmla="*/ 307917 w 1133475"/>
                  <a:gd name="connsiteY21" fmla="*/ 1035021 h 2209800"/>
                  <a:gd name="connsiteX22" fmla="*/ 280295 w 1133475"/>
                  <a:gd name="connsiteY22" fmla="*/ 1157893 h 2209800"/>
                  <a:gd name="connsiteX23" fmla="*/ 247910 w 1133475"/>
                  <a:gd name="connsiteY23" fmla="*/ 1575088 h 2209800"/>
                  <a:gd name="connsiteX24" fmla="*/ 246005 w 1133475"/>
                  <a:gd name="connsiteY24" fmla="*/ 1602711 h 2209800"/>
                  <a:gd name="connsiteX25" fmla="*/ 271722 w 1133475"/>
                  <a:gd name="connsiteY25" fmla="*/ 1602711 h 2209800"/>
                  <a:gd name="connsiteX26" fmla="*/ 275532 w 1133475"/>
                  <a:gd name="connsiteY26" fmla="*/ 1858933 h 2209800"/>
                  <a:gd name="connsiteX27" fmla="*/ 279342 w 1133475"/>
                  <a:gd name="connsiteY27" fmla="*/ 1916083 h 2209800"/>
                  <a:gd name="connsiteX28" fmla="*/ 289820 w 1133475"/>
                  <a:gd name="connsiteY28" fmla="*/ 2094201 h 2209800"/>
                  <a:gd name="connsiteX29" fmla="*/ 326967 w 1133475"/>
                  <a:gd name="connsiteY29" fmla="*/ 2193261 h 2209800"/>
                  <a:gd name="connsiteX30" fmla="*/ 423170 w 1133475"/>
                  <a:gd name="connsiteY30" fmla="*/ 2189451 h 2209800"/>
                  <a:gd name="connsiteX31" fmla="*/ 397452 w 1133475"/>
                  <a:gd name="connsiteY31" fmla="*/ 2089438 h 2209800"/>
                  <a:gd name="connsiteX32" fmla="*/ 403167 w 1133475"/>
                  <a:gd name="connsiteY32" fmla="*/ 1921798 h 2209800"/>
                  <a:gd name="connsiteX33" fmla="*/ 400310 w 1133475"/>
                  <a:gd name="connsiteY33" fmla="*/ 1817023 h 2209800"/>
                  <a:gd name="connsiteX34" fmla="*/ 421265 w 1133475"/>
                  <a:gd name="connsiteY34" fmla="*/ 1603663 h 2209800"/>
                  <a:gd name="connsiteX35" fmla="*/ 470795 w 1133475"/>
                  <a:gd name="connsiteY35" fmla="*/ 1603663 h 2209800"/>
                  <a:gd name="connsiteX36" fmla="*/ 472700 w 1133475"/>
                  <a:gd name="connsiteY36" fmla="*/ 1610331 h 2209800"/>
                  <a:gd name="connsiteX37" fmla="*/ 471747 w 1133475"/>
                  <a:gd name="connsiteY37" fmla="*/ 1608426 h 2209800"/>
                  <a:gd name="connsiteX38" fmla="*/ 473652 w 1133475"/>
                  <a:gd name="connsiteY38" fmla="*/ 1851313 h 2209800"/>
                  <a:gd name="connsiteX39" fmla="*/ 479367 w 1133475"/>
                  <a:gd name="connsiteY39" fmla="*/ 1927513 h 2209800"/>
                  <a:gd name="connsiteX40" fmla="*/ 482225 w 1133475"/>
                  <a:gd name="connsiteY40" fmla="*/ 2052291 h 2209800"/>
                  <a:gd name="connsiteX41" fmla="*/ 482225 w 1133475"/>
                  <a:gd name="connsiteY41" fmla="*/ 2086581 h 2209800"/>
                  <a:gd name="connsiteX42" fmla="*/ 533660 w 1133475"/>
                  <a:gd name="connsiteY42" fmla="*/ 2124681 h 2209800"/>
                  <a:gd name="connsiteX43" fmla="*/ 654627 w 1133475"/>
                  <a:gd name="connsiteY43" fmla="*/ 2171353 h 2209800"/>
                  <a:gd name="connsiteX44" fmla="*/ 704157 w 1133475"/>
                  <a:gd name="connsiteY44" fmla="*/ 2158971 h 2209800"/>
                  <a:gd name="connsiteX45" fmla="*/ 677487 w 1133475"/>
                  <a:gd name="connsiteY45" fmla="*/ 2114203 h 2209800"/>
                  <a:gd name="connsiteX46" fmla="*/ 601287 w 1133475"/>
                  <a:gd name="connsiteY46" fmla="*/ 1846551 h 2209800"/>
                  <a:gd name="connsiteX47" fmla="*/ 614622 w 1133475"/>
                  <a:gd name="connsiteY47" fmla="*/ 1631286 h 2209800"/>
                  <a:gd name="connsiteX48" fmla="*/ 626052 w 1133475"/>
                  <a:gd name="connsiteY48" fmla="*/ 1593186 h 2209800"/>
                  <a:gd name="connsiteX49" fmla="*/ 666057 w 1133475"/>
                  <a:gd name="connsiteY49" fmla="*/ 1549371 h 2209800"/>
                  <a:gd name="connsiteX50" fmla="*/ 634625 w 1133475"/>
                  <a:gd name="connsiteY50" fmla="*/ 1023591 h 2209800"/>
                  <a:gd name="connsiteX51" fmla="*/ 690822 w 1133475"/>
                  <a:gd name="connsiteY51" fmla="*/ 928341 h 2209800"/>
                  <a:gd name="connsiteX52" fmla="*/ 1009910 w 1133475"/>
                  <a:gd name="connsiteY52" fmla="*/ 814993 h 2209800"/>
                  <a:gd name="connsiteX53" fmla="*/ 1059440 w 1133475"/>
                  <a:gd name="connsiteY53" fmla="*/ 800706 h 2209800"/>
                  <a:gd name="connsiteX54" fmla="*/ 1115637 w 1133475"/>
                  <a:gd name="connsiteY54" fmla="*/ 780703 h 2209800"/>
                  <a:gd name="connsiteX55" fmla="*/ 1109922 w 1133475"/>
                  <a:gd name="connsiteY55" fmla="*/ 750223 h 2209800"/>
                  <a:gd name="connsiteX56" fmla="*/ 334587 w 1133475"/>
                  <a:gd name="connsiteY56" fmla="*/ 871191 h 2209800"/>
                  <a:gd name="connsiteX57" fmla="*/ 137420 w 1133475"/>
                  <a:gd name="connsiteY57" fmla="*/ 780703 h 2209800"/>
                  <a:gd name="connsiteX58" fmla="*/ 278390 w 1133475"/>
                  <a:gd name="connsiteY58" fmla="*/ 688311 h 2209800"/>
                  <a:gd name="connsiteX59" fmla="*/ 334587 w 1133475"/>
                  <a:gd name="connsiteY59" fmla="*/ 871191 h 220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133475" h="2209800">
                    <a:moveTo>
                      <a:pt x="1109922" y="750223"/>
                    </a:moveTo>
                    <a:cubicBezTo>
                      <a:pt x="1056582" y="753081"/>
                      <a:pt x="878465" y="754033"/>
                      <a:pt x="806075" y="754033"/>
                    </a:cubicBezTo>
                    <a:cubicBezTo>
                      <a:pt x="828935" y="805468"/>
                      <a:pt x="866082" y="773083"/>
                      <a:pt x="882275" y="799753"/>
                    </a:cubicBezTo>
                    <a:cubicBezTo>
                      <a:pt x="851795" y="838806"/>
                      <a:pt x="818457" y="826423"/>
                      <a:pt x="781310" y="832138"/>
                    </a:cubicBezTo>
                    <a:cubicBezTo>
                      <a:pt x="648912" y="852141"/>
                      <a:pt x="634625" y="866428"/>
                      <a:pt x="643197" y="733078"/>
                    </a:cubicBezTo>
                    <a:cubicBezTo>
                      <a:pt x="647960" y="650211"/>
                      <a:pt x="683202" y="548293"/>
                      <a:pt x="586047" y="523528"/>
                    </a:cubicBezTo>
                    <a:cubicBezTo>
                      <a:pt x="524135" y="507336"/>
                      <a:pt x="519372" y="474951"/>
                      <a:pt x="522230" y="442566"/>
                    </a:cubicBezTo>
                    <a:cubicBezTo>
                      <a:pt x="522230" y="442566"/>
                      <a:pt x="523182" y="442566"/>
                      <a:pt x="523182" y="442566"/>
                    </a:cubicBezTo>
                    <a:cubicBezTo>
                      <a:pt x="525087" y="429231"/>
                      <a:pt x="548900" y="413991"/>
                      <a:pt x="558425" y="395893"/>
                    </a:cubicBezTo>
                    <a:cubicBezTo>
                      <a:pt x="561282" y="392083"/>
                      <a:pt x="564140" y="387321"/>
                      <a:pt x="566997" y="383511"/>
                    </a:cubicBezTo>
                    <a:cubicBezTo>
                      <a:pt x="583190" y="362556"/>
                      <a:pt x="582237" y="340648"/>
                      <a:pt x="585095" y="318741"/>
                    </a:cubicBezTo>
                    <a:cubicBezTo>
                      <a:pt x="611765" y="214918"/>
                      <a:pt x="586047" y="144433"/>
                      <a:pt x="596525" y="54898"/>
                    </a:cubicBezTo>
                    <a:cubicBezTo>
                      <a:pt x="598430" y="40611"/>
                      <a:pt x="590810" y="32038"/>
                      <a:pt x="576522" y="26323"/>
                    </a:cubicBezTo>
                    <a:cubicBezTo>
                      <a:pt x="480320" y="-9872"/>
                      <a:pt x="454602" y="-24159"/>
                      <a:pt x="433647" y="87283"/>
                    </a:cubicBezTo>
                    <a:cubicBezTo>
                      <a:pt x="426980" y="120621"/>
                      <a:pt x="409835" y="143481"/>
                      <a:pt x="405072" y="176818"/>
                    </a:cubicBezTo>
                    <a:cubicBezTo>
                      <a:pt x="398405" y="232063"/>
                      <a:pt x="351732" y="280641"/>
                      <a:pt x="371735" y="336838"/>
                    </a:cubicBezTo>
                    <a:cubicBezTo>
                      <a:pt x="382212" y="367318"/>
                      <a:pt x="396500" y="417801"/>
                      <a:pt x="401262" y="420658"/>
                    </a:cubicBezTo>
                    <a:cubicBezTo>
                      <a:pt x="396500" y="448281"/>
                      <a:pt x="414597" y="471141"/>
                      <a:pt x="320300" y="492096"/>
                    </a:cubicBezTo>
                    <a:cubicBezTo>
                      <a:pt x="178377" y="524481"/>
                      <a:pt x="113607" y="646401"/>
                      <a:pt x="20262" y="750223"/>
                    </a:cubicBezTo>
                    <a:cubicBezTo>
                      <a:pt x="-6408" y="779751"/>
                      <a:pt x="-9265" y="807373"/>
                      <a:pt x="26930" y="830233"/>
                    </a:cubicBezTo>
                    <a:cubicBezTo>
                      <a:pt x="115512" y="886431"/>
                      <a:pt x="193617" y="900718"/>
                      <a:pt x="275532" y="939771"/>
                    </a:cubicBezTo>
                    <a:cubicBezTo>
                      <a:pt x="351732" y="975966"/>
                      <a:pt x="336492" y="955011"/>
                      <a:pt x="307917" y="1035021"/>
                    </a:cubicBezTo>
                    <a:cubicBezTo>
                      <a:pt x="293630" y="1075026"/>
                      <a:pt x="284105" y="1115031"/>
                      <a:pt x="280295" y="1157893"/>
                    </a:cubicBezTo>
                    <a:cubicBezTo>
                      <a:pt x="267912" y="1306483"/>
                      <a:pt x="265055" y="1427451"/>
                      <a:pt x="247910" y="1575088"/>
                    </a:cubicBezTo>
                    <a:cubicBezTo>
                      <a:pt x="248862" y="1575088"/>
                      <a:pt x="246005" y="1602711"/>
                      <a:pt x="246005" y="1602711"/>
                    </a:cubicBezTo>
                    <a:lnTo>
                      <a:pt x="271722" y="1602711"/>
                    </a:lnTo>
                    <a:cubicBezTo>
                      <a:pt x="269817" y="1688436"/>
                      <a:pt x="277437" y="1773208"/>
                      <a:pt x="275532" y="1858933"/>
                    </a:cubicBezTo>
                    <a:cubicBezTo>
                      <a:pt x="275532" y="1877983"/>
                      <a:pt x="271722" y="1900843"/>
                      <a:pt x="279342" y="1916083"/>
                    </a:cubicBezTo>
                    <a:cubicBezTo>
                      <a:pt x="308870" y="1973233"/>
                      <a:pt x="296487" y="2032288"/>
                      <a:pt x="289820" y="2094201"/>
                    </a:cubicBezTo>
                    <a:cubicBezTo>
                      <a:pt x="286010" y="2130396"/>
                      <a:pt x="294582" y="2167544"/>
                      <a:pt x="326967" y="2193261"/>
                    </a:cubicBezTo>
                    <a:cubicBezTo>
                      <a:pt x="362210" y="2204691"/>
                      <a:pt x="388880" y="2226599"/>
                      <a:pt x="423170" y="2189451"/>
                    </a:cubicBezTo>
                    <a:cubicBezTo>
                      <a:pt x="417455" y="2156113"/>
                      <a:pt x="403167" y="2122776"/>
                      <a:pt x="397452" y="2089438"/>
                    </a:cubicBezTo>
                    <a:cubicBezTo>
                      <a:pt x="388880" y="2058958"/>
                      <a:pt x="394595" y="1957041"/>
                      <a:pt x="403167" y="1921798"/>
                    </a:cubicBezTo>
                    <a:cubicBezTo>
                      <a:pt x="406025" y="1888461"/>
                      <a:pt x="397452" y="1820833"/>
                      <a:pt x="400310" y="1817023"/>
                    </a:cubicBezTo>
                    <a:cubicBezTo>
                      <a:pt x="390785" y="1734156"/>
                      <a:pt x="403167" y="1682721"/>
                      <a:pt x="421265" y="1603663"/>
                    </a:cubicBezTo>
                    <a:lnTo>
                      <a:pt x="470795" y="1603663"/>
                    </a:lnTo>
                    <a:cubicBezTo>
                      <a:pt x="471747" y="1605568"/>
                      <a:pt x="471747" y="1608426"/>
                      <a:pt x="472700" y="1610331"/>
                    </a:cubicBezTo>
                    <a:lnTo>
                      <a:pt x="471747" y="1608426"/>
                    </a:lnTo>
                    <a:cubicBezTo>
                      <a:pt x="491750" y="1692246"/>
                      <a:pt x="464127" y="1767493"/>
                      <a:pt x="473652" y="1851313"/>
                    </a:cubicBezTo>
                    <a:cubicBezTo>
                      <a:pt x="483177" y="1876078"/>
                      <a:pt x="455555" y="1903701"/>
                      <a:pt x="479367" y="1927513"/>
                    </a:cubicBezTo>
                    <a:cubicBezTo>
                      <a:pt x="494607" y="1965613"/>
                      <a:pt x="466032" y="2014191"/>
                      <a:pt x="482225" y="2052291"/>
                    </a:cubicBezTo>
                    <a:cubicBezTo>
                      <a:pt x="482225" y="2060863"/>
                      <a:pt x="482225" y="2078008"/>
                      <a:pt x="482225" y="2086581"/>
                    </a:cubicBezTo>
                    <a:cubicBezTo>
                      <a:pt x="483177" y="2125633"/>
                      <a:pt x="518420" y="2109441"/>
                      <a:pt x="533660" y="2124681"/>
                    </a:cubicBezTo>
                    <a:cubicBezTo>
                      <a:pt x="589857" y="2123728"/>
                      <a:pt x="596525" y="2176116"/>
                      <a:pt x="654627" y="2171353"/>
                    </a:cubicBezTo>
                    <a:cubicBezTo>
                      <a:pt x="671772" y="2169449"/>
                      <a:pt x="695585" y="2178021"/>
                      <a:pt x="704157" y="2158971"/>
                    </a:cubicBezTo>
                    <a:cubicBezTo>
                      <a:pt x="713682" y="2138016"/>
                      <a:pt x="691775" y="2123728"/>
                      <a:pt x="677487" y="2114203"/>
                    </a:cubicBezTo>
                    <a:cubicBezTo>
                      <a:pt x="562235" y="2034193"/>
                      <a:pt x="588905" y="1957993"/>
                      <a:pt x="601287" y="1846551"/>
                    </a:cubicBezTo>
                    <a:cubicBezTo>
                      <a:pt x="608907" y="1775113"/>
                      <a:pt x="611765" y="1703676"/>
                      <a:pt x="614622" y="1631286"/>
                    </a:cubicBezTo>
                    <a:cubicBezTo>
                      <a:pt x="615575" y="1618903"/>
                      <a:pt x="625100" y="1606521"/>
                      <a:pt x="626052" y="1593186"/>
                    </a:cubicBezTo>
                    <a:cubicBezTo>
                      <a:pt x="649865" y="1575088"/>
                      <a:pt x="666057" y="1576041"/>
                      <a:pt x="666057" y="1549371"/>
                    </a:cubicBezTo>
                    <a:cubicBezTo>
                      <a:pt x="666057" y="1383636"/>
                      <a:pt x="655580" y="1188373"/>
                      <a:pt x="634625" y="1023591"/>
                    </a:cubicBezTo>
                    <a:cubicBezTo>
                      <a:pt x="627005" y="965488"/>
                      <a:pt x="634625" y="938818"/>
                      <a:pt x="690822" y="928341"/>
                    </a:cubicBezTo>
                    <a:cubicBezTo>
                      <a:pt x="798455" y="906433"/>
                      <a:pt x="910850" y="865476"/>
                      <a:pt x="1009910" y="814993"/>
                    </a:cubicBezTo>
                    <a:cubicBezTo>
                      <a:pt x="1030865" y="816898"/>
                      <a:pt x="1046105" y="814993"/>
                      <a:pt x="1059440" y="800706"/>
                    </a:cubicBezTo>
                    <a:cubicBezTo>
                      <a:pt x="1093730" y="774036"/>
                      <a:pt x="1078490" y="791181"/>
                      <a:pt x="1115637" y="780703"/>
                    </a:cubicBezTo>
                    <a:cubicBezTo>
                      <a:pt x="1156595" y="759748"/>
                      <a:pt x="1137545" y="749271"/>
                      <a:pt x="1109922" y="750223"/>
                    </a:cubicBezTo>
                    <a:close/>
                    <a:moveTo>
                      <a:pt x="334587" y="871191"/>
                    </a:moveTo>
                    <a:cubicBezTo>
                      <a:pt x="313632" y="896908"/>
                      <a:pt x="173615" y="802611"/>
                      <a:pt x="137420" y="780703"/>
                    </a:cubicBezTo>
                    <a:cubicBezTo>
                      <a:pt x="178377" y="740698"/>
                      <a:pt x="237432" y="658783"/>
                      <a:pt x="278390" y="688311"/>
                    </a:cubicBezTo>
                    <a:cubicBezTo>
                      <a:pt x="307917" y="710218"/>
                      <a:pt x="364115" y="834996"/>
                      <a:pt x="334587" y="871191"/>
                    </a:cubicBezTo>
                    <a:close/>
                  </a:path>
                </a:pathLst>
              </a:custGeom>
              <a:solidFill>
                <a:schemeClr val="accent2"/>
              </a:solidFill>
              <a:ln w="9525" cap="flat">
                <a:noFill/>
                <a:prstDash val="solid"/>
                <a:miter/>
              </a:ln>
            </p:spPr>
            <p:txBody>
              <a:bodyPr rtlCol="0" anchor="ctr"/>
              <a:lstStyle/>
              <a:p>
                <a:pPr latinLnBrk="0"/>
                <a:endParaRPr lang="en-US" sz="1800">
                  <a:solidFill>
                    <a:prstClr val="black"/>
                  </a:solidFill>
                </a:endParaRPr>
              </a:p>
            </p:txBody>
          </p:sp>
          <p:sp>
            <p:nvSpPr>
              <p:cNvPr id="10" name="Freeform: Shape 9">
                <a:extLst>
                  <a:ext uri="{FF2B5EF4-FFF2-40B4-BE49-F238E27FC236}">
                    <a16:creationId xmlns="" xmlns:a16="http://schemas.microsoft.com/office/drawing/2014/main" id="{529D5682-EF49-497F-BDD1-D4E2FFEBD265}"/>
                  </a:ext>
                </a:extLst>
              </p:cNvPr>
              <p:cNvSpPr/>
              <p:nvPr/>
            </p:nvSpPr>
            <p:spPr>
              <a:xfrm>
                <a:off x="872487" y="3756991"/>
                <a:ext cx="551393" cy="1537213"/>
              </a:xfrm>
              <a:custGeom>
                <a:avLst/>
                <a:gdLst>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17443 w 536713"/>
                  <a:gd name="connsiteY4" fmla="*/ 99392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56835"/>
                  <a:gd name="connsiteY0" fmla="*/ 0 h 1530626"/>
                  <a:gd name="connsiteX1" fmla="*/ 159026 w 556835"/>
                  <a:gd name="connsiteY1" fmla="*/ 268357 h 1530626"/>
                  <a:gd name="connsiteX2" fmla="*/ 387626 w 556835"/>
                  <a:gd name="connsiteY2" fmla="*/ 268357 h 1530626"/>
                  <a:gd name="connsiteX3" fmla="*/ 367747 w 556835"/>
                  <a:gd name="connsiteY3" fmla="*/ 49696 h 1530626"/>
                  <a:gd name="connsiteX4" fmla="*/ 409180 w 556835"/>
                  <a:gd name="connsiteY4" fmla="*/ 77358 h 1530626"/>
                  <a:gd name="connsiteX5" fmla="*/ 450015 w 556835"/>
                  <a:gd name="connsiteY5" fmla="*/ 303323 h 1530626"/>
                  <a:gd name="connsiteX6" fmla="*/ 473246 w 556835"/>
                  <a:gd name="connsiteY6" fmla="*/ 473486 h 1530626"/>
                  <a:gd name="connsiteX7" fmla="*/ 536713 w 556835"/>
                  <a:gd name="connsiteY7" fmla="*/ 1530626 h 1530626"/>
                  <a:gd name="connsiteX8" fmla="*/ 79513 w 556835"/>
                  <a:gd name="connsiteY8" fmla="*/ 1520687 h 1530626"/>
                  <a:gd name="connsiteX9" fmla="*/ 139147 w 556835"/>
                  <a:gd name="connsiteY9" fmla="*/ 695739 h 1530626"/>
                  <a:gd name="connsiteX10" fmla="*/ 9939 w 556835"/>
                  <a:gd name="connsiteY10" fmla="*/ 636105 h 1530626"/>
                  <a:gd name="connsiteX11" fmla="*/ 0 w 556835"/>
                  <a:gd name="connsiteY11" fmla="*/ 606287 h 1530626"/>
                  <a:gd name="connsiteX12" fmla="*/ 109330 w 556835"/>
                  <a:gd name="connsiteY12" fmla="*/ 636105 h 1530626"/>
                  <a:gd name="connsiteX13" fmla="*/ 49695 w 556835"/>
                  <a:gd name="connsiteY13" fmla="*/ 318052 h 1530626"/>
                  <a:gd name="connsiteX14" fmla="*/ 39756 w 55683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3436"/>
                  <a:gd name="connsiteY0" fmla="*/ 0 h 1530626"/>
                  <a:gd name="connsiteX1" fmla="*/ 159026 w 553436"/>
                  <a:gd name="connsiteY1" fmla="*/ 268357 h 1530626"/>
                  <a:gd name="connsiteX2" fmla="*/ 387626 w 553436"/>
                  <a:gd name="connsiteY2" fmla="*/ 268357 h 1530626"/>
                  <a:gd name="connsiteX3" fmla="*/ 367747 w 553436"/>
                  <a:gd name="connsiteY3" fmla="*/ 49696 h 1530626"/>
                  <a:gd name="connsiteX4" fmla="*/ 409180 w 553436"/>
                  <a:gd name="connsiteY4" fmla="*/ 77358 h 1530626"/>
                  <a:gd name="connsiteX5" fmla="*/ 450015 w 553436"/>
                  <a:gd name="connsiteY5" fmla="*/ 303323 h 1530626"/>
                  <a:gd name="connsiteX6" fmla="*/ 440195 w 553436"/>
                  <a:gd name="connsiteY6" fmla="*/ 517553 h 1530626"/>
                  <a:gd name="connsiteX7" fmla="*/ 536713 w 553436"/>
                  <a:gd name="connsiteY7" fmla="*/ 1530626 h 1530626"/>
                  <a:gd name="connsiteX8" fmla="*/ 79513 w 553436"/>
                  <a:gd name="connsiteY8" fmla="*/ 1520687 h 1530626"/>
                  <a:gd name="connsiteX9" fmla="*/ 139147 w 553436"/>
                  <a:gd name="connsiteY9" fmla="*/ 695739 h 1530626"/>
                  <a:gd name="connsiteX10" fmla="*/ 9939 w 553436"/>
                  <a:gd name="connsiteY10" fmla="*/ 636105 h 1530626"/>
                  <a:gd name="connsiteX11" fmla="*/ 0 w 553436"/>
                  <a:gd name="connsiteY11" fmla="*/ 606287 h 1530626"/>
                  <a:gd name="connsiteX12" fmla="*/ 109330 w 553436"/>
                  <a:gd name="connsiteY12" fmla="*/ 636105 h 1530626"/>
                  <a:gd name="connsiteX13" fmla="*/ 49695 w 553436"/>
                  <a:gd name="connsiteY13" fmla="*/ 318052 h 1530626"/>
                  <a:gd name="connsiteX14" fmla="*/ 39756 w 553436"/>
                  <a:gd name="connsiteY14" fmla="*/ 0 h 1530626"/>
                  <a:gd name="connsiteX0" fmla="*/ 39756 w 551130"/>
                  <a:gd name="connsiteY0" fmla="*/ 0 h 1530626"/>
                  <a:gd name="connsiteX1" fmla="*/ 159026 w 551130"/>
                  <a:gd name="connsiteY1" fmla="*/ 268357 h 1530626"/>
                  <a:gd name="connsiteX2" fmla="*/ 387626 w 551130"/>
                  <a:gd name="connsiteY2" fmla="*/ 268357 h 1530626"/>
                  <a:gd name="connsiteX3" fmla="*/ 367747 w 551130"/>
                  <a:gd name="connsiteY3" fmla="*/ 49696 h 1530626"/>
                  <a:gd name="connsiteX4" fmla="*/ 409180 w 551130"/>
                  <a:gd name="connsiteY4" fmla="*/ 77358 h 1530626"/>
                  <a:gd name="connsiteX5" fmla="*/ 450015 w 551130"/>
                  <a:gd name="connsiteY5" fmla="*/ 303323 h 1530626"/>
                  <a:gd name="connsiteX6" fmla="*/ 440195 w 551130"/>
                  <a:gd name="connsiteY6" fmla="*/ 517553 h 1530626"/>
                  <a:gd name="connsiteX7" fmla="*/ 536713 w 551130"/>
                  <a:gd name="connsiteY7" fmla="*/ 1530626 h 1530626"/>
                  <a:gd name="connsiteX8" fmla="*/ 79513 w 551130"/>
                  <a:gd name="connsiteY8" fmla="*/ 1520687 h 1530626"/>
                  <a:gd name="connsiteX9" fmla="*/ 139147 w 551130"/>
                  <a:gd name="connsiteY9" fmla="*/ 695739 h 1530626"/>
                  <a:gd name="connsiteX10" fmla="*/ 9939 w 551130"/>
                  <a:gd name="connsiteY10" fmla="*/ 636105 h 1530626"/>
                  <a:gd name="connsiteX11" fmla="*/ 0 w 551130"/>
                  <a:gd name="connsiteY11" fmla="*/ 606287 h 1530626"/>
                  <a:gd name="connsiteX12" fmla="*/ 109330 w 551130"/>
                  <a:gd name="connsiteY12" fmla="*/ 636105 h 1530626"/>
                  <a:gd name="connsiteX13" fmla="*/ 49695 w 551130"/>
                  <a:gd name="connsiteY13" fmla="*/ 318052 h 1530626"/>
                  <a:gd name="connsiteX14" fmla="*/ 39756 w 551130"/>
                  <a:gd name="connsiteY14" fmla="*/ 0 h 1530626"/>
                  <a:gd name="connsiteX0" fmla="*/ 39756 w 552204"/>
                  <a:gd name="connsiteY0" fmla="*/ 0 h 1530626"/>
                  <a:gd name="connsiteX1" fmla="*/ 159026 w 552204"/>
                  <a:gd name="connsiteY1" fmla="*/ 268357 h 1530626"/>
                  <a:gd name="connsiteX2" fmla="*/ 387626 w 552204"/>
                  <a:gd name="connsiteY2" fmla="*/ 268357 h 1530626"/>
                  <a:gd name="connsiteX3" fmla="*/ 367747 w 552204"/>
                  <a:gd name="connsiteY3" fmla="*/ 49696 h 1530626"/>
                  <a:gd name="connsiteX4" fmla="*/ 409180 w 552204"/>
                  <a:gd name="connsiteY4" fmla="*/ 77358 h 1530626"/>
                  <a:gd name="connsiteX5" fmla="*/ 450015 w 552204"/>
                  <a:gd name="connsiteY5" fmla="*/ 303323 h 1530626"/>
                  <a:gd name="connsiteX6" fmla="*/ 440195 w 552204"/>
                  <a:gd name="connsiteY6" fmla="*/ 517553 h 1530626"/>
                  <a:gd name="connsiteX7" fmla="*/ 536713 w 552204"/>
                  <a:gd name="connsiteY7" fmla="*/ 1530626 h 1530626"/>
                  <a:gd name="connsiteX8" fmla="*/ 79513 w 552204"/>
                  <a:gd name="connsiteY8" fmla="*/ 1520687 h 1530626"/>
                  <a:gd name="connsiteX9" fmla="*/ 139147 w 552204"/>
                  <a:gd name="connsiteY9" fmla="*/ 695739 h 1530626"/>
                  <a:gd name="connsiteX10" fmla="*/ 9939 w 552204"/>
                  <a:gd name="connsiteY10" fmla="*/ 636105 h 1530626"/>
                  <a:gd name="connsiteX11" fmla="*/ 0 w 552204"/>
                  <a:gd name="connsiteY11" fmla="*/ 606287 h 1530626"/>
                  <a:gd name="connsiteX12" fmla="*/ 109330 w 552204"/>
                  <a:gd name="connsiteY12" fmla="*/ 636105 h 1530626"/>
                  <a:gd name="connsiteX13" fmla="*/ 49695 w 552204"/>
                  <a:gd name="connsiteY13" fmla="*/ 318052 h 1530626"/>
                  <a:gd name="connsiteX14" fmla="*/ 39756 w 552204"/>
                  <a:gd name="connsiteY14" fmla="*/ 0 h 1530626"/>
                  <a:gd name="connsiteX0" fmla="*/ 39756 w 538253"/>
                  <a:gd name="connsiteY0" fmla="*/ 0 h 1530626"/>
                  <a:gd name="connsiteX1" fmla="*/ 159026 w 538253"/>
                  <a:gd name="connsiteY1" fmla="*/ 268357 h 1530626"/>
                  <a:gd name="connsiteX2" fmla="*/ 387626 w 538253"/>
                  <a:gd name="connsiteY2" fmla="*/ 268357 h 1530626"/>
                  <a:gd name="connsiteX3" fmla="*/ 367747 w 538253"/>
                  <a:gd name="connsiteY3" fmla="*/ 49696 h 1530626"/>
                  <a:gd name="connsiteX4" fmla="*/ 409180 w 538253"/>
                  <a:gd name="connsiteY4" fmla="*/ 77358 h 1530626"/>
                  <a:gd name="connsiteX5" fmla="*/ 450015 w 538253"/>
                  <a:gd name="connsiteY5" fmla="*/ 303323 h 1530626"/>
                  <a:gd name="connsiteX6" fmla="*/ 440195 w 538253"/>
                  <a:gd name="connsiteY6" fmla="*/ 517553 h 1530626"/>
                  <a:gd name="connsiteX7" fmla="*/ 536713 w 538253"/>
                  <a:gd name="connsiteY7" fmla="*/ 1530626 h 1530626"/>
                  <a:gd name="connsiteX8" fmla="*/ 79513 w 538253"/>
                  <a:gd name="connsiteY8" fmla="*/ 1520687 h 1530626"/>
                  <a:gd name="connsiteX9" fmla="*/ 139147 w 538253"/>
                  <a:gd name="connsiteY9" fmla="*/ 695739 h 1530626"/>
                  <a:gd name="connsiteX10" fmla="*/ 9939 w 538253"/>
                  <a:gd name="connsiteY10" fmla="*/ 636105 h 1530626"/>
                  <a:gd name="connsiteX11" fmla="*/ 0 w 538253"/>
                  <a:gd name="connsiteY11" fmla="*/ 606287 h 1530626"/>
                  <a:gd name="connsiteX12" fmla="*/ 109330 w 538253"/>
                  <a:gd name="connsiteY12" fmla="*/ 636105 h 1530626"/>
                  <a:gd name="connsiteX13" fmla="*/ 49695 w 538253"/>
                  <a:gd name="connsiteY13" fmla="*/ 318052 h 1530626"/>
                  <a:gd name="connsiteX14" fmla="*/ 39756 w 538253"/>
                  <a:gd name="connsiteY14" fmla="*/ 0 h 1530626"/>
                  <a:gd name="connsiteX0" fmla="*/ 39756 w 538401"/>
                  <a:gd name="connsiteY0" fmla="*/ 0 h 1530626"/>
                  <a:gd name="connsiteX1" fmla="*/ 159026 w 538401"/>
                  <a:gd name="connsiteY1" fmla="*/ 268357 h 1530626"/>
                  <a:gd name="connsiteX2" fmla="*/ 387626 w 538401"/>
                  <a:gd name="connsiteY2" fmla="*/ 268357 h 1530626"/>
                  <a:gd name="connsiteX3" fmla="*/ 367747 w 538401"/>
                  <a:gd name="connsiteY3" fmla="*/ 49696 h 1530626"/>
                  <a:gd name="connsiteX4" fmla="*/ 409180 w 538401"/>
                  <a:gd name="connsiteY4" fmla="*/ 77358 h 1530626"/>
                  <a:gd name="connsiteX5" fmla="*/ 450015 w 538401"/>
                  <a:gd name="connsiteY5" fmla="*/ 303323 h 1530626"/>
                  <a:gd name="connsiteX6" fmla="*/ 451211 w 538401"/>
                  <a:gd name="connsiteY6" fmla="*/ 611197 h 1530626"/>
                  <a:gd name="connsiteX7" fmla="*/ 536713 w 538401"/>
                  <a:gd name="connsiteY7" fmla="*/ 1530626 h 1530626"/>
                  <a:gd name="connsiteX8" fmla="*/ 79513 w 538401"/>
                  <a:gd name="connsiteY8" fmla="*/ 1520687 h 1530626"/>
                  <a:gd name="connsiteX9" fmla="*/ 139147 w 538401"/>
                  <a:gd name="connsiteY9" fmla="*/ 695739 h 1530626"/>
                  <a:gd name="connsiteX10" fmla="*/ 9939 w 538401"/>
                  <a:gd name="connsiteY10" fmla="*/ 636105 h 1530626"/>
                  <a:gd name="connsiteX11" fmla="*/ 0 w 538401"/>
                  <a:gd name="connsiteY11" fmla="*/ 606287 h 1530626"/>
                  <a:gd name="connsiteX12" fmla="*/ 109330 w 538401"/>
                  <a:gd name="connsiteY12" fmla="*/ 636105 h 1530626"/>
                  <a:gd name="connsiteX13" fmla="*/ 49695 w 538401"/>
                  <a:gd name="connsiteY13" fmla="*/ 318052 h 1530626"/>
                  <a:gd name="connsiteX14" fmla="*/ 39756 w 538401"/>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39756 w 539298"/>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43588 w 539298"/>
                  <a:gd name="connsiteY14" fmla="*/ 126455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13292 w 539298"/>
                  <a:gd name="connsiteY14" fmla="*/ 16286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23101 w 539298"/>
                  <a:gd name="connsiteY12" fmla="*/ 649876 h 1530626"/>
                  <a:gd name="connsiteX13" fmla="*/ 124059 w 539298"/>
                  <a:gd name="connsiteY13" fmla="*/ 279493 h 1530626"/>
                  <a:gd name="connsiteX14" fmla="*/ 13292 w 539298"/>
                  <a:gd name="connsiteY14" fmla="*/ 16286 h 1530626"/>
                  <a:gd name="connsiteX15" fmla="*/ 39756 w 539298"/>
                  <a:gd name="connsiteY15" fmla="*/ 0 h 1530626"/>
                  <a:gd name="connsiteX0" fmla="*/ 34248 w 533790"/>
                  <a:gd name="connsiteY0" fmla="*/ 0 h 1530626"/>
                  <a:gd name="connsiteX1" fmla="*/ 153518 w 533790"/>
                  <a:gd name="connsiteY1" fmla="*/ 268357 h 1530626"/>
                  <a:gd name="connsiteX2" fmla="*/ 401397 w 533790"/>
                  <a:gd name="connsiteY2" fmla="*/ 268357 h 1530626"/>
                  <a:gd name="connsiteX3" fmla="*/ 362239 w 533790"/>
                  <a:gd name="connsiteY3" fmla="*/ 49696 h 1530626"/>
                  <a:gd name="connsiteX4" fmla="*/ 403672 w 533790"/>
                  <a:gd name="connsiteY4" fmla="*/ 77358 h 1530626"/>
                  <a:gd name="connsiteX5" fmla="*/ 444507 w 533790"/>
                  <a:gd name="connsiteY5" fmla="*/ 303323 h 1530626"/>
                  <a:gd name="connsiteX6" fmla="*/ 445703 w 533790"/>
                  <a:gd name="connsiteY6" fmla="*/ 611197 h 1530626"/>
                  <a:gd name="connsiteX7" fmla="*/ 531205 w 533790"/>
                  <a:gd name="connsiteY7" fmla="*/ 1530626 h 1530626"/>
                  <a:gd name="connsiteX8" fmla="*/ 74005 w 533790"/>
                  <a:gd name="connsiteY8" fmla="*/ 1520687 h 1530626"/>
                  <a:gd name="connsiteX9" fmla="*/ 133639 w 533790"/>
                  <a:gd name="connsiteY9" fmla="*/ 695739 h 1530626"/>
                  <a:gd name="connsiteX10" fmla="*/ 4431 w 533790"/>
                  <a:gd name="connsiteY10" fmla="*/ 636105 h 1530626"/>
                  <a:gd name="connsiteX11" fmla="*/ 0 w 533790"/>
                  <a:gd name="connsiteY11" fmla="*/ 683405 h 1530626"/>
                  <a:gd name="connsiteX12" fmla="*/ 117593 w 533790"/>
                  <a:gd name="connsiteY12" fmla="*/ 649876 h 1530626"/>
                  <a:gd name="connsiteX13" fmla="*/ 118551 w 533790"/>
                  <a:gd name="connsiteY13" fmla="*/ 279493 h 1530626"/>
                  <a:gd name="connsiteX14" fmla="*/ 7784 w 533790"/>
                  <a:gd name="connsiteY14" fmla="*/ 16286 h 1530626"/>
                  <a:gd name="connsiteX15" fmla="*/ 34248 w 53379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9340 w 543130"/>
                  <a:gd name="connsiteY11" fmla="*/ 683405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6586 w 543130"/>
                  <a:gd name="connsiteY11" fmla="*/ 661371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51242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82596 w 551393"/>
                  <a:gd name="connsiteY3" fmla="*/ 66221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7213"/>
                  <a:gd name="connsiteX1" fmla="*/ 171121 w 551393"/>
                  <a:gd name="connsiteY1" fmla="*/ 268357 h 1537213"/>
                  <a:gd name="connsiteX2" fmla="*/ 419000 w 551393"/>
                  <a:gd name="connsiteY2" fmla="*/ 268357 h 1537213"/>
                  <a:gd name="connsiteX3" fmla="*/ 382596 w 551393"/>
                  <a:gd name="connsiteY3" fmla="*/ 66221 h 1537213"/>
                  <a:gd name="connsiteX4" fmla="*/ 421275 w 551393"/>
                  <a:gd name="connsiteY4" fmla="*/ 77358 h 1537213"/>
                  <a:gd name="connsiteX5" fmla="*/ 462110 w 551393"/>
                  <a:gd name="connsiteY5" fmla="*/ 303323 h 1537213"/>
                  <a:gd name="connsiteX6" fmla="*/ 463306 w 551393"/>
                  <a:gd name="connsiteY6" fmla="*/ 611197 h 1537213"/>
                  <a:gd name="connsiteX7" fmla="*/ 548808 w 551393"/>
                  <a:gd name="connsiteY7" fmla="*/ 1530626 h 1537213"/>
                  <a:gd name="connsiteX8" fmla="*/ 64066 w 551393"/>
                  <a:gd name="connsiteY8" fmla="*/ 1537213 h 1537213"/>
                  <a:gd name="connsiteX9" fmla="*/ 134717 w 551393"/>
                  <a:gd name="connsiteY9" fmla="*/ 695739 h 1537213"/>
                  <a:gd name="connsiteX10" fmla="*/ 0 w 551393"/>
                  <a:gd name="connsiteY10" fmla="*/ 696698 h 1537213"/>
                  <a:gd name="connsiteX11" fmla="*/ 14849 w 551393"/>
                  <a:gd name="connsiteY11" fmla="*/ 661371 h 1537213"/>
                  <a:gd name="connsiteX12" fmla="*/ 135196 w 551393"/>
                  <a:gd name="connsiteY12" fmla="*/ 649876 h 1537213"/>
                  <a:gd name="connsiteX13" fmla="*/ 136154 w 551393"/>
                  <a:gd name="connsiteY13" fmla="*/ 279493 h 1537213"/>
                  <a:gd name="connsiteX14" fmla="*/ 25387 w 551393"/>
                  <a:gd name="connsiteY14" fmla="*/ 16286 h 1537213"/>
                  <a:gd name="connsiteX15" fmla="*/ 51851 w 551393"/>
                  <a:gd name="connsiteY15" fmla="*/ 0 h 153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1393" h="1537213">
                    <a:moveTo>
                      <a:pt x="51851" y="0"/>
                    </a:moveTo>
                    <a:lnTo>
                      <a:pt x="171121" y="268357"/>
                    </a:lnTo>
                    <a:lnTo>
                      <a:pt x="419000" y="268357"/>
                    </a:lnTo>
                    <a:lnTo>
                      <a:pt x="382596" y="66221"/>
                    </a:lnTo>
                    <a:lnTo>
                      <a:pt x="421275" y="77358"/>
                    </a:lnTo>
                    <a:lnTo>
                      <a:pt x="462110" y="303323"/>
                    </a:lnTo>
                    <a:cubicBezTo>
                      <a:pt x="472788" y="369344"/>
                      <a:pt x="473644" y="522324"/>
                      <a:pt x="463306" y="611197"/>
                    </a:cubicBezTo>
                    <a:cubicBezTo>
                      <a:pt x="502543" y="961722"/>
                      <a:pt x="564854" y="1265204"/>
                      <a:pt x="548808" y="1530626"/>
                    </a:cubicBezTo>
                    <a:lnTo>
                      <a:pt x="64066" y="1537213"/>
                    </a:lnTo>
                    <a:lnTo>
                      <a:pt x="134717" y="695739"/>
                    </a:lnTo>
                    <a:lnTo>
                      <a:pt x="0" y="696698"/>
                    </a:lnTo>
                    <a:lnTo>
                      <a:pt x="14849" y="661371"/>
                    </a:lnTo>
                    <a:lnTo>
                      <a:pt x="135196" y="649876"/>
                    </a:lnTo>
                    <a:cubicBezTo>
                      <a:pt x="135515" y="526415"/>
                      <a:pt x="135835" y="402954"/>
                      <a:pt x="136154" y="279493"/>
                    </a:cubicBezTo>
                    <a:lnTo>
                      <a:pt x="25387" y="16286"/>
                    </a:lnTo>
                    <a:lnTo>
                      <a:pt x="51851"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dirty="0">
                  <a:solidFill>
                    <a:prstClr val="white"/>
                  </a:solidFill>
                </a:endParaRPr>
              </a:p>
            </p:txBody>
          </p:sp>
        </p:grpSp>
        <p:sp>
          <p:nvSpPr>
            <p:cNvPr id="8" name="Freeform: Shape 7">
              <a:extLst>
                <a:ext uri="{FF2B5EF4-FFF2-40B4-BE49-F238E27FC236}">
                  <a16:creationId xmlns="" xmlns:a16="http://schemas.microsoft.com/office/drawing/2014/main" id="{526D5786-7D08-4DB1-992A-602F927BBAD6}"/>
                </a:ext>
              </a:extLst>
            </p:cNvPr>
            <p:cNvSpPr/>
            <p:nvPr/>
          </p:nvSpPr>
          <p:spPr>
            <a:xfrm>
              <a:off x="1666217" y="3867149"/>
              <a:ext cx="521429" cy="319685"/>
            </a:xfrm>
            <a:custGeom>
              <a:avLst/>
              <a:gdLst>
                <a:gd name="connsiteX0" fmla="*/ 266379 w 551393"/>
                <a:gd name="connsiteY0" fmla="*/ 0 h 338056"/>
                <a:gd name="connsiteX1" fmla="*/ 285013 w 551393"/>
                <a:gd name="connsiteY1" fmla="*/ 0 h 338056"/>
                <a:gd name="connsiteX2" fmla="*/ 303894 w 551393"/>
                <a:gd name="connsiteY2" fmla="*/ 18881 h 338056"/>
                <a:gd name="connsiteX3" fmla="*/ 303894 w 551393"/>
                <a:gd name="connsiteY3" fmla="*/ 45787 h 338056"/>
                <a:gd name="connsiteX4" fmla="*/ 331259 w 551393"/>
                <a:gd name="connsiteY4" fmla="*/ 48545 h 338056"/>
                <a:gd name="connsiteX5" fmla="*/ 551393 w 551393"/>
                <a:gd name="connsiteY5" fmla="*/ 318641 h 338056"/>
                <a:gd name="connsiteX6" fmla="*/ 549436 w 551393"/>
                <a:gd name="connsiteY6" fmla="*/ 338056 h 338056"/>
                <a:gd name="connsiteX7" fmla="*/ 1957 w 551393"/>
                <a:gd name="connsiteY7" fmla="*/ 338056 h 338056"/>
                <a:gd name="connsiteX8" fmla="*/ 0 w 551393"/>
                <a:gd name="connsiteY8" fmla="*/ 318641 h 338056"/>
                <a:gd name="connsiteX9" fmla="*/ 220134 w 551393"/>
                <a:gd name="connsiteY9" fmla="*/ 48545 h 338056"/>
                <a:gd name="connsiteX10" fmla="*/ 247498 w 551393"/>
                <a:gd name="connsiteY10" fmla="*/ 45787 h 338056"/>
                <a:gd name="connsiteX11" fmla="*/ 247498 w 551393"/>
                <a:gd name="connsiteY11" fmla="*/ 18881 h 338056"/>
                <a:gd name="connsiteX12" fmla="*/ 266379 w 551393"/>
                <a:gd name="connsiteY12" fmla="*/ 0 h 33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1393" h="338056">
                  <a:moveTo>
                    <a:pt x="266379" y="0"/>
                  </a:moveTo>
                  <a:lnTo>
                    <a:pt x="285013" y="0"/>
                  </a:lnTo>
                  <a:cubicBezTo>
                    <a:pt x="295441" y="0"/>
                    <a:pt x="303894" y="8453"/>
                    <a:pt x="303894" y="18881"/>
                  </a:cubicBezTo>
                  <a:lnTo>
                    <a:pt x="303894" y="45787"/>
                  </a:lnTo>
                  <a:lnTo>
                    <a:pt x="331259" y="48545"/>
                  </a:lnTo>
                  <a:cubicBezTo>
                    <a:pt x="456889" y="74253"/>
                    <a:pt x="551393" y="185410"/>
                    <a:pt x="551393" y="318641"/>
                  </a:cubicBezTo>
                  <a:lnTo>
                    <a:pt x="549436" y="338056"/>
                  </a:lnTo>
                  <a:lnTo>
                    <a:pt x="1957" y="338056"/>
                  </a:lnTo>
                  <a:lnTo>
                    <a:pt x="0" y="318641"/>
                  </a:lnTo>
                  <a:cubicBezTo>
                    <a:pt x="0" y="185410"/>
                    <a:pt x="94504" y="74253"/>
                    <a:pt x="220134" y="48545"/>
                  </a:cubicBezTo>
                  <a:lnTo>
                    <a:pt x="247498" y="45787"/>
                  </a:lnTo>
                  <a:lnTo>
                    <a:pt x="247498" y="18881"/>
                  </a:lnTo>
                  <a:cubicBezTo>
                    <a:pt x="247498" y="8453"/>
                    <a:pt x="255951" y="0"/>
                    <a:pt x="26637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grpSp>
    </p:spTree>
    <p:extLst>
      <p:ext uri="{BB962C8B-B14F-4D97-AF65-F5344CB8AC3E}">
        <p14:creationId xmlns:p14="http://schemas.microsoft.com/office/powerpoint/2010/main" val="2056729025"/>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solidFill>
                <a:srgbClr val="000000"/>
              </a:solidFill>
              <a:effectLst/>
              <a:uLnTx/>
              <a:uFillTx/>
              <a:latin typeface="Arial"/>
              <a:ea typeface="+mn-ea"/>
              <a:cs typeface="+mn-cs"/>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solidFill>
                <a:srgbClr val="000000"/>
              </a:solidFill>
              <a:effectLst/>
              <a:uLnTx/>
              <a:uFillTx/>
              <a:latin typeface="Arial"/>
              <a:ea typeface="+mn-ea"/>
              <a:cs typeface="+mn-cs"/>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solidFill>
                <a:srgbClr val="000000"/>
              </a:solidFill>
              <a:effectLst/>
              <a:uLnTx/>
              <a:uFillTx/>
              <a:latin typeface="Arial"/>
              <a:ea typeface="+mn-ea"/>
              <a:cs typeface="+mn-cs"/>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solidFill>
                <a:srgbClr val="000000"/>
              </a:solidFill>
              <a:effectLst/>
              <a:uLnTx/>
              <a:uFillTx/>
              <a:latin typeface="Arial"/>
              <a:ea typeface="+mn-ea"/>
              <a:cs typeface="+mn-cs"/>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solidFill>
                <a:srgbClr val="000000"/>
              </a:solidFill>
              <a:effectLst/>
              <a:uLnTx/>
              <a:uFillTx/>
              <a:latin typeface="Arial"/>
              <a:ea typeface="+mn-ea"/>
              <a:cs typeface="+mn-cs"/>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1732806238"/>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solidFill>
                <a:srgbClr val="000000"/>
              </a:solidFill>
              <a:effectLst/>
              <a:uLnTx/>
              <a:uFillTx/>
              <a:latin typeface="Arial"/>
              <a:ea typeface="+mn-ea"/>
              <a:cs typeface="+mn-cs"/>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368681902"/>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618542900"/>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839251259"/>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solidFill>
                <a:srgbClr val="000000"/>
              </a:solidFill>
              <a:effectLst/>
              <a:uLnTx/>
              <a:uFillTx/>
              <a:latin typeface="Arial"/>
              <a:ea typeface="+mn-ea"/>
              <a:cs typeface="+mn-cs"/>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1865567233"/>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solidFill>
                <a:srgbClr val="000000"/>
              </a:solidFill>
              <a:effectLst/>
              <a:uLnTx/>
              <a:uFillTx/>
              <a:latin typeface="Arial"/>
              <a:ea typeface="+mn-ea"/>
              <a:cs typeface="+mn-cs"/>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133182481"/>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932446572"/>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456941520"/>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858709199"/>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1031427146"/>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762692118"/>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31742983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709482840"/>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365435040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1203513976"/>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1438935658"/>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597974065"/>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33269"/>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9064529"/>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61026443"/>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999886421"/>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1826057010"/>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1042454868"/>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1065967221"/>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430865571"/>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1359170344"/>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2151699670"/>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3985645857"/>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72581153"/>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524635760"/>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104183449"/>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92770374"/>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871686465"/>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649147170"/>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135851942"/>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464715684"/>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4242325072"/>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678068411"/>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760875061"/>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456378908"/>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31321723"/>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188121301"/>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999801348"/>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378734611"/>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61695216"/>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685558862"/>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133340168"/>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162104672"/>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81607467"/>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561402587"/>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594241297"/>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934865198"/>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91485567"/>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909998615"/>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37343076"/>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434758944"/>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544239441"/>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460545148"/>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234962754"/>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03604051"/>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035805218"/>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193661962"/>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329951673"/>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69341809"/>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68105696"/>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902036444"/>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35557418"/>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96970242"/>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649379164"/>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981127905"/>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899269707"/>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686562195"/>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818725952"/>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006770356"/>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06612902"/>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93700774"/>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503551865"/>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430749913"/>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697538812"/>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124344502"/>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981600757"/>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08409198"/>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051737647"/>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574332247"/>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78584815"/>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39751087"/>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72708747"/>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472405722"/>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172304995"/>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94639898"/>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756254934"/>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924894876"/>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207185095"/>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728560462"/>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377401603"/>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483237218"/>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2713895148"/>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959893527"/>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4068792218"/>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551209804"/>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928661402"/>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177735018"/>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eaLnBrk="0" fontAlgn="base" hangingPunct="0">
              <a:spcBef>
                <a:spcPct val="0"/>
              </a:spcBef>
              <a:spcAft>
                <a:spcPct val="0"/>
              </a:spcAft>
              <a:defRPr/>
            </a:pPr>
            <a:endParaRPr lang="id-ID" sz="1200">
              <a:solidFill>
                <a:prstClr val="black"/>
              </a:solidFill>
              <a:latin typeface="Open Sans" pitchFamily="34" charset="0"/>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4050451169"/>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2670926215"/>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eaLnBrk="0" fontAlgn="base" hangingPunct="0">
              <a:spcBef>
                <a:spcPct val="0"/>
              </a:spcBef>
              <a:spcAft>
                <a:spcPct val="0"/>
              </a:spcAft>
              <a:defRPr/>
            </a:pPr>
            <a:endParaRPr lang="id-ID" sz="1200">
              <a:solidFill>
                <a:prstClr val="black"/>
              </a:solidFill>
              <a:latin typeface="Open Sans" pitchFamily="34" charset="0"/>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428360497"/>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915451031"/>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3609513488"/>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60355170"/>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4084984889"/>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733830201"/>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234118176"/>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25" name="Group 24"/>
          <p:cNvGrpSpPr/>
          <p:nvPr/>
        </p:nvGrpSpPr>
        <p:grpSpPr>
          <a:xfrm>
            <a:off x="270933" y="1"/>
            <a:ext cx="5037667" cy="6858001"/>
            <a:chOff x="203200" y="0"/>
            <a:chExt cx="3778250" cy="6858001"/>
          </a:xfrm>
        </p:grpSpPr>
        <p:sp>
          <p:nvSpPr>
            <p:cNvPr id="14" name="Freeform 6"/>
            <p:cNvSpPr/>
            <p:nvPr/>
          </p:nvSpPr>
          <p:spPr bwMode="auto">
            <a:xfrm>
              <a:off x="641350" y="0"/>
              <a:ext cx="1365250" cy="3971925"/>
            </a:xfrm>
            <a:custGeom>
              <a:avLst/>
              <a:gdLst/>
              <a:ahLst/>
              <a:cxnLst/>
              <a:rect l="0" t="0" r="r" b="b"/>
              <a:pathLst>
                <a:path w="860" h="2502">
                  <a:moveTo>
                    <a:pt x="0" y="2445"/>
                  </a:moveTo>
                  <a:lnTo>
                    <a:pt x="228" y="2502"/>
                  </a:lnTo>
                  <a:lnTo>
                    <a:pt x="860" y="0"/>
                  </a:lnTo>
                  <a:lnTo>
                    <a:pt x="620" y="0"/>
                  </a:lnTo>
                  <a:lnTo>
                    <a:pt x="0" y="2445"/>
                  </a:lnTo>
                  <a:close/>
                </a:path>
              </a:pathLst>
            </a:custGeom>
            <a:solidFill>
              <a:schemeClr val="accent1"/>
            </a:solidFill>
            <a:ln>
              <a:noFill/>
            </a:ln>
          </p:spPr>
        </p:sp>
        <p:sp>
          <p:nvSpPr>
            <p:cNvPr id="15" name="Freeform 7"/>
            <p:cNvSpPr/>
            <p:nvPr/>
          </p:nvSpPr>
          <p:spPr bwMode="auto">
            <a:xfrm>
              <a:off x="203200" y="0"/>
              <a:ext cx="1336675" cy="3862388"/>
            </a:xfrm>
            <a:custGeom>
              <a:avLst/>
              <a:gdLst/>
              <a:ahLst/>
              <a:cxnLst/>
              <a:rect l="0" t="0" r="r" b="b"/>
              <a:pathLst>
                <a:path w="842" h="2433">
                  <a:moveTo>
                    <a:pt x="842" y="0"/>
                  </a:moveTo>
                  <a:lnTo>
                    <a:pt x="602" y="0"/>
                  </a:lnTo>
                  <a:lnTo>
                    <a:pt x="0" y="2376"/>
                  </a:lnTo>
                  <a:lnTo>
                    <a:pt x="228" y="2433"/>
                  </a:lnTo>
                  <a:lnTo>
                    <a:pt x="842" y="0"/>
                  </a:lnTo>
                  <a:close/>
                </a:path>
              </a:pathLst>
            </a:custGeom>
            <a:solidFill>
              <a:schemeClr val="tx1">
                <a:lumMod val="65000"/>
                <a:lumOff val="35000"/>
              </a:schemeClr>
            </a:solidFill>
            <a:ln>
              <a:noFill/>
            </a:ln>
          </p:spPr>
        </p:sp>
        <p:sp>
          <p:nvSpPr>
            <p:cNvPr id="16" name="Freeform 8"/>
            <p:cNvSpPr/>
            <p:nvPr/>
          </p:nvSpPr>
          <p:spPr bwMode="auto">
            <a:xfrm>
              <a:off x="207963" y="3776663"/>
              <a:ext cx="1936750" cy="3081338"/>
            </a:xfrm>
            <a:custGeom>
              <a:avLst/>
              <a:gdLst/>
              <a:ahLst/>
              <a:cxnLst/>
              <a:rect l="0" t="0" r="r" b="b"/>
              <a:pathLst>
                <a:path w="1220" h="1941">
                  <a:moveTo>
                    <a:pt x="0" y="0"/>
                  </a:moveTo>
                  <a:lnTo>
                    <a:pt x="1166" y="1941"/>
                  </a:lnTo>
                  <a:lnTo>
                    <a:pt x="1220" y="1941"/>
                  </a:lnTo>
                  <a:lnTo>
                    <a:pt x="0" y="0"/>
                  </a:lnTo>
                  <a:close/>
                </a:path>
              </a:pathLst>
            </a:custGeom>
            <a:solidFill>
              <a:schemeClr val="tx1">
                <a:lumMod val="85000"/>
                <a:lumOff val="15000"/>
              </a:schemeClr>
            </a:solidFill>
            <a:ln>
              <a:noFill/>
            </a:ln>
          </p:spPr>
        </p:sp>
        <p:sp>
          <p:nvSpPr>
            <p:cNvPr id="20" name="Freeform 9"/>
            <p:cNvSpPr/>
            <p:nvPr/>
          </p:nvSpPr>
          <p:spPr bwMode="auto">
            <a:xfrm>
              <a:off x="646113" y="3886200"/>
              <a:ext cx="2373313" cy="2971800"/>
            </a:xfrm>
            <a:custGeom>
              <a:avLst/>
              <a:gdLst/>
              <a:ahLst/>
              <a:cxnLst/>
              <a:rect l="0" t="0" r="r" b="b"/>
              <a:pathLst>
                <a:path w="1495" h="1872">
                  <a:moveTo>
                    <a:pt x="1495" y="1872"/>
                  </a:moveTo>
                  <a:lnTo>
                    <a:pt x="0" y="0"/>
                  </a:lnTo>
                  <a:lnTo>
                    <a:pt x="1442" y="1872"/>
                  </a:lnTo>
                  <a:lnTo>
                    <a:pt x="1495" y="1872"/>
                  </a:lnTo>
                  <a:close/>
                </a:path>
              </a:pathLst>
            </a:custGeom>
            <a:solidFill>
              <a:schemeClr val="accent1">
                <a:lumMod val="50000"/>
              </a:schemeClr>
            </a:solidFill>
            <a:ln>
              <a:noFill/>
            </a:ln>
          </p:spPr>
        </p:sp>
        <p:sp>
          <p:nvSpPr>
            <p:cNvPr id="21" name="Freeform 10"/>
            <p:cNvSpPr/>
            <p:nvPr/>
          </p:nvSpPr>
          <p:spPr bwMode="auto">
            <a:xfrm>
              <a:off x="641350" y="3881438"/>
              <a:ext cx="3340100" cy="2976563"/>
            </a:xfrm>
            <a:custGeom>
              <a:avLst/>
              <a:gdLst/>
              <a:ahLst/>
              <a:cxnLst/>
              <a:rect l="0" t="0" r="r" b="b"/>
              <a:pathLst>
                <a:path w="2104" h="1875">
                  <a:moveTo>
                    <a:pt x="0" y="0"/>
                  </a:moveTo>
                  <a:lnTo>
                    <a:pt x="3" y="3"/>
                  </a:lnTo>
                  <a:lnTo>
                    <a:pt x="1498" y="1875"/>
                  </a:lnTo>
                  <a:lnTo>
                    <a:pt x="2104" y="1875"/>
                  </a:lnTo>
                  <a:lnTo>
                    <a:pt x="228" y="57"/>
                  </a:lnTo>
                  <a:lnTo>
                    <a:pt x="0" y="0"/>
                  </a:lnTo>
                  <a:close/>
                </a:path>
              </a:pathLst>
            </a:custGeom>
            <a:solidFill>
              <a:schemeClr val="accent1">
                <a:lumMod val="75000"/>
              </a:schemeClr>
            </a:solidFill>
            <a:ln>
              <a:noFill/>
            </a:ln>
          </p:spPr>
        </p:sp>
        <p:sp>
          <p:nvSpPr>
            <p:cNvPr id="22" name="Freeform 11"/>
            <p:cNvSpPr/>
            <p:nvPr/>
          </p:nvSpPr>
          <p:spPr bwMode="auto">
            <a:xfrm>
              <a:off x="203200" y="3771900"/>
              <a:ext cx="2660650" cy="3086100"/>
            </a:xfrm>
            <a:custGeom>
              <a:avLst/>
              <a:gdLst/>
              <a:ahLst/>
              <a:cxnLst/>
              <a:rect l="0" t="0" r="r" b="b"/>
              <a:pathLst>
                <a:path w="1676" h="1944">
                  <a:moveTo>
                    <a:pt x="1676" y="1944"/>
                  </a:moveTo>
                  <a:lnTo>
                    <a:pt x="264" y="111"/>
                  </a:lnTo>
                  <a:lnTo>
                    <a:pt x="225" y="60"/>
                  </a:lnTo>
                  <a:lnTo>
                    <a:pt x="228" y="60"/>
                  </a:lnTo>
                  <a:lnTo>
                    <a:pt x="264" y="111"/>
                  </a:lnTo>
                  <a:lnTo>
                    <a:pt x="234" y="69"/>
                  </a:lnTo>
                  <a:lnTo>
                    <a:pt x="228" y="57"/>
                  </a:lnTo>
                  <a:lnTo>
                    <a:pt x="222" y="54"/>
                  </a:lnTo>
                  <a:lnTo>
                    <a:pt x="0" y="0"/>
                  </a:lnTo>
                  <a:lnTo>
                    <a:pt x="3" y="3"/>
                  </a:lnTo>
                  <a:lnTo>
                    <a:pt x="1223" y="1944"/>
                  </a:lnTo>
                  <a:lnTo>
                    <a:pt x="1676" y="1944"/>
                  </a:lnTo>
                  <a:close/>
                </a:path>
              </a:pathLst>
            </a:custGeom>
            <a:solidFill>
              <a:schemeClr val="tx1">
                <a:lumMod val="75000"/>
                <a:lumOff val="25000"/>
              </a:schemeClr>
            </a:solidFill>
            <a:ln>
              <a:noFill/>
            </a:ln>
          </p:spPr>
        </p:sp>
      </p:grpSp>
      <p:sp>
        <p:nvSpPr>
          <p:cNvPr id="2" name="Title 1"/>
          <p:cNvSpPr>
            <a:spLocks noGrp="1"/>
          </p:cNvSpPr>
          <p:nvPr>
            <p:ph type="ctrTitle"/>
          </p:nvPr>
        </p:nvSpPr>
        <p:spPr>
          <a:xfrm>
            <a:off x="2319565" y="914401"/>
            <a:ext cx="9262836" cy="3488266"/>
          </a:xfrm>
        </p:spPr>
        <p:txBody>
          <a:bodyPr anchor="b">
            <a:normAutofit/>
          </a:bodyPr>
          <a:lstStyle>
            <a:lvl1pPr algn="r">
              <a:defRPr sz="5400">
                <a:effectLst/>
              </a:defRPr>
            </a:lvl1pPr>
          </a:lstStyle>
          <a:p>
            <a:r>
              <a:rPr lang="en-US"/>
              <a:t>Click to edit Master title style</a:t>
            </a:r>
            <a:endParaRPr lang="en-US" dirty="0"/>
          </a:p>
        </p:txBody>
      </p:sp>
      <p:sp>
        <p:nvSpPr>
          <p:cNvPr id="3" name="Subtitle 2"/>
          <p:cNvSpPr>
            <a:spLocks noGrp="1"/>
          </p:cNvSpPr>
          <p:nvPr>
            <p:ph type="subTitle" idx="1"/>
          </p:nvPr>
        </p:nvSpPr>
        <p:spPr>
          <a:xfrm>
            <a:off x="3898985" y="4402667"/>
            <a:ext cx="7683417" cy="1364531"/>
          </a:xfrm>
        </p:spPr>
        <p:txBody>
          <a:bodyPr anchor="t">
            <a:normAutofit/>
          </a:bodyPr>
          <a:lstStyle>
            <a:lvl1pPr marL="0" indent="0" algn="r">
              <a:buNone/>
              <a:defRPr sz="18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a:xfrm>
            <a:off x="9767698" y="6117337"/>
            <a:ext cx="1143297" cy="365125"/>
          </a:xfrm>
        </p:spPr>
        <p:txBody>
          <a:bodyPr/>
          <a:lstStyle/>
          <a:p>
            <a:pPr eaLnBrk="0" fontAlgn="base" hangingPunct="0">
              <a:spcBef>
                <a:spcPct val="0"/>
              </a:spcBef>
              <a:spcAft>
                <a:spcPct val="0"/>
              </a:spcAft>
              <a:defRPr/>
            </a:pPr>
            <a:r>
              <a:rPr lang="en-US">
                <a:solidFill>
                  <a:prstClr val="black"/>
                </a:solidFill>
                <a:latin typeface="Open Sans" pitchFamily="34" charset="0"/>
              </a:rPr>
              <a:t>23/11/2020</a:t>
            </a:r>
          </a:p>
        </p:txBody>
      </p:sp>
      <p:sp>
        <p:nvSpPr>
          <p:cNvPr id="5" name="Footer Placeholder 4"/>
          <p:cNvSpPr>
            <a:spLocks noGrp="1"/>
          </p:cNvSpPr>
          <p:nvPr>
            <p:ph type="ftr" sz="quarter" idx="11"/>
          </p:nvPr>
        </p:nvSpPr>
        <p:spPr>
          <a:xfrm>
            <a:off x="4831644" y="6117337"/>
            <a:ext cx="4812584" cy="365125"/>
          </a:xfrm>
        </p:spPr>
        <p:txBody>
          <a:bodyPr/>
          <a:lstStyle/>
          <a:p>
            <a:pPr eaLnBrk="0" fontAlgn="base" hangingPunct="0">
              <a:spcBef>
                <a:spcPct val="0"/>
              </a:spcBef>
              <a:spcAft>
                <a:spcPct val="0"/>
              </a:spcAft>
              <a:defRPr/>
            </a:pPr>
            <a:endParaRPr lang="en-US">
              <a:solidFill>
                <a:prstClr val="black"/>
              </a:solidFill>
              <a:latin typeface="Open Sans" pitchFamily="34" charset="0"/>
            </a:endParaRPr>
          </a:p>
        </p:txBody>
      </p:sp>
      <p:sp>
        <p:nvSpPr>
          <p:cNvPr id="6" name="Slide Number Placeholder 5"/>
          <p:cNvSpPr>
            <a:spLocks noGrp="1"/>
          </p:cNvSpPr>
          <p:nvPr>
            <p:ph type="sldNum" sz="quarter" idx="12"/>
          </p:nvPr>
        </p:nvSpPr>
        <p:spPr>
          <a:xfrm>
            <a:off x="11033760" y="6117337"/>
            <a:ext cx="548640" cy="365125"/>
          </a:xfrm>
        </p:spPr>
        <p:txBody>
          <a:bodyPr/>
          <a:lstStyle/>
          <a:p>
            <a:pPr eaLnBrk="0" fontAlgn="base" hangingPunct="0">
              <a:spcBef>
                <a:spcPct val="0"/>
              </a:spcBef>
              <a:spcAft>
                <a:spcPct val="0"/>
              </a:spcAft>
              <a:defRPr/>
            </a:pPr>
            <a:fld id="{9D850083-8D3E-4FE4-8081-0B82FCF40B8E}" type="slidenum">
              <a:rPr lang="en-US" smtClean="0">
                <a:solidFill>
                  <a:prstClr val="black"/>
                </a:solidFill>
                <a:latin typeface="Open Sans" pitchFamily="34" charset="0"/>
              </a:rPr>
              <a:pPr eaLnBrk="0" fontAlgn="base" hangingPunct="0">
                <a:spcBef>
                  <a:spcPct val="0"/>
                </a:spcBef>
                <a:spcAft>
                  <a:spcPct val="0"/>
                </a:spcAft>
                <a:defRPr/>
              </a:pPr>
              <a:t>‹#›</a:t>
            </a:fld>
            <a:endParaRPr lang="en-US">
              <a:solidFill>
                <a:prstClr val="black"/>
              </a:solidFill>
              <a:latin typeface="Open Sans" pitchFamily="34" charset="0"/>
            </a:endParaRPr>
          </a:p>
        </p:txBody>
      </p:sp>
      <p:sp>
        <p:nvSpPr>
          <p:cNvPr id="23" name="Freeform 12"/>
          <p:cNvSpPr/>
          <p:nvPr/>
        </p:nvSpPr>
        <p:spPr bwMode="auto">
          <a:xfrm>
            <a:off x="270933" y="3771900"/>
            <a:ext cx="482600" cy="90488"/>
          </a:xfrm>
          <a:custGeom>
            <a:avLst/>
            <a:gdLst/>
            <a:ahLst/>
            <a:cxnLst/>
            <a:rect l="0" t="0" r="r" b="b"/>
            <a:pathLst>
              <a:path w="228" h="57">
                <a:moveTo>
                  <a:pt x="228" y="57"/>
                </a:moveTo>
                <a:lnTo>
                  <a:pt x="0" y="0"/>
                </a:lnTo>
                <a:lnTo>
                  <a:pt x="222" y="54"/>
                </a:lnTo>
                <a:lnTo>
                  <a:pt x="228" y="57"/>
                </a:lnTo>
                <a:close/>
              </a:path>
            </a:pathLst>
          </a:custGeom>
          <a:solidFill>
            <a:srgbClr val="29ABE2"/>
          </a:solidFill>
          <a:ln>
            <a:noFill/>
          </a:ln>
        </p:spPr>
      </p:sp>
      <p:sp>
        <p:nvSpPr>
          <p:cNvPr id="24" name="Freeform 13"/>
          <p:cNvSpPr/>
          <p:nvPr/>
        </p:nvSpPr>
        <p:spPr bwMode="auto">
          <a:xfrm>
            <a:off x="747185" y="3867150"/>
            <a:ext cx="82551" cy="80963"/>
          </a:xfrm>
          <a:custGeom>
            <a:avLst/>
            <a:gdLst/>
            <a:ahLst/>
            <a:cxnLst/>
            <a:rect l="0" t="0" r="r" b="b"/>
            <a:pathLst>
              <a:path w="39" h="51">
                <a:moveTo>
                  <a:pt x="0" y="0"/>
                </a:moveTo>
                <a:lnTo>
                  <a:pt x="39" y="51"/>
                </a:lnTo>
                <a:lnTo>
                  <a:pt x="3" y="0"/>
                </a:lnTo>
                <a:lnTo>
                  <a:pt x="0" y="0"/>
                </a:lnTo>
                <a:close/>
              </a:path>
            </a:pathLst>
          </a:custGeom>
          <a:solidFill>
            <a:srgbClr val="29ABE2"/>
          </a:solidFill>
          <a:ln>
            <a:noFill/>
          </a:ln>
        </p:spPr>
      </p:sp>
    </p:spTree>
    <p:extLst>
      <p:ext uri="{BB962C8B-B14F-4D97-AF65-F5344CB8AC3E}">
        <p14:creationId xmlns:p14="http://schemas.microsoft.com/office/powerpoint/2010/main" val="4025042681"/>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Layout>
</file>

<file path=ppt/slideLayouts/slideLayout189.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5D63F711-CC27-4A92-8C1C-48A8D9958546}"/>
              </a:ext>
            </a:extLst>
          </p:cNvPr>
          <p:cNvSpPr>
            <a:spLocks noGrp="1"/>
          </p:cNvSpPr>
          <p:nvPr>
            <p:ph type="dt" sz="half" idx="10"/>
          </p:nvPr>
        </p:nvSpPr>
        <p:spPr/>
        <p:txBody>
          <a:bodyPr/>
          <a:lstStyle/>
          <a:p>
            <a:pPr eaLnBrk="0" fontAlgn="base" hangingPunct="0">
              <a:spcBef>
                <a:spcPct val="0"/>
              </a:spcBef>
              <a:spcAft>
                <a:spcPct val="0"/>
              </a:spcAft>
              <a:defRPr/>
            </a:pPr>
            <a:fld id="{986BCD86-12BA-4445-85E1-802BA4A5CC27}" type="datetimeFigureOut">
              <a:rPr lang="vi-VN" smtClean="0">
                <a:solidFill>
                  <a:prstClr val="black"/>
                </a:solidFill>
              </a:rPr>
              <a:pPr eaLnBrk="0" fontAlgn="base" hangingPunct="0">
                <a:spcBef>
                  <a:spcPct val="0"/>
                </a:spcBef>
                <a:spcAft>
                  <a:spcPct val="0"/>
                </a:spcAft>
                <a:defRPr/>
              </a:pPr>
              <a:t>18/08/2024</a:t>
            </a:fld>
            <a:endParaRPr lang="vi-VN">
              <a:solidFill>
                <a:prstClr val="black"/>
              </a:solidFill>
            </a:endParaRPr>
          </a:p>
        </p:txBody>
      </p:sp>
      <p:sp>
        <p:nvSpPr>
          <p:cNvPr id="3" name="Footer Placeholder 2">
            <a:extLst>
              <a:ext uri="{FF2B5EF4-FFF2-40B4-BE49-F238E27FC236}">
                <a16:creationId xmlns="" xmlns:a16="http://schemas.microsoft.com/office/drawing/2014/main" id="{4FE99B35-1977-4ACD-AC8D-D1992891520F}"/>
              </a:ext>
            </a:extLst>
          </p:cNvPr>
          <p:cNvSpPr>
            <a:spLocks noGrp="1"/>
          </p:cNvSpPr>
          <p:nvPr>
            <p:ph type="ftr" sz="quarter" idx="11"/>
          </p:nvPr>
        </p:nvSpPr>
        <p:spPr/>
        <p:txBody>
          <a:bodyPr/>
          <a:lstStyle/>
          <a:p>
            <a:pPr eaLnBrk="0" fontAlgn="base" hangingPunct="0">
              <a:spcBef>
                <a:spcPct val="0"/>
              </a:spcBef>
              <a:spcAft>
                <a:spcPct val="0"/>
              </a:spcAft>
              <a:defRPr/>
            </a:pPr>
            <a:endParaRPr lang="vi-VN">
              <a:solidFill>
                <a:prstClr val="black"/>
              </a:solidFill>
            </a:endParaRPr>
          </a:p>
        </p:txBody>
      </p:sp>
      <p:sp>
        <p:nvSpPr>
          <p:cNvPr id="4" name="Slide Number Placeholder 3">
            <a:extLst>
              <a:ext uri="{FF2B5EF4-FFF2-40B4-BE49-F238E27FC236}">
                <a16:creationId xmlns="" xmlns:a16="http://schemas.microsoft.com/office/drawing/2014/main" id="{BC7F72C2-982B-42A4-8E82-F84BC9913AF3}"/>
              </a:ext>
            </a:extLst>
          </p:cNvPr>
          <p:cNvSpPr>
            <a:spLocks noGrp="1"/>
          </p:cNvSpPr>
          <p:nvPr>
            <p:ph type="sldNum" sz="quarter" idx="12"/>
          </p:nvPr>
        </p:nvSpPr>
        <p:spPr/>
        <p:txBody>
          <a:bodyPr/>
          <a:lstStyle/>
          <a:p>
            <a:pPr eaLnBrk="0" fontAlgn="base" hangingPunct="0">
              <a:spcBef>
                <a:spcPct val="0"/>
              </a:spcBef>
              <a:spcAft>
                <a:spcPct val="0"/>
              </a:spcAft>
              <a:defRPr/>
            </a:pPr>
            <a:fld id="{1A0F79E7-FE5E-44F7-9BEB-200AF3F4009C}" type="slidenum">
              <a:rPr lang="vi-VN" smtClean="0">
                <a:solidFill>
                  <a:prstClr val="black"/>
                </a:solidFill>
              </a:rPr>
              <a:pPr eaLnBrk="0" fontAlgn="base" hangingPunct="0">
                <a:spcBef>
                  <a:spcPct val="0"/>
                </a:spcBef>
                <a:spcAft>
                  <a:spcPct val="0"/>
                </a:spcAft>
                <a:defRPr/>
              </a:pPr>
              <a:t>‹#›</a:t>
            </a:fld>
            <a:endParaRPr lang="vi-VN">
              <a:solidFill>
                <a:prstClr val="black"/>
              </a:solidFill>
            </a:endParaRPr>
          </a:p>
        </p:txBody>
      </p:sp>
    </p:spTree>
    <p:extLst>
      <p:ext uri="{BB962C8B-B14F-4D97-AF65-F5344CB8AC3E}">
        <p14:creationId xmlns:p14="http://schemas.microsoft.com/office/powerpoint/2010/main" val="2407511403"/>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showMasterSp="0" userDrawn="1">
  <p:cSld name="54_Custom Layout">
    <p:spTree>
      <p:nvGrpSpPr>
        <p:cNvPr id="1" name=""/>
        <p:cNvGrpSpPr/>
        <p:nvPr/>
      </p:nvGrpSpPr>
      <p:grpSpPr>
        <a:xfrm>
          <a:off x="0" y="0"/>
          <a:ext cx="0" cy="0"/>
          <a:chOff x="0" y="0"/>
          <a:chExt cx="0" cy="0"/>
        </a:xfrm>
      </p:grpSpPr>
      <p:sp>
        <p:nvSpPr>
          <p:cNvPr id="4" name="Rectangle 3"/>
          <p:cNvSpPr/>
          <p:nvPr userDrawn="1"/>
        </p:nvSpPr>
        <p:spPr>
          <a:xfrm>
            <a:off x="0" y="3127512"/>
            <a:ext cx="12192000" cy="28889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eaLnBrk="0" fontAlgn="base" hangingPunct="0">
              <a:spcBef>
                <a:spcPct val="0"/>
              </a:spcBef>
              <a:spcAft>
                <a:spcPct val="0"/>
              </a:spcAft>
              <a:defRPr/>
            </a:pPr>
            <a:endParaRPr lang="id-ID">
              <a:solidFill>
                <a:prstClr val="white"/>
              </a:solidFill>
            </a:endParaRPr>
          </a:p>
        </p:txBody>
      </p:sp>
      <p:sp>
        <p:nvSpPr>
          <p:cNvPr id="3" name="Picture Placeholder 1"/>
          <p:cNvSpPr>
            <a:spLocks noGrp="1"/>
          </p:cNvSpPr>
          <p:nvPr>
            <p:ph type="pic" sz="quarter" idx="10"/>
          </p:nvPr>
        </p:nvSpPr>
        <p:spPr>
          <a:xfrm>
            <a:off x="4765183" y="0"/>
            <a:ext cx="7426816" cy="6858000"/>
          </a:xfrm>
          <a:custGeom>
            <a:avLst/>
            <a:gdLst>
              <a:gd name="connsiteX0" fmla="*/ 2868770 w 7426816"/>
              <a:gd name="connsiteY0" fmla="*/ 0 h 6858000"/>
              <a:gd name="connsiteX1" fmla="*/ 7426816 w 7426816"/>
              <a:gd name="connsiteY1" fmla="*/ 0 h 6858000"/>
              <a:gd name="connsiteX2" fmla="*/ 4558046 w 7426816"/>
              <a:gd name="connsiteY2" fmla="*/ 6858000 h 6858000"/>
              <a:gd name="connsiteX3" fmla="*/ 0 w 7426816"/>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426816" h="6858000">
                <a:moveTo>
                  <a:pt x="2868770" y="0"/>
                </a:moveTo>
                <a:lnTo>
                  <a:pt x="7426816" y="0"/>
                </a:lnTo>
                <a:lnTo>
                  <a:pt x="4558046" y="6858000"/>
                </a:lnTo>
                <a:lnTo>
                  <a:pt x="0" y="6858000"/>
                </a:lnTo>
                <a:close/>
              </a:path>
            </a:pathLst>
          </a:custGeom>
          <a:solidFill>
            <a:schemeClr val="bg1">
              <a:lumMod val="85000"/>
              <a:alpha val="41000"/>
            </a:schemeClr>
          </a:solidFill>
        </p:spPr>
      </p:sp>
      <p:sp>
        <p:nvSpPr>
          <p:cNvPr id="5" name="Freeform: Shape 4"/>
          <p:cNvSpPr/>
          <p:nvPr userDrawn="1"/>
        </p:nvSpPr>
        <p:spPr bwMode="auto">
          <a:xfrm>
            <a:off x="0" y="3805851"/>
            <a:ext cx="12192000" cy="2210635"/>
          </a:xfrm>
          <a:custGeom>
            <a:avLst/>
            <a:gdLst>
              <a:gd name="connsiteX0" fmla="*/ 2476004 w 12192000"/>
              <a:gd name="connsiteY0" fmla="*/ 0 h 2210635"/>
              <a:gd name="connsiteX1" fmla="*/ 2498871 w 12192000"/>
              <a:gd name="connsiteY1" fmla="*/ 35386 h 2210635"/>
              <a:gd name="connsiteX2" fmla="*/ 2520468 w 12192000"/>
              <a:gd name="connsiteY2" fmla="*/ 71342 h 2210635"/>
              <a:gd name="connsiteX3" fmla="*/ 2542700 w 12192000"/>
              <a:gd name="connsiteY3" fmla="*/ 106728 h 2210635"/>
              <a:gd name="connsiteX4" fmla="*/ 2565567 w 12192000"/>
              <a:gd name="connsiteY4" fmla="*/ 142114 h 2210635"/>
              <a:gd name="connsiteX5" fmla="*/ 2587799 w 12192000"/>
              <a:gd name="connsiteY5" fmla="*/ 178641 h 2210635"/>
              <a:gd name="connsiteX6" fmla="*/ 2610031 w 12192000"/>
              <a:gd name="connsiteY6" fmla="*/ 214026 h 2210635"/>
              <a:gd name="connsiteX7" fmla="*/ 2632263 w 12192000"/>
              <a:gd name="connsiteY7" fmla="*/ 250554 h 2210635"/>
              <a:gd name="connsiteX8" fmla="*/ 2654495 w 12192000"/>
              <a:gd name="connsiteY8" fmla="*/ 285939 h 2210635"/>
              <a:gd name="connsiteX9" fmla="*/ 2636709 w 12192000"/>
              <a:gd name="connsiteY9" fmla="*/ 282515 h 2210635"/>
              <a:gd name="connsiteX10" fmla="*/ 2618924 w 12192000"/>
              <a:gd name="connsiteY10" fmla="*/ 279661 h 2210635"/>
              <a:gd name="connsiteX11" fmla="*/ 2601773 w 12192000"/>
              <a:gd name="connsiteY11" fmla="*/ 276237 h 2210635"/>
              <a:gd name="connsiteX12" fmla="*/ 2583353 w 12192000"/>
              <a:gd name="connsiteY12" fmla="*/ 272812 h 2210635"/>
              <a:gd name="connsiteX13" fmla="*/ 2603679 w 12192000"/>
              <a:gd name="connsiteY13" fmla="*/ 305915 h 2210635"/>
              <a:gd name="connsiteX14" fmla="*/ 2624641 w 12192000"/>
              <a:gd name="connsiteY14" fmla="*/ 339589 h 2210635"/>
              <a:gd name="connsiteX15" fmla="*/ 2644967 w 12192000"/>
              <a:gd name="connsiteY15" fmla="*/ 372120 h 2210635"/>
              <a:gd name="connsiteX16" fmla="*/ 2665293 w 12192000"/>
              <a:gd name="connsiteY16" fmla="*/ 405223 h 2210635"/>
              <a:gd name="connsiteX17" fmla="*/ 2686255 w 12192000"/>
              <a:gd name="connsiteY17" fmla="*/ 437755 h 2210635"/>
              <a:gd name="connsiteX18" fmla="*/ 2705946 w 12192000"/>
              <a:gd name="connsiteY18" fmla="*/ 471429 h 2210635"/>
              <a:gd name="connsiteX19" fmla="*/ 2726272 w 12192000"/>
              <a:gd name="connsiteY19" fmla="*/ 504531 h 2210635"/>
              <a:gd name="connsiteX20" fmla="*/ 2747234 w 12192000"/>
              <a:gd name="connsiteY20" fmla="*/ 537063 h 2210635"/>
              <a:gd name="connsiteX21" fmla="*/ 2718650 w 12192000"/>
              <a:gd name="connsiteY21" fmla="*/ 531356 h 2210635"/>
              <a:gd name="connsiteX22" fmla="*/ 2690701 w 12192000"/>
              <a:gd name="connsiteY22" fmla="*/ 526790 h 2210635"/>
              <a:gd name="connsiteX23" fmla="*/ 2662117 w 12192000"/>
              <a:gd name="connsiteY23" fmla="*/ 521083 h 2210635"/>
              <a:gd name="connsiteX24" fmla="*/ 2634169 w 12192000"/>
              <a:gd name="connsiteY24" fmla="*/ 515946 h 2210635"/>
              <a:gd name="connsiteX25" fmla="*/ 2657036 w 12192000"/>
              <a:gd name="connsiteY25" fmla="*/ 553044 h 2210635"/>
              <a:gd name="connsiteX26" fmla="*/ 2679903 w 12192000"/>
              <a:gd name="connsiteY26" fmla="*/ 589571 h 2210635"/>
              <a:gd name="connsiteX27" fmla="*/ 2702135 w 12192000"/>
              <a:gd name="connsiteY27" fmla="*/ 626669 h 2210635"/>
              <a:gd name="connsiteX28" fmla="*/ 2725002 w 12192000"/>
              <a:gd name="connsiteY28" fmla="*/ 663767 h 2210635"/>
              <a:gd name="connsiteX29" fmla="*/ 2747869 w 12192000"/>
              <a:gd name="connsiteY29" fmla="*/ 700865 h 2210635"/>
              <a:gd name="connsiteX30" fmla="*/ 2770736 w 12192000"/>
              <a:gd name="connsiteY30" fmla="*/ 737392 h 2210635"/>
              <a:gd name="connsiteX31" fmla="*/ 2793603 w 12192000"/>
              <a:gd name="connsiteY31" fmla="*/ 774490 h 2210635"/>
              <a:gd name="connsiteX32" fmla="*/ 2816471 w 12192000"/>
              <a:gd name="connsiteY32" fmla="*/ 812158 h 2210635"/>
              <a:gd name="connsiteX33" fmla="*/ 2783440 w 12192000"/>
              <a:gd name="connsiteY33" fmla="*/ 805310 h 2210635"/>
              <a:gd name="connsiteX34" fmla="*/ 2749775 w 12192000"/>
              <a:gd name="connsiteY34" fmla="*/ 799031 h 2210635"/>
              <a:gd name="connsiteX35" fmla="*/ 2716744 w 12192000"/>
              <a:gd name="connsiteY35" fmla="*/ 792183 h 2210635"/>
              <a:gd name="connsiteX36" fmla="*/ 2683714 w 12192000"/>
              <a:gd name="connsiteY36" fmla="*/ 785905 h 2210635"/>
              <a:gd name="connsiteX37" fmla="*/ 2650049 w 12192000"/>
              <a:gd name="connsiteY37" fmla="*/ 780197 h 2210635"/>
              <a:gd name="connsiteX38" fmla="*/ 2617018 w 12192000"/>
              <a:gd name="connsiteY38" fmla="*/ 773919 h 2210635"/>
              <a:gd name="connsiteX39" fmla="*/ 2583988 w 12192000"/>
              <a:gd name="connsiteY39" fmla="*/ 768212 h 2210635"/>
              <a:gd name="connsiteX40" fmla="*/ 2550322 w 12192000"/>
              <a:gd name="connsiteY40" fmla="*/ 761934 h 2210635"/>
              <a:gd name="connsiteX41" fmla="*/ 2550322 w 12192000"/>
              <a:gd name="connsiteY41" fmla="*/ 962262 h 2210635"/>
              <a:gd name="connsiteX42" fmla="*/ 2597962 w 12192000"/>
              <a:gd name="connsiteY42" fmla="*/ 962262 h 2210635"/>
              <a:gd name="connsiteX43" fmla="*/ 2644967 w 12192000"/>
              <a:gd name="connsiteY43" fmla="*/ 962262 h 2210635"/>
              <a:gd name="connsiteX44" fmla="*/ 2691336 w 12192000"/>
              <a:gd name="connsiteY44" fmla="*/ 962833 h 2210635"/>
              <a:gd name="connsiteX45" fmla="*/ 2738341 w 12192000"/>
              <a:gd name="connsiteY45" fmla="*/ 963404 h 2210635"/>
              <a:gd name="connsiteX46" fmla="*/ 2785981 w 12192000"/>
              <a:gd name="connsiteY46" fmla="*/ 963974 h 2210635"/>
              <a:gd name="connsiteX47" fmla="*/ 2832986 w 12192000"/>
              <a:gd name="connsiteY47" fmla="*/ 964545 h 2210635"/>
              <a:gd name="connsiteX48" fmla="*/ 2880626 w 12192000"/>
              <a:gd name="connsiteY48" fmla="*/ 966257 h 2210635"/>
              <a:gd name="connsiteX49" fmla="*/ 2927630 w 12192000"/>
              <a:gd name="connsiteY49" fmla="*/ 967399 h 2210635"/>
              <a:gd name="connsiteX50" fmla="*/ 2927630 w 12192000"/>
              <a:gd name="connsiteY50" fmla="*/ 890920 h 2210635"/>
              <a:gd name="connsiteX51" fmla="*/ 2902222 w 12192000"/>
              <a:gd name="connsiteY51" fmla="*/ 894344 h 2210635"/>
              <a:gd name="connsiteX52" fmla="*/ 2876814 w 12192000"/>
              <a:gd name="connsiteY52" fmla="*/ 898340 h 2210635"/>
              <a:gd name="connsiteX53" fmla="*/ 2851406 w 12192000"/>
              <a:gd name="connsiteY53" fmla="*/ 901764 h 2210635"/>
              <a:gd name="connsiteX54" fmla="*/ 2825998 w 12192000"/>
              <a:gd name="connsiteY54" fmla="*/ 905759 h 2210635"/>
              <a:gd name="connsiteX55" fmla="*/ 2834891 w 12192000"/>
              <a:gd name="connsiteY55" fmla="*/ 892062 h 2210635"/>
              <a:gd name="connsiteX56" fmla="*/ 2843784 w 12192000"/>
              <a:gd name="connsiteY56" fmla="*/ 878364 h 2210635"/>
              <a:gd name="connsiteX57" fmla="*/ 2852042 w 12192000"/>
              <a:gd name="connsiteY57" fmla="*/ 864666 h 2210635"/>
              <a:gd name="connsiteX58" fmla="*/ 2861570 w 12192000"/>
              <a:gd name="connsiteY58" fmla="*/ 850968 h 2210635"/>
              <a:gd name="connsiteX59" fmla="*/ 2869827 w 12192000"/>
              <a:gd name="connsiteY59" fmla="*/ 837271 h 2210635"/>
              <a:gd name="connsiteX60" fmla="*/ 2878085 w 12192000"/>
              <a:gd name="connsiteY60" fmla="*/ 823573 h 2210635"/>
              <a:gd name="connsiteX61" fmla="*/ 2886978 w 12192000"/>
              <a:gd name="connsiteY61" fmla="*/ 809875 h 2210635"/>
              <a:gd name="connsiteX62" fmla="*/ 2895870 w 12192000"/>
              <a:gd name="connsiteY62" fmla="*/ 796178 h 2210635"/>
              <a:gd name="connsiteX63" fmla="*/ 2885072 w 12192000"/>
              <a:gd name="connsiteY63" fmla="*/ 797890 h 2210635"/>
              <a:gd name="connsiteX64" fmla="*/ 2874274 w 12192000"/>
              <a:gd name="connsiteY64" fmla="*/ 799602 h 2210635"/>
              <a:gd name="connsiteX65" fmla="*/ 2863475 w 12192000"/>
              <a:gd name="connsiteY65" fmla="*/ 801314 h 2210635"/>
              <a:gd name="connsiteX66" fmla="*/ 2852677 w 12192000"/>
              <a:gd name="connsiteY66" fmla="*/ 802456 h 2210635"/>
              <a:gd name="connsiteX67" fmla="*/ 2867922 w 12192000"/>
              <a:gd name="connsiteY67" fmla="*/ 777914 h 2210635"/>
              <a:gd name="connsiteX68" fmla="*/ 2883166 w 12192000"/>
              <a:gd name="connsiteY68" fmla="*/ 753943 h 2210635"/>
              <a:gd name="connsiteX69" fmla="*/ 2899682 w 12192000"/>
              <a:gd name="connsiteY69" fmla="*/ 729402 h 2210635"/>
              <a:gd name="connsiteX70" fmla="*/ 2914926 w 12192000"/>
              <a:gd name="connsiteY70" fmla="*/ 704860 h 2210635"/>
              <a:gd name="connsiteX71" fmla="*/ 2907939 w 12192000"/>
              <a:gd name="connsiteY71" fmla="*/ 706001 h 2210635"/>
              <a:gd name="connsiteX72" fmla="*/ 2900952 w 12192000"/>
              <a:gd name="connsiteY72" fmla="*/ 706572 h 2210635"/>
              <a:gd name="connsiteX73" fmla="*/ 2894600 w 12192000"/>
              <a:gd name="connsiteY73" fmla="*/ 707714 h 2210635"/>
              <a:gd name="connsiteX74" fmla="*/ 2888248 w 12192000"/>
              <a:gd name="connsiteY74" fmla="*/ 708855 h 2210635"/>
              <a:gd name="connsiteX75" fmla="*/ 2896506 w 12192000"/>
              <a:gd name="connsiteY75" fmla="*/ 695157 h 2210635"/>
              <a:gd name="connsiteX76" fmla="*/ 2904763 w 12192000"/>
              <a:gd name="connsiteY76" fmla="*/ 682030 h 2210635"/>
              <a:gd name="connsiteX77" fmla="*/ 2913020 w 12192000"/>
              <a:gd name="connsiteY77" fmla="*/ 668333 h 2210635"/>
              <a:gd name="connsiteX78" fmla="*/ 2921278 w 12192000"/>
              <a:gd name="connsiteY78" fmla="*/ 655206 h 2210635"/>
              <a:gd name="connsiteX79" fmla="*/ 2930171 w 12192000"/>
              <a:gd name="connsiteY79" fmla="*/ 641508 h 2210635"/>
              <a:gd name="connsiteX80" fmla="*/ 2938429 w 12192000"/>
              <a:gd name="connsiteY80" fmla="*/ 628952 h 2210635"/>
              <a:gd name="connsiteX81" fmla="*/ 2947321 w 12192000"/>
              <a:gd name="connsiteY81" fmla="*/ 615825 h 2210635"/>
              <a:gd name="connsiteX82" fmla="*/ 2955579 w 12192000"/>
              <a:gd name="connsiteY82" fmla="*/ 602127 h 2210635"/>
              <a:gd name="connsiteX83" fmla="*/ 2964472 w 12192000"/>
              <a:gd name="connsiteY83" fmla="*/ 615825 h 2210635"/>
              <a:gd name="connsiteX84" fmla="*/ 2972729 w 12192000"/>
              <a:gd name="connsiteY84" fmla="*/ 630093 h 2210635"/>
              <a:gd name="connsiteX85" fmla="*/ 2980987 w 12192000"/>
              <a:gd name="connsiteY85" fmla="*/ 643791 h 2210635"/>
              <a:gd name="connsiteX86" fmla="*/ 2989245 w 12192000"/>
              <a:gd name="connsiteY86" fmla="*/ 657489 h 2210635"/>
              <a:gd name="connsiteX87" fmla="*/ 2997502 w 12192000"/>
              <a:gd name="connsiteY87" fmla="*/ 671757 h 2210635"/>
              <a:gd name="connsiteX88" fmla="*/ 3006395 w 12192000"/>
              <a:gd name="connsiteY88" fmla="*/ 685455 h 2210635"/>
              <a:gd name="connsiteX89" fmla="*/ 3014652 w 12192000"/>
              <a:gd name="connsiteY89" fmla="*/ 699723 h 2210635"/>
              <a:gd name="connsiteX90" fmla="*/ 3023545 w 12192000"/>
              <a:gd name="connsiteY90" fmla="*/ 713421 h 2210635"/>
              <a:gd name="connsiteX91" fmla="*/ 3016558 w 12192000"/>
              <a:gd name="connsiteY91" fmla="*/ 712279 h 2210635"/>
              <a:gd name="connsiteX92" fmla="*/ 3010206 w 12192000"/>
              <a:gd name="connsiteY92" fmla="*/ 711138 h 2210635"/>
              <a:gd name="connsiteX93" fmla="*/ 3003219 w 12192000"/>
              <a:gd name="connsiteY93" fmla="*/ 709426 h 2210635"/>
              <a:gd name="connsiteX94" fmla="*/ 2996232 w 12192000"/>
              <a:gd name="connsiteY94" fmla="*/ 707714 h 2210635"/>
              <a:gd name="connsiteX95" fmla="*/ 3012112 w 12192000"/>
              <a:gd name="connsiteY95" fmla="*/ 733397 h 2210635"/>
              <a:gd name="connsiteX96" fmla="*/ 3027356 w 12192000"/>
              <a:gd name="connsiteY96" fmla="*/ 758509 h 2210635"/>
              <a:gd name="connsiteX97" fmla="*/ 3042601 w 12192000"/>
              <a:gd name="connsiteY97" fmla="*/ 784763 h 2210635"/>
              <a:gd name="connsiteX98" fmla="*/ 3058481 w 12192000"/>
              <a:gd name="connsiteY98" fmla="*/ 809875 h 2210635"/>
              <a:gd name="connsiteX99" fmla="*/ 3048318 w 12192000"/>
              <a:gd name="connsiteY99" fmla="*/ 808163 h 2210635"/>
              <a:gd name="connsiteX100" fmla="*/ 3037520 w 12192000"/>
              <a:gd name="connsiteY100" fmla="*/ 805310 h 2210635"/>
              <a:gd name="connsiteX101" fmla="*/ 3026086 w 12192000"/>
              <a:gd name="connsiteY101" fmla="*/ 803027 h 2210635"/>
              <a:gd name="connsiteX102" fmla="*/ 3015288 w 12192000"/>
              <a:gd name="connsiteY102" fmla="*/ 800744 h 2210635"/>
              <a:gd name="connsiteX103" fmla="*/ 3024180 w 12192000"/>
              <a:gd name="connsiteY103" fmla="*/ 815012 h 2210635"/>
              <a:gd name="connsiteX104" fmla="*/ 3033073 w 12192000"/>
              <a:gd name="connsiteY104" fmla="*/ 829280 h 2210635"/>
              <a:gd name="connsiteX105" fmla="*/ 3041331 w 12192000"/>
              <a:gd name="connsiteY105" fmla="*/ 843549 h 2210635"/>
              <a:gd name="connsiteX106" fmla="*/ 3050224 w 12192000"/>
              <a:gd name="connsiteY106" fmla="*/ 857817 h 2210635"/>
              <a:gd name="connsiteX107" fmla="*/ 3058481 w 12192000"/>
              <a:gd name="connsiteY107" fmla="*/ 872086 h 2210635"/>
              <a:gd name="connsiteX108" fmla="*/ 3068009 w 12192000"/>
              <a:gd name="connsiteY108" fmla="*/ 886925 h 2210635"/>
              <a:gd name="connsiteX109" fmla="*/ 3076267 w 12192000"/>
              <a:gd name="connsiteY109" fmla="*/ 900623 h 2210635"/>
              <a:gd name="connsiteX110" fmla="*/ 3084524 w 12192000"/>
              <a:gd name="connsiteY110" fmla="*/ 914891 h 2210635"/>
              <a:gd name="connsiteX111" fmla="*/ 3059116 w 12192000"/>
              <a:gd name="connsiteY111" fmla="*/ 909184 h 2210635"/>
              <a:gd name="connsiteX112" fmla="*/ 3034344 w 12192000"/>
              <a:gd name="connsiteY112" fmla="*/ 904047 h 2210635"/>
              <a:gd name="connsiteX113" fmla="*/ 3008935 w 12192000"/>
              <a:gd name="connsiteY113" fmla="*/ 898340 h 2210635"/>
              <a:gd name="connsiteX114" fmla="*/ 2984163 w 12192000"/>
              <a:gd name="connsiteY114" fmla="*/ 892632 h 2210635"/>
              <a:gd name="connsiteX115" fmla="*/ 2984163 w 12192000"/>
              <a:gd name="connsiteY115" fmla="*/ 969682 h 2210635"/>
              <a:gd name="connsiteX116" fmla="*/ 3029897 w 12192000"/>
              <a:gd name="connsiteY116" fmla="*/ 971394 h 2210635"/>
              <a:gd name="connsiteX117" fmla="*/ 3074361 w 12192000"/>
              <a:gd name="connsiteY117" fmla="*/ 973677 h 2210635"/>
              <a:gd name="connsiteX118" fmla="*/ 3120095 w 12192000"/>
              <a:gd name="connsiteY118" fmla="*/ 975389 h 2210635"/>
              <a:gd name="connsiteX119" fmla="*/ 3165830 w 12192000"/>
              <a:gd name="connsiteY119" fmla="*/ 978243 h 2210635"/>
              <a:gd name="connsiteX120" fmla="*/ 3211564 w 12192000"/>
              <a:gd name="connsiteY120" fmla="*/ 981096 h 2210635"/>
              <a:gd name="connsiteX121" fmla="*/ 3257298 w 12192000"/>
              <a:gd name="connsiteY121" fmla="*/ 983950 h 2210635"/>
              <a:gd name="connsiteX122" fmla="*/ 3303033 w 12192000"/>
              <a:gd name="connsiteY122" fmla="*/ 986804 h 2210635"/>
              <a:gd name="connsiteX123" fmla="*/ 3348767 w 12192000"/>
              <a:gd name="connsiteY123" fmla="*/ 989087 h 2210635"/>
              <a:gd name="connsiteX124" fmla="*/ 3348767 w 12192000"/>
              <a:gd name="connsiteY124" fmla="*/ 869803 h 2210635"/>
              <a:gd name="connsiteX125" fmla="*/ 3327170 w 12192000"/>
              <a:gd name="connsiteY125" fmla="*/ 872086 h 2210635"/>
              <a:gd name="connsiteX126" fmla="*/ 3304303 w 12192000"/>
              <a:gd name="connsiteY126" fmla="*/ 874369 h 2210635"/>
              <a:gd name="connsiteX127" fmla="*/ 3282071 w 12192000"/>
              <a:gd name="connsiteY127" fmla="*/ 877222 h 2210635"/>
              <a:gd name="connsiteX128" fmla="*/ 3259839 w 12192000"/>
              <a:gd name="connsiteY128" fmla="*/ 878935 h 2210635"/>
              <a:gd name="connsiteX129" fmla="*/ 3237607 w 12192000"/>
              <a:gd name="connsiteY129" fmla="*/ 881788 h 2210635"/>
              <a:gd name="connsiteX130" fmla="*/ 3214740 w 12192000"/>
              <a:gd name="connsiteY130" fmla="*/ 884642 h 2210635"/>
              <a:gd name="connsiteX131" fmla="*/ 3192508 w 12192000"/>
              <a:gd name="connsiteY131" fmla="*/ 887496 h 2210635"/>
              <a:gd name="connsiteX132" fmla="*/ 3170911 w 12192000"/>
              <a:gd name="connsiteY132" fmla="*/ 890349 h 2210635"/>
              <a:gd name="connsiteX133" fmla="*/ 3186156 w 12192000"/>
              <a:gd name="connsiteY133" fmla="*/ 866378 h 2210635"/>
              <a:gd name="connsiteX134" fmla="*/ 3201401 w 12192000"/>
              <a:gd name="connsiteY134" fmla="*/ 842407 h 2210635"/>
              <a:gd name="connsiteX135" fmla="*/ 3216646 w 12192000"/>
              <a:gd name="connsiteY135" fmla="*/ 819007 h 2210635"/>
              <a:gd name="connsiteX136" fmla="*/ 3231890 w 12192000"/>
              <a:gd name="connsiteY136" fmla="*/ 795036 h 2210635"/>
              <a:gd name="connsiteX137" fmla="*/ 3247135 w 12192000"/>
              <a:gd name="connsiteY137" fmla="*/ 771636 h 2210635"/>
              <a:gd name="connsiteX138" fmla="*/ 3262380 w 12192000"/>
              <a:gd name="connsiteY138" fmla="*/ 747665 h 2210635"/>
              <a:gd name="connsiteX139" fmla="*/ 3277625 w 12192000"/>
              <a:gd name="connsiteY139" fmla="*/ 724836 h 2210635"/>
              <a:gd name="connsiteX140" fmla="*/ 3292869 w 12192000"/>
              <a:gd name="connsiteY140" fmla="*/ 700865 h 2210635"/>
              <a:gd name="connsiteX141" fmla="*/ 3274449 w 12192000"/>
              <a:gd name="connsiteY141" fmla="*/ 702577 h 2210635"/>
              <a:gd name="connsiteX142" fmla="*/ 3255393 w 12192000"/>
              <a:gd name="connsiteY142" fmla="*/ 704860 h 2210635"/>
              <a:gd name="connsiteX143" fmla="*/ 3236337 w 12192000"/>
              <a:gd name="connsiteY143" fmla="*/ 707714 h 2210635"/>
              <a:gd name="connsiteX144" fmla="*/ 3217281 w 12192000"/>
              <a:gd name="connsiteY144" fmla="*/ 709426 h 2210635"/>
              <a:gd name="connsiteX145" fmla="*/ 3230620 w 12192000"/>
              <a:gd name="connsiteY145" fmla="*/ 688309 h 2210635"/>
              <a:gd name="connsiteX146" fmla="*/ 3244594 w 12192000"/>
              <a:gd name="connsiteY146" fmla="*/ 667191 h 2210635"/>
              <a:gd name="connsiteX147" fmla="*/ 3258569 w 12192000"/>
              <a:gd name="connsiteY147" fmla="*/ 646074 h 2210635"/>
              <a:gd name="connsiteX148" fmla="*/ 3271908 w 12192000"/>
              <a:gd name="connsiteY148" fmla="*/ 624957 h 2210635"/>
              <a:gd name="connsiteX149" fmla="*/ 3285882 w 12192000"/>
              <a:gd name="connsiteY149" fmla="*/ 603269 h 2210635"/>
              <a:gd name="connsiteX150" fmla="*/ 3299221 w 12192000"/>
              <a:gd name="connsiteY150" fmla="*/ 582152 h 2210635"/>
              <a:gd name="connsiteX151" fmla="*/ 3313196 w 12192000"/>
              <a:gd name="connsiteY151" fmla="*/ 561034 h 2210635"/>
              <a:gd name="connsiteX152" fmla="*/ 3327170 w 12192000"/>
              <a:gd name="connsiteY152" fmla="*/ 539917 h 2210635"/>
              <a:gd name="connsiteX153" fmla="*/ 3314466 w 12192000"/>
              <a:gd name="connsiteY153" fmla="*/ 541059 h 2210635"/>
              <a:gd name="connsiteX154" fmla="*/ 3303033 w 12192000"/>
              <a:gd name="connsiteY154" fmla="*/ 542771 h 2210635"/>
              <a:gd name="connsiteX155" fmla="*/ 3290964 w 12192000"/>
              <a:gd name="connsiteY155" fmla="*/ 543912 h 2210635"/>
              <a:gd name="connsiteX156" fmla="*/ 3278895 w 12192000"/>
              <a:gd name="connsiteY156" fmla="*/ 545054 h 2210635"/>
              <a:gd name="connsiteX157" fmla="*/ 3294140 w 12192000"/>
              <a:gd name="connsiteY157" fmla="*/ 522224 h 2210635"/>
              <a:gd name="connsiteX158" fmla="*/ 3309385 w 12192000"/>
              <a:gd name="connsiteY158" fmla="*/ 499395 h 2210635"/>
              <a:gd name="connsiteX159" fmla="*/ 3323994 w 12192000"/>
              <a:gd name="connsiteY159" fmla="*/ 475995 h 2210635"/>
              <a:gd name="connsiteX160" fmla="*/ 3339239 w 12192000"/>
              <a:gd name="connsiteY160" fmla="*/ 453165 h 2210635"/>
              <a:gd name="connsiteX161" fmla="*/ 3353848 w 12192000"/>
              <a:gd name="connsiteY161" fmla="*/ 430336 h 2210635"/>
              <a:gd name="connsiteX162" fmla="*/ 3369093 w 12192000"/>
              <a:gd name="connsiteY162" fmla="*/ 406935 h 2210635"/>
              <a:gd name="connsiteX163" fmla="*/ 3384338 w 12192000"/>
              <a:gd name="connsiteY163" fmla="*/ 384677 h 2210635"/>
              <a:gd name="connsiteX164" fmla="*/ 3398312 w 12192000"/>
              <a:gd name="connsiteY164" fmla="*/ 361277 h 2210635"/>
              <a:gd name="connsiteX165" fmla="*/ 3413557 w 12192000"/>
              <a:gd name="connsiteY165" fmla="*/ 386389 h 2210635"/>
              <a:gd name="connsiteX166" fmla="*/ 3428802 w 12192000"/>
              <a:gd name="connsiteY166" fmla="*/ 412072 h 2210635"/>
              <a:gd name="connsiteX167" fmla="*/ 3443411 w 12192000"/>
              <a:gd name="connsiteY167" fmla="*/ 436614 h 2210635"/>
              <a:gd name="connsiteX168" fmla="*/ 3458656 w 12192000"/>
              <a:gd name="connsiteY168" fmla="*/ 461726 h 2210635"/>
              <a:gd name="connsiteX169" fmla="*/ 3473901 w 12192000"/>
              <a:gd name="connsiteY169" fmla="*/ 487409 h 2210635"/>
              <a:gd name="connsiteX170" fmla="*/ 3488511 w 12192000"/>
              <a:gd name="connsiteY170" fmla="*/ 512522 h 2210635"/>
              <a:gd name="connsiteX171" fmla="*/ 3503755 w 12192000"/>
              <a:gd name="connsiteY171" fmla="*/ 537634 h 2210635"/>
              <a:gd name="connsiteX172" fmla="*/ 3518365 w 12192000"/>
              <a:gd name="connsiteY172" fmla="*/ 562176 h 2210635"/>
              <a:gd name="connsiteX173" fmla="*/ 3506931 w 12192000"/>
              <a:gd name="connsiteY173" fmla="*/ 559893 h 2210635"/>
              <a:gd name="connsiteX174" fmla="*/ 3494227 w 12192000"/>
              <a:gd name="connsiteY174" fmla="*/ 557039 h 2210635"/>
              <a:gd name="connsiteX175" fmla="*/ 3482794 w 12192000"/>
              <a:gd name="connsiteY175" fmla="*/ 553615 h 2210635"/>
              <a:gd name="connsiteX176" fmla="*/ 3470725 w 12192000"/>
              <a:gd name="connsiteY176" fmla="*/ 550761 h 2210635"/>
              <a:gd name="connsiteX177" fmla="*/ 3484699 w 12192000"/>
              <a:gd name="connsiteY177" fmla="*/ 573591 h 2210635"/>
              <a:gd name="connsiteX178" fmla="*/ 3498039 w 12192000"/>
              <a:gd name="connsiteY178" fmla="*/ 596420 h 2210635"/>
              <a:gd name="connsiteX179" fmla="*/ 3512013 w 12192000"/>
              <a:gd name="connsiteY179" fmla="*/ 619820 h 2210635"/>
              <a:gd name="connsiteX180" fmla="*/ 3525987 w 12192000"/>
              <a:gd name="connsiteY180" fmla="*/ 643220 h 2210635"/>
              <a:gd name="connsiteX181" fmla="*/ 3539326 w 12192000"/>
              <a:gd name="connsiteY181" fmla="*/ 666621 h 2210635"/>
              <a:gd name="connsiteX182" fmla="*/ 3553301 w 12192000"/>
              <a:gd name="connsiteY182" fmla="*/ 689450 h 2210635"/>
              <a:gd name="connsiteX183" fmla="*/ 3566640 w 12192000"/>
              <a:gd name="connsiteY183" fmla="*/ 712279 h 2210635"/>
              <a:gd name="connsiteX184" fmla="*/ 3580614 w 12192000"/>
              <a:gd name="connsiteY184" fmla="*/ 735680 h 2210635"/>
              <a:gd name="connsiteX185" fmla="*/ 3561558 w 12192000"/>
              <a:gd name="connsiteY185" fmla="*/ 730543 h 2210635"/>
              <a:gd name="connsiteX186" fmla="*/ 3542502 w 12192000"/>
              <a:gd name="connsiteY186" fmla="*/ 725977 h 2210635"/>
              <a:gd name="connsiteX187" fmla="*/ 3523446 w 12192000"/>
              <a:gd name="connsiteY187" fmla="*/ 721411 h 2210635"/>
              <a:gd name="connsiteX188" fmla="*/ 3504390 w 12192000"/>
              <a:gd name="connsiteY188" fmla="*/ 716275 h 2210635"/>
              <a:gd name="connsiteX189" fmla="*/ 3519635 w 12192000"/>
              <a:gd name="connsiteY189" fmla="*/ 741387 h 2210635"/>
              <a:gd name="connsiteX190" fmla="*/ 3535515 w 12192000"/>
              <a:gd name="connsiteY190" fmla="*/ 767641 h 2210635"/>
              <a:gd name="connsiteX191" fmla="*/ 3550760 w 12192000"/>
              <a:gd name="connsiteY191" fmla="*/ 793895 h 2210635"/>
              <a:gd name="connsiteX192" fmla="*/ 3566005 w 12192000"/>
              <a:gd name="connsiteY192" fmla="*/ 819578 h 2210635"/>
              <a:gd name="connsiteX193" fmla="*/ 3581249 w 12192000"/>
              <a:gd name="connsiteY193" fmla="*/ 845261 h 2210635"/>
              <a:gd name="connsiteX194" fmla="*/ 3596494 w 12192000"/>
              <a:gd name="connsiteY194" fmla="*/ 870944 h 2210635"/>
              <a:gd name="connsiteX195" fmla="*/ 3611739 w 12192000"/>
              <a:gd name="connsiteY195" fmla="*/ 897198 h 2210635"/>
              <a:gd name="connsiteX196" fmla="*/ 3626984 w 12192000"/>
              <a:gd name="connsiteY196" fmla="*/ 922881 h 2210635"/>
              <a:gd name="connsiteX197" fmla="*/ 3604752 w 12192000"/>
              <a:gd name="connsiteY197" fmla="*/ 917745 h 2210635"/>
              <a:gd name="connsiteX198" fmla="*/ 3581885 w 12192000"/>
              <a:gd name="connsiteY198" fmla="*/ 911467 h 2210635"/>
              <a:gd name="connsiteX199" fmla="*/ 3560288 w 12192000"/>
              <a:gd name="connsiteY199" fmla="*/ 905188 h 2210635"/>
              <a:gd name="connsiteX200" fmla="*/ 3538056 w 12192000"/>
              <a:gd name="connsiteY200" fmla="*/ 899481 h 2210635"/>
              <a:gd name="connsiteX201" fmla="*/ 3515824 w 12192000"/>
              <a:gd name="connsiteY201" fmla="*/ 894344 h 2210635"/>
              <a:gd name="connsiteX202" fmla="*/ 3492957 w 12192000"/>
              <a:gd name="connsiteY202" fmla="*/ 888066 h 2210635"/>
              <a:gd name="connsiteX203" fmla="*/ 3470725 w 12192000"/>
              <a:gd name="connsiteY203" fmla="*/ 882359 h 2210635"/>
              <a:gd name="connsiteX204" fmla="*/ 3449128 w 12192000"/>
              <a:gd name="connsiteY204" fmla="*/ 877222 h 2210635"/>
              <a:gd name="connsiteX205" fmla="*/ 3449128 w 12192000"/>
              <a:gd name="connsiteY205" fmla="*/ 997077 h 2210635"/>
              <a:gd name="connsiteX206" fmla="*/ 3505026 w 12192000"/>
              <a:gd name="connsiteY206" fmla="*/ 1001072 h 2210635"/>
              <a:gd name="connsiteX207" fmla="*/ 3560923 w 12192000"/>
              <a:gd name="connsiteY207" fmla="*/ 1005638 h 2210635"/>
              <a:gd name="connsiteX208" fmla="*/ 3617456 w 12192000"/>
              <a:gd name="connsiteY208" fmla="*/ 1010775 h 2210635"/>
              <a:gd name="connsiteX209" fmla="*/ 3673353 w 12192000"/>
              <a:gd name="connsiteY209" fmla="*/ 1015911 h 2210635"/>
              <a:gd name="connsiteX210" fmla="*/ 3729886 w 12192000"/>
              <a:gd name="connsiteY210" fmla="*/ 1021619 h 2210635"/>
              <a:gd name="connsiteX211" fmla="*/ 3786419 w 12192000"/>
              <a:gd name="connsiteY211" fmla="*/ 1026755 h 2210635"/>
              <a:gd name="connsiteX212" fmla="*/ 3842951 w 12192000"/>
              <a:gd name="connsiteY212" fmla="*/ 1032463 h 2210635"/>
              <a:gd name="connsiteX213" fmla="*/ 3898849 w 12192000"/>
              <a:gd name="connsiteY213" fmla="*/ 1038741 h 2210635"/>
              <a:gd name="connsiteX214" fmla="*/ 3898849 w 12192000"/>
              <a:gd name="connsiteY214" fmla="*/ 838983 h 2210635"/>
              <a:gd name="connsiteX215" fmla="*/ 3865818 w 12192000"/>
              <a:gd name="connsiteY215" fmla="*/ 841837 h 2210635"/>
              <a:gd name="connsiteX216" fmla="*/ 3832788 w 12192000"/>
              <a:gd name="connsiteY216" fmla="*/ 843549 h 2210635"/>
              <a:gd name="connsiteX217" fmla="*/ 3799123 w 12192000"/>
              <a:gd name="connsiteY217" fmla="*/ 846403 h 2210635"/>
              <a:gd name="connsiteX218" fmla="*/ 3766092 w 12192000"/>
              <a:gd name="connsiteY218" fmla="*/ 848686 h 2210635"/>
              <a:gd name="connsiteX219" fmla="*/ 3733062 w 12192000"/>
              <a:gd name="connsiteY219" fmla="*/ 850968 h 2210635"/>
              <a:gd name="connsiteX220" fmla="*/ 3699396 w 12192000"/>
              <a:gd name="connsiteY220" fmla="*/ 853822 h 2210635"/>
              <a:gd name="connsiteX221" fmla="*/ 3665731 w 12192000"/>
              <a:gd name="connsiteY221" fmla="*/ 856676 h 2210635"/>
              <a:gd name="connsiteX222" fmla="*/ 3632701 w 12192000"/>
              <a:gd name="connsiteY222" fmla="*/ 859530 h 2210635"/>
              <a:gd name="connsiteX223" fmla="*/ 3655568 w 12192000"/>
              <a:gd name="connsiteY223" fmla="*/ 825285 h 2210635"/>
              <a:gd name="connsiteX224" fmla="*/ 3678435 w 12192000"/>
              <a:gd name="connsiteY224" fmla="*/ 790470 h 2210635"/>
              <a:gd name="connsiteX225" fmla="*/ 3701302 w 12192000"/>
              <a:gd name="connsiteY225" fmla="*/ 756226 h 2210635"/>
              <a:gd name="connsiteX226" fmla="*/ 3724169 w 12192000"/>
              <a:gd name="connsiteY226" fmla="*/ 721411 h 2210635"/>
              <a:gd name="connsiteX227" fmla="*/ 3747036 w 12192000"/>
              <a:gd name="connsiteY227" fmla="*/ 687167 h 2210635"/>
              <a:gd name="connsiteX228" fmla="*/ 3769903 w 12192000"/>
              <a:gd name="connsiteY228" fmla="*/ 652923 h 2210635"/>
              <a:gd name="connsiteX229" fmla="*/ 3792770 w 12192000"/>
              <a:gd name="connsiteY229" fmla="*/ 618679 h 2210635"/>
              <a:gd name="connsiteX230" fmla="*/ 3815638 w 12192000"/>
              <a:gd name="connsiteY230" fmla="*/ 583864 h 2210635"/>
              <a:gd name="connsiteX231" fmla="*/ 3787054 w 12192000"/>
              <a:gd name="connsiteY231" fmla="*/ 586147 h 2210635"/>
              <a:gd name="connsiteX232" fmla="*/ 3759105 w 12192000"/>
              <a:gd name="connsiteY232" fmla="*/ 588430 h 2210635"/>
              <a:gd name="connsiteX233" fmla="*/ 3730521 w 12192000"/>
              <a:gd name="connsiteY233" fmla="*/ 590713 h 2210635"/>
              <a:gd name="connsiteX234" fmla="*/ 3702572 w 12192000"/>
              <a:gd name="connsiteY234" fmla="*/ 592425 h 2210635"/>
              <a:gd name="connsiteX235" fmla="*/ 3722264 w 12192000"/>
              <a:gd name="connsiteY235" fmla="*/ 561605 h 2210635"/>
              <a:gd name="connsiteX236" fmla="*/ 3743225 w 12192000"/>
              <a:gd name="connsiteY236" fmla="*/ 530785 h 2210635"/>
              <a:gd name="connsiteX237" fmla="*/ 3763551 w 12192000"/>
              <a:gd name="connsiteY237" fmla="*/ 499965 h 2210635"/>
              <a:gd name="connsiteX238" fmla="*/ 3783878 w 12192000"/>
              <a:gd name="connsiteY238" fmla="*/ 469146 h 2210635"/>
              <a:gd name="connsiteX239" fmla="*/ 3804839 w 12192000"/>
              <a:gd name="connsiteY239" fmla="*/ 438326 h 2210635"/>
              <a:gd name="connsiteX240" fmla="*/ 3825166 w 12192000"/>
              <a:gd name="connsiteY240" fmla="*/ 407506 h 2210635"/>
              <a:gd name="connsiteX241" fmla="*/ 3846127 w 12192000"/>
              <a:gd name="connsiteY241" fmla="*/ 377257 h 2210635"/>
              <a:gd name="connsiteX242" fmla="*/ 3865818 w 12192000"/>
              <a:gd name="connsiteY242" fmla="*/ 346437 h 2210635"/>
              <a:gd name="connsiteX243" fmla="*/ 3848033 w 12192000"/>
              <a:gd name="connsiteY243" fmla="*/ 347579 h 2210635"/>
              <a:gd name="connsiteX244" fmla="*/ 3830883 w 12192000"/>
              <a:gd name="connsiteY244" fmla="*/ 348720 h 2210635"/>
              <a:gd name="connsiteX245" fmla="*/ 3812462 w 12192000"/>
              <a:gd name="connsiteY245" fmla="*/ 350433 h 2210635"/>
              <a:gd name="connsiteX246" fmla="*/ 3794676 w 12192000"/>
              <a:gd name="connsiteY246" fmla="*/ 351574 h 2210635"/>
              <a:gd name="connsiteX247" fmla="*/ 3816908 w 12192000"/>
              <a:gd name="connsiteY247" fmla="*/ 317901 h 2210635"/>
              <a:gd name="connsiteX248" fmla="*/ 3839775 w 12192000"/>
              <a:gd name="connsiteY248" fmla="*/ 284798 h 2210635"/>
              <a:gd name="connsiteX249" fmla="*/ 3862007 w 12192000"/>
              <a:gd name="connsiteY249" fmla="*/ 251124 h 2210635"/>
              <a:gd name="connsiteX250" fmla="*/ 3883604 w 12192000"/>
              <a:gd name="connsiteY250" fmla="*/ 217451 h 2210635"/>
              <a:gd name="connsiteX251" fmla="*/ 3905836 w 12192000"/>
              <a:gd name="connsiteY251" fmla="*/ 183777 h 2210635"/>
              <a:gd name="connsiteX252" fmla="*/ 3928703 w 12192000"/>
              <a:gd name="connsiteY252" fmla="*/ 151245 h 2210635"/>
              <a:gd name="connsiteX253" fmla="*/ 3950935 w 12192000"/>
              <a:gd name="connsiteY253" fmla="*/ 117572 h 2210635"/>
              <a:gd name="connsiteX254" fmla="*/ 3973167 w 12192000"/>
              <a:gd name="connsiteY254" fmla="*/ 83899 h 2210635"/>
              <a:gd name="connsiteX255" fmla="*/ 3995399 w 12192000"/>
              <a:gd name="connsiteY255" fmla="*/ 122709 h 2210635"/>
              <a:gd name="connsiteX256" fmla="*/ 4018266 w 12192000"/>
              <a:gd name="connsiteY256" fmla="*/ 160948 h 2210635"/>
              <a:gd name="connsiteX257" fmla="*/ 4039863 w 12192000"/>
              <a:gd name="connsiteY257" fmla="*/ 199187 h 2210635"/>
              <a:gd name="connsiteX258" fmla="*/ 4062095 w 12192000"/>
              <a:gd name="connsiteY258" fmla="*/ 237427 h 2210635"/>
              <a:gd name="connsiteX259" fmla="*/ 4084962 w 12192000"/>
              <a:gd name="connsiteY259" fmla="*/ 276237 h 2210635"/>
              <a:gd name="connsiteX260" fmla="*/ 4107194 w 12192000"/>
              <a:gd name="connsiteY260" fmla="*/ 314476 h 2210635"/>
              <a:gd name="connsiteX261" fmla="*/ 4129426 w 12192000"/>
              <a:gd name="connsiteY261" fmla="*/ 353286 h 2210635"/>
              <a:gd name="connsiteX262" fmla="*/ 4151658 w 12192000"/>
              <a:gd name="connsiteY262" fmla="*/ 391526 h 2210635"/>
              <a:gd name="connsiteX263" fmla="*/ 4133872 w 12192000"/>
              <a:gd name="connsiteY263" fmla="*/ 386389 h 2210635"/>
              <a:gd name="connsiteX264" fmla="*/ 4116087 w 12192000"/>
              <a:gd name="connsiteY264" fmla="*/ 381252 h 2210635"/>
              <a:gd name="connsiteX265" fmla="*/ 4098301 w 12192000"/>
              <a:gd name="connsiteY265" fmla="*/ 375545 h 2210635"/>
              <a:gd name="connsiteX266" fmla="*/ 4080516 w 12192000"/>
              <a:gd name="connsiteY266" fmla="*/ 370979 h 2210635"/>
              <a:gd name="connsiteX267" fmla="*/ 4100842 w 12192000"/>
              <a:gd name="connsiteY267" fmla="*/ 405794 h 2210635"/>
              <a:gd name="connsiteX268" fmla="*/ 4121803 w 12192000"/>
              <a:gd name="connsiteY268" fmla="*/ 441180 h 2210635"/>
              <a:gd name="connsiteX269" fmla="*/ 4142130 w 12192000"/>
              <a:gd name="connsiteY269" fmla="*/ 475995 h 2210635"/>
              <a:gd name="connsiteX270" fmla="*/ 4161821 w 12192000"/>
              <a:gd name="connsiteY270" fmla="*/ 511951 h 2210635"/>
              <a:gd name="connsiteX271" fmla="*/ 4182782 w 12192000"/>
              <a:gd name="connsiteY271" fmla="*/ 547337 h 2210635"/>
              <a:gd name="connsiteX272" fmla="*/ 4203109 w 12192000"/>
              <a:gd name="connsiteY272" fmla="*/ 582152 h 2210635"/>
              <a:gd name="connsiteX273" fmla="*/ 4224070 w 12192000"/>
              <a:gd name="connsiteY273" fmla="*/ 618108 h 2210635"/>
              <a:gd name="connsiteX274" fmla="*/ 4244397 w 12192000"/>
              <a:gd name="connsiteY274" fmla="*/ 653494 h 2210635"/>
              <a:gd name="connsiteX275" fmla="*/ 4216448 w 12192000"/>
              <a:gd name="connsiteY275" fmla="*/ 644362 h 2210635"/>
              <a:gd name="connsiteX276" fmla="*/ 4187864 w 12192000"/>
              <a:gd name="connsiteY276" fmla="*/ 636372 h 2210635"/>
              <a:gd name="connsiteX277" fmla="*/ 4159280 w 12192000"/>
              <a:gd name="connsiteY277" fmla="*/ 627810 h 2210635"/>
              <a:gd name="connsiteX278" fmla="*/ 4130696 w 12192000"/>
              <a:gd name="connsiteY278" fmla="*/ 619249 h 2210635"/>
              <a:gd name="connsiteX279" fmla="*/ 4153563 w 12192000"/>
              <a:gd name="connsiteY279" fmla="*/ 658630 h 2210635"/>
              <a:gd name="connsiteX280" fmla="*/ 4176431 w 12192000"/>
              <a:gd name="connsiteY280" fmla="*/ 698011 h 2210635"/>
              <a:gd name="connsiteX281" fmla="*/ 4199298 w 12192000"/>
              <a:gd name="connsiteY281" fmla="*/ 737392 h 2210635"/>
              <a:gd name="connsiteX282" fmla="*/ 4222165 w 12192000"/>
              <a:gd name="connsiteY282" fmla="*/ 777343 h 2210635"/>
              <a:gd name="connsiteX283" fmla="*/ 4245032 w 12192000"/>
              <a:gd name="connsiteY283" fmla="*/ 816724 h 2210635"/>
              <a:gd name="connsiteX284" fmla="*/ 4267899 w 12192000"/>
              <a:gd name="connsiteY284" fmla="*/ 856105 h 2210635"/>
              <a:gd name="connsiteX285" fmla="*/ 4290766 w 12192000"/>
              <a:gd name="connsiteY285" fmla="*/ 895486 h 2210635"/>
              <a:gd name="connsiteX286" fmla="*/ 4313633 w 12192000"/>
              <a:gd name="connsiteY286" fmla="*/ 935438 h 2210635"/>
              <a:gd name="connsiteX287" fmla="*/ 4279968 w 12192000"/>
              <a:gd name="connsiteY287" fmla="*/ 925164 h 2210635"/>
              <a:gd name="connsiteX288" fmla="*/ 4247573 w 12192000"/>
              <a:gd name="connsiteY288" fmla="*/ 914891 h 2210635"/>
              <a:gd name="connsiteX289" fmla="*/ 4213907 w 12192000"/>
              <a:gd name="connsiteY289" fmla="*/ 905188 h 2210635"/>
              <a:gd name="connsiteX290" fmla="*/ 4180242 w 12192000"/>
              <a:gd name="connsiteY290" fmla="*/ 894915 h 2210635"/>
              <a:gd name="connsiteX291" fmla="*/ 4147847 w 12192000"/>
              <a:gd name="connsiteY291" fmla="*/ 885213 h 2210635"/>
              <a:gd name="connsiteX292" fmla="*/ 4114181 w 12192000"/>
              <a:gd name="connsiteY292" fmla="*/ 874939 h 2210635"/>
              <a:gd name="connsiteX293" fmla="*/ 4080516 w 12192000"/>
              <a:gd name="connsiteY293" fmla="*/ 865237 h 2210635"/>
              <a:gd name="connsiteX294" fmla="*/ 4047485 w 12192000"/>
              <a:gd name="connsiteY294" fmla="*/ 856105 h 2210635"/>
              <a:gd name="connsiteX295" fmla="*/ 4047485 w 12192000"/>
              <a:gd name="connsiteY295" fmla="*/ 1055292 h 2210635"/>
              <a:gd name="connsiteX296" fmla="*/ 4094490 w 12192000"/>
              <a:gd name="connsiteY296" fmla="*/ 1060429 h 2210635"/>
              <a:gd name="connsiteX297" fmla="*/ 4141495 w 12192000"/>
              <a:gd name="connsiteY297" fmla="*/ 1066707 h 2210635"/>
              <a:gd name="connsiteX298" fmla="*/ 4188499 w 12192000"/>
              <a:gd name="connsiteY298" fmla="*/ 1072414 h 2210635"/>
              <a:gd name="connsiteX299" fmla="*/ 4236139 w 12192000"/>
              <a:gd name="connsiteY299" fmla="*/ 1078122 h 2210635"/>
              <a:gd name="connsiteX300" fmla="*/ 4283144 w 12192000"/>
              <a:gd name="connsiteY300" fmla="*/ 1084400 h 2210635"/>
              <a:gd name="connsiteX301" fmla="*/ 4330148 w 12192000"/>
              <a:gd name="connsiteY301" fmla="*/ 1090678 h 2210635"/>
              <a:gd name="connsiteX302" fmla="*/ 4377788 w 12192000"/>
              <a:gd name="connsiteY302" fmla="*/ 1096956 h 2210635"/>
              <a:gd name="connsiteX303" fmla="*/ 4424158 w 12192000"/>
              <a:gd name="connsiteY303" fmla="*/ 1102663 h 2210635"/>
              <a:gd name="connsiteX304" fmla="*/ 4424158 w 12192000"/>
              <a:gd name="connsiteY304" fmla="*/ 1026185 h 2210635"/>
              <a:gd name="connsiteX305" fmla="*/ 4398750 w 12192000"/>
              <a:gd name="connsiteY305" fmla="*/ 1026755 h 2210635"/>
              <a:gd name="connsiteX306" fmla="*/ 4373977 w 12192000"/>
              <a:gd name="connsiteY306" fmla="*/ 1028468 h 2210635"/>
              <a:gd name="connsiteX307" fmla="*/ 4348569 w 12192000"/>
              <a:gd name="connsiteY307" fmla="*/ 1029038 h 2210635"/>
              <a:gd name="connsiteX308" fmla="*/ 4323796 w 12192000"/>
              <a:gd name="connsiteY308" fmla="*/ 1030180 h 2210635"/>
              <a:gd name="connsiteX309" fmla="*/ 4340947 w 12192000"/>
              <a:gd name="connsiteY309" fmla="*/ 1005067 h 2210635"/>
              <a:gd name="connsiteX310" fmla="*/ 4358097 w 12192000"/>
              <a:gd name="connsiteY310" fmla="*/ 978813 h 2210635"/>
              <a:gd name="connsiteX311" fmla="*/ 4375248 w 12192000"/>
              <a:gd name="connsiteY311" fmla="*/ 953701 h 2210635"/>
              <a:gd name="connsiteX312" fmla="*/ 4393033 w 12192000"/>
              <a:gd name="connsiteY312" fmla="*/ 928589 h 2210635"/>
              <a:gd name="connsiteX313" fmla="*/ 4382235 w 12192000"/>
              <a:gd name="connsiteY313" fmla="*/ 928589 h 2210635"/>
              <a:gd name="connsiteX314" fmla="*/ 4371436 w 12192000"/>
              <a:gd name="connsiteY314" fmla="*/ 929159 h 2210635"/>
              <a:gd name="connsiteX315" fmla="*/ 4360003 w 12192000"/>
              <a:gd name="connsiteY315" fmla="*/ 929730 h 2210635"/>
              <a:gd name="connsiteX316" fmla="*/ 4349204 w 12192000"/>
              <a:gd name="connsiteY316" fmla="*/ 929730 h 2210635"/>
              <a:gd name="connsiteX317" fmla="*/ 4365720 w 12192000"/>
              <a:gd name="connsiteY317" fmla="*/ 907471 h 2210635"/>
              <a:gd name="connsiteX318" fmla="*/ 4380964 w 12192000"/>
              <a:gd name="connsiteY318" fmla="*/ 884642 h 2210635"/>
              <a:gd name="connsiteX319" fmla="*/ 4396844 w 12192000"/>
              <a:gd name="connsiteY319" fmla="*/ 861242 h 2210635"/>
              <a:gd name="connsiteX320" fmla="*/ 4412089 w 12192000"/>
              <a:gd name="connsiteY320" fmla="*/ 838983 h 2210635"/>
              <a:gd name="connsiteX321" fmla="*/ 4405102 w 12192000"/>
              <a:gd name="connsiteY321" fmla="*/ 838983 h 2210635"/>
              <a:gd name="connsiteX322" fmla="*/ 4398115 w 12192000"/>
              <a:gd name="connsiteY322" fmla="*/ 839554 h 2210635"/>
              <a:gd name="connsiteX323" fmla="*/ 4391127 w 12192000"/>
              <a:gd name="connsiteY323" fmla="*/ 839554 h 2210635"/>
              <a:gd name="connsiteX324" fmla="*/ 4384775 w 12192000"/>
              <a:gd name="connsiteY324" fmla="*/ 839554 h 2210635"/>
              <a:gd name="connsiteX325" fmla="*/ 4401926 w 12192000"/>
              <a:gd name="connsiteY325" fmla="*/ 815012 h 2210635"/>
              <a:gd name="connsiteX326" fmla="*/ 4419076 w 12192000"/>
              <a:gd name="connsiteY326" fmla="*/ 790470 h 2210635"/>
              <a:gd name="connsiteX327" fmla="*/ 4435591 w 12192000"/>
              <a:gd name="connsiteY327" fmla="*/ 764787 h 2210635"/>
              <a:gd name="connsiteX328" fmla="*/ 4452107 w 12192000"/>
              <a:gd name="connsiteY328" fmla="*/ 740246 h 2210635"/>
              <a:gd name="connsiteX329" fmla="*/ 4461635 w 12192000"/>
              <a:gd name="connsiteY329" fmla="*/ 755085 h 2210635"/>
              <a:gd name="connsiteX330" fmla="*/ 4469893 w 12192000"/>
              <a:gd name="connsiteY330" fmla="*/ 769924 h 2210635"/>
              <a:gd name="connsiteX331" fmla="*/ 4478150 w 12192000"/>
              <a:gd name="connsiteY331" fmla="*/ 784763 h 2210635"/>
              <a:gd name="connsiteX332" fmla="*/ 4486407 w 12192000"/>
              <a:gd name="connsiteY332" fmla="*/ 799031 h 2210635"/>
              <a:gd name="connsiteX333" fmla="*/ 4495300 w 12192000"/>
              <a:gd name="connsiteY333" fmla="*/ 814441 h 2210635"/>
              <a:gd name="connsiteX334" fmla="*/ 4503558 w 12192000"/>
              <a:gd name="connsiteY334" fmla="*/ 829280 h 2210635"/>
              <a:gd name="connsiteX335" fmla="*/ 4511816 w 12192000"/>
              <a:gd name="connsiteY335" fmla="*/ 843549 h 2210635"/>
              <a:gd name="connsiteX336" fmla="*/ 4520073 w 12192000"/>
              <a:gd name="connsiteY336" fmla="*/ 858388 h 2210635"/>
              <a:gd name="connsiteX337" fmla="*/ 4513086 w 12192000"/>
              <a:gd name="connsiteY337" fmla="*/ 856676 h 2210635"/>
              <a:gd name="connsiteX338" fmla="*/ 4507369 w 12192000"/>
              <a:gd name="connsiteY338" fmla="*/ 854393 h 2210635"/>
              <a:gd name="connsiteX339" fmla="*/ 4500382 w 12192000"/>
              <a:gd name="connsiteY339" fmla="*/ 852110 h 2210635"/>
              <a:gd name="connsiteX340" fmla="*/ 4493394 w 12192000"/>
              <a:gd name="connsiteY340" fmla="*/ 849827 h 2210635"/>
              <a:gd name="connsiteX341" fmla="*/ 4501017 w 12192000"/>
              <a:gd name="connsiteY341" fmla="*/ 863525 h 2210635"/>
              <a:gd name="connsiteX342" fmla="*/ 4508639 w 12192000"/>
              <a:gd name="connsiteY342" fmla="*/ 877222 h 2210635"/>
              <a:gd name="connsiteX343" fmla="*/ 4516262 w 12192000"/>
              <a:gd name="connsiteY343" fmla="*/ 890920 h 2210635"/>
              <a:gd name="connsiteX344" fmla="*/ 4524519 w 12192000"/>
              <a:gd name="connsiteY344" fmla="*/ 904618 h 2210635"/>
              <a:gd name="connsiteX345" fmla="*/ 4532142 w 12192000"/>
              <a:gd name="connsiteY345" fmla="*/ 917745 h 2210635"/>
              <a:gd name="connsiteX346" fmla="*/ 4539764 w 12192000"/>
              <a:gd name="connsiteY346" fmla="*/ 931442 h 2210635"/>
              <a:gd name="connsiteX347" fmla="*/ 4547386 w 12192000"/>
              <a:gd name="connsiteY347" fmla="*/ 945140 h 2210635"/>
              <a:gd name="connsiteX348" fmla="*/ 4555009 w 12192000"/>
              <a:gd name="connsiteY348" fmla="*/ 958838 h 2210635"/>
              <a:gd name="connsiteX349" fmla="*/ 4544846 w 12192000"/>
              <a:gd name="connsiteY349" fmla="*/ 955413 h 2210635"/>
              <a:gd name="connsiteX350" fmla="*/ 4534048 w 12192000"/>
              <a:gd name="connsiteY350" fmla="*/ 951989 h 2210635"/>
              <a:gd name="connsiteX351" fmla="*/ 4523249 w 12192000"/>
              <a:gd name="connsiteY351" fmla="*/ 948564 h 2210635"/>
              <a:gd name="connsiteX352" fmla="*/ 4512450 w 12192000"/>
              <a:gd name="connsiteY352" fmla="*/ 945140 h 2210635"/>
              <a:gd name="connsiteX353" fmla="*/ 4520708 w 12192000"/>
              <a:gd name="connsiteY353" fmla="*/ 959979 h 2210635"/>
              <a:gd name="connsiteX354" fmla="*/ 4530236 w 12192000"/>
              <a:gd name="connsiteY354" fmla="*/ 974818 h 2210635"/>
              <a:gd name="connsiteX355" fmla="*/ 4538494 w 12192000"/>
              <a:gd name="connsiteY355" fmla="*/ 990228 h 2210635"/>
              <a:gd name="connsiteX356" fmla="*/ 4547386 w 12192000"/>
              <a:gd name="connsiteY356" fmla="*/ 1005067 h 2210635"/>
              <a:gd name="connsiteX357" fmla="*/ 4556279 w 12192000"/>
              <a:gd name="connsiteY357" fmla="*/ 1021048 h 2210635"/>
              <a:gd name="connsiteX358" fmla="*/ 4564537 w 12192000"/>
              <a:gd name="connsiteY358" fmla="*/ 1035887 h 2210635"/>
              <a:gd name="connsiteX359" fmla="*/ 4573430 w 12192000"/>
              <a:gd name="connsiteY359" fmla="*/ 1050726 h 2210635"/>
              <a:gd name="connsiteX360" fmla="*/ 4581687 w 12192000"/>
              <a:gd name="connsiteY360" fmla="*/ 1066136 h 2210635"/>
              <a:gd name="connsiteX361" fmla="*/ 4556914 w 12192000"/>
              <a:gd name="connsiteY361" fmla="*/ 1057575 h 2210635"/>
              <a:gd name="connsiteX362" fmla="*/ 4531507 w 12192000"/>
              <a:gd name="connsiteY362" fmla="*/ 1049585 h 2210635"/>
              <a:gd name="connsiteX363" fmla="*/ 4506734 w 12192000"/>
              <a:gd name="connsiteY363" fmla="*/ 1042165 h 2210635"/>
              <a:gd name="connsiteX364" fmla="*/ 4480690 w 12192000"/>
              <a:gd name="connsiteY364" fmla="*/ 1033604 h 2210635"/>
              <a:gd name="connsiteX365" fmla="*/ 4480690 w 12192000"/>
              <a:gd name="connsiteY365" fmla="*/ 1110654 h 2210635"/>
              <a:gd name="connsiteX366" fmla="*/ 4526425 w 12192000"/>
              <a:gd name="connsiteY366" fmla="*/ 1117502 h 2210635"/>
              <a:gd name="connsiteX367" fmla="*/ 4572159 w 12192000"/>
              <a:gd name="connsiteY367" fmla="*/ 1123210 h 2210635"/>
              <a:gd name="connsiteX368" fmla="*/ 4617894 w 12192000"/>
              <a:gd name="connsiteY368" fmla="*/ 1130059 h 2210635"/>
              <a:gd name="connsiteX369" fmla="*/ 4663628 w 12192000"/>
              <a:gd name="connsiteY369" fmla="*/ 1136907 h 2210635"/>
              <a:gd name="connsiteX370" fmla="*/ 4709362 w 12192000"/>
              <a:gd name="connsiteY370" fmla="*/ 1143756 h 2210635"/>
              <a:gd name="connsiteX371" fmla="*/ 4755097 w 12192000"/>
              <a:gd name="connsiteY371" fmla="*/ 1150605 h 2210635"/>
              <a:gd name="connsiteX372" fmla="*/ 4800831 w 12192000"/>
              <a:gd name="connsiteY372" fmla="*/ 1157454 h 2210635"/>
              <a:gd name="connsiteX373" fmla="*/ 4846565 w 12192000"/>
              <a:gd name="connsiteY373" fmla="*/ 1164303 h 2210635"/>
              <a:gd name="connsiteX374" fmla="*/ 4846565 w 12192000"/>
              <a:gd name="connsiteY374" fmla="*/ 1045019 h 2210635"/>
              <a:gd name="connsiteX375" fmla="*/ 4824333 w 12192000"/>
              <a:gd name="connsiteY375" fmla="*/ 1045019 h 2210635"/>
              <a:gd name="connsiteX376" fmla="*/ 4801466 w 12192000"/>
              <a:gd name="connsiteY376" fmla="*/ 1045590 h 2210635"/>
              <a:gd name="connsiteX377" fmla="*/ 4779234 w 12192000"/>
              <a:gd name="connsiteY377" fmla="*/ 1046160 h 2210635"/>
              <a:gd name="connsiteX378" fmla="*/ 4757002 w 12192000"/>
              <a:gd name="connsiteY378" fmla="*/ 1046731 h 2210635"/>
              <a:gd name="connsiteX379" fmla="*/ 4734135 w 12192000"/>
              <a:gd name="connsiteY379" fmla="*/ 1047302 h 2210635"/>
              <a:gd name="connsiteX380" fmla="*/ 4711903 w 12192000"/>
              <a:gd name="connsiteY380" fmla="*/ 1047302 h 2210635"/>
              <a:gd name="connsiteX381" fmla="*/ 4690306 w 12192000"/>
              <a:gd name="connsiteY381" fmla="*/ 1048443 h 2210635"/>
              <a:gd name="connsiteX382" fmla="*/ 4667439 w 12192000"/>
              <a:gd name="connsiteY382" fmla="*/ 1049014 h 2210635"/>
              <a:gd name="connsiteX383" fmla="*/ 4683319 w 12192000"/>
              <a:gd name="connsiteY383" fmla="*/ 1026755 h 2210635"/>
              <a:gd name="connsiteX384" fmla="*/ 4698564 w 12192000"/>
              <a:gd name="connsiteY384" fmla="*/ 1004497 h 2210635"/>
              <a:gd name="connsiteX385" fmla="*/ 4713808 w 12192000"/>
              <a:gd name="connsiteY385" fmla="*/ 981667 h 2210635"/>
              <a:gd name="connsiteX386" fmla="*/ 4729053 w 12192000"/>
              <a:gd name="connsiteY386" fmla="*/ 959979 h 2210635"/>
              <a:gd name="connsiteX387" fmla="*/ 4744298 w 12192000"/>
              <a:gd name="connsiteY387" fmla="*/ 937150 h 2210635"/>
              <a:gd name="connsiteX388" fmla="*/ 4759543 w 12192000"/>
              <a:gd name="connsiteY388" fmla="*/ 915462 h 2210635"/>
              <a:gd name="connsiteX389" fmla="*/ 4774788 w 12192000"/>
              <a:gd name="connsiteY389" fmla="*/ 892632 h 2210635"/>
              <a:gd name="connsiteX390" fmla="*/ 4790032 w 12192000"/>
              <a:gd name="connsiteY390" fmla="*/ 870944 h 2210635"/>
              <a:gd name="connsiteX391" fmla="*/ 4770976 w 12192000"/>
              <a:gd name="connsiteY391" fmla="*/ 870944 h 2210635"/>
              <a:gd name="connsiteX392" fmla="*/ 4751920 w 12192000"/>
              <a:gd name="connsiteY392" fmla="*/ 871515 h 2210635"/>
              <a:gd name="connsiteX393" fmla="*/ 4732865 w 12192000"/>
              <a:gd name="connsiteY393" fmla="*/ 872086 h 2210635"/>
              <a:gd name="connsiteX394" fmla="*/ 4714444 w 12192000"/>
              <a:gd name="connsiteY394" fmla="*/ 872086 h 2210635"/>
              <a:gd name="connsiteX395" fmla="*/ 4728418 w 12192000"/>
              <a:gd name="connsiteY395" fmla="*/ 852681 h 2210635"/>
              <a:gd name="connsiteX396" fmla="*/ 4741757 w 12192000"/>
              <a:gd name="connsiteY396" fmla="*/ 832705 h 2210635"/>
              <a:gd name="connsiteX397" fmla="*/ 4755731 w 12192000"/>
              <a:gd name="connsiteY397" fmla="*/ 812729 h 2210635"/>
              <a:gd name="connsiteX398" fmla="*/ 4769071 w 12192000"/>
              <a:gd name="connsiteY398" fmla="*/ 792753 h 2210635"/>
              <a:gd name="connsiteX399" fmla="*/ 4783045 w 12192000"/>
              <a:gd name="connsiteY399" fmla="*/ 773348 h 2210635"/>
              <a:gd name="connsiteX400" fmla="*/ 4797020 w 12192000"/>
              <a:gd name="connsiteY400" fmla="*/ 753373 h 2210635"/>
              <a:gd name="connsiteX401" fmla="*/ 4810358 w 12192000"/>
              <a:gd name="connsiteY401" fmla="*/ 732826 h 2210635"/>
              <a:gd name="connsiteX402" fmla="*/ 4824333 w 12192000"/>
              <a:gd name="connsiteY402" fmla="*/ 712850 h 2210635"/>
              <a:gd name="connsiteX403" fmla="*/ 4812264 w 12192000"/>
              <a:gd name="connsiteY403" fmla="*/ 713421 h 2210635"/>
              <a:gd name="connsiteX404" fmla="*/ 4799561 w 12192000"/>
              <a:gd name="connsiteY404" fmla="*/ 713421 h 2210635"/>
              <a:gd name="connsiteX405" fmla="*/ 4788127 w 12192000"/>
              <a:gd name="connsiteY405" fmla="*/ 713421 h 2210635"/>
              <a:gd name="connsiteX406" fmla="*/ 4776058 w 12192000"/>
              <a:gd name="connsiteY406" fmla="*/ 714562 h 2210635"/>
              <a:gd name="connsiteX407" fmla="*/ 4791303 w 12192000"/>
              <a:gd name="connsiteY407" fmla="*/ 692304 h 2210635"/>
              <a:gd name="connsiteX408" fmla="*/ 4805912 w 12192000"/>
              <a:gd name="connsiteY408" fmla="*/ 670616 h 2210635"/>
              <a:gd name="connsiteX409" fmla="*/ 4821157 w 12192000"/>
              <a:gd name="connsiteY409" fmla="*/ 649498 h 2210635"/>
              <a:gd name="connsiteX410" fmla="*/ 4836402 w 12192000"/>
              <a:gd name="connsiteY410" fmla="*/ 627240 h 2210635"/>
              <a:gd name="connsiteX411" fmla="*/ 4851012 w 12192000"/>
              <a:gd name="connsiteY411" fmla="*/ 605552 h 2210635"/>
              <a:gd name="connsiteX412" fmla="*/ 4866256 w 12192000"/>
              <a:gd name="connsiteY412" fmla="*/ 583864 h 2210635"/>
              <a:gd name="connsiteX413" fmla="*/ 4880866 w 12192000"/>
              <a:gd name="connsiteY413" fmla="*/ 562176 h 2210635"/>
              <a:gd name="connsiteX414" fmla="*/ 4896110 w 12192000"/>
              <a:gd name="connsiteY414" fmla="*/ 540488 h 2210635"/>
              <a:gd name="connsiteX415" fmla="*/ 4911355 w 12192000"/>
              <a:gd name="connsiteY415" fmla="*/ 567312 h 2210635"/>
              <a:gd name="connsiteX416" fmla="*/ 4925329 w 12192000"/>
              <a:gd name="connsiteY416" fmla="*/ 592996 h 2210635"/>
              <a:gd name="connsiteX417" fmla="*/ 4940574 w 12192000"/>
              <a:gd name="connsiteY417" fmla="*/ 619820 h 2210635"/>
              <a:gd name="connsiteX418" fmla="*/ 4955819 w 12192000"/>
              <a:gd name="connsiteY418" fmla="*/ 646074 h 2210635"/>
              <a:gd name="connsiteX419" fmla="*/ 4970429 w 12192000"/>
              <a:gd name="connsiteY419" fmla="*/ 672328 h 2210635"/>
              <a:gd name="connsiteX420" fmla="*/ 4985673 w 12192000"/>
              <a:gd name="connsiteY420" fmla="*/ 698582 h 2210635"/>
              <a:gd name="connsiteX421" fmla="*/ 5000919 w 12192000"/>
              <a:gd name="connsiteY421" fmla="*/ 725406 h 2210635"/>
              <a:gd name="connsiteX422" fmla="*/ 5015528 w 12192000"/>
              <a:gd name="connsiteY422" fmla="*/ 751090 h 2210635"/>
              <a:gd name="connsiteX423" fmla="*/ 5004094 w 12192000"/>
              <a:gd name="connsiteY423" fmla="*/ 747665 h 2210635"/>
              <a:gd name="connsiteX424" fmla="*/ 4992025 w 12192000"/>
              <a:gd name="connsiteY424" fmla="*/ 743670 h 2210635"/>
              <a:gd name="connsiteX425" fmla="*/ 4979956 w 12192000"/>
              <a:gd name="connsiteY425" fmla="*/ 739675 h 2210635"/>
              <a:gd name="connsiteX426" fmla="*/ 4968523 w 12192000"/>
              <a:gd name="connsiteY426" fmla="*/ 735680 h 2210635"/>
              <a:gd name="connsiteX427" fmla="*/ 4981862 w 12192000"/>
              <a:gd name="connsiteY427" fmla="*/ 759651 h 2210635"/>
              <a:gd name="connsiteX428" fmla="*/ 4995837 w 12192000"/>
              <a:gd name="connsiteY428" fmla="*/ 784192 h 2210635"/>
              <a:gd name="connsiteX429" fmla="*/ 5009176 w 12192000"/>
              <a:gd name="connsiteY429" fmla="*/ 808163 h 2210635"/>
              <a:gd name="connsiteX430" fmla="*/ 5023150 w 12192000"/>
              <a:gd name="connsiteY430" fmla="*/ 832705 h 2210635"/>
              <a:gd name="connsiteX431" fmla="*/ 5037124 w 12192000"/>
              <a:gd name="connsiteY431" fmla="*/ 856676 h 2210635"/>
              <a:gd name="connsiteX432" fmla="*/ 5050464 w 12192000"/>
              <a:gd name="connsiteY432" fmla="*/ 880647 h 2210635"/>
              <a:gd name="connsiteX433" fmla="*/ 5064438 w 12192000"/>
              <a:gd name="connsiteY433" fmla="*/ 905188 h 2210635"/>
              <a:gd name="connsiteX434" fmla="*/ 5077777 w 12192000"/>
              <a:gd name="connsiteY434" fmla="*/ 929159 h 2210635"/>
              <a:gd name="connsiteX435" fmla="*/ 5058721 w 12192000"/>
              <a:gd name="connsiteY435" fmla="*/ 922881 h 2210635"/>
              <a:gd name="connsiteX436" fmla="*/ 5039666 w 12192000"/>
              <a:gd name="connsiteY436" fmla="*/ 916603 h 2210635"/>
              <a:gd name="connsiteX437" fmla="*/ 5020610 w 12192000"/>
              <a:gd name="connsiteY437" fmla="*/ 909754 h 2210635"/>
              <a:gd name="connsiteX438" fmla="*/ 5001553 w 12192000"/>
              <a:gd name="connsiteY438" fmla="*/ 904047 h 2210635"/>
              <a:gd name="connsiteX439" fmla="*/ 5016798 w 12192000"/>
              <a:gd name="connsiteY439" fmla="*/ 930301 h 2210635"/>
              <a:gd name="connsiteX440" fmla="*/ 5032043 w 12192000"/>
              <a:gd name="connsiteY440" fmla="*/ 957696 h 2210635"/>
              <a:gd name="connsiteX441" fmla="*/ 5047288 w 12192000"/>
              <a:gd name="connsiteY441" fmla="*/ 984521 h 2210635"/>
              <a:gd name="connsiteX442" fmla="*/ 5062533 w 12192000"/>
              <a:gd name="connsiteY442" fmla="*/ 1011916 h 2210635"/>
              <a:gd name="connsiteX443" fmla="*/ 5079047 w 12192000"/>
              <a:gd name="connsiteY443" fmla="*/ 1038741 h 2210635"/>
              <a:gd name="connsiteX444" fmla="*/ 5093658 w 12192000"/>
              <a:gd name="connsiteY444" fmla="*/ 1066136 h 2210635"/>
              <a:gd name="connsiteX445" fmla="*/ 5108902 w 12192000"/>
              <a:gd name="connsiteY445" fmla="*/ 1093532 h 2210635"/>
              <a:gd name="connsiteX446" fmla="*/ 5124147 w 12192000"/>
              <a:gd name="connsiteY446" fmla="*/ 1119785 h 2210635"/>
              <a:gd name="connsiteX447" fmla="*/ 5102550 w 12192000"/>
              <a:gd name="connsiteY447" fmla="*/ 1112366 h 2210635"/>
              <a:gd name="connsiteX448" fmla="*/ 5079683 w 12192000"/>
              <a:gd name="connsiteY448" fmla="*/ 1104946 h 2210635"/>
              <a:gd name="connsiteX449" fmla="*/ 5057451 w 12192000"/>
              <a:gd name="connsiteY449" fmla="*/ 1097527 h 2210635"/>
              <a:gd name="connsiteX450" fmla="*/ 5035219 w 12192000"/>
              <a:gd name="connsiteY450" fmla="*/ 1090107 h 2210635"/>
              <a:gd name="connsiteX451" fmla="*/ 5012352 w 12192000"/>
              <a:gd name="connsiteY451" fmla="*/ 1082117 h 2210635"/>
              <a:gd name="connsiteX452" fmla="*/ 4990120 w 12192000"/>
              <a:gd name="connsiteY452" fmla="*/ 1074697 h 2210635"/>
              <a:gd name="connsiteX453" fmla="*/ 4968523 w 12192000"/>
              <a:gd name="connsiteY453" fmla="*/ 1067278 h 2210635"/>
              <a:gd name="connsiteX454" fmla="*/ 4945656 w 12192000"/>
              <a:gd name="connsiteY454" fmla="*/ 1059858 h 2210635"/>
              <a:gd name="connsiteX455" fmla="*/ 4945656 w 12192000"/>
              <a:gd name="connsiteY455" fmla="*/ 1180283 h 2210635"/>
              <a:gd name="connsiteX456" fmla="*/ 5001553 w 12192000"/>
              <a:gd name="connsiteY456" fmla="*/ 1189415 h 2210635"/>
              <a:gd name="connsiteX457" fmla="*/ 5058086 w 12192000"/>
              <a:gd name="connsiteY457" fmla="*/ 1197976 h 2210635"/>
              <a:gd name="connsiteX458" fmla="*/ 5114619 w 12192000"/>
              <a:gd name="connsiteY458" fmla="*/ 1207108 h 2210635"/>
              <a:gd name="connsiteX459" fmla="*/ 5171151 w 12192000"/>
              <a:gd name="connsiteY459" fmla="*/ 1216240 h 2210635"/>
              <a:gd name="connsiteX460" fmla="*/ 5227049 w 12192000"/>
              <a:gd name="connsiteY460" fmla="*/ 1225372 h 2210635"/>
              <a:gd name="connsiteX461" fmla="*/ 5283581 w 12192000"/>
              <a:gd name="connsiteY461" fmla="*/ 1235074 h 2210635"/>
              <a:gd name="connsiteX462" fmla="*/ 5340114 w 12192000"/>
              <a:gd name="connsiteY462" fmla="*/ 1244777 h 2210635"/>
              <a:gd name="connsiteX463" fmla="*/ 5396647 w 12192000"/>
              <a:gd name="connsiteY463" fmla="*/ 1253338 h 2210635"/>
              <a:gd name="connsiteX464" fmla="*/ 5396647 w 12192000"/>
              <a:gd name="connsiteY464" fmla="*/ 1054151 h 2210635"/>
              <a:gd name="connsiteX465" fmla="*/ 5362981 w 12192000"/>
              <a:gd name="connsiteY465" fmla="*/ 1054151 h 2210635"/>
              <a:gd name="connsiteX466" fmla="*/ 5329316 w 12192000"/>
              <a:gd name="connsiteY466" fmla="*/ 1055292 h 2210635"/>
              <a:gd name="connsiteX467" fmla="*/ 5296921 w 12192000"/>
              <a:gd name="connsiteY467" fmla="*/ 1055292 h 2210635"/>
              <a:gd name="connsiteX468" fmla="*/ 5263255 w 12192000"/>
              <a:gd name="connsiteY468" fmla="*/ 1055292 h 2210635"/>
              <a:gd name="connsiteX469" fmla="*/ 5229589 w 12192000"/>
              <a:gd name="connsiteY469" fmla="*/ 1055863 h 2210635"/>
              <a:gd name="connsiteX470" fmla="*/ 5196559 w 12192000"/>
              <a:gd name="connsiteY470" fmla="*/ 1055863 h 2210635"/>
              <a:gd name="connsiteX471" fmla="*/ 5163529 w 12192000"/>
              <a:gd name="connsiteY471" fmla="*/ 1056434 h 2210635"/>
              <a:gd name="connsiteX472" fmla="*/ 5129863 w 12192000"/>
              <a:gd name="connsiteY472" fmla="*/ 1057004 h 2210635"/>
              <a:gd name="connsiteX473" fmla="*/ 5152730 w 12192000"/>
              <a:gd name="connsiteY473" fmla="*/ 1023331 h 2210635"/>
              <a:gd name="connsiteX474" fmla="*/ 5175598 w 12192000"/>
              <a:gd name="connsiteY474" fmla="*/ 990799 h 2210635"/>
              <a:gd name="connsiteX475" fmla="*/ 5198465 w 12192000"/>
              <a:gd name="connsiteY475" fmla="*/ 957696 h 2210635"/>
              <a:gd name="connsiteX476" fmla="*/ 5221332 w 12192000"/>
              <a:gd name="connsiteY476" fmla="*/ 925164 h 2210635"/>
              <a:gd name="connsiteX477" fmla="*/ 5244199 w 12192000"/>
              <a:gd name="connsiteY477" fmla="*/ 892062 h 2210635"/>
              <a:gd name="connsiteX478" fmla="*/ 5267066 w 12192000"/>
              <a:gd name="connsiteY478" fmla="*/ 859530 h 2210635"/>
              <a:gd name="connsiteX479" fmla="*/ 5289933 w 12192000"/>
              <a:gd name="connsiteY479" fmla="*/ 826427 h 2210635"/>
              <a:gd name="connsiteX480" fmla="*/ 5312801 w 12192000"/>
              <a:gd name="connsiteY480" fmla="*/ 794466 h 2210635"/>
              <a:gd name="connsiteX481" fmla="*/ 5284217 w 12192000"/>
              <a:gd name="connsiteY481" fmla="*/ 794466 h 2210635"/>
              <a:gd name="connsiteX482" fmla="*/ 5256268 w 12192000"/>
              <a:gd name="connsiteY482" fmla="*/ 794466 h 2210635"/>
              <a:gd name="connsiteX483" fmla="*/ 5227049 w 12192000"/>
              <a:gd name="connsiteY483" fmla="*/ 795036 h 2210635"/>
              <a:gd name="connsiteX484" fmla="*/ 5199100 w 12192000"/>
              <a:gd name="connsiteY484" fmla="*/ 795036 h 2210635"/>
              <a:gd name="connsiteX485" fmla="*/ 5219426 w 12192000"/>
              <a:gd name="connsiteY485" fmla="*/ 765358 h 2210635"/>
              <a:gd name="connsiteX486" fmla="*/ 5240388 w 12192000"/>
              <a:gd name="connsiteY486" fmla="*/ 736250 h 2210635"/>
              <a:gd name="connsiteX487" fmla="*/ 5260714 w 12192000"/>
              <a:gd name="connsiteY487" fmla="*/ 706572 h 2210635"/>
              <a:gd name="connsiteX488" fmla="*/ 5281676 w 12192000"/>
              <a:gd name="connsiteY488" fmla="*/ 677465 h 2210635"/>
              <a:gd name="connsiteX489" fmla="*/ 5302002 w 12192000"/>
              <a:gd name="connsiteY489" fmla="*/ 647786 h 2210635"/>
              <a:gd name="connsiteX490" fmla="*/ 5321693 w 12192000"/>
              <a:gd name="connsiteY490" fmla="*/ 618679 h 2210635"/>
              <a:gd name="connsiteX491" fmla="*/ 5342655 w 12192000"/>
              <a:gd name="connsiteY491" fmla="*/ 589000 h 2210635"/>
              <a:gd name="connsiteX492" fmla="*/ 5362981 w 12192000"/>
              <a:gd name="connsiteY492" fmla="*/ 559893 h 2210635"/>
              <a:gd name="connsiteX493" fmla="*/ 5345196 w 12192000"/>
              <a:gd name="connsiteY493" fmla="*/ 559893 h 2210635"/>
              <a:gd name="connsiteX494" fmla="*/ 5327410 w 12192000"/>
              <a:gd name="connsiteY494" fmla="*/ 559893 h 2210635"/>
              <a:gd name="connsiteX495" fmla="*/ 5309625 w 12192000"/>
              <a:gd name="connsiteY495" fmla="*/ 560464 h 2210635"/>
              <a:gd name="connsiteX496" fmla="*/ 5291839 w 12192000"/>
              <a:gd name="connsiteY496" fmla="*/ 560464 h 2210635"/>
              <a:gd name="connsiteX497" fmla="*/ 5314071 w 12192000"/>
              <a:gd name="connsiteY497" fmla="*/ 527932 h 2210635"/>
              <a:gd name="connsiteX498" fmla="*/ 5336303 w 12192000"/>
              <a:gd name="connsiteY498" fmla="*/ 495970 h 2210635"/>
              <a:gd name="connsiteX499" fmla="*/ 5359170 w 12192000"/>
              <a:gd name="connsiteY499" fmla="*/ 464009 h 2210635"/>
              <a:gd name="connsiteX500" fmla="*/ 5381402 w 12192000"/>
              <a:gd name="connsiteY500" fmla="*/ 432619 h 2210635"/>
              <a:gd name="connsiteX501" fmla="*/ 5403634 w 12192000"/>
              <a:gd name="connsiteY501" fmla="*/ 400087 h 2210635"/>
              <a:gd name="connsiteX502" fmla="*/ 5425231 w 12192000"/>
              <a:gd name="connsiteY502" fmla="*/ 368125 h 2210635"/>
              <a:gd name="connsiteX503" fmla="*/ 5448098 w 12192000"/>
              <a:gd name="connsiteY503" fmla="*/ 336164 h 2210635"/>
              <a:gd name="connsiteX504" fmla="*/ 5470330 w 12192000"/>
              <a:gd name="connsiteY504" fmla="*/ 304203 h 2210635"/>
              <a:gd name="connsiteX505" fmla="*/ 5492562 w 12192000"/>
              <a:gd name="connsiteY505" fmla="*/ 343584 h 2210635"/>
              <a:gd name="connsiteX506" fmla="*/ 5514794 w 12192000"/>
              <a:gd name="connsiteY506" fmla="*/ 382964 h 2210635"/>
              <a:gd name="connsiteX507" fmla="*/ 5537661 w 12192000"/>
              <a:gd name="connsiteY507" fmla="*/ 422916 h 2210635"/>
              <a:gd name="connsiteX508" fmla="*/ 5559258 w 12192000"/>
              <a:gd name="connsiteY508" fmla="*/ 462297 h 2210635"/>
              <a:gd name="connsiteX509" fmla="*/ 5581489 w 12192000"/>
              <a:gd name="connsiteY509" fmla="*/ 502248 h 2210635"/>
              <a:gd name="connsiteX510" fmla="*/ 5604357 w 12192000"/>
              <a:gd name="connsiteY510" fmla="*/ 541629 h 2210635"/>
              <a:gd name="connsiteX511" fmla="*/ 5626589 w 12192000"/>
              <a:gd name="connsiteY511" fmla="*/ 581581 h 2210635"/>
              <a:gd name="connsiteX512" fmla="*/ 5648821 w 12192000"/>
              <a:gd name="connsiteY512" fmla="*/ 621532 h 2210635"/>
              <a:gd name="connsiteX513" fmla="*/ 5631035 w 12192000"/>
              <a:gd name="connsiteY513" fmla="*/ 615254 h 2210635"/>
              <a:gd name="connsiteX514" fmla="*/ 5612614 w 12192000"/>
              <a:gd name="connsiteY514" fmla="*/ 608976 h 2210635"/>
              <a:gd name="connsiteX515" fmla="*/ 5595464 w 12192000"/>
              <a:gd name="connsiteY515" fmla="*/ 602698 h 2210635"/>
              <a:gd name="connsiteX516" fmla="*/ 5577678 w 12192000"/>
              <a:gd name="connsiteY516" fmla="*/ 596420 h 2210635"/>
              <a:gd name="connsiteX517" fmla="*/ 5598640 w 12192000"/>
              <a:gd name="connsiteY517" fmla="*/ 632947 h 2210635"/>
              <a:gd name="connsiteX518" fmla="*/ 5618331 w 12192000"/>
              <a:gd name="connsiteY518" fmla="*/ 668904 h 2210635"/>
              <a:gd name="connsiteX519" fmla="*/ 5638657 w 12192000"/>
              <a:gd name="connsiteY519" fmla="*/ 705431 h 2210635"/>
              <a:gd name="connsiteX520" fmla="*/ 5659619 w 12192000"/>
              <a:gd name="connsiteY520" fmla="*/ 741387 h 2210635"/>
              <a:gd name="connsiteX521" fmla="*/ 5679945 w 12192000"/>
              <a:gd name="connsiteY521" fmla="*/ 777914 h 2210635"/>
              <a:gd name="connsiteX522" fmla="*/ 5700272 w 12192000"/>
              <a:gd name="connsiteY522" fmla="*/ 815012 h 2210635"/>
              <a:gd name="connsiteX523" fmla="*/ 5721233 w 12192000"/>
              <a:gd name="connsiteY523" fmla="*/ 850968 h 2210635"/>
              <a:gd name="connsiteX524" fmla="*/ 5741559 w 12192000"/>
              <a:gd name="connsiteY524" fmla="*/ 887496 h 2210635"/>
              <a:gd name="connsiteX525" fmla="*/ 5712976 w 12192000"/>
              <a:gd name="connsiteY525" fmla="*/ 877793 h 2210635"/>
              <a:gd name="connsiteX526" fmla="*/ 5684392 w 12192000"/>
              <a:gd name="connsiteY526" fmla="*/ 867520 h 2210635"/>
              <a:gd name="connsiteX527" fmla="*/ 5656443 w 12192000"/>
              <a:gd name="connsiteY527" fmla="*/ 857817 h 2210635"/>
              <a:gd name="connsiteX528" fmla="*/ 5627859 w 12192000"/>
              <a:gd name="connsiteY528" fmla="*/ 847544 h 2210635"/>
              <a:gd name="connsiteX529" fmla="*/ 5650726 w 12192000"/>
              <a:gd name="connsiteY529" fmla="*/ 888637 h 2210635"/>
              <a:gd name="connsiteX530" fmla="*/ 5673593 w 12192000"/>
              <a:gd name="connsiteY530" fmla="*/ 929159 h 2210635"/>
              <a:gd name="connsiteX531" fmla="*/ 5696460 w 12192000"/>
              <a:gd name="connsiteY531" fmla="*/ 969682 h 2210635"/>
              <a:gd name="connsiteX532" fmla="*/ 5719328 w 12192000"/>
              <a:gd name="connsiteY532" fmla="*/ 1010775 h 2210635"/>
              <a:gd name="connsiteX533" fmla="*/ 5742195 w 12192000"/>
              <a:gd name="connsiteY533" fmla="*/ 1050726 h 2210635"/>
              <a:gd name="connsiteX534" fmla="*/ 5765062 w 12192000"/>
              <a:gd name="connsiteY534" fmla="*/ 1091249 h 2210635"/>
              <a:gd name="connsiteX535" fmla="*/ 5787929 w 12192000"/>
              <a:gd name="connsiteY535" fmla="*/ 1132342 h 2210635"/>
              <a:gd name="connsiteX536" fmla="*/ 5810796 w 12192000"/>
              <a:gd name="connsiteY536" fmla="*/ 1172864 h 2210635"/>
              <a:gd name="connsiteX537" fmla="*/ 5777766 w 12192000"/>
              <a:gd name="connsiteY537" fmla="*/ 1160878 h 2210635"/>
              <a:gd name="connsiteX538" fmla="*/ 5744100 w 12192000"/>
              <a:gd name="connsiteY538" fmla="*/ 1149464 h 2210635"/>
              <a:gd name="connsiteX539" fmla="*/ 5711070 w 12192000"/>
              <a:gd name="connsiteY539" fmla="*/ 1138049 h 2210635"/>
              <a:gd name="connsiteX540" fmla="*/ 5677404 w 12192000"/>
              <a:gd name="connsiteY540" fmla="*/ 1126063 h 2210635"/>
              <a:gd name="connsiteX541" fmla="*/ 5644374 w 12192000"/>
              <a:gd name="connsiteY541" fmla="*/ 1114649 h 2210635"/>
              <a:gd name="connsiteX542" fmla="*/ 5611344 w 12192000"/>
              <a:gd name="connsiteY542" fmla="*/ 1102663 h 2210635"/>
              <a:gd name="connsiteX543" fmla="*/ 5577678 w 12192000"/>
              <a:gd name="connsiteY543" fmla="*/ 1091249 h 2210635"/>
              <a:gd name="connsiteX544" fmla="*/ 5544013 w 12192000"/>
              <a:gd name="connsiteY544" fmla="*/ 1079834 h 2210635"/>
              <a:gd name="connsiteX545" fmla="*/ 5544013 w 12192000"/>
              <a:gd name="connsiteY545" fmla="*/ 1279592 h 2210635"/>
              <a:gd name="connsiteX546" fmla="*/ 5591653 w 12192000"/>
              <a:gd name="connsiteY546" fmla="*/ 1287011 h 2210635"/>
              <a:gd name="connsiteX547" fmla="*/ 5638657 w 12192000"/>
              <a:gd name="connsiteY547" fmla="*/ 1295002 h 2210635"/>
              <a:gd name="connsiteX548" fmla="*/ 5686297 w 12192000"/>
              <a:gd name="connsiteY548" fmla="*/ 1303563 h 2210635"/>
              <a:gd name="connsiteX549" fmla="*/ 5733302 w 12192000"/>
              <a:gd name="connsiteY549" fmla="*/ 1311553 h 2210635"/>
              <a:gd name="connsiteX550" fmla="*/ 5780307 w 12192000"/>
              <a:gd name="connsiteY550" fmla="*/ 1319543 h 2210635"/>
              <a:gd name="connsiteX551" fmla="*/ 5827311 w 12192000"/>
              <a:gd name="connsiteY551" fmla="*/ 1328104 h 2210635"/>
              <a:gd name="connsiteX552" fmla="*/ 5874316 w 12192000"/>
              <a:gd name="connsiteY552" fmla="*/ 1336095 h 2210635"/>
              <a:gd name="connsiteX553" fmla="*/ 5921321 w 12192000"/>
              <a:gd name="connsiteY553" fmla="*/ 1345226 h 2210635"/>
              <a:gd name="connsiteX554" fmla="*/ 5921321 w 12192000"/>
              <a:gd name="connsiteY554" fmla="*/ 1267606 h 2210635"/>
              <a:gd name="connsiteX555" fmla="*/ 5896548 w 12192000"/>
              <a:gd name="connsiteY555" fmla="*/ 1267606 h 2210635"/>
              <a:gd name="connsiteX556" fmla="*/ 5871140 w 12192000"/>
              <a:gd name="connsiteY556" fmla="*/ 1267606 h 2210635"/>
              <a:gd name="connsiteX557" fmla="*/ 5846367 w 12192000"/>
              <a:gd name="connsiteY557" fmla="*/ 1267606 h 2210635"/>
              <a:gd name="connsiteX558" fmla="*/ 5820324 w 12192000"/>
              <a:gd name="connsiteY558" fmla="*/ 1267606 h 2210635"/>
              <a:gd name="connsiteX559" fmla="*/ 5837474 w 12192000"/>
              <a:gd name="connsiteY559" fmla="*/ 1243065 h 2210635"/>
              <a:gd name="connsiteX560" fmla="*/ 5855260 w 12192000"/>
              <a:gd name="connsiteY560" fmla="*/ 1218523 h 2210635"/>
              <a:gd name="connsiteX561" fmla="*/ 5873046 w 12192000"/>
              <a:gd name="connsiteY561" fmla="*/ 1193981 h 2210635"/>
              <a:gd name="connsiteX562" fmla="*/ 5889561 w 12192000"/>
              <a:gd name="connsiteY562" fmla="*/ 1169439 h 2210635"/>
              <a:gd name="connsiteX563" fmla="*/ 5878762 w 12192000"/>
              <a:gd name="connsiteY563" fmla="*/ 1169439 h 2210635"/>
              <a:gd name="connsiteX564" fmla="*/ 5867964 w 12192000"/>
              <a:gd name="connsiteY564" fmla="*/ 1169439 h 2210635"/>
              <a:gd name="connsiteX565" fmla="*/ 5857801 w 12192000"/>
              <a:gd name="connsiteY565" fmla="*/ 1169439 h 2210635"/>
              <a:gd name="connsiteX566" fmla="*/ 5847002 w 12192000"/>
              <a:gd name="connsiteY566" fmla="*/ 1169439 h 2210635"/>
              <a:gd name="connsiteX567" fmla="*/ 5862247 w 12192000"/>
              <a:gd name="connsiteY567" fmla="*/ 1146610 h 2210635"/>
              <a:gd name="connsiteX568" fmla="*/ 5878127 w 12192000"/>
              <a:gd name="connsiteY568" fmla="*/ 1124922 h 2210635"/>
              <a:gd name="connsiteX569" fmla="*/ 5893372 w 12192000"/>
              <a:gd name="connsiteY569" fmla="*/ 1102093 h 2210635"/>
              <a:gd name="connsiteX570" fmla="*/ 5909252 w 12192000"/>
              <a:gd name="connsiteY570" fmla="*/ 1080405 h 2210635"/>
              <a:gd name="connsiteX571" fmla="*/ 5902265 w 12192000"/>
              <a:gd name="connsiteY571" fmla="*/ 1080405 h 2210635"/>
              <a:gd name="connsiteX572" fmla="*/ 5895278 w 12192000"/>
              <a:gd name="connsiteY572" fmla="*/ 1080405 h 2210635"/>
              <a:gd name="connsiteX573" fmla="*/ 5888926 w 12192000"/>
              <a:gd name="connsiteY573" fmla="*/ 1080405 h 2210635"/>
              <a:gd name="connsiteX574" fmla="*/ 5881938 w 12192000"/>
              <a:gd name="connsiteY574" fmla="*/ 1080405 h 2210635"/>
              <a:gd name="connsiteX575" fmla="*/ 5898454 w 12192000"/>
              <a:gd name="connsiteY575" fmla="*/ 1055863 h 2210635"/>
              <a:gd name="connsiteX576" fmla="*/ 5916239 w 12192000"/>
              <a:gd name="connsiteY576" fmla="*/ 1031892 h 2210635"/>
              <a:gd name="connsiteX577" fmla="*/ 5932754 w 12192000"/>
              <a:gd name="connsiteY577" fmla="*/ 1007921 h 2210635"/>
              <a:gd name="connsiteX578" fmla="*/ 5949905 w 12192000"/>
              <a:gd name="connsiteY578" fmla="*/ 983379 h 2210635"/>
              <a:gd name="connsiteX579" fmla="*/ 5958162 w 12192000"/>
              <a:gd name="connsiteY579" fmla="*/ 998219 h 2210635"/>
              <a:gd name="connsiteX580" fmla="*/ 5966420 w 12192000"/>
              <a:gd name="connsiteY580" fmla="*/ 1013058 h 2210635"/>
              <a:gd name="connsiteX581" fmla="*/ 5974677 w 12192000"/>
              <a:gd name="connsiteY581" fmla="*/ 1028468 h 2210635"/>
              <a:gd name="connsiteX582" fmla="*/ 5984205 w 12192000"/>
              <a:gd name="connsiteY582" fmla="*/ 1043307 h 2210635"/>
              <a:gd name="connsiteX583" fmla="*/ 5992463 w 12192000"/>
              <a:gd name="connsiteY583" fmla="*/ 1058717 h 2210635"/>
              <a:gd name="connsiteX584" fmla="*/ 6000720 w 12192000"/>
              <a:gd name="connsiteY584" fmla="*/ 1074126 h 2210635"/>
              <a:gd name="connsiteX585" fmla="*/ 6008978 w 12192000"/>
              <a:gd name="connsiteY585" fmla="*/ 1088966 h 2210635"/>
              <a:gd name="connsiteX586" fmla="*/ 6017236 w 12192000"/>
              <a:gd name="connsiteY586" fmla="*/ 1104376 h 2210635"/>
              <a:gd name="connsiteX587" fmla="*/ 6010884 w 12192000"/>
              <a:gd name="connsiteY587" fmla="*/ 1101522 h 2210635"/>
              <a:gd name="connsiteX588" fmla="*/ 6003896 w 12192000"/>
              <a:gd name="connsiteY588" fmla="*/ 1099239 h 2210635"/>
              <a:gd name="connsiteX589" fmla="*/ 5996909 w 12192000"/>
              <a:gd name="connsiteY589" fmla="*/ 1096956 h 2210635"/>
              <a:gd name="connsiteX590" fmla="*/ 5990557 w 12192000"/>
              <a:gd name="connsiteY590" fmla="*/ 1094673 h 2210635"/>
              <a:gd name="connsiteX591" fmla="*/ 5998180 w 12192000"/>
              <a:gd name="connsiteY591" fmla="*/ 1108371 h 2210635"/>
              <a:gd name="connsiteX592" fmla="*/ 6005802 w 12192000"/>
              <a:gd name="connsiteY592" fmla="*/ 1122068 h 2210635"/>
              <a:gd name="connsiteX593" fmla="*/ 6013424 w 12192000"/>
              <a:gd name="connsiteY593" fmla="*/ 1135766 h 2210635"/>
              <a:gd name="connsiteX594" fmla="*/ 6021047 w 12192000"/>
              <a:gd name="connsiteY594" fmla="*/ 1150034 h 2210635"/>
              <a:gd name="connsiteX595" fmla="*/ 6029940 w 12192000"/>
              <a:gd name="connsiteY595" fmla="*/ 1163732 h 2210635"/>
              <a:gd name="connsiteX596" fmla="*/ 6037562 w 12192000"/>
              <a:gd name="connsiteY596" fmla="*/ 1177430 h 2210635"/>
              <a:gd name="connsiteX597" fmla="*/ 6045184 w 12192000"/>
              <a:gd name="connsiteY597" fmla="*/ 1191127 h 2210635"/>
              <a:gd name="connsiteX598" fmla="*/ 6052807 w 12192000"/>
              <a:gd name="connsiteY598" fmla="*/ 1204825 h 2210635"/>
              <a:gd name="connsiteX599" fmla="*/ 6042008 w 12192000"/>
              <a:gd name="connsiteY599" fmla="*/ 1201401 h 2210635"/>
              <a:gd name="connsiteX600" fmla="*/ 6031210 w 12192000"/>
              <a:gd name="connsiteY600" fmla="*/ 1197406 h 2210635"/>
              <a:gd name="connsiteX601" fmla="*/ 6020412 w 12192000"/>
              <a:gd name="connsiteY601" fmla="*/ 1193981 h 2210635"/>
              <a:gd name="connsiteX602" fmla="*/ 6009613 w 12192000"/>
              <a:gd name="connsiteY602" fmla="*/ 1189986 h 2210635"/>
              <a:gd name="connsiteX603" fmla="*/ 6018506 w 12192000"/>
              <a:gd name="connsiteY603" fmla="*/ 1205396 h 2210635"/>
              <a:gd name="connsiteX604" fmla="*/ 6027399 w 12192000"/>
              <a:gd name="connsiteY604" fmla="*/ 1221377 h 2210635"/>
              <a:gd name="connsiteX605" fmla="*/ 6035656 w 12192000"/>
              <a:gd name="connsiteY605" fmla="*/ 1236216 h 2210635"/>
              <a:gd name="connsiteX606" fmla="*/ 6043914 w 12192000"/>
              <a:gd name="connsiteY606" fmla="*/ 1252196 h 2210635"/>
              <a:gd name="connsiteX607" fmla="*/ 6053442 w 12192000"/>
              <a:gd name="connsiteY607" fmla="*/ 1267035 h 2210635"/>
              <a:gd name="connsiteX608" fmla="*/ 6061700 w 12192000"/>
              <a:gd name="connsiteY608" fmla="*/ 1283016 h 2210635"/>
              <a:gd name="connsiteX609" fmla="*/ 6069957 w 12192000"/>
              <a:gd name="connsiteY609" fmla="*/ 1297855 h 2210635"/>
              <a:gd name="connsiteX610" fmla="*/ 6079485 w 12192000"/>
              <a:gd name="connsiteY610" fmla="*/ 1313836 h 2210635"/>
              <a:gd name="connsiteX611" fmla="*/ 6054077 w 12192000"/>
              <a:gd name="connsiteY611" fmla="*/ 1304704 h 2210635"/>
              <a:gd name="connsiteX612" fmla="*/ 6028034 w 12192000"/>
              <a:gd name="connsiteY612" fmla="*/ 1296143 h 2210635"/>
              <a:gd name="connsiteX613" fmla="*/ 6003261 w 12192000"/>
              <a:gd name="connsiteY613" fmla="*/ 1287011 h 2210635"/>
              <a:gd name="connsiteX614" fmla="*/ 5977853 w 12192000"/>
              <a:gd name="connsiteY614" fmla="*/ 1277879 h 2210635"/>
              <a:gd name="connsiteX615" fmla="*/ 5977853 w 12192000"/>
              <a:gd name="connsiteY615" fmla="*/ 1354929 h 2210635"/>
              <a:gd name="connsiteX616" fmla="*/ 6096000 w 12192000"/>
              <a:gd name="connsiteY616" fmla="*/ 1376046 h 2210635"/>
              <a:gd name="connsiteX617" fmla="*/ 6127125 w 12192000"/>
              <a:gd name="connsiteY617" fmla="*/ 1380612 h 2210635"/>
              <a:gd name="connsiteX618" fmla="*/ 6157615 w 12192000"/>
              <a:gd name="connsiteY618" fmla="*/ 1386319 h 2210635"/>
              <a:gd name="connsiteX619" fmla="*/ 6188739 w 12192000"/>
              <a:gd name="connsiteY619" fmla="*/ 1391456 h 2210635"/>
              <a:gd name="connsiteX620" fmla="*/ 6219229 w 12192000"/>
              <a:gd name="connsiteY620" fmla="*/ 1397163 h 2210635"/>
              <a:gd name="connsiteX621" fmla="*/ 6250989 w 12192000"/>
              <a:gd name="connsiteY621" fmla="*/ 1402871 h 2210635"/>
              <a:gd name="connsiteX622" fmla="*/ 6281478 w 12192000"/>
              <a:gd name="connsiteY622" fmla="*/ 1408007 h 2210635"/>
              <a:gd name="connsiteX623" fmla="*/ 6312603 w 12192000"/>
              <a:gd name="connsiteY623" fmla="*/ 1413715 h 2210635"/>
              <a:gd name="connsiteX624" fmla="*/ 6343728 w 12192000"/>
              <a:gd name="connsiteY624" fmla="*/ 1418851 h 2210635"/>
              <a:gd name="connsiteX625" fmla="*/ 6343728 w 12192000"/>
              <a:gd name="connsiteY625" fmla="*/ 1299567 h 2210635"/>
              <a:gd name="connsiteX626" fmla="*/ 6320861 w 12192000"/>
              <a:gd name="connsiteY626" fmla="*/ 1299567 h 2210635"/>
              <a:gd name="connsiteX627" fmla="*/ 6298629 w 12192000"/>
              <a:gd name="connsiteY627" fmla="*/ 1299567 h 2210635"/>
              <a:gd name="connsiteX628" fmla="*/ 6276397 w 12192000"/>
              <a:gd name="connsiteY628" fmla="*/ 1299567 h 2210635"/>
              <a:gd name="connsiteX629" fmla="*/ 6253529 w 12192000"/>
              <a:gd name="connsiteY629" fmla="*/ 1299567 h 2210635"/>
              <a:gd name="connsiteX630" fmla="*/ 6231933 w 12192000"/>
              <a:gd name="connsiteY630" fmla="*/ 1299567 h 2210635"/>
              <a:gd name="connsiteX631" fmla="*/ 6209701 w 12192000"/>
              <a:gd name="connsiteY631" fmla="*/ 1299567 h 2210635"/>
              <a:gd name="connsiteX632" fmla="*/ 6186834 w 12192000"/>
              <a:gd name="connsiteY632" fmla="*/ 1299567 h 2210635"/>
              <a:gd name="connsiteX633" fmla="*/ 6164602 w 12192000"/>
              <a:gd name="connsiteY633" fmla="*/ 1299567 h 2210635"/>
              <a:gd name="connsiteX634" fmla="*/ 6179846 w 12192000"/>
              <a:gd name="connsiteY634" fmla="*/ 1277309 h 2210635"/>
              <a:gd name="connsiteX635" fmla="*/ 6195091 w 12192000"/>
              <a:gd name="connsiteY635" fmla="*/ 1255621 h 2210635"/>
              <a:gd name="connsiteX636" fmla="*/ 6210336 w 12192000"/>
              <a:gd name="connsiteY636" fmla="*/ 1233362 h 2210635"/>
              <a:gd name="connsiteX637" fmla="*/ 6226216 w 12192000"/>
              <a:gd name="connsiteY637" fmla="*/ 1211674 h 2210635"/>
              <a:gd name="connsiteX638" fmla="*/ 6241461 w 12192000"/>
              <a:gd name="connsiteY638" fmla="*/ 1189986 h 2210635"/>
              <a:gd name="connsiteX639" fmla="*/ 6256705 w 12192000"/>
              <a:gd name="connsiteY639" fmla="*/ 1167727 h 2210635"/>
              <a:gd name="connsiteX640" fmla="*/ 6271950 w 12192000"/>
              <a:gd name="connsiteY640" fmla="*/ 1146039 h 2210635"/>
              <a:gd name="connsiteX641" fmla="*/ 6287195 w 12192000"/>
              <a:gd name="connsiteY641" fmla="*/ 1124351 h 2210635"/>
              <a:gd name="connsiteX642" fmla="*/ 6268139 w 12192000"/>
              <a:gd name="connsiteY642" fmla="*/ 1124351 h 2210635"/>
              <a:gd name="connsiteX643" fmla="*/ 6249083 w 12192000"/>
              <a:gd name="connsiteY643" fmla="*/ 1124351 h 2210635"/>
              <a:gd name="connsiteX644" fmla="*/ 6230027 w 12192000"/>
              <a:gd name="connsiteY644" fmla="*/ 1124351 h 2210635"/>
              <a:gd name="connsiteX645" fmla="*/ 6210971 w 12192000"/>
              <a:gd name="connsiteY645" fmla="*/ 1124351 h 2210635"/>
              <a:gd name="connsiteX646" fmla="*/ 6224946 w 12192000"/>
              <a:gd name="connsiteY646" fmla="*/ 1104376 h 2210635"/>
              <a:gd name="connsiteX647" fmla="*/ 6238285 w 12192000"/>
              <a:gd name="connsiteY647" fmla="*/ 1084970 h 2210635"/>
              <a:gd name="connsiteX648" fmla="*/ 6252259 w 12192000"/>
              <a:gd name="connsiteY648" fmla="*/ 1065565 h 2210635"/>
              <a:gd name="connsiteX649" fmla="*/ 6266233 w 12192000"/>
              <a:gd name="connsiteY649" fmla="*/ 1046160 h 2210635"/>
              <a:gd name="connsiteX650" fmla="*/ 6279573 w 12192000"/>
              <a:gd name="connsiteY650" fmla="*/ 1026185 h 2210635"/>
              <a:gd name="connsiteX651" fmla="*/ 6293547 w 12192000"/>
              <a:gd name="connsiteY651" fmla="*/ 1006209 h 2210635"/>
              <a:gd name="connsiteX652" fmla="*/ 6306886 w 12192000"/>
              <a:gd name="connsiteY652" fmla="*/ 987375 h 2210635"/>
              <a:gd name="connsiteX653" fmla="*/ 6320861 w 12192000"/>
              <a:gd name="connsiteY653" fmla="*/ 967399 h 2210635"/>
              <a:gd name="connsiteX654" fmla="*/ 6309427 w 12192000"/>
              <a:gd name="connsiteY654" fmla="*/ 967399 h 2210635"/>
              <a:gd name="connsiteX655" fmla="*/ 6297358 w 12192000"/>
              <a:gd name="connsiteY655" fmla="*/ 967399 h 2210635"/>
              <a:gd name="connsiteX656" fmla="*/ 6285289 w 12192000"/>
              <a:gd name="connsiteY656" fmla="*/ 967399 h 2210635"/>
              <a:gd name="connsiteX657" fmla="*/ 6273856 w 12192000"/>
              <a:gd name="connsiteY657" fmla="*/ 967399 h 2210635"/>
              <a:gd name="connsiteX658" fmla="*/ 6287830 w 12192000"/>
              <a:gd name="connsiteY658" fmla="*/ 946282 h 2210635"/>
              <a:gd name="connsiteX659" fmla="*/ 6303075 w 12192000"/>
              <a:gd name="connsiteY659" fmla="*/ 924594 h 2210635"/>
              <a:gd name="connsiteX660" fmla="*/ 6318320 w 12192000"/>
              <a:gd name="connsiteY660" fmla="*/ 902906 h 2210635"/>
              <a:gd name="connsiteX661" fmla="*/ 6332929 w 12192000"/>
              <a:gd name="connsiteY661" fmla="*/ 881788 h 2210635"/>
              <a:gd name="connsiteX662" fmla="*/ 6348174 w 12192000"/>
              <a:gd name="connsiteY662" fmla="*/ 860671 h 2210635"/>
              <a:gd name="connsiteX663" fmla="*/ 6363419 w 12192000"/>
              <a:gd name="connsiteY663" fmla="*/ 838983 h 2210635"/>
              <a:gd name="connsiteX664" fmla="*/ 6378028 w 12192000"/>
              <a:gd name="connsiteY664" fmla="*/ 817866 h 2210635"/>
              <a:gd name="connsiteX665" fmla="*/ 6393273 w 12192000"/>
              <a:gd name="connsiteY665" fmla="*/ 796178 h 2210635"/>
              <a:gd name="connsiteX666" fmla="*/ 6407883 w 12192000"/>
              <a:gd name="connsiteY666" fmla="*/ 823002 h 2210635"/>
              <a:gd name="connsiteX667" fmla="*/ 6423127 w 12192000"/>
              <a:gd name="connsiteY667" fmla="*/ 849827 h 2210635"/>
              <a:gd name="connsiteX668" fmla="*/ 6438372 w 12192000"/>
              <a:gd name="connsiteY668" fmla="*/ 876652 h 2210635"/>
              <a:gd name="connsiteX669" fmla="*/ 6452347 w 12192000"/>
              <a:gd name="connsiteY669" fmla="*/ 902906 h 2210635"/>
              <a:gd name="connsiteX670" fmla="*/ 6467591 w 12192000"/>
              <a:gd name="connsiteY670" fmla="*/ 929159 h 2210635"/>
              <a:gd name="connsiteX671" fmla="*/ 6482836 w 12192000"/>
              <a:gd name="connsiteY671" fmla="*/ 955984 h 2210635"/>
              <a:gd name="connsiteX672" fmla="*/ 6497446 w 12192000"/>
              <a:gd name="connsiteY672" fmla="*/ 982238 h 2210635"/>
              <a:gd name="connsiteX673" fmla="*/ 6512690 w 12192000"/>
              <a:gd name="connsiteY673" fmla="*/ 1009063 h 2210635"/>
              <a:gd name="connsiteX674" fmla="*/ 6500622 w 12192000"/>
              <a:gd name="connsiteY674" fmla="*/ 1005067 h 2210635"/>
              <a:gd name="connsiteX675" fmla="*/ 6489188 w 12192000"/>
              <a:gd name="connsiteY675" fmla="*/ 1001072 h 2210635"/>
              <a:gd name="connsiteX676" fmla="*/ 6477119 w 12192000"/>
              <a:gd name="connsiteY676" fmla="*/ 997077 h 2210635"/>
              <a:gd name="connsiteX677" fmla="*/ 6465051 w 12192000"/>
              <a:gd name="connsiteY677" fmla="*/ 992511 h 2210635"/>
              <a:gd name="connsiteX678" fmla="*/ 6478390 w 12192000"/>
              <a:gd name="connsiteY678" fmla="*/ 1016482 h 2210635"/>
              <a:gd name="connsiteX679" fmla="*/ 6492364 w 12192000"/>
              <a:gd name="connsiteY679" fmla="*/ 1041595 h 2210635"/>
              <a:gd name="connsiteX680" fmla="*/ 6505703 w 12192000"/>
              <a:gd name="connsiteY680" fmla="*/ 1066136 h 2210635"/>
              <a:gd name="connsiteX681" fmla="*/ 6519678 w 12192000"/>
              <a:gd name="connsiteY681" fmla="*/ 1090107 h 2210635"/>
              <a:gd name="connsiteX682" fmla="*/ 6533652 w 12192000"/>
              <a:gd name="connsiteY682" fmla="*/ 1114649 h 2210635"/>
              <a:gd name="connsiteX683" fmla="*/ 6546991 w 12192000"/>
              <a:gd name="connsiteY683" fmla="*/ 1139190 h 2210635"/>
              <a:gd name="connsiteX684" fmla="*/ 6560966 w 12192000"/>
              <a:gd name="connsiteY684" fmla="*/ 1163161 h 2210635"/>
              <a:gd name="connsiteX685" fmla="*/ 6574305 w 12192000"/>
              <a:gd name="connsiteY685" fmla="*/ 1187703 h 2210635"/>
              <a:gd name="connsiteX686" fmla="*/ 6556519 w 12192000"/>
              <a:gd name="connsiteY686" fmla="*/ 1180854 h 2210635"/>
              <a:gd name="connsiteX687" fmla="*/ 6537463 w 12192000"/>
              <a:gd name="connsiteY687" fmla="*/ 1174576 h 2210635"/>
              <a:gd name="connsiteX688" fmla="*/ 6518407 w 12192000"/>
              <a:gd name="connsiteY688" fmla="*/ 1167727 h 2210635"/>
              <a:gd name="connsiteX689" fmla="*/ 6499351 w 12192000"/>
              <a:gd name="connsiteY689" fmla="*/ 1160878 h 2210635"/>
              <a:gd name="connsiteX690" fmla="*/ 6514596 w 12192000"/>
              <a:gd name="connsiteY690" fmla="*/ 1188274 h 2210635"/>
              <a:gd name="connsiteX691" fmla="*/ 6529841 w 12192000"/>
              <a:gd name="connsiteY691" fmla="*/ 1215669 h 2210635"/>
              <a:gd name="connsiteX692" fmla="*/ 6545086 w 12192000"/>
              <a:gd name="connsiteY692" fmla="*/ 1243065 h 2210635"/>
              <a:gd name="connsiteX693" fmla="*/ 6560330 w 12192000"/>
              <a:gd name="connsiteY693" fmla="*/ 1270460 h 2210635"/>
              <a:gd name="connsiteX694" fmla="*/ 6575575 w 12192000"/>
              <a:gd name="connsiteY694" fmla="*/ 1297284 h 2210635"/>
              <a:gd name="connsiteX695" fmla="*/ 6590820 w 12192000"/>
              <a:gd name="connsiteY695" fmla="*/ 1324680 h 2210635"/>
              <a:gd name="connsiteX696" fmla="*/ 6606065 w 12192000"/>
              <a:gd name="connsiteY696" fmla="*/ 1352075 h 2210635"/>
              <a:gd name="connsiteX697" fmla="*/ 6621945 w 12192000"/>
              <a:gd name="connsiteY697" fmla="*/ 1379471 h 2210635"/>
              <a:gd name="connsiteX698" fmla="*/ 6599077 w 12192000"/>
              <a:gd name="connsiteY698" fmla="*/ 1370909 h 2210635"/>
              <a:gd name="connsiteX699" fmla="*/ 6576846 w 12192000"/>
              <a:gd name="connsiteY699" fmla="*/ 1363490 h 2210635"/>
              <a:gd name="connsiteX700" fmla="*/ 6554614 w 12192000"/>
              <a:gd name="connsiteY700" fmla="*/ 1356070 h 2210635"/>
              <a:gd name="connsiteX701" fmla="*/ 6531746 w 12192000"/>
              <a:gd name="connsiteY701" fmla="*/ 1348080 h 2210635"/>
              <a:gd name="connsiteX702" fmla="*/ 6509514 w 12192000"/>
              <a:gd name="connsiteY702" fmla="*/ 1340090 h 2210635"/>
              <a:gd name="connsiteX703" fmla="*/ 6487918 w 12192000"/>
              <a:gd name="connsiteY703" fmla="*/ 1332099 h 2210635"/>
              <a:gd name="connsiteX704" fmla="*/ 6465051 w 12192000"/>
              <a:gd name="connsiteY704" fmla="*/ 1324680 h 2210635"/>
              <a:gd name="connsiteX705" fmla="*/ 6442819 w 12192000"/>
              <a:gd name="connsiteY705" fmla="*/ 1317260 h 2210635"/>
              <a:gd name="connsiteX706" fmla="*/ 6442819 w 12192000"/>
              <a:gd name="connsiteY706" fmla="*/ 1436544 h 2210635"/>
              <a:gd name="connsiteX707" fmla="*/ 6499351 w 12192000"/>
              <a:gd name="connsiteY707" fmla="*/ 1446247 h 2210635"/>
              <a:gd name="connsiteX708" fmla="*/ 6555249 w 12192000"/>
              <a:gd name="connsiteY708" fmla="*/ 1455949 h 2210635"/>
              <a:gd name="connsiteX709" fmla="*/ 6611781 w 12192000"/>
              <a:gd name="connsiteY709" fmla="*/ 1466223 h 2210635"/>
              <a:gd name="connsiteX710" fmla="*/ 6668314 w 12192000"/>
              <a:gd name="connsiteY710" fmla="*/ 1475925 h 2210635"/>
              <a:gd name="connsiteX711" fmla="*/ 6724847 w 12192000"/>
              <a:gd name="connsiteY711" fmla="*/ 1485628 h 2210635"/>
              <a:gd name="connsiteX712" fmla="*/ 6780744 w 12192000"/>
              <a:gd name="connsiteY712" fmla="*/ 1494759 h 2210635"/>
              <a:gd name="connsiteX713" fmla="*/ 6836642 w 12192000"/>
              <a:gd name="connsiteY713" fmla="*/ 1504462 h 2210635"/>
              <a:gd name="connsiteX714" fmla="*/ 6893174 w 12192000"/>
              <a:gd name="connsiteY714" fmla="*/ 1513594 h 2210635"/>
              <a:gd name="connsiteX715" fmla="*/ 6893174 w 12192000"/>
              <a:gd name="connsiteY715" fmla="*/ 1314407 h 2210635"/>
              <a:gd name="connsiteX716" fmla="*/ 6860144 w 12192000"/>
              <a:gd name="connsiteY716" fmla="*/ 1314977 h 2210635"/>
              <a:gd name="connsiteX717" fmla="*/ 6826479 w 12192000"/>
              <a:gd name="connsiteY717" fmla="*/ 1314977 h 2210635"/>
              <a:gd name="connsiteX718" fmla="*/ 6793448 w 12192000"/>
              <a:gd name="connsiteY718" fmla="*/ 1314977 h 2210635"/>
              <a:gd name="connsiteX719" fmla="*/ 6760418 w 12192000"/>
              <a:gd name="connsiteY719" fmla="*/ 1314977 h 2210635"/>
              <a:gd name="connsiteX720" fmla="*/ 6726752 w 12192000"/>
              <a:gd name="connsiteY720" fmla="*/ 1315548 h 2210635"/>
              <a:gd name="connsiteX721" fmla="*/ 6693722 w 12192000"/>
              <a:gd name="connsiteY721" fmla="*/ 1315548 h 2210635"/>
              <a:gd name="connsiteX722" fmla="*/ 6660692 w 12192000"/>
              <a:gd name="connsiteY722" fmla="*/ 1315548 h 2210635"/>
              <a:gd name="connsiteX723" fmla="*/ 6627026 w 12192000"/>
              <a:gd name="connsiteY723" fmla="*/ 1315548 h 2210635"/>
              <a:gd name="connsiteX724" fmla="*/ 6649893 w 12192000"/>
              <a:gd name="connsiteY724" fmla="*/ 1283016 h 2210635"/>
              <a:gd name="connsiteX725" fmla="*/ 6672760 w 12192000"/>
              <a:gd name="connsiteY725" fmla="*/ 1250484 h 2210635"/>
              <a:gd name="connsiteX726" fmla="*/ 6695628 w 12192000"/>
              <a:gd name="connsiteY726" fmla="*/ 1217952 h 2210635"/>
              <a:gd name="connsiteX727" fmla="*/ 6718495 w 12192000"/>
              <a:gd name="connsiteY727" fmla="*/ 1184849 h 2210635"/>
              <a:gd name="connsiteX728" fmla="*/ 6741362 w 12192000"/>
              <a:gd name="connsiteY728" fmla="*/ 1152317 h 2210635"/>
              <a:gd name="connsiteX729" fmla="*/ 6764229 w 12192000"/>
              <a:gd name="connsiteY729" fmla="*/ 1119215 h 2210635"/>
              <a:gd name="connsiteX730" fmla="*/ 6787096 w 12192000"/>
              <a:gd name="connsiteY730" fmla="*/ 1087253 h 2210635"/>
              <a:gd name="connsiteX731" fmla="*/ 6809963 w 12192000"/>
              <a:gd name="connsiteY731" fmla="*/ 1054151 h 2210635"/>
              <a:gd name="connsiteX732" fmla="*/ 6780744 w 12192000"/>
              <a:gd name="connsiteY732" fmla="*/ 1054151 h 2210635"/>
              <a:gd name="connsiteX733" fmla="*/ 6752795 w 12192000"/>
              <a:gd name="connsiteY733" fmla="*/ 1054151 h 2210635"/>
              <a:gd name="connsiteX734" fmla="*/ 6724847 w 12192000"/>
              <a:gd name="connsiteY734" fmla="*/ 1054151 h 2210635"/>
              <a:gd name="connsiteX735" fmla="*/ 6696263 w 12192000"/>
              <a:gd name="connsiteY735" fmla="*/ 1054151 h 2210635"/>
              <a:gd name="connsiteX736" fmla="*/ 6717224 w 12192000"/>
              <a:gd name="connsiteY736" fmla="*/ 1025614 h 2210635"/>
              <a:gd name="connsiteX737" fmla="*/ 6737551 w 12192000"/>
              <a:gd name="connsiteY737" fmla="*/ 995936 h 2210635"/>
              <a:gd name="connsiteX738" fmla="*/ 6757877 w 12192000"/>
              <a:gd name="connsiteY738" fmla="*/ 966828 h 2210635"/>
              <a:gd name="connsiteX739" fmla="*/ 6778203 w 12192000"/>
              <a:gd name="connsiteY739" fmla="*/ 937150 h 2210635"/>
              <a:gd name="connsiteX740" fmla="*/ 6798530 w 12192000"/>
              <a:gd name="connsiteY740" fmla="*/ 908042 h 2210635"/>
              <a:gd name="connsiteX741" fmla="*/ 6818856 w 12192000"/>
              <a:gd name="connsiteY741" fmla="*/ 878364 h 2210635"/>
              <a:gd name="connsiteX742" fmla="*/ 6839818 w 12192000"/>
              <a:gd name="connsiteY742" fmla="*/ 849256 h 2210635"/>
              <a:gd name="connsiteX743" fmla="*/ 6860144 w 12192000"/>
              <a:gd name="connsiteY743" fmla="*/ 819578 h 2210635"/>
              <a:gd name="connsiteX744" fmla="*/ 6842994 w 12192000"/>
              <a:gd name="connsiteY744" fmla="*/ 819578 h 2210635"/>
              <a:gd name="connsiteX745" fmla="*/ 6824573 w 12192000"/>
              <a:gd name="connsiteY745" fmla="*/ 820149 h 2210635"/>
              <a:gd name="connsiteX746" fmla="*/ 6806787 w 12192000"/>
              <a:gd name="connsiteY746" fmla="*/ 820149 h 2210635"/>
              <a:gd name="connsiteX747" fmla="*/ 6789637 w 12192000"/>
              <a:gd name="connsiteY747" fmla="*/ 820149 h 2210635"/>
              <a:gd name="connsiteX748" fmla="*/ 6811234 w 12192000"/>
              <a:gd name="connsiteY748" fmla="*/ 788187 h 2210635"/>
              <a:gd name="connsiteX749" fmla="*/ 6833466 w 12192000"/>
              <a:gd name="connsiteY749" fmla="*/ 756226 h 2210635"/>
              <a:gd name="connsiteX750" fmla="*/ 6855698 w 12192000"/>
              <a:gd name="connsiteY750" fmla="*/ 724836 h 2210635"/>
              <a:gd name="connsiteX751" fmla="*/ 6878565 w 12192000"/>
              <a:gd name="connsiteY751" fmla="*/ 692304 h 2210635"/>
              <a:gd name="connsiteX752" fmla="*/ 6900797 w 12192000"/>
              <a:gd name="connsiteY752" fmla="*/ 660342 h 2210635"/>
              <a:gd name="connsiteX753" fmla="*/ 6923029 w 12192000"/>
              <a:gd name="connsiteY753" fmla="*/ 627810 h 2210635"/>
              <a:gd name="connsiteX754" fmla="*/ 6944625 w 12192000"/>
              <a:gd name="connsiteY754" fmla="*/ 595849 h 2210635"/>
              <a:gd name="connsiteX755" fmla="*/ 6967493 w 12192000"/>
              <a:gd name="connsiteY755" fmla="*/ 563888 h 2210635"/>
              <a:gd name="connsiteX756" fmla="*/ 6989725 w 12192000"/>
              <a:gd name="connsiteY756" fmla="*/ 603269 h 2210635"/>
              <a:gd name="connsiteX757" fmla="*/ 7011956 w 12192000"/>
              <a:gd name="connsiteY757" fmla="*/ 643220 h 2210635"/>
              <a:gd name="connsiteX758" fmla="*/ 7034188 w 12192000"/>
              <a:gd name="connsiteY758" fmla="*/ 682030 h 2210635"/>
              <a:gd name="connsiteX759" fmla="*/ 7057056 w 12192000"/>
              <a:gd name="connsiteY759" fmla="*/ 721982 h 2210635"/>
              <a:gd name="connsiteX760" fmla="*/ 7079288 w 12192000"/>
              <a:gd name="connsiteY760" fmla="*/ 761363 h 2210635"/>
              <a:gd name="connsiteX761" fmla="*/ 7100884 w 12192000"/>
              <a:gd name="connsiteY761" fmla="*/ 800744 h 2210635"/>
              <a:gd name="connsiteX762" fmla="*/ 7123751 w 12192000"/>
              <a:gd name="connsiteY762" fmla="*/ 840124 h 2210635"/>
              <a:gd name="connsiteX763" fmla="*/ 7145983 w 12192000"/>
              <a:gd name="connsiteY763" fmla="*/ 878935 h 2210635"/>
              <a:gd name="connsiteX764" fmla="*/ 7128198 w 12192000"/>
              <a:gd name="connsiteY764" fmla="*/ 873798 h 2210635"/>
              <a:gd name="connsiteX765" fmla="*/ 7110412 w 12192000"/>
              <a:gd name="connsiteY765" fmla="*/ 867520 h 2210635"/>
              <a:gd name="connsiteX766" fmla="*/ 7092627 w 12192000"/>
              <a:gd name="connsiteY766" fmla="*/ 861242 h 2210635"/>
              <a:gd name="connsiteX767" fmla="*/ 7075476 w 12192000"/>
              <a:gd name="connsiteY767" fmla="*/ 854964 h 2210635"/>
              <a:gd name="connsiteX768" fmla="*/ 7095167 w 12192000"/>
              <a:gd name="connsiteY768" fmla="*/ 891491 h 2210635"/>
              <a:gd name="connsiteX769" fmla="*/ 7115494 w 12192000"/>
              <a:gd name="connsiteY769" fmla="*/ 928018 h 2210635"/>
              <a:gd name="connsiteX770" fmla="*/ 7135820 w 12192000"/>
              <a:gd name="connsiteY770" fmla="*/ 963974 h 2210635"/>
              <a:gd name="connsiteX771" fmla="*/ 7156782 w 12192000"/>
              <a:gd name="connsiteY771" fmla="*/ 999360 h 2210635"/>
              <a:gd name="connsiteX772" fmla="*/ 7177108 w 12192000"/>
              <a:gd name="connsiteY772" fmla="*/ 1035887 h 2210635"/>
              <a:gd name="connsiteX773" fmla="*/ 7198070 w 12192000"/>
              <a:gd name="connsiteY773" fmla="*/ 1072414 h 2210635"/>
              <a:gd name="connsiteX774" fmla="*/ 7217761 w 12192000"/>
              <a:gd name="connsiteY774" fmla="*/ 1108371 h 2210635"/>
              <a:gd name="connsiteX775" fmla="*/ 7238087 w 12192000"/>
              <a:gd name="connsiteY775" fmla="*/ 1143756 h 2210635"/>
              <a:gd name="connsiteX776" fmla="*/ 7210138 w 12192000"/>
              <a:gd name="connsiteY776" fmla="*/ 1135195 h 2210635"/>
              <a:gd name="connsiteX777" fmla="*/ 7181554 w 12192000"/>
              <a:gd name="connsiteY777" fmla="*/ 1125493 h 2210635"/>
              <a:gd name="connsiteX778" fmla="*/ 7153606 w 12192000"/>
              <a:gd name="connsiteY778" fmla="*/ 1115790 h 2210635"/>
              <a:gd name="connsiteX779" fmla="*/ 7125657 w 12192000"/>
              <a:gd name="connsiteY779" fmla="*/ 1106088 h 2210635"/>
              <a:gd name="connsiteX780" fmla="*/ 7148524 w 12192000"/>
              <a:gd name="connsiteY780" fmla="*/ 1146610 h 2210635"/>
              <a:gd name="connsiteX781" fmla="*/ 7171391 w 12192000"/>
              <a:gd name="connsiteY781" fmla="*/ 1187132 h 2210635"/>
              <a:gd name="connsiteX782" fmla="*/ 7194258 w 12192000"/>
              <a:gd name="connsiteY782" fmla="*/ 1227655 h 2210635"/>
              <a:gd name="connsiteX783" fmla="*/ 7217126 w 12192000"/>
              <a:gd name="connsiteY783" fmla="*/ 1267035 h 2210635"/>
              <a:gd name="connsiteX784" fmla="*/ 7239993 w 12192000"/>
              <a:gd name="connsiteY784" fmla="*/ 1307558 h 2210635"/>
              <a:gd name="connsiteX785" fmla="*/ 7262860 w 12192000"/>
              <a:gd name="connsiteY785" fmla="*/ 1348080 h 2210635"/>
              <a:gd name="connsiteX786" fmla="*/ 7284457 w 12192000"/>
              <a:gd name="connsiteY786" fmla="*/ 1388032 h 2210635"/>
              <a:gd name="connsiteX787" fmla="*/ 7307324 w 12192000"/>
              <a:gd name="connsiteY787" fmla="*/ 1427983 h 2210635"/>
              <a:gd name="connsiteX788" fmla="*/ 7274929 w 12192000"/>
              <a:gd name="connsiteY788" fmla="*/ 1417139 h 2210635"/>
              <a:gd name="connsiteX789" fmla="*/ 7241263 w 12192000"/>
              <a:gd name="connsiteY789" fmla="*/ 1406295 h 2210635"/>
              <a:gd name="connsiteX790" fmla="*/ 7207598 w 12192000"/>
              <a:gd name="connsiteY790" fmla="*/ 1394880 h 2210635"/>
              <a:gd name="connsiteX791" fmla="*/ 7175203 w 12192000"/>
              <a:gd name="connsiteY791" fmla="*/ 1384036 h 2210635"/>
              <a:gd name="connsiteX792" fmla="*/ 7141537 w 12192000"/>
              <a:gd name="connsiteY792" fmla="*/ 1372622 h 2210635"/>
              <a:gd name="connsiteX793" fmla="*/ 7107871 w 12192000"/>
              <a:gd name="connsiteY793" fmla="*/ 1361778 h 2210635"/>
              <a:gd name="connsiteX794" fmla="*/ 7075476 w 12192000"/>
              <a:gd name="connsiteY794" fmla="*/ 1349792 h 2210635"/>
              <a:gd name="connsiteX795" fmla="*/ 7041811 w 12192000"/>
              <a:gd name="connsiteY795" fmla="*/ 1338948 h 2210635"/>
              <a:gd name="connsiteX796" fmla="*/ 7041811 w 12192000"/>
              <a:gd name="connsiteY796" fmla="*/ 1538135 h 2210635"/>
              <a:gd name="connsiteX797" fmla="*/ 7088816 w 12192000"/>
              <a:gd name="connsiteY797" fmla="*/ 1546126 h 2210635"/>
              <a:gd name="connsiteX798" fmla="*/ 7135820 w 12192000"/>
              <a:gd name="connsiteY798" fmla="*/ 1553545 h 2210635"/>
              <a:gd name="connsiteX799" fmla="*/ 7183460 w 12192000"/>
              <a:gd name="connsiteY799" fmla="*/ 1561536 h 2210635"/>
              <a:gd name="connsiteX800" fmla="*/ 7229830 w 12192000"/>
              <a:gd name="connsiteY800" fmla="*/ 1568955 h 2210635"/>
              <a:gd name="connsiteX801" fmla="*/ 7276834 w 12192000"/>
              <a:gd name="connsiteY801" fmla="*/ 1576375 h 2210635"/>
              <a:gd name="connsiteX802" fmla="*/ 7324474 w 12192000"/>
              <a:gd name="connsiteY802" fmla="*/ 1583224 h 2210635"/>
              <a:gd name="connsiteX803" fmla="*/ 7371479 w 12192000"/>
              <a:gd name="connsiteY803" fmla="*/ 1590643 h 2210635"/>
              <a:gd name="connsiteX804" fmla="*/ 7419119 w 12192000"/>
              <a:gd name="connsiteY804" fmla="*/ 1597492 h 2210635"/>
              <a:gd name="connsiteX805" fmla="*/ 7419119 w 12192000"/>
              <a:gd name="connsiteY805" fmla="*/ 1521013 h 2210635"/>
              <a:gd name="connsiteX806" fmla="*/ 7393711 w 12192000"/>
              <a:gd name="connsiteY806" fmla="*/ 1521584 h 2210635"/>
              <a:gd name="connsiteX807" fmla="*/ 7368303 w 12192000"/>
              <a:gd name="connsiteY807" fmla="*/ 1522155 h 2210635"/>
              <a:gd name="connsiteX808" fmla="*/ 7342895 w 12192000"/>
              <a:gd name="connsiteY808" fmla="*/ 1523296 h 2210635"/>
              <a:gd name="connsiteX809" fmla="*/ 7317487 w 12192000"/>
              <a:gd name="connsiteY809" fmla="*/ 1523867 h 2210635"/>
              <a:gd name="connsiteX810" fmla="*/ 7335273 w 12192000"/>
              <a:gd name="connsiteY810" fmla="*/ 1498184 h 2210635"/>
              <a:gd name="connsiteX811" fmla="*/ 7352423 w 12192000"/>
              <a:gd name="connsiteY811" fmla="*/ 1473071 h 2210635"/>
              <a:gd name="connsiteX812" fmla="*/ 7369573 w 12192000"/>
              <a:gd name="connsiteY812" fmla="*/ 1447959 h 2210635"/>
              <a:gd name="connsiteX813" fmla="*/ 7386724 w 12192000"/>
              <a:gd name="connsiteY813" fmla="*/ 1422847 h 2210635"/>
              <a:gd name="connsiteX814" fmla="*/ 7375925 w 12192000"/>
              <a:gd name="connsiteY814" fmla="*/ 1422847 h 2210635"/>
              <a:gd name="connsiteX815" fmla="*/ 7365762 w 12192000"/>
              <a:gd name="connsiteY815" fmla="*/ 1422847 h 2210635"/>
              <a:gd name="connsiteX816" fmla="*/ 7354964 w 12192000"/>
              <a:gd name="connsiteY816" fmla="*/ 1423988 h 2210635"/>
              <a:gd name="connsiteX817" fmla="*/ 7344165 w 12192000"/>
              <a:gd name="connsiteY817" fmla="*/ 1423988 h 2210635"/>
              <a:gd name="connsiteX818" fmla="*/ 7359410 w 12192000"/>
              <a:gd name="connsiteY818" fmla="*/ 1401159 h 2210635"/>
              <a:gd name="connsiteX819" fmla="*/ 7375290 w 12192000"/>
              <a:gd name="connsiteY819" fmla="*/ 1378900 h 2210635"/>
              <a:gd name="connsiteX820" fmla="*/ 7390535 w 12192000"/>
              <a:gd name="connsiteY820" fmla="*/ 1356070 h 2210635"/>
              <a:gd name="connsiteX821" fmla="*/ 7405780 w 12192000"/>
              <a:gd name="connsiteY821" fmla="*/ 1333241 h 2210635"/>
              <a:gd name="connsiteX822" fmla="*/ 7400063 w 12192000"/>
              <a:gd name="connsiteY822" fmla="*/ 1333241 h 2210635"/>
              <a:gd name="connsiteX823" fmla="*/ 7393076 w 12192000"/>
              <a:gd name="connsiteY823" fmla="*/ 1334382 h 2210635"/>
              <a:gd name="connsiteX824" fmla="*/ 7386088 w 12192000"/>
              <a:gd name="connsiteY824" fmla="*/ 1334382 h 2210635"/>
              <a:gd name="connsiteX825" fmla="*/ 7379101 w 12192000"/>
              <a:gd name="connsiteY825" fmla="*/ 1334382 h 2210635"/>
              <a:gd name="connsiteX826" fmla="*/ 7396252 w 12192000"/>
              <a:gd name="connsiteY826" fmla="*/ 1309270 h 2210635"/>
              <a:gd name="connsiteX827" fmla="*/ 7412767 w 12192000"/>
              <a:gd name="connsiteY827" fmla="*/ 1284728 h 2210635"/>
              <a:gd name="connsiteX828" fmla="*/ 7430552 w 12192000"/>
              <a:gd name="connsiteY828" fmla="*/ 1260187 h 2210635"/>
              <a:gd name="connsiteX829" fmla="*/ 7447067 w 12192000"/>
              <a:gd name="connsiteY829" fmla="*/ 1235645 h 2210635"/>
              <a:gd name="connsiteX830" fmla="*/ 7455325 w 12192000"/>
              <a:gd name="connsiteY830" fmla="*/ 1250484 h 2210635"/>
              <a:gd name="connsiteX831" fmla="*/ 7463583 w 12192000"/>
              <a:gd name="connsiteY831" fmla="*/ 1265894 h 2210635"/>
              <a:gd name="connsiteX832" fmla="*/ 7472475 w 12192000"/>
              <a:gd name="connsiteY832" fmla="*/ 1280162 h 2210635"/>
              <a:gd name="connsiteX833" fmla="*/ 7480733 w 12192000"/>
              <a:gd name="connsiteY833" fmla="*/ 1295002 h 2210635"/>
              <a:gd name="connsiteX834" fmla="*/ 7488991 w 12192000"/>
              <a:gd name="connsiteY834" fmla="*/ 1310411 h 2210635"/>
              <a:gd name="connsiteX835" fmla="*/ 7497883 w 12192000"/>
              <a:gd name="connsiteY835" fmla="*/ 1324680 h 2210635"/>
              <a:gd name="connsiteX836" fmla="*/ 7506776 w 12192000"/>
              <a:gd name="connsiteY836" fmla="*/ 1339519 h 2210635"/>
              <a:gd name="connsiteX837" fmla="*/ 7515034 w 12192000"/>
              <a:gd name="connsiteY837" fmla="*/ 1354929 h 2210635"/>
              <a:gd name="connsiteX838" fmla="*/ 7508047 w 12192000"/>
              <a:gd name="connsiteY838" fmla="*/ 1352646 h 2210635"/>
              <a:gd name="connsiteX839" fmla="*/ 7501059 w 12192000"/>
              <a:gd name="connsiteY839" fmla="*/ 1349792 h 2210635"/>
              <a:gd name="connsiteX840" fmla="*/ 7494072 w 12192000"/>
              <a:gd name="connsiteY840" fmla="*/ 1348080 h 2210635"/>
              <a:gd name="connsiteX841" fmla="*/ 7487720 w 12192000"/>
              <a:gd name="connsiteY841" fmla="*/ 1345797 h 2210635"/>
              <a:gd name="connsiteX842" fmla="*/ 7495978 w 12192000"/>
              <a:gd name="connsiteY842" fmla="*/ 1359495 h 2210635"/>
              <a:gd name="connsiteX843" fmla="*/ 7503600 w 12192000"/>
              <a:gd name="connsiteY843" fmla="*/ 1373192 h 2210635"/>
              <a:gd name="connsiteX844" fmla="*/ 7511223 w 12192000"/>
              <a:gd name="connsiteY844" fmla="*/ 1386890 h 2210635"/>
              <a:gd name="connsiteX845" fmla="*/ 7518845 w 12192000"/>
              <a:gd name="connsiteY845" fmla="*/ 1400588 h 2210635"/>
              <a:gd name="connsiteX846" fmla="*/ 7526467 w 12192000"/>
              <a:gd name="connsiteY846" fmla="*/ 1413715 h 2210635"/>
              <a:gd name="connsiteX847" fmla="*/ 7534725 w 12192000"/>
              <a:gd name="connsiteY847" fmla="*/ 1427412 h 2210635"/>
              <a:gd name="connsiteX848" fmla="*/ 7542347 w 12192000"/>
              <a:gd name="connsiteY848" fmla="*/ 1441110 h 2210635"/>
              <a:gd name="connsiteX849" fmla="*/ 7549970 w 12192000"/>
              <a:gd name="connsiteY849" fmla="*/ 1454808 h 2210635"/>
              <a:gd name="connsiteX850" fmla="*/ 7539171 w 12192000"/>
              <a:gd name="connsiteY850" fmla="*/ 1451383 h 2210635"/>
              <a:gd name="connsiteX851" fmla="*/ 7528373 w 12192000"/>
              <a:gd name="connsiteY851" fmla="*/ 1447959 h 2210635"/>
              <a:gd name="connsiteX852" fmla="*/ 7518210 w 12192000"/>
              <a:gd name="connsiteY852" fmla="*/ 1444535 h 2210635"/>
              <a:gd name="connsiteX853" fmla="*/ 7507411 w 12192000"/>
              <a:gd name="connsiteY853" fmla="*/ 1441110 h 2210635"/>
              <a:gd name="connsiteX854" fmla="*/ 7515669 w 12192000"/>
              <a:gd name="connsiteY854" fmla="*/ 1455949 h 2210635"/>
              <a:gd name="connsiteX855" fmla="*/ 7523926 w 12192000"/>
              <a:gd name="connsiteY855" fmla="*/ 1470788 h 2210635"/>
              <a:gd name="connsiteX856" fmla="*/ 7532819 w 12192000"/>
              <a:gd name="connsiteY856" fmla="*/ 1486198 h 2210635"/>
              <a:gd name="connsiteX857" fmla="*/ 7541712 w 12192000"/>
              <a:gd name="connsiteY857" fmla="*/ 1501608 h 2210635"/>
              <a:gd name="connsiteX858" fmla="*/ 7549970 w 12192000"/>
              <a:gd name="connsiteY858" fmla="*/ 1517018 h 2210635"/>
              <a:gd name="connsiteX859" fmla="*/ 7558862 w 12192000"/>
              <a:gd name="connsiteY859" fmla="*/ 1531857 h 2210635"/>
              <a:gd name="connsiteX860" fmla="*/ 7567120 w 12192000"/>
              <a:gd name="connsiteY860" fmla="*/ 1546696 h 2210635"/>
              <a:gd name="connsiteX861" fmla="*/ 7576648 w 12192000"/>
              <a:gd name="connsiteY861" fmla="*/ 1562106 h 2210635"/>
              <a:gd name="connsiteX862" fmla="*/ 7550605 w 12192000"/>
              <a:gd name="connsiteY862" fmla="*/ 1553545 h 2210635"/>
              <a:gd name="connsiteX863" fmla="*/ 7525197 w 12192000"/>
              <a:gd name="connsiteY863" fmla="*/ 1546126 h 2210635"/>
              <a:gd name="connsiteX864" fmla="*/ 7500424 w 12192000"/>
              <a:gd name="connsiteY864" fmla="*/ 1538135 h 2210635"/>
              <a:gd name="connsiteX865" fmla="*/ 7475016 w 12192000"/>
              <a:gd name="connsiteY865" fmla="*/ 1530145 h 2210635"/>
              <a:gd name="connsiteX866" fmla="*/ 7475016 w 12192000"/>
              <a:gd name="connsiteY866" fmla="*/ 1606624 h 2210635"/>
              <a:gd name="connsiteX867" fmla="*/ 7520750 w 12192000"/>
              <a:gd name="connsiteY867" fmla="*/ 1613473 h 2210635"/>
              <a:gd name="connsiteX868" fmla="*/ 7566485 w 12192000"/>
              <a:gd name="connsiteY868" fmla="*/ 1619751 h 2210635"/>
              <a:gd name="connsiteX869" fmla="*/ 7612219 w 12192000"/>
              <a:gd name="connsiteY869" fmla="*/ 1626599 h 2210635"/>
              <a:gd name="connsiteX870" fmla="*/ 7657953 w 12192000"/>
              <a:gd name="connsiteY870" fmla="*/ 1633448 h 2210635"/>
              <a:gd name="connsiteX871" fmla="*/ 7703052 w 12192000"/>
              <a:gd name="connsiteY871" fmla="*/ 1639156 h 2210635"/>
              <a:gd name="connsiteX872" fmla="*/ 7748787 w 12192000"/>
              <a:gd name="connsiteY872" fmla="*/ 1645434 h 2210635"/>
              <a:gd name="connsiteX873" fmla="*/ 7794521 w 12192000"/>
              <a:gd name="connsiteY873" fmla="*/ 1651712 h 2210635"/>
              <a:gd name="connsiteX874" fmla="*/ 7840255 w 12192000"/>
              <a:gd name="connsiteY874" fmla="*/ 1657990 h 2210635"/>
              <a:gd name="connsiteX875" fmla="*/ 7840255 w 12192000"/>
              <a:gd name="connsiteY875" fmla="*/ 1538135 h 2210635"/>
              <a:gd name="connsiteX876" fmla="*/ 7818023 w 12192000"/>
              <a:gd name="connsiteY876" fmla="*/ 1539277 h 2210635"/>
              <a:gd name="connsiteX877" fmla="*/ 7795791 w 12192000"/>
              <a:gd name="connsiteY877" fmla="*/ 1539848 h 2210635"/>
              <a:gd name="connsiteX878" fmla="*/ 7772924 w 12192000"/>
              <a:gd name="connsiteY878" fmla="*/ 1540989 h 2210635"/>
              <a:gd name="connsiteX879" fmla="*/ 7751328 w 12192000"/>
              <a:gd name="connsiteY879" fmla="*/ 1542130 h 2210635"/>
              <a:gd name="connsiteX880" fmla="*/ 7729096 w 12192000"/>
              <a:gd name="connsiteY880" fmla="*/ 1542701 h 2210635"/>
              <a:gd name="connsiteX881" fmla="*/ 7706228 w 12192000"/>
              <a:gd name="connsiteY881" fmla="*/ 1543272 h 2210635"/>
              <a:gd name="connsiteX882" fmla="*/ 7683996 w 12192000"/>
              <a:gd name="connsiteY882" fmla="*/ 1544413 h 2210635"/>
              <a:gd name="connsiteX883" fmla="*/ 7661765 w 12192000"/>
              <a:gd name="connsiteY883" fmla="*/ 1544984 h 2210635"/>
              <a:gd name="connsiteX884" fmla="*/ 7677009 w 12192000"/>
              <a:gd name="connsiteY884" fmla="*/ 1523296 h 2210635"/>
              <a:gd name="connsiteX885" fmla="*/ 7692254 w 12192000"/>
              <a:gd name="connsiteY885" fmla="*/ 1500467 h 2210635"/>
              <a:gd name="connsiteX886" fmla="*/ 7707499 w 12192000"/>
              <a:gd name="connsiteY886" fmla="*/ 1477637 h 2210635"/>
              <a:gd name="connsiteX887" fmla="*/ 7722744 w 12192000"/>
              <a:gd name="connsiteY887" fmla="*/ 1455379 h 2210635"/>
              <a:gd name="connsiteX888" fmla="*/ 7737988 w 12192000"/>
              <a:gd name="connsiteY888" fmla="*/ 1432549 h 2210635"/>
              <a:gd name="connsiteX889" fmla="*/ 7753233 w 12192000"/>
              <a:gd name="connsiteY889" fmla="*/ 1410861 h 2210635"/>
              <a:gd name="connsiteX890" fmla="*/ 7769113 w 12192000"/>
              <a:gd name="connsiteY890" fmla="*/ 1388032 h 2210635"/>
              <a:gd name="connsiteX891" fmla="*/ 7784358 w 12192000"/>
              <a:gd name="connsiteY891" fmla="*/ 1365773 h 2210635"/>
              <a:gd name="connsiteX892" fmla="*/ 7765302 w 12192000"/>
              <a:gd name="connsiteY892" fmla="*/ 1366344 h 2210635"/>
              <a:gd name="connsiteX893" fmla="*/ 7746246 w 12192000"/>
              <a:gd name="connsiteY893" fmla="*/ 1366914 h 2210635"/>
              <a:gd name="connsiteX894" fmla="*/ 7727190 w 12192000"/>
              <a:gd name="connsiteY894" fmla="*/ 1367485 h 2210635"/>
              <a:gd name="connsiteX895" fmla="*/ 7708134 w 12192000"/>
              <a:gd name="connsiteY895" fmla="*/ 1368627 h 2210635"/>
              <a:gd name="connsiteX896" fmla="*/ 7722108 w 12192000"/>
              <a:gd name="connsiteY896" fmla="*/ 1348651 h 2210635"/>
              <a:gd name="connsiteX897" fmla="*/ 7736083 w 12192000"/>
              <a:gd name="connsiteY897" fmla="*/ 1328104 h 2210635"/>
              <a:gd name="connsiteX898" fmla="*/ 7749422 w 12192000"/>
              <a:gd name="connsiteY898" fmla="*/ 1308128 h 2210635"/>
              <a:gd name="connsiteX899" fmla="*/ 7763396 w 12192000"/>
              <a:gd name="connsiteY899" fmla="*/ 1287582 h 2210635"/>
              <a:gd name="connsiteX900" fmla="*/ 7776735 w 12192000"/>
              <a:gd name="connsiteY900" fmla="*/ 1267606 h 2210635"/>
              <a:gd name="connsiteX901" fmla="*/ 7790710 w 12192000"/>
              <a:gd name="connsiteY901" fmla="*/ 1247060 h 2210635"/>
              <a:gd name="connsiteX902" fmla="*/ 7804684 w 12192000"/>
              <a:gd name="connsiteY902" fmla="*/ 1227655 h 2210635"/>
              <a:gd name="connsiteX903" fmla="*/ 7818023 w 12192000"/>
              <a:gd name="connsiteY903" fmla="*/ 1207108 h 2210635"/>
              <a:gd name="connsiteX904" fmla="*/ 7805955 w 12192000"/>
              <a:gd name="connsiteY904" fmla="*/ 1207679 h 2210635"/>
              <a:gd name="connsiteX905" fmla="*/ 7794521 w 12192000"/>
              <a:gd name="connsiteY905" fmla="*/ 1208250 h 2210635"/>
              <a:gd name="connsiteX906" fmla="*/ 7782452 w 12192000"/>
              <a:gd name="connsiteY906" fmla="*/ 1208820 h 2210635"/>
              <a:gd name="connsiteX907" fmla="*/ 7771019 w 12192000"/>
              <a:gd name="connsiteY907" fmla="*/ 1208820 h 2210635"/>
              <a:gd name="connsiteX908" fmla="*/ 7785628 w 12192000"/>
              <a:gd name="connsiteY908" fmla="*/ 1187132 h 2210635"/>
              <a:gd name="connsiteX909" fmla="*/ 7800873 w 12192000"/>
              <a:gd name="connsiteY909" fmla="*/ 1165444 h 2210635"/>
              <a:gd name="connsiteX910" fmla="*/ 7814847 w 12192000"/>
              <a:gd name="connsiteY910" fmla="*/ 1143186 h 2210635"/>
              <a:gd name="connsiteX911" fmla="*/ 7830092 w 12192000"/>
              <a:gd name="connsiteY911" fmla="*/ 1121498 h 2210635"/>
              <a:gd name="connsiteX912" fmla="*/ 7845337 w 12192000"/>
              <a:gd name="connsiteY912" fmla="*/ 1099239 h 2210635"/>
              <a:gd name="connsiteX913" fmla="*/ 7859946 w 12192000"/>
              <a:gd name="connsiteY913" fmla="*/ 1076980 h 2210635"/>
              <a:gd name="connsiteX914" fmla="*/ 7875191 w 12192000"/>
              <a:gd name="connsiteY914" fmla="*/ 1055292 h 2210635"/>
              <a:gd name="connsiteX915" fmla="*/ 7890436 w 12192000"/>
              <a:gd name="connsiteY915" fmla="*/ 1033033 h 2210635"/>
              <a:gd name="connsiteX916" fmla="*/ 7905046 w 12192000"/>
              <a:gd name="connsiteY916" fmla="*/ 1059287 h 2210635"/>
              <a:gd name="connsiteX917" fmla="*/ 7920290 w 12192000"/>
              <a:gd name="connsiteY917" fmla="*/ 1084970 h 2210635"/>
              <a:gd name="connsiteX918" fmla="*/ 7934900 w 12192000"/>
              <a:gd name="connsiteY918" fmla="*/ 1111224 h 2210635"/>
              <a:gd name="connsiteX919" fmla="*/ 7950145 w 12192000"/>
              <a:gd name="connsiteY919" fmla="*/ 1136907 h 2210635"/>
              <a:gd name="connsiteX920" fmla="*/ 7965389 w 12192000"/>
              <a:gd name="connsiteY920" fmla="*/ 1162591 h 2210635"/>
              <a:gd name="connsiteX921" fmla="*/ 7979364 w 12192000"/>
              <a:gd name="connsiteY921" fmla="*/ 1188274 h 2210635"/>
              <a:gd name="connsiteX922" fmla="*/ 7994609 w 12192000"/>
              <a:gd name="connsiteY922" fmla="*/ 1214528 h 2210635"/>
              <a:gd name="connsiteX923" fmla="*/ 8009853 w 12192000"/>
              <a:gd name="connsiteY923" fmla="*/ 1240211 h 2210635"/>
              <a:gd name="connsiteX924" fmla="*/ 7997785 w 12192000"/>
              <a:gd name="connsiteY924" fmla="*/ 1236786 h 2210635"/>
              <a:gd name="connsiteX925" fmla="*/ 7985716 w 12192000"/>
              <a:gd name="connsiteY925" fmla="*/ 1232791 h 2210635"/>
              <a:gd name="connsiteX926" fmla="*/ 7974282 w 12192000"/>
              <a:gd name="connsiteY926" fmla="*/ 1229367 h 2210635"/>
              <a:gd name="connsiteX927" fmla="*/ 7962213 w 12192000"/>
              <a:gd name="connsiteY927" fmla="*/ 1225942 h 2210635"/>
              <a:gd name="connsiteX928" fmla="*/ 7975553 w 12192000"/>
              <a:gd name="connsiteY928" fmla="*/ 1249913 h 2210635"/>
              <a:gd name="connsiteX929" fmla="*/ 7989527 w 12192000"/>
              <a:gd name="connsiteY929" fmla="*/ 1273314 h 2210635"/>
              <a:gd name="connsiteX930" fmla="*/ 8003501 w 12192000"/>
              <a:gd name="connsiteY930" fmla="*/ 1297284 h 2210635"/>
              <a:gd name="connsiteX931" fmla="*/ 8016841 w 12192000"/>
              <a:gd name="connsiteY931" fmla="*/ 1321255 h 2210635"/>
              <a:gd name="connsiteX932" fmla="*/ 8030815 w 12192000"/>
              <a:gd name="connsiteY932" fmla="*/ 1344656 h 2210635"/>
              <a:gd name="connsiteX933" fmla="*/ 8044154 w 12192000"/>
              <a:gd name="connsiteY933" fmla="*/ 1368627 h 2210635"/>
              <a:gd name="connsiteX934" fmla="*/ 8058128 w 12192000"/>
              <a:gd name="connsiteY934" fmla="*/ 1392597 h 2210635"/>
              <a:gd name="connsiteX935" fmla="*/ 8072103 w 12192000"/>
              <a:gd name="connsiteY935" fmla="*/ 1415427 h 2210635"/>
              <a:gd name="connsiteX936" fmla="*/ 8053047 w 12192000"/>
              <a:gd name="connsiteY936" fmla="*/ 1410290 h 2210635"/>
              <a:gd name="connsiteX937" fmla="*/ 8033991 w 12192000"/>
              <a:gd name="connsiteY937" fmla="*/ 1404583 h 2210635"/>
              <a:gd name="connsiteX938" fmla="*/ 8014935 w 12192000"/>
              <a:gd name="connsiteY938" fmla="*/ 1399446 h 2210635"/>
              <a:gd name="connsiteX939" fmla="*/ 7996514 w 12192000"/>
              <a:gd name="connsiteY939" fmla="*/ 1393168 h 2210635"/>
              <a:gd name="connsiteX940" fmla="*/ 8011759 w 12192000"/>
              <a:gd name="connsiteY940" fmla="*/ 1419993 h 2210635"/>
              <a:gd name="connsiteX941" fmla="*/ 8027004 w 12192000"/>
              <a:gd name="connsiteY941" fmla="*/ 1446247 h 2210635"/>
              <a:gd name="connsiteX942" fmla="*/ 8042248 w 12192000"/>
              <a:gd name="connsiteY942" fmla="*/ 1472501 h 2210635"/>
              <a:gd name="connsiteX943" fmla="*/ 8057493 w 12192000"/>
              <a:gd name="connsiteY943" fmla="*/ 1499325 h 2210635"/>
              <a:gd name="connsiteX944" fmla="*/ 8072738 w 12192000"/>
              <a:gd name="connsiteY944" fmla="*/ 1525579 h 2210635"/>
              <a:gd name="connsiteX945" fmla="*/ 8087983 w 12192000"/>
              <a:gd name="connsiteY945" fmla="*/ 1551833 h 2210635"/>
              <a:gd name="connsiteX946" fmla="*/ 8103228 w 12192000"/>
              <a:gd name="connsiteY946" fmla="*/ 1578658 h 2210635"/>
              <a:gd name="connsiteX947" fmla="*/ 8118472 w 12192000"/>
              <a:gd name="connsiteY947" fmla="*/ 1604341 h 2210635"/>
              <a:gd name="connsiteX948" fmla="*/ 8096240 w 12192000"/>
              <a:gd name="connsiteY948" fmla="*/ 1598063 h 2210635"/>
              <a:gd name="connsiteX949" fmla="*/ 8074008 w 12192000"/>
              <a:gd name="connsiteY949" fmla="*/ 1591214 h 2210635"/>
              <a:gd name="connsiteX950" fmla="*/ 8051141 w 12192000"/>
              <a:gd name="connsiteY950" fmla="*/ 1584365 h 2210635"/>
              <a:gd name="connsiteX951" fmla="*/ 8028909 w 12192000"/>
              <a:gd name="connsiteY951" fmla="*/ 1578658 h 2210635"/>
              <a:gd name="connsiteX952" fmla="*/ 8007313 w 12192000"/>
              <a:gd name="connsiteY952" fmla="*/ 1571809 h 2210635"/>
              <a:gd name="connsiteX953" fmla="*/ 7985081 w 12192000"/>
              <a:gd name="connsiteY953" fmla="*/ 1564960 h 2210635"/>
              <a:gd name="connsiteX954" fmla="*/ 7962213 w 12192000"/>
              <a:gd name="connsiteY954" fmla="*/ 1558111 h 2210635"/>
              <a:gd name="connsiteX955" fmla="*/ 7939981 w 12192000"/>
              <a:gd name="connsiteY955" fmla="*/ 1551262 h 2210635"/>
              <a:gd name="connsiteX956" fmla="*/ 7939981 w 12192000"/>
              <a:gd name="connsiteY956" fmla="*/ 1670546 h 2210635"/>
              <a:gd name="connsiteX957" fmla="*/ 7996514 w 12192000"/>
              <a:gd name="connsiteY957" fmla="*/ 1678537 h 2210635"/>
              <a:gd name="connsiteX958" fmla="*/ 8053047 w 12192000"/>
              <a:gd name="connsiteY958" fmla="*/ 1685385 h 2210635"/>
              <a:gd name="connsiteX959" fmla="*/ 8108944 w 12192000"/>
              <a:gd name="connsiteY959" fmla="*/ 1692234 h 2210635"/>
              <a:gd name="connsiteX960" fmla="*/ 8164842 w 12192000"/>
              <a:gd name="connsiteY960" fmla="*/ 1697942 h 2210635"/>
              <a:gd name="connsiteX961" fmla="*/ 8221374 w 12192000"/>
              <a:gd name="connsiteY961" fmla="*/ 1704790 h 2210635"/>
              <a:gd name="connsiteX962" fmla="*/ 8277907 w 12192000"/>
              <a:gd name="connsiteY962" fmla="*/ 1711069 h 2210635"/>
              <a:gd name="connsiteX963" fmla="*/ 8333805 w 12192000"/>
              <a:gd name="connsiteY963" fmla="*/ 1716776 h 2210635"/>
              <a:gd name="connsiteX964" fmla="*/ 8390337 w 12192000"/>
              <a:gd name="connsiteY964" fmla="*/ 1723054 h 2210635"/>
              <a:gd name="connsiteX965" fmla="*/ 8390337 w 12192000"/>
              <a:gd name="connsiteY965" fmla="*/ 1523867 h 2210635"/>
              <a:gd name="connsiteX966" fmla="*/ 8356672 w 12192000"/>
              <a:gd name="connsiteY966" fmla="*/ 1525579 h 2210635"/>
              <a:gd name="connsiteX967" fmla="*/ 8324277 w 12192000"/>
              <a:gd name="connsiteY967" fmla="*/ 1528433 h 2210635"/>
              <a:gd name="connsiteX968" fmla="*/ 8290611 w 12192000"/>
              <a:gd name="connsiteY968" fmla="*/ 1530716 h 2210635"/>
              <a:gd name="connsiteX969" fmla="*/ 8256946 w 12192000"/>
              <a:gd name="connsiteY969" fmla="*/ 1532428 h 2210635"/>
              <a:gd name="connsiteX970" fmla="*/ 8224550 w 12192000"/>
              <a:gd name="connsiteY970" fmla="*/ 1535282 h 2210635"/>
              <a:gd name="connsiteX971" fmla="*/ 8190885 w 12192000"/>
              <a:gd name="connsiteY971" fmla="*/ 1537565 h 2210635"/>
              <a:gd name="connsiteX972" fmla="*/ 8157219 w 12192000"/>
              <a:gd name="connsiteY972" fmla="*/ 1539277 h 2210635"/>
              <a:gd name="connsiteX973" fmla="*/ 8124189 w 12192000"/>
              <a:gd name="connsiteY973" fmla="*/ 1540989 h 2210635"/>
              <a:gd name="connsiteX974" fmla="*/ 8147056 w 12192000"/>
              <a:gd name="connsiteY974" fmla="*/ 1507316 h 2210635"/>
              <a:gd name="connsiteX975" fmla="*/ 8169923 w 12192000"/>
              <a:gd name="connsiteY975" fmla="*/ 1473071 h 2210635"/>
              <a:gd name="connsiteX976" fmla="*/ 8192790 w 12192000"/>
              <a:gd name="connsiteY976" fmla="*/ 1438827 h 2210635"/>
              <a:gd name="connsiteX977" fmla="*/ 8215022 w 12192000"/>
              <a:gd name="connsiteY977" fmla="*/ 1405154 h 2210635"/>
              <a:gd name="connsiteX978" fmla="*/ 8237890 w 12192000"/>
              <a:gd name="connsiteY978" fmla="*/ 1370909 h 2210635"/>
              <a:gd name="connsiteX979" fmla="*/ 8260757 w 12192000"/>
              <a:gd name="connsiteY979" fmla="*/ 1336665 h 2210635"/>
              <a:gd name="connsiteX980" fmla="*/ 8283624 w 12192000"/>
              <a:gd name="connsiteY980" fmla="*/ 1302992 h 2210635"/>
              <a:gd name="connsiteX981" fmla="*/ 8306491 w 12192000"/>
              <a:gd name="connsiteY981" fmla="*/ 1268748 h 2210635"/>
              <a:gd name="connsiteX982" fmla="*/ 8278542 w 12192000"/>
              <a:gd name="connsiteY982" fmla="*/ 1270460 h 2210635"/>
              <a:gd name="connsiteX983" fmla="*/ 8249958 w 12192000"/>
              <a:gd name="connsiteY983" fmla="*/ 1272743 h 2210635"/>
              <a:gd name="connsiteX984" fmla="*/ 8222010 w 12192000"/>
              <a:gd name="connsiteY984" fmla="*/ 1273884 h 2210635"/>
              <a:gd name="connsiteX985" fmla="*/ 8194061 w 12192000"/>
              <a:gd name="connsiteY985" fmla="*/ 1276167 h 2210635"/>
              <a:gd name="connsiteX986" fmla="*/ 8214387 w 12192000"/>
              <a:gd name="connsiteY986" fmla="*/ 1245347 h 2210635"/>
              <a:gd name="connsiteX987" fmla="*/ 8234714 w 12192000"/>
              <a:gd name="connsiteY987" fmla="*/ 1215098 h 2210635"/>
              <a:gd name="connsiteX988" fmla="*/ 8255040 w 12192000"/>
              <a:gd name="connsiteY988" fmla="*/ 1184279 h 2210635"/>
              <a:gd name="connsiteX989" fmla="*/ 8275366 w 12192000"/>
              <a:gd name="connsiteY989" fmla="*/ 1153459 h 2210635"/>
              <a:gd name="connsiteX990" fmla="*/ 8295693 w 12192000"/>
              <a:gd name="connsiteY990" fmla="*/ 1123210 h 2210635"/>
              <a:gd name="connsiteX991" fmla="*/ 8316654 w 12192000"/>
              <a:gd name="connsiteY991" fmla="*/ 1092390 h 2210635"/>
              <a:gd name="connsiteX992" fmla="*/ 8336981 w 12192000"/>
              <a:gd name="connsiteY992" fmla="*/ 1062141 h 2210635"/>
              <a:gd name="connsiteX993" fmla="*/ 8357307 w 12192000"/>
              <a:gd name="connsiteY993" fmla="*/ 1031321 h 2210635"/>
              <a:gd name="connsiteX994" fmla="*/ 8339521 w 12192000"/>
              <a:gd name="connsiteY994" fmla="*/ 1032463 h 2210635"/>
              <a:gd name="connsiteX995" fmla="*/ 8321736 w 12192000"/>
              <a:gd name="connsiteY995" fmla="*/ 1033604 h 2210635"/>
              <a:gd name="connsiteX996" fmla="*/ 8304585 w 12192000"/>
              <a:gd name="connsiteY996" fmla="*/ 1035316 h 2210635"/>
              <a:gd name="connsiteX997" fmla="*/ 8286165 w 12192000"/>
              <a:gd name="connsiteY997" fmla="*/ 1035887 h 2210635"/>
              <a:gd name="connsiteX998" fmla="*/ 8309032 w 12192000"/>
              <a:gd name="connsiteY998" fmla="*/ 1002784 h 2210635"/>
              <a:gd name="connsiteX999" fmla="*/ 8331264 w 12192000"/>
              <a:gd name="connsiteY999" fmla="*/ 969682 h 2210635"/>
              <a:gd name="connsiteX1000" fmla="*/ 8352861 w 12192000"/>
              <a:gd name="connsiteY1000" fmla="*/ 936008 h 2210635"/>
              <a:gd name="connsiteX1001" fmla="*/ 8375092 w 12192000"/>
              <a:gd name="connsiteY1001" fmla="*/ 902335 h 2210635"/>
              <a:gd name="connsiteX1002" fmla="*/ 8397959 w 12192000"/>
              <a:gd name="connsiteY1002" fmla="*/ 868661 h 2210635"/>
              <a:gd name="connsiteX1003" fmla="*/ 8420191 w 12192000"/>
              <a:gd name="connsiteY1003" fmla="*/ 835559 h 2210635"/>
              <a:gd name="connsiteX1004" fmla="*/ 8442423 w 12192000"/>
              <a:gd name="connsiteY1004" fmla="*/ 801885 h 2210635"/>
              <a:gd name="connsiteX1005" fmla="*/ 8464020 w 12192000"/>
              <a:gd name="connsiteY1005" fmla="*/ 768212 h 2210635"/>
              <a:gd name="connsiteX1006" fmla="*/ 8486887 w 12192000"/>
              <a:gd name="connsiteY1006" fmla="*/ 805880 h 2210635"/>
              <a:gd name="connsiteX1007" fmla="*/ 8509119 w 12192000"/>
              <a:gd name="connsiteY1007" fmla="*/ 843549 h 2210635"/>
              <a:gd name="connsiteX1008" fmla="*/ 8531351 w 12192000"/>
              <a:gd name="connsiteY1008" fmla="*/ 881788 h 2210635"/>
              <a:gd name="connsiteX1009" fmla="*/ 8553583 w 12192000"/>
              <a:gd name="connsiteY1009" fmla="*/ 919457 h 2210635"/>
              <a:gd name="connsiteX1010" fmla="*/ 8576450 w 12192000"/>
              <a:gd name="connsiteY1010" fmla="*/ 957125 h 2210635"/>
              <a:gd name="connsiteX1011" fmla="*/ 8598682 w 12192000"/>
              <a:gd name="connsiteY1011" fmla="*/ 994794 h 2210635"/>
              <a:gd name="connsiteX1012" fmla="*/ 8620279 w 12192000"/>
              <a:gd name="connsiteY1012" fmla="*/ 1033033 h 2210635"/>
              <a:gd name="connsiteX1013" fmla="*/ 8643146 w 12192000"/>
              <a:gd name="connsiteY1013" fmla="*/ 1070702 h 2210635"/>
              <a:gd name="connsiteX1014" fmla="*/ 8625360 w 12192000"/>
              <a:gd name="connsiteY1014" fmla="*/ 1066136 h 2210635"/>
              <a:gd name="connsiteX1015" fmla="*/ 8607575 w 12192000"/>
              <a:gd name="connsiteY1015" fmla="*/ 1061000 h 2210635"/>
              <a:gd name="connsiteX1016" fmla="*/ 8589789 w 12192000"/>
              <a:gd name="connsiteY1016" fmla="*/ 1056434 h 2210635"/>
              <a:gd name="connsiteX1017" fmla="*/ 8572004 w 12192000"/>
              <a:gd name="connsiteY1017" fmla="*/ 1051868 h 2210635"/>
              <a:gd name="connsiteX1018" fmla="*/ 8592330 w 12192000"/>
              <a:gd name="connsiteY1018" fmla="*/ 1086683 h 2210635"/>
              <a:gd name="connsiteX1019" fmla="*/ 8612656 w 12192000"/>
              <a:gd name="connsiteY1019" fmla="*/ 1121498 h 2210635"/>
              <a:gd name="connsiteX1020" fmla="*/ 8633618 w 12192000"/>
              <a:gd name="connsiteY1020" fmla="*/ 1155742 h 2210635"/>
              <a:gd name="connsiteX1021" fmla="*/ 8653944 w 12192000"/>
              <a:gd name="connsiteY1021" fmla="*/ 1190557 h 2210635"/>
              <a:gd name="connsiteX1022" fmla="*/ 8674906 w 12192000"/>
              <a:gd name="connsiteY1022" fmla="*/ 1224801 h 2210635"/>
              <a:gd name="connsiteX1023" fmla="*/ 8694597 w 12192000"/>
              <a:gd name="connsiteY1023" fmla="*/ 1259045 h 2210635"/>
              <a:gd name="connsiteX1024" fmla="*/ 8714923 w 12192000"/>
              <a:gd name="connsiteY1024" fmla="*/ 1293860 h 2210635"/>
              <a:gd name="connsiteX1025" fmla="*/ 8735885 w 12192000"/>
              <a:gd name="connsiteY1025" fmla="*/ 1328104 h 2210635"/>
              <a:gd name="connsiteX1026" fmla="*/ 8707301 w 12192000"/>
              <a:gd name="connsiteY1026" fmla="*/ 1321255 h 2210635"/>
              <a:gd name="connsiteX1027" fmla="*/ 8679352 w 12192000"/>
              <a:gd name="connsiteY1027" fmla="*/ 1313836 h 2210635"/>
              <a:gd name="connsiteX1028" fmla="*/ 8650768 w 12192000"/>
              <a:gd name="connsiteY1028" fmla="*/ 1306416 h 2210635"/>
              <a:gd name="connsiteX1029" fmla="*/ 8622820 w 12192000"/>
              <a:gd name="connsiteY1029" fmla="*/ 1299567 h 2210635"/>
              <a:gd name="connsiteX1030" fmla="*/ 8645687 w 12192000"/>
              <a:gd name="connsiteY1030" fmla="*/ 1337807 h 2210635"/>
              <a:gd name="connsiteX1031" fmla="*/ 8667919 w 12192000"/>
              <a:gd name="connsiteY1031" fmla="*/ 1376046 h 2210635"/>
              <a:gd name="connsiteX1032" fmla="*/ 8690786 w 12192000"/>
              <a:gd name="connsiteY1032" fmla="*/ 1414856 h 2210635"/>
              <a:gd name="connsiteX1033" fmla="*/ 8713653 w 12192000"/>
              <a:gd name="connsiteY1033" fmla="*/ 1453096 h 2210635"/>
              <a:gd name="connsiteX1034" fmla="*/ 8736520 w 12192000"/>
              <a:gd name="connsiteY1034" fmla="*/ 1491335 h 2210635"/>
              <a:gd name="connsiteX1035" fmla="*/ 8759387 w 12192000"/>
              <a:gd name="connsiteY1035" fmla="*/ 1530145 h 2210635"/>
              <a:gd name="connsiteX1036" fmla="*/ 8782254 w 12192000"/>
              <a:gd name="connsiteY1036" fmla="*/ 1568384 h 2210635"/>
              <a:gd name="connsiteX1037" fmla="*/ 8805122 w 12192000"/>
              <a:gd name="connsiteY1037" fmla="*/ 1606624 h 2210635"/>
              <a:gd name="connsiteX1038" fmla="*/ 8772091 w 12192000"/>
              <a:gd name="connsiteY1038" fmla="*/ 1598063 h 2210635"/>
              <a:gd name="connsiteX1039" fmla="*/ 8738426 w 12192000"/>
              <a:gd name="connsiteY1039" fmla="*/ 1590072 h 2210635"/>
              <a:gd name="connsiteX1040" fmla="*/ 8705395 w 12192000"/>
              <a:gd name="connsiteY1040" fmla="*/ 1580941 h 2210635"/>
              <a:gd name="connsiteX1041" fmla="*/ 8671730 w 12192000"/>
              <a:gd name="connsiteY1041" fmla="*/ 1572950 h 2210635"/>
              <a:gd name="connsiteX1042" fmla="*/ 8638700 w 12192000"/>
              <a:gd name="connsiteY1042" fmla="*/ 1563818 h 2210635"/>
              <a:gd name="connsiteX1043" fmla="*/ 8605034 w 12192000"/>
              <a:gd name="connsiteY1043" fmla="*/ 1555257 h 2210635"/>
              <a:gd name="connsiteX1044" fmla="*/ 8572004 w 12192000"/>
              <a:gd name="connsiteY1044" fmla="*/ 1546696 h 2210635"/>
              <a:gd name="connsiteX1045" fmla="*/ 8538973 w 12192000"/>
              <a:gd name="connsiteY1045" fmla="*/ 1538135 h 2210635"/>
              <a:gd name="connsiteX1046" fmla="*/ 8538973 w 12192000"/>
              <a:gd name="connsiteY1046" fmla="*/ 1737322 h 2210635"/>
              <a:gd name="connsiteX1047" fmla="*/ 8585978 w 12192000"/>
              <a:gd name="connsiteY1047" fmla="*/ 1741318 h 2210635"/>
              <a:gd name="connsiteX1048" fmla="*/ 8633618 w 12192000"/>
              <a:gd name="connsiteY1048" fmla="*/ 1745313 h 2210635"/>
              <a:gd name="connsiteX1049" fmla="*/ 8679987 w 12192000"/>
              <a:gd name="connsiteY1049" fmla="*/ 1749308 h 2210635"/>
              <a:gd name="connsiteX1050" fmla="*/ 8726992 w 12192000"/>
              <a:gd name="connsiteY1050" fmla="*/ 1752732 h 2210635"/>
              <a:gd name="connsiteX1051" fmla="*/ 8774632 w 12192000"/>
              <a:gd name="connsiteY1051" fmla="*/ 1756157 h 2210635"/>
              <a:gd name="connsiteX1052" fmla="*/ 8821637 w 12192000"/>
              <a:gd name="connsiteY1052" fmla="*/ 1759581 h 2210635"/>
              <a:gd name="connsiteX1053" fmla="*/ 8868641 w 12192000"/>
              <a:gd name="connsiteY1053" fmla="*/ 1763006 h 2210635"/>
              <a:gd name="connsiteX1054" fmla="*/ 8916281 w 12192000"/>
              <a:gd name="connsiteY1054" fmla="*/ 1766430 h 2210635"/>
              <a:gd name="connsiteX1055" fmla="*/ 8916281 w 12192000"/>
              <a:gd name="connsiteY1055" fmla="*/ 1689951 h 2210635"/>
              <a:gd name="connsiteX1056" fmla="*/ 8890238 w 12192000"/>
              <a:gd name="connsiteY1056" fmla="*/ 1692805 h 2210635"/>
              <a:gd name="connsiteX1057" fmla="*/ 8864830 w 12192000"/>
              <a:gd name="connsiteY1057" fmla="*/ 1695659 h 2210635"/>
              <a:gd name="connsiteX1058" fmla="*/ 8840058 w 12192000"/>
              <a:gd name="connsiteY1058" fmla="*/ 1697942 h 2210635"/>
              <a:gd name="connsiteX1059" fmla="*/ 8814650 w 12192000"/>
              <a:gd name="connsiteY1059" fmla="*/ 1700795 h 2210635"/>
              <a:gd name="connsiteX1060" fmla="*/ 8822907 w 12192000"/>
              <a:gd name="connsiteY1060" fmla="*/ 1687098 h 2210635"/>
              <a:gd name="connsiteX1061" fmla="*/ 8832435 w 12192000"/>
              <a:gd name="connsiteY1061" fmla="*/ 1673971 h 2210635"/>
              <a:gd name="connsiteX1062" fmla="*/ 8840693 w 12192000"/>
              <a:gd name="connsiteY1062" fmla="*/ 1660273 h 2210635"/>
              <a:gd name="connsiteX1063" fmla="*/ 8848950 w 12192000"/>
              <a:gd name="connsiteY1063" fmla="*/ 1647717 h 2210635"/>
              <a:gd name="connsiteX1064" fmla="*/ 8858478 w 12192000"/>
              <a:gd name="connsiteY1064" fmla="*/ 1634590 h 2210635"/>
              <a:gd name="connsiteX1065" fmla="*/ 8866736 w 12192000"/>
              <a:gd name="connsiteY1065" fmla="*/ 1620892 h 2210635"/>
              <a:gd name="connsiteX1066" fmla="*/ 8875629 w 12192000"/>
              <a:gd name="connsiteY1066" fmla="*/ 1607765 h 2210635"/>
              <a:gd name="connsiteX1067" fmla="*/ 8883886 w 12192000"/>
              <a:gd name="connsiteY1067" fmla="*/ 1594068 h 2210635"/>
              <a:gd name="connsiteX1068" fmla="*/ 8873723 w 12192000"/>
              <a:gd name="connsiteY1068" fmla="*/ 1595780 h 2210635"/>
              <a:gd name="connsiteX1069" fmla="*/ 8862925 w 12192000"/>
              <a:gd name="connsiteY1069" fmla="*/ 1596921 h 2210635"/>
              <a:gd name="connsiteX1070" fmla="*/ 8852126 w 12192000"/>
              <a:gd name="connsiteY1070" fmla="*/ 1597492 h 2210635"/>
              <a:gd name="connsiteX1071" fmla="*/ 8841328 w 12192000"/>
              <a:gd name="connsiteY1071" fmla="*/ 1599204 h 2210635"/>
              <a:gd name="connsiteX1072" fmla="*/ 8856573 w 12192000"/>
              <a:gd name="connsiteY1072" fmla="*/ 1575233 h 2210635"/>
              <a:gd name="connsiteX1073" fmla="*/ 8871817 w 12192000"/>
              <a:gd name="connsiteY1073" fmla="*/ 1551262 h 2210635"/>
              <a:gd name="connsiteX1074" fmla="*/ 8887697 w 12192000"/>
              <a:gd name="connsiteY1074" fmla="*/ 1527291 h 2210635"/>
              <a:gd name="connsiteX1075" fmla="*/ 8902942 w 12192000"/>
              <a:gd name="connsiteY1075" fmla="*/ 1503320 h 2210635"/>
              <a:gd name="connsiteX1076" fmla="*/ 8896590 w 12192000"/>
              <a:gd name="connsiteY1076" fmla="*/ 1503891 h 2210635"/>
              <a:gd name="connsiteX1077" fmla="*/ 8889603 w 12192000"/>
              <a:gd name="connsiteY1077" fmla="*/ 1504462 h 2210635"/>
              <a:gd name="connsiteX1078" fmla="*/ 8883251 w 12192000"/>
              <a:gd name="connsiteY1078" fmla="*/ 1505033 h 2210635"/>
              <a:gd name="connsiteX1079" fmla="*/ 8876264 w 12192000"/>
              <a:gd name="connsiteY1079" fmla="*/ 1506745 h 2210635"/>
              <a:gd name="connsiteX1080" fmla="*/ 8885157 w 12192000"/>
              <a:gd name="connsiteY1080" fmla="*/ 1493047 h 2210635"/>
              <a:gd name="connsiteX1081" fmla="*/ 8893414 w 12192000"/>
              <a:gd name="connsiteY1081" fmla="*/ 1479920 h 2210635"/>
              <a:gd name="connsiteX1082" fmla="*/ 8901672 w 12192000"/>
              <a:gd name="connsiteY1082" fmla="*/ 1466793 h 2210635"/>
              <a:gd name="connsiteX1083" fmla="*/ 8909929 w 12192000"/>
              <a:gd name="connsiteY1083" fmla="*/ 1453666 h 2210635"/>
              <a:gd name="connsiteX1084" fmla="*/ 8918187 w 12192000"/>
              <a:gd name="connsiteY1084" fmla="*/ 1441110 h 2210635"/>
              <a:gd name="connsiteX1085" fmla="*/ 8927080 w 12192000"/>
              <a:gd name="connsiteY1085" fmla="*/ 1427983 h 2210635"/>
              <a:gd name="connsiteX1086" fmla="*/ 8935337 w 12192000"/>
              <a:gd name="connsiteY1086" fmla="*/ 1414856 h 2210635"/>
              <a:gd name="connsiteX1087" fmla="*/ 8944230 w 12192000"/>
              <a:gd name="connsiteY1087" fmla="*/ 1401729 h 2210635"/>
              <a:gd name="connsiteX1088" fmla="*/ 8952488 w 12192000"/>
              <a:gd name="connsiteY1088" fmla="*/ 1416568 h 2210635"/>
              <a:gd name="connsiteX1089" fmla="*/ 8961380 w 12192000"/>
              <a:gd name="connsiteY1089" fmla="*/ 1429695 h 2210635"/>
              <a:gd name="connsiteX1090" fmla="*/ 8969638 w 12192000"/>
              <a:gd name="connsiteY1090" fmla="*/ 1444535 h 2210635"/>
              <a:gd name="connsiteX1091" fmla="*/ 8977896 w 12192000"/>
              <a:gd name="connsiteY1091" fmla="*/ 1458232 h 2210635"/>
              <a:gd name="connsiteX1092" fmla="*/ 8986153 w 12192000"/>
              <a:gd name="connsiteY1092" fmla="*/ 1472501 h 2210635"/>
              <a:gd name="connsiteX1093" fmla="*/ 8994411 w 12192000"/>
              <a:gd name="connsiteY1093" fmla="*/ 1486198 h 2210635"/>
              <a:gd name="connsiteX1094" fmla="*/ 9003304 w 12192000"/>
              <a:gd name="connsiteY1094" fmla="*/ 1500467 h 2210635"/>
              <a:gd name="connsiteX1095" fmla="*/ 9012196 w 12192000"/>
              <a:gd name="connsiteY1095" fmla="*/ 1514735 h 2210635"/>
              <a:gd name="connsiteX1096" fmla="*/ 9005209 w 12192000"/>
              <a:gd name="connsiteY1096" fmla="*/ 1513023 h 2210635"/>
              <a:gd name="connsiteX1097" fmla="*/ 8998222 w 12192000"/>
              <a:gd name="connsiteY1097" fmla="*/ 1511311 h 2210635"/>
              <a:gd name="connsiteX1098" fmla="*/ 8991870 w 12192000"/>
              <a:gd name="connsiteY1098" fmla="*/ 1510169 h 2210635"/>
              <a:gd name="connsiteX1099" fmla="*/ 8984883 w 12192000"/>
              <a:gd name="connsiteY1099" fmla="*/ 1507886 h 2210635"/>
              <a:gd name="connsiteX1100" fmla="*/ 8992505 w 12192000"/>
              <a:gd name="connsiteY1100" fmla="*/ 1521013 h 2210635"/>
              <a:gd name="connsiteX1101" fmla="*/ 9000128 w 12192000"/>
              <a:gd name="connsiteY1101" fmla="*/ 1534140 h 2210635"/>
              <a:gd name="connsiteX1102" fmla="*/ 9008385 w 12192000"/>
              <a:gd name="connsiteY1102" fmla="*/ 1546696 h 2210635"/>
              <a:gd name="connsiteX1103" fmla="*/ 9016008 w 12192000"/>
              <a:gd name="connsiteY1103" fmla="*/ 1559823 h 2210635"/>
              <a:gd name="connsiteX1104" fmla="*/ 9023630 w 12192000"/>
              <a:gd name="connsiteY1104" fmla="*/ 1572950 h 2210635"/>
              <a:gd name="connsiteX1105" fmla="*/ 9031252 w 12192000"/>
              <a:gd name="connsiteY1105" fmla="*/ 1586077 h 2210635"/>
              <a:gd name="connsiteX1106" fmla="*/ 9038875 w 12192000"/>
              <a:gd name="connsiteY1106" fmla="*/ 1598063 h 2210635"/>
              <a:gd name="connsiteX1107" fmla="*/ 9047132 w 12192000"/>
              <a:gd name="connsiteY1107" fmla="*/ 1611190 h 2210635"/>
              <a:gd name="connsiteX1108" fmla="*/ 9036334 w 12192000"/>
              <a:gd name="connsiteY1108" fmla="*/ 1609477 h 2210635"/>
              <a:gd name="connsiteX1109" fmla="*/ 9024900 w 12192000"/>
              <a:gd name="connsiteY1109" fmla="*/ 1606624 h 2210635"/>
              <a:gd name="connsiteX1110" fmla="*/ 9014737 w 12192000"/>
              <a:gd name="connsiteY1110" fmla="*/ 1603770 h 2210635"/>
              <a:gd name="connsiteX1111" fmla="*/ 9003939 w 12192000"/>
              <a:gd name="connsiteY1111" fmla="*/ 1601487 h 2210635"/>
              <a:gd name="connsiteX1112" fmla="*/ 9012832 w 12192000"/>
              <a:gd name="connsiteY1112" fmla="*/ 1616326 h 2210635"/>
              <a:gd name="connsiteX1113" fmla="*/ 9021089 w 12192000"/>
              <a:gd name="connsiteY1113" fmla="*/ 1630595 h 2210635"/>
              <a:gd name="connsiteX1114" fmla="*/ 9029982 w 12192000"/>
              <a:gd name="connsiteY1114" fmla="*/ 1644863 h 2210635"/>
              <a:gd name="connsiteX1115" fmla="*/ 9038875 w 12192000"/>
              <a:gd name="connsiteY1115" fmla="*/ 1659131 h 2210635"/>
              <a:gd name="connsiteX1116" fmla="*/ 9047132 w 12192000"/>
              <a:gd name="connsiteY1116" fmla="*/ 1673400 h 2210635"/>
              <a:gd name="connsiteX1117" fmla="*/ 9055390 w 12192000"/>
              <a:gd name="connsiteY1117" fmla="*/ 1687668 h 2210635"/>
              <a:gd name="connsiteX1118" fmla="*/ 9064918 w 12192000"/>
              <a:gd name="connsiteY1118" fmla="*/ 1702507 h 2210635"/>
              <a:gd name="connsiteX1119" fmla="*/ 9073175 w 12192000"/>
              <a:gd name="connsiteY1119" fmla="*/ 1716776 h 2210635"/>
              <a:gd name="connsiteX1120" fmla="*/ 9047767 w 12192000"/>
              <a:gd name="connsiteY1120" fmla="*/ 1710498 h 2210635"/>
              <a:gd name="connsiteX1121" fmla="*/ 9022995 w 12192000"/>
              <a:gd name="connsiteY1121" fmla="*/ 1704790 h 2210635"/>
              <a:gd name="connsiteX1122" fmla="*/ 8997587 w 12192000"/>
              <a:gd name="connsiteY1122" fmla="*/ 1699083 h 2210635"/>
              <a:gd name="connsiteX1123" fmla="*/ 8972814 w 12192000"/>
              <a:gd name="connsiteY1123" fmla="*/ 1693376 h 2210635"/>
              <a:gd name="connsiteX1124" fmla="*/ 8972814 w 12192000"/>
              <a:gd name="connsiteY1124" fmla="*/ 1769854 h 2210635"/>
              <a:gd name="connsiteX1125" fmla="*/ 9018548 w 12192000"/>
              <a:gd name="connsiteY1125" fmla="*/ 1772137 h 2210635"/>
              <a:gd name="connsiteX1126" fmla="*/ 9063012 w 12192000"/>
              <a:gd name="connsiteY1126" fmla="*/ 1774991 h 2210635"/>
              <a:gd name="connsiteX1127" fmla="*/ 9108746 w 12192000"/>
              <a:gd name="connsiteY1127" fmla="*/ 1776703 h 2210635"/>
              <a:gd name="connsiteX1128" fmla="*/ 9154481 w 12192000"/>
              <a:gd name="connsiteY1128" fmla="*/ 1778986 h 2210635"/>
              <a:gd name="connsiteX1129" fmla="*/ 9200215 w 12192000"/>
              <a:gd name="connsiteY1129" fmla="*/ 1780698 h 2210635"/>
              <a:gd name="connsiteX1130" fmla="*/ 9245949 w 12192000"/>
              <a:gd name="connsiteY1130" fmla="*/ 1782411 h 2210635"/>
              <a:gd name="connsiteX1131" fmla="*/ 9291684 w 12192000"/>
              <a:gd name="connsiteY1131" fmla="*/ 1784123 h 2210635"/>
              <a:gd name="connsiteX1132" fmla="*/ 9337418 w 12192000"/>
              <a:gd name="connsiteY1132" fmla="*/ 1785264 h 2210635"/>
              <a:gd name="connsiteX1133" fmla="*/ 9337418 w 12192000"/>
              <a:gd name="connsiteY1133" fmla="*/ 1665980 h 2210635"/>
              <a:gd name="connsiteX1134" fmla="*/ 9315186 w 12192000"/>
              <a:gd name="connsiteY1134" fmla="*/ 1669405 h 2210635"/>
              <a:gd name="connsiteX1135" fmla="*/ 9292319 w 12192000"/>
              <a:gd name="connsiteY1135" fmla="*/ 1672258 h 2210635"/>
              <a:gd name="connsiteX1136" fmla="*/ 9270722 w 12192000"/>
              <a:gd name="connsiteY1136" fmla="*/ 1675683 h 2210635"/>
              <a:gd name="connsiteX1137" fmla="*/ 9248490 w 12192000"/>
              <a:gd name="connsiteY1137" fmla="*/ 1679107 h 2210635"/>
              <a:gd name="connsiteX1138" fmla="*/ 9226258 w 12192000"/>
              <a:gd name="connsiteY1138" fmla="*/ 1681961 h 2210635"/>
              <a:gd name="connsiteX1139" fmla="*/ 9203391 w 12192000"/>
              <a:gd name="connsiteY1139" fmla="*/ 1685385 h 2210635"/>
              <a:gd name="connsiteX1140" fmla="*/ 9181159 w 12192000"/>
              <a:gd name="connsiteY1140" fmla="*/ 1687668 h 2210635"/>
              <a:gd name="connsiteX1141" fmla="*/ 9158927 w 12192000"/>
              <a:gd name="connsiteY1141" fmla="*/ 1691093 h 2210635"/>
              <a:gd name="connsiteX1142" fmla="*/ 9174172 w 12192000"/>
              <a:gd name="connsiteY1142" fmla="*/ 1667122 h 2210635"/>
              <a:gd name="connsiteX1143" fmla="*/ 9189417 w 12192000"/>
              <a:gd name="connsiteY1143" fmla="*/ 1643722 h 2210635"/>
              <a:gd name="connsiteX1144" fmla="*/ 9204661 w 12192000"/>
              <a:gd name="connsiteY1144" fmla="*/ 1619751 h 2210635"/>
              <a:gd name="connsiteX1145" fmla="*/ 9219906 w 12192000"/>
              <a:gd name="connsiteY1145" fmla="*/ 1594638 h 2210635"/>
              <a:gd name="connsiteX1146" fmla="*/ 9235151 w 12192000"/>
              <a:gd name="connsiteY1146" fmla="*/ 1570667 h 2210635"/>
              <a:gd name="connsiteX1147" fmla="*/ 9250396 w 12192000"/>
              <a:gd name="connsiteY1147" fmla="*/ 1546696 h 2210635"/>
              <a:gd name="connsiteX1148" fmla="*/ 9265641 w 12192000"/>
              <a:gd name="connsiteY1148" fmla="*/ 1523296 h 2210635"/>
              <a:gd name="connsiteX1149" fmla="*/ 9280885 w 12192000"/>
              <a:gd name="connsiteY1149" fmla="*/ 1499325 h 2210635"/>
              <a:gd name="connsiteX1150" fmla="*/ 9261829 w 12192000"/>
              <a:gd name="connsiteY1150" fmla="*/ 1501608 h 2210635"/>
              <a:gd name="connsiteX1151" fmla="*/ 9244044 w 12192000"/>
              <a:gd name="connsiteY1151" fmla="*/ 1504462 h 2210635"/>
              <a:gd name="connsiteX1152" fmla="*/ 9224988 w 12192000"/>
              <a:gd name="connsiteY1152" fmla="*/ 1507316 h 2210635"/>
              <a:gd name="connsiteX1153" fmla="*/ 9205932 w 12192000"/>
              <a:gd name="connsiteY1153" fmla="*/ 1509598 h 2210635"/>
              <a:gd name="connsiteX1154" fmla="*/ 9219271 w 12192000"/>
              <a:gd name="connsiteY1154" fmla="*/ 1487911 h 2210635"/>
              <a:gd name="connsiteX1155" fmla="*/ 9233245 w 12192000"/>
              <a:gd name="connsiteY1155" fmla="*/ 1466793 h 2210635"/>
              <a:gd name="connsiteX1156" fmla="*/ 9246585 w 12192000"/>
              <a:gd name="connsiteY1156" fmla="*/ 1445105 h 2210635"/>
              <a:gd name="connsiteX1157" fmla="*/ 9260559 w 12192000"/>
              <a:gd name="connsiteY1157" fmla="*/ 1423988 h 2210635"/>
              <a:gd name="connsiteX1158" fmla="*/ 9274533 w 12192000"/>
              <a:gd name="connsiteY1158" fmla="*/ 1401729 h 2210635"/>
              <a:gd name="connsiteX1159" fmla="*/ 9287872 w 12192000"/>
              <a:gd name="connsiteY1159" fmla="*/ 1380612 h 2210635"/>
              <a:gd name="connsiteX1160" fmla="*/ 9301847 w 12192000"/>
              <a:gd name="connsiteY1160" fmla="*/ 1358924 h 2210635"/>
              <a:gd name="connsiteX1161" fmla="*/ 9315186 w 12192000"/>
              <a:gd name="connsiteY1161" fmla="*/ 1336665 h 2210635"/>
              <a:gd name="connsiteX1162" fmla="*/ 9303117 w 12192000"/>
              <a:gd name="connsiteY1162" fmla="*/ 1338948 h 2210635"/>
              <a:gd name="connsiteX1163" fmla="*/ 9291684 w 12192000"/>
              <a:gd name="connsiteY1163" fmla="*/ 1341231 h 2210635"/>
              <a:gd name="connsiteX1164" fmla="*/ 9279615 w 12192000"/>
              <a:gd name="connsiteY1164" fmla="*/ 1342373 h 2210635"/>
              <a:gd name="connsiteX1165" fmla="*/ 9267546 w 12192000"/>
              <a:gd name="connsiteY1165" fmla="*/ 1344656 h 2210635"/>
              <a:gd name="connsiteX1166" fmla="*/ 9282791 w 12192000"/>
              <a:gd name="connsiteY1166" fmla="*/ 1320685 h 2210635"/>
              <a:gd name="connsiteX1167" fmla="*/ 9298036 w 12192000"/>
              <a:gd name="connsiteY1167" fmla="*/ 1297284 h 2210635"/>
              <a:gd name="connsiteX1168" fmla="*/ 9312645 w 12192000"/>
              <a:gd name="connsiteY1168" fmla="*/ 1273314 h 2210635"/>
              <a:gd name="connsiteX1169" fmla="*/ 9327890 w 12192000"/>
              <a:gd name="connsiteY1169" fmla="*/ 1249913 h 2210635"/>
              <a:gd name="connsiteX1170" fmla="*/ 9341864 w 12192000"/>
              <a:gd name="connsiteY1170" fmla="*/ 1225942 h 2210635"/>
              <a:gd name="connsiteX1171" fmla="*/ 9357109 w 12192000"/>
              <a:gd name="connsiteY1171" fmla="*/ 1202542 h 2210635"/>
              <a:gd name="connsiteX1172" fmla="*/ 9372354 w 12192000"/>
              <a:gd name="connsiteY1172" fmla="*/ 1179142 h 2210635"/>
              <a:gd name="connsiteX1173" fmla="*/ 9386963 w 12192000"/>
              <a:gd name="connsiteY1173" fmla="*/ 1155742 h 2210635"/>
              <a:gd name="connsiteX1174" fmla="*/ 9402208 w 12192000"/>
              <a:gd name="connsiteY1174" fmla="*/ 1179713 h 2210635"/>
              <a:gd name="connsiteX1175" fmla="*/ 9417453 w 12192000"/>
              <a:gd name="connsiteY1175" fmla="*/ 1204254 h 2210635"/>
              <a:gd name="connsiteX1176" fmla="*/ 9432063 w 12192000"/>
              <a:gd name="connsiteY1176" fmla="*/ 1228225 h 2210635"/>
              <a:gd name="connsiteX1177" fmla="*/ 9447307 w 12192000"/>
              <a:gd name="connsiteY1177" fmla="*/ 1252767 h 2210635"/>
              <a:gd name="connsiteX1178" fmla="*/ 9461917 w 12192000"/>
              <a:gd name="connsiteY1178" fmla="*/ 1276738 h 2210635"/>
              <a:gd name="connsiteX1179" fmla="*/ 9477162 w 12192000"/>
              <a:gd name="connsiteY1179" fmla="*/ 1301280 h 2210635"/>
              <a:gd name="connsiteX1180" fmla="*/ 9492406 w 12192000"/>
              <a:gd name="connsiteY1180" fmla="*/ 1325251 h 2210635"/>
              <a:gd name="connsiteX1181" fmla="*/ 9507016 w 12192000"/>
              <a:gd name="connsiteY1181" fmla="*/ 1349222 h 2210635"/>
              <a:gd name="connsiteX1182" fmla="*/ 9495582 w 12192000"/>
              <a:gd name="connsiteY1182" fmla="*/ 1346939 h 2210635"/>
              <a:gd name="connsiteX1183" fmla="*/ 9482878 w 12192000"/>
              <a:gd name="connsiteY1183" fmla="*/ 1345226 h 2210635"/>
              <a:gd name="connsiteX1184" fmla="*/ 9470810 w 12192000"/>
              <a:gd name="connsiteY1184" fmla="*/ 1342373 h 2210635"/>
              <a:gd name="connsiteX1185" fmla="*/ 9459376 w 12192000"/>
              <a:gd name="connsiteY1185" fmla="*/ 1340090 h 2210635"/>
              <a:gd name="connsiteX1186" fmla="*/ 9473350 w 12192000"/>
              <a:gd name="connsiteY1186" fmla="*/ 1362919 h 2210635"/>
              <a:gd name="connsiteX1187" fmla="*/ 9486690 w 12192000"/>
              <a:gd name="connsiteY1187" fmla="*/ 1384607 h 2210635"/>
              <a:gd name="connsiteX1188" fmla="*/ 9500664 w 12192000"/>
              <a:gd name="connsiteY1188" fmla="*/ 1406866 h 2210635"/>
              <a:gd name="connsiteX1189" fmla="*/ 9514638 w 12192000"/>
              <a:gd name="connsiteY1189" fmla="*/ 1429125 h 2210635"/>
              <a:gd name="connsiteX1190" fmla="*/ 9527977 w 12192000"/>
              <a:gd name="connsiteY1190" fmla="*/ 1451383 h 2210635"/>
              <a:gd name="connsiteX1191" fmla="*/ 9541952 w 12192000"/>
              <a:gd name="connsiteY1191" fmla="*/ 1473642 h 2210635"/>
              <a:gd name="connsiteX1192" fmla="*/ 9555291 w 12192000"/>
              <a:gd name="connsiteY1192" fmla="*/ 1495901 h 2210635"/>
              <a:gd name="connsiteX1193" fmla="*/ 9569265 w 12192000"/>
              <a:gd name="connsiteY1193" fmla="*/ 1517589 h 2210635"/>
              <a:gd name="connsiteX1194" fmla="*/ 9550209 w 12192000"/>
              <a:gd name="connsiteY1194" fmla="*/ 1514164 h 2210635"/>
              <a:gd name="connsiteX1195" fmla="*/ 9531153 w 12192000"/>
              <a:gd name="connsiteY1195" fmla="*/ 1510740 h 2210635"/>
              <a:gd name="connsiteX1196" fmla="*/ 9512098 w 12192000"/>
              <a:gd name="connsiteY1196" fmla="*/ 1507316 h 2210635"/>
              <a:gd name="connsiteX1197" fmla="*/ 9493042 w 12192000"/>
              <a:gd name="connsiteY1197" fmla="*/ 1503891 h 2210635"/>
              <a:gd name="connsiteX1198" fmla="*/ 9508286 w 12192000"/>
              <a:gd name="connsiteY1198" fmla="*/ 1528433 h 2210635"/>
              <a:gd name="connsiteX1199" fmla="*/ 9523531 w 12192000"/>
              <a:gd name="connsiteY1199" fmla="*/ 1552974 h 2210635"/>
              <a:gd name="connsiteX1200" fmla="*/ 9539411 w 12192000"/>
              <a:gd name="connsiteY1200" fmla="*/ 1577516 h 2210635"/>
              <a:gd name="connsiteX1201" fmla="*/ 9554656 w 12192000"/>
              <a:gd name="connsiteY1201" fmla="*/ 1602629 h 2210635"/>
              <a:gd name="connsiteX1202" fmla="*/ 9569901 w 12192000"/>
              <a:gd name="connsiteY1202" fmla="*/ 1627170 h 2210635"/>
              <a:gd name="connsiteX1203" fmla="*/ 9585145 w 12192000"/>
              <a:gd name="connsiteY1203" fmla="*/ 1651712 h 2210635"/>
              <a:gd name="connsiteX1204" fmla="*/ 9600390 w 12192000"/>
              <a:gd name="connsiteY1204" fmla="*/ 1676254 h 2210635"/>
              <a:gd name="connsiteX1205" fmla="*/ 9615635 w 12192000"/>
              <a:gd name="connsiteY1205" fmla="*/ 1700795 h 2210635"/>
              <a:gd name="connsiteX1206" fmla="*/ 9593403 w 12192000"/>
              <a:gd name="connsiteY1206" fmla="*/ 1696800 h 2210635"/>
              <a:gd name="connsiteX1207" fmla="*/ 9570536 w 12192000"/>
              <a:gd name="connsiteY1207" fmla="*/ 1693376 h 2210635"/>
              <a:gd name="connsiteX1208" fmla="*/ 9548939 w 12192000"/>
              <a:gd name="connsiteY1208" fmla="*/ 1689381 h 2210635"/>
              <a:gd name="connsiteX1209" fmla="*/ 9526707 w 12192000"/>
              <a:gd name="connsiteY1209" fmla="*/ 1685385 h 2210635"/>
              <a:gd name="connsiteX1210" fmla="*/ 9504475 w 12192000"/>
              <a:gd name="connsiteY1210" fmla="*/ 1680819 h 2210635"/>
              <a:gd name="connsiteX1211" fmla="*/ 9481608 w 12192000"/>
              <a:gd name="connsiteY1211" fmla="*/ 1676254 h 2210635"/>
              <a:gd name="connsiteX1212" fmla="*/ 9459376 w 12192000"/>
              <a:gd name="connsiteY1212" fmla="*/ 1672258 h 2210635"/>
              <a:gd name="connsiteX1213" fmla="*/ 9437144 w 12192000"/>
              <a:gd name="connsiteY1213" fmla="*/ 1668263 h 2210635"/>
              <a:gd name="connsiteX1214" fmla="*/ 9437144 w 12192000"/>
              <a:gd name="connsiteY1214" fmla="*/ 1787547 h 2210635"/>
              <a:gd name="connsiteX1215" fmla="*/ 9493677 w 12192000"/>
              <a:gd name="connsiteY1215" fmla="*/ 1788689 h 2210635"/>
              <a:gd name="connsiteX1216" fmla="*/ 9549574 w 12192000"/>
              <a:gd name="connsiteY1216" fmla="*/ 1789259 h 2210635"/>
              <a:gd name="connsiteX1217" fmla="*/ 9605472 w 12192000"/>
              <a:gd name="connsiteY1217" fmla="*/ 1789259 h 2210635"/>
              <a:gd name="connsiteX1218" fmla="*/ 9662004 w 12192000"/>
              <a:gd name="connsiteY1218" fmla="*/ 1789259 h 2210635"/>
              <a:gd name="connsiteX1219" fmla="*/ 9718537 w 12192000"/>
              <a:gd name="connsiteY1219" fmla="*/ 1788689 h 2210635"/>
              <a:gd name="connsiteX1220" fmla="*/ 9775070 w 12192000"/>
              <a:gd name="connsiteY1220" fmla="*/ 1787547 h 2210635"/>
              <a:gd name="connsiteX1221" fmla="*/ 9831602 w 12192000"/>
              <a:gd name="connsiteY1221" fmla="*/ 1786976 h 2210635"/>
              <a:gd name="connsiteX1222" fmla="*/ 9887500 w 12192000"/>
              <a:gd name="connsiteY1222" fmla="*/ 1785264 h 2210635"/>
              <a:gd name="connsiteX1223" fmla="*/ 9887500 w 12192000"/>
              <a:gd name="connsiteY1223" fmla="*/ 1586077 h 2210635"/>
              <a:gd name="connsiteX1224" fmla="*/ 9854470 w 12192000"/>
              <a:gd name="connsiteY1224" fmla="*/ 1592926 h 2210635"/>
              <a:gd name="connsiteX1225" fmla="*/ 9820804 w 12192000"/>
              <a:gd name="connsiteY1225" fmla="*/ 1599775 h 2210635"/>
              <a:gd name="connsiteX1226" fmla="*/ 9787774 w 12192000"/>
              <a:gd name="connsiteY1226" fmla="*/ 1606053 h 2210635"/>
              <a:gd name="connsiteX1227" fmla="*/ 9754108 w 12192000"/>
              <a:gd name="connsiteY1227" fmla="*/ 1612902 h 2210635"/>
              <a:gd name="connsiteX1228" fmla="*/ 9721078 w 12192000"/>
              <a:gd name="connsiteY1228" fmla="*/ 1618609 h 2210635"/>
              <a:gd name="connsiteX1229" fmla="*/ 9688048 w 12192000"/>
              <a:gd name="connsiteY1229" fmla="*/ 1624887 h 2210635"/>
              <a:gd name="connsiteX1230" fmla="*/ 9654382 w 12192000"/>
              <a:gd name="connsiteY1230" fmla="*/ 1631165 h 2210635"/>
              <a:gd name="connsiteX1231" fmla="*/ 9620716 w 12192000"/>
              <a:gd name="connsiteY1231" fmla="*/ 1636873 h 2210635"/>
              <a:gd name="connsiteX1232" fmla="*/ 9643584 w 12192000"/>
              <a:gd name="connsiteY1232" fmla="*/ 1600346 h 2210635"/>
              <a:gd name="connsiteX1233" fmla="*/ 9666451 w 12192000"/>
              <a:gd name="connsiteY1233" fmla="*/ 1563248 h 2210635"/>
              <a:gd name="connsiteX1234" fmla="*/ 9689318 w 12192000"/>
              <a:gd name="connsiteY1234" fmla="*/ 1526721 h 2210635"/>
              <a:gd name="connsiteX1235" fmla="*/ 9712185 w 12192000"/>
              <a:gd name="connsiteY1235" fmla="*/ 1489623 h 2210635"/>
              <a:gd name="connsiteX1236" fmla="*/ 9735052 w 12192000"/>
              <a:gd name="connsiteY1236" fmla="*/ 1453096 h 2210635"/>
              <a:gd name="connsiteX1237" fmla="*/ 9757919 w 12192000"/>
              <a:gd name="connsiteY1237" fmla="*/ 1416568 h 2210635"/>
              <a:gd name="connsiteX1238" fmla="*/ 9780786 w 12192000"/>
              <a:gd name="connsiteY1238" fmla="*/ 1379471 h 2210635"/>
              <a:gd name="connsiteX1239" fmla="*/ 9803654 w 12192000"/>
              <a:gd name="connsiteY1239" fmla="*/ 1341802 h 2210635"/>
              <a:gd name="connsiteX1240" fmla="*/ 9775705 w 12192000"/>
              <a:gd name="connsiteY1240" fmla="*/ 1346939 h 2210635"/>
              <a:gd name="connsiteX1241" fmla="*/ 9747756 w 12192000"/>
              <a:gd name="connsiteY1241" fmla="*/ 1352646 h 2210635"/>
              <a:gd name="connsiteX1242" fmla="*/ 9719172 w 12192000"/>
              <a:gd name="connsiteY1242" fmla="*/ 1358353 h 2210635"/>
              <a:gd name="connsiteX1243" fmla="*/ 9691224 w 12192000"/>
              <a:gd name="connsiteY1243" fmla="*/ 1363490 h 2210635"/>
              <a:gd name="connsiteX1244" fmla="*/ 9710915 w 12192000"/>
              <a:gd name="connsiteY1244" fmla="*/ 1329816 h 2210635"/>
              <a:gd name="connsiteX1245" fmla="*/ 9731241 w 12192000"/>
              <a:gd name="connsiteY1245" fmla="*/ 1297284 h 2210635"/>
              <a:gd name="connsiteX1246" fmla="*/ 9752203 w 12192000"/>
              <a:gd name="connsiteY1246" fmla="*/ 1264182 h 2210635"/>
              <a:gd name="connsiteX1247" fmla="*/ 9772529 w 12192000"/>
              <a:gd name="connsiteY1247" fmla="*/ 1231079 h 2210635"/>
              <a:gd name="connsiteX1248" fmla="*/ 9793490 w 12192000"/>
              <a:gd name="connsiteY1248" fmla="*/ 1197976 h 2210635"/>
              <a:gd name="connsiteX1249" fmla="*/ 9813817 w 12192000"/>
              <a:gd name="connsiteY1249" fmla="*/ 1164303 h 2210635"/>
              <a:gd name="connsiteX1250" fmla="*/ 9833508 w 12192000"/>
              <a:gd name="connsiteY1250" fmla="*/ 1131771 h 2210635"/>
              <a:gd name="connsiteX1251" fmla="*/ 9854470 w 12192000"/>
              <a:gd name="connsiteY1251" fmla="*/ 1098097 h 2210635"/>
              <a:gd name="connsiteX1252" fmla="*/ 9836684 w 12192000"/>
              <a:gd name="connsiteY1252" fmla="*/ 1101522 h 2210635"/>
              <a:gd name="connsiteX1253" fmla="*/ 9818898 w 12192000"/>
              <a:gd name="connsiteY1253" fmla="*/ 1104946 h 2210635"/>
              <a:gd name="connsiteX1254" fmla="*/ 9801113 w 12192000"/>
              <a:gd name="connsiteY1254" fmla="*/ 1108371 h 2210635"/>
              <a:gd name="connsiteX1255" fmla="*/ 9783327 w 12192000"/>
              <a:gd name="connsiteY1255" fmla="*/ 1111795 h 2210635"/>
              <a:gd name="connsiteX1256" fmla="*/ 9805559 w 12192000"/>
              <a:gd name="connsiteY1256" fmla="*/ 1076409 h 2210635"/>
              <a:gd name="connsiteX1257" fmla="*/ 9828426 w 12192000"/>
              <a:gd name="connsiteY1257" fmla="*/ 1039882 h 2210635"/>
              <a:gd name="connsiteX1258" fmla="*/ 9850658 w 12192000"/>
              <a:gd name="connsiteY1258" fmla="*/ 1002784 h 2210635"/>
              <a:gd name="connsiteX1259" fmla="*/ 9872255 w 12192000"/>
              <a:gd name="connsiteY1259" fmla="*/ 966828 h 2210635"/>
              <a:gd name="connsiteX1260" fmla="*/ 9894487 w 12192000"/>
              <a:gd name="connsiteY1260" fmla="*/ 930301 h 2210635"/>
              <a:gd name="connsiteX1261" fmla="*/ 9917354 w 12192000"/>
              <a:gd name="connsiteY1261" fmla="*/ 894344 h 2210635"/>
              <a:gd name="connsiteX1262" fmla="*/ 9939586 w 12192000"/>
              <a:gd name="connsiteY1262" fmla="*/ 857247 h 2210635"/>
              <a:gd name="connsiteX1263" fmla="*/ 9961818 w 12192000"/>
              <a:gd name="connsiteY1263" fmla="*/ 821290 h 2210635"/>
              <a:gd name="connsiteX1264" fmla="*/ 9983415 w 12192000"/>
              <a:gd name="connsiteY1264" fmla="*/ 856105 h 2210635"/>
              <a:gd name="connsiteX1265" fmla="*/ 10006282 w 12192000"/>
              <a:gd name="connsiteY1265" fmla="*/ 890920 h 2210635"/>
              <a:gd name="connsiteX1266" fmla="*/ 10028514 w 12192000"/>
              <a:gd name="connsiteY1266" fmla="*/ 925735 h 2210635"/>
              <a:gd name="connsiteX1267" fmla="*/ 10050746 w 12192000"/>
              <a:gd name="connsiteY1267" fmla="*/ 960550 h 2210635"/>
              <a:gd name="connsiteX1268" fmla="*/ 10073613 w 12192000"/>
              <a:gd name="connsiteY1268" fmla="*/ 995365 h 2210635"/>
              <a:gd name="connsiteX1269" fmla="*/ 10095845 w 12192000"/>
              <a:gd name="connsiteY1269" fmla="*/ 1029609 h 2210635"/>
              <a:gd name="connsiteX1270" fmla="*/ 10118077 w 12192000"/>
              <a:gd name="connsiteY1270" fmla="*/ 1064424 h 2210635"/>
              <a:gd name="connsiteX1271" fmla="*/ 10139674 w 12192000"/>
              <a:gd name="connsiteY1271" fmla="*/ 1098668 h 2210635"/>
              <a:gd name="connsiteX1272" fmla="*/ 10122523 w 12192000"/>
              <a:gd name="connsiteY1272" fmla="*/ 1096956 h 2210635"/>
              <a:gd name="connsiteX1273" fmla="*/ 10104738 w 12192000"/>
              <a:gd name="connsiteY1273" fmla="*/ 1094673 h 2210635"/>
              <a:gd name="connsiteX1274" fmla="*/ 10086317 w 12192000"/>
              <a:gd name="connsiteY1274" fmla="*/ 1092390 h 2210635"/>
              <a:gd name="connsiteX1275" fmla="*/ 10069167 w 12192000"/>
              <a:gd name="connsiteY1275" fmla="*/ 1090678 h 2210635"/>
              <a:gd name="connsiteX1276" fmla="*/ 10089493 w 12192000"/>
              <a:gd name="connsiteY1276" fmla="*/ 1122068 h 2210635"/>
              <a:gd name="connsiteX1277" fmla="*/ 10110455 w 12192000"/>
              <a:gd name="connsiteY1277" fmla="*/ 1153459 h 2210635"/>
              <a:gd name="connsiteX1278" fmla="*/ 10130781 w 12192000"/>
              <a:gd name="connsiteY1278" fmla="*/ 1185991 h 2210635"/>
              <a:gd name="connsiteX1279" fmla="*/ 10150472 w 12192000"/>
              <a:gd name="connsiteY1279" fmla="*/ 1217381 h 2210635"/>
              <a:gd name="connsiteX1280" fmla="*/ 10171434 w 12192000"/>
              <a:gd name="connsiteY1280" fmla="*/ 1248772 h 2210635"/>
              <a:gd name="connsiteX1281" fmla="*/ 10191760 w 12192000"/>
              <a:gd name="connsiteY1281" fmla="*/ 1280162 h 2210635"/>
              <a:gd name="connsiteX1282" fmla="*/ 10212086 w 12192000"/>
              <a:gd name="connsiteY1282" fmla="*/ 1312124 h 2210635"/>
              <a:gd name="connsiteX1283" fmla="*/ 10233048 w 12192000"/>
              <a:gd name="connsiteY1283" fmla="*/ 1343514 h 2210635"/>
              <a:gd name="connsiteX1284" fmla="*/ 10204464 w 12192000"/>
              <a:gd name="connsiteY1284" fmla="*/ 1340090 h 2210635"/>
              <a:gd name="connsiteX1285" fmla="*/ 10176515 w 12192000"/>
              <a:gd name="connsiteY1285" fmla="*/ 1336665 h 2210635"/>
              <a:gd name="connsiteX1286" fmla="*/ 10147296 w 12192000"/>
              <a:gd name="connsiteY1286" fmla="*/ 1334382 h 2210635"/>
              <a:gd name="connsiteX1287" fmla="*/ 10119347 w 12192000"/>
              <a:gd name="connsiteY1287" fmla="*/ 1330958 h 2210635"/>
              <a:gd name="connsiteX1288" fmla="*/ 10142214 w 12192000"/>
              <a:gd name="connsiteY1288" fmla="*/ 1365773 h 2210635"/>
              <a:gd name="connsiteX1289" fmla="*/ 10165082 w 12192000"/>
              <a:gd name="connsiteY1289" fmla="*/ 1401159 h 2210635"/>
              <a:gd name="connsiteX1290" fmla="*/ 10187949 w 12192000"/>
              <a:gd name="connsiteY1290" fmla="*/ 1435973 h 2210635"/>
              <a:gd name="connsiteX1291" fmla="*/ 10210816 w 12192000"/>
              <a:gd name="connsiteY1291" fmla="*/ 1471930 h 2210635"/>
              <a:gd name="connsiteX1292" fmla="*/ 10233683 w 12192000"/>
              <a:gd name="connsiteY1292" fmla="*/ 1506745 h 2210635"/>
              <a:gd name="connsiteX1293" fmla="*/ 10256550 w 12192000"/>
              <a:gd name="connsiteY1293" fmla="*/ 1541560 h 2210635"/>
              <a:gd name="connsiteX1294" fmla="*/ 10279417 w 12192000"/>
              <a:gd name="connsiteY1294" fmla="*/ 1576375 h 2210635"/>
              <a:gd name="connsiteX1295" fmla="*/ 10302284 w 12192000"/>
              <a:gd name="connsiteY1295" fmla="*/ 1611760 h 2210635"/>
              <a:gd name="connsiteX1296" fmla="*/ 10268619 w 12192000"/>
              <a:gd name="connsiteY1296" fmla="*/ 1608336 h 2210635"/>
              <a:gd name="connsiteX1297" fmla="*/ 10236224 w 12192000"/>
              <a:gd name="connsiteY1297" fmla="*/ 1604341 h 2210635"/>
              <a:gd name="connsiteX1298" fmla="*/ 10202558 w 12192000"/>
              <a:gd name="connsiteY1298" fmla="*/ 1600916 h 2210635"/>
              <a:gd name="connsiteX1299" fmla="*/ 10168893 w 12192000"/>
              <a:gd name="connsiteY1299" fmla="*/ 1597492 h 2210635"/>
              <a:gd name="connsiteX1300" fmla="*/ 10135862 w 12192000"/>
              <a:gd name="connsiteY1300" fmla="*/ 1593497 h 2210635"/>
              <a:gd name="connsiteX1301" fmla="*/ 10102832 w 12192000"/>
              <a:gd name="connsiteY1301" fmla="*/ 1589502 h 2210635"/>
              <a:gd name="connsiteX1302" fmla="*/ 10069167 w 12192000"/>
              <a:gd name="connsiteY1302" fmla="*/ 1585506 h 2210635"/>
              <a:gd name="connsiteX1303" fmla="*/ 10036136 w 12192000"/>
              <a:gd name="connsiteY1303" fmla="*/ 1580941 h 2210635"/>
              <a:gd name="connsiteX1304" fmla="*/ 10036136 w 12192000"/>
              <a:gd name="connsiteY1304" fmla="*/ 1779557 h 2210635"/>
              <a:gd name="connsiteX1305" fmla="*/ 10082506 w 12192000"/>
              <a:gd name="connsiteY1305" fmla="*/ 1777274 h 2210635"/>
              <a:gd name="connsiteX1306" fmla="*/ 10130146 w 12192000"/>
              <a:gd name="connsiteY1306" fmla="*/ 1775562 h 2210635"/>
              <a:gd name="connsiteX1307" fmla="*/ 10177150 w 12192000"/>
              <a:gd name="connsiteY1307" fmla="*/ 1772708 h 2210635"/>
              <a:gd name="connsiteX1308" fmla="*/ 10224790 w 12192000"/>
              <a:gd name="connsiteY1308" fmla="*/ 1769284 h 2210635"/>
              <a:gd name="connsiteX1309" fmla="*/ 10271795 w 12192000"/>
              <a:gd name="connsiteY1309" fmla="*/ 1765859 h 2210635"/>
              <a:gd name="connsiteX1310" fmla="*/ 10318800 w 12192000"/>
              <a:gd name="connsiteY1310" fmla="*/ 1762435 h 2210635"/>
              <a:gd name="connsiteX1311" fmla="*/ 10366440 w 12192000"/>
              <a:gd name="connsiteY1311" fmla="*/ 1759010 h 2210635"/>
              <a:gd name="connsiteX1312" fmla="*/ 10412809 w 12192000"/>
              <a:gd name="connsiteY1312" fmla="*/ 1755015 h 2210635"/>
              <a:gd name="connsiteX1313" fmla="*/ 10412809 w 12192000"/>
              <a:gd name="connsiteY1313" fmla="*/ 1678537 h 2210635"/>
              <a:gd name="connsiteX1314" fmla="*/ 10387401 w 12192000"/>
              <a:gd name="connsiteY1314" fmla="*/ 1685385 h 2210635"/>
              <a:gd name="connsiteX1315" fmla="*/ 10362628 w 12192000"/>
              <a:gd name="connsiteY1315" fmla="*/ 1691093 h 2210635"/>
              <a:gd name="connsiteX1316" fmla="*/ 10337220 w 12192000"/>
              <a:gd name="connsiteY1316" fmla="*/ 1697942 h 2210635"/>
              <a:gd name="connsiteX1317" fmla="*/ 10312448 w 12192000"/>
              <a:gd name="connsiteY1317" fmla="*/ 1704220 h 2210635"/>
              <a:gd name="connsiteX1318" fmla="*/ 10320705 w 12192000"/>
              <a:gd name="connsiteY1318" fmla="*/ 1689951 h 2210635"/>
              <a:gd name="connsiteX1319" fmla="*/ 10328963 w 12192000"/>
              <a:gd name="connsiteY1319" fmla="*/ 1675683 h 2210635"/>
              <a:gd name="connsiteX1320" fmla="*/ 10337856 w 12192000"/>
              <a:gd name="connsiteY1320" fmla="*/ 1660273 h 2210635"/>
              <a:gd name="connsiteX1321" fmla="*/ 10346748 w 12192000"/>
              <a:gd name="connsiteY1321" fmla="*/ 1646005 h 2210635"/>
              <a:gd name="connsiteX1322" fmla="*/ 10355641 w 12192000"/>
              <a:gd name="connsiteY1322" fmla="*/ 1631736 h 2210635"/>
              <a:gd name="connsiteX1323" fmla="*/ 10363899 w 12192000"/>
              <a:gd name="connsiteY1323" fmla="*/ 1616897 h 2210635"/>
              <a:gd name="connsiteX1324" fmla="*/ 10372156 w 12192000"/>
              <a:gd name="connsiteY1324" fmla="*/ 1602629 h 2210635"/>
              <a:gd name="connsiteX1325" fmla="*/ 10381684 w 12192000"/>
              <a:gd name="connsiteY1325" fmla="*/ 1587789 h 2210635"/>
              <a:gd name="connsiteX1326" fmla="*/ 10370886 w 12192000"/>
              <a:gd name="connsiteY1326" fmla="*/ 1590643 h 2210635"/>
              <a:gd name="connsiteX1327" fmla="*/ 10359452 w 12192000"/>
              <a:gd name="connsiteY1327" fmla="*/ 1593497 h 2210635"/>
              <a:gd name="connsiteX1328" fmla="*/ 10348654 w 12192000"/>
              <a:gd name="connsiteY1328" fmla="*/ 1596350 h 2210635"/>
              <a:gd name="connsiteX1329" fmla="*/ 10337856 w 12192000"/>
              <a:gd name="connsiteY1329" fmla="*/ 1599204 h 2210635"/>
              <a:gd name="connsiteX1330" fmla="*/ 10346748 w 12192000"/>
              <a:gd name="connsiteY1330" fmla="*/ 1586077 h 2210635"/>
              <a:gd name="connsiteX1331" fmla="*/ 10354371 w 12192000"/>
              <a:gd name="connsiteY1331" fmla="*/ 1572380 h 2210635"/>
              <a:gd name="connsiteX1332" fmla="*/ 10361993 w 12192000"/>
              <a:gd name="connsiteY1332" fmla="*/ 1559253 h 2210635"/>
              <a:gd name="connsiteX1333" fmla="*/ 10368980 w 12192000"/>
              <a:gd name="connsiteY1333" fmla="*/ 1546126 h 2210635"/>
              <a:gd name="connsiteX1334" fmla="*/ 10376603 w 12192000"/>
              <a:gd name="connsiteY1334" fmla="*/ 1533569 h 2210635"/>
              <a:gd name="connsiteX1335" fmla="*/ 10384225 w 12192000"/>
              <a:gd name="connsiteY1335" fmla="*/ 1520442 h 2210635"/>
              <a:gd name="connsiteX1336" fmla="*/ 10393118 w 12192000"/>
              <a:gd name="connsiteY1336" fmla="*/ 1507316 h 2210635"/>
              <a:gd name="connsiteX1337" fmla="*/ 10400740 w 12192000"/>
              <a:gd name="connsiteY1337" fmla="*/ 1493618 h 2210635"/>
              <a:gd name="connsiteX1338" fmla="*/ 10393753 w 12192000"/>
              <a:gd name="connsiteY1338" fmla="*/ 1495901 h 2210635"/>
              <a:gd name="connsiteX1339" fmla="*/ 10386766 w 12192000"/>
              <a:gd name="connsiteY1339" fmla="*/ 1497613 h 2210635"/>
              <a:gd name="connsiteX1340" fmla="*/ 10379779 w 12192000"/>
              <a:gd name="connsiteY1340" fmla="*/ 1499325 h 2210635"/>
              <a:gd name="connsiteX1341" fmla="*/ 10372791 w 12192000"/>
              <a:gd name="connsiteY1341" fmla="*/ 1501037 h 2210635"/>
              <a:gd name="connsiteX1342" fmla="*/ 10382319 w 12192000"/>
              <a:gd name="connsiteY1342" fmla="*/ 1486769 h 2210635"/>
              <a:gd name="connsiteX1343" fmla="*/ 10390577 w 12192000"/>
              <a:gd name="connsiteY1343" fmla="*/ 1472501 h 2210635"/>
              <a:gd name="connsiteX1344" fmla="*/ 10398835 w 12192000"/>
              <a:gd name="connsiteY1344" fmla="*/ 1458232 h 2210635"/>
              <a:gd name="connsiteX1345" fmla="*/ 10407092 w 12192000"/>
              <a:gd name="connsiteY1345" fmla="*/ 1443393 h 2210635"/>
              <a:gd name="connsiteX1346" fmla="*/ 10415985 w 12192000"/>
              <a:gd name="connsiteY1346" fmla="*/ 1429125 h 2210635"/>
              <a:gd name="connsiteX1347" fmla="*/ 10424243 w 12192000"/>
              <a:gd name="connsiteY1347" fmla="*/ 1414856 h 2210635"/>
              <a:gd name="connsiteX1348" fmla="*/ 10432500 w 12192000"/>
              <a:gd name="connsiteY1348" fmla="*/ 1400588 h 2210635"/>
              <a:gd name="connsiteX1349" fmla="*/ 10440758 w 12192000"/>
              <a:gd name="connsiteY1349" fmla="*/ 1386319 h 2210635"/>
              <a:gd name="connsiteX1350" fmla="*/ 10458543 w 12192000"/>
              <a:gd name="connsiteY1350" fmla="*/ 1411432 h 2210635"/>
              <a:gd name="connsiteX1351" fmla="*/ 10475058 w 12192000"/>
              <a:gd name="connsiteY1351" fmla="*/ 1437686 h 2210635"/>
              <a:gd name="connsiteX1352" fmla="*/ 10492209 w 12192000"/>
              <a:gd name="connsiteY1352" fmla="*/ 1462798 h 2210635"/>
              <a:gd name="connsiteX1353" fmla="*/ 10508724 w 12192000"/>
              <a:gd name="connsiteY1353" fmla="*/ 1487911 h 2210635"/>
              <a:gd name="connsiteX1354" fmla="*/ 10501737 w 12192000"/>
              <a:gd name="connsiteY1354" fmla="*/ 1487911 h 2210635"/>
              <a:gd name="connsiteX1355" fmla="*/ 10496020 w 12192000"/>
              <a:gd name="connsiteY1355" fmla="*/ 1487340 h 2210635"/>
              <a:gd name="connsiteX1356" fmla="*/ 10489033 w 12192000"/>
              <a:gd name="connsiteY1356" fmla="*/ 1486769 h 2210635"/>
              <a:gd name="connsiteX1357" fmla="*/ 10482046 w 12192000"/>
              <a:gd name="connsiteY1357" fmla="*/ 1486198 h 2210635"/>
              <a:gd name="connsiteX1358" fmla="*/ 10497290 w 12192000"/>
              <a:gd name="connsiteY1358" fmla="*/ 1510169 h 2210635"/>
              <a:gd name="connsiteX1359" fmla="*/ 10513170 w 12192000"/>
              <a:gd name="connsiteY1359" fmla="*/ 1533569 h 2210635"/>
              <a:gd name="connsiteX1360" fmla="*/ 10528415 w 12192000"/>
              <a:gd name="connsiteY1360" fmla="*/ 1556399 h 2210635"/>
              <a:gd name="connsiteX1361" fmla="*/ 10543660 w 12192000"/>
              <a:gd name="connsiteY1361" fmla="*/ 1579799 h 2210635"/>
              <a:gd name="connsiteX1362" fmla="*/ 10532862 w 12192000"/>
              <a:gd name="connsiteY1362" fmla="*/ 1579228 h 2210635"/>
              <a:gd name="connsiteX1363" fmla="*/ 10522698 w 12192000"/>
              <a:gd name="connsiteY1363" fmla="*/ 1578658 h 2210635"/>
              <a:gd name="connsiteX1364" fmla="*/ 10511900 w 12192000"/>
              <a:gd name="connsiteY1364" fmla="*/ 1576945 h 2210635"/>
              <a:gd name="connsiteX1365" fmla="*/ 10501102 w 12192000"/>
              <a:gd name="connsiteY1365" fmla="*/ 1576375 h 2210635"/>
              <a:gd name="connsiteX1366" fmla="*/ 10509359 w 12192000"/>
              <a:gd name="connsiteY1366" fmla="*/ 1589502 h 2210635"/>
              <a:gd name="connsiteX1367" fmla="*/ 10518887 w 12192000"/>
              <a:gd name="connsiteY1367" fmla="*/ 1602629 h 2210635"/>
              <a:gd name="connsiteX1368" fmla="*/ 10527145 w 12192000"/>
              <a:gd name="connsiteY1368" fmla="*/ 1615185 h 2210635"/>
              <a:gd name="connsiteX1369" fmla="*/ 10535402 w 12192000"/>
              <a:gd name="connsiteY1369" fmla="*/ 1628312 h 2210635"/>
              <a:gd name="connsiteX1370" fmla="*/ 10544295 w 12192000"/>
              <a:gd name="connsiteY1370" fmla="*/ 1641439 h 2210635"/>
              <a:gd name="connsiteX1371" fmla="*/ 10553188 w 12192000"/>
              <a:gd name="connsiteY1371" fmla="*/ 1654566 h 2210635"/>
              <a:gd name="connsiteX1372" fmla="*/ 10562081 w 12192000"/>
              <a:gd name="connsiteY1372" fmla="*/ 1667122 h 2210635"/>
              <a:gd name="connsiteX1373" fmla="*/ 10570338 w 12192000"/>
              <a:gd name="connsiteY1373" fmla="*/ 1680249 h 2210635"/>
              <a:gd name="connsiteX1374" fmla="*/ 10545565 w 12192000"/>
              <a:gd name="connsiteY1374" fmla="*/ 1679107 h 2210635"/>
              <a:gd name="connsiteX1375" fmla="*/ 10520158 w 12192000"/>
              <a:gd name="connsiteY1375" fmla="*/ 1676824 h 2210635"/>
              <a:gd name="connsiteX1376" fmla="*/ 10494114 w 12192000"/>
              <a:gd name="connsiteY1376" fmla="*/ 1675112 h 2210635"/>
              <a:gd name="connsiteX1377" fmla="*/ 10469342 w 12192000"/>
              <a:gd name="connsiteY1377" fmla="*/ 1673400 h 2210635"/>
              <a:gd name="connsiteX1378" fmla="*/ 10469342 w 12192000"/>
              <a:gd name="connsiteY1378" fmla="*/ 1749308 h 2210635"/>
              <a:gd name="connsiteX1379" fmla="*/ 10515076 w 12192000"/>
              <a:gd name="connsiteY1379" fmla="*/ 1745313 h 2210635"/>
              <a:gd name="connsiteX1380" fmla="*/ 10560810 w 12192000"/>
              <a:gd name="connsiteY1380" fmla="*/ 1740747 h 2210635"/>
              <a:gd name="connsiteX1381" fmla="*/ 10606545 w 12192000"/>
              <a:gd name="connsiteY1381" fmla="*/ 1735039 h 2210635"/>
              <a:gd name="connsiteX1382" fmla="*/ 10652279 w 12192000"/>
              <a:gd name="connsiteY1382" fmla="*/ 1730474 h 2210635"/>
              <a:gd name="connsiteX1383" fmla="*/ 10698013 w 12192000"/>
              <a:gd name="connsiteY1383" fmla="*/ 1724766 h 2210635"/>
              <a:gd name="connsiteX1384" fmla="*/ 10743747 w 12192000"/>
              <a:gd name="connsiteY1384" fmla="*/ 1718488 h 2210635"/>
              <a:gd name="connsiteX1385" fmla="*/ 10788847 w 12192000"/>
              <a:gd name="connsiteY1385" fmla="*/ 1712781 h 2210635"/>
              <a:gd name="connsiteX1386" fmla="*/ 10834581 w 12192000"/>
              <a:gd name="connsiteY1386" fmla="*/ 1706503 h 2210635"/>
              <a:gd name="connsiteX1387" fmla="*/ 10834581 w 12192000"/>
              <a:gd name="connsiteY1387" fmla="*/ 1586648 h 2210635"/>
              <a:gd name="connsiteX1388" fmla="*/ 10811714 w 12192000"/>
              <a:gd name="connsiteY1388" fmla="*/ 1593497 h 2210635"/>
              <a:gd name="connsiteX1389" fmla="*/ 10790117 w 12192000"/>
              <a:gd name="connsiteY1389" fmla="*/ 1600346 h 2210635"/>
              <a:gd name="connsiteX1390" fmla="*/ 10767885 w 12192000"/>
              <a:gd name="connsiteY1390" fmla="*/ 1607765 h 2210635"/>
              <a:gd name="connsiteX1391" fmla="*/ 10745653 w 12192000"/>
              <a:gd name="connsiteY1391" fmla="*/ 1614614 h 2210635"/>
              <a:gd name="connsiteX1392" fmla="*/ 10722786 w 12192000"/>
              <a:gd name="connsiteY1392" fmla="*/ 1621463 h 2210635"/>
              <a:gd name="connsiteX1393" fmla="*/ 10700554 w 12192000"/>
              <a:gd name="connsiteY1393" fmla="*/ 1628312 h 2210635"/>
              <a:gd name="connsiteX1394" fmla="*/ 10678957 w 12192000"/>
              <a:gd name="connsiteY1394" fmla="*/ 1634590 h 2210635"/>
              <a:gd name="connsiteX1395" fmla="*/ 10656090 w 12192000"/>
              <a:gd name="connsiteY1395" fmla="*/ 1641439 h 2210635"/>
              <a:gd name="connsiteX1396" fmla="*/ 10671335 w 12192000"/>
              <a:gd name="connsiteY1396" fmla="*/ 1614614 h 2210635"/>
              <a:gd name="connsiteX1397" fmla="*/ 10687215 w 12192000"/>
              <a:gd name="connsiteY1397" fmla="*/ 1588931 h 2210635"/>
              <a:gd name="connsiteX1398" fmla="*/ 10702460 w 12192000"/>
              <a:gd name="connsiteY1398" fmla="*/ 1562106 h 2210635"/>
              <a:gd name="connsiteX1399" fmla="*/ 10717704 w 12192000"/>
              <a:gd name="connsiteY1399" fmla="*/ 1535282 h 2210635"/>
              <a:gd name="connsiteX1400" fmla="*/ 10732949 w 12192000"/>
              <a:gd name="connsiteY1400" fmla="*/ 1509598 h 2210635"/>
              <a:gd name="connsiteX1401" fmla="*/ 10748194 w 12192000"/>
              <a:gd name="connsiteY1401" fmla="*/ 1482774 h 2210635"/>
              <a:gd name="connsiteX1402" fmla="*/ 10763439 w 12192000"/>
              <a:gd name="connsiteY1402" fmla="*/ 1455949 h 2210635"/>
              <a:gd name="connsiteX1403" fmla="*/ 10778683 w 12192000"/>
              <a:gd name="connsiteY1403" fmla="*/ 1429125 h 2210635"/>
              <a:gd name="connsiteX1404" fmla="*/ 10759627 w 12192000"/>
              <a:gd name="connsiteY1404" fmla="*/ 1434832 h 2210635"/>
              <a:gd name="connsiteX1405" fmla="*/ 10740571 w 12192000"/>
              <a:gd name="connsiteY1405" fmla="*/ 1441110 h 2210635"/>
              <a:gd name="connsiteX1406" fmla="*/ 10721515 w 12192000"/>
              <a:gd name="connsiteY1406" fmla="*/ 1446247 h 2210635"/>
              <a:gd name="connsiteX1407" fmla="*/ 10702460 w 12192000"/>
              <a:gd name="connsiteY1407" fmla="*/ 1452525 h 2210635"/>
              <a:gd name="connsiteX1408" fmla="*/ 10715799 w 12192000"/>
              <a:gd name="connsiteY1408" fmla="*/ 1428554 h 2210635"/>
              <a:gd name="connsiteX1409" fmla="*/ 10730408 w 12192000"/>
              <a:gd name="connsiteY1409" fmla="*/ 1404583 h 2210635"/>
              <a:gd name="connsiteX1410" fmla="*/ 10744383 w 12192000"/>
              <a:gd name="connsiteY1410" fmla="*/ 1381183 h 2210635"/>
              <a:gd name="connsiteX1411" fmla="*/ 10757722 w 12192000"/>
              <a:gd name="connsiteY1411" fmla="*/ 1357212 h 2210635"/>
              <a:gd name="connsiteX1412" fmla="*/ 10771696 w 12192000"/>
              <a:gd name="connsiteY1412" fmla="*/ 1333241 h 2210635"/>
              <a:gd name="connsiteX1413" fmla="*/ 10785035 w 12192000"/>
              <a:gd name="connsiteY1413" fmla="*/ 1309270 h 2210635"/>
              <a:gd name="connsiteX1414" fmla="*/ 10799010 w 12192000"/>
              <a:gd name="connsiteY1414" fmla="*/ 1285870 h 2210635"/>
              <a:gd name="connsiteX1415" fmla="*/ 10812984 w 12192000"/>
              <a:gd name="connsiteY1415" fmla="*/ 1261899 h 2210635"/>
              <a:gd name="connsiteX1416" fmla="*/ 10800280 w 12192000"/>
              <a:gd name="connsiteY1416" fmla="*/ 1265894 h 2210635"/>
              <a:gd name="connsiteX1417" fmla="*/ 10788211 w 12192000"/>
              <a:gd name="connsiteY1417" fmla="*/ 1269318 h 2210635"/>
              <a:gd name="connsiteX1418" fmla="*/ 10776778 w 12192000"/>
              <a:gd name="connsiteY1418" fmla="*/ 1272743 h 2210635"/>
              <a:gd name="connsiteX1419" fmla="*/ 10764709 w 12192000"/>
              <a:gd name="connsiteY1419" fmla="*/ 1276738 h 2210635"/>
              <a:gd name="connsiteX1420" fmla="*/ 10779954 w 12192000"/>
              <a:gd name="connsiteY1420" fmla="*/ 1250484 h 2210635"/>
              <a:gd name="connsiteX1421" fmla="*/ 10794563 w 12192000"/>
              <a:gd name="connsiteY1421" fmla="*/ 1224801 h 2210635"/>
              <a:gd name="connsiteX1422" fmla="*/ 10809808 w 12192000"/>
              <a:gd name="connsiteY1422" fmla="*/ 1198547 h 2210635"/>
              <a:gd name="connsiteX1423" fmla="*/ 10825053 w 12192000"/>
              <a:gd name="connsiteY1423" fmla="*/ 1172293 h 2210635"/>
              <a:gd name="connsiteX1424" fmla="*/ 10839662 w 12192000"/>
              <a:gd name="connsiteY1424" fmla="*/ 1146039 h 2210635"/>
              <a:gd name="connsiteX1425" fmla="*/ 10854907 w 12192000"/>
              <a:gd name="connsiteY1425" fmla="*/ 1119785 h 2210635"/>
              <a:gd name="connsiteX1426" fmla="*/ 10868882 w 12192000"/>
              <a:gd name="connsiteY1426" fmla="*/ 1094102 h 2210635"/>
              <a:gd name="connsiteX1427" fmla="*/ 10884126 w 12192000"/>
              <a:gd name="connsiteY1427" fmla="*/ 1067278 h 2210635"/>
              <a:gd name="connsiteX1428" fmla="*/ 10899371 w 12192000"/>
              <a:gd name="connsiteY1428" fmla="*/ 1088966 h 2210635"/>
              <a:gd name="connsiteX1429" fmla="*/ 10913981 w 12192000"/>
              <a:gd name="connsiteY1429" fmla="*/ 1111224 h 2210635"/>
              <a:gd name="connsiteX1430" fmla="*/ 10929225 w 12192000"/>
              <a:gd name="connsiteY1430" fmla="*/ 1132342 h 2210635"/>
              <a:gd name="connsiteX1431" fmla="*/ 10944470 w 12192000"/>
              <a:gd name="connsiteY1431" fmla="*/ 1154030 h 2210635"/>
              <a:gd name="connsiteX1432" fmla="*/ 10959080 w 12192000"/>
              <a:gd name="connsiteY1432" fmla="*/ 1176288 h 2210635"/>
              <a:gd name="connsiteX1433" fmla="*/ 10974324 w 12192000"/>
              <a:gd name="connsiteY1433" fmla="*/ 1197406 h 2210635"/>
              <a:gd name="connsiteX1434" fmla="*/ 10989569 w 12192000"/>
              <a:gd name="connsiteY1434" fmla="*/ 1219094 h 2210635"/>
              <a:gd name="connsiteX1435" fmla="*/ 11004179 w 12192000"/>
              <a:gd name="connsiteY1435" fmla="*/ 1240211 h 2210635"/>
              <a:gd name="connsiteX1436" fmla="*/ 10992110 w 12192000"/>
              <a:gd name="connsiteY1436" fmla="*/ 1240211 h 2210635"/>
              <a:gd name="connsiteX1437" fmla="*/ 10980676 w 12192000"/>
              <a:gd name="connsiteY1437" fmla="*/ 1240211 h 2210635"/>
              <a:gd name="connsiteX1438" fmla="*/ 10967972 w 12192000"/>
              <a:gd name="connsiteY1438" fmla="*/ 1240211 h 2210635"/>
              <a:gd name="connsiteX1439" fmla="*/ 10956539 w 12192000"/>
              <a:gd name="connsiteY1439" fmla="*/ 1239640 h 2210635"/>
              <a:gd name="connsiteX1440" fmla="*/ 10970513 w 12192000"/>
              <a:gd name="connsiteY1440" fmla="*/ 1259616 h 2210635"/>
              <a:gd name="connsiteX1441" fmla="*/ 10984488 w 12192000"/>
              <a:gd name="connsiteY1441" fmla="*/ 1279592 h 2210635"/>
              <a:gd name="connsiteX1442" fmla="*/ 10997827 w 12192000"/>
              <a:gd name="connsiteY1442" fmla="*/ 1299567 h 2210635"/>
              <a:gd name="connsiteX1443" fmla="*/ 11011801 w 12192000"/>
              <a:gd name="connsiteY1443" fmla="*/ 1318972 h 2210635"/>
              <a:gd name="connsiteX1444" fmla="*/ 11025140 w 12192000"/>
              <a:gd name="connsiteY1444" fmla="*/ 1338948 h 2210635"/>
              <a:gd name="connsiteX1445" fmla="*/ 11039115 w 12192000"/>
              <a:gd name="connsiteY1445" fmla="*/ 1358924 h 2210635"/>
              <a:gd name="connsiteX1446" fmla="*/ 11053089 w 12192000"/>
              <a:gd name="connsiteY1446" fmla="*/ 1377758 h 2210635"/>
              <a:gd name="connsiteX1447" fmla="*/ 11066428 w 12192000"/>
              <a:gd name="connsiteY1447" fmla="*/ 1397734 h 2210635"/>
              <a:gd name="connsiteX1448" fmla="*/ 11047372 w 12192000"/>
              <a:gd name="connsiteY1448" fmla="*/ 1397734 h 2210635"/>
              <a:gd name="connsiteX1449" fmla="*/ 11028316 w 12192000"/>
              <a:gd name="connsiteY1449" fmla="*/ 1397734 h 2210635"/>
              <a:gd name="connsiteX1450" fmla="*/ 11009260 w 12192000"/>
              <a:gd name="connsiteY1450" fmla="*/ 1397734 h 2210635"/>
              <a:gd name="connsiteX1451" fmla="*/ 10990204 w 12192000"/>
              <a:gd name="connsiteY1451" fmla="*/ 1397163 h 2210635"/>
              <a:gd name="connsiteX1452" fmla="*/ 11005449 w 12192000"/>
              <a:gd name="connsiteY1452" fmla="*/ 1419993 h 2210635"/>
              <a:gd name="connsiteX1453" fmla="*/ 11020694 w 12192000"/>
              <a:gd name="connsiteY1453" fmla="*/ 1441681 h 2210635"/>
              <a:gd name="connsiteX1454" fmla="*/ 11035939 w 12192000"/>
              <a:gd name="connsiteY1454" fmla="*/ 1463369 h 2210635"/>
              <a:gd name="connsiteX1455" fmla="*/ 11051183 w 12192000"/>
              <a:gd name="connsiteY1455" fmla="*/ 1485628 h 2210635"/>
              <a:gd name="connsiteX1456" fmla="*/ 11066428 w 12192000"/>
              <a:gd name="connsiteY1456" fmla="*/ 1507316 h 2210635"/>
              <a:gd name="connsiteX1457" fmla="*/ 11082308 w 12192000"/>
              <a:gd name="connsiteY1457" fmla="*/ 1529004 h 2210635"/>
              <a:gd name="connsiteX1458" fmla="*/ 11097553 w 12192000"/>
              <a:gd name="connsiteY1458" fmla="*/ 1551262 h 2210635"/>
              <a:gd name="connsiteX1459" fmla="*/ 11112798 w 12192000"/>
              <a:gd name="connsiteY1459" fmla="*/ 1572950 h 2210635"/>
              <a:gd name="connsiteX1460" fmla="*/ 11089931 w 12192000"/>
              <a:gd name="connsiteY1460" fmla="*/ 1572950 h 2210635"/>
              <a:gd name="connsiteX1461" fmla="*/ 11068334 w 12192000"/>
              <a:gd name="connsiteY1461" fmla="*/ 1572950 h 2210635"/>
              <a:gd name="connsiteX1462" fmla="*/ 11046102 w 12192000"/>
              <a:gd name="connsiteY1462" fmla="*/ 1572950 h 2210635"/>
              <a:gd name="connsiteX1463" fmla="*/ 11023870 w 12192000"/>
              <a:gd name="connsiteY1463" fmla="*/ 1572950 h 2210635"/>
              <a:gd name="connsiteX1464" fmla="*/ 11001003 w 12192000"/>
              <a:gd name="connsiteY1464" fmla="*/ 1572380 h 2210635"/>
              <a:gd name="connsiteX1465" fmla="*/ 10978771 w 12192000"/>
              <a:gd name="connsiteY1465" fmla="*/ 1572380 h 2210635"/>
              <a:gd name="connsiteX1466" fmla="*/ 10956539 w 12192000"/>
              <a:gd name="connsiteY1466" fmla="*/ 1572380 h 2210635"/>
              <a:gd name="connsiteX1467" fmla="*/ 10933672 w 12192000"/>
              <a:gd name="connsiteY1467" fmla="*/ 1571809 h 2210635"/>
              <a:gd name="connsiteX1468" fmla="*/ 10933672 w 12192000"/>
              <a:gd name="connsiteY1468" fmla="*/ 1691093 h 2210635"/>
              <a:gd name="connsiteX1469" fmla="*/ 10990204 w 12192000"/>
              <a:gd name="connsiteY1469" fmla="*/ 1682532 h 2210635"/>
              <a:gd name="connsiteX1470" fmla="*/ 11046737 w 12192000"/>
              <a:gd name="connsiteY1470" fmla="*/ 1672829 h 2210635"/>
              <a:gd name="connsiteX1471" fmla="*/ 11103270 w 12192000"/>
              <a:gd name="connsiteY1471" fmla="*/ 1662556 h 2210635"/>
              <a:gd name="connsiteX1472" fmla="*/ 11159802 w 12192000"/>
              <a:gd name="connsiteY1472" fmla="*/ 1652283 h 2210635"/>
              <a:gd name="connsiteX1473" fmla="*/ 11215700 w 12192000"/>
              <a:gd name="connsiteY1473" fmla="*/ 1641439 h 2210635"/>
              <a:gd name="connsiteX1474" fmla="*/ 11272233 w 12192000"/>
              <a:gd name="connsiteY1474" fmla="*/ 1630595 h 2210635"/>
              <a:gd name="connsiteX1475" fmla="*/ 11328765 w 12192000"/>
              <a:gd name="connsiteY1475" fmla="*/ 1618038 h 2210635"/>
              <a:gd name="connsiteX1476" fmla="*/ 11385298 w 12192000"/>
              <a:gd name="connsiteY1476" fmla="*/ 1606624 h 2210635"/>
              <a:gd name="connsiteX1477" fmla="*/ 11385298 w 12192000"/>
              <a:gd name="connsiteY1477" fmla="*/ 1406866 h 2210635"/>
              <a:gd name="connsiteX1478" fmla="*/ 11351632 w 12192000"/>
              <a:gd name="connsiteY1478" fmla="*/ 1420564 h 2210635"/>
              <a:gd name="connsiteX1479" fmla="*/ 11317967 w 12192000"/>
              <a:gd name="connsiteY1479" fmla="*/ 1432549 h 2210635"/>
              <a:gd name="connsiteX1480" fmla="*/ 11284937 w 12192000"/>
              <a:gd name="connsiteY1480" fmla="*/ 1445676 h 2210635"/>
              <a:gd name="connsiteX1481" fmla="*/ 11251906 w 12192000"/>
              <a:gd name="connsiteY1481" fmla="*/ 1458803 h 2210635"/>
              <a:gd name="connsiteX1482" fmla="*/ 11218241 w 12192000"/>
              <a:gd name="connsiteY1482" fmla="*/ 1470788 h 2210635"/>
              <a:gd name="connsiteX1483" fmla="*/ 11185210 w 12192000"/>
              <a:gd name="connsiteY1483" fmla="*/ 1483345 h 2210635"/>
              <a:gd name="connsiteX1484" fmla="*/ 11152180 w 12192000"/>
              <a:gd name="connsiteY1484" fmla="*/ 1495901 h 2210635"/>
              <a:gd name="connsiteX1485" fmla="*/ 11118515 w 12192000"/>
              <a:gd name="connsiteY1485" fmla="*/ 1507316 h 2210635"/>
              <a:gd name="connsiteX1486" fmla="*/ 11141382 w 12192000"/>
              <a:gd name="connsiteY1486" fmla="*/ 1466793 h 2210635"/>
              <a:gd name="connsiteX1487" fmla="*/ 11164249 w 12192000"/>
              <a:gd name="connsiteY1487" fmla="*/ 1425700 h 2210635"/>
              <a:gd name="connsiteX1488" fmla="*/ 11187116 w 12192000"/>
              <a:gd name="connsiteY1488" fmla="*/ 1384607 h 2210635"/>
              <a:gd name="connsiteX1489" fmla="*/ 11209983 w 12192000"/>
              <a:gd name="connsiteY1489" fmla="*/ 1343514 h 2210635"/>
              <a:gd name="connsiteX1490" fmla="*/ 11232850 w 12192000"/>
              <a:gd name="connsiteY1490" fmla="*/ 1302992 h 2210635"/>
              <a:gd name="connsiteX1491" fmla="*/ 11255717 w 12192000"/>
              <a:gd name="connsiteY1491" fmla="*/ 1261899 h 2210635"/>
              <a:gd name="connsiteX1492" fmla="*/ 11278585 w 12192000"/>
              <a:gd name="connsiteY1492" fmla="*/ 1219664 h 2210635"/>
              <a:gd name="connsiteX1493" fmla="*/ 11301452 w 12192000"/>
              <a:gd name="connsiteY1493" fmla="*/ 1179142 h 2210635"/>
              <a:gd name="connsiteX1494" fmla="*/ 11272868 w 12192000"/>
              <a:gd name="connsiteY1494" fmla="*/ 1189986 h 2210635"/>
              <a:gd name="connsiteX1495" fmla="*/ 11244919 w 12192000"/>
              <a:gd name="connsiteY1495" fmla="*/ 1200259 h 2210635"/>
              <a:gd name="connsiteX1496" fmla="*/ 11215700 w 12192000"/>
              <a:gd name="connsiteY1496" fmla="*/ 1211103 h 2210635"/>
              <a:gd name="connsiteX1497" fmla="*/ 11187751 w 12192000"/>
              <a:gd name="connsiteY1497" fmla="*/ 1221377 h 2210635"/>
              <a:gd name="connsiteX1498" fmla="*/ 11208078 w 12192000"/>
              <a:gd name="connsiteY1498" fmla="*/ 1184279 h 2210635"/>
              <a:gd name="connsiteX1499" fmla="*/ 11229039 w 12192000"/>
              <a:gd name="connsiteY1499" fmla="*/ 1147181 h 2210635"/>
              <a:gd name="connsiteX1500" fmla="*/ 11249365 w 12192000"/>
              <a:gd name="connsiteY1500" fmla="*/ 1110654 h 2210635"/>
              <a:gd name="connsiteX1501" fmla="*/ 11269692 w 12192000"/>
              <a:gd name="connsiteY1501" fmla="*/ 1073556 h 2210635"/>
              <a:gd name="connsiteX1502" fmla="*/ 11290653 w 12192000"/>
              <a:gd name="connsiteY1502" fmla="*/ 1036458 h 2210635"/>
              <a:gd name="connsiteX1503" fmla="*/ 11310344 w 12192000"/>
              <a:gd name="connsiteY1503" fmla="*/ 999360 h 2210635"/>
              <a:gd name="connsiteX1504" fmla="*/ 11330671 w 12192000"/>
              <a:gd name="connsiteY1504" fmla="*/ 962833 h 2210635"/>
              <a:gd name="connsiteX1505" fmla="*/ 11351632 w 12192000"/>
              <a:gd name="connsiteY1505" fmla="*/ 925164 h 2210635"/>
              <a:gd name="connsiteX1506" fmla="*/ 11333847 w 12192000"/>
              <a:gd name="connsiteY1506" fmla="*/ 932013 h 2210635"/>
              <a:gd name="connsiteX1507" fmla="*/ 11315426 w 12192000"/>
              <a:gd name="connsiteY1507" fmla="*/ 938862 h 2210635"/>
              <a:gd name="connsiteX1508" fmla="*/ 11298276 w 12192000"/>
              <a:gd name="connsiteY1508" fmla="*/ 945711 h 2210635"/>
              <a:gd name="connsiteX1509" fmla="*/ 11280490 w 12192000"/>
              <a:gd name="connsiteY1509" fmla="*/ 952560 h 2210635"/>
              <a:gd name="connsiteX1510" fmla="*/ 11302722 w 12192000"/>
              <a:gd name="connsiteY1510" fmla="*/ 912037 h 2210635"/>
              <a:gd name="connsiteX1511" fmla="*/ 11324954 w 12192000"/>
              <a:gd name="connsiteY1511" fmla="*/ 871515 h 2210635"/>
              <a:gd name="connsiteX1512" fmla="*/ 11347821 w 12192000"/>
              <a:gd name="connsiteY1512" fmla="*/ 831563 h 2210635"/>
              <a:gd name="connsiteX1513" fmla="*/ 11370053 w 12192000"/>
              <a:gd name="connsiteY1513" fmla="*/ 790470 h 2210635"/>
              <a:gd name="connsiteX1514" fmla="*/ 11391650 w 12192000"/>
              <a:gd name="connsiteY1514" fmla="*/ 749948 h 2210635"/>
              <a:gd name="connsiteX1515" fmla="*/ 11413882 w 12192000"/>
              <a:gd name="connsiteY1515" fmla="*/ 708855 h 2210635"/>
              <a:gd name="connsiteX1516" fmla="*/ 11436749 w 12192000"/>
              <a:gd name="connsiteY1516" fmla="*/ 668333 h 2210635"/>
              <a:gd name="connsiteX1517" fmla="*/ 11458981 w 12192000"/>
              <a:gd name="connsiteY1517" fmla="*/ 627240 h 2210635"/>
              <a:gd name="connsiteX1518" fmla="*/ 11481213 w 12192000"/>
              <a:gd name="connsiteY1518" fmla="*/ 657489 h 2210635"/>
              <a:gd name="connsiteX1519" fmla="*/ 11503445 w 12192000"/>
              <a:gd name="connsiteY1519" fmla="*/ 688309 h 2210635"/>
              <a:gd name="connsiteX1520" fmla="*/ 11526312 w 12192000"/>
              <a:gd name="connsiteY1520" fmla="*/ 718558 h 2210635"/>
              <a:gd name="connsiteX1521" fmla="*/ 11547909 w 12192000"/>
              <a:gd name="connsiteY1521" fmla="*/ 749377 h 2210635"/>
              <a:gd name="connsiteX1522" fmla="*/ 11570141 w 12192000"/>
              <a:gd name="connsiteY1522" fmla="*/ 779056 h 2210635"/>
              <a:gd name="connsiteX1523" fmla="*/ 11592373 w 12192000"/>
              <a:gd name="connsiteY1523" fmla="*/ 809305 h 2210635"/>
              <a:gd name="connsiteX1524" fmla="*/ 11615240 w 12192000"/>
              <a:gd name="connsiteY1524" fmla="*/ 839554 h 2210635"/>
              <a:gd name="connsiteX1525" fmla="*/ 11637472 w 12192000"/>
              <a:gd name="connsiteY1525" fmla="*/ 869803 h 2210635"/>
              <a:gd name="connsiteX1526" fmla="*/ 11619686 w 12192000"/>
              <a:gd name="connsiteY1526" fmla="*/ 870944 h 2210635"/>
              <a:gd name="connsiteX1527" fmla="*/ 11601265 w 12192000"/>
              <a:gd name="connsiteY1527" fmla="*/ 872086 h 2210635"/>
              <a:gd name="connsiteX1528" fmla="*/ 11584115 w 12192000"/>
              <a:gd name="connsiteY1528" fmla="*/ 873798 h 2210635"/>
              <a:gd name="connsiteX1529" fmla="*/ 11566329 w 12192000"/>
              <a:gd name="connsiteY1529" fmla="*/ 874939 h 2210635"/>
              <a:gd name="connsiteX1530" fmla="*/ 11586656 w 12192000"/>
              <a:gd name="connsiteY1530" fmla="*/ 902906 h 2210635"/>
              <a:gd name="connsiteX1531" fmla="*/ 11606982 w 12192000"/>
              <a:gd name="connsiteY1531" fmla="*/ 930301 h 2210635"/>
              <a:gd name="connsiteX1532" fmla="*/ 11627309 w 12192000"/>
              <a:gd name="connsiteY1532" fmla="*/ 957696 h 2210635"/>
              <a:gd name="connsiteX1533" fmla="*/ 11647635 w 12192000"/>
              <a:gd name="connsiteY1533" fmla="*/ 985092 h 2210635"/>
              <a:gd name="connsiteX1534" fmla="*/ 11668596 w 12192000"/>
              <a:gd name="connsiteY1534" fmla="*/ 1012487 h 2210635"/>
              <a:gd name="connsiteX1535" fmla="*/ 11688923 w 12192000"/>
              <a:gd name="connsiteY1535" fmla="*/ 1039882 h 2210635"/>
              <a:gd name="connsiteX1536" fmla="*/ 11709884 w 12192000"/>
              <a:gd name="connsiteY1536" fmla="*/ 1067278 h 2210635"/>
              <a:gd name="connsiteX1537" fmla="*/ 11730211 w 12192000"/>
              <a:gd name="connsiteY1537" fmla="*/ 1094673 h 2210635"/>
              <a:gd name="connsiteX1538" fmla="*/ 11700992 w 12192000"/>
              <a:gd name="connsiteY1538" fmla="*/ 1097527 h 2210635"/>
              <a:gd name="connsiteX1539" fmla="*/ 11673043 w 12192000"/>
              <a:gd name="connsiteY1539" fmla="*/ 1100380 h 2210635"/>
              <a:gd name="connsiteX1540" fmla="*/ 11645094 w 12192000"/>
              <a:gd name="connsiteY1540" fmla="*/ 1102663 h 2210635"/>
              <a:gd name="connsiteX1541" fmla="*/ 11616510 w 12192000"/>
              <a:gd name="connsiteY1541" fmla="*/ 1104946 h 2210635"/>
              <a:gd name="connsiteX1542" fmla="*/ 11639377 w 12192000"/>
              <a:gd name="connsiteY1542" fmla="*/ 1135766 h 2210635"/>
              <a:gd name="connsiteX1543" fmla="*/ 11662244 w 12192000"/>
              <a:gd name="connsiteY1543" fmla="*/ 1166586 h 2210635"/>
              <a:gd name="connsiteX1544" fmla="*/ 11685112 w 12192000"/>
              <a:gd name="connsiteY1544" fmla="*/ 1196835 h 2210635"/>
              <a:gd name="connsiteX1545" fmla="*/ 11707979 w 12192000"/>
              <a:gd name="connsiteY1545" fmla="*/ 1227655 h 2210635"/>
              <a:gd name="connsiteX1546" fmla="*/ 11730846 w 12192000"/>
              <a:gd name="connsiteY1546" fmla="*/ 1257333 h 2210635"/>
              <a:gd name="connsiteX1547" fmla="*/ 11753713 w 12192000"/>
              <a:gd name="connsiteY1547" fmla="*/ 1288153 h 2210635"/>
              <a:gd name="connsiteX1548" fmla="*/ 11776580 w 12192000"/>
              <a:gd name="connsiteY1548" fmla="*/ 1318402 h 2210635"/>
              <a:gd name="connsiteX1549" fmla="*/ 11799447 w 12192000"/>
              <a:gd name="connsiteY1549" fmla="*/ 1348651 h 2210635"/>
              <a:gd name="connsiteX1550" fmla="*/ 11765782 w 12192000"/>
              <a:gd name="connsiteY1550" fmla="*/ 1352075 h 2210635"/>
              <a:gd name="connsiteX1551" fmla="*/ 11732751 w 12192000"/>
              <a:gd name="connsiteY1551" fmla="*/ 1355500 h 2210635"/>
              <a:gd name="connsiteX1552" fmla="*/ 11699721 w 12192000"/>
              <a:gd name="connsiteY1552" fmla="*/ 1358924 h 2210635"/>
              <a:gd name="connsiteX1553" fmla="*/ 11666056 w 12192000"/>
              <a:gd name="connsiteY1553" fmla="*/ 1361778 h 2210635"/>
              <a:gd name="connsiteX1554" fmla="*/ 11632390 w 12192000"/>
              <a:gd name="connsiteY1554" fmla="*/ 1365202 h 2210635"/>
              <a:gd name="connsiteX1555" fmla="*/ 11599995 w 12192000"/>
              <a:gd name="connsiteY1555" fmla="*/ 1367485 h 2210635"/>
              <a:gd name="connsiteX1556" fmla="*/ 11566329 w 12192000"/>
              <a:gd name="connsiteY1556" fmla="*/ 1369768 h 2210635"/>
              <a:gd name="connsiteX1557" fmla="*/ 11532664 w 12192000"/>
              <a:gd name="connsiteY1557" fmla="*/ 1372622 h 2210635"/>
              <a:gd name="connsiteX1558" fmla="*/ 11532664 w 12192000"/>
              <a:gd name="connsiteY1558" fmla="*/ 1571809 h 2210635"/>
              <a:gd name="connsiteX1559" fmla="*/ 11580304 w 12192000"/>
              <a:gd name="connsiteY1559" fmla="*/ 1559823 h 2210635"/>
              <a:gd name="connsiteX1560" fmla="*/ 11627309 w 12192000"/>
              <a:gd name="connsiteY1560" fmla="*/ 1547838 h 2210635"/>
              <a:gd name="connsiteX1561" fmla="*/ 11674313 w 12192000"/>
              <a:gd name="connsiteY1561" fmla="*/ 1535282 h 2210635"/>
              <a:gd name="connsiteX1562" fmla="*/ 11721953 w 12192000"/>
              <a:gd name="connsiteY1562" fmla="*/ 1523296 h 2210635"/>
              <a:gd name="connsiteX1563" fmla="*/ 11768958 w 12192000"/>
              <a:gd name="connsiteY1563" fmla="*/ 1509598 h 2210635"/>
              <a:gd name="connsiteX1564" fmla="*/ 11815327 w 12192000"/>
              <a:gd name="connsiteY1564" fmla="*/ 1496472 h 2210635"/>
              <a:gd name="connsiteX1565" fmla="*/ 11862967 w 12192000"/>
              <a:gd name="connsiteY1565" fmla="*/ 1482774 h 2210635"/>
              <a:gd name="connsiteX1566" fmla="*/ 11909972 w 12192000"/>
              <a:gd name="connsiteY1566" fmla="*/ 1468505 h 2210635"/>
              <a:gd name="connsiteX1567" fmla="*/ 11909972 w 12192000"/>
              <a:gd name="connsiteY1567" fmla="*/ 1391456 h 2210635"/>
              <a:gd name="connsiteX1568" fmla="*/ 11885199 w 12192000"/>
              <a:gd name="connsiteY1568" fmla="*/ 1403441 h 2210635"/>
              <a:gd name="connsiteX1569" fmla="*/ 11859791 w 12192000"/>
              <a:gd name="connsiteY1569" fmla="*/ 1415427 h 2210635"/>
              <a:gd name="connsiteX1570" fmla="*/ 11834383 w 12192000"/>
              <a:gd name="connsiteY1570" fmla="*/ 1427412 h 2210635"/>
              <a:gd name="connsiteX1571" fmla="*/ 11808975 w 12192000"/>
              <a:gd name="connsiteY1571" fmla="*/ 1438827 h 2210635"/>
              <a:gd name="connsiteX1572" fmla="*/ 11817868 w 12192000"/>
              <a:gd name="connsiteY1572" fmla="*/ 1422847 h 2210635"/>
              <a:gd name="connsiteX1573" fmla="*/ 11826126 w 12192000"/>
              <a:gd name="connsiteY1573" fmla="*/ 1406295 h 2210635"/>
              <a:gd name="connsiteX1574" fmla="*/ 11835654 w 12192000"/>
              <a:gd name="connsiteY1574" fmla="*/ 1389744 h 2210635"/>
              <a:gd name="connsiteX1575" fmla="*/ 11843911 w 12192000"/>
              <a:gd name="connsiteY1575" fmla="*/ 1373192 h 2210635"/>
              <a:gd name="connsiteX1576" fmla="*/ 11852169 w 12192000"/>
              <a:gd name="connsiteY1576" fmla="*/ 1356641 h 2210635"/>
              <a:gd name="connsiteX1577" fmla="*/ 11861062 w 12192000"/>
              <a:gd name="connsiteY1577" fmla="*/ 1340090 h 2210635"/>
              <a:gd name="connsiteX1578" fmla="*/ 11869954 w 12192000"/>
              <a:gd name="connsiteY1578" fmla="*/ 1324109 h 2210635"/>
              <a:gd name="connsiteX1579" fmla="*/ 11878212 w 12192000"/>
              <a:gd name="connsiteY1579" fmla="*/ 1307558 h 2210635"/>
              <a:gd name="connsiteX1580" fmla="*/ 11867414 w 12192000"/>
              <a:gd name="connsiteY1580" fmla="*/ 1312694 h 2210635"/>
              <a:gd name="connsiteX1581" fmla="*/ 11856615 w 12192000"/>
              <a:gd name="connsiteY1581" fmla="*/ 1317831 h 2210635"/>
              <a:gd name="connsiteX1582" fmla="*/ 11845817 w 12192000"/>
              <a:gd name="connsiteY1582" fmla="*/ 1322397 h 2210635"/>
              <a:gd name="connsiteX1583" fmla="*/ 11835654 w 12192000"/>
              <a:gd name="connsiteY1583" fmla="*/ 1328104 h 2210635"/>
              <a:gd name="connsiteX1584" fmla="*/ 11843276 w 12192000"/>
              <a:gd name="connsiteY1584" fmla="*/ 1312694 h 2210635"/>
              <a:gd name="connsiteX1585" fmla="*/ 11850898 w 12192000"/>
              <a:gd name="connsiteY1585" fmla="*/ 1298426 h 2210635"/>
              <a:gd name="connsiteX1586" fmla="*/ 11859156 w 12192000"/>
              <a:gd name="connsiteY1586" fmla="*/ 1283587 h 2210635"/>
              <a:gd name="connsiteX1587" fmla="*/ 11866778 w 12192000"/>
              <a:gd name="connsiteY1587" fmla="*/ 1268748 h 2210635"/>
              <a:gd name="connsiteX1588" fmla="*/ 11874401 w 12192000"/>
              <a:gd name="connsiteY1588" fmla="*/ 1253908 h 2210635"/>
              <a:gd name="connsiteX1589" fmla="*/ 11882023 w 12192000"/>
              <a:gd name="connsiteY1589" fmla="*/ 1239069 h 2210635"/>
              <a:gd name="connsiteX1590" fmla="*/ 11889646 w 12192000"/>
              <a:gd name="connsiteY1590" fmla="*/ 1224801 h 2210635"/>
              <a:gd name="connsiteX1591" fmla="*/ 11897903 w 12192000"/>
              <a:gd name="connsiteY1591" fmla="*/ 1209391 h 2210635"/>
              <a:gd name="connsiteX1592" fmla="*/ 11890916 w 12192000"/>
              <a:gd name="connsiteY1592" fmla="*/ 1212815 h 2210635"/>
              <a:gd name="connsiteX1593" fmla="*/ 11883929 w 12192000"/>
              <a:gd name="connsiteY1593" fmla="*/ 1215669 h 2210635"/>
              <a:gd name="connsiteX1594" fmla="*/ 11877577 w 12192000"/>
              <a:gd name="connsiteY1594" fmla="*/ 1219094 h 2210635"/>
              <a:gd name="connsiteX1595" fmla="*/ 11870590 w 12192000"/>
              <a:gd name="connsiteY1595" fmla="*/ 1222518 h 2210635"/>
              <a:gd name="connsiteX1596" fmla="*/ 11878847 w 12192000"/>
              <a:gd name="connsiteY1596" fmla="*/ 1205967 h 2210635"/>
              <a:gd name="connsiteX1597" fmla="*/ 11887105 w 12192000"/>
              <a:gd name="connsiteY1597" fmla="*/ 1190557 h 2210635"/>
              <a:gd name="connsiteX1598" fmla="*/ 11896633 w 12192000"/>
              <a:gd name="connsiteY1598" fmla="*/ 1174005 h 2210635"/>
              <a:gd name="connsiteX1599" fmla="*/ 11904890 w 12192000"/>
              <a:gd name="connsiteY1599" fmla="*/ 1157454 h 2210635"/>
              <a:gd name="connsiteX1600" fmla="*/ 11913148 w 12192000"/>
              <a:gd name="connsiteY1600" fmla="*/ 1142044 h 2210635"/>
              <a:gd name="connsiteX1601" fmla="*/ 11921405 w 12192000"/>
              <a:gd name="connsiteY1601" fmla="*/ 1125493 h 2210635"/>
              <a:gd name="connsiteX1602" fmla="*/ 11929663 w 12192000"/>
              <a:gd name="connsiteY1602" fmla="*/ 1108941 h 2210635"/>
              <a:gd name="connsiteX1603" fmla="*/ 11938556 w 12192000"/>
              <a:gd name="connsiteY1603" fmla="*/ 1093532 h 2210635"/>
              <a:gd name="connsiteX1604" fmla="*/ 11955071 w 12192000"/>
              <a:gd name="connsiteY1604" fmla="*/ 1115220 h 2210635"/>
              <a:gd name="connsiteX1605" fmla="*/ 11972857 w 12192000"/>
              <a:gd name="connsiteY1605" fmla="*/ 1136907 h 2210635"/>
              <a:gd name="connsiteX1606" fmla="*/ 11989372 w 12192000"/>
              <a:gd name="connsiteY1606" fmla="*/ 1159166 h 2210635"/>
              <a:gd name="connsiteX1607" fmla="*/ 12005887 w 12192000"/>
              <a:gd name="connsiteY1607" fmla="*/ 1180283 h 2210635"/>
              <a:gd name="connsiteX1608" fmla="*/ 11998900 w 12192000"/>
              <a:gd name="connsiteY1608" fmla="*/ 1181425 h 2210635"/>
              <a:gd name="connsiteX1609" fmla="*/ 11992548 w 12192000"/>
              <a:gd name="connsiteY1609" fmla="*/ 1182566 h 2210635"/>
              <a:gd name="connsiteX1610" fmla="*/ 11985560 w 12192000"/>
              <a:gd name="connsiteY1610" fmla="*/ 1183708 h 2210635"/>
              <a:gd name="connsiteX1611" fmla="*/ 11979209 w 12192000"/>
              <a:gd name="connsiteY1611" fmla="*/ 1184279 h 2210635"/>
              <a:gd name="connsiteX1612" fmla="*/ 11994453 w 12192000"/>
              <a:gd name="connsiteY1612" fmla="*/ 1204254 h 2210635"/>
              <a:gd name="connsiteX1613" fmla="*/ 12009698 w 12192000"/>
              <a:gd name="connsiteY1613" fmla="*/ 1224230 h 2210635"/>
              <a:gd name="connsiteX1614" fmla="*/ 12025578 w 12192000"/>
              <a:gd name="connsiteY1614" fmla="*/ 1243635 h 2210635"/>
              <a:gd name="connsiteX1615" fmla="*/ 12040823 w 12192000"/>
              <a:gd name="connsiteY1615" fmla="*/ 1264182 h 2210635"/>
              <a:gd name="connsiteX1616" fmla="*/ 12030660 w 12192000"/>
              <a:gd name="connsiteY1616" fmla="*/ 1265894 h 2210635"/>
              <a:gd name="connsiteX1617" fmla="*/ 12019861 w 12192000"/>
              <a:gd name="connsiteY1617" fmla="*/ 1267035 h 2210635"/>
              <a:gd name="connsiteX1618" fmla="*/ 12009063 w 12192000"/>
              <a:gd name="connsiteY1618" fmla="*/ 1269318 h 2210635"/>
              <a:gd name="connsiteX1619" fmla="*/ 11998264 w 12192000"/>
              <a:gd name="connsiteY1619" fmla="*/ 1270460 h 2210635"/>
              <a:gd name="connsiteX1620" fmla="*/ 12015415 w 12192000"/>
              <a:gd name="connsiteY1620" fmla="*/ 1292719 h 2210635"/>
              <a:gd name="connsiteX1621" fmla="*/ 12032565 w 12192000"/>
              <a:gd name="connsiteY1621" fmla="*/ 1314977 h 2210635"/>
              <a:gd name="connsiteX1622" fmla="*/ 12050351 w 12192000"/>
              <a:gd name="connsiteY1622" fmla="*/ 1336665 h 2210635"/>
              <a:gd name="connsiteX1623" fmla="*/ 12067501 w 12192000"/>
              <a:gd name="connsiteY1623" fmla="*/ 1358924 h 2210635"/>
              <a:gd name="connsiteX1624" fmla="*/ 12042728 w 12192000"/>
              <a:gd name="connsiteY1624" fmla="*/ 1362919 h 2210635"/>
              <a:gd name="connsiteX1625" fmla="*/ 12016685 w 12192000"/>
              <a:gd name="connsiteY1625" fmla="*/ 1366914 h 2210635"/>
              <a:gd name="connsiteX1626" fmla="*/ 11991277 w 12192000"/>
              <a:gd name="connsiteY1626" fmla="*/ 1370339 h 2210635"/>
              <a:gd name="connsiteX1627" fmla="*/ 11966505 w 12192000"/>
              <a:gd name="connsiteY1627" fmla="*/ 1373763 h 2210635"/>
              <a:gd name="connsiteX1628" fmla="*/ 11966505 w 12192000"/>
              <a:gd name="connsiteY1628" fmla="*/ 1450242 h 2210635"/>
              <a:gd name="connsiteX1629" fmla="*/ 11994453 w 12192000"/>
              <a:gd name="connsiteY1629" fmla="*/ 1441681 h 2210635"/>
              <a:gd name="connsiteX1630" fmla="*/ 12023037 w 12192000"/>
              <a:gd name="connsiteY1630" fmla="*/ 1432549 h 2210635"/>
              <a:gd name="connsiteX1631" fmla="*/ 12050986 w 12192000"/>
              <a:gd name="connsiteY1631" fmla="*/ 1423988 h 2210635"/>
              <a:gd name="connsiteX1632" fmla="*/ 12078935 w 12192000"/>
              <a:gd name="connsiteY1632" fmla="*/ 1414285 h 2210635"/>
              <a:gd name="connsiteX1633" fmla="*/ 12107519 w 12192000"/>
              <a:gd name="connsiteY1633" fmla="*/ 1404583 h 2210635"/>
              <a:gd name="connsiteX1634" fmla="*/ 12135467 w 12192000"/>
              <a:gd name="connsiteY1634" fmla="*/ 1394880 h 2210635"/>
              <a:gd name="connsiteX1635" fmla="*/ 12164051 w 12192000"/>
              <a:gd name="connsiteY1635" fmla="*/ 1385749 h 2210635"/>
              <a:gd name="connsiteX1636" fmla="*/ 12192000 w 12192000"/>
              <a:gd name="connsiteY1636" fmla="*/ 1376046 h 2210635"/>
              <a:gd name="connsiteX1637" fmla="*/ 12192000 w 12192000"/>
              <a:gd name="connsiteY1637" fmla="*/ 1836631 h 2210635"/>
              <a:gd name="connsiteX1638" fmla="*/ 12192000 w 12192000"/>
              <a:gd name="connsiteY1638" fmla="*/ 2210635 h 2210635"/>
              <a:gd name="connsiteX1639" fmla="*/ 0 w 12192000"/>
              <a:gd name="connsiteY1639" fmla="*/ 2210635 h 2210635"/>
              <a:gd name="connsiteX1640" fmla="*/ 0 w 12192000"/>
              <a:gd name="connsiteY1640" fmla="*/ 2198478 h 2210635"/>
              <a:gd name="connsiteX1641" fmla="*/ 0 w 12192000"/>
              <a:gd name="connsiteY1641" fmla="*/ 2177360 h 2210635"/>
              <a:gd name="connsiteX1642" fmla="*/ 0 w 12192000"/>
              <a:gd name="connsiteY1642" fmla="*/ 2155672 h 2210635"/>
              <a:gd name="connsiteX1643" fmla="*/ 0 w 12192000"/>
              <a:gd name="connsiteY1643" fmla="*/ 2135126 h 2210635"/>
              <a:gd name="connsiteX1644" fmla="*/ 0 w 12192000"/>
              <a:gd name="connsiteY1644" fmla="*/ 2114008 h 2210635"/>
              <a:gd name="connsiteX1645" fmla="*/ 0 w 12192000"/>
              <a:gd name="connsiteY1645" fmla="*/ 2092891 h 2210635"/>
              <a:gd name="connsiteX1646" fmla="*/ 0 w 12192000"/>
              <a:gd name="connsiteY1646" fmla="*/ 2071774 h 2210635"/>
              <a:gd name="connsiteX1647" fmla="*/ 0 w 12192000"/>
              <a:gd name="connsiteY1647" fmla="*/ 2050657 h 2210635"/>
              <a:gd name="connsiteX1648" fmla="*/ 0 w 12192000"/>
              <a:gd name="connsiteY1648" fmla="*/ 2029540 h 2210635"/>
              <a:gd name="connsiteX1649" fmla="*/ 0 w 12192000"/>
              <a:gd name="connsiteY1649" fmla="*/ 2008993 h 2210635"/>
              <a:gd name="connsiteX1650" fmla="*/ 0 w 12192000"/>
              <a:gd name="connsiteY1650" fmla="*/ 1987876 h 2210635"/>
              <a:gd name="connsiteX1651" fmla="*/ 0 w 12192000"/>
              <a:gd name="connsiteY1651" fmla="*/ 1966188 h 2210635"/>
              <a:gd name="connsiteX1652" fmla="*/ 0 w 12192000"/>
              <a:gd name="connsiteY1652" fmla="*/ 1945071 h 2210635"/>
              <a:gd name="connsiteX1653" fmla="*/ 0 w 12192000"/>
              <a:gd name="connsiteY1653" fmla="*/ 1923953 h 2210635"/>
              <a:gd name="connsiteX1654" fmla="*/ 0 w 12192000"/>
              <a:gd name="connsiteY1654" fmla="*/ 1902836 h 2210635"/>
              <a:gd name="connsiteX1655" fmla="*/ 0 w 12192000"/>
              <a:gd name="connsiteY1655" fmla="*/ 1882289 h 2210635"/>
              <a:gd name="connsiteX1656" fmla="*/ 0 w 12192000"/>
              <a:gd name="connsiteY1656" fmla="*/ 1861172 h 2210635"/>
              <a:gd name="connsiteX1657" fmla="*/ 0 w 12192000"/>
              <a:gd name="connsiteY1657" fmla="*/ 1840055 h 2210635"/>
              <a:gd name="connsiteX1658" fmla="*/ 0 w 12192000"/>
              <a:gd name="connsiteY1658" fmla="*/ 1836631 h 2210635"/>
              <a:gd name="connsiteX1659" fmla="*/ 0 w 12192000"/>
              <a:gd name="connsiteY1659" fmla="*/ 1818367 h 2210635"/>
              <a:gd name="connsiteX1660" fmla="*/ 0 w 12192000"/>
              <a:gd name="connsiteY1660" fmla="*/ 1797250 h 2210635"/>
              <a:gd name="connsiteX1661" fmla="*/ 0 w 12192000"/>
              <a:gd name="connsiteY1661" fmla="*/ 1776132 h 2210635"/>
              <a:gd name="connsiteX1662" fmla="*/ 0 w 12192000"/>
              <a:gd name="connsiteY1662" fmla="*/ 1755586 h 2210635"/>
              <a:gd name="connsiteX1663" fmla="*/ 0 w 12192000"/>
              <a:gd name="connsiteY1663" fmla="*/ 1734469 h 2210635"/>
              <a:gd name="connsiteX1664" fmla="*/ 0 w 12192000"/>
              <a:gd name="connsiteY1664" fmla="*/ 1713351 h 2210635"/>
              <a:gd name="connsiteX1665" fmla="*/ 0 w 12192000"/>
              <a:gd name="connsiteY1665" fmla="*/ 1692234 h 2210635"/>
              <a:gd name="connsiteX1666" fmla="*/ 0 w 12192000"/>
              <a:gd name="connsiteY1666" fmla="*/ 1670546 h 2210635"/>
              <a:gd name="connsiteX1667" fmla="*/ 0 w 12192000"/>
              <a:gd name="connsiteY1667" fmla="*/ 1649429 h 2210635"/>
              <a:gd name="connsiteX1668" fmla="*/ 0 w 12192000"/>
              <a:gd name="connsiteY1668" fmla="*/ 1628882 h 2210635"/>
              <a:gd name="connsiteX1669" fmla="*/ 0 w 12192000"/>
              <a:gd name="connsiteY1669" fmla="*/ 1607765 h 2210635"/>
              <a:gd name="connsiteX1670" fmla="*/ 0 w 12192000"/>
              <a:gd name="connsiteY1670" fmla="*/ 1586648 h 2210635"/>
              <a:gd name="connsiteX1671" fmla="*/ 0 w 12192000"/>
              <a:gd name="connsiteY1671" fmla="*/ 1565531 h 2210635"/>
              <a:gd name="connsiteX1672" fmla="*/ 0 w 12192000"/>
              <a:gd name="connsiteY1672" fmla="*/ 1544413 h 2210635"/>
              <a:gd name="connsiteX1673" fmla="*/ 0 w 12192000"/>
              <a:gd name="connsiteY1673" fmla="*/ 1523296 h 2210635"/>
              <a:gd name="connsiteX1674" fmla="*/ 0 w 12192000"/>
              <a:gd name="connsiteY1674" fmla="*/ 1502750 h 2210635"/>
              <a:gd name="connsiteX1675" fmla="*/ 0 w 12192000"/>
              <a:gd name="connsiteY1675" fmla="*/ 1481062 h 2210635"/>
              <a:gd name="connsiteX1676" fmla="*/ 0 w 12192000"/>
              <a:gd name="connsiteY1676" fmla="*/ 1459944 h 2210635"/>
              <a:gd name="connsiteX1677" fmla="*/ 0 w 12192000"/>
              <a:gd name="connsiteY1677" fmla="*/ 1438827 h 2210635"/>
              <a:gd name="connsiteX1678" fmla="*/ 0 w 12192000"/>
              <a:gd name="connsiteY1678" fmla="*/ 1417710 h 2210635"/>
              <a:gd name="connsiteX1679" fmla="*/ 0 w 12192000"/>
              <a:gd name="connsiteY1679" fmla="*/ 1396593 h 2210635"/>
              <a:gd name="connsiteX1680" fmla="*/ 0 w 12192000"/>
              <a:gd name="connsiteY1680" fmla="*/ 1376046 h 2210635"/>
              <a:gd name="connsiteX1681" fmla="*/ 56533 w 12192000"/>
              <a:gd name="connsiteY1681" fmla="*/ 1356070 h 2210635"/>
              <a:gd name="connsiteX1682" fmla="*/ 113066 w 12192000"/>
              <a:gd name="connsiteY1682" fmla="*/ 1336665 h 2210635"/>
              <a:gd name="connsiteX1683" fmla="*/ 170233 w 12192000"/>
              <a:gd name="connsiteY1683" fmla="*/ 1318402 h 2210635"/>
              <a:gd name="connsiteX1684" fmla="*/ 226131 w 12192000"/>
              <a:gd name="connsiteY1684" fmla="*/ 1300138 h 2210635"/>
              <a:gd name="connsiteX1685" fmla="*/ 282664 w 12192000"/>
              <a:gd name="connsiteY1685" fmla="*/ 1283016 h 2210635"/>
              <a:gd name="connsiteX1686" fmla="*/ 339196 w 12192000"/>
              <a:gd name="connsiteY1686" fmla="*/ 1265894 h 2210635"/>
              <a:gd name="connsiteX1687" fmla="*/ 395729 w 12192000"/>
              <a:gd name="connsiteY1687" fmla="*/ 1249343 h 2210635"/>
              <a:gd name="connsiteX1688" fmla="*/ 452897 w 12192000"/>
              <a:gd name="connsiteY1688" fmla="*/ 1233362 h 2210635"/>
              <a:gd name="connsiteX1689" fmla="*/ 508794 w 12192000"/>
              <a:gd name="connsiteY1689" fmla="*/ 1217952 h 2210635"/>
              <a:gd name="connsiteX1690" fmla="*/ 565327 w 12192000"/>
              <a:gd name="connsiteY1690" fmla="*/ 1202542 h 2210635"/>
              <a:gd name="connsiteX1691" fmla="*/ 621860 w 12192000"/>
              <a:gd name="connsiteY1691" fmla="*/ 1188274 h 2210635"/>
              <a:gd name="connsiteX1692" fmla="*/ 679027 w 12192000"/>
              <a:gd name="connsiteY1692" fmla="*/ 1174576 h 2210635"/>
              <a:gd name="connsiteX1693" fmla="*/ 735560 w 12192000"/>
              <a:gd name="connsiteY1693" fmla="*/ 1160878 h 2210635"/>
              <a:gd name="connsiteX1694" fmla="*/ 791458 w 12192000"/>
              <a:gd name="connsiteY1694" fmla="*/ 1148322 h 2210635"/>
              <a:gd name="connsiteX1695" fmla="*/ 847990 w 12192000"/>
              <a:gd name="connsiteY1695" fmla="*/ 1135766 h 2210635"/>
              <a:gd name="connsiteX1696" fmla="*/ 904523 w 12192000"/>
              <a:gd name="connsiteY1696" fmla="*/ 1124351 h 2210635"/>
              <a:gd name="connsiteX1697" fmla="*/ 904523 w 12192000"/>
              <a:gd name="connsiteY1697" fmla="*/ 924594 h 2210635"/>
              <a:gd name="connsiteX1698" fmla="*/ 871492 w 12192000"/>
              <a:gd name="connsiteY1698" fmla="*/ 937150 h 2210635"/>
              <a:gd name="connsiteX1699" fmla="*/ 838462 w 12192000"/>
              <a:gd name="connsiteY1699" fmla="*/ 950277 h 2210635"/>
              <a:gd name="connsiteX1700" fmla="*/ 804797 w 12192000"/>
              <a:gd name="connsiteY1700" fmla="*/ 963404 h 2210635"/>
              <a:gd name="connsiteX1701" fmla="*/ 771766 w 12192000"/>
              <a:gd name="connsiteY1701" fmla="*/ 977101 h 2210635"/>
              <a:gd name="connsiteX1702" fmla="*/ 738101 w 12192000"/>
              <a:gd name="connsiteY1702" fmla="*/ 990228 h 2210635"/>
              <a:gd name="connsiteX1703" fmla="*/ 705071 w 12192000"/>
              <a:gd name="connsiteY1703" fmla="*/ 1003926 h 2210635"/>
              <a:gd name="connsiteX1704" fmla="*/ 672040 w 12192000"/>
              <a:gd name="connsiteY1704" fmla="*/ 1018194 h 2210635"/>
              <a:gd name="connsiteX1705" fmla="*/ 638375 w 12192000"/>
              <a:gd name="connsiteY1705" fmla="*/ 1031892 h 2210635"/>
              <a:gd name="connsiteX1706" fmla="*/ 661242 w 12192000"/>
              <a:gd name="connsiteY1706" fmla="*/ 989087 h 2210635"/>
              <a:gd name="connsiteX1707" fmla="*/ 684109 w 12192000"/>
              <a:gd name="connsiteY1707" fmla="*/ 947423 h 2210635"/>
              <a:gd name="connsiteX1708" fmla="*/ 706976 w 12192000"/>
              <a:gd name="connsiteY1708" fmla="*/ 905188 h 2210635"/>
              <a:gd name="connsiteX1709" fmla="*/ 729843 w 12192000"/>
              <a:gd name="connsiteY1709" fmla="*/ 863525 h 2210635"/>
              <a:gd name="connsiteX1710" fmla="*/ 752710 w 12192000"/>
              <a:gd name="connsiteY1710" fmla="*/ 821861 h 2210635"/>
              <a:gd name="connsiteX1711" fmla="*/ 775578 w 12192000"/>
              <a:gd name="connsiteY1711" fmla="*/ 779056 h 2210635"/>
              <a:gd name="connsiteX1712" fmla="*/ 798445 w 12192000"/>
              <a:gd name="connsiteY1712" fmla="*/ 737392 h 2210635"/>
              <a:gd name="connsiteX1713" fmla="*/ 821312 w 12192000"/>
              <a:gd name="connsiteY1713" fmla="*/ 695728 h 2210635"/>
              <a:gd name="connsiteX1714" fmla="*/ 793363 w 12192000"/>
              <a:gd name="connsiteY1714" fmla="*/ 707714 h 2210635"/>
              <a:gd name="connsiteX1715" fmla="*/ 764144 w 12192000"/>
              <a:gd name="connsiteY1715" fmla="*/ 718558 h 2210635"/>
              <a:gd name="connsiteX1716" fmla="*/ 736195 w 12192000"/>
              <a:gd name="connsiteY1716" fmla="*/ 729972 h 2210635"/>
              <a:gd name="connsiteX1717" fmla="*/ 707611 w 12192000"/>
              <a:gd name="connsiteY1717" fmla="*/ 741387 h 2210635"/>
              <a:gd name="connsiteX1718" fmla="*/ 728573 w 12192000"/>
              <a:gd name="connsiteY1718" fmla="*/ 704289 h 2210635"/>
              <a:gd name="connsiteX1719" fmla="*/ 748899 w 12192000"/>
              <a:gd name="connsiteY1719" fmla="*/ 666621 h 2210635"/>
              <a:gd name="connsiteX1720" fmla="*/ 769861 w 12192000"/>
              <a:gd name="connsiteY1720" fmla="*/ 628952 h 2210635"/>
              <a:gd name="connsiteX1721" fmla="*/ 790187 w 12192000"/>
              <a:gd name="connsiteY1721" fmla="*/ 591854 h 2210635"/>
              <a:gd name="connsiteX1722" fmla="*/ 809878 w 12192000"/>
              <a:gd name="connsiteY1722" fmla="*/ 554185 h 2210635"/>
              <a:gd name="connsiteX1723" fmla="*/ 830840 w 12192000"/>
              <a:gd name="connsiteY1723" fmla="*/ 517088 h 2210635"/>
              <a:gd name="connsiteX1724" fmla="*/ 851166 w 12192000"/>
              <a:gd name="connsiteY1724" fmla="*/ 479419 h 2210635"/>
              <a:gd name="connsiteX1725" fmla="*/ 871492 w 12192000"/>
              <a:gd name="connsiteY1725" fmla="*/ 442892 h 2210635"/>
              <a:gd name="connsiteX1726" fmla="*/ 854342 w 12192000"/>
              <a:gd name="connsiteY1726" fmla="*/ 449741 h 2210635"/>
              <a:gd name="connsiteX1727" fmla="*/ 835922 w 12192000"/>
              <a:gd name="connsiteY1727" fmla="*/ 456590 h 2210635"/>
              <a:gd name="connsiteX1728" fmla="*/ 818136 w 12192000"/>
              <a:gd name="connsiteY1728" fmla="*/ 463438 h 2210635"/>
              <a:gd name="connsiteX1729" fmla="*/ 800986 w 12192000"/>
              <a:gd name="connsiteY1729" fmla="*/ 470858 h 2210635"/>
              <a:gd name="connsiteX1730" fmla="*/ 823218 w 12192000"/>
              <a:gd name="connsiteY1730" fmla="*/ 429765 h 2210635"/>
              <a:gd name="connsiteX1731" fmla="*/ 844814 w 12192000"/>
              <a:gd name="connsiteY1731" fmla="*/ 389243 h 2210635"/>
              <a:gd name="connsiteX1732" fmla="*/ 867046 w 12192000"/>
              <a:gd name="connsiteY1732" fmla="*/ 348150 h 2210635"/>
              <a:gd name="connsiteX1733" fmla="*/ 889913 w 12192000"/>
              <a:gd name="connsiteY1733" fmla="*/ 307627 h 2210635"/>
              <a:gd name="connsiteX1734" fmla="*/ 912145 w 12192000"/>
              <a:gd name="connsiteY1734" fmla="*/ 267676 h 2210635"/>
              <a:gd name="connsiteX1735" fmla="*/ 934377 w 12192000"/>
              <a:gd name="connsiteY1735" fmla="*/ 227153 h 2210635"/>
              <a:gd name="connsiteX1736" fmla="*/ 956609 w 12192000"/>
              <a:gd name="connsiteY1736" fmla="*/ 186631 h 2210635"/>
              <a:gd name="connsiteX1737" fmla="*/ 979476 w 12192000"/>
              <a:gd name="connsiteY1737" fmla="*/ 146680 h 2210635"/>
              <a:gd name="connsiteX1738" fmla="*/ 1001073 w 12192000"/>
              <a:gd name="connsiteY1738" fmla="*/ 178070 h 2210635"/>
              <a:gd name="connsiteX1739" fmla="*/ 1023305 w 12192000"/>
              <a:gd name="connsiteY1739" fmla="*/ 209461 h 2210635"/>
              <a:gd name="connsiteX1740" fmla="*/ 1046172 w 12192000"/>
              <a:gd name="connsiteY1740" fmla="*/ 241422 h 2210635"/>
              <a:gd name="connsiteX1741" fmla="*/ 1068404 w 12192000"/>
              <a:gd name="connsiteY1741" fmla="*/ 272812 h 2210635"/>
              <a:gd name="connsiteX1742" fmla="*/ 1090636 w 12192000"/>
              <a:gd name="connsiteY1742" fmla="*/ 304203 h 2210635"/>
              <a:gd name="connsiteX1743" fmla="*/ 1112233 w 12192000"/>
              <a:gd name="connsiteY1743" fmla="*/ 336735 h 2210635"/>
              <a:gd name="connsiteX1744" fmla="*/ 1135100 w 12192000"/>
              <a:gd name="connsiteY1744" fmla="*/ 368125 h 2210635"/>
              <a:gd name="connsiteX1745" fmla="*/ 1157332 w 12192000"/>
              <a:gd name="connsiteY1745" fmla="*/ 400087 h 2210635"/>
              <a:gd name="connsiteX1746" fmla="*/ 1140182 w 12192000"/>
              <a:gd name="connsiteY1746" fmla="*/ 400087 h 2210635"/>
              <a:gd name="connsiteX1747" fmla="*/ 1121761 w 12192000"/>
              <a:gd name="connsiteY1747" fmla="*/ 400087 h 2210635"/>
              <a:gd name="connsiteX1748" fmla="*/ 1103975 w 12192000"/>
              <a:gd name="connsiteY1748" fmla="*/ 400087 h 2210635"/>
              <a:gd name="connsiteX1749" fmla="*/ 1086825 w 12192000"/>
              <a:gd name="connsiteY1749" fmla="*/ 400087 h 2210635"/>
              <a:gd name="connsiteX1750" fmla="*/ 1106516 w 12192000"/>
              <a:gd name="connsiteY1750" fmla="*/ 429765 h 2210635"/>
              <a:gd name="connsiteX1751" fmla="*/ 1126842 w 12192000"/>
              <a:gd name="connsiteY1751" fmla="*/ 458302 h 2210635"/>
              <a:gd name="connsiteX1752" fmla="*/ 1147804 w 12192000"/>
              <a:gd name="connsiteY1752" fmla="*/ 487980 h 2210635"/>
              <a:gd name="connsiteX1753" fmla="*/ 1168130 w 12192000"/>
              <a:gd name="connsiteY1753" fmla="*/ 517088 h 2210635"/>
              <a:gd name="connsiteX1754" fmla="*/ 1188457 w 12192000"/>
              <a:gd name="connsiteY1754" fmla="*/ 546766 h 2210635"/>
              <a:gd name="connsiteX1755" fmla="*/ 1209418 w 12192000"/>
              <a:gd name="connsiteY1755" fmla="*/ 575873 h 2210635"/>
              <a:gd name="connsiteX1756" fmla="*/ 1229744 w 12192000"/>
              <a:gd name="connsiteY1756" fmla="*/ 605552 h 2210635"/>
              <a:gd name="connsiteX1757" fmla="*/ 1249436 w 12192000"/>
              <a:gd name="connsiteY1757" fmla="*/ 634659 h 2210635"/>
              <a:gd name="connsiteX1758" fmla="*/ 1221487 w 12192000"/>
              <a:gd name="connsiteY1758" fmla="*/ 634659 h 2210635"/>
              <a:gd name="connsiteX1759" fmla="*/ 1193538 w 12192000"/>
              <a:gd name="connsiteY1759" fmla="*/ 634089 h 2210635"/>
              <a:gd name="connsiteX1760" fmla="*/ 1164954 w 12192000"/>
              <a:gd name="connsiteY1760" fmla="*/ 634089 h 2210635"/>
              <a:gd name="connsiteX1761" fmla="*/ 1137006 w 12192000"/>
              <a:gd name="connsiteY1761" fmla="*/ 634089 h 2210635"/>
              <a:gd name="connsiteX1762" fmla="*/ 1159873 w 12192000"/>
              <a:gd name="connsiteY1762" fmla="*/ 667191 h 2210635"/>
              <a:gd name="connsiteX1763" fmla="*/ 1182740 w 12192000"/>
              <a:gd name="connsiteY1763" fmla="*/ 699153 h 2210635"/>
              <a:gd name="connsiteX1764" fmla="*/ 1205607 w 12192000"/>
              <a:gd name="connsiteY1764" fmla="*/ 732255 h 2210635"/>
              <a:gd name="connsiteX1765" fmla="*/ 1228474 w 12192000"/>
              <a:gd name="connsiteY1765" fmla="*/ 765358 h 2210635"/>
              <a:gd name="connsiteX1766" fmla="*/ 1251341 w 12192000"/>
              <a:gd name="connsiteY1766" fmla="*/ 798461 h 2210635"/>
              <a:gd name="connsiteX1767" fmla="*/ 1274208 w 12192000"/>
              <a:gd name="connsiteY1767" fmla="*/ 831563 h 2210635"/>
              <a:gd name="connsiteX1768" fmla="*/ 1297076 w 12192000"/>
              <a:gd name="connsiteY1768" fmla="*/ 864095 h 2210635"/>
              <a:gd name="connsiteX1769" fmla="*/ 1319308 w 12192000"/>
              <a:gd name="connsiteY1769" fmla="*/ 897769 h 2210635"/>
              <a:gd name="connsiteX1770" fmla="*/ 1286277 w 12192000"/>
              <a:gd name="connsiteY1770" fmla="*/ 897198 h 2210635"/>
              <a:gd name="connsiteX1771" fmla="*/ 1252612 w 12192000"/>
              <a:gd name="connsiteY1771" fmla="*/ 896057 h 2210635"/>
              <a:gd name="connsiteX1772" fmla="*/ 1218946 w 12192000"/>
              <a:gd name="connsiteY1772" fmla="*/ 895486 h 2210635"/>
              <a:gd name="connsiteX1773" fmla="*/ 1186551 w 12192000"/>
              <a:gd name="connsiteY1773" fmla="*/ 895486 h 2210635"/>
              <a:gd name="connsiteX1774" fmla="*/ 1152886 w 12192000"/>
              <a:gd name="connsiteY1774" fmla="*/ 894915 h 2210635"/>
              <a:gd name="connsiteX1775" fmla="*/ 1119220 w 12192000"/>
              <a:gd name="connsiteY1775" fmla="*/ 894915 h 2210635"/>
              <a:gd name="connsiteX1776" fmla="*/ 1086825 w 12192000"/>
              <a:gd name="connsiteY1776" fmla="*/ 894915 h 2210635"/>
              <a:gd name="connsiteX1777" fmla="*/ 1053159 w 12192000"/>
              <a:gd name="connsiteY1777" fmla="*/ 895486 h 2210635"/>
              <a:gd name="connsiteX1778" fmla="*/ 1053159 w 12192000"/>
              <a:gd name="connsiteY1778" fmla="*/ 1094673 h 2210635"/>
              <a:gd name="connsiteX1779" fmla="*/ 1100164 w 12192000"/>
              <a:gd name="connsiteY1779" fmla="*/ 1086683 h 2210635"/>
              <a:gd name="connsiteX1780" fmla="*/ 1147804 w 12192000"/>
              <a:gd name="connsiteY1780" fmla="*/ 1078122 h 2210635"/>
              <a:gd name="connsiteX1781" fmla="*/ 1194809 w 12192000"/>
              <a:gd name="connsiteY1781" fmla="*/ 1070131 h 2210635"/>
              <a:gd name="connsiteX1782" fmla="*/ 1241813 w 12192000"/>
              <a:gd name="connsiteY1782" fmla="*/ 1062712 h 2210635"/>
              <a:gd name="connsiteX1783" fmla="*/ 1288818 w 12192000"/>
              <a:gd name="connsiteY1783" fmla="*/ 1055292 h 2210635"/>
              <a:gd name="connsiteX1784" fmla="*/ 1335823 w 12192000"/>
              <a:gd name="connsiteY1784" fmla="*/ 1048443 h 2210635"/>
              <a:gd name="connsiteX1785" fmla="*/ 1382827 w 12192000"/>
              <a:gd name="connsiteY1785" fmla="*/ 1041595 h 2210635"/>
              <a:gd name="connsiteX1786" fmla="*/ 1430467 w 12192000"/>
              <a:gd name="connsiteY1786" fmla="*/ 1034746 h 2210635"/>
              <a:gd name="connsiteX1787" fmla="*/ 1430467 w 12192000"/>
              <a:gd name="connsiteY1787" fmla="*/ 957696 h 2210635"/>
              <a:gd name="connsiteX1788" fmla="*/ 1405059 w 12192000"/>
              <a:gd name="connsiteY1788" fmla="*/ 966257 h 2210635"/>
              <a:gd name="connsiteX1789" fmla="*/ 1380287 w 12192000"/>
              <a:gd name="connsiteY1789" fmla="*/ 973677 h 2210635"/>
              <a:gd name="connsiteX1790" fmla="*/ 1354244 w 12192000"/>
              <a:gd name="connsiteY1790" fmla="*/ 981667 h 2210635"/>
              <a:gd name="connsiteX1791" fmla="*/ 1328836 w 12192000"/>
              <a:gd name="connsiteY1791" fmla="*/ 990228 h 2210635"/>
              <a:gd name="connsiteX1792" fmla="*/ 1338363 w 12192000"/>
              <a:gd name="connsiteY1792" fmla="*/ 974818 h 2210635"/>
              <a:gd name="connsiteX1793" fmla="*/ 1346621 w 12192000"/>
              <a:gd name="connsiteY1793" fmla="*/ 959408 h 2210635"/>
              <a:gd name="connsiteX1794" fmla="*/ 1354879 w 12192000"/>
              <a:gd name="connsiteY1794" fmla="*/ 943999 h 2210635"/>
              <a:gd name="connsiteX1795" fmla="*/ 1363771 w 12192000"/>
              <a:gd name="connsiteY1795" fmla="*/ 929159 h 2210635"/>
              <a:gd name="connsiteX1796" fmla="*/ 1372664 w 12192000"/>
              <a:gd name="connsiteY1796" fmla="*/ 914320 h 2210635"/>
              <a:gd name="connsiteX1797" fmla="*/ 1381557 w 12192000"/>
              <a:gd name="connsiteY1797" fmla="*/ 898910 h 2210635"/>
              <a:gd name="connsiteX1798" fmla="*/ 1389815 w 12192000"/>
              <a:gd name="connsiteY1798" fmla="*/ 884071 h 2210635"/>
              <a:gd name="connsiteX1799" fmla="*/ 1398072 w 12192000"/>
              <a:gd name="connsiteY1799" fmla="*/ 868661 h 2210635"/>
              <a:gd name="connsiteX1800" fmla="*/ 1387909 w 12192000"/>
              <a:gd name="connsiteY1800" fmla="*/ 872086 h 2210635"/>
              <a:gd name="connsiteX1801" fmla="*/ 1377111 w 12192000"/>
              <a:gd name="connsiteY1801" fmla="*/ 875510 h 2210635"/>
              <a:gd name="connsiteX1802" fmla="*/ 1366312 w 12192000"/>
              <a:gd name="connsiteY1802" fmla="*/ 878935 h 2210635"/>
              <a:gd name="connsiteX1803" fmla="*/ 1355514 w 12192000"/>
              <a:gd name="connsiteY1803" fmla="*/ 882359 h 2210635"/>
              <a:gd name="connsiteX1804" fmla="*/ 1363136 w 12192000"/>
              <a:gd name="connsiteY1804" fmla="*/ 868661 h 2210635"/>
              <a:gd name="connsiteX1805" fmla="*/ 1370759 w 12192000"/>
              <a:gd name="connsiteY1805" fmla="*/ 854964 h 2210635"/>
              <a:gd name="connsiteX1806" fmla="*/ 1378381 w 12192000"/>
              <a:gd name="connsiteY1806" fmla="*/ 841837 h 2210635"/>
              <a:gd name="connsiteX1807" fmla="*/ 1386639 w 12192000"/>
              <a:gd name="connsiteY1807" fmla="*/ 828139 h 2210635"/>
              <a:gd name="connsiteX1808" fmla="*/ 1394261 w 12192000"/>
              <a:gd name="connsiteY1808" fmla="*/ 814441 h 2210635"/>
              <a:gd name="connsiteX1809" fmla="*/ 1401883 w 12192000"/>
              <a:gd name="connsiteY1809" fmla="*/ 801314 h 2210635"/>
              <a:gd name="connsiteX1810" fmla="*/ 1409506 w 12192000"/>
              <a:gd name="connsiteY1810" fmla="*/ 787617 h 2210635"/>
              <a:gd name="connsiteX1811" fmla="*/ 1417128 w 12192000"/>
              <a:gd name="connsiteY1811" fmla="*/ 773919 h 2210635"/>
              <a:gd name="connsiteX1812" fmla="*/ 1411411 w 12192000"/>
              <a:gd name="connsiteY1812" fmla="*/ 775631 h 2210635"/>
              <a:gd name="connsiteX1813" fmla="*/ 1404424 w 12192000"/>
              <a:gd name="connsiteY1813" fmla="*/ 777914 h 2210635"/>
              <a:gd name="connsiteX1814" fmla="*/ 1397437 w 12192000"/>
              <a:gd name="connsiteY1814" fmla="*/ 780197 h 2210635"/>
              <a:gd name="connsiteX1815" fmla="*/ 1390450 w 12192000"/>
              <a:gd name="connsiteY1815" fmla="*/ 781909 h 2210635"/>
              <a:gd name="connsiteX1816" fmla="*/ 1399342 w 12192000"/>
              <a:gd name="connsiteY1816" fmla="*/ 767641 h 2210635"/>
              <a:gd name="connsiteX1817" fmla="*/ 1407600 w 12192000"/>
              <a:gd name="connsiteY1817" fmla="*/ 752802 h 2210635"/>
              <a:gd name="connsiteX1818" fmla="*/ 1415858 w 12192000"/>
              <a:gd name="connsiteY1818" fmla="*/ 738533 h 2210635"/>
              <a:gd name="connsiteX1819" fmla="*/ 1424115 w 12192000"/>
              <a:gd name="connsiteY1819" fmla="*/ 723123 h 2210635"/>
              <a:gd name="connsiteX1820" fmla="*/ 1433008 w 12192000"/>
              <a:gd name="connsiteY1820" fmla="*/ 708855 h 2210635"/>
              <a:gd name="connsiteX1821" fmla="*/ 1441901 w 12192000"/>
              <a:gd name="connsiteY1821" fmla="*/ 694016 h 2210635"/>
              <a:gd name="connsiteX1822" fmla="*/ 1450158 w 12192000"/>
              <a:gd name="connsiteY1822" fmla="*/ 679177 h 2210635"/>
              <a:gd name="connsiteX1823" fmla="*/ 1458416 w 12192000"/>
              <a:gd name="connsiteY1823" fmla="*/ 664338 h 2210635"/>
              <a:gd name="connsiteX1824" fmla="*/ 1474931 w 12192000"/>
              <a:gd name="connsiteY1824" fmla="*/ 689450 h 2210635"/>
              <a:gd name="connsiteX1825" fmla="*/ 1492082 w 12192000"/>
              <a:gd name="connsiteY1825" fmla="*/ 714562 h 2210635"/>
              <a:gd name="connsiteX1826" fmla="*/ 1509232 w 12192000"/>
              <a:gd name="connsiteY1826" fmla="*/ 739675 h 2210635"/>
              <a:gd name="connsiteX1827" fmla="*/ 1526382 w 12192000"/>
              <a:gd name="connsiteY1827" fmla="*/ 764787 h 2210635"/>
              <a:gd name="connsiteX1828" fmla="*/ 1519395 w 12192000"/>
              <a:gd name="connsiteY1828" fmla="*/ 764217 h 2210635"/>
              <a:gd name="connsiteX1829" fmla="*/ 1512408 w 12192000"/>
              <a:gd name="connsiteY1829" fmla="*/ 764217 h 2210635"/>
              <a:gd name="connsiteX1830" fmla="*/ 1505421 w 12192000"/>
              <a:gd name="connsiteY1830" fmla="*/ 763646 h 2210635"/>
              <a:gd name="connsiteX1831" fmla="*/ 1499069 w 12192000"/>
              <a:gd name="connsiteY1831" fmla="*/ 763646 h 2210635"/>
              <a:gd name="connsiteX1832" fmla="*/ 1514949 w 12192000"/>
              <a:gd name="connsiteY1832" fmla="*/ 785905 h 2210635"/>
              <a:gd name="connsiteX1833" fmla="*/ 1530193 w 12192000"/>
              <a:gd name="connsiteY1833" fmla="*/ 809305 h 2210635"/>
              <a:gd name="connsiteX1834" fmla="*/ 1546073 w 12192000"/>
              <a:gd name="connsiteY1834" fmla="*/ 832705 h 2210635"/>
              <a:gd name="connsiteX1835" fmla="*/ 1561318 w 12192000"/>
              <a:gd name="connsiteY1835" fmla="*/ 854964 h 2210635"/>
              <a:gd name="connsiteX1836" fmla="*/ 1550520 w 12192000"/>
              <a:gd name="connsiteY1836" fmla="*/ 854964 h 2210635"/>
              <a:gd name="connsiteX1837" fmla="*/ 1539721 w 12192000"/>
              <a:gd name="connsiteY1837" fmla="*/ 854393 h 2210635"/>
              <a:gd name="connsiteX1838" fmla="*/ 1529558 w 12192000"/>
              <a:gd name="connsiteY1838" fmla="*/ 853822 h 2210635"/>
              <a:gd name="connsiteX1839" fmla="*/ 1518760 w 12192000"/>
              <a:gd name="connsiteY1839" fmla="*/ 853251 h 2210635"/>
              <a:gd name="connsiteX1840" fmla="*/ 1527017 w 12192000"/>
              <a:gd name="connsiteY1840" fmla="*/ 866378 h 2210635"/>
              <a:gd name="connsiteX1841" fmla="*/ 1535275 w 12192000"/>
              <a:gd name="connsiteY1841" fmla="*/ 878935 h 2210635"/>
              <a:gd name="connsiteX1842" fmla="*/ 1544803 w 12192000"/>
              <a:gd name="connsiteY1842" fmla="*/ 891491 h 2210635"/>
              <a:gd name="connsiteX1843" fmla="*/ 1553061 w 12192000"/>
              <a:gd name="connsiteY1843" fmla="*/ 904618 h 2210635"/>
              <a:gd name="connsiteX1844" fmla="*/ 1561318 w 12192000"/>
              <a:gd name="connsiteY1844" fmla="*/ 917745 h 2210635"/>
              <a:gd name="connsiteX1845" fmla="*/ 1570211 w 12192000"/>
              <a:gd name="connsiteY1845" fmla="*/ 930301 h 2210635"/>
              <a:gd name="connsiteX1846" fmla="*/ 1579104 w 12192000"/>
              <a:gd name="connsiteY1846" fmla="*/ 943428 h 2210635"/>
              <a:gd name="connsiteX1847" fmla="*/ 1587997 w 12192000"/>
              <a:gd name="connsiteY1847" fmla="*/ 956555 h 2210635"/>
              <a:gd name="connsiteX1848" fmla="*/ 1561954 w 12192000"/>
              <a:gd name="connsiteY1848" fmla="*/ 954272 h 2210635"/>
              <a:gd name="connsiteX1849" fmla="*/ 1537181 w 12192000"/>
              <a:gd name="connsiteY1849" fmla="*/ 953130 h 2210635"/>
              <a:gd name="connsiteX1850" fmla="*/ 1511773 w 12192000"/>
              <a:gd name="connsiteY1850" fmla="*/ 951989 h 2210635"/>
              <a:gd name="connsiteX1851" fmla="*/ 1486365 w 12192000"/>
              <a:gd name="connsiteY1851" fmla="*/ 950277 h 2210635"/>
              <a:gd name="connsiteX1852" fmla="*/ 1486365 w 12192000"/>
              <a:gd name="connsiteY1852" fmla="*/ 1027897 h 2210635"/>
              <a:gd name="connsiteX1853" fmla="*/ 1532099 w 12192000"/>
              <a:gd name="connsiteY1853" fmla="*/ 1021619 h 2210635"/>
              <a:gd name="connsiteX1854" fmla="*/ 1577833 w 12192000"/>
              <a:gd name="connsiteY1854" fmla="*/ 1016482 h 2210635"/>
              <a:gd name="connsiteX1855" fmla="*/ 1623568 w 12192000"/>
              <a:gd name="connsiteY1855" fmla="*/ 1011345 h 2210635"/>
              <a:gd name="connsiteX1856" fmla="*/ 1669302 w 12192000"/>
              <a:gd name="connsiteY1856" fmla="*/ 1006209 h 2210635"/>
              <a:gd name="connsiteX1857" fmla="*/ 1715036 w 12192000"/>
              <a:gd name="connsiteY1857" fmla="*/ 1002214 h 2210635"/>
              <a:gd name="connsiteX1858" fmla="*/ 1760135 w 12192000"/>
              <a:gd name="connsiteY1858" fmla="*/ 997648 h 2210635"/>
              <a:gd name="connsiteX1859" fmla="*/ 1805870 w 12192000"/>
              <a:gd name="connsiteY1859" fmla="*/ 993653 h 2210635"/>
              <a:gd name="connsiteX1860" fmla="*/ 1851604 w 12192000"/>
              <a:gd name="connsiteY1860" fmla="*/ 990228 h 2210635"/>
              <a:gd name="connsiteX1861" fmla="*/ 1851604 w 12192000"/>
              <a:gd name="connsiteY1861" fmla="*/ 870374 h 2210635"/>
              <a:gd name="connsiteX1862" fmla="*/ 1829372 w 12192000"/>
              <a:gd name="connsiteY1862" fmla="*/ 875510 h 2210635"/>
              <a:gd name="connsiteX1863" fmla="*/ 1807775 w 12192000"/>
              <a:gd name="connsiteY1863" fmla="*/ 881218 h 2210635"/>
              <a:gd name="connsiteX1864" fmla="*/ 1784908 w 12192000"/>
              <a:gd name="connsiteY1864" fmla="*/ 887496 h 2210635"/>
              <a:gd name="connsiteX1865" fmla="*/ 1762676 w 12192000"/>
              <a:gd name="connsiteY1865" fmla="*/ 893774 h 2210635"/>
              <a:gd name="connsiteX1866" fmla="*/ 1740444 w 12192000"/>
              <a:gd name="connsiteY1866" fmla="*/ 898910 h 2210635"/>
              <a:gd name="connsiteX1867" fmla="*/ 1718212 w 12192000"/>
              <a:gd name="connsiteY1867" fmla="*/ 905188 h 2210635"/>
              <a:gd name="connsiteX1868" fmla="*/ 1695345 w 12192000"/>
              <a:gd name="connsiteY1868" fmla="*/ 911467 h 2210635"/>
              <a:gd name="connsiteX1869" fmla="*/ 1673113 w 12192000"/>
              <a:gd name="connsiteY1869" fmla="*/ 917745 h 2210635"/>
              <a:gd name="connsiteX1870" fmla="*/ 1688358 w 12192000"/>
              <a:gd name="connsiteY1870" fmla="*/ 891491 h 2210635"/>
              <a:gd name="connsiteX1871" fmla="*/ 1703603 w 12192000"/>
              <a:gd name="connsiteY1871" fmla="*/ 865237 h 2210635"/>
              <a:gd name="connsiteX1872" fmla="*/ 1718847 w 12192000"/>
              <a:gd name="connsiteY1872" fmla="*/ 839554 h 2210635"/>
              <a:gd name="connsiteX1873" fmla="*/ 1734092 w 12192000"/>
              <a:gd name="connsiteY1873" fmla="*/ 813300 h 2210635"/>
              <a:gd name="connsiteX1874" fmla="*/ 1749337 w 12192000"/>
              <a:gd name="connsiteY1874" fmla="*/ 787617 h 2210635"/>
              <a:gd name="connsiteX1875" fmla="*/ 1764582 w 12192000"/>
              <a:gd name="connsiteY1875" fmla="*/ 761363 h 2210635"/>
              <a:gd name="connsiteX1876" fmla="*/ 1781097 w 12192000"/>
              <a:gd name="connsiteY1876" fmla="*/ 735680 h 2210635"/>
              <a:gd name="connsiteX1877" fmla="*/ 1796342 w 12192000"/>
              <a:gd name="connsiteY1877" fmla="*/ 709426 h 2210635"/>
              <a:gd name="connsiteX1878" fmla="*/ 1777286 w 12192000"/>
              <a:gd name="connsiteY1878" fmla="*/ 714562 h 2210635"/>
              <a:gd name="connsiteX1879" fmla="*/ 1758230 w 12192000"/>
              <a:gd name="connsiteY1879" fmla="*/ 719699 h 2210635"/>
              <a:gd name="connsiteX1880" fmla="*/ 1739174 w 12192000"/>
              <a:gd name="connsiteY1880" fmla="*/ 724836 h 2210635"/>
              <a:gd name="connsiteX1881" fmla="*/ 1720118 w 12192000"/>
              <a:gd name="connsiteY1881" fmla="*/ 729972 h 2210635"/>
              <a:gd name="connsiteX1882" fmla="*/ 1733457 w 12192000"/>
              <a:gd name="connsiteY1882" fmla="*/ 706572 h 2210635"/>
              <a:gd name="connsiteX1883" fmla="*/ 1747431 w 12192000"/>
              <a:gd name="connsiteY1883" fmla="*/ 682601 h 2210635"/>
              <a:gd name="connsiteX1884" fmla="*/ 1760770 w 12192000"/>
              <a:gd name="connsiteY1884" fmla="*/ 659772 h 2210635"/>
              <a:gd name="connsiteX1885" fmla="*/ 1774745 w 12192000"/>
              <a:gd name="connsiteY1885" fmla="*/ 636372 h 2210635"/>
              <a:gd name="connsiteX1886" fmla="*/ 1788719 w 12192000"/>
              <a:gd name="connsiteY1886" fmla="*/ 612971 h 2210635"/>
              <a:gd name="connsiteX1887" fmla="*/ 1802058 w 12192000"/>
              <a:gd name="connsiteY1887" fmla="*/ 590713 h 2210635"/>
              <a:gd name="connsiteX1888" fmla="*/ 1816033 w 12192000"/>
              <a:gd name="connsiteY1888" fmla="*/ 567312 h 2210635"/>
              <a:gd name="connsiteX1889" fmla="*/ 1829372 w 12192000"/>
              <a:gd name="connsiteY1889" fmla="*/ 543912 h 2210635"/>
              <a:gd name="connsiteX1890" fmla="*/ 1817938 w 12192000"/>
              <a:gd name="connsiteY1890" fmla="*/ 546766 h 2210635"/>
              <a:gd name="connsiteX1891" fmla="*/ 1805870 w 12192000"/>
              <a:gd name="connsiteY1891" fmla="*/ 550190 h 2210635"/>
              <a:gd name="connsiteX1892" fmla="*/ 1793801 w 12192000"/>
              <a:gd name="connsiteY1892" fmla="*/ 553044 h 2210635"/>
              <a:gd name="connsiteX1893" fmla="*/ 1782367 w 12192000"/>
              <a:gd name="connsiteY1893" fmla="*/ 556468 h 2210635"/>
              <a:gd name="connsiteX1894" fmla="*/ 1796977 w 12192000"/>
              <a:gd name="connsiteY1894" fmla="*/ 530785 h 2210635"/>
              <a:gd name="connsiteX1895" fmla="*/ 1812222 w 12192000"/>
              <a:gd name="connsiteY1895" fmla="*/ 505673 h 2210635"/>
              <a:gd name="connsiteX1896" fmla="*/ 1826831 w 12192000"/>
              <a:gd name="connsiteY1896" fmla="*/ 480560 h 2210635"/>
              <a:gd name="connsiteX1897" fmla="*/ 1841441 w 12192000"/>
              <a:gd name="connsiteY1897" fmla="*/ 454877 h 2210635"/>
              <a:gd name="connsiteX1898" fmla="*/ 1856685 w 12192000"/>
              <a:gd name="connsiteY1898" fmla="*/ 429765 h 2210635"/>
              <a:gd name="connsiteX1899" fmla="*/ 1871295 w 12192000"/>
              <a:gd name="connsiteY1899" fmla="*/ 405223 h 2210635"/>
              <a:gd name="connsiteX1900" fmla="*/ 1886540 w 12192000"/>
              <a:gd name="connsiteY1900" fmla="*/ 379540 h 2210635"/>
              <a:gd name="connsiteX1901" fmla="*/ 1901785 w 12192000"/>
              <a:gd name="connsiteY1901" fmla="*/ 354428 h 2210635"/>
              <a:gd name="connsiteX1902" fmla="*/ 1916394 w 12192000"/>
              <a:gd name="connsiteY1902" fmla="*/ 377828 h 2210635"/>
              <a:gd name="connsiteX1903" fmla="*/ 1931639 w 12192000"/>
              <a:gd name="connsiteY1903" fmla="*/ 400087 h 2210635"/>
              <a:gd name="connsiteX1904" fmla="*/ 1946884 w 12192000"/>
              <a:gd name="connsiteY1904" fmla="*/ 423487 h 2210635"/>
              <a:gd name="connsiteX1905" fmla="*/ 1961493 w 12192000"/>
              <a:gd name="connsiteY1905" fmla="*/ 446316 h 2210635"/>
              <a:gd name="connsiteX1906" fmla="*/ 1976738 w 12192000"/>
              <a:gd name="connsiteY1906" fmla="*/ 469146 h 2210635"/>
              <a:gd name="connsiteX1907" fmla="*/ 1991347 w 12192000"/>
              <a:gd name="connsiteY1907" fmla="*/ 492546 h 2210635"/>
              <a:gd name="connsiteX1908" fmla="*/ 2006592 w 12192000"/>
              <a:gd name="connsiteY1908" fmla="*/ 515375 h 2210635"/>
              <a:gd name="connsiteX1909" fmla="*/ 2021837 w 12192000"/>
              <a:gd name="connsiteY1909" fmla="*/ 538205 h 2210635"/>
              <a:gd name="connsiteX1910" fmla="*/ 2009133 w 12192000"/>
              <a:gd name="connsiteY1910" fmla="*/ 537063 h 2210635"/>
              <a:gd name="connsiteX1911" fmla="*/ 1997064 w 12192000"/>
              <a:gd name="connsiteY1911" fmla="*/ 535922 h 2210635"/>
              <a:gd name="connsiteX1912" fmla="*/ 1985631 w 12192000"/>
              <a:gd name="connsiteY1912" fmla="*/ 534210 h 2210635"/>
              <a:gd name="connsiteX1913" fmla="*/ 1973562 w 12192000"/>
              <a:gd name="connsiteY1913" fmla="*/ 533068 h 2210635"/>
              <a:gd name="connsiteX1914" fmla="*/ 1987536 w 12192000"/>
              <a:gd name="connsiteY1914" fmla="*/ 554185 h 2210635"/>
              <a:gd name="connsiteX1915" fmla="*/ 2000876 w 12192000"/>
              <a:gd name="connsiteY1915" fmla="*/ 575303 h 2210635"/>
              <a:gd name="connsiteX1916" fmla="*/ 2014850 w 12192000"/>
              <a:gd name="connsiteY1916" fmla="*/ 596420 h 2210635"/>
              <a:gd name="connsiteX1917" fmla="*/ 2028189 w 12192000"/>
              <a:gd name="connsiteY1917" fmla="*/ 618108 h 2210635"/>
              <a:gd name="connsiteX1918" fmla="*/ 2042163 w 12192000"/>
              <a:gd name="connsiteY1918" fmla="*/ 639225 h 2210635"/>
              <a:gd name="connsiteX1919" fmla="*/ 2056138 w 12192000"/>
              <a:gd name="connsiteY1919" fmla="*/ 660342 h 2210635"/>
              <a:gd name="connsiteX1920" fmla="*/ 2069477 w 12192000"/>
              <a:gd name="connsiteY1920" fmla="*/ 681460 h 2210635"/>
              <a:gd name="connsiteX1921" fmla="*/ 2083451 w 12192000"/>
              <a:gd name="connsiteY1921" fmla="*/ 702577 h 2210635"/>
              <a:gd name="connsiteX1922" fmla="*/ 2064395 w 12192000"/>
              <a:gd name="connsiteY1922" fmla="*/ 700865 h 2210635"/>
              <a:gd name="connsiteX1923" fmla="*/ 2045339 w 12192000"/>
              <a:gd name="connsiteY1923" fmla="*/ 698011 h 2210635"/>
              <a:gd name="connsiteX1924" fmla="*/ 2026283 w 12192000"/>
              <a:gd name="connsiteY1924" fmla="*/ 695728 h 2210635"/>
              <a:gd name="connsiteX1925" fmla="*/ 2007863 w 12192000"/>
              <a:gd name="connsiteY1925" fmla="*/ 694016 h 2210635"/>
              <a:gd name="connsiteX1926" fmla="*/ 2023108 w 12192000"/>
              <a:gd name="connsiteY1926" fmla="*/ 717987 h 2210635"/>
              <a:gd name="connsiteX1927" fmla="*/ 2038352 w 12192000"/>
              <a:gd name="connsiteY1927" fmla="*/ 740816 h 2210635"/>
              <a:gd name="connsiteX1928" fmla="*/ 2053597 w 12192000"/>
              <a:gd name="connsiteY1928" fmla="*/ 764787 h 2210635"/>
              <a:gd name="connsiteX1929" fmla="*/ 2068842 w 12192000"/>
              <a:gd name="connsiteY1929" fmla="*/ 788187 h 2210635"/>
              <a:gd name="connsiteX1930" fmla="*/ 2084087 w 12192000"/>
              <a:gd name="connsiteY1930" fmla="*/ 812158 h 2210635"/>
              <a:gd name="connsiteX1931" fmla="*/ 2099331 w 12192000"/>
              <a:gd name="connsiteY1931" fmla="*/ 836129 h 2210635"/>
              <a:gd name="connsiteX1932" fmla="*/ 2114576 w 12192000"/>
              <a:gd name="connsiteY1932" fmla="*/ 860100 h 2210635"/>
              <a:gd name="connsiteX1933" fmla="*/ 2129821 w 12192000"/>
              <a:gd name="connsiteY1933" fmla="*/ 884071 h 2210635"/>
              <a:gd name="connsiteX1934" fmla="*/ 2107589 w 12192000"/>
              <a:gd name="connsiteY1934" fmla="*/ 880647 h 2210635"/>
              <a:gd name="connsiteX1935" fmla="*/ 2085357 w 12192000"/>
              <a:gd name="connsiteY1935" fmla="*/ 877793 h 2210635"/>
              <a:gd name="connsiteX1936" fmla="*/ 2062490 w 12192000"/>
              <a:gd name="connsiteY1936" fmla="*/ 874939 h 2210635"/>
              <a:gd name="connsiteX1937" fmla="*/ 2040893 w 12192000"/>
              <a:gd name="connsiteY1937" fmla="*/ 872086 h 2210635"/>
              <a:gd name="connsiteX1938" fmla="*/ 2018661 w 12192000"/>
              <a:gd name="connsiteY1938" fmla="*/ 870374 h 2210635"/>
              <a:gd name="connsiteX1939" fmla="*/ 1996429 w 12192000"/>
              <a:gd name="connsiteY1939" fmla="*/ 867520 h 2210635"/>
              <a:gd name="connsiteX1940" fmla="*/ 1973562 w 12192000"/>
              <a:gd name="connsiteY1940" fmla="*/ 864666 h 2210635"/>
              <a:gd name="connsiteX1941" fmla="*/ 1951330 w 12192000"/>
              <a:gd name="connsiteY1941" fmla="*/ 862954 h 2210635"/>
              <a:gd name="connsiteX1942" fmla="*/ 1951330 w 12192000"/>
              <a:gd name="connsiteY1942" fmla="*/ 982238 h 2210635"/>
              <a:gd name="connsiteX1943" fmla="*/ 2007863 w 12192000"/>
              <a:gd name="connsiteY1943" fmla="*/ 978813 h 2210635"/>
              <a:gd name="connsiteX1944" fmla="*/ 2064395 w 12192000"/>
              <a:gd name="connsiteY1944" fmla="*/ 975389 h 2210635"/>
              <a:gd name="connsiteX1945" fmla="*/ 2120928 w 12192000"/>
              <a:gd name="connsiteY1945" fmla="*/ 973106 h 2210635"/>
              <a:gd name="connsiteX1946" fmla="*/ 2176826 w 12192000"/>
              <a:gd name="connsiteY1946" fmla="*/ 970252 h 2210635"/>
              <a:gd name="connsiteX1947" fmla="*/ 2232723 w 12192000"/>
              <a:gd name="connsiteY1947" fmla="*/ 967969 h 2210635"/>
              <a:gd name="connsiteX1948" fmla="*/ 2289256 w 12192000"/>
              <a:gd name="connsiteY1948" fmla="*/ 966257 h 2210635"/>
              <a:gd name="connsiteX1949" fmla="*/ 2345153 w 12192000"/>
              <a:gd name="connsiteY1949" fmla="*/ 964545 h 2210635"/>
              <a:gd name="connsiteX1950" fmla="*/ 2401686 w 12192000"/>
              <a:gd name="connsiteY1950" fmla="*/ 963404 h 2210635"/>
              <a:gd name="connsiteX1951" fmla="*/ 2401686 w 12192000"/>
              <a:gd name="connsiteY1951" fmla="*/ 763646 h 2210635"/>
              <a:gd name="connsiteX1952" fmla="*/ 2368020 w 12192000"/>
              <a:gd name="connsiteY1952" fmla="*/ 770495 h 2210635"/>
              <a:gd name="connsiteX1953" fmla="*/ 2335625 w 12192000"/>
              <a:gd name="connsiteY1953" fmla="*/ 777343 h 2210635"/>
              <a:gd name="connsiteX1954" fmla="*/ 2301960 w 12192000"/>
              <a:gd name="connsiteY1954" fmla="*/ 783622 h 2210635"/>
              <a:gd name="connsiteX1955" fmla="*/ 2268294 w 12192000"/>
              <a:gd name="connsiteY1955" fmla="*/ 790470 h 2210635"/>
              <a:gd name="connsiteX1956" fmla="*/ 2235899 w 12192000"/>
              <a:gd name="connsiteY1956" fmla="*/ 797890 h 2210635"/>
              <a:gd name="connsiteX1957" fmla="*/ 2202234 w 12192000"/>
              <a:gd name="connsiteY1957" fmla="*/ 804739 h 2210635"/>
              <a:gd name="connsiteX1958" fmla="*/ 2168568 w 12192000"/>
              <a:gd name="connsiteY1958" fmla="*/ 812158 h 2210635"/>
              <a:gd name="connsiteX1959" fmla="*/ 2136173 w 12192000"/>
              <a:gd name="connsiteY1959" fmla="*/ 819007 h 2210635"/>
              <a:gd name="connsiteX1960" fmla="*/ 2159040 w 12192000"/>
              <a:gd name="connsiteY1960" fmla="*/ 781339 h 2210635"/>
              <a:gd name="connsiteX1961" fmla="*/ 2181907 w 12192000"/>
              <a:gd name="connsiteY1961" fmla="*/ 743670 h 2210635"/>
              <a:gd name="connsiteX1962" fmla="*/ 2204774 w 12192000"/>
              <a:gd name="connsiteY1962" fmla="*/ 706001 h 2210635"/>
              <a:gd name="connsiteX1963" fmla="*/ 2227641 w 12192000"/>
              <a:gd name="connsiteY1963" fmla="*/ 668904 h 2210635"/>
              <a:gd name="connsiteX1964" fmla="*/ 2249238 w 12192000"/>
              <a:gd name="connsiteY1964" fmla="*/ 631235 h 2210635"/>
              <a:gd name="connsiteX1965" fmla="*/ 2272105 w 12192000"/>
              <a:gd name="connsiteY1965" fmla="*/ 594137 h 2210635"/>
              <a:gd name="connsiteX1966" fmla="*/ 2294973 w 12192000"/>
              <a:gd name="connsiteY1966" fmla="*/ 557039 h 2210635"/>
              <a:gd name="connsiteX1967" fmla="*/ 2317840 w 12192000"/>
              <a:gd name="connsiteY1967" fmla="*/ 519371 h 2210635"/>
              <a:gd name="connsiteX1968" fmla="*/ 2289891 w 12192000"/>
              <a:gd name="connsiteY1968" fmla="*/ 525649 h 2210635"/>
              <a:gd name="connsiteX1969" fmla="*/ 2261307 w 12192000"/>
              <a:gd name="connsiteY1969" fmla="*/ 530785 h 2210635"/>
              <a:gd name="connsiteX1970" fmla="*/ 2233358 w 12192000"/>
              <a:gd name="connsiteY1970" fmla="*/ 537063 h 2210635"/>
              <a:gd name="connsiteX1971" fmla="*/ 2205409 w 12192000"/>
              <a:gd name="connsiteY1971" fmla="*/ 543341 h 2210635"/>
              <a:gd name="connsiteX1972" fmla="*/ 2225736 w 12192000"/>
              <a:gd name="connsiteY1972" fmla="*/ 509668 h 2210635"/>
              <a:gd name="connsiteX1973" fmla="*/ 2246062 w 12192000"/>
              <a:gd name="connsiteY1973" fmla="*/ 475995 h 2210635"/>
              <a:gd name="connsiteX1974" fmla="*/ 2266389 w 12192000"/>
              <a:gd name="connsiteY1974" fmla="*/ 442892 h 2210635"/>
              <a:gd name="connsiteX1975" fmla="*/ 2286715 w 12192000"/>
              <a:gd name="connsiteY1975" fmla="*/ 409218 h 2210635"/>
              <a:gd name="connsiteX1976" fmla="*/ 2307041 w 12192000"/>
              <a:gd name="connsiteY1976" fmla="*/ 375545 h 2210635"/>
              <a:gd name="connsiteX1977" fmla="*/ 2328003 w 12192000"/>
              <a:gd name="connsiteY1977" fmla="*/ 341871 h 2210635"/>
              <a:gd name="connsiteX1978" fmla="*/ 2348329 w 12192000"/>
              <a:gd name="connsiteY1978" fmla="*/ 308769 h 2210635"/>
              <a:gd name="connsiteX1979" fmla="*/ 2369291 w 12192000"/>
              <a:gd name="connsiteY1979" fmla="*/ 275666 h 2210635"/>
              <a:gd name="connsiteX1980" fmla="*/ 2350870 w 12192000"/>
              <a:gd name="connsiteY1980" fmla="*/ 279090 h 2210635"/>
              <a:gd name="connsiteX1981" fmla="*/ 2333084 w 12192000"/>
              <a:gd name="connsiteY1981" fmla="*/ 282515 h 2210635"/>
              <a:gd name="connsiteX1982" fmla="*/ 2315934 w 12192000"/>
              <a:gd name="connsiteY1982" fmla="*/ 285939 h 2210635"/>
              <a:gd name="connsiteX1983" fmla="*/ 2297513 w 12192000"/>
              <a:gd name="connsiteY1983" fmla="*/ 289934 h 2210635"/>
              <a:gd name="connsiteX1984" fmla="*/ 2320380 w 12192000"/>
              <a:gd name="connsiteY1984" fmla="*/ 253407 h 2210635"/>
              <a:gd name="connsiteX1985" fmla="*/ 2342612 w 12192000"/>
              <a:gd name="connsiteY1985" fmla="*/ 216880 h 2210635"/>
              <a:gd name="connsiteX1986" fmla="*/ 2364209 w 12192000"/>
              <a:gd name="connsiteY1986" fmla="*/ 180353 h 2210635"/>
              <a:gd name="connsiteX1987" fmla="*/ 2386441 w 12192000"/>
              <a:gd name="connsiteY1987" fmla="*/ 144397 h 2210635"/>
              <a:gd name="connsiteX1988" fmla="*/ 2409308 w 12192000"/>
              <a:gd name="connsiteY1988" fmla="*/ 107869 h 2210635"/>
              <a:gd name="connsiteX1989" fmla="*/ 2431540 w 12192000"/>
              <a:gd name="connsiteY1989" fmla="*/ 71913 h 2210635"/>
              <a:gd name="connsiteX1990" fmla="*/ 2453772 w 12192000"/>
              <a:gd name="connsiteY1990" fmla="*/ 36527 h 221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Lst>
            <a:rect l="l" t="t" r="r" b="b"/>
            <a:pathLst>
              <a:path w="12192000" h="2210635">
                <a:moveTo>
                  <a:pt x="2476004" y="0"/>
                </a:moveTo>
                <a:lnTo>
                  <a:pt x="2498871" y="35386"/>
                </a:lnTo>
                <a:lnTo>
                  <a:pt x="2520468" y="71342"/>
                </a:lnTo>
                <a:lnTo>
                  <a:pt x="2542700" y="106728"/>
                </a:lnTo>
                <a:lnTo>
                  <a:pt x="2565567" y="142114"/>
                </a:lnTo>
                <a:lnTo>
                  <a:pt x="2587799" y="178641"/>
                </a:lnTo>
                <a:lnTo>
                  <a:pt x="2610031" y="214026"/>
                </a:lnTo>
                <a:lnTo>
                  <a:pt x="2632263" y="250554"/>
                </a:lnTo>
                <a:lnTo>
                  <a:pt x="2654495" y="285939"/>
                </a:lnTo>
                <a:lnTo>
                  <a:pt x="2636709" y="282515"/>
                </a:lnTo>
                <a:lnTo>
                  <a:pt x="2618924" y="279661"/>
                </a:lnTo>
                <a:lnTo>
                  <a:pt x="2601773" y="276237"/>
                </a:lnTo>
                <a:lnTo>
                  <a:pt x="2583353" y="272812"/>
                </a:lnTo>
                <a:lnTo>
                  <a:pt x="2603679" y="305915"/>
                </a:lnTo>
                <a:lnTo>
                  <a:pt x="2624641" y="339589"/>
                </a:lnTo>
                <a:lnTo>
                  <a:pt x="2644967" y="372120"/>
                </a:lnTo>
                <a:lnTo>
                  <a:pt x="2665293" y="405223"/>
                </a:lnTo>
                <a:lnTo>
                  <a:pt x="2686255" y="437755"/>
                </a:lnTo>
                <a:lnTo>
                  <a:pt x="2705946" y="471429"/>
                </a:lnTo>
                <a:lnTo>
                  <a:pt x="2726272" y="504531"/>
                </a:lnTo>
                <a:lnTo>
                  <a:pt x="2747234" y="537063"/>
                </a:lnTo>
                <a:lnTo>
                  <a:pt x="2718650" y="531356"/>
                </a:lnTo>
                <a:lnTo>
                  <a:pt x="2690701" y="526790"/>
                </a:lnTo>
                <a:lnTo>
                  <a:pt x="2662117" y="521083"/>
                </a:lnTo>
                <a:lnTo>
                  <a:pt x="2634169" y="515946"/>
                </a:lnTo>
                <a:lnTo>
                  <a:pt x="2657036" y="553044"/>
                </a:lnTo>
                <a:lnTo>
                  <a:pt x="2679903" y="589571"/>
                </a:lnTo>
                <a:lnTo>
                  <a:pt x="2702135" y="626669"/>
                </a:lnTo>
                <a:lnTo>
                  <a:pt x="2725002" y="663767"/>
                </a:lnTo>
                <a:lnTo>
                  <a:pt x="2747869" y="700865"/>
                </a:lnTo>
                <a:lnTo>
                  <a:pt x="2770736" y="737392"/>
                </a:lnTo>
                <a:lnTo>
                  <a:pt x="2793603" y="774490"/>
                </a:lnTo>
                <a:lnTo>
                  <a:pt x="2816471" y="812158"/>
                </a:lnTo>
                <a:lnTo>
                  <a:pt x="2783440" y="805310"/>
                </a:lnTo>
                <a:lnTo>
                  <a:pt x="2749775" y="799031"/>
                </a:lnTo>
                <a:lnTo>
                  <a:pt x="2716744" y="792183"/>
                </a:lnTo>
                <a:lnTo>
                  <a:pt x="2683714" y="785905"/>
                </a:lnTo>
                <a:lnTo>
                  <a:pt x="2650049" y="780197"/>
                </a:lnTo>
                <a:lnTo>
                  <a:pt x="2617018" y="773919"/>
                </a:lnTo>
                <a:lnTo>
                  <a:pt x="2583988" y="768212"/>
                </a:lnTo>
                <a:lnTo>
                  <a:pt x="2550322" y="761934"/>
                </a:lnTo>
                <a:lnTo>
                  <a:pt x="2550322" y="962262"/>
                </a:lnTo>
                <a:lnTo>
                  <a:pt x="2597962" y="962262"/>
                </a:lnTo>
                <a:lnTo>
                  <a:pt x="2644967" y="962262"/>
                </a:lnTo>
                <a:lnTo>
                  <a:pt x="2691336" y="962833"/>
                </a:lnTo>
                <a:lnTo>
                  <a:pt x="2738341" y="963404"/>
                </a:lnTo>
                <a:lnTo>
                  <a:pt x="2785981" y="963974"/>
                </a:lnTo>
                <a:lnTo>
                  <a:pt x="2832986" y="964545"/>
                </a:lnTo>
                <a:lnTo>
                  <a:pt x="2880626" y="966257"/>
                </a:lnTo>
                <a:lnTo>
                  <a:pt x="2927630" y="967399"/>
                </a:lnTo>
                <a:lnTo>
                  <a:pt x="2927630" y="890920"/>
                </a:lnTo>
                <a:lnTo>
                  <a:pt x="2902222" y="894344"/>
                </a:lnTo>
                <a:lnTo>
                  <a:pt x="2876814" y="898340"/>
                </a:lnTo>
                <a:lnTo>
                  <a:pt x="2851406" y="901764"/>
                </a:lnTo>
                <a:lnTo>
                  <a:pt x="2825998" y="905759"/>
                </a:lnTo>
                <a:lnTo>
                  <a:pt x="2834891" y="892062"/>
                </a:lnTo>
                <a:lnTo>
                  <a:pt x="2843784" y="878364"/>
                </a:lnTo>
                <a:lnTo>
                  <a:pt x="2852042" y="864666"/>
                </a:lnTo>
                <a:lnTo>
                  <a:pt x="2861570" y="850968"/>
                </a:lnTo>
                <a:lnTo>
                  <a:pt x="2869827" y="837271"/>
                </a:lnTo>
                <a:lnTo>
                  <a:pt x="2878085" y="823573"/>
                </a:lnTo>
                <a:lnTo>
                  <a:pt x="2886978" y="809875"/>
                </a:lnTo>
                <a:lnTo>
                  <a:pt x="2895870" y="796178"/>
                </a:lnTo>
                <a:lnTo>
                  <a:pt x="2885072" y="797890"/>
                </a:lnTo>
                <a:lnTo>
                  <a:pt x="2874274" y="799602"/>
                </a:lnTo>
                <a:lnTo>
                  <a:pt x="2863475" y="801314"/>
                </a:lnTo>
                <a:lnTo>
                  <a:pt x="2852677" y="802456"/>
                </a:lnTo>
                <a:lnTo>
                  <a:pt x="2867922" y="777914"/>
                </a:lnTo>
                <a:lnTo>
                  <a:pt x="2883166" y="753943"/>
                </a:lnTo>
                <a:lnTo>
                  <a:pt x="2899682" y="729402"/>
                </a:lnTo>
                <a:lnTo>
                  <a:pt x="2914926" y="704860"/>
                </a:lnTo>
                <a:lnTo>
                  <a:pt x="2907939" y="706001"/>
                </a:lnTo>
                <a:lnTo>
                  <a:pt x="2900952" y="706572"/>
                </a:lnTo>
                <a:lnTo>
                  <a:pt x="2894600" y="707714"/>
                </a:lnTo>
                <a:lnTo>
                  <a:pt x="2888248" y="708855"/>
                </a:lnTo>
                <a:lnTo>
                  <a:pt x="2896506" y="695157"/>
                </a:lnTo>
                <a:lnTo>
                  <a:pt x="2904763" y="682030"/>
                </a:lnTo>
                <a:lnTo>
                  <a:pt x="2913020" y="668333"/>
                </a:lnTo>
                <a:lnTo>
                  <a:pt x="2921278" y="655206"/>
                </a:lnTo>
                <a:lnTo>
                  <a:pt x="2930171" y="641508"/>
                </a:lnTo>
                <a:lnTo>
                  <a:pt x="2938429" y="628952"/>
                </a:lnTo>
                <a:lnTo>
                  <a:pt x="2947321" y="615825"/>
                </a:lnTo>
                <a:lnTo>
                  <a:pt x="2955579" y="602127"/>
                </a:lnTo>
                <a:lnTo>
                  <a:pt x="2964472" y="615825"/>
                </a:lnTo>
                <a:lnTo>
                  <a:pt x="2972729" y="630093"/>
                </a:lnTo>
                <a:lnTo>
                  <a:pt x="2980987" y="643791"/>
                </a:lnTo>
                <a:lnTo>
                  <a:pt x="2989245" y="657489"/>
                </a:lnTo>
                <a:lnTo>
                  <a:pt x="2997502" y="671757"/>
                </a:lnTo>
                <a:lnTo>
                  <a:pt x="3006395" y="685455"/>
                </a:lnTo>
                <a:lnTo>
                  <a:pt x="3014652" y="699723"/>
                </a:lnTo>
                <a:lnTo>
                  <a:pt x="3023545" y="713421"/>
                </a:lnTo>
                <a:lnTo>
                  <a:pt x="3016558" y="712279"/>
                </a:lnTo>
                <a:lnTo>
                  <a:pt x="3010206" y="711138"/>
                </a:lnTo>
                <a:lnTo>
                  <a:pt x="3003219" y="709426"/>
                </a:lnTo>
                <a:lnTo>
                  <a:pt x="2996232" y="707714"/>
                </a:lnTo>
                <a:lnTo>
                  <a:pt x="3012112" y="733397"/>
                </a:lnTo>
                <a:lnTo>
                  <a:pt x="3027356" y="758509"/>
                </a:lnTo>
                <a:lnTo>
                  <a:pt x="3042601" y="784763"/>
                </a:lnTo>
                <a:lnTo>
                  <a:pt x="3058481" y="809875"/>
                </a:lnTo>
                <a:lnTo>
                  <a:pt x="3048318" y="808163"/>
                </a:lnTo>
                <a:lnTo>
                  <a:pt x="3037520" y="805310"/>
                </a:lnTo>
                <a:lnTo>
                  <a:pt x="3026086" y="803027"/>
                </a:lnTo>
                <a:lnTo>
                  <a:pt x="3015288" y="800744"/>
                </a:lnTo>
                <a:lnTo>
                  <a:pt x="3024180" y="815012"/>
                </a:lnTo>
                <a:lnTo>
                  <a:pt x="3033073" y="829280"/>
                </a:lnTo>
                <a:lnTo>
                  <a:pt x="3041331" y="843549"/>
                </a:lnTo>
                <a:lnTo>
                  <a:pt x="3050224" y="857817"/>
                </a:lnTo>
                <a:lnTo>
                  <a:pt x="3058481" y="872086"/>
                </a:lnTo>
                <a:lnTo>
                  <a:pt x="3068009" y="886925"/>
                </a:lnTo>
                <a:lnTo>
                  <a:pt x="3076267" y="900623"/>
                </a:lnTo>
                <a:lnTo>
                  <a:pt x="3084524" y="914891"/>
                </a:lnTo>
                <a:lnTo>
                  <a:pt x="3059116" y="909184"/>
                </a:lnTo>
                <a:lnTo>
                  <a:pt x="3034344" y="904047"/>
                </a:lnTo>
                <a:lnTo>
                  <a:pt x="3008935" y="898340"/>
                </a:lnTo>
                <a:lnTo>
                  <a:pt x="2984163" y="892632"/>
                </a:lnTo>
                <a:lnTo>
                  <a:pt x="2984163" y="969682"/>
                </a:lnTo>
                <a:lnTo>
                  <a:pt x="3029897" y="971394"/>
                </a:lnTo>
                <a:lnTo>
                  <a:pt x="3074361" y="973677"/>
                </a:lnTo>
                <a:lnTo>
                  <a:pt x="3120095" y="975389"/>
                </a:lnTo>
                <a:lnTo>
                  <a:pt x="3165830" y="978243"/>
                </a:lnTo>
                <a:lnTo>
                  <a:pt x="3211564" y="981096"/>
                </a:lnTo>
                <a:lnTo>
                  <a:pt x="3257298" y="983950"/>
                </a:lnTo>
                <a:lnTo>
                  <a:pt x="3303033" y="986804"/>
                </a:lnTo>
                <a:lnTo>
                  <a:pt x="3348767" y="989087"/>
                </a:lnTo>
                <a:lnTo>
                  <a:pt x="3348767" y="869803"/>
                </a:lnTo>
                <a:lnTo>
                  <a:pt x="3327170" y="872086"/>
                </a:lnTo>
                <a:lnTo>
                  <a:pt x="3304303" y="874369"/>
                </a:lnTo>
                <a:lnTo>
                  <a:pt x="3282071" y="877222"/>
                </a:lnTo>
                <a:lnTo>
                  <a:pt x="3259839" y="878935"/>
                </a:lnTo>
                <a:lnTo>
                  <a:pt x="3237607" y="881788"/>
                </a:lnTo>
                <a:lnTo>
                  <a:pt x="3214740" y="884642"/>
                </a:lnTo>
                <a:lnTo>
                  <a:pt x="3192508" y="887496"/>
                </a:lnTo>
                <a:lnTo>
                  <a:pt x="3170911" y="890349"/>
                </a:lnTo>
                <a:lnTo>
                  <a:pt x="3186156" y="866378"/>
                </a:lnTo>
                <a:lnTo>
                  <a:pt x="3201401" y="842407"/>
                </a:lnTo>
                <a:lnTo>
                  <a:pt x="3216646" y="819007"/>
                </a:lnTo>
                <a:lnTo>
                  <a:pt x="3231890" y="795036"/>
                </a:lnTo>
                <a:lnTo>
                  <a:pt x="3247135" y="771636"/>
                </a:lnTo>
                <a:lnTo>
                  <a:pt x="3262380" y="747665"/>
                </a:lnTo>
                <a:lnTo>
                  <a:pt x="3277625" y="724836"/>
                </a:lnTo>
                <a:lnTo>
                  <a:pt x="3292869" y="700865"/>
                </a:lnTo>
                <a:lnTo>
                  <a:pt x="3274449" y="702577"/>
                </a:lnTo>
                <a:lnTo>
                  <a:pt x="3255393" y="704860"/>
                </a:lnTo>
                <a:lnTo>
                  <a:pt x="3236337" y="707714"/>
                </a:lnTo>
                <a:lnTo>
                  <a:pt x="3217281" y="709426"/>
                </a:lnTo>
                <a:lnTo>
                  <a:pt x="3230620" y="688309"/>
                </a:lnTo>
                <a:lnTo>
                  <a:pt x="3244594" y="667191"/>
                </a:lnTo>
                <a:lnTo>
                  <a:pt x="3258569" y="646074"/>
                </a:lnTo>
                <a:lnTo>
                  <a:pt x="3271908" y="624957"/>
                </a:lnTo>
                <a:lnTo>
                  <a:pt x="3285882" y="603269"/>
                </a:lnTo>
                <a:lnTo>
                  <a:pt x="3299221" y="582152"/>
                </a:lnTo>
                <a:lnTo>
                  <a:pt x="3313196" y="561034"/>
                </a:lnTo>
                <a:lnTo>
                  <a:pt x="3327170" y="539917"/>
                </a:lnTo>
                <a:lnTo>
                  <a:pt x="3314466" y="541059"/>
                </a:lnTo>
                <a:lnTo>
                  <a:pt x="3303033" y="542771"/>
                </a:lnTo>
                <a:lnTo>
                  <a:pt x="3290964" y="543912"/>
                </a:lnTo>
                <a:lnTo>
                  <a:pt x="3278895" y="545054"/>
                </a:lnTo>
                <a:lnTo>
                  <a:pt x="3294140" y="522224"/>
                </a:lnTo>
                <a:lnTo>
                  <a:pt x="3309385" y="499395"/>
                </a:lnTo>
                <a:lnTo>
                  <a:pt x="3323994" y="475995"/>
                </a:lnTo>
                <a:lnTo>
                  <a:pt x="3339239" y="453165"/>
                </a:lnTo>
                <a:lnTo>
                  <a:pt x="3353848" y="430336"/>
                </a:lnTo>
                <a:lnTo>
                  <a:pt x="3369093" y="406935"/>
                </a:lnTo>
                <a:lnTo>
                  <a:pt x="3384338" y="384677"/>
                </a:lnTo>
                <a:lnTo>
                  <a:pt x="3398312" y="361277"/>
                </a:lnTo>
                <a:lnTo>
                  <a:pt x="3413557" y="386389"/>
                </a:lnTo>
                <a:lnTo>
                  <a:pt x="3428802" y="412072"/>
                </a:lnTo>
                <a:lnTo>
                  <a:pt x="3443411" y="436614"/>
                </a:lnTo>
                <a:lnTo>
                  <a:pt x="3458656" y="461726"/>
                </a:lnTo>
                <a:lnTo>
                  <a:pt x="3473901" y="487409"/>
                </a:lnTo>
                <a:lnTo>
                  <a:pt x="3488511" y="512522"/>
                </a:lnTo>
                <a:lnTo>
                  <a:pt x="3503755" y="537634"/>
                </a:lnTo>
                <a:lnTo>
                  <a:pt x="3518365" y="562176"/>
                </a:lnTo>
                <a:lnTo>
                  <a:pt x="3506931" y="559893"/>
                </a:lnTo>
                <a:lnTo>
                  <a:pt x="3494227" y="557039"/>
                </a:lnTo>
                <a:lnTo>
                  <a:pt x="3482794" y="553615"/>
                </a:lnTo>
                <a:lnTo>
                  <a:pt x="3470725" y="550761"/>
                </a:lnTo>
                <a:lnTo>
                  <a:pt x="3484699" y="573591"/>
                </a:lnTo>
                <a:lnTo>
                  <a:pt x="3498039" y="596420"/>
                </a:lnTo>
                <a:lnTo>
                  <a:pt x="3512013" y="619820"/>
                </a:lnTo>
                <a:lnTo>
                  <a:pt x="3525987" y="643220"/>
                </a:lnTo>
                <a:lnTo>
                  <a:pt x="3539326" y="666621"/>
                </a:lnTo>
                <a:lnTo>
                  <a:pt x="3553301" y="689450"/>
                </a:lnTo>
                <a:lnTo>
                  <a:pt x="3566640" y="712279"/>
                </a:lnTo>
                <a:lnTo>
                  <a:pt x="3580614" y="735680"/>
                </a:lnTo>
                <a:lnTo>
                  <a:pt x="3561558" y="730543"/>
                </a:lnTo>
                <a:lnTo>
                  <a:pt x="3542502" y="725977"/>
                </a:lnTo>
                <a:lnTo>
                  <a:pt x="3523446" y="721411"/>
                </a:lnTo>
                <a:lnTo>
                  <a:pt x="3504390" y="716275"/>
                </a:lnTo>
                <a:lnTo>
                  <a:pt x="3519635" y="741387"/>
                </a:lnTo>
                <a:lnTo>
                  <a:pt x="3535515" y="767641"/>
                </a:lnTo>
                <a:lnTo>
                  <a:pt x="3550760" y="793895"/>
                </a:lnTo>
                <a:lnTo>
                  <a:pt x="3566005" y="819578"/>
                </a:lnTo>
                <a:lnTo>
                  <a:pt x="3581249" y="845261"/>
                </a:lnTo>
                <a:lnTo>
                  <a:pt x="3596494" y="870944"/>
                </a:lnTo>
                <a:lnTo>
                  <a:pt x="3611739" y="897198"/>
                </a:lnTo>
                <a:lnTo>
                  <a:pt x="3626984" y="922881"/>
                </a:lnTo>
                <a:lnTo>
                  <a:pt x="3604752" y="917745"/>
                </a:lnTo>
                <a:lnTo>
                  <a:pt x="3581885" y="911467"/>
                </a:lnTo>
                <a:lnTo>
                  <a:pt x="3560288" y="905188"/>
                </a:lnTo>
                <a:lnTo>
                  <a:pt x="3538056" y="899481"/>
                </a:lnTo>
                <a:lnTo>
                  <a:pt x="3515824" y="894344"/>
                </a:lnTo>
                <a:lnTo>
                  <a:pt x="3492957" y="888066"/>
                </a:lnTo>
                <a:lnTo>
                  <a:pt x="3470725" y="882359"/>
                </a:lnTo>
                <a:lnTo>
                  <a:pt x="3449128" y="877222"/>
                </a:lnTo>
                <a:lnTo>
                  <a:pt x="3449128" y="997077"/>
                </a:lnTo>
                <a:lnTo>
                  <a:pt x="3505026" y="1001072"/>
                </a:lnTo>
                <a:lnTo>
                  <a:pt x="3560923" y="1005638"/>
                </a:lnTo>
                <a:lnTo>
                  <a:pt x="3617456" y="1010775"/>
                </a:lnTo>
                <a:lnTo>
                  <a:pt x="3673353" y="1015911"/>
                </a:lnTo>
                <a:lnTo>
                  <a:pt x="3729886" y="1021619"/>
                </a:lnTo>
                <a:lnTo>
                  <a:pt x="3786419" y="1026755"/>
                </a:lnTo>
                <a:lnTo>
                  <a:pt x="3842951" y="1032463"/>
                </a:lnTo>
                <a:lnTo>
                  <a:pt x="3898849" y="1038741"/>
                </a:lnTo>
                <a:lnTo>
                  <a:pt x="3898849" y="838983"/>
                </a:lnTo>
                <a:lnTo>
                  <a:pt x="3865818" y="841837"/>
                </a:lnTo>
                <a:lnTo>
                  <a:pt x="3832788" y="843549"/>
                </a:lnTo>
                <a:lnTo>
                  <a:pt x="3799123" y="846403"/>
                </a:lnTo>
                <a:lnTo>
                  <a:pt x="3766092" y="848686"/>
                </a:lnTo>
                <a:lnTo>
                  <a:pt x="3733062" y="850968"/>
                </a:lnTo>
                <a:lnTo>
                  <a:pt x="3699396" y="853822"/>
                </a:lnTo>
                <a:lnTo>
                  <a:pt x="3665731" y="856676"/>
                </a:lnTo>
                <a:lnTo>
                  <a:pt x="3632701" y="859530"/>
                </a:lnTo>
                <a:lnTo>
                  <a:pt x="3655568" y="825285"/>
                </a:lnTo>
                <a:lnTo>
                  <a:pt x="3678435" y="790470"/>
                </a:lnTo>
                <a:lnTo>
                  <a:pt x="3701302" y="756226"/>
                </a:lnTo>
                <a:lnTo>
                  <a:pt x="3724169" y="721411"/>
                </a:lnTo>
                <a:lnTo>
                  <a:pt x="3747036" y="687167"/>
                </a:lnTo>
                <a:lnTo>
                  <a:pt x="3769903" y="652923"/>
                </a:lnTo>
                <a:lnTo>
                  <a:pt x="3792770" y="618679"/>
                </a:lnTo>
                <a:lnTo>
                  <a:pt x="3815638" y="583864"/>
                </a:lnTo>
                <a:lnTo>
                  <a:pt x="3787054" y="586147"/>
                </a:lnTo>
                <a:lnTo>
                  <a:pt x="3759105" y="588430"/>
                </a:lnTo>
                <a:lnTo>
                  <a:pt x="3730521" y="590713"/>
                </a:lnTo>
                <a:lnTo>
                  <a:pt x="3702572" y="592425"/>
                </a:lnTo>
                <a:lnTo>
                  <a:pt x="3722264" y="561605"/>
                </a:lnTo>
                <a:lnTo>
                  <a:pt x="3743225" y="530785"/>
                </a:lnTo>
                <a:lnTo>
                  <a:pt x="3763551" y="499965"/>
                </a:lnTo>
                <a:lnTo>
                  <a:pt x="3783878" y="469146"/>
                </a:lnTo>
                <a:lnTo>
                  <a:pt x="3804839" y="438326"/>
                </a:lnTo>
                <a:lnTo>
                  <a:pt x="3825166" y="407506"/>
                </a:lnTo>
                <a:lnTo>
                  <a:pt x="3846127" y="377257"/>
                </a:lnTo>
                <a:lnTo>
                  <a:pt x="3865818" y="346437"/>
                </a:lnTo>
                <a:lnTo>
                  <a:pt x="3848033" y="347579"/>
                </a:lnTo>
                <a:lnTo>
                  <a:pt x="3830883" y="348720"/>
                </a:lnTo>
                <a:lnTo>
                  <a:pt x="3812462" y="350433"/>
                </a:lnTo>
                <a:lnTo>
                  <a:pt x="3794676" y="351574"/>
                </a:lnTo>
                <a:lnTo>
                  <a:pt x="3816908" y="317901"/>
                </a:lnTo>
                <a:lnTo>
                  <a:pt x="3839775" y="284798"/>
                </a:lnTo>
                <a:lnTo>
                  <a:pt x="3862007" y="251124"/>
                </a:lnTo>
                <a:lnTo>
                  <a:pt x="3883604" y="217451"/>
                </a:lnTo>
                <a:lnTo>
                  <a:pt x="3905836" y="183777"/>
                </a:lnTo>
                <a:lnTo>
                  <a:pt x="3928703" y="151245"/>
                </a:lnTo>
                <a:lnTo>
                  <a:pt x="3950935" y="117572"/>
                </a:lnTo>
                <a:lnTo>
                  <a:pt x="3973167" y="83899"/>
                </a:lnTo>
                <a:lnTo>
                  <a:pt x="3995399" y="122709"/>
                </a:lnTo>
                <a:lnTo>
                  <a:pt x="4018266" y="160948"/>
                </a:lnTo>
                <a:lnTo>
                  <a:pt x="4039863" y="199187"/>
                </a:lnTo>
                <a:lnTo>
                  <a:pt x="4062095" y="237427"/>
                </a:lnTo>
                <a:lnTo>
                  <a:pt x="4084962" y="276237"/>
                </a:lnTo>
                <a:lnTo>
                  <a:pt x="4107194" y="314476"/>
                </a:lnTo>
                <a:lnTo>
                  <a:pt x="4129426" y="353286"/>
                </a:lnTo>
                <a:lnTo>
                  <a:pt x="4151658" y="391526"/>
                </a:lnTo>
                <a:lnTo>
                  <a:pt x="4133872" y="386389"/>
                </a:lnTo>
                <a:lnTo>
                  <a:pt x="4116087" y="381252"/>
                </a:lnTo>
                <a:lnTo>
                  <a:pt x="4098301" y="375545"/>
                </a:lnTo>
                <a:lnTo>
                  <a:pt x="4080516" y="370979"/>
                </a:lnTo>
                <a:lnTo>
                  <a:pt x="4100842" y="405794"/>
                </a:lnTo>
                <a:lnTo>
                  <a:pt x="4121803" y="441180"/>
                </a:lnTo>
                <a:lnTo>
                  <a:pt x="4142130" y="475995"/>
                </a:lnTo>
                <a:lnTo>
                  <a:pt x="4161821" y="511951"/>
                </a:lnTo>
                <a:lnTo>
                  <a:pt x="4182782" y="547337"/>
                </a:lnTo>
                <a:lnTo>
                  <a:pt x="4203109" y="582152"/>
                </a:lnTo>
                <a:lnTo>
                  <a:pt x="4224070" y="618108"/>
                </a:lnTo>
                <a:lnTo>
                  <a:pt x="4244397" y="653494"/>
                </a:lnTo>
                <a:lnTo>
                  <a:pt x="4216448" y="644362"/>
                </a:lnTo>
                <a:lnTo>
                  <a:pt x="4187864" y="636372"/>
                </a:lnTo>
                <a:lnTo>
                  <a:pt x="4159280" y="627810"/>
                </a:lnTo>
                <a:lnTo>
                  <a:pt x="4130696" y="619249"/>
                </a:lnTo>
                <a:lnTo>
                  <a:pt x="4153563" y="658630"/>
                </a:lnTo>
                <a:lnTo>
                  <a:pt x="4176431" y="698011"/>
                </a:lnTo>
                <a:lnTo>
                  <a:pt x="4199298" y="737392"/>
                </a:lnTo>
                <a:lnTo>
                  <a:pt x="4222165" y="777343"/>
                </a:lnTo>
                <a:lnTo>
                  <a:pt x="4245032" y="816724"/>
                </a:lnTo>
                <a:lnTo>
                  <a:pt x="4267899" y="856105"/>
                </a:lnTo>
                <a:lnTo>
                  <a:pt x="4290766" y="895486"/>
                </a:lnTo>
                <a:lnTo>
                  <a:pt x="4313633" y="935438"/>
                </a:lnTo>
                <a:lnTo>
                  <a:pt x="4279968" y="925164"/>
                </a:lnTo>
                <a:lnTo>
                  <a:pt x="4247573" y="914891"/>
                </a:lnTo>
                <a:lnTo>
                  <a:pt x="4213907" y="905188"/>
                </a:lnTo>
                <a:lnTo>
                  <a:pt x="4180242" y="894915"/>
                </a:lnTo>
                <a:lnTo>
                  <a:pt x="4147847" y="885213"/>
                </a:lnTo>
                <a:lnTo>
                  <a:pt x="4114181" y="874939"/>
                </a:lnTo>
                <a:lnTo>
                  <a:pt x="4080516" y="865237"/>
                </a:lnTo>
                <a:lnTo>
                  <a:pt x="4047485" y="856105"/>
                </a:lnTo>
                <a:lnTo>
                  <a:pt x="4047485" y="1055292"/>
                </a:lnTo>
                <a:lnTo>
                  <a:pt x="4094490" y="1060429"/>
                </a:lnTo>
                <a:lnTo>
                  <a:pt x="4141495" y="1066707"/>
                </a:lnTo>
                <a:lnTo>
                  <a:pt x="4188499" y="1072414"/>
                </a:lnTo>
                <a:lnTo>
                  <a:pt x="4236139" y="1078122"/>
                </a:lnTo>
                <a:lnTo>
                  <a:pt x="4283144" y="1084400"/>
                </a:lnTo>
                <a:lnTo>
                  <a:pt x="4330148" y="1090678"/>
                </a:lnTo>
                <a:lnTo>
                  <a:pt x="4377788" y="1096956"/>
                </a:lnTo>
                <a:lnTo>
                  <a:pt x="4424158" y="1102663"/>
                </a:lnTo>
                <a:lnTo>
                  <a:pt x="4424158" y="1026185"/>
                </a:lnTo>
                <a:lnTo>
                  <a:pt x="4398750" y="1026755"/>
                </a:lnTo>
                <a:lnTo>
                  <a:pt x="4373977" y="1028468"/>
                </a:lnTo>
                <a:lnTo>
                  <a:pt x="4348569" y="1029038"/>
                </a:lnTo>
                <a:lnTo>
                  <a:pt x="4323796" y="1030180"/>
                </a:lnTo>
                <a:lnTo>
                  <a:pt x="4340947" y="1005067"/>
                </a:lnTo>
                <a:lnTo>
                  <a:pt x="4358097" y="978813"/>
                </a:lnTo>
                <a:lnTo>
                  <a:pt x="4375248" y="953701"/>
                </a:lnTo>
                <a:lnTo>
                  <a:pt x="4393033" y="928589"/>
                </a:lnTo>
                <a:lnTo>
                  <a:pt x="4382235" y="928589"/>
                </a:lnTo>
                <a:lnTo>
                  <a:pt x="4371436" y="929159"/>
                </a:lnTo>
                <a:lnTo>
                  <a:pt x="4360003" y="929730"/>
                </a:lnTo>
                <a:lnTo>
                  <a:pt x="4349204" y="929730"/>
                </a:lnTo>
                <a:lnTo>
                  <a:pt x="4365720" y="907471"/>
                </a:lnTo>
                <a:lnTo>
                  <a:pt x="4380964" y="884642"/>
                </a:lnTo>
                <a:lnTo>
                  <a:pt x="4396844" y="861242"/>
                </a:lnTo>
                <a:lnTo>
                  <a:pt x="4412089" y="838983"/>
                </a:lnTo>
                <a:lnTo>
                  <a:pt x="4405102" y="838983"/>
                </a:lnTo>
                <a:lnTo>
                  <a:pt x="4398115" y="839554"/>
                </a:lnTo>
                <a:lnTo>
                  <a:pt x="4391127" y="839554"/>
                </a:lnTo>
                <a:lnTo>
                  <a:pt x="4384775" y="839554"/>
                </a:lnTo>
                <a:lnTo>
                  <a:pt x="4401926" y="815012"/>
                </a:lnTo>
                <a:lnTo>
                  <a:pt x="4419076" y="790470"/>
                </a:lnTo>
                <a:lnTo>
                  <a:pt x="4435591" y="764787"/>
                </a:lnTo>
                <a:lnTo>
                  <a:pt x="4452107" y="740246"/>
                </a:lnTo>
                <a:lnTo>
                  <a:pt x="4461635" y="755085"/>
                </a:lnTo>
                <a:lnTo>
                  <a:pt x="4469893" y="769924"/>
                </a:lnTo>
                <a:lnTo>
                  <a:pt x="4478150" y="784763"/>
                </a:lnTo>
                <a:lnTo>
                  <a:pt x="4486407" y="799031"/>
                </a:lnTo>
                <a:lnTo>
                  <a:pt x="4495300" y="814441"/>
                </a:lnTo>
                <a:lnTo>
                  <a:pt x="4503558" y="829280"/>
                </a:lnTo>
                <a:lnTo>
                  <a:pt x="4511816" y="843549"/>
                </a:lnTo>
                <a:lnTo>
                  <a:pt x="4520073" y="858388"/>
                </a:lnTo>
                <a:lnTo>
                  <a:pt x="4513086" y="856676"/>
                </a:lnTo>
                <a:lnTo>
                  <a:pt x="4507369" y="854393"/>
                </a:lnTo>
                <a:lnTo>
                  <a:pt x="4500382" y="852110"/>
                </a:lnTo>
                <a:lnTo>
                  <a:pt x="4493394" y="849827"/>
                </a:lnTo>
                <a:lnTo>
                  <a:pt x="4501017" y="863525"/>
                </a:lnTo>
                <a:lnTo>
                  <a:pt x="4508639" y="877222"/>
                </a:lnTo>
                <a:lnTo>
                  <a:pt x="4516262" y="890920"/>
                </a:lnTo>
                <a:lnTo>
                  <a:pt x="4524519" y="904618"/>
                </a:lnTo>
                <a:lnTo>
                  <a:pt x="4532142" y="917745"/>
                </a:lnTo>
                <a:lnTo>
                  <a:pt x="4539764" y="931442"/>
                </a:lnTo>
                <a:lnTo>
                  <a:pt x="4547386" y="945140"/>
                </a:lnTo>
                <a:lnTo>
                  <a:pt x="4555009" y="958838"/>
                </a:lnTo>
                <a:lnTo>
                  <a:pt x="4544846" y="955413"/>
                </a:lnTo>
                <a:lnTo>
                  <a:pt x="4534048" y="951989"/>
                </a:lnTo>
                <a:lnTo>
                  <a:pt x="4523249" y="948564"/>
                </a:lnTo>
                <a:lnTo>
                  <a:pt x="4512450" y="945140"/>
                </a:lnTo>
                <a:lnTo>
                  <a:pt x="4520708" y="959979"/>
                </a:lnTo>
                <a:lnTo>
                  <a:pt x="4530236" y="974818"/>
                </a:lnTo>
                <a:lnTo>
                  <a:pt x="4538494" y="990228"/>
                </a:lnTo>
                <a:lnTo>
                  <a:pt x="4547386" y="1005067"/>
                </a:lnTo>
                <a:lnTo>
                  <a:pt x="4556279" y="1021048"/>
                </a:lnTo>
                <a:lnTo>
                  <a:pt x="4564537" y="1035887"/>
                </a:lnTo>
                <a:lnTo>
                  <a:pt x="4573430" y="1050726"/>
                </a:lnTo>
                <a:lnTo>
                  <a:pt x="4581687" y="1066136"/>
                </a:lnTo>
                <a:lnTo>
                  <a:pt x="4556914" y="1057575"/>
                </a:lnTo>
                <a:lnTo>
                  <a:pt x="4531507" y="1049585"/>
                </a:lnTo>
                <a:lnTo>
                  <a:pt x="4506734" y="1042165"/>
                </a:lnTo>
                <a:lnTo>
                  <a:pt x="4480690" y="1033604"/>
                </a:lnTo>
                <a:lnTo>
                  <a:pt x="4480690" y="1110654"/>
                </a:lnTo>
                <a:lnTo>
                  <a:pt x="4526425" y="1117502"/>
                </a:lnTo>
                <a:lnTo>
                  <a:pt x="4572159" y="1123210"/>
                </a:lnTo>
                <a:lnTo>
                  <a:pt x="4617894" y="1130059"/>
                </a:lnTo>
                <a:lnTo>
                  <a:pt x="4663628" y="1136907"/>
                </a:lnTo>
                <a:lnTo>
                  <a:pt x="4709362" y="1143756"/>
                </a:lnTo>
                <a:lnTo>
                  <a:pt x="4755097" y="1150605"/>
                </a:lnTo>
                <a:lnTo>
                  <a:pt x="4800831" y="1157454"/>
                </a:lnTo>
                <a:lnTo>
                  <a:pt x="4846565" y="1164303"/>
                </a:lnTo>
                <a:lnTo>
                  <a:pt x="4846565" y="1045019"/>
                </a:lnTo>
                <a:lnTo>
                  <a:pt x="4824333" y="1045019"/>
                </a:lnTo>
                <a:lnTo>
                  <a:pt x="4801466" y="1045590"/>
                </a:lnTo>
                <a:lnTo>
                  <a:pt x="4779234" y="1046160"/>
                </a:lnTo>
                <a:lnTo>
                  <a:pt x="4757002" y="1046731"/>
                </a:lnTo>
                <a:lnTo>
                  <a:pt x="4734135" y="1047302"/>
                </a:lnTo>
                <a:lnTo>
                  <a:pt x="4711903" y="1047302"/>
                </a:lnTo>
                <a:lnTo>
                  <a:pt x="4690306" y="1048443"/>
                </a:lnTo>
                <a:lnTo>
                  <a:pt x="4667439" y="1049014"/>
                </a:lnTo>
                <a:lnTo>
                  <a:pt x="4683319" y="1026755"/>
                </a:lnTo>
                <a:lnTo>
                  <a:pt x="4698564" y="1004497"/>
                </a:lnTo>
                <a:lnTo>
                  <a:pt x="4713808" y="981667"/>
                </a:lnTo>
                <a:lnTo>
                  <a:pt x="4729053" y="959979"/>
                </a:lnTo>
                <a:lnTo>
                  <a:pt x="4744298" y="937150"/>
                </a:lnTo>
                <a:lnTo>
                  <a:pt x="4759543" y="915462"/>
                </a:lnTo>
                <a:lnTo>
                  <a:pt x="4774788" y="892632"/>
                </a:lnTo>
                <a:lnTo>
                  <a:pt x="4790032" y="870944"/>
                </a:lnTo>
                <a:lnTo>
                  <a:pt x="4770976" y="870944"/>
                </a:lnTo>
                <a:lnTo>
                  <a:pt x="4751920" y="871515"/>
                </a:lnTo>
                <a:lnTo>
                  <a:pt x="4732865" y="872086"/>
                </a:lnTo>
                <a:lnTo>
                  <a:pt x="4714444" y="872086"/>
                </a:lnTo>
                <a:lnTo>
                  <a:pt x="4728418" y="852681"/>
                </a:lnTo>
                <a:lnTo>
                  <a:pt x="4741757" y="832705"/>
                </a:lnTo>
                <a:lnTo>
                  <a:pt x="4755731" y="812729"/>
                </a:lnTo>
                <a:lnTo>
                  <a:pt x="4769071" y="792753"/>
                </a:lnTo>
                <a:lnTo>
                  <a:pt x="4783045" y="773348"/>
                </a:lnTo>
                <a:lnTo>
                  <a:pt x="4797020" y="753373"/>
                </a:lnTo>
                <a:lnTo>
                  <a:pt x="4810358" y="732826"/>
                </a:lnTo>
                <a:lnTo>
                  <a:pt x="4824333" y="712850"/>
                </a:lnTo>
                <a:lnTo>
                  <a:pt x="4812264" y="713421"/>
                </a:lnTo>
                <a:lnTo>
                  <a:pt x="4799561" y="713421"/>
                </a:lnTo>
                <a:lnTo>
                  <a:pt x="4788127" y="713421"/>
                </a:lnTo>
                <a:lnTo>
                  <a:pt x="4776058" y="714562"/>
                </a:lnTo>
                <a:lnTo>
                  <a:pt x="4791303" y="692304"/>
                </a:lnTo>
                <a:lnTo>
                  <a:pt x="4805912" y="670616"/>
                </a:lnTo>
                <a:lnTo>
                  <a:pt x="4821157" y="649498"/>
                </a:lnTo>
                <a:lnTo>
                  <a:pt x="4836402" y="627240"/>
                </a:lnTo>
                <a:lnTo>
                  <a:pt x="4851012" y="605552"/>
                </a:lnTo>
                <a:lnTo>
                  <a:pt x="4866256" y="583864"/>
                </a:lnTo>
                <a:lnTo>
                  <a:pt x="4880866" y="562176"/>
                </a:lnTo>
                <a:lnTo>
                  <a:pt x="4896110" y="540488"/>
                </a:lnTo>
                <a:lnTo>
                  <a:pt x="4911355" y="567312"/>
                </a:lnTo>
                <a:lnTo>
                  <a:pt x="4925329" y="592996"/>
                </a:lnTo>
                <a:lnTo>
                  <a:pt x="4940574" y="619820"/>
                </a:lnTo>
                <a:lnTo>
                  <a:pt x="4955819" y="646074"/>
                </a:lnTo>
                <a:lnTo>
                  <a:pt x="4970429" y="672328"/>
                </a:lnTo>
                <a:lnTo>
                  <a:pt x="4985673" y="698582"/>
                </a:lnTo>
                <a:lnTo>
                  <a:pt x="5000919" y="725406"/>
                </a:lnTo>
                <a:lnTo>
                  <a:pt x="5015528" y="751090"/>
                </a:lnTo>
                <a:lnTo>
                  <a:pt x="5004094" y="747665"/>
                </a:lnTo>
                <a:lnTo>
                  <a:pt x="4992025" y="743670"/>
                </a:lnTo>
                <a:lnTo>
                  <a:pt x="4979956" y="739675"/>
                </a:lnTo>
                <a:lnTo>
                  <a:pt x="4968523" y="735680"/>
                </a:lnTo>
                <a:lnTo>
                  <a:pt x="4981862" y="759651"/>
                </a:lnTo>
                <a:lnTo>
                  <a:pt x="4995837" y="784192"/>
                </a:lnTo>
                <a:lnTo>
                  <a:pt x="5009176" y="808163"/>
                </a:lnTo>
                <a:lnTo>
                  <a:pt x="5023150" y="832705"/>
                </a:lnTo>
                <a:lnTo>
                  <a:pt x="5037124" y="856676"/>
                </a:lnTo>
                <a:lnTo>
                  <a:pt x="5050464" y="880647"/>
                </a:lnTo>
                <a:lnTo>
                  <a:pt x="5064438" y="905188"/>
                </a:lnTo>
                <a:lnTo>
                  <a:pt x="5077777" y="929159"/>
                </a:lnTo>
                <a:lnTo>
                  <a:pt x="5058721" y="922881"/>
                </a:lnTo>
                <a:lnTo>
                  <a:pt x="5039666" y="916603"/>
                </a:lnTo>
                <a:lnTo>
                  <a:pt x="5020610" y="909754"/>
                </a:lnTo>
                <a:lnTo>
                  <a:pt x="5001553" y="904047"/>
                </a:lnTo>
                <a:lnTo>
                  <a:pt x="5016798" y="930301"/>
                </a:lnTo>
                <a:lnTo>
                  <a:pt x="5032043" y="957696"/>
                </a:lnTo>
                <a:lnTo>
                  <a:pt x="5047288" y="984521"/>
                </a:lnTo>
                <a:lnTo>
                  <a:pt x="5062533" y="1011916"/>
                </a:lnTo>
                <a:lnTo>
                  <a:pt x="5079047" y="1038741"/>
                </a:lnTo>
                <a:lnTo>
                  <a:pt x="5093658" y="1066136"/>
                </a:lnTo>
                <a:lnTo>
                  <a:pt x="5108902" y="1093532"/>
                </a:lnTo>
                <a:lnTo>
                  <a:pt x="5124147" y="1119785"/>
                </a:lnTo>
                <a:lnTo>
                  <a:pt x="5102550" y="1112366"/>
                </a:lnTo>
                <a:lnTo>
                  <a:pt x="5079683" y="1104946"/>
                </a:lnTo>
                <a:lnTo>
                  <a:pt x="5057451" y="1097527"/>
                </a:lnTo>
                <a:lnTo>
                  <a:pt x="5035219" y="1090107"/>
                </a:lnTo>
                <a:lnTo>
                  <a:pt x="5012352" y="1082117"/>
                </a:lnTo>
                <a:lnTo>
                  <a:pt x="4990120" y="1074697"/>
                </a:lnTo>
                <a:lnTo>
                  <a:pt x="4968523" y="1067278"/>
                </a:lnTo>
                <a:lnTo>
                  <a:pt x="4945656" y="1059858"/>
                </a:lnTo>
                <a:lnTo>
                  <a:pt x="4945656" y="1180283"/>
                </a:lnTo>
                <a:lnTo>
                  <a:pt x="5001553" y="1189415"/>
                </a:lnTo>
                <a:lnTo>
                  <a:pt x="5058086" y="1197976"/>
                </a:lnTo>
                <a:lnTo>
                  <a:pt x="5114619" y="1207108"/>
                </a:lnTo>
                <a:lnTo>
                  <a:pt x="5171151" y="1216240"/>
                </a:lnTo>
                <a:lnTo>
                  <a:pt x="5227049" y="1225372"/>
                </a:lnTo>
                <a:lnTo>
                  <a:pt x="5283581" y="1235074"/>
                </a:lnTo>
                <a:lnTo>
                  <a:pt x="5340114" y="1244777"/>
                </a:lnTo>
                <a:lnTo>
                  <a:pt x="5396647" y="1253338"/>
                </a:lnTo>
                <a:lnTo>
                  <a:pt x="5396647" y="1054151"/>
                </a:lnTo>
                <a:lnTo>
                  <a:pt x="5362981" y="1054151"/>
                </a:lnTo>
                <a:lnTo>
                  <a:pt x="5329316" y="1055292"/>
                </a:lnTo>
                <a:lnTo>
                  <a:pt x="5296921" y="1055292"/>
                </a:lnTo>
                <a:lnTo>
                  <a:pt x="5263255" y="1055292"/>
                </a:lnTo>
                <a:lnTo>
                  <a:pt x="5229589" y="1055863"/>
                </a:lnTo>
                <a:lnTo>
                  <a:pt x="5196559" y="1055863"/>
                </a:lnTo>
                <a:lnTo>
                  <a:pt x="5163529" y="1056434"/>
                </a:lnTo>
                <a:lnTo>
                  <a:pt x="5129863" y="1057004"/>
                </a:lnTo>
                <a:lnTo>
                  <a:pt x="5152730" y="1023331"/>
                </a:lnTo>
                <a:lnTo>
                  <a:pt x="5175598" y="990799"/>
                </a:lnTo>
                <a:lnTo>
                  <a:pt x="5198465" y="957696"/>
                </a:lnTo>
                <a:lnTo>
                  <a:pt x="5221332" y="925164"/>
                </a:lnTo>
                <a:lnTo>
                  <a:pt x="5244199" y="892062"/>
                </a:lnTo>
                <a:lnTo>
                  <a:pt x="5267066" y="859530"/>
                </a:lnTo>
                <a:lnTo>
                  <a:pt x="5289933" y="826427"/>
                </a:lnTo>
                <a:lnTo>
                  <a:pt x="5312801" y="794466"/>
                </a:lnTo>
                <a:lnTo>
                  <a:pt x="5284217" y="794466"/>
                </a:lnTo>
                <a:lnTo>
                  <a:pt x="5256268" y="794466"/>
                </a:lnTo>
                <a:lnTo>
                  <a:pt x="5227049" y="795036"/>
                </a:lnTo>
                <a:lnTo>
                  <a:pt x="5199100" y="795036"/>
                </a:lnTo>
                <a:lnTo>
                  <a:pt x="5219426" y="765358"/>
                </a:lnTo>
                <a:lnTo>
                  <a:pt x="5240388" y="736250"/>
                </a:lnTo>
                <a:lnTo>
                  <a:pt x="5260714" y="706572"/>
                </a:lnTo>
                <a:lnTo>
                  <a:pt x="5281676" y="677465"/>
                </a:lnTo>
                <a:lnTo>
                  <a:pt x="5302002" y="647786"/>
                </a:lnTo>
                <a:lnTo>
                  <a:pt x="5321693" y="618679"/>
                </a:lnTo>
                <a:lnTo>
                  <a:pt x="5342655" y="589000"/>
                </a:lnTo>
                <a:lnTo>
                  <a:pt x="5362981" y="559893"/>
                </a:lnTo>
                <a:lnTo>
                  <a:pt x="5345196" y="559893"/>
                </a:lnTo>
                <a:lnTo>
                  <a:pt x="5327410" y="559893"/>
                </a:lnTo>
                <a:lnTo>
                  <a:pt x="5309625" y="560464"/>
                </a:lnTo>
                <a:lnTo>
                  <a:pt x="5291839" y="560464"/>
                </a:lnTo>
                <a:lnTo>
                  <a:pt x="5314071" y="527932"/>
                </a:lnTo>
                <a:lnTo>
                  <a:pt x="5336303" y="495970"/>
                </a:lnTo>
                <a:lnTo>
                  <a:pt x="5359170" y="464009"/>
                </a:lnTo>
                <a:lnTo>
                  <a:pt x="5381402" y="432619"/>
                </a:lnTo>
                <a:lnTo>
                  <a:pt x="5403634" y="400087"/>
                </a:lnTo>
                <a:lnTo>
                  <a:pt x="5425231" y="368125"/>
                </a:lnTo>
                <a:lnTo>
                  <a:pt x="5448098" y="336164"/>
                </a:lnTo>
                <a:lnTo>
                  <a:pt x="5470330" y="304203"/>
                </a:lnTo>
                <a:lnTo>
                  <a:pt x="5492562" y="343584"/>
                </a:lnTo>
                <a:lnTo>
                  <a:pt x="5514794" y="382964"/>
                </a:lnTo>
                <a:lnTo>
                  <a:pt x="5537661" y="422916"/>
                </a:lnTo>
                <a:lnTo>
                  <a:pt x="5559258" y="462297"/>
                </a:lnTo>
                <a:lnTo>
                  <a:pt x="5581489" y="502248"/>
                </a:lnTo>
                <a:lnTo>
                  <a:pt x="5604357" y="541629"/>
                </a:lnTo>
                <a:lnTo>
                  <a:pt x="5626589" y="581581"/>
                </a:lnTo>
                <a:lnTo>
                  <a:pt x="5648821" y="621532"/>
                </a:lnTo>
                <a:lnTo>
                  <a:pt x="5631035" y="615254"/>
                </a:lnTo>
                <a:lnTo>
                  <a:pt x="5612614" y="608976"/>
                </a:lnTo>
                <a:lnTo>
                  <a:pt x="5595464" y="602698"/>
                </a:lnTo>
                <a:lnTo>
                  <a:pt x="5577678" y="596420"/>
                </a:lnTo>
                <a:lnTo>
                  <a:pt x="5598640" y="632947"/>
                </a:lnTo>
                <a:lnTo>
                  <a:pt x="5618331" y="668904"/>
                </a:lnTo>
                <a:lnTo>
                  <a:pt x="5638657" y="705431"/>
                </a:lnTo>
                <a:lnTo>
                  <a:pt x="5659619" y="741387"/>
                </a:lnTo>
                <a:lnTo>
                  <a:pt x="5679945" y="777914"/>
                </a:lnTo>
                <a:lnTo>
                  <a:pt x="5700272" y="815012"/>
                </a:lnTo>
                <a:lnTo>
                  <a:pt x="5721233" y="850968"/>
                </a:lnTo>
                <a:lnTo>
                  <a:pt x="5741559" y="887496"/>
                </a:lnTo>
                <a:lnTo>
                  <a:pt x="5712976" y="877793"/>
                </a:lnTo>
                <a:lnTo>
                  <a:pt x="5684392" y="867520"/>
                </a:lnTo>
                <a:lnTo>
                  <a:pt x="5656443" y="857817"/>
                </a:lnTo>
                <a:lnTo>
                  <a:pt x="5627859" y="847544"/>
                </a:lnTo>
                <a:lnTo>
                  <a:pt x="5650726" y="888637"/>
                </a:lnTo>
                <a:lnTo>
                  <a:pt x="5673593" y="929159"/>
                </a:lnTo>
                <a:lnTo>
                  <a:pt x="5696460" y="969682"/>
                </a:lnTo>
                <a:lnTo>
                  <a:pt x="5719328" y="1010775"/>
                </a:lnTo>
                <a:lnTo>
                  <a:pt x="5742195" y="1050726"/>
                </a:lnTo>
                <a:lnTo>
                  <a:pt x="5765062" y="1091249"/>
                </a:lnTo>
                <a:lnTo>
                  <a:pt x="5787929" y="1132342"/>
                </a:lnTo>
                <a:lnTo>
                  <a:pt x="5810796" y="1172864"/>
                </a:lnTo>
                <a:lnTo>
                  <a:pt x="5777766" y="1160878"/>
                </a:lnTo>
                <a:lnTo>
                  <a:pt x="5744100" y="1149464"/>
                </a:lnTo>
                <a:lnTo>
                  <a:pt x="5711070" y="1138049"/>
                </a:lnTo>
                <a:lnTo>
                  <a:pt x="5677404" y="1126063"/>
                </a:lnTo>
                <a:lnTo>
                  <a:pt x="5644374" y="1114649"/>
                </a:lnTo>
                <a:lnTo>
                  <a:pt x="5611344" y="1102663"/>
                </a:lnTo>
                <a:lnTo>
                  <a:pt x="5577678" y="1091249"/>
                </a:lnTo>
                <a:lnTo>
                  <a:pt x="5544013" y="1079834"/>
                </a:lnTo>
                <a:lnTo>
                  <a:pt x="5544013" y="1279592"/>
                </a:lnTo>
                <a:lnTo>
                  <a:pt x="5591653" y="1287011"/>
                </a:lnTo>
                <a:lnTo>
                  <a:pt x="5638657" y="1295002"/>
                </a:lnTo>
                <a:lnTo>
                  <a:pt x="5686297" y="1303563"/>
                </a:lnTo>
                <a:lnTo>
                  <a:pt x="5733302" y="1311553"/>
                </a:lnTo>
                <a:lnTo>
                  <a:pt x="5780307" y="1319543"/>
                </a:lnTo>
                <a:lnTo>
                  <a:pt x="5827311" y="1328104"/>
                </a:lnTo>
                <a:lnTo>
                  <a:pt x="5874316" y="1336095"/>
                </a:lnTo>
                <a:lnTo>
                  <a:pt x="5921321" y="1345226"/>
                </a:lnTo>
                <a:lnTo>
                  <a:pt x="5921321" y="1267606"/>
                </a:lnTo>
                <a:lnTo>
                  <a:pt x="5896548" y="1267606"/>
                </a:lnTo>
                <a:lnTo>
                  <a:pt x="5871140" y="1267606"/>
                </a:lnTo>
                <a:lnTo>
                  <a:pt x="5846367" y="1267606"/>
                </a:lnTo>
                <a:lnTo>
                  <a:pt x="5820324" y="1267606"/>
                </a:lnTo>
                <a:lnTo>
                  <a:pt x="5837474" y="1243065"/>
                </a:lnTo>
                <a:lnTo>
                  <a:pt x="5855260" y="1218523"/>
                </a:lnTo>
                <a:lnTo>
                  <a:pt x="5873046" y="1193981"/>
                </a:lnTo>
                <a:lnTo>
                  <a:pt x="5889561" y="1169439"/>
                </a:lnTo>
                <a:lnTo>
                  <a:pt x="5878762" y="1169439"/>
                </a:lnTo>
                <a:lnTo>
                  <a:pt x="5867964" y="1169439"/>
                </a:lnTo>
                <a:lnTo>
                  <a:pt x="5857801" y="1169439"/>
                </a:lnTo>
                <a:lnTo>
                  <a:pt x="5847002" y="1169439"/>
                </a:lnTo>
                <a:lnTo>
                  <a:pt x="5862247" y="1146610"/>
                </a:lnTo>
                <a:lnTo>
                  <a:pt x="5878127" y="1124922"/>
                </a:lnTo>
                <a:lnTo>
                  <a:pt x="5893372" y="1102093"/>
                </a:lnTo>
                <a:lnTo>
                  <a:pt x="5909252" y="1080405"/>
                </a:lnTo>
                <a:lnTo>
                  <a:pt x="5902265" y="1080405"/>
                </a:lnTo>
                <a:lnTo>
                  <a:pt x="5895278" y="1080405"/>
                </a:lnTo>
                <a:lnTo>
                  <a:pt x="5888926" y="1080405"/>
                </a:lnTo>
                <a:lnTo>
                  <a:pt x="5881938" y="1080405"/>
                </a:lnTo>
                <a:lnTo>
                  <a:pt x="5898454" y="1055863"/>
                </a:lnTo>
                <a:lnTo>
                  <a:pt x="5916239" y="1031892"/>
                </a:lnTo>
                <a:lnTo>
                  <a:pt x="5932754" y="1007921"/>
                </a:lnTo>
                <a:lnTo>
                  <a:pt x="5949905" y="983379"/>
                </a:lnTo>
                <a:lnTo>
                  <a:pt x="5958162" y="998219"/>
                </a:lnTo>
                <a:lnTo>
                  <a:pt x="5966420" y="1013058"/>
                </a:lnTo>
                <a:lnTo>
                  <a:pt x="5974677" y="1028468"/>
                </a:lnTo>
                <a:lnTo>
                  <a:pt x="5984205" y="1043307"/>
                </a:lnTo>
                <a:lnTo>
                  <a:pt x="5992463" y="1058717"/>
                </a:lnTo>
                <a:lnTo>
                  <a:pt x="6000720" y="1074126"/>
                </a:lnTo>
                <a:lnTo>
                  <a:pt x="6008978" y="1088966"/>
                </a:lnTo>
                <a:lnTo>
                  <a:pt x="6017236" y="1104376"/>
                </a:lnTo>
                <a:lnTo>
                  <a:pt x="6010884" y="1101522"/>
                </a:lnTo>
                <a:lnTo>
                  <a:pt x="6003896" y="1099239"/>
                </a:lnTo>
                <a:lnTo>
                  <a:pt x="5996909" y="1096956"/>
                </a:lnTo>
                <a:lnTo>
                  <a:pt x="5990557" y="1094673"/>
                </a:lnTo>
                <a:lnTo>
                  <a:pt x="5998180" y="1108371"/>
                </a:lnTo>
                <a:lnTo>
                  <a:pt x="6005802" y="1122068"/>
                </a:lnTo>
                <a:lnTo>
                  <a:pt x="6013424" y="1135766"/>
                </a:lnTo>
                <a:lnTo>
                  <a:pt x="6021047" y="1150034"/>
                </a:lnTo>
                <a:lnTo>
                  <a:pt x="6029940" y="1163732"/>
                </a:lnTo>
                <a:lnTo>
                  <a:pt x="6037562" y="1177430"/>
                </a:lnTo>
                <a:lnTo>
                  <a:pt x="6045184" y="1191127"/>
                </a:lnTo>
                <a:lnTo>
                  <a:pt x="6052807" y="1204825"/>
                </a:lnTo>
                <a:lnTo>
                  <a:pt x="6042008" y="1201401"/>
                </a:lnTo>
                <a:lnTo>
                  <a:pt x="6031210" y="1197406"/>
                </a:lnTo>
                <a:lnTo>
                  <a:pt x="6020412" y="1193981"/>
                </a:lnTo>
                <a:lnTo>
                  <a:pt x="6009613" y="1189986"/>
                </a:lnTo>
                <a:lnTo>
                  <a:pt x="6018506" y="1205396"/>
                </a:lnTo>
                <a:lnTo>
                  <a:pt x="6027399" y="1221377"/>
                </a:lnTo>
                <a:lnTo>
                  <a:pt x="6035656" y="1236216"/>
                </a:lnTo>
                <a:lnTo>
                  <a:pt x="6043914" y="1252196"/>
                </a:lnTo>
                <a:lnTo>
                  <a:pt x="6053442" y="1267035"/>
                </a:lnTo>
                <a:lnTo>
                  <a:pt x="6061700" y="1283016"/>
                </a:lnTo>
                <a:lnTo>
                  <a:pt x="6069957" y="1297855"/>
                </a:lnTo>
                <a:lnTo>
                  <a:pt x="6079485" y="1313836"/>
                </a:lnTo>
                <a:lnTo>
                  <a:pt x="6054077" y="1304704"/>
                </a:lnTo>
                <a:lnTo>
                  <a:pt x="6028034" y="1296143"/>
                </a:lnTo>
                <a:lnTo>
                  <a:pt x="6003261" y="1287011"/>
                </a:lnTo>
                <a:lnTo>
                  <a:pt x="5977853" y="1277879"/>
                </a:lnTo>
                <a:lnTo>
                  <a:pt x="5977853" y="1354929"/>
                </a:lnTo>
                <a:lnTo>
                  <a:pt x="6096000" y="1376046"/>
                </a:lnTo>
                <a:lnTo>
                  <a:pt x="6127125" y="1380612"/>
                </a:lnTo>
                <a:lnTo>
                  <a:pt x="6157615" y="1386319"/>
                </a:lnTo>
                <a:lnTo>
                  <a:pt x="6188739" y="1391456"/>
                </a:lnTo>
                <a:lnTo>
                  <a:pt x="6219229" y="1397163"/>
                </a:lnTo>
                <a:lnTo>
                  <a:pt x="6250989" y="1402871"/>
                </a:lnTo>
                <a:lnTo>
                  <a:pt x="6281478" y="1408007"/>
                </a:lnTo>
                <a:lnTo>
                  <a:pt x="6312603" y="1413715"/>
                </a:lnTo>
                <a:lnTo>
                  <a:pt x="6343728" y="1418851"/>
                </a:lnTo>
                <a:lnTo>
                  <a:pt x="6343728" y="1299567"/>
                </a:lnTo>
                <a:lnTo>
                  <a:pt x="6320861" y="1299567"/>
                </a:lnTo>
                <a:lnTo>
                  <a:pt x="6298629" y="1299567"/>
                </a:lnTo>
                <a:lnTo>
                  <a:pt x="6276397" y="1299567"/>
                </a:lnTo>
                <a:lnTo>
                  <a:pt x="6253529" y="1299567"/>
                </a:lnTo>
                <a:lnTo>
                  <a:pt x="6231933" y="1299567"/>
                </a:lnTo>
                <a:lnTo>
                  <a:pt x="6209701" y="1299567"/>
                </a:lnTo>
                <a:lnTo>
                  <a:pt x="6186834" y="1299567"/>
                </a:lnTo>
                <a:lnTo>
                  <a:pt x="6164602" y="1299567"/>
                </a:lnTo>
                <a:lnTo>
                  <a:pt x="6179846" y="1277309"/>
                </a:lnTo>
                <a:lnTo>
                  <a:pt x="6195091" y="1255621"/>
                </a:lnTo>
                <a:lnTo>
                  <a:pt x="6210336" y="1233362"/>
                </a:lnTo>
                <a:lnTo>
                  <a:pt x="6226216" y="1211674"/>
                </a:lnTo>
                <a:lnTo>
                  <a:pt x="6241461" y="1189986"/>
                </a:lnTo>
                <a:lnTo>
                  <a:pt x="6256705" y="1167727"/>
                </a:lnTo>
                <a:lnTo>
                  <a:pt x="6271950" y="1146039"/>
                </a:lnTo>
                <a:lnTo>
                  <a:pt x="6287195" y="1124351"/>
                </a:lnTo>
                <a:lnTo>
                  <a:pt x="6268139" y="1124351"/>
                </a:lnTo>
                <a:lnTo>
                  <a:pt x="6249083" y="1124351"/>
                </a:lnTo>
                <a:lnTo>
                  <a:pt x="6230027" y="1124351"/>
                </a:lnTo>
                <a:lnTo>
                  <a:pt x="6210971" y="1124351"/>
                </a:lnTo>
                <a:lnTo>
                  <a:pt x="6224946" y="1104376"/>
                </a:lnTo>
                <a:lnTo>
                  <a:pt x="6238285" y="1084970"/>
                </a:lnTo>
                <a:lnTo>
                  <a:pt x="6252259" y="1065565"/>
                </a:lnTo>
                <a:lnTo>
                  <a:pt x="6266233" y="1046160"/>
                </a:lnTo>
                <a:lnTo>
                  <a:pt x="6279573" y="1026185"/>
                </a:lnTo>
                <a:lnTo>
                  <a:pt x="6293547" y="1006209"/>
                </a:lnTo>
                <a:lnTo>
                  <a:pt x="6306886" y="987375"/>
                </a:lnTo>
                <a:lnTo>
                  <a:pt x="6320861" y="967399"/>
                </a:lnTo>
                <a:lnTo>
                  <a:pt x="6309427" y="967399"/>
                </a:lnTo>
                <a:lnTo>
                  <a:pt x="6297358" y="967399"/>
                </a:lnTo>
                <a:lnTo>
                  <a:pt x="6285289" y="967399"/>
                </a:lnTo>
                <a:lnTo>
                  <a:pt x="6273856" y="967399"/>
                </a:lnTo>
                <a:lnTo>
                  <a:pt x="6287830" y="946282"/>
                </a:lnTo>
                <a:lnTo>
                  <a:pt x="6303075" y="924594"/>
                </a:lnTo>
                <a:lnTo>
                  <a:pt x="6318320" y="902906"/>
                </a:lnTo>
                <a:lnTo>
                  <a:pt x="6332929" y="881788"/>
                </a:lnTo>
                <a:lnTo>
                  <a:pt x="6348174" y="860671"/>
                </a:lnTo>
                <a:lnTo>
                  <a:pt x="6363419" y="838983"/>
                </a:lnTo>
                <a:lnTo>
                  <a:pt x="6378028" y="817866"/>
                </a:lnTo>
                <a:lnTo>
                  <a:pt x="6393273" y="796178"/>
                </a:lnTo>
                <a:lnTo>
                  <a:pt x="6407883" y="823002"/>
                </a:lnTo>
                <a:lnTo>
                  <a:pt x="6423127" y="849827"/>
                </a:lnTo>
                <a:lnTo>
                  <a:pt x="6438372" y="876652"/>
                </a:lnTo>
                <a:lnTo>
                  <a:pt x="6452347" y="902906"/>
                </a:lnTo>
                <a:lnTo>
                  <a:pt x="6467591" y="929159"/>
                </a:lnTo>
                <a:lnTo>
                  <a:pt x="6482836" y="955984"/>
                </a:lnTo>
                <a:lnTo>
                  <a:pt x="6497446" y="982238"/>
                </a:lnTo>
                <a:lnTo>
                  <a:pt x="6512690" y="1009063"/>
                </a:lnTo>
                <a:lnTo>
                  <a:pt x="6500622" y="1005067"/>
                </a:lnTo>
                <a:lnTo>
                  <a:pt x="6489188" y="1001072"/>
                </a:lnTo>
                <a:lnTo>
                  <a:pt x="6477119" y="997077"/>
                </a:lnTo>
                <a:lnTo>
                  <a:pt x="6465051" y="992511"/>
                </a:lnTo>
                <a:lnTo>
                  <a:pt x="6478390" y="1016482"/>
                </a:lnTo>
                <a:lnTo>
                  <a:pt x="6492364" y="1041595"/>
                </a:lnTo>
                <a:lnTo>
                  <a:pt x="6505703" y="1066136"/>
                </a:lnTo>
                <a:lnTo>
                  <a:pt x="6519678" y="1090107"/>
                </a:lnTo>
                <a:lnTo>
                  <a:pt x="6533652" y="1114649"/>
                </a:lnTo>
                <a:lnTo>
                  <a:pt x="6546991" y="1139190"/>
                </a:lnTo>
                <a:lnTo>
                  <a:pt x="6560966" y="1163161"/>
                </a:lnTo>
                <a:lnTo>
                  <a:pt x="6574305" y="1187703"/>
                </a:lnTo>
                <a:lnTo>
                  <a:pt x="6556519" y="1180854"/>
                </a:lnTo>
                <a:lnTo>
                  <a:pt x="6537463" y="1174576"/>
                </a:lnTo>
                <a:lnTo>
                  <a:pt x="6518407" y="1167727"/>
                </a:lnTo>
                <a:lnTo>
                  <a:pt x="6499351" y="1160878"/>
                </a:lnTo>
                <a:lnTo>
                  <a:pt x="6514596" y="1188274"/>
                </a:lnTo>
                <a:lnTo>
                  <a:pt x="6529841" y="1215669"/>
                </a:lnTo>
                <a:lnTo>
                  <a:pt x="6545086" y="1243065"/>
                </a:lnTo>
                <a:lnTo>
                  <a:pt x="6560330" y="1270460"/>
                </a:lnTo>
                <a:lnTo>
                  <a:pt x="6575575" y="1297284"/>
                </a:lnTo>
                <a:lnTo>
                  <a:pt x="6590820" y="1324680"/>
                </a:lnTo>
                <a:lnTo>
                  <a:pt x="6606065" y="1352075"/>
                </a:lnTo>
                <a:lnTo>
                  <a:pt x="6621945" y="1379471"/>
                </a:lnTo>
                <a:lnTo>
                  <a:pt x="6599077" y="1370909"/>
                </a:lnTo>
                <a:lnTo>
                  <a:pt x="6576846" y="1363490"/>
                </a:lnTo>
                <a:lnTo>
                  <a:pt x="6554614" y="1356070"/>
                </a:lnTo>
                <a:lnTo>
                  <a:pt x="6531746" y="1348080"/>
                </a:lnTo>
                <a:lnTo>
                  <a:pt x="6509514" y="1340090"/>
                </a:lnTo>
                <a:lnTo>
                  <a:pt x="6487918" y="1332099"/>
                </a:lnTo>
                <a:lnTo>
                  <a:pt x="6465051" y="1324680"/>
                </a:lnTo>
                <a:lnTo>
                  <a:pt x="6442819" y="1317260"/>
                </a:lnTo>
                <a:lnTo>
                  <a:pt x="6442819" y="1436544"/>
                </a:lnTo>
                <a:lnTo>
                  <a:pt x="6499351" y="1446247"/>
                </a:lnTo>
                <a:lnTo>
                  <a:pt x="6555249" y="1455949"/>
                </a:lnTo>
                <a:lnTo>
                  <a:pt x="6611781" y="1466223"/>
                </a:lnTo>
                <a:lnTo>
                  <a:pt x="6668314" y="1475925"/>
                </a:lnTo>
                <a:lnTo>
                  <a:pt x="6724847" y="1485628"/>
                </a:lnTo>
                <a:lnTo>
                  <a:pt x="6780744" y="1494759"/>
                </a:lnTo>
                <a:lnTo>
                  <a:pt x="6836642" y="1504462"/>
                </a:lnTo>
                <a:lnTo>
                  <a:pt x="6893174" y="1513594"/>
                </a:lnTo>
                <a:lnTo>
                  <a:pt x="6893174" y="1314407"/>
                </a:lnTo>
                <a:lnTo>
                  <a:pt x="6860144" y="1314977"/>
                </a:lnTo>
                <a:lnTo>
                  <a:pt x="6826479" y="1314977"/>
                </a:lnTo>
                <a:lnTo>
                  <a:pt x="6793448" y="1314977"/>
                </a:lnTo>
                <a:lnTo>
                  <a:pt x="6760418" y="1314977"/>
                </a:lnTo>
                <a:lnTo>
                  <a:pt x="6726752" y="1315548"/>
                </a:lnTo>
                <a:lnTo>
                  <a:pt x="6693722" y="1315548"/>
                </a:lnTo>
                <a:lnTo>
                  <a:pt x="6660692" y="1315548"/>
                </a:lnTo>
                <a:lnTo>
                  <a:pt x="6627026" y="1315548"/>
                </a:lnTo>
                <a:lnTo>
                  <a:pt x="6649893" y="1283016"/>
                </a:lnTo>
                <a:lnTo>
                  <a:pt x="6672760" y="1250484"/>
                </a:lnTo>
                <a:lnTo>
                  <a:pt x="6695628" y="1217952"/>
                </a:lnTo>
                <a:lnTo>
                  <a:pt x="6718495" y="1184849"/>
                </a:lnTo>
                <a:lnTo>
                  <a:pt x="6741362" y="1152317"/>
                </a:lnTo>
                <a:lnTo>
                  <a:pt x="6764229" y="1119215"/>
                </a:lnTo>
                <a:lnTo>
                  <a:pt x="6787096" y="1087253"/>
                </a:lnTo>
                <a:lnTo>
                  <a:pt x="6809963" y="1054151"/>
                </a:lnTo>
                <a:lnTo>
                  <a:pt x="6780744" y="1054151"/>
                </a:lnTo>
                <a:lnTo>
                  <a:pt x="6752795" y="1054151"/>
                </a:lnTo>
                <a:lnTo>
                  <a:pt x="6724847" y="1054151"/>
                </a:lnTo>
                <a:lnTo>
                  <a:pt x="6696263" y="1054151"/>
                </a:lnTo>
                <a:lnTo>
                  <a:pt x="6717224" y="1025614"/>
                </a:lnTo>
                <a:lnTo>
                  <a:pt x="6737551" y="995936"/>
                </a:lnTo>
                <a:lnTo>
                  <a:pt x="6757877" y="966828"/>
                </a:lnTo>
                <a:lnTo>
                  <a:pt x="6778203" y="937150"/>
                </a:lnTo>
                <a:lnTo>
                  <a:pt x="6798530" y="908042"/>
                </a:lnTo>
                <a:lnTo>
                  <a:pt x="6818856" y="878364"/>
                </a:lnTo>
                <a:lnTo>
                  <a:pt x="6839818" y="849256"/>
                </a:lnTo>
                <a:lnTo>
                  <a:pt x="6860144" y="819578"/>
                </a:lnTo>
                <a:lnTo>
                  <a:pt x="6842994" y="819578"/>
                </a:lnTo>
                <a:lnTo>
                  <a:pt x="6824573" y="820149"/>
                </a:lnTo>
                <a:lnTo>
                  <a:pt x="6806787" y="820149"/>
                </a:lnTo>
                <a:lnTo>
                  <a:pt x="6789637" y="820149"/>
                </a:lnTo>
                <a:lnTo>
                  <a:pt x="6811234" y="788187"/>
                </a:lnTo>
                <a:lnTo>
                  <a:pt x="6833466" y="756226"/>
                </a:lnTo>
                <a:lnTo>
                  <a:pt x="6855698" y="724836"/>
                </a:lnTo>
                <a:lnTo>
                  <a:pt x="6878565" y="692304"/>
                </a:lnTo>
                <a:lnTo>
                  <a:pt x="6900797" y="660342"/>
                </a:lnTo>
                <a:lnTo>
                  <a:pt x="6923029" y="627810"/>
                </a:lnTo>
                <a:lnTo>
                  <a:pt x="6944625" y="595849"/>
                </a:lnTo>
                <a:lnTo>
                  <a:pt x="6967493" y="563888"/>
                </a:lnTo>
                <a:lnTo>
                  <a:pt x="6989725" y="603269"/>
                </a:lnTo>
                <a:lnTo>
                  <a:pt x="7011956" y="643220"/>
                </a:lnTo>
                <a:lnTo>
                  <a:pt x="7034188" y="682030"/>
                </a:lnTo>
                <a:lnTo>
                  <a:pt x="7057056" y="721982"/>
                </a:lnTo>
                <a:lnTo>
                  <a:pt x="7079288" y="761363"/>
                </a:lnTo>
                <a:lnTo>
                  <a:pt x="7100884" y="800744"/>
                </a:lnTo>
                <a:lnTo>
                  <a:pt x="7123751" y="840124"/>
                </a:lnTo>
                <a:lnTo>
                  <a:pt x="7145983" y="878935"/>
                </a:lnTo>
                <a:lnTo>
                  <a:pt x="7128198" y="873798"/>
                </a:lnTo>
                <a:lnTo>
                  <a:pt x="7110412" y="867520"/>
                </a:lnTo>
                <a:lnTo>
                  <a:pt x="7092627" y="861242"/>
                </a:lnTo>
                <a:lnTo>
                  <a:pt x="7075476" y="854964"/>
                </a:lnTo>
                <a:lnTo>
                  <a:pt x="7095167" y="891491"/>
                </a:lnTo>
                <a:lnTo>
                  <a:pt x="7115494" y="928018"/>
                </a:lnTo>
                <a:lnTo>
                  <a:pt x="7135820" y="963974"/>
                </a:lnTo>
                <a:lnTo>
                  <a:pt x="7156782" y="999360"/>
                </a:lnTo>
                <a:lnTo>
                  <a:pt x="7177108" y="1035887"/>
                </a:lnTo>
                <a:lnTo>
                  <a:pt x="7198070" y="1072414"/>
                </a:lnTo>
                <a:lnTo>
                  <a:pt x="7217761" y="1108371"/>
                </a:lnTo>
                <a:lnTo>
                  <a:pt x="7238087" y="1143756"/>
                </a:lnTo>
                <a:lnTo>
                  <a:pt x="7210138" y="1135195"/>
                </a:lnTo>
                <a:lnTo>
                  <a:pt x="7181554" y="1125493"/>
                </a:lnTo>
                <a:lnTo>
                  <a:pt x="7153606" y="1115790"/>
                </a:lnTo>
                <a:lnTo>
                  <a:pt x="7125657" y="1106088"/>
                </a:lnTo>
                <a:lnTo>
                  <a:pt x="7148524" y="1146610"/>
                </a:lnTo>
                <a:lnTo>
                  <a:pt x="7171391" y="1187132"/>
                </a:lnTo>
                <a:lnTo>
                  <a:pt x="7194258" y="1227655"/>
                </a:lnTo>
                <a:lnTo>
                  <a:pt x="7217126" y="1267035"/>
                </a:lnTo>
                <a:lnTo>
                  <a:pt x="7239993" y="1307558"/>
                </a:lnTo>
                <a:lnTo>
                  <a:pt x="7262860" y="1348080"/>
                </a:lnTo>
                <a:lnTo>
                  <a:pt x="7284457" y="1388032"/>
                </a:lnTo>
                <a:lnTo>
                  <a:pt x="7307324" y="1427983"/>
                </a:lnTo>
                <a:lnTo>
                  <a:pt x="7274929" y="1417139"/>
                </a:lnTo>
                <a:lnTo>
                  <a:pt x="7241263" y="1406295"/>
                </a:lnTo>
                <a:lnTo>
                  <a:pt x="7207598" y="1394880"/>
                </a:lnTo>
                <a:lnTo>
                  <a:pt x="7175203" y="1384036"/>
                </a:lnTo>
                <a:lnTo>
                  <a:pt x="7141537" y="1372622"/>
                </a:lnTo>
                <a:lnTo>
                  <a:pt x="7107871" y="1361778"/>
                </a:lnTo>
                <a:lnTo>
                  <a:pt x="7075476" y="1349792"/>
                </a:lnTo>
                <a:lnTo>
                  <a:pt x="7041811" y="1338948"/>
                </a:lnTo>
                <a:lnTo>
                  <a:pt x="7041811" y="1538135"/>
                </a:lnTo>
                <a:lnTo>
                  <a:pt x="7088816" y="1546126"/>
                </a:lnTo>
                <a:lnTo>
                  <a:pt x="7135820" y="1553545"/>
                </a:lnTo>
                <a:lnTo>
                  <a:pt x="7183460" y="1561536"/>
                </a:lnTo>
                <a:lnTo>
                  <a:pt x="7229830" y="1568955"/>
                </a:lnTo>
                <a:lnTo>
                  <a:pt x="7276834" y="1576375"/>
                </a:lnTo>
                <a:lnTo>
                  <a:pt x="7324474" y="1583224"/>
                </a:lnTo>
                <a:lnTo>
                  <a:pt x="7371479" y="1590643"/>
                </a:lnTo>
                <a:lnTo>
                  <a:pt x="7419119" y="1597492"/>
                </a:lnTo>
                <a:lnTo>
                  <a:pt x="7419119" y="1521013"/>
                </a:lnTo>
                <a:lnTo>
                  <a:pt x="7393711" y="1521584"/>
                </a:lnTo>
                <a:lnTo>
                  <a:pt x="7368303" y="1522155"/>
                </a:lnTo>
                <a:lnTo>
                  <a:pt x="7342895" y="1523296"/>
                </a:lnTo>
                <a:lnTo>
                  <a:pt x="7317487" y="1523867"/>
                </a:lnTo>
                <a:lnTo>
                  <a:pt x="7335273" y="1498184"/>
                </a:lnTo>
                <a:lnTo>
                  <a:pt x="7352423" y="1473071"/>
                </a:lnTo>
                <a:lnTo>
                  <a:pt x="7369573" y="1447959"/>
                </a:lnTo>
                <a:lnTo>
                  <a:pt x="7386724" y="1422847"/>
                </a:lnTo>
                <a:lnTo>
                  <a:pt x="7375925" y="1422847"/>
                </a:lnTo>
                <a:lnTo>
                  <a:pt x="7365762" y="1422847"/>
                </a:lnTo>
                <a:lnTo>
                  <a:pt x="7354964" y="1423988"/>
                </a:lnTo>
                <a:lnTo>
                  <a:pt x="7344165" y="1423988"/>
                </a:lnTo>
                <a:lnTo>
                  <a:pt x="7359410" y="1401159"/>
                </a:lnTo>
                <a:lnTo>
                  <a:pt x="7375290" y="1378900"/>
                </a:lnTo>
                <a:lnTo>
                  <a:pt x="7390535" y="1356070"/>
                </a:lnTo>
                <a:lnTo>
                  <a:pt x="7405780" y="1333241"/>
                </a:lnTo>
                <a:lnTo>
                  <a:pt x="7400063" y="1333241"/>
                </a:lnTo>
                <a:lnTo>
                  <a:pt x="7393076" y="1334382"/>
                </a:lnTo>
                <a:lnTo>
                  <a:pt x="7386088" y="1334382"/>
                </a:lnTo>
                <a:lnTo>
                  <a:pt x="7379101" y="1334382"/>
                </a:lnTo>
                <a:lnTo>
                  <a:pt x="7396252" y="1309270"/>
                </a:lnTo>
                <a:lnTo>
                  <a:pt x="7412767" y="1284728"/>
                </a:lnTo>
                <a:lnTo>
                  <a:pt x="7430552" y="1260187"/>
                </a:lnTo>
                <a:lnTo>
                  <a:pt x="7447067" y="1235645"/>
                </a:lnTo>
                <a:lnTo>
                  <a:pt x="7455325" y="1250484"/>
                </a:lnTo>
                <a:lnTo>
                  <a:pt x="7463583" y="1265894"/>
                </a:lnTo>
                <a:lnTo>
                  <a:pt x="7472475" y="1280162"/>
                </a:lnTo>
                <a:lnTo>
                  <a:pt x="7480733" y="1295002"/>
                </a:lnTo>
                <a:lnTo>
                  <a:pt x="7488991" y="1310411"/>
                </a:lnTo>
                <a:lnTo>
                  <a:pt x="7497883" y="1324680"/>
                </a:lnTo>
                <a:lnTo>
                  <a:pt x="7506776" y="1339519"/>
                </a:lnTo>
                <a:lnTo>
                  <a:pt x="7515034" y="1354929"/>
                </a:lnTo>
                <a:lnTo>
                  <a:pt x="7508047" y="1352646"/>
                </a:lnTo>
                <a:lnTo>
                  <a:pt x="7501059" y="1349792"/>
                </a:lnTo>
                <a:lnTo>
                  <a:pt x="7494072" y="1348080"/>
                </a:lnTo>
                <a:lnTo>
                  <a:pt x="7487720" y="1345797"/>
                </a:lnTo>
                <a:lnTo>
                  <a:pt x="7495978" y="1359495"/>
                </a:lnTo>
                <a:lnTo>
                  <a:pt x="7503600" y="1373192"/>
                </a:lnTo>
                <a:lnTo>
                  <a:pt x="7511223" y="1386890"/>
                </a:lnTo>
                <a:lnTo>
                  <a:pt x="7518845" y="1400588"/>
                </a:lnTo>
                <a:lnTo>
                  <a:pt x="7526467" y="1413715"/>
                </a:lnTo>
                <a:lnTo>
                  <a:pt x="7534725" y="1427412"/>
                </a:lnTo>
                <a:lnTo>
                  <a:pt x="7542347" y="1441110"/>
                </a:lnTo>
                <a:lnTo>
                  <a:pt x="7549970" y="1454808"/>
                </a:lnTo>
                <a:lnTo>
                  <a:pt x="7539171" y="1451383"/>
                </a:lnTo>
                <a:lnTo>
                  <a:pt x="7528373" y="1447959"/>
                </a:lnTo>
                <a:lnTo>
                  <a:pt x="7518210" y="1444535"/>
                </a:lnTo>
                <a:lnTo>
                  <a:pt x="7507411" y="1441110"/>
                </a:lnTo>
                <a:lnTo>
                  <a:pt x="7515669" y="1455949"/>
                </a:lnTo>
                <a:lnTo>
                  <a:pt x="7523926" y="1470788"/>
                </a:lnTo>
                <a:lnTo>
                  <a:pt x="7532819" y="1486198"/>
                </a:lnTo>
                <a:lnTo>
                  <a:pt x="7541712" y="1501608"/>
                </a:lnTo>
                <a:lnTo>
                  <a:pt x="7549970" y="1517018"/>
                </a:lnTo>
                <a:lnTo>
                  <a:pt x="7558862" y="1531857"/>
                </a:lnTo>
                <a:lnTo>
                  <a:pt x="7567120" y="1546696"/>
                </a:lnTo>
                <a:lnTo>
                  <a:pt x="7576648" y="1562106"/>
                </a:lnTo>
                <a:lnTo>
                  <a:pt x="7550605" y="1553545"/>
                </a:lnTo>
                <a:lnTo>
                  <a:pt x="7525197" y="1546126"/>
                </a:lnTo>
                <a:lnTo>
                  <a:pt x="7500424" y="1538135"/>
                </a:lnTo>
                <a:lnTo>
                  <a:pt x="7475016" y="1530145"/>
                </a:lnTo>
                <a:lnTo>
                  <a:pt x="7475016" y="1606624"/>
                </a:lnTo>
                <a:lnTo>
                  <a:pt x="7520750" y="1613473"/>
                </a:lnTo>
                <a:lnTo>
                  <a:pt x="7566485" y="1619751"/>
                </a:lnTo>
                <a:lnTo>
                  <a:pt x="7612219" y="1626599"/>
                </a:lnTo>
                <a:lnTo>
                  <a:pt x="7657953" y="1633448"/>
                </a:lnTo>
                <a:lnTo>
                  <a:pt x="7703052" y="1639156"/>
                </a:lnTo>
                <a:lnTo>
                  <a:pt x="7748787" y="1645434"/>
                </a:lnTo>
                <a:lnTo>
                  <a:pt x="7794521" y="1651712"/>
                </a:lnTo>
                <a:lnTo>
                  <a:pt x="7840255" y="1657990"/>
                </a:lnTo>
                <a:lnTo>
                  <a:pt x="7840255" y="1538135"/>
                </a:lnTo>
                <a:lnTo>
                  <a:pt x="7818023" y="1539277"/>
                </a:lnTo>
                <a:lnTo>
                  <a:pt x="7795791" y="1539848"/>
                </a:lnTo>
                <a:lnTo>
                  <a:pt x="7772924" y="1540989"/>
                </a:lnTo>
                <a:lnTo>
                  <a:pt x="7751328" y="1542130"/>
                </a:lnTo>
                <a:lnTo>
                  <a:pt x="7729096" y="1542701"/>
                </a:lnTo>
                <a:lnTo>
                  <a:pt x="7706228" y="1543272"/>
                </a:lnTo>
                <a:lnTo>
                  <a:pt x="7683996" y="1544413"/>
                </a:lnTo>
                <a:lnTo>
                  <a:pt x="7661765" y="1544984"/>
                </a:lnTo>
                <a:lnTo>
                  <a:pt x="7677009" y="1523296"/>
                </a:lnTo>
                <a:lnTo>
                  <a:pt x="7692254" y="1500467"/>
                </a:lnTo>
                <a:lnTo>
                  <a:pt x="7707499" y="1477637"/>
                </a:lnTo>
                <a:lnTo>
                  <a:pt x="7722744" y="1455379"/>
                </a:lnTo>
                <a:lnTo>
                  <a:pt x="7737988" y="1432549"/>
                </a:lnTo>
                <a:lnTo>
                  <a:pt x="7753233" y="1410861"/>
                </a:lnTo>
                <a:lnTo>
                  <a:pt x="7769113" y="1388032"/>
                </a:lnTo>
                <a:lnTo>
                  <a:pt x="7784358" y="1365773"/>
                </a:lnTo>
                <a:lnTo>
                  <a:pt x="7765302" y="1366344"/>
                </a:lnTo>
                <a:lnTo>
                  <a:pt x="7746246" y="1366914"/>
                </a:lnTo>
                <a:lnTo>
                  <a:pt x="7727190" y="1367485"/>
                </a:lnTo>
                <a:lnTo>
                  <a:pt x="7708134" y="1368627"/>
                </a:lnTo>
                <a:lnTo>
                  <a:pt x="7722108" y="1348651"/>
                </a:lnTo>
                <a:lnTo>
                  <a:pt x="7736083" y="1328104"/>
                </a:lnTo>
                <a:lnTo>
                  <a:pt x="7749422" y="1308128"/>
                </a:lnTo>
                <a:lnTo>
                  <a:pt x="7763396" y="1287582"/>
                </a:lnTo>
                <a:lnTo>
                  <a:pt x="7776735" y="1267606"/>
                </a:lnTo>
                <a:lnTo>
                  <a:pt x="7790710" y="1247060"/>
                </a:lnTo>
                <a:lnTo>
                  <a:pt x="7804684" y="1227655"/>
                </a:lnTo>
                <a:lnTo>
                  <a:pt x="7818023" y="1207108"/>
                </a:lnTo>
                <a:lnTo>
                  <a:pt x="7805955" y="1207679"/>
                </a:lnTo>
                <a:lnTo>
                  <a:pt x="7794521" y="1208250"/>
                </a:lnTo>
                <a:lnTo>
                  <a:pt x="7782452" y="1208820"/>
                </a:lnTo>
                <a:lnTo>
                  <a:pt x="7771019" y="1208820"/>
                </a:lnTo>
                <a:lnTo>
                  <a:pt x="7785628" y="1187132"/>
                </a:lnTo>
                <a:lnTo>
                  <a:pt x="7800873" y="1165444"/>
                </a:lnTo>
                <a:lnTo>
                  <a:pt x="7814847" y="1143186"/>
                </a:lnTo>
                <a:lnTo>
                  <a:pt x="7830092" y="1121498"/>
                </a:lnTo>
                <a:lnTo>
                  <a:pt x="7845337" y="1099239"/>
                </a:lnTo>
                <a:lnTo>
                  <a:pt x="7859946" y="1076980"/>
                </a:lnTo>
                <a:lnTo>
                  <a:pt x="7875191" y="1055292"/>
                </a:lnTo>
                <a:lnTo>
                  <a:pt x="7890436" y="1033033"/>
                </a:lnTo>
                <a:lnTo>
                  <a:pt x="7905046" y="1059287"/>
                </a:lnTo>
                <a:lnTo>
                  <a:pt x="7920290" y="1084970"/>
                </a:lnTo>
                <a:lnTo>
                  <a:pt x="7934900" y="1111224"/>
                </a:lnTo>
                <a:lnTo>
                  <a:pt x="7950145" y="1136907"/>
                </a:lnTo>
                <a:lnTo>
                  <a:pt x="7965389" y="1162591"/>
                </a:lnTo>
                <a:lnTo>
                  <a:pt x="7979364" y="1188274"/>
                </a:lnTo>
                <a:lnTo>
                  <a:pt x="7994609" y="1214528"/>
                </a:lnTo>
                <a:lnTo>
                  <a:pt x="8009853" y="1240211"/>
                </a:lnTo>
                <a:lnTo>
                  <a:pt x="7997785" y="1236786"/>
                </a:lnTo>
                <a:lnTo>
                  <a:pt x="7985716" y="1232791"/>
                </a:lnTo>
                <a:lnTo>
                  <a:pt x="7974282" y="1229367"/>
                </a:lnTo>
                <a:lnTo>
                  <a:pt x="7962213" y="1225942"/>
                </a:lnTo>
                <a:lnTo>
                  <a:pt x="7975553" y="1249913"/>
                </a:lnTo>
                <a:lnTo>
                  <a:pt x="7989527" y="1273314"/>
                </a:lnTo>
                <a:lnTo>
                  <a:pt x="8003501" y="1297284"/>
                </a:lnTo>
                <a:lnTo>
                  <a:pt x="8016841" y="1321255"/>
                </a:lnTo>
                <a:lnTo>
                  <a:pt x="8030815" y="1344656"/>
                </a:lnTo>
                <a:lnTo>
                  <a:pt x="8044154" y="1368627"/>
                </a:lnTo>
                <a:lnTo>
                  <a:pt x="8058128" y="1392597"/>
                </a:lnTo>
                <a:lnTo>
                  <a:pt x="8072103" y="1415427"/>
                </a:lnTo>
                <a:lnTo>
                  <a:pt x="8053047" y="1410290"/>
                </a:lnTo>
                <a:lnTo>
                  <a:pt x="8033991" y="1404583"/>
                </a:lnTo>
                <a:lnTo>
                  <a:pt x="8014935" y="1399446"/>
                </a:lnTo>
                <a:lnTo>
                  <a:pt x="7996514" y="1393168"/>
                </a:lnTo>
                <a:lnTo>
                  <a:pt x="8011759" y="1419993"/>
                </a:lnTo>
                <a:lnTo>
                  <a:pt x="8027004" y="1446247"/>
                </a:lnTo>
                <a:lnTo>
                  <a:pt x="8042248" y="1472501"/>
                </a:lnTo>
                <a:lnTo>
                  <a:pt x="8057493" y="1499325"/>
                </a:lnTo>
                <a:lnTo>
                  <a:pt x="8072738" y="1525579"/>
                </a:lnTo>
                <a:lnTo>
                  <a:pt x="8087983" y="1551833"/>
                </a:lnTo>
                <a:lnTo>
                  <a:pt x="8103228" y="1578658"/>
                </a:lnTo>
                <a:lnTo>
                  <a:pt x="8118472" y="1604341"/>
                </a:lnTo>
                <a:lnTo>
                  <a:pt x="8096240" y="1598063"/>
                </a:lnTo>
                <a:lnTo>
                  <a:pt x="8074008" y="1591214"/>
                </a:lnTo>
                <a:lnTo>
                  <a:pt x="8051141" y="1584365"/>
                </a:lnTo>
                <a:lnTo>
                  <a:pt x="8028909" y="1578658"/>
                </a:lnTo>
                <a:lnTo>
                  <a:pt x="8007313" y="1571809"/>
                </a:lnTo>
                <a:lnTo>
                  <a:pt x="7985081" y="1564960"/>
                </a:lnTo>
                <a:lnTo>
                  <a:pt x="7962213" y="1558111"/>
                </a:lnTo>
                <a:lnTo>
                  <a:pt x="7939981" y="1551262"/>
                </a:lnTo>
                <a:lnTo>
                  <a:pt x="7939981" y="1670546"/>
                </a:lnTo>
                <a:lnTo>
                  <a:pt x="7996514" y="1678537"/>
                </a:lnTo>
                <a:lnTo>
                  <a:pt x="8053047" y="1685385"/>
                </a:lnTo>
                <a:lnTo>
                  <a:pt x="8108944" y="1692234"/>
                </a:lnTo>
                <a:lnTo>
                  <a:pt x="8164842" y="1697942"/>
                </a:lnTo>
                <a:lnTo>
                  <a:pt x="8221374" y="1704790"/>
                </a:lnTo>
                <a:lnTo>
                  <a:pt x="8277907" y="1711069"/>
                </a:lnTo>
                <a:lnTo>
                  <a:pt x="8333805" y="1716776"/>
                </a:lnTo>
                <a:lnTo>
                  <a:pt x="8390337" y="1723054"/>
                </a:lnTo>
                <a:lnTo>
                  <a:pt x="8390337" y="1523867"/>
                </a:lnTo>
                <a:lnTo>
                  <a:pt x="8356672" y="1525579"/>
                </a:lnTo>
                <a:lnTo>
                  <a:pt x="8324277" y="1528433"/>
                </a:lnTo>
                <a:lnTo>
                  <a:pt x="8290611" y="1530716"/>
                </a:lnTo>
                <a:lnTo>
                  <a:pt x="8256946" y="1532428"/>
                </a:lnTo>
                <a:lnTo>
                  <a:pt x="8224550" y="1535282"/>
                </a:lnTo>
                <a:lnTo>
                  <a:pt x="8190885" y="1537565"/>
                </a:lnTo>
                <a:lnTo>
                  <a:pt x="8157219" y="1539277"/>
                </a:lnTo>
                <a:lnTo>
                  <a:pt x="8124189" y="1540989"/>
                </a:lnTo>
                <a:lnTo>
                  <a:pt x="8147056" y="1507316"/>
                </a:lnTo>
                <a:lnTo>
                  <a:pt x="8169923" y="1473071"/>
                </a:lnTo>
                <a:lnTo>
                  <a:pt x="8192790" y="1438827"/>
                </a:lnTo>
                <a:lnTo>
                  <a:pt x="8215022" y="1405154"/>
                </a:lnTo>
                <a:lnTo>
                  <a:pt x="8237890" y="1370909"/>
                </a:lnTo>
                <a:lnTo>
                  <a:pt x="8260757" y="1336665"/>
                </a:lnTo>
                <a:lnTo>
                  <a:pt x="8283624" y="1302992"/>
                </a:lnTo>
                <a:lnTo>
                  <a:pt x="8306491" y="1268748"/>
                </a:lnTo>
                <a:lnTo>
                  <a:pt x="8278542" y="1270460"/>
                </a:lnTo>
                <a:lnTo>
                  <a:pt x="8249958" y="1272743"/>
                </a:lnTo>
                <a:lnTo>
                  <a:pt x="8222010" y="1273884"/>
                </a:lnTo>
                <a:lnTo>
                  <a:pt x="8194061" y="1276167"/>
                </a:lnTo>
                <a:lnTo>
                  <a:pt x="8214387" y="1245347"/>
                </a:lnTo>
                <a:lnTo>
                  <a:pt x="8234714" y="1215098"/>
                </a:lnTo>
                <a:lnTo>
                  <a:pt x="8255040" y="1184279"/>
                </a:lnTo>
                <a:lnTo>
                  <a:pt x="8275366" y="1153459"/>
                </a:lnTo>
                <a:lnTo>
                  <a:pt x="8295693" y="1123210"/>
                </a:lnTo>
                <a:lnTo>
                  <a:pt x="8316654" y="1092390"/>
                </a:lnTo>
                <a:lnTo>
                  <a:pt x="8336981" y="1062141"/>
                </a:lnTo>
                <a:lnTo>
                  <a:pt x="8357307" y="1031321"/>
                </a:lnTo>
                <a:lnTo>
                  <a:pt x="8339521" y="1032463"/>
                </a:lnTo>
                <a:lnTo>
                  <a:pt x="8321736" y="1033604"/>
                </a:lnTo>
                <a:lnTo>
                  <a:pt x="8304585" y="1035316"/>
                </a:lnTo>
                <a:lnTo>
                  <a:pt x="8286165" y="1035887"/>
                </a:lnTo>
                <a:lnTo>
                  <a:pt x="8309032" y="1002784"/>
                </a:lnTo>
                <a:lnTo>
                  <a:pt x="8331264" y="969682"/>
                </a:lnTo>
                <a:lnTo>
                  <a:pt x="8352861" y="936008"/>
                </a:lnTo>
                <a:lnTo>
                  <a:pt x="8375092" y="902335"/>
                </a:lnTo>
                <a:lnTo>
                  <a:pt x="8397959" y="868661"/>
                </a:lnTo>
                <a:lnTo>
                  <a:pt x="8420191" y="835559"/>
                </a:lnTo>
                <a:lnTo>
                  <a:pt x="8442423" y="801885"/>
                </a:lnTo>
                <a:lnTo>
                  <a:pt x="8464020" y="768212"/>
                </a:lnTo>
                <a:lnTo>
                  <a:pt x="8486887" y="805880"/>
                </a:lnTo>
                <a:lnTo>
                  <a:pt x="8509119" y="843549"/>
                </a:lnTo>
                <a:lnTo>
                  <a:pt x="8531351" y="881788"/>
                </a:lnTo>
                <a:lnTo>
                  <a:pt x="8553583" y="919457"/>
                </a:lnTo>
                <a:lnTo>
                  <a:pt x="8576450" y="957125"/>
                </a:lnTo>
                <a:lnTo>
                  <a:pt x="8598682" y="994794"/>
                </a:lnTo>
                <a:lnTo>
                  <a:pt x="8620279" y="1033033"/>
                </a:lnTo>
                <a:lnTo>
                  <a:pt x="8643146" y="1070702"/>
                </a:lnTo>
                <a:lnTo>
                  <a:pt x="8625360" y="1066136"/>
                </a:lnTo>
                <a:lnTo>
                  <a:pt x="8607575" y="1061000"/>
                </a:lnTo>
                <a:lnTo>
                  <a:pt x="8589789" y="1056434"/>
                </a:lnTo>
                <a:lnTo>
                  <a:pt x="8572004" y="1051868"/>
                </a:lnTo>
                <a:lnTo>
                  <a:pt x="8592330" y="1086683"/>
                </a:lnTo>
                <a:lnTo>
                  <a:pt x="8612656" y="1121498"/>
                </a:lnTo>
                <a:lnTo>
                  <a:pt x="8633618" y="1155742"/>
                </a:lnTo>
                <a:lnTo>
                  <a:pt x="8653944" y="1190557"/>
                </a:lnTo>
                <a:lnTo>
                  <a:pt x="8674906" y="1224801"/>
                </a:lnTo>
                <a:lnTo>
                  <a:pt x="8694597" y="1259045"/>
                </a:lnTo>
                <a:lnTo>
                  <a:pt x="8714923" y="1293860"/>
                </a:lnTo>
                <a:lnTo>
                  <a:pt x="8735885" y="1328104"/>
                </a:lnTo>
                <a:lnTo>
                  <a:pt x="8707301" y="1321255"/>
                </a:lnTo>
                <a:lnTo>
                  <a:pt x="8679352" y="1313836"/>
                </a:lnTo>
                <a:lnTo>
                  <a:pt x="8650768" y="1306416"/>
                </a:lnTo>
                <a:lnTo>
                  <a:pt x="8622820" y="1299567"/>
                </a:lnTo>
                <a:lnTo>
                  <a:pt x="8645687" y="1337807"/>
                </a:lnTo>
                <a:lnTo>
                  <a:pt x="8667919" y="1376046"/>
                </a:lnTo>
                <a:lnTo>
                  <a:pt x="8690786" y="1414856"/>
                </a:lnTo>
                <a:lnTo>
                  <a:pt x="8713653" y="1453096"/>
                </a:lnTo>
                <a:lnTo>
                  <a:pt x="8736520" y="1491335"/>
                </a:lnTo>
                <a:lnTo>
                  <a:pt x="8759387" y="1530145"/>
                </a:lnTo>
                <a:lnTo>
                  <a:pt x="8782254" y="1568384"/>
                </a:lnTo>
                <a:lnTo>
                  <a:pt x="8805122" y="1606624"/>
                </a:lnTo>
                <a:lnTo>
                  <a:pt x="8772091" y="1598063"/>
                </a:lnTo>
                <a:lnTo>
                  <a:pt x="8738426" y="1590072"/>
                </a:lnTo>
                <a:lnTo>
                  <a:pt x="8705395" y="1580941"/>
                </a:lnTo>
                <a:lnTo>
                  <a:pt x="8671730" y="1572950"/>
                </a:lnTo>
                <a:lnTo>
                  <a:pt x="8638700" y="1563818"/>
                </a:lnTo>
                <a:lnTo>
                  <a:pt x="8605034" y="1555257"/>
                </a:lnTo>
                <a:lnTo>
                  <a:pt x="8572004" y="1546696"/>
                </a:lnTo>
                <a:lnTo>
                  <a:pt x="8538973" y="1538135"/>
                </a:lnTo>
                <a:lnTo>
                  <a:pt x="8538973" y="1737322"/>
                </a:lnTo>
                <a:lnTo>
                  <a:pt x="8585978" y="1741318"/>
                </a:lnTo>
                <a:lnTo>
                  <a:pt x="8633618" y="1745313"/>
                </a:lnTo>
                <a:lnTo>
                  <a:pt x="8679987" y="1749308"/>
                </a:lnTo>
                <a:lnTo>
                  <a:pt x="8726992" y="1752732"/>
                </a:lnTo>
                <a:lnTo>
                  <a:pt x="8774632" y="1756157"/>
                </a:lnTo>
                <a:lnTo>
                  <a:pt x="8821637" y="1759581"/>
                </a:lnTo>
                <a:lnTo>
                  <a:pt x="8868641" y="1763006"/>
                </a:lnTo>
                <a:lnTo>
                  <a:pt x="8916281" y="1766430"/>
                </a:lnTo>
                <a:lnTo>
                  <a:pt x="8916281" y="1689951"/>
                </a:lnTo>
                <a:lnTo>
                  <a:pt x="8890238" y="1692805"/>
                </a:lnTo>
                <a:lnTo>
                  <a:pt x="8864830" y="1695659"/>
                </a:lnTo>
                <a:lnTo>
                  <a:pt x="8840058" y="1697942"/>
                </a:lnTo>
                <a:lnTo>
                  <a:pt x="8814650" y="1700795"/>
                </a:lnTo>
                <a:lnTo>
                  <a:pt x="8822907" y="1687098"/>
                </a:lnTo>
                <a:lnTo>
                  <a:pt x="8832435" y="1673971"/>
                </a:lnTo>
                <a:lnTo>
                  <a:pt x="8840693" y="1660273"/>
                </a:lnTo>
                <a:lnTo>
                  <a:pt x="8848950" y="1647717"/>
                </a:lnTo>
                <a:lnTo>
                  <a:pt x="8858478" y="1634590"/>
                </a:lnTo>
                <a:lnTo>
                  <a:pt x="8866736" y="1620892"/>
                </a:lnTo>
                <a:lnTo>
                  <a:pt x="8875629" y="1607765"/>
                </a:lnTo>
                <a:lnTo>
                  <a:pt x="8883886" y="1594068"/>
                </a:lnTo>
                <a:lnTo>
                  <a:pt x="8873723" y="1595780"/>
                </a:lnTo>
                <a:lnTo>
                  <a:pt x="8862925" y="1596921"/>
                </a:lnTo>
                <a:lnTo>
                  <a:pt x="8852126" y="1597492"/>
                </a:lnTo>
                <a:lnTo>
                  <a:pt x="8841328" y="1599204"/>
                </a:lnTo>
                <a:lnTo>
                  <a:pt x="8856573" y="1575233"/>
                </a:lnTo>
                <a:lnTo>
                  <a:pt x="8871817" y="1551262"/>
                </a:lnTo>
                <a:lnTo>
                  <a:pt x="8887697" y="1527291"/>
                </a:lnTo>
                <a:lnTo>
                  <a:pt x="8902942" y="1503320"/>
                </a:lnTo>
                <a:lnTo>
                  <a:pt x="8896590" y="1503891"/>
                </a:lnTo>
                <a:lnTo>
                  <a:pt x="8889603" y="1504462"/>
                </a:lnTo>
                <a:lnTo>
                  <a:pt x="8883251" y="1505033"/>
                </a:lnTo>
                <a:lnTo>
                  <a:pt x="8876264" y="1506745"/>
                </a:lnTo>
                <a:lnTo>
                  <a:pt x="8885157" y="1493047"/>
                </a:lnTo>
                <a:lnTo>
                  <a:pt x="8893414" y="1479920"/>
                </a:lnTo>
                <a:lnTo>
                  <a:pt x="8901672" y="1466793"/>
                </a:lnTo>
                <a:lnTo>
                  <a:pt x="8909929" y="1453666"/>
                </a:lnTo>
                <a:lnTo>
                  <a:pt x="8918187" y="1441110"/>
                </a:lnTo>
                <a:lnTo>
                  <a:pt x="8927080" y="1427983"/>
                </a:lnTo>
                <a:lnTo>
                  <a:pt x="8935337" y="1414856"/>
                </a:lnTo>
                <a:lnTo>
                  <a:pt x="8944230" y="1401729"/>
                </a:lnTo>
                <a:lnTo>
                  <a:pt x="8952488" y="1416568"/>
                </a:lnTo>
                <a:lnTo>
                  <a:pt x="8961380" y="1429695"/>
                </a:lnTo>
                <a:lnTo>
                  <a:pt x="8969638" y="1444535"/>
                </a:lnTo>
                <a:lnTo>
                  <a:pt x="8977896" y="1458232"/>
                </a:lnTo>
                <a:lnTo>
                  <a:pt x="8986153" y="1472501"/>
                </a:lnTo>
                <a:lnTo>
                  <a:pt x="8994411" y="1486198"/>
                </a:lnTo>
                <a:lnTo>
                  <a:pt x="9003304" y="1500467"/>
                </a:lnTo>
                <a:lnTo>
                  <a:pt x="9012196" y="1514735"/>
                </a:lnTo>
                <a:lnTo>
                  <a:pt x="9005209" y="1513023"/>
                </a:lnTo>
                <a:lnTo>
                  <a:pt x="8998222" y="1511311"/>
                </a:lnTo>
                <a:lnTo>
                  <a:pt x="8991870" y="1510169"/>
                </a:lnTo>
                <a:lnTo>
                  <a:pt x="8984883" y="1507886"/>
                </a:lnTo>
                <a:lnTo>
                  <a:pt x="8992505" y="1521013"/>
                </a:lnTo>
                <a:lnTo>
                  <a:pt x="9000128" y="1534140"/>
                </a:lnTo>
                <a:lnTo>
                  <a:pt x="9008385" y="1546696"/>
                </a:lnTo>
                <a:lnTo>
                  <a:pt x="9016008" y="1559823"/>
                </a:lnTo>
                <a:lnTo>
                  <a:pt x="9023630" y="1572950"/>
                </a:lnTo>
                <a:lnTo>
                  <a:pt x="9031252" y="1586077"/>
                </a:lnTo>
                <a:lnTo>
                  <a:pt x="9038875" y="1598063"/>
                </a:lnTo>
                <a:lnTo>
                  <a:pt x="9047132" y="1611190"/>
                </a:lnTo>
                <a:lnTo>
                  <a:pt x="9036334" y="1609477"/>
                </a:lnTo>
                <a:lnTo>
                  <a:pt x="9024900" y="1606624"/>
                </a:lnTo>
                <a:lnTo>
                  <a:pt x="9014737" y="1603770"/>
                </a:lnTo>
                <a:lnTo>
                  <a:pt x="9003939" y="1601487"/>
                </a:lnTo>
                <a:lnTo>
                  <a:pt x="9012832" y="1616326"/>
                </a:lnTo>
                <a:lnTo>
                  <a:pt x="9021089" y="1630595"/>
                </a:lnTo>
                <a:lnTo>
                  <a:pt x="9029982" y="1644863"/>
                </a:lnTo>
                <a:lnTo>
                  <a:pt x="9038875" y="1659131"/>
                </a:lnTo>
                <a:lnTo>
                  <a:pt x="9047132" y="1673400"/>
                </a:lnTo>
                <a:lnTo>
                  <a:pt x="9055390" y="1687668"/>
                </a:lnTo>
                <a:lnTo>
                  <a:pt x="9064918" y="1702507"/>
                </a:lnTo>
                <a:lnTo>
                  <a:pt x="9073175" y="1716776"/>
                </a:lnTo>
                <a:lnTo>
                  <a:pt x="9047767" y="1710498"/>
                </a:lnTo>
                <a:lnTo>
                  <a:pt x="9022995" y="1704790"/>
                </a:lnTo>
                <a:lnTo>
                  <a:pt x="8997587" y="1699083"/>
                </a:lnTo>
                <a:lnTo>
                  <a:pt x="8972814" y="1693376"/>
                </a:lnTo>
                <a:lnTo>
                  <a:pt x="8972814" y="1769854"/>
                </a:lnTo>
                <a:lnTo>
                  <a:pt x="9018548" y="1772137"/>
                </a:lnTo>
                <a:lnTo>
                  <a:pt x="9063012" y="1774991"/>
                </a:lnTo>
                <a:lnTo>
                  <a:pt x="9108746" y="1776703"/>
                </a:lnTo>
                <a:lnTo>
                  <a:pt x="9154481" y="1778986"/>
                </a:lnTo>
                <a:lnTo>
                  <a:pt x="9200215" y="1780698"/>
                </a:lnTo>
                <a:lnTo>
                  <a:pt x="9245949" y="1782411"/>
                </a:lnTo>
                <a:lnTo>
                  <a:pt x="9291684" y="1784123"/>
                </a:lnTo>
                <a:lnTo>
                  <a:pt x="9337418" y="1785264"/>
                </a:lnTo>
                <a:lnTo>
                  <a:pt x="9337418" y="1665980"/>
                </a:lnTo>
                <a:lnTo>
                  <a:pt x="9315186" y="1669405"/>
                </a:lnTo>
                <a:lnTo>
                  <a:pt x="9292319" y="1672258"/>
                </a:lnTo>
                <a:lnTo>
                  <a:pt x="9270722" y="1675683"/>
                </a:lnTo>
                <a:lnTo>
                  <a:pt x="9248490" y="1679107"/>
                </a:lnTo>
                <a:lnTo>
                  <a:pt x="9226258" y="1681961"/>
                </a:lnTo>
                <a:lnTo>
                  <a:pt x="9203391" y="1685385"/>
                </a:lnTo>
                <a:lnTo>
                  <a:pt x="9181159" y="1687668"/>
                </a:lnTo>
                <a:lnTo>
                  <a:pt x="9158927" y="1691093"/>
                </a:lnTo>
                <a:lnTo>
                  <a:pt x="9174172" y="1667122"/>
                </a:lnTo>
                <a:lnTo>
                  <a:pt x="9189417" y="1643722"/>
                </a:lnTo>
                <a:lnTo>
                  <a:pt x="9204661" y="1619751"/>
                </a:lnTo>
                <a:lnTo>
                  <a:pt x="9219906" y="1594638"/>
                </a:lnTo>
                <a:lnTo>
                  <a:pt x="9235151" y="1570667"/>
                </a:lnTo>
                <a:lnTo>
                  <a:pt x="9250396" y="1546696"/>
                </a:lnTo>
                <a:lnTo>
                  <a:pt x="9265641" y="1523296"/>
                </a:lnTo>
                <a:lnTo>
                  <a:pt x="9280885" y="1499325"/>
                </a:lnTo>
                <a:lnTo>
                  <a:pt x="9261829" y="1501608"/>
                </a:lnTo>
                <a:lnTo>
                  <a:pt x="9244044" y="1504462"/>
                </a:lnTo>
                <a:lnTo>
                  <a:pt x="9224988" y="1507316"/>
                </a:lnTo>
                <a:lnTo>
                  <a:pt x="9205932" y="1509598"/>
                </a:lnTo>
                <a:lnTo>
                  <a:pt x="9219271" y="1487911"/>
                </a:lnTo>
                <a:lnTo>
                  <a:pt x="9233245" y="1466793"/>
                </a:lnTo>
                <a:lnTo>
                  <a:pt x="9246585" y="1445105"/>
                </a:lnTo>
                <a:lnTo>
                  <a:pt x="9260559" y="1423988"/>
                </a:lnTo>
                <a:lnTo>
                  <a:pt x="9274533" y="1401729"/>
                </a:lnTo>
                <a:lnTo>
                  <a:pt x="9287872" y="1380612"/>
                </a:lnTo>
                <a:lnTo>
                  <a:pt x="9301847" y="1358924"/>
                </a:lnTo>
                <a:lnTo>
                  <a:pt x="9315186" y="1336665"/>
                </a:lnTo>
                <a:lnTo>
                  <a:pt x="9303117" y="1338948"/>
                </a:lnTo>
                <a:lnTo>
                  <a:pt x="9291684" y="1341231"/>
                </a:lnTo>
                <a:lnTo>
                  <a:pt x="9279615" y="1342373"/>
                </a:lnTo>
                <a:lnTo>
                  <a:pt x="9267546" y="1344656"/>
                </a:lnTo>
                <a:lnTo>
                  <a:pt x="9282791" y="1320685"/>
                </a:lnTo>
                <a:lnTo>
                  <a:pt x="9298036" y="1297284"/>
                </a:lnTo>
                <a:lnTo>
                  <a:pt x="9312645" y="1273314"/>
                </a:lnTo>
                <a:lnTo>
                  <a:pt x="9327890" y="1249913"/>
                </a:lnTo>
                <a:lnTo>
                  <a:pt x="9341864" y="1225942"/>
                </a:lnTo>
                <a:lnTo>
                  <a:pt x="9357109" y="1202542"/>
                </a:lnTo>
                <a:lnTo>
                  <a:pt x="9372354" y="1179142"/>
                </a:lnTo>
                <a:lnTo>
                  <a:pt x="9386963" y="1155742"/>
                </a:lnTo>
                <a:lnTo>
                  <a:pt x="9402208" y="1179713"/>
                </a:lnTo>
                <a:lnTo>
                  <a:pt x="9417453" y="1204254"/>
                </a:lnTo>
                <a:lnTo>
                  <a:pt x="9432063" y="1228225"/>
                </a:lnTo>
                <a:lnTo>
                  <a:pt x="9447307" y="1252767"/>
                </a:lnTo>
                <a:lnTo>
                  <a:pt x="9461917" y="1276738"/>
                </a:lnTo>
                <a:lnTo>
                  <a:pt x="9477162" y="1301280"/>
                </a:lnTo>
                <a:lnTo>
                  <a:pt x="9492406" y="1325251"/>
                </a:lnTo>
                <a:lnTo>
                  <a:pt x="9507016" y="1349222"/>
                </a:lnTo>
                <a:lnTo>
                  <a:pt x="9495582" y="1346939"/>
                </a:lnTo>
                <a:lnTo>
                  <a:pt x="9482878" y="1345226"/>
                </a:lnTo>
                <a:lnTo>
                  <a:pt x="9470810" y="1342373"/>
                </a:lnTo>
                <a:lnTo>
                  <a:pt x="9459376" y="1340090"/>
                </a:lnTo>
                <a:lnTo>
                  <a:pt x="9473350" y="1362919"/>
                </a:lnTo>
                <a:lnTo>
                  <a:pt x="9486690" y="1384607"/>
                </a:lnTo>
                <a:lnTo>
                  <a:pt x="9500664" y="1406866"/>
                </a:lnTo>
                <a:lnTo>
                  <a:pt x="9514638" y="1429125"/>
                </a:lnTo>
                <a:lnTo>
                  <a:pt x="9527977" y="1451383"/>
                </a:lnTo>
                <a:lnTo>
                  <a:pt x="9541952" y="1473642"/>
                </a:lnTo>
                <a:lnTo>
                  <a:pt x="9555291" y="1495901"/>
                </a:lnTo>
                <a:lnTo>
                  <a:pt x="9569265" y="1517589"/>
                </a:lnTo>
                <a:lnTo>
                  <a:pt x="9550209" y="1514164"/>
                </a:lnTo>
                <a:lnTo>
                  <a:pt x="9531153" y="1510740"/>
                </a:lnTo>
                <a:lnTo>
                  <a:pt x="9512098" y="1507316"/>
                </a:lnTo>
                <a:lnTo>
                  <a:pt x="9493042" y="1503891"/>
                </a:lnTo>
                <a:lnTo>
                  <a:pt x="9508286" y="1528433"/>
                </a:lnTo>
                <a:lnTo>
                  <a:pt x="9523531" y="1552974"/>
                </a:lnTo>
                <a:lnTo>
                  <a:pt x="9539411" y="1577516"/>
                </a:lnTo>
                <a:lnTo>
                  <a:pt x="9554656" y="1602629"/>
                </a:lnTo>
                <a:lnTo>
                  <a:pt x="9569901" y="1627170"/>
                </a:lnTo>
                <a:lnTo>
                  <a:pt x="9585145" y="1651712"/>
                </a:lnTo>
                <a:lnTo>
                  <a:pt x="9600390" y="1676254"/>
                </a:lnTo>
                <a:lnTo>
                  <a:pt x="9615635" y="1700795"/>
                </a:lnTo>
                <a:lnTo>
                  <a:pt x="9593403" y="1696800"/>
                </a:lnTo>
                <a:lnTo>
                  <a:pt x="9570536" y="1693376"/>
                </a:lnTo>
                <a:lnTo>
                  <a:pt x="9548939" y="1689381"/>
                </a:lnTo>
                <a:lnTo>
                  <a:pt x="9526707" y="1685385"/>
                </a:lnTo>
                <a:lnTo>
                  <a:pt x="9504475" y="1680819"/>
                </a:lnTo>
                <a:lnTo>
                  <a:pt x="9481608" y="1676254"/>
                </a:lnTo>
                <a:lnTo>
                  <a:pt x="9459376" y="1672258"/>
                </a:lnTo>
                <a:lnTo>
                  <a:pt x="9437144" y="1668263"/>
                </a:lnTo>
                <a:lnTo>
                  <a:pt x="9437144" y="1787547"/>
                </a:lnTo>
                <a:lnTo>
                  <a:pt x="9493677" y="1788689"/>
                </a:lnTo>
                <a:lnTo>
                  <a:pt x="9549574" y="1789259"/>
                </a:lnTo>
                <a:lnTo>
                  <a:pt x="9605472" y="1789259"/>
                </a:lnTo>
                <a:lnTo>
                  <a:pt x="9662004" y="1789259"/>
                </a:lnTo>
                <a:lnTo>
                  <a:pt x="9718537" y="1788689"/>
                </a:lnTo>
                <a:lnTo>
                  <a:pt x="9775070" y="1787547"/>
                </a:lnTo>
                <a:lnTo>
                  <a:pt x="9831602" y="1786976"/>
                </a:lnTo>
                <a:lnTo>
                  <a:pt x="9887500" y="1785264"/>
                </a:lnTo>
                <a:lnTo>
                  <a:pt x="9887500" y="1586077"/>
                </a:lnTo>
                <a:lnTo>
                  <a:pt x="9854470" y="1592926"/>
                </a:lnTo>
                <a:lnTo>
                  <a:pt x="9820804" y="1599775"/>
                </a:lnTo>
                <a:lnTo>
                  <a:pt x="9787774" y="1606053"/>
                </a:lnTo>
                <a:lnTo>
                  <a:pt x="9754108" y="1612902"/>
                </a:lnTo>
                <a:lnTo>
                  <a:pt x="9721078" y="1618609"/>
                </a:lnTo>
                <a:lnTo>
                  <a:pt x="9688048" y="1624887"/>
                </a:lnTo>
                <a:lnTo>
                  <a:pt x="9654382" y="1631165"/>
                </a:lnTo>
                <a:lnTo>
                  <a:pt x="9620716" y="1636873"/>
                </a:lnTo>
                <a:lnTo>
                  <a:pt x="9643584" y="1600346"/>
                </a:lnTo>
                <a:lnTo>
                  <a:pt x="9666451" y="1563248"/>
                </a:lnTo>
                <a:lnTo>
                  <a:pt x="9689318" y="1526721"/>
                </a:lnTo>
                <a:lnTo>
                  <a:pt x="9712185" y="1489623"/>
                </a:lnTo>
                <a:lnTo>
                  <a:pt x="9735052" y="1453096"/>
                </a:lnTo>
                <a:lnTo>
                  <a:pt x="9757919" y="1416568"/>
                </a:lnTo>
                <a:lnTo>
                  <a:pt x="9780786" y="1379471"/>
                </a:lnTo>
                <a:lnTo>
                  <a:pt x="9803654" y="1341802"/>
                </a:lnTo>
                <a:lnTo>
                  <a:pt x="9775705" y="1346939"/>
                </a:lnTo>
                <a:lnTo>
                  <a:pt x="9747756" y="1352646"/>
                </a:lnTo>
                <a:lnTo>
                  <a:pt x="9719172" y="1358353"/>
                </a:lnTo>
                <a:lnTo>
                  <a:pt x="9691224" y="1363490"/>
                </a:lnTo>
                <a:lnTo>
                  <a:pt x="9710915" y="1329816"/>
                </a:lnTo>
                <a:lnTo>
                  <a:pt x="9731241" y="1297284"/>
                </a:lnTo>
                <a:lnTo>
                  <a:pt x="9752203" y="1264182"/>
                </a:lnTo>
                <a:lnTo>
                  <a:pt x="9772529" y="1231079"/>
                </a:lnTo>
                <a:lnTo>
                  <a:pt x="9793490" y="1197976"/>
                </a:lnTo>
                <a:lnTo>
                  <a:pt x="9813817" y="1164303"/>
                </a:lnTo>
                <a:lnTo>
                  <a:pt x="9833508" y="1131771"/>
                </a:lnTo>
                <a:lnTo>
                  <a:pt x="9854470" y="1098097"/>
                </a:lnTo>
                <a:lnTo>
                  <a:pt x="9836684" y="1101522"/>
                </a:lnTo>
                <a:lnTo>
                  <a:pt x="9818898" y="1104946"/>
                </a:lnTo>
                <a:lnTo>
                  <a:pt x="9801113" y="1108371"/>
                </a:lnTo>
                <a:lnTo>
                  <a:pt x="9783327" y="1111795"/>
                </a:lnTo>
                <a:lnTo>
                  <a:pt x="9805559" y="1076409"/>
                </a:lnTo>
                <a:lnTo>
                  <a:pt x="9828426" y="1039882"/>
                </a:lnTo>
                <a:lnTo>
                  <a:pt x="9850658" y="1002784"/>
                </a:lnTo>
                <a:lnTo>
                  <a:pt x="9872255" y="966828"/>
                </a:lnTo>
                <a:lnTo>
                  <a:pt x="9894487" y="930301"/>
                </a:lnTo>
                <a:lnTo>
                  <a:pt x="9917354" y="894344"/>
                </a:lnTo>
                <a:lnTo>
                  <a:pt x="9939586" y="857247"/>
                </a:lnTo>
                <a:lnTo>
                  <a:pt x="9961818" y="821290"/>
                </a:lnTo>
                <a:lnTo>
                  <a:pt x="9983415" y="856105"/>
                </a:lnTo>
                <a:lnTo>
                  <a:pt x="10006282" y="890920"/>
                </a:lnTo>
                <a:lnTo>
                  <a:pt x="10028514" y="925735"/>
                </a:lnTo>
                <a:lnTo>
                  <a:pt x="10050746" y="960550"/>
                </a:lnTo>
                <a:lnTo>
                  <a:pt x="10073613" y="995365"/>
                </a:lnTo>
                <a:lnTo>
                  <a:pt x="10095845" y="1029609"/>
                </a:lnTo>
                <a:lnTo>
                  <a:pt x="10118077" y="1064424"/>
                </a:lnTo>
                <a:lnTo>
                  <a:pt x="10139674" y="1098668"/>
                </a:lnTo>
                <a:lnTo>
                  <a:pt x="10122523" y="1096956"/>
                </a:lnTo>
                <a:lnTo>
                  <a:pt x="10104738" y="1094673"/>
                </a:lnTo>
                <a:lnTo>
                  <a:pt x="10086317" y="1092390"/>
                </a:lnTo>
                <a:lnTo>
                  <a:pt x="10069167" y="1090678"/>
                </a:lnTo>
                <a:lnTo>
                  <a:pt x="10089493" y="1122068"/>
                </a:lnTo>
                <a:lnTo>
                  <a:pt x="10110455" y="1153459"/>
                </a:lnTo>
                <a:lnTo>
                  <a:pt x="10130781" y="1185991"/>
                </a:lnTo>
                <a:lnTo>
                  <a:pt x="10150472" y="1217381"/>
                </a:lnTo>
                <a:lnTo>
                  <a:pt x="10171434" y="1248772"/>
                </a:lnTo>
                <a:lnTo>
                  <a:pt x="10191760" y="1280162"/>
                </a:lnTo>
                <a:lnTo>
                  <a:pt x="10212086" y="1312124"/>
                </a:lnTo>
                <a:lnTo>
                  <a:pt x="10233048" y="1343514"/>
                </a:lnTo>
                <a:lnTo>
                  <a:pt x="10204464" y="1340090"/>
                </a:lnTo>
                <a:lnTo>
                  <a:pt x="10176515" y="1336665"/>
                </a:lnTo>
                <a:lnTo>
                  <a:pt x="10147296" y="1334382"/>
                </a:lnTo>
                <a:lnTo>
                  <a:pt x="10119347" y="1330958"/>
                </a:lnTo>
                <a:lnTo>
                  <a:pt x="10142214" y="1365773"/>
                </a:lnTo>
                <a:lnTo>
                  <a:pt x="10165082" y="1401159"/>
                </a:lnTo>
                <a:lnTo>
                  <a:pt x="10187949" y="1435973"/>
                </a:lnTo>
                <a:lnTo>
                  <a:pt x="10210816" y="1471930"/>
                </a:lnTo>
                <a:lnTo>
                  <a:pt x="10233683" y="1506745"/>
                </a:lnTo>
                <a:lnTo>
                  <a:pt x="10256550" y="1541560"/>
                </a:lnTo>
                <a:lnTo>
                  <a:pt x="10279417" y="1576375"/>
                </a:lnTo>
                <a:lnTo>
                  <a:pt x="10302284" y="1611760"/>
                </a:lnTo>
                <a:lnTo>
                  <a:pt x="10268619" y="1608336"/>
                </a:lnTo>
                <a:lnTo>
                  <a:pt x="10236224" y="1604341"/>
                </a:lnTo>
                <a:lnTo>
                  <a:pt x="10202558" y="1600916"/>
                </a:lnTo>
                <a:lnTo>
                  <a:pt x="10168893" y="1597492"/>
                </a:lnTo>
                <a:lnTo>
                  <a:pt x="10135862" y="1593497"/>
                </a:lnTo>
                <a:lnTo>
                  <a:pt x="10102832" y="1589502"/>
                </a:lnTo>
                <a:lnTo>
                  <a:pt x="10069167" y="1585506"/>
                </a:lnTo>
                <a:lnTo>
                  <a:pt x="10036136" y="1580941"/>
                </a:lnTo>
                <a:lnTo>
                  <a:pt x="10036136" y="1779557"/>
                </a:lnTo>
                <a:lnTo>
                  <a:pt x="10082506" y="1777274"/>
                </a:lnTo>
                <a:lnTo>
                  <a:pt x="10130146" y="1775562"/>
                </a:lnTo>
                <a:lnTo>
                  <a:pt x="10177150" y="1772708"/>
                </a:lnTo>
                <a:lnTo>
                  <a:pt x="10224790" y="1769284"/>
                </a:lnTo>
                <a:lnTo>
                  <a:pt x="10271795" y="1765859"/>
                </a:lnTo>
                <a:lnTo>
                  <a:pt x="10318800" y="1762435"/>
                </a:lnTo>
                <a:lnTo>
                  <a:pt x="10366440" y="1759010"/>
                </a:lnTo>
                <a:lnTo>
                  <a:pt x="10412809" y="1755015"/>
                </a:lnTo>
                <a:lnTo>
                  <a:pt x="10412809" y="1678537"/>
                </a:lnTo>
                <a:lnTo>
                  <a:pt x="10387401" y="1685385"/>
                </a:lnTo>
                <a:lnTo>
                  <a:pt x="10362628" y="1691093"/>
                </a:lnTo>
                <a:lnTo>
                  <a:pt x="10337220" y="1697942"/>
                </a:lnTo>
                <a:lnTo>
                  <a:pt x="10312448" y="1704220"/>
                </a:lnTo>
                <a:lnTo>
                  <a:pt x="10320705" y="1689951"/>
                </a:lnTo>
                <a:lnTo>
                  <a:pt x="10328963" y="1675683"/>
                </a:lnTo>
                <a:lnTo>
                  <a:pt x="10337856" y="1660273"/>
                </a:lnTo>
                <a:lnTo>
                  <a:pt x="10346748" y="1646005"/>
                </a:lnTo>
                <a:lnTo>
                  <a:pt x="10355641" y="1631736"/>
                </a:lnTo>
                <a:lnTo>
                  <a:pt x="10363899" y="1616897"/>
                </a:lnTo>
                <a:lnTo>
                  <a:pt x="10372156" y="1602629"/>
                </a:lnTo>
                <a:lnTo>
                  <a:pt x="10381684" y="1587789"/>
                </a:lnTo>
                <a:lnTo>
                  <a:pt x="10370886" y="1590643"/>
                </a:lnTo>
                <a:lnTo>
                  <a:pt x="10359452" y="1593497"/>
                </a:lnTo>
                <a:lnTo>
                  <a:pt x="10348654" y="1596350"/>
                </a:lnTo>
                <a:lnTo>
                  <a:pt x="10337856" y="1599204"/>
                </a:lnTo>
                <a:lnTo>
                  <a:pt x="10346748" y="1586077"/>
                </a:lnTo>
                <a:lnTo>
                  <a:pt x="10354371" y="1572380"/>
                </a:lnTo>
                <a:lnTo>
                  <a:pt x="10361993" y="1559253"/>
                </a:lnTo>
                <a:lnTo>
                  <a:pt x="10368980" y="1546126"/>
                </a:lnTo>
                <a:lnTo>
                  <a:pt x="10376603" y="1533569"/>
                </a:lnTo>
                <a:lnTo>
                  <a:pt x="10384225" y="1520442"/>
                </a:lnTo>
                <a:lnTo>
                  <a:pt x="10393118" y="1507316"/>
                </a:lnTo>
                <a:lnTo>
                  <a:pt x="10400740" y="1493618"/>
                </a:lnTo>
                <a:lnTo>
                  <a:pt x="10393753" y="1495901"/>
                </a:lnTo>
                <a:lnTo>
                  <a:pt x="10386766" y="1497613"/>
                </a:lnTo>
                <a:lnTo>
                  <a:pt x="10379779" y="1499325"/>
                </a:lnTo>
                <a:lnTo>
                  <a:pt x="10372791" y="1501037"/>
                </a:lnTo>
                <a:lnTo>
                  <a:pt x="10382319" y="1486769"/>
                </a:lnTo>
                <a:lnTo>
                  <a:pt x="10390577" y="1472501"/>
                </a:lnTo>
                <a:lnTo>
                  <a:pt x="10398835" y="1458232"/>
                </a:lnTo>
                <a:lnTo>
                  <a:pt x="10407092" y="1443393"/>
                </a:lnTo>
                <a:lnTo>
                  <a:pt x="10415985" y="1429125"/>
                </a:lnTo>
                <a:lnTo>
                  <a:pt x="10424243" y="1414856"/>
                </a:lnTo>
                <a:lnTo>
                  <a:pt x="10432500" y="1400588"/>
                </a:lnTo>
                <a:lnTo>
                  <a:pt x="10440758" y="1386319"/>
                </a:lnTo>
                <a:lnTo>
                  <a:pt x="10458543" y="1411432"/>
                </a:lnTo>
                <a:lnTo>
                  <a:pt x="10475058" y="1437686"/>
                </a:lnTo>
                <a:lnTo>
                  <a:pt x="10492209" y="1462798"/>
                </a:lnTo>
                <a:lnTo>
                  <a:pt x="10508724" y="1487911"/>
                </a:lnTo>
                <a:lnTo>
                  <a:pt x="10501737" y="1487911"/>
                </a:lnTo>
                <a:lnTo>
                  <a:pt x="10496020" y="1487340"/>
                </a:lnTo>
                <a:lnTo>
                  <a:pt x="10489033" y="1486769"/>
                </a:lnTo>
                <a:lnTo>
                  <a:pt x="10482046" y="1486198"/>
                </a:lnTo>
                <a:lnTo>
                  <a:pt x="10497290" y="1510169"/>
                </a:lnTo>
                <a:lnTo>
                  <a:pt x="10513170" y="1533569"/>
                </a:lnTo>
                <a:lnTo>
                  <a:pt x="10528415" y="1556399"/>
                </a:lnTo>
                <a:lnTo>
                  <a:pt x="10543660" y="1579799"/>
                </a:lnTo>
                <a:lnTo>
                  <a:pt x="10532862" y="1579228"/>
                </a:lnTo>
                <a:lnTo>
                  <a:pt x="10522698" y="1578658"/>
                </a:lnTo>
                <a:lnTo>
                  <a:pt x="10511900" y="1576945"/>
                </a:lnTo>
                <a:lnTo>
                  <a:pt x="10501102" y="1576375"/>
                </a:lnTo>
                <a:lnTo>
                  <a:pt x="10509359" y="1589502"/>
                </a:lnTo>
                <a:lnTo>
                  <a:pt x="10518887" y="1602629"/>
                </a:lnTo>
                <a:lnTo>
                  <a:pt x="10527145" y="1615185"/>
                </a:lnTo>
                <a:lnTo>
                  <a:pt x="10535402" y="1628312"/>
                </a:lnTo>
                <a:lnTo>
                  <a:pt x="10544295" y="1641439"/>
                </a:lnTo>
                <a:lnTo>
                  <a:pt x="10553188" y="1654566"/>
                </a:lnTo>
                <a:lnTo>
                  <a:pt x="10562081" y="1667122"/>
                </a:lnTo>
                <a:lnTo>
                  <a:pt x="10570338" y="1680249"/>
                </a:lnTo>
                <a:lnTo>
                  <a:pt x="10545565" y="1679107"/>
                </a:lnTo>
                <a:lnTo>
                  <a:pt x="10520158" y="1676824"/>
                </a:lnTo>
                <a:lnTo>
                  <a:pt x="10494114" y="1675112"/>
                </a:lnTo>
                <a:lnTo>
                  <a:pt x="10469342" y="1673400"/>
                </a:lnTo>
                <a:lnTo>
                  <a:pt x="10469342" y="1749308"/>
                </a:lnTo>
                <a:lnTo>
                  <a:pt x="10515076" y="1745313"/>
                </a:lnTo>
                <a:lnTo>
                  <a:pt x="10560810" y="1740747"/>
                </a:lnTo>
                <a:lnTo>
                  <a:pt x="10606545" y="1735039"/>
                </a:lnTo>
                <a:lnTo>
                  <a:pt x="10652279" y="1730474"/>
                </a:lnTo>
                <a:lnTo>
                  <a:pt x="10698013" y="1724766"/>
                </a:lnTo>
                <a:lnTo>
                  <a:pt x="10743747" y="1718488"/>
                </a:lnTo>
                <a:lnTo>
                  <a:pt x="10788847" y="1712781"/>
                </a:lnTo>
                <a:lnTo>
                  <a:pt x="10834581" y="1706503"/>
                </a:lnTo>
                <a:lnTo>
                  <a:pt x="10834581" y="1586648"/>
                </a:lnTo>
                <a:lnTo>
                  <a:pt x="10811714" y="1593497"/>
                </a:lnTo>
                <a:lnTo>
                  <a:pt x="10790117" y="1600346"/>
                </a:lnTo>
                <a:lnTo>
                  <a:pt x="10767885" y="1607765"/>
                </a:lnTo>
                <a:lnTo>
                  <a:pt x="10745653" y="1614614"/>
                </a:lnTo>
                <a:lnTo>
                  <a:pt x="10722786" y="1621463"/>
                </a:lnTo>
                <a:lnTo>
                  <a:pt x="10700554" y="1628312"/>
                </a:lnTo>
                <a:lnTo>
                  <a:pt x="10678957" y="1634590"/>
                </a:lnTo>
                <a:lnTo>
                  <a:pt x="10656090" y="1641439"/>
                </a:lnTo>
                <a:lnTo>
                  <a:pt x="10671335" y="1614614"/>
                </a:lnTo>
                <a:lnTo>
                  <a:pt x="10687215" y="1588931"/>
                </a:lnTo>
                <a:lnTo>
                  <a:pt x="10702460" y="1562106"/>
                </a:lnTo>
                <a:lnTo>
                  <a:pt x="10717704" y="1535282"/>
                </a:lnTo>
                <a:lnTo>
                  <a:pt x="10732949" y="1509598"/>
                </a:lnTo>
                <a:lnTo>
                  <a:pt x="10748194" y="1482774"/>
                </a:lnTo>
                <a:lnTo>
                  <a:pt x="10763439" y="1455949"/>
                </a:lnTo>
                <a:lnTo>
                  <a:pt x="10778683" y="1429125"/>
                </a:lnTo>
                <a:lnTo>
                  <a:pt x="10759627" y="1434832"/>
                </a:lnTo>
                <a:lnTo>
                  <a:pt x="10740571" y="1441110"/>
                </a:lnTo>
                <a:lnTo>
                  <a:pt x="10721515" y="1446247"/>
                </a:lnTo>
                <a:lnTo>
                  <a:pt x="10702460" y="1452525"/>
                </a:lnTo>
                <a:lnTo>
                  <a:pt x="10715799" y="1428554"/>
                </a:lnTo>
                <a:lnTo>
                  <a:pt x="10730408" y="1404583"/>
                </a:lnTo>
                <a:lnTo>
                  <a:pt x="10744383" y="1381183"/>
                </a:lnTo>
                <a:lnTo>
                  <a:pt x="10757722" y="1357212"/>
                </a:lnTo>
                <a:lnTo>
                  <a:pt x="10771696" y="1333241"/>
                </a:lnTo>
                <a:lnTo>
                  <a:pt x="10785035" y="1309270"/>
                </a:lnTo>
                <a:lnTo>
                  <a:pt x="10799010" y="1285870"/>
                </a:lnTo>
                <a:lnTo>
                  <a:pt x="10812984" y="1261899"/>
                </a:lnTo>
                <a:lnTo>
                  <a:pt x="10800280" y="1265894"/>
                </a:lnTo>
                <a:lnTo>
                  <a:pt x="10788211" y="1269318"/>
                </a:lnTo>
                <a:lnTo>
                  <a:pt x="10776778" y="1272743"/>
                </a:lnTo>
                <a:lnTo>
                  <a:pt x="10764709" y="1276738"/>
                </a:lnTo>
                <a:lnTo>
                  <a:pt x="10779954" y="1250484"/>
                </a:lnTo>
                <a:lnTo>
                  <a:pt x="10794563" y="1224801"/>
                </a:lnTo>
                <a:lnTo>
                  <a:pt x="10809808" y="1198547"/>
                </a:lnTo>
                <a:lnTo>
                  <a:pt x="10825053" y="1172293"/>
                </a:lnTo>
                <a:lnTo>
                  <a:pt x="10839662" y="1146039"/>
                </a:lnTo>
                <a:lnTo>
                  <a:pt x="10854907" y="1119785"/>
                </a:lnTo>
                <a:lnTo>
                  <a:pt x="10868882" y="1094102"/>
                </a:lnTo>
                <a:lnTo>
                  <a:pt x="10884126" y="1067278"/>
                </a:lnTo>
                <a:lnTo>
                  <a:pt x="10899371" y="1088966"/>
                </a:lnTo>
                <a:lnTo>
                  <a:pt x="10913981" y="1111224"/>
                </a:lnTo>
                <a:lnTo>
                  <a:pt x="10929225" y="1132342"/>
                </a:lnTo>
                <a:lnTo>
                  <a:pt x="10944470" y="1154030"/>
                </a:lnTo>
                <a:lnTo>
                  <a:pt x="10959080" y="1176288"/>
                </a:lnTo>
                <a:lnTo>
                  <a:pt x="10974324" y="1197406"/>
                </a:lnTo>
                <a:lnTo>
                  <a:pt x="10989569" y="1219094"/>
                </a:lnTo>
                <a:lnTo>
                  <a:pt x="11004179" y="1240211"/>
                </a:lnTo>
                <a:lnTo>
                  <a:pt x="10992110" y="1240211"/>
                </a:lnTo>
                <a:lnTo>
                  <a:pt x="10980676" y="1240211"/>
                </a:lnTo>
                <a:lnTo>
                  <a:pt x="10967972" y="1240211"/>
                </a:lnTo>
                <a:lnTo>
                  <a:pt x="10956539" y="1239640"/>
                </a:lnTo>
                <a:lnTo>
                  <a:pt x="10970513" y="1259616"/>
                </a:lnTo>
                <a:lnTo>
                  <a:pt x="10984488" y="1279592"/>
                </a:lnTo>
                <a:lnTo>
                  <a:pt x="10997827" y="1299567"/>
                </a:lnTo>
                <a:lnTo>
                  <a:pt x="11011801" y="1318972"/>
                </a:lnTo>
                <a:lnTo>
                  <a:pt x="11025140" y="1338948"/>
                </a:lnTo>
                <a:lnTo>
                  <a:pt x="11039115" y="1358924"/>
                </a:lnTo>
                <a:lnTo>
                  <a:pt x="11053089" y="1377758"/>
                </a:lnTo>
                <a:lnTo>
                  <a:pt x="11066428" y="1397734"/>
                </a:lnTo>
                <a:lnTo>
                  <a:pt x="11047372" y="1397734"/>
                </a:lnTo>
                <a:lnTo>
                  <a:pt x="11028316" y="1397734"/>
                </a:lnTo>
                <a:lnTo>
                  <a:pt x="11009260" y="1397734"/>
                </a:lnTo>
                <a:lnTo>
                  <a:pt x="10990204" y="1397163"/>
                </a:lnTo>
                <a:lnTo>
                  <a:pt x="11005449" y="1419993"/>
                </a:lnTo>
                <a:lnTo>
                  <a:pt x="11020694" y="1441681"/>
                </a:lnTo>
                <a:lnTo>
                  <a:pt x="11035939" y="1463369"/>
                </a:lnTo>
                <a:lnTo>
                  <a:pt x="11051183" y="1485628"/>
                </a:lnTo>
                <a:lnTo>
                  <a:pt x="11066428" y="1507316"/>
                </a:lnTo>
                <a:lnTo>
                  <a:pt x="11082308" y="1529004"/>
                </a:lnTo>
                <a:lnTo>
                  <a:pt x="11097553" y="1551262"/>
                </a:lnTo>
                <a:lnTo>
                  <a:pt x="11112798" y="1572950"/>
                </a:lnTo>
                <a:lnTo>
                  <a:pt x="11089931" y="1572950"/>
                </a:lnTo>
                <a:lnTo>
                  <a:pt x="11068334" y="1572950"/>
                </a:lnTo>
                <a:lnTo>
                  <a:pt x="11046102" y="1572950"/>
                </a:lnTo>
                <a:lnTo>
                  <a:pt x="11023870" y="1572950"/>
                </a:lnTo>
                <a:lnTo>
                  <a:pt x="11001003" y="1572380"/>
                </a:lnTo>
                <a:lnTo>
                  <a:pt x="10978771" y="1572380"/>
                </a:lnTo>
                <a:lnTo>
                  <a:pt x="10956539" y="1572380"/>
                </a:lnTo>
                <a:lnTo>
                  <a:pt x="10933672" y="1571809"/>
                </a:lnTo>
                <a:lnTo>
                  <a:pt x="10933672" y="1691093"/>
                </a:lnTo>
                <a:lnTo>
                  <a:pt x="10990204" y="1682532"/>
                </a:lnTo>
                <a:lnTo>
                  <a:pt x="11046737" y="1672829"/>
                </a:lnTo>
                <a:lnTo>
                  <a:pt x="11103270" y="1662556"/>
                </a:lnTo>
                <a:lnTo>
                  <a:pt x="11159802" y="1652283"/>
                </a:lnTo>
                <a:lnTo>
                  <a:pt x="11215700" y="1641439"/>
                </a:lnTo>
                <a:lnTo>
                  <a:pt x="11272233" y="1630595"/>
                </a:lnTo>
                <a:lnTo>
                  <a:pt x="11328765" y="1618038"/>
                </a:lnTo>
                <a:lnTo>
                  <a:pt x="11385298" y="1606624"/>
                </a:lnTo>
                <a:lnTo>
                  <a:pt x="11385298" y="1406866"/>
                </a:lnTo>
                <a:lnTo>
                  <a:pt x="11351632" y="1420564"/>
                </a:lnTo>
                <a:lnTo>
                  <a:pt x="11317967" y="1432549"/>
                </a:lnTo>
                <a:lnTo>
                  <a:pt x="11284937" y="1445676"/>
                </a:lnTo>
                <a:lnTo>
                  <a:pt x="11251906" y="1458803"/>
                </a:lnTo>
                <a:lnTo>
                  <a:pt x="11218241" y="1470788"/>
                </a:lnTo>
                <a:lnTo>
                  <a:pt x="11185210" y="1483345"/>
                </a:lnTo>
                <a:lnTo>
                  <a:pt x="11152180" y="1495901"/>
                </a:lnTo>
                <a:lnTo>
                  <a:pt x="11118515" y="1507316"/>
                </a:lnTo>
                <a:lnTo>
                  <a:pt x="11141382" y="1466793"/>
                </a:lnTo>
                <a:lnTo>
                  <a:pt x="11164249" y="1425700"/>
                </a:lnTo>
                <a:lnTo>
                  <a:pt x="11187116" y="1384607"/>
                </a:lnTo>
                <a:lnTo>
                  <a:pt x="11209983" y="1343514"/>
                </a:lnTo>
                <a:lnTo>
                  <a:pt x="11232850" y="1302992"/>
                </a:lnTo>
                <a:lnTo>
                  <a:pt x="11255717" y="1261899"/>
                </a:lnTo>
                <a:lnTo>
                  <a:pt x="11278585" y="1219664"/>
                </a:lnTo>
                <a:lnTo>
                  <a:pt x="11301452" y="1179142"/>
                </a:lnTo>
                <a:lnTo>
                  <a:pt x="11272868" y="1189986"/>
                </a:lnTo>
                <a:lnTo>
                  <a:pt x="11244919" y="1200259"/>
                </a:lnTo>
                <a:lnTo>
                  <a:pt x="11215700" y="1211103"/>
                </a:lnTo>
                <a:lnTo>
                  <a:pt x="11187751" y="1221377"/>
                </a:lnTo>
                <a:lnTo>
                  <a:pt x="11208078" y="1184279"/>
                </a:lnTo>
                <a:lnTo>
                  <a:pt x="11229039" y="1147181"/>
                </a:lnTo>
                <a:lnTo>
                  <a:pt x="11249365" y="1110654"/>
                </a:lnTo>
                <a:lnTo>
                  <a:pt x="11269692" y="1073556"/>
                </a:lnTo>
                <a:lnTo>
                  <a:pt x="11290653" y="1036458"/>
                </a:lnTo>
                <a:lnTo>
                  <a:pt x="11310344" y="999360"/>
                </a:lnTo>
                <a:lnTo>
                  <a:pt x="11330671" y="962833"/>
                </a:lnTo>
                <a:lnTo>
                  <a:pt x="11351632" y="925164"/>
                </a:lnTo>
                <a:lnTo>
                  <a:pt x="11333847" y="932013"/>
                </a:lnTo>
                <a:lnTo>
                  <a:pt x="11315426" y="938862"/>
                </a:lnTo>
                <a:lnTo>
                  <a:pt x="11298276" y="945711"/>
                </a:lnTo>
                <a:lnTo>
                  <a:pt x="11280490" y="952560"/>
                </a:lnTo>
                <a:lnTo>
                  <a:pt x="11302722" y="912037"/>
                </a:lnTo>
                <a:lnTo>
                  <a:pt x="11324954" y="871515"/>
                </a:lnTo>
                <a:lnTo>
                  <a:pt x="11347821" y="831563"/>
                </a:lnTo>
                <a:lnTo>
                  <a:pt x="11370053" y="790470"/>
                </a:lnTo>
                <a:lnTo>
                  <a:pt x="11391650" y="749948"/>
                </a:lnTo>
                <a:lnTo>
                  <a:pt x="11413882" y="708855"/>
                </a:lnTo>
                <a:lnTo>
                  <a:pt x="11436749" y="668333"/>
                </a:lnTo>
                <a:lnTo>
                  <a:pt x="11458981" y="627240"/>
                </a:lnTo>
                <a:lnTo>
                  <a:pt x="11481213" y="657489"/>
                </a:lnTo>
                <a:lnTo>
                  <a:pt x="11503445" y="688309"/>
                </a:lnTo>
                <a:lnTo>
                  <a:pt x="11526312" y="718558"/>
                </a:lnTo>
                <a:lnTo>
                  <a:pt x="11547909" y="749377"/>
                </a:lnTo>
                <a:lnTo>
                  <a:pt x="11570141" y="779056"/>
                </a:lnTo>
                <a:lnTo>
                  <a:pt x="11592373" y="809305"/>
                </a:lnTo>
                <a:lnTo>
                  <a:pt x="11615240" y="839554"/>
                </a:lnTo>
                <a:lnTo>
                  <a:pt x="11637472" y="869803"/>
                </a:lnTo>
                <a:lnTo>
                  <a:pt x="11619686" y="870944"/>
                </a:lnTo>
                <a:lnTo>
                  <a:pt x="11601265" y="872086"/>
                </a:lnTo>
                <a:lnTo>
                  <a:pt x="11584115" y="873798"/>
                </a:lnTo>
                <a:lnTo>
                  <a:pt x="11566329" y="874939"/>
                </a:lnTo>
                <a:lnTo>
                  <a:pt x="11586656" y="902906"/>
                </a:lnTo>
                <a:lnTo>
                  <a:pt x="11606982" y="930301"/>
                </a:lnTo>
                <a:lnTo>
                  <a:pt x="11627309" y="957696"/>
                </a:lnTo>
                <a:lnTo>
                  <a:pt x="11647635" y="985092"/>
                </a:lnTo>
                <a:lnTo>
                  <a:pt x="11668596" y="1012487"/>
                </a:lnTo>
                <a:lnTo>
                  <a:pt x="11688923" y="1039882"/>
                </a:lnTo>
                <a:lnTo>
                  <a:pt x="11709884" y="1067278"/>
                </a:lnTo>
                <a:lnTo>
                  <a:pt x="11730211" y="1094673"/>
                </a:lnTo>
                <a:lnTo>
                  <a:pt x="11700992" y="1097527"/>
                </a:lnTo>
                <a:lnTo>
                  <a:pt x="11673043" y="1100380"/>
                </a:lnTo>
                <a:lnTo>
                  <a:pt x="11645094" y="1102663"/>
                </a:lnTo>
                <a:lnTo>
                  <a:pt x="11616510" y="1104946"/>
                </a:lnTo>
                <a:lnTo>
                  <a:pt x="11639377" y="1135766"/>
                </a:lnTo>
                <a:lnTo>
                  <a:pt x="11662244" y="1166586"/>
                </a:lnTo>
                <a:lnTo>
                  <a:pt x="11685112" y="1196835"/>
                </a:lnTo>
                <a:lnTo>
                  <a:pt x="11707979" y="1227655"/>
                </a:lnTo>
                <a:lnTo>
                  <a:pt x="11730846" y="1257333"/>
                </a:lnTo>
                <a:lnTo>
                  <a:pt x="11753713" y="1288153"/>
                </a:lnTo>
                <a:lnTo>
                  <a:pt x="11776580" y="1318402"/>
                </a:lnTo>
                <a:lnTo>
                  <a:pt x="11799447" y="1348651"/>
                </a:lnTo>
                <a:lnTo>
                  <a:pt x="11765782" y="1352075"/>
                </a:lnTo>
                <a:lnTo>
                  <a:pt x="11732751" y="1355500"/>
                </a:lnTo>
                <a:lnTo>
                  <a:pt x="11699721" y="1358924"/>
                </a:lnTo>
                <a:lnTo>
                  <a:pt x="11666056" y="1361778"/>
                </a:lnTo>
                <a:lnTo>
                  <a:pt x="11632390" y="1365202"/>
                </a:lnTo>
                <a:lnTo>
                  <a:pt x="11599995" y="1367485"/>
                </a:lnTo>
                <a:lnTo>
                  <a:pt x="11566329" y="1369768"/>
                </a:lnTo>
                <a:lnTo>
                  <a:pt x="11532664" y="1372622"/>
                </a:lnTo>
                <a:lnTo>
                  <a:pt x="11532664" y="1571809"/>
                </a:lnTo>
                <a:lnTo>
                  <a:pt x="11580304" y="1559823"/>
                </a:lnTo>
                <a:lnTo>
                  <a:pt x="11627309" y="1547838"/>
                </a:lnTo>
                <a:lnTo>
                  <a:pt x="11674313" y="1535282"/>
                </a:lnTo>
                <a:lnTo>
                  <a:pt x="11721953" y="1523296"/>
                </a:lnTo>
                <a:lnTo>
                  <a:pt x="11768958" y="1509598"/>
                </a:lnTo>
                <a:lnTo>
                  <a:pt x="11815327" y="1496472"/>
                </a:lnTo>
                <a:lnTo>
                  <a:pt x="11862967" y="1482774"/>
                </a:lnTo>
                <a:lnTo>
                  <a:pt x="11909972" y="1468505"/>
                </a:lnTo>
                <a:lnTo>
                  <a:pt x="11909972" y="1391456"/>
                </a:lnTo>
                <a:lnTo>
                  <a:pt x="11885199" y="1403441"/>
                </a:lnTo>
                <a:lnTo>
                  <a:pt x="11859791" y="1415427"/>
                </a:lnTo>
                <a:lnTo>
                  <a:pt x="11834383" y="1427412"/>
                </a:lnTo>
                <a:lnTo>
                  <a:pt x="11808975" y="1438827"/>
                </a:lnTo>
                <a:lnTo>
                  <a:pt x="11817868" y="1422847"/>
                </a:lnTo>
                <a:lnTo>
                  <a:pt x="11826126" y="1406295"/>
                </a:lnTo>
                <a:lnTo>
                  <a:pt x="11835654" y="1389744"/>
                </a:lnTo>
                <a:lnTo>
                  <a:pt x="11843911" y="1373192"/>
                </a:lnTo>
                <a:lnTo>
                  <a:pt x="11852169" y="1356641"/>
                </a:lnTo>
                <a:lnTo>
                  <a:pt x="11861062" y="1340090"/>
                </a:lnTo>
                <a:lnTo>
                  <a:pt x="11869954" y="1324109"/>
                </a:lnTo>
                <a:lnTo>
                  <a:pt x="11878212" y="1307558"/>
                </a:lnTo>
                <a:lnTo>
                  <a:pt x="11867414" y="1312694"/>
                </a:lnTo>
                <a:lnTo>
                  <a:pt x="11856615" y="1317831"/>
                </a:lnTo>
                <a:lnTo>
                  <a:pt x="11845817" y="1322397"/>
                </a:lnTo>
                <a:lnTo>
                  <a:pt x="11835654" y="1328104"/>
                </a:lnTo>
                <a:lnTo>
                  <a:pt x="11843276" y="1312694"/>
                </a:lnTo>
                <a:lnTo>
                  <a:pt x="11850898" y="1298426"/>
                </a:lnTo>
                <a:lnTo>
                  <a:pt x="11859156" y="1283587"/>
                </a:lnTo>
                <a:lnTo>
                  <a:pt x="11866778" y="1268748"/>
                </a:lnTo>
                <a:lnTo>
                  <a:pt x="11874401" y="1253908"/>
                </a:lnTo>
                <a:lnTo>
                  <a:pt x="11882023" y="1239069"/>
                </a:lnTo>
                <a:lnTo>
                  <a:pt x="11889646" y="1224801"/>
                </a:lnTo>
                <a:lnTo>
                  <a:pt x="11897903" y="1209391"/>
                </a:lnTo>
                <a:lnTo>
                  <a:pt x="11890916" y="1212815"/>
                </a:lnTo>
                <a:lnTo>
                  <a:pt x="11883929" y="1215669"/>
                </a:lnTo>
                <a:lnTo>
                  <a:pt x="11877577" y="1219094"/>
                </a:lnTo>
                <a:lnTo>
                  <a:pt x="11870590" y="1222518"/>
                </a:lnTo>
                <a:lnTo>
                  <a:pt x="11878847" y="1205967"/>
                </a:lnTo>
                <a:lnTo>
                  <a:pt x="11887105" y="1190557"/>
                </a:lnTo>
                <a:lnTo>
                  <a:pt x="11896633" y="1174005"/>
                </a:lnTo>
                <a:lnTo>
                  <a:pt x="11904890" y="1157454"/>
                </a:lnTo>
                <a:lnTo>
                  <a:pt x="11913148" y="1142044"/>
                </a:lnTo>
                <a:lnTo>
                  <a:pt x="11921405" y="1125493"/>
                </a:lnTo>
                <a:lnTo>
                  <a:pt x="11929663" y="1108941"/>
                </a:lnTo>
                <a:lnTo>
                  <a:pt x="11938556" y="1093532"/>
                </a:lnTo>
                <a:lnTo>
                  <a:pt x="11955071" y="1115220"/>
                </a:lnTo>
                <a:lnTo>
                  <a:pt x="11972857" y="1136907"/>
                </a:lnTo>
                <a:lnTo>
                  <a:pt x="11989372" y="1159166"/>
                </a:lnTo>
                <a:lnTo>
                  <a:pt x="12005887" y="1180283"/>
                </a:lnTo>
                <a:lnTo>
                  <a:pt x="11998900" y="1181425"/>
                </a:lnTo>
                <a:lnTo>
                  <a:pt x="11992548" y="1182566"/>
                </a:lnTo>
                <a:lnTo>
                  <a:pt x="11985560" y="1183708"/>
                </a:lnTo>
                <a:lnTo>
                  <a:pt x="11979209" y="1184279"/>
                </a:lnTo>
                <a:lnTo>
                  <a:pt x="11994453" y="1204254"/>
                </a:lnTo>
                <a:lnTo>
                  <a:pt x="12009698" y="1224230"/>
                </a:lnTo>
                <a:lnTo>
                  <a:pt x="12025578" y="1243635"/>
                </a:lnTo>
                <a:lnTo>
                  <a:pt x="12040823" y="1264182"/>
                </a:lnTo>
                <a:lnTo>
                  <a:pt x="12030660" y="1265894"/>
                </a:lnTo>
                <a:lnTo>
                  <a:pt x="12019861" y="1267035"/>
                </a:lnTo>
                <a:lnTo>
                  <a:pt x="12009063" y="1269318"/>
                </a:lnTo>
                <a:lnTo>
                  <a:pt x="11998264" y="1270460"/>
                </a:lnTo>
                <a:lnTo>
                  <a:pt x="12015415" y="1292719"/>
                </a:lnTo>
                <a:lnTo>
                  <a:pt x="12032565" y="1314977"/>
                </a:lnTo>
                <a:lnTo>
                  <a:pt x="12050351" y="1336665"/>
                </a:lnTo>
                <a:lnTo>
                  <a:pt x="12067501" y="1358924"/>
                </a:lnTo>
                <a:lnTo>
                  <a:pt x="12042728" y="1362919"/>
                </a:lnTo>
                <a:lnTo>
                  <a:pt x="12016685" y="1366914"/>
                </a:lnTo>
                <a:lnTo>
                  <a:pt x="11991277" y="1370339"/>
                </a:lnTo>
                <a:lnTo>
                  <a:pt x="11966505" y="1373763"/>
                </a:lnTo>
                <a:lnTo>
                  <a:pt x="11966505" y="1450242"/>
                </a:lnTo>
                <a:lnTo>
                  <a:pt x="11994453" y="1441681"/>
                </a:lnTo>
                <a:lnTo>
                  <a:pt x="12023037" y="1432549"/>
                </a:lnTo>
                <a:lnTo>
                  <a:pt x="12050986" y="1423988"/>
                </a:lnTo>
                <a:lnTo>
                  <a:pt x="12078935" y="1414285"/>
                </a:lnTo>
                <a:lnTo>
                  <a:pt x="12107519" y="1404583"/>
                </a:lnTo>
                <a:lnTo>
                  <a:pt x="12135467" y="1394880"/>
                </a:lnTo>
                <a:lnTo>
                  <a:pt x="12164051" y="1385749"/>
                </a:lnTo>
                <a:lnTo>
                  <a:pt x="12192000" y="1376046"/>
                </a:lnTo>
                <a:lnTo>
                  <a:pt x="12192000" y="1836631"/>
                </a:lnTo>
                <a:lnTo>
                  <a:pt x="12192000" y="2210635"/>
                </a:lnTo>
                <a:lnTo>
                  <a:pt x="0" y="2210635"/>
                </a:lnTo>
                <a:lnTo>
                  <a:pt x="0" y="2198478"/>
                </a:lnTo>
                <a:lnTo>
                  <a:pt x="0" y="2177360"/>
                </a:lnTo>
                <a:lnTo>
                  <a:pt x="0" y="2155672"/>
                </a:lnTo>
                <a:lnTo>
                  <a:pt x="0" y="2135126"/>
                </a:lnTo>
                <a:lnTo>
                  <a:pt x="0" y="2114008"/>
                </a:lnTo>
                <a:lnTo>
                  <a:pt x="0" y="2092891"/>
                </a:lnTo>
                <a:lnTo>
                  <a:pt x="0" y="2071774"/>
                </a:lnTo>
                <a:lnTo>
                  <a:pt x="0" y="2050657"/>
                </a:lnTo>
                <a:lnTo>
                  <a:pt x="0" y="2029540"/>
                </a:lnTo>
                <a:lnTo>
                  <a:pt x="0" y="2008993"/>
                </a:lnTo>
                <a:lnTo>
                  <a:pt x="0" y="1987876"/>
                </a:lnTo>
                <a:lnTo>
                  <a:pt x="0" y="1966188"/>
                </a:lnTo>
                <a:lnTo>
                  <a:pt x="0" y="1945071"/>
                </a:lnTo>
                <a:lnTo>
                  <a:pt x="0" y="1923953"/>
                </a:lnTo>
                <a:lnTo>
                  <a:pt x="0" y="1902836"/>
                </a:lnTo>
                <a:lnTo>
                  <a:pt x="0" y="1882289"/>
                </a:lnTo>
                <a:lnTo>
                  <a:pt x="0" y="1861172"/>
                </a:lnTo>
                <a:lnTo>
                  <a:pt x="0" y="1840055"/>
                </a:lnTo>
                <a:lnTo>
                  <a:pt x="0" y="1836631"/>
                </a:lnTo>
                <a:lnTo>
                  <a:pt x="0" y="1818367"/>
                </a:lnTo>
                <a:lnTo>
                  <a:pt x="0" y="1797250"/>
                </a:lnTo>
                <a:lnTo>
                  <a:pt x="0" y="1776132"/>
                </a:lnTo>
                <a:lnTo>
                  <a:pt x="0" y="1755586"/>
                </a:lnTo>
                <a:lnTo>
                  <a:pt x="0" y="1734469"/>
                </a:lnTo>
                <a:lnTo>
                  <a:pt x="0" y="1713351"/>
                </a:lnTo>
                <a:lnTo>
                  <a:pt x="0" y="1692234"/>
                </a:lnTo>
                <a:lnTo>
                  <a:pt x="0" y="1670546"/>
                </a:lnTo>
                <a:lnTo>
                  <a:pt x="0" y="1649429"/>
                </a:lnTo>
                <a:lnTo>
                  <a:pt x="0" y="1628882"/>
                </a:lnTo>
                <a:lnTo>
                  <a:pt x="0" y="1607765"/>
                </a:lnTo>
                <a:lnTo>
                  <a:pt x="0" y="1586648"/>
                </a:lnTo>
                <a:lnTo>
                  <a:pt x="0" y="1565531"/>
                </a:lnTo>
                <a:lnTo>
                  <a:pt x="0" y="1544413"/>
                </a:lnTo>
                <a:lnTo>
                  <a:pt x="0" y="1523296"/>
                </a:lnTo>
                <a:lnTo>
                  <a:pt x="0" y="1502750"/>
                </a:lnTo>
                <a:lnTo>
                  <a:pt x="0" y="1481062"/>
                </a:lnTo>
                <a:lnTo>
                  <a:pt x="0" y="1459944"/>
                </a:lnTo>
                <a:lnTo>
                  <a:pt x="0" y="1438827"/>
                </a:lnTo>
                <a:lnTo>
                  <a:pt x="0" y="1417710"/>
                </a:lnTo>
                <a:lnTo>
                  <a:pt x="0" y="1396593"/>
                </a:lnTo>
                <a:lnTo>
                  <a:pt x="0" y="1376046"/>
                </a:lnTo>
                <a:lnTo>
                  <a:pt x="56533" y="1356070"/>
                </a:lnTo>
                <a:lnTo>
                  <a:pt x="113066" y="1336665"/>
                </a:lnTo>
                <a:lnTo>
                  <a:pt x="170233" y="1318402"/>
                </a:lnTo>
                <a:lnTo>
                  <a:pt x="226131" y="1300138"/>
                </a:lnTo>
                <a:lnTo>
                  <a:pt x="282664" y="1283016"/>
                </a:lnTo>
                <a:lnTo>
                  <a:pt x="339196" y="1265894"/>
                </a:lnTo>
                <a:lnTo>
                  <a:pt x="395729" y="1249343"/>
                </a:lnTo>
                <a:lnTo>
                  <a:pt x="452897" y="1233362"/>
                </a:lnTo>
                <a:lnTo>
                  <a:pt x="508794" y="1217952"/>
                </a:lnTo>
                <a:lnTo>
                  <a:pt x="565327" y="1202542"/>
                </a:lnTo>
                <a:lnTo>
                  <a:pt x="621860" y="1188274"/>
                </a:lnTo>
                <a:lnTo>
                  <a:pt x="679027" y="1174576"/>
                </a:lnTo>
                <a:lnTo>
                  <a:pt x="735560" y="1160878"/>
                </a:lnTo>
                <a:lnTo>
                  <a:pt x="791458" y="1148322"/>
                </a:lnTo>
                <a:lnTo>
                  <a:pt x="847990" y="1135766"/>
                </a:lnTo>
                <a:lnTo>
                  <a:pt x="904523" y="1124351"/>
                </a:lnTo>
                <a:lnTo>
                  <a:pt x="904523" y="924594"/>
                </a:lnTo>
                <a:lnTo>
                  <a:pt x="871492" y="937150"/>
                </a:lnTo>
                <a:lnTo>
                  <a:pt x="838462" y="950277"/>
                </a:lnTo>
                <a:lnTo>
                  <a:pt x="804797" y="963404"/>
                </a:lnTo>
                <a:lnTo>
                  <a:pt x="771766" y="977101"/>
                </a:lnTo>
                <a:lnTo>
                  <a:pt x="738101" y="990228"/>
                </a:lnTo>
                <a:lnTo>
                  <a:pt x="705071" y="1003926"/>
                </a:lnTo>
                <a:lnTo>
                  <a:pt x="672040" y="1018194"/>
                </a:lnTo>
                <a:lnTo>
                  <a:pt x="638375" y="1031892"/>
                </a:lnTo>
                <a:lnTo>
                  <a:pt x="661242" y="989087"/>
                </a:lnTo>
                <a:lnTo>
                  <a:pt x="684109" y="947423"/>
                </a:lnTo>
                <a:lnTo>
                  <a:pt x="706976" y="905188"/>
                </a:lnTo>
                <a:lnTo>
                  <a:pt x="729843" y="863525"/>
                </a:lnTo>
                <a:lnTo>
                  <a:pt x="752710" y="821861"/>
                </a:lnTo>
                <a:lnTo>
                  <a:pt x="775578" y="779056"/>
                </a:lnTo>
                <a:lnTo>
                  <a:pt x="798445" y="737392"/>
                </a:lnTo>
                <a:lnTo>
                  <a:pt x="821312" y="695728"/>
                </a:lnTo>
                <a:lnTo>
                  <a:pt x="793363" y="707714"/>
                </a:lnTo>
                <a:lnTo>
                  <a:pt x="764144" y="718558"/>
                </a:lnTo>
                <a:lnTo>
                  <a:pt x="736195" y="729972"/>
                </a:lnTo>
                <a:lnTo>
                  <a:pt x="707611" y="741387"/>
                </a:lnTo>
                <a:lnTo>
                  <a:pt x="728573" y="704289"/>
                </a:lnTo>
                <a:lnTo>
                  <a:pt x="748899" y="666621"/>
                </a:lnTo>
                <a:lnTo>
                  <a:pt x="769861" y="628952"/>
                </a:lnTo>
                <a:lnTo>
                  <a:pt x="790187" y="591854"/>
                </a:lnTo>
                <a:lnTo>
                  <a:pt x="809878" y="554185"/>
                </a:lnTo>
                <a:lnTo>
                  <a:pt x="830840" y="517088"/>
                </a:lnTo>
                <a:lnTo>
                  <a:pt x="851166" y="479419"/>
                </a:lnTo>
                <a:lnTo>
                  <a:pt x="871492" y="442892"/>
                </a:lnTo>
                <a:lnTo>
                  <a:pt x="854342" y="449741"/>
                </a:lnTo>
                <a:lnTo>
                  <a:pt x="835922" y="456590"/>
                </a:lnTo>
                <a:lnTo>
                  <a:pt x="818136" y="463438"/>
                </a:lnTo>
                <a:lnTo>
                  <a:pt x="800986" y="470858"/>
                </a:lnTo>
                <a:lnTo>
                  <a:pt x="823218" y="429765"/>
                </a:lnTo>
                <a:lnTo>
                  <a:pt x="844814" y="389243"/>
                </a:lnTo>
                <a:lnTo>
                  <a:pt x="867046" y="348150"/>
                </a:lnTo>
                <a:lnTo>
                  <a:pt x="889913" y="307627"/>
                </a:lnTo>
                <a:lnTo>
                  <a:pt x="912145" y="267676"/>
                </a:lnTo>
                <a:lnTo>
                  <a:pt x="934377" y="227153"/>
                </a:lnTo>
                <a:lnTo>
                  <a:pt x="956609" y="186631"/>
                </a:lnTo>
                <a:lnTo>
                  <a:pt x="979476" y="146680"/>
                </a:lnTo>
                <a:lnTo>
                  <a:pt x="1001073" y="178070"/>
                </a:lnTo>
                <a:lnTo>
                  <a:pt x="1023305" y="209461"/>
                </a:lnTo>
                <a:lnTo>
                  <a:pt x="1046172" y="241422"/>
                </a:lnTo>
                <a:lnTo>
                  <a:pt x="1068404" y="272812"/>
                </a:lnTo>
                <a:lnTo>
                  <a:pt x="1090636" y="304203"/>
                </a:lnTo>
                <a:lnTo>
                  <a:pt x="1112233" y="336735"/>
                </a:lnTo>
                <a:lnTo>
                  <a:pt x="1135100" y="368125"/>
                </a:lnTo>
                <a:lnTo>
                  <a:pt x="1157332" y="400087"/>
                </a:lnTo>
                <a:lnTo>
                  <a:pt x="1140182" y="400087"/>
                </a:lnTo>
                <a:lnTo>
                  <a:pt x="1121761" y="400087"/>
                </a:lnTo>
                <a:lnTo>
                  <a:pt x="1103975" y="400087"/>
                </a:lnTo>
                <a:lnTo>
                  <a:pt x="1086825" y="400087"/>
                </a:lnTo>
                <a:lnTo>
                  <a:pt x="1106516" y="429765"/>
                </a:lnTo>
                <a:lnTo>
                  <a:pt x="1126842" y="458302"/>
                </a:lnTo>
                <a:lnTo>
                  <a:pt x="1147804" y="487980"/>
                </a:lnTo>
                <a:lnTo>
                  <a:pt x="1168130" y="517088"/>
                </a:lnTo>
                <a:lnTo>
                  <a:pt x="1188457" y="546766"/>
                </a:lnTo>
                <a:lnTo>
                  <a:pt x="1209418" y="575873"/>
                </a:lnTo>
                <a:lnTo>
                  <a:pt x="1229744" y="605552"/>
                </a:lnTo>
                <a:lnTo>
                  <a:pt x="1249436" y="634659"/>
                </a:lnTo>
                <a:lnTo>
                  <a:pt x="1221487" y="634659"/>
                </a:lnTo>
                <a:lnTo>
                  <a:pt x="1193538" y="634089"/>
                </a:lnTo>
                <a:lnTo>
                  <a:pt x="1164954" y="634089"/>
                </a:lnTo>
                <a:lnTo>
                  <a:pt x="1137006" y="634089"/>
                </a:lnTo>
                <a:lnTo>
                  <a:pt x="1159873" y="667191"/>
                </a:lnTo>
                <a:lnTo>
                  <a:pt x="1182740" y="699153"/>
                </a:lnTo>
                <a:lnTo>
                  <a:pt x="1205607" y="732255"/>
                </a:lnTo>
                <a:lnTo>
                  <a:pt x="1228474" y="765358"/>
                </a:lnTo>
                <a:lnTo>
                  <a:pt x="1251341" y="798461"/>
                </a:lnTo>
                <a:lnTo>
                  <a:pt x="1274208" y="831563"/>
                </a:lnTo>
                <a:lnTo>
                  <a:pt x="1297076" y="864095"/>
                </a:lnTo>
                <a:lnTo>
                  <a:pt x="1319308" y="897769"/>
                </a:lnTo>
                <a:lnTo>
                  <a:pt x="1286277" y="897198"/>
                </a:lnTo>
                <a:lnTo>
                  <a:pt x="1252612" y="896057"/>
                </a:lnTo>
                <a:lnTo>
                  <a:pt x="1218946" y="895486"/>
                </a:lnTo>
                <a:lnTo>
                  <a:pt x="1186551" y="895486"/>
                </a:lnTo>
                <a:lnTo>
                  <a:pt x="1152886" y="894915"/>
                </a:lnTo>
                <a:lnTo>
                  <a:pt x="1119220" y="894915"/>
                </a:lnTo>
                <a:lnTo>
                  <a:pt x="1086825" y="894915"/>
                </a:lnTo>
                <a:lnTo>
                  <a:pt x="1053159" y="895486"/>
                </a:lnTo>
                <a:lnTo>
                  <a:pt x="1053159" y="1094673"/>
                </a:lnTo>
                <a:lnTo>
                  <a:pt x="1100164" y="1086683"/>
                </a:lnTo>
                <a:lnTo>
                  <a:pt x="1147804" y="1078122"/>
                </a:lnTo>
                <a:lnTo>
                  <a:pt x="1194809" y="1070131"/>
                </a:lnTo>
                <a:lnTo>
                  <a:pt x="1241813" y="1062712"/>
                </a:lnTo>
                <a:lnTo>
                  <a:pt x="1288818" y="1055292"/>
                </a:lnTo>
                <a:lnTo>
                  <a:pt x="1335823" y="1048443"/>
                </a:lnTo>
                <a:lnTo>
                  <a:pt x="1382827" y="1041595"/>
                </a:lnTo>
                <a:lnTo>
                  <a:pt x="1430467" y="1034746"/>
                </a:lnTo>
                <a:lnTo>
                  <a:pt x="1430467" y="957696"/>
                </a:lnTo>
                <a:lnTo>
                  <a:pt x="1405059" y="966257"/>
                </a:lnTo>
                <a:lnTo>
                  <a:pt x="1380287" y="973677"/>
                </a:lnTo>
                <a:lnTo>
                  <a:pt x="1354244" y="981667"/>
                </a:lnTo>
                <a:lnTo>
                  <a:pt x="1328836" y="990228"/>
                </a:lnTo>
                <a:lnTo>
                  <a:pt x="1338363" y="974818"/>
                </a:lnTo>
                <a:lnTo>
                  <a:pt x="1346621" y="959408"/>
                </a:lnTo>
                <a:lnTo>
                  <a:pt x="1354879" y="943999"/>
                </a:lnTo>
                <a:lnTo>
                  <a:pt x="1363771" y="929159"/>
                </a:lnTo>
                <a:lnTo>
                  <a:pt x="1372664" y="914320"/>
                </a:lnTo>
                <a:lnTo>
                  <a:pt x="1381557" y="898910"/>
                </a:lnTo>
                <a:lnTo>
                  <a:pt x="1389815" y="884071"/>
                </a:lnTo>
                <a:lnTo>
                  <a:pt x="1398072" y="868661"/>
                </a:lnTo>
                <a:lnTo>
                  <a:pt x="1387909" y="872086"/>
                </a:lnTo>
                <a:lnTo>
                  <a:pt x="1377111" y="875510"/>
                </a:lnTo>
                <a:lnTo>
                  <a:pt x="1366312" y="878935"/>
                </a:lnTo>
                <a:lnTo>
                  <a:pt x="1355514" y="882359"/>
                </a:lnTo>
                <a:lnTo>
                  <a:pt x="1363136" y="868661"/>
                </a:lnTo>
                <a:lnTo>
                  <a:pt x="1370759" y="854964"/>
                </a:lnTo>
                <a:lnTo>
                  <a:pt x="1378381" y="841837"/>
                </a:lnTo>
                <a:lnTo>
                  <a:pt x="1386639" y="828139"/>
                </a:lnTo>
                <a:lnTo>
                  <a:pt x="1394261" y="814441"/>
                </a:lnTo>
                <a:lnTo>
                  <a:pt x="1401883" y="801314"/>
                </a:lnTo>
                <a:lnTo>
                  <a:pt x="1409506" y="787617"/>
                </a:lnTo>
                <a:lnTo>
                  <a:pt x="1417128" y="773919"/>
                </a:lnTo>
                <a:lnTo>
                  <a:pt x="1411411" y="775631"/>
                </a:lnTo>
                <a:lnTo>
                  <a:pt x="1404424" y="777914"/>
                </a:lnTo>
                <a:lnTo>
                  <a:pt x="1397437" y="780197"/>
                </a:lnTo>
                <a:lnTo>
                  <a:pt x="1390450" y="781909"/>
                </a:lnTo>
                <a:lnTo>
                  <a:pt x="1399342" y="767641"/>
                </a:lnTo>
                <a:lnTo>
                  <a:pt x="1407600" y="752802"/>
                </a:lnTo>
                <a:lnTo>
                  <a:pt x="1415858" y="738533"/>
                </a:lnTo>
                <a:lnTo>
                  <a:pt x="1424115" y="723123"/>
                </a:lnTo>
                <a:lnTo>
                  <a:pt x="1433008" y="708855"/>
                </a:lnTo>
                <a:lnTo>
                  <a:pt x="1441901" y="694016"/>
                </a:lnTo>
                <a:lnTo>
                  <a:pt x="1450158" y="679177"/>
                </a:lnTo>
                <a:lnTo>
                  <a:pt x="1458416" y="664338"/>
                </a:lnTo>
                <a:lnTo>
                  <a:pt x="1474931" y="689450"/>
                </a:lnTo>
                <a:lnTo>
                  <a:pt x="1492082" y="714562"/>
                </a:lnTo>
                <a:lnTo>
                  <a:pt x="1509232" y="739675"/>
                </a:lnTo>
                <a:lnTo>
                  <a:pt x="1526382" y="764787"/>
                </a:lnTo>
                <a:lnTo>
                  <a:pt x="1519395" y="764217"/>
                </a:lnTo>
                <a:lnTo>
                  <a:pt x="1512408" y="764217"/>
                </a:lnTo>
                <a:lnTo>
                  <a:pt x="1505421" y="763646"/>
                </a:lnTo>
                <a:lnTo>
                  <a:pt x="1499069" y="763646"/>
                </a:lnTo>
                <a:lnTo>
                  <a:pt x="1514949" y="785905"/>
                </a:lnTo>
                <a:lnTo>
                  <a:pt x="1530193" y="809305"/>
                </a:lnTo>
                <a:lnTo>
                  <a:pt x="1546073" y="832705"/>
                </a:lnTo>
                <a:lnTo>
                  <a:pt x="1561318" y="854964"/>
                </a:lnTo>
                <a:lnTo>
                  <a:pt x="1550520" y="854964"/>
                </a:lnTo>
                <a:lnTo>
                  <a:pt x="1539721" y="854393"/>
                </a:lnTo>
                <a:lnTo>
                  <a:pt x="1529558" y="853822"/>
                </a:lnTo>
                <a:lnTo>
                  <a:pt x="1518760" y="853251"/>
                </a:lnTo>
                <a:lnTo>
                  <a:pt x="1527017" y="866378"/>
                </a:lnTo>
                <a:lnTo>
                  <a:pt x="1535275" y="878935"/>
                </a:lnTo>
                <a:lnTo>
                  <a:pt x="1544803" y="891491"/>
                </a:lnTo>
                <a:lnTo>
                  <a:pt x="1553061" y="904618"/>
                </a:lnTo>
                <a:lnTo>
                  <a:pt x="1561318" y="917745"/>
                </a:lnTo>
                <a:lnTo>
                  <a:pt x="1570211" y="930301"/>
                </a:lnTo>
                <a:lnTo>
                  <a:pt x="1579104" y="943428"/>
                </a:lnTo>
                <a:lnTo>
                  <a:pt x="1587997" y="956555"/>
                </a:lnTo>
                <a:lnTo>
                  <a:pt x="1561954" y="954272"/>
                </a:lnTo>
                <a:lnTo>
                  <a:pt x="1537181" y="953130"/>
                </a:lnTo>
                <a:lnTo>
                  <a:pt x="1511773" y="951989"/>
                </a:lnTo>
                <a:lnTo>
                  <a:pt x="1486365" y="950277"/>
                </a:lnTo>
                <a:lnTo>
                  <a:pt x="1486365" y="1027897"/>
                </a:lnTo>
                <a:lnTo>
                  <a:pt x="1532099" y="1021619"/>
                </a:lnTo>
                <a:lnTo>
                  <a:pt x="1577833" y="1016482"/>
                </a:lnTo>
                <a:lnTo>
                  <a:pt x="1623568" y="1011345"/>
                </a:lnTo>
                <a:lnTo>
                  <a:pt x="1669302" y="1006209"/>
                </a:lnTo>
                <a:lnTo>
                  <a:pt x="1715036" y="1002214"/>
                </a:lnTo>
                <a:lnTo>
                  <a:pt x="1760135" y="997648"/>
                </a:lnTo>
                <a:lnTo>
                  <a:pt x="1805870" y="993653"/>
                </a:lnTo>
                <a:lnTo>
                  <a:pt x="1851604" y="990228"/>
                </a:lnTo>
                <a:lnTo>
                  <a:pt x="1851604" y="870374"/>
                </a:lnTo>
                <a:lnTo>
                  <a:pt x="1829372" y="875510"/>
                </a:lnTo>
                <a:lnTo>
                  <a:pt x="1807775" y="881218"/>
                </a:lnTo>
                <a:lnTo>
                  <a:pt x="1784908" y="887496"/>
                </a:lnTo>
                <a:lnTo>
                  <a:pt x="1762676" y="893774"/>
                </a:lnTo>
                <a:lnTo>
                  <a:pt x="1740444" y="898910"/>
                </a:lnTo>
                <a:lnTo>
                  <a:pt x="1718212" y="905188"/>
                </a:lnTo>
                <a:lnTo>
                  <a:pt x="1695345" y="911467"/>
                </a:lnTo>
                <a:lnTo>
                  <a:pt x="1673113" y="917745"/>
                </a:lnTo>
                <a:lnTo>
                  <a:pt x="1688358" y="891491"/>
                </a:lnTo>
                <a:lnTo>
                  <a:pt x="1703603" y="865237"/>
                </a:lnTo>
                <a:lnTo>
                  <a:pt x="1718847" y="839554"/>
                </a:lnTo>
                <a:lnTo>
                  <a:pt x="1734092" y="813300"/>
                </a:lnTo>
                <a:lnTo>
                  <a:pt x="1749337" y="787617"/>
                </a:lnTo>
                <a:lnTo>
                  <a:pt x="1764582" y="761363"/>
                </a:lnTo>
                <a:lnTo>
                  <a:pt x="1781097" y="735680"/>
                </a:lnTo>
                <a:lnTo>
                  <a:pt x="1796342" y="709426"/>
                </a:lnTo>
                <a:lnTo>
                  <a:pt x="1777286" y="714562"/>
                </a:lnTo>
                <a:lnTo>
                  <a:pt x="1758230" y="719699"/>
                </a:lnTo>
                <a:lnTo>
                  <a:pt x="1739174" y="724836"/>
                </a:lnTo>
                <a:lnTo>
                  <a:pt x="1720118" y="729972"/>
                </a:lnTo>
                <a:lnTo>
                  <a:pt x="1733457" y="706572"/>
                </a:lnTo>
                <a:lnTo>
                  <a:pt x="1747431" y="682601"/>
                </a:lnTo>
                <a:lnTo>
                  <a:pt x="1760770" y="659772"/>
                </a:lnTo>
                <a:lnTo>
                  <a:pt x="1774745" y="636372"/>
                </a:lnTo>
                <a:lnTo>
                  <a:pt x="1788719" y="612971"/>
                </a:lnTo>
                <a:lnTo>
                  <a:pt x="1802058" y="590713"/>
                </a:lnTo>
                <a:lnTo>
                  <a:pt x="1816033" y="567312"/>
                </a:lnTo>
                <a:lnTo>
                  <a:pt x="1829372" y="543912"/>
                </a:lnTo>
                <a:lnTo>
                  <a:pt x="1817938" y="546766"/>
                </a:lnTo>
                <a:lnTo>
                  <a:pt x="1805870" y="550190"/>
                </a:lnTo>
                <a:lnTo>
                  <a:pt x="1793801" y="553044"/>
                </a:lnTo>
                <a:lnTo>
                  <a:pt x="1782367" y="556468"/>
                </a:lnTo>
                <a:lnTo>
                  <a:pt x="1796977" y="530785"/>
                </a:lnTo>
                <a:lnTo>
                  <a:pt x="1812222" y="505673"/>
                </a:lnTo>
                <a:lnTo>
                  <a:pt x="1826831" y="480560"/>
                </a:lnTo>
                <a:lnTo>
                  <a:pt x="1841441" y="454877"/>
                </a:lnTo>
                <a:lnTo>
                  <a:pt x="1856685" y="429765"/>
                </a:lnTo>
                <a:lnTo>
                  <a:pt x="1871295" y="405223"/>
                </a:lnTo>
                <a:lnTo>
                  <a:pt x="1886540" y="379540"/>
                </a:lnTo>
                <a:lnTo>
                  <a:pt x="1901785" y="354428"/>
                </a:lnTo>
                <a:lnTo>
                  <a:pt x="1916394" y="377828"/>
                </a:lnTo>
                <a:lnTo>
                  <a:pt x="1931639" y="400087"/>
                </a:lnTo>
                <a:lnTo>
                  <a:pt x="1946884" y="423487"/>
                </a:lnTo>
                <a:lnTo>
                  <a:pt x="1961493" y="446316"/>
                </a:lnTo>
                <a:lnTo>
                  <a:pt x="1976738" y="469146"/>
                </a:lnTo>
                <a:lnTo>
                  <a:pt x="1991347" y="492546"/>
                </a:lnTo>
                <a:lnTo>
                  <a:pt x="2006592" y="515375"/>
                </a:lnTo>
                <a:lnTo>
                  <a:pt x="2021837" y="538205"/>
                </a:lnTo>
                <a:lnTo>
                  <a:pt x="2009133" y="537063"/>
                </a:lnTo>
                <a:lnTo>
                  <a:pt x="1997064" y="535922"/>
                </a:lnTo>
                <a:lnTo>
                  <a:pt x="1985631" y="534210"/>
                </a:lnTo>
                <a:lnTo>
                  <a:pt x="1973562" y="533068"/>
                </a:lnTo>
                <a:lnTo>
                  <a:pt x="1987536" y="554185"/>
                </a:lnTo>
                <a:lnTo>
                  <a:pt x="2000876" y="575303"/>
                </a:lnTo>
                <a:lnTo>
                  <a:pt x="2014850" y="596420"/>
                </a:lnTo>
                <a:lnTo>
                  <a:pt x="2028189" y="618108"/>
                </a:lnTo>
                <a:lnTo>
                  <a:pt x="2042163" y="639225"/>
                </a:lnTo>
                <a:lnTo>
                  <a:pt x="2056138" y="660342"/>
                </a:lnTo>
                <a:lnTo>
                  <a:pt x="2069477" y="681460"/>
                </a:lnTo>
                <a:lnTo>
                  <a:pt x="2083451" y="702577"/>
                </a:lnTo>
                <a:lnTo>
                  <a:pt x="2064395" y="700865"/>
                </a:lnTo>
                <a:lnTo>
                  <a:pt x="2045339" y="698011"/>
                </a:lnTo>
                <a:lnTo>
                  <a:pt x="2026283" y="695728"/>
                </a:lnTo>
                <a:lnTo>
                  <a:pt x="2007863" y="694016"/>
                </a:lnTo>
                <a:lnTo>
                  <a:pt x="2023108" y="717987"/>
                </a:lnTo>
                <a:lnTo>
                  <a:pt x="2038352" y="740816"/>
                </a:lnTo>
                <a:lnTo>
                  <a:pt x="2053597" y="764787"/>
                </a:lnTo>
                <a:lnTo>
                  <a:pt x="2068842" y="788187"/>
                </a:lnTo>
                <a:lnTo>
                  <a:pt x="2084087" y="812158"/>
                </a:lnTo>
                <a:lnTo>
                  <a:pt x="2099331" y="836129"/>
                </a:lnTo>
                <a:lnTo>
                  <a:pt x="2114576" y="860100"/>
                </a:lnTo>
                <a:lnTo>
                  <a:pt x="2129821" y="884071"/>
                </a:lnTo>
                <a:lnTo>
                  <a:pt x="2107589" y="880647"/>
                </a:lnTo>
                <a:lnTo>
                  <a:pt x="2085357" y="877793"/>
                </a:lnTo>
                <a:lnTo>
                  <a:pt x="2062490" y="874939"/>
                </a:lnTo>
                <a:lnTo>
                  <a:pt x="2040893" y="872086"/>
                </a:lnTo>
                <a:lnTo>
                  <a:pt x="2018661" y="870374"/>
                </a:lnTo>
                <a:lnTo>
                  <a:pt x="1996429" y="867520"/>
                </a:lnTo>
                <a:lnTo>
                  <a:pt x="1973562" y="864666"/>
                </a:lnTo>
                <a:lnTo>
                  <a:pt x="1951330" y="862954"/>
                </a:lnTo>
                <a:lnTo>
                  <a:pt x="1951330" y="982238"/>
                </a:lnTo>
                <a:lnTo>
                  <a:pt x="2007863" y="978813"/>
                </a:lnTo>
                <a:lnTo>
                  <a:pt x="2064395" y="975389"/>
                </a:lnTo>
                <a:lnTo>
                  <a:pt x="2120928" y="973106"/>
                </a:lnTo>
                <a:lnTo>
                  <a:pt x="2176826" y="970252"/>
                </a:lnTo>
                <a:lnTo>
                  <a:pt x="2232723" y="967969"/>
                </a:lnTo>
                <a:lnTo>
                  <a:pt x="2289256" y="966257"/>
                </a:lnTo>
                <a:lnTo>
                  <a:pt x="2345153" y="964545"/>
                </a:lnTo>
                <a:lnTo>
                  <a:pt x="2401686" y="963404"/>
                </a:lnTo>
                <a:lnTo>
                  <a:pt x="2401686" y="763646"/>
                </a:lnTo>
                <a:lnTo>
                  <a:pt x="2368020" y="770495"/>
                </a:lnTo>
                <a:lnTo>
                  <a:pt x="2335625" y="777343"/>
                </a:lnTo>
                <a:lnTo>
                  <a:pt x="2301960" y="783622"/>
                </a:lnTo>
                <a:lnTo>
                  <a:pt x="2268294" y="790470"/>
                </a:lnTo>
                <a:lnTo>
                  <a:pt x="2235899" y="797890"/>
                </a:lnTo>
                <a:lnTo>
                  <a:pt x="2202234" y="804739"/>
                </a:lnTo>
                <a:lnTo>
                  <a:pt x="2168568" y="812158"/>
                </a:lnTo>
                <a:lnTo>
                  <a:pt x="2136173" y="819007"/>
                </a:lnTo>
                <a:lnTo>
                  <a:pt x="2159040" y="781339"/>
                </a:lnTo>
                <a:lnTo>
                  <a:pt x="2181907" y="743670"/>
                </a:lnTo>
                <a:lnTo>
                  <a:pt x="2204774" y="706001"/>
                </a:lnTo>
                <a:lnTo>
                  <a:pt x="2227641" y="668904"/>
                </a:lnTo>
                <a:lnTo>
                  <a:pt x="2249238" y="631235"/>
                </a:lnTo>
                <a:lnTo>
                  <a:pt x="2272105" y="594137"/>
                </a:lnTo>
                <a:lnTo>
                  <a:pt x="2294973" y="557039"/>
                </a:lnTo>
                <a:lnTo>
                  <a:pt x="2317840" y="519371"/>
                </a:lnTo>
                <a:lnTo>
                  <a:pt x="2289891" y="525649"/>
                </a:lnTo>
                <a:lnTo>
                  <a:pt x="2261307" y="530785"/>
                </a:lnTo>
                <a:lnTo>
                  <a:pt x="2233358" y="537063"/>
                </a:lnTo>
                <a:lnTo>
                  <a:pt x="2205409" y="543341"/>
                </a:lnTo>
                <a:lnTo>
                  <a:pt x="2225736" y="509668"/>
                </a:lnTo>
                <a:lnTo>
                  <a:pt x="2246062" y="475995"/>
                </a:lnTo>
                <a:lnTo>
                  <a:pt x="2266389" y="442892"/>
                </a:lnTo>
                <a:lnTo>
                  <a:pt x="2286715" y="409218"/>
                </a:lnTo>
                <a:lnTo>
                  <a:pt x="2307041" y="375545"/>
                </a:lnTo>
                <a:lnTo>
                  <a:pt x="2328003" y="341871"/>
                </a:lnTo>
                <a:lnTo>
                  <a:pt x="2348329" y="308769"/>
                </a:lnTo>
                <a:lnTo>
                  <a:pt x="2369291" y="275666"/>
                </a:lnTo>
                <a:lnTo>
                  <a:pt x="2350870" y="279090"/>
                </a:lnTo>
                <a:lnTo>
                  <a:pt x="2333084" y="282515"/>
                </a:lnTo>
                <a:lnTo>
                  <a:pt x="2315934" y="285939"/>
                </a:lnTo>
                <a:lnTo>
                  <a:pt x="2297513" y="289934"/>
                </a:lnTo>
                <a:lnTo>
                  <a:pt x="2320380" y="253407"/>
                </a:lnTo>
                <a:lnTo>
                  <a:pt x="2342612" y="216880"/>
                </a:lnTo>
                <a:lnTo>
                  <a:pt x="2364209" y="180353"/>
                </a:lnTo>
                <a:lnTo>
                  <a:pt x="2386441" y="144397"/>
                </a:lnTo>
                <a:lnTo>
                  <a:pt x="2409308" y="107869"/>
                </a:lnTo>
                <a:lnTo>
                  <a:pt x="2431540" y="71913"/>
                </a:lnTo>
                <a:lnTo>
                  <a:pt x="2453772" y="36527"/>
                </a:lnTo>
                <a:close/>
              </a:path>
            </a:pathLst>
          </a:custGeom>
          <a:solidFill>
            <a:schemeClr val="tx1">
              <a:lumMod val="95000"/>
              <a:lumOff val="5000"/>
              <a:alpha val="8000"/>
            </a:schemeClr>
          </a:solidFill>
          <a:ln>
            <a:noFill/>
          </a:ln>
        </p:spPr>
        <p:txBody>
          <a:bodyPr vert="horz" wrap="square" lIns="91440" tIns="45720" rIns="91440" bIns="45720" numCol="1" anchor="t" anchorCtr="0" compatLnSpc="1">
            <a:noAutofit/>
          </a:bodyPr>
          <a:lstStyle/>
          <a:p>
            <a:pPr eaLnBrk="0" fontAlgn="base" hangingPunct="0">
              <a:spcBef>
                <a:spcPct val="0"/>
              </a:spcBef>
              <a:spcAft>
                <a:spcPct val="0"/>
              </a:spcAft>
              <a:defRPr/>
            </a:pPr>
            <a:endParaRPr lang="id-ID">
              <a:solidFill>
                <a:prstClr val="black"/>
              </a:solidFill>
              <a:latin typeface="Open Sans" pitchFamily="34" charset="0"/>
            </a:endParaRPr>
          </a:p>
        </p:txBody>
      </p:sp>
    </p:spTree>
    <p:extLst>
      <p:ext uri="{BB962C8B-B14F-4D97-AF65-F5344CB8AC3E}">
        <p14:creationId xmlns:p14="http://schemas.microsoft.com/office/powerpoint/2010/main" val="13579561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out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9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kumimoji="0" lang="en-US"/>
              <a:t>Click to edit Master title style</a:t>
            </a:r>
          </a:p>
        </p:txBody>
      </p:sp>
      <p:sp>
        <p:nvSpPr>
          <p:cNvPr id="8" name="Content Placeholder 7"/>
          <p:cNvSpPr>
            <a:spLocks noGrp="1"/>
          </p:cNvSpPr>
          <p:nvPr>
            <p:ph sz="quarter" idx="1"/>
          </p:nvPr>
        </p:nvSpPr>
        <p:spPr>
          <a:xfrm>
            <a:off x="609600" y="1600200"/>
            <a:ext cx="9956800" cy="4873752"/>
          </a:xfrm>
        </p:spPr>
        <p:txBody>
          <a:bodyPr/>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
        <p:nvSpPr>
          <p:cNvPr id="7" name="Date Placeholder 6"/>
          <p:cNvSpPr>
            <a:spLocks noGrp="1"/>
          </p:cNvSpPr>
          <p:nvPr>
            <p:ph type="dt" sz="half" idx="14"/>
          </p:nvPr>
        </p:nvSpPr>
        <p:spPr/>
        <p:txBody>
          <a:bodyPr rtlCol="0"/>
          <a:lstStyle/>
          <a:p>
            <a:pPr eaLnBrk="0" fontAlgn="base" hangingPunct="0">
              <a:spcBef>
                <a:spcPct val="0"/>
              </a:spcBef>
              <a:spcAft>
                <a:spcPct val="0"/>
              </a:spcAft>
              <a:defRPr/>
            </a:pPr>
            <a:fld id="{B3EBA673-50AD-471F-8505-F9F1C03E22E2}" type="datetimeFigureOut">
              <a:rPr lang="en-US" smtClean="0">
                <a:solidFill>
                  <a:prstClr val="black"/>
                </a:solidFill>
                <a:latin typeface="Open Sans" pitchFamily="34" charset="0"/>
              </a:rPr>
              <a:pPr eaLnBrk="0" fontAlgn="base" hangingPunct="0">
                <a:spcBef>
                  <a:spcPct val="0"/>
                </a:spcBef>
                <a:spcAft>
                  <a:spcPct val="0"/>
                </a:spcAft>
                <a:defRPr/>
              </a:pPr>
              <a:t>8/18/2024</a:t>
            </a:fld>
            <a:endParaRPr lang="en-US">
              <a:solidFill>
                <a:prstClr val="black"/>
              </a:solidFill>
              <a:latin typeface="Open Sans" pitchFamily="34" charset="0"/>
            </a:endParaRPr>
          </a:p>
        </p:txBody>
      </p:sp>
      <p:sp>
        <p:nvSpPr>
          <p:cNvPr id="9" name="Slide Number Placeholder 8"/>
          <p:cNvSpPr>
            <a:spLocks noGrp="1"/>
          </p:cNvSpPr>
          <p:nvPr>
            <p:ph type="sldNum" sz="quarter" idx="15"/>
          </p:nvPr>
        </p:nvSpPr>
        <p:spPr/>
        <p:txBody>
          <a:bodyPr rtlCol="0"/>
          <a:lstStyle/>
          <a:p>
            <a:pPr eaLnBrk="0" fontAlgn="base" hangingPunct="0">
              <a:spcBef>
                <a:spcPct val="0"/>
              </a:spcBef>
              <a:spcAft>
                <a:spcPct val="0"/>
              </a:spcAft>
              <a:defRPr/>
            </a:pPr>
            <a:fld id="{ACBDB3B3-4979-4C57-B684-3A64B2221127}" type="slidenum">
              <a:rPr lang="en-US" smtClean="0">
                <a:solidFill>
                  <a:prstClr val="black"/>
                </a:solidFill>
                <a:latin typeface="Open Sans" pitchFamily="34" charset="0"/>
              </a:rPr>
              <a:pPr eaLnBrk="0" fontAlgn="base" hangingPunct="0">
                <a:spcBef>
                  <a:spcPct val="0"/>
                </a:spcBef>
                <a:spcAft>
                  <a:spcPct val="0"/>
                </a:spcAft>
                <a:defRPr/>
              </a:pPr>
              <a:t>‹#›</a:t>
            </a:fld>
            <a:endParaRPr lang="en-US">
              <a:solidFill>
                <a:prstClr val="black"/>
              </a:solidFill>
              <a:latin typeface="Open Sans" pitchFamily="34" charset="0"/>
            </a:endParaRPr>
          </a:p>
        </p:txBody>
      </p:sp>
      <p:sp>
        <p:nvSpPr>
          <p:cNvPr id="10" name="Footer Placeholder 9"/>
          <p:cNvSpPr>
            <a:spLocks noGrp="1"/>
          </p:cNvSpPr>
          <p:nvPr>
            <p:ph type="ftr" sz="quarter" idx="16"/>
          </p:nvPr>
        </p:nvSpPr>
        <p:spPr/>
        <p:txBody>
          <a:bodyPr rtlCol="0"/>
          <a:lstStyle/>
          <a:p>
            <a:pPr eaLnBrk="0" fontAlgn="base" hangingPunct="0">
              <a:spcBef>
                <a:spcPct val="0"/>
              </a:spcBef>
              <a:spcAft>
                <a:spcPct val="0"/>
              </a:spcAft>
              <a:defRPr/>
            </a:pPr>
            <a:endParaRPr lang="en-US">
              <a:solidFill>
                <a:prstClr val="black"/>
              </a:solidFill>
              <a:latin typeface="Open Sans" pitchFamily="34" charset="0"/>
            </a:endParaRPr>
          </a:p>
        </p:txBody>
      </p:sp>
    </p:spTree>
    <p:extLst>
      <p:ext uri="{BB962C8B-B14F-4D97-AF65-F5344CB8AC3E}">
        <p14:creationId xmlns:p14="http://schemas.microsoft.com/office/powerpoint/2010/main" val="1673591488"/>
      </p:ext>
    </p:extLst>
  </p:cSld>
  <p:clrMapOvr>
    <a:masterClrMapping/>
  </p:clrMapOvr>
  <p:transition/>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093259425"/>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671169823"/>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925521618"/>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440633484"/>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347448204"/>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932535983"/>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393510434"/>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143469438"/>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08408130"/>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257442306"/>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2877377142"/>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128568402"/>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046620723"/>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159482607"/>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97709490"/>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561110175"/>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222208028"/>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50948495"/>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212100794"/>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711493579"/>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78800938"/>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a:defRPr/>
            </a:pPr>
            <a:fld id="{00000000-1234-1234-1234-123412341234}" type="slidenum">
              <a:rPr lang="en">
                <a:solidFill>
                  <a:srgbClr val="000000">
                    <a:tint val="75000"/>
                  </a:srgbClr>
                </a:solidFill>
              </a:rPr>
              <a:pPr>
                <a:defRPr/>
              </a:pPr>
              <a:t>‹#›</a:t>
            </a:fld>
            <a:endParaRPr>
              <a:solidFill>
                <a:srgbClr val="000000">
                  <a:tint val="75000"/>
                </a:srgbClr>
              </a:solidFill>
            </a:endParaRPr>
          </a:p>
        </p:txBody>
      </p:sp>
    </p:spTree>
    <p:extLst>
      <p:ext uri="{BB962C8B-B14F-4D97-AF65-F5344CB8AC3E}">
        <p14:creationId xmlns:p14="http://schemas.microsoft.com/office/powerpoint/2010/main" val="2787378606"/>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09BDC11D-C56D-43F7-9324-A802D50A1050}" type="datetimeFigureOut">
              <a:rPr lang="en-US">
                <a:solidFill>
                  <a:srgbClr val="000000">
                    <a:tint val="75000"/>
                  </a:srgbClr>
                </a:solidFill>
              </a:rPr>
              <a:pPr>
                <a:defRPr/>
              </a:pPr>
              <a:t>8/18/2024</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pPr>
              <a:defRPr/>
            </a:pP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pPr>
              <a:defRPr/>
            </a:pPr>
            <a:fld id="{E16EE1C3-4C97-4D89-86D4-AB0FC9C35DCF}" type="slidenum">
              <a:rPr lang="en-US">
                <a:solidFill>
                  <a:srgbClr val="000000">
                    <a:tint val="75000"/>
                  </a:srgbClr>
                </a:solidFill>
              </a:rPr>
              <a:pPr>
                <a:defRPr/>
              </a:pPr>
              <a:t>‹#›</a:t>
            </a:fld>
            <a:endParaRPr lang="en-US">
              <a:solidFill>
                <a:srgbClr val="000000">
                  <a:tint val="75000"/>
                </a:srgbClr>
              </a:solidFill>
            </a:endParaRPr>
          </a:p>
        </p:txBody>
      </p:sp>
    </p:spTree>
    <p:extLst>
      <p:ext uri="{BB962C8B-B14F-4D97-AF65-F5344CB8AC3E}">
        <p14:creationId xmlns:p14="http://schemas.microsoft.com/office/powerpoint/2010/main" val="19033080"/>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grpSp>
    </p:spTree>
    <p:extLst>
      <p:ext uri="{BB962C8B-B14F-4D97-AF65-F5344CB8AC3E}">
        <p14:creationId xmlns:p14="http://schemas.microsoft.com/office/powerpoint/2010/main" val="3757805257"/>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216.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229193239"/>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777873096"/>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795609886"/>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243935835"/>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92759138"/>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019560329"/>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870562699"/>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108707076"/>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508893427"/>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833980655"/>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34971680"/>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53734936"/>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matchingName="Section header" userDrawn="1">
  <p:cSld name="Section header">
    <p:spTree>
      <p:nvGrpSpPr>
        <p:cNvPr id="1" name="Shape 73"/>
        <p:cNvGrpSpPr/>
        <p:nvPr/>
      </p:nvGrpSpPr>
      <p:grpSpPr>
        <a:xfrm>
          <a:off x="0" y="0"/>
          <a:ext cx="0" cy="0"/>
          <a:chOff x="0" y="0"/>
          <a:chExt cx="0" cy="0"/>
        </a:xfrm>
      </p:grpSpPr>
      <p:sp>
        <p:nvSpPr>
          <p:cNvPr id="74" name="Google Shape;74;p3"/>
          <p:cNvSpPr/>
          <p:nvPr/>
        </p:nvSpPr>
        <p:spPr>
          <a:xfrm rot="162584">
            <a:off x="1602066" y="567212"/>
            <a:ext cx="4636884" cy="5268515"/>
          </a:xfrm>
          <a:custGeom>
            <a:avLst/>
            <a:gdLst/>
            <a:ahLst/>
            <a:cxnLst/>
            <a:rect l="l" t="t" r="r" b="b"/>
            <a:pathLst>
              <a:path w="34540" h="39245" extrusionOk="0">
                <a:moveTo>
                  <a:pt x="1" y="0"/>
                </a:moveTo>
                <a:lnTo>
                  <a:pt x="1" y="39245"/>
                </a:lnTo>
                <a:lnTo>
                  <a:pt x="34539" y="39245"/>
                </a:lnTo>
                <a:lnTo>
                  <a:pt x="34539" y="1374"/>
                </a:lnTo>
                <a:cubicBezTo>
                  <a:pt x="34239" y="901"/>
                  <a:pt x="34065" y="395"/>
                  <a:pt x="33702" y="0"/>
                </a:cubicBezTo>
                <a:lnTo>
                  <a:pt x="32818" y="0"/>
                </a:lnTo>
                <a:cubicBezTo>
                  <a:pt x="32660" y="537"/>
                  <a:pt x="32470" y="1074"/>
                  <a:pt x="32628" y="1564"/>
                </a:cubicBezTo>
                <a:cubicBezTo>
                  <a:pt x="33276" y="1864"/>
                  <a:pt x="33197" y="2827"/>
                  <a:pt x="32486" y="3017"/>
                </a:cubicBezTo>
                <a:cubicBezTo>
                  <a:pt x="32419" y="3033"/>
                  <a:pt x="32354" y="3041"/>
                  <a:pt x="32291" y="3041"/>
                </a:cubicBezTo>
                <a:cubicBezTo>
                  <a:pt x="31683" y="3041"/>
                  <a:pt x="31280" y="2330"/>
                  <a:pt x="31681" y="1801"/>
                </a:cubicBezTo>
                <a:lnTo>
                  <a:pt x="31681" y="0"/>
                </a:lnTo>
                <a:lnTo>
                  <a:pt x="30117" y="0"/>
                </a:lnTo>
                <a:cubicBezTo>
                  <a:pt x="30086" y="553"/>
                  <a:pt x="30117" y="1090"/>
                  <a:pt x="30243" y="1627"/>
                </a:cubicBezTo>
                <a:cubicBezTo>
                  <a:pt x="30861" y="2075"/>
                  <a:pt x="30543" y="3034"/>
                  <a:pt x="29807" y="3034"/>
                </a:cubicBezTo>
                <a:cubicBezTo>
                  <a:pt x="29789" y="3034"/>
                  <a:pt x="29772" y="3034"/>
                  <a:pt x="29754" y="3033"/>
                </a:cubicBezTo>
                <a:cubicBezTo>
                  <a:pt x="28980" y="3001"/>
                  <a:pt x="28743" y="1975"/>
                  <a:pt x="29406" y="1596"/>
                </a:cubicBezTo>
                <a:cubicBezTo>
                  <a:pt x="29485" y="1059"/>
                  <a:pt x="29517" y="537"/>
                  <a:pt x="29485" y="0"/>
                </a:cubicBezTo>
                <a:lnTo>
                  <a:pt x="27685" y="0"/>
                </a:lnTo>
                <a:cubicBezTo>
                  <a:pt x="27732" y="632"/>
                  <a:pt x="27827" y="1248"/>
                  <a:pt x="27954" y="1864"/>
                </a:cubicBezTo>
                <a:cubicBezTo>
                  <a:pt x="28265" y="2402"/>
                  <a:pt x="27866" y="3028"/>
                  <a:pt x="27303" y="3028"/>
                </a:cubicBezTo>
                <a:cubicBezTo>
                  <a:pt x="27238" y="3028"/>
                  <a:pt x="27170" y="3019"/>
                  <a:pt x="27101" y="3001"/>
                </a:cubicBezTo>
                <a:cubicBezTo>
                  <a:pt x="26437" y="2843"/>
                  <a:pt x="26295" y="1959"/>
                  <a:pt x="26895" y="1596"/>
                </a:cubicBezTo>
                <a:cubicBezTo>
                  <a:pt x="26943" y="1059"/>
                  <a:pt x="27148" y="553"/>
                  <a:pt x="27038" y="0"/>
                </a:cubicBezTo>
                <a:lnTo>
                  <a:pt x="25064" y="0"/>
                </a:lnTo>
                <a:cubicBezTo>
                  <a:pt x="25127" y="601"/>
                  <a:pt x="25237" y="1185"/>
                  <a:pt x="25379" y="1769"/>
                </a:cubicBezTo>
                <a:cubicBezTo>
                  <a:pt x="25790" y="2286"/>
                  <a:pt x="25411" y="3036"/>
                  <a:pt x="24777" y="3036"/>
                </a:cubicBezTo>
                <a:cubicBezTo>
                  <a:pt x="24751" y="3036"/>
                  <a:pt x="24726" y="3035"/>
                  <a:pt x="24700" y="3033"/>
                </a:cubicBezTo>
                <a:cubicBezTo>
                  <a:pt x="24005" y="2954"/>
                  <a:pt x="23753" y="2085"/>
                  <a:pt x="24290" y="1659"/>
                </a:cubicBezTo>
                <a:cubicBezTo>
                  <a:pt x="24369" y="1106"/>
                  <a:pt x="24384" y="553"/>
                  <a:pt x="24353" y="0"/>
                </a:cubicBezTo>
                <a:lnTo>
                  <a:pt x="23026" y="0"/>
                </a:lnTo>
                <a:cubicBezTo>
                  <a:pt x="22979" y="537"/>
                  <a:pt x="22774" y="1090"/>
                  <a:pt x="22726" y="1643"/>
                </a:cubicBezTo>
                <a:cubicBezTo>
                  <a:pt x="23343" y="2075"/>
                  <a:pt x="23011" y="3034"/>
                  <a:pt x="22274" y="3034"/>
                </a:cubicBezTo>
                <a:cubicBezTo>
                  <a:pt x="22256" y="3034"/>
                  <a:pt x="22239" y="3034"/>
                  <a:pt x="22221" y="3033"/>
                </a:cubicBezTo>
                <a:cubicBezTo>
                  <a:pt x="21447" y="2985"/>
                  <a:pt x="21226" y="1943"/>
                  <a:pt x="21921" y="1580"/>
                </a:cubicBezTo>
                <a:cubicBezTo>
                  <a:pt x="22016" y="1043"/>
                  <a:pt x="22142" y="522"/>
                  <a:pt x="22205" y="0"/>
                </a:cubicBezTo>
                <a:lnTo>
                  <a:pt x="19994" y="0"/>
                </a:lnTo>
                <a:cubicBezTo>
                  <a:pt x="19963" y="506"/>
                  <a:pt x="19836" y="1185"/>
                  <a:pt x="20041" y="1532"/>
                </a:cubicBezTo>
                <a:cubicBezTo>
                  <a:pt x="20752" y="1801"/>
                  <a:pt x="20705" y="2827"/>
                  <a:pt x="19963" y="3017"/>
                </a:cubicBezTo>
                <a:cubicBezTo>
                  <a:pt x="19894" y="3035"/>
                  <a:pt x="19828" y="3043"/>
                  <a:pt x="19763" y="3043"/>
                </a:cubicBezTo>
                <a:cubicBezTo>
                  <a:pt x="19142" y="3043"/>
                  <a:pt x="18731" y="2269"/>
                  <a:pt x="19189" y="1753"/>
                </a:cubicBezTo>
                <a:cubicBezTo>
                  <a:pt x="19189" y="1169"/>
                  <a:pt x="19173" y="585"/>
                  <a:pt x="19141" y="0"/>
                </a:cubicBezTo>
                <a:lnTo>
                  <a:pt x="17767" y="0"/>
                </a:lnTo>
                <a:cubicBezTo>
                  <a:pt x="17752" y="632"/>
                  <a:pt x="17799" y="1280"/>
                  <a:pt x="17941" y="1896"/>
                </a:cubicBezTo>
                <a:cubicBezTo>
                  <a:pt x="18223" y="2431"/>
                  <a:pt x="17826" y="3029"/>
                  <a:pt x="17278" y="3029"/>
                </a:cubicBezTo>
                <a:cubicBezTo>
                  <a:pt x="17211" y="3029"/>
                  <a:pt x="17143" y="3020"/>
                  <a:pt x="17072" y="3001"/>
                </a:cubicBezTo>
                <a:cubicBezTo>
                  <a:pt x="16425" y="2843"/>
                  <a:pt x="16283" y="1990"/>
                  <a:pt x="16836" y="1627"/>
                </a:cubicBezTo>
                <a:cubicBezTo>
                  <a:pt x="16962" y="1090"/>
                  <a:pt x="16994" y="537"/>
                  <a:pt x="16962" y="0"/>
                </a:cubicBezTo>
                <a:lnTo>
                  <a:pt x="15462" y="0"/>
                </a:lnTo>
                <a:cubicBezTo>
                  <a:pt x="15462" y="664"/>
                  <a:pt x="15477" y="1564"/>
                  <a:pt x="15477" y="1975"/>
                </a:cubicBezTo>
                <a:cubicBezTo>
                  <a:pt x="15509" y="2069"/>
                  <a:pt x="15525" y="2164"/>
                  <a:pt x="15525" y="2259"/>
                </a:cubicBezTo>
                <a:cubicBezTo>
                  <a:pt x="15556" y="2701"/>
                  <a:pt x="15209" y="3064"/>
                  <a:pt x="14767" y="3064"/>
                </a:cubicBezTo>
                <a:cubicBezTo>
                  <a:pt x="14325" y="3064"/>
                  <a:pt x="13961" y="2701"/>
                  <a:pt x="13993" y="2259"/>
                </a:cubicBezTo>
                <a:cubicBezTo>
                  <a:pt x="14025" y="1927"/>
                  <a:pt x="14230" y="1643"/>
                  <a:pt x="14546" y="1532"/>
                </a:cubicBezTo>
                <a:cubicBezTo>
                  <a:pt x="14767" y="774"/>
                  <a:pt x="14625" y="601"/>
                  <a:pt x="14719" y="0"/>
                </a:cubicBezTo>
                <a:lnTo>
                  <a:pt x="13393" y="0"/>
                </a:lnTo>
                <a:cubicBezTo>
                  <a:pt x="13251" y="585"/>
                  <a:pt x="12966" y="1122"/>
                  <a:pt x="12809" y="1722"/>
                </a:cubicBezTo>
                <a:cubicBezTo>
                  <a:pt x="13296" y="2239"/>
                  <a:pt x="12911" y="3042"/>
                  <a:pt x="12267" y="3042"/>
                </a:cubicBezTo>
                <a:cubicBezTo>
                  <a:pt x="12203" y="3042"/>
                  <a:pt x="12135" y="3034"/>
                  <a:pt x="12066" y="3017"/>
                </a:cubicBezTo>
                <a:cubicBezTo>
                  <a:pt x="11308" y="2827"/>
                  <a:pt x="11277" y="1753"/>
                  <a:pt x="12035" y="1532"/>
                </a:cubicBezTo>
                <a:cubicBezTo>
                  <a:pt x="12145" y="1027"/>
                  <a:pt x="12272" y="522"/>
                  <a:pt x="12335" y="0"/>
                </a:cubicBezTo>
                <a:lnTo>
                  <a:pt x="10124" y="0"/>
                </a:lnTo>
                <a:cubicBezTo>
                  <a:pt x="10250" y="616"/>
                  <a:pt x="10282" y="1217"/>
                  <a:pt x="10376" y="1817"/>
                </a:cubicBezTo>
                <a:cubicBezTo>
                  <a:pt x="10471" y="1943"/>
                  <a:pt x="10519" y="2101"/>
                  <a:pt x="10519" y="2275"/>
                </a:cubicBezTo>
                <a:cubicBezTo>
                  <a:pt x="10519" y="2718"/>
                  <a:pt x="10153" y="3049"/>
                  <a:pt x="9748" y="3049"/>
                </a:cubicBezTo>
                <a:cubicBezTo>
                  <a:pt x="9647" y="3049"/>
                  <a:pt x="9545" y="3029"/>
                  <a:pt x="9445" y="2985"/>
                </a:cubicBezTo>
                <a:cubicBezTo>
                  <a:pt x="8924" y="2764"/>
                  <a:pt x="8813" y="2085"/>
                  <a:pt x="9224" y="1706"/>
                </a:cubicBezTo>
                <a:cubicBezTo>
                  <a:pt x="9318" y="1138"/>
                  <a:pt x="9397" y="569"/>
                  <a:pt x="9445" y="0"/>
                </a:cubicBezTo>
                <a:lnTo>
                  <a:pt x="7755" y="0"/>
                </a:lnTo>
                <a:cubicBezTo>
                  <a:pt x="7755" y="601"/>
                  <a:pt x="7850" y="1185"/>
                  <a:pt x="7834" y="1769"/>
                </a:cubicBezTo>
                <a:cubicBezTo>
                  <a:pt x="7960" y="1911"/>
                  <a:pt x="8023" y="2085"/>
                  <a:pt x="8023" y="2275"/>
                </a:cubicBezTo>
                <a:cubicBezTo>
                  <a:pt x="8023" y="2725"/>
                  <a:pt x="7658" y="3044"/>
                  <a:pt x="7252" y="3044"/>
                </a:cubicBezTo>
                <a:cubicBezTo>
                  <a:pt x="7131" y="3044"/>
                  <a:pt x="7006" y="3015"/>
                  <a:pt x="6886" y="2954"/>
                </a:cubicBezTo>
                <a:cubicBezTo>
                  <a:pt x="6365" y="2669"/>
                  <a:pt x="6349" y="1927"/>
                  <a:pt x="6839" y="1611"/>
                </a:cubicBezTo>
                <a:cubicBezTo>
                  <a:pt x="6997" y="1090"/>
                  <a:pt x="7076" y="553"/>
                  <a:pt x="7060" y="0"/>
                </a:cubicBezTo>
                <a:lnTo>
                  <a:pt x="5323" y="0"/>
                </a:lnTo>
                <a:lnTo>
                  <a:pt x="5323" y="1769"/>
                </a:lnTo>
                <a:cubicBezTo>
                  <a:pt x="5791" y="2292"/>
                  <a:pt x="5372" y="3054"/>
                  <a:pt x="4755" y="3054"/>
                </a:cubicBezTo>
                <a:cubicBezTo>
                  <a:pt x="4663" y="3054"/>
                  <a:pt x="4568" y="3038"/>
                  <a:pt x="4470" y="3001"/>
                </a:cubicBezTo>
                <a:cubicBezTo>
                  <a:pt x="3728" y="2717"/>
                  <a:pt x="3854" y="1611"/>
                  <a:pt x="4644" y="1501"/>
                </a:cubicBezTo>
                <a:cubicBezTo>
                  <a:pt x="4691" y="995"/>
                  <a:pt x="4707" y="522"/>
                  <a:pt x="4707" y="0"/>
                </a:cubicBezTo>
                <a:lnTo>
                  <a:pt x="2970" y="0"/>
                </a:lnTo>
                <a:cubicBezTo>
                  <a:pt x="2970" y="664"/>
                  <a:pt x="3033" y="1343"/>
                  <a:pt x="2970" y="1990"/>
                </a:cubicBezTo>
                <a:cubicBezTo>
                  <a:pt x="3172" y="2534"/>
                  <a:pt x="2746" y="3038"/>
                  <a:pt x="2252" y="3038"/>
                </a:cubicBezTo>
                <a:cubicBezTo>
                  <a:pt x="2129" y="3038"/>
                  <a:pt x="2003" y="3007"/>
                  <a:pt x="1880" y="2938"/>
                </a:cubicBezTo>
                <a:cubicBezTo>
                  <a:pt x="1248" y="2590"/>
                  <a:pt x="1391" y="1643"/>
                  <a:pt x="2101" y="1517"/>
                </a:cubicBezTo>
                <a:cubicBezTo>
                  <a:pt x="2212" y="1043"/>
                  <a:pt x="2275" y="522"/>
                  <a:pt x="2401" y="0"/>
                </a:cubicBezTo>
                <a:close/>
              </a:path>
            </a:pathLst>
          </a:custGeom>
          <a:solidFill>
            <a:srgbClr val="FFFFFF"/>
          </a:solidFill>
          <a:ln>
            <a:noFill/>
          </a:ln>
          <a:effectLst>
            <a:outerShdw blurRad="57150" dist="38100" dir="5400000" algn="bl" rotWithShape="0">
              <a:srgbClr val="783F04">
                <a:alpha val="32000"/>
              </a:srgbClr>
            </a:outerShdw>
          </a:effectLst>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Tree>
    <p:extLst>
      <p:ext uri="{BB962C8B-B14F-4D97-AF65-F5344CB8AC3E}">
        <p14:creationId xmlns:p14="http://schemas.microsoft.com/office/powerpoint/2010/main" val="3069688442"/>
      </p:ext>
    </p:extLst>
  </p:cSld>
  <p:clrMapOvr>
    <a:masterClrMapping/>
  </p:clrMapOvr>
  <p:transition>
    <p:fade thruBlk="1"/>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83"/>
        <p:cNvGrpSpPr/>
        <p:nvPr/>
      </p:nvGrpSpPr>
      <p:grpSpPr>
        <a:xfrm>
          <a:off x="0" y="0"/>
          <a:ext cx="0" cy="0"/>
          <a:chOff x="0" y="0"/>
          <a:chExt cx="0" cy="0"/>
        </a:xfrm>
      </p:grpSpPr>
      <p:grpSp>
        <p:nvGrpSpPr>
          <p:cNvPr id="84" name="Google Shape;84;p4"/>
          <p:cNvGrpSpPr/>
          <p:nvPr/>
        </p:nvGrpSpPr>
        <p:grpSpPr>
          <a:xfrm>
            <a:off x="805122" y="459374"/>
            <a:ext cx="10581756" cy="5939257"/>
            <a:chOff x="238125" y="847975"/>
            <a:chExt cx="7143400" cy="4009400"/>
          </a:xfrm>
        </p:grpSpPr>
        <p:sp>
          <p:nvSpPr>
            <p:cNvPr id="85" name="Google Shape;85;p4"/>
            <p:cNvSpPr/>
            <p:nvPr/>
          </p:nvSpPr>
          <p:spPr>
            <a:xfrm>
              <a:off x="238475" y="847975"/>
              <a:ext cx="7143050" cy="4009400"/>
            </a:xfrm>
            <a:custGeom>
              <a:avLst/>
              <a:gdLst/>
              <a:ahLst/>
              <a:cxnLst/>
              <a:rect l="l" t="t" r="r" b="b"/>
              <a:pathLst>
                <a:path w="285722" h="160376" extrusionOk="0">
                  <a:moveTo>
                    <a:pt x="5465" y="4426"/>
                  </a:moveTo>
                  <a:cubicBezTo>
                    <a:pt x="6551" y="4426"/>
                    <a:pt x="7593" y="5271"/>
                    <a:pt x="7593" y="6549"/>
                  </a:cubicBezTo>
                  <a:cubicBezTo>
                    <a:pt x="7593" y="7707"/>
                    <a:pt x="6649" y="8651"/>
                    <a:pt x="5491" y="8651"/>
                  </a:cubicBezTo>
                  <a:cubicBezTo>
                    <a:pt x="3604" y="8651"/>
                    <a:pt x="2660" y="6377"/>
                    <a:pt x="3990" y="5047"/>
                  </a:cubicBezTo>
                  <a:cubicBezTo>
                    <a:pt x="4419" y="4618"/>
                    <a:pt x="4947" y="4426"/>
                    <a:pt x="5465" y="4426"/>
                  </a:cubicBezTo>
                  <a:close/>
                  <a:moveTo>
                    <a:pt x="5467" y="12161"/>
                  </a:moveTo>
                  <a:cubicBezTo>
                    <a:pt x="6552" y="12161"/>
                    <a:pt x="7593" y="13003"/>
                    <a:pt x="7593" y="14270"/>
                  </a:cubicBezTo>
                  <a:cubicBezTo>
                    <a:pt x="7593" y="15443"/>
                    <a:pt x="6649" y="16386"/>
                    <a:pt x="5491" y="16386"/>
                  </a:cubicBezTo>
                  <a:cubicBezTo>
                    <a:pt x="3604" y="16386"/>
                    <a:pt x="2660" y="14113"/>
                    <a:pt x="3990" y="12783"/>
                  </a:cubicBezTo>
                  <a:cubicBezTo>
                    <a:pt x="4420" y="12353"/>
                    <a:pt x="4948" y="12161"/>
                    <a:pt x="5467" y="12161"/>
                  </a:cubicBezTo>
                  <a:close/>
                  <a:moveTo>
                    <a:pt x="5465" y="19883"/>
                  </a:moveTo>
                  <a:cubicBezTo>
                    <a:pt x="6551" y="19883"/>
                    <a:pt x="7593" y="20728"/>
                    <a:pt x="7593" y="22006"/>
                  </a:cubicBezTo>
                  <a:cubicBezTo>
                    <a:pt x="7593" y="23164"/>
                    <a:pt x="6649" y="24108"/>
                    <a:pt x="5491" y="24108"/>
                  </a:cubicBezTo>
                  <a:cubicBezTo>
                    <a:pt x="3604" y="24108"/>
                    <a:pt x="2660" y="21834"/>
                    <a:pt x="3990" y="20505"/>
                  </a:cubicBezTo>
                  <a:cubicBezTo>
                    <a:pt x="4419" y="20075"/>
                    <a:pt x="4947" y="19883"/>
                    <a:pt x="5465" y="19883"/>
                  </a:cubicBezTo>
                  <a:close/>
                  <a:moveTo>
                    <a:pt x="5467" y="27618"/>
                  </a:moveTo>
                  <a:cubicBezTo>
                    <a:pt x="6552" y="27618"/>
                    <a:pt x="7593" y="28460"/>
                    <a:pt x="7593" y="29727"/>
                  </a:cubicBezTo>
                  <a:cubicBezTo>
                    <a:pt x="7593" y="30900"/>
                    <a:pt x="6649" y="31844"/>
                    <a:pt x="5491" y="31844"/>
                  </a:cubicBezTo>
                  <a:cubicBezTo>
                    <a:pt x="3604" y="31844"/>
                    <a:pt x="2660" y="29570"/>
                    <a:pt x="3990" y="28240"/>
                  </a:cubicBezTo>
                  <a:cubicBezTo>
                    <a:pt x="4420" y="27810"/>
                    <a:pt x="4948" y="27618"/>
                    <a:pt x="5467" y="27618"/>
                  </a:cubicBezTo>
                  <a:close/>
                  <a:moveTo>
                    <a:pt x="5491" y="35347"/>
                  </a:moveTo>
                  <a:cubicBezTo>
                    <a:pt x="6049" y="35347"/>
                    <a:pt x="6578" y="35576"/>
                    <a:pt x="6978" y="35976"/>
                  </a:cubicBezTo>
                  <a:cubicBezTo>
                    <a:pt x="8387" y="37384"/>
                    <a:pt x="7233" y="39583"/>
                    <a:pt x="5519" y="39583"/>
                  </a:cubicBezTo>
                  <a:cubicBezTo>
                    <a:pt x="5249" y="39583"/>
                    <a:pt x="4966" y="39528"/>
                    <a:pt x="4676" y="39408"/>
                  </a:cubicBezTo>
                  <a:cubicBezTo>
                    <a:pt x="2546" y="38535"/>
                    <a:pt x="3175" y="35347"/>
                    <a:pt x="5491" y="35347"/>
                  </a:cubicBezTo>
                  <a:close/>
                  <a:moveTo>
                    <a:pt x="5465" y="43075"/>
                  </a:moveTo>
                  <a:cubicBezTo>
                    <a:pt x="6551" y="43075"/>
                    <a:pt x="7593" y="43921"/>
                    <a:pt x="7593" y="45199"/>
                  </a:cubicBezTo>
                  <a:cubicBezTo>
                    <a:pt x="7593" y="46357"/>
                    <a:pt x="6649" y="47301"/>
                    <a:pt x="5491" y="47301"/>
                  </a:cubicBezTo>
                  <a:cubicBezTo>
                    <a:pt x="3604" y="47301"/>
                    <a:pt x="2660" y="45027"/>
                    <a:pt x="3990" y="43697"/>
                  </a:cubicBezTo>
                  <a:cubicBezTo>
                    <a:pt x="4419" y="43268"/>
                    <a:pt x="4947" y="43075"/>
                    <a:pt x="5465" y="43075"/>
                  </a:cubicBezTo>
                  <a:close/>
                  <a:moveTo>
                    <a:pt x="5467" y="50811"/>
                  </a:moveTo>
                  <a:cubicBezTo>
                    <a:pt x="6552" y="50811"/>
                    <a:pt x="7593" y="51653"/>
                    <a:pt x="7593" y="52920"/>
                  </a:cubicBezTo>
                  <a:cubicBezTo>
                    <a:pt x="7593" y="54093"/>
                    <a:pt x="6649" y="55036"/>
                    <a:pt x="5491" y="55036"/>
                  </a:cubicBezTo>
                  <a:cubicBezTo>
                    <a:pt x="3604" y="55036"/>
                    <a:pt x="2660" y="52763"/>
                    <a:pt x="3990" y="51433"/>
                  </a:cubicBezTo>
                  <a:cubicBezTo>
                    <a:pt x="4420" y="51003"/>
                    <a:pt x="4948" y="50811"/>
                    <a:pt x="5467" y="50811"/>
                  </a:cubicBezTo>
                  <a:close/>
                  <a:moveTo>
                    <a:pt x="5465" y="58533"/>
                  </a:moveTo>
                  <a:cubicBezTo>
                    <a:pt x="6551" y="58533"/>
                    <a:pt x="7593" y="59378"/>
                    <a:pt x="7593" y="60656"/>
                  </a:cubicBezTo>
                  <a:cubicBezTo>
                    <a:pt x="7593" y="61814"/>
                    <a:pt x="6649" y="62758"/>
                    <a:pt x="5491" y="62758"/>
                  </a:cubicBezTo>
                  <a:cubicBezTo>
                    <a:pt x="3604" y="62758"/>
                    <a:pt x="2660" y="60484"/>
                    <a:pt x="3990" y="59154"/>
                  </a:cubicBezTo>
                  <a:cubicBezTo>
                    <a:pt x="4419" y="58725"/>
                    <a:pt x="4947" y="58533"/>
                    <a:pt x="5465" y="58533"/>
                  </a:cubicBezTo>
                  <a:close/>
                  <a:moveTo>
                    <a:pt x="5467" y="66268"/>
                  </a:moveTo>
                  <a:cubicBezTo>
                    <a:pt x="6552" y="66268"/>
                    <a:pt x="7593" y="67110"/>
                    <a:pt x="7593" y="68377"/>
                  </a:cubicBezTo>
                  <a:cubicBezTo>
                    <a:pt x="7593" y="69550"/>
                    <a:pt x="6649" y="70493"/>
                    <a:pt x="5491" y="70493"/>
                  </a:cubicBezTo>
                  <a:cubicBezTo>
                    <a:pt x="3604" y="70493"/>
                    <a:pt x="2660" y="68220"/>
                    <a:pt x="3990" y="66890"/>
                  </a:cubicBezTo>
                  <a:cubicBezTo>
                    <a:pt x="4420" y="66460"/>
                    <a:pt x="4948" y="66268"/>
                    <a:pt x="5467" y="66268"/>
                  </a:cubicBezTo>
                  <a:close/>
                  <a:moveTo>
                    <a:pt x="5473" y="74000"/>
                  </a:moveTo>
                  <a:cubicBezTo>
                    <a:pt x="6556" y="74000"/>
                    <a:pt x="7593" y="74838"/>
                    <a:pt x="7593" y="76113"/>
                  </a:cubicBezTo>
                  <a:cubicBezTo>
                    <a:pt x="7593" y="77285"/>
                    <a:pt x="6649" y="78229"/>
                    <a:pt x="5491" y="78229"/>
                  </a:cubicBezTo>
                  <a:cubicBezTo>
                    <a:pt x="3604" y="78229"/>
                    <a:pt x="2660" y="75956"/>
                    <a:pt x="3990" y="74626"/>
                  </a:cubicBezTo>
                  <a:cubicBezTo>
                    <a:pt x="4421" y="74194"/>
                    <a:pt x="4953" y="74000"/>
                    <a:pt x="5473" y="74000"/>
                  </a:cubicBezTo>
                  <a:close/>
                  <a:moveTo>
                    <a:pt x="5465" y="81725"/>
                  </a:moveTo>
                  <a:cubicBezTo>
                    <a:pt x="6551" y="81725"/>
                    <a:pt x="7593" y="82571"/>
                    <a:pt x="7593" y="83848"/>
                  </a:cubicBezTo>
                  <a:cubicBezTo>
                    <a:pt x="7593" y="85007"/>
                    <a:pt x="6649" y="85950"/>
                    <a:pt x="5491" y="85950"/>
                  </a:cubicBezTo>
                  <a:cubicBezTo>
                    <a:pt x="3604" y="85950"/>
                    <a:pt x="2660" y="83677"/>
                    <a:pt x="3990" y="82347"/>
                  </a:cubicBezTo>
                  <a:cubicBezTo>
                    <a:pt x="4419" y="81918"/>
                    <a:pt x="4947" y="81725"/>
                    <a:pt x="5465" y="81725"/>
                  </a:cubicBezTo>
                  <a:close/>
                  <a:moveTo>
                    <a:pt x="5467" y="89460"/>
                  </a:moveTo>
                  <a:cubicBezTo>
                    <a:pt x="6552" y="89460"/>
                    <a:pt x="7593" y="90302"/>
                    <a:pt x="7593" y="91570"/>
                  </a:cubicBezTo>
                  <a:cubicBezTo>
                    <a:pt x="7593" y="92742"/>
                    <a:pt x="6649" y="93686"/>
                    <a:pt x="5491" y="93686"/>
                  </a:cubicBezTo>
                  <a:cubicBezTo>
                    <a:pt x="3604" y="93686"/>
                    <a:pt x="2660" y="91413"/>
                    <a:pt x="3990" y="90083"/>
                  </a:cubicBezTo>
                  <a:cubicBezTo>
                    <a:pt x="4420" y="89653"/>
                    <a:pt x="4948" y="89460"/>
                    <a:pt x="5467" y="89460"/>
                  </a:cubicBezTo>
                  <a:close/>
                  <a:moveTo>
                    <a:pt x="5465" y="97182"/>
                  </a:moveTo>
                  <a:cubicBezTo>
                    <a:pt x="6551" y="97182"/>
                    <a:pt x="7593" y="98028"/>
                    <a:pt x="7593" y="99306"/>
                  </a:cubicBezTo>
                  <a:cubicBezTo>
                    <a:pt x="7593" y="100464"/>
                    <a:pt x="6649" y="101422"/>
                    <a:pt x="5491" y="101422"/>
                  </a:cubicBezTo>
                  <a:cubicBezTo>
                    <a:pt x="3604" y="101422"/>
                    <a:pt x="2660" y="99134"/>
                    <a:pt x="3990" y="97804"/>
                  </a:cubicBezTo>
                  <a:cubicBezTo>
                    <a:pt x="4419" y="97375"/>
                    <a:pt x="4947" y="97182"/>
                    <a:pt x="5465" y="97182"/>
                  </a:cubicBezTo>
                  <a:close/>
                  <a:moveTo>
                    <a:pt x="5465" y="104918"/>
                  </a:moveTo>
                  <a:cubicBezTo>
                    <a:pt x="6551" y="104918"/>
                    <a:pt x="7593" y="105763"/>
                    <a:pt x="7593" y="107041"/>
                  </a:cubicBezTo>
                  <a:cubicBezTo>
                    <a:pt x="7593" y="108199"/>
                    <a:pt x="6649" y="109143"/>
                    <a:pt x="5491" y="109143"/>
                  </a:cubicBezTo>
                  <a:cubicBezTo>
                    <a:pt x="3604" y="109143"/>
                    <a:pt x="2660" y="106870"/>
                    <a:pt x="3990" y="105540"/>
                  </a:cubicBezTo>
                  <a:cubicBezTo>
                    <a:pt x="4419" y="105110"/>
                    <a:pt x="4947" y="104918"/>
                    <a:pt x="5465" y="104918"/>
                  </a:cubicBezTo>
                  <a:close/>
                  <a:moveTo>
                    <a:pt x="5467" y="112653"/>
                  </a:moveTo>
                  <a:cubicBezTo>
                    <a:pt x="6552" y="112653"/>
                    <a:pt x="7593" y="113495"/>
                    <a:pt x="7593" y="114763"/>
                  </a:cubicBezTo>
                  <a:cubicBezTo>
                    <a:pt x="7593" y="115935"/>
                    <a:pt x="6649" y="116879"/>
                    <a:pt x="5491" y="116879"/>
                  </a:cubicBezTo>
                  <a:cubicBezTo>
                    <a:pt x="3604" y="116879"/>
                    <a:pt x="2660" y="114605"/>
                    <a:pt x="3990" y="113276"/>
                  </a:cubicBezTo>
                  <a:cubicBezTo>
                    <a:pt x="4420" y="112846"/>
                    <a:pt x="4948" y="112653"/>
                    <a:pt x="5467" y="112653"/>
                  </a:cubicBezTo>
                  <a:close/>
                  <a:moveTo>
                    <a:pt x="5465" y="120375"/>
                  </a:moveTo>
                  <a:cubicBezTo>
                    <a:pt x="6551" y="120375"/>
                    <a:pt x="7593" y="121220"/>
                    <a:pt x="7593" y="122498"/>
                  </a:cubicBezTo>
                  <a:cubicBezTo>
                    <a:pt x="7593" y="123656"/>
                    <a:pt x="6649" y="124600"/>
                    <a:pt x="5491" y="124600"/>
                  </a:cubicBezTo>
                  <a:cubicBezTo>
                    <a:pt x="3604" y="124600"/>
                    <a:pt x="2660" y="122327"/>
                    <a:pt x="3990" y="120997"/>
                  </a:cubicBezTo>
                  <a:cubicBezTo>
                    <a:pt x="4419" y="120567"/>
                    <a:pt x="4947" y="120375"/>
                    <a:pt x="5465" y="120375"/>
                  </a:cubicBezTo>
                  <a:close/>
                  <a:moveTo>
                    <a:pt x="5467" y="128110"/>
                  </a:moveTo>
                  <a:cubicBezTo>
                    <a:pt x="6552" y="128110"/>
                    <a:pt x="7593" y="128952"/>
                    <a:pt x="7593" y="130220"/>
                  </a:cubicBezTo>
                  <a:cubicBezTo>
                    <a:pt x="7593" y="131392"/>
                    <a:pt x="6649" y="132336"/>
                    <a:pt x="5491" y="132336"/>
                  </a:cubicBezTo>
                  <a:cubicBezTo>
                    <a:pt x="3604" y="132336"/>
                    <a:pt x="2660" y="130062"/>
                    <a:pt x="3990" y="128733"/>
                  </a:cubicBezTo>
                  <a:cubicBezTo>
                    <a:pt x="4420" y="128303"/>
                    <a:pt x="4948" y="128110"/>
                    <a:pt x="5467" y="128110"/>
                  </a:cubicBezTo>
                  <a:close/>
                  <a:moveTo>
                    <a:pt x="5465" y="135832"/>
                  </a:moveTo>
                  <a:cubicBezTo>
                    <a:pt x="6551" y="135832"/>
                    <a:pt x="7593" y="136677"/>
                    <a:pt x="7593" y="137955"/>
                  </a:cubicBezTo>
                  <a:cubicBezTo>
                    <a:pt x="7593" y="139114"/>
                    <a:pt x="6649" y="140072"/>
                    <a:pt x="5491" y="140072"/>
                  </a:cubicBezTo>
                  <a:cubicBezTo>
                    <a:pt x="3604" y="140072"/>
                    <a:pt x="2660" y="137784"/>
                    <a:pt x="3990" y="136454"/>
                  </a:cubicBezTo>
                  <a:cubicBezTo>
                    <a:pt x="4419" y="136024"/>
                    <a:pt x="4947" y="135832"/>
                    <a:pt x="5465" y="135832"/>
                  </a:cubicBezTo>
                  <a:close/>
                  <a:moveTo>
                    <a:pt x="5465" y="143568"/>
                  </a:moveTo>
                  <a:cubicBezTo>
                    <a:pt x="6551" y="143568"/>
                    <a:pt x="7593" y="144413"/>
                    <a:pt x="7593" y="145691"/>
                  </a:cubicBezTo>
                  <a:cubicBezTo>
                    <a:pt x="7593" y="146849"/>
                    <a:pt x="6649" y="147793"/>
                    <a:pt x="5491" y="147793"/>
                  </a:cubicBezTo>
                  <a:cubicBezTo>
                    <a:pt x="3604" y="147793"/>
                    <a:pt x="2660" y="145519"/>
                    <a:pt x="3990" y="144190"/>
                  </a:cubicBezTo>
                  <a:cubicBezTo>
                    <a:pt x="4419" y="143760"/>
                    <a:pt x="4947" y="143568"/>
                    <a:pt x="5465" y="143568"/>
                  </a:cubicBezTo>
                  <a:close/>
                  <a:moveTo>
                    <a:pt x="5467" y="151303"/>
                  </a:moveTo>
                  <a:cubicBezTo>
                    <a:pt x="6552" y="151303"/>
                    <a:pt x="7593" y="152145"/>
                    <a:pt x="7593" y="153412"/>
                  </a:cubicBezTo>
                  <a:cubicBezTo>
                    <a:pt x="7593" y="154585"/>
                    <a:pt x="6649" y="155529"/>
                    <a:pt x="5491" y="155529"/>
                  </a:cubicBezTo>
                  <a:cubicBezTo>
                    <a:pt x="3604" y="155529"/>
                    <a:pt x="2660" y="153255"/>
                    <a:pt x="3990" y="151925"/>
                  </a:cubicBezTo>
                  <a:cubicBezTo>
                    <a:pt x="4420" y="151495"/>
                    <a:pt x="4948" y="151303"/>
                    <a:pt x="5467" y="151303"/>
                  </a:cubicBezTo>
                  <a:close/>
                  <a:moveTo>
                    <a:pt x="0" y="0"/>
                  </a:moveTo>
                  <a:lnTo>
                    <a:pt x="0" y="160376"/>
                  </a:lnTo>
                  <a:lnTo>
                    <a:pt x="285722" y="160376"/>
                  </a:lnTo>
                  <a:lnTo>
                    <a:pt x="285722" y="0"/>
                  </a:lnTo>
                  <a:close/>
                </a:path>
              </a:pathLst>
            </a:custGeom>
            <a:solidFill>
              <a:srgbClr val="FFFFFF"/>
            </a:solidFill>
            <a:ln>
              <a:noFill/>
            </a:ln>
            <a:effectLst>
              <a:outerShdw blurRad="57150" dist="19050" dir="5400000" algn="bl" rotWithShape="0">
                <a:srgbClr val="783F04">
                  <a:alpha val="61000"/>
                </a:srgbClr>
              </a:outerShdw>
            </a:effectLst>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86" name="Google Shape;86;p4"/>
            <p:cNvSpPr/>
            <p:nvPr/>
          </p:nvSpPr>
          <p:spPr>
            <a:xfrm>
              <a:off x="238125" y="111462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87" name="Google Shape;87;p4"/>
            <p:cNvSpPr/>
            <p:nvPr/>
          </p:nvSpPr>
          <p:spPr>
            <a:xfrm>
              <a:off x="238125" y="132590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88" name="Google Shape;88;p4"/>
            <p:cNvSpPr/>
            <p:nvPr/>
          </p:nvSpPr>
          <p:spPr>
            <a:xfrm>
              <a:off x="238125" y="1747725"/>
              <a:ext cx="99400" cy="3600"/>
            </a:xfrm>
            <a:custGeom>
              <a:avLst/>
              <a:gdLst/>
              <a:ahLst/>
              <a:cxnLst/>
              <a:rect l="l" t="t" r="r" b="b"/>
              <a:pathLst>
                <a:path w="3976" h="144" extrusionOk="0">
                  <a:moveTo>
                    <a:pt x="0" y="0"/>
                  </a:moveTo>
                  <a:lnTo>
                    <a:pt x="0" y="143"/>
                  </a:lnTo>
                  <a:lnTo>
                    <a:pt x="3861" y="143"/>
                  </a:lnTo>
                  <a:lnTo>
                    <a:pt x="397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89" name="Google Shape;89;p4"/>
            <p:cNvSpPr/>
            <p:nvPr/>
          </p:nvSpPr>
          <p:spPr>
            <a:xfrm>
              <a:off x="238125" y="301387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0" name="Google Shape;90;p4"/>
            <p:cNvSpPr/>
            <p:nvPr/>
          </p:nvSpPr>
          <p:spPr>
            <a:xfrm>
              <a:off x="238125" y="3225150"/>
              <a:ext cx="7138400" cy="3250"/>
            </a:xfrm>
            <a:custGeom>
              <a:avLst/>
              <a:gdLst/>
              <a:ahLst/>
              <a:cxnLst/>
              <a:rect l="l" t="t" r="r" b="b"/>
              <a:pathLst>
                <a:path w="285536" h="130" extrusionOk="0">
                  <a:moveTo>
                    <a:pt x="0" y="0"/>
                  </a:moveTo>
                  <a:lnTo>
                    <a:pt x="0" y="129"/>
                  </a:lnTo>
                  <a:lnTo>
                    <a:pt x="285536" y="129"/>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1" name="Google Shape;91;p4"/>
            <p:cNvSpPr/>
            <p:nvPr/>
          </p:nvSpPr>
          <p:spPr>
            <a:xfrm>
              <a:off x="238125" y="343605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2" name="Google Shape;92;p4"/>
            <p:cNvSpPr/>
            <p:nvPr/>
          </p:nvSpPr>
          <p:spPr>
            <a:xfrm>
              <a:off x="238125" y="3646975"/>
              <a:ext cx="7138400" cy="3575"/>
            </a:xfrm>
            <a:custGeom>
              <a:avLst/>
              <a:gdLst/>
              <a:ahLst/>
              <a:cxnLst/>
              <a:rect l="l" t="t" r="r" b="b"/>
              <a:pathLst>
                <a:path w="285536" h="143" extrusionOk="0">
                  <a:moveTo>
                    <a:pt x="0" y="0"/>
                  </a:moveTo>
                  <a:lnTo>
                    <a:pt x="0" y="143"/>
                  </a:lnTo>
                  <a:lnTo>
                    <a:pt x="285536" y="143"/>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3" name="Google Shape;93;p4"/>
            <p:cNvSpPr/>
            <p:nvPr/>
          </p:nvSpPr>
          <p:spPr>
            <a:xfrm>
              <a:off x="238125" y="1536800"/>
              <a:ext cx="7138400" cy="3250"/>
            </a:xfrm>
            <a:custGeom>
              <a:avLst/>
              <a:gdLst/>
              <a:ahLst/>
              <a:cxnLst/>
              <a:rect l="l" t="t" r="r" b="b"/>
              <a:pathLst>
                <a:path w="285536" h="130" extrusionOk="0">
                  <a:moveTo>
                    <a:pt x="0" y="1"/>
                  </a:moveTo>
                  <a:lnTo>
                    <a:pt x="0" y="130"/>
                  </a:lnTo>
                  <a:lnTo>
                    <a:pt x="4876" y="130"/>
                  </a:lnTo>
                  <a:cubicBezTo>
                    <a:pt x="5076" y="72"/>
                    <a:pt x="5280" y="44"/>
                    <a:pt x="5484" y="44"/>
                  </a:cubicBezTo>
                  <a:cubicBezTo>
                    <a:pt x="5687" y="44"/>
                    <a:pt x="5891" y="72"/>
                    <a:pt x="6091" y="130"/>
                  </a:cubicBezTo>
                  <a:lnTo>
                    <a:pt x="285536" y="130"/>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4" name="Google Shape;94;p4"/>
            <p:cNvSpPr/>
            <p:nvPr/>
          </p:nvSpPr>
          <p:spPr>
            <a:xfrm>
              <a:off x="337125" y="1747725"/>
              <a:ext cx="750" cy="725"/>
            </a:xfrm>
            <a:custGeom>
              <a:avLst/>
              <a:gdLst/>
              <a:ahLst/>
              <a:cxnLst/>
              <a:rect l="l" t="t" r="r" b="b"/>
              <a:pathLst>
                <a:path w="30" h="29" extrusionOk="0">
                  <a:moveTo>
                    <a:pt x="1" y="0"/>
                  </a:moveTo>
                  <a:lnTo>
                    <a:pt x="1" y="29"/>
                  </a:lnTo>
                  <a:lnTo>
                    <a:pt x="2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5" name="Google Shape;95;p4"/>
            <p:cNvSpPr/>
            <p:nvPr/>
          </p:nvSpPr>
          <p:spPr>
            <a:xfrm>
              <a:off x="413275" y="1747725"/>
              <a:ext cx="6963250" cy="3600"/>
            </a:xfrm>
            <a:custGeom>
              <a:avLst/>
              <a:gdLst/>
              <a:ahLst/>
              <a:cxnLst/>
              <a:rect l="l" t="t" r="r" b="b"/>
              <a:pathLst>
                <a:path w="278530" h="144" extrusionOk="0">
                  <a:moveTo>
                    <a:pt x="0" y="0"/>
                  </a:moveTo>
                  <a:cubicBezTo>
                    <a:pt x="43" y="43"/>
                    <a:pt x="86" y="86"/>
                    <a:pt x="115" y="143"/>
                  </a:cubicBezTo>
                  <a:lnTo>
                    <a:pt x="278530" y="143"/>
                  </a:lnTo>
                  <a:lnTo>
                    <a:pt x="2785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6" name="Google Shape;96;p4"/>
            <p:cNvSpPr/>
            <p:nvPr/>
          </p:nvSpPr>
          <p:spPr>
            <a:xfrm>
              <a:off x="238125" y="1958975"/>
              <a:ext cx="88300" cy="3250"/>
            </a:xfrm>
            <a:custGeom>
              <a:avLst/>
              <a:gdLst/>
              <a:ahLst/>
              <a:cxnLst/>
              <a:rect l="l" t="t" r="r" b="b"/>
              <a:pathLst>
                <a:path w="3532" h="130" extrusionOk="0">
                  <a:moveTo>
                    <a:pt x="0" y="1"/>
                  </a:moveTo>
                  <a:lnTo>
                    <a:pt x="0" y="130"/>
                  </a:lnTo>
                  <a:lnTo>
                    <a:pt x="3489" y="130"/>
                  </a:lnTo>
                  <a:cubicBezTo>
                    <a:pt x="3503" y="87"/>
                    <a:pt x="3518" y="44"/>
                    <a:pt x="3532"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7" name="Google Shape;97;p4"/>
            <p:cNvSpPr/>
            <p:nvPr/>
          </p:nvSpPr>
          <p:spPr>
            <a:xfrm>
              <a:off x="424725" y="1958975"/>
              <a:ext cx="6951800" cy="3250"/>
            </a:xfrm>
            <a:custGeom>
              <a:avLst/>
              <a:gdLst/>
              <a:ahLst/>
              <a:cxnLst/>
              <a:rect l="l" t="t" r="r" b="b"/>
              <a:pathLst>
                <a:path w="278072" h="130" extrusionOk="0">
                  <a:moveTo>
                    <a:pt x="0" y="1"/>
                  </a:moveTo>
                  <a:cubicBezTo>
                    <a:pt x="29" y="44"/>
                    <a:pt x="43" y="87"/>
                    <a:pt x="57" y="130"/>
                  </a:cubicBezTo>
                  <a:lnTo>
                    <a:pt x="278072" y="130"/>
                  </a:lnTo>
                  <a:lnTo>
                    <a:pt x="278072"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8" name="Google Shape;98;p4"/>
            <p:cNvSpPr/>
            <p:nvPr/>
          </p:nvSpPr>
          <p:spPr>
            <a:xfrm>
              <a:off x="238125" y="2169900"/>
              <a:ext cx="85100" cy="3225"/>
            </a:xfrm>
            <a:custGeom>
              <a:avLst/>
              <a:gdLst/>
              <a:ahLst/>
              <a:cxnLst/>
              <a:rect l="l" t="t" r="r" b="b"/>
              <a:pathLst>
                <a:path w="3404" h="129" extrusionOk="0">
                  <a:moveTo>
                    <a:pt x="0" y="0"/>
                  </a:moveTo>
                  <a:lnTo>
                    <a:pt x="0" y="129"/>
                  </a:lnTo>
                  <a:lnTo>
                    <a:pt x="3403" y="129"/>
                  </a:lnTo>
                  <a:lnTo>
                    <a:pt x="3403" y="43"/>
                  </a:lnTo>
                  <a:cubicBezTo>
                    <a:pt x="3389" y="29"/>
                    <a:pt x="3389" y="14"/>
                    <a:pt x="34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9" name="Google Shape;99;p4"/>
            <p:cNvSpPr/>
            <p:nvPr/>
          </p:nvSpPr>
          <p:spPr>
            <a:xfrm>
              <a:off x="428300" y="2169900"/>
              <a:ext cx="6948575" cy="3225"/>
            </a:xfrm>
            <a:custGeom>
              <a:avLst/>
              <a:gdLst/>
              <a:ahLst/>
              <a:cxnLst/>
              <a:rect l="l" t="t" r="r" b="b"/>
              <a:pathLst>
                <a:path w="277943" h="129" extrusionOk="0">
                  <a:moveTo>
                    <a:pt x="0" y="0"/>
                  </a:moveTo>
                  <a:cubicBezTo>
                    <a:pt x="0" y="14"/>
                    <a:pt x="0" y="29"/>
                    <a:pt x="0" y="43"/>
                  </a:cubicBezTo>
                  <a:lnTo>
                    <a:pt x="0" y="129"/>
                  </a:lnTo>
                  <a:lnTo>
                    <a:pt x="277943" y="129"/>
                  </a:lnTo>
                  <a:lnTo>
                    <a:pt x="277943"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0" name="Google Shape;100;p4"/>
            <p:cNvSpPr/>
            <p:nvPr/>
          </p:nvSpPr>
          <p:spPr>
            <a:xfrm>
              <a:off x="238125" y="2380800"/>
              <a:ext cx="88675" cy="3600"/>
            </a:xfrm>
            <a:custGeom>
              <a:avLst/>
              <a:gdLst/>
              <a:ahLst/>
              <a:cxnLst/>
              <a:rect l="l" t="t" r="r" b="b"/>
              <a:pathLst>
                <a:path w="3547" h="144" extrusionOk="0">
                  <a:moveTo>
                    <a:pt x="0" y="0"/>
                  </a:moveTo>
                  <a:lnTo>
                    <a:pt x="0" y="143"/>
                  </a:lnTo>
                  <a:lnTo>
                    <a:pt x="3546" y="143"/>
                  </a:lnTo>
                  <a:cubicBezTo>
                    <a:pt x="3532" y="101"/>
                    <a:pt x="3518" y="58"/>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1" name="Google Shape;101;p4"/>
            <p:cNvSpPr/>
            <p:nvPr/>
          </p:nvSpPr>
          <p:spPr>
            <a:xfrm>
              <a:off x="424725" y="2380800"/>
              <a:ext cx="6951800" cy="3600"/>
            </a:xfrm>
            <a:custGeom>
              <a:avLst/>
              <a:gdLst/>
              <a:ahLst/>
              <a:cxnLst/>
              <a:rect l="l" t="t" r="r" b="b"/>
              <a:pathLst>
                <a:path w="278072" h="144" extrusionOk="0">
                  <a:moveTo>
                    <a:pt x="43" y="0"/>
                  </a:moveTo>
                  <a:cubicBezTo>
                    <a:pt x="29" y="58"/>
                    <a:pt x="14" y="101"/>
                    <a:pt x="0" y="143"/>
                  </a:cubicBezTo>
                  <a:lnTo>
                    <a:pt x="278072" y="143"/>
                  </a:lnTo>
                  <a:lnTo>
                    <a:pt x="278072"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2" name="Google Shape;102;p4"/>
            <p:cNvSpPr/>
            <p:nvPr/>
          </p:nvSpPr>
          <p:spPr>
            <a:xfrm>
              <a:off x="238125" y="2592075"/>
              <a:ext cx="100825" cy="3225"/>
            </a:xfrm>
            <a:custGeom>
              <a:avLst/>
              <a:gdLst/>
              <a:ahLst/>
              <a:cxnLst/>
              <a:rect l="l" t="t" r="r" b="b"/>
              <a:pathLst>
                <a:path w="4033" h="129" extrusionOk="0">
                  <a:moveTo>
                    <a:pt x="0" y="0"/>
                  </a:moveTo>
                  <a:lnTo>
                    <a:pt x="0" y="129"/>
                  </a:lnTo>
                  <a:lnTo>
                    <a:pt x="4032" y="129"/>
                  </a:lnTo>
                  <a:cubicBezTo>
                    <a:pt x="3989" y="86"/>
                    <a:pt x="3947" y="43"/>
                    <a:pt x="3904"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3" name="Google Shape;103;p4"/>
            <p:cNvSpPr/>
            <p:nvPr/>
          </p:nvSpPr>
          <p:spPr>
            <a:xfrm>
              <a:off x="412550" y="2592075"/>
              <a:ext cx="6963975" cy="3225"/>
            </a:xfrm>
            <a:custGeom>
              <a:avLst/>
              <a:gdLst/>
              <a:ahLst/>
              <a:cxnLst/>
              <a:rect l="l" t="t" r="r" b="b"/>
              <a:pathLst>
                <a:path w="278559" h="129" extrusionOk="0">
                  <a:moveTo>
                    <a:pt x="130" y="0"/>
                  </a:moveTo>
                  <a:cubicBezTo>
                    <a:pt x="87" y="43"/>
                    <a:pt x="44" y="86"/>
                    <a:pt x="1" y="129"/>
                  </a:cubicBezTo>
                  <a:lnTo>
                    <a:pt x="278559" y="129"/>
                  </a:lnTo>
                  <a:lnTo>
                    <a:pt x="27855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4" name="Google Shape;104;p4"/>
            <p:cNvSpPr/>
            <p:nvPr/>
          </p:nvSpPr>
          <p:spPr>
            <a:xfrm>
              <a:off x="238125" y="2802975"/>
              <a:ext cx="7138400" cy="3250"/>
            </a:xfrm>
            <a:custGeom>
              <a:avLst/>
              <a:gdLst/>
              <a:ahLst/>
              <a:cxnLst/>
              <a:rect l="l" t="t" r="r" b="b"/>
              <a:pathLst>
                <a:path w="285536" h="130" extrusionOk="0">
                  <a:moveTo>
                    <a:pt x="0" y="0"/>
                  </a:moveTo>
                  <a:lnTo>
                    <a:pt x="0" y="129"/>
                  </a:lnTo>
                  <a:lnTo>
                    <a:pt x="285536" y="129"/>
                  </a:lnTo>
                  <a:lnTo>
                    <a:pt x="285536" y="0"/>
                  </a:lnTo>
                  <a:lnTo>
                    <a:pt x="5791" y="0"/>
                  </a:lnTo>
                  <a:cubicBezTo>
                    <a:pt x="5698" y="15"/>
                    <a:pt x="5602" y="22"/>
                    <a:pt x="5503" y="22"/>
                  </a:cubicBezTo>
                  <a:cubicBezTo>
                    <a:pt x="5405" y="22"/>
                    <a:pt x="5305" y="15"/>
                    <a:pt x="5205"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5" name="Google Shape;105;p4"/>
            <p:cNvSpPr/>
            <p:nvPr/>
          </p:nvSpPr>
          <p:spPr>
            <a:xfrm>
              <a:off x="238125" y="3858225"/>
              <a:ext cx="130500" cy="3250"/>
            </a:xfrm>
            <a:custGeom>
              <a:avLst/>
              <a:gdLst/>
              <a:ahLst/>
              <a:cxnLst/>
              <a:rect l="l" t="t" r="r" b="b"/>
              <a:pathLst>
                <a:path w="5220" h="130" extrusionOk="0">
                  <a:moveTo>
                    <a:pt x="0" y="1"/>
                  </a:moveTo>
                  <a:lnTo>
                    <a:pt x="0" y="129"/>
                  </a:lnTo>
                  <a:lnTo>
                    <a:pt x="4704" y="129"/>
                  </a:lnTo>
                  <a:cubicBezTo>
                    <a:pt x="4876" y="58"/>
                    <a:pt x="5033" y="15"/>
                    <a:pt x="5219"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6" name="Google Shape;106;p4"/>
            <p:cNvSpPr/>
            <p:nvPr/>
          </p:nvSpPr>
          <p:spPr>
            <a:xfrm>
              <a:off x="382900" y="3858225"/>
              <a:ext cx="6993625" cy="3250"/>
            </a:xfrm>
            <a:custGeom>
              <a:avLst/>
              <a:gdLst/>
              <a:ahLst/>
              <a:cxnLst/>
              <a:rect l="l" t="t" r="r" b="b"/>
              <a:pathLst>
                <a:path w="279745" h="130" extrusionOk="0">
                  <a:moveTo>
                    <a:pt x="0" y="1"/>
                  </a:moveTo>
                  <a:cubicBezTo>
                    <a:pt x="172" y="15"/>
                    <a:pt x="343" y="58"/>
                    <a:pt x="501" y="129"/>
                  </a:cubicBezTo>
                  <a:lnTo>
                    <a:pt x="279745" y="129"/>
                  </a:lnTo>
                  <a:lnTo>
                    <a:pt x="279745"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7" name="Google Shape;107;p4"/>
            <p:cNvSpPr/>
            <p:nvPr/>
          </p:nvSpPr>
          <p:spPr>
            <a:xfrm>
              <a:off x="238125" y="4069125"/>
              <a:ext cx="97600" cy="3250"/>
            </a:xfrm>
            <a:custGeom>
              <a:avLst/>
              <a:gdLst/>
              <a:ahLst/>
              <a:cxnLst/>
              <a:rect l="l" t="t" r="r" b="b"/>
              <a:pathLst>
                <a:path w="3904" h="130" extrusionOk="0">
                  <a:moveTo>
                    <a:pt x="0" y="1"/>
                  </a:moveTo>
                  <a:lnTo>
                    <a:pt x="0" y="130"/>
                  </a:lnTo>
                  <a:lnTo>
                    <a:pt x="3804" y="130"/>
                  </a:lnTo>
                  <a:cubicBezTo>
                    <a:pt x="3832" y="87"/>
                    <a:pt x="3875" y="44"/>
                    <a:pt x="3904"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8" name="Google Shape;108;p4"/>
            <p:cNvSpPr/>
            <p:nvPr/>
          </p:nvSpPr>
          <p:spPr>
            <a:xfrm>
              <a:off x="415425" y="4069125"/>
              <a:ext cx="6961100" cy="3250"/>
            </a:xfrm>
            <a:custGeom>
              <a:avLst/>
              <a:gdLst/>
              <a:ahLst/>
              <a:cxnLst/>
              <a:rect l="l" t="t" r="r" b="b"/>
              <a:pathLst>
                <a:path w="278444" h="130" extrusionOk="0">
                  <a:moveTo>
                    <a:pt x="0" y="1"/>
                  </a:moveTo>
                  <a:cubicBezTo>
                    <a:pt x="43" y="44"/>
                    <a:pt x="72" y="87"/>
                    <a:pt x="115" y="130"/>
                  </a:cubicBezTo>
                  <a:lnTo>
                    <a:pt x="278444" y="130"/>
                  </a:lnTo>
                  <a:lnTo>
                    <a:pt x="278444"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9" name="Google Shape;109;p4"/>
            <p:cNvSpPr/>
            <p:nvPr/>
          </p:nvSpPr>
          <p:spPr>
            <a:xfrm>
              <a:off x="425775" y="4280050"/>
              <a:ext cx="6950750" cy="3600"/>
            </a:xfrm>
            <a:custGeom>
              <a:avLst/>
              <a:gdLst/>
              <a:ahLst/>
              <a:cxnLst/>
              <a:rect l="l" t="t" r="r" b="b"/>
              <a:pathLst>
                <a:path w="278030" h="144" extrusionOk="0">
                  <a:moveTo>
                    <a:pt x="1" y="0"/>
                  </a:moveTo>
                  <a:cubicBezTo>
                    <a:pt x="15" y="43"/>
                    <a:pt x="30" y="86"/>
                    <a:pt x="44" y="143"/>
                  </a:cubicBezTo>
                  <a:lnTo>
                    <a:pt x="278030" y="143"/>
                  </a:lnTo>
                  <a:lnTo>
                    <a:pt x="2780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10" name="Google Shape;110;p4"/>
            <p:cNvSpPr/>
            <p:nvPr/>
          </p:nvSpPr>
          <p:spPr>
            <a:xfrm>
              <a:off x="238125" y="4280050"/>
              <a:ext cx="87600" cy="3600"/>
            </a:xfrm>
            <a:custGeom>
              <a:avLst/>
              <a:gdLst/>
              <a:ahLst/>
              <a:cxnLst/>
              <a:rect l="l" t="t" r="r" b="b"/>
              <a:pathLst>
                <a:path w="3504" h="144" extrusionOk="0">
                  <a:moveTo>
                    <a:pt x="0" y="0"/>
                  </a:moveTo>
                  <a:lnTo>
                    <a:pt x="0" y="143"/>
                  </a:lnTo>
                  <a:lnTo>
                    <a:pt x="3460" y="143"/>
                  </a:lnTo>
                  <a:cubicBezTo>
                    <a:pt x="3475" y="86"/>
                    <a:pt x="3489" y="43"/>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11" name="Google Shape;111;p4"/>
            <p:cNvSpPr/>
            <p:nvPr/>
          </p:nvSpPr>
          <p:spPr>
            <a:xfrm>
              <a:off x="428300" y="4491300"/>
              <a:ext cx="6948575" cy="3250"/>
            </a:xfrm>
            <a:custGeom>
              <a:avLst/>
              <a:gdLst/>
              <a:ahLst/>
              <a:cxnLst/>
              <a:rect l="l" t="t" r="r" b="b"/>
              <a:pathLst>
                <a:path w="277943" h="130" extrusionOk="0">
                  <a:moveTo>
                    <a:pt x="0" y="1"/>
                  </a:moveTo>
                  <a:lnTo>
                    <a:pt x="0" y="130"/>
                  </a:lnTo>
                  <a:lnTo>
                    <a:pt x="277943" y="130"/>
                  </a:lnTo>
                  <a:lnTo>
                    <a:pt x="27794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12" name="Google Shape;112;p4"/>
            <p:cNvSpPr/>
            <p:nvPr/>
          </p:nvSpPr>
          <p:spPr>
            <a:xfrm>
              <a:off x="238125" y="4491300"/>
              <a:ext cx="85100" cy="3250"/>
            </a:xfrm>
            <a:custGeom>
              <a:avLst/>
              <a:gdLst/>
              <a:ahLst/>
              <a:cxnLst/>
              <a:rect l="l" t="t" r="r" b="b"/>
              <a:pathLst>
                <a:path w="3404" h="130" extrusionOk="0">
                  <a:moveTo>
                    <a:pt x="0" y="1"/>
                  </a:moveTo>
                  <a:lnTo>
                    <a:pt x="0" y="130"/>
                  </a:lnTo>
                  <a:lnTo>
                    <a:pt x="3403" y="130"/>
                  </a:lnTo>
                  <a:lnTo>
                    <a:pt x="340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13" name="Google Shape;113;p4"/>
            <p:cNvSpPr/>
            <p:nvPr/>
          </p:nvSpPr>
          <p:spPr>
            <a:xfrm>
              <a:off x="423650" y="4702225"/>
              <a:ext cx="6952875" cy="3225"/>
            </a:xfrm>
            <a:custGeom>
              <a:avLst/>
              <a:gdLst/>
              <a:ahLst/>
              <a:cxnLst/>
              <a:rect l="l" t="t" r="r" b="b"/>
              <a:pathLst>
                <a:path w="278115" h="129" extrusionOk="0">
                  <a:moveTo>
                    <a:pt x="57" y="0"/>
                  </a:moveTo>
                  <a:cubicBezTo>
                    <a:pt x="29" y="43"/>
                    <a:pt x="14" y="86"/>
                    <a:pt x="0" y="129"/>
                  </a:cubicBezTo>
                  <a:lnTo>
                    <a:pt x="278115" y="129"/>
                  </a:lnTo>
                  <a:lnTo>
                    <a:pt x="27811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14" name="Google Shape;114;p4"/>
            <p:cNvSpPr/>
            <p:nvPr/>
          </p:nvSpPr>
          <p:spPr>
            <a:xfrm>
              <a:off x="238125" y="4702225"/>
              <a:ext cx="89750" cy="3225"/>
            </a:xfrm>
            <a:custGeom>
              <a:avLst/>
              <a:gdLst/>
              <a:ahLst/>
              <a:cxnLst/>
              <a:rect l="l" t="t" r="r" b="b"/>
              <a:pathLst>
                <a:path w="3590" h="129" extrusionOk="0">
                  <a:moveTo>
                    <a:pt x="0" y="0"/>
                  </a:moveTo>
                  <a:lnTo>
                    <a:pt x="0" y="129"/>
                  </a:lnTo>
                  <a:lnTo>
                    <a:pt x="3589" y="129"/>
                  </a:lnTo>
                  <a:cubicBezTo>
                    <a:pt x="3575" y="86"/>
                    <a:pt x="3546" y="43"/>
                    <a:pt x="3532"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sp>
        <p:nvSpPr>
          <p:cNvPr id="115" name="Google Shape;115;p4"/>
          <p:cNvSpPr txBox="1">
            <a:spLocks noGrp="1"/>
          </p:cNvSpPr>
          <p:nvPr>
            <p:ph type="body" idx="1"/>
          </p:nvPr>
        </p:nvSpPr>
        <p:spPr>
          <a:xfrm>
            <a:off x="2336800" y="1983933"/>
            <a:ext cx="7518400" cy="37180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Clr>
                <a:schemeClr val="accent3"/>
              </a:buClr>
              <a:buSzPts val="1600"/>
              <a:buFont typeface="Raleway Thin"/>
              <a:buChar char="●"/>
              <a:defRPr/>
            </a:lvl1pPr>
            <a:lvl2pPr marL="1219170" lvl="1" indent="-440256">
              <a:spcBef>
                <a:spcPts val="0"/>
              </a:spcBef>
              <a:spcAft>
                <a:spcPts val="0"/>
              </a:spcAft>
              <a:buSzPts val="1600"/>
              <a:buFont typeface="Nunito Light"/>
              <a:buChar char="○"/>
              <a:defRPr/>
            </a:lvl2pPr>
            <a:lvl3pPr marL="1828754" lvl="2" indent="-431789">
              <a:spcBef>
                <a:spcPts val="2133"/>
              </a:spcBef>
              <a:spcAft>
                <a:spcPts val="0"/>
              </a:spcAft>
              <a:buSzPts val="1500"/>
              <a:buFont typeface="Nunito Light"/>
              <a:buChar char="■"/>
              <a:defRPr/>
            </a:lvl3pPr>
            <a:lvl4pPr marL="2438339" lvl="3" indent="-431789">
              <a:spcBef>
                <a:spcPts val="2133"/>
              </a:spcBef>
              <a:spcAft>
                <a:spcPts val="0"/>
              </a:spcAft>
              <a:buSzPts val="1500"/>
              <a:buFont typeface="Nunito Light"/>
              <a:buChar char="●"/>
              <a:defRPr/>
            </a:lvl4pPr>
            <a:lvl5pPr marL="3047924" lvl="4" indent="-406390">
              <a:spcBef>
                <a:spcPts val="2133"/>
              </a:spcBef>
              <a:spcAft>
                <a:spcPts val="0"/>
              </a:spcAft>
              <a:buSzPts val="1200"/>
              <a:buFont typeface="Nunito Light"/>
              <a:buChar char="○"/>
              <a:defRPr/>
            </a:lvl5pPr>
            <a:lvl6pPr marL="3657509" lvl="5" indent="-406390">
              <a:spcBef>
                <a:spcPts val="2133"/>
              </a:spcBef>
              <a:spcAft>
                <a:spcPts val="0"/>
              </a:spcAft>
              <a:buSzPts val="1200"/>
              <a:buFont typeface="Nunito Light"/>
              <a:buChar char="■"/>
              <a:defRPr/>
            </a:lvl6pPr>
            <a:lvl7pPr marL="4267093" lvl="6" indent="-414856">
              <a:spcBef>
                <a:spcPts val="2133"/>
              </a:spcBef>
              <a:spcAft>
                <a:spcPts val="0"/>
              </a:spcAft>
              <a:buSzPts val="1300"/>
              <a:buFont typeface="Nunito Light"/>
              <a:buChar char="●"/>
              <a:defRPr/>
            </a:lvl7pPr>
            <a:lvl8pPr marL="4876678" lvl="7" indent="-414856">
              <a:spcBef>
                <a:spcPts val="2133"/>
              </a:spcBef>
              <a:spcAft>
                <a:spcPts val="0"/>
              </a:spcAft>
              <a:buSzPts val="1300"/>
              <a:buFont typeface="Nunito Light"/>
              <a:buChar char="○"/>
              <a:defRPr/>
            </a:lvl8pPr>
            <a:lvl9pPr marL="5486263" lvl="8" indent="-406390">
              <a:spcBef>
                <a:spcPts val="2133"/>
              </a:spcBef>
              <a:spcAft>
                <a:spcPts val="2133"/>
              </a:spcAft>
              <a:buSzPts val="1200"/>
              <a:buFont typeface="Nunito Light"/>
              <a:buChar char="■"/>
              <a:defRPr/>
            </a:lvl9pPr>
          </a:lstStyle>
          <a:p>
            <a:endParaRPr dirty="0"/>
          </a:p>
        </p:txBody>
      </p:sp>
      <p:sp>
        <p:nvSpPr>
          <p:cNvPr id="116" name="Google Shape;116;p4"/>
          <p:cNvSpPr txBox="1">
            <a:spLocks noGrp="1"/>
          </p:cNvSpPr>
          <p:nvPr>
            <p:ph type="title"/>
          </p:nvPr>
        </p:nvSpPr>
        <p:spPr>
          <a:xfrm>
            <a:off x="1193800" y="659215"/>
            <a:ext cx="9804400" cy="846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4000" b="0">
                <a:solidFill>
                  <a:schemeClr val="accent1"/>
                </a:solidFill>
                <a:latin typeface="Chelsea Market"/>
                <a:ea typeface="Chelsea Market"/>
                <a:cs typeface="Chelsea Market"/>
                <a:sym typeface="Chelsea Market"/>
              </a:defRPr>
            </a:lvl1pPr>
            <a:lvl2pPr lvl="1" algn="ctr" rtl="0">
              <a:spcBef>
                <a:spcPts val="0"/>
              </a:spcBef>
              <a:spcAft>
                <a:spcPts val="0"/>
              </a:spcAft>
              <a:buNone/>
              <a:defRPr sz="4000" b="0">
                <a:solidFill>
                  <a:schemeClr val="accent1"/>
                </a:solidFill>
                <a:latin typeface="Chelsea Market"/>
                <a:ea typeface="Chelsea Market"/>
                <a:cs typeface="Chelsea Market"/>
                <a:sym typeface="Chelsea Market"/>
              </a:defRPr>
            </a:lvl2pPr>
            <a:lvl3pPr lvl="2" algn="ctr" rtl="0">
              <a:spcBef>
                <a:spcPts val="0"/>
              </a:spcBef>
              <a:spcAft>
                <a:spcPts val="0"/>
              </a:spcAft>
              <a:buNone/>
              <a:defRPr sz="4000" b="0">
                <a:solidFill>
                  <a:schemeClr val="accent1"/>
                </a:solidFill>
                <a:latin typeface="Chelsea Market"/>
                <a:ea typeface="Chelsea Market"/>
                <a:cs typeface="Chelsea Market"/>
                <a:sym typeface="Chelsea Market"/>
              </a:defRPr>
            </a:lvl3pPr>
            <a:lvl4pPr lvl="3" algn="ctr" rtl="0">
              <a:spcBef>
                <a:spcPts val="0"/>
              </a:spcBef>
              <a:spcAft>
                <a:spcPts val="0"/>
              </a:spcAft>
              <a:buNone/>
              <a:defRPr sz="4000" b="0">
                <a:solidFill>
                  <a:schemeClr val="accent1"/>
                </a:solidFill>
                <a:latin typeface="Chelsea Market"/>
                <a:ea typeface="Chelsea Market"/>
                <a:cs typeface="Chelsea Market"/>
                <a:sym typeface="Chelsea Market"/>
              </a:defRPr>
            </a:lvl4pPr>
            <a:lvl5pPr lvl="4" algn="ctr" rtl="0">
              <a:spcBef>
                <a:spcPts val="0"/>
              </a:spcBef>
              <a:spcAft>
                <a:spcPts val="0"/>
              </a:spcAft>
              <a:buNone/>
              <a:defRPr sz="4000" b="0">
                <a:solidFill>
                  <a:schemeClr val="accent1"/>
                </a:solidFill>
                <a:latin typeface="Chelsea Market"/>
                <a:ea typeface="Chelsea Market"/>
                <a:cs typeface="Chelsea Market"/>
                <a:sym typeface="Chelsea Market"/>
              </a:defRPr>
            </a:lvl5pPr>
            <a:lvl6pPr lvl="5" algn="ctr" rtl="0">
              <a:spcBef>
                <a:spcPts val="0"/>
              </a:spcBef>
              <a:spcAft>
                <a:spcPts val="0"/>
              </a:spcAft>
              <a:buNone/>
              <a:defRPr sz="4000" b="0">
                <a:solidFill>
                  <a:schemeClr val="accent1"/>
                </a:solidFill>
                <a:latin typeface="Chelsea Market"/>
                <a:ea typeface="Chelsea Market"/>
                <a:cs typeface="Chelsea Market"/>
                <a:sym typeface="Chelsea Market"/>
              </a:defRPr>
            </a:lvl6pPr>
            <a:lvl7pPr lvl="6" algn="ctr" rtl="0">
              <a:spcBef>
                <a:spcPts val="0"/>
              </a:spcBef>
              <a:spcAft>
                <a:spcPts val="0"/>
              </a:spcAft>
              <a:buNone/>
              <a:defRPr sz="4000" b="0">
                <a:solidFill>
                  <a:schemeClr val="accent1"/>
                </a:solidFill>
                <a:latin typeface="Chelsea Market"/>
                <a:ea typeface="Chelsea Market"/>
                <a:cs typeface="Chelsea Market"/>
                <a:sym typeface="Chelsea Market"/>
              </a:defRPr>
            </a:lvl7pPr>
            <a:lvl8pPr lvl="7" algn="ctr" rtl="0">
              <a:spcBef>
                <a:spcPts val="0"/>
              </a:spcBef>
              <a:spcAft>
                <a:spcPts val="0"/>
              </a:spcAft>
              <a:buNone/>
              <a:defRPr sz="4000" b="0">
                <a:solidFill>
                  <a:schemeClr val="accent1"/>
                </a:solidFill>
                <a:latin typeface="Chelsea Market"/>
                <a:ea typeface="Chelsea Market"/>
                <a:cs typeface="Chelsea Market"/>
                <a:sym typeface="Chelsea Market"/>
              </a:defRPr>
            </a:lvl8pPr>
            <a:lvl9pPr lvl="8" algn="ctr" rtl="0">
              <a:spcBef>
                <a:spcPts val="0"/>
              </a:spcBef>
              <a:spcAft>
                <a:spcPts val="0"/>
              </a:spcAft>
              <a:buNone/>
              <a:defRPr sz="4000" b="0">
                <a:solidFill>
                  <a:schemeClr val="accent1"/>
                </a:solidFill>
                <a:latin typeface="Chelsea Market"/>
                <a:ea typeface="Chelsea Market"/>
                <a:cs typeface="Chelsea Market"/>
                <a:sym typeface="Chelsea Market"/>
              </a:defRPr>
            </a:lvl9pPr>
          </a:lstStyle>
          <a:p>
            <a:endParaRPr dirty="0"/>
          </a:p>
        </p:txBody>
      </p:sp>
    </p:spTree>
    <p:extLst>
      <p:ext uri="{BB962C8B-B14F-4D97-AF65-F5344CB8AC3E}">
        <p14:creationId xmlns:p14="http://schemas.microsoft.com/office/powerpoint/2010/main" val="3521285758"/>
      </p:ext>
    </p:extLst>
  </p:cSld>
  <p:clrMapOvr>
    <a:masterClrMapping/>
  </p:clrMapOvr>
  <p:transition>
    <p:fade thruBlk="1"/>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17"/>
        <p:cNvGrpSpPr/>
        <p:nvPr/>
      </p:nvGrpSpPr>
      <p:grpSpPr>
        <a:xfrm>
          <a:off x="0" y="0"/>
          <a:ext cx="0" cy="0"/>
          <a:chOff x="0" y="0"/>
          <a:chExt cx="0" cy="0"/>
        </a:xfrm>
      </p:grpSpPr>
      <p:grpSp>
        <p:nvGrpSpPr>
          <p:cNvPr id="118" name="Google Shape;118;p5"/>
          <p:cNvGrpSpPr/>
          <p:nvPr/>
        </p:nvGrpSpPr>
        <p:grpSpPr>
          <a:xfrm>
            <a:off x="805089" y="459374"/>
            <a:ext cx="10581756" cy="5939257"/>
            <a:chOff x="238125" y="847975"/>
            <a:chExt cx="7143400" cy="4009400"/>
          </a:xfrm>
        </p:grpSpPr>
        <p:sp>
          <p:nvSpPr>
            <p:cNvPr id="119" name="Google Shape;119;p5"/>
            <p:cNvSpPr/>
            <p:nvPr/>
          </p:nvSpPr>
          <p:spPr>
            <a:xfrm>
              <a:off x="238475" y="847975"/>
              <a:ext cx="7143050" cy="4009400"/>
            </a:xfrm>
            <a:custGeom>
              <a:avLst/>
              <a:gdLst/>
              <a:ahLst/>
              <a:cxnLst/>
              <a:rect l="l" t="t" r="r" b="b"/>
              <a:pathLst>
                <a:path w="285722" h="160376" extrusionOk="0">
                  <a:moveTo>
                    <a:pt x="5465" y="4426"/>
                  </a:moveTo>
                  <a:cubicBezTo>
                    <a:pt x="6551" y="4426"/>
                    <a:pt x="7593" y="5271"/>
                    <a:pt x="7593" y="6549"/>
                  </a:cubicBezTo>
                  <a:cubicBezTo>
                    <a:pt x="7593" y="7707"/>
                    <a:pt x="6649" y="8651"/>
                    <a:pt x="5491" y="8651"/>
                  </a:cubicBezTo>
                  <a:cubicBezTo>
                    <a:pt x="3604" y="8651"/>
                    <a:pt x="2660" y="6377"/>
                    <a:pt x="3990" y="5047"/>
                  </a:cubicBezTo>
                  <a:cubicBezTo>
                    <a:pt x="4419" y="4618"/>
                    <a:pt x="4947" y="4426"/>
                    <a:pt x="5465" y="4426"/>
                  </a:cubicBezTo>
                  <a:close/>
                  <a:moveTo>
                    <a:pt x="5467" y="12161"/>
                  </a:moveTo>
                  <a:cubicBezTo>
                    <a:pt x="6552" y="12161"/>
                    <a:pt x="7593" y="13003"/>
                    <a:pt x="7593" y="14270"/>
                  </a:cubicBezTo>
                  <a:cubicBezTo>
                    <a:pt x="7593" y="15443"/>
                    <a:pt x="6649" y="16386"/>
                    <a:pt x="5491" y="16386"/>
                  </a:cubicBezTo>
                  <a:cubicBezTo>
                    <a:pt x="3604" y="16386"/>
                    <a:pt x="2660" y="14113"/>
                    <a:pt x="3990" y="12783"/>
                  </a:cubicBezTo>
                  <a:cubicBezTo>
                    <a:pt x="4420" y="12353"/>
                    <a:pt x="4948" y="12161"/>
                    <a:pt x="5467" y="12161"/>
                  </a:cubicBezTo>
                  <a:close/>
                  <a:moveTo>
                    <a:pt x="5465" y="19883"/>
                  </a:moveTo>
                  <a:cubicBezTo>
                    <a:pt x="6551" y="19883"/>
                    <a:pt x="7593" y="20728"/>
                    <a:pt x="7593" y="22006"/>
                  </a:cubicBezTo>
                  <a:cubicBezTo>
                    <a:pt x="7593" y="23164"/>
                    <a:pt x="6649" y="24108"/>
                    <a:pt x="5491" y="24108"/>
                  </a:cubicBezTo>
                  <a:cubicBezTo>
                    <a:pt x="3604" y="24108"/>
                    <a:pt x="2660" y="21834"/>
                    <a:pt x="3990" y="20505"/>
                  </a:cubicBezTo>
                  <a:cubicBezTo>
                    <a:pt x="4419" y="20075"/>
                    <a:pt x="4947" y="19883"/>
                    <a:pt x="5465" y="19883"/>
                  </a:cubicBezTo>
                  <a:close/>
                  <a:moveTo>
                    <a:pt x="5467" y="27618"/>
                  </a:moveTo>
                  <a:cubicBezTo>
                    <a:pt x="6552" y="27618"/>
                    <a:pt x="7593" y="28460"/>
                    <a:pt x="7593" y="29727"/>
                  </a:cubicBezTo>
                  <a:cubicBezTo>
                    <a:pt x="7593" y="30900"/>
                    <a:pt x="6649" y="31844"/>
                    <a:pt x="5491" y="31844"/>
                  </a:cubicBezTo>
                  <a:cubicBezTo>
                    <a:pt x="3604" y="31844"/>
                    <a:pt x="2660" y="29570"/>
                    <a:pt x="3990" y="28240"/>
                  </a:cubicBezTo>
                  <a:cubicBezTo>
                    <a:pt x="4420" y="27810"/>
                    <a:pt x="4948" y="27618"/>
                    <a:pt x="5467" y="27618"/>
                  </a:cubicBezTo>
                  <a:close/>
                  <a:moveTo>
                    <a:pt x="5491" y="35347"/>
                  </a:moveTo>
                  <a:cubicBezTo>
                    <a:pt x="6049" y="35347"/>
                    <a:pt x="6578" y="35576"/>
                    <a:pt x="6978" y="35976"/>
                  </a:cubicBezTo>
                  <a:cubicBezTo>
                    <a:pt x="8387" y="37384"/>
                    <a:pt x="7233" y="39583"/>
                    <a:pt x="5519" y="39583"/>
                  </a:cubicBezTo>
                  <a:cubicBezTo>
                    <a:pt x="5249" y="39583"/>
                    <a:pt x="4966" y="39528"/>
                    <a:pt x="4676" y="39408"/>
                  </a:cubicBezTo>
                  <a:cubicBezTo>
                    <a:pt x="2546" y="38535"/>
                    <a:pt x="3175" y="35347"/>
                    <a:pt x="5491" y="35347"/>
                  </a:cubicBezTo>
                  <a:close/>
                  <a:moveTo>
                    <a:pt x="5465" y="43075"/>
                  </a:moveTo>
                  <a:cubicBezTo>
                    <a:pt x="6551" y="43075"/>
                    <a:pt x="7593" y="43921"/>
                    <a:pt x="7593" y="45199"/>
                  </a:cubicBezTo>
                  <a:cubicBezTo>
                    <a:pt x="7593" y="46357"/>
                    <a:pt x="6649" y="47301"/>
                    <a:pt x="5491" y="47301"/>
                  </a:cubicBezTo>
                  <a:cubicBezTo>
                    <a:pt x="3604" y="47301"/>
                    <a:pt x="2660" y="45027"/>
                    <a:pt x="3990" y="43697"/>
                  </a:cubicBezTo>
                  <a:cubicBezTo>
                    <a:pt x="4419" y="43268"/>
                    <a:pt x="4947" y="43075"/>
                    <a:pt x="5465" y="43075"/>
                  </a:cubicBezTo>
                  <a:close/>
                  <a:moveTo>
                    <a:pt x="5467" y="50811"/>
                  </a:moveTo>
                  <a:cubicBezTo>
                    <a:pt x="6552" y="50811"/>
                    <a:pt x="7593" y="51653"/>
                    <a:pt x="7593" y="52920"/>
                  </a:cubicBezTo>
                  <a:cubicBezTo>
                    <a:pt x="7593" y="54093"/>
                    <a:pt x="6649" y="55036"/>
                    <a:pt x="5491" y="55036"/>
                  </a:cubicBezTo>
                  <a:cubicBezTo>
                    <a:pt x="3604" y="55036"/>
                    <a:pt x="2660" y="52763"/>
                    <a:pt x="3990" y="51433"/>
                  </a:cubicBezTo>
                  <a:cubicBezTo>
                    <a:pt x="4420" y="51003"/>
                    <a:pt x="4948" y="50811"/>
                    <a:pt x="5467" y="50811"/>
                  </a:cubicBezTo>
                  <a:close/>
                  <a:moveTo>
                    <a:pt x="5465" y="58533"/>
                  </a:moveTo>
                  <a:cubicBezTo>
                    <a:pt x="6551" y="58533"/>
                    <a:pt x="7593" y="59378"/>
                    <a:pt x="7593" y="60656"/>
                  </a:cubicBezTo>
                  <a:cubicBezTo>
                    <a:pt x="7593" y="61814"/>
                    <a:pt x="6649" y="62758"/>
                    <a:pt x="5491" y="62758"/>
                  </a:cubicBezTo>
                  <a:cubicBezTo>
                    <a:pt x="3604" y="62758"/>
                    <a:pt x="2660" y="60484"/>
                    <a:pt x="3990" y="59154"/>
                  </a:cubicBezTo>
                  <a:cubicBezTo>
                    <a:pt x="4419" y="58725"/>
                    <a:pt x="4947" y="58533"/>
                    <a:pt x="5465" y="58533"/>
                  </a:cubicBezTo>
                  <a:close/>
                  <a:moveTo>
                    <a:pt x="5467" y="66268"/>
                  </a:moveTo>
                  <a:cubicBezTo>
                    <a:pt x="6552" y="66268"/>
                    <a:pt x="7593" y="67110"/>
                    <a:pt x="7593" y="68377"/>
                  </a:cubicBezTo>
                  <a:cubicBezTo>
                    <a:pt x="7593" y="69550"/>
                    <a:pt x="6649" y="70493"/>
                    <a:pt x="5491" y="70493"/>
                  </a:cubicBezTo>
                  <a:cubicBezTo>
                    <a:pt x="3604" y="70493"/>
                    <a:pt x="2660" y="68220"/>
                    <a:pt x="3990" y="66890"/>
                  </a:cubicBezTo>
                  <a:cubicBezTo>
                    <a:pt x="4420" y="66460"/>
                    <a:pt x="4948" y="66268"/>
                    <a:pt x="5467" y="66268"/>
                  </a:cubicBezTo>
                  <a:close/>
                  <a:moveTo>
                    <a:pt x="5473" y="74000"/>
                  </a:moveTo>
                  <a:cubicBezTo>
                    <a:pt x="6556" y="74000"/>
                    <a:pt x="7593" y="74838"/>
                    <a:pt x="7593" y="76113"/>
                  </a:cubicBezTo>
                  <a:cubicBezTo>
                    <a:pt x="7593" y="77285"/>
                    <a:pt x="6649" y="78229"/>
                    <a:pt x="5491" y="78229"/>
                  </a:cubicBezTo>
                  <a:cubicBezTo>
                    <a:pt x="3604" y="78229"/>
                    <a:pt x="2660" y="75956"/>
                    <a:pt x="3990" y="74626"/>
                  </a:cubicBezTo>
                  <a:cubicBezTo>
                    <a:pt x="4421" y="74194"/>
                    <a:pt x="4953" y="74000"/>
                    <a:pt x="5473" y="74000"/>
                  </a:cubicBezTo>
                  <a:close/>
                  <a:moveTo>
                    <a:pt x="5465" y="81725"/>
                  </a:moveTo>
                  <a:cubicBezTo>
                    <a:pt x="6551" y="81725"/>
                    <a:pt x="7593" y="82571"/>
                    <a:pt x="7593" y="83848"/>
                  </a:cubicBezTo>
                  <a:cubicBezTo>
                    <a:pt x="7593" y="85007"/>
                    <a:pt x="6649" y="85950"/>
                    <a:pt x="5491" y="85950"/>
                  </a:cubicBezTo>
                  <a:cubicBezTo>
                    <a:pt x="3604" y="85950"/>
                    <a:pt x="2660" y="83677"/>
                    <a:pt x="3990" y="82347"/>
                  </a:cubicBezTo>
                  <a:cubicBezTo>
                    <a:pt x="4419" y="81918"/>
                    <a:pt x="4947" y="81725"/>
                    <a:pt x="5465" y="81725"/>
                  </a:cubicBezTo>
                  <a:close/>
                  <a:moveTo>
                    <a:pt x="5467" y="89460"/>
                  </a:moveTo>
                  <a:cubicBezTo>
                    <a:pt x="6552" y="89460"/>
                    <a:pt x="7593" y="90302"/>
                    <a:pt x="7593" y="91570"/>
                  </a:cubicBezTo>
                  <a:cubicBezTo>
                    <a:pt x="7593" y="92742"/>
                    <a:pt x="6649" y="93686"/>
                    <a:pt x="5491" y="93686"/>
                  </a:cubicBezTo>
                  <a:cubicBezTo>
                    <a:pt x="3604" y="93686"/>
                    <a:pt x="2660" y="91413"/>
                    <a:pt x="3990" y="90083"/>
                  </a:cubicBezTo>
                  <a:cubicBezTo>
                    <a:pt x="4420" y="89653"/>
                    <a:pt x="4948" y="89460"/>
                    <a:pt x="5467" y="89460"/>
                  </a:cubicBezTo>
                  <a:close/>
                  <a:moveTo>
                    <a:pt x="5465" y="97182"/>
                  </a:moveTo>
                  <a:cubicBezTo>
                    <a:pt x="6551" y="97182"/>
                    <a:pt x="7593" y="98028"/>
                    <a:pt x="7593" y="99306"/>
                  </a:cubicBezTo>
                  <a:cubicBezTo>
                    <a:pt x="7593" y="100464"/>
                    <a:pt x="6649" y="101422"/>
                    <a:pt x="5491" y="101422"/>
                  </a:cubicBezTo>
                  <a:cubicBezTo>
                    <a:pt x="3604" y="101422"/>
                    <a:pt x="2660" y="99134"/>
                    <a:pt x="3990" y="97804"/>
                  </a:cubicBezTo>
                  <a:cubicBezTo>
                    <a:pt x="4419" y="97375"/>
                    <a:pt x="4947" y="97182"/>
                    <a:pt x="5465" y="97182"/>
                  </a:cubicBezTo>
                  <a:close/>
                  <a:moveTo>
                    <a:pt x="5465" y="104918"/>
                  </a:moveTo>
                  <a:cubicBezTo>
                    <a:pt x="6551" y="104918"/>
                    <a:pt x="7593" y="105763"/>
                    <a:pt x="7593" y="107041"/>
                  </a:cubicBezTo>
                  <a:cubicBezTo>
                    <a:pt x="7593" y="108199"/>
                    <a:pt x="6649" y="109143"/>
                    <a:pt x="5491" y="109143"/>
                  </a:cubicBezTo>
                  <a:cubicBezTo>
                    <a:pt x="3604" y="109143"/>
                    <a:pt x="2660" y="106870"/>
                    <a:pt x="3990" y="105540"/>
                  </a:cubicBezTo>
                  <a:cubicBezTo>
                    <a:pt x="4419" y="105110"/>
                    <a:pt x="4947" y="104918"/>
                    <a:pt x="5465" y="104918"/>
                  </a:cubicBezTo>
                  <a:close/>
                  <a:moveTo>
                    <a:pt x="5467" y="112653"/>
                  </a:moveTo>
                  <a:cubicBezTo>
                    <a:pt x="6552" y="112653"/>
                    <a:pt x="7593" y="113495"/>
                    <a:pt x="7593" y="114763"/>
                  </a:cubicBezTo>
                  <a:cubicBezTo>
                    <a:pt x="7593" y="115935"/>
                    <a:pt x="6649" y="116879"/>
                    <a:pt x="5491" y="116879"/>
                  </a:cubicBezTo>
                  <a:cubicBezTo>
                    <a:pt x="3604" y="116879"/>
                    <a:pt x="2660" y="114605"/>
                    <a:pt x="3990" y="113276"/>
                  </a:cubicBezTo>
                  <a:cubicBezTo>
                    <a:pt x="4420" y="112846"/>
                    <a:pt x="4948" y="112653"/>
                    <a:pt x="5467" y="112653"/>
                  </a:cubicBezTo>
                  <a:close/>
                  <a:moveTo>
                    <a:pt x="5465" y="120375"/>
                  </a:moveTo>
                  <a:cubicBezTo>
                    <a:pt x="6551" y="120375"/>
                    <a:pt x="7593" y="121220"/>
                    <a:pt x="7593" y="122498"/>
                  </a:cubicBezTo>
                  <a:cubicBezTo>
                    <a:pt x="7593" y="123656"/>
                    <a:pt x="6649" y="124600"/>
                    <a:pt x="5491" y="124600"/>
                  </a:cubicBezTo>
                  <a:cubicBezTo>
                    <a:pt x="3604" y="124600"/>
                    <a:pt x="2660" y="122327"/>
                    <a:pt x="3990" y="120997"/>
                  </a:cubicBezTo>
                  <a:cubicBezTo>
                    <a:pt x="4419" y="120567"/>
                    <a:pt x="4947" y="120375"/>
                    <a:pt x="5465" y="120375"/>
                  </a:cubicBezTo>
                  <a:close/>
                  <a:moveTo>
                    <a:pt x="5467" y="128110"/>
                  </a:moveTo>
                  <a:cubicBezTo>
                    <a:pt x="6552" y="128110"/>
                    <a:pt x="7593" y="128952"/>
                    <a:pt x="7593" y="130220"/>
                  </a:cubicBezTo>
                  <a:cubicBezTo>
                    <a:pt x="7593" y="131392"/>
                    <a:pt x="6649" y="132336"/>
                    <a:pt x="5491" y="132336"/>
                  </a:cubicBezTo>
                  <a:cubicBezTo>
                    <a:pt x="3604" y="132336"/>
                    <a:pt x="2660" y="130062"/>
                    <a:pt x="3990" y="128733"/>
                  </a:cubicBezTo>
                  <a:cubicBezTo>
                    <a:pt x="4420" y="128303"/>
                    <a:pt x="4948" y="128110"/>
                    <a:pt x="5467" y="128110"/>
                  </a:cubicBezTo>
                  <a:close/>
                  <a:moveTo>
                    <a:pt x="5465" y="135832"/>
                  </a:moveTo>
                  <a:cubicBezTo>
                    <a:pt x="6551" y="135832"/>
                    <a:pt x="7593" y="136677"/>
                    <a:pt x="7593" y="137955"/>
                  </a:cubicBezTo>
                  <a:cubicBezTo>
                    <a:pt x="7593" y="139114"/>
                    <a:pt x="6649" y="140072"/>
                    <a:pt x="5491" y="140072"/>
                  </a:cubicBezTo>
                  <a:cubicBezTo>
                    <a:pt x="3604" y="140072"/>
                    <a:pt x="2660" y="137784"/>
                    <a:pt x="3990" y="136454"/>
                  </a:cubicBezTo>
                  <a:cubicBezTo>
                    <a:pt x="4419" y="136024"/>
                    <a:pt x="4947" y="135832"/>
                    <a:pt x="5465" y="135832"/>
                  </a:cubicBezTo>
                  <a:close/>
                  <a:moveTo>
                    <a:pt x="5465" y="143568"/>
                  </a:moveTo>
                  <a:cubicBezTo>
                    <a:pt x="6551" y="143568"/>
                    <a:pt x="7593" y="144413"/>
                    <a:pt x="7593" y="145691"/>
                  </a:cubicBezTo>
                  <a:cubicBezTo>
                    <a:pt x="7593" y="146849"/>
                    <a:pt x="6649" y="147793"/>
                    <a:pt x="5491" y="147793"/>
                  </a:cubicBezTo>
                  <a:cubicBezTo>
                    <a:pt x="3604" y="147793"/>
                    <a:pt x="2660" y="145519"/>
                    <a:pt x="3990" y="144190"/>
                  </a:cubicBezTo>
                  <a:cubicBezTo>
                    <a:pt x="4419" y="143760"/>
                    <a:pt x="4947" y="143568"/>
                    <a:pt x="5465" y="143568"/>
                  </a:cubicBezTo>
                  <a:close/>
                  <a:moveTo>
                    <a:pt x="5467" y="151303"/>
                  </a:moveTo>
                  <a:cubicBezTo>
                    <a:pt x="6552" y="151303"/>
                    <a:pt x="7593" y="152145"/>
                    <a:pt x="7593" y="153412"/>
                  </a:cubicBezTo>
                  <a:cubicBezTo>
                    <a:pt x="7593" y="154585"/>
                    <a:pt x="6649" y="155529"/>
                    <a:pt x="5491" y="155529"/>
                  </a:cubicBezTo>
                  <a:cubicBezTo>
                    <a:pt x="3604" y="155529"/>
                    <a:pt x="2660" y="153255"/>
                    <a:pt x="3990" y="151925"/>
                  </a:cubicBezTo>
                  <a:cubicBezTo>
                    <a:pt x="4420" y="151495"/>
                    <a:pt x="4948" y="151303"/>
                    <a:pt x="5467" y="151303"/>
                  </a:cubicBezTo>
                  <a:close/>
                  <a:moveTo>
                    <a:pt x="0" y="0"/>
                  </a:moveTo>
                  <a:lnTo>
                    <a:pt x="0" y="160376"/>
                  </a:lnTo>
                  <a:lnTo>
                    <a:pt x="285722" y="160376"/>
                  </a:lnTo>
                  <a:lnTo>
                    <a:pt x="285722" y="0"/>
                  </a:lnTo>
                  <a:close/>
                </a:path>
              </a:pathLst>
            </a:custGeom>
            <a:solidFill>
              <a:srgbClr val="FFFFFF"/>
            </a:solidFill>
            <a:ln>
              <a:noFill/>
            </a:ln>
            <a:effectLst>
              <a:outerShdw blurRad="57150" dist="19050" dir="5400000" algn="bl" rotWithShape="0">
                <a:srgbClr val="783F04">
                  <a:alpha val="61000"/>
                </a:srgbClr>
              </a:outerShdw>
            </a:effectLst>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0" name="Google Shape;120;p5"/>
            <p:cNvSpPr/>
            <p:nvPr/>
          </p:nvSpPr>
          <p:spPr>
            <a:xfrm>
              <a:off x="238125" y="111462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1" name="Google Shape;121;p5"/>
            <p:cNvSpPr/>
            <p:nvPr/>
          </p:nvSpPr>
          <p:spPr>
            <a:xfrm>
              <a:off x="238125" y="132590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2" name="Google Shape;122;p5"/>
            <p:cNvSpPr/>
            <p:nvPr/>
          </p:nvSpPr>
          <p:spPr>
            <a:xfrm>
              <a:off x="238125" y="1747725"/>
              <a:ext cx="99400" cy="3600"/>
            </a:xfrm>
            <a:custGeom>
              <a:avLst/>
              <a:gdLst/>
              <a:ahLst/>
              <a:cxnLst/>
              <a:rect l="l" t="t" r="r" b="b"/>
              <a:pathLst>
                <a:path w="3976" h="144" extrusionOk="0">
                  <a:moveTo>
                    <a:pt x="0" y="0"/>
                  </a:moveTo>
                  <a:lnTo>
                    <a:pt x="0" y="143"/>
                  </a:lnTo>
                  <a:lnTo>
                    <a:pt x="3861" y="143"/>
                  </a:lnTo>
                  <a:lnTo>
                    <a:pt x="397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3" name="Google Shape;123;p5"/>
            <p:cNvSpPr/>
            <p:nvPr/>
          </p:nvSpPr>
          <p:spPr>
            <a:xfrm>
              <a:off x="238125" y="301387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4" name="Google Shape;124;p5"/>
            <p:cNvSpPr/>
            <p:nvPr/>
          </p:nvSpPr>
          <p:spPr>
            <a:xfrm>
              <a:off x="238125" y="3225150"/>
              <a:ext cx="7138400" cy="3250"/>
            </a:xfrm>
            <a:custGeom>
              <a:avLst/>
              <a:gdLst/>
              <a:ahLst/>
              <a:cxnLst/>
              <a:rect l="l" t="t" r="r" b="b"/>
              <a:pathLst>
                <a:path w="285536" h="130" extrusionOk="0">
                  <a:moveTo>
                    <a:pt x="0" y="0"/>
                  </a:moveTo>
                  <a:lnTo>
                    <a:pt x="0" y="129"/>
                  </a:lnTo>
                  <a:lnTo>
                    <a:pt x="285536" y="129"/>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5" name="Google Shape;125;p5"/>
            <p:cNvSpPr/>
            <p:nvPr/>
          </p:nvSpPr>
          <p:spPr>
            <a:xfrm>
              <a:off x="238125" y="343605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6" name="Google Shape;126;p5"/>
            <p:cNvSpPr/>
            <p:nvPr/>
          </p:nvSpPr>
          <p:spPr>
            <a:xfrm>
              <a:off x="238125" y="3646975"/>
              <a:ext cx="7138400" cy="3575"/>
            </a:xfrm>
            <a:custGeom>
              <a:avLst/>
              <a:gdLst/>
              <a:ahLst/>
              <a:cxnLst/>
              <a:rect l="l" t="t" r="r" b="b"/>
              <a:pathLst>
                <a:path w="285536" h="143" extrusionOk="0">
                  <a:moveTo>
                    <a:pt x="0" y="0"/>
                  </a:moveTo>
                  <a:lnTo>
                    <a:pt x="0" y="143"/>
                  </a:lnTo>
                  <a:lnTo>
                    <a:pt x="285536" y="143"/>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7" name="Google Shape;127;p5"/>
            <p:cNvSpPr/>
            <p:nvPr/>
          </p:nvSpPr>
          <p:spPr>
            <a:xfrm>
              <a:off x="238125" y="1536800"/>
              <a:ext cx="7138400" cy="3250"/>
            </a:xfrm>
            <a:custGeom>
              <a:avLst/>
              <a:gdLst/>
              <a:ahLst/>
              <a:cxnLst/>
              <a:rect l="l" t="t" r="r" b="b"/>
              <a:pathLst>
                <a:path w="285536" h="130" extrusionOk="0">
                  <a:moveTo>
                    <a:pt x="0" y="1"/>
                  </a:moveTo>
                  <a:lnTo>
                    <a:pt x="0" y="130"/>
                  </a:lnTo>
                  <a:lnTo>
                    <a:pt x="4876" y="130"/>
                  </a:lnTo>
                  <a:cubicBezTo>
                    <a:pt x="5076" y="72"/>
                    <a:pt x="5280" y="44"/>
                    <a:pt x="5484" y="44"/>
                  </a:cubicBezTo>
                  <a:cubicBezTo>
                    <a:pt x="5687" y="44"/>
                    <a:pt x="5891" y="72"/>
                    <a:pt x="6091" y="130"/>
                  </a:cubicBezTo>
                  <a:lnTo>
                    <a:pt x="285536" y="130"/>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8" name="Google Shape;128;p5"/>
            <p:cNvSpPr/>
            <p:nvPr/>
          </p:nvSpPr>
          <p:spPr>
            <a:xfrm>
              <a:off x="337125" y="1747725"/>
              <a:ext cx="750" cy="725"/>
            </a:xfrm>
            <a:custGeom>
              <a:avLst/>
              <a:gdLst/>
              <a:ahLst/>
              <a:cxnLst/>
              <a:rect l="l" t="t" r="r" b="b"/>
              <a:pathLst>
                <a:path w="30" h="29" extrusionOk="0">
                  <a:moveTo>
                    <a:pt x="1" y="0"/>
                  </a:moveTo>
                  <a:lnTo>
                    <a:pt x="1" y="29"/>
                  </a:lnTo>
                  <a:lnTo>
                    <a:pt x="2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9" name="Google Shape;129;p5"/>
            <p:cNvSpPr/>
            <p:nvPr/>
          </p:nvSpPr>
          <p:spPr>
            <a:xfrm>
              <a:off x="413275" y="1747725"/>
              <a:ext cx="6963250" cy="3600"/>
            </a:xfrm>
            <a:custGeom>
              <a:avLst/>
              <a:gdLst/>
              <a:ahLst/>
              <a:cxnLst/>
              <a:rect l="l" t="t" r="r" b="b"/>
              <a:pathLst>
                <a:path w="278530" h="144" extrusionOk="0">
                  <a:moveTo>
                    <a:pt x="0" y="0"/>
                  </a:moveTo>
                  <a:cubicBezTo>
                    <a:pt x="43" y="43"/>
                    <a:pt x="86" y="86"/>
                    <a:pt x="115" y="143"/>
                  </a:cubicBezTo>
                  <a:lnTo>
                    <a:pt x="278530" y="143"/>
                  </a:lnTo>
                  <a:lnTo>
                    <a:pt x="2785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0" name="Google Shape;130;p5"/>
            <p:cNvSpPr/>
            <p:nvPr/>
          </p:nvSpPr>
          <p:spPr>
            <a:xfrm>
              <a:off x="238125" y="1958975"/>
              <a:ext cx="88300" cy="3250"/>
            </a:xfrm>
            <a:custGeom>
              <a:avLst/>
              <a:gdLst/>
              <a:ahLst/>
              <a:cxnLst/>
              <a:rect l="l" t="t" r="r" b="b"/>
              <a:pathLst>
                <a:path w="3532" h="130" extrusionOk="0">
                  <a:moveTo>
                    <a:pt x="0" y="1"/>
                  </a:moveTo>
                  <a:lnTo>
                    <a:pt x="0" y="130"/>
                  </a:lnTo>
                  <a:lnTo>
                    <a:pt x="3489" y="130"/>
                  </a:lnTo>
                  <a:cubicBezTo>
                    <a:pt x="3503" y="87"/>
                    <a:pt x="3518" y="44"/>
                    <a:pt x="3532"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1" name="Google Shape;131;p5"/>
            <p:cNvSpPr/>
            <p:nvPr/>
          </p:nvSpPr>
          <p:spPr>
            <a:xfrm>
              <a:off x="424725" y="1958975"/>
              <a:ext cx="6951800" cy="3250"/>
            </a:xfrm>
            <a:custGeom>
              <a:avLst/>
              <a:gdLst/>
              <a:ahLst/>
              <a:cxnLst/>
              <a:rect l="l" t="t" r="r" b="b"/>
              <a:pathLst>
                <a:path w="278072" h="130" extrusionOk="0">
                  <a:moveTo>
                    <a:pt x="0" y="1"/>
                  </a:moveTo>
                  <a:cubicBezTo>
                    <a:pt x="29" y="44"/>
                    <a:pt x="43" y="87"/>
                    <a:pt x="57" y="130"/>
                  </a:cubicBezTo>
                  <a:lnTo>
                    <a:pt x="278072" y="130"/>
                  </a:lnTo>
                  <a:lnTo>
                    <a:pt x="278072"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2" name="Google Shape;132;p5"/>
            <p:cNvSpPr/>
            <p:nvPr/>
          </p:nvSpPr>
          <p:spPr>
            <a:xfrm>
              <a:off x="238125" y="2169900"/>
              <a:ext cx="85100" cy="3225"/>
            </a:xfrm>
            <a:custGeom>
              <a:avLst/>
              <a:gdLst/>
              <a:ahLst/>
              <a:cxnLst/>
              <a:rect l="l" t="t" r="r" b="b"/>
              <a:pathLst>
                <a:path w="3404" h="129" extrusionOk="0">
                  <a:moveTo>
                    <a:pt x="0" y="0"/>
                  </a:moveTo>
                  <a:lnTo>
                    <a:pt x="0" y="129"/>
                  </a:lnTo>
                  <a:lnTo>
                    <a:pt x="3403" y="129"/>
                  </a:lnTo>
                  <a:lnTo>
                    <a:pt x="3403" y="43"/>
                  </a:lnTo>
                  <a:cubicBezTo>
                    <a:pt x="3389" y="29"/>
                    <a:pt x="3389" y="14"/>
                    <a:pt x="34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3" name="Google Shape;133;p5"/>
            <p:cNvSpPr/>
            <p:nvPr/>
          </p:nvSpPr>
          <p:spPr>
            <a:xfrm>
              <a:off x="428300" y="2169900"/>
              <a:ext cx="6948575" cy="3225"/>
            </a:xfrm>
            <a:custGeom>
              <a:avLst/>
              <a:gdLst/>
              <a:ahLst/>
              <a:cxnLst/>
              <a:rect l="l" t="t" r="r" b="b"/>
              <a:pathLst>
                <a:path w="277943" h="129" extrusionOk="0">
                  <a:moveTo>
                    <a:pt x="0" y="0"/>
                  </a:moveTo>
                  <a:cubicBezTo>
                    <a:pt x="0" y="14"/>
                    <a:pt x="0" y="29"/>
                    <a:pt x="0" y="43"/>
                  </a:cubicBezTo>
                  <a:lnTo>
                    <a:pt x="0" y="129"/>
                  </a:lnTo>
                  <a:lnTo>
                    <a:pt x="277943" y="129"/>
                  </a:lnTo>
                  <a:lnTo>
                    <a:pt x="277943"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4" name="Google Shape;134;p5"/>
            <p:cNvSpPr/>
            <p:nvPr/>
          </p:nvSpPr>
          <p:spPr>
            <a:xfrm>
              <a:off x="238125" y="2380800"/>
              <a:ext cx="88675" cy="3600"/>
            </a:xfrm>
            <a:custGeom>
              <a:avLst/>
              <a:gdLst/>
              <a:ahLst/>
              <a:cxnLst/>
              <a:rect l="l" t="t" r="r" b="b"/>
              <a:pathLst>
                <a:path w="3547" h="144" extrusionOk="0">
                  <a:moveTo>
                    <a:pt x="0" y="0"/>
                  </a:moveTo>
                  <a:lnTo>
                    <a:pt x="0" y="143"/>
                  </a:lnTo>
                  <a:lnTo>
                    <a:pt x="3546" y="143"/>
                  </a:lnTo>
                  <a:cubicBezTo>
                    <a:pt x="3532" y="101"/>
                    <a:pt x="3518" y="58"/>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5" name="Google Shape;135;p5"/>
            <p:cNvSpPr/>
            <p:nvPr/>
          </p:nvSpPr>
          <p:spPr>
            <a:xfrm>
              <a:off x="424725" y="2380800"/>
              <a:ext cx="6951800" cy="3600"/>
            </a:xfrm>
            <a:custGeom>
              <a:avLst/>
              <a:gdLst/>
              <a:ahLst/>
              <a:cxnLst/>
              <a:rect l="l" t="t" r="r" b="b"/>
              <a:pathLst>
                <a:path w="278072" h="144" extrusionOk="0">
                  <a:moveTo>
                    <a:pt x="43" y="0"/>
                  </a:moveTo>
                  <a:cubicBezTo>
                    <a:pt x="29" y="58"/>
                    <a:pt x="14" y="101"/>
                    <a:pt x="0" y="143"/>
                  </a:cubicBezTo>
                  <a:lnTo>
                    <a:pt x="278072" y="143"/>
                  </a:lnTo>
                  <a:lnTo>
                    <a:pt x="278072"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6" name="Google Shape;136;p5"/>
            <p:cNvSpPr/>
            <p:nvPr/>
          </p:nvSpPr>
          <p:spPr>
            <a:xfrm>
              <a:off x="238125" y="2592075"/>
              <a:ext cx="100825" cy="3225"/>
            </a:xfrm>
            <a:custGeom>
              <a:avLst/>
              <a:gdLst/>
              <a:ahLst/>
              <a:cxnLst/>
              <a:rect l="l" t="t" r="r" b="b"/>
              <a:pathLst>
                <a:path w="4033" h="129" extrusionOk="0">
                  <a:moveTo>
                    <a:pt x="0" y="0"/>
                  </a:moveTo>
                  <a:lnTo>
                    <a:pt x="0" y="129"/>
                  </a:lnTo>
                  <a:lnTo>
                    <a:pt x="4032" y="129"/>
                  </a:lnTo>
                  <a:cubicBezTo>
                    <a:pt x="3989" y="86"/>
                    <a:pt x="3947" y="43"/>
                    <a:pt x="3904"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7" name="Google Shape;137;p5"/>
            <p:cNvSpPr/>
            <p:nvPr/>
          </p:nvSpPr>
          <p:spPr>
            <a:xfrm>
              <a:off x="412550" y="2592075"/>
              <a:ext cx="6963975" cy="3225"/>
            </a:xfrm>
            <a:custGeom>
              <a:avLst/>
              <a:gdLst/>
              <a:ahLst/>
              <a:cxnLst/>
              <a:rect l="l" t="t" r="r" b="b"/>
              <a:pathLst>
                <a:path w="278559" h="129" extrusionOk="0">
                  <a:moveTo>
                    <a:pt x="130" y="0"/>
                  </a:moveTo>
                  <a:cubicBezTo>
                    <a:pt x="87" y="43"/>
                    <a:pt x="44" y="86"/>
                    <a:pt x="1" y="129"/>
                  </a:cubicBezTo>
                  <a:lnTo>
                    <a:pt x="278559" y="129"/>
                  </a:lnTo>
                  <a:lnTo>
                    <a:pt x="27855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8" name="Google Shape;138;p5"/>
            <p:cNvSpPr/>
            <p:nvPr/>
          </p:nvSpPr>
          <p:spPr>
            <a:xfrm>
              <a:off x="238125" y="2802975"/>
              <a:ext cx="7138400" cy="3250"/>
            </a:xfrm>
            <a:custGeom>
              <a:avLst/>
              <a:gdLst/>
              <a:ahLst/>
              <a:cxnLst/>
              <a:rect l="l" t="t" r="r" b="b"/>
              <a:pathLst>
                <a:path w="285536" h="130" extrusionOk="0">
                  <a:moveTo>
                    <a:pt x="0" y="0"/>
                  </a:moveTo>
                  <a:lnTo>
                    <a:pt x="0" y="129"/>
                  </a:lnTo>
                  <a:lnTo>
                    <a:pt x="285536" y="129"/>
                  </a:lnTo>
                  <a:lnTo>
                    <a:pt x="285536" y="0"/>
                  </a:lnTo>
                  <a:lnTo>
                    <a:pt x="5791" y="0"/>
                  </a:lnTo>
                  <a:cubicBezTo>
                    <a:pt x="5698" y="15"/>
                    <a:pt x="5602" y="22"/>
                    <a:pt x="5503" y="22"/>
                  </a:cubicBezTo>
                  <a:cubicBezTo>
                    <a:pt x="5405" y="22"/>
                    <a:pt x="5305" y="15"/>
                    <a:pt x="5205"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9" name="Google Shape;139;p5"/>
            <p:cNvSpPr/>
            <p:nvPr/>
          </p:nvSpPr>
          <p:spPr>
            <a:xfrm>
              <a:off x="238125" y="3858225"/>
              <a:ext cx="130500" cy="3250"/>
            </a:xfrm>
            <a:custGeom>
              <a:avLst/>
              <a:gdLst/>
              <a:ahLst/>
              <a:cxnLst/>
              <a:rect l="l" t="t" r="r" b="b"/>
              <a:pathLst>
                <a:path w="5220" h="130" extrusionOk="0">
                  <a:moveTo>
                    <a:pt x="0" y="1"/>
                  </a:moveTo>
                  <a:lnTo>
                    <a:pt x="0" y="129"/>
                  </a:lnTo>
                  <a:lnTo>
                    <a:pt x="4704" y="129"/>
                  </a:lnTo>
                  <a:cubicBezTo>
                    <a:pt x="4876" y="58"/>
                    <a:pt x="5033" y="15"/>
                    <a:pt x="5219"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0" name="Google Shape;140;p5"/>
            <p:cNvSpPr/>
            <p:nvPr/>
          </p:nvSpPr>
          <p:spPr>
            <a:xfrm>
              <a:off x="382900" y="3858225"/>
              <a:ext cx="6993625" cy="3250"/>
            </a:xfrm>
            <a:custGeom>
              <a:avLst/>
              <a:gdLst/>
              <a:ahLst/>
              <a:cxnLst/>
              <a:rect l="l" t="t" r="r" b="b"/>
              <a:pathLst>
                <a:path w="279745" h="130" extrusionOk="0">
                  <a:moveTo>
                    <a:pt x="0" y="1"/>
                  </a:moveTo>
                  <a:cubicBezTo>
                    <a:pt x="172" y="15"/>
                    <a:pt x="343" y="58"/>
                    <a:pt x="501" y="129"/>
                  </a:cubicBezTo>
                  <a:lnTo>
                    <a:pt x="279745" y="129"/>
                  </a:lnTo>
                  <a:lnTo>
                    <a:pt x="279745"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1" name="Google Shape;141;p5"/>
            <p:cNvSpPr/>
            <p:nvPr/>
          </p:nvSpPr>
          <p:spPr>
            <a:xfrm>
              <a:off x="238125" y="4069125"/>
              <a:ext cx="97600" cy="3250"/>
            </a:xfrm>
            <a:custGeom>
              <a:avLst/>
              <a:gdLst/>
              <a:ahLst/>
              <a:cxnLst/>
              <a:rect l="l" t="t" r="r" b="b"/>
              <a:pathLst>
                <a:path w="3904" h="130" extrusionOk="0">
                  <a:moveTo>
                    <a:pt x="0" y="1"/>
                  </a:moveTo>
                  <a:lnTo>
                    <a:pt x="0" y="130"/>
                  </a:lnTo>
                  <a:lnTo>
                    <a:pt x="3804" y="130"/>
                  </a:lnTo>
                  <a:cubicBezTo>
                    <a:pt x="3832" y="87"/>
                    <a:pt x="3875" y="44"/>
                    <a:pt x="3904"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2" name="Google Shape;142;p5"/>
            <p:cNvSpPr/>
            <p:nvPr/>
          </p:nvSpPr>
          <p:spPr>
            <a:xfrm>
              <a:off x="415425" y="4069125"/>
              <a:ext cx="6961100" cy="3250"/>
            </a:xfrm>
            <a:custGeom>
              <a:avLst/>
              <a:gdLst/>
              <a:ahLst/>
              <a:cxnLst/>
              <a:rect l="l" t="t" r="r" b="b"/>
              <a:pathLst>
                <a:path w="278444" h="130" extrusionOk="0">
                  <a:moveTo>
                    <a:pt x="0" y="1"/>
                  </a:moveTo>
                  <a:cubicBezTo>
                    <a:pt x="43" y="44"/>
                    <a:pt x="72" y="87"/>
                    <a:pt x="115" y="130"/>
                  </a:cubicBezTo>
                  <a:lnTo>
                    <a:pt x="278444" y="130"/>
                  </a:lnTo>
                  <a:lnTo>
                    <a:pt x="278444"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3" name="Google Shape;143;p5"/>
            <p:cNvSpPr/>
            <p:nvPr/>
          </p:nvSpPr>
          <p:spPr>
            <a:xfrm>
              <a:off x="425775" y="4280050"/>
              <a:ext cx="6950750" cy="3600"/>
            </a:xfrm>
            <a:custGeom>
              <a:avLst/>
              <a:gdLst/>
              <a:ahLst/>
              <a:cxnLst/>
              <a:rect l="l" t="t" r="r" b="b"/>
              <a:pathLst>
                <a:path w="278030" h="144" extrusionOk="0">
                  <a:moveTo>
                    <a:pt x="1" y="0"/>
                  </a:moveTo>
                  <a:cubicBezTo>
                    <a:pt x="15" y="43"/>
                    <a:pt x="30" y="86"/>
                    <a:pt x="44" y="143"/>
                  </a:cubicBezTo>
                  <a:lnTo>
                    <a:pt x="278030" y="143"/>
                  </a:lnTo>
                  <a:lnTo>
                    <a:pt x="2780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4" name="Google Shape;144;p5"/>
            <p:cNvSpPr/>
            <p:nvPr/>
          </p:nvSpPr>
          <p:spPr>
            <a:xfrm>
              <a:off x="238125" y="4280050"/>
              <a:ext cx="87600" cy="3600"/>
            </a:xfrm>
            <a:custGeom>
              <a:avLst/>
              <a:gdLst/>
              <a:ahLst/>
              <a:cxnLst/>
              <a:rect l="l" t="t" r="r" b="b"/>
              <a:pathLst>
                <a:path w="3504" h="144" extrusionOk="0">
                  <a:moveTo>
                    <a:pt x="0" y="0"/>
                  </a:moveTo>
                  <a:lnTo>
                    <a:pt x="0" y="143"/>
                  </a:lnTo>
                  <a:lnTo>
                    <a:pt x="3460" y="143"/>
                  </a:lnTo>
                  <a:cubicBezTo>
                    <a:pt x="3475" y="86"/>
                    <a:pt x="3489" y="43"/>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5" name="Google Shape;145;p5"/>
            <p:cNvSpPr/>
            <p:nvPr/>
          </p:nvSpPr>
          <p:spPr>
            <a:xfrm>
              <a:off x="428300" y="4491300"/>
              <a:ext cx="6948575" cy="3250"/>
            </a:xfrm>
            <a:custGeom>
              <a:avLst/>
              <a:gdLst/>
              <a:ahLst/>
              <a:cxnLst/>
              <a:rect l="l" t="t" r="r" b="b"/>
              <a:pathLst>
                <a:path w="277943" h="130" extrusionOk="0">
                  <a:moveTo>
                    <a:pt x="0" y="1"/>
                  </a:moveTo>
                  <a:lnTo>
                    <a:pt x="0" y="130"/>
                  </a:lnTo>
                  <a:lnTo>
                    <a:pt x="277943" y="130"/>
                  </a:lnTo>
                  <a:lnTo>
                    <a:pt x="27794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6" name="Google Shape;146;p5"/>
            <p:cNvSpPr/>
            <p:nvPr/>
          </p:nvSpPr>
          <p:spPr>
            <a:xfrm>
              <a:off x="238125" y="4491300"/>
              <a:ext cx="85100" cy="3250"/>
            </a:xfrm>
            <a:custGeom>
              <a:avLst/>
              <a:gdLst/>
              <a:ahLst/>
              <a:cxnLst/>
              <a:rect l="l" t="t" r="r" b="b"/>
              <a:pathLst>
                <a:path w="3404" h="130" extrusionOk="0">
                  <a:moveTo>
                    <a:pt x="0" y="1"/>
                  </a:moveTo>
                  <a:lnTo>
                    <a:pt x="0" y="130"/>
                  </a:lnTo>
                  <a:lnTo>
                    <a:pt x="3403" y="130"/>
                  </a:lnTo>
                  <a:lnTo>
                    <a:pt x="340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7" name="Google Shape;147;p5"/>
            <p:cNvSpPr/>
            <p:nvPr/>
          </p:nvSpPr>
          <p:spPr>
            <a:xfrm>
              <a:off x="423650" y="4702225"/>
              <a:ext cx="6952875" cy="3225"/>
            </a:xfrm>
            <a:custGeom>
              <a:avLst/>
              <a:gdLst/>
              <a:ahLst/>
              <a:cxnLst/>
              <a:rect l="l" t="t" r="r" b="b"/>
              <a:pathLst>
                <a:path w="278115" h="129" extrusionOk="0">
                  <a:moveTo>
                    <a:pt x="57" y="0"/>
                  </a:moveTo>
                  <a:cubicBezTo>
                    <a:pt x="29" y="43"/>
                    <a:pt x="14" y="86"/>
                    <a:pt x="0" y="129"/>
                  </a:cubicBezTo>
                  <a:lnTo>
                    <a:pt x="278115" y="129"/>
                  </a:lnTo>
                  <a:lnTo>
                    <a:pt x="27811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8" name="Google Shape;148;p5"/>
            <p:cNvSpPr/>
            <p:nvPr/>
          </p:nvSpPr>
          <p:spPr>
            <a:xfrm>
              <a:off x="238125" y="4702225"/>
              <a:ext cx="89750" cy="3225"/>
            </a:xfrm>
            <a:custGeom>
              <a:avLst/>
              <a:gdLst/>
              <a:ahLst/>
              <a:cxnLst/>
              <a:rect l="l" t="t" r="r" b="b"/>
              <a:pathLst>
                <a:path w="3590" h="129" extrusionOk="0">
                  <a:moveTo>
                    <a:pt x="0" y="0"/>
                  </a:moveTo>
                  <a:lnTo>
                    <a:pt x="0" y="129"/>
                  </a:lnTo>
                  <a:lnTo>
                    <a:pt x="3589" y="129"/>
                  </a:lnTo>
                  <a:cubicBezTo>
                    <a:pt x="3575" y="86"/>
                    <a:pt x="3546" y="43"/>
                    <a:pt x="3532"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sp>
        <p:nvSpPr>
          <p:cNvPr id="149" name="Google Shape;149;p5"/>
          <p:cNvSpPr txBox="1">
            <a:spLocks noGrp="1"/>
          </p:cNvSpPr>
          <p:nvPr>
            <p:ph type="ctrTitle"/>
          </p:nvPr>
        </p:nvSpPr>
        <p:spPr>
          <a:xfrm flipH="1">
            <a:off x="7171532" y="2764309"/>
            <a:ext cx="2367600" cy="60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933" b="0">
                <a:latin typeface="Chelsea Market"/>
                <a:ea typeface="Chelsea Market"/>
                <a:cs typeface="Chelsea Market"/>
                <a:sym typeface="Chelsea Market"/>
              </a:defRPr>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50" name="Google Shape;150;p5"/>
          <p:cNvSpPr txBox="1">
            <a:spLocks noGrp="1"/>
          </p:cNvSpPr>
          <p:nvPr>
            <p:ph type="subTitle" idx="1"/>
          </p:nvPr>
        </p:nvSpPr>
        <p:spPr>
          <a:xfrm flipH="1">
            <a:off x="6455867" y="3706232"/>
            <a:ext cx="3798800" cy="1330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51" name="Google Shape;151;p5"/>
          <p:cNvSpPr txBox="1">
            <a:spLocks noGrp="1"/>
          </p:cNvSpPr>
          <p:nvPr>
            <p:ph type="ctrTitle" idx="2"/>
          </p:nvPr>
        </p:nvSpPr>
        <p:spPr>
          <a:xfrm flipH="1">
            <a:off x="2604005" y="2764301"/>
            <a:ext cx="2423600" cy="60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933" b="0">
                <a:latin typeface="Chelsea Market"/>
                <a:ea typeface="Chelsea Market"/>
                <a:cs typeface="Chelsea Market"/>
                <a:sym typeface="Chelsea Market"/>
              </a:defRPr>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52" name="Google Shape;152;p5"/>
          <p:cNvSpPr txBox="1">
            <a:spLocks noGrp="1"/>
          </p:cNvSpPr>
          <p:nvPr>
            <p:ph type="subTitle" idx="3"/>
          </p:nvPr>
        </p:nvSpPr>
        <p:spPr>
          <a:xfrm flipH="1">
            <a:off x="1916400" y="3706247"/>
            <a:ext cx="3798800" cy="1330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dirty="0"/>
          </a:p>
        </p:txBody>
      </p:sp>
      <p:sp>
        <p:nvSpPr>
          <p:cNvPr id="153" name="Google Shape;153;p5"/>
          <p:cNvSpPr txBox="1">
            <a:spLocks noGrp="1"/>
          </p:cNvSpPr>
          <p:nvPr>
            <p:ph type="title" idx="4"/>
          </p:nvPr>
        </p:nvSpPr>
        <p:spPr>
          <a:xfrm>
            <a:off x="1193800" y="659215"/>
            <a:ext cx="9804400" cy="846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4000" b="0">
                <a:solidFill>
                  <a:schemeClr val="accent1"/>
                </a:solidFill>
                <a:latin typeface="Chelsea Market"/>
                <a:ea typeface="Chelsea Market"/>
                <a:cs typeface="Chelsea Market"/>
                <a:sym typeface="Chelsea Market"/>
              </a:defRPr>
            </a:lvl1pPr>
            <a:lvl2pPr lvl="1" algn="ctr" rtl="0">
              <a:spcBef>
                <a:spcPts val="0"/>
              </a:spcBef>
              <a:spcAft>
                <a:spcPts val="0"/>
              </a:spcAft>
              <a:buNone/>
              <a:defRPr sz="4000" b="0">
                <a:solidFill>
                  <a:schemeClr val="accent1"/>
                </a:solidFill>
                <a:latin typeface="Chelsea Market"/>
                <a:ea typeface="Chelsea Market"/>
                <a:cs typeface="Chelsea Market"/>
                <a:sym typeface="Chelsea Market"/>
              </a:defRPr>
            </a:lvl2pPr>
            <a:lvl3pPr lvl="2" algn="ctr" rtl="0">
              <a:spcBef>
                <a:spcPts val="0"/>
              </a:spcBef>
              <a:spcAft>
                <a:spcPts val="0"/>
              </a:spcAft>
              <a:buNone/>
              <a:defRPr sz="4000" b="0">
                <a:solidFill>
                  <a:schemeClr val="accent1"/>
                </a:solidFill>
                <a:latin typeface="Chelsea Market"/>
                <a:ea typeface="Chelsea Market"/>
                <a:cs typeface="Chelsea Market"/>
                <a:sym typeface="Chelsea Market"/>
              </a:defRPr>
            </a:lvl3pPr>
            <a:lvl4pPr lvl="3" algn="ctr" rtl="0">
              <a:spcBef>
                <a:spcPts val="0"/>
              </a:spcBef>
              <a:spcAft>
                <a:spcPts val="0"/>
              </a:spcAft>
              <a:buNone/>
              <a:defRPr sz="4000" b="0">
                <a:solidFill>
                  <a:schemeClr val="accent1"/>
                </a:solidFill>
                <a:latin typeface="Chelsea Market"/>
                <a:ea typeface="Chelsea Market"/>
                <a:cs typeface="Chelsea Market"/>
                <a:sym typeface="Chelsea Market"/>
              </a:defRPr>
            </a:lvl4pPr>
            <a:lvl5pPr lvl="4" algn="ctr" rtl="0">
              <a:spcBef>
                <a:spcPts val="0"/>
              </a:spcBef>
              <a:spcAft>
                <a:spcPts val="0"/>
              </a:spcAft>
              <a:buNone/>
              <a:defRPr sz="4000" b="0">
                <a:solidFill>
                  <a:schemeClr val="accent1"/>
                </a:solidFill>
                <a:latin typeface="Chelsea Market"/>
                <a:ea typeface="Chelsea Market"/>
                <a:cs typeface="Chelsea Market"/>
                <a:sym typeface="Chelsea Market"/>
              </a:defRPr>
            </a:lvl5pPr>
            <a:lvl6pPr lvl="5" algn="ctr" rtl="0">
              <a:spcBef>
                <a:spcPts val="0"/>
              </a:spcBef>
              <a:spcAft>
                <a:spcPts val="0"/>
              </a:spcAft>
              <a:buNone/>
              <a:defRPr sz="4000" b="0">
                <a:solidFill>
                  <a:schemeClr val="accent1"/>
                </a:solidFill>
                <a:latin typeface="Chelsea Market"/>
                <a:ea typeface="Chelsea Market"/>
                <a:cs typeface="Chelsea Market"/>
                <a:sym typeface="Chelsea Market"/>
              </a:defRPr>
            </a:lvl6pPr>
            <a:lvl7pPr lvl="6" algn="ctr" rtl="0">
              <a:spcBef>
                <a:spcPts val="0"/>
              </a:spcBef>
              <a:spcAft>
                <a:spcPts val="0"/>
              </a:spcAft>
              <a:buNone/>
              <a:defRPr sz="4000" b="0">
                <a:solidFill>
                  <a:schemeClr val="accent1"/>
                </a:solidFill>
                <a:latin typeface="Chelsea Market"/>
                <a:ea typeface="Chelsea Market"/>
                <a:cs typeface="Chelsea Market"/>
                <a:sym typeface="Chelsea Market"/>
              </a:defRPr>
            </a:lvl7pPr>
            <a:lvl8pPr lvl="7" algn="ctr" rtl="0">
              <a:spcBef>
                <a:spcPts val="0"/>
              </a:spcBef>
              <a:spcAft>
                <a:spcPts val="0"/>
              </a:spcAft>
              <a:buNone/>
              <a:defRPr sz="4000" b="0">
                <a:solidFill>
                  <a:schemeClr val="accent1"/>
                </a:solidFill>
                <a:latin typeface="Chelsea Market"/>
                <a:ea typeface="Chelsea Market"/>
                <a:cs typeface="Chelsea Market"/>
                <a:sym typeface="Chelsea Market"/>
              </a:defRPr>
            </a:lvl8pPr>
            <a:lvl9pPr lvl="8" algn="ctr" rtl="0">
              <a:spcBef>
                <a:spcPts val="0"/>
              </a:spcBef>
              <a:spcAft>
                <a:spcPts val="0"/>
              </a:spcAft>
              <a:buNone/>
              <a:defRPr sz="4000" b="0">
                <a:solidFill>
                  <a:schemeClr val="accent1"/>
                </a:solidFill>
                <a:latin typeface="Chelsea Market"/>
                <a:ea typeface="Chelsea Market"/>
                <a:cs typeface="Chelsea Market"/>
                <a:sym typeface="Chelsea Market"/>
              </a:defRPr>
            </a:lvl9pPr>
          </a:lstStyle>
          <a:p>
            <a:endParaRPr dirty="0"/>
          </a:p>
        </p:txBody>
      </p:sp>
    </p:spTree>
    <p:extLst>
      <p:ext uri="{BB962C8B-B14F-4D97-AF65-F5344CB8AC3E}">
        <p14:creationId xmlns:p14="http://schemas.microsoft.com/office/powerpoint/2010/main" val="483171494"/>
      </p:ext>
    </p:extLst>
  </p:cSld>
  <p:clrMapOvr>
    <a:masterClrMapping/>
  </p:clrMapOvr>
  <p:transition>
    <p:fade thruBlk="1"/>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54"/>
        <p:cNvGrpSpPr/>
        <p:nvPr/>
      </p:nvGrpSpPr>
      <p:grpSpPr>
        <a:xfrm>
          <a:off x="0" y="0"/>
          <a:ext cx="0" cy="0"/>
          <a:chOff x="0" y="0"/>
          <a:chExt cx="0" cy="0"/>
        </a:xfrm>
      </p:grpSpPr>
      <p:grpSp>
        <p:nvGrpSpPr>
          <p:cNvPr id="155" name="Google Shape;155;p6"/>
          <p:cNvGrpSpPr/>
          <p:nvPr/>
        </p:nvGrpSpPr>
        <p:grpSpPr>
          <a:xfrm>
            <a:off x="800855" y="459374"/>
            <a:ext cx="10581756" cy="5939257"/>
            <a:chOff x="238125" y="847975"/>
            <a:chExt cx="7143400" cy="4009400"/>
          </a:xfrm>
        </p:grpSpPr>
        <p:sp>
          <p:nvSpPr>
            <p:cNvPr id="156" name="Google Shape;156;p6"/>
            <p:cNvSpPr/>
            <p:nvPr/>
          </p:nvSpPr>
          <p:spPr>
            <a:xfrm>
              <a:off x="238475" y="847975"/>
              <a:ext cx="7143050" cy="4009400"/>
            </a:xfrm>
            <a:custGeom>
              <a:avLst/>
              <a:gdLst/>
              <a:ahLst/>
              <a:cxnLst/>
              <a:rect l="l" t="t" r="r" b="b"/>
              <a:pathLst>
                <a:path w="285722" h="160376" extrusionOk="0">
                  <a:moveTo>
                    <a:pt x="5465" y="4426"/>
                  </a:moveTo>
                  <a:cubicBezTo>
                    <a:pt x="6551" y="4426"/>
                    <a:pt x="7593" y="5271"/>
                    <a:pt x="7593" y="6549"/>
                  </a:cubicBezTo>
                  <a:cubicBezTo>
                    <a:pt x="7593" y="7707"/>
                    <a:pt x="6649" y="8651"/>
                    <a:pt x="5491" y="8651"/>
                  </a:cubicBezTo>
                  <a:cubicBezTo>
                    <a:pt x="3604" y="8651"/>
                    <a:pt x="2660" y="6377"/>
                    <a:pt x="3990" y="5047"/>
                  </a:cubicBezTo>
                  <a:cubicBezTo>
                    <a:pt x="4419" y="4618"/>
                    <a:pt x="4947" y="4426"/>
                    <a:pt x="5465" y="4426"/>
                  </a:cubicBezTo>
                  <a:close/>
                  <a:moveTo>
                    <a:pt x="5467" y="12161"/>
                  </a:moveTo>
                  <a:cubicBezTo>
                    <a:pt x="6552" y="12161"/>
                    <a:pt x="7593" y="13003"/>
                    <a:pt x="7593" y="14270"/>
                  </a:cubicBezTo>
                  <a:cubicBezTo>
                    <a:pt x="7593" y="15443"/>
                    <a:pt x="6649" y="16386"/>
                    <a:pt x="5491" y="16386"/>
                  </a:cubicBezTo>
                  <a:cubicBezTo>
                    <a:pt x="3604" y="16386"/>
                    <a:pt x="2660" y="14113"/>
                    <a:pt x="3990" y="12783"/>
                  </a:cubicBezTo>
                  <a:cubicBezTo>
                    <a:pt x="4420" y="12353"/>
                    <a:pt x="4948" y="12161"/>
                    <a:pt x="5467" y="12161"/>
                  </a:cubicBezTo>
                  <a:close/>
                  <a:moveTo>
                    <a:pt x="5465" y="19883"/>
                  </a:moveTo>
                  <a:cubicBezTo>
                    <a:pt x="6551" y="19883"/>
                    <a:pt x="7593" y="20728"/>
                    <a:pt x="7593" y="22006"/>
                  </a:cubicBezTo>
                  <a:cubicBezTo>
                    <a:pt x="7593" y="23164"/>
                    <a:pt x="6649" y="24108"/>
                    <a:pt x="5491" y="24108"/>
                  </a:cubicBezTo>
                  <a:cubicBezTo>
                    <a:pt x="3604" y="24108"/>
                    <a:pt x="2660" y="21834"/>
                    <a:pt x="3990" y="20505"/>
                  </a:cubicBezTo>
                  <a:cubicBezTo>
                    <a:pt x="4419" y="20075"/>
                    <a:pt x="4947" y="19883"/>
                    <a:pt x="5465" y="19883"/>
                  </a:cubicBezTo>
                  <a:close/>
                  <a:moveTo>
                    <a:pt x="5467" y="27618"/>
                  </a:moveTo>
                  <a:cubicBezTo>
                    <a:pt x="6552" y="27618"/>
                    <a:pt x="7593" y="28460"/>
                    <a:pt x="7593" y="29727"/>
                  </a:cubicBezTo>
                  <a:cubicBezTo>
                    <a:pt x="7593" y="30900"/>
                    <a:pt x="6649" y="31844"/>
                    <a:pt x="5491" y="31844"/>
                  </a:cubicBezTo>
                  <a:cubicBezTo>
                    <a:pt x="3604" y="31844"/>
                    <a:pt x="2660" y="29570"/>
                    <a:pt x="3990" y="28240"/>
                  </a:cubicBezTo>
                  <a:cubicBezTo>
                    <a:pt x="4420" y="27810"/>
                    <a:pt x="4948" y="27618"/>
                    <a:pt x="5467" y="27618"/>
                  </a:cubicBezTo>
                  <a:close/>
                  <a:moveTo>
                    <a:pt x="5491" y="35347"/>
                  </a:moveTo>
                  <a:cubicBezTo>
                    <a:pt x="6049" y="35347"/>
                    <a:pt x="6578" y="35576"/>
                    <a:pt x="6978" y="35976"/>
                  </a:cubicBezTo>
                  <a:cubicBezTo>
                    <a:pt x="8387" y="37384"/>
                    <a:pt x="7233" y="39583"/>
                    <a:pt x="5519" y="39583"/>
                  </a:cubicBezTo>
                  <a:cubicBezTo>
                    <a:pt x="5249" y="39583"/>
                    <a:pt x="4966" y="39528"/>
                    <a:pt x="4676" y="39408"/>
                  </a:cubicBezTo>
                  <a:cubicBezTo>
                    <a:pt x="2546" y="38535"/>
                    <a:pt x="3175" y="35347"/>
                    <a:pt x="5491" y="35347"/>
                  </a:cubicBezTo>
                  <a:close/>
                  <a:moveTo>
                    <a:pt x="5465" y="43075"/>
                  </a:moveTo>
                  <a:cubicBezTo>
                    <a:pt x="6551" y="43075"/>
                    <a:pt x="7593" y="43921"/>
                    <a:pt x="7593" y="45199"/>
                  </a:cubicBezTo>
                  <a:cubicBezTo>
                    <a:pt x="7593" y="46357"/>
                    <a:pt x="6649" y="47301"/>
                    <a:pt x="5491" y="47301"/>
                  </a:cubicBezTo>
                  <a:cubicBezTo>
                    <a:pt x="3604" y="47301"/>
                    <a:pt x="2660" y="45027"/>
                    <a:pt x="3990" y="43697"/>
                  </a:cubicBezTo>
                  <a:cubicBezTo>
                    <a:pt x="4419" y="43268"/>
                    <a:pt x="4947" y="43075"/>
                    <a:pt x="5465" y="43075"/>
                  </a:cubicBezTo>
                  <a:close/>
                  <a:moveTo>
                    <a:pt x="5467" y="50811"/>
                  </a:moveTo>
                  <a:cubicBezTo>
                    <a:pt x="6552" y="50811"/>
                    <a:pt x="7593" y="51653"/>
                    <a:pt x="7593" y="52920"/>
                  </a:cubicBezTo>
                  <a:cubicBezTo>
                    <a:pt x="7593" y="54093"/>
                    <a:pt x="6649" y="55036"/>
                    <a:pt x="5491" y="55036"/>
                  </a:cubicBezTo>
                  <a:cubicBezTo>
                    <a:pt x="3604" y="55036"/>
                    <a:pt x="2660" y="52763"/>
                    <a:pt x="3990" y="51433"/>
                  </a:cubicBezTo>
                  <a:cubicBezTo>
                    <a:pt x="4420" y="51003"/>
                    <a:pt x="4948" y="50811"/>
                    <a:pt x="5467" y="50811"/>
                  </a:cubicBezTo>
                  <a:close/>
                  <a:moveTo>
                    <a:pt x="5465" y="58533"/>
                  </a:moveTo>
                  <a:cubicBezTo>
                    <a:pt x="6551" y="58533"/>
                    <a:pt x="7593" y="59378"/>
                    <a:pt x="7593" y="60656"/>
                  </a:cubicBezTo>
                  <a:cubicBezTo>
                    <a:pt x="7593" y="61814"/>
                    <a:pt x="6649" y="62758"/>
                    <a:pt x="5491" y="62758"/>
                  </a:cubicBezTo>
                  <a:cubicBezTo>
                    <a:pt x="3604" y="62758"/>
                    <a:pt x="2660" y="60484"/>
                    <a:pt x="3990" y="59154"/>
                  </a:cubicBezTo>
                  <a:cubicBezTo>
                    <a:pt x="4419" y="58725"/>
                    <a:pt x="4947" y="58533"/>
                    <a:pt x="5465" y="58533"/>
                  </a:cubicBezTo>
                  <a:close/>
                  <a:moveTo>
                    <a:pt x="5467" y="66268"/>
                  </a:moveTo>
                  <a:cubicBezTo>
                    <a:pt x="6552" y="66268"/>
                    <a:pt x="7593" y="67110"/>
                    <a:pt x="7593" y="68377"/>
                  </a:cubicBezTo>
                  <a:cubicBezTo>
                    <a:pt x="7593" y="69550"/>
                    <a:pt x="6649" y="70493"/>
                    <a:pt x="5491" y="70493"/>
                  </a:cubicBezTo>
                  <a:cubicBezTo>
                    <a:pt x="3604" y="70493"/>
                    <a:pt x="2660" y="68220"/>
                    <a:pt x="3990" y="66890"/>
                  </a:cubicBezTo>
                  <a:cubicBezTo>
                    <a:pt x="4420" y="66460"/>
                    <a:pt x="4948" y="66268"/>
                    <a:pt x="5467" y="66268"/>
                  </a:cubicBezTo>
                  <a:close/>
                  <a:moveTo>
                    <a:pt x="5473" y="74000"/>
                  </a:moveTo>
                  <a:cubicBezTo>
                    <a:pt x="6556" y="74000"/>
                    <a:pt x="7593" y="74838"/>
                    <a:pt x="7593" y="76113"/>
                  </a:cubicBezTo>
                  <a:cubicBezTo>
                    <a:pt x="7593" y="77285"/>
                    <a:pt x="6649" y="78229"/>
                    <a:pt x="5491" y="78229"/>
                  </a:cubicBezTo>
                  <a:cubicBezTo>
                    <a:pt x="3604" y="78229"/>
                    <a:pt x="2660" y="75956"/>
                    <a:pt x="3990" y="74626"/>
                  </a:cubicBezTo>
                  <a:cubicBezTo>
                    <a:pt x="4421" y="74194"/>
                    <a:pt x="4953" y="74000"/>
                    <a:pt x="5473" y="74000"/>
                  </a:cubicBezTo>
                  <a:close/>
                  <a:moveTo>
                    <a:pt x="5465" y="81725"/>
                  </a:moveTo>
                  <a:cubicBezTo>
                    <a:pt x="6551" y="81725"/>
                    <a:pt x="7593" y="82571"/>
                    <a:pt x="7593" y="83848"/>
                  </a:cubicBezTo>
                  <a:cubicBezTo>
                    <a:pt x="7593" y="85007"/>
                    <a:pt x="6649" y="85950"/>
                    <a:pt x="5491" y="85950"/>
                  </a:cubicBezTo>
                  <a:cubicBezTo>
                    <a:pt x="3604" y="85950"/>
                    <a:pt x="2660" y="83677"/>
                    <a:pt x="3990" y="82347"/>
                  </a:cubicBezTo>
                  <a:cubicBezTo>
                    <a:pt x="4419" y="81918"/>
                    <a:pt x="4947" y="81725"/>
                    <a:pt x="5465" y="81725"/>
                  </a:cubicBezTo>
                  <a:close/>
                  <a:moveTo>
                    <a:pt x="5467" y="89460"/>
                  </a:moveTo>
                  <a:cubicBezTo>
                    <a:pt x="6552" y="89460"/>
                    <a:pt x="7593" y="90302"/>
                    <a:pt x="7593" y="91570"/>
                  </a:cubicBezTo>
                  <a:cubicBezTo>
                    <a:pt x="7593" y="92742"/>
                    <a:pt x="6649" y="93686"/>
                    <a:pt x="5491" y="93686"/>
                  </a:cubicBezTo>
                  <a:cubicBezTo>
                    <a:pt x="3604" y="93686"/>
                    <a:pt x="2660" y="91413"/>
                    <a:pt x="3990" y="90083"/>
                  </a:cubicBezTo>
                  <a:cubicBezTo>
                    <a:pt x="4420" y="89653"/>
                    <a:pt x="4948" y="89460"/>
                    <a:pt x="5467" y="89460"/>
                  </a:cubicBezTo>
                  <a:close/>
                  <a:moveTo>
                    <a:pt x="5465" y="97182"/>
                  </a:moveTo>
                  <a:cubicBezTo>
                    <a:pt x="6551" y="97182"/>
                    <a:pt x="7593" y="98028"/>
                    <a:pt x="7593" y="99306"/>
                  </a:cubicBezTo>
                  <a:cubicBezTo>
                    <a:pt x="7593" y="100464"/>
                    <a:pt x="6649" y="101422"/>
                    <a:pt x="5491" y="101422"/>
                  </a:cubicBezTo>
                  <a:cubicBezTo>
                    <a:pt x="3604" y="101422"/>
                    <a:pt x="2660" y="99134"/>
                    <a:pt x="3990" y="97804"/>
                  </a:cubicBezTo>
                  <a:cubicBezTo>
                    <a:pt x="4419" y="97375"/>
                    <a:pt x="4947" y="97182"/>
                    <a:pt x="5465" y="97182"/>
                  </a:cubicBezTo>
                  <a:close/>
                  <a:moveTo>
                    <a:pt x="5465" y="104918"/>
                  </a:moveTo>
                  <a:cubicBezTo>
                    <a:pt x="6551" y="104918"/>
                    <a:pt x="7593" y="105763"/>
                    <a:pt x="7593" y="107041"/>
                  </a:cubicBezTo>
                  <a:cubicBezTo>
                    <a:pt x="7593" y="108199"/>
                    <a:pt x="6649" y="109143"/>
                    <a:pt x="5491" y="109143"/>
                  </a:cubicBezTo>
                  <a:cubicBezTo>
                    <a:pt x="3604" y="109143"/>
                    <a:pt x="2660" y="106870"/>
                    <a:pt x="3990" y="105540"/>
                  </a:cubicBezTo>
                  <a:cubicBezTo>
                    <a:pt x="4419" y="105110"/>
                    <a:pt x="4947" y="104918"/>
                    <a:pt x="5465" y="104918"/>
                  </a:cubicBezTo>
                  <a:close/>
                  <a:moveTo>
                    <a:pt x="5467" y="112653"/>
                  </a:moveTo>
                  <a:cubicBezTo>
                    <a:pt x="6552" y="112653"/>
                    <a:pt x="7593" y="113495"/>
                    <a:pt x="7593" y="114763"/>
                  </a:cubicBezTo>
                  <a:cubicBezTo>
                    <a:pt x="7593" y="115935"/>
                    <a:pt x="6649" y="116879"/>
                    <a:pt x="5491" y="116879"/>
                  </a:cubicBezTo>
                  <a:cubicBezTo>
                    <a:pt x="3604" y="116879"/>
                    <a:pt x="2660" y="114605"/>
                    <a:pt x="3990" y="113276"/>
                  </a:cubicBezTo>
                  <a:cubicBezTo>
                    <a:pt x="4420" y="112846"/>
                    <a:pt x="4948" y="112653"/>
                    <a:pt x="5467" y="112653"/>
                  </a:cubicBezTo>
                  <a:close/>
                  <a:moveTo>
                    <a:pt x="5465" y="120375"/>
                  </a:moveTo>
                  <a:cubicBezTo>
                    <a:pt x="6551" y="120375"/>
                    <a:pt x="7593" y="121220"/>
                    <a:pt x="7593" y="122498"/>
                  </a:cubicBezTo>
                  <a:cubicBezTo>
                    <a:pt x="7593" y="123656"/>
                    <a:pt x="6649" y="124600"/>
                    <a:pt x="5491" y="124600"/>
                  </a:cubicBezTo>
                  <a:cubicBezTo>
                    <a:pt x="3604" y="124600"/>
                    <a:pt x="2660" y="122327"/>
                    <a:pt x="3990" y="120997"/>
                  </a:cubicBezTo>
                  <a:cubicBezTo>
                    <a:pt x="4419" y="120567"/>
                    <a:pt x="4947" y="120375"/>
                    <a:pt x="5465" y="120375"/>
                  </a:cubicBezTo>
                  <a:close/>
                  <a:moveTo>
                    <a:pt x="5467" y="128110"/>
                  </a:moveTo>
                  <a:cubicBezTo>
                    <a:pt x="6552" y="128110"/>
                    <a:pt x="7593" y="128952"/>
                    <a:pt x="7593" y="130220"/>
                  </a:cubicBezTo>
                  <a:cubicBezTo>
                    <a:pt x="7593" y="131392"/>
                    <a:pt x="6649" y="132336"/>
                    <a:pt x="5491" y="132336"/>
                  </a:cubicBezTo>
                  <a:cubicBezTo>
                    <a:pt x="3604" y="132336"/>
                    <a:pt x="2660" y="130062"/>
                    <a:pt x="3990" y="128733"/>
                  </a:cubicBezTo>
                  <a:cubicBezTo>
                    <a:pt x="4420" y="128303"/>
                    <a:pt x="4948" y="128110"/>
                    <a:pt x="5467" y="128110"/>
                  </a:cubicBezTo>
                  <a:close/>
                  <a:moveTo>
                    <a:pt x="5465" y="135832"/>
                  </a:moveTo>
                  <a:cubicBezTo>
                    <a:pt x="6551" y="135832"/>
                    <a:pt x="7593" y="136677"/>
                    <a:pt x="7593" y="137955"/>
                  </a:cubicBezTo>
                  <a:cubicBezTo>
                    <a:pt x="7593" y="139114"/>
                    <a:pt x="6649" y="140072"/>
                    <a:pt x="5491" y="140072"/>
                  </a:cubicBezTo>
                  <a:cubicBezTo>
                    <a:pt x="3604" y="140072"/>
                    <a:pt x="2660" y="137784"/>
                    <a:pt x="3990" y="136454"/>
                  </a:cubicBezTo>
                  <a:cubicBezTo>
                    <a:pt x="4419" y="136024"/>
                    <a:pt x="4947" y="135832"/>
                    <a:pt x="5465" y="135832"/>
                  </a:cubicBezTo>
                  <a:close/>
                  <a:moveTo>
                    <a:pt x="5465" y="143568"/>
                  </a:moveTo>
                  <a:cubicBezTo>
                    <a:pt x="6551" y="143568"/>
                    <a:pt x="7593" y="144413"/>
                    <a:pt x="7593" y="145691"/>
                  </a:cubicBezTo>
                  <a:cubicBezTo>
                    <a:pt x="7593" y="146849"/>
                    <a:pt x="6649" y="147793"/>
                    <a:pt x="5491" y="147793"/>
                  </a:cubicBezTo>
                  <a:cubicBezTo>
                    <a:pt x="3604" y="147793"/>
                    <a:pt x="2660" y="145519"/>
                    <a:pt x="3990" y="144190"/>
                  </a:cubicBezTo>
                  <a:cubicBezTo>
                    <a:pt x="4419" y="143760"/>
                    <a:pt x="4947" y="143568"/>
                    <a:pt x="5465" y="143568"/>
                  </a:cubicBezTo>
                  <a:close/>
                  <a:moveTo>
                    <a:pt x="5467" y="151303"/>
                  </a:moveTo>
                  <a:cubicBezTo>
                    <a:pt x="6552" y="151303"/>
                    <a:pt x="7593" y="152145"/>
                    <a:pt x="7593" y="153412"/>
                  </a:cubicBezTo>
                  <a:cubicBezTo>
                    <a:pt x="7593" y="154585"/>
                    <a:pt x="6649" y="155529"/>
                    <a:pt x="5491" y="155529"/>
                  </a:cubicBezTo>
                  <a:cubicBezTo>
                    <a:pt x="3604" y="155529"/>
                    <a:pt x="2660" y="153255"/>
                    <a:pt x="3990" y="151925"/>
                  </a:cubicBezTo>
                  <a:cubicBezTo>
                    <a:pt x="4420" y="151495"/>
                    <a:pt x="4948" y="151303"/>
                    <a:pt x="5467" y="151303"/>
                  </a:cubicBezTo>
                  <a:close/>
                  <a:moveTo>
                    <a:pt x="0" y="0"/>
                  </a:moveTo>
                  <a:lnTo>
                    <a:pt x="0" y="160376"/>
                  </a:lnTo>
                  <a:lnTo>
                    <a:pt x="285722" y="160376"/>
                  </a:lnTo>
                  <a:lnTo>
                    <a:pt x="285722" y="0"/>
                  </a:lnTo>
                  <a:close/>
                </a:path>
              </a:pathLst>
            </a:custGeom>
            <a:solidFill>
              <a:srgbClr val="FFFFFF"/>
            </a:solidFill>
            <a:ln>
              <a:noFill/>
            </a:ln>
            <a:effectLst>
              <a:outerShdw blurRad="57150" dist="19050" dir="5400000" algn="bl" rotWithShape="0">
                <a:srgbClr val="783F04">
                  <a:alpha val="61000"/>
                </a:srgbClr>
              </a:outerShdw>
            </a:effectLst>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57" name="Google Shape;157;p6"/>
            <p:cNvSpPr/>
            <p:nvPr/>
          </p:nvSpPr>
          <p:spPr>
            <a:xfrm>
              <a:off x="238125" y="111462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58" name="Google Shape;158;p6"/>
            <p:cNvSpPr/>
            <p:nvPr/>
          </p:nvSpPr>
          <p:spPr>
            <a:xfrm>
              <a:off x="238125" y="132590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59" name="Google Shape;159;p6"/>
            <p:cNvSpPr/>
            <p:nvPr/>
          </p:nvSpPr>
          <p:spPr>
            <a:xfrm>
              <a:off x="238125" y="1747725"/>
              <a:ext cx="99400" cy="3600"/>
            </a:xfrm>
            <a:custGeom>
              <a:avLst/>
              <a:gdLst/>
              <a:ahLst/>
              <a:cxnLst/>
              <a:rect l="l" t="t" r="r" b="b"/>
              <a:pathLst>
                <a:path w="3976" h="144" extrusionOk="0">
                  <a:moveTo>
                    <a:pt x="0" y="0"/>
                  </a:moveTo>
                  <a:lnTo>
                    <a:pt x="0" y="143"/>
                  </a:lnTo>
                  <a:lnTo>
                    <a:pt x="3861" y="143"/>
                  </a:lnTo>
                  <a:lnTo>
                    <a:pt x="397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0" name="Google Shape;160;p6"/>
            <p:cNvSpPr/>
            <p:nvPr/>
          </p:nvSpPr>
          <p:spPr>
            <a:xfrm>
              <a:off x="238125" y="301387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1" name="Google Shape;161;p6"/>
            <p:cNvSpPr/>
            <p:nvPr/>
          </p:nvSpPr>
          <p:spPr>
            <a:xfrm>
              <a:off x="238125" y="3225150"/>
              <a:ext cx="7138400" cy="3250"/>
            </a:xfrm>
            <a:custGeom>
              <a:avLst/>
              <a:gdLst/>
              <a:ahLst/>
              <a:cxnLst/>
              <a:rect l="l" t="t" r="r" b="b"/>
              <a:pathLst>
                <a:path w="285536" h="130" extrusionOk="0">
                  <a:moveTo>
                    <a:pt x="0" y="0"/>
                  </a:moveTo>
                  <a:lnTo>
                    <a:pt x="0" y="129"/>
                  </a:lnTo>
                  <a:lnTo>
                    <a:pt x="285536" y="129"/>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2" name="Google Shape;162;p6"/>
            <p:cNvSpPr/>
            <p:nvPr/>
          </p:nvSpPr>
          <p:spPr>
            <a:xfrm>
              <a:off x="238125" y="343605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3" name="Google Shape;163;p6"/>
            <p:cNvSpPr/>
            <p:nvPr/>
          </p:nvSpPr>
          <p:spPr>
            <a:xfrm>
              <a:off x="238125" y="3646975"/>
              <a:ext cx="7138400" cy="3575"/>
            </a:xfrm>
            <a:custGeom>
              <a:avLst/>
              <a:gdLst/>
              <a:ahLst/>
              <a:cxnLst/>
              <a:rect l="l" t="t" r="r" b="b"/>
              <a:pathLst>
                <a:path w="285536" h="143" extrusionOk="0">
                  <a:moveTo>
                    <a:pt x="0" y="0"/>
                  </a:moveTo>
                  <a:lnTo>
                    <a:pt x="0" y="143"/>
                  </a:lnTo>
                  <a:lnTo>
                    <a:pt x="285536" y="143"/>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4" name="Google Shape;164;p6"/>
            <p:cNvSpPr/>
            <p:nvPr/>
          </p:nvSpPr>
          <p:spPr>
            <a:xfrm>
              <a:off x="238125" y="1536800"/>
              <a:ext cx="7138400" cy="3250"/>
            </a:xfrm>
            <a:custGeom>
              <a:avLst/>
              <a:gdLst/>
              <a:ahLst/>
              <a:cxnLst/>
              <a:rect l="l" t="t" r="r" b="b"/>
              <a:pathLst>
                <a:path w="285536" h="130" extrusionOk="0">
                  <a:moveTo>
                    <a:pt x="0" y="1"/>
                  </a:moveTo>
                  <a:lnTo>
                    <a:pt x="0" y="130"/>
                  </a:lnTo>
                  <a:lnTo>
                    <a:pt x="4876" y="130"/>
                  </a:lnTo>
                  <a:cubicBezTo>
                    <a:pt x="5076" y="72"/>
                    <a:pt x="5280" y="44"/>
                    <a:pt x="5484" y="44"/>
                  </a:cubicBezTo>
                  <a:cubicBezTo>
                    <a:pt x="5687" y="44"/>
                    <a:pt x="5891" y="72"/>
                    <a:pt x="6091" y="130"/>
                  </a:cubicBezTo>
                  <a:lnTo>
                    <a:pt x="285536" y="130"/>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5" name="Google Shape;165;p6"/>
            <p:cNvSpPr/>
            <p:nvPr/>
          </p:nvSpPr>
          <p:spPr>
            <a:xfrm>
              <a:off x="337125" y="1747725"/>
              <a:ext cx="750" cy="725"/>
            </a:xfrm>
            <a:custGeom>
              <a:avLst/>
              <a:gdLst/>
              <a:ahLst/>
              <a:cxnLst/>
              <a:rect l="l" t="t" r="r" b="b"/>
              <a:pathLst>
                <a:path w="30" h="29" extrusionOk="0">
                  <a:moveTo>
                    <a:pt x="1" y="0"/>
                  </a:moveTo>
                  <a:lnTo>
                    <a:pt x="1" y="29"/>
                  </a:lnTo>
                  <a:lnTo>
                    <a:pt x="2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6" name="Google Shape;166;p6"/>
            <p:cNvSpPr/>
            <p:nvPr/>
          </p:nvSpPr>
          <p:spPr>
            <a:xfrm>
              <a:off x="413275" y="1747725"/>
              <a:ext cx="6963250" cy="3600"/>
            </a:xfrm>
            <a:custGeom>
              <a:avLst/>
              <a:gdLst/>
              <a:ahLst/>
              <a:cxnLst/>
              <a:rect l="l" t="t" r="r" b="b"/>
              <a:pathLst>
                <a:path w="278530" h="144" extrusionOk="0">
                  <a:moveTo>
                    <a:pt x="0" y="0"/>
                  </a:moveTo>
                  <a:cubicBezTo>
                    <a:pt x="43" y="43"/>
                    <a:pt x="86" y="86"/>
                    <a:pt x="115" y="143"/>
                  </a:cubicBezTo>
                  <a:lnTo>
                    <a:pt x="278530" y="143"/>
                  </a:lnTo>
                  <a:lnTo>
                    <a:pt x="2785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7" name="Google Shape;167;p6"/>
            <p:cNvSpPr/>
            <p:nvPr/>
          </p:nvSpPr>
          <p:spPr>
            <a:xfrm>
              <a:off x="238125" y="1958975"/>
              <a:ext cx="88300" cy="3250"/>
            </a:xfrm>
            <a:custGeom>
              <a:avLst/>
              <a:gdLst/>
              <a:ahLst/>
              <a:cxnLst/>
              <a:rect l="l" t="t" r="r" b="b"/>
              <a:pathLst>
                <a:path w="3532" h="130" extrusionOk="0">
                  <a:moveTo>
                    <a:pt x="0" y="1"/>
                  </a:moveTo>
                  <a:lnTo>
                    <a:pt x="0" y="130"/>
                  </a:lnTo>
                  <a:lnTo>
                    <a:pt x="3489" y="130"/>
                  </a:lnTo>
                  <a:cubicBezTo>
                    <a:pt x="3503" y="87"/>
                    <a:pt x="3518" y="44"/>
                    <a:pt x="3532"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8" name="Google Shape;168;p6"/>
            <p:cNvSpPr/>
            <p:nvPr/>
          </p:nvSpPr>
          <p:spPr>
            <a:xfrm>
              <a:off x="424725" y="1958975"/>
              <a:ext cx="6951800" cy="3250"/>
            </a:xfrm>
            <a:custGeom>
              <a:avLst/>
              <a:gdLst/>
              <a:ahLst/>
              <a:cxnLst/>
              <a:rect l="l" t="t" r="r" b="b"/>
              <a:pathLst>
                <a:path w="278072" h="130" extrusionOk="0">
                  <a:moveTo>
                    <a:pt x="0" y="1"/>
                  </a:moveTo>
                  <a:cubicBezTo>
                    <a:pt x="29" y="44"/>
                    <a:pt x="43" y="87"/>
                    <a:pt x="57" y="130"/>
                  </a:cubicBezTo>
                  <a:lnTo>
                    <a:pt x="278072" y="130"/>
                  </a:lnTo>
                  <a:lnTo>
                    <a:pt x="278072"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9" name="Google Shape;169;p6"/>
            <p:cNvSpPr/>
            <p:nvPr/>
          </p:nvSpPr>
          <p:spPr>
            <a:xfrm>
              <a:off x="238125" y="2169900"/>
              <a:ext cx="85100" cy="3225"/>
            </a:xfrm>
            <a:custGeom>
              <a:avLst/>
              <a:gdLst/>
              <a:ahLst/>
              <a:cxnLst/>
              <a:rect l="l" t="t" r="r" b="b"/>
              <a:pathLst>
                <a:path w="3404" h="129" extrusionOk="0">
                  <a:moveTo>
                    <a:pt x="0" y="0"/>
                  </a:moveTo>
                  <a:lnTo>
                    <a:pt x="0" y="129"/>
                  </a:lnTo>
                  <a:lnTo>
                    <a:pt x="3403" y="129"/>
                  </a:lnTo>
                  <a:lnTo>
                    <a:pt x="3403" y="43"/>
                  </a:lnTo>
                  <a:cubicBezTo>
                    <a:pt x="3389" y="29"/>
                    <a:pt x="3389" y="14"/>
                    <a:pt x="34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0" name="Google Shape;170;p6"/>
            <p:cNvSpPr/>
            <p:nvPr/>
          </p:nvSpPr>
          <p:spPr>
            <a:xfrm>
              <a:off x="428300" y="2169900"/>
              <a:ext cx="6948575" cy="3225"/>
            </a:xfrm>
            <a:custGeom>
              <a:avLst/>
              <a:gdLst/>
              <a:ahLst/>
              <a:cxnLst/>
              <a:rect l="l" t="t" r="r" b="b"/>
              <a:pathLst>
                <a:path w="277943" h="129" extrusionOk="0">
                  <a:moveTo>
                    <a:pt x="0" y="0"/>
                  </a:moveTo>
                  <a:cubicBezTo>
                    <a:pt x="0" y="14"/>
                    <a:pt x="0" y="29"/>
                    <a:pt x="0" y="43"/>
                  </a:cubicBezTo>
                  <a:lnTo>
                    <a:pt x="0" y="129"/>
                  </a:lnTo>
                  <a:lnTo>
                    <a:pt x="277943" y="129"/>
                  </a:lnTo>
                  <a:lnTo>
                    <a:pt x="277943"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1" name="Google Shape;171;p6"/>
            <p:cNvSpPr/>
            <p:nvPr/>
          </p:nvSpPr>
          <p:spPr>
            <a:xfrm>
              <a:off x="238125" y="2380800"/>
              <a:ext cx="88675" cy="3600"/>
            </a:xfrm>
            <a:custGeom>
              <a:avLst/>
              <a:gdLst/>
              <a:ahLst/>
              <a:cxnLst/>
              <a:rect l="l" t="t" r="r" b="b"/>
              <a:pathLst>
                <a:path w="3547" h="144" extrusionOk="0">
                  <a:moveTo>
                    <a:pt x="0" y="0"/>
                  </a:moveTo>
                  <a:lnTo>
                    <a:pt x="0" y="143"/>
                  </a:lnTo>
                  <a:lnTo>
                    <a:pt x="3546" y="143"/>
                  </a:lnTo>
                  <a:cubicBezTo>
                    <a:pt x="3532" y="101"/>
                    <a:pt x="3518" y="58"/>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2" name="Google Shape;172;p6"/>
            <p:cNvSpPr/>
            <p:nvPr/>
          </p:nvSpPr>
          <p:spPr>
            <a:xfrm>
              <a:off x="424725" y="2380800"/>
              <a:ext cx="6951800" cy="3600"/>
            </a:xfrm>
            <a:custGeom>
              <a:avLst/>
              <a:gdLst/>
              <a:ahLst/>
              <a:cxnLst/>
              <a:rect l="l" t="t" r="r" b="b"/>
              <a:pathLst>
                <a:path w="278072" h="144" extrusionOk="0">
                  <a:moveTo>
                    <a:pt x="43" y="0"/>
                  </a:moveTo>
                  <a:cubicBezTo>
                    <a:pt x="29" y="58"/>
                    <a:pt x="14" y="101"/>
                    <a:pt x="0" y="143"/>
                  </a:cubicBezTo>
                  <a:lnTo>
                    <a:pt x="278072" y="143"/>
                  </a:lnTo>
                  <a:lnTo>
                    <a:pt x="278072"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3" name="Google Shape;173;p6"/>
            <p:cNvSpPr/>
            <p:nvPr/>
          </p:nvSpPr>
          <p:spPr>
            <a:xfrm>
              <a:off x="238125" y="2592075"/>
              <a:ext cx="100825" cy="3225"/>
            </a:xfrm>
            <a:custGeom>
              <a:avLst/>
              <a:gdLst/>
              <a:ahLst/>
              <a:cxnLst/>
              <a:rect l="l" t="t" r="r" b="b"/>
              <a:pathLst>
                <a:path w="4033" h="129" extrusionOk="0">
                  <a:moveTo>
                    <a:pt x="0" y="0"/>
                  </a:moveTo>
                  <a:lnTo>
                    <a:pt x="0" y="129"/>
                  </a:lnTo>
                  <a:lnTo>
                    <a:pt x="4032" y="129"/>
                  </a:lnTo>
                  <a:cubicBezTo>
                    <a:pt x="3989" y="86"/>
                    <a:pt x="3947" y="43"/>
                    <a:pt x="3904"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4" name="Google Shape;174;p6"/>
            <p:cNvSpPr/>
            <p:nvPr/>
          </p:nvSpPr>
          <p:spPr>
            <a:xfrm>
              <a:off x="412550" y="2592075"/>
              <a:ext cx="6963975" cy="3225"/>
            </a:xfrm>
            <a:custGeom>
              <a:avLst/>
              <a:gdLst/>
              <a:ahLst/>
              <a:cxnLst/>
              <a:rect l="l" t="t" r="r" b="b"/>
              <a:pathLst>
                <a:path w="278559" h="129" extrusionOk="0">
                  <a:moveTo>
                    <a:pt x="130" y="0"/>
                  </a:moveTo>
                  <a:cubicBezTo>
                    <a:pt x="87" y="43"/>
                    <a:pt x="44" y="86"/>
                    <a:pt x="1" y="129"/>
                  </a:cubicBezTo>
                  <a:lnTo>
                    <a:pt x="278559" y="129"/>
                  </a:lnTo>
                  <a:lnTo>
                    <a:pt x="27855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5" name="Google Shape;175;p6"/>
            <p:cNvSpPr/>
            <p:nvPr/>
          </p:nvSpPr>
          <p:spPr>
            <a:xfrm>
              <a:off x="238125" y="2802975"/>
              <a:ext cx="7138400" cy="3250"/>
            </a:xfrm>
            <a:custGeom>
              <a:avLst/>
              <a:gdLst/>
              <a:ahLst/>
              <a:cxnLst/>
              <a:rect l="l" t="t" r="r" b="b"/>
              <a:pathLst>
                <a:path w="285536" h="130" extrusionOk="0">
                  <a:moveTo>
                    <a:pt x="0" y="0"/>
                  </a:moveTo>
                  <a:lnTo>
                    <a:pt x="0" y="129"/>
                  </a:lnTo>
                  <a:lnTo>
                    <a:pt x="285536" y="129"/>
                  </a:lnTo>
                  <a:lnTo>
                    <a:pt x="285536" y="0"/>
                  </a:lnTo>
                  <a:lnTo>
                    <a:pt x="5791" y="0"/>
                  </a:lnTo>
                  <a:cubicBezTo>
                    <a:pt x="5698" y="15"/>
                    <a:pt x="5602" y="22"/>
                    <a:pt x="5503" y="22"/>
                  </a:cubicBezTo>
                  <a:cubicBezTo>
                    <a:pt x="5405" y="22"/>
                    <a:pt x="5305" y="15"/>
                    <a:pt x="5205"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6" name="Google Shape;176;p6"/>
            <p:cNvSpPr/>
            <p:nvPr/>
          </p:nvSpPr>
          <p:spPr>
            <a:xfrm>
              <a:off x="238125" y="3858225"/>
              <a:ext cx="130500" cy="3250"/>
            </a:xfrm>
            <a:custGeom>
              <a:avLst/>
              <a:gdLst/>
              <a:ahLst/>
              <a:cxnLst/>
              <a:rect l="l" t="t" r="r" b="b"/>
              <a:pathLst>
                <a:path w="5220" h="130" extrusionOk="0">
                  <a:moveTo>
                    <a:pt x="0" y="1"/>
                  </a:moveTo>
                  <a:lnTo>
                    <a:pt x="0" y="129"/>
                  </a:lnTo>
                  <a:lnTo>
                    <a:pt x="4704" y="129"/>
                  </a:lnTo>
                  <a:cubicBezTo>
                    <a:pt x="4876" y="58"/>
                    <a:pt x="5033" y="15"/>
                    <a:pt x="5219"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7" name="Google Shape;177;p6"/>
            <p:cNvSpPr/>
            <p:nvPr/>
          </p:nvSpPr>
          <p:spPr>
            <a:xfrm>
              <a:off x="382900" y="3858225"/>
              <a:ext cx="6993625" cy="3250"/>
            </a:xfrm>
            <a:custGeom>
              <a:avLst/>
              <a:gdLst/>
              <a:ahLst/>
              <a:cxnLst/>
              <a:rect l="l" t="t" r="r" b="b"/>
              <a:pathLst>
                <a:path w="279745" h="130" extrusionOk="0">
                  <a:moveTo>
                    <a:pt x="0" y="1"/>
                  </a:moveTo>
                  <a:cubicBezTo>
                    <a:pt x="172" y="15"/>
                    <a:pt x="343" y="58"/>
                    <a:pt x="501" y="129"/>
                  </a:cubicBezTo>
                  <a:lnTo>
                    <a:pt x="279745" y="129"/>
                  </a:lnTo>
                  <a:lnTo>
                    <a:pt x="279745"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8" name="Google Shape;178;p6"/>
            <p:cNvSpPr/>
            <p:nvPr/>
          </p:nvSpPr>
          <p:spPr>
            <a:xfrm>
              <a:off x="238125" y="4069125"/>
              <a:ext cx="97600" cy="3250"/>
            </a:xfrm>
            <a:custGeom>
              <a:avLst/>
              <a:gdLst/>
              <a:ahLst/>
              <a:cxnLst/>
              <a:rect l="l" t="t" r="r" b="b"/>
              <a:pathLst>
                <a:path w="3904" h="130" extrusionOk="0">
                  <a:moveTo>
                    <a:pt x="0" y="1"/>
                  </a:moveTo>
                  <a:lnTo>
                    <a:pt x="0" y="130"/>
                  </a:lnTo>
                  <a:lnTo>
                    <a:pt x="3804" y="130"/>
                  </a:lnTo>
                  <a:cubicBezTo>
                    <a:pt x="3832" y="87"/>
                    <a:pt x="3875" y="44"/>
                    <a:pt x="3904"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9" name="Google Shape;179;p6"/>
            <p:cNvSpPr/>
            <p:nvPr/>
          </p:nvSpPr>
          <p:spPr>
            <a:xfrm>
              <a:off x="415425" y="4069125"/>
              <a:ext cx="6961100" cy="3250"/>
            </a:xfrm>
            <a:custGeom>
              <a:avLst/>
              <a:gdLst/>
              <a:ahLst/>
              <a:cxnLst/>
              <a:rect l="l" t="t" r="r" b="b"/>
              <a:pathLst>
                <a:path w="278444" h="130" extrusionOk="0">
                  <a:moveTo>
                    <a:pt x="0" y="1"/>
                  </a:moveTo>
                  <a:cubicBezTo>
                    <a:pt x="43" y="44"/>
                    <a:pt x="72" y="87"/>
                    <a:pt x="115" y="130"/>
                  </a:cubicBezTo>
                  <a:lnTo>
                    <a:pt x="278444" y="130"/>
                  </a:lnTo>
                  <a:lnTo>
                    <a:pt x="278444"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80" name="Google Shape;180;p6"/>
            <p:cNvSpPr/>
            <p:nvPr/>
          </p:nvSpPr>
          <p:spPr>
            <a:xfrm>
              <a:off x="425775" y="4280050"/>
              <a:ext cx="6950750" cy="3600"/>
            </a:xfrm>
            <a:custGeom>
              <a:avLst/>
              <a:gdLst/>
              <a:ahLst/>
              <a:cxnLst/>
              <a:rect l="l" t="t" r="r" b="b"/>
              <a:pathLst>
                <a:path w="278030" h="144" extrusionOk="0">
                  <a:moveTo>
                    <a:pt x="1" y="0"/>
                  </a:moveTo>
                  <a:cubicBezTo>
                    <a:pt x="15" y="43"/>
                    <a:pt x="30" y="86"/>
                    <a:pt x="44" y="143"/>
                  </a:cubicBezTo>
                  <a:lnTo>
                    <a:pt x="278030" y="143"/>
                  </a:lnTo>
                  <a:lnTo>
                    <a:pt x="2780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81" name="Google Shape;181;p6"/>
            <p:cNvSpPr/>
            <p:nvPr/>
          </p:nvSpPr>
          <p:spPr>
            <a:xfrm>
              <a:off x="238125" y="4280050"/>
              <a:ext cx="87600" cy="3600"/>
            </a:xfrm>
            <a:custGeom>
              <a:avLst/>
              <a:gdLst/>
              <a:ahLst/>
              <a:cxnLst/>
              <a:rect l="l" t="t" r="r" b="b"/>
              <a:pathLst>
                <a:path w="3504" h="144" extrusionOk="0">
                  <a:moveTo>
                    <a:pt x="0" y="0"/>
                  </a:moveTo>
                  <a:lnTo>
                    <a:pt x="0" y="143"/>
                  </a:lnTo>
                  <a:lnTo>
                    <a:pt x="3460" y="143"/>
                  </a:lnTo>
                  <a:cubicBezTo>
                    <a:pt x="3475" y="86"/>
                    <a:pt x="3489" y="43"/>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82" name="Google Shape;182;p6"/>
            <p:cNvSpPr/>
            <p:nvPr/>
          </p:nvSpPr>
          <p:spPr>
            <a:xfrm>
              <a:off x="428300" y="4491300"/>
              <a:ext cx="6948575" cy="3250"/>
            </a:xfrm>
            <a:custGeom>
              <a:avLst/>
              <a:gdLst/>
              <a:ahLst/>
              <a:cxnLst/>
              <a:rect l="l" t="t" r="r" b="b"/>
              <a:pathLst>
                <a:path w="277943" h="130" extrusionOk="0">
                  <a:moveTo>
                    <a:pt x="0" y="1"/>
                  </a:moveTo>
                  <a:lnTo>
                    <a:pt x="0" y="130"/>
                  </a:lnTo>
                  <a:lnTo>
                    <a:pt x="277943" y="130"/>
                  </a:lnTo>
                  <a:lnTo>
                    <a:pt x="27794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83" name="Google Shape;183;p6"/>
            <p:cNvSpPr/>
            <p:nvPr/>
          </p:nvSpPr>
          <p:spPr>
            <a:xfrm>
              <a:off x="238125" y="4491300"/>
              <a:ext cx="85100" cy="3250"/>
            </a:xfrm>
            <a:custGeom>
              <a:avLst/>
              <a:gdLst/>
              <a:ahLst/>
              <a:cxnLst/>
              <a:rect l="l" t="t" r="r" b="b"/>
              <a:pathLst>
                <a:path w="3404" h="130" extrusionOk="0">
                  <a:moveTo>
                    <a:pt x="0" y="1"/>
                  </a:moveTo>
                  <a:lnTo>
                    <a:pt x="0" y="130"/>
                  </a:lnTo>
                  <a:lnTo>
                    <a:pt x="3403" y="130"/>
                  </a:lnTo>
                  <a:lnTo>
                    <a:pt x="340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84" name="Google Shape;184;p6"/>
            <p:cNvSpPr/>
            <p:nvPr/>
          </p:nvSpPr>
          <p:spPr>
            <a:xfrm>
              <a:off x="423650" y="4702225"/>
              <a:ext cx="6952875" cy="3225"/>
            </a:xfrm>
            <a:custGeom>
              <a:avLst/>
              <a:gdLst/>
              <a:ahLst/>
              <a:cxnLst/>
              <a:rect l="l" t="t" r="r" b="b"/>
              <a:pathLst>
                <a:path w="278115" h="129" extrusionOk="0">
                  <a:moveTo>
                    <a:pt x="57" y="0"/>
                  </a:moveTo>
                  <a:cubicBezTo>
                    <a:pt x="29" y="43"/>
                    <a:pt x="14" y="86"/>
                    <a:pt x="0" y="129"/>
                  </a:cubicBezTo>
                  <a:lnTo>
                    <a:pt x="278115" y="129"/>
                  </a:lnTo>
                  <a:lnTo>
                    <a:pt x="27811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85" name="Google Shape;185;p6"/>
            <p:cNvSpPr/>
            <p:nvPr/>
          </p:nvSpPr>
          <p:spPr>
            <a:xfrm>
              <a:off x="238125" y="4702225"/>
              <a:ext cx="89750" cy="3225"/>
            </a:xfrm>
            <a:custGeom>
              <a:avLst/>
              <a:gdLst/>
              <a:ahLst/>
              <a:cxnLst/>
              <a:rect l="l" t="t" r="r" b="b"/>
              <a:pathLst>
                <a:path w="3590" h="129" extrusionOk="0">
                  <a:moveTo>
                    <a:pt x="0" y="0"/>
                  </a:moveTo>
                  <a:lnTo>
                    <a:pt x="0" y="129"/>
                  </a:lnTo>
                  <a:lnTo>
                    <a:pt x="3589" y="129"/>
                  </a:lnTo>
                  <a:cubicBezTo>
                    <a:pt x="3575" y="86"/>
                    <a:pt x="3546" y="43"/>
                    <a:pt x="3532"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sp>
        <p:nvSpPr>
          <p:cNvPr id="186" name="Google Shape;186;p6"/>
          <p:cNvSpPr txBox="1">
            <a:spLocks noGrp="1"/>
          </p:cNvSpPr>
          <p:nvPr>
            <p:ph type="title"/>
          </p:nvPr>
        </p:nvSpPr>
        <p:spPr>
          <a:xfrm>
            <a:off x="1193800" y="659215"/>
            <a:ext cx="9804400" cy="846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4000" b="0">
                <a:solidFill>
                  <a:schemeClr val="accent1"/>
                </a:solidFill>
                <a:latin typeface="Chelsea Market"/>
                <a:ea typeface="Chelsea Market"/>
                <a:cs typeface="Chelsea Market"/>
                <a:sym typeface="Chelsea Market"/>
              </a:defRPr>
            </a:lvl1pPr>
            <a:lvl2pPr lvl="1" algn="ctr" rtl="0">
              <a:spcBef>
                <a:spcPts val="0"/>
              </a:spcBef>
              <a:spcAft>
                <a:spcPts val="0"/>
              </a:spcAft>
              <a:buNone/>
              <a:defRPr sz="4000" b="0">
                <a:solidFill>
                  <a:schemeClr val="accent1"/>
                </a:solidFill>
                <a:latin typeface="Chelsea Market"/>
                <a:ea typeface="Chelsea Market"/>
                <a:cs typeface="Chelsea Market"/>
                <a:sym typeface="Chelsea Market"/>
              </a:defRPr>
            </a:lvl2pPr>
            <a:lvl3pPr lvl="2" algn="ctr" rtl="0">
              <a:spcBef>
                <a:spcPts val="0"/>
              </a:spcBef>
              <a:spcAft>
                <a:spcPts val="0"/>
              </a:spcAft>
              <a:buNone/>
              <a:defRPr sz="4000" b="0">
                <a:solidFill>
                  <a:schemeClr val="accent1"/>
                </a:solidFill>
                <a:latin typeface="Chelsea Market"/>
                <a:ea typeface="Chelsea Market"/>
                <a:cs typeface="Chelsea Market"/>
                <a:sym typeface="Chelsea Market"/>
              </a:defRPr>
            </a:lvl3pPr>
            <a:lvl4pPr lvl="3" algn="ctr" rtl="0">
              <a:spcBef>
                <a:spcPts val="0"/>
              </a:spcBef>
              <a:spcAft>
                <a:spcPts val="0"/>
              </a:spcAft>
              <a:buNone/>
              <a:defRPr sz="4000" b="0">
                <a:solidFill>
                  <a:schemeClr val="accent1"/>
                </a:solidFill>
                <a:latin typeface="Chelsea Market"/>
                <a:ea typeface="Chelsea Market"/>
                <a:cs typeface="Chelsea Market"/>
                <a:sym typeface="Chelsea Market"/>
              </a:defRPr>
            </a:lvl4pPr>
            <a:lvl5pPr lvl="4" algn="ctr" rtl="0">
              <a:spcBef>
                <a:spcPts val="0"/>
              </a:spcBef>
              <a:spcAft>
                <a:spcPts val="0"/>
              </a:spcAft>
              <a:buNone/>
              <a:defRPr sz="4000" b="0">
                <a:solidFill>
                  <a:schemeClr val="accent1"/>
                </a:solidFill>
                <a:latin typeface="Chelsea Market"/>
                <a:ea typeface="Chelsea Market"/>
                <a:cs typeface="Chelsea Market"/>
                <a:sym typeface="Chelsea Market"/>
              </a:defRPr>
            </a:lvl5pPr>
            <a:lvl6pPr lvl="5" algn="ctr" rtl="0">
              <a:spcBef>
                <a:spcPts val="0"/>
              </a:spcBef>
              <a:spcAft>
                <a:spcPts val="0"/>
              </a:spcAft>
              <a:buNone/>
              <a:defRPr sz="4000" b="0">
                <a:solidFill>
                  <a:schemeClr val="accent1"/>
                </a:solidFill>
                <a:latin typeface="Chelsea Market"/>
                <a:ea typeface="Chelsea Market"/>
                <a:cs typeface="Chelsea Market"/>
                <a:sym typeface="Chelsea Market"/>
              </a:defRPr>
            </a:lvl6pPr>
            <a:lvl7pPr lvl="6" algn="ctr" rtl="0">
              <a:spcBef>
                <a:spcPts val="0"/>
              </a:spcBef>
              <a:spcAft>
                <a:spcPts val="0"/>
              </a:spcAft>
              <a:buNone/>
              <a:defRPr sz="4000" b="0">
                <a:solidFill>
                  <a:schemeClr val="accent1"/>
                </a:solidFill>
                <a:latin typeface="Chelsea Market"/>
                <a:ea typeface="Chelsea Market"/>
                <a:cs typeface="Chelsea Market"/>
                <a:sym typeface="Chelsea Market"/>
              </a:defRPr>
            </a:lvl7pPr>
            <a:lvl8pPr lvl="7" algn="ctr" rtl="0">
              <a:spcBef>
                <a:spcPts val="0"/>
              </a:spcBef>
              <a:spcAft>
                <a:spcPts val="0"/>
              </a:spcAft>
              <a:buNone/>
              <a:defRPr sz="4000" b="0">
                <a:solidFill>
                  <a:schemeClr val="accent1"/>
                </a:solidFill>
                <a:latin typeface="Chelsea Market"/>
                <a:ea typeface="Chelsea Market"/>
                <a:cs typeface="Chelsea Market"/>
                <a:sym typeface="Chelsea Market"/>
              </a:defRPr>
            </a:lvl8pPr>
            <a:lvl9pPr lvl="8" algn="ctr" rtl="0">
              <a:spcBef>
                <a:spcPts val="0"/>
              </a:spcBef>
              <a:spcAft>
                <a:spcPts val="0"/>
              </a:spcAft>
              <a:buNone/>
              <a:defRPr sz="4000" b="0">
                <a:solidFill>
                  <a:schemeClr val="accent1"/>
                </a:solidFill>
                <a:latin typeface="Chelsea Market"/>
                <a:ea typeface="Chelsea Market"/>
                <a:cs typeface="Chelsea Market"/>
                <a:sym typeface="Chelsea Market"/>
              </a:defRPr>
            </a:lvl9pPr>
          </a:lstStyle>
          <a:p>
            <a:endParaRPr dirty="0"/>
          </a:p>
        </p:txBody>
      </p:sp>
    </p:spTree>
    <p:extLst>
      <p:ext uri="{BB962C8B-B14F-4D97-AF65-F5344CB8AC3E}">
        <p14:creationId xmlns:p14="http://schemas.microsoft.com/office/powerpoint/2010/main" val="1160242164"/>
      </p:ext>
    </p:extLst>
  </p:cSld>
  <p:clrMapOvr>
    <a:masterClrMapping/>
  </p:clrMapOvr>
  <p:transition>
    <p:fade thruBlk="1"/>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87"/>
        <p:cNvGrpSpPr/>
        <p:nvPr/>
      </p:nvGrpSpPr>
      <p:grpSpPr>
        <a:xfrm>
          <a:off x="0" y="0"/>
          <a:ext cx="0" cy="0"/>
          <a:chOff x="0" y="0"/>
          <a:chExt cx="0" cy="0"/>
        </a:xfrm>
      </p:grpSpPr>
      <p:grpSp>
        <p:nvGrpSpPr>
          <p:cNvPr id="188" name="Google Shape;188;p7"/>
          <p:cNvGrpSpPr/>
          <p:nvPr/>
        </p:nvGrpSpPr>
        <p:grpSpPr>
          <a:xfrm>
            <a:off x="805122" y="459374"/>
            <a:ext cx="10581756" cy="5939257"/>
            <a:chOff x="238125" y="847975"/>
            <a:chExt cx="7143400" cy="4009400"/>
          </a:xfrm>
        </p:grpSpPr>
        <p:sp>
          <p:nvSpPr>
            <p:cNvPr id="189" name="Google Shape;189;p7"/>
            <p:cNvSpPr/>
            <p:nvPr/>
          </p:nvSpPr>
          <p:spPr>
            <a:xfrm>
              <a:off x="238475" y="847975"/>
              <a:ext cx="7143050" cy="4009400"/>
            </a:xfrm>
            <a:custGeom>
              <a:avLst/>
              <a:gdLst/>
              <a:ahLst/>
              <a:cxnLst/>
              <a:rect l="l" t="t" r="r" b="b"/>
              <a:pathLst>
                <a:path w="285722" h="160376" extrusionOk="0">
                  <a:moveTo>
                    <a:pt x="5465" y="4426"/>
                  </a:moveTo>
                  <a:cubicBezTo>
                    <a:pt x="6551" y="4426"/>
                    <a:pt x="7593" y="5271"/>
                    <a:pt x="7593" y="6549"/>
                  </a:cubicBezTo>
                  <a:cubicBezTo>
                    <a:pt x="7593" y="7707"/>
                    <a:pt x="6649" y="8651"/>
                    <a:pt x="5491" y="8651"/>
                  </a:cubicBezTo>
                  <a:cubicBezTo>
                    <a:pt x="3604" y="8651"/>
                    <a:pt x="2660" y="6377"/>
                    <a:pt x="3990" y="5047"/>
                  </a:cubicBezTo>
                  <a:cubicBezTo>
                    <a:pt x="4419" y="4618"/>
                    <a:pt x="4947" y="4426"/>
                    <a:pt x="5465" y="4426"/>
                  </a:cubicBezTo>
                  <a:close/>
                  <a:moveTo>
                    <a:pt x="5467" y="12161"/>
                  </a:moveTo>
                  <a:cubicBezTo>
                    <a:pt x="6552" y="12161"/>
                    <a:pt x="7593" y="13003"/>
                    <a:pt x="7593" y="14270"/>
                  </a:cubicBezTo>
                  <a:cubicBezTo>
                    <a:pt x="7593" y="15443"/>
                    <a:pt x="6649" y="16386"/>
                    <a:pt x="5491" y="16386"/>
                  </a:cubicBezTo>
                  <a:cubicBezTo>
                    <a:pt x="3604" y="16386"/>
                    <a:pt x="2660" y="14113"/>
                    <a:pt x="3990" y="12783"/>
                  </a:cubicBezTo>
                  <a:cubicBezTo>
                    <a:pt x="4420" y="12353"/>
                    <a:pt x="4948" y="12161"/>
                    <a:pt x="5467" y="12161"/>
                  </a:cubicBezTo>
                  <a:close/>
                  <a:moveTo>
                    <a:pt x="5465" y="19883"/>
                  </a:moveTo>
                  <a:cubicBezTo>
                    <a:pt x="6551" y="19883"/>
                    <a:pt x="7593" y="20728"/>
                    <a:pt x="7593" y="22006"/>
                  </a:cubicBezTo>
                  <a:cubicBezTo>
                    <a:pt x="7593" y="23164"/>
                    <a:pt x="6649" y="24108"/>
                    <a:pt x="5491" y="24108"/>
                  </a:cubicBezTo>
                  <a:cubicBezTo>
                    <a:pt x="3604" y="24108"/>
                    <a:pt x="2660" y="21834"/>
                    <a:pt x="3990" y="20505"/>
                  </a:cubicBezTo>
                  <a:cubicBezTo>
                    <a:pt x="4419" y="20075"/>
                    <a:pt x="4947" y="19883"/>
                    <a:pt x="5465" y="19883"/>
                  </a:cubicBezTo>
                  <a:close/>
                  <a:moveTo>
                    <a:pt x="5467" y="27618"/>
                  </a:moveTo>
                  <a:cubicBezTo>
                    <a:pt x="6552" y="27618"/>
                    <a:pt x="7593" y="28460"/>
                    <a:pt x="7593" y="29727"/>
                  </a:cubicBezTo>
                  <a:cubicBezTo>
                    <a:pt x="7593" y="30900"/>
                    <a:pt x="6649" y="31844"/>
                    <a:pt x="5491" y="31844"/>
                  </a:cubicBezTo>
                  <a:cubicBezTo>
                    <a:pt x="3604" y="31844"/>
                    <a:pt x="2660" y="29570"/>
                    <a:pt x="3990" y="28240"/>
                  </a:cubicBezTo>
                  <a:cubicBezTo>
                    <a:pt x="4420" y="27810"/>
                    <a:pt x="4948" y="27618"/>
                    <a:pt x="5467" y="27618"/>
                  </a:cubicBezTo>
                  <a:close/>
                  <a:moveTo>
                    <a:pt x="5491" y="35347"/>
                  </a:moveTo>
                  <a:cubicBezTo>
                    <a:pt x="6049" y="35347"/>
                    <a:pt x="6578" y="35576"/>
                    <a:pt x="6978" y="35976"/>
                  </a:cubicBezTo>
                  <a:cubicBezTo>
                    <a:pt x="8387" y="37384"/>
                    <a:pt x="7233" y="39583"/>
                    <a:pt x="5519" y="39583"/>
                  </a:cubicBezTo>
                  <a:cubicBezTo>
                    <a:pt x="5249" y="39583"/>
                    <a:pt x="4966" y="39528"/>
                    <a:pt x="4676" y="39408"/>
                  </a:cubicBezTo>
                  <a:cubicBezTo>
                    <a:pt x="2546" y="38535"/>
                    <a:pt x="3175" y="35347"/>
                    <a:pt x="5491" y="35347"/>
                  </a:cubicBezTo>
                  <a:close/>
                  <a:moveTo>
                    <a:pt x="5465" y="43075"/>
                  </a:moveTo>
                  <a:cubicBezTo>
                    <a:pt x="6551" y="43075"/>
                    <a:pt x="7593" y="43921"/>
                    <a:pt x="7593" y="45199"/>
                  </a:cubicBezTo>
                  <a:cubicBezTo>
                    <a:pt x="7593" y="46357"/>
                    <a:pt x="6649" y="47301"/>
                    <a:pt x="5491" y="47301"/>
                  </a:cubicBezTo>
                  <a:cubicBezTo>
                    <a:pt x="3604" y="47301"/>
                    <a:pt x="2660" y="45027"/>
                    <a:pt x="3990" y="43697"/>
                  </a:cubicBezTo>
                  <a:cubicBezTo>
                    <a:pt x="4419" y="43268"/>
                    <a:pt x="4947" y="43075"/>
                    <a:pt x="5465" y="43075"/>
                  </a:cubicBezTo>
                  <a:close/>
                  <a:moveTo>
                    <a:pt x="5467" y="50811"/>
                  </a:moveTo>
                  <a:cubicBezTo>
                    <a:pt x="6552" y="50811"/>
                    <a:pt x="7593" y="51653"/>
                    <a:pt x="7593" y="52920"/>
                  </a:cubicBezTo>
                  <a:cubicBezTo>
                    <a:pt x="7593" y="54093"/>
                    <a:pt x="6649" y="55036"/>
                    <a:pt x="5491" y="55036"/>
                  </a:cubicBezTo>
                  <a:cubicBezTo>
                    <a:pt x="3604" y="55036"/>
                    <a:pt x="2660" y="52763"/>
                    <a:pt x="3990" y="51433"/>
                  </a:cubicBezTo>
                  <a:cubicBezTo>
                    <a:pt x="4420" y="51003"/>
                    <a:pt x="4948" y="50811"/>
                    <a:pt x="5467" y="50811"/>
                  </a:cubicBezTo>
                  <a:close/>
                  <a:moveTo>
                    <a:pt x="5465" y="58533"/>
                  </a:moveTo>
                  <a:cubicBezTo>
                    <a:pt x="6551" y="58533"/>
                    <a:pt x="7593" y="59378"/>
                    <a:pt x="7593" y="60656"/>
                  </a:cubicBezTo>
                  <a:cubicBezTo>
                    <a:pt x="7593" y="61814"/>
                    <a:pt x="6649" y="62758"/>
                    <a:pt x="5491" y="62758"/>
                  </a:cubicBezTo>
                  <a:cubicBezTo>
                    <a:pt x="3604" y="62758"/>
                    <a:pt x="2660" y="60484"/>
                    <a:pt x="3990" y="59154"/>
                  </a:cubicBezTo>
                  <a:cubicBezTo>
                    <a:pt x="4419" y="58725"/>
                    <a:pt x="4947" y="58533"/>
                    <a:pt x="5465" y="58533"/>
                  </a:cubicBezTo>
                  <a:close/>
                  <a:moveTo>
                    <a:pt x="5467" y="66268"/>
                  </a:moveTo>
                  <a:cubicBezTo>
                    <a:pt x="6552" y="66268"/>
                    <a:pt x="7593" y="67110"/>
                    <a:pt x="7593" y="68377"/>
                  </a:cubicBezTo>
                  <a:cubicBezTo>
                    <a:pt x="7593" y="69550"/>
                    <a:pt x="6649" y="70493"/>
                    <a:pt x="5491" y="70493"/>
                  </a:cubicBezTo>
                  <a:cubicBezTo>
                    <a:pt x="3604" y="70493"/>
                    <a:pt x="2660" y="68220"/>
                    <a:pt x="3990" y="66890"/>
                  </a:cubicBezTo>
                  <a:cubicBezTo>
                    <a:pt x="4420" y="66460"/>
                    <a:pt x="4948" y="66268"/>
                    <a:pt x="5467" y="66268"/>
                  </a:cubicBezTo>
                  <a:close/>
                  <a:moveTo>
                    <a:pt x="5473" y="74000"/>
                  </a:moveTo>
                  <a:cubicBezTo>
                    <a:pt x="6556" y="74000"/>
                    <a:pt x="7593" y="74838"/>
                    <a:pt x="7593" y="76113"/>
                  </a:cubicBezTo>
                  <a:cubicBezTo>
                    <a:pt x="7593" y="77285"/>
                    <a:pt x="6649" y="78229"/>
                    <a:pt x="5491" y="78229"/>
                  </a:cubicBezTo>
                  <a:cubicBezTo>
                    <a:pt x="3604" y="78229"/>
                    <a:pt x="2660" y="75956"/>
                    <a:pt x="3990" y="74626"/>
                  </a:cubicBezTo>
                  <a:cubicBezTo>
                    <a:pt x="4421" y="74194"/>
                    <a:pt x="4953" y="74000"/>
                    <a:pt x="5473" y="74000"/>
                  </a:cubicBezTo>
                  <a:close/>
                  <a:moveTo>
                    <a:pt x="5465" y="81725"/>
                  </a:moveTo>
                  <a:cubicBezTo>
                    <a:pt x="6551" y="81725"/>
                    <a:pt x="7593" y="82571"/>
                    <a:pt x="7593" y="83848"/>
                  </a:cubicBezTo>
                  <a:cubicBezTo>
                    <a:pt x="7593" y="85007"/>
                    <a:pt x="6649" y="85950"/>
                    <a:pt x="5491" y="85950"/>
                  </a:cubicBezTo>
                  <a:cubicBezTo>
                    <a:pt x="3604" y="85950"/>
                    <a:pt x="2660" y="83677"/>
                    <a:pt x="3990" y="82347"/>
                  </a:cubicBezTo>
                  <a:cubicBezTo>
                    <a:pt x="4419" y="81918"/>
                    <a:pt x="4947" y="81725"/>
                    <a:pt x="5465" y="81725"/>
                  </a:cubicBezTo>
                  <a:close/>
                  <a:moveTo>
                    <a:pt x="5467" y="89460"/>
                  </a:moveTo>
                  <a:cubicBezTo>
                    <a:pt x="6552" y="89460"/>
                    <a:pt x="7593" y="90302"/>
                    <a:pt x="7593" y="91570"/>
                  </a:cubicBezTo>
                  <a:cubicBezTo>
                    <a:pt x="7593" y="92742"/>
                    <a:pt x="6649" y="93686"/>
                    <a:pt x="5491" y="93686"/>
                  </a:cubicBezTo>
                  <a:cubicBezTo>
                    <a:pt x="3604" y="93686"/>
                    <a:pt x="2660" y="91413"/>
                    <a:pt x="3990" y="90083"/>
                  </a:cubicBezTo>
                  <a:cubicBezTo>
                    <a:pt x="4420" y="89653"/>
                    <a:pt x="4948" y="89460"/>
                    <a:pt x="5467" y="89460"/>
                  </a:cubicBezTo>
                  <a:close/>
                  <a:moveTo>
                    <a:pt x="5465" y="97182"/>
                  </a:moveTo>
                  <a:cubicBezTo>
                    <a:pt x="6551" y="97182"/>
                    <a:pt x="7593" y="98028"/>
                    <a:pt x="7593" y="99306"/>
                  </a:cubicBezTo>
                  <a:cubicBezTo>
                    <a:pt x="7593" y="100464"/>
                    <a:pt x="6649" y="101422"/>
                    <a:pt x="5491" y="101422"/>
                  </a:cubicBezTo>
                  <a:cubicBezTo>
                    <a:pt x="3604" y="101422"/>
                    <a:pt x="2660" y="99134"/>
                    <a:pt x="3990" y="97804"/>
                  </a:cubicBezTo>
                  <a:cubicBezTo>
                    <a:pt x="4419" y="97375"/>
                    <a:pt x="4947" y="97182"/>
                    <a:pt x="5465" y="97182"/>
                  </a:cubicBezTo>
                  <a:close/>
                  <a:moveTo>
                    <a:pt x="5465" y="104918"/>
                  </a:moveTo>
                  <a:cubicBezTo>
                    <a:pt x="6551" y="104918"/>
                    <a:pt x="7593" y="105763"/>
                    <a:pt x="7593" y="107041"/>
                  </a:cubicBezTo>
                  <a:cubicBezTo>
                    <a:pt x="7593" y="108199"/>
                    <a:pt x="6649" y="109143"/>
                    <a:pt x="5491" y="109143"/>
                  </a:cubicBezTo>
                  <a:cubicBezTo>
                    <a:pt x="3604" y="109143"/>
                    <a:pt x="2660" y="106870"/>
                    <a:pt x="3990" y="105540"/>
                  </a:cubicBezTo>
                  <a:cubicBezTo>
                    <a:pt x="4419" y="105110"/>
                    <a:pt x="4947" y="104918"/>
                    <a:pt x="5465" y="104918"/>
                  </a:cubicBezTo>
                  <a:close/>
                  <a:moveTo>
                    <a:pt x="5467" y="112653"/>
                  </a:moveTo>
                  <a:cubicBezTo>
                    <a:pt x="6552" y="112653"/>
                    <a:pt x="7593" y="113495"/>
                    <a:pt x="7593" y="114763"/>
                  </a:cubicBezTo>
                  <a:cubicBezTo>
                    <a:pt x="7593" y="115935"/>
                    <a:pt x="6649" y="116879"/>
                    <a:pt x="5491" y="116879"/>
                  </a:cubicBezTo>
                  <a:cubicBezTo>
                    <a:pt x="3604" y="116879"/>
                    <a:pt x="2660" y="114605"/>
                    <a:pt x="3990" y="113276"/>
                  </a:cubicBezTo>
                  <a:cubicBezTo>
                    <a:pt x="4420" y="112846"/>
                    <a:pt x="4948" y="112653"/>
                    <a:pt x="5467" y="112653"/>
                  </a:cubicBezTo>
                  <a:close/>
                  <a:moveTo>
                    <a:pt x="5465" y="120375"/>
                  </a:moveTo>
                  <a:cubicBezTo>
                    <a:pt x="6551" y="120375"/>
                    <a:pt x="7593" y="121220"/>
                    <a:pt x="7593" y="122498"/>
                  </a:cubicBezTo>
                  <a:cubicBezTo>
                    <a:pt x="7593" y="123656"/>
                    <a:pt x="6649" y="124600"/>
                    <a:pt x="5491" y="124600"/>
                  </a:cubicBezTo>
                  <a:cubicBezTo>
                    <a:pt x="3604" y="124600"/>
                    <a:pt x="2660" y="122327"/>
                    <a:pt x="3990" y="120997"/>
                  </a:cubicBezTo>
                  <a:cubicBezTo>
                    <a:pt x="4419" y="120567"/>
                    <a:pt x="4947" y="120375"/>
                    <a:pt x="5465" y="120375"/>
                  </a:cubicBezTo>
                  <a:close/>
                  <a:moveTo>
                    <a:pt x="5467" y="128110"/>
                  </a:moveTo>
                  <a:cubicBezTo>
                    <a:pt x="6552" y="128110"/>
                    <a:pt x="7593" y="128952"/>
                    <a:pt x="7593" y="130220"/>
                  </a:cubicBezTo>
                  <a:cubicBezTo>
                    <a:pt x="7593" y="131392"/>
                    <a:pt x="6649" y="132336"/>
                    <a:pt x="5491" y="132336"/>
                  </a:cubicBezTo>
                  <a:cubicBezTo>
                    <a:pt x="3604" y="132336"/>
                    <a:pt x="2660" y="130062"/>
                    <a:pt x="3990" y="128733"/>
                  </a:cubicBezTo>
                  <a:cubicBezTo>
                    <a:pt x="4420" y="128303"/>
                    <a:pt x="4948" y="128110"/>
                    <a:pt x="5467" y="128110"/>
                  </a:cubicBezTo>
                  <a:close/>
                  <a:moveTo>
                    <a:pt x="5465" y="135832"/>
                  </a:moveTo>
                  <a:cubicBezTo>
                    <a:pt x="6551" y="135832"/>
                    <a:pt x="7593" y="136677"/>
                    <a:pt x="7593" y="137955"/>
                  </a:cubicBezTo>
                  <a:cubicBezTo>
                    <a:pt x="7593" y="139114"/>
                    <a:pt x="6649" y="140072"/>
                    <a:pt x="5491" y="140072"/>
                  </a:cubicBezTo>
                  <a:cubicBezTo>
                    <a:pt x="3604" y="140072"/>
                    <a:pt x="2660" y="137784"/>
                    <a:pt x="3990" y="136454"/>
                  </a:cubicBezTo>
                  <a:cubicBezTo>
                    <a:pt x="4419" y="136024"/>
                    <a:pt x="4947" y="135832"/>
                    <a:pt x="5465" y="135832"/>
                  </a:cubicBezTo>
                  <a:close/>
                  <a:moveTo>
                    <a:pt x="5465" y="143568"/>
                  </a:moveTo>
                  <a:cubicBezTo>
                    <a:pt x="6551" y="143568"/>
                    <a:pt x="7593" y="144413"/>
                    <a:pt x="7593" y="145691"/>
                  </a:cubicBezTo>
                  <a:cubicBezTo>
                    <a:pt x="7593" y="146849"/>
                    <a:pt x="6649" y="147793"/>
                    <a:pt x="5491" y="147793"/>
                  </a:cubicBezTo>
                  <a:cubicBezTo>
                    <a:pt x="3604" y="147793"/>
                    <a:pt x="2660" y="145519"/>
                    <a:pt x="3990" y="144190"/>
                  </a:cubicBezTo>
                  <a:cubicBezTo>
                    <a:pt x="4419" y="143760"/>
                    <a:pt x="4947" y="143568"/>
                    <a:pt x="5465" y="143568"/>
                  </a:cubicBezTo>
                  <a:close/>
                  <a:moveTo>
                    <a:pt x="5467" y="151303"/>
                  </a:moveTo>
                  <a:cubicBezTo>
                    <a:pt x="6552" y="151303"/>
                    <a:pt x="7593" y="152145"/>
                    <a:pt x="7593" y="153412"/>
                  </a:cubicBezTo>
                  <a:cubicBezTo>
                    <a:pt x="7593" y="154585"/>
                    <a:pt x="6649" y="155529"/>
                    <a:pt x="5491" y="155529"/>
                  </a:cubicBezTo>
                  <a:cubicBezTo>
                    <a:pt x="3604" y="155529"/>
                    <a:pt x="2660" y="153255"/>
                    <a:pt x="3990" y="151925"/>
                  </a:cubicBezTo>
                  <a:cubicBezTo>
                    <a:pt x="4420" y="151495"/>
                    <a:pt x="4948" y="151303"/>
                    <a:pt x="5467" y="151303"/>
                  </a:cubicBezTo>
                  <a:close/>
                  <a:moveTo>
                    <a:pt x="0" y="0"/>
                  </a:moveTo>
                  <a:lnTo>
                    <a:pt x="0" y="160376"/>
                  </a:lnTo>
                  <a:lnTo>
                    <a:pt x="285722" y="160376"/>
                  </a:lnTo>
                  <a:lnTo>
                    <a:pt x="285722" y="0"/>
                  </a:lnTo>
                  <a:close/>
                </a:path>
              </a:pathLst>
            </a:custGeom>
            <a:solidFill>
              <a:srgbClr val="FFFFFF"/>
            </a:solidFill>
            <a:ln>
              <a:noFill/>
            </a:ln>
            <a:effectLst>
              <a:outerShdw blurRad="57150" dist="19050" dir="5400000" algn="bl" rotWithShape="0">
                <a:srgbClr val="783F04">
                  <a:alpha val="61000"/>
                </a:srgbClr>
              </a:outerShdw>
            </a:effectLst>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0" name="Google Shape;190;p7"/>
            <p:cNvSpPr/>
            <p:nvPr/>
          </p:nvSpPr>
          <p:spPr>
            <a:xfrm>
              <a:off x="238125" y="111462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1" name="Google Shape;191;p7"/>
            <p:cNvSpPr/>
            <p:nvPr/>
          </p:nvSpPr>
          <p:spPr>
            <a:xfrm>
              <a:off x="238125" y="132590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2" name="Google Shape;192;p7"/>
            <p:cNvSpPr/>
            <p:nvPr/>
          </p:nvSpPr>
          <p:spPr>
            <a:xfrm>
              <a:off x="238125" y="1747725"/>
              <a:ext cx="99400" cy="3600"/>
            </a:xfrm>
            <a:custGeom>
              <a:avLst/>
              <a:gdLst/>
              <a:ahLst/>
              <a:cxnLst/>
              <a:rect l="l" t="t" r="r" b="b"/>
              <a:pathLst>
                <a:path w="3976" h="144" extrusionOk="0">
                  <a:moveTo>
                    <a:pt x="0" y="0"/>
                  </a:moveTo>
                  <a:lnTo>
                    <a:pt x="0" y="143"/>
                  </a:lnTo>
                  <a:lnTo>
                    <a:pt x="3861" y="143"/>
                  </a:lnTo>
                  <a:lnTo>
                    <a:pt x="397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3" name="Google Shape;193;p7"/>
            <p:cNvSpPr/>
            <p:nvPr/>
          </p:nvSpPr>
          <p:spPr>
            <a:xfrm>
              <a:off x="238125" y="301387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4" name="Google Shape;194;p7"/>
            <p:cNvSpPr/>
            <p:nvPr/>
          </p:nvSpPr>
          <p:spPr>
            <a:xfrm>
              <a:off x="238125" y="3225150"/>
              <a:ext cx="7138400" cy="3250"/>
            </a:xfrm>
            <a:custGeom>
              <a:avLst/>
              <a:gdLst/>
              <a:ahLst/>
              <a:cxnLst/>
              <a:rect l="l" t="t" r="r" b="b"/>
              <a:pathLst>
                <a:path w="285536" h="130" extrusionOk="0">
                  <a:moveTo>
                    <a:pt x="0" y="0"/>
                  </a:moveTo>
                  <a:lnTo>
                    <a:pt x="0" y="129"/>
                  </a:lnTo>
                  <a:lnTo>
                    <a:pt x="285536" y="129"/>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5" name="Google Shape;195;p7"/>
            <p:cNvSpPr/>
            <p:nvPr/>
          </p:nvSpPr>
          <p:spPr>
            <a:xfrm>
              <a:off x="238125" y="343605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6" name="Google Shape;196;p7"/>
            <p:cNvSpPr/>
            <p:nvPr/>
          </p:nvSpPr>
          <p:spPr>
            <a:xfrm>
              <a:off x="238125" y="3646975"/>
              <a:ext cx="7138400" cy="3575"/>
            </a:xfrm>
            <a:custGeom>
              <a:avLst/>
              <a:gdLst/>
              <a:ahLst/>
              <a:cxnLst/>
              <a:rect l="l" t="t" r="r" b="b"/>
              <a:pathLst>
                <a:path w="285536" h="143" extrusionOk="0">
                  <a:moveTo>
                    <a:pt x="0" y="0"/>
                  </a:moveTo>
                  <a:lnTo>
                    <a:pt x="0" y="143"/>
                  </a:lnTo>
                  <a:lnTo>
                    <a:pt x="285536" y="143"/>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7" name="Google Shape;197;p7"/>
            <p:cNvSpPr/>
            <p:nvPr/>
          </p:nvSpPr>
          <p:spPr>
            <a:xfrm>
              <a:off x="238125" y="1536800"/>
              <a:ext cx="7138400" cy="3250"/>
            </a:xfrm>
            <a:custGeom>
              <a:avLst/>
              <a:gdLst/>
              <a:ahLst/>
              <a:cxnLst/>
              <a:rect l="l" t="t" r="r" b="b"/>
              <a:pathLst>
                <a:path w="285536" h="130" extrusionOk="0">
                  <a:moveTo>
                    <a:pt x="0" y="1"/>
                  </a:moveTo>
                  <a:lnTo>
                    <a:pt x="0" y="130"/>
                  </a:lnTo>
                  <a:lnTo>
                    <a:pt x="4876" y="130"/>
                  </a:lnTo>
                  <a:cubicBezTo>
                    <a:pt x="5076" y="72"/>
                    <a:pt x="5280" y="44"/>
                    <a:pt x="5484" y="44"/>
                  </a:cubicBezTo>
                  <a:cubicBezTo>
                    <a:pt x="5687" y="44"/>
                    <a:pt x="5891" y="72"/>
                    <a:pt x="6091" y="130"/>
                  </a:cubicBezTo>
                  <a:lnTo>
                    <a:pt x="285536" y="130"/>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8" name="Google Shape;198;p7"/>
            <p:cNvSpPr/>
            <p:nvPr/>
          </p:nvSpPr>
          <p:spPr>
            <a:xfrm>
              <a:off x="337125" y="1747725"/>
              <a:ext cx="750" cy="725"/>
            </a:xfrm>
            <a:custGeom>
              <a:avLst/>
              <a:gdLst/>
              <a:ahLst/>
              <a:cxnLst/>
              <a:rect l="l" t="t" r="r" b="b"/>
              <a:pathLst>
                <a:path w="30" h="29" extrusionOk="0">
                  <a:moveTo>
                    <a:pt x="1" y="0"/>
                  </a:moveTo>
                  <a:lnTo>
                    <a:pt x="1" y="29"/>
                  </a:lnTo>
                  <a:lnTo>
                    <a:pt x="2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9" name="Google Shape;199;p7"/>
            <p:cNvSpPr/>
            <p:nvPr/>
          </p:nvSpPr>
          <p:spPr>
            <a:xfrm>
              <a:off x="413275" y="1747725"/>
              <a:ext cx="6963250" cy="3600"/>
            </a:xfrm>
            <a:custGeom>
              <a:avLst/>
              <a:gdLst/>
              <a:ahLst/>
              <a:cxnLst/>
              <a:rect l="l" t="t" r="r" b="b"/>
              <a:pathLst>
                <a:path w="278530" h="144" extrusionOk="0">
                  <a:moveTo>
                    <a:pt x="0" y="0"/>
                  </a:moveTo>
                  <a:cubicBezTo>
                    <a:pt x="43" y="43"/>
                    <a:pt x="86" y="86"/>
                    <a:pt x="115" y="143"/>
                  </a:cubicBezTo>
                  <a:lnTo>
                    <a:pt x="278530" y="143"/>
                  </a:lnTo>
                  <a:lnTo>
                    <a:pt x="2785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0" name="Google Shape;200;p7"/>
            <p:cNvSpPr/>
            <p:nvPr/>
          </p:nvSpPr>
          <p:spPr>
            <a:xfrm>
              <a:off x="238125" y="1958975"/>
              <a:ext cx="88300" cy="3250"/>
            </a:xfrm>
            <a:custGeom>
              <a:avLst/>
              <a:gdLst/>
              <a:ahLst/>
              <a:cxnLst/>
              <a:rect l="l" t="t" r="r" b="b"/>
              <a:pathLst>
                <a:path w="3532" h="130" extrusionOk="0">
                  <a:moveTo>
                    <a:pt x="0" y="1"/>
                  </a:moveTo>
                  <a:lnTo>
                    <a:pt x="0" y="130"/>
                  </a:lnTo>
                  <a:lnTo>
                    <a:pt x="3489" y="130"/>
                  </a:lnTo>
                  <a:cubicBezTo>
                    <a:pt x="3503" y="87"/>
                    <a:pt x="3518" y="44"/>
                    <a:pt x="3532"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1" name="Google Shape;201;p7"/>
            <p:cNvSpPr/>
            <p:nvPr/>
          </p:nvSpPr>
          <p:spPr>
            <a:xfrm>
              <a:off x="424725" y="1958975"/>
              <a:ext cx="6951800" cy="3250"/>
            </a:xfrm>
            <a:custGeom>
              <a:avLst/>
              <a:gdLst/>
              <a:ahLst/>
              <a:cxnLst/>
              <a:rect l="l" t="t" r="r" b="b"/>
              <a:pathLst>
                <a:path w="278072" h="130" extrusionOk="0">
                  <a:moveTo>
                    <a:pt x="0" y="1"/>
                  </a:moveTo>
                  <a:cubicBezTo>
                    <a:pt x="29" y="44"/>
                    <a:pt x="43" y="87"/>
                    <a:pt x="57" y="130"/>
                  </a:cubicBezTo>
                  <a:lnTo>
                    <a:pt x="278072" y="130"/>
                  </a:lnTo>
                  <a:lnTo>
                    <a:pt x="278072"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2" name="Google Shape;202;p7"/>
            <p:cNvSpPr/>
            <p:nvPr/>
          </p:nvSpPr>
          <p:spPr>
            <a:xfrm>
              <a:off x="238125" y="2169900"/>
              <a:ext cx="85100" cy="3225"/>
            </a:xfrm>
            <a:custGeom>
              <a:avLst/>
              <a:gdLst/>
              <a:ahLst/>
              <a:cxnLst/>
              <a:rect l="l" t="t" r="r" b="b"/>
              <a:pathLst>
                <a:path w="3404" h="129" extrusionOk="0">
                  <a:moveTo>
                    <a:pt x="0" y="0"/>
                  </a:moveTo>
                  <a:lnTo>
                    <a:pt x="0" y="129"/>
                  </a:lnTo>
                  <a:lnTo>
                    <a:pt x="3403" y="129"/>
                  </a:lnTo>
                  <a:lnTo>
                    <a:pt x="3403" y="43"/>
                  </a:lnTo>
                  <a:cubicBezTo>
                    <a:pt x="3389" y="29"/>
                    <a:pt x="3389" y="14"/>
                    <a:pt x="34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3" name="Google Shape;203;p7"/>
            <p:cNvSpPr/>
            <p:nvPr/>
          </p:nvSpPr>
          <p:spPr>
            <a:xfrm>
              <a:off x="428300" y="2169900"/>
              <a:ext cx="6948575" cy="3225"/>
            </a:xfrm>
            <a:custGeom>
              <a:avLst/>
              <a:gdLst/>
              <a:ahLst/>
              <a:cxnLst/>
              <a:rect l="l" t="t" r="r" b="b"/>
              <a:pathLst>
                <a:path w="277943" h="129" extrusionOk="0">
                  <a:moveTo>
                    <a:pt x="0" y="0"/>
                  </a:moveTo>
                  <a:cubicBezTo>
                    <a:pt x="0" y="14"/>
                    <a:pt x="0" y="29"/>
                    <a:pt x="0" y="43"/>
                  </a:cubicBezTo>
                  <a:lnTo>
                    <a:pt x="0" y="129"/>
                  </a:lnTo>
                  <a:lnTo>
                    <a:pt x="277943" y="129"/>
                  </a:lnTo>
                  <a:lnTo>
                    <a:pt x="277943"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4" name="Google Shape;204;p7"/>
            <p:cNvSpPr/>
            <p:nvPr/>
          </p:nvSpPr>
          <p:spPr>
            <a:xfrm>
              <a:off x="238125" y="2380800"/>
              <a:ext cx="88675" cy="3600"/>
            </a:xfrm>
            <a:custGeom>
              <a:avLst/>
              <a:gdLst/>
              <a:ahLst/>
              <a:cxnLst/>
              <a:rect l="l" t="t" r="r" b="b"/>
              <a:pathLst>
                <a:path w="3547" h="144" extrusionOk="0">
                  <a:moveTo>
                    <a:pt x="0" y="0"/>
                  </a:moveTo>
                  <a:lnTo>
                    <a:pt x="0" y="143"/>
                  </a:lnTo>
                  <a:lnTo>
                    <a:pt x="3546" y="143"/>
                  </a:lnTo>
                  <a:cubicBezTo>
                    <a:pt x="3532" y="101"/>
                    <a:pt x="3518" y="58"/>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5" name="Google Shape;205;p7"/>
            <p:cNvSpPr/>
            <p:nvPr/>
          </p:nvSpPr>
          <p:spPr>
            <a:xfrm>
              <a:off x="424725" y="2380800"/>
              <a:ext cx="6951800" cy="3600"/>
            </a:xfrm>
            <a:custGeom>
              <a:avLst/>
              <a:gdLst/>
              <a:ahLst/>
              <a:cxnLst/>
              <a:rect l="l" t="t" r="r" b="b"/>
              <a:pathLst>
                <a:path w="278072" h="144" extrusionOk="0">
                  <a:moveTo>
                    <a:pt x="43" y="0"/>
                  </a:moveTo>
                  <a:cubicBezTo>
                    <a:pt x="29" y="58"/>
                    <a:pt x="14" y="101"/>
                    <a:pt x="0" y="143"/>
                  </a:cubicBezTo>
                  <a:lnTo>
                    <a:pt x="278072" y="143"/>
                  </a:lnTo>
                  <a:lnTo>
                    <a:pt x="278072"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6" name="Google Shape;206;p7"/>
            <p:cNvSpPr/>
            <p:nvPr/>
          </p:nvSpPr>
          <p:spPr>
            <a:xfrm>
              <a:off x="238125" y="2592075"/>
              <a:ext cx="100825" cy="3225"/>
            </a:xfrm>
            <a:custGeom>
              <a:avLst/>
              <a:gdLst/>
              <a:ahLst/>
              <a:cxnLst/>
              <a:rect l="l" t="t" r="r" b="b"/>
              <a:pathLst>
                <a:path w="4033" h="129" extrusionOk="0">
                  <a:moveTo>
                    <a:pt x="0" y="0"/>
                  </a:moveTo>
                  <a:lnTo>
                    <a:pt x="0" y="129"/>
                  </a:lnTo>
                  <a:lnTo>
                    <a:pt x="4032" y="129"/>
                  </a:lnTo>
                  <a:cubicBezTo>
                    <a:pt x="3989" y="86"/>
                    <a:pt x="3947" y="43"/>
                    <a:pt x="3904"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7" name="Google Shape;207;p7"/>
            <p:cNvSpPr/>
            <p:nvPr/>
          </p:nvSpPr>
          <p:spPr>
            <a:xfrm>
              <a:off x="412550" y="2592075"/>
              <a:ext cx="6963975" cy="3225"/>
            </a:xfrm>
            <a:custGeom>
              <a:avLst/>
              <a:gdLst/>
              <a:ahLst/>
              <a:cxnLst/>
              <a:rect l="l" t="t" r="r" b="b"/>
              <a:pathLst>
                <a:path w="278559" h="129" extrusionOk="0">
                  <a:moveTo>
                    <a:pt x="130" y="0"/>
                  </a:moveTo>
                  <a:cubicBezTo>
                    <a:pt x="87" y="43"/>
                    <a:pt x="44" y="86"/>
                    <a:pt x="1" y="129"/>
                  </a:cubicBezTo>
                  <a:lnTo>
                    <a:pt x="278559" y="129"/>
                  </a:lnTo>
                  <a:lnTo>
                    <a:pt x="27855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8" name="Google Shape;208;p7"/>
            <p:cNvSpPr/>
            <p:nvPr/>
          </p:nvSpPr>
          <p:spPr>
            <a:xfrm>
              <a:off x="238125" y="2802975"/>
              <a:ext cx="7138400" cy="3250"/>
            </a:xfrm>
            <a:custGeom>
              <a:avLst/>
              <a:gdLst/>
              <a:ahLst/>
              <a:cxnLst/>
              <a:rect l="l" t="t" r="r" b="b"/>
              <a:pathLst>
                <a:path w="285536" h="130" extrusionOk="0">
                  <a:moveTo>
                    <a:pt x="0" y="0"/>
                  </a:moveTo>
                  <a:lnTo>
                    <a:pt x="0" y="129"/>
                  </a:lnTo>
                  <a:lnTo>
                    <a:pt x="285536" y="129"/>
                  </a:lnTo>
                  <a:lnTo>
                    <a:pt x="285536" y="0"/>
                  </a:lnTo>
                  <a:lnTo>
                    <a:pt x="5791" y="0"/>
                  </a:lnTo>
                  <a:cubicBezTo>
                    <a:pt x="5698" y="15"/>
                    <a:pt x="5602" y="22"/>
                    <a:pt x="5503" y="22"/>
                  </a:cubicBezTo>
                  <a:cubicBezTo>
                    <a:pt x="5405" y="22"/>
                    <a:pt x="5305" y="15"/>
                    <a:pt x="5205"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9" name="Google Shape;209;p7"/>
            <p:cNvSpPr/>
            <p:nvPr/>
          </p:nvSpPr>
          <p:spPr>
            <a:xfrm>
              <a:off x="238125" y="3858225"/>
              <a:ext cx="130500" cy="3250"/>
            </a:xfrm>
            <a:custGeom>
              <a:avLst/>
              <a:gdLst/>
              <a:ahLst/>
              <a:cxnLst/>
              <a:rect l="l" t="t" r="r" b="b"/>
              <a:pathLst>
                <a:path w="5220" h="130" extrusionOk="0">
                  <a:moveTo>
                    <a:pt x="0" y="1"/>
                  </a:moveTo>
                  <a:lnTo>
                    <a:pt x="0" y="129"/>
                  </a:lnTo>
                  <a:lnTo>
                    <a:pt x="4704" y="129"/>
                  </a:lnTo>
                  <a:cubicBezTo>
                    <a:pt x="4876" y="58"/>
                    <a:pt x="5033" y="15"/>
                    <a:pt x="5219"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10" name="Google Shape;210;p7"/>
            <p:cNvSpPr/>
            <p:nvPr/>
          </p:nvSpPr>
          <p:spPr>
            <a:xfrm>
              <a:off x="382900" y="3858225"/>
              <a:ext cx="6993625" cy="3250"/>
            </a:xfrm>
            <a:custGeom>
              <a:avLst/>
              <a:gdLst/>
              <a:ahLst/>
              <a:cxnLst/>
              <a:rect l="l" t="t" r="r" b="b"/>
              <a:pathLst>
                <a:path w="279745" h="130" extrusionOk="0">
                  <a:moveTo>
                    <a:pt x="0" y="1"/>
                  </a:moveTo>
                  <a:cubicBezTo>
                    <a:pt x="172" y="15"/>
                    <a:pt x="343" y="58"/>
                    <a:pt x="501" y="129"/>
                  </a:cubicBezTo>
                  <a:lnTo>
                    <a:pt x="279745" y="129"/>
                  </a:lnTo>
                  <a:lnTo>
                    <a:pt x="279745"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11" name="Google Shape;211;p7"/>
            <p:cNvSpPr/>
            <p:nvPr/>
          </p:nvSpPr>
          <p:spPr>
            <a:xfrm>
              <a:off x="238125" y="4069125"/>
              <a:ext cx="97600" cy="3250"/>
            </a:xfrm>
            <a:custGeom>
              <a:avLst/>
              <a:gdLst/>
              <a:ahLst/>
              <a:cxnLst/>
              <a:rect l="l" t="t" r="r" b="b"/>
              <a:pathLst>
                <a:path w="3904" h="130" extrusionOk="0">
                  <a:moveTo>
                    <a:pt x="0" y="1"/>
                  </a:moveTo>
                  <a:lnTo>
                    <a:pt x="0" y="130"/>
                  </a:lnTo>
                  <a:lnTo>
                    <a:pt x="3804" y="130"/>
                  </a:lnTo>
                  <a:cubicBezTo>
                    <a:pt x="3832" y="87"/>
                    <a:pt x="3875" y="44"/>
                    <a:pt x="3904"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12" name="Google Shape;212;p7"/>
            <p:cNvSpPr/>
            <p:nvPr/>
          </p:nvSpPr>
          <p:spPr>
            <a:xfrm>
              <a:off x="415425" y="4069125"/>
              <a:ext cx="6961100" cy="3250"/>
            </a:xfrm>
            <a:custGeom>
              <a:avLst/>
              <a:gdLst/>
              <a:ahLst/>
              <a:cxnLst/>
              <a:rect l="l" t="t" r="r" b="b"/>
              <a:pathLst>
                <a:path w="278444" h="130" extrusionOk="0">
                  <a:moveTo>
                    <a:pt x="0" y="1"/>
                  </a:moveTo>
                  <a:cubicBezTo>
                    <a:pt x="43" y="44"/>
                    <a:pt x="72" y="87"/>
                    <a:pt x="115" y="130"/>
                  </a:cubicBezTo>
                  <a:lnTo>
                    <a:pt x="278444" y="130"/>
                  </a:lnTo>
                  <a:lnTo>
                    <a:pt x="278444"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13" name="Google Shape;213;p7"/>
            <p:cNvSpPr/>
            <p:nvPr/>
          </p:nvSpPr>
          <p:spPr>
            <a:xfrm>
              <a:off x="425775" y="4280050"/>
              <a:ext cx="6950750" cy="3600"/>
            </a:xfrm>
            <a:custGeom>
              <a:avLst/>
              <a:gdLst/>
              <a:ahLst/>
              <a:cxnLst/>
              <a:rect l="l" t="t" r="r" b="b"/>
              <a:pathLst>
                <a:path w="278030" h="144" extrusionOk="0">
                  <a:moveTo>
                    <a:pt x="1" y="0"/>
                  </a:moveTo>
                  <a:cubicBezTo>
                    <a:pt x="15" y="43"/>
                    <a:pt x="30" y="86"/>
                    <a:pt x="44" y="143"/>
                  </a:cubicBezTo>
                  <a:lnTo>
                    <a:pt x="278030" y="143"/>
                  </a:lnTo>
                  <a:lnTo>
                    <a:pt x="2780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14" name="Google Shape;214;p7"/>
            <p:cNvSpPr/>
            <p:nvPr/>
          </p:nvSpPr>
          <p:spPr>
            <a:xfrm>
              <a:off x="238125" y="4280050"/>
              <a:ext cx="87600" cy="3600"/>
            </a:xfrm>
            <a:custGeom>
              <a:avLst/>
              <a:gdLst/>
              <a:ahLst/>
              <a:cxnLst/>
              <a:rect l="l" t="t" r="r" b="b"/>
              <a:pathLst>
                <a:path w="3504" h="144" extrusionOk="0">
                  <a:moveTo>
                    <a:pt x="0" y="0"/>
                  </a:moveTo>
                  <a:lnTo>
                    <a:pt x="0" y="143"/>
                  </a:lnTo>
                  <a:lnTo>
                    <a:pt x="3460" y="143"/>
                  </a:lnTo>
                  <a:cubicBezTo>
                    <a:pt x="3475" y="86"/>
                    <a:pt x="3489" y="43"/>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15" name="Google Shape;215;p7"/>
            <p:cNvSpPr/>
            <p:nvPr/>
          </p:nvSpPr>
          <p:spPr>
            <a:xfrm>
              <a:off x="428300" y="4491300"/>
              <a:ext cx="6948575" cy="3250"/>
            </a:xfrm>
            <a:custGeom>
              <a:avLst/>
              <a:gdLst/>
              <a:ahLst/>
              <a:cxnLst/>
              <a:rect l="l" t="t" r="r" b="b"/>
              <a:pathLst>
                <a:path w="277943" h="130" extrusionOk="0">
                  <a:moveTo>
                    <a:pt x="0" y="1"/>
                  </a:moveTo>
                  <a:lnTo>
                    <a:pt x="0" y="130"/>
                  </a:lnTo>
                  <a:lnTo>
                    <a:pt x="277943" y="130"/>
                  </a:lnTo>
                  <a:lnTo>
                    <a:pt x="27794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16" name="Google Shape;216;p7"/>
            <p:cNvSpPr/>
            <p:nvPr/>
          </p:nvSpPr>
          <p:spPr>
            <a:xfrm>
              <a:off x="238125" y="4491300"/>
              <a:ext cx="85100" cy="3250"/>
            </a:xfrm>
            <a:custGeom>
              <a:avLst/>
              <a:gdLst/>
              <a:ahLst/>
              <a:cxnLst/>
              <a:rect l="l" t="t" r="r" b="b"/>
              <a:pathLst>
                <a:path w="3404" h="130" extrusionOk="0">
                  <a:moveTo>
                    <a:pt x="0" y="1"/>
                  </a:moveTo>
                  <a:lnTo>
                    <a:pt x="0" y="130"/>
                  </a:lnTo>
                  <a:lnTo>
                    <a:pt x="3403" y="130"/>
                  </a:lnTo>
                  <a:lnTo>
                    <a:pt x="340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17" name="Google Shape;217;p7"/>
            <p:cNvSpPr/>
            <p:nvPr/>
          </p:nvSpPr>
          <p:spPr>
            <a:xfrm>
              <a:off x="423650" y="4702225"/>
              <a:ext cx="6952875" cy="3225"/>
            </a:xfrm>
            <a:custGeom>
              <a:avLst/>
              <a:gdLst/>
              <a:ahLst/>
              <a:cxnLst/>
              <a:rect l="l" t="t" r="r" b="b"/>
              <a:pathLst>
                <a:path w="278115" h="129" extrusionOk="0">
                  <a:moveTo>
                    <a:pt x="57" y="0"/>
                  </a:moveTo>
                  <a:cubicBezTo>
                    <a:pt x="29" y="43"/>
                    <a:pt x="14" y="86"/>
                    <a:pt x="0" y="129"/>
                  </a:cubicBezTo>
                  <a:lnTo>
                    <a:pt x="278115" y="129"/>
                  </a:lnTo>
                  <a:lnTo>
                    <a:pt x="27811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18" name="Google Shape;218;p7"/>
            <p:cNvSpPr/>
            <p:nvPr/>
          </p:nvSpPr>
          <p:spPr>
            <a:xfrm>
              <a:off x="238125" y="4702225"/>
              <a:ext cx="89750" cy="3225"/>
            </a:xfrm>
            <a:custGeom>
              <a:avLst/>
              <a:gdLst/>
              <a:ahLst/>
              <a:cxnLst/>
              <a:rect l="l" t="t" r="r" b="b"/>
              <a:pathLst>
                <a:path w="3590" h="129" extrusionOk="0">
                  <a:moveTo>
                    <a:pt x="0" y="0"/>
                  </a:moveTo>
                  <a:lnTo>
                    <a:pt x="0" y="129"/>
                  </a:lnTo>
                  <a:lnTo>
                    <a:pt x="3589" y="129"/>
                  </a:lnTo>
                  <a:cubicBezTo>
                    <a:pt x="3575" y="86"/>
                    <a:pt x="3546" y="43"/>
                    <a:pt x="3532"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sp>
        <p:nvSpPr>
          <p:cNvPr id="219" name="Google Shape;219;p7"/>
          <p:cNvSpPr txBox="1">
            <a:spLocks noGrp="1"/>
          </p:cNvSpPr>
          <p:nvPr>
            <p:ph type="subTitle" idx="1"/>
          </p:nvPr>
        </p:nvSpPr>
        <p:spPr>
          <a:xfrm flipH="1">
            <a:off x="1420767" y="1613833"/>
            <a:ext cx="9350800" cy="470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AutoNum type="arabicPeriod"/>
              <a:defRPr sz="1600"/>
            </a:lvl1pPr>
            <a:lvl2pPr lvl="1" algn="ctr" rtl="0">
              <a:lnSpc>
                <a:spcPct val="100000"/>
              </a:lnSpc>
              <a:spcBef>
                <a:spcPts val="0"/>
              </a:spcBef>
              <a:spcAft>
                <a:spcPts val="0"/>
              </a:spcAft>
              <a:buSzPts val="1200"/>
              <a:buFont typeface="Roboto Condensed Light"/>
              <a:buAutoNum type="alphaLcPeriod"/>
              <a:defRPr sz="1600"/>
            </a:lvl2pPr>
            <a:lvl3pPr lvl="2" algn="ctr" rtl="0">
              <a:lnSpc>
                <a:spcPct val="100000"/>
              </a:lnSpc>
              <a:spcBef>
                <a:spcPts val="0"/>
              </a:spcBef>
              <a:spcAft>
                <a:spcPts val="0"/>
              </a:spcAft>
              <a:buSzPts val="1200"/>
              <a:buFont typeface="Roboto Condensed Light"/>
              <a:buAutoNum type="romanLcPeriod"/>
              <a:defRPr sz="1600"/>
            </a:lvl3pPr>
            <a:lvl4pPr lvl="3" algn="ctr" rtl="0">
              <a:lnSpc>
                <a:spcPct val="100000"/>
              </a:lnSpc>
              <a:spcBef>
                <a:spcPts val="0"/>
              </a:spcBef>
              <a:spcAft>
                <a:spcPts val="0"/>
              </a:spcAft>
              <a:buSzPts val="1200"/>
              <a:buFont typeface="Roboto Condensed Light"/>
              <a:buAutoNum type="arabicPeriod"/>
              <a:defRPr sz="1600"/>
            </a:lvl4pPr>
            <a:lvl5pPr lvl="4" algn="ctr" rtl="0">
              <a:lnSpc>
                <a:spcPct val="100000"/>
              </a:lnSpc>
              <a:spcBef>
                <a:spcPts val="0"/>
              </a:spcBef>
              <a:spcAft>
                <a:spcPts val="0"/>
              </a:spcAft>
              <a:buSzPts val="1200"/>
              <a:buFont typeface="Roboto Condensed Light"/>
              <a:buAutoNum type="alphaLcPeriod"/>
              <a:defRPr sz="1600"/>
            </a:lvl5pPr>
            <a:lvl6pPr lvl="5" algn="ctr" rtl="0">
              <a:lnSpc>
                <a:spcPct val="100000"/>
              </a:lnSpc>
              <a:spcBef>
                <a:spcPts val="0"/>
              </a:spcBef>
              <a:spcAft>
                <a:spcPts val="0"/>
              </a:spcAft>
              <a:buSzPts val="1200"/>
              <a:buFont typeface="Roboto Condensed Light"/>
              <a:buAutoNum type="romanLcPeriod"/>
              <a:defRPr sz="1600"/>
            </a:lvl6pPr>
            <a:lvl7pPr lvl="6" algn="ctr" rtl="0">
              <a:lnSpc>
                <a:spcPct val="100000"/>
              </a:lnSpc>
              <a:spcBef>
                <a:spcPts val="0"/>
              </a:spcBef>
              <a:spcAft>
                <a:spcPts val="0"/>
              </a:spcAft>
              <a:buSzPts val="1200"/>
              <a:buFont typeface="Roboto Condensed Light"/>
              <a:buAutoNum type="arabicPeriod"/>
              <a:defRPr sz="1600"/>
            </a:lvl7pPr>
            <a:lvl8pPr lvl="7" algn="ctr" rtl="0">
              <a:lnSpc>
                <a:spcPct val="100000"/>
              </a:lnSpc>
              <a:spcBef>
                <a:spcPts val="0"/>
              </a:spcBef>
              <a:spcAft>
                <a:spcPts val="0"/>
              </a:spcAft>
              <a:buSzPts val="1200"/>
              <a:buFont typeface="Roboto Condensed Light"/>
              <a:buAutoNum type="alphaLcPeriod"/>
              <a:defRPr sz="1600"/>
            </a:lvl8pPr>
            <a:lvl9pPr lvl="8" algn="ctr" rtl="0">
              <a:lnSpc>
                <a:spcPct val="100000"/>
              </a:lnSpc>
              <a:spcBef>
                <a:spcPts val="0"/>
              </a:spcBef>
              <a:spcAft>
                <a:spcPts val="0"/>
              </a:spcAft>
              <a:buSzPts val="1200"/>
              <a:buFont typeface="Roboto Condensed Light"/>
              <a:buAutoNum type="romanLcPeriod"/>
              <a:defRPr sz="1600"/>
            </a:lvl9pPr>
          </a:lstStyle>
          <a:p>
            <a:endParaRPr/>
          </a:p>
        </p:txBody>
      </p:sp>
      <p:sp>
        <p:nvSpPr>
          <p:cNvPr id="220" name="Google Shape;220;p7"/>
          <p:cNvSpPr txBox="1">
            <a:spLocks noGrp="1"/>
          </p:cNvSpPr>
          <p:nvPr>
            <p:ph type="title"/>
          </p:nvPr>
        </p:nvSpPr>
        <p:spPr>
          <a:xfrm>
            <a:off x="1193800" y="659215"/>
            <a:ext cx="9804400" cy="846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4000" b="0">
                <a:solidFill>
                  <a:schemeClr val="accent1"/>
                </a:solidFill>
                <a:latin typeface="Chelsea Market"/>
                <a:ea typeface="Chelsea Market"/>
                <a:cs typeface="Chelsea Market"/>
                <a:sym typeface="Chelsea Market"/>
              </a:defRPr>
            </a:lvl1pPr>
            <a:lvl2pPr lvl="1" algn="ctr" rtl="0">
              <a:spcBef>
                <a:spcPts val="0"/>
              </a:spcBef>
              <a:spcAft>
                <a:spcPts val="0"/>
              </a:spcAft>
              <a:buNone/>
              <a:defRPr sz="4000" b="0">
                <a:solidFill>
                  <a:schemeClr val="accent1"/>
                </a:solidFill>
                <a:latin typeface="Chelsea Market"/>
                <a:ea typeface="Chelsea Market"/>
                <a:cs typeface="Chelsea Market"/>
                <a:sym typeface="Chelsea Market"/>
              </a:defRPr>
            </a:lvl2pPr>
            <a:lvl3pPr lvl="2" algn="ctr" rtl="0">
              <a:spcBef>
                <a:spcPts val="0"/>
              </a:spcBef>
              <a:spcAft>
                <a:spcPts val="0"/>
              </a:spcAft>
              <a:buNone/>
              <a:defRPr sz="4000" b="0">
                <a:solidFill>
                  <a:schemeClr val="accent1"/>
                </a:solidFill>
                <a:latin typeface="Chelsea Market"/>
                <a:ea typeface="Chelsea Market"/>
                <a:cs typeface="Chelsea Market"/>
                <a:sym typeface="Chelsea Market"/>
              </a:defRPr>
            </a:lvl3pPr>
            <a:lvl4pPr lvl="3" algn="ctr" rtl="0">
              <a:spcBef>
                <a:spcPts val="0"/>
              </a:spcBef>
              <a:spcAft>
                <a:spcPts val="0"/>
              </a:spcAft>
              <a:buNone/>
              <a:defRPr sz="4000" b="0">
                <a:solidFill>
                  <a:schemeClr val="accent1"/>
                </a:solidFill>
                <a:latin typeface="Chelsea Market"/>
                <a:ea typeface="Chelsea Market"/>
                <a:cs typeface="Chelsea Market"/>
                <a:sym typeface="Chelsea Market"/>
              </a:defRPr>
            </a:lvl4pPr>
            <a:lvl5pPr lvl="4" algn="ctr" rtl="0">
              <a:spcBef>
                <a:spcPts val="0"/>
              </a:spcBef>
              <a:spcAft>
                <a:spcPts val="0"/>
              </a:spcAft>
              <a:buNone/>
              <a:defRPr sz="4000" b="0">
                <a:solidFill>
                  <a:schemeClr val="accent1"/>
                </a:solidFill>
                <a:latin typeface="Chelsea Market"/>
                <a:ea typeface="Chelsea Market"/>
                <a:cs typeface="Chelsea Market"/>
                <a:sym typeface="Chelsea Market"/>
              </a:defRPr>
            </a:lvl5pPr>
            <a:lvl6pPr lvl="5" algn="ctr" rtl="0">
              <a:spcBef>
                <a:spcPts val="0"/>
              </a:spcBef>
              <a:spcAft>
                <a:spcPts val="0"/>
              </a:spcAft>
              <a:buNone/>
              <a:defRPr sz="4000" b="0">
                <a:solidFill>
                  <a:schemeClr val="accent1"/>
                </a:solidFill>
                <a:latin typeface="Chelsea Market"/>
                <a:ea typeface="Chelsea Market"/>
                <a:cs typeface="Chelsea Market"/>
                <a:sym typeface="Chelsea Market"/>
              </a:defRPr>
            </a:lvl6pPr>
            <a:lvl7pPr lvl="6" algn="ctr" rtl="0">
              <a:spcBef>
                <a:spcPts val="0"/>
              </a:spcBef>
              <a:spcAft>
                <a:spcPts val="0"/>
              </a:spcAft>
              <a:buNone/>
              <a:defRPr sz="4000" b="0">
                <a:solidFill>
                  <a:schemeClr val="accent1"/>
                </a:solidFill>
                <a:latin typeface="Chelsea Market"/>
                <a:ea typeface="Chelsea Market"/>
                <a:cs typeface="Chelsea Market"/>
                <a:sym typeface="Chelsea Market"/>
              </a:defRPr>
            </a:lvl7pPr>
            <a:lvl8pPr lvl="7" algn="ctr" rtl="0">
              <a:spcBef>
                <a:spcPts val="0"/>
              </a:spcBef>
              <a:spcAft>
                <a:spcPts val="0"/>
              </a:spcAft>
              <a:buNone/>
              <a:defRPr sz="4000" b="0">
                <a:solidFill>
                  <a:schemeClr val="accent1"/>
                </a:solidFill>
                <a:latin typeface="Chelsea Market"/>
                <a:ea typeface="Chelsea Market"/>
                <a:cs typeface="Chelsea Market"/>
                <a:sym typeface="Chelsea Market"/>
              </a:defRPr>
            </a:lvl8pPr>
            <a:lvl9pPr lvl="8" algn="ctr" rtl="0">
              <a:spcBef>
                <a:spcPts val="0"/>
              </a:spcBef>
              <a:spcAft>
                <a:spcPts val="0"/>
              </a:spcAft>
              <a:buNone/>
              <a:defRPr sz="4000" b="0">
                <a:solidFill>
                  <a:schemeClr val="accent1"/>
                </a:solidFill>
                <a:latin typeface="Chelsea Market"/>
                <a:ea typeface="Chelsea Market"/>
                <a:cs typeface="Chelsea Market"/>
                <a:sym typeface="Chelsea Market"/>
              </a:defRPr>
            </a:lvl9pPr>
          </a:lstStyle>
          <a:p>
            <a:endParaRPr/>
          </a:p>
        </p:txBody>
      </p:sp>
    </p:spTree>
    <p:extLst>
      <p:ext uri="{BB962C8B-B14F-4D97-AF65-F5344CB8AC3E}">
        <p14:creationId xmlns:p14="http://schemas.microsoft.com/office/powerpoint/2010/main" val="1455182921"/>
      </p:ext>
    </p:extLst>
  </p:cSld>
  <p:clrMapOvr>
    <a:masterClrMapping/>
  </p:clrMapOvr>
  <p:transition>
    <p:fade thruBlk="1"/>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235"/>
        <p:cNvGrpSpPr/>
        <p:nvPr/>
      </p:nvGrpSpPr>
      <p:grpSpPr>
        <a:xfrm>
          <a:off x="0" y="0"/>
          <a:ext cx="0" cy="0"/>
          <a:chOff x="0" y="0"/>
          <a:chExt cx="0" cy="0"/>
        </a:xfrm>
      </p:grpSpPr>
      <p:grpSp>
        <p:nvGrpSpPr>
          <p:cNvPr id="236" name="Google Shape;236;p13"/>
          <p:cNvGrpSpPr/>
          <p:nvPr/>
        </p:nvGrpSpPr>
        <p:grpSpPr>
          <a:xfrm>
            <a:off x="805122" y="459374"/>
            <a:ext cx="10581756" cy="5939257"/>
            <a:chOff x="238125" y="847975"/>
            <a:chExt cx="7143400" cy="4009400"/>
          </a:xfrm>
        </p:grpSpPr>
        <p:sp>
          <p:nvSpPr>
            <p:cNvPr id="237" name="Google Shape;237;p13"/>
            <p:cNvSpPr/>
            <p:nvPr/>
          </p:nvSpPr>
          <p:spPr>
            <a:xfrm>
              <a:off x="238475" y="847975"/>
              <a:ext cx="7143050" cy="4009400"/>
            </a:xfrm>
            <a:custGeom>
              <a:avLst/>
              <a:gdLst/>
              <a:ahLst/>
              <a:cxnLst/>
              <a:rect l="l" t="t" r="r" b="b"/>
              <a:pathLst>
                <a:path w="285722" h="160376" extrusionOk="0">
                  <a:moveTo>
                    <a:pt x="5465" y="4426"/>
                  </a:moveTo>
                  <a:cubicBezTo>
                    <a:pt x="6551" y="4426"/>
                    <a:pt x="7593" y="5271"/>
                    <a:pt x="7593" y="6549"/>
                  </a:cubicBezTo>
                  <a:cubicBezTo>
                    <a:pt x="7593" y="7707"/>
                    <a:pt x="6649" y="8651"/>
                    <a:pt x="5491" y="8651"/>
                  </a:cubicBezTo>
                  <a:cubicBezTo>
                    <a:pt x="3604" y="8651"/>
                    <a:pt x="2660" y="6377"/>
                    <a:pt x="3990" y="5047"/>
                  </a:cubicBezTo>
                  <a:cubicBezTo>
                    <a:pt x="4419" y="4618"/>
                    <a:pt x="4947" y="4426"/>
                    <a:pt x="5465" y="4426"/>
                  </a:cubicBezTo>
                  <a:close/>
                  <a:moveTo>
                    <a:pt x="5467" y="12161"/>
                  </a:moveTo>
                  <a:cubicBezTo>
                    <a:pt x="6552" y="12161"/>
                    <a:pt x="7593" y="13003"/>
                    <a:pt x="7593" y="14270"/>
                  </a:cubicBezTo>
                  <a:cubicBezTo>
                    <a:pt x="7593" y="15443"/>
                    <a:pt x="6649" y="16386"/>
                    <a:pt x="5491" y="16386"/>
                  </a:cubicBezTo>
                  <a:cubicBezTo>
                    <a:pt x="3604" y="16386"/>
                    <a:pt x="2660" y="14113"/>
                    <a:pt x="3990" y="12783"/>
                  </a:cubicBezTo>
                  <a:cubicBezTo>
                    <a:pt x="4420" y="12353"/>
                    <a:pt x="4948" y="12161"/>
                    <a:pt x="5467" y="12161"/>
                  </a:cubicBezTo>
                  <a:close/>
                  <a:moveTo>
                    <a:pt x="5465" y="19883"/>
                  </a:moveTo>
                  <a:cubicBezTo>
                    <a:pt x="6551" y="19883"/>
                    <a:pt x="7593" y="20728"/>
                    <a:pt x="7593" y="22006"/>
                  </a:cubicBezTo>
                  <a:cubicBezTo>
                    <a:pt x="7593" y="23164"/>
                    <a:pt x="6649" y="24108"/>
                    <a:pt x="5491" y="24108"/>
                  </a:cubicBezTo>
                  <a:cubicBezTo>
                    <a:pt x="3604" y="24108"/>
                    <a:pt x="2660" y="21834"/>
                    <a:pt x="3990" y="20505"/>
                  </a:cubicBezTo>
                  <a:cubicBezTo>
                    <a:pt x="4419" y="20075"/>
                    <a:pt x="4947" y="19883"/>
                    <a:pt x="5465" y="19883"/>
                  </a:cubicBezTo>
                  <a:close/>
                  <a:moveTo>
                    <a:pt x="5467" y="27618"/>
                  </a:moveTo>
                  <a:cubicBezTo>
                    <a:pt x="6552" y="27618"/>
                    <a:pt x="7593" y="28460"/>
                    <a:pt x="7593" y="29727"/>
                  </a:cubicBezTo>
                  <a:cubicBezTo>
                    <a:pt x="7593" y="30900"/>
                    <a:pt x="6649" y="31844"/>
                    <a:pt x="5491" y="31844"/>
                  </a:cubicBezTo>
                  <a:cubicBezTo>
                    <a:pt x="3604" y="31844"/>
                    <a:pt x="2660" y="29570"/>
                    <a:pt x="3990" y="28240"/>
                  </a:cubicBezTo>
                  <a:cubicBezTo>
                    <a:pt x="4420" y="27810"/>
                    <a:pt x="4948" y="27618"/>
                    <a:pt x="5467" y="27618"/>
                  </a:cubicBezTo>
                  <a:close/>
                  <a:moveTo>
                    <a:pt x="5491" y="35347"/>
                  </a:moveTo>
                  <a:cubicBezTo>
                    <a:pt x="6049" y="35347"/>
                    <a:pt x="6578" y="35576"/>
                    <a:pt x="6978" y="35976"/>
                  </a:cubicBezTo>
                  <a:cubicBezTo>
                    <a:pt x="8387" y="37384"/>
                    <a:pt x="7233" y="39583"/>
                    <a:pt x="5519" y="39583"/>
                  </a:cubicBezTo>
                  <a:cubicBezTo>
                    <a:pt x="5249" y="39583"/>
                    <a:pt x="4966" y="39528"/>
                    <a:pt x="4676" y="39408"/>
                  </a:cubicBezTo>
                  <a:cubicBezTo>
                    <a:pt x="2546" y="38535"/>
                    <a:pt x="3175" y="35347"/>
                    <a:pt x="5491" y="35347"/>
                  </a:cubicBezTo>
                  <a:close/>
                  <a:moveTo>
                    <a:pt x="5465" y="43075"/>
                  </a:moveTo>
                  <a:cubicBezTo>
                    <a:pt x="6551" y="43075"/>
                    <a:pt x="7593" y="43921"/>
                    <a:pt x="7593" y="45199"/>
                  </a:cubicBezTo>
                  <a:cubicBezTo>
                    <a:pt x="7593" y="46357"/>
                    <a:pt x="6649" y="47301"/>
                    <a:pt x="5491" y="47301"/>
                  </a:cubicBezTo>
                  <a:cubicBezTo>
                    <a:pt x="3604" y="47301"/>
                    <a:pt x="2660" y="45027"/>
                    <a:pt x="3990" y="43697"/>
                  </a:cubicBezTo>
                  <a:cubicBezTo>
                    <a:pt x="4419" y="43268"/>
                    <a:pt x="4947" y="43075"/>
                    <a:pt x="5465" y="43075"/>
                  </a:cubicBezTo>
                  <a:close/>
                  <a:moveTo>
                    <a:pt x="5467" y="50811"/>
                  </a:moveTo>
                  <a:cubicBezTo>
                    <a:pt x="6552" y="50811"/>
                    <a:pt x="7593" y="51653"/>
                    <a:pt x="7593" y="52920"/>
                  </a:cubicBezTo>
                  <a:cubicBezTo>
                    <a:pt x="7593" y="54093"/>
                    <a:pt x="6649" y="55036"/>
                    <a:pt x="5491" y="55036"/>
                  </a:cubicBezTo>
                  <a:cubicBezTo>
                    <a:pt x="3604" y="55036"/>
                    <a:pt x="2660" y="52763"/>
                    <a:pt x="3990" y="51433"/>
                  </a:cubicBezTo>
                  <a:cubicBezTo>
                    <a:pt x="4420" y="51003"/>
                    <a:pt x="4948" y="50811"/>
                    <a:pt x="5467" y="50811"/>
                  </a:cubicBezTo>
                  <a:close/>
                  <a:moveTo>
                    <a:pt x="5465" y="58533"/>
                  </a:moveTo>
                  <a:cubicBezTo>
                    <a:pt x="6551" y="58533"/>
                    <a:pt x="7593" y="59378"/>
                    <a:pt x="7593" y="60656"/>
                  </a:cubicBezTo>
                  <a:cubicBezTo>
                    <a:pt x="7593" y="61814"/>
                    <a:pt x="6649" y="62758"/>
                    <a:pt x="5491" y="62758"/>
                  </a:cubicBezTo>
                  <a:cubicBezTo>
                    <a:pt x="3604" y="62758"/>
                    <a:pt x="2660" y="60484"/>
                    <a:pt x="3990" y="59154"/>
                  </a:cubicBezTo>
                  <a:cubicBezTo>
                    <a:pt x="4419" y="58725"/>
                    <a:pt x="4947" y="58533"/>
                    <a:pt x="5465" y="58533"/>
                  </a:cubicBezTo>
                  <a:close/>
                  <a:moveTo>
                    <a:pt x="5467" y="66268"/>
                  </a:moveTo>
                  <a:cubicBezTo>
                    <a:pt x="6552" y="66268"/>
                    <a:pt x="7593" y="67110"/>
                    <a:pt x="7593" y="68377"/>
                  </a:cubicBezTo>
                  <a:cubicBezTo>
                    <a:pt x="7593" y="69550"/>
                    <a:pt x="6649" y="70493"/>
                    <a:pt x="5491" y="70493"/>
                  </a:cubicBezTo>
                  <a:cubicBezTo>
                    <a:pt x="3604" y="70493"/>
                    <a:pt x="2660" y="68220"/>
                    <a:pt x="3990" y="66890"/>
                  </a:cubicBezTo>
                  <a:cubicBezTo>
                    <a:pt x="4420" y="66460"/>
                    <a:pt x="4948" y="66268"/>
                    <a:pt x="5467" y="66268"/>
                  </a:cubicBezTo>
                  <a:close/>
                  <a:moveTo>
                    <a:pt x="5473" y="74000"/>
                  </a:moveTo>
                  <a:cubicBezTo>
                    <a:pt x="6556" y="74000"/>
                    <a:pt x="7593" y="74838"/>
                    <a:pt x="7593" y="76113"/>
                  </a:cubicBezTo>
                  <a:cubicBezTo>
                    <a:pt x="7593" y="77285"/>
                    <a:pt x="6649" y="78229"/>
                    <a:pt x="5491" y="78229"/>
                  </a:cubicBezTo>
                  <a:cubicBezTo>
                    <a:pt x="3604" y="78229"/>
                    <a:pt x="2660" y="75956"/>
                    <a:pt x="3990" y="74626"/>
                  </a:cubicBezTo>
                  <a:cubicBezTo>
                    <a:pt x="4421" y="74194"/>
                    <a:pt x="4953" y="74000"/>
                    <a:pt x="5473" y="74000"/>
                  </a:cubicBezTo>
                  <a:close/>
                  <a:moveTo>
                    <a:pt x="5465" y="81725"/>
                  </a:moveTo>
                  <a:cubicBezTo>
                    <a:pt x="6551" y="81725"/>
                    <a:pt x="7593" y="82571"/>
                    <a:pt x="7593" y="83848"/>
                  </a:cubicBezTo>
                  <a:cubicBezTo>
                    <a:pt x="7593" y="85007"/>
                    <a:pt x="6649" y="85950"/>
                    <a:pt x="5491" y="85950"/>
                  </a:cubicBezTo>
                  <a:cubicBezTo>
                    <a:pt x="3604" y="85950"/>
                    <a:pt x="2660" y="83677"/>
                    <a:pt x="3990" y="82347"/>
                  </a:cubicBezTo>
                  <a:cubicBezTo>
                    <a:pt x="4419" y="81918"/>
                    <a:pt x="4947" y="81725"/>
                    <a:pt x="5465" y="81725"/>
                  </a:cubicBezTo>
                  <a:close/>
                  <a:moveTo>
                    <a:pt x="5467" y="89460"/>
                  </a:moveTo>
                  <a:cubicBezTo>
                    <a:pt x="6552" y="89460"/>
                    <a:pt x="7593" y="90302"/>
                    <a:pt x="7593" y="91570"/>
                  </a:cubicBezTo>
                  <a:cubicBezTo>
                    <a:pt x="7593" y="92742"/>
                    <a:pt x="6649" y="93686"/>
                    <a:pt x="5491" y="93686"/>
                  </a:cubicBezTo>
                  <a:cubicBezTo>
                    <a:pt x="3604" y="93686"/>
                    <a:pt x="2660" y="91413"/>
                    <a:pt x="3990" y="90083"/>
                  </a:cubicBezTo>
                  <a:cubicBezTo>
                    <a:pt x="4420" y="89653"/>
                    <a:pt x="4948" y="89460"/>
                    <a:pt x="5467" y="89460"/>
                  </a:cubicBezTo>
                  <a:close/>
                  <a:moveTo>
                    <a:pt x="5465" y="97182"/>
                  </a:moveTo>
                  <a:cubicBezTo>
                    <a:pt x="6551" y="97182"/>
                    <a:pt x="7593" y="98028"/>
                    <a:pt x="7593" y="99306"/>
                  </a:cubicBezTo>
                  <a:cubicBezTo>
                    <a:pt x="7593" y="100464"/>
                    <a:pt x="6649" y="101422"/>
                    <a:pt x="5491" y="101422"/>
                  </a:cubicBezTo>
                  <a:cubicBezTo>
                    <a:pt x="3604" y="101422"/>
                    <a:pt x="2660" y="99134"/>
                    <a:pt x="3990" y="97804"/>
                  </a:cubicBezTo>
                  <a:cubicBezTo>
                    <a:pt x="4419" y="97375"/>
                    <a:pt x="4947" y="97182"/>
                    <a:pt x="5465" y="97182"/>
                  </a:cubicBezTo>
                  <a:close/>
                  <a:moveTo>
                    <a:pt x="5465" y="104918"/>
                  </a:moveTo>
                  <a:cubicBezTo>
                    <a:pt x="6551" y="104918"/>
                    <a:pt x="7593" y="105763"/>
                    <a:pt x="7593" y="107041"/>
                  </a:cubicBezTo>
                  <a:cubicBezTo>
                    <a:pt x="7593" y="108199"/>
                    <a:pt x="6649" y="109143"/>
                    <a:pt x="5491" y="109143"/>
                  </a:cubicBezTo>
                  <a:cubicBezTo>
                    <a:pt x="3604" y="109143"/>
                    <a:pt x="2660" y="106870"/>
                    <a:pt x="3990" y="105540"/>
                  </a:cubicBezTo>
                  <a:cubicBezTo>
                    <a:pt x="4419" y="105110"/>
                    <a:pt x="4947" y="104918"/>
                    <a:pt x="5465" y="104918"/>
                  </a:cubicBezTo>
                  <a:close/>
                  <a:moveTo>
                    <a:pt x="5467" y="112653"/>
                  </a:moveTo>
                  <a:cubicBezTo>
                    <a:pt x="6552" y="112653"/>
                    <a:pt x="7593" y="113495"/>
                    <a:pt x="7593" y="114763"/>
                  </a:cubicBezTo>
                  <a:cubicBezTo>
                    <a:pt x="7593" y="115935"/>
                    <a:pt x="6649" y="116879"/>
                    <a:pt x="5491" y="116879"/>
                  </a:cubicBezTo>
                  <a:cubicBezTo>
                    <a:pt x="3604" y="116879"/>
                    <a:pt x="2660" y="114605"/>
                    <a:pt x="3990" y="113276"/>
                  </a:cubicBezTo>
                  <a:cubicBezTo>
                    <a:pt x="4420" y="112846"/>
                    <a:pt x="4948" y="112653"/>
                    <a:pt x="5467" y="112653"/>
                  </a:cubicBezTo>
                  <a:close/>
                  <a:moveTo>
                    <a:pt x="5465" y="120375"/>
                  </a:moveTo>
                  <a:cubicBezTo>
                    <a:pt x="6551" y="120375"/>
                    <a:pt x="7593" y="121220"/>
                    <a:pt x="7593" y="122498"/>
                  </a:cubicBezTo>
                  <a:cubicBezTo>
                    <a:pt x="7593" y="123656"/>
                    <a:pt x="6649" y="124600"/>
                    <a:pt x="5491" y="124600"/>
                  </a:cubicBezTo>
                  <a:cubicBezTo>
                    <a:pt x="3604" y="124600"/>
                    <a:pt x="2660" y="122327"/>
                    <a:pt x="3990" y="120997"/>
                  </a:cubicBezTo>
                  <a:cubicBezTo>
                    <a:pt x="4419" y="120567"/>
                    <a:pt x="4947" y="120375"/>
                    <a:pt x="5465" y="120375"/>
                  </a:cubicBezTo>
                  <a:close/>
                  <a:moveTo>
                    <a:pt x="5467" y="128110"/>
                  </a:moveTo>
                  <a:cubicBezTo>
                    <a:pt x="6552" y="128110"/>
                    <a:pt x="7593" y="128952"/>
                    <a:pt x="7593" y="130220"/>
                  </a:cubicBezTo>
                  <a:cubicBezTo>
                    <a:pt x="7593" y="131392"/>
                    <a:pt x="6649" y="132336"/>
                    <a:pt x="5491" y="132336"/>
                  </a:cubicBezTo>
                  <a:cubicBezTo>
                    <a:pt x="3604" y="132336"/>
                    <a:pt x="2660" y="130062"/>
                    <a:pt x="3990" y="128733"/>
                  </a:cubicBezTo>
                  <a:cubicBezTo>
                    <a:pt x="4420" y="128303"/>
                    <a:pt x="4948" y="128110"/>
                    <a:pt x="5467" y="128110"/>
                  </a:cubicBezTo>
                  <a:close/>
                  <a:moveTo>
                    <a:pt x="5465" y="135832"/>
                  </a:moveTo>
                  <a:cubicBezTo>
                    <a:pt x="6551" y="135832"/>
                    <a:pt x="7593" y="136677"/>
                    <a:pt x="7593" y="137955"/>
                  </a:cubicBezTo>
                  <a:cubicBezTo>
                    <a:pt x="7593" y="139114"/>
                    <a:pt x="6649" y="140072"/>
                    <a:pt x="5491" y="140072"/>
                  </a:cubicBezTo>
                  <a:cubicBezTo>
                    <a:pt x="3604" y="140072"/>
                    <a:pt x="2660" y="137784"/>
                    <a:pt x="3990" y="136454"/>
                  </a:cubicBezTo>
                  <a:cubicBezTo>
                    <a:pt x="4419" y="136024"/>
                    <a:pt x="4947" y="135832"/>
                    <a:pt x="5465" y="135832"/>
                  </a:cubicBezTo>
                  <a:close/>
                  <a:moveTo>
                    <a:pt x="5465" y="143568"/>
                  </a:moveTo>
                  <a:cubicBezTo>
                    <a:pt x="6551" y="143568"/>
                    <a:pt x="7593" y="144413"/>
                    <a:pt x="7593" y="145691"/>
                  </a:cubicBezTo>
                  <a:cubicBezTo>
                    <a:pt x="7593" y="146849"/>
                    <a:pt x="6649" y="147793"/>
                    <a:pt x="5491" y="147793"/>
                  </a:cubicBezTo>
                  <a:cubicBezTo>
                    <a:pt x="3604" y="147793"/>
                    <a:pt x="2660" y="145519"/>
                    <a:pt x="3990" y="144190"/>
                  </a:cubicBezTo>
                  <a:cubicBezTo>
                    <a:pt x="4419" y="143760"/>
                    <a:pt x="4947" y="143568"/>
                    <a:pt x="5465" y="143568"/>
                  </a:cubicBezTo>
                  <a:close/>
                  <a:moveTo>
                    <a:pt x="5467" y="151303"/>
                  </a:moveTo>
                  <a:cubicBezTo>
                    <a:pt x="6552" y="151303"/>
                    <a:pt x="7593" y="152145"/>
                    <a:pt x="7593" y="153412"/>
                  </a:cubicBezTo>
                  <a:cubicBezTo>
                    <a:pt x="7593" y="154585"/>
                    <a:pt x="6649" y="155529"/>
                    <a:pt x="5491" y="155529"/>
                  </a:cubicBezTo>
                  <a:cubicBezTo>
                    <a:pt x="3604" y="155529"/>
                    <a:pt x="2660" y="153255"/>
                    <a:pt x="3990" y="151925"/>
                  </a:cubicBezTo>
                  <a:cubicBezTo>
                    <a:pt x="4420" y="151495"/>
                    <a:pt x="4948" y="151303"/>
                    <a:pt x="5467" y="151303"/>
                  </a:cubicBezTo>
                  <a:close/>
                  <a:moveTo>
                    <a:pt x="0" y="0"/>
                  </a:moveTo>
                  <a:lnTo>
                    <a:pt x="0" y="160376"/>
                  </a:lnTo>
                  <a:lnTo>
                    <a:pt x="285722" y="160376"/>
                  </a:lnTo>
                  <a:lnTo>
                    <a:pt x="285722" y="0"/>
                  </a:lnTo>
                  <a:close/>
                </a:path>
              </a:pathLst>
            </a:custGeom>
            <a:solidFill>
              <a:srgbClr val="FFFFFF"/>
            </a:solidFill>
            <a:ln>
              <a:noFill/>
            </a:ln>
            <a:effectLst>
              <a:outerShdw blurRad="57150" dist="19050" dir="5400000" algn="bl" rotWithShape="0">
                <a:srgbClr val="783F04">
                  <a:alpha val="61000"/>
                </a:srgbClr>
              </a:outerShdw>
            </a:effectLst>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38" name="Google Shape;238;p13"/>
            <p:cNvSpPr/>
            <p:nvPr/>
          </p:nvSpPr>
          <p:spPr>
            <a:xfrm>
              <a:off x="238125" y="111462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39" name="Google Shape;239;p13"/>
            <p:cNvSpPr/>
            <p:nvPr/>
          </p:nvSpPr>
          <p:spPr>
            <a:xfrm>
              <a:off x="238125" y="132590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0" name="Google Shape;240;p13"/>
            <p:cNvSpPr/>
            <p:nvPr/>
          </p:nvSpPr>
          <p:spPr>
            <a:xfrm>
              <a:off x="238125" y="1747725"/>
              <a:ext cx="99400" cy="3600"/>
            </a:xfrm>
            <a:custGeom>
              <a:avLst/>
              <a:gdLst/>
              <a:ahLst/>
              <a:cxnLst/>
              <a:rect l="l" t="t" r="r" b="b"/>
              <a:pathLst>
                <a:path w="3976" h="144" extrusionOk="0">
                  <a:moveTo>
                    <a:pt x="0" y="0"/>
                  </a:moveTo>
                  <a:lnTo>
                    <a:pt x="0" y="143"/>
                  </a:lnTo>
                  <a:lnTo>
                    <a:pt x="3861" y="143"/>
                  </a:lnTo>
                  <a:lnTo>
                    <a:pt x="397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1" name="Google Shape;241;p13"/>
            <p:cNvSpPr/>
            <p:nvPr/>
          </p:nvSpPr>
          <p:spPr>
            <a:xfrm>
              <a:off x="238125" y="301387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2" name="Google Shape;242;p13"/>
            <p:cNvSpPr/>
            <p:nvPr/>
          </p:nvSpPr>
          <p:spPr>
            <a:xfrm>
              <a:off x="238125" y="3225150"/>
              <a:ext cx="7138400" cy="3250"/>
            </a:xfrm>
            <a:custGeom>
              <a:avLst/>
              <a:gdLst/>
              <a:ahLst/>
              <a:cxnLst/>
              <a:rect l="l" t="t" r="r" b="b"/>
              <a:pathLst>
                <a:path w="285536" h="130" extrusionOk="0">
                  <a:moveTo>
                    <a:pt x="0" y="0"/>
                  </a:moveTo>
                  <a:lnTo>
                    <a:pt x="0" y="129"/>
                  </a:lnTo>
                  <a:lnTo>
                    <a:pt x="285536" y="129"/>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3" name="Google Shape;243;p13"/>
            <p:cNvSpPr/>
            <p:nvPr/>
          </p:nvSpPr>
          <p:spPr>
            <a:xfrm>
              <a:off x="238125" y="343605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4" name="Google Shape;244;p13"/>
            <p:cNvSpPr/>
            <p:nvPr/>
          </p:nvSpPr>
          <p:spPr>
            <a:xfrm>
              <a:off x="238125" y="3646975"/>
              <a:ext cx="7138400" cy="3575"/>
            </a:xfrm>
            <a:custGeom>
              <a:avLst/>
              <a:gdLst/>
              <a:ahLst/>
              <a:cxnLst/>
              <a:rect l="l" t="t" r="r" b="b"/>
              <a:pathLst>
                <a:path w="285536" h="143" extrusionOk="0">
                  <a:moveTo>
                    <a:pt x="0" y="0"/>
                  </a:moveTo>
                  <a:lnTo>
                    <a:pt x="0" y="143"/>
                  </a:lnTo>
                  <a:lnTo>
                    <a:pt x="285536" y="143"/>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5" name="Google Shape;245;p13"/>
            <p:cNvSpPr/>
            <p:nvPr/>
          </p:nvSpPr>
          <p:spPr>
            <a:xfrm>
              <a:off x="238125" y="1536800"/>
              <a:ext cx="7138400" cy="3250"/>
            </a:xfrm>
            <a:custGeom>
              <a:avLst/>
              <a:gdLst/>
              <a:ahLst/>
              <a:cxnLst/>
              <a:rect l="l" t="t" r="r" b="b"/>
              <a:pathLst>
                <a:path w="285536" h="130" extrusionOk="0">
                  <a:moveTo>
                    <a:pt x="0" y="1"/>
                  </a:moveTo>
                  <a:lnTo>
                    <a:pt x="0" y="130"/>
                  </a:lnTo>
                  <a:lnTo>
                    <a:pt x="4876" y="130"/>
                  </a:lnTo>
                  <a:cubicBezTo>
                    <a:pt x="5076" y="72"/>
                    <a:pt x="5280" y="44"/>
                    <a:pt x="5484" y="44"/>
                  </a:cubicBezTo>
                  <a:cubicBezTo>
                    <a:pt x="5687" y="44"/>
                    <a:pt x="5891" y="72"/>
                    <a:pt x="6091" y="130"/>
                  </a:cubicBezTo>
                  <a:lnTo>
                    <a:pt x="285536" y="130"/>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6" name="Google Shape;246;p13"/>
            <p:cNvSpPr/>
            <p:nvPr/>
          </p:nvSpPr>
          <p:spPr>
            <a:xfrm>
              <a:off x="337125" y="1747725"/>
              <a:ext cx="750" cy="725"/>
            </a:xfrm>
            <a:custGeom>
              <a:avLst/>
              <a:gdLst/>
              <a:ahLst/>
              <a:cxnLst/>
              <a:rect l="l" t="t" r="r" b="b"/>
              <a:pathLst>
                <a:path w="30" h="29" extrusionOk="0">
                  <a:moveTo>
                    <a:pt x="1" y="0"/>
                  </a:moveTo>
                  <a:lnTo>
                    <a:pt x="1" y="29"/>
                  </a:lnTo>
                  <a:lnTo>
                    <a:pt x="2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7" name="Google Shape;247;p13"/>
            <p:cNvSpPr/>
            <p:nvPr/>
          </p:nvSpPr>
          <p:spPr>
            <a:xfrm>
              <a:off x="413275" y="1747725"/>
              <a:ext cx="6963250" cy="3600"/>
            </a:xfrm>
            <a:custGeom>
              <a:avLst/>
              <a:gdLst/>
              <a:ahLst/>
              <a:cxnLst/>
              <a:rect l="l" t="t" r="r" b="b"/>
              <a:pathLst>
                <a:path w="278530" h="144" extrusionOk="0">
                  <a:moveTo>
                    <a:pt x="0" y="0"/>
                  </a:moveTo>
                  <a:cubicBezTo>
                    <a:pt x="43" y="43"/>
                    <a:pt x="86" y="86"/>
                    <a:pt x="115" y="143"/>
                  </a:cubicBezTo>
                  <a:lnTo>
                    <a:pt x="278530" y="143"/>
                  </a:lnTo>
                  <a:lnTo>
                    <a:pt x="2785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8" name="Google Shape;248;p13"/>
            <p:cNvSpPr/>
            <p:nvPr/>
          </p:nvSpPr>
          <p:spPr>
            <a:xfrm>
              <a:off x="238125" y="1958975"/>
              <a:ext cx="88300" cy="3250"/>
            </a:xfrm>
            <a:custGeom>
              <a:avLst/>
              <a:gdLst/>
              <a:ahLst/>
              <a:cxnLst/>
              <a:rect l="l" t="t" r="r" b="b"/>
              <a:pathLst>
                <a:path w="3532" h="130" extrusionOk="0">
                  <a:moveTo>
                    <a:pt x="0" y="1"/>
                  </a:moveTo>
                  <a:lnTo>
                    <a:pt x="0" y="130"/>
                  </a:lnTo>
                  <a:lnTo>
                    <a:pt x="3489" y="130"/>
                  </a:lnTo>
                  <a:cubicBezTo>
                    <a:pt x="3503" y="87"/>
                    <a:pt x="3518" y="44"/>
                    <a:pt x="3532"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9" name="Google Shape;249;p13"/>
            <p:cNvSpPr/>
            <p:nvPr/>
          </p:nvSpPr>
          <p:spPr>
            <a:xfrm>
              <a:off x="424725" y="1958975"/>
              <a:ext cx="6951800" cy="3250"/>
            </a:xfrm>
            <a:custGeom>
              <a:avLst/>
              <a:gdLst/>
              <a:ahLst/>
              <a:cxnLst/>
              <a:rect l="l" t="t" r="r" b="b"/>
              <a:pathLst>
                <a:path w="278072" h="130" extrusionOk="0">
                  <a:moveTo>
                    <a:pt x="0" y="1"/>
                  </a:moveTo>
                  <a:cubicBezTo>
                    <a:pt x="29" y="44"/>
                    <a:pt x="43" y="87"/>
                    <a:pt x="57" y="130"/>
                  </a:cubicBezTo>
                  <a:lnTo>
                    <a:pt x="278072" y="130"/>
                  </a:lnTo>
                  <a:lnTo>
                    <a:pt x="278072"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0" name="Google Shape;250;p13"/>
            <p:cNvSpPr/>
            <p:nvPr/>
          </p:nvSpPr>
          <p:spPr>
            <a:xfrm>
              <a:off x="238125" y="2169900"/>
              <a:ext cx="85100" cy="3225"/>
            </a:xfrm>
            <a:custGeom>
              <a:avLst/>
              <a:gdLst/>
              <a:ahLst/>
              <a:cxnLst/>
              <a:rect l="l" t="t" r="r" b="b"/>
              <a:pathLst>
                <a:path w="3404" h="129" extrusionOk="0">
                  <a:moveTo>
                    <a:pt x="0" y="0"/>
                  </a:moveTo>
                  <a:lnTo>
                    <a:pt x="0" y="129"/>
                  </a:lnTo>
                  <a:lnTo>
                    <a:pt x="3403" y="129"/>
                  </a:lnTo>
                  <a:lnTo>
                    <a:pt x="3403" y="43"/>
                  </a:lnTo>
                  <a:cubicBezTo>
                    <a:pt x="3389" y="29"/>
                    <a:pt x="3389" y="14"/>
                    <a:pt x="34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1" name="Google Shape;251;p13"/>
            <p:cNvSpPr/>
            <p:nvPr/>
          </p:nvSpPr>
          <p:spPr>
            <a:xfrm>
              <a:off x="428300" y="2169900"/>
              <a:ext cx="6948575" cy="3225"/>
            </a:xfrm>
            <a:custGeom>
              <a:avLst/>
              <a:gdLst/>
              <a:ahLst/>
              <a:cxnLst/>
              <a:rect l="l" t="t" r="r" b="b"/>
              <a:pathLst>
                <a:path w="277943" h="129" extrusionOk="0">
                  <a:moveTo>
                    <a:pt x="0" y="0"/>
                  </a:moveTo>
                  <a:cubicBezTo>
                    <a:pt x="0" y="14"/>
                    <a:pt x="0" y="29"/>
                    <a:pt x="0" y="43"/>
                  </a:cubicBezTo>
                  <a:lnTo>
                    <a:pt x="0" y="129"/>
                  </a:lnTo>
                  <a:lnTo>
                    <a:pt x="277943" y="129"/>
                  </a:lnTo>
                  <a:lnTo>
                    <a:pt x="277943"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2" name="Google Shape;252;p13"/>
            <p:cNvSpPr/>
            <p:nvPr/>
          </p:nvSpPr>
          <p:spPr>
            <a:xfrm>
              <a:off x="238125" y="2380800"/>
              <a:ext cx="88675" cy="3600"/>
            </a:xfrm>
            <a:custGeom>
              <a:avLst/>
              <a:gdLst/>
              <a:ahLst/>
              <a:cxnLst/>
              <a:rect l="l" t="t" r="r" b="b"/>
              <a:pathLst>
                <a:path w="3547" h="144" extrusionOk="0">
                  <a:moveTo>
                    <a:pt x="0" y="0"/>
                  </a:moveTo>
                  <a:lnTo>
                    <a:pt x="0" y="143"/>
                  </a:lnTo>
                  <a:lnTo>
                    <a:pt x="3546" y="143"/>
                  </a:lnTo>
                  <a:cubicBezTo>
                    <a:pt x="3532" y="101"/>
                    <a:pt x="3518" y="58"/>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3" name="Google Shape;253;p13"/>
            <p:cNvSpPr/>
            <p:nvPr/>
          </p:nvSpPr>
          <p:spPr>
            <a:xfrm>
              <a:off x="424725" y="2380800"/>
              <a:ext cx="6951800" cy="3600"/>
            </a:xfrm>
            <a:custGeom>
              <a:avLst/>
              <a:gdLst/>
              <a:ahLst/>
              <a:cxnLst/>
              <a:rect l="l" t="t" r="r" b="b"/>
              <a:pathLst>
                <a:path w="278072" h="144" extrusionOk="0">
                  <a:moveTo>
                    <a:pt x="43" y="0"/>
                  </a:moveTo>
                  <a:cubicBezTo>
                    <a:pt x="29" y="58"/>
                    <a:pt x="14" y="101"/>
                    <a:pt x="0" y="143"/>
                  </a:cubicBezTo>
                  <a:lnTo>
                    <a:pt x="278072" y="143"/>
                  </a:lnTo>
                  <a:lnTo>
                    <a:pt x="278072"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4" name="Google Shape;254;p13"/>
            <p:cNvSpPr/>
            <p:nvPr/>
          </p:nvSpPr>
          <p:spPr>
            <a:xfrm>
              <a:off x="238125" y="2592075"/>
              <a:ext cx="100825" cy="3225"/>
            </a:xfrm>
            <a:custGeom>
              <a:avLst/>
              <a:gdLst/>
              <a:ahLst/>
              <a:cxnLst/>
              <a:rect l="l" t="t" r="r" b="b"/>
              <a:pathLst>
                <a:path w="4033" h="129" extrusionOk="0">
                  <a:moveTo>
                    <a:pt x="0" y="0"/>
                  </a:moveTo>
                  <a:lnTo>
                    <a:pt x="0" y="129"/>
                  </a:lnTo>
                  <a:lnTo>
                    <a:pt x="4032" y="129"/>
                  </a:lnTo>
                  <a:cubicBezTo>
                    <a:pt x="3989" y="86"/>
                    <a:pt x="3947" y="43"/>
                    <a:pt x="3904"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5" name="Google Shape;255;p13"/>
            <p:cNvSpPr/>
            <p:nvPr/>
          </p:nvSpPr>
          <p:spPr>
            <a:xfrm>
              <a:off x="412550" y="2592075"/>
              <a:ext cx="6963975" cy="3225"/>
            </a:xfrm>
            <a:custGeom>
              <a:avLst/>
              <a:gdLst/>
              <a:ahLst/>
              <a:cxnLst/>
              <a:rect l="l" t="t" r="r" b="b"/>
              <a:pathLst>
                <a:path w="278559" h="129" extrusionOk="0">
                  <a:moveTo>
                    <a:pt x="130" y="0"/>
                  </a:moveTo>
                  <a:cubicBezTo>
                    <a:pt x="87" y="43"/>
                    <a:pt x="44" y="86"/>
                    <a:pt x="1" y="129"/>
                  </a:cubicBezTo>
                  <a:lnTo>
                    <a:pt x="278559" y="129"/>
                  </a:lnTo>
                  <a:lnTo>
                    <a:pt x="27855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6" name="Google Shape;256;p13"/>
            <p:cNvSpPr/>
            <p:nvPr/>
          </p:nvSpPr>
          <p:spPr>
            <a:xfrm>
              <a:off x="238125" y="2802975"/>
              <a:ext cx="7138400" cy="3250"/>
            </a:xfrm>
            <a:custGeom>
              <a:avLst/>
              <a:gdLst/>
              <a:ahLst/>
              <a:cxnLst/>
              <a:rect l="l" t="t" r="r" b="b"/>
              <a:pathLst>
                <a:path w="285536" h="130" extrusionOk="0">
                  <a:moveTo>
                    <a:pt x="0" y="0"/>
                  </a:moveTo>
                  <a:lnTo>
                    <a:pt x="0" y="129"/>
                  </a:lnTo>
                  <a:lnTo>
                    <a:pt x="285536" y="129"/>
                  </a:lnTo>
                  <a:lnTo>
                    <a:pt x="285536" y="0"/>
                  </a:lnTo>
                  <a:lnTo>
                    <a:pt x="5791" y="0"/>
                  </a:lnTo>
                  <a:cubicBezTo>
                    <a:pt x="5698" y="15"/>
                    <a:pt x="5602" y="22"/>
                    <a:pt x="5503" y="22"/>
                  </a:cubicBezTo>
                  <a:cubicBezTo>
                    <a:pt x="5405" y="22"/>
                    <a:pt x="5305" y="15"/>
                    <a:pt x="5205"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7" name="Google Shape;257;p13"/>
            <p:cNvSpPr/>
            <p:nvPr/>
          </p:nvSpPr>
          <p:spPr>
            <a:xfrm>
              <a:off x="238125" y="3858225"/>
              <a:ext cx="130500" cy="3250"/>
            </a:xfrm>
            <a:custGeom>
              <a:avLst/>
              <a:gdLst/>
              <a:ahLst/>
              <a:cxnLst/>
              <a:rect l="l" t="t" r="r" b="b"/>
              <a:pathLst>
                <a:path w="5220" h="130" extrusionOk="0">
                  <a:moveTo>
                    <a:pt x="0" y="1"/>
                  </a:moveTo>
                  <a:lnTo>
                    <a:pt x="0" y="129"/>
                  </a:lnTo>
                  <a:lnTo>
                    <a:pt x="4704" y="129"/>
                  </a:lnTo>
                  <a:cubicBezTo>
                    <a:pt x="4876" y="58"/>
                    <a:pt x="5033" y="15"/>
                    <a:pt x="5219"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8" name="Google Shape;258;p13"/>
            <p:cNvSpPr/>
            <p:nvPr/>
          </p:nvSpPr>
          <p:spPr>
            <a:xfrm>
              <a:off x="382900" y="3858225"/>
              <a:ext cx="6993625" cy="3250"/>
            </a:xfrm>
            <a:custGeom>
              <a:avLst/>
              <a:gdLst/>
              <a:ahLst/>
              <a:cxnLst/>
              <a:rect l="l" t="t" r="r" b="b"/>
              <a:pathLst>
                <a:path w="279745" h="130" extrusionOk="0">
                  <a:moveTo>
                    <a:pt x="0" y="1"/>
                  </a:moveTo>
                  <a:cubicBezTo>
                    <a:pt x="172" y="15"/>
                    <a:pt x="343" y="58"/>
                    <a:pt x="501" y="129"/>
                  </a:cubicBezTo>
                  <a:lnTo>
                    <a:pt x="279745" y="129"/>
                  </a:lnTo>
                  <a:lnTo>
                    <a:pt x="279745"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9" name="Google Shape;259;p13"/>
            <p:cNvSpPr/>
            <p:nvPr/>
          </p:nvSpPr>
          <p:spPr>
            <a:xfrm>
              <a:off x="238125" y="4069125"/>
              <a:ext cx="97600" cy="3250"/>
            </a:xfrm>
            <a:custGeom>
              <a:avLst/>
              <a:gdLst/>
              <a:ahLst/>
              <a:cxnLst/>
              <a:rect l="l" t="t" r="r" b="b"/>
              <a:pathLst>
                <a:path w="3904" h="130" extrusionOk="0">
                  <a:moveTo>
                    <a:pt x="0" y="1"/>
                  </a:moveTo>
                  <a:lnTo>
                    <a:pt x="0" y="130"/>
                  </a:lnTo>
                  <a:lnTo>
                    <a:pt x="3804" y="130"/>
                  </a:lnTo>
                  <a:cubicBezTo>
                    <a:pt x="3832" y="87"/>
                    <a:pt x="3875" y="44"/>
                    <a:pt x="3904"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60" name="Google Shape;260;p13"/>
            <p:cNvSpPr/>
            <p:nvPr/>
          </p:nvSpPr>
          <p:spPr>
            <a:xfrm>
              <a:off x="415425" y="4069125"/>
              <a:ext cx="6961100" cy="3250"/>
            </a:xfrm>
            <a:custGeom>
              <a:avLst/>
              <a:gdLst/>
              <a:ahLst/>
              <a:cxnLst/>
              <a:rect l="l" t="t" r="r" b="b"/>
              <a:pathLst>
                <a:path w="278444" h="130" extrusionOk="0">
                  <a:moveTo>
                    <a:pt x="0" y="1"/>
                  </a:moveTo>
                  <a:cubicBezTo>
                    <a:pt x="43" y="44"/>
                    <a:pt x="72" y="87"/>
                    <a:pt x="115" y="130"/>
                  </a:cubicBezTo>
                  <a:lnTo>
                    <a:pt x="278444" y="130"/>
                  </a:lnTo>
                  <a:lnTo>
                    <a:pt x="278444"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61" name="Google Shape;261;p13"/>
            <p:cNvSpPr/>
            <p:nvPr/>
          </p:nvSpPr>
          <p:spPr>
            <a:xfrm>
              <a:off x="425775" y="4280050"/>
              <a:ext cx="6950750" cy="3600"/>
            </a:xfrm>
            <a:custGeom>
              <a:avLst/>
              <a:gdLst/>
              <a:ahLst/>
              <a:cxnLst/>
              <a:rect l="l" t="t" r="r" b="b"/>
              <a:pathLst>
                <a:path w="278030" h="144" extrusionOk="0">
                  <a:moveTo>
                    <a:pt x="1" y="0"/>
                  </a:moveTo>
                  <a:cubicBezTo>
                    <a:pt x="15" y="43"/>
                    <a:pt x="30" y="86"/>
                    <a:pt x="44" y="143"/>
                  </a:cubicBezTo>
                  <a:lnTo>
                    <a:pt x="278030" y="143"/>
                  </a:lnTo>
                  <a:lnTo>
                    <a:pt x="2780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62" name="Google Shape;262;p13"/>
            <p:cNvSpPr/>
            <p:nvPr/>
          </p:nvSpPr>
          <p:spPr>
            <a:xfrm>
              <a:off x="238125" y="4280050"/>
              <a:ext cx="87600" cy="3600"/>
            </a:xfrm>
            <a:custGeom>
              <a:avLst/>
              <a:gdLst/>
              <a:ahLst/>
              <a:cxnLst/>
              <a:rect l="l" t="t" r="r" b="b"/>
              <a:pathLst>
                <a:path w="3504" h="144" extrusionOk="0">
                  <a:moveTo>
                    <a:pt x="0" y="0"/>
                  </a:moveTo>
                  <a:lnTo>
                    <a:pt x="0" y="143"/>
                  </a:lnTo>
                  <a:lnTo>
                    <a:pt x="3460" y="143"/>
                  </a:lnTo>
                  <a:cubicBezTo>
                    <a:pt x="3475" y="86"/>
                    <a:pt x="3489" y="43"/>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63" name="Google Shape;263;p13"/>
            <p:cNvSpPr/>
            <p:nvPr/>
          </p:nvSpPr>
          <p:spPr>
            <a:xfrm>
              <a:off x="428300" y="4491300"/>
              <a:ext cx="6948575" cy="3250"/>
            </a:xfrm>
            <a:custGeom>
              <a:avLst/>
              <a:gdLst/>
              <a:ahLst/>
              <a:cxnLst/>
              <a:rect l="l" t="t" r="r" b="b"/>
              <a:pathLst>
                <a:path w="277943" h="130" extrusionOk="0">
                  <a:moveTo>
                    <a:pt x="0" y="1"/>
                  </a:moveTo>
                  <a:lnTo>
                    <a:pt x="0" y="130"/>
                  </a:lnTo>
                  <a:lnTo>
                    <a:pt x="277943" y="130"/>
                  </a:lnTo>
                  <a:lnTo>
                    <a:pt x="27794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64" name="Google Shape;264;p13"/>
            <p:cNvSpPr/>
            <p:nvPr/>
          </p:nvSpPr>
          <p:spPr>
            <a:xfrm>
              <a:off x="238125" y="4491300"/>
              <a:ext cx="85100" cy="3250"/>
            </a:xfrm>
            <a:custGeom>
              <a:avLst/>
              <a:gdLst/>
              <a:ahLst/>
              <a:cxnLst/>
              <a:rect l="l" t="t" r="r" b="b"/>
              <a:pathLst>
                <a:path w="3404" h="130" extrusionOk="0">
                  <a:moveTo>
                    <a:pt x="0" y="1"/>
                  </a:moveTo>
                  <a:lnTo>
                    <a:pt x="0" y="130"/>
                  </a:lnTo>
                  <a:lnTo>
                    <a:pt x="3403" y="130"/>
                  </a:lnTo>
                  <a:lnTo>
                    <a:pt x="340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65" name="Google Shape;265;p13"/>
            <p:cNvSpPr/>
            <p:nvPr/>
          </p:nvSpPr>
          <p:spPr>
            <a:xfrm>
              <a:off x="423650" y="4702225"/>
              <a:ext cx="6952875" cy="3225"/>
            </a:xfrm>
            <a:custGeom>
              <a:avLst/>
              <a:gdLst/>
              <a:ahLst/>
              <a:cxnLst/>
              <a:rect l="l" t="t" r="r" b="b"/>
              <a:pathLst>
                <a:path w="278115" h="129" extrusionOk="0">
                  <a:moveTo>
                    <a:pt x="57" y="0"/>
                  </a:moveTo>
                  <a:cubicBezTo>
                    <a:pt x="29" y="43"/>
                    <a:pt x="14" y="86"/>
                    <a:pt x="0" y="129"/>
                  </a:cubicBezTo>
                  <a:lnTo>
                    <a:pt x="278115" y="129"/>
                  </a:lnTo>
                  <a:lnTo>
                    <a:pt x="27811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66" name="Google Shape;266;p13"/>
            <p:cNvSpPr/>
            <p:nvPr/>
          </p:nvSpPr>
          <p:spPr>
            <a:xfrm>
              <a:off x="238125" y="4702225"/>
              <a:ext cx="89750" cy="3225"/>
            </a:xfrm>
            <a:custGeom>
              <a:avLst/>
              <a:gdLst/>
              <a:ahLst/>
              <a:cxnLst/>
              <a:rect l="l" t="t" r="r" b="b"/>
              <a:pathLst>
                <a:path w="3590" h="129" extrusionOk="0">
                  <a:moveTo>
                    <a:pt x="0" y="0"/>
                  </a:moveTo>
                  <a:lnTo>
                    <a:pt x="0" y="129"/>
                  </a:lnTo>
                  <a:lnTo>
                    <a:pt x="3589" y="129"/>
                  </a:lnTo>
                  <a:cubicBezTo>
                    <a:pt x="3575" y="86"/>
                    <a:pt x="3546" y="43"/>
                    <a:pt x="3532"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sp>
        <p:nvSpPr>
          <p:cNvPr id="267" name="Google Shape;267;p13"/>
          <p:cNvSpPr txBox="1">
            <a:spLocks noGrp="1"/>
          </p:cNvSpPr>
          <p:nvPr>
            <p:ph type="title" hasCustomPrompt="1"/>
          </p:nvPr>
        </p:nvSpPr>
        <p:spPr>
          <a:xfrm flipH="1">
            <a:off x="8602932" y="2453820"/>
            <a:ext cx="1612800" cy="770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5500"/>
              <a:buNone/>
              <a:defRPr sz="6000" b="0">
                <a:solidFill>
                  <a:schemeClr val="accent3"/>
                </a:solidFill>
                <a:latin typeface="Chelsea Market"/>
                <a:ea typeface="Chelsea Market"/>
                <a:cs typeface="Chelsea Market"/>
                <a:sym typeface="Chelsea Market"/>
              </a:defRPr>
            </a:lvl1pPr>
            <a:lvl2pPr lvl="1"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2pPr>
            <a:lvl3pPr lvl="2"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3pPr>
            <a:lvl4pPr lvl="3"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4pPr>
            <a:lvl5pPr lvl="4"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5pPr>
            <a:lvl6pPr lvl="5"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6pPr>
            <a:lvl7pPr lvl="6"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7pPr>
            <a:lvl8pPr lvl="7"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8pPr>
            <a:lvl9pPr lvl="8"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9pPr>
          </a:lstStyle>
          <a:p>
            <a:r>
              <a:t>xx%</a:t>
            </a:r>
          </a:p>
        </p:txBody>
      </p:sp>
      <p:sp>
        <p:nvSpPr>
          <p:cNvPr id="268" name="Google Shape;268;p13"/>
          <p:cNvSpPr txBox="1">
            <a:spLocks noGrp="1"/>
          </p:cNvSpPr>
          <p:nvPr>
            <p:ph type="subTitle" idx="1"/>
          </p:nvPr>
        </p:nvSpPr>
        <p:spPr>
          <a:xfrm flipH="1">
            <a:off x="1354600" y="4607600"/>
            <a:ext cx="2850800" cy="128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69" name="Google Shape;269;p13"/>
          <p:cNvSpPr txBox="1">
            <a:spLocks noGrp="1"/>
          </p:cNvSpPr>
          <p:nvPr>
            <p:ph type="subTitle" idx="2"/>
          </p:nvPr>
        </p:nvSpPr>
        <p:spPr>
          <a:xfrm>
            <a:off x="7983933" y="4640465"/>
            <a:ext cx="2850800" cy="128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70" name="Google Shape;270;p13"/>
          <p:cNvSpPr txBox="1">
            <a:spLocks noGrp="1"/>
          </p:cNvSpPr>
          <p:nvPr>
            <p:ph type="subTitle" idx="3"/>
          </p:nvPr>
        </p:nvSpPr>
        <p:spPr>
          <a:xfrm flipH="1">
            <a:off x="4670585" y="4607600"/>
            <a:ext cx="2850800" cy="128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71" name="Google Shape;271;p13"/>
          <p:cNvSpPr txBox="1">
            <a:spLocks noGrp="1"/>
          </p:cNvSpPr>
          <p:nvPr>
            <p:ph type="subTitle" idx="4"/>
          </p:nvPr>
        </p:nvSpPr>
        <p:spPr>
          <a:xfrm flipH="1">
            <a:off x="1354617" y="4054900"/>
            <a:ext cx="2850800" cy="77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lt1"/>
              </a:buClr>
              <a:buSzPts val="1800"/>
              <a:buFont typeface="Paytone One"/>
              <a:buNone/>
              <a:defRPr sz="2667">
                <a:latin typeface="Chelsea Market"/>
                <a:ea typeface="Chelsea Market"/>
                <a:cs typeface="Chelsea Market"/>
                <a:sym typeface="Chelsea Market"/>
              </a:defRPr>
            </a:lvl1pPr>
            <a:lvl2pPr lvl="1" algn="ctr" rtl="0">
              <a:lnSpc>
                <a:spcPct val="100000"/>
              </a:lnSpc>
              <a:spcBef>
                <a:spcPts val="0"/>
              </a:spcBef>
              <a:spcAft>
                <a:spcPts val="0"/>
              </a:spcAft>
              <a:buClr>
                <a:schemeClr val="lt1"/>
              </a:buClr>
              <a:buSzPts val="1400"/>
              <a:buFont typeface="Paytone One"/>
              <a:buNone/>
              <a:defRPr>
                <a:solidFill>
                  <a:schemeClr val="lt1"/>
                </a:solidFill>
                <a:latin typeface="Paytone One"/>
                <a:ea typeface="Paytone One"/>
                <a:cs typeface="Paytone One"/>
                <a:sym typeface="Paytone One"/>
              </a:defRPr>
            </a:lvl2pPr>
            <a:lvl3pPr lvl="2"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3pPr>
            <a:lvl4pPr lvl="3"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4pPr>
            <a:lvl5pPr lvl="4"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5pPr>
            <a:lvl6pPr lvl="5"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6pPr>
            <a:lvl7pPr lvl="6"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7pPr>
            <a:lvl8pPr lvl="7"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8pPr>
            <a:lvl9pPr lvl="8"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9pPr>
          </a:lstStyle>
          <a:p>
            <a:endParaRPr/>
          </a:p>
        </p:txBody>
      </p:sp>
      <p:sp>
        <p:nvSpPr>
          <p:cNvPr id="272" name="Google Shape;272;p13"/>
          <p:cNvSpPr txBox="1">
            <a:spLocks noGrp="1"/>
          </p:cNvSpPr>
          <p:nvPr>
            <p:ph type="subTitle" idx="5"/>
          </p:nvPr>
        </p:nvSpPr>
        <p:spPr>
          <a:xfrm>
            <a:off x="7983900" y="4054900"/>
            <a:ext cx="2850800" cy="77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lt1"/>
              </a:buClr>
              <a:buSzPts val="1800"/>
              <a:buFont typeface="Paytone One"/>
              <a:buNone/>
              <a:defRPr sz="2667">
                <a:latin typeface="Chelsea Market"/>
                <a:ea typeface="Chelsea Market"/>
                <a:cs typeface="Chelsea Market"/>
                <a:sym typeface="Chelsea Market"/>
              </a:defRPr>
            </a:lvl1pPr>
            <a:lvl2pPr lvl="1" algn="ctr" rtl="0">
              <a:lnSpc>
                <a:spcPct val="100000"/>
              </a:lnSpc>
              <a:spcBef>
                <a:spcPts val="0"/>
              </a:spcBef>
              <a:spcAft>
                <a:spcPts val="0"/>
              </a:spcAft>
              <a:buClr>
                <a:schemeClr val="lt1"/>
              </a:buClr>
              <a:buSzPts val="1400"/>
              <a:buFont typeface="Paytone One"/>
              <a:buNone/>
              <a:defRPr>
                <a:solidFill>
                  <a:schemeClr val="lt1"/>
                </a:solidFill>
                <a:latin typeface="Paytone One"/>
                <a:ea typeface="Paytone One"/>
                <a:cs typeface="Paytone One"/>
                <a:sym typeface="Paytone One"/>
              </a:defRPr>
            </a:lvl2pPr>
            <a:lvl3pPr lvl="2"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3pPr>
            <a:lvl4pPr lvl="3"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4pPr>
            <a:lvl5pPr lvl="4"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5pPr>
            <a:lvl6pPr lvl="5"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6pPr>
            <a:lvl7pPr lvl="6"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7pPr>
            <a:lvl8pPr lvl="7"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8pPr>
            <a:lvl9pPr lvl="8"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9pPr>
          </a:lstStyle>
          <a:p>
            <a:endParaRPr/>
          </a:p>
        </p:txBody>
      </p:sp>
      <p:sp>
        <p:nvSpPr>
          <p:cNvPr id="273" name="Google Shape;273;p13"/>
          <p:cNvSpPr txBox="1">
            <a:spLocks noGrp="1"/>
          </p:cNvSpPr>
          <p:nvPr>
            <p:ph type="subTitle" idx="6"/>
          </p:nvPr>
        </p:nvSpPr>
        <p:spPr>
          <a:xfrm flipH="1">
            <a:off x="4670600" y="4054900"/>
            <a:ext cx="2850800" cy="77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lt1"/>
              </a:buClr>
              <a:buSzPts val="1800"/>
              <a:buFont typeface="Paytone One"/>
              <a:buNone/>
              <a:defRPr sz="2667">
                <a:latin typeface="Chelsea Market"/>
                <a:ea typeface="Chelsea Market"/>
                <a:cs typeface="Chelsea Market"/>
                <a:sym typeface="Chelsea Market"/>
              </a:defRPr>
            </a:lvl1pPr>
            <a:lvl2pPr lvl="1" algn="ctr" rtl="0">
              <a:lnSpc>
                <a:spcPct val="100000"/>
              </a:lnSpc>
              <a:spcBef>
                <a:spcPts val="0"/>
              </a:spcBef>
              <a:spcAft>
                <a:spcPts val="0"/>
              </a:spcAft>
              <a:buClr>
                <a:schemeClr val="lt1"/>
              </a:buClr>
              <a:buSzPts val="1400"/>
              <a:buFont typeface="Paytone One"/>
              <a:buNone/>
              <a:defRPr>
                <a:solidFill>
                  <a:schemeClr val="lt1"/>
                </a:solidFill>
                <a:latin typeface="Paytone One"/>
                <a:ea typeface="Paytone One"/>
                <a:cs typeface="Paytone One"/>
                <a:sym typeface="Paytone One"/>
              </a:defRPr>
            </a:lvl2pPr>
            <a:lvl3pPr lvl="2"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3pPr>
            <a:lvl4pPr lvl="3"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4pPr>
            <a:lvl5pPr lvl="4"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5pPr>
            <a:lvl6pPr lvl="5"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6pPr>
            <a:lvl7pPr lvl="6"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7pPr>
            <a:lvl8pPr lvl="7"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8pPr>
            <a:lvl9pPr lvl="8"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9pPr>
          </a:lstStyle>
          <a:p>
            <a:endParaRPr/>
          </a:p>
        </p:txBody>
      </p:sp>
      <p:sp>
        <p:nvSpPr>
          <p:cNvPr id="274" name="Google Shape;274;p13"/>
          <p:cNvSpPr txBox="1">
            <a:spLocks noGrp="1"/>
          </p:cNvSpPr>
          <p:nvPr>
            <p:ph type="title" idx="7" hasCustomPrompt="1"/>
          </p:nvPr>
        </p:nvSpPr>
        <p:spPr>
          <a:xfrm rot="477559">
            <a:off x="5213479" y="2453884"/>
            <a:ext cx="1765003" cy="77024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1"/>
              </a:buClr>
              <a:buSzPts val="5500"/>
              <a:buNone/>
              <a:defRPr sz="6000" b="0">
                <a:solidFill>
                  <a:schemeClr val="accent1"/>
                </a:solidFill>
                <a:latin typeface="Chelsea Market"/>
                <a:ea typeface="Chelsea Market"/>
                <a:cs typeface="Chelsea Market"/>
                <a:sym typeface="Chelsea Market"/>
              </a:defRPr>
            </a:lvl1pPr>
            <a:lvl2pPr lvl="1"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275" name="Google Shape;275;p13"/>
          <p:cNvSpPr txBox="1">
            <a:spLocks noGrp="1"/>
          </p:cNvSpPr>
          <p:nvPr>
            <p:ph type="title" idx="8" hasCustomPrompt="1"/>
          </p:nvPr>
        </p:nvSpPr>
        <p:spPr>
          <a:xfrm rot="-498617">
            <a:off x="2060382" y="2453749"/>
            <a:ext cx="1439111" cy="770467"/>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1"/>
              </a:buClr>
              <a:buSzPts val="5500"/>
              <a:buNone/>
              <a:defRPr sz="6000" b="0">
                <a:solidFill>
                  <a:schemeClr val="accent3"/>
                </a:solidFill>
                <a:latin typeface="Chelsea Market"/>
                <a:ea typeface="Chelsea Market"/>
                <a:cs typeface="Chelsea Market"/>
                <a:sym typeface="Chelsea Market"/>
              </a:defRPr>
            </a:lvl1pPr>
            <a:lvl2pPr lvl="1"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276" name="Google Shape;276;p13"/>
          <p:cNvSpPr txBox="1">
            <a:spLocks noGrp="1"/>
          </p:cNvSpPr>
          <p:nvPr>
            <p:ph type="title" idx="9"/>
          </p:nvPr>
        </p:nvSpPr>
        <p:spPr>
          <a:xfrm>
            <a:off x="1193800" y="659215"/>
            <a:ext cx="9804400" cy="846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4000" b="0">
                <a:solidFill>
                  <a:schemeClr val="accent1"/>
                </a:solidFill>
                <a:latin typeface="Chelsea Market"/>
                <a:ea typeface="Chelsea Market"/>
                <a:cs typeface="Chelsea Market"/>
                <a:sym typeface="Chelsea Market"/>
              </a:defRPr>
            </a:lvl1pPr>
            <a:lvl2pPr lvl="1" algn="ctr" rtl="0">
              <a:spcBef>
                <a:spcPts val="0"/>
              </a:spcBef>
              <a:spcAft>
                <a:spcPts val="0"/>
              </a:spcAft>
              <a:buNone/>
              <a:defRPr sz="4000" b="0">
                <a:solidFill>
                  <a:schemeClr val="accent1"/>
                </a:solidFill>
                <a:latin typeface="Chelsea Market"/>
                <a:ea typeface="Chelsea Market"/>
                <a:cs typeface="Chelsea Market"/>
                <a:sym typeface="Chelsea Market"/>
              </a:defRPr>
            </a:lvl2pPr>
            <a:lvl3pPr lvl="2" algn="ctr" rtl="0">
              <a:spcBef>
                <a:spcPts val="0"/>
              </a:spcBef>
              <a:spcAft>
                <a:spcPts val="0"/>
              </a:spcAft>
              <a:buNone/>
              <a:defRPr sz="4000" b="0">
                <a:solidFill>
                  <a:schemeClr val="accent1"/>
                </a:solidFill>
                <a:latin typeface="Chelsea Market"/>
                <a:ea typeface="Chelsea Market"/>
                <a:cs typeface="Chelsea Market"/>
                <a:sym typeface="Chelsea Market"/>
              </a:defRPr>
            </a:lvl3pPr>
            <a:lvl4pPr lvl="3" algn="ctr" rtl="0">
              <a:spcBef>
                <a:spcPts val="0"/>
              </a:spcBef>
              <a:spcAft>
                <a:spcPts val="0"/>
              </a:spcAft>
              <a:buNone/>
              <a:defRPr sz="4000" b="0">
                <a:solidFill>
                  <a:schemeClr val="accent1"/>
                </a:solidFill>
                <a:latin typeface="Chelsea Market"/>
                <a:ea typeface="Chelsea Market"/>
                <a:cs typeface="Chelsea Market"/>
                <a:sym typeface="Chelsea Market"/>
              </a:defRPr>
            </a:lvl4pPr>
            <a:lvl5pPr lvl="4" algn="ctr" rtl="0">
              <a:spcBef>
                <a:spcPts val="0"/>
              </a:spcBef>
              <a:spcAft>
                <a:spcPts val="0"/>
              </a:spcAft>
              <a:buNone/>
              <a:defRPr sz="4000" b="0">
                <a:solidFill>
                  <a:schemeClr val="accent1"/>
                </a:solidFill>
                <a:latin typeface="Chelsea Market"/>
                <a:ea typeface="Chelsea Market"/>
                <a:cs typeface="Chelsea Market"/>
                <a:sym typeface="Chelsea Market"/>
              </a:defRPr>
            </a:lvl5pPr>
            <a:lvl6pPr lvl="5" algn="ctr" rtl="0">
              <a:spcBef>
                <a:spcPts val="0"/>
              </a:spcBef>
              <a:spcAft>
                <a:spcPts val="0"/>
              </a:spcAft>
              <a:buNone/>
              <a:defRPr sz="4000" b="0">
                <a:solidFill>
                  <a:schemeClr val="accent1"/>
                </a:solidFill>
                <a:latin typeface="Chelsea Market"/>
                <a:ea typeface="Chelsea Market"/>
                <a:cs typeface="Chelsea Market"/>
                <a:sym typeface="Chelsea Market"/>
              </a:defRPr>
            </a:lvl6pPr>
            <a:lvl7pPr lvl="6" algn="ctr" rtl="0">
              <a:spcBef>
                <a:spcPts val="0"/>
              </a:spcBef>
              <a:spcAft>
                <a:spcPts val="0"/>
              </a:spcAft>
              <a:buNone/>
              <a:defRPr sz="4000" b="0">
                <a:solidFill>
                  <a:schemeClr val="accent1"/>
                </a:solidFill>
                <a:latin typeface="Chelsea Market"/>
                <a:ea typeface="Chelsea Market"/>
                <a:cs typeface="Chelsea Market"/>
                <a:sym typeface="Chelsea Market"/>
              </a:defRPr>
            </a:lvl7pPr>
            <a:lvl8pPr lvl="7" algn="ctr" rtl="0">
              <a:spcBef>
                <a:spcPts val="0"/>
              </a:spcBef>
              <a:spcAft>
                <a:spcPts val="0"/>
              </a:spcAft>
              <a:buNone/>
              <a:defRPr sz="4000" b="0">
                <a:solidFill>
                  <a:schemeClr val="accent1"/>
                </a:solidFill>
                <a:latin typeface="Chelsea Market"/>
                <a:ea typeface="Chelsea Market"/>
                <a:cs typeface="Chelsea Market"/>
                <a:sym typeface="Chelsea Market"/>
              </a:defRPr>
            </a:lvl8pPr>
            <a:lvl9pPr lvl="8" algn="ctr" rtl="0">
              <a:spcBef>
                <a:spcPts val="0"/>
              </a:spcBef>
              <a:spcAft>
                <a:spcPts val="0"/>
              </a:spcAft>
              <a:buNone/>
              <a:defRPr sz="4000" b="0">
                <a:solidFill>
                  <a:schemeClr val="accent1"/>
                </a:solidFill>
                <a:latin typeface="Chelsea Market"/>
                <a:ea typeface="Chelsea Market"/>
                <a:cs typeface="Chelsea Market"/>
                <a:sym typeface="Chelsea Market"/>
              </a:defRPr>
            </a:lvl9pPr>
          </a:lstStyle>
          <a:p>
            <a:endParaRPr/>
          </a:p>
        </p:txBody>
      </p:sp>
    </p:spTree>
    <p:extLst>
      <p:ext uri="{BB962C8B-B14F-4D97-AF65-F5344CB8AC3E}">
        <p14:creationId xmlns:p14="http://schemas.microsoft.com/office/powerpoint/2010/main" val="2213468825"/>
      </p:ext>
    </p:extLst>
  </p:cSld>
  <p:clrMapOvr>
    <a:masterClrMapping/>
  </p:clrMapOvr>
  <p:transition>
    <p:fade thruBlk="1"/>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spTree>
      <p:nvGrpSpPr>
        <p:cNvPr id="1" name="Shape 282"/>
        <p:cNvGrpSpPr/>
        <p:nvPr/>
      </p:nvGrpSpPr>
      <p:grpSpPr>
        <a:xfrm>
          <a:off x="0" y="0"/>
          <a:ext cx="0" cy="0"/>
          <a:chOff x="0" y="0"/>
          <a:chExt cx="0" cy="0"/>
        </a:xfrm>
      </p:grpSpPr>
      <p:grpSp>
        <p:nvGrpSpPr>
          <p:cNvPr id="283" name="Google Shape;283;p16"/>
          <p:cNvGrpSpPr/>
          <p:nvPr/>
        </p:nvGrpSpPr>
        <p:grpSpPr>
          <a:xfrm>
            <a:off x="800855" y="459374"/>
            <a:ext cx="10581756" cy="5939257"/>
            <a:chOff x="238125" y="847975"/>
            <a:chExt cx="7143400" cy="4009400"/>
          </a:xfrm>
        </p:grpSpPr>
        <p:sp>
          <p:nvSpPr>
            <p:cNvPr id="284" name="Google Shape;284;p16"/>
            <p:cNvSpPr/>
            <p:nvPr/>
          </p:nvSpPr>
          <p:spPr>
            <a:xfrm>
              <a:off x="238475" y="847975"/>
              <a:ext cx="7143050" cy="4009400"/>
            </a:xfrm>
            <a:custGeom>
              <a:avLst/>
              <a:gdLst/>
              <a:ahLst/>
              <a:cxnLst/>
              <a:rect l="l" t="t" r="r" b="b"/>
              <a:pathLst>
                <a:path w="285722" h="160376" extrusionOk="0">
                  <a:moveTo>
                    <a:pt x="5465" y="4426"/>
                  </a:moveTo>
                  <a:cubicBezTo>
                    <a:pt x="6551" y="4426"/>
                    <a:pt x="7593" y="5271"/>
                    <a:pt x="7593" y="6549"/>
                  </a:cubicBezTo>
                  <a:cubicBezTo>
                    <a:pt x="7593" y="7707"/>
                    <a:pt x="6649" y="8651"/>
                    <a:pt x="5491" y="8651"/>
                  </a:cubicBezTo>
                  <a:cubicBezTo>
                    <a:pt x="3604" y="8651"/>
                    <a:pt x="2660" y="6377"/>
                    <a:pt x="3990" y="5047"/>
                  </a:cubicBezTo>
                  <a:cubicBezTo>
                    <a:pt x="4419" y="4618"/>
                    <a:pt x="4947" y="4426"/>
                    <a:pt x="5465" y="4426"/>
                  </a:cubicBezTo>
                  <a:close/>
                  <a:moveTo>
                    <a:pt x="5467" y="12161"/>
                  </a:moveTo>
                  <a:cubicBezTo>
                    <a:pt x="6552" y="12161"/>
                    <a:pt x="7593" y="13003"/>
                    <a:pt x="7593" y="14270"/>
                  </a:cubicBezTo>
                  <a:cubicBezTo>
                    <a:pt x="7593" y="15443"/>
                    <a:pt x="6649" y="16386"/>
                    <a:pt x="5491" y="16386"/>
                  </a:cubicBezTo>
                  <a:cubicBezTo>
                    <a:pt x="3604" y="16386"/>
                    <a:pt x="2660" y="14113"/>
                    <a:pt x="3990" y="12783"/>
                  </a:cubicBezTo>
                  <a:cubicBezTo>
                    <a:pt x="4420" y="12353"/>
                    <a:pt x="4948" y="12161"/>
                    <a:pt x="5467" y="12161"/>
                  </a:cubicBezTo>
                  <a:close/>
                  <a:moveTo>
                    <a:pt x="5465" y="19883"/>
                  </a:moveTo>
                  <a:cubicBezTo>
                    <a:pt x="6551" y="19883"/>
                    <a:pt x="7593" y="20728"/>
                    <a:pt x="7593" y="22006"/>
                  </a:cubicBezTo>
                  <a:cubicBezTo>
                    <a:pt x="7593" y="23164"/>
                    <a:pt x="6649" y="24108"/>
                    <a:pt x="5491" y="24108"/>
                  </a:cubicBezTo>
                  <a:cubicBezTo>
                    <a:pt x="3604" y="24108"/>
                    <a:pt x="2660" y="21834"/>
                    <a:pt x="3990" y="20505"/>
                  </a:cubicBezTo>
                  <a:cubicBezTo>
                    <a:pt x="4419" y="20075"/>
                    <a:pt x="4947" y="19883"/>
                    <a:pt x="5465" y="19883"/>
                  </a:cubicBezTo>
                  <a:close/>
                  <a:moveTo>
                    <a:pt x="5467" y="27618"/>
                  </a:moveTo>
                  <a:cubicBezTo>
                    <a:pt x="6552" y="27618"/>
                    <a:pt x="7593" y="28460"/>
                    <a:pt x="7593" y="29727"/>
                  </a:cubicBezTo>
                  <a:cubicBezTo>
                    <a:pt x="7593" y="30900"/>
                    <a:pt x="6649" y="31844"/>
                    <a:pt x="5491" y="31844"/>
                  </a:cubicBezTo>
                  <a:cubicBezTo>
                    <a:pt x="3604" y="31844"/>
                    <a:pt x="2660" y="29570"/>
                    <a:pt x="3990" y="28240"/>
                  </a:cubicBezTo>
                  <a:cubicBezTo>
                    <a:pt x="4420" y="27810"/>
                    <a:pt x="4948" y="27618"/>
                    <a:pt x="5467" y="27618"/>
                  </a:cubicBezTo>
                  <a:close/>
                  <a:moveTo>
                    <a:pt x="5491" y="35347"/>
                  </a:moveTo>
                  <a:cubicBezTo>
                    <a:pt x="6049" y="35347"/>
                    <a:pt x="6578" y="35576"/>
                    <a:pt x="6978" y="35976"/>
                  </a:cubicBezTo>
                  <a:cubicBezTo>
                    <a:pt x="8387" y="37384"/>
                    <a:pt x="7233" y="39583"/>
                    <a:pt x="5519" y="39583"/>
                  </a:cubicBezTo>
                  <a:cubicBezTo>
                    <a:pt x="5249" y="39583"/>
                    <a:pt x="4966" y="39528"/>
                    <a:pt x="4676" y="39408"/>
                  </a:cubicBezTo>
                  <a:cubicBezTo>
                    <a:pt x="2546" y="38535"/>
                    <a:pt x="3175" y="35347"/>
                    <a:pt x="5491" y="35347"/>
                  </a:cubicBezTo>
                  <a:close/>
                  <a:moveTo>
                    <a:pt x="5465" y="43075"/>
                  </a:moveTo>
                  <a:cubicBezTo>
                    <a:pt x="6551" y="43075"/>
                    <a:pt x="7593" y="43921"/>
                    <a:pt x="7593" y="45199"/>
                  </a:cubicBezTo>
                  <a:cubicBezTo>
                    <a:pt x="7593" y="46357"/>
                    <a:pt x="6649" y="47301"/>
                    <a:pt x="5491" y="47301"/>
                  </a:cubicBezTo>
                  <a:cubicBezTo>
                    <a:pt x="3604" y="47301"/>
                    <a:pt x="2660" y="45027"/>
                    <a:pt x="3990" y="43697"/>
                  </a:cubicBezTo>
                  <a:cubicBezTo>
                    <a:pt x="4419" y="43268"/>
                    <a:pt x="4947" y="43075"/>
                    <a:pt x="5465" y="43075"/>
                  </a:cubicBezTo>
                  <a:close/>
                  <a:moveTo>
                    <a:pt x="5467" y="50811"/>
                  </a:moveTo>
                  <a:cubicBezTo>
                    <a:pt x="6552" y="50811"/>
                    <a:pt x="7593" y="51653"/>
                    <a:pt x="7593" y="52920"/>
                  </a:cubicBezTo>
                  <a:cubicBezTo>
                    <a:pt x="7593" y="54093"/>
                    <a:pt x="6649" y="55036"/>
                    <a:pt x="5491" y="55036"/>
                  </a:cubicBezTo>
                  <a:cubicBezTo>
                    <a:pt x="3604" y="55036"/>
                    <a:pt x="2660" y="52763"/>
                    <a:pt x="3990" y="51433"/>
                  </a:cubicBezTo>
                  <a:cubicBezTo>
                    <a:pt x="4420" y="51003"/>
                    <a:pt x="4948" y="50811"/>
                    <a:pt x="5467" y="50811"/>
                  </a:cubicBezTo>
                  <a:close/>
                  <a:moveTo>
                    <a:pt x="5465" y="58533"/>
                  </a:moveTo>
                  <a:cubicBezTo>
                    <a:pt x="6551" y="58533"/>
                    <a:pt x="7593" y="59378"/>
                    <a:pt x="7593" y="60656"/>
                  </a:cubicBezTo>
                  <a:cubicBezTo>
                    <a:pt x="7593" y="61814"/>
                    <a:pt x="6649" y="62758"/>
                    <a:pt x="5491" y="62758"/>
                  </a:cubicBezTo>
                  <a:cubicBezTo>
                    <a:pt x="3604" y="62758"/>
                    <a:pt x="2660" y="60484"/>
                    <a:pt x="3990" y="59154"/>
                  </a:cubicBezTo>
                  <a:cubicBezTo>
                    <a:pt x="4419" y="58725"/>
                    <a:pt x="4947" y="58533"/>
                    <a:pt x="5465" y="58533"/>
                  </a:cubicBezTo>
                  <a:close/>
                  <a:moveTo>
                    <a:pt x="5467" y="66268"/>
                  </a:moveTo>
                  <a:cubicBezTo>
                    <a:pt x="6552" y="66268"/>
                    <a:pt x="7593" y="67110"/>
                    <a:pt x="7593" y="68377"/>
                  </a:cubicBezTo>
                  <a:cubicBezTo>
                    <a:pt x="7593" y="69550"/>
                    <a:pt x="6649" y="70493"/>
                    <a:pt x="5491" y="70493"/>
                  </a:cubicBezTo>
                  <a:cubicBezTo>
                    <a:pt x="3604" y="70493"/>
                    <a:pt x="2660" y="68220"/>
                    <a:pt x="3990" y="66890"/>
                  </a:cubicBezTo>
                  <a:cubicBezTo>
                    <a:pt x="4420" y="66460"/>
                    <a:pt x="4948" y="66268"/>
                    <a:pt x="5467" y="66268"/>
                  </a:cubicBezTo>
                  <a:close/>
                  <a:moveTo>
                    <a:pt x="5473" y="74000"/>
                  </a:moveTo>
                  <a:cubicBezTo>
                    <a:pt x="6556" y="74000"/>
                    <a:pt x="7593" y="74838"/>
                    <a:pt x="7593" y="76113"/>
                  </a:cubicBezTo>
                  <a:cubicBezTo>
                    <a:pt x="7593" y="77285"/>
                    <a:pt x="6649" y="78229"/>
                    <a:pt x="5491" y="78229"/>
                  </a:cubicBezTo>
                  <a:cubicBezTo>
                    <a:pt x="3604" y="78229"/>
                    <a:pt x="2660" y="75956"/>
                    <a:pt x="3990" y="74626"/>
                  </a:cubicBezTo>
                  <a:cubicBezTo>
                    <a:pt x="4421" y="74194"/>
                    <a:pt x="4953" y="74000"/>
                    <a:pt x="5473" y="74000"/>
                  </a:cubicBezTo>
                  <a:close/>
                  <a:moveTo>
                    <a:pt x="5465" y="81725"/>
                  </a:moveTo>
                  <a:cubicBezTo>
                    <a:pt x="6551" y="81725"/>
                    <a:pt x="7593" y="82571"/>
                    <a:pt x="7593" y="83848"/>
                  </a:cubicBezTo>
                  <a:cubicBezTo>
                    <a:pt x="7593" y="85007"/>
                    <a:pt x="6649" y="85950"/>
                    <a:pt x="5491" y="85950"/>
                  </a:cubicBezTo>
                  <a:cubicBezTo>
                    <a:pt x="3604" y="85950"/>
                    <a:pt x="2660" y="83677"/>
                    <a:pt x="3990" y="82347"/>
                  </a:cubicBezTo>
                  <a:cubicBezTo>
                    <a:pt x="4419" y="81918"/>
                    <a:pt x="4947" y="81725"/>
                    <a:pt x="5465" y="81725"/>
                  </a:cubicBezTo>
                  <a:close/>
                  <a:moveTo>
                    <a:pt x="5467" y="89460"/>
                  </a:moveTo>
                  <a:cubicBezTo>
                    <a:pt x="6552" y="89460"/>
                    <a:pt x="7593" y="90302"/>
                    <a:pt x="7593" y="91570"/>
                  </a:cubicBezTo>
                  <a:cubicBezTo>
                    <a:pt x="7593" y="92742"/>
                    <a:pt x="6649" y="93686"/>
                    <a:pt x="5491" y="93686"/>
                  </a:cubicBezTo>
                  <a:cubicBezTo>
                    <a:pt x="3604" y="93686"/>
                    <a:pt x="2660" y="91413"/>
                    <a:pt x="3990" y="90083"/>
                  </a:cubicBezTo>
                  <a:cubicBezTo>
                    <a:pt x="4420" y="89653"/>
                    <a:pt x="4948" y="89460"/>
                    <a:pt x="5467" y="89460"/>
                  </a:cubicBezTo>
                  <a:close/>
                  <a:moveTo>
                    <a:pt x="5465" y="97182"/>
                  </a:moveTo>
                  <a:cubicBezTo>
                    <a:pt x="6551" y="97182"/>
                    <a:pt x="7593" y="98028"/>
                    <a:pt x="7593" y="99306"/>
                  </a:cubicBezTo>
                  <a:cubicBezTo>
                    <a:pt x="7593" y="100464"/>
                    <a:pt x="6649" y="101422"/>
                    <a:pt x="5491" y="101422"/>
                  </a:cubicBezTo>
                  <a:cubicBezTo>
                    <a:pt x="3604" y="101422"/>
                    <a:pt x="2660" y="99134"/>
                    <a:pt x="3990" y="97804"/>
                  </a:cubicBezTo>
                  <a:cubicBezTo>
                    <a:pt x="4419" y="97375"/>
                    <a:pt x="4947" y="97182"/>
                    <a:pt x="5465" y="97182"/>
                  </a:cubicBezTo>
                  <a:close/>
                  <a:moveTo>
                    <a:pt x="5465" y="104918"/>
                  </a:moveTo>
                  <a:cubicBezTo>
                    <a:pt x="6551" y="104918"/>
                    <a:pt x="7593" y="105763"/>
                    <a:pt x="7593" y="107041"/>
                  </a:cubicBezTo>
                  <a:cubicBezTo>
                    <a:pt x="7593" y="108199"/>
                    <a:pt x="6649" y="109143"/>
                    <a:pt x="5491" y="109143"/>
                  </a:cubicBezTo>
                  <a:cubicBezTo>
                    <a:pt x="3604" y="109143"/>
                    <a:pt x="2660" y="106870"/>
                    <a:pt x="3990" y="105540"/>
                  </a:cubicBezTo>
                  <a:cubicBezTo>
                    <a:pt x="4419" y="105110"/>
                    <a:pt x="4947" y="104918"/>
                    <a:pt x="5465" y="104918"/>
                  </a:cubicBezTo>
                  <a:close/>
                  <a:moveTo>
                    <a:pt x="5467" y="112653"/>
                  </a:moveTo>
                  <a:cubicBezTo>
                    <a:pt x="6552" y="112653"/>
                    <a:pt x="7593" y="113495"/>
                    <a:pt x="7593" y="114763"/>
                  </a:cubicBezTo>
                  <a:cubicBezTo>
                    <a:pt x="7593" y="115935"/>
                    <a:pt x="6649" y="116879"/>
                    <a:pt x="5491" y="116879"/>
                  </a:cubicBezTo>
                  <a:cubicBezTo>
                    <a:pt x="3604" y="116879"/>
                    <a:pt x="2660" y="114605"/>
                    <a:pt x="3990" y="113276"/>
                  </a:cubicBezTo>
                  <a:cubicBezTo>
                    <a:pt x="4420" y="112846"/>
                    <a:pt x="4948" y="112653"/>
                    <a:pt x="5467" y="112653"/>
                  </a:cubicBezTo>
                  <a:close/>
                  <a:moveTo>
                    <a:pt x="5465" y="120375"/>
                  </a:moveTo>
                  <a:cubicBezTo>
                    <a:pt x="6551" y="120375"/>
                    <a:pt x="7593" y="121220"/>
                    <a:pt x="7593" y="122498"/>
                  </a:cubicBezTo>
                  <a:cubicBezTo>
                    <a:pt x="7593" y="123656"/>
                    <a:pt x="6649" y="124600"/>
                    <a:pt x="5491" y="124600"/>
                  </a:cubicBezTo>
                  <a:cubicBezTo>
                    <a:pt x="3604" y="124600"/>
                    <a:pt x="2660" y="122327"/>
                    <a:pt x="3990" y="120997"/>
                  </a:cubicBezTo>
                  <a:cubicBezTo>
                    <a:pt x="4419" y="120567"/>
                    <a:pt x="4947" y="120375"/>
                    <a:pt x="5465" y="120375"/>
                  </a:cubicBezTo>
                  <a:close/>
                  <a:moveTo>
                    <a:pt x="5467" y="128110"/>
                  </a:moveTo>
                  <a:cubicBezTo>
                    <a:pt x="6552" y="128110"/>
                    <a:pt x="7593" y="128952"/>
                    <a:pt x="7593" y="130220"/>
                  </a:cubicBezTo>
                  <a:cubicBezTo>
                    <a:pt x="7593" y="131392"/>
                    <a:pt x="6649" y="132336"/>
                    <a:pt x="5491" y="132336"/>
                  </a:cubicBezTo>
                  <a:cubicBezTo>
                    <a:pt x="3604" y="132336"/>
                    <a:pt x="2660" y="130062"/>
                    <a:pt x="3990" y="128733"/>
                  </a:cubicBezTo>
                  <a:cubicBezTo>
                    <a:pt x="4420" y="128303"/>
                    <a:pt x="4948" y="128110"/>
                    <a:pt x="5467" y="128110"/>
                  </a:cubicBezTo>
                  <a:close/>
                  <a:moveTo>
                    <a:pt x="5465" y="135832"/>
                  </a:moveTo>
                  <a:cubicBezTo>
                    <a:pt x="6551" y="135832"/>
                    <a:pt x="7593" y="136677"/>
                    <a:pt x="7593" y="137955"/>
                  </a:cubicBezTo>
                  <a:cubicBezTo>
                    <a:pt x="7593" y="139114"/>
                    <a:pt x="6649" y="140072"/>
                    <a:pt x="5491" y="140072"/>
                  </a:cubicBezTo>
                  <a:cubicBezTo>
                    <a:pt x="3604" y="140072"/>
                    <a:pt x="2660" y="137784"/>
                    <a:pt x="3990" y="136454"/>
                  </a:cubicBezTo>
                  <a:cubicBezTo>
                    <a:pt x="4419" y="136024"/>
                    <a:pt x="4947" y="135832"/>
                    <a:pt x="5465" y="135832"/>
                  </a:cubicBezTo>
                  <a:close/>
                  <a:moveTo>
                    <a:pt x="5465" y="143568"/>
                  </a:moveTo>
                  <a:cubicBezTo>
                    <a:pt x="6551" y="143568"/>
                    <a:pt x="7593" y="144413"/>
                    <a:pt x="7593" y="145691"/>
                  </a:cubicBezTo>
                  <a:cubicBezTo>
                    <a:pt x="7593" y="146849"/>
                    <a:pt x="6649" y="147793"/>
                    <a:pt x="5491" y="147793"/>
                  </a:cubicBezTo>
                  <a:cubicBezTo>
                    <a:pt x="3604" y="147793"/>
                    <a:pt x="2660" y="145519"/>
                    <a:pt x="3990" y="144190"/>
                  </a:cubicBezTo>
                  <a:cubicBezTo>
                    <a:pt x="4419" y="143760"/>
                    <a:pt x="4947" y="143568"/>
                    <a:pt x="5465" y="143568"/>
                  </a:cubicBezTo>
                  <a:close/>
                  <a:moveTo>
                    <a:pt x="5467" y="151303"/>
                  </a:moveTo>
                  <a:cubicBezTo>
                    <a:pt x="6552" y="151303"/>
                    <a:pt x="7593" y="152145"/>
                    <a:pt x="7593" y="153412"/>
                  </a:cubicBezTo>
                  <a:cubicBezTo>
                    <a:pt x="7593" y="154585"/>
                    <a:pt x="6649" y="155529"/>
                    <a:pt x="5491" y="155529"/>
                  </a:cubicBezTo>
                  <a:cubicBezTo>
                    <a:pt x="3604" y="155529"/>
                    <a:pt x="2660" y="153255"/>
                    <a:pt x="3990" y="151925"/>
                  </a:cubicBezTo>
                  <a:cubicBezTo>
                    <a:pt x="4420" y="151495"/>
                    <a:pt x="4948" y="151303"/>
                    <a:pt x="5467" y="151303"/>
                  </a:cubicBezTo>
                  <a:close/>
                  <a:moveTo>
                    <a:pt x="0" y="0"/>
                  </a:moveTo>
                  <a:lnTo>
                    <a:pt x="0" y="160376"/>
                  </a:lnTo>
                  <a:lnTo>
                    <a:pt x="285722" y="160376"/>
                  </a:lnTo>
                  <a:lnTo>
                    <a:pt x="285722" y="0"/>
                  </a:lnTo>
                  <a:close/>
                </a:path>
              </a:pathLst>
            </a:custGeom>
            <a:solidFill>
              <a:srgbClr val="FFFFFF"/>
            </a:solidFill>
            <a:ln>
              <a:noFill/>
            </a:ln>
            <a:effectLst>
              <a:outerShdw blurRad="57150" dist="19050" dir="5400000" algn="bl" rotWithShape="0">
                <a:srgbClr val="783F04">
                  <a:alpha val="61000"/>
                </a:srgbClr>
              </a:outerShdw>
            </a:effectLst>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85" name="Google Shape;285;p16"/>
            <p:cNvSpPr/>
            <p:nvPr/>
          </p:nvSpPr>
          <p:spPr>
            <a:xfrm>
              <a:off x="238125" y="111462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86" name="Google Shape;286;p16"/>
            <p:cNvSpPr/>
            <p:nvPr/>
          </p:nvSpPr>
          <p:spPr>
            <a:xfrm>
              <a:off x="238125" y="132590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87" name="Google Shape;287;p16"/>
            <p:cNvSpPr/>
            <p:nvPr/>
          </p:nvSpPr>
          <p:spPr>
            <a:xfrm>
              <a:off x="238125" y="1747725"/>
              <a:ext cx="99400" cy="3600"/>
            </a:xfrm>
            <a:custGeom>
              <a:avLst/>
              <a:gdLst/>
              <a:ahLst/>
              <a:cxnLst/>
              <a:rect l="l" t="t" r="r" b="b"/>
              <a:pathLst>
                <a:path w="3976" h="144" extrusionOk="0">
                  <a:moveTo>
                    <a:pt x="0" y="0"/>
                  </a:moveTo>
                  <a:lnTo>
                    <a:pt x="0" y="143"/>
                  </a:lnTo>
                  <a:lnTo>
                    <a:pt x="3861" y="143"/>
                  </a:lnTo>
                  <a:lnTo>
                    <a:pt x="397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88" name="Google Shape;288;p16"/>
            <p:cNvSpPr/>
            <p:nvPr/>
          </p:nvSpPr>
          <p:spPr>
            <a:xfrm>
              <a:off x="238125" y="301387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89" name="Google Shape;289;p16"/>
            <p:cNvSpPr/>
            <p:nvPr/>
          </p:nvSpPr>
          <p:spPr>
            <a:xfrm>
              <a:off x="238125" y="3225150"/>
              <a:ext cx="7138400" cy="3250"/>
            </a:xfrm>
            <a:custGeom>
              <a:avLst/>
              <a:gdLst/>
              <a:ahLst/>
              <a:cxnLst/>
              <a:rect l="l" t="t" r="r" b="b"/>
              <a:pathLst>
                <a:path w="285536" h="130" extrusionOk="0">
                  <a:moveTo>
                    <a:pt x="0" y="0"/>
                  </a:moveTo>
                  <a:lnTo>
                    <a:pt x="0" y="129"/>
                  </a:lnTo>
                  <a:lnTo>
                    <a:pt x="285536" y="129"/>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0" name="Google Shape;290;p16"/>
            <p:cNvSpPr/>
            <p:nvPr/>
          </p:nvSpPr>
          <p:spPr>
            <a:xfrm>
              <a:off x="238125" y="343605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1" name="Google Shape;291;p16"/>
            <p:cNvSpPr/>
            <p:nvPr/>
          </p:nvSpPr>
          <p:spPr>
            <a:xfrm>
              <a:off x="238125" y="3646975"/>
              <a:ext cx="7138400" cy="3575"/>
            </a:xfrm>
            <a:custGeom>
              <a:avLst/>
              <a:gdLst/>
              <a:ahLst/>
              <a:cxnLst/>
              <a:rect l="l" t="t" r="r" b="b"/>
              <a:pathLst>
                <a:path w="285536" h="143" extrusionOk="0">
                  <a:moveTo>
                    <a:pt x="0" y="0"/>
                  </a:moveTo>
                  <a:lnTo>
                    <a:pt x="0" y="143"/>
                  </a:lnTo>
                  <a:lnTo>
                    <a:pt x="285536" y="143"/>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2" name="Google Shape;292;p16"/>
            <p:cNvSpPr/>
            <p:nvPr/>
          </p:nvSpPr>
          <p:spPr>
            <a:xfrm>
              <a:off x="238125" y="1536800"/>
              <a:ext cx="7138400" cy="3250"/>
            </a:xfrm>
            <a:custGeom>
              <a:avLst/>
              <a:gdLst/>
              <a:ahLst/>
              <a:cxnLst/>
              <a:rect l="l" t="t" r="r" b="b"/>
              <a:pathLst>
                <a:path w="285536" h="130" extrusionOk="0">
                  <a:moveTo>
                    <a:pt x="0" y="1"/>
                  </a:moveTo>
                  <a:lnTo>
                    <a:pt x="0" y="130"/>
                  </a:lnTo>
                  <a:lnTo>
                    <a:pt x="4876" y="130"/>
                  </a:lnTo>
                  <a:cubicBezTo>
                    <a:pt x="5076" y="72"/>
                    <a:pt x="5280" y="44"/>
                    <a:pt x="5484" y="44"/>
                  </a:cubicBezTo>
                  <a:cubicBezTo>
                    <a:pt x="5687" y="44"/>
                    <a:pt x="5891" y="72"/>
                    <a:pt x="6091" y="130"/>
                  </a:cubicBezTo>
                  <a:lnTo>
                    <a:pt x="285536" y="130"/>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3" name="Google Shape;293;p16"/>
            <p:cNvSpPr/>
            <p:nvPr/>
          </p:nvSpPr>
          <p:spPr>
            <a:xfrm>
              <a:off x="337125" y="1747725"/>
              <a:ext cx="750" cy="725"/>
            </a:xfrm>
            <a:custGeom>
              <a:avLst/>
              <a:gdLst/>
              <a:ahLst/>
              <a:cxnLst/>
              <a:rect l="l" t="t" r="r" b="b"/>
              <a:pathLst>
                <a:path w="30" h="29" extrusionOk="0">
                  <a:moveTo>
                    <a:pt x="1" y="0"/>
                  </a:moveTo>
                  <a:lnTo>
                    <a:pt x="1" y="29"/>
                  </a:lnTo>
                  <a:lnTo>
                    <a:pt x="2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4" name="Google Shape;294;p16"/>
            <p:cNvSpPr/>
            <p:nvPr/>
          </p:nvSpPr>
          <p:spPr>
            <a:xfrm>
              <a:off x="413275" y="1747725"/>
              <a:ext cx="6963250" cy="3600"/>
            </a:xfrm>
            <a:custGeom>
              <a:avLst/>
              <a:gdLst/>
              <a:ahLst/>
              <a:cxnLst/>
              <a:rect l="l" t="t" r="r" b="b"/>
              <a:pathLst>
                <a:path w="278530" h="144" extrusionOk="0">
                  <a:moveTo>
                    <a:pt x="0" y="0"/>
                  </a:moveTo>
                  <a:cubicBezTo>
                    <a:pt x="43" y="43"/>
                    <a:pt x="86" y="86"/>
                    <a:pt x="115" y="143"/>
                  </a:cubicBezTo>
                  <a:lnTo>
                    <a:pt x="278530" y="143"/>
                  </a:lnTo>
                  <a:lnTo>
                    <a:pt x="2785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5" name="Google Shape;295;p16"/>
            <p:cNvSpPr/>
            <p:nvPr/>
          </p:nvSpPr>
          <p:spPr>
            <a:xfrm>
              <a:off x="238125" y="1958975"/>
              <a:ext cx="88300" cy="3250"/>
            </a:xfrm>
            <a:custGeom>
              <a:avLst/>
              <a:gdLst/>
              <a:ahLst/>
              <a:cxnLst/>
              <a:rect l="l" t="t" r="r" b="b"/>
              <a:pathLst>
                <a:path w="3532" h="130" extrusionOk="0">
                  <a:moveTo>
                    <a:pt x="0" y="1"/>
                  </a:moveTo>
                  <a:lnTo>
                    <a:pt x="0" y="130"/>
                  </a:lnTo>
                  <a:lnTo>
                    <a:pt x="3489" y="130"/>
                  </a:lnTo>
                  <a:cubicBezTo>
                    <a:pt x="3503" y="87"/>
                    <a:pt x="3518" y="44"/>
                    <a:pt x="3532"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6" name="Google Shape;296;p16"/>
            <p:cNvSpPr/>
            <p:nvPr/>
          </p:nvSpPr>
          <p:spPr>
            <a:xfrm>
              <a:off x="424725" y="1958975"/>
              <a:ext cx="6951800" cy="3250"/>
            </a:xfrm>
            <a:custGeom>
              <a:avLst/>
              <a:gdLst/>
              <a:ahLst/>
              <a:cxnLst/>
              <a:rect l="l" t="t" r="r" b="b"/>
              <a:pathLst>
                <a:path w="278072" h="130" extrusionOk="0">
                  <a:moveTo>
                    <a:pt x="0" y="1"/>
                  </a:moveTo>
                  <a:cubicBezTo>
                    <a:pt x="29" y="44"/>
                    <a:pt x="43" y="87"/>
                    <a:pt x="57" y="130"/>
                  </a:cubicBezTo>
                  <a:lnTo>
                    <a:pt x="278072" y="130"/>
                  </a:lnTo>
                  <a:lnTo>
                    <a:pt x="278072"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7" name="Google Shape;297;p16"/>
            <p:cNvSpPr/>
            <p:nvPr/>
          </p:nvSpPr>
          <p:spPr>
            <a:xfrm>
              <a:off x="238125" y="2169900"/>
              <a:ext cx="85100" cy="3225"/>
            </a:xfrm>
            <a:custGeom>
              <a:avLst/>
              <a:gdLst/>
              <a:ahLst/>
              <a:cxnLst/>
              <a:rect l="l" t="t" r="r" b="b"/>
              <a:pathLst>
                <a:path w="3404" h="129" extrusionOk="0">
                  <a:moveTo>
                    <a:pt x="0" y="0"/>
                  </a:moveTo>
                  <a:lnTo>
                    <a:pt x="0" y="129"/>
                  </a:lnTo>
                  <a:lnTo>
                    <a:pt x="3403" y="129"/>
                  </a:lnTo>
                  <a:lnTo>
                    <a:pt x="3403" y="43"/>
                  </a:lnTo>
                  <a:cubicBezTo>
                    <a:pt x="3389" y="29"/>
                    <a:pt x="3389" y="14"/>
                    <a:pt x="34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8" name="Google Shape;298;p16"/>
            <p:cNvSpPr/>
            <p:nvPr/>
          </p:nvSpPr>
          <p:spPr>
            <a:xfrm>
              <a:off x="428300" y="2169900"/>
              <a:ext cx="6948575" cy="3225"/>
            </a:xfrm>
            <a:custGeom>
              <a:avLst/>
              <a:gdLst/>
              <a:ahLst/>
              <a:cxnLst/>
              <a:rect l="l" t="t" r="r" b="b"/>
              <a:pathLst>
                <a:path w="277943" h="129" extrusionOk="0">
                  <a:moveTo>
                    <a:pt x="0" y="0"/>
                  </a:moveTo>
                  <a:cubicBezTo>
                    <a:pt x="0" y="14"/>
                    <a:pt x="0" y="29"/>
                    <a:pt x="0" y="43"/>
                  </a:cubicBezTo>
                  <a:lnTo>
                    <a:pt x="0" y="129"/>
                  </a:lnTo>
                  <a:lnTo>
                    <a:pt x="277943" y="129"/>
                  </a:lnTo>
                  <a:lnTo>
                    <a:pt x="277943"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9" name="Google Shape;299;p16"/>
            <p:cNvSpPr/>
            <p:nvPr/>
          </p:nvSpPr>
          <p:spPr>
            <a:xfrm>
              <a:off x="238125" y="2380800"/>
              <a:ext cx="88675" cy="3600"/>
            </a:xfrm>
            <a:custGeom>
              <a:avLst/>
              <a:gdLst/>
              <a:ahLst/>
              <a:cxnLst/>
              <a:rect l="l" t="t" r="r" b="b"/>
              <a:pathLst>
                <a:path w="3547" h="144" extrusionOk="0">
                  <a:moveTo>
                    <a:pt x="0" y="0"/>
                  </a:moveTo>
                  <a:lnTo>
                    <a:pt x="0" y="143"/>
                  </a:lnTo>
                  <a:lnTo>
                    <a:pt x="3546" y="143"/>
                  </a:lnTo>
                  <a:cubicBezTo>
                    <a:pt x="3532" y="101"/>
                    <a:pt x="3518" y="58"/>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0" name="Google Shape;300;p16"/>
            <p:cNvSpPr/>
            <p:nvPr/>
          </p:nvSpPr>
          <p:spPr>
            <a:xfrm>
              <a:off x="424725" y="2380800"/>
              <a:ext cx="6951800" cy="3600"/>
            </a:xfrm>
            <a:custGeom>
              <a:avLst/>
              <a:gdLst/>
              <a:ahLst/>
              <a:cxnLst/>
              <a:rect l="l" t="t" r="r" b="b"/>
              <a:pathLst>
                <a:path w="278072" h="144" extrusionOk="0">
                  <a:moveTo>
                    <a:pt x="43" y="0"/>
                  </a:moveTo>
                  <a:cubicBezTo>
                    <a:pt x="29" y="58"/>
                    <a:pt x="14" y="101"/>
                    <a:pt x="0" y="143"/>
                  </a:cubicBezTo>
                  <a:lnTo>
                    <a:pt x="278072" y="143"/>
                  </a:lnTo>
                  <a:lnTo>
                    <a:pt x="278072"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1" name="Google Shape;301;p16"/>
            <p:cNvSpPr/>
            <p:nvPr/>
          </p:nvSpPr>
          <p:spPr>
            <a:xfrm>
              <a:off x="238125" y="2592075"/>
              <a:ext cx="100825" cy="3225"/>
            </a:xfrm>
            <a:custGeom>
              <a:avLst/>
              <a:gdLst/>
              <a:ahLst/>
              <a:cxnLst/>
              <a:rect l="l" t="t" r="r" b="b"/>
              <a:pathLst>
                <a:path w="4033" h="129" extrusionOk="0">
                  <a:moveTo>
                    <a:pt x="0" y="0"/>
                  </a:moveTo>
                  <a:lnTo>
                    <a:pt x="0" y="129"/>
                  </a:lnTo>
                  <a:lnTo>
                    <a:pt x="4032" y="129"/>
                  </a:lnTo>
                  <a:cubicBezTo>
                    <a:pt x="3989" y="86"/>
                    <a:pt x="3947" y="43"/>
                    <a:pt x="3904"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2" name="Google Shape;302;p16"/>
            <p:cNvSpPr/>
            <p:nvPr/>
          </p:nvSpPr>
          <p:spPr>
            <a:xfrm>
              <a:off x="412550" y="2592075"/>
              <a:ext cx="6963975" cy="3225"/>
            </a:xfrm>
            <a:custGeom>
              <a:avLst/>
              <a:gdLst/>
              <a:ahLst/>
              <a:cxnLst/>
              <a:rect l="l" t="t" r="r" b="b"/>
              <a:pathLst>
                <a:path w="278559" h="129" extrusionOk="0">
                  <a:moveTo>
                    <a:pt x="130" y="0"/>
                  </a:moveTo>
                  <a:cubicBezTo>
                    <a:pt x="87" y="43"/>
                    <a:pt x="44" y="86"/>
                    <a:pt x="1" y="129"/>
                  </a:cubicBezTo>
                  <a:lnTo>
                    <a:pt x="278559" y="129"/>
                  </a:lnTo>
                  <a:lnTo>
                    <a:pt x="27855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3" name="Google Shape;303;p16"/>
            <p:cNvSpPr/>
            <p:nvPr/>
          </p:nvSpPr>
          <p:spPr>
            <a:xfrm>
              <a:off x="238125" y="2802975"/>
              <a:ext cx="7138400" cy="3250"/>
            </a:xfrm>
            <a:custGeom>
              <a:avLst/>
              <a:gdLst/>
              <a:ahLst/>
              <a:cxnLst/>
              <a:rect l="l" t="t" r="r" b="b"/>
              <a:pathLst>
                <a:path w="285536" h="130" extrusionOk="0">
                  <a:moveTo>
                    <a:pt x="0" y="0"/>
                  </a:moveTo>
                  <a:lnTo>
                    <a:pt x="0" y="129"/>
                  </a:lnTo>
                  <a:lnTo>
                    <a:pt x="285536" y="129"/>
                  </a:lnTo>
                  <a:lnTo>
                    <a:pt x="285536" y="0"/>
                  </a:lnTo>
                  <a:lnTo>
                    <a:pt x="5791" y="0"/>
                  </a:lnTo>
                  <a:cubicBezTo>
                    <a:pt x="5698" y="15"/>
                    <a:pt x="5602" y="22"/>
                    <a:pt x="5503" y="22"/>
                  </a:cubicBezTo>
                  <a:cubicBezTo>
                    <a:pt x="5405" y="22"/>
                    <a:pt x="5305" y="15"/>
                    <a:pt x="5205"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4" name="Google Shape;304;p16"/>
            <p:cNvSpPr/>
            <p:nvPr/>
          </p:nvSpPr>
          <p:spPr>
            <a:xfrm>
              <a:off x="238125" y="3858225"/>
              <a:ext cx="130500" cy="3250"/>
            </a:xfrm>
            <a:custGeom>
              <a:avLst/>
              <a:gdLst/>
              <a:ahLst/>
              <a:cxnLst/>
              <a:rect l="l" t="t" r="r" b="b"/>
              <a:pathLst>
                <a:path w="5220" h="130" extrusionOk="0">
                  <a:moveTo>
                    <a:pt x="0" y="1"/>
                  </a:moveTo>
                  <a:lnTo>
                    <a:pt x="0" y="129"/>
                  </a:lnTo>
                  <a:lnTo>
                    <a:pt x="4704" y="129"/>
                  </a:lnTo>
                  <a:cubicBezTo>
                    <a:pt x="4876" y="58"/>
                    <a:pt x="5033" y="15"/>
                    <a:pt x="5219"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5" name="Google Shape;305;p16"/>
            <p:cNvSpPr/>
            <p:nvPr/>
          </p:nvSpPr>
          <p:spPr>
            <a:xfrm>
              <a:off x="382900" y="3858225"/>
              <a:ext cx="6993625" cy="3250"/>
            </a:xfrm>
            <a:custGeom>
              <a:avLst/>
              <a:gdLst/>
              <a:ahLst/>
              <a:cxnLst/>
              <a:rect l="l" t="t" r="r" b="b"/>
              <a:pathLst>
                <a:path w="279745" h="130" extrusionOk="0">
                  <a:moveTo>
                    <a:pt x="0" y="1"/>
                  </a:moveTo>
                  <a:cubicBezTo>
                    <a:pt x="172" y="15"/>
                    <a:pt x="343" y="58"/>
                    <a:pt x="501" y="129"/>
                  </a:cubicBezTo>
                  <a:lnTo>
                    <a:pt x="279745" y="129"/>
                  </a:lnTo>
                  <a:lnTo>
                    <a:pt x="279745"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6" name="Google Shape;306;p16"/>
            <p:cNvSpPr/>
            <p:nvPr/>
          </p:nvSpPr>
          <p:spPr>
            <a:xfrm>
              <a:off x="238125" y="4069125"/>
              <a:ext cx="97600" cy="3250"/>
            </a:xfrm>
            <a:custGeom>
              <a:avLst/>
              <a:gdLst/>
              <a:ahLst/>
              <a:cxnLst/>
              <a:rect l="l" t="t" r="r" b="b"/>
              <a:pathLst>
                <a:path w="3904" h="130" extrusionOk="0">
                  <a:moveTo>
                    <a:pt x="0" y="1"/>
                  </a:moveTo>
                  <a:lnTo>
                    <a:pt x="0" y="130"/>
                  </a:lnTo>
                  <a:lnTo>
                    <a:pt x="3804" y="130"/>
                  </a:lnTo>
                  <a:cubicBezTo>
                    <a:pt x="3832" y="87"/>
                    <a:pt x="3875" y="44"/>
                    <a:pt x="3904"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7" name="Google Shape;307;p16"/>
            <p:cNvSpPr/>
            <p:nvPr/>
          </p:nvSpPr>
          <p:spPr>
            <a:xfrm>
              <a:off x="415425" y="4069125"/>
              <a:ext cx="6961100" cy="3250"/>
            </a:xfrm>
            <a:custGeom>
              <a:avLst/>
              <a:gdLst/>
              <a:ahLst/>
              <a:cxnLst/>
              <a:rect l="l" t="t" r="r" b="b"/>
              <a:pathLst>
                <a:path w="278444" h="130" extrusionOk="0">
                  <a:moveTo>
                    <a:pt x="0" y="1"/>
                  </a:moveTo>
                  <a:cubicBezTo>
                    <a:pt x="43" y="44"/>
                    <a:pt x="72" y="87"/>
                    <a:pt x="115" y="130"/>
                  </a:cubicBezTo>
                  <a:lnTo>
                    <a:pt x="278444" y="130"/>
                  </a:lnTo>
                  <a:lnTo>
                    <a:pt x="278444"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8" name="Google Shape;308;p16"/>
            <p:cNvSpPr/>
            <p:nvPr/>
          </p:nvSpPr>
          <p:spPr>
            <a:xfrm>
              <a:off x="425775" y="4280050"/>
              <a:ext cx="6950750" cy="3600"/>
            </a:xfrm>
            <a:custGeom>
              <a:avLst/>
              <a:gdLst/>
              <a:ahLst/>
              <a:cxnLst/>
              <a:rect l="l" t="t" r="r" b="b"/>
              <a:pathLst>
                <a:path w="278030" h="144" extrusionOk="0">
                  <a:moveTo>
                    <a:pt x="1" y="0"/>
                  </a:moveTo>
                  <a:cubicBezTo>
                    <a:pt x="15" y="43"/>
                    <a:pt x="30" y="86"/>
                    <a:pt x="44" y="143"/>
                  </a:cubicBezTo>
                  <a:lnTo>
                    <a:pt x="278030" y="143"/>
                  </a:lnTo>
                  <a:lnTo>
                    <a:pt x="2780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9" name="Google Shape;309;p16"/>
            <p:cNvSpPr/>
            <p:nvPr/>
          </p:nvSpPr>
          <p:spPr>
            <a:xfrm>
              <a:off x="238125" y="4280050"/>
              <a:ext cx="87600" cy="3600"/>
            </a:xfrm>
            <a:custGeom>
              <a:avLst/>
              <a:gdLst/>
              <a:ahLst/>
              <a:cxnLst/>
              <a:rect l="l" t="t" r="r" b="b"/>
              <a:pathLst>
                <a:path w="3504" h="144" extrusionOk="0">
                  <a:moveTo>
                    <a:pt x="0" y="0"/>
                  </a:moveTo>
                  <a:lnTo>
                    <a:pt x="0" y="143"/>
                  </a:lnTo>
                  <a:lnTo>
                    <a:pt x="3460" y="143"/>
                  </a:lnTo>
                  <a:cubicBezTo>
                    <a:pt x="3475" y="86"/>
                    <a:pt x="3489" y="43"/>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10" name="Google Shape;310;p16"/>
            <p:cNvSpPr/>
            <p:nvPr/>
          </p:nvSpPr>
          <p:spPr>
            <a:xfrm>
              <a:off x="428300" y="4491300"/>
              <a:ext cx="6948575" cy="3250"/>
            </a:xfrm>
            <a:custGeom>
              <a:avLst/>
              <a:gdLst/>
              <a:ahLst/>
              <a:cxnLst/>
              <a:rect l="l" t="t" r="r" b="b"/>
              <a:pathLst>
                <a:path w="277943" h="130" extrusionOk="0">
                  <a:moveTo>
                    <a:pt x="0" y="1"/>
                  </a:moveTo>
                  <a:lnTo>
                    <a:pt x="0" y="130"/>
                  </a:lnTo>
                  <a:lnTo>
                    <a:pt x="277943" y="130"/>
                  </a:lnTo>
                  <a:lnTo>
                    <a:pt x="27794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11" name="Google Shape;311;p16"/>
            <p:cNvSpPr/>
            <p:nvPr/>
          </p:nvSpPr>
          <p:spPr>
            <a:xfrm>
              <a:off x="238125" y="4491300"/>
              <a:ext cx="85100" cy="3250"/>
            </a:xfrm>
            <a:custGeom>
              <a:avLst/>
              <a:gdLst/>
              <a:ahLst/>
              <a:cxnLst/>
              <a:rect l="l" t="t" r="r" b="b"/>
              <a:pathLst>
                <a:path w="3404" h="130" extrusionOk="0">
                  <a:moveTo>
                    <a:pt x="0" y="1"/>
                  </a:moveTo>
                  <a:lnTo>
                    <a:pt x="0" y="130"/>
                  </a:lnTo>
                  <a:lnTo>
                    <a:pt x="3403" y="130"/>
                  </a:lnTo>
                  <a:lnTo>
                    <a:pt x="340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12" name="Google Shape;312;p16"/>
            <p:cNvSpPr/>
            <p:nvPr/>
          </p:nvSpPr>
          <p:spPr>
            <a:xfrm>
              <a:off x="423650" y="4702225"/>
              <a:ext cx="6952875" cy="3225"/>
            </a:xfrm>
            <a:custGeom>
              <a:avLst/>
              <a:gdLst/>
              <a:ahLst/>
              <a:cxnLst/>
              <a:rect l="l" t="t" r="r" b="b"/>
              <a:pathLst>
                <a:path w="278115" h="129" extrusionOk="0">
                  <a:moveTo>
                    <a:pt x="57" y="0"/>
                  </a:moveTo>
                  <a:cubicBezTo>
                    <a:pt x="29" y="43"/>
                    <a:pt x="14" y="86"/>
                    <a:pt x="0" y="129"/>
                  </a:cubicBezTo>
                  <a:lnTo>
                    <a:pt x="278115" y="129"/>
                  </a:lnTo>
                  <a:lnTo>
                    <a:pt x="27811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13" name="Google Shape;313;p16"/>
            <p:cNvSpPr/>
            <p:nvPr/>
          </p:nvSpPr>
          <p:spPr>
            <a:xfrm>
              <a:off x="238125" y="4702225"/>
              <a:ext cx="89750" cy="3225"/>
            </a:xfrm>
            <a:custGeom>
              <a:avLst/>
              <a:gdLst/>
              <a:ahLst/>
              <a:cxnLst/>
              <a:rect l="l" t="t" r="r" b="b"/>
              <a:pathLst>
                <a:path w="3590" h="129" extrusionOk="0">
                  <a:moveTo>
                    <a:pt x="0" y="0"/>
                  </a:moveTo>
                  <a:lnTo>
                    <a:pt x="0" y="129"/>
                  </a:lnTo>
                  <a:lnTo>
                    <a:pt x="3589" y="129"/>
                  </a:lnTo>
                  <a:cubicBezTo>
                    <a:pt x="3575" y="86"/>
                    <a:pt x="3546" y="43"/>
                    <a:pt x="3532"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sp>
        <p:nvSpPr>
          <p:cNvPr id="314" name="Google Shape;314;p16"/>
          <p:cNvSpPr txBox="1">
            <a:spLocks noGrp="1"/>
          </p:cNvSpPr>
          <p:nvPr>
            <p:ph type="ctrTitle"/>
          </p:nvPr>
        </p:nvSpPr>
        <p:spPr>
          <a:xfrm flipH="1">
            <a:off x="1960104" y="3618797"/>
            <a:ext cx="2080800" cy="547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933" b="0">
                <a:latin typeface="Chelsea Market"/>
                <a:ea typeface="Chelsea Market"/>
                <a:cs typeface="Chelsea Market"/>
                <a:sym typeface="Chelsea Market"/>
              </a:defRPr>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315" name="Google Shape;315;p16"/>
          <p:cNvSpPr txBox="1">
            <a:spLocks noGrp="1"/>
          </p:cNvSpPr>
          <p:nvPr>
            <p:ph type="subTitle" idx="1"/>
          </p:nvPr>
        </p:nvSpPr>
        <p:spPr>
          <a:xfrm flipH="1">
            <a:off x="1579767" y="3991000"/>
            <a:ext cx="2841600" cy="116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316" name="Google Shape;316;p16"/>
          <p:cNvSpPr txBox="1">
            <a:spLocks noGrp="1"/>
          </p:cNvSpPr>
          <p:nvPr>
            <p:ph type="ctrTitle" idx="2"/>
          </p:nvPr>
        </p:nvSpPr>
        <p:spPr>
          <a:xfrm flipH="1">
            <a:off x="5060863" y="3618797"/>
            <a:ext cx="2080800" cy="547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933" b="0">
                <a:latin typeface="Chelsea Market"/>
                <a:ea typeface="Chelsea Market"/>
                <a:cs typeface="Chelsea Market"/>
                <a:sym typeface="Chelsea Market"/>
              </a:defRPr>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317" name="Google Shape;317;p16"/>
          <p:cNvSpPr txBox="1">
            <a:spLocks noGrp="1"/>
          </p:cNvSpPr>
          <p:nvPr>
            <p:ph type="subTitle" idx="3"/>
          </p:nvPr>
        </p:nvSpPr>
        <p:spPr>
          <a:xfrm flipH="1">
            <a:off x="4680469" y="3990988"/>
            <a:ext cx="2841600" cy="116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318" name="Google Shape;318;p16"/>
          <p:cNvSpPr txBox="1">
            <a:spLocks noGrp="1"/>
          </p:cNvSpPr>
          <p:nvPr>
            <p:ph type="ctrTitle" idx="4"/>
          </p:nvPr>
        </p:nvSpPr>
        <p:spPr>
          <a:xfrm flipH="1">
            <a:off x="8158567" y="3618797"/>
            <a:ext cx="2080800" cy="547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933" b="0">
                <a:latin typeface="Chelsea Market"/>
                <a:ea typeface="Chelsea Market"/>
                <a:cs typeface="Chelsea Market"/>
                <a:sym typeface="Chelsea Market"/>
              </a:defRPr>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319" name="Google Shape;319;p16"/>
          <p:cNvSpPr txBox="1">
            <a:spLocks noGrp="1"/>
          </p:cNvSpPr>
          <p:nvPr>
            <p:ph type="subTitle" idx="5"/>
          </p:nvPr>
        </p:nvSpPr>
        <p:spPr>
          <a:xfrm flipH="1">
            <a:off x="7778167" y="3991000"/>
            <a:ext cx="2841600" cy="116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320" name="Google Shape;320;p16"/>
          <p:cNvSpPr txBox="1">
            <a:spLocks noGrp="1"/>
          </p:cNvSpPr>
          <p:nvPr>
            <p:ph type="title" idx="6"/>
          </p:nvPr>
        </p:nvSpPr>
        <p:spPr>
          <a:xfrm>
            <a:off x="1193800" y="557615"/>
            <a:ext cx="9804400" cy="846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4800">
                <a:solidFill>
                  <a:schemeClr val="accent1"/>
                </a:solidFill>
              </a:defRPr>
            </a:lvl1pPr>
            <a:lvl2pPr lvl="1" algn="ctr" rtl="0">
              <a:spcBef>
                <a:spcPts val="0"/>
              </a:spcBef>
              <a:spcAft>
                <a:spcPts val="0"/>
              </a:spcAft>
              <a:buNone/>
              <a:defRPr sz="4800">
                <a:solidFill>
                  <a:schemeClr val="accent1"/>
                </a:solidFill>
              </a:defRPr>
            </a:lvl2pPr>
            <a:lvl3pPr lvl="2" algn="ctr" rtl="0">
              <a:spcBef>
                <a:spcPts val="0"/>
              </a:spcBef>
              <a:spcAft>
                <a:spcPts val="0"/>
              </a:spcAft>
              <a:buNone/>
              <a:defRPr sz="4800">
                <a:solidFill>
                  <a:schemeClr val="accent1"/>
                </a:solidFill>
              </a:defRPr>
            </a:lvl3pPr>
            <a:lvl4pPr lvl="3" algn="ctr" rtl="0">
              <a:spcBef>
                <a:spcPts val="0"/>
              </a:spcBef>
              <a:spcAft>
                <a:spcPts val="0"/>
              </a:spcAft>
              <a:buNone/>
              <a:defRPr sz="4800">
                <a:solidFill>
                  <a:schemeClr val="accent1"/>
                </a:solidFill>
              </a:defRPr>
            </a:lvl4pPr>
            <a:lvl5pPr lvl="4" algn="ctr" rtl="0">
              <a:spcBef>
                <a:spcPts val="0"/>
              </a:spcBef>
              <a:spcAft>
                <a:spcPts val="0"/>
              </a:spcAft>
              <a:buNone/>
              <a:defRPr sz="4800">
                <a:solidFill>
                  <a:schemeClr val="accent1"/>
                </a:solidFill>
              </a:defRPr>
            </a:lvl5pPr>
            <a:lvl6pPr lvl="5" algn="ctr" rtl="0">
              <a:spcBef>
                <a:spcPts val="0"/>
              </a:spcBef>
              <a:spcAft>
                <a:spcPts val="0"/>
              </a:spcAft>
              <a:buNone/>
              <a:defRPr sz="4800">
                <a:solidFill>
                  <a:schemeClr val="accent1"/>
                </a:solidFill>
              </a:defRPr>
            </a:lvl6pPr>
            <a:lvl7pPr lvl="6" algn="ctr" rtl="0">
              <a:spcBef>
                <a:spcPts val="0"/>
              </a:spcBef>
              <a:spcAft>
                <a:spcPts val="0"/>
              </a:spcAft>
              <a:buNone/>
              <a:defRPr sz="4800">
                <a:solidFill>
                  <a:schemeClr val="accent1"/>
                </a:solidFill>
              </a:defRPr>
            </a:lvl7pPr>
            <a:lvl8pPr lvl="7" algn="ctr" rtl="0">
              <a:spcBef>
                <a:spcPts val="0"/>
              </a:spcBef>
              <a:spcAft>
                <a:spcPts val="0"/>
              </a:spcAft>
              <a:buNone/>
              <a:defRPr sz="4800">
                <a:solidFill>
                  <a:schemeClr val="accent1"/>
                </a:solidFill>
              </a:defRPr>
            </a:lvl8pPr>
            <a:lvl9pPr lvl="8" algn="ctr" rtl="0">
              <a:spcBef>
                <a:spcPts val="0"/>
              </a:spcBef>
              <a:spcAft>
                <a:spcPts val="0"/>
              </a:spcAft>
              <a:buNone/>
              <a:defRPr sz="4800">
                <a:solidFill>
                  <a:schemeClr val="accent1"/>
                </a:solidFill>
              </a:defRPr>
            </a:lvl9pPr>
          </a:lstStyle>
          <a:p>
            <a:endParaRPr/>
          </a:p>
        </p:txBody>
      </p:sp>
      <p:sp>
        <p:nvSpPr>
          <p:cNvPr id="321" name="Google Shape;321;p16"/>
          <p:cNvSpPr txBox="1">
            <a:spLocks noGrp="1"/>
          </p:cNvSpPr>
          <p:nvPr>
            <p:ph type="title" idx="7" hasCustomPrompt="1"/>
          </p:nvPr>
        </p:nvSpPr>
        <p:spPr>
          <a:xfrm>
            <a:off x="2354567" y="2380533"/>
            <a:ext cx="1245600" cy="59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000" b="0">
                <a:solidFill>
                  <a:schemeClr val="accent1"/>
                </a:solidFill>
                <a:latin typeface="Chelsea Market"/>
                <a:ea typeface="Chelsea Market"/>
                <a:cs typeface="Chelsea Market"/>
                <a:sym typeface="Chelsea Market"/>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322" name="Google Shape;322;p16"/>
          <p:cNvSpPr txBox="1">
            <a:spLocks noGrp="1"/>
          </p:cNvSpPr>
          <p:nvPr>
            <p:ph type="title" idx="8" hasCustomPrompt="1"/>
          </p:nvPr>
        </p:nvSpPr>
        <p:spPr>
          <a:xfrm>
            <a:off x="5476933" y="2380533"/>
            <a:ext cx="1245600" cy="59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000" b="0">
                <a:solidFill>
                  <a:schemeClr val="accent3"/>
                </a:solidFill>
                <a:latin typeface="Chelsea Market"/>
                <a:ea typeface="Chelsea Market"/>
                <a:cs typeface="Chelsea Market"/>
                <a:sym typeface="Chelsea Market"/>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323" name="Google Shape;323;p16"/>
          <p:cNvSpPr txBox="1">
            <a:spLocks noGrp="1"/>
          </p:cNvSpPr>
          <p:nvPr>
            <p:ph type="title" idx="9" hasCustomPrompt="1"/>
          </p:nvPr>
        </p:nvSpPr>
        <p:spPr>
          <a:xfrm>
            <a:off x="8576167" y="2380533"/>
            <a:ext cx="1245600" cy="59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000" b="0">
                <a:solidFill>
                  <a:schemeClr val="accent1"/>
                </a:solidFill>
                <a:latin typeface="Chelsea Market"/>
                <a:ea typeface="Chelsea Market"/>
                <a:cs typeface="Chelsea Market"/>
                <a:sym typeface="Chelsea Market"/>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4016723308"/>
      </p:ext>
    </p:extLst>
  </p:cSld>
  <p:clrMapOvr>
    <a:masterClrMapping/>
  </p:clrMapOvr>
  <p:transition>
    <p:fade thruBlk="1"/>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matchingName="Resources">
  <p:cSld name="Resources">
    <p:spTree>
      <p:nvGrpSpPr>
        <p:cNvPr id="1" name="Shape 571"/>
        <p:cNvGrpSpPr/>
        <p:nvPr/>
      </p:nvGrpSpPr>
      <p:grpSpPr>
        <a:xfrm>
          <a:off x="0" y="0"/>
          <a:ext cx="0" cy="0"/>
          <a:chOff x="0" y="0"/>
          <a:chExt cx="0" cy="0"/>
        </a:xfrm>
      </p:grpSpPr>
      <p:grpSp>
        <p:nvGrpSpPr>
          <p:cNvPr id="572" name="Google Shape;572;p25"/>
          <p:cNvGrpSpPr/>
          <p:nvPr/>
        </p:nvGrpSpPr>
        <p:grpSpPr>
          <a:xfrm>
            <a:off x="800855" y="459374"/>
            <a:ext cx="10581756" cy="5939257"/>
            <a:chOff x="238125" y="847975"/>
            <a:chExt cx="7143400" cy="4009400"/>
          </a:xfrm>
        </p:grpSpPr>
        <p:sp>
          <p:nvSpPr>
            <p:cNvPr id="573" name="Google Shape;573;p25"/>
            <p:cNvSpPr/>
            <p:nvPr/>
          </p:nvSpPr>
          <p:spPr>
            <a:xfrm>
              <a:off x="238475" y="847975"/>
              <a:ext cx="7143050" cy="4009400"/>
            </a:xfrm>
            <a:custGeom>
              <a:avLst/>
              <a:gdLst/>
              <a:ahLst/>
              <a:cxnLst/>
              <a:rect l="l" t="t" r="r" b="b"/>
              <a:pathLst>
                <a:path w="285722" h="160376" extrusionOk="0">
                  <a:moveTo>
                    <a:pt x="5465" y="4426"/>
                  </a:moveTo>
                  <a:cubicBezTo>
                    <a:pt x="6551" y="4426"/>
                    <a:pt x="7593" y="5271"/>
                    <a:pt x="7593" y="6549"/>
                  </a:cubicBezTo>
                  <a:cubicBezTo>
                    <a:pt x="7593" y="7707"/>
                    <a:pt x="6649" y="8651"/>
                    <a:pt x="5491" y="8651"/>
                  </a:cubicBezTo>
                  <a:cubicBezTo>
                    <a:pt x="3604" y="8651"/>
                    <a:pt x="2660" y="6377"/>
                    <a:pt x="3990" y="5047"/>
                  </a:cubicBezTo>
                  <a:cubicBezTo>
                    <a:pt x="4419" y="4618"/>
                    <a:pt x="4947" y="4426"/>
                    <a:pt x="5465" y="4426"/>
                  </a:cubicBezTo>
                  <a:close/>
                  <a:moveTo>
                    <a:pt x="5467" y="12161"/>
                  </a:moveTo>
                  <a:cubicBezTo>
                    <a:pt x="6552" y="12161"/>
                    <a:pt x="7593" y="13003"/>
                    <a:pt x="7593" y="14270"/>
                  </a:cubicBezTo>
                  <a:cubicBezTo>
                    <a:pt x="7593" y="15443"/>
                    <a:pt x="6649" y="16386"/>
                    <a:pt x="5491" y="16386"/>
                  </a:cubicBezTo>
                  <a:cubicBezTo>
                    <a:pt x="3604" y="16386"/>
                    <a:pt x="2660" y="14113"/>
                    <a:pt x="3990" y="12783"/>
                  </a:cubicBezTo>
                  <a:cubicBezTo>
                    <a:pt x="4420" y="12353"/>
                    <a:pt x="4948" y="12161"/>
                    <a:pt x="5467" y="12161"/>
                  </a:cubicBezTo>
                  <a:close/>
                  <a:moveTo>
                    <a:pt x="5465" y="19883"/>
                  </a:moveTo>
                  <a:cubicBezTo>
                    <a:pt x="6551" y="19883"/>
                    <a:pt x="7593" y="20728"/>
                    <a:pt x="7593" y="22006"/>
                  </a:cubicBezTo>
                  <a:cubicBezTo>
                    <a:pt x="7593" y="23164"/>
                    <a:pt x="6649" y="24108"/>
                    <a:pt x="5491" y="24108"/>
                  </a:cubicBezTo>
                  <a:cubicBezTo>
                    <a:pt x="3604" y="24108"/>
                    <a:pt x="2660" y="21834"/>
                    <a:pt x="3990" y="20505"/>
                  </a:cubicBezTo>
                  <a:cubicBezTo>
                    <a:pt x="4419" y="20075"/>
                    <a:pt x="4947" y="19883"/>
                    <a:pt x="5465" y="19883"/>
                  </a:cubicBezTo>
                  <a:close/>
                  <a:moveTo>
                    <a:pt x="5467" y="27618"/>
                  </a:moveTo>
                  <a:cubicBezTo>
                    <a:pt x="6552" y="27618"/>
                    <a:pt x="7593" y="28460"/>
                    <a:pt x="7593" y="29727"/>
                  </a:cubicBezTo>
                  <a:cubicBezTo>
                    <a:pt x="7593" y="30900"/>
                    <a:pt x="6649" y="31844"/>
                    <a:pt x="5491" y="31844"/>
                  </a:cubicBezTo>
                  <a:cubicBezTo>
                    <a:pt x="3604" y="31844"/>
                    <a:pt x="2660" y="29570"/>
                    <a:pt x="3990" y="28240"/>
                  </a:cubicBezTo>
                  <a:cubicBezTo>
                    <a:pt x="4420" y="27810"/>
                    <a:pt x="4948" y="27618"/>
                    <a:pt x="5467" y="27618"/>
                  </a:cubicBezTo>
                  <a:close/>
                  <a:moveTo>
                    <a:pt x="5491" y="35347"/>
                  </a:moveTo>
                  <a:cubicBezTo>
                    <a:pt x="6049" y="35347"/>
                    <a:pt x="6578" y="35576"/>
                    <a:pt x="6978" y="35976"/>
                  </a:cubicBezTo>
                  <a:cubicBezTo>
                    <a:pt x="8387" y="37384"/>
                    <a:pt x="7233" y="39583"/>
                    <a:pt x="5519" y="39583"/>
                  </a:cubicBezTo>
                  <a:cubicBezTo>
                    <a:pt x="5249" y="39583"/>
                    <a:pt x="4966" y="39528"/>
                    <a:pt x="4676" y="39408"/>
                  </a:cubicBezTo>
                  <a:cubicBezTo>
                    <a:pt x="2546" y="38535"/>
                    <a:pt x="3175" y="35347"/>
                    <a:pt x="5491" y="35347"/>
                  </a:cubicBezTo>
                  <a:close/>
                  <a:moveTo>
                    <a:pt x="5465" y="43075"/>
                  </a:moveTo>
                  <a:cubicBezTo>
                    <a:pt x="6551" y="43075"/>
                    <a:pt x="7593" y="43921"/>
                    <a:pt x="7593" y="45199"/>
                  </a:cubicBezTo>
                  <a:cubicBezTo>
                    <a:pt x="7593" y="46357"/>
                    <a:pt x="6649" y="47301"/>
                    <a:pt x="5491" y="47301"/>
                  </a:cubicBezTo>
                  <a:cubicBezTo>
                    <a:pt x="3604" y="47301"/>
                    <a:pt x="2660" y="45027"/>
                    <a:pt x="3990" y="43697"/>
                  </a:cubicBezTo>
                  <a:cubicBezTo>
                    <a:pt x="4419" y="43268"/>
                    <a:pt x="4947" y="43075"/>
                    <a:pt x="5465" y="43075"/>
                  </a:cubicBezTo>
                  <a:close/>
                  <a:moveTo>
                    <a:pt x="5467" y="50811"/>
                  </a:moveTo>
                  <a:cubicBezTo>
                    <a:pt x="6552" y="50811"/>
                    <a:pt x="7593" y="51653"/>
                    <a:pt x="7593" y="52920"/>
                  </a:cubicBezTo>
                  <a:cubicBezTo>
                    <a:pt x="7593" y="54093"/>
                    <a:pt x="6649" y="55036"/>
                    <a:pt x="5491" y="55036"/>
                  </a:cubicBezTo>
                  <a:cubicBezTo>
                    <a:pt x="3604" y="55036"/>
                    <a:pt x="2660" y="52763"/>
                    <a:pt x="3990" y="51433"/>
                  </a:cubicBezTo>
                  <a:cubicBezTo>
                    <a:pt x="4420" y="51003"/>
                    <a:pt x="4948" y="50811"/>
                    <a:pt x="5467" y="50811"/>
                  </a:cubicBezTo>
                  <a:close/>
                  <a:moveTo>
                    <a:pt x="5465" y="58533"/>
                  </a:moveTo>
                  <a:cubicBezTo>
                    <a:pt x="6551" y="58533"/>
                    <a:pt x="7593" y="59378"/>
                    <a:pt x="7593" y="60656"/>
                  </a:cubicBezTo>
                  <a:cubicBezTo>
                    <a:pt x="7593" y="61814"/>
                    <a:pt x="6649" y="62758"/>
                    <a:pt x="5491" y="62758"/>
                  </a:cubicBezTo>
                  <a:cubicBezTo>
                    <a:pt x="3604" y="62758"/>
                    <a:pt x="2660" y="60484"/>
                    <a:pt x="3990" y="59154"/>
                  </a:cubicBezTo>
                  <a:cubicBezTo>
                    <a:pt x="4419" y="58725"/>
                    <a:pt x="4947" y="58533"/>
                    <a:pt x="5465" y="58533"/>
                  </a:cubicBezTo>
                  <a:close/>
                  <a:moveTo>
                    <a:pt x="5467" y="66268"/>
                  </a:moveTo>
                  <a:cubicBezTo>
                    <a:pt x="6552" y="66268"/>
                    <a:pt x="7593" y="67110"/>
                    <a:pt x="7593" y="68377"/>
                  </a:cubicBezTo>
                  <a:cubicBezTo>
                    <a:pt x="7593" y="69550"/>
                    <a:pt x="6649" y="70493"/>
                    <a:pt x="5491" y="70493"/>
                  </a:cubicBezTo>
                  <a:cubicBezTo>
                    <a:pt x="3604" y="70493"/>
                    <a:pt x="2660" y="68220"/>
                    <a:pt x="3990" y="66890"/>
                  </a:cubicBezTo>
                  <a:cubicBezTo>
                    <a:pt x="4420" y="66460"/>
                    <a:pt x="4948" y="66268"/>
                    <a:pt x="5467" y="66268"/>
                  </a:cubicBezTo>
                  <a:close/>
                  <a:moveTo>
                    <a:pt x="5473" y="74000"/>
                  </a:moveTo>
                  <a:cubicBezTo>
                    <a:pt x="6556" y="74000"/>
                    <a:pt x="7593" y="74838"/>
                    <a:pt x="7593" y="76113"/>
                  </a:cubicBezTo>
                  <a:cubicBezTo>
                    <a:pt x="7593" y="77285"/>
                    <a:pt x="6649" y="78229"/>
                    <a:pt x="5491" y="78229"/>
                  </a:cubicBezTo>
                  <a:cubicBezTo>
                    <a:pt x="3604" y="78229"/>
                    <a:pt x="2660" y="75956"/>
                    <a:pt x="3990" y="74626"/>
                  </a:cubicBezTo>
                  <a:cubicBezTo>
                    <a:pt x="4421" y="74194"/>
                    <a:pt x="4953" y="74000"/>
                    <a:pt x="5473" y="74000"/>
                  </a:cubicBezTo>
                  <a:close/>
                  <a:moveTo>
                    <a:pt x="5465" y="81725"/>
                  </a:moveTo>
                  <a:cubicBezTo>
                    <a:pt x="6551" y="81725"/>
                    <a:pt x="7593" y="82571"/>
                    <a:pt x="7593" y="83848"/>
                  </a:cubicBezTo>
                  <a:cubicBezTo>
                    <a:pt x="7593" y="85007"/>
                    <a:pt x="6649" y="85950"/>
                    <a:pt x="5491" y="85950"/>
                  </a:cubicBezTo>
                  <a:cubicBezTo>
                    <a:pt x="3604" y="85950"/>
                    <a:pt x="2660" y="83677"/>
                    <a:pt x="3990" y="82347"/>
                  </a:cubicBezTo>
                  <a:cubicBezTo>
                    <a:pt x="4419" y="81918"/>
                    <a:pt x="4947" y="81725"/>
                    <a:pt x="5465" y="81725"/>
                  </a:cubicBezTo>
                  <a:close/>
                  <a:moveTo>
                    <a:pt x="5467" y="89460"/>
                  </a:moveTo>
                  <a:cubicBezTo>
                    <a:pt x="6552" y="89460"/>
                    <a:pt x="7593" y="90302"/>
                    <a:pt x="7593" y="91570"/>
                  </a:cubicBezTo>
                  <a:cubicBezTo>
                    <a:pt x="7593" y="92742"/>
                    <a:pt x="6649" y="93686"/>
                    <a:pt x="5491" y="93686"/>
                  </a:cubicBezTo>
                  <a:cubicBezTo>
                    <a:pt x="3604" y="93686"/>
                    <a:pt x="2660" y="91413"/>
                    <a:pt x="3990" y="90083"/>
                  </a:cubicBezTo>
                  <a:cubicBezTo>
                    <a:pt x="4420" y="89653"/>
                    <a:pt x="4948" y="89460"/>
                    <a:pt x="5467" y="89460"/>
                  </a:cubicBezTo>
                  <a:close/>
                  <a:moveTo>
                    <a:pt x="5465" y="97182"/>
                  </a:moveTo>
                  <a:cubicBezTo>
                    <a:pt x="6551" y="97182"/>
                    <a:pt x="7593" y="98028"/>
                    <a:pt x="7593" y="99306"/>
                  </a:cubicBezTo>
                  <a:cubicBezTo>
                    <a:pt x="7593" y="100464"/>
                    <a:pt x="6649" y="101422"/>
                    <a:pt x="5491" y="101422"/>
                  </a:cubicBezTo>
                  <a:cubicBezTo>
                    <a:pt x="3604" y="101422"/>
                    <a:pt x="2660" y="99134"/>
                    <a:pt x="3990" y="97804"/>
                  </a:cubicBezTo>
                  <a:cubicBezTo>
                    <a:pt x="4419" y="97375"/>
                    <a:pt x="4947" y="97182"/>
                    <a:pt x="5465" y="97182"/>
                  </a:cubicBezTo>
                  <a:close/>
                  <a:moveTo>
                    <a:pt x="5465" y="104918"/>
                  </a:moveTo>
                  <a:cubicBezTo>
                    <a:pt x="6551" y="104918"/>
                    <a:pt x="7593" y="105763"/>
                    <a:pt x="7593" y="107041"/>
                  </a:cubicBezTo>
                  <a:cubicBezTo>
                    <a:pt x="7593" y="108199"/>
                    <a:pt x="6649" y="109143"/>
                    <a:pt x="5491" y="109143"/>
                  </a:cubicBezTo>
                  <a:cubicBezTo>
                    <a:pt x="3604" y="109143"/>
                    <a:pt x="2660" y="106870"/>
                    <a:pt x="3990" y="105540"/>
                  </a:cubicBezTo>
                  <a:cubicBezTo>
                    <a:pt x="4419" y="105110"/>
                    <a:pt x="4947" y="104918"/>
                    <a:pt x="5465" y="104918"/>
                  </a:cubicBezTo>
                  <a:close/>
                  <a:moveTo>
                    <a:pt x="5467" y="112653"/>
                  </a:moveTo>
                  <a:cubicBezTo>
                    <a:pt x="6552" y="112653"/>
                    <a:pt x="7593" y="113495"/>
                    <a:pt x="7593" y="114763"/>
                  </a:cubicBezTo>
                  <a:cubicBezTo>
                    <a:pt x="7593" y="115935"/>
                    <a:pt x="6649" y="116879"/>
                    <a:pt x="5491" y="116879"/>
                  </a:cubicBezTo>
                  <a:cubicBezTo>
                    <a:pt x="3604" y="116879"/>
                    <a:pt x="2660" y="114605"/>
                    <a:pt x="3990" y="113276"/>
                  </a:cubicBezTo>
                  <a:cubicBezTo>
                    <a:pt x="4420" y="112846"/>
                    <a:pt x="4948" y="112653"/>
                    <a:pt x="5467" y="112653"/>
                  </a:cubicBezTo>
                  <a:close/>
                  <a:moveTo>
                    <a:pt x="5465" y="120375"/>
                  </a:moveTo>
                  <a:cubicBezTo>
                    <a:pt x="6551" y="120375"/>
                    <a:pt x="7593" y="121220"/>
                    <a:pt x="7593" y="122498"/>
                  </a:cubicBezTo>
                  <a:cubicBezTo>
                    <a:pt x="7593" y="123656"/>
                    <a:pt x="6649" y="124600"/>
                    <a:pt x="5491" y="124600"/>
                  </a:cubicBezTo>
                  <a:cubicBezTo>
                    <a:pt x="3604" y="124600"/>
                    <a:pt x="2660" y="122327"/>
                    <a:pt x="3990" y="120997"/>
                  </a:cubicBezTo>
                  <a:cubicBezTo>
                    <a:pt x="4419" y="120567"/>
                    <a:pt x="4947" y="120375"/>
                    <a:pt x="5465" y="120375"/>
                  </a:cubicBezTo>
                  <a:close/>
                  <a:moveTo>
                    <a:pt x="5467" y="128110"/>
                  </a:moveTo>
                  <a:cubicBezTo>
                    <a:pt x="6552" y="128110"/>
                    <a:pt x="7593" y="128952"/>
                    <a:pt x="7593" y="130220"/>
                  </a:cubicBezTo>
                  <a:cubicBezTo>
                    <a:pt x="7593" y="131392"/>
                    <a:pt x="6649" y="132336"/>
                    <a:pt x="5491" y="132336"/>
                  </a:cubicBezTo>
                  <a:cubicBezTo>
                    <a:pt x="3604" y="132336"/>
                    <a:pt x="2660" y="130062"/>
                    <a:pt x="3990" y="128733"/>
                  </a:cubicBezTo>
                  <a:cubicBezTo>
                    <a:pt x="4420" y="128303"/>
                    <a:pt x="4948" y="128110"/>
                    <a:pt x="5467" y="128110"/>
                  </a:cubicBezTo>
                  <a:close/>
                  <a:moveTo>
                    <a:pt x="5465" y="135832"/>
                  </a:moveTo>
                  <a:cubicBezTo>
                    <a:pt x="6551" y="135832"/>
                    <a:pt x="7593" y="136677"/>
                    <a:pt x="7593" y="137955"/>
                  </a:cubicBezTo>
                  <a:cubicBezTo>
                    <a:pt x="7593" y="139114"/>
                    <a:pt x="6649" y="140072"/>
                    <a:pt x="5491" y="140072"/>
                  </a:cubicBezTo>
                  <a:cubicBezTo>
                    <a:pt x="3604" y="140072"/>
                    <a:pt x="2660" y="137784"/>
                    <a:pt x="3990" y="136454"/>
                  </a:cubicBezTo>
                  <a:cubicBezTo>
                    <a:pt x="4419" y="136024"/>
                    <a:pt x="4947" y="135832"/>
                    <a:pt x="5465" y="135832"/>
                  </a:cubicBezTo>
                  <a:close/>
                  <a:moveTo>
                    <a:pt x="5465" y="143568"/>
                  </a:moveTo>
                  <a:cubicBezTo>
                    <a:pt x="6551" y="143568"/>
                    <a:pt x="7593" y="144413"/>
                    <a:pt x="7593" y="145691"/>
                  </a:cubicBezTo>
                  <a:cubicBezTo>
                    <a:pt x="7593" y="146849"/>
                    <a:pt x="6649" y="147793"/>
                    <a:pt x="5491" y="147793"/>
                  </a:cubicBezTo>
                  <a:cubicBezTo>
                    <a:pt x="3604" y="147793"/>
                    <a:pt x="2660" y="145519"/>
                    <a:pt x="3990" y="144190"/>
                  </a:cubicBezTo>
                  <a:cubicBezTo>
                    <a:pt x="4419" y="143760"/>
                    <a:pt x="4947" y="143568"/>
                    <a:pt x="5465" y="143568"/>
                  </a:cubicBezTo>
                  <a:close/>
                  <a:moveTo>
                    <a:pt x="5467" y="151303"/>
                  </a:moveTo>
                  <a:cubicBezTo>
                    <a:pt x="6552" y="151303"/>
                    <a:pt x="7593" y="152145"/>
                    <a:pt x="7593" y="153412"/>
                  </a:cubicBezTo>
                  <a:cubicBezTo>
                    <a:pt x="7593" y="154585"/>
                    <a:pt x="6649" y="155529"/>
                    <a:pt x="5491" y="155529"/>
                  </a:cubicBezTo>
                  <a:cubicBezTo>
                    <a:pt x="3604" y="155529"/>
                    <a:pt x="2660" y="153255"/>
                    <a:pt x="3990" y="151925"/>
                  </a:cubicBezTo>
                  <a:cubicBezTo>
                    <a:pt x="4420" y="151495"/>
                    <a:pt x="4948" y="151303"/>
                    <a:pt x="5467" y="151303"/>
                  </a:cubicBezTo>
                  <a:close/>
                  <a:moveTo>
                    <a:pt x="0" y="0"/>
                  </a:moveTo>
                  <a:lnTo>
                    <a:pt x="0" y="160376"/>
                  </a:lnTo>
                  <a:lnTo>
                    <a:pt x="285722" y="160376"/>
                  </a:lnTo>
                  <a:lnTo>
                    <a:pt x="285722" y="0"/>
                  </a:lnTo>
                  <a:close/>
                </a:path>
              </a:pathLst>
            </a:custGeom>
            <a:solidFill>
              <a:srgbClr val="FFFFFF"/>
            </a:solidFill>
            <a:ln>
              <a:noFill/>
            </a:ln>
            <a:effectLst>
              <a:outerShdw blurRad="57150" dist="19050" dir="5400000" algn="bl" rotWithShape="0">
                <a:srgbClr val="783F04">
                  <a:alpha val="61000"/>
                </a:srgbClr>
              </a:outerShdw>
            </a:effectLst>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74" name="Google Shape;574;p25"/>
            <p:cNvSpPr/>
            <p:nvPr/>
          </p:nvSpPr>
          <p:spPr>
            <a:xfrm>
              <a:off x="238125" y="111462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75" name="Google Shape;575;p25"/>
            <p:cNvSpPr/>
            <p:nvPr/>
          </p:nvSpPr>
          <p:spPr>
            <a:xfrm>
              <a:off x="238125" y="132590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76" name="Google Shape;576;p25"/>
            <p:cNvSpPr/>
            <p:nvPr/>
          </p:nvSpPr>
          <p:spPr>
            <a:xfrm>
              <a:off x="238125" y="1747725"/>
              <a:ext cx="99400" cy="3600"/>
            </a:xfrm>
            <a:custGeom>
              <a:avLst/>
              <a:gdLst/>
              <a:ahLst/>
              <a:cxnLst/>
              <a:rect l="l" t="t" r="r" b="b"/>
              <a:pathLst>
                <a:path w="3976" h="144" extrusionOk="0">
                  <a:moveTo>
                    <a:pt x="0" y="0"/>
                  </a:moveTo>
                  <a:lnTo>
                    <a:pt x="0" y="143"/>
                  </a:lnTo>
                  <a:lnTo>
                    <a:pt x="3861" y="143"/>
                  </a:lnTo>
                  <a:lnTo>
                    <a:pt x="397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77" name="Google Shape;577;p25"/>
            <p:cNvSpPr/>
            <p:nvPr/>
          </p:nvSpPr>
          <p:spPr>
            <a:xfrm>
              <a:off x="238125" y="301387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78" name="Google Shape;578;p25"/>
            <p:cNvSpPr/>
            <p:nvPr/>
          </p:nvSpPr>
          <p:spPr>
            <a:xfrm>
              <a:off x="238125" y="3225150"/>
              <a:ext cx="7138400" cy="3250"/>
            </a:xfrm>
            <a:custGeom>
              <a:avLst/>
              <a:gdLst/>
              <a:ahLst/>
              <a:cxnLst/>
              <a:rect l="l" t="t" r="r" b="b"/>
              <a:pathLst>
                <a:path w="285536" h="130" extrusionOk="0">
                  <a:moveTo>
                    <a:pt x="0" y="0"/>
                  </a:moveTo>
                  <a:lnTo>
                    <a:pt x="0" y="129"/>
                  </a:lnTo>
                  <a:lnTo>
                    <a:pt x="285536" y="129"/>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79" name="Google Shape;579;p25"/>
            <p:cNvSpPr/>
            <p:nvPr/>
          </p:nvSpPr>
          <p:spPr>
            <a:xfrm>
              <a:off x="238125" y="343605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0" name="Google Shape;580;p25"/>
            <p:cNvSpPr/>
            <p:nvPr/>
          </p:nvSpPr>
          <p:spPr>
            <a:xfrm>
              <a:off x="238125" y="3646975"/>
              <a:ext cx="7138400" cy="3575"/>
            </a:xfrm>
            <a:custGeom>
              <a:avLst/>
              <a:gdLst/>
              <a:ahLst/>
              <a:cxnLst/>
              <a:rect l="l" t="t" r="r" b="b"/>
              <a:pathLst>
                <a:path w="285536" h="143" extrusionOk="0">
                  <a:moveTo>
                    <a:pt x="0" y="0"/>
                  </a:moveTo>
                  <a:lnTo>
                    <a:pt x="0" y="143"/>
                  </a:lnTo>
                  <a:lnTo>
                    <a:pt x="285536" y="143"/>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1" name="Google Shape;581;p25"/>
            <p:cNvSpPr/>
            <p:nvPr/>
          </p:nvSpPr>
          <p:spPr>
            <a:xfrm>
              <a:off x="238125" y="1536800"/>
              <a:ext cx="7138400" cy="3250"/>
            </a:xfrm>
            <a:custGeom>
              <a:avLst/>
              <a:gdLst/>
              <a:ahLst/>
              <a:cxnLst/>
              <a:rect l="l" t="t" r="r" b="b"/>
              <a:pathLst>
                <a:path w="285536" h="130" extrusionOk="0">
                  <a:moveTo>
                    <a:pt x="0" y="1"/>
                  </a:moveTo>
                  <a:lnTo>
                    <a:pt x="0" y="130"/>
                  </a:lnTo>
                  <a:lnTo>
                    <a:pt x="4876" y="130"/>
                  </a:lnTo>
                  <a:cubicBezTo>
                    <a:pt x="5076" y="72"/>
                    <a:pt x="5280" y="44"/>
                    <a:pt x="5484" y="44"/>
                  </a:cubicBezTo>
                  <a:cubicBezTo>
                    <a:pt x="5687" y="44"/>
                    <a:pt x="5891" y="72"/>
                    <a:pt x="6091" y="130"/>
                  </a:cubicBezTo>
                  <a:lnTo>
                    <a:pt x="285536" y="130"/>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2" name="Google Shape;582;p25"/>
            <p:cNvSpPr/>
            <p:nvPr/>
          </p:nvSpPr>
          <p:spPr>
            <a:xfrm>
              <a:off x="337125" y="1747725"/>
              <a:ext cx="750" cy="725"/>
            </a:xfrm>
            <a:custGeom>
              <a:avLst/>
              <a:gdLst/>
              <a:ahLst/>
              <a:cxnLst/>
              <a:rect l="l" t="t" r="r" b="b"/>
              <a:pathLst>
                <a:path w="30" h="29" extrusionOk="0">
                  <a:moveTo>
                    <a:pt x="1" y="0"/>
                  </a:moveTo>
                  <a:lnTo>
                    <a:pt x="1" y="29"/>
                  </a:lnTo>
                  <a:lnTo>
                    <a:pt x="2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3" name="Google Shape;583;p25"/>
            <p:cNvSpPr/>
            <p:nvPr/>
          </p:nvSpPr>
          <p:spPr>
            <a:xfrm>
              <a:off x="413275" y="1747725"/>
              <a:ext cx="6963250" cy="3600"/>
            </a:xfrm>
            <a:custGeom>
              <a:avLst/>
              <a:gdLst/>
              <a:ahLst/>
              <a:cxnLst/>
              <a:rect l="l" t="t" r="r" b="b"/>
              <a:pathLst>
                <a:path w="278530" h="144" extrusionOk="0">
                  <a:moveTo>
                    <a:pt x="0" y="0"/>
                  </a:moveTo>
                  <a:cubicBezTo>
                    <a:pt x="43" y="43"/>
                    <a:pt x="86" y="86"/>
                    <a:pt x="115" y="143"/>
                  </a:cubicBezTo>
                  <a:lnTo>
                    <a:pt x="278530" y="143"/>
                  </a:lnTo>
                  <a:lnTo>
                    <a:pt x="2785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4" name="Google Shape;584;p25"/>
            <p:cNvSpPr/>
            <p:nvPr/>
          </p:nvSpPr>
          <p:spPr>
            <a:xfrm>
              <a:off x="238125" y="1958975"/>
              <a:ext cx="88300" cy="3250"/>
            </a:xfrm>
            <a:custGeom>
              <a:avLst/>
              <a:gdLst/>
              <a:ahLst/>
              <a:cxnLst/>
              <a:rect l="l" t="t" r="r" b="b"/>
              <a:pathLst>
                <a:path w="3532" h="130" extrusionOk="0">
                  <a:moveTo>
                    <a:pt x="0" y="1"/>
                  </a:moveTo>
                  <a:lnTo>
                    <a:pt x="0" y="130"/>
                  </a:lnTo>
                  <a:lnTo>
                    <a:pt x="3489" y="130"/>
                  </a:lnTo>
                  <a:cubicBezTo>
                    <a:pt x="3503" y="87"/>
                    <a:pt x="3518" y="44"/>
                    <a:pt x="3532"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5" name="Google Shape;585;p25"/>
            <p:cNvSpPr/>
            <p:nvPr/>
          </p:nvSpPr>
          <p:spPr>
            <a:xfrm>
              <a:off x="424725" y="1958975"/>
              <a:ext cx="6951800" cy="3250"/>
            </a:xfrm>
            <a:custGeom>
              <a:avLst/>
              <a:gdLst/>
              <a:ahLst/>
              <a:cxnLst/>
              <a:rect l="l" t="t" r="r" b="b"/>
              <a:pathLst>
                <a:path w="278072" h="130" extrusionOk="0">
                  <a:moveTo>
                    <a:pt x="0" y="1"/>
                  </a:moveTo>
                  <a:cubicBezTo>
                    <a:pt x="29" y="44"/>
                    <a:pt x="43" y="87"/>
                    <a:pt x="57" y="130"/>
                  </a:cubicBezTo>
                  <a:lnTo>
                    <a:pt x="278072" y="130"/>
                  </a:lnTo>
                  <a:lnTo>
                    <a:pt x="278072"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6" name="Google Shape;586;p25"/>
            <p:cNvSpPr/>
            <p:nvPr/>
          </p:nvSpPr>
          <p:spPr>
            <a:xfrm>
              <a:off x="238125" y="2169900"/>
              <a:ext cx="85100" cy="3225"/>
            </a:xfrm>
            <a:custGeom>
              <a:avLst/>
              <a:gdLst/>
              <a:ahLst/>
              <a:cxnLst/>
              <a:rect l="l" t="t" r="r" b="b"/>
              <a:pathLst>
                <a:path w="3404" h="129" extrusionOk="0">
                  <a:moveTo>
                    <a:pt x="0" y="0"/>
                  </a:moveTo>
                  <a:lnTo>
                    <a:pt x="0" y="129"/>
                  </a:lnTo>
                  <a:lnTo>
                    <a:pt x="3403" y="129"/>
                  </a:lnTo>
                  <a:lnTo>
                    <a:pt x="3403" y="43"/>
                  </a:lnTo>
                  <a:cubicBezTo>
                    <a:pt x="3389" y="29"/>
                    <a:pt x="3389" y="14"/>
                    <a:pt x="34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7" name="Google Shape;587;p25"/>
            <p:cNvSpPr/>
            <p:nvPr/>
          </p:nvSpPr>
          <p:spPr>
            <a:xfrm>
              <a:off x="428300" y="2169900"/>
              <a:ext cx="6948575" cy="3225"/>
            </a:xfrm>
            <a:custGeom>
              <a:avLst/>
              <a:gdLst/>
              <a:ahLst/>
              <a:cxnLst/>
              <a:rect l="l" t="t" r="r" b="b"/>
              <a:pathLst>
                <a:path w="277943" h="129" extrusionOk="0">
                  <a:moveTo>
                    <a:pt x="0" y="0"/>
                  </a:moveTo>
                  <a:cubicBezTo>
                    <a:pt x="0" y="14"/>
                    <a:pt x="0" y="29"/>
                    <a:pt x="0" y="43"/>
                  </a:cubicBezTo>
                  <a:lnTo>
                    <a:pt x="0" y="129"/>
                  </a:lnTo>
                  <a:lnTo>
                    <a:pt x="277943" y="129"/>
                  </a:lnTo>
                  <a:lnTo>
                    <a:pt x="277943"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8" name="Google Shape;588;p25"/>
            <p:cNvSpPr/>
            <p:nvPr/>
          </p:nvSpPr>
          <p:spPr>
            <a:xfrm>
              <a:off x="238125" y="2380800"/>
              <a:ext cx="88675" cy="3600"/>
            </a:xfrm>
            <a:custGeom>
              <a:avLst/>
              <a:gdLst/>
              <a:ahLst/>
              <a:cxnLst/>
              <a:rect l="l" t="t" r="r" b="b"/>
              <a:pathLst>
                <a:path w="3547" h="144" extrusionOk="0">
                  <a:moveTo>
                    <a:pt x="0" y="0"/>
                  </a:moveTo>
                  <a:lnTo>
                    <a:pt x="0" y="143"/>
                  </a:lnTo>
                  <a:lnTo>
                    <a:pt x="3546" y="143"/>
                  </a:lnTo>
                  <a:cubicBezTo>
                    <a:pt x="3532" y="101"/>
                    <a:pt x="3518" y="58"/>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9" name="Google Shape;589;p25"/>
            <p:cNvSpPr/>
            <p:nvPr/>
          </p:nvSpPr>
          <p:spPr>
            <a:xfrm>
              <a:off x="424725" y="2380800"/>
              <a:ext cx="6951800" cy="3600"/>
            </a:xfrm>
            <a:custGeom>
              <a:avLst/>
              <a:gdLst/>
              <a:ahLst/>
              <a:cxnLst/>
              <a:rect l="l" t="t" r="r" b="b"/>
              <a:pathLst>
                <a:path w="278072" h="144" extrusionOk="0">
                  <a:moveTo>
                    <a:pt x="43" y="0"/>
                  </a:moveTo>
                  <a:cubicBezTo>
                    <a:pt x="29" y="58"/>
                    <a:pt x="14" y="101"/>
                    <a:pt x="0" y="143"/>
                  </a:cubicBezTo>
                  <a:lnTo>
                    <a:pt x="278072" y="143"/>
                  </a:lnTo>
                  <a:lnTo>
                    <a:pt x="278072"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0" name="Google Shape;590;p25"/>
            <p:cNvSpPr/>
            <p:nvPr/>
          </p:nvSpPr>
          <p:spPr>
            <a:xfrm>
              <a:off x="238125" y="2592075"/>
              <a:ext cx="100825" cy="3225"/>
            </a:xfrm>
            <a:custGeom>
              <a:avLst/>
              <a:gdLst/>
              <a:ahLst/>
              <a:cxnLst/>
              <a:rect l="l" t="t" r="r" b="b"/>
              <a:pathLst>
                <a:path w="4033" h="129" extrusionOk="0">
                  <a:moveTo>
                    <a:pt x="0" y="0"/>
                  </a:moveTo>
                  <a:lnTo>
                    <a:pt x="0" y="129"/>
                  </a:lnTo>
                  <a:lnTo>
                    <a:pt x="4032" y="129"/>
                  </a:lnTo>
                  <a:cubicBezTo>
                    <a:pt x="3989" y="86"/>
                    <a:pt x="3947" y="43"/>
                    <a:pt x="3904"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1" name="Google Shape;591;p25"/>
            <p:cNvSpPr/>
            <p:nvPr/>
          </p:nvSpPr>
          <p:spPr>
            <a:xfrm>
              <a:off x="412550" y="2592075"/>
              <a:ext cx="6963975" cy="3225"/>
            </a:xfrm>
            <a:custGeom>
              <a:avLst/>
              <a:gdLst/>
              <a:ahLst/>
              <a:cxnLst/>
              <a:rect l="l" t="t" r="r" b="b"/>
              <a:pathLst>
                <a:path w="278559" h="129" extrusionOk="0">
                  <a:moveTo>
                    <a:pt x="130" y="0"/>
                  </a:moveTo>
                  <a:cubicBezTo>
                    <a:pt x="87" y="43"/>
                    <a:pt x="44" y="86"/>
                    <a:pt x="1" y="129"/>
                  </a:cubicBezTo>
                  <a:lnTo>
                    <a:pt x="278559" y="129"/>
                  </a:lnTo>
                  <a:lnTo>
                    <a:pt x="27855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2" name="Google Shape;592;p25"/>
            <p:cNvSpPr/>
            <p:nvPr/>
          </p:nvSpPr>
          <p:spPr>
            <a:xfrm>
              <a:off x="238125" y="2802975"/>
              <a:ext cx="7138400" cy="3250"/>
            </a:xfrm>
            <a:custGeom>
              <a:avLst/>
              <a:gdLst/>
              <a:ahLst/>
              <a:cxnLst/>
              <a:rect l="l" t="t" r="r" b="b"/>
              <a:pathLst>
                <a:path w="285536" h="130" extrusionOk="0">
                  <a:moveTo>
                    <a:pt x="0" y="0"/>
                  </a:moveTo>
                  <a:lnTo>
                    <a:pt x="0" y="129"/>
                  </a:lnTo>
                  <a:lnTo>
                    <a:pt x="285536" y="129"/>
                  </a:lnTo>
                  <a:lnTo>
                    <a:pt x="285536" y="0"/>
                  </a:lnTo>
                  <a:lnTo>
                    <a:pt x="5791" y="0"/>
                  </a:lnTo>
                  <a:cubicBezTo>
                    <a:pt x="5698" y="15"/>
                    <a:pt x="5602" y="22"/>
                    <a:pt x="5503" y="22"/>
                  </a:cubicBezTo>
                  <a:cubicBezTo>
                    <a:pt x="5405" y="22"/>
                    <a:pt x="5305" y="15"/>
                    <a:pt x="5205"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3" name="Google Shape;593;p25"/>
            <p:cNvSpPr/>
            <p:nvPr/>
          </p:nvSpPr>
          <p:spPr>
            <a:xfrm>
              <a:off x="238125" y="3858225"/>
              <a:ext cx="130500" cy="3250"/>
            </a:xfrm>
            <a:custGeom>
              <a:avLst/>
              <a:gdLst/>
              <a:ahLst/>
              <a:cxnLst/>
              <a:rect l="l" t="t" r="r" b="b"/>
              <a:pathLst>
                <a:path w="5220" h="130" extrusionOk="0">
                  <a:moveTo>
                    <a:pt x="0" y="1"/>
                  </a:moveTo>
                  <a:lnTo>
                    <a:pt x="0" y="129"/>
                  </a:lnTo>
                  <a:lnTo>
                    <a:pt x="4704" y="129"/>
                  </a:lnTo>
                  <a:cubicBezTo>
                    <a:pt x="4876" y="58"/>
                    <a:pt x="5033" y="15"/>
                    <a:pt x="5219"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4" name="Google Shape;594;p25"/>
            <p:cNvSpPr/>
            <p:nvPr/>
          </p:nvSpPr>
          <p:spPr>
            <a:xfrm>
              <a:off x="382900" y="3858225"/>
              <a:ext cx="6993625" cy="3250"/>
            </a:xfrm>
            <a:custGeom>
              <a:avLst/>
              <a:gdLst/>
              <a:ahLst/>
              <a:cxnLst/>
              <a:rect l="l" t="t" r="r" b="b"/>
              <a:pathLst>
                <a:path w="279745" h="130" extrusionOk="0">
                  <a:moveTo>
                    <a:pt x="0" y="1"/>
                  </a:moveTo>
                  <a:cubicBezTo>
                    <a:pt x="172" y="15"/>
                    <a:pt x="343" y="58"/>
                    <a:pt x="501" y="129"/>
                  </a:cubicBezTo>
                  <a:lnTo>
                    <a:pt x="279745" y="129"/>
                  </a:lnTo>
                  <a:lnTo>
                    <a:pt x="279745"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5" name="Google Shape;595;p25"/>
            <p:cNvSpPr/>
            <p:nvPr/>
          </p:nvSpPr>
          <p:spPr>
            <a:xfrm>
              <a:off x="238125" y="4069125"/>
              <a:ext cx="97600" cy="3250"/>
            </a:xfrm>
            <a:custGeom>
              <a:avLst/>
              <a:gdLst/>
              <a:ahLst/>
              <a:cxnLst/>
              <a:rect l="l" t="t" r="r" b="b"/>
              <a:pathLst>
                <a:path w="3904" h="130" extrusionOk="0">
                  <a:moveTo>
                    <a:pt x="0" y="1"/>
                  </a:moveTo>
                  <a:lnTo>
                    <a:pt x="0" y="130"/>
                  </a:lnTo>
                  <a:lnTo>
                    <a:pt x="3804" y="130"/>
                  </a:lnTo>
                  <a:cubicBezTo>
                    <a:pt x="3832" y="87"/>
                    <a:pt x="3875" y="44"/>
                    <a:pt x="3904"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6" name="Google Shape;596;p25"/>
            <p:cNvSpPr/>
            <p:nvPr/>
          </p:nvSpPr>
          <p:spPr>
            <a:xfrm>
              <a:off x="415425" y="4069125"/>
              <a:ext cx="6961100" cy="3250"/>
            </a:xfrm>
            <a:custGeom>
              <a:avLst/>
              <a:gdLst/>
              <a:ahLst/>
              <a:cxnLst/>
              <a:rect l="l" t="t" r="r" b="b"/>
              <a:pathLst>
                <a:path w="278444" h="130" extrusionOk="0">
                  <a:moveTo>
                    <a:pt x="0" y="1"/>
                  </a:moveTo>
                  <a:cubicBezTo>
                    <a:pt x="43" y="44"/>
                    <a:pt x="72" y="87"/>
                    <a:pt x="115" y="130"/>
                  </a:cubicBezTo>
                  <a:lnTo>
                    <a:pt x="278444" y="130"/>
                  </a:lnTo>
                  <a:lnTo>
                    <a:pt x="278444"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7" name="Google Shape;597;p25"/>
            <p:cNvSpPr/>
            <p:nvPr/>
          </p:nvSpPr>
          <p:spPr>
            <a:xfrm>
              <a:off x="425775" y="4280050"/>
              <a:ext cx="6950750" cy="3600"/>
            </a:xfrm>
            <a:custGeom>
              <a:avLst/>
              <a:gdLst/>
              <a:ahLst/>
              <a:cxnLst/>
              <a:rect l="l" t="t" r="r" b="b"/>
              <a:pathLst>
                <a:path w="278030" h="144" extrusionOk="0">
                  <a:moveTo>
                    <a:pt x="1" y="0"/>
                  </a:moveTo>
                  <a:cubicBezTo>
                    <a:pt x="15" y="43"/>
                    <a:pt x="30" y="86"/>
                    <a:pt x="44" y="143"/>
                  </a:cubicBezTo>
                  <a:lnTo>
                    <a:pt x="278030" y="143"/>
                  </a:lnTo>
                  <a:lnTo>
                    <a:pt x="2780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8" name="Google Shape;598;p25"/>
            <p:cNvSpPr/>
            <p:nvPr/>
          </p:nvSpPr>
          <p:spPr>
            <a:xfrm>
              <a:off x="238125" y="4280050"/>
              <a:ext cx="87600" cy="3600"/>
            </a:xfrm>
            <a:custGeom>
              <a:avLst/>
              <a:gdLst/>
              <a:ahLst/>
              <a:cxnLst/>
              <a:rect l="l" t="t" r="r" b="b"/>
              <a:pathLst>
                <a:path w="3504" h="144" extrusionOk="0">
                  <a:moveTo>
                    <a:pt x="0" y="0"/>
                  </a:moveTo>
                  <a:lnTo>
                    <a:pt x="0" y="143"/>
                  </a:lnTo>
                  <a:lnTo>
                    <a:pt x="3460" y="143"/>
                  </a:lnTo>
                  <a:cubicBezTo>
                    <a:pt x="3475" y="86"/>
                    <a:pt x="3489" y="43"/>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9" name="Google Shape;599;p25"/>
            <p:cNvSpPr/>
            <p:nvPr/>
          </p:nvSpPr>
          <p:spPr>
            <a:xfrm>
              <a:off x="428300" y="4491300"/>
              <a:ext cx="6948575" cy="3250"/>
            </a:xfrm>
            <a:custGeom>
              <a:avLst/>
              <a:gdLst/>
              <a:ahLst/>
              <a:cxnLst/>
              <a:rect l="l" t="t" r="r" b="b"/>
              <a:pathLst>
                <a:path w="277943" h="130" extrusionOk="0">
                  <a:moveTo>
                    <a:pt x="0" y="1"/>
                  </a:moveTo>
                  <a:lnTo>
                    <a:pt x="0" y="130"/>
                  </a:lnTo>
                  <a:lnTo>
                    <a:pt x="277943" y="130"/>
                  </a:lnTo>
                  <a:lnTo>
                    <a:pt x="27794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00" name="Google Shape;600;p25"/>
            <p:cNvSpPr/>
            <p:nvPr/>
          </p:nvSpPr>
          <p:spPr>
            <a:xfrm>
              <a:off x="238125" y="4491300"/>
              <a:ext cx="85100" cy="3250"/>
            </a:xfrm>
            <a:custGeom>
              <a:avLst/>
              <a:gdLst/>
              <a:ahLst/>
              <a:cxnLst/>
              <a:rect l="l" t="t" r="r" b="b"/>
              <a:pathLst>
                <a:path w="3404" h="130" extrusionOk="0">
                  <a:moveTo>
                    <a:pt x="0" y="1"/>
                  </a:moveTo>
                  <a:lnTo>
                    <a:pt x="0" y="130"/>
                  </a:lnTo>
                  <a:lnTo>
                    <a:pt x="3403" y="130"/>
                  </a:lnTo>
                  <a:lnTo>
                    <a:pt x="340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01" name="Google Shape;601;p25"/>
            <p:cNvSpPr/>
            <p:nvPr/>
          </p:nvSpPr>
          <p:spPr>
            <a:xfrm>
              <a:off x="423650" y="4702225"/>
              <a:ext cx="6952875" cy="3225"/>
            </a:xfrm>
            <a:custGeom>
              <a:avLst/>
              <a:gdLst/>
              <a:ahLst/>
              <a:cxnLst/>
              <a:rect l="l" t="t" r="r" b="b"/>
              <a:pathLst>
                <a:path w="278115" h="129" extrusionOk="0">
                  <a:moveTo>
                    <a:pt x="57" y="0"/>
                  </a:moveTo>
                  <a:cubicBezTo>
                    <a:pt x="29" y="43"/>
                    <a:pt x="14" y="86"/>
                    <a:pt x="0" y="129"/>
                  </a:cubicBezTo>
                  <a:lnTo>
                    <a:pt x="278115" y="129"/>
                  </a:lnTo>
                  <a:lnTo>
                    <a:pt x="27811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02" name="Google Shape;602;p25"/>
            <p:cNvSpPr/>
            <p:nvPr/>
          </p:nvSpPr>
          <p:spPr>
            <a:xfrm>
              <a:off x="238125" y="4702225"/>
              <a:ext cx="89750" cy="3225"/>
            </a:xfrm>
            <a:custGeom>
              <a:avLst/>
              <a:gdLst/>
              <a:ahLst/>
              <a:cxnLst/>
              <a:rect l="l" t="t" r="r" b="b"/>
              <a:pathLst>
                <a:path w="3590" h="129" extrusionOk="0">
                  <a:moveTo>
                    <a:pt x="0" y="0"/>
                  </a:moveTo>
                  <a:lnTo>
                    <a:pt x="0" y="129"/>
                  </a:lnTo>
                  <a:lnTo>
                    <a:pt x="3589" y="129"/>
                  </a:lnTo>
                  <a:cubicBezTo>
                    <a:pt x="3575" y="86"/>
                    <a:pt x="3546" y="43"/>
                    <a:pt x="3532"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sp>
        <p:nvSpPr>
          <p:cNvPr id="603" name="Google Shape;603;p25"/>
          <p:cNvSpPr txBox="1">
            <a:spLocks noGrp="1"/>
          </p:cNvSpPr>
          <p:nvPr>
            <p:ph type="body" idx="1"/>
          </p:nvPr>
        </p:nvSpPr>
        <p:spPr>
          <a:xfrm>
            <a:off x="1534567" y="1654800"/>
            <a:ext cx="4570000" cy="4222400"/>
          </a:xfrm>
          <a:prstGeom prst="rect">
            <a:avLst/>
          </a:prstGeom>
        </p:spPr>
        <p:txBody>
          <a:bodyPr spcFirstLastPara="1" wrap="square" lIns="91425" tIns="91425" rIns="91425" bIns="91425" anchor="b" anchorCtr="0">
            <a:noAutofit/>
          </a:bodyPr>
          <a:lstStyle>
            <a:lvl1pPr marL="609585" lvl="0" indent="-423323" rtl="0">
              <a:lnSpc>
                <a:spcPct val="100000"/>
              </a:lnSpc>
              <a:spcBef>
                <a:spcPts val="0"/>
              </a:spcBef>
              <a:spcAft>
                <a:spcPts val="0"/>
              </a:spcAft>
              <a:buClr>
                <a:schemeClr val="accent3"/>
              </a:buClr>
              <a:buSzPts val="1400"/>
              <a:buFont typeface="Signika Negative SemiBold"/>
              <a:buChar char="●"/>
              <a:defRPr sz="1867"/>
            </a:lvl1pPr>
            <a:lvl2pPr marL="1219170" lvl="1" indent="-406390" rtl="0">
              <a:spcBef>
                <a:spcPts val="2133"/>
              </a:spcBef>
              <a:spcAft>
                <a:spcPts val="0"/>
              </a:spcAft>
              <a:buClr>
                <a:srgbClr val="434343"/>
              </a:buClr>
              <a:buSzPts val="1200"/>
              <a:buFont typeface="Roboto Condensed Light"/>
              <a:buChar char="○"/>
              <a:defRPr/>
            </a:lvl2pPr>
            <a:lvl3pPr marL="1828754" lvl="2" indent="-406390" rtl="0">
              <a:spcBef>
                <a:spcPts val="2133"/>
              </a:spcBef>
              <a:spcAft>
                <a:spcPts val="0"/>
              </a:spcAft>
              <a:buClr>
                <a:srgbClr val="434343"/>
              </a:buClr>
              <a:buSzPts val="1200"/>
              <a:buFont typeface="Roboto Condensed Light"/>
              <a:buChar char="■"/>
              <a:defRPr/>
            </a:lvl3pPr>
            <a:lvl4pPr marL="2438339" lvl="3" indent="-406390" rtl="0">
              <a:spcBef>
                <a:spcPts val="2133"/>
              </a:spcBef>
              <a:spcAft>
                <a:spcPts val="0"/>
              </a:spcAft>
              <a:buClr>
                <a:srgbClr val="434343"/>
              </a:buClr>
              <a:buSzPts val="1200"/>
              <a:buFont typeface="Roboto Condensed Light"/>
              <a:buChar char="●"/>
              <a:defRPr/>
            </a:lvl4pPr>
            <a:lvl5pPr marL="3047924" lvl="4" indent="-406390" rtl="0">
              <a:spcBef>
                <a:spcPts val="2133"/>
              </a:spcBef>
              <a:spcAft>
                <a:spcPts val="0"/>
              </a:spcAft>
              <a:buClr>
                <a:srgbClr val="434343"/>
              </a:buClr>
              <a:buSzPts val="1200"/>
              <a:buFont typeface="Roboto Condensed Light"/>
              <a:buChar char="○"/>
              <a:defRPr/>
            </a:lvl5pPr>
            <a:lvl6pPr marL="3657509" lvl="5" indent="-406390" rtl="0">
              <a:spcBef>
                <a:spcPts val="2133"/>
              </a:spcBef>
              <a:spcAft>
                <a:spcPts val="0"/>
              </a:spcAft>
              <a:buClr>
                <a:srgbClr val="434343"/>
              </a:buClr>
              <a:buSzPts val="1200"/>
              <a:buFont typeface="Roboto Condensed Light"/>
              <a:buChar char="■"/>
              <a:defRPr/>
            </a:lvl6pPr>
            <a:lvl7pPr marL="4267093" lvl="6" indent="-406390" rtl="0">
              <a:spcBef>
                <a:spcPts val="2133"/>
              </a:spcBef>
              <a:spcAft>
                <a:spcPts val="0"/>
              </a:spcAft>
              <a:buClr>
                <a:srgbClr val="434343"/>
              </a:buClr>
              <a:buSzPts val="1200"/>
              <a:buFont typeface="Roboto Condensed Light"/>
              <a:buChar char="●"/>
              <a:defRPr/>
            </a:lvl7pPr>
            <a:lvl8pPr marL="4876678" lvl="7" indent="-406390" rtl="0">
              <a:spcBef>
                <a:spcPts val="2133"/>
              </a:spcBef>
              <a:spcAft>
                <a:spcPts val="0"/>
              </a:spcAft>
              <a:buClr>
                <a:srgbClr val="434343"/>
              </a:buClr>
              <a:buSzPts val="1200"/>
              <a:buFont typeface="Roboto Condensed Light"/>
              <a:buChar char="○"/>
              <a:defRPr/>
            </a:lvl8pPr>
            <a:lvl9pPr marL="5486263" lvl="8" indent="-406390" rtl="0">
              <a:spcBef>
                <a:spcPts val="2133"/>
              </a:spcBef>
              <a:spcAft>
                <a:spcPts val="2133"/>
              </a:spcAft>
              <a:buClr>
                <a:srgbClr val="434343"/>
              </a:buClr>
              <a:buSzPts val="1200"/>
              <a:buFont typeface="Roboto Condensed Light"/>
              <a:buChar char="■"/>
              <a:defRPr/>
            </a:lvl9pPr>
          </a:lstStyle>
          <a:p>
            <a:endParaRPr/>
          </a:p>
        </p:txBody>
      </p:sp>
      <p:sp>
        <p:nvSpPr>
          <p:cNvPr id="604" name="Google Shape;604;p25"/>
          <p:cNvSpPr txBox="1">
            <a:spLocks noGrp="1"/>
          </p:cNvSpPr>
          <p:nvPr>
            <p:ph type="title"/>
          </p:nvPr>
        </p:nvSpPr>
        <p:spPr>
          <a:xfrm>
            <a:off x="1193800" y="659215"/>
            <a:ext cx="9804400" cy="846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4000" b="0">
                <a:solidFill>
                  <a:schemeClr val="accent1"/>
                </a:solidFill>
                <a:latin typeface="Chelsea Market"/>
                <a:ea typeface="Chelsea Market"/>
                <a:cs typeface="Chelsea Market"/>
                <a:sym typeface="Chelsea Market"/>
              </a:defRPr>
            </a:lvl1pPr>
            <a:lvl2pPr lvl="1" algn="ctr" rtl="0">
              <a:spcBef>
                <a:spcPts val="0"/>
              </a:spcBef>
              <a:spcAft>
                <a:spcPts val="0"/>
              </a:spcAft>
              <a:buNone/>
              <a:defRPr sz="4000" b="0">
                <a:solidFill>
                  <a:schemeClr val="accent1"/>
                </a:solidFill>
                <a:latin typeface="Chelsea Market"/>
                <a:ea typeface="Chelsea Market"/>
                <a:cs typeface="Chelsea Market"/>
                <a:sym typeface="Chelsea Market"/>
              </a:defRPr>
            </a:lvl2pPr>
            <a:lvl3pPr lvl="2" algn="ctr" rtl="0">
              <a:spcBef>
                <a:spcPts val="0"/>
              </a:spcBef>
              <a:spcAft>
                <a:spcPts val="0"/>
              </a:spcAft>
              <a:buNone/>
              <a:defRPr sz="4000" b="0">
                <a:solidFill>
                  <a:schemeClr val="accent1"/>
                </a:solidFill>
                <a:latin typeface="Chelsea Market"/>
                <a:ea typeface="Chelsea Market"/>
                <a:cs typeface="Chelsea Market"/>
                <a:sym typeface="Chelsea Market"/>
              </a:defRPr>
            </a:lvl3pPr>
            <a:lvl4pPr lvl="3" algn="ctr" rtl="0">
              <a:spcBef>
                <a:spcPts val="0"/>
              </a:spcBef>
              <a:spcAft>
                <a:spcPts val="0"/>
              </a:spcAft>
              <a:buNone/>
              <a:defRPr sz="4000" b="0">
                <a:solidFill>
                  <a:schemeClr val="accent1"/>
                </a:solidFill>
                <a:latin typeface="Chelsea Market"/>
                <a:ea typeface="Chelsea Market"/>
                <a:cs typeface="Chelsea Market"/>
                <a:sym typeface="Chelsea Market"/>
              </a:defRPr>
            </a:lvl4pPr>
            <a:lvl5pPr lvl="4" algn="ctr" rtl="0">
              <a:spcBef>
                <a:spcPts val="0"/>
              </a:spcBef>
              <a:spcAft>
                <a:spcPts val="0"/>
              </a:spcAft>
              <a:buNone/>
              <a:defRPr sz="4000" b="0">
                <a:solidFill>
                  <a:schemeClr val="accent1"/>
                </a:solidFill>
                <a:latin typeface="Chelsea Market"/>
                <a:ea typeface="Chelsea Market"/>
                <a:cs typeface="Chelsea Market"/>
                <a:sym typeface="Chelsea Market"/>
              </a:defRPr>
            </a:lvl5pPr>
            <a:lvl6pPr lvl="5" algn="ctr" rtl="0">
              <a:spcBef>
                <a:spcPts val="0"/>
              </a:spcBef>
              <a:spcAft>
                <a:spcPts val="0"/>
              </a:spcAft>
              <a:buNone/>
              <a:defRPr sz="4000" b="0">
                <a:solidFill>
                  <a:schemeClr val="accent1"/>
                </a:solidFill>
                <a:latin typeface="Chelsea Market"/>
                <a:ea typeface="Chelsea Market"/>
                <a:cs typeface="Chelsea Market"/>
                <a:sym typeface="Chelsea Market"/>
              </a:defRPr>
            </a:lvl6pPr>
            <a:lvl7pPr lvl="6" algn="ctr" rtl="0">
              <a:spcBef>
                <a:spcPts val="0"/>
              </a:spcBef>
              <a:spcAft>
                <a:spcPts val="0"/>
              </a:spcAft>
              <a:buNone/>
              <a:defRPr sz="4000" b="0">
                <a:solidFill>
                  <a:schemeClr val="accent1"/>
                </a:solidFill>
                <a:latin typeface="Chelsea Market"/>
                <a:ea typeface="Chelsea Market"/>
                <a:cs typeface="Chelsea Market"/>
                <a:sym typeface="Chelsea Market"/>
              </a:defRPr>
            </a:lvl7pPr>
            <a:lvl8pPr lvl="7" algn="ctr" rtl="0">
              <a:spcBef>
                <a:spcPts val="0"/>
              </a:spcBef>
              <a:spcAft>
                <a:spcPts val="0"/>
              </a:spcAft>
              <a:buNone/>
              <a:defRPr sz="4000" b="0">
                <a:solidFill>
                  <a:schemeClr val="accent1"/>
                </a:solidFill>
                <a:latin typeface="Chelsea Market"/>
                <a:ea typeface="Chelsea Market"/>
                <a:cs typeface="Chelsea Market"/>
                <a:sym typeface="Chelsea Market"/>
              </a:defRPr>
            </a:lvl8pPr>
            <a:lvl9pPr lvl="8" algn="ctr" rtl="0">
              <a:spcBef>
                <a:spcPts val="0"/>
              </a:spcBef>
              <a:spcAft>
                <a:spcPts val="0"/>
              </a:spcAft>
              <a:buNone/>
              <a:defRPr sz="4000" b="0">
                <a:solidFill>
                  <a:schemeClr val="accent1"/>
                </a:solidFill>
                <a:latin typeface="Chelsea Market"/>
                <a:ea typeface="Chelsea Market"/>
                <a:cs typeface="Chelsea Market"/>
                <a:sym typeface="Chelsea Market"/>
              </a:defRPr>
            </a:lvl9pPr>
          </a:lstStyle>
          <a:p>
            <a:endParaRPr/>
          </a:p>
        </p:txBody>
      </p:sp>
      <p:sp>
        <p:nvSpPr>
          <p:cNvPr id="605" name="Google Shape;605;p25"/>
          <p:cNvSpPr txBox="1">
            <a:spLocks noGrp="1"/>
          </p:cNvSpPr>
          <p:nvPr>
            <p:ph type="body" idx="2"/>
          </p:nvPr>
        </p:nvSpPr>
        <p:spPr>
          <a:xfrm>
            <a:off x="6226000" y="1654800"/>
            <a:ext cx="5006000" cy="4222400"/>
          </a:xfrm>
          <a:prstGeom prst="rect">
            <a:avLst/>
          </a:prstGeom>
        </p:spPr>
        <p:txBody>
          <a:bodyPr spcFirstLastPara="1" wrap="square" lIns="91425" tIns="91425" rIns="91425" bIns="91425" anchor="b" anchorCtr="0">
            <a:noAutofit/>
          </a:bodyPr>
          <a:lstStyle>
            <a:lvl1pPr marL="609585" lvl="0" indent="-423323" rtl="0">
              <a:lnSpc>
                <a:spcPct val="100000"/>
              </a:lnSpc>
              <a:spcBef>
                <a:spcPts val="0"/>
              </a:spcBef>
              <a:spcAft>
                <a:spcPts val="0"/>
              </a:spcAft>
              <a:buClr>
                <a:schemeClr val="accent3"/>
              </a:buClr>
              <a:buSzPts val="1400"/>
              <a:buFont typeface="Signika Negative SemiBold"/>
              <a:buChar char="●"/>
              <a:defRPr sz="1867"/>
            </a:lvl1pPr>
            <a:lvl2pPr marL="1219170" lvl="1" indent="-406390" rtl="0">
              <a:spcBef>
                <a:spcPts val="2133"/>
              </a:spcBef>
              <a:spcAft>
                <a:spcPts val="0"/>
              </a:spcAft>
              <a:buClr>
                <a:srgbClr val="434343"/>
              </a:buClr>
              <a:buSzPts val="1200"/>
              <a:buFont typeface="Roboto Condensed Light"/>
              <a:buChar char="○"/>
              <a:defRPr/>
            </a:lvl2pPr>
            <a:lvl3pPr marL="1828754" lvl="2" indent="-406390" rtl="0">
              <a:spcBef>
                <a:spcPts val="2133"/>
              </a:spcBef>
              <a:spcAft>
                <a:spcPts val="0"/>
              </a:spcAft>
              <a:buClr>
                <a:srgbClr val="434343"/>
              </a:buClr>
              <a:buSzPts val="1200"/>
              <a:buFont typeface="Roboto Condensed Light"/>
              <a:buChar char="■"/>
              <a:defRPr/>
            </a:lvl3pPr>
            <a:lvl4pPr marL="2438339" lvl="3" indent="-406390" rtl="0">
              <a:spcBef>
                <a:spcPts val="2133"/>
              </a:spcBef>
              <a:spcAft>
                <a:spcPts val="0"/>
              </a:spcAft>
              <a:buClr>
                <a:srgbClr val="434343"/>
              </a:buClr>
              <a:buSzPts val="1200"/>
              <a:buFont typeface="Roboto Condensed Light"/>
              <a:buChar char="●"/>
              <a:defRPr/>
            </a:lvl4pPr>
            <a:lvl5pPr marL="3047924" lvl="4" indent="-406390" rtl="0">
              <a:spcBef>
                <a:spcPts val="2133"/>
              </a:spcBef>
              <a:spcAft>
                <a:spcPts val="0"/>
              </a:spcAft>
              <a:buClr>
                <a:srgbClr val="434343"/>
              </a:buClr>
              <a:buSzPts val="1200"/>
              <a:buFont typeface="Roboto Condensed Light"/>
              <a:buChar char="○"/>
              <a:defRPr/>
            </a:lvl5pPr>
            <a:lvl6pPr marL="3657509" lvl="5" indent="-406390" rtl="0">
              <a:spcBef>
                <a:spcPts val="2133"/>
              </a:spcBef>
              <a:spcAft>
                <a:spcPts val="0"/>
              </a:spcAft>
              <a:buClr>
                <a:srgbClr val="434343"/>
              </a:buClr>
              <a:buSzPts val="1200"/>
              <a:buFont typeface="Roboto Condensed Light"/>
              <a:buChar char="■"/>
              <a:defRPr/>
            </a:lvl6pPr>
            <a:lvl7pPr marL="4267093" lvl="6" indent="-406390" rtl="0">
              <a:spcBef>
                <a:spcPts val="2133"/>
              </a:spcBef>
              <a:spcAft>
                <a:spcPts val="0"/>
              </a:spcAft>
              <a:buClr>
                <a:srgbClr val="434343"/>
              </a:buClr>
              <a:buSzPts val="1200"/>
              <a:buFont typeface="Roboto Condensed Light"/>
              <a:buChar char="●"/>
              <a:defRPr/>
            </a:lvl7pPr>
            <a:lvl8pPr marL="4876678" lvl="7" indent="-406390" rtl="0">
              <a:spcBef>
                <a:spcPts val="2133"/>
              </a:spcBef>
              <a:spcAft>
                <a:spcPts val="0"/>
              </a:spcAft>
              <a:buClr>
                <a:srgbClr val="434343"/>
              </a:buClr>
              <a:buSzPts val="1200"/>
              <a:buFont typeface="Roboto Condensed Light"/>
              <a:buChar char="○"/>
              <a:defRPr/>
            </a:lvl8pPr>
            <a:lvl9pPr marL="5486263" lvl="8" indent="-406390" rtl="0">
              <a:spcBef>
                <a:spcPts val="2133"/>
              </a:spcBef>
              <a:spcAft>
                <a:spcPts val="2133"/>
              </a:spcAft>
              <a:buClr>
                <a:srgbClr val="434343"/>
              </a:buClr>
              <a:buSzPts val="1200"/>
              <a:buFont typeface="Roboto Condensed Light"/>
              <a:buChar char="■"/>
              <a:defRPr/>
            </a:lvl9pPr>
          </a:lstStyle>
          <a:p>
            <a:endParaRPr/>
          </a:p>
        </p:txBody>
      </p:sp>
    </p:spTree>
    <p:extLst>
      <p:ext uri="{BB962C8B-B14F-4D97-AF65-F5344CB8AC3E}">
        <p14:creationId xmlns:p14="http://schemas.microsoft.com/office/powerpoint/2010/main" val="459463017"/>
      </p:ext>
    </p:extLst>
  </p:cSld>
  <p:clrMapOvr>
    <a:masterClrMapping/>
  </p:clrMapOvr>
  <p:transition>
    <p:fade thruBlk="1"/>
  </p:transition>
</p:sldLayout>
</file>

<file path=ppt/slideLayouts/slideLayout236.xml><?xml version="1.0" encoding="utf-8"?>
<p:sldLayout xmlns:a="http://schemas.openxmlformats.org/drawingml/2006/main" xmlns:r="http://schemas.openxmlformats.org/officeDocument/2006/relationships" xmlns:p="http://schemas.openxmlformats.org/presentationml/2006/main" matchingName="Big title and text">
  <p:cSld name="Big title and text">
    <p:spTree>
      <p:nvGrpSpPr>
        <p:cNvPr id="1" name="Shape 672"/>
        <p:cNvGrpSpPr/>
        <p:nvPr/>
      </p:nvGrpSpPr>
      <p:grpSpPr>
        <a:xfrm>
          <a:off x="0" y="0"/>
          <a:ext cx="0" cy="0"/>
          <a:chOff x="0" y="0"/>
          <a:chExt cx="0" cy="0"/>
        </a:xfrm>
      </p:grpSpPr>
      <p:grpSp>
        <p:nvGrpSpPr>
          <p:cNvPr id="673" name="Google Shape;673;p27"/>
          <p:cNvGrpSpPr/>
          <p:nvPr/>
        </p:nvGrpSpPr>
        <p:grpSpPr>
          <a:xfrm rot="243592">
            <a:off x="1457076" y="1138285"/>
            <a:ext cx="9198101" cy="4742232"/>
            <a:chOff x="2016900" y="1269275"/>
            <a:chExt cx="6591250" cy="2916825"/>
          </a:xfrm>
        </p:grpSpPr>
        <p:sp>
          <p:nvSpPr>
            <p:cNvPr id="674" name="Google Shape;674;p27"/>
            <p:cNvSpPr/>
            <p:nvPr/>
          </p:nvSpPr>
          <p:spPr>
            <a:xfrm>
              <a:off x="2028525" y="1278000"/>
              <a:ext cx="6579625" cy="2908100"/>
            </a:xfrm>
            <a:custGeom>
              <a:avLst/>
              <a:gdLst/>
              <a:ahLst/>
              <a:cxnLst/>
              <a:rect l="l" t="t" r="r" b="b"/>
              <a:pathLst>
                <a:path w="263185" h="116324" extrusionOk="0">
                  <a:moveTo>
                    <a:pt x="1" y="0"/>
                  </a:moveTo>
                  <a:lnTo>
                    <a:pt x="1" y="116324"/>
                  </a:lnTo>
                  <a:lnTo>
                    <a:pt x="263184" y="116324"/>
                  </a:lnTo>
                  <a:lnTo>
                    <a:pt x="263184" y="0"/>
                  </a:lnTo>
                  <a:close/>
                </a:path>
              </a:pathLst>
            </a:custGeom>
            <a:solidFill>
              <a:srgbClr val="FFFFFF"/>
            </a:solidFill>
            <a:ln>
              <a:noFill/>
            </a:ln>
            <a:effectLst>
              <a:outerShdw blurRad="100013" dist="19050" dir="5400000" algn="bl" rotWithShape="0">
                <a:srgbClr val="783F04">
                  <a:alpha val="50000"/>
                </a:srgbClr>
              </a:outerShdw>
            </a:effectLst>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75" name="Google Shape;675;p27"/>
            <p:cNvSpPr/>
            <p:nvPr/>
          </p:nvSpPr>
          <p:spPr>
            <a:xfrm>
              <a:off x="2016900" y="173020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76" name="Google Shape;676;p27"/>
            <p:cNvSpPr/>
            <p:nvPr/>
          </p:nvSpPr>
          <p:spPr>
            <a:xfrm>
              <a:off x="2016900" y="187560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77" name="Google Shape;677;p27"/>
            <p:cNvSpPr/>
            <p:nvPr/>
          </p:nvSpPr>
          <p:spPr>
            <a:xfrm>
              <a:off x="2016900" y="216205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78" name="Google Shape;678;p27"/>
            <p:cNvSpPr/>
            <p:nvPr/>
          </p:nvSpPr>
          <p:spPr>
            <a:xfrm>
              <a:off x="2016900" y="230745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79" name="Google Shape;679;p27"/>
            <p:cNvSpPr/>
            <p:nvPr/>
          </p:nvSpPr>
          <p:spPr>
            <a:xfrm>
              <a:off x="2016900" y="259535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80" name="Google Shape;680;p27"/>
            <p:cNvSpPr/>
            <p:nvPr/>
          </p:nvSpPr>
          <p:spPr>
            <a:xfrm>
              <a:off x="2016900" y="274075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81" name="Google Shape;681;p27"/>
            <p:cNvSpPr/>
            <p:nvPr/>
          </p:nvSpPr>
          <p:spPr>
            <a:xfrm>
              <a:off x="2016900" y="302720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82" name="Google Shape;682;p27"/>
            <p:cNvSpPr/>
            <p:nvPr/>
          </p:nvSpPr>
          <p:spPr>
            <a:xfrm>
              <a:off x="2016900" y="317260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83" name="Google Shape;683;p27"/>
            <p:cNvSpPr/>
            <p:nvPr/>
          </p:nvSpPr>
          <p:spPr>
            <a:xfrm>
              <a:off x="2016900" y="346050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84" name="Google Shape;684;p27"/>
            <p:cNvSpPr/>
            <p:nvPr/>
          </p:nvSpPr>
          <p:spPr>
            <a:xfrm>
              <a:off x="2016900" y="3605925"/>
              <a:ext cx="6591250" cy="25"/>
            </a:xfrm>
            <a:custGeom>
              <a:avLst/>
              <a:gdLst/>
              <a:ahLst/>
              <a:cxnLst/>
              <a:rect l="l" t="t" r="r" b="b"/>
              <a:pathLst>
                <a:path w="263650" h="1" fill="none" extrusionOk="0">
                  <a:moveTo>
                    <a:pt x="1" y="0"/>
                  </a:moveTo>
                  <a:lnTo>
                    <a:pt x="263649" y="0"/>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85" name="Google Shape;685;p27"/>
            <p:cNvSpPr/>
            <p:nvPr/>
          </p:nvSpPr>
          <p:spPr>
            <a:xfrm>
              <a:off x="2016900" y="389235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86" name="Google Shape;686;p27"/>
            <p:cNvSpPr/>
            <p:nvPr/>
          </p:nvSpPr>
          <p:spPr>
            <a:xfrm>
              <a:off x="2016900" y="4037775"/>
              <a:ext cx="6591250" cy="25"/>
            </a:xfrm>
            <a:custGeom>
              <a:avLst/>
              <a:gdLst/>
              <a:ahLst/>
              <a:cxnLst/>
              <a:rect l="l" t="t" r="r" b="b"/>
              <a:pathLst>
                <a:path w="263650" h="1" fill="none" extrusionOk="0">
                  <a:moveTo>
                    <a:pt x="1" y="0"/>
                  </a:moveTo>
                  <a:lnTo>
                    <a:pt x="263649" y="0"/>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87" name="Google Shape;687;p27"/>
            <p:cNvSpPr/>
            <p:nvPr/>
          </p:nvSpPr>
          <p:spPr>
            <a:xfrm>
              <a:off x="2892250" y="1269275"/>
              <a:ext cx="25" cy="2916825"/>
            </a:xfrm>
            <a:custGeom>
              <a:avLst/>
              <a:gdLst/>
              <a:ahLst/>
              <a:cxnLst/>
              <a:rect l="l" t="t" r="r" b="b"/>
              <a:pathLst>
                <a:path w="1" h="116673" fill="none" extrusionOk="0">
                  <a:moveTo>
                    <a:pt x="0" y="0"/>
                  </a:moveTo>
                  <a:lnTo>
                    <a:pt x="0" y="116673"/>
                  </a:lnTo>
                </a:path>
              </a:pathLst>
            </a:custGeom>
            <a:solidFill>
              <a:srgbClr val="E72D53"/>
            </a:solidFill>
            <a:ln w="18900" cap="flat" cmpd="sng">
              <a:solidFill>
                <a:srgbClr val="E72D53"/>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sp>
        <p:nvSpPr>
          <p:cNvPr id="688" name="Google Shape;688;p27"/>
          <p:cNvSpPr txBox="1">
            <a:spLocks noGrp="1"/>
          </p:cNvSpPr>
          <p:nvPr>
            <p:ph type="title"/>
          </p:nvPr>
        </p:nvSpPr>
        <p:spPr>
          <a:xfrm rot="-261720">
            <a:off x="1544505" y="1265283"/>
            <a:ext cx="3113419" cy="1773899"/>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6000" b="0">
                <a:solidFill>
                  <a:schemeClr val="accent1"/>
                </a:solidFill>
                <a:latin typeface="Chelsea Market"/>
                <a:ea typeface="Chelsea Market"/>
                <a:cs typeface="Chelsea Market"/>
                <a:sym typeface="Chelsea Market"/>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dirty="0"/>
          </a:p>
        </p:txBody>
      </p:sp>
      <p:sp>
        <p:nvSpPr>
          <p:cNvPr id="689" name="Google Shape;689;p27"/>
          <p:cNvSpPr txBox="1">
            <a:spLocks noGrp="1"/>
          </p:cNvSpPr>
          <p:nvPr>
            <p:ph type="subTitle" idx="1"/>
          </p:nvPr>
        </p:nvSpPr>
        <p:spPr>
          <a:xfrm rot="251627" flipH="1">
            <a:off x="5272733" y="2205222"/>
            <a:ext cx="3834267" cy="2683967"/>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3200"/>
            </a:lvl1pPr>
            <a:lvl2pPr lvl="1" algn="ctr" rtl="0">
              <a:lnSpc>
                <a:spcPct val="100000"/>
              </a:lnSpc>
              <a:spcBef>
                <a:spcPts val="0"/>
              </a:spcBef>
              <a:spcAft>
                <a:spcPts val="0"/>
              </a:spcAft>
              <a:buSzPts val="1400"/>
              <a:buNone/>
              <a:defRPr sz="1867"/>
            </a:lvl2pPr>
            <a:lvl3pPr lvl="2" algn="ctr" rtl="0">
              <a:lnSpc>
                <a:spcPct val="100000"/>
              </a:lnSpc>
              <a:spcBef>
                <a:spcPts val="0"/>
              </a:spcBef>
              <a:spcAft>
                <a:spcPts val="0"/>
              </a:spcAft>
              <a:buSzPts val="1400"/>
              <a:buNone/>
              <a:defRPr sz="1867"/>
            </a:lvl3pPr>
            <a:lvl4pPr lvl="3" algn="ctr" rtl="0">
              <a:lnSpc>
                <a:spcPct val="100000"/>
              </a:lnSpc>
              <a:spcBef>
                <a:spcPts val="0"/>
              </a:spcBef>
              <a:spcAft>
                <a:spcPts val="0"/>
              </a:spcAft>
              <a:buSzPts val="1400"/>
              <a:buNone/>
              <a:defRPr sz="1867"/>
            </a:lvl4pPr>
            <a:lvl5pPr lvl="4" algn="ctr" rtl="0">
              <a:lnSpc>
                <a:spcPct val="100000"/>
              </a:lnSpc>
              <a:spcBef>
                <a:spcPts val="0"/>
              </a:spcBef>
              <a:spcAft>
                <a:spcPts val="0"/>
              </a:spcAft>
              <a:buSzPts val="1400"/>
              <a:buNone/>
              <a:defRPr sz="1867"/>
            </a:lvl5pPr>
            <a:lvl6pPr lvl="5" algn="ctr" rtl="0">
              <a:lnSpc>
                <a:spcPct val="100000"/>
              </a:lnSpc>
              <a:spcBef>
                <a:spcPts val="0"/>
              </a:spcBef>
              <a:spcAft>
                <a:spcPts val="0"/>
              </a:spcAft>
              <a:buSzPts val="1400"/>
              <a:buNone/>
              <a:defRPr sz="1867"/>
            </a:lvl6pPr>
            <a:lvl7pPr lvl="6" algn="ctr" rtl="0">
              <a:lnSpc>
                <a:spcPct val="100000"/>
              </a:lnSpc>
              <a:spcBef>
                <a:spcPts val="0"/>
              </a:spcBef>
              <a:spcAft>
                <a:spcPts val="0"/>
              </a:spcAft>
              <a:buSzPts val="1400"/>
              <a:buNone/>
              <a:defRPr sz="1867"/>
            </a:lvl7pPr>
            <a:lvl8pPr lvl="7" algn="ctr" rtl="0">
              <a:lnSpc>
                <a:spcPct val="100000"/>
              </a:lnSpc>
              <a:spcBef>
                <a:spcPts val="0"/>
              </a:spcBef>
              <a:spcAft>
                <a:spcPts val="0"/>
              </a:spcAft>
              <a:buSzPts val="1400"/>
              <a:buNone/>
              <a:defRPr sz="1867"/>
            </a:lvl8pPr>
            <a:lvl9pPr lvl="8" algn="ctr" rtl="0">
              <a:lnSpc>
                <a:spcPct val="100000"/>
              </a:lnSpc>
              <a:spcBef>
                <a:spcPts val="0"/>
              </a:spcBef>
              <a:spcAft>
                <a:spcPts val="0"/>
              </a:spcAft>
              <a:buSzPts val="1400"/>
              <a:buNone/>
              <a:defRPr sz="1867"/>
            </a:lvl9pPr>
          </a:lstStyle>
          <a:p>
            <a:endParaRPr dirty="0"/>
          </a:p>
        </p:txBody>
      </p:sp>
    </p:spTree>
    <p:extLst>
      <p:ext uri="{BB962C8B-B14F-4D97-AF65-F5344CB8AC3E}">
        <p14:creationId xmlns:p14="http://schemas.microsoft.com/office/powerpoint/2010/main" val="1223429735"/>
      </p:ext>
    </p:extLst>
  </p:cSld>
  <p:clrMapOvr>
    <a:masterClrMapping/>
  </p:clrMapOvr>
  <p:transition>
    <p:fade thruBlk="1"/>
  </p:transition>
</p:sldLayout>
</file>

<file path=ppt/slideLayouts/slideLayout237.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690"/>
        <p:cNvGrpSpPr/>
        <p:nvPr/>
      </p:nvGrpSpPr>
      <p:grpSpPr>
        <a:xfrm>
          <a:off x="0" y="0"/>
          <a:ext cx="0" cy="0"/>
          <a:chOff x="0" y="0"/>
          <a:chExt cx="0" cy="0"/>
        </a:xfrm>
      </p:grpSpPr>
    </p:spTree>
    <p:extLst>
      <p:ext uri="{BB962C8B-B14F-4D97-AF65-F5344CB8AC3E}">
        <p14:creationId xmlns:p14="http://schemas.microsoft.com/office/powerpoint/2010/main" val="3159399449"/>
      </p:ext>
    </p:extLst>
  </p:cSld>
  <p:clrMapOvr>
    <a:masterClrMapping/>
  </p:clrMapOvr>
  <p:transition>
    <p:fade thruBlk="1"/>
  </p:transition>
</p:sldLayout>
</file>

<file path=ppt/slideLayouts/slideLayout238.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691"/>
        <p:cNvGrpSpPr/>
        <p:nvPr/>
      </p:nvGrpSpPr>
      <p:grpSpPr>
        <a:xfrm>
          <a:off x="0" y="0"/>
          <a:ext cx="0" cy="0"/>
          <a:chOff x="0" y="0"/>
          <a:chExt cx="0" cy="0"/>
        </a:xfrm>
      </p:grpSpPr>
    </p:spTree>
    <p:extLst>
      <p:ext uri="{BB962C8B-B14F-4D97-AF65-F5344CB8AC3E}">
        <p14:creationId xmlns:p14="http://schemas.microsoft.com/office/powerpoint/2010/main" val="1425554375"/>
      </p:ext>
    </p:extLst>
  </p:cSld>
  <p:clrMapOvr>
    <a:masterClrMapping/>
  </p:clrMapOvr>
  <p:transition>
    <p:fade thruBlk="1"/>
  </p:transition>
</p:sldLayout>
</file>

<file path=ppt/slideLayouts/slideLayout23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712969636"/>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538111571"/>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991605455"/>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742249952"/>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234943061"/>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065572339"/>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110247920"/>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4134684646"/>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393364270"/>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81921162"/>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012045241"/>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6"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22354946"/>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4" y="3909054"/>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45407722"/>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3"/>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914286"/>
            <a:endParaRPr lang="ko-KR" altLang="en-US" sz="2400">
              <a:solidFill>
                <a:prstClr val="white"/>
              </a:solidFill>
            </a:endParaRPr>
          </a:p>
        </p:txBody>
      </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0"/>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70456569"/>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Tree>
    <p:extLst>
      <p:ext uri="{BB962C8B-B14F-4D97-AF65-F5344CB8AC3E}">
        <p14:creationId xmlns:p14="http://schemas.microsoft.com/office/powerpoint/2010/main" val="3894492124"/>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40008099"/>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2" name="Rectangle 11"/>
          <p:cNvSpPr/>
          <p:nvPr userDrawn="1"/>
        </p:nvSpPr>
        <p:spPr>
          <a:xfrm>
            <a:off x="3104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3" name="Rectangle 12"/>
          <p:cNvSpPr/>
          <p:nvPr userDrawn="1"/>
        </p:nvSpPr>
        <p:spPr>
          <a:xfrm>
            <a:off x="6208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4" name="Rectangle 13"/>
          <p:cNvSpPr/>
          <p:nvPr userDrawn="1"/>
        </p:nvSpPr>
        <p:spPr>
          <a:xfrm>
            <a:off x="9312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Tree>
    <p:extLst>
      <p:ext uri="{BB962C8B-B14F-4D97-AF65-F5344CB8AC3E}">
        <p14:creationId xmlns:p14="http://schemas.microsoft.com/office/powerpoint/2010/main" val="174156770"/>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5"/>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914286"/>
            <a:endParaRPr lang="ko-KR" altLang="en-US" sz="2400">
              <a:solidFill>
                <a:prstClr val="white"/>
              </a:solidFill>
            </a:endParaRPr>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7"/>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4" y="2168343"/>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623392" y="4485118"/>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Tree>
    <p:extLst>
      <p:ext uri="{BB962C8B-B14F-4D97-AF65-F5344CB8AC3E}">
        <p14:creationId xmlns:p14="http://schemas.microsoft.com/office/powerpoint/2010/main" val="3888402373"/>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914286"/>
            <a:endParaRPr lang="ko-KR" altLang="en-US" sz="2400">
              <a:solidFill>
                <a:prstClr val="white"/>
              </a:solidFill>
            </a:endParaRPr>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1"/>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59" y="1681512"/>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945666816"/>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Tree>
    <p:extLst>
      <p:ext uri="{BB962C8B-B14F-4D97-AF65-F5344CB8AC3E}">
        <p14:creationId xmlns:p14="http://schemas.microsoft.com/office/powerpoint/2010/main" val="2156335499"/>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3954779"/>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7"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7"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7"/>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548513437"/>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914286"/>
            <a:endParaRPr lang="ko-KR" altLang="en-US" sz="2400">
              <a:solidFill>
                <a:prstClr val="white"/>
              </a:solidFill>
            </a:endParaRPr>
          </a:p>
        </p:txBody>
      </p:sp>
      <p:sp>
        <p:nvSpPr>
          <p:cNvPr id="6" name="Picture Placeholder 2"/>
          <p:cNvSpPr>
            <a:spLocks noGrp="1"/>
          </p:cNvSpPr>
          <p:nvPr>
            <p:ph type="pic" idx="1" hasCustomPrompt="1"/>
          </p:nvPr>
        </p:nvSpPr>
        <p:spPr>
          <a:xfrm>
            <a:off x="18082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302044973"/>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209200238"/>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7"/>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2"/>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7" name="Picture Placeholder 2"/>
          <p:cNvSpPr>
            <a:spLocks noGrp="1"/>
          </p:cNvSpPr>
          <p:nvPr>
            <p:ph type="pic" idx="12" hasCustomPrompt="1"/>
          </p:nvPr>
        </p:nvSpPr>
        <p:spPr>
          <a:xfrm>
            <a:off x="623392"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5"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79397771"/>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652771396"/>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1" y="1508786"/>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dirty="0">
              <a:solidFill>
                <a:prstClr val="white"/>
              </a:solidFill>
            </a:endParaRPr>
          </a:p>
        </p:txBody>
      </p:sp>
      <p:sp>
        <p:nvSpPr>
          <p:cNvPr id="17" name="Rounded Rectangle 16"/>
          <p:cNvSpPr/>
          <p:nvPr userDrawn="1"/>
        </p:nvSpPr>
        <p:spPr>
          <a:xfrm>
            <a:off x="709243" y="1796667"/>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8" name="Half Frame 17"/>
          <p:cNvSpPr/>
          <p:nvPr userDrawn="1"/>
        </p:nvSpPr>
        <p:spPr>
          <a:xfrm rot="5400000">
            <a:off x="3456857" y="1650935"/>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black"/>
              </a:solidFill>
            </a:endParaRPr>
          </a:p>
        </p:txBody>
      </p:sp>
    </p:spTree>
    <p:extLst>
      <p:ext uri="{BB962C8B-B14F-4D97-AF65-F5344CB8AC3E}">
        <p14:creationId xmlns:p14="http://schemas.microsoft.com/office/powerpoint/2010/main" val="2856181637"/>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ounded Rectangle 7">
            <a:extLst>
              <a:ext uri="{FF2B5EF4-FFF2-40B4-BE49-F238E27FC236}">
                <a16:creationId xmlns="" xmlns:a16="http://schemas.microsoft.com/office/drawing/2014/main" id="{856157B1-A860-41F6-B7ED-1D78B73FEABD}"/>
              </a:ext>
            </a:extLst>
          </p:cNvPr>
          <p:cNvSpPr/>
          <p:nvPr userDrawn="1"/>
        </p:nvSpPr>
        <p:spPr>
          <a:xfrm>
            <a:off x="213784" y="144464"/>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86">
              <a:defRPr/>
            </a:pPr>
            <a:endParaRPr lang="en-US">
              <a:solidFill>
                <a:prstClr val="white"/>
              </a:solidFill>
            </a:endParaRPr>
          </a:p>
        </p:txBody>
      </p:sp>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5" name="Date Placeholder 3">
            <a:extLst>
              <a:ext uri="{FF2B5EF4-FFF2-40B4-BE49-F238E27FC236}">
                <a16:creationId xmlns="" xmlns:a16="http://schemas.microsoft.com/office/drawing/2014/main" id="{F1B6E415-0823-4846-A285-B3F7EB270EF8}"/>
              </a:ext>
            </a:extLst>
          </p:cNvPr>
          <p:cNvSpPr>
            <a:spLocks noGrp="1"/>
          </p:cNvSpPr>
          <p:nvPr>
            <p:ph type="dt" sz="half" idx="10"/>
          </p:nvPr>
        </p:nvSpPr>
        <p:spPr/>
        <p:txBody>
          <a:bodyPr/>
          <a:lstStyle>
            <a:lvl1pPr>
              <a:defRPr/>
            </a:lvl1pPr>
          </a:lstStyle>
          <a:p>
            <a:pPr>
              <a:defRPr/>
            </a:pPr>
            <a:fld id="{DD2EB969-846C-4D8F-A7A5-2C9218A0F284}" type="datetimeFigureOut">
              <a:rPr lang="en-US"/>
              <a:pPr>
                <a:defRPr/>
              </a:pPr>
              <a:t>8/18/2024</a:t>
            </a:fld>
            <a:endParaRPr lang="en-US"/>
          </a:p>
        </p:txBody>
      </p:sp>
      <p:sp>
        <p:nvSpPr>
          <p:cNvPr id="6" name="Footer Placeholder 4">
            <a:extLst>
              <a:ext uri="{FF2B5EF4-FFF2-40B4-BE49-F238E27FC236}">
                <a16:creationId xmlns="" xmlns:a16="http://schemas.microsoft.com/office/drawing/2014/main" id="{8D0B2F72-2612-4A75-A6AF-AD92730302DA}"/>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7C95E954-67D0-4791-82A7-3C4F151D1D76}"/>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94BCD8A1-E1BD-4EAE-8080-627C52ECB7F0}" type="slidenum">
              <a:rPr lang="en-US" altLang="en-US"/>
              <a:pPr>
                <a:defRPr/>
              </a:pPr>
              <a:t>‹#›</a:t>
            </a:fld>
            <a:endParaRPr lang="en-US" altLang="en-US"/>
          </a:p>
        </p:txBody>
      </p:sp>
    </p:spTree>
    <p:extLst>
      <p:ext uri="{BB962C8B-B14F-4D97-AF65-F5344CB8AC3E}">
        <p14:creationId xmlns:p14="http://schemas.microsoft.com/office/powerpoint/2010/main" val="97914759"/>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395A1AAD-50FA-4668-B11A-28AD636BD89C}"/>
              </a:ext>
            </a:extLst>
          </p:cNvPr>
          <p:cNvSpPr>
            <a:spLocks noGrp="1"/>
          </p:cNvSpPr>
          <p:nvPr>
            <p:ph type="dt" sz="half" idx="10"/>
          </p:nvPr>
        </p:nvSpPr>
        <p:spPr/>
        <p:txBody>
          <a:bodyPr/>
          <a:lstStyle>
            <a:lvl1pPr>
              <a:defRPr/>
            </a:lvl1pPr>
          </a:lstStyle>
          <a:p>
            <a:pPr>
              <a:defRPr/>
            </a:pPr>
            <a:fld id="{4EEFFB1D-C063-4105-9FB5-74C5ADA38306}" type="datetimeFigureOut">
              <a:rPr lang="en-US"/>
              <a:pPr>
                <a:defRPr/>
              </a:pPr>
              <a:t>8/18/2024</a:t>
            </a:fld>
            <a:endParaRPr lang="en-US"/>
          </a:p>
        </p:txBody>
      </p:sp>
      <p:sp>
        <p:nvSpPr>
          <p:cNvPr id="5" name="Footer Placeholder 4">
            <a:extLst>
              <a:ext uri="{FF2B5EF4-FFF2-40B4-BE49-F238E27FC236}">
                <a16:creationId xmlns="" xmlns:a16="http://schemas.microsoft.com/office/drawing/2014/main" id="{CF56278C-5FD2-462F-9616-2A9D447D87DA}"/>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4D7418A1-6916-4F34-8419-5135231EA967}"/>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A519094-A4DE-4960-B62E-E6000E18CDF6}" type="slidenum">
              <a:rPr lang="en-US" altLang="en-US"/>
              <a:pPr>
                <a:defRPr/>
              </a:pPr>
              <a:t>‹#›</a:t>
            </a:fld>
            <a:endParaRPr lang="en-US" altLang="en-US"/>
          </a:p>
        </p:txBody>
      </p:sp>
    </p:spTree>
    <p:extLst>
      <p:ext uri="{BB962C8B-B14F-4D97-AF65-F5344CB8AC3E}">
        <p14:creationId xmlns:p14="http://schemas.microsoft.com/office/powerpoint/2010/main" val="3758773388"/>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 xmlns:a16="http://schemas.microsoft.com/office/drawing/2014/main" id="{AB515692-18C4-4A77-AF17-2A516985DD59}"/>
              </a:ext>
            </a:extLst>
          </p:cNvPr>
          <p:cNvSpPr>
            <a:spLocks noGrp="1"/>
          </p:cNvSpPr>
          <p:nvPr>
            <p:ph type="dt" sz="half" idx="10"/>
          </p:nvPr>
        </p:nvSpPr>
        <p:spPr/>
        <p:txBody>
          <a:bodyPr/>
          <a:lstStyle>
            <a:lvl1pPr>
              <a:defRPr/>
            </a:lvl1pPr>
          </a:lstStyle>
          <a:p>
            <a:pPr>
              <a:defRPr/>
            </a:pPr>
            <a:fld id="{CDBD1DB4-4620-4251-9486-8344429F44E4}" type="datetimeFigureOut">
              <a:rPr lang="en-US"/>
              <a:pPr>
                <a:defRPr/>
              </a:pPr>
              <a:t>8/18/2024</a:t>
            </a:fld>
            <a:endParaRPr lang="en-US"/>
          </a:p>
        </p:txBody>
      </p:sp>
      <p:sp>
        <p:nvSpPr>
          <p:cNvPr id="5" name="Footer Placeholder 4">
            <a:extLst>
              <a:ext uri="{FF2B5EF4-FFF2-40B4-BE49-F238E27FC236}">
                <a16:creationId xmlns="" xmlns:a16="http://schemas.microsoft.com/office/drawing/2014/main" id="{28EB8D80-2CF2-40DB-A8F7-0B791B2511F6}"/>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07B4B68C-8C31-4227-937E-57AF3DEDBE0A}"/>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69482B47-9EEC-4B5F-B389-330E913A669D}" type="slidenum">
              <a:rPr lang="en-US" altLang="en-US"/>
              <a:pPr>
                <a:defRPr/>
              </a:pPr>
              <a:t>‹#›</a:t>
            </a:fld>
            <a:endParaRPr lang="en-US" altLang="en-US"/>
          </a:p>
        </p:txBody>
      </p:sp>
    </p:spTree>
    <p:extLst>
      <p:ext uri="{BB962C8B-B14F-4D97-AF65-F5344CB8AC3E}">
        <p14:creationId xmlns:p14="http://schemas.microsoft.com/office/powerpoint/2010/main" val="80499476"/>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 xmlns:a16="http://schemas.microsoft.com/office/drawing/2014/main" id="{8CA7F4E4-21EA-433C-B8EA-AF5BF2C1DBED}"/>
              </a:ext>
            </a:extLst>
          </p:cNvPr>
          <p:cNvSpPr>
            <a:spLocks noGrp="1"/>
          </p:cNvSpPr>
          <p:nvPr>
            <p:ph type="dt" sz="half" idx="10"/>
          </p:nvPr>
        </p:nvSpPr>
        <p:spPr/>
        <p:txBody>
          <a:bodyPr/>
          <a:lstStyle>
            <a:lvl1pPr>
              <a:defRPr/>
            </a:lvl1pPr>
          </a:lstStyle>
          <a:p>
            <a:pPr>
              <a:defRPr/>
            </a:pPr>
            <a:fld id="{D38B79B2-9179-4F91-8150-226BE5BC69F4}" type="datetimeFigureOut">
              <a:rPr lang="en-US"/>
              <a:pPr>
                <a:defRPr/>
              </a:pPr>
              <a:t>8/18/2024</a:t>
            </a:fld>
            <a:endParaRPr lang="en-US"/>
          </a:p>
        </p:txBody>
      </p:sp>
      <p:sp>
        <p:nvSpPr>
          <p:cNvPr id="6" name="Footer Placeholder 4">
            <a:extLst>
              <a:ext uri="{FF2B5EF4-FFF2-40B4-BE49-F238E27FC236}">
                <a16:creationId xmlns="" xmlns:a16="http://schemas.microsoft.com/office/drawing/2014/main" id="{4823B5F2-303E-4E17-9FE7-A9F50DAEA331}"/>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14AD061B-6A37-46A3-BD05-6954A011A98E}"/>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A63C03ED-D0A2-4481-9881-AF469054ECEC}" type="slidenum">
              <a:rPr lang="en-US" altLang="en-US"/>
              <a:pPr>
                <a:defRPr/>
              </a:pPr>
              <a:t>‹#›</a:t>
            </a:fld>
            <a:endParaRPr lang="en-US" altLang="en-US"/>
          </a:p>
        </p:txBody>
      </p:sp>
    </p:spTree>
    <p:extLst>
      <p:ext uri="{BB962C8B-B14F-4D97-AF65-F5344CB8AC3E}">
        <p14:creationId xmlns:p14="http://schemas.microsoft.com/office/powerpoint/2010/main" val="1770855254"/>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 xmlns:a16="http://schemas.microsoft.com/office/drawing/2014/main" id="{0A80F907-6458-41A8-8758-87D840439ABC}"/>
              </a:ext>
            </a:extLst>
          </p:cNvPr>
          <p:cNvSpPr>
            <a:spLocks noGrp="1"/>
          </p:cNvSpPr>
          <p:nvPr>
            <p:ph type="dt" sz="half" idx="10"/>
          </p:nvPr>
        </p:nvSpPr>
        <p:spPr/>
        <p:txBody>
          <a:bodyPr/>
          <a:lstStyle>
            <a:lvl1pPr>
              <a:defRPr/>
            </a:lvl1pPr>
          </a:lstStyle>
          <a:p>
            <a:pPr>
              <a:defRPr/>
            </a:pPr>
            <a:fld id="{F2CA2BFC-7519-4E87-BE12-12D6662872B8}" type="datetimeFigureOut">
              <a:rPr lang="en-US"/>
              <a:pPr>
                <a:defRPr/>
              </a:pPr>
              <a:t>8/18/2024</a:t>
            </a:fld>
            <a:endParaRPr lang="en-US"/>
          </a:p>
        </p:txBody>
      </p:sp>
      <p:sp>
        <p:nvSpPr>
          <p:cNvPr id="8" name="Footer Placeholder 4">
            <a:extLst>
              <a:ext uri="{FF2B5EF4-FFF2-40B4-BE49-F238E27FC236}">
                <a16:creationId xmlns="" xmlns:a16="http://schemas.microsoft.com/office/drawing/2014/main" id="{8538504B-EB2E-41DE-A611-1AEFE898083F}"/>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 xmlns:a16="http://schemas.microsoft.com/office/drawing/2014/main" id="{3DB48B6D-3DB2-4AF7-8468-2B4BBAF55B00}"/>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02920DB9-6754-4627-A7E9-2B0E44AEC092}" type="slidenum">
              <a:rPr lang="en-US" altLang="en-US"/>
              <a:pPr>
                <a:defRPr/>
              </a:pPr>
              <a:t>‹#›</a:t>
            </a:fld>
            <a:endParaRPr lang="en-US" altLang="en-US"/>
          </a:p>
        </p:txBody>
      </p:sp>
    </p:spTree>
    <p:extLst>
      <p:ext uri="{BB962C8B-B14F-4D97-AF65-F5344CB8AC3E}">
        <p14:creationId xmlns:p14="http://schemas.microsoft.com/office/powerpoint/2010/main" val="3832293991"/>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AEAB9D4F-63CB-4AF3-A9F1-B49AD63051B4}"/>
              </a:ext>
            </a:extLst>
          </p:cNvPr>
          <p:cNvSpPr>
            <a:spLocks noGrp="1"/>
          </p:cNvSpPr>
          <p:nvPr>
            <p:ph type="dt" sz="half" idx="10"/>
          </p:nvPr>
        </p:nvSpPr>
        <p:spPr/>
        <p:txBody>
          <a:bodyPr/>
          <a:lstStyle>
            <a:lvl1pPr>
              <a:defRPr/>
            </a:lvl1pPr>
          </a:lstStyle>
          <a:p>
            <a:pPr>
              <a:defRPr/>
            </a:pPr>
            <a:fld id="{DCA79DF8-27E4-4187-B940-64E9997100A1}" type="datetimeFigureOut">
              <a:rPr lang="en-US"/>
              <a:pPr>
                <a:defRPr/>
              </a:pPr>
              <a:t>8/18/2024</a:t>
            </a:fld>
            <a:endParaRPr lang="en-US"/>
          </a:p>
        </p:txBody>
      </p:sp>
      <p:sp>
        <p:nvSpPr>
          <p:cNvPr id="4" name="Footer Placeholder 4">
            <a:extLst>
              <a:ext uri="{FF2B5EF4-FFF2-40B4-BE49-F238E27FC236}">
                <a16:creationId xmlns="" xmlns:a16="http://schemas.microsoft.com/office/drawing/2014/main" id="{0AE9068A-BCBB-4E56-8F0A-28772860A3AE}"/>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 xmlns:a16="http://schemas.microsoft.com/office/drawing/2014/main" id="{BD8B2985-4180-4600-AA36-72ED4B263C9F}"/>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446B21F-0943-40FD-BCD6-5CD3842988D5}" type="slidenum">
              <a:rPr lang="en-US" altLang="en-US"/>
              <a:pPr>
                <a:defRPr/>
              </a:pPr>
              <a:t>‹#›</a:t>
            </a:fld>
            <a:endParaRPr lang="en-US" altLang="en-US"/>
          </a:p>
        </p:txBody>
      </p:sp>
    </p:spTree>
    <p:extLst>
      <p:ext uri="{BB962C8B-B14F-4D97-AF65-F5344CB8AC3E}">
        <p14:creationId xmlns:p14="http://schemas.microsoft.com/office/powerpoint/2010/main" val="1648455143"/>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 xmlns:a16="http://schemas.microsoft.com/office/drawing/2014/main" id="{6AD2E640-B260-4666-ABC1-C1FA84436316}"/>
              </a:ext>
            </a:extLst>
          </p:cNvPr>
          <p:cNvSpPr>
            <a:spLocks noGrp="1"/>
          </p:cNvSpPr>
          <p:nvPr>
            <p:ph type="dt" sz="half" idx="10"/>
          </p:nvPr>
        </p:nvSpPr>
        <p:spPr/>
        <p:txBody>
          <a:bodyPr/>
          <a:lstStyle>
            <a:lvl1pPr>
              <a:defRPr/>
            </a:lvl1pPr>
          </a:lstStyle>
          <a:p>
            <a:pPr>
              <a:defRPr/>
            </a:pPr>
            <a:fld id="{3710B8DD-BDDC-45FE-AD1C-E96E23EF7F87}" type="datetimeFigureOut">
              <a:rPr lang="en-US"/>
              <a:pPr>
                <a:defRPr/>
              </a:pPr>
              <a:t>8/18/2024</a:t>
            </a:fld>
            <a:endParaRPr lang="en-US"/>
          </a:p>
        </p:txBody>
      </p:sp>
      <p:sp>
        <p:nvSpPr>
          <p:cNvPr id="3" name="Footer Placeholder 4">
            <a:extLst>
              <a:ext uri="{FF2B5EF4-FFF2-40B4-BE49-F238E27FC236}">
                <a16:creationId xmlns="" xmlns:a16="http://schemas.microsoft.com/office/drawing/2014/main" id="{2F93EAF8-17BD-461F-9429-717DFF8A35BD}"/>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 xmlns:a16="http://schemas.microsoft.com/office/drawing/2014/main" id="{151524CC-335F-4175-93C9-F823F36DCB4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5AB0267B-D702-4693-99A0-F23C2C45D88E}" type="slidenum">
              <a:rPr lang="en-US" altLang="en-US"/>
              <a:pPr>
                <a:defRPr/>
              </a:pPr>
              <a:t>‹#›</a:t>
            </a:fld>
            <a:endParaRPr lang="en-US" altLang="en-US"/>
          </a:p>
        </p:txBody>
      </p:sp>
    </p:spTree>
    <p:extLst>
      <p:ext uri="{BB962C8B-B14F-4D97-AF65-F5344CB8AC3E}">
        <p14:creationId xmlns:p14="http://schemas.microsoft.com/office/powerpoint/2010/main" val="1020264931"/>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343BF148-97E0-41E6-ABE8-02A14E005238}"/>
              </a:ext>
            </a:extLst>
          </p:cNvPr>
          <p:cNvSpPr>
            <a:spLocks noGrp="1"/>
          </p:cNvSpPr>
          <p:nvPr>
            <p:ph type="dt" sz="half" idx="10"/>
          </p:nvPr>
        </p:nvSpPr>
        <p:spPr/>
        <p:txBody>
          <a:bodyPr/>
          <a:lstStyle>
            <a:lvl1pPr>
              <a:defRPr/>
            </a:lvl1pPr>
          </a:lstStyle>
          <a:p>
            <a:pPr>
              <a:defRPr/>
            </a:pPr>
            <a:fld id="{A1CF3E65-315D-4E9C-8EFA-C3DA0A7BCEA4}" type="datetimeFigureOut">
              <a:rPr lang="en-US"/>
              <a:pPr>
                <a:defRPr/>
              </a:pPr>
              <a:t>8/18/2024</a:t>
            </a:fld>
            <a:endParaRPr lang="en-US"/>
          </a:p>
        </p:txBody>
      </p:sp>
      <p:sp>
        <p:nvSpPr>
          <p:cNvPr id="6" name="Footer Placeholder 4">
            <a:extLst>
              <a:ext uri="{FF2B5EF4-FFF2-40B4-BE49-F238E27FC236}">
                <a16:creationId xmlns="" xmlns:a16="http://schemas.microsoft.com/office/drawing/2014/main" id="{4FA2BBC9-40DC-4DEF-A066-E1D317E7232C}"/>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3DE99183-FF15-4EDD-B7E9-94782A90EB9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529174A-6140-4BBE-9996-5F0097051BA1}" type="slidenum">
              <a:rPr lang="en-US" altLang="en-US"/>
              <a:pPr>
                <a:defRPr/>
              </a:pPr>
              <a:t>‹#›</a:t>
            </a:fld>
            <a:endParaRPr lang="en-US" altLang="en-US"/>
          </a:p>
        </p:txBody>
      </p:sp>
    </p:spTree>
    <p:extLst>
      <p:ext uri="{BB962C8B-B14F-4D97-AF65-F5344CB8AC3E}">
        <p14:creationId xmlns:p14="http://schemas.microsoft.com/office/powerpoint/2010/main" val="779627243"/>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41C020F0-9720-471C-AE05-873A97D8D69C}"/>
              </a:ext>
            </a:extLst>
          </p:cNvPr>
          <p:cNvSpPr>
            <a:spLocks noGrp="1"/>
          </p:cNvSpPr>
          <p:nvPr>
            <p:ph type="dt" sz="half" idx="10"/>
          </p:nvPr>
        </p:nvSpPr>
        <p:spPr/>
        <p:txBody>
          <a:bodyPr/>
          <a:lstStyle>
            <a:lvl1pPr>
              <a:defRPr/>
            </a:lvl1pPr>
          </a:lstStyle>
          <a:p>
            <a:pPr>
              <a:defRPr/>
            </a:pPr>
            <a:fld id="{763B578F-0FDC-4504-A3B8-76D9A537F50A}" type="datetimeFigureOut">
              <a:rPr lang="en-US"/>
              <a:pPr>
                <a:defRPr/>
              </a:pPr>
              <a:t>8/18/2024</a:t>
            </a:fld>
            <a:endParaRPr lang="en-US"/>
          </a:p>
        </p:txBody>
      </p:sp>
      <p:sp>
        <p:nvSpPr>
          <p:cNvPr id="6" name="Footer Placeholder 4">
            <a:extLst>
              <a:ext uri="{FF2B5EF4-FFF2-40B4-BE49-F238E27FC236}">
                <a16:creationId xmlns="" xmlns:a16="http://schemas.microsoft.com/office/drawing/2014/main" id="{73E8EF23-8CD0-47DA-B964-0A03309FF4B4}"/>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2A9EE5BA-52E4-4F1F-9594-FB99948A7906}"/>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32F58618-9404-4DD3-839F-90E27CD599C8}" type="slidenum">
              <a:rPr lang="en-US" altLang="en-US"/>
              <a:pPr>
                <a:defRPr/>
              </a:pPr>
              <a:t>‹#›</a:t>
            </a:fld>
            <a:endParaRPr lang="en-US" altLang="en-US"/>
          </a:p>
        </p:txBody>
      </p:sp>
    </p:spTree>
    <p:extLst>
      <p:ext uri="{BB962C8B-B14F-4D97-AF65-F5344CB8AC3E}">
        <p14:creationId xmlns:p14="http://schemas.microsoft.com/office/powerpoint/2010/main" val="1591717745"/>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D01EFF7B-6AC1-40FB-ADAC-D00C5863AD91}"/>
              </a:ext>
            </a:extLst>
          </p:cNvPr>
          <p:cNvSpPr>
            <a:spLocks noGrp="1"/>
          </p:cNvSpPr>
          <p:nvPr>
            <p:ph type="dt" sz="half" idx="10"/>
          </p:nvPr>
        </p:nvSpPr>
        <p:spPr/>
        <p:txBody>
          <a:bodyPr/>
          <a:lstStyle>
            <a:lvl1pPr>
              <a:defRPr/>
            </a:lvl1pPr>
          </a:lstStyle>
          <a:p>
            <a:pPr>
              <a:defRPr/>
            </a:pPr>
            <a:fld id="{4079FD02-9608-40E4-8CBE-3E6D54A04740}" type="datetimeFigureOut">
              <a:rPr lang="en-US"/>
              <a:pPr>
                <a:defRPr/>
              </a:pPr>
              <a:t>8/18/2024</a:t>
            </a:fld>
            <a:endParaRPr lang="en-US"/>
          </a:p>
        </p:txBody>
      </p:sp>
      <p:sp>
        <p:nvSpPr>
          <p:cNvPr id="5" name="Footer Placeholder 4">
            <a:extLst>
              <a:ext uri="{FF2B5EF4-FFF2-40B4-BE49-F238E27FC236}">
                <a16:creationId xmlns="" xmlns:a16="http://schemas.microsoft.com/office/drawing/2014/main" id="{9903F53D-766F-4C44-AA07-D864C99D65E9}"/>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29CBE26D-5981-4842-A2FD-5D0C7DB4D5BB}"/>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5BC5C81C-4FC5-4E56-8458-68CC82FF75D2}" type="slidenum">
              <a:rPr lang="en-US" altLang="en-US"/>
              <a:pPr>
                <a:defRPr/>
              </a:pPr>
              <a:t>‹#›</a:t>
            </a:fld>
            <a:endParaRPr lang="en-US" altLang="en-US"/>
          </a:p>
        </p:txBody>
      </p:sp>
    </p:spTree>
    <p:extLst>
      <p:ext uri="{BB962C8B-B14F-4D97-AF65-F5344CB8AC3E}">
        <p14:creationId xmlns:p14="http://schemas.microsoft.com/office/powerpoint/2010/main" val="2212441517"/>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2DEB642F-7E40-44C9-9013-15F1019899F2}"/>
              </a:ext>
            </a:extLst>
          </p:cNvPr>
          <p:cNvSpPr>
            <a:spLocks noGrp="1"/>
          </p:cNvSpPr>
          <p:nvPr>
            <p:ph type="dt" sz="half" idx="10"/>
          </p:nvPr>
        </p:nvSpPr>
        <p:spPr/>
        <p:txBody>
          <a:bodyPr/>
          <a:lstStyle>
            <a:lvl1pPr>
              <a:defRPr/>
            </a:lvl1pPr>
          </a:lstStyle>
          <a:p>
            <a:pPr>
              <a:defRPr/>
            </a:pPr>
            <a:fld id="{928B2978-C744-4CCD-824D-39F4A12627C2}" type="datetimeFigureOut">
              <a:rPr lang="en-US"/>
              <a:pPr>
                <a:defRPr/>
              </a:pPr>
              <a:t>8/18/2024</a:t>
            </a:fld>
            <a:endParaRPr lang="en-US"/>
          </a:p>
        </p:txBody>
      </p:sp>
      <p:sp>
        <p:nvSpPr>
          <p:cNvPr id="5" name="Footer Placeholder 4">
            <a:extLst>
              <a:ext uri="{FF2B5EF4-FFF2-40B4-BE49-F238E27FC236}">
                <a16:creationId xmlns="" xmlns:a16="http://schemas.microsoft.com/office/drawing/2014/main" id="{6A6F29F2-3308-4A7B-BD14-796EE358DC84}"/>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5D58489C-7984-45A1-8FDA-046CD245D40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2F6EC84B-8B37-442B-8817-08868D6B5C06}" type="slidenum">
              <a:rPr lang="en-US" altLang="en-US"/>
              <a:pPr>
                <a:defRPr/>
              </a:pPr>
              <a:t>‹#›</a:t>
            </a:fld>
            <a:endParaRPr lang="en-US" altLang="en-US"/>
          </a:p>
        </p:txBody>
      </p:sp>
    </p:spTree>
    <p:extLst>
      <p:ext uri="{BB962C8B-B14F-4D97-AF65-F5344CB8AC3E}">
        <p14:creationId xmlns:p14="http://schemas.microsoft.com/office/powerpoint/2010/main" val="907826542"/>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D522D23E-4337-4DE5-8129-657979002874}"/>
              </a:ext>
            </a:extLst>
          </p:cNvPr>
          <p:cNvSpPr>
            <a:spLocks noGrp="1"/>
          </p:cNvSpPr>
          <p:nvPr>
            <p:ph type="dt" sz="half" idx="10"/>
          </p:nvPr>
        </p:nvSpPr>
        <p:spPr/>
        <p:txBody>
          <a:bodyPr/>
          <a:lstStyle>
            <a:lvl1pPr>
              <a:defRPr/>
            </a:lvl1pPr>
          </a:lstStyle>
          <a:p>
            <a:pPr>
              <a:defRPr/>
            </a:pPr>
            <a:fld id="{394B5FF8-C173-41C2-BCED-BB101CAF9248}" type="datetimeFigureOut">
              <a:rPr lang="en-US"/>
              <a:pPr>
                <a:defRPr/>
              </a:pPr>
              <a:t>8/18/2024</a:t>
            </a:fld>
            <a:endParaRPr lang="en-US"/>
          </a:p>
        </p:txBody>
      </p:sp>
      <p:sp>
        <p:nvSpPr>
          <p:cNvPr id="4" name="Footer Placeholder 4">
            <a:extLst>
              <a:ext uri="{FF2B5EF4-FFF2-40B4-BE49-F238E27FC236}">
                <a16:creationId xmlns="" xmlns:a16="http://schemas.microsoft.com/office/drawing/2014/main" id="{E737F5DA-D729-4DB1-858A-F915207E85E1}"/>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 xmlns:a16="http://schemas.microsoft.com/office/drawing/2014/main" id="{E795406D-0103-430A-956A-9467F08D01FB}"/>
              </a:ext>
            </a:extLst>
          </p:cNvPr>
          <p:cNvSpPr>
            <a:spLocks noGrp="1"/>
          </p:cNvSpPr>
          <p:nvPr>
            <p:ph type="sldNum" sz="quarter" idx="12"/>
          </p:nvPr>
        </p:nvSpPr>
        <p:spPr/>
        <p:txBody>
          <a:bodyPr/>
          <a:lstStyle>
            <a:lvl1pPr>
              <a:defRPr/>
            </a:lvl1pPr>
          </a:lstStyle>
          <a:p>
            <a:pPr>
              <a:defRPr/>
            </a:pPr>
            <a:fld id="{BCE195B2-3DA8-4470-9A69-E46ACFDCE8B6}" type="slidenum">
              <a:rPr lang="en-US" altLang="en-US"/>
              <a:pPr>
                <a:defRPr/>
              </a:pPr>
              <a:t>‹#›</a:t>
            </a:fld>
            <a:endParaRPr lang="en-US" altLang="en-US"/>
          </a:p>
        </p:txBody>
      </p:sp>
    </p:spTree>
    <p:extLst>
      <p:ext uri="{BB962C8B-B14F-4D97-AF65-F5344CB8AC3E}">
        <p14:creationId xmlns:p14="http://schemas.microsoft.com/office/powerpoint/2010/main" val="4183063932"/>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Tree>
    <p:extLst>
      <p:ext uri="{BB962C8B-B14F-4D97-AF65-F5344CB8AC3E}">
        <p14:creationId xmlns:p14="http://schemas.microsoft.com/office/powerpoint/2010/main" val="125809451"/>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matchingName="Title and subtitle" type="title">
  <p:cSld name="Title and subtitle">
    <p:spTree>
      <p:nvGrpSpPr>
        <p:cNvPr id="1" name="Shape 9"/>
        <p:cNvGrpSpPr/>
        <p:nvPr/>
      </p:nvGrpSpPr>
      <p:grpSpPr>
        <a:xfrm>
          <a:off x="0" y="0"/>
          <a:ext cx="0" cy="0"/>
          <a:chOff x="0" y="0"/>
          <a:chExt cx="0" cy="0"/>
        </a:xfrm>
      </p:grpSpPr>
      <p:sp>
        <p:nvSpPr>
          <p:cNvPr id="10" name="Google Shape;10;p2"/>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1" name="Google Shape;11;p2"/>
          <p:cNvSpPr/>
          <p:nvPr/>
        </p:nvSpPr>
        <p:spPr>
          <a:xfrm rot="10800000" flipH="1">
            <a:off x="7419433" y="4114894"/>
            <a:ext cx="4785304" cy="2749540"/>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2" name="Google Shape;12;p2"/>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3" name="Google Shape;13;p2"/>
          <p:cNvSpPr txBox="1">
            <a:spLocks noGrp="1"/>
          </p:cNvSpPr>
          <p:nvPr>
            <p:ph type="ctrTitle"/>
          </p:nvPr>
        </p:nvSpPr>
        <p:spPr>
          <a:xfrm>
            <a:off x="6619132" y="1820500"/>
            <a:ext cx="20672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4" name="Google Shape;14;p2"/>
          <p:cNvSpPr/>
          <p:nvPr/>
        </p:nvSpPr>
        <p:spPr>
          <a:xfrm rot="10800000">
            <a:off x="7877909" y="5349113"/>
            <a:ext cx="4326825" cy="1515320"/>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5" name="Google Shape;15;p2"/>
          <p:cNvSpPr/>
          <p:nvPr/>
        </p:nvSpPr>
        <p:spPr>
          <a:xfrm rot="10800000">
            <a:off x="7877909" y="5694811"/>
            <a:ext cx="4326825" cy="116962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6" name="Google Shape;16;p2"/>
          <p:cNvSpPr/>
          <p:nvPr/>
        </p:nvSpPr>
        <p:spPr>
          <a:xfrm flipH="1">
            <a:off x="-12805" y="0"/>
            <a:ext cx="5946605" cy="346169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 name="Google Shape;17;p2"/>
          <p:cNvSpPr/>
          <p:nvPr/>
        </p:nvSpPr>
        <p:spPr>
          <a:xfrm>
            <a:off x="-12720" y="1"/>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8" name="Google Shape;18;p2"/>
          <p:cNvSpPr/>
          <p:nvPr/>
        </p:nvSpPr>
        <p:spPr>
          <a:xfrm>
            <a:off x="-12720" y="0"/>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9" name="Google Shape;19;p2"/>
          <p:cNvSpPr txBox="1">
            <a:spLocks noGrp="1"/>
          </p:cNvSpPr>
          <p:nvPr>
            <p:ph type="ctrTitle" idx="2"/>
          </p:nvPr>
        </p:nvSpPr>
        <p:spPr>
          <a:xfrm>
            <a:off x="6619135" y="3913167"/>
            <a:ext cx="3264800" cy="596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3693673599"/>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matchingName="Quote slide 1">
  <p:cSld name="Quote slide 1">
    <p:spTree>
      <p:nvGrpSpPr>
        <p:cNvPr id="1" name="Shape 20"/>
        <p:cNvGrpSpPr/>
        <p:nvPr/>
      </p:nvGrpSpPr>
      <p:grpSpPr>
        <a:xfrm>
          <a:off x="0" y="0"/>
          <a:ext cx="0" cy="0"/>
          <a:chOff x="0" y="0"/>
          <a:chExt cx="0" cy="0"/>
        </a:xfrm>
      </p:grpSpPr>
      <p:sp>
        <p:nvSpPr>
          <p:cNvPr id="21" name="Google Shape;21;p3"/>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2" name="Google Shape;22;p3"/>
          <p:cNvSpPr/>
          <p:nvPr/>
        </p:nvSpPr>
        <p:spPr>
          <a:xfrm rot="10800000" flipH="1">
            <a:off x="7419433" y="4114894"/>
            <a:ext cx="4785304" cy="2749540"/>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3" name="Google Shape;23;p3"/>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4" name="Google Shape;24;p3"/>
          <p:cNvSpPr txBox="1">
            <a:spLocks noGrp="1"/>
          </p:cNvSpPr>
          <p:nvPr>
            <p:ph type="ctrTitle"/>
          </p:nvPr>
        </p:nvSpPr>
        <p:spPr>
          <a:xfrm>
            <a:off x="2874600" y="2475000"/>
            <a:ext cx="67816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25" name="Google Shape;25;p3"/>
          <p:cNvSpPr/>
          <p:nvPr/>
        </p:nvSpPr>
        <p:spPr>
          <a:xfrm rot="10800000">
            <a:off x="7877909" y="5349113"/>
            <a:ext cx="4326825" cy="1515320"/>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6" name="Google Shape;26;p3"/>
          <p:cNvSpPr/>
          <p:nvPr/>
        </p:nvSpPr>
        <p:spPr>
          <a:xfrm rot="10800000">
            <a:off x="7877909" y="5694811"/>
            <a:ext cx="4326825" cy="116962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7" name="Google Shape;27;p3"/>
          <p:cNvSpPr/>
          <p:nvPr/>
        </p:nvSpPr>
        <p:spPr>
          <a:xfrm flipH="1">
            <a:off x="-12805" y="0"/>
            <a:ext cx="5946605" cy="346169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8" name="Google Shape;28;p3"/>
          <p:cNvSpPr/>
          <p:nvPr/>
        </p:nvSpPr>
        <p:spPr>
          <a:xfrm>
            <a:off x="-12720" y="1"/>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9" name="Google Shape;29;p3"/>
          <p:cNvSpPr/>
          <p:nvPr/>
        </p:nvSpPr>
        <p:spPr>
          <a:xfrm>
            <a:off x="-12720" y="0"/>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30" name="Google Shape;30;p3"/>
          <p:cNvSpPr txBox="1">
            <a:spLocks noGrp="1"/>
          </p:cNvSpPr>
          <p:nvPr>
            <p:ph type="ctrTitle" idx="2"/>
          </p:nvPr>
        </p:nvSpPr>
        <p:spPr>
          <a:xfrm>
            <a:off x="2959467" y="4567651"/>
            <a:ext cx="6357600" cy="596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b="0"/>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541741199"/>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matchingName="Title &amp; percentage slide">
  <p:cSld name="Title &amp; percentage slide">
    <p:spTree>
      <p:nvGrpSpPr>
        <p:cNvPr id="1" name="Shape 31"/>
        <p:cNvGrpSpPr/>
        <p:nvPr/>
      </p:nvGrpSpPr>
      <p:grpSpPr>
        <a:xfrm>
          <a:off x="0" y="0"/>
          <a:ext cx="0" cy="0"/>
          <a:chOff x="0" y="0"/>
          <a:chExt cx="0" cy="0"/>
        </a:xfrm>
      </p:grpSpPr>
      <p:sp>
        <p:nvSpPr>
          <p:cNvPr id="32" name="Google Shape;32;p4"/>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33" name="Google Shape;33;p4"/>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
        <p:nvSpPr>
          <p:cNvPr id="34" name="Google Shape;34;p4"/>
          <p:cNvSpPr txBox="1">
            <a:spLocks noGrp="1"/>
          </p:cNvSpPr>
          <p:nvPr>
            <p:ph type="ctrTitle"/>
          </p:nvPr>
        </p:nvSpPr>
        <p:spPr>
          <a:xfrm>
            <a:off x="4297500" y="633867"/>
            <a:ext cx="72464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35" name="Google Shape;35;p4"/>
          <p:cNvSpPr/>
          <p:nvPr/>
        </p:nvSpPr>
        <p:spPr>
          <a:xfrm rot="10800000">
            <a:off x="3960012"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a:endParaRPr sz="2400" dirty="0">
              <a:solidFill>
                <a:srgbClr val="000000"/>
              </a:solidFill>
            </a:endParaRPr>
          </a:p>
        </p:txBody>
      </p:sp>
    </p:spTree>
    <p:extLst>
      <p:ext uri="{BB962C8B-B14F-4D97-AF65-F5344CB8AC3E}">
        <p14:creationId xmlns:p14="http://schemas.microsoft.com/office/powerpoint/2010/main" val="2919237128"/>
      </p:ext>
    </p:extLst>
  </p:cSld>
  <p:clrMapOvr>
    <a:masterClrMapping/>
  </p:clrMapOvr>
  <p:extLst>
    <p:ext uri="{DCECCB84-F9BA-43D5-87BE-67443E8EF086}">
      <p15:sldGuideLst xmlns="" xmlns:p15="http://schemas.microsoft.com/office/powerpoint/2012/main">
        <p15:guide id="1" pos="1871">
          <p15:clr>
            <a:srgbClr val="F9AD4C"/>
          </p15:clr>
        </p15:guide>
      </p15:sldGuideLst>
    </p:ext>
  </p:extLst>
</p:sldLayout>
</file>

<file path=ppt/slideLayouts/slideLayout282.xml><?xml version="1.0" encoding="utf-8"?>
<p:sldLayout xmlns:a="http://schemas.openxmlformats.org/drawingml/2006/main" xmlns:r="http://schemas.openxmlformats.org/officeDocument/2006/relationships" xmlns:p="http://schemas.openxmlformats.org/presentationml/2006/main" matchingName="Title slide &amp; presentation photo 2">
  <p:cSld name="Title slide &amp; presentation photo 2">
    <p:spTree>
      <p:nvGrpSpPr>
        <p:cNvPr id="1" name="Shape 36"/>
        <p:cNvGrpSpPr/>
        <p:nvPr/>
      </p:nvGrpSpPr>
      <p:grpSpPr>
        <a:xfrm>
          <a:off x="0" y="0"/>
          <a:ext cx="0" cy="0"/>
          <a:chOff x="0" y="0"/>
          <a:chExt cx="0" cy="0"/>
        </a:xfrm>
      </p:grpSpPr>
      <p:sp>
        <p:nvSpPr>
          <p:cNvPr id="37" name="Google Shape;37;p5"/>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38" name="Google Shape;38;p5"/>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endParaRPr sz="2400" dirty="0">
              <a:solidFill>
                <a:srgbClr val="000000"/>
              </a:solidFill>
            </a:endParaRPr>
          </a:p>
        </p:txBody>
      </p:sp>
      <p:sp>
        <p:nvSpPr>
          <p:cNvPr id="39" name="Google Shape;39;p5"/>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endParaRPr sz="2400" dirty="0">
              <a:solidFill>
                <a:srgbClr val="000000"/>
              </a:solidFill>
            </a:endParaRPr>
          </a:p>
        </p:txBody>
      </p:sp>
      <p:sp>
        <p:nvSpPr>
          <p:cNvPr id="40" name="Google Shape;40;p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41" name="Google Shape;41;p5"/>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42" name="Google Shape;42;p5"/>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43" name="Google Shape;43;p5"/>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44" name="Google Shape;44;p5"/>
          <p:cNvSpPr/>
          <p:nvPr/>
        </p:nvSpPr>
        <p:spPr>
          <a:xfrm>
            <a:off x="3339247" y="940652"/>
            <a:ext cx="38277" cy="64787"/>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45" name="Google Shape;45;p5"/>
          <p:cNvSpPr txBox="1">
            <a:spLocks noGrp="1"/>
          </p:cNvSpPr>
          <p:nvPr>
            <p:ph type="ctrTitle"/>
          </p:nvPr>
        </p:nvSpPr>
        <p:spPr>
          <a:xfrm>
            <a:off x="6096000" y="631533"/>
            <a:ext cx="4975200" cy="2524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46" name="Google Shape;46;p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
        <p:nvSpPr>
          <p:cNvPr id="47" name="Google Shape;47;p5"/>
          <p:cNvSpPr txBox="1">
            <a:spLocks noGrp="1"/>
          </p:cNvSpPr>
          <p:nvPr>
            <p:ph type="ctrTitle" idx="2"/>
          </p:nvPr>
        </p:nvSpPr>
        <p:spPr>
          <a:xfrm>
            <a:off x="6096000" y="3156133"/>
            <a:ext cx="5768800" cy="2208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400"/>
              <a:buFont typeface="Cabin"/>
              <a:buNone/>
              <a:defRPr sz="1867"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860556179"/>
      </p:ext>
    </p:extLst>
  </p:cSld>
  <p:clrMapOvr>
    <a:masterClrMapping/>
  </p:clrMapOvr>
  <p:extLst>
    <p:ext uri="{DCECCB84-F9BA-43D5-87BE-67443E8EF086}">
      <p15:sldGuideLst xmlns="" xmlns:p15="http://schemas.microsoft.com/office/powerpoint/2012/main">
        <p15:guide id="1" pos="2880">
          <p15:clr>
            <a:srgbClr val="F9AD4C"/>
          </p15:clr>
        </p15:guide>
      </p15:sldGuideLst>
    </p:ext>
  </p:extLst>
</p:sldLayout>
</file>

<file path=ppt/slideLayouts/slideLayout283.xml><?xml version="1.0" encoding="utf-8"?>
<p:sldLayout xmlns:a="http://schemas.openxmlformats.org/drawingml/2006/main" xmlns:r="http://schemas.openxmlformats.org/officeDocument/2006/relationships" xmlns:p="http://schemas.openxmlformats.org/presentationml/2006/main" matchingName="Headline &amp; subtitle slide 1">
  <p:cSld name="Headline &amp; subtitle slide 1">
    <p:bg>
      <p:bgPr>
        <a:solidFill>
          <a:srgbClr val="3E516C"/>
        </a:solid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title"/>
          </p:nvPr>
        </p:nvSpPr>
        <p:spPr>
          <a:xfrm>
            <a:off x="1416733" y="1739033"/>
            <a:ext cx="4074000" cy="14860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CCC3B"/>
              </a:buClr>
              <a:buSzPts val="2400"/>
              <a:buNone/>
              <a:defRPr>
                <a:solidFill>
                  <a:srgbClr val="FCCC3B"/>
                </a:solidFill>
              </a:defRPr>
            </a:lvl1pPr>
            <a:lvl2pPr lvl="1" rtl="0">
              <a:spcBef>
                <a:spcPts val="0"/>
              </a:spcBef>
              <a:spcAft>
                <a:spcPts val="0"/>
              </a:spcAft>
              <a:buClr>
                <a:srgbClr val="FCCC3B"/>
              </a:buClr>
              <a:buSzPts val="4000"/>
              <a:buNone/>
              <a:defRPr sz="5333">
                <a:solidFill>
                  <a:srgbClr val="FCCC3B"/>
                </a:solidFill>
              </a:defRPr>
            </a:lvl2pPr>
            <a:lvl3pPr lvl="2" rtl="0">
              <a:spcBef>
                <a:spcPts val="0"/>
              </a:spcBef>
              <a:spcAft>
                <a:spcPts val="0"/>
              </a:spcAft>
              <a:buClr>
                <a:srgbClr val="FCCC3B"/>
              </a:buClr>
              <a:buSzPts val="4000"/>
              <a:buNone/>
              <a:defRPr sz="5333">
                <a:solidFill>
                  <a:srgbClr val="FCCC3B"/>
                </a:solidFill>
              </a:defRPr>
            </a:lvl3pPr>
            <a:lvl4pPr lvl="3" rtl="0">
              <a:spcBef>
                <a:spcPts val="0"/>
              </a:spcBef>
              <a:spcAft>
                <a:spcPts val="0"/>
              </a:spcAft>
              <a:buClr>
                <a:srgbClr val="FCCC3B"/>
              </a:buClr>
              <a:buSzPts val="4000"/>
              <a:buNone/>
              <a:defRPr sz="5333">
                <a:solidFill>
                  <a:srgbClr val="FCCC3B"/>
                </a:solidFill>
              </a:defRPr>
            </a:lvl4pPr>
            <a:lvl5pPr lvl="4" rtl="0">
              <a:spcBef>
                <a:spcPts val="0"/>
              </a:spcBef>
              <a:spcAft>
                <a:spcPts val="0"/>
              </a:spcAft>
              <a:buClr>
                <a:srgbClr val="FCCC3B"/>
              </a:buClr>
              <a:buSzPts val="4000"/>
              <a:buNone/>
              <a:defRPr sz="5333">
                <a:solidFill>
                  <a:srgbClr val="FCCC3B"/>
                </a:solidFill>
              </a:defRPr>
            </a:lvl5pPr>
            <a:lvl6pPr lvl="5" rtl="0">
              <a:spcBef>
                <a:spcPts val="0"/>
              </a:spcBef>
              <a:spcAft>
                <a:spcPts val="0"/>
              </a:spcAft>
              <a:buClr>
                <a:srgbClr val="FCCC3B"/>
              </a:buClr>
              <a:buSzPts val="4000"/>
              <a:buNone/>
              <a:defRPr sz="5333">
                <a:solidFill>
                  <a:srgbClr val="FCCC3B"/>
                </a:solidFill>
              </a:defRPr>
            </a:lvl6pPr>
            <a:lvl7pPr lvl="6" rtl="0">
              <a:spcBef>
                <a:spcPts val="0"/>
              </a:spcBef>
              <a:spcAft>
                <a:spcPts val="0"/>
              </a:spcAft>
              <a:buClr>
                <a:srgbClr val="FCCC3B"/>
              </a:buClr>
              <a:buSzPts val="4000"/>
              <a:buNone/>
              <a:defRPr sz="5333">
                <a:solidFill>
                  <a:srgbClr val="FCCC3B"/>
                </a:solidFill>
              </a:defRPr>
            </a:lvl7pPr>
            <a:lvl8pPr lvl="7" rtl="0">
              <a:spcBef>
                <a:spcPts val="0"/>
              </a:spcBef>
              <a:spcAft>
                <a:spcPts val="0"/>
              </a:spcAft>
              <a:buClr>
                <a:srgbClr val="FCCC3B"/>
              </a:buClr>
              <a:buSzPts val="4000"/>
              <a:buNone/>
              <a:defRPr sz="5333">
                <a:solidFill>
                  <a:srgbClr val="FCCC3B"/>
                </a:solidFill>
              </a:defRPr>
            </a:lvl8pPr>
            <a:lvl9pPr lvl="8" rtl="0">
              <a:spcBef>
                <a:spcPts val="0"/>
              </a:spcBef>
              <a:spcAft>
                <a:spcPts val="0"/>
              </a:spcAft>
              <a:buClr>
                <a:srgbClr val="FCCC3B"/>
              </a:buClr>
              <a:buSzPts val="4000"/>
              <a:buNone/>
              <a:defRPr sz="5333">
                <a:solidFill>
                  <a:srgbClr val="FCCC3B"/>
                </a:solidFill>
              </a:defRPr>
            </a:lvl9pPr>
          </a:lstStyle>
          <a:p>
            <a:endParaRPr/>
          </a:p>
        </p:txBody>
      </p:sp>
      <p:sp>
        <p:nvSpPr>
          <p:cNvPr id="50" name="Google Shape;50;p6"/>
          <p:cNvSpPr txBox="1">
            <a:spLocks noGrp="1"/>
          </p:cNvSpPr>
          <p:nvPr>
            <p:ph type="subTitle" idx="1"/>
          </p:nvPr>
        </p:nvSpPr>
        <p:spPr>
          <a:xfrm>
            <a:off x="1416733" y="3350567"/>
            <a:ext cx="3272800" cy="1211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867">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a:endParaRPr/>
          </a:p>
        </p:txBody>
      </p:sp>
      <p:sp>
        <p:nvSpPr>
          <p:cNvPr id="51" name="Google Shape;51;p6"/>
          <p:cNvSpPr/>
          <p:nvPr/>
        </p:nvSpPr>
        <p:spPr>
          <a:xfrm rot="10800000">
            <a:off x="8422833" y="3394434"/>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52" name="Google Shape;52;p6"/>
          <p:cNvSpPr/>
          <p:nvPr/>
        </p:nvSpPr>
        <p:spPr>
          <a:xfrm rot="10800000">
            <a:off x="9263100" y="3443052"/>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53" name="Google Shape;53;p6"/>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Tree>
    <p:extLst>
      <p:ext uri="{BB962C8B-B14F-4D97-AF65-F5344CB8AC3E}">
        <p14:creationId xmlns:p14="http://schemas.microsoft.com/office/powerpoint/2010/main" val="3974539803"/>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matchingName="Title &amp; subtitle slide 1 1">
  <p:cSld name="Title &amp; subtitle slide 1 1">
    <p:bg>
      <p:bgPr>
        <a:solidFill>
          <a:srgbClr val="FFFFFF"/>
        </a:solidFill>
        <a:effectLst/>
      </p:bgPr>
    </p:bg>
    <p:spTree>
      <p:nvGrpSpPr>
        <p:cNvPr id="1" name="Shape 54"/>
        <p:cNvGrpSpPr/>
        <p:nvPr/>
      </p:nvGrpSpPr>
      <p:grpSpPr>
        <a:xfrm>
          <a:off x="0" y="0"/>
          <a:ext cx="0" cy="0"/>
          <a:chOff x="0" y="0"/>
          <a:chExt cx="0" cy="0"/>
        </a:xfrm>
      </p:grpSpPr>
      <p:sp>
        <p:nvSpPr>
          <p:cNvPr id="55" name="Google Shape;55;p7"/>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56" name="Google Shape;56;p7"/>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
        <p:nvSpPr>
          <p:cNvPr id="57" name="Google Shape;57;p7"/>
          <p:cNvSpPr/>
          <p:nvPr/>
        </p:nvSpPr>
        <p:spPr>
          <a:xfrm rot="-5400000">
            <a:off x="-719861" y="700720"/>
            <a:ext cx="3737876"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58" name="Google Shape;58;p7"/>
          <p:cNvSpPr/>
          <p:nvPr/>
        </p:nvSpPr>
        <p:spPr>
          <a:xfrm rot="-5400000" flipH="1">
            <a:off x="-35145" y="15979"/>
            <a:ext cx="2369412"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59" name="Google Shape;59;p7"/>
          <p:cNvSpPr/>
          <p:nvPr/>
        </p:nvSpPr>
        <p:spPr>
          <a:xfrm rot="-5400000" flipH="1">
            <a:off x="212897" y="-232063"/>
            <a:ext cx="1840884"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60" name="Google Shape;60;p7"/>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61" name="Google Shape;61;p7"/>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62" name="Google Shape;62;p7"/>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63" name="Google Shape;63;p7"/>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
        <p:nvSpPr>
          <p:cNvPr id="64" name="Google Shape;64;p7"/>
          <p:cNvSpPr/>
          <p:nvPr/>
        </p:nvSpPr>
        <p:spPr>
          <a:xfrm rot="-5400000">
            <a:off x="-719861" y="700720"/>
            <a:ext cx="3737876"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65" name="Google Shape;65;p7"/>
          <p:cNvSpPr/>
          <p:nvPr/>
        </p:nvSpPr>
        <p:spPr>
          <a:xfrm rot="-5400000" flipH="1">
            <a:off x="-35145" y="15979"/>
            <a:ext cx="2369412"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66" name="Google Shape;66;p7"/>
          <p:cNvSpPr/>
          <p:nvPr/>
        </p:nvSpPr>
        <p:spPr>
          <a:xfrm rot="-5400000" flipH="1">
            <a:off x="212897" y="-232063"/>
            <a:ext cx="1840884"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67" name="Google Shape;67;p7"/>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68" name="Google Shape;68;p7"/>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a:endParaRPr sz="2400" dirty="0">
              <a:solidFill>
                <a:srgbClr val="000000"/>
              </a:solidFill>
            </a:endParaRPr>
          </a:p>
        </p:txBody>
      </p:sp>
    </p:spTree>
    <p:extLst>
      <p:ext uri="{BB962C8B-B14F-4D97-AF65-F5344CB8AC3E}">
        <p14:creationId xmlns:p14="http://schemas.microsoft.com/office/powerpoint/2010/main" val="941749890"/>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matchingName="Big title slide">
  <p:cSld name="Big title slide">
    <p:bg>
      <p:bgPr>
        <a:solidFill>
          <a:srgbClr val="E9AA1B"/>
        </a:solidFill>
        <a:effectLst/>
      </p:bgPr>
    </p:bg>
    <p:spTree>
      <p:nvGrpSpPr>
        <p:cNvPr id="1" name="Shape 69"/>
        <p:cNvGrpSpPr/>
        <p:nvPr/>
      </p:nvGrpSpPr>
      <p:grpSpPr>
        <a:xfrm>
          <a:off x="0" y="0"/>
          <a:ext cx="0" cy="0"/>
          <a:chOff x="0" y="0"/>
          <a:chExt cx="0" cy="0"/>
        </a:xfrm>
      </p:grpSpPr>
      <p:sp>
        <p:nvSpPr>
          <p:cNvPr id="70" name="Google Shape;70;p8"/>
          <p:cNvSpPr txBox="1">
            <a:spLocks noGrp="1"/>
          </p:cNvSpPr>
          <p:nvPr>
            <p:ph type="title"/>
          </p:nvPr>
        </p:nvSpPr>
        <p:spPr>
          <a:xfrm>
            <a:off x="2829600" y="2435867"/>
            <a:ext cx="6532800" cy="1251200"/>
          </a:xfrm>
          <a:prstGeom prst="rect">
            <a:avLst/>
          </a:prstGeom>
        </p:spPr>
        <p:txBody>
          <a:bodyPr spcFirstLastPara="1" wrap="square" lIns="91425" tIns="91425" rIns="91425" bIns="91425" anchor="b" anchorCtr="0">
            <a:noAutofit/>
          </a:bodyPr>
          <a:lstStyle>
            <a:lvl1pPr lvl="0" algn="ctr">
              <a:spcBef>
                <a:spcPts val="0"/>
              </a:spcBef>
              <a:spcAft>
                <a:spcPts val="0"/>
              </a:spcAft>
              <a:buNone/>
              <a:defRPr sz="4800">
                <a:solidFill>
                  <a:srgbClr val="FFFFFF"/>
                </a:solidFill>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a:endParaRPr/>
          </a:p>
        </p:txBody>
      </p:sp>
      <p:sp>
        <p:nvSpPr>
          <p:cNvPr id="71" name="Google Shape;71;p8"/>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72" name="Google Shape;72;p8"/>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endParaRPr sz="2400" dirty="0">
              <a:solidFill>
                <a:srgbClr val="000000"/>
              </a:solidFill>
            </a:endParaRPr>
          </a:p>
        </p:txBody>
      </p:sp>
      <p:sp>
        <p:nvSpPr>
          <p:cNvPr id="73" name="Google Shape;73;p8"/>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74" name="Google Shape;74;p8"/>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75" name="Google Shape;75;p8"/>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76" name="Google Shape;76;p8"/>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77" name="Google Shape;77;p8"/>
          <p:cNvSpPr txBox="1">
            <a:spLocks noGrp="1"/>
          </p:cNvSpPr>
          <p:nvPr>
            <p:ph type="subTitle" idx="1"/>
          </p:nvPr>
        </p:nvSpPr>
        <p:spPr>
          <a:xfrm>
            <a:off x="2829600" y="3687069"/>
            <a:ext cx="6532800" cy="16436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sz="1867">
                <a:solidFill>
                  <a:srgbClr val="3E516C"/>
                </a:solidFill>
              </a:defRPr>
            </a:lvl1pPr>
            <a:lvl2pPr lvl="1" algn="ctr">
              <a:spcBef>
                <a:spcPts val="0"/>
              </a:spcBef>
              <a:spcAft>
                <a:spcPts val="0"/>
              </a:spcAft>
              <a:buNone/>
              <a:defRPr sz="4800" b="1">
                <a:solidFill>
                  <a:srgbClr val="FFFFFF"/>
                </a:solidFill>
                <a:latin typeface="Montserrat"/>
                <a:ea typeface="Montserrat"/>
                <a:cs typeface="Montserrat"/>
                <a:sym typeface="Montserrat"/>
              </a:defRPr>
            </a:lvl2pPr>
            <a:lvl3pPr lvl="2" algn="ctr">
              <a:spcBef>
                <a:spcPts val="0"/>
              </a:spcBef>
              <a:spcAft>
                <a:spcPts val="0"/>
              </a:spcAft>
              <a:buNone/>
              <a:defRPr sz="4800" b="1">
                <a:solidFill>
                  <a:srgbClr val="FFFFFF"/>
                </a:solidFill>
                <a:latin typeface="Montserrat"/>
                <a:ea typeface="Montserrat"/>
                <a:cs typeface="Montserrat"/>
                <a:sym typeface="Montserrat"/>
              </a:defRPr>
            </a:lvl3pPr>
            <a:lvl4pPr lvl="3" algn="ctr">
              <a:spcBef>
                <a:spcPts val="0"/>
              </a:spcBef>
              <a:spcAft>
                <a:spcPts val="0"/>
              </a:spcAft>
              <a:buNone/>
              <a:defRPr sz="4800" b="1">
                <a:solidFill>
                  <a:srgbClr val="FFFFFF"/>
                </a:solidFill>
                <a:latin typeface="Montserrat"/>
                <a:ea typeface="Montserrat"/>
                <a:cs typeface="Montserrat"/>
                <a:sym typeface="Montserrat"/>
              </a:defRPr>
            </a:lvl4pPr>
            <a:lvl5pPr lvl="4" algn="ctr">
              <a:spcBef>
                <a:spcPts val="0"/>
              </a:spcBef>
              <a:spcAft>
                <a:spcPts val="0"/>
              </a:spcAft>
              <a:buNone/>
              <a:defRPr sz="4800" b="1">
                <a:solidFill>
                  <a:srgbClr val="FFFFFF"/>
                </a:solidFill>
                <a:latin typeface="Montserrat"/>
                <a:ea typeface="Montserrat"/>
                <a:cs typeface="Montserrat"/>
                <a:sym typeface="Montserrat"/>
              </a:defRPr>
            </a:lvl5pPr>
            <a:lvl6pPr lvl="5" algn="ctr">
              <a:spcBef>
                <a:spcPts val="0"/>
              </a:spcBef>
              <a:spcAft>
                <a:spcPts val="0"/>
              </a:spcAft>
              <a:buNone/>
              <a:defRPr sz="4800" b="1">
                <a:solidFill>
                  <a:srgbClr val="FFFFFF"/>
                </a:solidFill>
                <a:latin typeface="Montserrat"/>
                <a:ea typeface="Montserrat"/>
                <a:cs typeface="Montserrat"/>
                <a:sym typeface="Montserrat"/>
              </a:defRPr>
            </a:lvl6pPr>
            <a:lvl7pPr lvl="6" algn="ctr">
              <a:spcBef>
                <a:spcPts val="0"/>
              </a:spcBef>
              <a:spcAft>
                <a:spcPts val="0"/>
              </a:spcAft>
              <a:buNone/>
              <a:defRPr sz="4800" b="1">
                <a:solidFill>
                  <a:srgbClr val="FFFFFF"/>
                </a:solidFill>
                <a:latin typeface="Montserrat"/>
                <a:ea typeface="Montserrat"/>
                <a:cs typeface="Montserrat"/>
                <a:sym typeface="Montserrat"/>
              </a:defRPr>
            </a:lvl7pPr>
            <a:lvl8pPr lvl="7" algn="ctr">
              <a:spcBef>
                <a:spcPts val="0"/>
              </a:spcBef>
              <a:spcAft>
                <a:spcPts val="0"/>
              </a:spcAft>
              <a:buNone/>
              <a:defRPr sz="4800" b="1">
                <a:solidFill>
                  <a:srgbClr val="FFFFFF"/>
                </a:solidFill>
                <a:latin typeface="Montserrat"/>
                <a:ea typeface="Montserrat"/>
                <a:cs typeface="Montserrat"/>
                <a:sym typeface="Montserrat"/>
              </a:defRPr>
            </a:lvl8pPr>
            <a:lvl9pPr lvl="8" algn="ctr">
              <a:spcBef>
                <a:spcPts val="0"/>
              </a:spcBef>
              <a:spcAft>
                <a:spcPts val="0"/>
              </a:spcAft>
              <a:buNone/>
              <a:defRPr sz="4800" b="1">
                <a:solidFill>
                  <a:srgbClr val="FFFFFF"/>
                </a:solidFill>
                <a:latin typeface="Montserrat"/>
                <a:ea typeface="Montserrat"/>
                <a:cs typeface="Montserrat"/>
                <a:sym typeface="Montserrat"/>
              </a:defRPr>
            </a:lvl9pPr>
          </a:lstStyle>
          <a:p>
            <a:endParaRPr/>
          </a:p>
        </p:txBody>
      </p:sp>
      <p:sp>
        <p:nvSpPr>
          <p:cNvPr id="78" name="Google Shape;78;p8"/>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Tree>
    <p:extLst>
      <p:ext uri="{BB962C8B-B14F-4D97-AF65-F5344CB8AC3E}">
        <p14:creationId xmlns:p14="http://schemas.microsoft.com/office/powerpoint/2010/main" val="2941992472"/>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matchingName="Numbers &amp; text">
  <p:cSld name="Numbers &amp; text">
    <p:bg>
      <p:bgPr>
        <a:solidFill>
          <a:srgbClr val="E9AA1B"/>
        </a:solidFill>
        <a:effectLst/>
      </p:bgPr>
    </p:bg>
    <p:spTree>
      <p:nvGrpSpPr>
        <p:cNvPr id="1" name="Shape 79"/>
        <p:cNvGrpSpPr/>
        <p:nvPr/>
      </p:nvGrpSpPr>
      <p:grpSpPr>
        <a:xfrm>
          <a:off x="0" y="0"/>
          <a:ext cx="0" cy="0"/>
          <a:chOff x="0" y="0"/>
          <a:chExt cx="0" cy="0"/>
        </a:xfrm>
      </p:grpSpPr>
      <p:sp>
        <p:nvSpPr>
          <p:cNvPr id="80" name="Google Shape;80;p9"/>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81" name="Google Shape;81;p9"/>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endParaRPr sz="2400" dirty="0">
              <a:solidFill>
                <a:srgbClr val="000000"/>
              </a:solidFill>
            </a:endParaRPr>
          </a:p>
        </p:txBody>
      </p:sp>
      <p:sp>
        <p:nvSpPr>
          <p:cNvPr id="82" name="Google Shape;82;p9"/>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83" name="Google Shape;83;p9"/>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84" name="Google Shape;84;p9"/>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85" name="Google Shape;85;p9"/>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86" name="Google Shape;86;p9"/>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
        <p:nvSpPr>
          <p:cNvPr id="87" name="Google Shape;87;p9"/>
          <p:cNvSpPr txBox="1">
            <a:spLocks noGrp="1"/>
          </p:cNvSpPr>
          <p:nvPr>
            <p:ph type="title" hasCustomPrompt="1"/>
          </p:nvPr>
        </p:nvSpPr>
        <p:spPr>
          <a:xfrm>
            <a:off x="419400" y="1084200"/>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88" name="Google Shape;88;p9"/>
          <p:cNvSpPr txBox="1">
            <a:spLocks noGrp="1"/>
          </p:cNvSpPr>
          <p:nvPr>
            <p:ph type="title" idx="2" hasCustomPrompt="1"/>
          </p:nvPr>
        </p:nvSpPr>
        <p:spPr>
          <a:xfrm>
            <a:off x="419400" y="2614267"/>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89" name="Google Shape;89;p9"/>
          <p:cNvSpPr txBox="1">
            <a:spLocks noGrp="1"/>
          </p:cNvSpPr>
          <p:nvPr>
            <p:ph type="title" idx="3" hasCustomPrompt="1"/>
          </p:nvPr>
        </p:nvSpPr>
        <p:spPr>
          <a:xfrm>
            <a:off x="419400" y="4195133"/>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90" name="Google Shape;90;p9"/>
          <p:cNvSpPr txBox="1">
            <a:spLocks noGrp="1"/>
          </p:cNvSpPr>
          <p:nvPr>
            <p:ph type="subTitle" idx="1"/>
          </p:nvPr>
        </p:nvSpPr>
        <p:spPr>
          <a:xfrm>
            <a:off x="1843833" y="2129400"/>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
        <p:nvSpPr>
          <p:cNvPr id="91" name="Google Shape;91;p9"/>
          <p:cNvSpPr txBox="1">
            <a:spLocks noGrp="1"/>
          </p:cNvSpPr>
          <p:nvPr>
            <p:ph type="subTitle" idx="4"/>
          </p:nvPr>
        </p:nvSpPr>
        <p:spPr>
          <a:xfrm>
            <a:off x="1843833" y="3659467"/>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
        <p:nvSpPr>
          <p:cNvPr id="92" name="Google Shape;92;p9"/>
          <p:cNvSpPr txBox="1">
            <a:spLocks noGrp="1"/>
          </p:cNvSpPr>
          <p:nvPr>
            <p:ph type="subTitle" idx="5"/>
          </p:nvPr>
        </p:nvSpPr>
        <p:spPr>
          <a:xfrm>
            <a:off x="1843833" y="5240333"/>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Tree>
    <p:extLst>
      <p:ext uri="{BB962C8B-B14F-4D97-AF65-F5344CB8AC3E}">
        <p14:creationId xmlns:p14="http://schemas.microsoft.com/office/powerpoint/2010/main" val="3259538874"/>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matchingName="Big title slide 1 1">
  <p:cSld name="Big title slide 1 1">
    <p:bg>
      <p:bgPr>
        <a:solidFill>
          <a:srgbClr val="E9AA1B"/>
        </a:solidFill>
        <a:effectLst/>
      </p:bgPr>
    </p:bg>
    <p:spTree>
      <p:nvGrpSpPr>
        <p:cNvPr id="1" name="Shape 93"/>
        <p:cNvGrpSpPr/>
        <p:nvPr/>
      </p:nvGrpSpPr>
      <p:grpSpPr>
        <a:xfrm>
          <a:off x="0" y="0"/>
          <a:ext cx="0" cy="0"/>
          <a:chOff x="0" y="0"/>
          <a:chExt cx="0" cy="0"/>
        </a:xfrm>
      </p:grpSpPr>
      <p:sp>
        <p:nvSpPr>
          <p:cNvPr id="94" name="Google Shape;94;p10"/>
          <p:cNvSpPr txBox="1">
            <a:spLocks noGrp="1"/>
          </p:cNvSpPr>
          <p:nvPr>
            <p:ph type="title"/>
          </p:nvPr>
        </p:nvSpPr>
        <p:spPr>
          <a:xfrm>
            <a:off x="2829600" y="2803400"/>
            <a:ext cx="6532800" cy="12512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4800">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a:endParaRPr/>
          </a:p>
        </p:txBody>
      </p:sp>
      <p:sp>
        <p:nvSpPr>
          <p:cNvPr id="95" name="Google Shape;95;p10"/>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96" name="Google Shape;96;p10"/>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endParaRPr sz="2400" dirty="0">
              <a:solidFill>
                <a:srgbClr val="000000"/>
              </a:solidFill>
            </a:endParaRPr>
          </a:p>
        </p:txBody>
      </p:sp>
      <p:sp>
        <p:nvSpPr>
          <p:cNvPr id="97" name="Google Shape;97;p10"/>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98" name="Google Shape;98;p10"/>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99" name="Google Shape;99;p10"/>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00" name="Google Shape;100;p10"/>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01" name="Google Shape;101;p10"/>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Tree>
    <p:extLst>
      <p:ext uri="{BB962C8B-B14F-4D97-AF65-F5344CB8AC3E}">
        <p14:creationId xmlns:p14="http://schemas.microsoft.com/office/powerpoint/2010/main" val="870953393"/>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matchingName="Content Title &amp; Summary" type="tx">
  <p:cSld name="Content Title &amp; Summary">
    <p:spTree>
      <p:nvGrpSpPr>
        <p:cNvPr id="1" name="Shape 102"/>
        <p:cNvGrpSpPr/>
        <p:nvPr/>
      </p:nvGrpSpPr>
      <p:grpSpPr>
        <a:xfrm>
          <a:off x="0" y="0"/>
          <a:ext cx="0" cy="0"/>
          <a:chOff x="0" y="0"/>
          <a:chExt cx="0" cy="0"/>
        </a:xfrm>
      </p:grpSpPr>
      <p:sp>
        <p:nvSpPr>
          <p:cNvPr id="103" name="Google Shape;103;p11"/>
          <p:cNvSpPr/>
          <p:nvPr/>
        </p:nvSpPr>
        <p:spPr>
          <a:xfrm flipH="1">
            <a:off x="-23966" y="15"/>
            <a:ext cx="12144527" cy="687750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04" name="Google Shape;104;p11"/>
          <p:cNvSpPr/>
          <p:nvPr/>
        </p:nvSpPr>
        <p:spPr>
          <a:xfrm>
            <a:off x="-23967" y="2781233"/>
            <a:ext cx="12255600" cy="2634400"/>
          </a:xfrm>
          <a:prstGeom prst="rect">
            <a:avLst/>
          </a:prstGeom>
          <a:solidFill>
            <a:srgbClr val="E8A81A"/>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05" name="Google Shape;105;p11"/>
          <p:cNvSpPr txBox="1">
            <a:spLocks noGrp="1"/>
          </p:cNvSpPr>
          <p:nvPr>
            <p:ph type="subTitle" idx="1"/>
          </p:nvPr>
        </p:nvSpPr>
        <p:spPr>
          <a:xfrm>
            <a:off x="5235867" y="2358211"/>
            <a:ext cx="2520400" cy="1641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14256"/>
                </a:solidFill>
                <a:latin typeface="Montserrat Light"/>
                <a:ea typeface="Montserrat Light"/>
                <a:cs typeface="Montserrat Light"/>
                <a:sym typeface="Montserrat Light"/>
              </a:defRPr>
            </a:lvl1pPr>
            <a:lvl2pPr lvl="1" rtl="0">
              <a:spcBef>
                <a:spcPts val="0"/>
              </a:spcBef>
              <a:spcAft>
                <a:spcPts val="0"/>
              </a:spcAft>
              <a:buNone/>
              <a:defRPr sz="1867">
                <a:solidFill>
                  <a:srgbClr val="314256"/>
                </a:solidFill>
                <a:latin typeface="Montserrat Light"/>
                <a:ea typeface="Montserrat Light"/>
                <a:cs typeface="Montserrat Light"/>
                <a:sym typeface="Montserrat Light"/>
              </a:defRPr>
            </a:lvl2pPr>
            <a:lvl3pPr lvl="2" rtl="0">
              <a:spcBef>
                <a:spcPts val="0"/>
              </a:spcBef>
              <a:spcAft>
                <a:spcPts val="0"/>
              </a:spcAft>
              <a:buNone/>
              <a:defRPr sz="1867">
                <a:solidFill>
                  <a:srgbClr val="314256"/>
                </a:solidFill>
                <a:latin typeface="Montserrat Light"/>
                <a:ea typeface="Montserrat Light"/>
                <a:cs typeface="Montserrat Light"/>
                <a:sym typeface="Montserrat Light"/>
              </a:defRPr>
            </a:lvl3pPr>
            <a:lvl4pPr lvl="3" rtl="0">
              <a:spcBef>
                <a:spcPts val="0"/>
              </a:spcBef>
              <a:spcAft>
                <a:spcPts val="0"/>
              </a:spcAft>
              <a:buNone/>
              <a:defRPr sz="1867">
                <a:solidFill>
                  <a:srgbClr val="314256"/>
                </a:solidFill>
                <a:latin typeface="Montserrat Light"/>
                <a:ea typeface="Montserrat Light"/>
                <a:cs typeface="Montserrat Light"/>
                <a:sym typeface="Montserrat Light"/>
              </a:defRPr>
            </a:lvl4pPr>
            <a:lvl5pPr lvl="4" rtl="0">
              <a:spcBef>
                <a:spcPts val="0"/>
              </a:spcBef>
              <a:spcAft>
                <a:spcPts val="0"/>
              </a:spcAft>
              <a:buNone/>
              <a:defRPr sz="1867">
                <a:solidFill>
                  <a:srgbClr val="314256"/>
                </a:solidFill>
                <a:latin typeface="Montserrat Light"/>
                <a:ea typeface="Montserrat Light"/>
                <a:cs typeface="Montserrat Light"/>
                <a:sym typeface="Montserrat Light"/>
              </a:defRPr>
            </a:lvl5pPr>
            <a:lvl6pPr lvl="5" rtl="0">
              <a:spcBef>
                <a:spcPts val="0"/>
              </a:spcBef>
              <a:spcAft>
                <a:spcPts val="0"/>
              </a:spcAft>
              <a:buNone/>
              <a:defRPr sz="1867">
                <a:solidFill>
                  <a:srgbClr val="314256"/>
                </a:solidFill>
                <a:latin typeface="Montserrat Light"/>
                <a:ea typeface="Montserrat Light"/>
                <a:cs typeface="Montserrat Light"/>
                <a:sym typeface="Montserrat Light"/>
              </a:defRPr>
            </a:lvl6pPr>
            <a:lvl7pPr lvl="6" rtl="0">
              <a:spcBef>
                <a:spcPts val="0"/>
              </a:spcBef>
              <a:spcAft>
                <a:spcPts val="0"/>
              </a:spcAft>
              <a:buNone/>
              <a:defRPr sz="1867">
                <a:solidFill>
                  <a:srgbClr val="314256"/>
                </a:solidFill>
                <a:latin typeface="Montserrat Light"/>
                <a:ea typeface="Montserrat Light"/>
                <a:cs typeface="Montserrat Light"/>
                <a:sym typeface="Montserrat Light"/>
              </a:defRPr>
            </a:lvl7pPr>
            <a:lvl8pPr lvl="7" rtl="0">
              <a:spcBef>
                <a:spcPts val="0"/>
              </a:spcBef>
              <a:spcAft>
                <a:spcPts val="0"/>
              </a:spcAft>
              <a:buNone/>
              <a:defRPr sz="1867">
                <a:solidFill>
                  <a:srgbClr val="314256"/>
                </a:solidFill>
                <a:latin typeface="Montserrat Light"/>
                <a:ea typeface="Montserrat Light"/>
                <a:cs typeface="Montserrat Light"/>
                <a:sym typeface="Montserrat Light"/>
              </a:defRPr>
            </a:lvl8pPr>
            <a:lvl9pPr lvl="8" rtl="0">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6" name="Google Shape;106;p11"/>
          <p:cNvSpPr txBox="1">
            <a:spLocks noGrp="1"/>
          </p:cNvSpPr>
          <p:nvPr>
            <p:ph type="subTitle" idx="2"/>
          </p:nvPr>
        </p:nvSpPr>
        <p:spPr>
          <a:xfrm>
            <a:off x="1918833" y="2280677"/>
            <a:ext cx="2520400" cy="1718800"/>
          </a:xfrm>
          <a:prstGeom prst="rect">
            <a:avLst/>
          </a:prstGeom>
        </p:spPr>
        <p:txBody>
          <a:bodyPr spcFirstLastPara="1" wrap="square" lIns="91425" tIns="91425" rIns="91425" bIns="91425" anchor="b" anchorCtr="0">
            <a:noAutofit/>
          </a:bodyPr>
          <a:lstStyle>
            <a:lvl1pPr lvl="0">
              <a:spcBef>
                <a:spcPts val="0"/>
              </a:spcBef>
              <a:spcAft>
                <a:spcPts val="0"/>
              </a:spcAft>
              <a:buNone/>
              <a:defRPr sz="1867">
                <a:solidFill>
                  <a:srgbClr val="314256"/>
                </a:solidFill>
                <a:latin typeface="Montserrat Light"/>
                <a:ea typeface="Montserrat Light"/>
                <a:cs typeface="Montserrat Light"/>
                <a:sym typeface="Montserrat Light"/>
              </a:defRPr>
            </a:lvl1pPr>
            <a:lvl2pPr lvl="1">
              <a:spcBef>
                <a:spcPts val="0"/>
              </a:spcBef>
              <a:spcAft>
                <a:spcPts val="0"/>
              </a:spcAft>
              <a:buNone/>
              <a:defRPr sz="1867">
                <a:solidFill>
                  <a:srgbClr val="314256"/>
                </a:solidFill>
                <a:latin typeface="Montserrat Light"/>
                <a:ea typeface="Montserrat Light"/>
                <a:cs typeface="Montserrat Light"/>
                <a:sym typeface="Montserrat Light"/>
              </a:defRPr>
            </a:lvl2pPr>
            <a:lvl3pPr lvl="2">
              <a:spcBef>
                <a:spcPts val="0"/>
              </a:spcBef>
              <a:spcAft>
                <a:spcPts val="0"/>
              </a:spcAft>
              <a:buNone/>
              <a:defRPr sz="1867">
                <a:solidFill>
                  <a:srgbClr val="314256"/>
                </a:solidFill>
                <a:latin typeface="Montserrat Light"/>
                <a:ea typeface="Montserrat Light"/>
                <a:cs typeface="Montserrat Light"/>
                <a:sym typeface="Montserrat Light"/>
              </a:defRPr>
            </a:lvl3pPr>
            <a:lvl4pPr lvl="3">
              <a:spcBef>
                <a:spcPts val="0"/>
              </a:spcBef>
              <a:spcAft>
                <a:spcPts val="0"/>
              </a:spcAft>
              <a:buNone/>
              <a:defRPr sz="1867">
                <a:solidFill>
                  <a:srgbClr val="314256"/>
                </a:solidFill>
                <a:latin typeface="Montserrat Light"/>
                <a:ea typeface="Montserrat Light"/>
                <a:cs typeface="Montserrat Light"/>
                <a:sym typeface="Montserrat Light"/>
              </a:defRPr>
            </a:lvl4pPr>
            <a:lvl5pPr lvl="4">
              <a:spcBef>
                <a:spcPts val="0"/>
              </a:spcBef>
              <a:spcAft>
                <a:spcPts val="0"/>
              </a:spcAft>
              <a:buNone/>
              <a:defRPr sz="1867">
                <a:solidFill>
                  <a:srgbClr val="314256"/>
                </a:solidFill>
                <a:latin typeface="Montserrat Light"/>
                <a:ea typeface="Montserrat Light"/>
                <a:cs typeface="Montserrat Light"/>
                <a:sym typeface="Montserrat Light"/>
              </a:defRPr>
            </a:lvl5pPr>
            <a:lvl6pPr lvl="5">
              <a:spcBef>
                <a:spcPts val="0"/>
              </a:spcBef>
              <a:spcAft>
                <a:spcPts val="0"/>
              </a:spcAft>
              <a:buNone/>
              <a:defRPr sz="1867">
                <a:solidFill>
                  <a:srgbClr val="314256"/>
                </a:solidFill>
                <a:latin typeface="Montserrat Light"/>
                <a:ea typeface="Montserrat Light"/>
                <a:cs typeface="Montserrat Light"/>
                <a:sym typeface="Montserrat Light"/>
              </a:defRPr>
            </a:lvl6pPr>
            <a:lvl7pPr lvl="6">
              <a:spcBef>
                <a:spcPts val="0"/>
              </a:spcBef>
              <a:spcAft>
                <a:spcPts val="0"/>
              </a:spcAft>
              <a:buNone/>
              <a:defRPr sz="1867">
                <a:solidFill>
                  <a:srgbClr val="314256"/>
                </a:solidFill>
                <a:latin typeface="Montserrat Light"/>
                <a:ea typeface="Montserrat Light"/>
                <a:cs typeface="Montserrat Light"/>
                <a:sym typeface="Montserrat Light"/>
              </a:defRPr>
            </a:lvl7pPr>
            <a:lvl8pPr lvl="7">
              <a:spcBef>
                <a:spcPts val="0"/>
              </a:spcBef>
              <a:spcAft>
                <a:spcPts val="0"/>
              </a:spcAft>
              <a:buNone/>
              <a:defRPr sz="1867">
                <a:solidFill>
                  <a:srgbClr val="314256"/>
                </a:solidFill>
                <a:latin typeface="Montserrat Light"/>
                <a:ea typeface="Montserrat Light"/>
                <a:cs typeface="Montserrat Light"/>
                <a:sym typeface="Montserrat Light"/>
              </a:defRPr>
            </a:lvl8pPr>
            <a:lvl9pPr lvl="8">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7" name="Google Shape;107;p11"/>
          <p:cNvSpPr txBox="1">
            <a:spLocks noGrp="1"/>
          </p:cNvSpPr>
          <p:nvPr>
            <p:ph type="title"/>
          </p:nvPr>
        </p:nvSpPr>
        <p:spPr>
          <a:xfrm>
            <a:off x="1918833" y="1711200"/>
            <a:ext cx="10488000" cy="977600"/>
          </a:xfrm>
          <a:prstGeom prst="rect">
            <a:avLst/>
          </a:prstGeom>
        </p:spPr>
        <p:txBody>
          <a:bodyPr spcFirstLastPara="1" wrap="square" lIns="91425" tIns="91425" rIns="91425" bIns="91425" anchor="b" anchorCtr="0">
            <a:noAutofit/>
          </a:bodyPr>
          <a:lstStyle>
            <a:lvl1pPr lvl="0">
              <a:spcBef>
                <a:spcPts val="0"/>
              </a:spcBef>
              <a:spcAft>
                <a:spcPts val="0"/>
              </a:spcAft>
              <a:buSzPts val="3600"/>
              <a:buFont typeface="Montserrat ExtraLight"/>
              <a:buNone/>
              <a:defRPr sz="4800" b="0">
                <a:latin typeface="Montserrat ExtraLight"/>
                <a:ea typeface="Montserrat ExtraLight"/>
                <a:cs typeface="Montserrat ExtraLight"/>
                <a:sym typeface="Montserrat ExtraLight"/>
              </a:defRPr>
            </a:lvl1pPr>
            <a:lvl2pPr lvl="1">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2pPr>
            <a:lvl3pPr lvl="2">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3pPr>
            <a:lvl4pPr lvl="3">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4pPr>
            <a:lvl5pPr lvl="4">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5pPr>
            <a:lvl6pPr lvl="5">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6pPr>
            <a:lvl7pPr lvl="6">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7pPr>
            <a:lvl8pPr lvl="7">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8pPr>
            <a:lvl9pPr lvl="8">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9pPr>
          </a:lstStyle>
          <a:p>
            <a:endParaRPr/>
          </a:p>
        </p:txBody>
      </p:sp>
      <p:sp>
        <p:nvSpPr>
          <p:cNvPr id="108" name="Google Shape;108;p11"/>
          <p:cNvSpPr txBox="1">
            <a:spLocks noGrp="1"/>
          </p:cNvSpPr>
          <p:nvPr>
            <p:ph type="subTitle" idx="3"/>
          </p:nvPr>
        </p:nvSpPr>
        <p:spPr>
          <a:xfrm>
            <a:off x="8552900" y="2357867"/>
            <a:ext cx="2520400" cy="1641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14256"/>
                </a:solidFill>
                <a:latin typeface="Montserrat Light"/>
                <a:ea typeface="Montserrat Light"/>
                <a:cs typeface="Montserrat Light"/>
                <a:sym typeface="Montserrat Light"/>
              </a:defRPr>
            </a:lvl1pPr>
            <a:lvl2pPr lvl="1" rtl="0">
              <a:spcBef>
                <a:spcPts val="0"/>
              </a:spcBef>
              <a:spcAft>
                <a:spcPts val="0"/>
              </a:spcAft>
              <a:buNone/>
              <a:defRPr sz="1867">
                <a:solidFill>
                  <a:srgbClr val="314256"/>
                </a:solidFill>
                <a:latin typeface="Montserrat Light"/>
                <a:ea typeface="Montserrat Light"/>
                <a:cs typeface="Montserrat Light"/>
                <a:sym typeface="Montserrat Light"/>
              </a:defRPr>
            </a:lvl2pPr>
            <a:lvl3pPr lvl="2" rtl="0">
              <a:spcBef>
                <a:spcPts val="0"/>
              </a:spcBef>
              <a:spcAft>
                <a:spcPts val="0"/>
              </a:spcAft>
              <a:buNone/>
              <a:defRPr sz="1867">
                <a:solidFill>
                  <a:srgbClr val="314256"/>
                </a:solidFill>
                <a:latin typeface="Montserrat Light"/>
                <a:ea typeface="Montserrat Light"/>
                <a:cs typeface="Montserrat Light"/>
                <a:sym typeface="Montserrat Light"/>
              </a:defRPr>
            </a:lvl3pPr>
            <a:lvl4pPr lvl="3" rtl="0">
              <a:spcBef>
                <a:spcPts val="0"/>
              </a:spcBef>
              <a:spcAft>
                <a:spcPts val="0"/>
              </a:spcAft>
              <a:buNone/>
              <a:defRPr sz="1867">
                <a:solidFill>
                  <a:srgbClr val="314256"/>
                </a:solidFill>
                <a:latin typeface="Montserrat Light"/>
                <a:ea typeface="Montserrat Light"/>
                <a:cs typeface="Montserrat Light"/>
                <a:sym typeface="Montserrat Light"/>
              </a:defRPr>
            </a:lvl4pPr>
            <a:lvl5pPr lvl="4" rtl="0">
              <a:spcBef>
                <a:spcPts val="0"/>
              </a:spcBef>
              <a:spcAft>
                <a:spcPts val="0"/>
              </a:spcAft>
              <a:buNone/>
              <a:defRPr sz="1867">
                <a:solidFill>
                  <a:srgbClr val="314256"/>
                </a:solidFill>
                <a:latin typeface="Montserrat Light"/>
                <a:ea typeface="Montserrat Light"/>
                <a:cs typeface="Montserrat Light"/>
                <a:sym typeface="Montserrat Light"/>
              </a:defRPr>
            </a:lvl5pPr>
            <a:lvl6pPr lvl="5" rtl="0">
              <a:spcBef>
                <a:spcPts val="0"/>
              </a:spcBef>
              <a:spcAft>
                <a:spcPts val="0"/>
              </a:spcAft>
              <a:buNone/>
              <a:defRPr sz="1867">
                <a:solidFill>
                  <a:srgbClr val="314256"/>
                </a:solidFill>
                <a:latin typeface="Montserrat Light"/>
                <a:ea typeface="Montserrat Light"/>
                <a:cs typeface="Montserrat Light"/>
                <a:sym typeface="Montserrat Light"/>
              </a:defRPr>
            </a:lvl6pPr>
            <a:lvl7pPr lvl="6" rtl="0">
              <a:spcBef>
                <a:spcPts val="0"/>
              </a:spcBef>
              <a:spcAft>
                <a:spcPts val="0"/>
              </a:spcAft>
              <a:buNone/>
              <a:defRPr sz="1867">
                <a:solidFill>
                  <a:srgbClr val="314256"/>
                </a:solidFill>
                <a:latin typeface="Montserrat Light"/>
                <a:ea typeface="Montserrat Light"/>
                <a:cs typeface="Montserrat Light"/>
                <a:sym typeface="Montserrat Light"/>
              </a:defRPr>
            </a:lvl7pPr>
            <a:lvl8pPr lvl="7" rtl="0">
              <a:spcBef>
                <a:spcPts val="0"/>
              </a:spcBef>
              <a:spcAft>
                <a:spcPts val="0"/>
              </a:spcAft>
              <a:buNone/>
              <a:defRPr sz="1867">
                <a:solidFill>
                  <a:srgbClr val="314256"/>
                </a:solidFill>
                <a:latin typeface="Montserrat Light"/>
                <a:ea typeface="Montserrat Light"/>
                <a:cs typeface="Montserrat Light"/>
                <a:sym typeface="Montserrat Light"/>
              </a:defRPr>
            </a:lvl8pPr>
            <a:lvl9pPr lvl="8" rtl="0">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9" name="Google Shape;109;p11"/>
          <p:cNvSpPr txBox="1">
            <a:spLocks noGrp="1"/>
          </p:cNvSpPr>
          <p:nvPr>
            <p:ph type="subTitle" idx="4"/>
          </p:nvPr>
        </p:nvSpPr>
        <p:spPr>
          <a:xfrm>
            <a:off x="1918833"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
        <p:nvSpPr>
          <p:cNvPr id="110" name="Google Shape;110;p11"/>
          <p:cNvSpPr txBox="1">
            <a:spLocks noGrp="1"/>
          </p:cNvSpPr>
          <p:nvPr>
            <p:ph type="subTitle" idx="5"/>
          </p:nvPr>
        </p:nvSpPr>
        <p:spPr>
          <a:xfrm>
            <a:off x="5235867"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
        <p:nvSpPr>
          <p:cNvPr id="111" name="Google Shape;111;p11"/>
          <p:cNvSpPr txBox="1">
            <a:spLocks noGrp="1"/>
          </p:cNvSpPr>
          <p:nvPr>
            <p:ph type="subTitle" idx="6"/>
          </p:nvPr>
        </p:nvSpPr>
        <p:spPr>
          <a:xfrm>
            <a:off x="8552900"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Tree>
    <p:extLst>
      <p:ext uri="{BB962C8B-B14F-4D97-AF65-F5344CB8AC3E}">
        <p14:creationId xmlns:p14="http://schemas.microsoft.com/office/powerpoint/2010/main" val="2702124528"/>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matchingName="Title &amp; body slide 1">
  <p:cSld name="Title &amp; body slide 1">
    <p:spTree>
      <p:nvGrpSpPr>
        <p:cNvPr id="1" name="Shape 112"/>
        <p:cNvGrpSpPr/>
        <p:nvPr/>
      </p:nvGrpSpPr>
      <p:grpSpPr>
        <a:xfrm>
          <a:off x="0" y="0"/>
          <a:ext cx="0" cy="0"/>
          <a:chOff x="0" y="0"/>
          <a:chExt cx="0" cy="0"/>
        </a:xfrm>
      </p:grpSpPr>
      <p:sp>
        <p:nvSpPr>
          <p:cNvPr id="113" name="Google Shape;113;p12"/>
          <p:cNvSpPr/>
          <p:nvPr/>
        </p:nvSpPr>
        <p:spPr>
          <a:xfrm rot="10800000" flipH="1">
            <a:off x="8127667" y="4396388"/>
            <a:ext cx="4080821" cy="248111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14" name="Google Shape;114;p12"/>
          <p:cNvSpPr/>
          <p:nvPr/>
        </p:nvSpPr>
        <p:spPr>
          <a:xfrm rot="10800000">
            <a:off x="8518664" y="5510060"/>
            <a:ext cx="3690069" cy="1367441"/>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15" name="Google Shape;115;p12"/>
          <p:cNvSpPr/>
          <p:nvPr/>
        </p:nvSpPr>
        <p:spPr>
          <a:xfrm rot="10800000">
            <a:off x="8518664" y="5822020"/>
            <a:ext cx="3690069" cy="1055480"/>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16" name="Google Shape;116;p12"/>
          <p:cNvSpPr txBox="1">
            <a:spLocks noGrp="1"/>
          </p:cNvSpPr>
          <p:nvPr>
            <p:ph type="title"/>
          </p:nvPr>
        </p:nvSpPr>
        <p:spPr>
          <a:xfrm>
            <a:off x="2135000" y="1490100"/>
            <a:ext cx="7922000" cy="643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2pPr>
            <a:lvl3pPr lvl="2"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3pPr>
            <a:lvl4pPr lvl="3"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4pPr>
            <a:lvl5pPr lvl="4"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5pPr>
            <a:lvl6pPr lvl="5"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6pPr>
            <a:lvl7pPr lvl="6"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7pPr>
            <a:lvl8pPr lvl="7"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8pPr>
            <a:lvl9pPr lvl="8"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9pPr>
          </a:lstStyle>
          <a:p>
            <a:endParaRPr/>
          </a:p>
        </p:txBody>
      </p:sp>
      <p:sp>
        <p:nvSpPr>
          <p:cNvPr id="117" name="Google Shape;117;p12"/>
          <p:cNvSpPr txBox="1">
            <a:spLocks noGrp="1"/>
          </p:cNvSpPr>
          <p:nvPr>
            <p:ph type="body" idx="1"/>
          </p:nvPr>
        </p:nvSpPr>
        <p:spPr>
          <a:xfrm>
            <a:off x="2135000" y="2882200"/>
            <a:ext cx="7922000" cy="22448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SzPts val="1400"/>
              <a:buChar char="⏷"/>
              <a:defRPr sz="1867"/>
            </a:lvl1pPr>
            <a:lvl2pPr marL="1219170" lvl="1" indent="-423323" rtl="0">
              <a:lnSpc>
                <a:spcPct val="100000"/>
              </a:lnSpc>
              <a:spcBef>
                <a:spcPts val="0"/>
              </a:spcBef>
              <a:spcAft>
                <a:spcPts val="0"/>
              </a:spcAft>
              <a:buSzPts val="1400"/>
              <a:buChar char="⏷"/>
              <a:defRPr sz="1867"/>
            </a:lvl2pPr>
            <a:lvl3pPr marL="1828754" lvl="2" indent="-423323" rtl="0">
              <a:lnSpc>
                <a:spcPct val="100000"/>
              </a:lnSpc>
              <a:spcBef>
                <a:spcPts val="0"/>
              </a:spcBef>
              <a:spcAft>
                <a:spcPts val="0"/>
              </a:spcAft>
              <a:buSzPts val="1400"/>
              <a:buChar char="⏷"/>
              <a:defRPr sz="1867"/>
            </a:lvl3pPr>
            <a:lvl4pPr marL="2438339" lvl="3" indent="-423323" rtl="0">
              <a:lnSpc>
                <a:spcPct val="100000"/>
              </a:lnSpc>
              <a:spcBef>
                <a:spcPts val="0"/>
              </a:spcBef>
              <a:spcAft>
                <a:spcPts val="0"/>
              </a:spcAft>
              <a:buSzPts val="1400"/>
              <a:buChar char="⏷"/>
              <a:defRPr sz="1867"/>
            </a:lvl4pPr>
            <a:lvl5pPr marL="3047924" lvl="4" indent="-423323" rtl="0">
              <a:lnSpc>
                <a:spcPct val="100000"/>
              </a:lnSpc>
              <a:spcBef>
                <a:spcPts val="0"/>
              </a:spcBef>
              <a:spcAft>
                <a:spcPts val="0"/>
              </a:spcAft>
              <a:buSzPts val="1400"/>
              <a:buChar char="⏷"/>
              <a:defRPr/>
            </a:lvl5pPr>
            <a:lvl6pPr marL="3657509" lvl="5" indent="-423323" rtl="0">
              <a:lnSpc>
                <a:spcPct val="100000"/>
              </a:lnSpc>
              <a:spcBef>
                <a:spcPts val="0"/>
              </a:spcBef>
              <a:spcAft>
                <a:spcPts val="0"/>
              </a:spcAft>
              <a:buSzPts val="1400"/>
              <a:buChar char="⏷"/>
              <a:defRPr/>
            </a:lvl6pPr>
            <a:lvl7pPr marL="4267093" lvl="6" indent="-423323" rtl="0">
              <a:lnSpc>
                <a:spcPct val="100000"/>
              </a:lnSpc>
              <a:spcBef>
                <a:spcPts val="0"/>
              </a:spcBef>
              <a:spcAft>
                <a:spcPts val="0"/>
              </a:spcAft>
              <a:buSzPts val="1400"/>
              <a:buChar char="⏷"/>
              <a:defRPr sz="1867"/>
            </a:lvl7pPr>
            <a:lvl8pPr marL="4876678" lvl="7" indent="-423323" rtl="0">
              <a:lnSpc>
                <a:spcPct val="100000"/>
              </a:lnSpc>
              <a:spcBef>
                <a:spcPts val="0"/>
              </a:spcBef>
              <a:spcAft>
                <a:spcPts val="0"/>
              </a:spcAft>
              <a:buSzPts val="1400"/>
              <a:buChar char="⏷"/>
              <a:defRPr sz="1867"/>
            </a:lvl8pPr>
            <a:lvl9pPr marL="5486263" lvl="8" indent="-423323" rtl="0">
              <a:lnSpc>
                <a:spcPct val="100000"/>
              </a:lnSpc>
              <a:spcBef>
                <a:spcPts val="0"/>
              </a:spcBef>
              <a:spcAft>
                <a:spcPts val="0"/>
              </a:spcAft>
              <a:buSzPts val="1400"/>
              <a:buChar char="⏷"/>
              <a:defRPr sz="1867"/>
            </a:lvl9pPr>
          </a:lstStyle>
          <a:p>
            <a:endParaRPr/>
          </a:p>
        </p:txBody>
      </p:sp>
      <p:sp>
        <p:nvSpPr>
          <p:cNvPr id="118" name="Google Shape;118;p12"/>
          <p:cNvSpPr txBox="1">
            <a:spLocks noGrp="1"/>
          </p:cNvSpPr>
          <p:nvPr>
            <p:ph type="sldNum" idx="12"/>
          </p:nvPr>
        </p:nvSpPr>
        <p:spPr>
          <a:xfrm rot="10800000">
            <a:off x="0" y="-1"/>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smtClean="0"/>
              <a:pPr/>
              <a:t>‹#›</a:t>
            </a:fld>
            <a:endParaRPr lang="es"/>
          </a:p>
        </p:txBody>
      </p:sp>
      <p:sp>
        <p:nvSpPr>
          <p:cNvPr id="119" name="Google Shape;119;p12"/>
          <p:cNvSpPr/>
          <p:nvPr/>
        </p:nvSpPr>
        <p:spPr>
          <a:xfrm flipH="1">
            <a:off x="247" y="0"/>
            <a:ext cx="3998820" cy="2297827"/>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20" name="Google Shape;120;p12"/>
          <p:cNvSpPr/>
          <p:nvPr/>
        </p:nvSpPr>
        <p:spPr>
          <a:xfrm>
            <a:off x="1" y="1"/>
            <a:ext cx="3615703" cy="1266436"/>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21" name="Google Shape;121;p12"/>
          <p:cNvSpPr/>
          <p:nvPr/>
        </p:nvSpPr>
        <p:spPr>
          <a:xfrm>
            <a:off x="1" y="1"/>
            <a:ext cx="3615703" cy="977519"/>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22" name="Google Shape;122;p1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Tree>
    <p:extLst>
      <p:ext uri="{BB962C8B-B14F-4D97-AF65-F5344CB8AC3E}">
        <p14:creationId xmlns:p14="http://schemas.microsoft.com/office/powerpoint/2010/main" val="57681852"/>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matchingName="Title design 2">
  <p:cSld name="Title design 2">
    <p:spTree>
      <p:nvGrpSpPr>
        <p:cNvPr id="1" name="Shape 123"/>
        <p:cNvGrpSpPr/>
        <p:nvPr/>
      </p:nvGrpSpPr>
      <p:grpSpPr>
        <a:xfrm>
          <a:off x="0" y="0"/>
          <a:ext cx="0" cy="0"/>
          <a:chOff x="0" y="0"/>
          <a:chExt cx="0" cy="0"/>
        </a:xfrm>
      </p:grpSpPr>
      <p:sp>
        <p:nvSpPr>
          <p:cNvPr id="124" name="Google Shape;124;p13"/>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25" name="Google Shape;125;p13"/>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26" name="Google Shape;126;p13"/>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27" name="Google Shape;127;p13"/>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smtClean="0"/>
              <a:pPr/>
              <a:t>‹#›</a:t>
            </a:fld>
            <a:endParaRPr lang="es"/>
          </a:p>
        </p:txBody>
      </p:sp>
      <p:sp>
        <p:nvSpPr>
          <p:cNvPr id="128" name="Google Shape;128;p13"/>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29" name="Google Shape;129;p13"/>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30" name="Google Shape;130;p13"/>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31" name="Google Shape;131;p13"/>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
        <p:nvSpPr>
          <p:cNvPr id="132" name="Google Shape;132;p13"/>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33" name="Google Shape;133;p13"/>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a:endParaRPr sz="2400" dirty="0">
              <a:solidFill>
                <a:srgbClr val="000000"/>
              </a:solidFill>
            </a:endParaRPr>
          </a:p>
        </p:txBody>
      </p:sp>
    </p:spTree>
    <p:extLst>
      <p:ext uri="{BB962C8B-B14F-4D97-AF65-F5344CB8AC3E}">
        <p14:creationId xmlns:p14="http://schemas.microsoft.com/office/powerpoint/2010/main" val="168634476"/>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matchingName="Title &amp; subtitle">
  <p:cSld name="Title &amp; subtitle">
    <p:spTree>
      <p:nvGrpSpPr>
        <p:cNvPr id="1" name="Shape 134"/>
        <p:cNvGrpSpPr/>
        <p:nvPr/>
      </p:nvGrpSpPr>
      <p:grpSpPr>
        <a:xfrm>
          <a:off x="0" y="0"/>
          <a:ext cx="0" cy="0"/>
          <a:chOff x="0" y="0"/>
          <a:chExt cx="0" cy="0"/>
        </a:xfrm>
      </p:grpSpPr>
      <p:sp>
        <p:nvSpPr>
          <p:cNvPr id="135" name="Google Shape;135;p14"/>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36" name="Google Shape;136;p14"/>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37" name="Google Shape;137;p14"/>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38" name="Google Shape;138;p14"/>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smtClean="0"/>
              <a:pPr/>
              <a:t>‹#›</a:t>
            </a:fld>
            <a:endParaRPr lang="es"/>
          </a:p>
        </p:txBody>
      </p:sp>
      <p:sp>
        <p:nvSpPr>
          <p:cNvPr id="139" name="Google Shape;139;p14"/>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40" name="Google Shape;140;p14"/>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41" name="Google Shape;141;p14"/>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42" name="Google Shape;142;p14"/>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
        <p:nvSpPr>
          <p:cNvPr id="143" name="Google Shape;143;p14"/>
          <p:cNvSpPr txBox="1">
            <a:spLocks noGrp="1"/>
          </p:cNvSpPr>
          <p:nvPr>
            <p:ph type="ctrTitle"/>
          </p:nvPr>
        </p:nvSpPr>
        <p:spPr>
          <a:xfrm>
            <a:off x="6619132" y="1820500"/>
            <a:ext cx="20672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44" name="Google Shape;144;p14"/>
          <p:cNvSpPr txBox="1">
            <a:spLocks noGrp="1"/>
          </p:cNvSpPr>
          <p:nvPr>
            <p:ph type="ctrTitle" idx="3"/>
          </p:nvPr>
        </p:nvSpPr>
        <p:spPr>
          <a:xfrm>
            <a:off x="6619135" y="3913167"/>
            <a:ext cx="3264800" cy="596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1470593574"/>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matchingName="Title design 3">
  <p:cSld name="Title design 3">
    <p:spTree>
      <p:nvGrpSpPr>
        <p:cNvPr id="1" name="Shape 145"/>
        <p:cNvGrpSpPr/>
        <p:nvPr/>
      </p:nvGrpSpPr>
      <p:grpSpPr>
        <a:xfrm>
          <a:off x="0" y="0"/>
          <a:ext cx="0" cy="0"/>
          <a:chOff x="0" y="0"/>
          <a:chExt cx="0" cy="0"/>
        </a:xfrm>
      </p:grpSpPr>
      <p:sp>
        <p:nvSpPr>
          <p:cNvPr id="146" name="Google Shape;146;p1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47" name="Google Shape;147;p15"/>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48" name="Google Shape;148;p15"/>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49" name="Google Shape;149;p15"/>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50" name="Google Shape;150;p15"/>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51" name="Google Shape;151;p15"/>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52" name="Google Shape;152;p15"/>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53" name="Google Shape;153;p1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
        <p:nvSpPr>
          <p:cNvPr id="154" name="Google Shape;154;p15"/>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55" name="Google Shape;155;p15"/>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a:endParaRPr sz="2400" dirty="0">
              <a:solidFill>
                <a:srgbClr val="000000"/>
              </a:solidFill>
            </a:endParaRPr>
          </a:p>
        </p:txBody>
      </p:sp>
    </p:spTree>
    <p:extLst>
      <p:ext uri="{BB962C8B-B14F-4D97-AF65-F5344CB8AC3E}">
        <p14:creationId xmlns:p14="http://schemas.microsoft.com/office/powerpoint/2010/main" val="2834660473"/>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matchingName="Title &amp; subtitle 3">
  <p:cSld name="Title &amp; subtitle 3">
    <p:spTree>
      <p:nvGrpSpPr>
        <p:cNvPr id="1" name="Shape 156"/>
        <p:cNvGrpSpPr/>
        <p:nvPr/>
      </p:nvGrpSpPr>
      <p:grpSpPr>
        <a:xfrm>
          <a:off x="0" y="0"/>
          <a:ext cx="0" cy="0"/>
          <a:chOff x="0" y="0"/>
          <a:chExt cx="0" cy="0"/>
        </a:xfrm>
      </p:grpSpPr>
      <p:sp>
        <p:nvSpPr>
          <p:cNvPr id="157" name="Google Shape;157;p16"/>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58" name="Google Shape;158;p16"/>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59" name="Google Shape;159;p16"/>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60" name="Google Shape;160;p16"/>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61" name="Google Shape;161;p16"/>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62" name="Google Shape;162;p16"/>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63" name="Google Shape;163;p16"/>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64" name="Google Shape;164;p16"/>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
        <p:nvSpPr>
          <p:cNvPr id="165" name="Google Shape;165;p16"/>
          <p:cNvSpPr txBox="1">
            <a:spLocks noGrp="1"/>
          </p:cNvSpPr>
          <p:nvPr>
            <p:ph type="ctrTitle"/>
          </p:nvPr>
        </p:nvSpPr>
        <p:spPr>
          <a:xfrm>
            <a:off x="2666167" y="1334651"/>
            <a:ext cx="2067200" cy="23936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r" rtl="0">
              <a:spcBef>
                <a:spcPts val="0"/>
              </a:spcBef>
              <a:spcAft>
                <a:spcPts val="0"/>
              </a:spcAft>
              <a:buClr>
                <a:srgbClr val="314256"/>
              </a:buClr>
              <a:buSzPts val="6000"/>
              <a:buNone/>
              <a:defRPr sz="8000">
                <a:solidFill>
                  <a:srgbClr val="314256"/>
                </a:solidFill>
              </a:defRPr>
            </a:lvl2pPr>
            <a:lvl3pPr lvl="2" algn="r" rtl="0">
              <a:spcBef>
                <a:spcPts val="0"/>
              </a:spcBef>
              <a:spcAft>
                <a:spcPts val="0"/>
              </a:spcAft>
              <a:buClr>
                <a:srgbClr val="314256"/>
              </a:buClr>
              <a:buSzPts val="6000"/>
              <a:buNone/>
              <a:defRPr sz="8000">
                <a:solidFill>
                  <a:srgbClr val="314256"/>
                </a:solidFill>
              </a:defRPr>
            </a:lvl3pPr>
            <a:lvl4pPr lvl="3" algn="r" rtl="0">
              <a:spcBef>
                <a:spcPts val="0"/>
              </a:spcBef>
              <a:spcAft>
                <a:spcPts val="0"/>
              </a:spcAft>
              <a:buClr>
                <a:srgbClr val="314256"/>
              </a:buClr>
              <a:buSzPts val="6000"/>
              <a:buNone/>
              <a:defRPr sz="8000">
                <a:solidFill>
                  <a:srgbClr val="314256"/>
                </a:solidFill>
              </a:defRPr>
            </a:lvl4pPr>
            <a:lvl5pPr lvl="4" algn="r" rtl="0">
              <a:spcBef>
                <a:spcPts val="0"/>
              </a:spcBef>
              <a:spcAft>
                <a:spcPts val="0"/>
              </a:spcAft>
              <a:buClr>
                <a:srgbClr val="314256"/>
              </a:buClr>
              <a:buSzPts val="6000"/>
              <a:buNone/>
              <a:defRPr sz="8000">
                <a:solidFill>
                  <a:srgbClr val="314256"/>
                </a:solidFill>
              </a:defRPr>
            </a:lvl5pPr>
            <a:lvl6pPr lvl="5" algn="r" rtl="0">
              <a:spcBef>
                <a:spcPts val="0"/>
              </a:spcBef>
              <a:spcAft>
                <a:spcPts val="0"/>
              </a:spcAft>
              <a:buClr>
                <a:srgbClr val="314256"/>
              </a:buClr>
              <a:buSzPts val="6000"/>
              <a:buNone/>
              <a:defRPr sz="8000">
                <a:solidFill>
                  <a:srgbClr val="314256"/>
                </a:solidFill>
              </a:defRPr>
            </a:lvl6pPr>
            <a:lvl7pPr lvl="6" algn="r" rtl="0">
              <a:spcBef>
                <a:spcPts val="0"/>
              </a:spcBef>
              <a:spcAft>
                <a:spcPts val="0"/>
              </a:spcAft>
              <a:buClr>
                <a:srgbClr val="314256"/>
              </a:buClr>
              <a:buSzPts val="6000"/>
              <a:buNone/>
              <a:defRPr sz="8000">
                <a:solidFill>
                  <a:srgbClr val="314256"/>
                </a:solidFill>
              </a:defRPr>
            </a:lvl7pPr>
            <a:lvl8pPr lvl="7" algn="r" rtl="0">
              <a:spcBef>
                <a:spcPts val="0"/>
              </a:spcBef>
              <a:spcAft>
                <a:spcPts val="0"/>
              </a:spcAft>
              <a:buClr>
                <a:srgbClr val="314256"/>
              </a:buClr>
              <a:buSzPts val="6000"/>
              <a:buNone/>
              <a:defRPr sz="8000">
                <a:solidFill>
                  <a:srgbClr val="314256"/>
                </a:solidFill>
              </a:defRPr>
            </a:lvl8pPr>
            <a:lvl9pPr lvl="8" algn="r" rtl="0">
              <a:spcBef>
                <a:spcPts val="0"/>
              </a:spcBef>
              <a:spcAft>
                <a:spcPts val="0"/>
              </a:spcAft>
              <a:buClr>
                <a:srgbClr val="314256"/>
              </a:buClr>
              <a:buSzPts val="6000"/>
              <a:buNone/>
              <a:defRPr sz="8000">
                <a:solidFill>
                  <a:srgbClr val="314256"/>
                </a:solidFill>
              </a:defRPr>
            </a:lvl9pPr>
          </a:lstStyle>
          <a:p>
            <a:endParaRPr/>
          </a:p>
        </p:txBody>
      </p:sp>
      <p:sp>
        <p:nvSpPr>
          <p:cNvPr id="166" name="Google Shape;166;p16"/>
          <p:cNvSpPr txBox="1">
            <a:spLocks noGrp="1"/>
          </p:cNvSpPr>
          <p:nvPr>
            <p:ph type="ctrTitle" idx="2"/>
          </p:nvPr>
        </p:nvSpPr>
        <p:spPr>
          <a:xfrm>
            <a:off x="1468568" y="3913167"/>
            <a:ext cx="3264800" cy="596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557122004"/>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matchingName="Text &amp; Image slide">
  <p:cSld name="Text &amp; Image slide">
    <p:spTree>
      <p:nvGrpSpPr>
        <p:cNvPr id="1" name="Shape 167"/>
        <p:cNvGrpSpPr/>
        <p:nvPr/>
      </p:nvGrpSpPr>
      <p:grpSpPr>
        <a:xfrm>
          <a:off x="0" y="0"/>
          <a:ext cx="0" cy="0"/>
          <a:chOff x="0" y="0"/>
          <a:chExt cx="0" cy="0"/>
        </a:xfrm>
      </p:grpSpPr>
      <p:sp>
        <p:nvSpPr>
          <p:cNvPr id="168" name="Google Shape;168;p17"/>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69" name="Google Shape;169;p17"/>
          <p:cNvSpPr txBox="1">
            <a:spLocks noGrp="1"/>
          </p:cNvSpPr>
          <p:nvPr>
            <p:ph type="title"/>
          </p:nvPr>
        </p:nvSpPr>
        <p:spPr>
          <a:xfrm>
            <a:off x="7460400" y="1620533"/>
            <a:ext cx="4159600" cy="19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170" name="Google Shape;170;p17"/>
          <p:cNvSpPr/>
          <p:nvPr/>
        </p:nvSpPr>
        <p:spPr>
          <a:xfrm>
            <a:off x="2404976" y="1047200"/>
            <a:ext cx="4126344" cy="4763605"/>
          </a:xfrm>
          <a:custGeom>
            <a:avLst/>
            <a:gdLst/>
            <a:ahLst/>
            <a:cxnLst/>
            <a:rect l="l" t="t" r="r" b="b"/>
            <a:pathLst>
              <a:path w="51393" h="59330" extrusionOk="0">
                <a:moveTo>
                  <a:pt x="1" y="0"/>
                </a:moveTo>
                <a:lnTo>
                  <a:pt x="1" y="59329"/>
                </a:lnTo>
                <a:lnTo>
                  <a:pt x="51393" y="29665"/>
                </a:lnTo>
                <a:lnTo>
                  <a:pt x="1"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1" name="Google Shape;171;p17"/>
          <p:cNvSpPr/>
          <p:nvPr/>
        </p:nvSpPr>
        <p:spPr>
          <a:xfrm>
            <a:off x="1031717" y="2173651"/>
            <a:ext cx="2583572" cy="2982693"/>
          </a:xfrm>
          <a:custGeom>
            <a:avLst/>
            <a:gdLst/>
            <a:ahLst/>
            <a:cxnLst/>
            <a:rect l="l" t="t" r="r" b="b"/>
            <a:pathLst>
              <a:path w="32178" h="37149" extrusionOk="0">
                <a:moveTo>
                  <a:pt x="1" y="1"/>
                </a:moveTo>
                <a:lnTo>
                  <a:pt x="1" y="37148"/>
                </a:lnTo>
                <a:lnTo>
                  <a:pt x="32178" y="18574"/>
                </a:lnTo>
                <a:lnTo>
                  <a:pt x="1" y="1"/>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2" name="Google Shape;172;p17"/>
          <p:cNvSpPr/>
          <p:nvPr/>
        </p:nvSpPr>
        <p:spPr>
          <a:xfrm>
            <a:off x="3567960" y="2353899"/>
            <a:ext cx="2274536" cy="2624359"/>
          </a:xfrm>
          <a:custGeom>
            <a:avLst/>
            <a:gdLst/>
            <a:ahLst/>
            <a:cxnLst/>
            <a:rect l="l" t="t" r="r" b="b"/>
            <a:pathLst>
              <a:path w="28329" h="32686" extrusionOk="0">
                <a:moveTo>
                  <a:pt x="28329" y="0"/>
                </a:moveTo>
                <a:lnTo>
                  <a:pt x="1" y="16329"/>
                </a:lnTo>
                <a:lnTo>
                  <a:pt x="28329" y="32685"/>
                </a:lnTo>
                <a:lnTo>
                  <a:pt x="28329"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3" name="Google Shape;173;p17"/>
          <p:cNvSpPr/>
          <p:nvPr/>
        </p:nvSpPr>
        <p:spPr>
          <a:xfrm>
            <a:off x="421266" y="2462504"/>
            <a:ext cx="800491" cy="922773"/>
          </a:xfrm>
          <a:custGeom>
            <a:avLst/>
            <a:gdLst/>
            <a:ahLst/>
            <a:cxnLst/>
            <a:rect l="l" t="t" r="r" b="b"/>
            <a:pathLst>
              <a:path w="9970" h="11493" extrusionOk="0">
                <a:moveTo>
                  <a:pt x="9969" y="1"/>
                </a:moveTo>
                <a:lnTo>
                  <a:pt x="1" y="5747"/>
                </a:lnTo>
                <a:lnTo>
                  <a:pt x="9969" y="11493"/>
                </a:lnTo>
                <a:lnTo>
                  <a:pt x="9969"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4" name="Google Shape;174;p17"/>
          <p:cNvSpPr/>
          <p:nvPr/>
        </p:nvSpPr>
        <p:spPr>
          <a:xfrm>
            <a:off x="1578885" y="3441731"/>
            <a:ext cx="1650200" cy="1905523"/>
          </a:xfrm>
          <a:custGeom>
            <a:avLst/>
            <a:gdLst/>
            <a:ahLst/>
            <a:cxnLst/>
            <a:rect l="l" t="t" r="r" b="b"/>
            <a:pathLst>
              <a:path w="20553" h="23733" extrusionOk="0">
                <a:moveTo>
                  <a:pt x="20552" y="1"/>
                </a:moveTo>
                <a:lnTo>
                  <a:pt x="1" y="11867"/>
                </a:lnTo>
                <a:lnTo>
                  <a:pt x="20552" y="23733"/>
                </a:lnTo>
                <a:lnTo>
                  <a:pt x="20552" y="1"/>
                </a:lnTo>
                <a:close/>
              </a:path>
            </a:pathLst>
          </a:custGeom>
          <a:solidFill>
            <a:srgbClr val="F8BC28"/>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5" name="Google Shape;175;p17"/>
          <p:cNvSpPr/>
          <p:nvPr/>
        </p:nvSpPr>
        <p:spPr>
          <a:xfrm>
            <a:off x="4505654" y="1424799"/>
            <a:ext cx="1229561" cy="1420571"/>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6" name="Google Shape;176;p17"/>
          <p:cNvSpPr/>
          <p:nvPr/>
        </p:nvSpPr>
        <p:spPr>
          <a:xfrm>
            <a:off x="1456621" y="1378465"/>
            <a:ext cx="1229561" cy="1420571"/>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7" name="Google Shape;177;p17"/>
          <p:cNvSpPr/>
          <p:nvPr/>
        </p:nvSpPr>
        <p:spPr>
          <a:xfrm>
            <a:off x="3384300" y="4297767"/>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8" name="Google Shape;178;p17"/>
          <p:cNvSpPr/>
          <p:nvPr/>
        </p:nvSpPr>
        <p:spPr>
          <a:xfrm>
            <a:off x="1910767" y="4696267"/>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9" name="Google Shape;179;p17"/>
          <p:cNvSpPr/>
          <p:nvPr/>
        </p:nvSpPr>
        <p:spPr>
          <a:xfrm>
            <a:off x="520633" y="3085901"/>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80" name="Google Shape;180;p17"/>
          <p:cNvSpPr/>
          <p:nvPr/>
        </p:nvSpPr>
        <p:spPr>
          <a:xfrm>
            <a:off x="1456633" y="4978278"/>
            <a:ext cx="332008" cy="38352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81" name="Google Shape;181;p17"/>
          <p:cNvSpPr/>
          <p:nvPr/>
        </p:nvSpPr>
        <p:spPr>
          <a:xfrm rot="3600098">
            <a:off x="655501" y="3597340"/>
            <a:ext cx="332024" cy="383523"/>
          </a:xfrm>
          <a:custGeom>
            <a:avLst/>
            <a:gdLst/>
            <a:ahLst/>
            <a:cxnLst/>
            <a:rect l="l" t="t" r="r" b="b"/>
            <a:pathLst>
              <a:path w="15314" h="17693" extrusionOk="0">
                <a:moveTo>
                  <a:pt x="0" y="1"/>
                </a:moveTo>
                <a:lnTo>
                  <a:pt x="0" y="17692"/>
                </a:lnTo>
                <a:lnTo>
                  <a:pt x="15314" y="8847"/>
                </a:lnTo>
                <a:lnTo>
                  <a:pt x="0" y="1"/>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82" name="Google Shape;182;p17"/>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
        <p:nvSpPr>
          <p:cNvPr id="183" name="Google Shape;183;p17"/>
          <p:cNvSpPr txBox="1">
            <a:spLocks noGrp="1"/>
          </p:cNvSpPr>
          <p:nvPr>
            <p:ph type="subTitle" idx="1"/>
          </p:nvPr>
        </p:nvSpPr>
        <p:spPr>
          <a:xfrm>
            <a:off x="7460400" y="3350567"/>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184" name="Google Shape;184;p17"/>
          <p:cNvSpPr/>
          <p:nvPr/>
        </p:nvSpPr>
        <p:spPr>
          <a:xfrm rot="10800000">
            <a:off x="7151546" y="1876327"/>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Tree>
    <p:extLst>
      <p:ext uri="{BB962C8B-B14F-4D97-AF65-F5344CB8AC3E}">
        <p14:creationId xmlns:p14="http://schemas.microsoft.com/office/powerpoint/2010/main" val="2574643661"/>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matchingName="Title &amp; 2 columns slide">
  <p:cSld name="Title &amp; 2 columns slide">
    <p:spTree>
      <p:nvGrpSpPr>
        <p:cNvPr id="1" name="Shape 185"/>
        <p:cNvGrpSpPr/>
        <p:nvPr/>
      </p:nvGrpSpPr>
      <p:grpSpPr>
        <a:xfrm>
          <a:off x="0" y="0"/>
          <a:ext cx="0" cy="0"/>
          <a:chOff x="0" y="0"/>
          <a:chExt cx="0" cy="0"/>
        </a:xfrm>
      </p:grpSpPr>
      <p:sp>
        <p:nvSpPr>
          <p:cNvPr id="186" name="Google Shape;186;p18"/>
          <p:cNvSpPr/>
          <p:nvPr/>
        </p:nvSpPr>
        <p:spPr>
          <a:xfrm>
            <a:off x="6612849" y="2705300"/>
            <a:ext cx="4519600" cy="2964800"/>
          </a:xfrm>
          <a:prstGeom prst="rect">
            <a:avLst/>
          </a:prstGeom>
          <a:noFill/>
          <a:ln w="9525" cap="flat" cmpd="sng">
            <a:solidFill>
              <a:srgbClr val="E9AA1B"/>
            </a:solidFill>
            <a:prstDash val="solid"/>
            <a:round/>
            <a:headEnd type="none" w="sm" len="sm"/>
            <a:tailEnd type="none" w="sm" len="sm"/>
          </a:ln>
        </p:spPr>
        <p:txBody>
          <a:bodyPr spcFirstLastPara="1" wrap="square" lIns="121900" tIns="121900" rIns="121900" bIns="121900" anchor="ctr" anchorCtr="0">
            <a:noAutofit/>
          </a:bodyPr>
          <a:lstStyle/>
          <a:p>
            <a:endParaRPr sz="2400" dirty="0">
              <a:solidFill>
                <a:srgbClr val="000000"/>
              </a:solidFill>
            </a:endParaRPr>
          </a:p>
        </p:txBody>
      </p:sp>
      <p:sp>
        <p:nvSpPr>
          <p:cNvPr id="187" name="Google Shape;187;p18"/>
          <p:cNvSpPr/>
          <p:nvPr/>
        </p:nvSpPr>
        <p:spPr>
          <a:xfrm>
            <a:off x="1483767" y="2705300"/>
            <a:ext cx="4519600" cy="2964800"/>
          </a:xfrm>
          <a:prstGeom prst="rect">
            <a:avLst/>
          </a:prstGeom>
          <a:noFill/>
          <a:ln w="9525" cap="flat" cmpd="sng">
            <a:solidFill>
              <a:srgbClr val="3E516C"/>
            </a:solidFill>
            <a:prstDash val="solid"/>
            <a:round/>
            <a:headEnd type="none" w="sm" len="sm"/>
            <a:tailEnd type="none" w="sm" len="sm"/>
          </a:ln>
        </p:spPr>
        <p:txBody>
          <a:bodyPr spcFirstLastPara="1" wrap="square" lIns="121900" tIns="121900" rIns="121900" bIns="121900" anchor="ctr" anchorCtr="0">
            <a:noAutofit/>
          </a:bodyPr>
          <a:lstStyle/>
          <a:p>
            <a:endParaRPr sz="2400" dirty="0">
              <a:solidFill>
                <a:srgbClr val="000000"/>
              </a:solidFill>
            </a:endParaRPr>
          </a:p>
        </p:txBody>
      </p:sp>
      <p:sp>
        <p:nvSpPr>
          <p:cNvPr id="188" name="Google Shape;188;p18"/>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89" name="Google Shape;189;p18"/>
          <p:cNvSpPr txBox="1">
            <a:spLocks noGrp="1"/>
          </p:cNvSpPr>
          <p:nvPr>
            <p:ph type="subTitle" idx="1"/>
          </p:nvPr>
        </p:nvSpPr>
        <p:spPr>
          <a:xfrm>
            <a:off x="1948600" y="3157667"/>
            <a:ext cx="3828000" cy="435600"/>
          </a:xfrm>
          <a:prstGeom prst="rect">
            <a:avLst/>
          </a:prstGeom>
        </p:spPr>
        <p:txBody>
          <a:bodyPr spcFirstLastPara="1" wrap="square" lIns="91425" tIns="91425" rIns="91425" bIns="91425" anchor="b" anchorCtr="0">
            <a:noAutofit/>
          </a:bodyPr>
          <a:lstStyle>
            <a:lvl1pPr lv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190" name="Google Shape;190;p18"/>
          <p:cNvSpPr txBox="1">
            <a:spLocks noGrp="1"/>
          </p:cNvSpPr>
          <p:nvPr>
            <p:ph type="subTitle" idx="2"/>
          </p:nvPr>
        </p:nvSpPr>
        <p:spPr>
          <a:xfrm>
            <a:off x="7114567" y="3168467"/>
            <a:ext cx="3828000" cy="435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E8A81A"/>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E8A81A"/>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E8A81A"/>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E8A81A"/>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E8A81A"/>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E8A81A"/>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E8A81A"/>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E8A81A"/>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E8A81A"/>
                </a:solidFill>
                <a:latin typeface="Montserrat SemiBold"/>
                <a:ea typeface="Montserrat SemiBold"/>
                <a:cs typeface="Montserrat SemiBold"/>
                <a:sym typeface="Montserrat SemiBold"/>
              </a:defRPr>
            </a:lvl9pPr>
          </a:lstStyle>
          <a:p>
            <a:endParaRPr/>
          </a:p>
        </p:txBody>
      </p:sp>
      <p:sp>
        <p:nvSpPr>
          <p:cNvPr id="191" name="Google Shape;191;p18"/>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
        <p:nvSpPr>
          <p:cNvPr id="192" name="Google Shape;192;p18"/>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93" name="Google Shape;193;p18"/>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94" name="Google Shape;194;p18"/>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None/>
              <a:defRPr>
                <a:solidFill>
                  <a:srgbClr val="EFD67E"/>
                </a:solidFill>
              </a:defRPr>
            </a:lvl2pPr>
            <a:lvl3pPr lvl="2" rtl="0">
              <a:spcBef>
                <a:spcPts val="0"/>
              </a:spcBef>
              <a:spcAft>
                <a:spcPts val="0"/>
              </a:spcAft>
              <a:buClr>
                <a:srgbClr val="EFD67E"/>
              </a:buClr>
              <a:buSzPts val="2400"/>
              <a:buNone/>
              <a:defRPr>
                <a:solidFill>
                  <a:srgbClr val="EFD67E"/>
                </a:solidFill>
              </a:defRPr>
            </a:lvl3pPr>
            <a:lvl4pPr lvl="3" rtl="0">
              <a:spcBef>
                <a:spcPts val="0"/>
              </a:spcBef>
              <a:spcAft>
                <a:spcPts val="0"/>
              </a:spcAft>
              <a:buClr>
                <a:srgbClr val="EFD67E"/>
              </a:buClr>
              <a:buSzPts val="2400"/>
              <a:buNone/>
              <a:defRPr>
                <a:solidFill>
                  <a:srgbClr val="EFD67E"/>
                </a:solidFill>
              </a:defRPr>
            </a:lvl4pPr>
            <a:lvl5pPr lvl="4" rtl="0">
              <a:spcBef>
                <a:spcPts val="0"/>
              </a:spcBef>
              <a:spcAft>
                <a:spcPts val="0"/>
              </a:spcAft>
              <a:buClr>
                <a:srgbClr val="EFD67E"/>
              </a:buClr>
              <a:buSzPts val="2400"/>
              <a:buNone/>
              <a:defRPr>
                <a:solidFill>
                  <a:srgbClr val="EFD67E"/>
                </a:solidFill>
              </a:defRPr>
            </a:lvl5pPr>
            <a:lvl6pPr lvl="5" rtl="0">
              <a:spcBef>
                <a:spcPts val="0"/>
              </a:spcBef>
              <a:spcAft>
                <a:spcPts val="0"/>
              </a:spcAft>
              <a:buClr>
                <a:srgbClr val="EFD67E"/>
              </a:buClr>
              <a:buSzPts val="2400"/>
              <a:buNone/>
              <a:defRPr>
                <a:solidFill>
                  <a:srgbClr val="EFD67E"/>
                </a:solidFill>
              </a:defRPr>
            </a:lvl6pPr>
            <a:lvl7pPr lvl="6" rtl="0">
              <a:spcBef>
                <a:spcPts val="0"/>
              </a:spcBef>
              <a:spcAft>
                <a:spcPts val="0"/>
              </a:spcAft>
              <a:buClr>
                <a:srgbClr val="EFD67E"/>
              </a:buClr>
              <a:buSzPts val="2400"/>
              <a:buNone/>
              <a:defRPr>
                <a:solidFill>
                  <a:srgbClr val="EFD67E"/>
                </a:solidFill>
              </a:defRPr>
            </a:lvl7pPr>
            <a:lvl8pPr lvl="7" rtl="0">
              <a:spcBef>
                <a:spcPts val="0"/>
              </a:spcBef>
              <a:spcAft>
                <a:spcPts val="0"/>
              </a:spcAft>
              <a:buClr>
                <a:srgbClr val="EFD67E"/>
              </a:buClr>
              <a:buSzPts val="2400"/>
              <a:buNone/>
              <a:defRPr>
                <a:solidFill>
                  <a:srgbClr val="EFD67E"/>
                </a:solidFill>
              </a:defRPr>
            </a:lvl8pPr>
            <a:lvl9pPr lvl="8" rtl="0">
              <a:spcBef>
                <a:spcPts val="0"/>
              </a:spcBef>
              <a:spcAft>
                <a:spcPts val="0"/>
              </a:spcAft>
              <a:buClr>
                <a:srgbClr val="EFD67E"/>
              </a:buClr>
              <a:buSzPts val="2400"/>
              <a:buNone/>
              <a:defRPr>
                <a:solidFill>
                  <a:srgbClr val="EFD67E"/>
                </a:solidFill>
              </a:defRPr>
            </a:lvl9pPr>
          </a:lstStyle>
          <a:p>
            <a:endParaRPr/>
          </a:p>
        </p:txBody>
      </p:sp>
      <p:sp>
        <p:nvSpPr>
          <p:cNvPr id="195" name="Google Shape;195;p18"/>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96" name="Google Shape;196;p18"/>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97" name="Google Shape;197;p18"/>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98" name="Google Shape;198;p18"/>
          <p:cNvSpPr txBox="1">
            <a:spLocks noGrp="1"/>
          </p:cNvSpPr>
          <p:nvPr>
            <p:ph type="subTitle" idx="3"/>
          </p:nvPr>
        </p:nvSpPr>
        <p:spPr>
          <a:xfrm>
            <a:off x="1948600" y="3471351"/>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199" name="Google Shape;199;p18"/>
          <p:cNvSpPr txBox="1">
            <a:spLocks noGrp="1"/>
          </p:cNvSpPr>
          <p:nvPr>
            <p:ph type="subTitle" idx="4"/>
          </p:nvPr>
        </p:nvSpPr>
        <p:spPr>
          <a:xfrm>
            <a:off x="7114567" y="3471351"/>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00" name="Google Shape;200;p18"/>
          <p:cNvSpPr/>
          <p:nvPr/>
        </p:nvSpPr>
        <p:spPr>
          <a:xfrm rot="10800000">
            <a:off x="1483077" y="1657361"/>
            <a:ext cx="125523"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endParaRPr sz="2400" b="1" dirty="0">
              <a:solidFill>
                <a:srgbClr val="000000"/>
              </a:solidFill>
              <a:latin typeface="Montserrat"/>
              <a:ea typeface="Montserrat"/>
              <a:cs typeface="Montserrat"/>
              <a:sym typeface="Montserrat"/>
            </a:endParaRPr>
          </a:p>
        </p:txBody>
      </p:sp>
    </p:spTree>
    <p:extLst>
      <p:ext uri="{BB962C8B-B14F-4D97-AF65-F5344CB8AC3E}">
        <p14:creationId xmlns:p14="http://schemas.microsoft.com/office/powerpoint/2010/main" val="1871530130"/>
      </p:ext>
    </p:extLst>
  </p:cSld>
  <p:clrMapOvr>
    <a:masterClrMapping/>
  </p:clrMapOvr>
  <p:extLst>
    <p:ext uri="{DCECCB84-F9BA-43D5-87BE-67443E8EF086}">
      <p15:sldGuideLst xmlns="" xmlns:p15="http://schemas.microsoft.com/office/powerpoint/2012/main">
        <p15:guide id="1" pos="2880">
          <p15:clr>
            <a:srgbClr val="F9AD4C"/>
          </p15:clr>
        </p15:guide>
      </p15:sldGuideLst>
    </p:ext>
  </p:extLst>
</p:sldLayout>
</file>

<file path=ppt/slideLayouts/slideLayout296.xml><?xml version="1.0" encoding="utf-8"?>
<p:sldLayout xmlns:a="http://schemas.openxmlformats.org/drawingml/2006/main" xmlns:r="http://schemas.openxmlformats.org/officeDocument/2006/relationships" xmlns:p="http://schemas.openxmlformats.org/presentationml/2006/main" matchingName="Title &amp; 3 columns slide">
  <p:cSld name="Title &amp; 3 columns slide">
    <p:spTree>
      <p:nvGrpSpPr>
        <p:cNvPr id="1" name="Shape 201"/>
        <p:cNvGrpSpPr/>
        <p:nvPr/>
      </p:nvGrpSpPr>
      <p:grpSpPr>
        <a:xfrm>
          <a:off x="0" y="0"/>
          <a:ext cx="0" cy="0"/>
          <a:chOff x="0" y="0"/>
          <a:chExt cx="0" cy="0"/>
        </a:xfrm>
      </p:grpSpPr>
      <p:sp>
        <p:nvSpPr>
          <p:cNvPr id="202" name="Google Shape;202;p19"/>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smtClean="0"/>
              <a:pPr/>
              <a:t>‹#›</a:t>
            </a:fld>
            <a:endParaRPr lang="es"/>
          </a:p>
        </p:txBody>
      </p:sp>
      <p:sp>
        <p:nvSpPr>
          <p:cNvPr id="203" name="Google Shape;203;p19"/>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04" name="Google Shape;204;p19"/>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05" name="Google Shape;205;p19"/>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06" name="Google Shape;206;p19"/>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07" name="Google Shape;207;p19"/>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08" name="Google Shape;208;p19"/>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09" name="Google Shape;209;p19"/>
          <p:cNvSpPr txBox="1">
            <a:spLocks noGrp="1"/>
          </p:cNvSpPr>
          <p:nvPr>
            <p:ph type="subTitle" idx="1"/>
          </p:nvPr>
        </p:nvSpPr>
        <p:spPr>
          <a:xfrm>
            <a:off x="11841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0" name="Google Shape;210;p19"/>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
        <p:nvSpPr>
          <p:cNvPr id="211" name="Google Shape;211;p19"/>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None/>
              <a:defRPr>
                <a:solidFill>
                  <a:srgbClr val="EFD67E"/>
                </a:solidFill>
              </a:defRPr>
            </a:lvl2pPr>
            <a:lvl3pPr lvl="2" rtl="0">
              <a:spcBef>
                <a:spcPts val="0"/>
              </a:spcBef>
              <a:spcAft>
                <a:spcPts val="0"/>
              </a:spcAft>
              <a:buClr>
                <a:srgbClr val="EFD67E"/>
              </a:buClr>
              <a:buSzPts val="2400"/>
              <a:buNone/>
              <a:defRPr>
                <a:solidFill>
                  <a:srgbClr val="EFD67E"/>
                </a:solidFill>
              </a:defRPr>
            </a:lvl3pPr>
            <a:lvl4pPr lvl="3" rtl="0">
              <a:spcBef>
                <a:spcPts val="0"/>
              </a:spcBef>
              <a:spcAft>
                <a:spcPts val="0"/>
              </a:spcAft>
              <a:buClr>
                <a:srgbClr val="EFD67E"/>
              </a:buClr>
              <a:buSzPts val="2400"/>
              <a:buNone/>
              <a:defRPr>
                <a:solidFill>
                  <a:srgbClr val="EFD67E"/>
                </a:solidFill>
              </a:defRPr>
            </a:lvl4pPr>
            <a:lvl5pPr lvl="4" rtl="0">
              <a:spcBef>
                <a:spcPts val="0"/>
              </a:spcBef>
              <a:spcAft>
                <a:spcPts val="0"/>
              </a:spcAft>
              <a:buClr>
                <a:srgbClr val="EFD67E"/>
              </a:buClr>
              <a:buSzPts val="2400"/>
              <a:buNone/>
              <a:defRPr>
                <a:solidFill>
                  <a:srgbClr val="EFD67E"/>
                </a:solidFill>
              </a:defRPr>
            </a:lvl5pPr>
            <a:lvl6pPr lvl="5" rtl="0">
              <a:spcBef>
                <a:spcPts val="0"/>
              </a:spcBef>
              <a:spcAft>
                <a:spcPts val="0"/>
              </a:spcAft>
              <a:buClr>
                <a:srgbClr val="EFD67E"/>
              </a:buClr>
              <a:buSzPts val="2400"/>
              <a:buNone/>
              <a:defRPr>
                <a:solidFill>
                  <a:srgbClr val="EFD67E"/>
                </a:solidFill>
              </a:defRPr>
            </a:lvl6pPr>
            <a:lvl7pPr lvl="6" rtl="0">
              <a:spcBef>
                <a:spcPts val="0"/>
              </a:spcBef>
              <a:spcAft>
                <a:spcPts val="0"/>
              </a:spcAft>
              <a:buClr>
                <a:srgbClr val="EFD67E"/>
              </a:buClr>
              <a:buSzPts val="2400"/>
              <a:buNone/>
              <a:defRPr>
                <a:solidFill>
                  <a:srgbClr val="EFD67E"/>
                </a:solidFill>
              </a:defRPr>
            </a:lvl7pPr>
            <a:lvl8pPr lvl="7" rtl="0">
              <a:spcBef>
                <a:spcPts val="0"/>
              </a:spcBef>
              <a:spcAft>
                <a:spcPts val="0"/>
              </a:spcAft>
              <a:buClr>
                <a:srgbClr val="EFD67E"/>
              </a:buClr>
              <a:buSzPts val="2400"/>
              <a:buNone/>
              <a:defRPr>
                <a:solidFill>
                  <a:srgbClr val="EFD67E"/>
                </a:solidFill>
              </a:defRPr>
            </a:lvl8pPr>
            <a:lvl9pPr lvl="8" rtl="0">
              <a:spcBef>
                <a:spcPts val="0"/>
              </a:spcBef>
              <a:spcAft>
                <a:spcPts val="0"/>
              </a:spcAft>
              <a:buClr>
                <a:srgbClr val="EFD67E"/>
              </a:buClr>
              <a:buSzPts val="2400"/>
              <a:buNone/>
              <a:defRPr>
                <a:solidFill>
                  <a:srgbClr val="EFD67E"/>
                </a:solidFill>
              </a:defRPr>
            </a:lvl9pPr>
          </a:lstStyle>
          <a:p>
            <a:endParaRPr/>
          </a:p>
        </p:txBody>
      </p:sp>
      <p:sp>
        <p:nvSpPr>
          <p:cNvPr id="212" name="Google Shape;212;p19"/>
          <p:cNvSpPr/>
          <p:nvPr/>
        </p:nvSpPr>
        <p:spPr>
          <a:xfrm rot="10800000">
            <a:off x="1483077" y="1657361"/>
            <a:ext cx="125523"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endParaRPr sz="2400" b="1" dirty="0">
              <a:solidFill>
                <a:srgbClr val="000000"/>
              </a:solidFill>
              <a:latin typeface="Montserrat"/>
              <a:ea typeface="Montserrat"/>
              <a:cs typeface="Montserrat"/>
              <a:sym typeface="Montserrat"/>
            </a:endParaRPr>
          </a:p>
        </p:txBody>
      </p:sp>
      <p:sp>
        <p:nvSpPr>
          <p:cNvPr id="213" name="Google Shape;213;p19"/>
          <p:cNvSpPr txBox="1">
            <a:spLocks noGrp="1"/>
          </p:cNvSpPr>
          <p:nvPr>
            <p:ph type="subTitle" idx="3"/>
          </p:nvPr>
        </p:nvSpPr>
        <p:spPr>
          <a:xfrm>
            <a:off x="11841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cxnSp>
        <p:nvCxnSpPr>
          <p:cNvPr id="214" name="Google Shape;214;p19"/>
          <p:cNvCxnSpPr/>
          <p:nvPr/>
        </p:nvCxnSpPr>
        <p:spPr>
          <a:xfrm>
            <a:off x="4372417" y="2504467"/>
            <a:ext cx="0" cy="2614800"/>
          </a:xfrm>
          <a:prstGeom prst="straightConnector1">
            <a:avLst/>
          </a:prstGeom>
          <a:noFill/>
          <a:ln w="9525" cap="rnd" cmpd="sng">
            <a:solidFill>
              <a:srgbClr val="E9AA1B"/>
            </a:solidFill>
            <a:prstDash val="dash"/>
            <a:round/>
            <a:headEnd type="none" w="med" len="med"/>
            <a:tailEnd type="none" w="med" len="med"/>
          </a:ln>
        </p:spPr>
      </p:cxnSp>
      <p:cxnSp>
        <p:nvCxnSpPr>
          <p:cNvPr id="215" name="Google Shape;215;p19"/>
          <p:cNvCxnSpPr/>
          <p:nvPr/>
        </p:nvCxnSpPr>
        <p:spPr>
          <a:xfrm>
            <a:off x="7798217" y="2495267"/>
            <a:ext cx="0" cy="2600800"/>
          </a:xfrm>
          <a:prstGeom prst="straightConnector1">
            <a:avLst/>
          </a:prstGeom>
          <a:noFill/>
          <a:ln w="9525" cap="rnd" cmpd="sng">
            <a:solidFill>
              <a:srgbClr val="E9AA1B"/>
            </a:solidFill>
            <a:prstDash val="dash"/>
            <a:round/>
            <a:headEnd type="none" w="med" len="med"/>
            <a:tailEnd type="none" w="med" len="med"/>
          </a:ln>
        </p:spPr>
      </p:cxnSp>
      <p:sp>
        <p:nvSpPr>
          <p:cNvPr id="216" name="Google Shape;216;p19"/>
          <p:cNvSpPr txBox="1">
            <a:spLocks noGrp="1"/>
          </p:cNvSpPr>
          <p:nvPr>
            <p:ph type="subTitle" idx="4"/>
          </p:nvPr>
        </p:nvSpPr>
        <p:spPr>
          <a:xfrm>
            <a:off x="46945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7" name="Google Shape;217;p19"/>
          <p:cNvSpPr txBox="1">
            <a:spLocks noGrp="1"/>
          </p:cNvSpPr>
          <p:nvPr>
            <p:ph type="subTitle" idx="5"/>
          </p:nvPr>
        </p:nvSpPr>
        <p:spPr>
          <a:xfrm>
            <a:off x="46945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18" name="Google Shape;218;p19"/>
          <p:cNvSpPr txBox="1">
            <a:spLocks noGrp="1"/>
          </p:cNvSpPr>
          <p:nvPr>
            <p:ph type="subTitle" idx="6"/>
          </p:nvPr>
        </p:nvSpPr>
        <p:spPr>
          <a:xfrm>
            <a:off x="82049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9" name="Google Shape;219;p19"/>
          <p:cNvSpPr txBox="1">
            <a:spLocks noGrp="1"/>
          </p:cNvSpPr>
          <p:nvPr>
            <p:ph type="subTitle" idx="7"/>
          </p:nvPr>
        </p:nvSpPr>
        <p:spPr>
          <a:xfrm>
            <a:off x="82049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Tree>
    <p:extLst>
      <p:ext uri="{BB962C8B-B14F-4D97-AF65-F5344CB8AC3E}">
        <p14:creationId xmlns:p14="http://schemas.microsoft.com/office/powerpoint/2010/main" val="3634184740"/>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matchingName="Photo &amp; 3 columns slide">
  <p:cSld name="Photo &amp; 3 columns slide">
    <p:spTree>
      <p:nvGrpSpPr>
        <p:cNvPr id="1" name="Shape 220"/>
        <p:cNvGrpSpPr/>
        <p:nvPr/>
      </p:nvGrpSpPr>
      <p:grpSpPr>
        <a:xfrm>
          <a:off x="0" y="0"/>
          <a:ext cx="0" cy="0"/>
          <a:chOff x="0" y="0"/>
          <a:chExt cx="0" cy="0"/>
        </a:xfrm>
      </p:grpSpPr>
      <p:sp>
        <p:nvSpPr>
          <p:cNvPr id="221" name="Google Shape;221;p20"/>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smtClean="0"/>
              <a:pPr/>
              <a:t>‹#›</a:t>
            </a:fld>
            <a:endParaRPr lang="es"/>
          </a:p>
        </p:txBody>
      </p:sp>
      <p:sp>
        <p:nvSpPr>
          <p:cNvPr id="222" name="Google Shape;222;p20"/>
          <p:cNvSpPr/>
          <p:nvPr/>
        </p:nvSpPr>
        <p:spPr>
          <a:xfrm rot="10800000" flipH="1">
            <a:off x="9115167" y="62077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23" name="Google Shape;223;p20"/>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24" name="Google Shape;224;p20"/>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25" name="Google Shape;225;p20"/>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defRPr>
            </a:lvl1pPr>
            <a:lvl2pPr lvl="1" rtl="0">
              <a:buNone/>
              <a:defRPr>
                <a:solidFill>
                  <a:srgbClr val="EFEFEF"/>
                </a:solidFill>
              </a:defRPr>
            </a:lvl2pPr>
            <a:lvl3pPr lvl="2" rtl="0">
              <a:buNone/>
              <a:defRPr>
                <a:solidFill>
                  <a:srgbClr val="EFEFEF"/>
                </a:solidFill>
              </a:defRPr>
            </a:lvl3pPr>
            <a:lvl4pPr lvl="3" rtl="0">
              <a:buNone/>
              <a:defRPr>
                <a:solidFill>
                  <a:srgbClr val="EFEFEF"/>
                </a:solidFill>
              </a:defRPr>
            </a:lvl4pPr>
            <a:lvl5pPr lvl="4" rtl="0">
              <a:buNone/>
              <a:defRPr>
                <a:solidFill>
                  <a:srgbClr val="EFEFEF"/>
                </a:solidFill>
              </a:defRPr>
            </a:lvl5pPr>
            <a:lvl6pPr lvl="5" rtl="0">
              <a:buNone/>
              <a:defRPr>
                <a:solidFill>
                  <a:srgbClr val="EFEFEF"/>
                </a:solidFill>
              </a:defRPr>
            </a:lvl6pPr>
            <a:lvl7pPr lvl="6" rtl="0">
              <a:buNone/>
              <a:defRPr>
                <a:solidFill>
                  <a:srgbClr val="EFEFEF"/>
                </a:solidFill>
              </a:defRPr>
            </a:lvl7pPr>
            <a:lvl8pPr lvl="7" rtl="0">
              <a:buNone/>
              <a:defRPr>
                <a:solidFill>
                  <a:srgbClr val="EFEFEF"/>
                </a:solidFill>
              </a:defRPr>
            </a:lvl8pPr>
            <a:lvl9pPr lvl="8" rtl="0">
              <a:buNone/>
              <a:defRPr>
                <a:solidFill>
                  <a:srgbClr val="EFEFEF"/>
                </a:solidFill>
              </a:defRPr>
            </a:lvl9pPr>
          </a:lstStyle>
          <a:p>
            <a:fld id="{00000000-1234-1234-1234-123412341234}" type="slidenum">
              <a:rPr lang="es" smtClean="0"/>
              <a:pPr/>
              <a:t>‹#›</a:t>
            </a:fld>
            <a:endParaRPr lang="es"/>
          </a:p>
        </p:txBody>
      </p:sp>
      <p:sp>
        <p:nvSpPr>
          <p:cNvPr id="226" name="Google Shape;226;p20"/>
          <p:cNvSpPr txBox="1">
            <a:spLocks noGrp="1"/>
          </p:cNvSpPr>
          <p:nvPr>
            <p:ph type="subTitle" idx="1"/>
          </p:nvPr>
        </p:nvSpPr>
        <p:spPr>
          <a:xfrm>
            <a:off x="11948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27" name="Google Shape;227;p20"/>
          <p:cNvSpPr txBox="1">
            <a:spLocks noGrp="1"/>
          </p:cNvSpPr>
          <p:nvPr>
            <p:ph type="subTitle" idx="3"/>
          </p:nvPr>
        </p:nvSpPr>
        <p:spPr>
          <a:xfrm>
            <a:off x="11948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cxnSp>
        <p:nvCxnSpPr>
          <p:cNvPr id="228" name="Google Shape;228;p20"/>
          <p:cNvCxnSpPr/>
          <p:nvPr/>
        </p:nvCxnSpPr>
        <p:spPr>
          <a:xfrm>
            <a:off x="4383084" y="2504467"/>
            <a:ext cx="0" cy="2614800"/>
          </a:xfrm>
          <a:prstGeom prst="straightConnector1">
            <a:avLst/>
          </a:prstGeom>
          <a:noFill/>
          <a:ln w="9525" cap="rnd" cmpd="sng">
            <a:solidFill>
              <a:srgbClr val="E9AA1B"/>
            </a:solidFill>
            <a:prstDash val="dash"/>
            <a:round/>
            <a:headEnd type="none" w="med" len="med"/>
            <a:tailEnd type="none" w="med" len="med"/>
          </a:ln>
        </p:spPr>
      </p:cxnSp>
      <p:cxnSp>
        <p:nvCxnSpPr>
          <p:cNvPr id="229" name="Google Shape;229;p20"/>
          <p:cNvCxnSpPr/>
          <p:nvPr/>
        </p:nvCxnSpPr>
        <p:spPr>
          <a:xfrm>
            <a:off x="7808884" y="2495267"/>
            <a:ext cx="0" cy="2600800"/>
          </a:xfrm>
          <a:prstGeom prst="straightConnector1">
            <a:avLst/>
          </a:prstGeom>
          <a:noFill/>
          <a:ln w="9525" cap="rnd" cmpd="sng">
            <a:solidFill>
              <a:srgbClr val="E9AA1B"/>
            </a:solidFill>
            <a:prstDash val="dash"/>
            <a:round/>
            <a:headEnd type="none" w="med" len="med"/>
            <a:tailEnd type="none" w="med" len="med"/>
          </a:ln>
        </p:spPr>
      </p:cxnSp>
      <p:sp>
        <p:nvSpPr>
          <p:cNvPr id="230" name="Google Shape;230;p20"/>
          <p:cNvSpPr txBox="1">
            <a:spLocks noGrp="1"/>
          </p:cNvSpPr>
          <p:nvPr>
            <p:ph type="subTitle" idx="4"/>
          </p:nvPr>
        </p:nvSpPr>
        <p:spPr>
          <a:xfrm>
            <a:off x="47052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31" name="Google Shape;231;p20"/>
          <p:cNvSpPr txBox="1">
            <a:spLocks noGrp="1"/>
          </p:cNvSpPr>
          <p:nvPr>
            <p:ph type="subTitle" idx="5"/>
          </p:nvPr>
        </p:nvSpPr>
        <p:spPr>
          <a:xfrm>
            <a:off x="47052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232" name="Google Shape;232;p20"/>
          <p:cNvSpPr txBox="1">
            <a:spLocks noGrp="1"/>
          </p:cNvSpPr>
          <p:nvPr>
            <p:ph type="subTitle" idx="6"/>
          </p:nvPr>
        </p:nvSpPr>
        <p:spPr>
          <a:xfrm>
            <a:off x="82156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33" name="Google Shape;233;p20"/>
          <p:cNvSpPr txBox="1">
            <a:spLocks noGrp="1"/>
          </p:cNvSpPr>
          <p:nvPr>
            <p:ph type="subTitle" idx="7"/>
          </p:nvPr>
        </p:nvSpPr>
        <p:spPr>
          <a:xfrm>
            <a:off x="82156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234" name="Google Shape;234;p20"/>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a:lvl1pPr>
            <a:lvl2pPr lvl="1" algn="ctr" rtl="0">
              <a:spcBef>
                <a:spcPts val="0"/>
              </a:spcBef>
              <a:spcAft>
                <a:spcPts val="0"/>
              </a:spcAft>
              <a:buClr>
                <a:srgbClr val="EFD67E"/>
              </a:buClr>
              <a:buSzPts val="2400"/>
              <a:buNone/>
              <a:defRPr>
                <a:solidFill>
                  <a:srgbClr val="EFD67E"/>
                </a:solidFill>
              </a:defRPr>
            </a:lvl2pPr>
            <a:lvl3pPr lvl="2" algn="ctr" rtl="0">
              <a:spcBef>
                <a:spcPts val="0"/>
              </a:spcBef>
              <a:spcAft>
                <a:spcPts val="0"/>
              </a:spcAft>
              <a:buClr>
                <a:srgbClr val="EFD67E"/>
              </a:buClr>
              <a:buSzPts val="2400"/>
              <a:buNone/>
              <a:defRPr>
                <a:solidFill>
                  <a:srgbClr val="EFD67E"/>
                </a:solidFill>
              </a:defRPr>
            </a:lvl3pPr>
            <a:lvl4pPr lvl="3" algn="ctr" rtl="0">
              <a:spcBef>
                <a:spcPts val="0"/>
              </a:spcBef>
              <a:spcAft>
                <a:spcPts val="0"/>
              </a:spcAft>
              <a:buClr>
                <a:srgbClr val="EFD67E"/>
              </a:buClr>
              <a:buSzPts val="2400"/>
              <a:buNone/>
              <a:defRPr>
                <a:solidFill>
                  <a:srgbClr val="EFD67E"/>
                </a:solidFill>
              </a:defRPr>
            </a:lvl4pPr>
            <a:lvl5pPr lvl="4" algn="ctr" rtl="0">
              <a:spcBef>
                <a:spcPts val="0"/>
              </a:spcBef>
              <a:spcAft>
                <a:spcPts val="0"/>
              </a:spcAft>
              <a:buClr>
                <a:srgbClr val="EFD67E"/>
              </a:buClr>
              <a:buSzPts val="2400"/>
              <a:buNone/>
              <a:defRPr>
                <a:solidFill>
                  <a:srgbClr val="EFD67E"/>
                </a:solidFill>
              </a:defRPr>
            </a:lvl5pPr>
            <a:lvl6pPr lvl="5" algn="ctr" rtl="0">
              <a:spcBef>
                <a:spcPts val="0"/>
              </a:spcBef>
              <a:spcAft>
                <a:spcPts val="0"/>
              </a:spcAft>
              <a:buClr>
                <a:srgbClr val="EFD67E"/>
              </a:buClr>
              <a:buSzPts val="2400"/>
              <a:buNone/>
              <a:defRPr>
                <a:solidFill>
                  <a:srgbClr val="EFD67E"/>
                </a:solidFill>
              </a:defRPr>
            </a:lvl6pPr>
            <a:lvl7pPr lvl="6" algn="ctr" rtl="0">
              <a:spcBef>
                <a:spcPts val="0"/>
              </a:spcBef>
              <a:spcAft>
                <a:spcPts val="0"/>
              </a:spcAft>
              <a:buClr>
                <a:srgbClr val="EFD67E"/>
              </a:buClr>
              <a:buSzPts val="2400"/>
              <a:buNone/>
              <a:defRPr>
                <a:solidFill>
                  <a:srgbClr val="EFD67E"/>
                </a:solidFill>
              </a:defRPr>
            </a:lvl7pPr>
            <a:lvl8pPr lvl="7" algn="ctr" rtl="0">
              <a:spcBef>
                <a:spcPts val="0"/>
              </a:spcBef>
              <a:spcAft>
                <a:spcPts val="0"/>
              </a:spcAft>
              <a:buClr>
                <a:srgbClr val="EFD67E"/>
              </a:buClr>
              <a:buSzPts val="2400"/>
              <a:buNone/>
              <a:defRPr>
                <a:solidFill>
                  <a:srgbClr val="EFD67E"/>
                </a:solidFill>
              </a:defRPr>
            </a:lvl8pPr>
            <a:lvl9pPr lvl="8" algn="ctr" rtl="0">
              <a:spcBef>
                <a:spcPts val="0"/>
              </a:spcBef>
              <a:spcAft>
                <a:spcPts val="0"/>
              </a:spcAft>
              <a:buClr>
                <a:srgbClr val="EFD67E"/>
              </a:buClr>
              <a:buSzPts val="2400"/>
              <a:buNone/>
              <a:defRPr>
                <a:solidFill>
                  <a:srgbClr val="EFD67E"/>
                </a:solidFill>
              </a:defRPr>
            </a:lvl9pPr>
          </a:lstStyle>
          <a:p>
            <a:endParaRPr/>
          </a:p>
        </p:txBody>
      </p:sp>
    </p:spTree>
    <p:extLst>
      <p:ext uri="{BB962C8B-B14F-4D97-AF65-F5344CB8AC3E}">
        <p14:creationId xmlns:p14="http://schemas.microsoft.com/office/powerpoint/2010/main" val="3795381334"/>
      </p:ext>
    </p:extLst>
  </p:cSld>
  <p:clrMapOvr>
    <a:masterClrMapping/>
  </p:clrMapOvr>
  <p:extLst>
    <p:ext uri="{DCECCB84-F9BA-43D5-87BE-67443E8EF086}">
      <p15:sldGuideLst xmlns="" xmlns:p15="http://schemas.microsoft.com/office/powerpoint/2012/main">
        <p15:guide id="1" orient="horz" pos="1620">
          <p15:clr>
            <a:srgbClr val="F9AD4C"/>
          </p15:clr>
        </p15:guide>
      </p15:sldGuideLst>
    </p:ext>
  </p:extLst>
</p:sldLayout>
</file>

<file path=ppt/slideLayouts/slideLayout298.xml><?xml version="1.0" encoding="utf-8"?>
<p:sldLayout xmlns:a="http://schemas.openxmlformats.org/drawingml/2006/main" xmlns:r="http://schemas.openxmlformats.org/officeDocument/2006/relationships" xmlns:p="http://schemas.openxmlformats.org/presentationml/2006/main" matchingName="BIG text &amp; some text slide 1">
  <p:cSld name="BIG text &amp; some text slide 1">
    <p:bg>
      <p:bgPr>
        <a:solidFill>
          <a:srgbClr val="3E516C"/>
        </a:solidFill>
        <a:effectLst/>
      </p:bgPr>
    </p:bg>
    <p:spTree>
      <p:nvGrpSpPr>
        <p:cNvPr id="1" name="Shape 235"/>
        <p:cNvGrpSpPr/>
        <p:nvPr/>
      </p:nvGrpSpPr>
      <p:grpSpPr>
        <a:xfrm>
          <a:off x="0" y="0"/>
          <a:ext cx="0" cy="0"/>
          <a:chOff x="0" y="0"/>
          <a:chExt cx="0" cy="0"/>
        </a:xfrm>
      </p:grpSpPr>
      <p:sp>
        <p:nvSpPr>
          <p:cNvPr id="236" name="Google Shape;236;p21"/>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smtClean="0"/>
              <a:pPr/>
              <a:t>‹#›</a:t>
            </a:fld>
            <a:endParaRPr lang="es"/>
          </a:p>
        </p:txBody>
      </p:sp>
      <p:sp>
        <p:nvSpPr>
          <p:cNvPr id="237" name="Google Shape;237;p21"/>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38" name="Google Shape;238;p21"/>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D9D9D9"/>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39" name="Google Shape;239;p21"/>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F3F3F3"/>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40" name="Google Shape;240;p21"/>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latin typeface="Cabin"/>
                <a:ea typeface="Cabin"/>
                <a:cs typeface="Cabin"/>
                <a:sym typeface="Cabin"/>
              </a:defRPr>
            </a:lvl1pPr>
            <a:lvl2pPr lvl="1" rtl="0">
              <a:buNone/>
              <a:defRPr>
                <a:solidFill>
                  <a:srgbClr val="EFEFEF"/>
                </a:solidFill>
                <a:latin typeface="Cabin"/>
                <a:ea typeface="Cabin"/>
                <a:cs typeface="Cabin"/>
                <a:sym typeface="Cabin"/>
              </a:defRPr>
            </a:lvl2pPr>
            <a:lvl3pPr lvl="2" rtl="0">
              <a:buNone/>
              <a:defRPr>
                <a:solidFill>
                  <a:srgbClr val="EFEFEF"/>
                </a:solidFill>
                <a:latin typeface="Cabin"/>
                <a:ea typeface="Cabin"/>
                <a:cs typeface="Cabin"/>
                <a:sym typeface="Cabin"/>
              </a:defRPr>
            </a:lvl3pPr>
            <a:lvl4pPr lvl="3" rtl="0">
              <a:buNone/>
              <a:defRPr>
                <a:solidFill>
                  <a:srgbClr val="EFEFEF"/>
                </a:solidFill>
                <a:latin typeface="Cabin"/>
                <a:ea typeface="Cabin"/>
                <a:cs typeface="Cabin"/>
                <a:sym typeface="Cabin"/>
              </a:defRPr>
            </a:lvl4pPr>
            <a:lvl5pPr lvl="4" rtl="0">
              <a:buNone/>
              <a:defRPr>
                <a:solidFill>
                  <a:srgbClr val="EFEFEF"/>
                </a:solidFill>
                <a:latin typeface="Cabin"/>
                <a:ea typeface="Cabin"/>
                <a:cs typeface="Cabin"/>
                <a:sym typeface="Cabin"/>
              </a:defRPr>
            </a:lvl5pPr>
            <a:lvl6pPr lvl="5" rtl="0">
              <a:buNone/>
              <a:defRPr>
                <a:solidFill>
                  <a:srgbClr val="EFEFEF"/>
                </a:solidFill>
                <a:latin typeface="Cabin"/>
                <a:ea typeface="Cabin"/>
                <a:cs typeface="Cabin"/>
                <a:sym typeface="Cabin"/>
              </a:defRPr>
            </a:lvl6pPr>
            <a:lvl7pPr lvl="6" rtl="0">
              <a:buNone/>
              <a:defRPr>
                <a:solidFill>
                  <a:srgbClr val="EFEFEF"/>
                </a:solidFill>
                <a:latin typeface="Cabin"/>
                <a:ea typeface="Cabin"/>
                <a:cs typeface="Cabin"/>
                <a:sym typeface="Cabin"/>
              </a:defRPr>
            </a:lvl7pPr>
            <a:lvl8pPr lvl="7" rtl="0">
              <a:buNone/>
              <a:defRPr>
                <a:solidFill>
                  <a:srgbClr val="EFEFEF"/>
                </a:solidFill>
                <a:latin typeface="Cabin"/>
                <a:ea typeface="Cabin"/>
                <a:cs typeface="Cabin"/>
                <a:sym typeface="Cabin"/>
              </a:defRPr>
            </a:lvl8pPr>
            <a:lvl9pPr lvl="8" rtl="0">
              <a:buNone/>
              <a:defRPr>
                <a:solidFill>
                  <a:srgbClr val="EFEFEF"/>
                </a:solidFill>
                <a:latin typeface="Cabin"/>
                <a:ea typeface="Cabin"/>
                <a:cs typeface="Cabin"/>
                <a:sym typeface="Cabin"/>
              </a:defRPr>
            </a:lvl9pPr>
          </a:lstStyle>
          <a:p>
            <a:fld id="{00000000-1234-1234-1234-123412341234}" type="slidenum">
              <a:rPr lang="es" smtClean="0"/>
              <a:pPr/>
              <a:t>‹#›</a:t>
            </a:fld>
            <a:endParaRPr lang="es"/>
          </a:p>
        </p:txBody>
      </p:sp>
      <p:sp>
        <p:nvSpPr>
          <p:cNvPr id="241" name="Google Shape;241;p21"/>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42" name="Google Shape;242;p21"/>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43" name="Google Shape;243;p21"/>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44" name="Google Shape;244;p21"/>
          <p:cNvSpPr txBox="1">
            <a:spLocks noGrp="1"/>
          </p:cNvSpPr>
          <p:nvPr>
            <p:ph type="subTitle" idx="1"/>
          </p:nvPr>
        </p:nvSpPr>
        <p:spPr>
          <a:xfrm>
            <a:off x="192867" y="1044767"/>
            <a:ext cx="11806400" cy="2801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6400">
                <a:solidFill>
                  <a:srgbClr val="FFFFFF"/>
                </a:solidFill>
                <a:latin typeface="Montserrat Black"/>
                <a:ea typeface="Montserrat Black"/>
                <a:cs typeface="Montserrat Black"/>
                <a:sym typeface="Montserrat Black"/>
              </a:defRPr>
            </a:lvl1pPr>
            <a:lvl2pPr lvl="1" algn="ctr" rtl="0">
              <a:spcBef>
                <a:spcPts val="0"/>
              </a:spcBef>
              <a:spcAft>
                <a:spcPts val="0"/>
              </a:spcAft>
              <a:buNone/>
              <a:defRPr sz="4800">
                <a:solidFill>
                  <a:srgbClr val="FFFFFF"/>
                </a:solidFill>
                <a:latin typeface="Montserrat Black"/>
                <a:ea typeface="Montserrat Black"/>
                <a:cs typeface="Montserrat Black"/>
                <a:sym typeface="Montserrat Black"/>
              </a:defRPr>
            </a:lvl2pPr>
            <a:lvl3pPr lvl="2" algn="ctr" rtl="0">
              <a:spcBef>
                <a:spcPts val="0"/>
              </a:spcBef>
              <a:spcAft>
                <a:spcPts val="0"/>
              </a:spcAft>
              <a:buNone/>
              <a:defRPr sz="4800">
                <a:solidFill>
                  <a:srgbClr val="FFFFFF"/>
                </a:solidFill>
                <a:latin typeface="Montserrat Black"/>
                <a:ea typeface="Montserrat Black"/>
                <a:cs typeface="Montserrat Black"/>
                <a:sym typeface="Montserrat Black"/>
              </a:defRPr>
            </a:lvl3pPr>
            <a:lvl4pPr lvl="3" algn="ctr" rtl="0">
              <a:spcBef>
                <a:spcPts val="0"/>
              </a:spcBef>
              <a:spcAft>
                <a:spcPts val="0"/>
              </a:spcAft>
              <a:buNone/>
              <a:defRPr sz="4800">
                <a:solidFill>
                  <a:srgbClr val="FFFFFF"/>
                </a:solidFill>
                <a:latin typeface="Montserrat Black"/>
                <a:ea typeface="Montserrat Black"/>
                <a:cs typeface="Montserrat Black"/>
                <a:sym typeface="Montserrat Black"/>
              </a:defRPr>
            </a:lvl4pPr>
            <a:lvl5pPr lvl="4" algn="ctr" rtl="0">
              <a:spcBef>
                <a:spcPts val="0"/>
              </a:spcBef>
              <a:spcAft>
                <a:spcPts val="0"/>
              </a:spcAft>
              <a:buNone/>
              <a:defRPr sz="4800">
                <a:solidFill>
                  <a:srgbClr val="FFFFFF"/>
                </a:solidFill>
                <a:latin typeface="Montserrat Black"/>
                <a:ea typeface="Montserrat Black"/>
                <a:cs typeface="Montserrat Black"/>
                <a:sym typeface="Montserrat Black"/>
              </a:defRPr>
            </a:lvl5pPr>
            <a:lvl6pPr lvl="5" algn="ctr" rtl="0">
              <a:spcBef>
                <a:spcPts val="0"/>
              </a:spcBef>
              <a:spcAft>
                <a:spcPts val="0"/>
              </a:spcAft>
              <a:buNone/>
              <a:defRPr sz="4800">
                <a:solidFill>
                  <a:srgbClr val="FFFFFF"/>
                </a:solidFill>
                <a:latin typeface="Montserrat Black"/>
                <a:ea typeface="Montserrat Black"/>
                <a:cs typeface="Montserrat Black"/>
                <a:sym typeface="Montserrat Black"/>
              </a:defRPr>
            </a:lvl6pPr>
            <a:lvl7pPr lvl="6" algn="ctr" rtl="0">
              <a:spcBef>
                <a:spcPts val="0"/>
              </a:spcBef>
              <a:spcAft>
                <a:spcPts val="0"/>
              </a:spcAft>
              <a:buNone/>
              <a:defRPr sz="4800">
                <a:solidFill>
                  <a:srgbClr val="FFFFFF"/>
                </a:solidFill>
                <a:latin typeface="Montserrat Black"/>
                <a:ea typeface="Montserrat Black"/>
                <a:cs typeface="Montserrat Black"/>
                <a:sym typeface="Montserrat Black"/>
              </a:defRPr>
            </a:lvl7pPr>
            <a:lvl8pPr lvl="7" algn="ctr" rtl="0">
              <a:spcBef>
                <a:spcPts val="0"/>
              </a:spcBef>
              <a:spcAft>
                <a:spcPts val="0"/>
              </a:spcAft>
              <a:buNone/>
              <a:defRPr sz="4800">
                <a:solidFill>
                  <a:srgbClr val="FFFFFF"/>
                </a:solidFill>
                <a:latin typeface="Montserrat Black"/>
                <a:ea typeface="Montserrat Black"/>
                <a:cs typeface="Montserrat Black"/>
                <a:sym typeface="Montserrat Black"/>
              </a:defRPr>
            </a:lvl8pPr>
            <a:lvl9pPr lvl="8" algn="ctr" rtl="0">
              <a:spcBef>
                <a:spcPts val="0"/>
              </a:spcBef>
              <a:spcAft>
                <a:spcPts val="0"/>
              </a:spcAft>
              <a:buNone/>
              <a:defRPr sz="4800">
                <a:solidFill>
                  <a:srgbClr val="FFFFFF"/>
                </a:solidFill>
                <a:latin typeface="Montserrat Black"/>
                <a:ea typeface="Montserrat Black"/>
                <a:cs typeface="Montserrat Black"/>
                <a:sym typeface="Montserrat Black"/>
              </a:defRPr>
            </a:lvl9pPr>
          </a:lstStyle>
          <a:p>
            <a:endParaRPr/>
          </a:p>
        </p:txBody>
      </p:sp>
      <p:sp>
        <p:nvSpPr>
          <p:cNvPr id="245" name="Google Shape;245;p21"/>
          <p:cNvSpPr txBox="1">
            <a:spLocks noGrp="1"/>
          </p:cNvSpPr>
          <p:nvPr>
            <p:ph type="subTitle" idx="3"/>
          </p:nvPr>
        </p:nvSpPr>
        <p:spPr>
          <a:xfrm>
            <a:off x="913033" y="4023200"/>
            <a:ext cx="102704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solidFill>
                  <a:srgbClr val="FFFFFF"/>
                </a:solidFill>
              </a:defRPr>
            </a:lvl1pPr>
            <a:lvl2pPr lvl="1" algn="ctr" rtl="0">
              <a:lnSpc>
                <a:spcPct val="100000"/>
              </a:lnSpc>
              <a:spcBef>
                <a:spcPts val="0"/>
              </a:spcBef>
              <a:spcAft>
                <a:spcPts val="0"/>
              </a:spcAft>
              <a:buNone/>
              <a:defRPr sz="1600">
                <a:solidFill>
                  <a:srgbClr val="FFFFFF"/>
                </a:solidFill>
              </a:defRPr>
            </a:lvl2pPr>
            <a:lvl3pPr lvl="2" algn="ctr" rtl="0">
              <a:lnSpc>
                <a:spcPct val="100000"/>
              </a:lnSpc>
              <a:spcBef>
                <a:spcPts val="0"/>
              </a:spcBef>
              <a:spcAft>
                <a:spcPts val="0"/>
              </a:spcAft>
              <a:buNone/>
              <a:defRPr sz="1600">
                <a:solidFill>
                  <a:srgbClr val="FFFFFF"/>
                </a:solidFill>
              </a:defRPr>
            </a:lvl3pPr>
            <a:lvl4pPr lvl="3" algn="ctr" rtl="0">
              <a:lnSpc>
                <a:spcPct val="100000"/>
              </a:lnSpc>
              <a:spcBef>
                <a:spcPts val="0"/>
              </a:spcBef>
              <a:spcAft>
                <a:spcPts val="0"/>
              </a:spcAft>
              <a:buNone/>
              <a:defRPr sz="1600">
                <a:solidFill>
                  <a:srgbClr val="FFFFFF"/>
                </a:solidFill>
              </a:defRPr>
            </a:lvl4pPr>
            <a:lvl5pPr lvl="4" algn="ctr" rtl="0">
              <a:lnSpc>
                <a:spcPct val="100000"/>
              </a:lnSpc>
              <a:spcBef>
                <a:spcPts val="0"/>
              </a:spcBef>
              <a:spcAft>
                <a:spcPts val="0"/>
              </a:spcAft>
              <a:buNone/>
              <a:defRPr sz="1600">
                <a:solidFill>
                  <a:srgbClr val="FFFFFF"/>
                </a:solidFill>
              </a:defRPr>
            </a:lvl5pPr>
            <a:lvl6pPr lvl="5" algn="ctr" rtl="0">
              <a:lnSpc>
                <a:spcPct val="100000"/>
              </a:lnSpc>
              <a:spcBef>
                <a:spcPts val="0"/>
              </a:spcBef>
              <a:spcAft>
                <a:spcPts val="0"/>
              </a:spcAft>
              <a:buNone/>
              <a:defRPr sz="1600">
                <a:solidFill>
                  <a:srgbClr val="FFFFFF"/>
                </a:solidFill>
              </a:defRPr>
            </a:lvl6pPr>
            <a:lvl7pPr lvl="6" algn="ctr" rtl="0">
              <a:lnSpc>
                <a:spcPct val="100000"/>
              </a:lnSpc>
              <a:spcBef>
                <a:spcPts val="0"/>
              </a:spcBef>
              <a:spcAft>
                <a:spcPts val="0"/>
              </a:spcAft>
              <a:buNone/>
              <a:defRPr sz="1600">
                <a:solidFill>
                  <a:srgbClr val="FFFFFF"/>
                </a:solidFill>
              </a:defRPr>
            </a:lvl7pPr>
            <a:lvl8pPr lvl="7" algn="ctr" rtl="0">
              <a:lnSpc>
                <a:spcPct val="100000"/>
              </a:lnSpc>
              <a:spcBef>
                <a:spcPts val="0"/>
              </a:spcBef>
              <a:spcAft>
                <a:spcPts val="0"/>
              </a:spcAft>
              <a:buNone/>
              <a:defRPr sz="1600">
                <a:solidFill>
                  <a:srgbClr val="FFFFFF"/>
                </a:solidFill>
              </a:defRPr>
            </a:lvl8pPr>
            <a:lvl9pPr lvl="8" algn="ctr" rtl="0">
              <a:lnSpc>
                <a:spcPct val="100000"/>
              </a:lnSpc>
              <a:spcBef>
                <a:spcPts val="0"/>
              </a:spcBef>
              <a:spcAft>
                <a:spcPts val="0"/>
              </a:spcAft>
              <a:buNone/>
              <a:defRPr sz="1600">
                <a:solidFill>
                  <a:srgbClr val="FFFFFF"/>
                </a:solidFill>
              </a:defRPr>
            </a:lvl9pPr>
          </a:lstStyle>
          <a:p>
            <a:endParaRPr/>
          </a:p>
        </p:txBody>
      </p:sp>
      <p:cxnSp>
        <p:nvCxnSpPr>
          <p:cNvPr id="246" name="Google Shape;246;p21"/>
          <p:cNvCxnSpPr/>
          <p:nvPr/>
        </p:nvCxnSpPr>
        <p:spPr>
          <a:xfrm>
            <a:off x="5085800" y="3845951"/>
            <a:ext cx="2020400" cy="0"/>
          </a:xfrm>
          <a:prstGeom prst="straightConnector1">
            <a:avLst/>
          </a:prstGeom>
          <a:noFill/>
          <a:ln w="19050" cap="flat" cmpd="sng">
            <a:solidFill>
              <a:srgbClr val="FCCC3B"/>
            </a:solidFill>
            <a:prstDash val="solid"/>
            <a:round/>
            <a:headEnd type="none" w="med" len="med"/>
            <a:tailEnd type="none" w="med" len="med"/>
          </a:ln>
        </p:spPr>
      </p:cxnSp>
    </p:spTree>
    <p:extLst>
      <p:ext uri="{BB962C8B-B14F-4D97-AF65-F5344CB8AC3E}">
        <p14:creationId xmlns:p14="http://schemas.microsoft.com/office/powerpoint/2010/main" val="2288631608"/>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matchingName="BIG number &amp; some text slide 1 1">
  <p:cSld name="BIG number &amp; some text slide 1 1">
    <p:bg>
      <p:bgPr>
        <a:solidFill>
          <a:srgbClr val="3E516C"/>
        </a:solidFill>
        <a:effectLst/>
      </p:bgPr>
    </p:bg>
    <p:spTree>
      <p:nvGrpSpPr>
        <p:cNvPr id="1" name="Shape 247"/>
        <p:cNvGrpSpPr/>
        <p:nvPr/>
      </p:nvGrpSpPr>
      <p:grpSpPr>
        <a:xfrm>
          <a:off x="0" y="0"/>
          <a:ext cx="0" cy="0"/>
          <a:chOff x="0" y="0"/>
          <a:chExt cx="0" cy="0"/>
        </a:xfrm>
      </p:grpSpPr>
      <p:sp>
        <p:nvSpPr>
          <p:cNvPr id="248" name="Google Shape;248;p22"/>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smtClean="0"/>
              <a:pPr/>
              <a:t>‹#›</a:t>
            </a:fld>
            <a:endParaRPr lang="es"/>
          </a:p>
        </p:txBody>
      </p:sp>
      <p:sp>
        <p:nvSpPr>
          <p:cNvPr id="249" name="Google Shape;249;p22"/>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50" name="Google Shape;250;p22"/>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D9D9D9"/>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51" name="Google Shape;251;p22"/>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F3F3F3"/>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52" name="Google Shape;252;p2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latin typeface="Cabin"/>
                <a:ea typeface="Cabin"/>
                <a:cs typeface="Cabin"/>
                <a:sym typeface="Cabin"/>
              </a:defRPr>
            </a:lvl1pPr>
            <a:lvl2pPr lvl="1" rtl="0">
              <a:buNone/>
              <a:defRPr>
                <a:solidFill>
                  <a:srgbClr val="EFEFEF"/>
                </a:solidFill>
                <a:latin typeface="Cabin"/>
                <a:ea typeface="Cabin"/>
                <a:cs typeface="Cabin"/>
                <a:sym typeface="Cabin"/>
              </a:defRPr>
            </a:lvl2pPr>
            <a:lvl3pPr lvl="2" rtl="0">
              <a:buNone/>
              <a:defRPr>
                <a:solidFill>
                  <a:srgbClr val="EFEFEF"/>
                </a:solidFill>
                <a:latin typeface="Cabin"/>
                <a:ea typeface="Cabin"/>
                <a:cs typeface="Cabin"/>
                <a:sym typeface="Cabin"/>
              </a:defRPr>
            </a:lvl3pPr>
            <a:lvl4pPr lvl="3" rtl="0">
              <a:buNone/>
              <a:defRPr>
                <a:solidFill>
                  <a:srgbClr val="EFEFEF"/>
                </a:solidFill>
                <a:latin typeface="Cabin"/>
                <a:ea typeface="Cabin"/>
                <a:cs typeface="Cabin"/>
                <a:sym typeface="Cabin"/>
              </a:defRPr>
            </a:lvl4pPr>
            <a:lvl5pPr lvl="4" rtl="0">
              <a:buNone/>
              <a:defRPr>
                <a:solidFill>
                  <a:srgbClr val="EFEFEF"/>
                </a:solidFill>
                <a:latin typeface="Cabin"/>
                <a:ea typeface="Cabin"/>
                <a:cs typeface="Cabin"/>
                <a:sym typeface="Cabin"/>
              </a:defRPr>
            </a:lvl5pPr>
            <a:lvl6pPr lvl="5" rtl="0">
              <a:buNone/>
              <a:defRPr>
                <a:solidFill>
                  <a:srgbClr val="EFEFEF"/>
                </a:solidFill>
                <a:latin typeface="Cabin"/>
                <a:ea typeface="Cabin"/>
                <a:cs typeface="Cabin"/>
                <a:sym typeface="Cabin"/>
              </a:defRPr>
            </a:lvl6pPr>
            <a:lvl7pPr lvl="6" rtl="0">
              <a:buNone/>
              <a:defRPr>
                <a:solidFill>
                  <a:srgbClr val="EFEFEF"/>
                </a:solidFill>
                <a:latin typeface="Cabin"/>
                <a:ea typeface="Cabin"/>
                <a:cs typeface="Cabin"/>
                <a:sym typeface="Cabin"/>
              </a:defRPr>
            </a:lvl7pPr>
            <a:lvl8pPr lvl="7" rtl="0">
              <a:buNone/>
              <a:defRPr>
                <a:solidFill>
                  <a:srgbClr val="EFEFEF"/>
                </a:solidFill>
                <a:latin typeface="Cabin"/>
                <a:ea typeface="Cabin"/>
                <a:cs typeface="Cabin"/>
                <a:sym typeface="Cabin"/>
              </a:defRPr>
            </a:lvl8pPr>
            <a:lvl9pPr lvl="8" rtl="0">
              <a:buNone/>
              <a:defRPr>
                <a:solidFill>
                  <a:srgbClr val="EFEFEF"/>
                </a:solidFill>
                <a:latin typeface="Cabin"/>
                <a:ea typeface="Cabin"/>
                <a:cs typeface="Cabin"/>
                <a:sym typeface="Cabin"/>
              </a:defRPr>
            </a:lvl9pPr>
          </a:lstStyle>
          <a:p>
            <a:fld id="{00000000-1234-1234-1234-123412341234}" type="slidenum">
              <a:rPr lang="es" smtClean="0"/>
              <a:pPr/>
              <a:t>‹#›</a:t>
            </a:fld>
            <a:endParaRPr lang="es"/>
          </a:p>
        </p:txBody>
      </p:sp>
      <p:sp>
        <p:nvSpPr>
          <p:cNvPr id="253" name="Google Shape;253;p22"/>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54" name="Google Shape;254;p22"/>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55" name="Google Shape;255;p22"/>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56" name="Google Shape;256;p22"/>
          <p:cNvSpPr txBox="1">
            <a:spLocks noGrp="1"/>
          </p:cNvSpPr>
          <p:nvPr>
            <p:ph type="subTitle" idx="1"/>
          </p:nvPr>
        </p:nvSpPr>
        <p:spPr>
          <a:xfrm>
            <a:off x="913033" y="4023200"/>
            <a:ext cx="102704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solidFill>
                  <a:srgbClr val="FFFFFF"/>
                </a:solidFill>
              </a:defRPr>
            </a:lvl1pPr>
            <a:lvl2pPr lvl="1" algn="ctr" rtl="0">
              <a:lnSpc>
                <a:spcPct val="100000"/>
              </a:lnSpc>
              <a:spcBef>
                <a:spcPts val="0"/>
              </a:spcBef>
              <a:spcAft>
                <a:spcPts val="0"/>
              </a:spcAft>
              <a:buNone/>
              <a:defRPr sz="1600">
                <a:solidFill>
                  <a:srgbClr val="FFFFFF"/>
                </a:solidFill>
              </a:defRPr>
            </a:lvl2pPr>
            <a:lvl3pPr lvl="2" algn="ctr" rtl="0">
              <a:lnSpc>
                <a:spcPct val="100000"/>
              </a:lnSpc>
              <a:spcBef>
                <a:spcPts val="0"/>
              </a:spcBef>
              <a:spcAft>
                <a:spcPts val="0"/>
              </a:spcAft>
              <a:buNone/>
              <a:defRPr sz="1600">
                <a:solidFill>
                  <a:srgbClr val="FFFFFF"/>
                </a:solidFill>
              </a:defRPr>
            </a:lvl3pPr>
            <a:lvl4pPr lvl="3" algn="ctr" rtl="0">
              <a:lnSpc>
                <a:spcPct val="100000"/>
              </a:lnSpc>
              <a:spcBef>
                <a:spcPts val="0"/>
              </a:spcBef>
              <a:spcAft>
                <a:spcPts val="0"/>
              </a:spcAft>
              <a:buNone/>
              <a:defRPr sz="1600">
                <a:solidFill>
                  <a:srgbClr val="FFFFFF"/>
                </a:solidFill>
              </a:defRPr>
            </a:lvl4pPr>
            <a:lvl5pPr lvl="4" algn="ctr" rtl="0">
              <a:lnSpc>
                <a:spcPct val="100000"/>
              </a:lnSpc>
              <a:spcBef>
                <a:spcPts val="0"/>
              </a:spcBef>
              <a:spcAft>
                <a:spcPts val="0"/>
              </a:spcAft>
              <a:buNone/>
              <a:defRPr sz="1600">
                <a:solidFill>
                  <a:srgbClr val="FFFFFF"/>
                </a:solidFill>
              </a:defRPr>
            </a:lvl5pPr>
            <a:lvl6pPr lvl="5" algn="ctr" rtl="0">
              <a:lnSpc>
                <a:spcPct val="100000"/>
              </a:lnSpc>
              <a:spcBef>
                <a:spcPts val="0"/>
              </a:spcBef>
              <a:spcAft>
                <a:spcPts val="0"/>
              </a:spcAft>
              <a:buNone/>
              <a:defRPr sz="1600">
                <a:solidFill>
                  <a:srgbClr val="FFFFFF"/>
                </a:solidFill>
              </a:defRPr>
            </a:lvl6pPr>
            <a:lvl7pPr lvl="6" algn="ctr" rtl="0">
              <a:lnSpc>
                <a:spcPct val="100000"/>
              </a:lnSpc>
              <a:spcBef>
                <a:spcPts val="0"/>
              </a:spcBef>
              <a:spcAft>
                <a:spcPts val="0"/>
              </a:spcAft>
              <a:buNone/>
              <a:defRPr sz="1600">
                <a:solidFill>
                  <a:srgbClr val="FFFFFF"/>
                </a:solidFill>
              </a:defRPr>
            </a:lvl7pPr>
            <a:lvl8pPr lvl="7" algn="ctr" rtl="0">
              <a:lnSpc>
                <a:spcPct val="100000"/>
              </a:lnSpc>
              <a:spcBef>
                <a:spcPts val="0"/>
              </a:spcBef>
              <a:spcAft>
                <a:spcPts val="0"/>
              </a:spcAft>
              <a:buNone/>
              <a:defRPr sz="1600">
                <a:solidFill>
                  <a:srgbClr val="FFFFFF"/>
                </a:solidFill>
              </a:defRPr>
            </a:lvl8pPr>
            <a:lvl9pPr lvl="8" algn="ctr" rtl="0">
              <a:lnSpc>
                <a:spcPct val="100000"/>
              </a:lnSpc>
              <a:spcBef>
                <a:spcPts val="0"/>
              </a:spcBef>
              <a:spcAft>
                <a:spcPts val="0"/>
              </a:spcAft>
              <a:buNone/>
              <a:defRPr sz="1600">
                <a:solidFill>
                  <a:srgbClr val="FFFFFF"/>
                </a:solidFill>
              </a:defRPr>
            </a:lvl9pPr>
          </a:lstStyle>
          <a:p>
            <a:endParaRPr/>
          </a:p>
        </p:txBody>
      </p:sp>
      <p:cxnSp>
        <p:nvCxnSpPr>
          <p:cNvPr id="257" name="Google Shape;257;p22"/>
          <p:cNvCxnSpPr/>
          <p:nvPr/>
        </p:nvCxnSpPr>
        <p:spPr>
          <a:xfrm>
            <a:off x="5085800" y="3845951"/>
            <a:ext cx="2020400" cy="0"/>
          </a:xfrm>
          <a:prstGeom prst="straightConnector1">
            <a:avLst/>
          </a:prstGeom>
          <a:noFill/>
          <a:ln w="19050" cap="flat" cmpd="sng">
            <a:solidFill>
              <a:srgbClr val="FCCC3B"/>
            </a:solidFill>
            <a:prstDash val="solid"/>
            <a:round/>
            <a:headEnd type="none" w="med" len="med"/>
            <a:tailEnd type="none" w="med" len="med"/>
          </a:ln>
        </p:spPr>
      </p:cxnSp>
      <p:sp>
        <p:nvSpPr>
          <p:cNvPr id="258" name="Google Shape;258;p22"/>
          <p:cNvSpPr txBox="1">
            <a:spLocks noGrp="1"/>
          </p:cNvSpPr>
          <p:nvPr>
            <p:ph type="title" hasCustomPrompt="1"/>
          </p:nvPr>
        </p:nvSpPr>
        <p:spPr>
          <a:xfrm>
            <a:off x="419400" y="2559967"/>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Tree>
    <p:extLst>
      <p:ext uri="{BB962C8B-B14F-4D97-AF65-F5344CB8AC3E}">
        <p14:creationId xmlns:p14="http://schemas.microsoft.com/office/powerpoint/2010/main" val="649607158"/>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matchingName="Blank slide" type="blank">
  <p:cSld name="Blank slide">
    <p:spTree>
      <p:nvGrpSpPr>
        <p:cNvPr id="1" name="Shape 259"/>
        <p:cNvGrpSpPr/>
        <p:nvPr/>
      </p:nvGrpSpPr>
      <p:grpSpPr>
        <a:xfrm>
          <a:off x="0" y="0"/>
          <a:ext cx="0" cy="0"/>
          <a:chOff x="0" y="0"/>
          <a:chExt cx="0" cy="0"/>
        </a:xfrm>
      </p:grpSpPr>
    </p:spTree>
    <p:extLst>
      <p:ext uri="{BB962C8B-B14F-4D97-AF65-F5344CB8AC3E}">
        <p14:creationId xmlns:p14="http://schemas.microsoft.com/office/powerpoint/2010/main" val="496737262"/>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matchingName="Blank slide with text">
  <p:cSld name="Blank slide with text">
    <p:spTree>
      <p:nvGrpSpPr>
        <p:cNvPr id="1" name="Shape 260"/>
        <p:cNvGrpSpPr/>
        <p:nvPr/>
      </p:nvGrpSpPr>
      <p:grpSpPr>
        <a:xfrm>
          <a:off x="0" y="0"/>
          <a:ext cx="0" cy="0"/>
          <a:chOff x="0" y="0"/>
          <a:chExt cx="0" cy="0"/>
        </a:xfrm>
      </p:grpSpPr>
      <p:sp>
        <p:nvSpPr>
          <p:cNvPr id="261" name="Google Shape;261;p24"/>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
        <p:nvSpPr>
          <p:cNvPr id="262" name="Google Shape;262;p24"/>
          <p:cNvSpPr txBox="1">
            <a:spLocks noGrp="1"/>
          </p:cNvSpPr>
          <p:nvPr>
            <p:ph type="title"/>
          </p:nvPr>
        </p:nvSpPr>
        <p:spPr>
          <a:xfrm>
            <a:off x="1639800" y="5491917"/>
            <a:ext cx="8912400" cy="643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a:lvl1pPr>
            <a:lvl2pPr lvl="1" algn="ctr" rtl="0">
              <a:spcBef>
                <a:spcPts val="0"/>
              </a:spcBef>
              <a:spcAft>
                <a:spcPts val="0"/>
              </a:spcAft>
              <a:buClr>
                <a:srgbClr val="EFD67E"/>
              </a:buClr>
              <a:buSzPts val="2400"/>
              <a:buNone/>
              <a:defRPr>
                <a:solidFill>
                  <a:srgbClr val="EFD67E"/>
                </a:solidFill>
              </a:defRPr>
            </a:lvl2pPr>
            <a:lvl3pPr lvl="2" algn="ctr" rtl="0">
              <a:spcBef>
                <a:spcPts val="0"/>
              </a:spcBef>
              <a:spcAft>
                <a:spcPts val="0"/>
              </a:spcAft>
              <a:buClr>
                <a:srgbClr val="EFD67E"/>
              </a:buClr>
              <a:buSzPts val="2400"/>
              <a:buNone/>
              <a:defRPr>
                <a:solidFill>
                  <a:srgbClr val="EFD67E"/>
                </a:solidFill>
              </a:defRPr>
            </a:lvl3pPr>
            <a:lvl4pPr lvl="3" algn="ctr" rtl="0">
              <a:spcBef>
                <a:spcPts val="0"/>
              </a:spcBef>
              <a:spcAft>
                <a:spcPts val="0"/>
              </a:spcAft>
              <a:buClr>
                <a:srgbClr val="EFD67E"/>
              </a:buClr>
              <a:buSzPts val="2400"/>
              <a:buNone/>
              <a:defRPr>
                <a:solidFill>
                  <a:srgbClr val="EFD67E"/>
                </a:solidFill>
              </a:defRPr>
            </a:lvl4pPr>
            <a:lvl5pPr lvl="4" algn="ctr" rtl="0">
              <a:spcBef>
                <a:spcPts val="0"/>
              </a:spcBef>
              <a:spcAft>
                <a:spcPts val="0"/>
              </a:spcAft>
              <a:buClr>
                <a:srgbClr val="EFD67E"/>
              </a:buClr>
              <a:buSzPts val="2400"/>
              <a:buNone/>
              <a:defRPr>
                <a:solidFill>
                  <a:srgbClr val="EFD67E"/>
                </a:solidFill>
              </a:defRPr>
            </a:lvl5pPr>
            <a:lvl6pPr lvl="5" algn="ctr" rtl="0">
              <a:spcBef>
                <a:spcPts val="0"/>
              </a:spcBef>
              <a:spcAft>
                <a:spcPts val="0"/>
              </a:spcAft>
              <a:buClr>
                <a:srgbClr val="EFD67E"/>
              </a:buClr>
              <a:buSzPts val="2400"/>
              <a:buNone/>
              <a:defRPr>
                <a:solidFill>
                  <a:srgbClr val="EFD67E"/>
                </a:solidFill>
              </a:defRPr>
            </a:lvl6pPr>
            <a:lvl7pPr lvl="6" algn="ctr" rtl="0">
              <a:spcBef>
                <a:spcPts val="0"/>
              </a:spcBef>
              <a:spcAft>
                <a:spcPts val="0"/>
              </a:spcAft>
              <a:buClr>
                <a:srgbClr val="EFD67E"/>
              </a:buClr>
              <a:buSzPts val="2400"/>
              <a:buNone/>
              <a:defRPr>
                <a:solidFill>
                  <a:srgbClr val="EFD67E"/>
                </a:solidFill>
              </a:defRPr>
            </a:lvl7pPr>
            <a:lvl8pPr lvl="7" algn="ctr" rtl="0">
              <a:spcBef>
                <a:spcPts val="0"/>
              </a:spcBef>
              <a:spcAft>
                <a:spcPts val="0"/>
              </a:spcAft>
              <a:buClr>
                <a:srgbClr val="EFD67E"/>
              </a:buClr>
              <a:buSzPts val="2400"/>
              <a:buNone/>
              <a:defRPr>
                <a:solidFill>
                  <a:srgbClr val="EFD67E"/>
                </a:solidFill>
              </a:defRPr>
            </a:lvl8pPr>
            <a:lvl9pPr lvl="8" algn="ctr" rtl="0">
              <a:spcBef>
                <a:spcPts val="0"/>
              </a:spcBef>
              <a:spcAft>
                <a:spcPts val="0"/>
              </a:spcAft>
              <a:buClr>
                <a:srgbClr val="EFD67E"/>
              </a:buClr>
              <a:buSzPts val="2400"/>
              <a:buNone/>
              <a:defRPr>
                <a:solidFill>
                  <a:srgbClr val="EFD67E"/>
                </a:solidFill>
              </a:defRPr>
            </a:lvl9pPr>
          </a:lstStyle>
          <a:p>
            <a:endParaRPr/>
          </a:p>
        </p:txBody>
      </p:sp>
    </p:spTree>
    <p:extLst>
      <p:ext uri="{BB962C8B-B14F-4D97-AF65-F5344CB8AC3E}">
        <p14:creationId xmlns:p14="http://schemas.microsoft.com/office/powerpoint/2010/main" val="1216477813"/>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matchingName="Title with photo">
  <p:cSld name="Title with photo">
    <p:spTree>
      <p:nvGrpSpPr>
        <p:cNvPr id="1" name="Shape 263"/>
        <p:cNvGrpSpPr/>
        <p:nvPr/>
      </p:nvGrpSpPr>
      <p:grpSpPr>
        <a:xfrm>
          <a:off x="0" y="0"/>
          <a:ext cx="0" cy="0"/>
          <a:chOff x="0" y="0"/>
          <a:chExt cx="0" cy="0"/>
        </a:xfrm>
      </p:grpSpPr>
      <p:sp>
        <p:nvSpPr>
          <p:cNvPr id="264" name="Google Shape;264;p2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3E516C"/>
                </a:solidFill>
              </a:defRPr>
            </a:lvl1pPr>
            <a:lvl2pPr lvl="1" rtl="0">
              <a:buNone/>
              <a:defRPr>
                <a:solidFill>
                  <a:srgbClr val="3E516C"/>
                </a:solidFill>
              </a:defRPr>
            </a:lvl2pPr>
            <a:lvl3pPr lvl="2" rtl="0">
              <a:buNone/>
              <a:defRPr>
                <a:solidFill>
                  <a:srgbClr val="3E516C"/>
                </a:solidFill>
              </a:defRPr>
            </a:lvl3pPr>
            <a:lvl4pPr lvl="3" rtl="0">
              <a:buNone/>
              <a:defRPr>
                <a:solidFill>
                  <a:srgbClr val="3E516C"/>
                </a:solidFill>
              </a:defRPr>
            </a:lvl4pPr>
            <a:lvl5pPr lvl="4" rtl="0">
              <a:buNone/>
              <a:defRPr>
                <a:solidFill>
                  <a:srgbClr val="3E516C"/>
                </a:solidFill>
              </a:defRPr>
            </a:lvl5pPr>
            <a:lvl6pPr lvl="5" rtl="0">
              <a:buNone/>
              <a:defRPr>
                <a:solidFill>
                  <a:srgbClr val="3E516C"/>
                </a:solidFill>
              </a:defRPr>
            </a:lvl6pPr>
            <a:lvl7pPr lvl="6" rtl="0">
              <a:buNone/>
              <a:defRPr>
                <a:solidFill>
                  <a:srgbClr val="3E516C"/>
                </a:solidFill>
              </a:defRPr>
            </a:lvl7pPr>
            <a:lvl8pPr lvl="7" rtl="0">
              <a:buNone/>
              <a:defRPr>
                <a:solidFill>
                  <a:srgbClr val="3E516C"/>
                </a:solidFill>
              </a:defRPr>
            </a:lvl8pPr>
            <a:lvl9pPr lvl="8" rtl="0">
              <a:buNone/>
              <a:defRPr>
                <a:solidFill>
                  <a:srgbClr val="3E516C"/>
                </a:solidFill>
              </a:defRPr>
            </a:lvl9pPr>
          </a:lstStyle>
          <a:p>
            <a:fld id="{00000000-1234-1234-1234-123412341234}" type="slidenum">
              <a:rPr lang="es" smtClean="0"/>
              <a:pPr/>
              <a:t>‹#›</a:t>
            </a:fld>
            <a:endParaRPr lang="es"/>
          </a:p>
        </p:txBody>
      </p:sp>
      <p:pic>
        <p:nvPicPr>
          <p:cNvPr id="265" name="Google Shape;265;p25"/>
          <p:cNvPicPr preferRelativeResize="0"/>
          <p:nvPr/>
        </p:nvPicPr>
        <p:blipFill rotWithShape="1">
          <a:blip r:embed="rId2">
            <a:alphaModFix/>
          </a:blip>
          <a:srcRect t="13521" b="2076"/>
          <a:stretch/>
        </p:blipFill>
        <p:spPr>
          <a:xfrm>
            <a:off x="0" y="0"/>
            <a:ext cx="12192000" cy="6858000"/>
          </a:xfrm>
          <a:prstGeom prst="rect">
            <a:avLst/>
          </a:prstGeom>
          <a:noFill/>
          <a:ln>
            <a:noFill/>
          </a:ln>
        </p:spPr>
      </p:pic>
      <p:sp>
        <p:nvSpPr>
          <p:cNvPr id="266" name="Google Shape;266;p25"/>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
        <p:nvSpPr>
          <p:cNvPr id="267" name="Google Shape;267;p25"/>
          <p:cNvSpPr txBox="1">
            <a:spLocks noGrp="1"/>
          </p:cNvSpPr>
          <p:nvPr>
            <p:ph type="ctrTitle"/>
          </p:nvPr>
        </p:nvSpPr>
        <p:spPr>
          <a:xfrm>
            <a:off x="3098133" y="1528253"/>
            <a:ext cx="8224000" cy="7920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400"/>
              <a:buNone/>
              <a:defRPr b="0"/>
            </a:lvl1pPr>
            <a:lvl2pPr lvl="1" algn="r" rtl="0">
              <a:spcBef>
                <a:spcPts val="0"/>
              </a:spcBef>
              <a:spcAft>
                <a:spcPts val="0"/>
              </a:spcAft>
              <a:buClr>
                <a:srgbClr val="314256"/>
              </a:buClr>
              <a:buSzPts val="6000"/>
              <a:buNone/>
              <a:defRPr sz="8000">
                <a:solidFill>
                  <a:srgbClr val="314256"/>
                </a:solidFill>
              </a:defRPr>
            </a:lvl2pPr>
            <a:lvl3pPr lvl="2" algn="r" rtl="0">
              <a:spcBef>
                <a:spcPts val="0"/>
              </a:spcBef>
              <a:spcAft>
                <a:spcPts val="0"/>
              </a:spcAft>
              <a:buClr>
                <a:srgbClr val="314256"/>
              </a:buClr>
              <a:buSzPts val="6000"/>
              <a:buNone/>
              <a:defRPr sz="8000">
                <a:solidFill>
                  <a:srgbClr val="314256"/>
                </a:solidFill>
              </a:defRPr>
            </a:lvl3pPr>
            <a:lvl4pPr lvl="3" algn="r" rtl="0">
              <a:spcBef>
                <a:spcPts val="0"/>
              </a:spcBef>
              <a:spcAft>
                <a:spcPts val="0"/>
              </a:spcAft>
              <a:buClr>
                <a:srgbClr val="314256"/>
              </a:buClr>
              <a:buSzPts val="6000"/>
              <a:buNone/>
              <a:defRPr sz="8000">
                <a:solidFill>
                  <a:srgbClr val="314256"/>
                </a:solidFill>
              </a:defRPr>
            </a:lvl4pPr>
            <a:lvl5pPr lvl="4" algn="r" rtl="0">
              <a:spcBef>
                <a:spcPts val="0"/>
              </a:spcBef>
              <a:spcAft>
                <a:spcPts val="0"/>
              </a:spcAft>
              <a:buClr>
                <a:srgbClr val="314256"/>
              </a:buClr>
              <a:buSzPts val="6000"/>
              <a:buNone/>
              <a:defRPr sz="8000">
                <a:solidFill>
                  <a:srgbClr val="314256"/>
                </a:solidFill>
              </a:defRPr>
            </a:lvl5pPr>
            <a:lvl6pPr lvl="5" algn="r" rtl="0">
              <a:spcBef>
                <a:spcPts val="0"/>
              </a:spcBef>
              <a:spcAft>
                <a:spcPts val="0"/>
              </a:spcAft>
              <a:buClr>
                <a:srgbClr val="314256"/>
              </a:buClr>
              <a:buSzPts val="6000"/>
              <a:buNone/>
              <a:defRPr sz="8000">
                <a:solidFill>
                  <a:srgbClr val="314256"/>
                </a:solidFill>
              </a:defRPr>
            </a:lvl6pPr>
            <a:lvl7pPr lvl="6" algn="r" rtl="0">
              <a:spcBef>
                <a:spcPts val="0"/>
              </a:spcBef>
              <a:spcAft>
                <a:spcPts val="0"/>
              </a:spcAft>
              <a:buClr>
                <a:srgbClr val="314256"/>
              </a:buClr>
              <a:buSzPts val="6000"/>
              <a:buNone/>
              <a:defRPr sz="8000">
                <a:solidFill>
                  <a:srgbClr val="314256"/>
                </a:solidFill>
              </a:defRPr>
            </a:lvl7pPr>
            <a:lvl8pPr lvl="7" algn="r" rtl="0">
              <a:spcBef>
                <a:spcPts val="0"/>
              </a:spcBef>
              <a:spcAft>
                <a:spcPts val="0"/>
              </a:spcAft>
              <a:buClr>
                <a:srgbClr val="314256"/>
              </a:buClr>
              <a:buSzPts val="6000"/>
              <a:buNone/>
              <a:defRPr sz="8000">
                <a:solidFill>
                  <a:srgbClr val="314256"/>
                </a:solidFill>
              </a:defRPr>
            </a:lvl8pPr>
            <a:lvl9pPr lvl="8" algn="r" rtl="0">
              <a:spcBef>
                <a:spcPts val="0"/>
              </a:spcBef>
              <a:spcAft>
                <a:spcPts val="0"/>
              </a:spcAft>
              <a:buClr>
                <a:srgbClr val="314256"/>
              </a:buClr>
              <a:buSzPts val="6000"/>
              <a:buNone/>
              <a:defRPr sz="8000">
                <a:solidFill>
                  <a:srgbClr val="314256"/>
                </a:solidFill>
              </a:defRPr>
            </a:lvl9pPr>
          </a:lstStyle>
          <a:p>
            <a:endParaRPr/>
          </a:p>
        </p:txBody>
      </p:sp>
    </p:spTree>
    <p:extLst>
      <p:ext uri="{BB962C8B-B14F-4D97-AF65-F5344CB8AC3E}">
        <p14:creationId xmlns:p14="http://schemas.microsoft.com/office/powerpoint/2010/main" val="3250491579"/>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3915054573"/>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algn="ctr" defTabSz="1219170">
              <a:buClr>
                <a:srgbClr val="000000"/>
              </a:buClr>
              <a:buFont typeface="Arial"/>
              <a:buNone/>
              <a:defRPr/>
            </a:pPr>
            <a:endParaRPr sz="1867" kern="0">
              <a:solidFill>
                <a:srgbClr val="000000"/>
              </a:solidFill>
              <a:cs typeface="Arial"/>
              <a:sym typeface="Arial"/>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989383367"/>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29892312"/>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773461038"/>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41649416"/>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64161755"/>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2201085925"/>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145273496"/>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FFFFFF"/>
              </a:solidFill>
              <a:cs typeface="Arial"/>
              <a:sym typeface="Aria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3199153344"/>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265625513"/>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948690331"/>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318293620"/>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FFFFFF"/>
                </a:solidFill>
                <a:cs typeface="Arial"/>
                <a:sym typeface="Aria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FFFFFF"/>
                </a:solidFill>
                <a:cs typeface="Arial"/>
                <a:sym typeface="Aria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FFFFFF"/>
                </a:solidFill>
                <a:cs typeface="Arial"/>
                <a:sym typeface="Aria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FFFFFF"/>
                </a:solidFill>
                <a:cs typeface="Arial"/>
                <a:sym typeface="Aria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1975463582"/>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2246892124"/>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314291702"/>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3562850289"/>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3201881204"/>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3"/>
              </a:buClr>
              <a:buSzPts val="3000"/>
              <a:buNone/>
              <a:defRPr sz="4000">
                <a:solidFill>
                  <a:schemeClr val="accent3"/>
                </a:solidFill>
              </a:defRPr>
            </a:lvl1pPr>
            <a:lvl2pPr lvl="1" algn="ctr" rtl="0">
              <a:spcBef>
                <a:spcPts val="0"/>
              </a:spcBef>
              <a:spcAft>
                <a:spcPts val="0"/>
              </a:spcAft>
              <a:buClr>
                <a:schemeClr val="accent3"/>
              </a:buClr>
              <a:buSzPts val="1100"/>
              <a:buNone/>
              <a:defRPr sz="1467">
                <a:solidFill>
                  <a:schemeClr val="accent3"/>
                </a:solidFill>
              </a:defRPr>
            </a:lvl2pPr>
            <a:lvl3pPr lvl="2" algn="ctr" rtl="0">
              <a:spcBef>
                <a:spcPts val="0"/>
              </a:spcBef>
              <a:spcAft>
                <a:spcPts val="0"/>
              </a:spcAft>
              <a:buClr>
                <a:schemeClr val="accent3"/>
              </a:buClr>
              <a:buSzPts val="1100"/>
              <a:buNone/>
              <a:defRPr sz="1467">
                <a:solidFill>
                  <a:schemeClr val="accent3"/>
                </a:solidFill>
              </a:defRPr>
            </a:lvl3pPr>
            <a:lvl4pPr lvl="3" algn="ctr" rtl="0">
              <a:spcBef>
                <a:spcPts val="0"/>
              </a:spcBef>
              <a:spcAft>
                <a:spcPts val="0"/>
              </a:spcAft>
              <a:buClr>
                <a:schemeClr val="accent3"/>
              </a:buClr>
              <a:buSzPts val="1100"/>
              <a:buNone/>
              <a:defRPr sz="1467">
                <a:solidFill>
                  <a:schemeClr val="accent3"/>
                </a:solidFill>
              </a:defRPr>
            </a:lvl4pPr>
            <a:lvl5pPr lvl="4" algn="ctr" rtl="0">
              <a:spcBef>
                <a:spcPts val="0"/>
              </a:spcBef>
              <a:spcAft>
                <a:spcPts val="0"/>
              </a:spcAft>
              <a:buClr>
                <a:schemeClr val="accent3"/>
              </a:buClr>
              <a:buSzPts val="1100"/>
              <a:buNone/>
              <a:defRPr sz="1467">
                <a:solidFill>
                  <a:schemeClr val="accent3"/>
                </a:solidFill>
              </a:defRPr>
            </a:lvl5pPr>
            <a:lvl6pPr lvl="5" algn="ctr" rtl="0">
              <a:spcBef>
                <a:spcPts val="0"/>
              </a:spcBef>
              <a:spcAft>
                <a:spcPts val="0"/>
              </a:spcAft>
              <a:buClr>
                <a:schemeClr val="accent3"/>
              </a:buClr>
              <a:buSzPts val="1100"/>
              <a:buNone/>
              <a:defRPr sz="1467">
                <a:solidFill>
                  <a:schemeClr val="accent3"/>
                </a:solidFill>
              </a:defRPr>
            </a:lvl6pPr>
            <a:lvl7pPr lvl="6" algn="ctr" rtl="0">
              <a:spcBef>
                <a:spcPts val="0"/>
              </a:spcBef>
              <a:spcAft>
                <a:spcPts val="0"/>
              </a:spcAft>
              <a:buClr>
                <a:schemeClr val="accent3"/>
              </a:buClr>
              <a:buSzPts val="1100"/>
              <a:buNone/>
              <a:defRPr sz="1467">
                <a:solidFill>
                  <a:schemeClr val="accent3"/>
                </a:solidFill>
              </a:defRPr>
            </a:lvl7pPr>
            <a:lvl8pPr lvl="7" algn="ctr" rtl="0">
              <a:spcBef>
                <a:spcPts val="0"/>
              </a:spcBef>
              <a:spcAft>
                <a:spcPts val="0"/>
              </a:spcAft>
              <a:buClr>
                <a:schemeClr val="accent3"/>
              </a:buClr>
              <a:buSzPts val="1100"/>
              <a:buNone/>
              <a:defRPr sz="1467">
                <a:solidFill>
                  <a:schemeClr val="accent3"/>
                </a:solidFill>
              </a:defRPr>
            </a:lvl8pPr>
            <a:lvl9pPr lvl="8" algn="ctr" rtl="0">
              <a:spcBef>
                <a:spcPts val="0"/>
              </a:spcBef>
              <a:spcAft>
                <a:spcPts val="0"/>
              </a:spcAft>
              <a:buClr>
                <a:schemeClr val="accent3"/>
              </a:buClr>
              <a:buSzPts val="1100"/>
              <a:buNone/>
              <a:defRPr sz="1467">
                <a:solidFill>
                  <a:schemeClr val="accent3"/>
                </a:solidFill>
              </a:defRPr>
            </a:lvl9pPr>
          </a:lstStyle>
          <a:p>
            <a:endParaRPr/>
          </a:p>
        </p:txBody>
      </p:sp>
    </p:spTree>
    <p:extLst>
      <p:ext uri="{BB962C8B-B14F-4D97-AF65-F5344CB8AC3E}">
        <p14:creationId xmlns:p14="http://schemas.microsoft.com/office/powerpoint/2010/main" val="1845253736"/>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687285105"/>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986263305"/>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305763284"/>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452722423"/>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720813528"/>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79812891"/>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971998982"/>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505790094"/>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601194419"/>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213308658"/>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275612259"/>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60900910"/>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173260628"/>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324033390"/>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134210471"/>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60210715"/>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252885830"/>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34455982"/>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501066709"/>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737381577"/>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22460534"/>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4229501873"/>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a:defRPr/>
            </a:pPr>
            <a:fld id="{00000000-1234-1234-1234-123412341234}" type="slidenum">
              <a:rPr lang="en">
                <a:solidFill>
                  <a:srgbClr val="000000">
                    <a:tint val="75000"/>
                  </a:srgbClr>
                </a:solidFill>
              </a:rPr>
              <a:pPr>
                <a:defRPr/>
              </a:pPr>
              <a:t>‹#›</a:t>
            </a:fld>
            <a:endParaRPr>
              <a:solidFill>
                <a:srgbClr val="000000">
                  <a:tint val="75000"/>
                </a:srgbClr>
              </a:solidFill>
            </a:endParaRPr>
          </a:p>
        </p:txBody>
      </p:sp>
    </p:spTree>
    <p:extLst>
      <p:ext uri="{BB962C8B-B14F-4D97-AF65-F5344CB8AC3E}">
        <p14:creationId xmlns:p14="http://schemas.microsoft.com/office/powerpoint/2010/main" val="2547932203"/>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09BDC11D-C56D-43F7-9324-A802D50A1050}" type="datetimeFigureOut">
              <a:rPr lang="en-US">
                <a:solidFill>
                  <a:srgbClr val="000000">
                    <a:tint val="75000"/>
                  </a:srgbClr>
                </a:solidFill>
              </a:rPr>
              <a:pPr>
                <a:defRPr/>
              </a:pPr>
              <a:t>8/18/2024</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pPr>
              <a:defRPr/>
            </a:pP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pPr>
              <a:defRPr/>
            </a:pPr>
            <a:fld id="{E16EE1C3-4C97-4D89-86D4-AB0FC9C35DCF}" type="slidenum">
              <a:rPr lang="en-US">
                <a:solidFill>
                  <a:srgbClr val="000000">
                    <a:tint val="75000"/>
                  </a:srgbClr>
                </a:solidFill>
              </a:rPr>
              <a:pPr>
                <a:defRPr/>
              </a:pPr>
              <a:t>‹#›</a:t>
            </a:fld>
            <a:endParaRPr lang="en-US">
              <a:solidFill>
                <a:srgbClr val="000000">
                  <a:tint val="75000"/>
                </a:srgbClr>
              </a:solidFill>
            </a:endParaRPr>
          </a:p>
        </p:txBody>
      </p:sp>
    </p:spTree>
    <p:extLst>
      <p:ext uri="{BB962C8B-B14F-4D97-AF65-F5344CB8AC3E}">
        <p14:creationId xmlns:p14="http://schemas.microsoft.com/office/powerpoint/2010/main" val="3682076451"/>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grpSp>
    </p:spTree>
    <p:extLst>
      <p:ext uri="{BB962C8B-B14F-4D97-AF65-F5344CB8AC3E}">
        <p14:creationId xmlns:p14="http://schemas.microsoft.com/office/powerpoint/2010/main" val="1903061746"/>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346.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393614237"/>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476131052"/>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2803496787"/>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048325600"/>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041154538"/>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775541777"/>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911175625"/>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473712870"/>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107550711"/>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563052378"/>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874497187"/>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1680966036"/>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503265563"/>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142264509"/>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545738657"/>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300210991"/>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20853122"/>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266264435"/>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082634228"/>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957951286"/>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93860377"/>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138278800"/>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672823263"/>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632183972"/>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633849721"/>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562001958"/>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498104380"/>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4050301503"/>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893862206"/>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017623794"/>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448265113"/>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4286430532"/>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41840615"/>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1078832"/>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628063404"/>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220707315"/>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65557390"/>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675734948"/>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643408411"/>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422901491"/>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883195720"/>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4165711687"/>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81762121"/>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584501211"/>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550911907"/>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923389269"/>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470619997"/>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565798609"/>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752748302"/>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907767316"/>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628792432"/>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549686332"/>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128704989"/>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675085449"/>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04315996"/>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569498987"/>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886001717"/>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8578493"/>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756251780"/>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44177412"/>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4108636261"/>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4049972921"/>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533128816"/>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370287979"/>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547443424"/>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09680332"/>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288493844"/>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607458667"/>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921155688"/>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96861691"/>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277581251"/>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916936071"/>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523645166"/>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129946868"/>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681667882"/>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627684125"/>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192773145"/>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39342074"/>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763413983"/>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495860021"/>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84011894"/>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99588202"/>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966338857"/>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742987952"/>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843830798"/>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334815698"/>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4281802644"/>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253340762"/>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7849709"/>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367154273"/>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161513328"/>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45981936"/>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703636308"/>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636048203"/>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816488514"/>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257882412"/>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963258788"/>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555458997"/>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34958958"/>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0295858"/>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508258223"/>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654446738"/>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67305717"/>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870805844"/>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542981542"/>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622816954"/>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202759459"/>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288829534"/>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917779592"/>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06439062"/>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5195700"/>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527441359"/>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726536870"/>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05969787"/>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09971737"/>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482800930"/>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17535888"/>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96613599"/>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540482732"/>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028783104"/>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775174027"/>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692333283"/>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732765738"/>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850928994"/>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164173578"/>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466024806"/>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94179989"/>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692348811"/>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898963791"/>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958625315"/>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649450802"/>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405392455"/>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14801623"/>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91767849"/>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56962077"/>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781640500"/>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47595535"/>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28431607"/>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947416815"/>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4063885541"/>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41278205"/>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560569998"/>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562772859"/>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75109851"/>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78918153"/>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696120493"/>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262227112"/>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302192206"/>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01636212"/>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050320876"/>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165607905"/>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103967709"/>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922529599"/>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4192758710"/>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212296524"/>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756665916"/>
      </p:ext>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125311520"/>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401628316"/>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98671792"/>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49773594"/>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953122679"/>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815566181"/>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744956254"/>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529192681"/>
      </p:ext>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664529528"/>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27287133"/>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919874884"/>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1881525363"/>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798725030"/>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1618654402"/>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931766587"/>
      </p:ext>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479079404"/>
      </p:ext>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729824458"/>
      </p:ext>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3894396025"/>
      </p:ext>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3390990267"/>
      </p:ext>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1970539418"/>
      </p:ext>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328056472"/>
      </p:ext>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0929038C-EAFF-43D4-90D2-E57B3B454CE4}"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C0498D79-C8A1-43ED-82ED-CC2FB61A75CD}"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3768324239"/>
      </p:ext>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45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8/18/2024</a:t>
            </a:fld>
            <a:endParaRPr lang="en-US">
              <a:solidFill>
                <a:prstClr val="black"/>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3186062742"/>
      </p:ext>
    </p:extLst>
  </p:cSld>
  <p:clrMapOvr>
    <a:masterClrMapping/>
  </p:clrMapOvr>
  <p:hf sldNum="0" hdr="0" ftr="0" dt="0"/>
</p:sldLayout>
</file>

<file path=ppt/slideLayouts/slideLayout5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8/18/2024</a:t>
            </a:fld>
            <a:endParaRPr lang="en-US">
              <a:solidFill>
                <a:prstClr val="black"/>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1479420666"/>
      </p:ext>
    </p:extLst>
  </p:cSld>
  <p:clrMapOvr>
    <a:masterClrMapping/>
  </p:clrMapOvr>
  <p:hf sldNum="0" hdr="0" ftr="0" dt="0"/>
</p:sldLayout>
</file>

<file path=ppt/slideLayouts/slideLayout5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1" y="1709738"/>
            <a:ext cx="10515600" cy="2852737"/>
          </a:xfrm>
        </p:spPr>
        <p:txBody>
          <a:bodyPr anchor="b"/>
          <a:lstStyle>
            <a:lvl1pPr>
              <a:defRPr sz="4500"/>
            </a:lvl1pPr>
          </a:lstStyle>
          <a:p>
            <a:r>
              <a:rPr lang="en-US"/>
              <a:t>Click to edit Master title style</a:t>
            </a:r>
          </a:p>
        </p:txBody>
      </p:sp>
      <p:sp>
        <p:nvSpPr>
          <p:cNvPr id="3" name="Text Placeholder 2"/>
          <p:cNvSpPr>
            <a:spLocks noGrp="1"/>
          </p:cNvSpPr>
          <p:nvPr>
            <p:ph type="body" idx="1"/>
          </p:nvPr>
        </p:nvSpPr>
        <p:spPr>
          <a:xfrm>
            <a:off x="831851" y="4589463"/>
            <a:ext cx="10515600" cy="1500187"/>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8/18/2024</a:t>
            </a:fld>
            <a:endParaRPr lang="en-US">
              <a:solidFill>
                <a:prstClr val="black"/>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2221019243"/>
      </p:ext>
    </p:extLst>
  </p:cSld>
  <p:clrMapOvr>
    <a:masterClrMapping/>
  </p:clrMapOvr>
  <p:hf sldNum="0" hdr="0" ftr="0" dt="0"/>
</p:sldLayout>
</file>

<file path=ppt/slideLayouts/slideLayout5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0"/>
            <a:ext cx="5376672"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05728" y="1600200"/>
            <a:ext cx="5376672"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8/18/2024</a:t>
            </a:fld>
            <a:endParaRPr lang="en-US">
              <a:solidFill>
                <a:prstClr val="black"/>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solidFill>
            </a:endParaRPr>
          </a:p>
        </p:txBody>
      </p:sp>
      <p:sp>
        <p:nvSpPr>
          <p:cNvPr id="7" name="Slide Number Placeholder 6"/>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993299701"/>
      </p:ext>
    </p:extLst>
  </p:cSld>
  <p:clrMapOvr>
    <a:masterClrMapping/>
  </p:clrMapOvr>
  <p:hf sldNum="0" hdr="0" ftr="0" dt="0"/>
</p:sldLayout>
</file>

<file path=ppt/slideLayouts/slideLayout5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8/18/2024</a:t>
            </a:fld>
            <a:endParaRPr lang="en-US">
              <a:solidFill>
                <a:prstClr val="black"/>
              </a:solidFill>
            </a:endParaRPr>
          </a:p>
        </p:txBody>
      </p:sp>
      <p:sp>
        <p:nvSpPr>
          <p:cNvPr id="8" name="Footer Placeholder 7"/>
          <p:cNvSpPr>
            <a:spLocks noGrp="1"/>
          </p:cNvSpPr>
          <p:nvPr>
            <p:ph type="ftr" sz="quarter" idx="11"/>
          </p:nvPr>
        </p:nvSpPr>
        <p:spPr/>
        <p:txBody>
          <a:bodyPr/>
          <a:lstStyle/>
          <a:p>
            <a:pPr defTabSz="914400">
              <a:defRPr/>
            </a:pPr>
            <a:endParaRPr lang="en-US">
              <a:solidFill>
                <a:prstClr val="black"/>
              </a:solidFill>
            </a:endParaRPr>
          </a:p>
        </p:txBody>
      </p:sp>
      <p:sp>
        <p:nvSpPr>
          <p:cNvPr id="9" name="Slide Number Placeholder 8"/>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2101172437"/>
      </p:ext>
    </p:extLst>
  </p:cSld>
  <p:clrMapOvr>
    <a:masterClrMapping/>
  </p:clrMapOvr>
  <p:hf sldNum="0" hdr="0" ftr="0" dt="0"/>
</p:sldLayout>
</file>

<file path=ppt/slideLayouts/slideLayout5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8/18/2024</a:t>
            </a:fld>
            <a:endParaRPr lang="en-US">
              <a:solidFill>
                <a:prstClr val="black"/>
              </a:solidFill>
            </a:endParaRPr>
          </a:p>
        </p:txBody>
      </p:sp>
      <p:sp>
        <p:nvSpPr>
          <p:cNvPr id="4" name="Footer Placeholder 3"/>
          <p:cNvSpPr>
            <a:spLocks noGrp="1"/>
          </p:cNvSpPr>
          <p:nvPr>
            <p:ph type="ftr" sz="quarter" idx="11"/>
          </p:nvPr>
        </p:nvSpPr>
        <p:spPr/>
        <p:txBody>
          <a:bodyPr/>
          <a:lstStyle/>
          <a:p>
            <a:pPr defTabSz="914400">
              <a:defRPr/>
            </a:pPr>
            <a:endParaRPr lang="en-US">
              <a:solidFill>
                <a:prstClr val="black"/>
              </a:solidFill>
            </a:endParaRPr>
          </a:p>
        </p:txBody>
      </p:sp>
      <p:sp>
        <p:nvSpPr>
          <p:cNvPr id="5" name="Slide Number Placeholder 4"/>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3361084565"/>
      </p:ext>
    </p:extLst>
  </p:cSld>
  <p:clrMapOvr>
    <a:masterClrMapping/>
  </p:clrMapOvr>
  <p:hf sldNum="0" hdr="0" ftr="0" dt="0"/>
</p:sldLayout>
</file>

<file path=ppt/slideLayouts/slideLayout5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8/18/2024</a:t>
            </a:fld>
            <a:endParaRPr lang="en-US">
              <a:solidFill>
                <a:prstClr val="black"/>
              </a:solidFill>
            </a:endParaRPr>
          </a:p>
        </p:txBody>
      </p:sp>
      <p:sp>
        <p:nvSpPr>
          <p:cNvPr id="3" name="Footer Placeholder 2"/>
          <p:cNvSpPr>
            <a:spLocks noGrp="1"/>
          </p:cNvSpPr>
          <p:nvPr>
            <p:ph type="ftr" sz="quarter" idx="11"/>
          </p:nvPr>
        </p:nvSpPr>
        <p:spPr/>
        <p:txBody>
          <a:bodyPr/>
          <a:lstStyle/>
          <a:p>
            <a:pPr defTabSz="914400">
              <a:defRPr/>
            </a:pPr>
            <a:endParaRPr lang="en-US">
              <a:solidFill>
                <a:prstClr val="black"/>
              </a:solidFill>
            </a:endParaRPr>
          </a:p>
        </p:txBody>
      </p:sp>
      <p:sp>
        <p:nvSpPr>
          <p:cNvPr id="4" name="Slide Number Placeholder 3"/>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16645762"/>
      </p:ext>
    </p:extLst>
  </p:cSld>
  <p:clrMapOvr>
    <a:masterClrMapping/>
  </p:clrMapOvr>
  <p:hf sldNum="0" hdr="0" ftr="0" dt="0"/>
</p:sldLayout>
</file>

<file path=ppt/slideLayouts/slideLayout5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8/18/2024</a:t>
            </a:fld>
            <a:endParaRPr lang="en-US">
              <a:solidFill>
                <a:prstClr val="black"/>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solidFill>
            </a:endParaRPr>
          </a:p>
        </p:txBody>
      </p:sp>
      <p:sp>
        <p:nvSpPr>
          <p:cNvPr id="7" name="Slide Number Placeholder 6"/>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961129091"/>
      </p:ext>
    </p:extLst>
  </p:cSld>
  <p:clrMapOvr>
    <a:masterClrMapping/>
  </p:clrMapOvr>
  <p:hf sldNum="0" hdr="0" ftr="0" dt="0"/>
</p:sldLayout>
</file>

<file path=ppt/slideLayouts/slideLayout5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8/18/2024</a:t>
            </a:fld>
            <a:endParaRPr lang="en-US">
              <a:solidFill>
                <a:prstClr val="black"/>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solidFill>
            </a:endParaRPr>
          </a:p>
        </p:txBody>
      </p:sp>
      <p:sp>
        <p:nvSpPr>
          <p:cNvPr id="7" name="Slide Number Placeholder 6"/>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2188377001"/>
      </p:ext>
    </p:extLst>
  </p:cSld>
  <p:clrMapOvr>
    <a:masterClrMapping/>
  </p:clrMapOvr>
  <p:hf sldNum="0" hdr="0" ftr="0" dt="0"/>
</p:sldLayout>
</file>

<file path=ppt/slideLayouts/slideLayout5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8/18/2024</a:t>
            </a:fld>
            <a:endParaRPr lang="en-US">
              <a:solidFill>
                <a:prstClr val="black"/>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574647116"/>
      </p:ext>
    </p:extLst>
  </p:cSld>
  <p:clrMapOvr>
    <a:masterClrMapping/>
  </p:clrMapOvr>
  <p:hf sldNum="0" hdr="0" ftr="0" dt="0"/>
</p:sldLayout>
</file>

<file path=ppt/slideLayouts/slideLayout5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8"/>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8"/>
            <a:ext cx="8070573"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8/18/2024</a:t>
            </a:fld>
            <a:endParaRPr lang="en-US">
              <a:solidFill>
                <a:prstClr val="black"/>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1634897898"/>
      </p:ext>
    </p:extLst>
  </p:cSld>
  <p:clrMapOvr>
    <a:masterClrMapping/>
  </p:clrMapOvr>
  <p:hf sldNum="0" hdr="0" ftr="0" dt="0"/>
</p:sldLayout>
</file>

<file path=ppt/slideLayouts/slideLayout53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1287801359"/>
      </p:ext>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099851400"/>
      </p:ext>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295000593"/>
      </p:ext>
    </p:extLst>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432088793"/>
      </p:ext>
    </p:extLst>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1558819326"/>
      </p:ext>
    </p:extLst>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327576623"/>
      </p:ext>
    </p:extLst>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318406670"/>
      </p:ext>
    </p:extLst>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199955574"/>
      </p:ext>
    </p:extLst>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684473268"/>
      </p:ext>
    </p:extLst>
  </p:cSld>
  <p:clrMapOvr>
    <a:masterClrMapping/>
  </p:clrMapOvr>
</p:sldLayout>
</file>

<file path=ppt/slideLayouts/slideLayout5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656193153"/>
      </p:ext>
    </p:extLst>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8/18/2024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3861117066"/>
      </p:ext>
    </p:extLst>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18124410"/>
      </p:ext>
    </p:extLst>
  </p:cSld>
  <p:clrMapOvr>
    <a:masterClrMapping/>
  </p:clrMapOvr>
</p:sldLayout>
</file>

<file path=ppt/slideLayouts/slideLayout54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303243258"/>
      </p:ext>
    </p:extLst>
  </p:cSld>
  <p:clrMapOvr>
    <a:masterClrMapping/>
  </p:clrMapOvr>
</p:sldLayout>
</file>

<file path=ppt/slideLayouts/slideLayout54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64411010"/>
      </p:ext>
    </p:extLst>
  </p:cSld>
  <p:clrMapOvr>
    <a:masterClrMapping/>
  </p:clrMapOvr>
</p:sldLayout>
</file>

<file path=ppt/slideLayouts/slideLayout54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79455321"/>
      </p:ext>
    </p:extLst>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77498232"/>
      </p:ext>
    </p:extLst>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22319304"/>
      </p:ext>
    </p:extLst>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1772884"/>
      </p:ext>
    </p:extLst>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588652914"/>
      </p:ext>
    </p:extLst>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362207217"/>
      </p:ext>
    </p:extLst>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85002520"/>
      </p:ext>
    </p:extLst>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423303202"/>
      </p:ext>
    </p:extLst>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204737891"/>
      </p:ext>
    </p:extLst>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149720677"/>
      </p:ext>
    </p:extLst>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797109505"/>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18495640"/>
      </p:ext>
    </p:extLst>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436277599"/>
      </p:ext>
    </p:extLst>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902348232"/>
      </p:ext>
    </p:extLst>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514718797"/>
      </p:ext>
    </p:extLst>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208294503"/>
      </p:ext>
    </p:extLst>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88255982"/>
      </p:ext>
    </p:extLst>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18273462"/>
      </p:ext>
    </p:extLst>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47635498"/>
      </p:ext>
    </p:extLst>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542765384"/>
      </p:ext>
    </p:extLst>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993282699"/>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70657313"/>
      </p:ext>
    </p:extLst>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34604803"/>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224102674"/>
      </p:ext>
    </p:extLst>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323124892"/>
      </p:ext>
    </p:extLst>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134191914"/>
      </p:ext>
    </p:extLst>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627618478"/>
      </p:ext>
    </p:extLst>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735806936"/>
      </p:ext>
    </p:extLst>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97008431"/>
      </p:ext>
    </p:extLst>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724338691"/>
      </p:ext>
    </p:extLst>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151568368"/>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187784970"/>
      </p:ext>
    </p:extLst>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03800970"/>
      </p:ext>
    </p:extLst>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157353301"/>
      </p:ext>
    </p:extLst>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822974925"/>
      </p:ext>
    </p:extLst>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580428666"/>
      </p:ext>
    </p:extLst>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449192112"/>
      </p:ext>
    </p:extLst>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476000026"/>
      </p:ext>
    </p:extLst>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035861643"/>
      </p:ext>
    </p:extLst>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52572629"/>
      </p:ext>
    </p:extLst>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150973574"/>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46714339"/>
      </p:ext>
    </p:extLst>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596778557"/>
      </p:ext>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610519154"/>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56651741"/>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111660554"/>
      </p:ext>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673571475"/>
      </p:ext>
    </p:extLst>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099024643"/>
      </p:ext>
    </p:extLst>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161318503"/>
      </p:ext>
    </p:extLst>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319148584"/>
      </p:ext>
    </p:extLst>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9953821"/>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710582375"/>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116313709"/>
      </p:ext>
    </p:extLst>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330379639"/>
      </p:ext>
    </p:extLst>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400915657"/>
      </p:ext>
    </p:extLst>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08428691"/>
      </p:ext>
    </p:extLst>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333149281"/>
      </p:ext>
    </p:extLst>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926407227"/>
      </p:ext>
    </p:extLst>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7905918"/>
      </p:ext>
    </p:extLst>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831217695"/>
      </p:ext>
    </p:extLst>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993436590"/>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23431836"/>
      </p:ext>
    </p:extLst>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91018405"/>
      </p:ext>
    </p:extLst>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263434132"/>
      </p:ext>
    </p:extLst>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108757607"/>
      </p:ext>
    </p:extLst>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195862488"/>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689518612"/>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80556538"/>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862157948"/>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94743065"/>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818167668"/>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652386880"/>
      </p:ext>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090432804"/>
      </p:ext>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2573098096"/>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025521803"/>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694591283"/>
      </p:ext>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55316305"/>
      </p:ext>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252727051"/>
      </p:ext>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381515685"/>
      </p:ext>
    </p:extLst>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829157754"/>
      </p:ext>
    </p:extLst>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14960380"/>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240572359"/>
      </p:ext>
    </p:extLst>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963465364"/>
      </p:ext>
    </p:extLst>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646150153"/>
      </p:ext>
    </p:extLst>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blipFill dpi="0" rotWithShape="0">
          <a:blip r:embed="rId2"/>
          <a:srcRect/>
          <a:stretch>
            <a:fillRect/>
          </a:stretch>
        </a:blipFill>
        <a:effectLst/>
      </p:bgPr>
    </p:bg>
    <p:spTree>
      <p:nvGrpSpPr>
        <p:cNvPr id="1" name="Shape 41"/>
        <p:cNvGrpSpPr/>
        <p:nvPr/>
      </p:nvGrpSpPr>
      <p:grpSpPr>
        <a:xfrm>
          <a:off x="0" y="0"/>
          <a:ext cx="0" cy="0"/>
          <a:chOff x="0" y="0"/>
          <a:chExt cx="0" cy="0"/>
        </a:xfrm>
      </p:grpSpPr>
      <p:grpSp>
        <p:nvGrpSpPr>
          <p:cNvPr id="10" name="Google Shape;50;p12"/>
          <p:cNvGrpSpPr>
            <a:grpSpLocks/>
          </p:cNvGrpSpPr>
          <p:nvPr/>
        </p:nvGrpSpPr>
        <p:grpSpPr bwMode="auto">
          <a:xfrm>
            <a:off x="8466138" y="2476500"/>
            <a:ext cx="4546600" cy="5554663"/>
            <a:chOff x="6349925" y="1857024"/>
            <a:chExt cx="3410000" cy="4166203"/>
          </a:xfrm>
        </p:grpSpPr>
        <p:pic>
          <p:nvPicPr>
            <p:cNvPr id="11" name="Google Shape;51;p12"/>
            <p:cNvPicPr preferRelativeResize="0">
              <a:picLocks noChangeAspect="1" noChangeArrowheads="1"/>
            </p:cNvPicPr>
            <p:nvPr/>
          </p:nvPicPr>
          <p:blipFill>
            <a:blip r:embed="rId3">
              <a:extLst>
                <a:ext uri="{28A0092B-C50C-407E-A947-70E740481C1C}">
                  <a14:useLocalDpi xmlns:a14="http://schemas.microsoft.com/office/drawing/2010/main" val="0"/>
                </a:ext>
              </a:extLst>
            </a:blip>
            <a:srcRect l="24966" r="24850"/>
            <a:stretch>
              <a:fillRect/>
            </a:stretch>
          </p:blipFill>
          <p:spPr bwMode="auto">
            <a:xfrm rot="-1220891">
              <a:off x="7751118" y="1972014"/>
              <a:ext cx="1367452" cy="3934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Google Shape;52;p12"/>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699995">
              <a:off x="6959825" y="3366637"/>
              <a:ext cx="1674670" cy="2418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 name="Google Shape;42;p12"/>
          <p:cNvSpPr txBox="1">
            <a:spLocks noGrp="1"/>
          </p:cNvSpPr>
          <p:nvPr>
            <p:ph type="ctrTitle"/>
          </p:nvPr>
        </p:nvSpPr>
        <p:spPr>
          <a:xfrm>
            <a:off x="968800" y="12875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3" name="Google Shape;43;p12"/>
          <p:cNvSpPr txBox="1">
            <a:spLocks noGrp="1"/>
          </p:cNvSpPr>
          <p:nvPr>
            <p:ph type="subTitle" idx="1"/>
          </p:nvPr>
        </p:nvSpPr>
        <p:spPr>
          <a:xfrm flipH="1">
            <a:off x="968800" y="17250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 name="Google Shape;44;p12"/>
          <p:cNvSpPr txBox="1">
            <a:spLocks noGrp="1"/>
          </p:cNvSpPr>
          <p:nvPr>
            <p:ph type="ctrTitle" idx="2"/>
          </p:nvPr>
        </p:nvSpPr>
        <p:spPr>
          <a:xfrm>
            <a:off x="968800" y="2434817"/>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5" name="Google Shape;45;p12"/>
          <p:cNvSpPr txBox="1">
            <a:spLocks noGrp="1"/>
          </p:cNvSpPr>
          <p:nvPr>
            <p:ph type="subTitle" idx="3"/>
          </p:nvPr>
        </p:nvSpPr>
        <p:spPr>
          <a:xfrm flipH="1">
            <a:off x="968800" y="2872251"/>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6" name="Google Shape;46;p12"/>
          <p:cNvSpPr txBox="1">
            <a:spLocks noGrp="1"/>
          </p:cNvSpPr>
          <p:nvPr>
            <p:ph type="ctrTitle" idx="4"/>
          </p:nvPr>
        </p:nvSpPr>
        <p:spPr>
          <a:xfrm>
            <a:off x="968800" y="3582051"/>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7" name="Google Shape;47;p12"/>
          <p:cNvSpPr txBox="1">
            <a:spLocks noGrp="1"/>
          </p:cNvSpPr>
          <p:nvPr>
            <p:ph type="subTitle" idx="5"/>
          </p:nvPr>
        </p:nvSpPr>
        <p:spPr>
          <a:xfrm flipH="1">
            <a:off x="968800" y="4019484"/>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8" name="Google Shape;48;p12"/>
          <p:cNvSpPr txBox="1">
            <a:spLocks noGrp="1"/>
          </p:cNvSpPr>
          <p:nvPr>
            <p:ph type="ctrTitle" idx="6"/>
          </p:nvPr>
        </p:nvSpPr>
        <p:spPr>
          <a:xfrm>
            <a:off x="968800" y="47292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9" name="Google Shape;49;p12"/>
          <p:cNvSpPr txBox="1">
            <a:spLocks noGrp="1"/>
          </p:cNvSpPr>
          <p:nvPr>
            <p:ph type="subTitle" idx="7"/>
          </p:nvPr>
        </p:nvSpPr>
        <p:spPr>
          <a:xfrm flipH="1">
            <a:off x="968800" y="51667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72410001"/>
      </p:ext>
    </p:extLst>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rgbClr val="C66E5C"/>
        </a:solidFill>
        <a:effectLst/>
      </p:bgPr>
    </p:bg>
    <p:spTree>
      <p:nvGrpSpPr>
        <p:cNvPr id="1" name="Shape 32"/>
        <p:cNvGrpSpPr/>
        <p:nvPr/>
      </p:nvGrpSpPr>
      <p:grpSpPr>
        <a:xfrm>
          <a:off x="0" y="0"/>
          <a:ext cx="0" cy="0"/>
          <a:chOff x="0" y="0"/>
          <a:chExt cx="0" cy="0"/>
        </a:xfrm>
      </p:grpSpPr>
      <p:sp>
        <p:nvSpPr>
          <p:cNvPr id="33" name="Google Shape;33;p9"/>
          <p:cNvSpPr txBox="1">
            <a:spLocks noGrp="1"/>
          </p:cNvSpPr>
          <p:nvPr>
            <p:ph type="title"/>
          </p:nvPr>
        </p:nvSpPr>
        <p:spPr>
          <a:xfrm>
            <a:off x="1781767" y="3858167"/>
            <a:ext cx="8628400" cy="1113600"/>
          </a:xfrm>
          <a:prstGeom prst="rect">
            <a:avLst/>
          </a:prstGeom>
        </p:spPr>
        <p:txBody>
          <a:bodyPr spcFirstLastPara="1" lIns="91425" tIns="91425" rIns="91425" bIns="91425" anchor="b">
            <a:noAutofit/>
          </a:bodyPr>
          <a:lstStyle>
            <a:lvl1pPr lvl="0" algn="ctr">
              <a:spcBef>
                <a:spcPts val="0"/>
              </a:spcBef>
              <a:spcAft>
                <a:spcPts val="0"/>
              </a:spcAft>
              <a:buSzPts val="4200"/>
              <a:buNone/>
              <a:defRPr sz="4800">
                <a:solidFill>
                  <a:srgbClr val="FFF2EB"/>
                </a:solidFill>
              </a:defRPr>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4" name="Google Shape;34;p9"/>
          <p:cNvSpPr txBox="1">
            <a:spLocks noGrp="1"/>
          </p:cNvSpPr>
          <p:nvPr>
            <p:ph type="subTitle" idx="1"/>
          </p:nvPr>
        </p:nvSpPr>
        <p:spPr>
          <a:xfrm>
            <a:off x="3399200" y="4876100"/>
            <a:ext cx="5393600" cy="673200"/>
          </a:xfrm>
          <a:prstGeom prst="rect">
            <a:avLst/>
          </a:prstGeom>
        </p:spPr>
        <p:txBody>
          <a:bodyPr spcFirstLastPara="1" lIns="91425" tIns="91425" rIns="91425" bIns="91425">
            <a:noAutofit/>
          </a:bodyPr>
          <a:lstStyle>
            <a:lvl1pPr lvl="0" algn="ctr">
              <a:lnSpc>
                <a:spcPct val="100000"/>
              </a:lnSpc>
              <a:spcBef>
                <a:spcPts val="0"/>
              </a:spcBef>
              <a:spcAft>
                <a:spcPts val="0"/>
              </a:spcAft>
              <a:buSzPts val="2100"/>
              <a:buNone/>
              <a:defRPr sz="1867">
                <a:solidFill>
                  <a:srgbClr val="FFF2EB"/>
                </a:solidFill>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3337246907"/>
      </p:ext>
    </p:extLst>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blipFill dpi="0" rotWithShape="0">
          <a:blip r:embed="rId2"/>
          <a:srcRect/>
          <a:stretch>
            <a:fillRect/>
          </a:stretch>
        </a:blipFill>
        <a:effectLst/>
      </p:bgPr>
    </p:bg>
    <p:spTree>
      <p:nvGrpSpPr>
        <p:cNvPr id="1" name="Shape 53"/>
        <p:cNvGrpSpPr/>
        <p:nvPr/>
      </p:nvGrpSpPr>
      <p:grpSpPr>
        <a:xfrm>
          <a:off x="0" y="0"/>
          <a:ext cx="0" cy="0"/>
          <a:chOff x="0" y="0"/>
          <a:chExt cx="0" cy="0"/>
        </a:xfrm>
      </p:grpSpPr>
      <p:sp>
        <p:nvSpPr>
          <p:cNvPr id="54" name="Google Shape;54;p13"/>
          <p:cNvSpPr txBox="1">
            <a:spLocks noGrp="1"/>
          </p:cNvSpPr>
          <p:nvPr>
            <p:ph type="body" idx="1"/>
          </p:nvPr>
        </p:nvSpPr>
        <p:spPr>
          <a:xfrm>
            <a:off x="968800" y="1775467"/>
            <a:ext cx="8517600" cy="4418800"/>
          </a:xfrm>
          <a:prstGeom prst="rect">
            <a:avLst/>
          </a:prstGeom>
        </p:spPr>
        <p:txBody>
          <a:bodyPr spcFirstLastPara="1" lIns="91425" tIns="91425" rIns="91425" bIns="91425" anchor="ctr">
            <a:noAutofit/>
          </a:bodyPr>
          <a:lstStyle>
            <a:lvl1pPr marL="609585" lvl="0" indent="-406390" rtl="0">
              <a:spcBef>
                <a:spcPts val="0"/>
              </a:spcBef>
              <a:spcAft>
                <a:spcPts val="0"/>
              </a:spcAft>
              <a:buSzPts val="12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55" name="Google Shape;55;p13"/>
          <p:cNvSpPr txBox="1">
            <a:spLocks noGrp="1"/>
          </p:cNvSpPr>
          <p:nvPr>
            <p:ph type="ctrTitle"/>
          </p:nvPr>
        </p:nvSpPr>
        <p:spPr>
          <a:xfrm>
            <a:off x="1535600" y="722333"/>
            <a:ext cx="9121200" cy="502000"/>
          </a:xfrm>
          <a:prstGeom prst="rect">
            <a:avLst/>
          </a:prstGeom>
        </p:spPr>
        <p:txBody>
          <a:bodyPr spcFirstLastPara="1" lIns="91425" tIns="91425" rIns="91425" bIns="91425" anchor="t">
            <a:noAutofit/>
          </a:bodyPr>
          <a:lstStyle>
            <a:lvl1pPr lvl="0" algn="ctr"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Tree>
    <p:extLst>
      <p:ext uri="{BB962C8B-B14F-4D97-AF65-F5344CB8AC3E}">
        <p14:creationId xmlns:p14="http://schemas.microsoft.com/office/powerpoint/2010/main" val="2245584736"/>
      </p:ext>
    </p:extLst>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matchingName="Table of contents">
  <p:cSld name="1_Table of contents">
    <p:spTree>
      <p:nvGrpSpPr>
        <p:cNvPr id="1" name="Shape 15"/>
        <p:cNvGrpSpPr/>
        <p:nvPr/>
      </p:nvGrpSpPr>
      <p:grpSpPr>
        <a:xfrm>
          <a:off x="0" y="0"/>
          <a:ext cx="0" cy="0"/>
          <a:chOff x="0" y="0"/>
          <a:chExt cx="0" cy="0"/>
        </a:xfrm>
      </p:grpSpPr>
      <p:sp>
        <p:nvSpPr>
          <p:cNvPr id="16" name="Google Shape;16;p3"/>
          <p:cNvSpPr txBox="1">
            <a:spLocks noGrp="1"/>
          </p:cNvSpPr>
          <p:nvPr>
            <p:ph type="title"/>
          </p:nvPr>
        </p:nvSpPr>
        <p:spPr>
          <a:xfrm>
            <a:off x="335436" y="3074424"/>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17" name="Google Shape;17;p3"/>
          <p:cNvSpPr txBox="1">
            <a:spLocks noGrp="1"/>
          </p:cNvSpPr>
          <p:nvPr>
            <p:ph type="ctrTitle" idx="2"/>
          </p:nvPr>
        </p:nvSpPr>
        <p:spPr>
          <a:xfrm>
            <a:off x="3771000" y="358861"/>
            <a:ext cx="4650000" cy="1135600"/>
          </a:xfrm>
          <a:prstGeom prst="rect">
            <a:avLst/>
          </a:prstGeom>
        </p:spPr>
        <p:txBody>
          <a:bodyPr spcFirstLastPara="1">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3000"/>
              <a:buNone/>
              <a:defRPr sz="3000">
                <a:solidFill>
                  <a:schemeClr val="accent3"/>
                </a:solidFill>
              </a:defRPr>
            </a:lvl2pPr>
            <a:lvl3pPr lvl="2" algn="ctr" rtl="0">
              <a:spcBef>
                <a:spcPts val="0"/>
              </a:spcBef>
              <a:spcAft>
                <a:spcPts val="0"/>
              </a:spcAft>
              <a:buClr>
                <a:schemeClr val="accent3"/>
              </a:buClr>
              <a:buSzPts val="3000"/>
              <a:buNone/>
              <a:defRPr sz="3000">
                <a:solidFill>
                  <a:schemeClr val="accent3"/>
                </a:solidFill>
              </a:defRPr>
            </a:lvl3pPr>
            <a:lvl4pPr lvl="3" algn="ctr" rtl="0">
              <a:spcBef>
                <a:spcPts val="0"/>
              </a:spcBef>
              <a:spcAft>
                <a:spcPts val="0"/>
              </a:spcAft>
              <a:buClr>
                <a:schemeClr val="accent3"/>
              </a:buClr>
              <a:buSzPts val="3000"/>
              <a:buNone/>
              <a:defRPr sz="3000">
                <a:solidFill>
                  <a:schemeClr val="accent3"/>
                </a:solidFill>
              </a:defRPr>
            </a:lvl4pPr>
            <a:lvl5pPr lvl="4" algn="ctr" rtl="0">
              <a:spcBef>
                <a:spcPts val="0"/>
              </a:spcBef>
              <a:spcAft>
                <a:spcPts val="0"/>
              </a:spcAft>
              <a:buClr>
                <a:schemeClr val="accent3"/>
              </a:buClr>
              <a:buSzPts val="3000"/>
              <a:buNone/>
              <a:defRPr sz="3000">
                <a:solidFill>
                  <a:schemeClr val="accent3"/>
                </a:solidFill>
              </a:defRPr>
            </a:lvl5pPr>
            <a:lvl6pPr lvl="5" algn="ctr" rtl="0">
              <a:spcBef>
                <a:spcPts val="0"/>
              </a:spcBef>
              <a:spcAft>
                <a:spcPts val="0"/>
              </a:spcAft>
              <a:buClr>
                <a:schemeClr val="accent3"/>
              </a:buClr>
              <a:buSzPts val="3000"/>
              <a:buNone/>
              <a:defRPr sz="3000">
                <a:solidFill>
                  <a:schemeClr val="accent3"/>
                </a:solidFill>
              </a:defRPr>
            </a:lvl6pPr>
            <a:lvl7pPr lvl="6" algn="ctr" rtl="0">
              <a:spcBef>
                <a:spcPts val="0"/>
              </a:spcBef>
              <a:spcAft>
                <a:spcPts val="0"/>
              </a:spcAft>
              <a:buClr>
                <a:schemeClr val="accent3"/>
              </a:buClr>
              <a:buSzPts val="3000"/>
              <a:buNone/>
              <a:defRPr sz="3000">
                <a:solidFill>
                  <a:schemeClr val="accent3"/>
                </a:solidFill>
              </a:defRPr>
            </a:lvl7pPr>
            <a:lvl8pPr lvl="7" algn="ctr" rtl="0">
              <a:spcBef>
                <a:spcPts val="0"/>
              </a:spcBef>
              <a:spcAft>
                <a:spcPts val="0"/>
              </a:spcAft>
              <a:buClr>
                <a:schemeClr val="accent3"/>
              </a:buClr>
              <a:buSzPts val="3000"/>
              <a:buNone/>
              <a:defRPr sz="3000">
                <a:solidFill>
                  <a:schemeClr val="accent3"/>
                </a:solidFill>
              </a:defRPr>
            </a:lvl8pPr>
            <a:lvl9pPr lvl="8" algn="ctr" rtl="0">
              <a:spcBef>
                <a:spcPts val="0"/>
              </a:spcBef>
              <a:spcAft>
                <a:spcPts val="0"/>
              </a:spcAft>
              <a:buClr>
                <a:schemeClr val="accent3"/>
              </a:buClr>
              <a:buSzPts val="3000"/>
              <a:buNone/>
              <a:defRPr sz="3000">
                <a:solidFill>
                  <a:schemeClr val="accent3"/>
                </a:solidFill>
              </a:defRPr>
            </a:lvl9pPr>
          </a:lstStyle>
          <a:p>
            <a:endParaRPr/>
          </a:p>
        </p:txBody>
      </p:sp>
      <p:sp>
        <p:nvSpPr>
          <p:cNvPr id="18" name="Google Shape;18;p3"/>
          <p:cNvSpPr txBox="1">
            <a:spLocks noGrp="1"/>
          </p:cNvSpPr>
          <p:nvPr>
            <p:ph type="ctrTitle" idx="3"/>
          </p:nvPr>
        </p:nvSpPr>
        <p:spPr>
          <a:xfrm>
            <a:off x="1879257" y="2771900"/>
            <a:ext cx="1638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19" name="Google Shape;19;p3"/>
          <p:cNvSpPr txBox="1">
            <a:spLocks noGrp="1"/>
          </p:cNvSpPr>
          <p:nvPr>
            <p:ph type="subTitle" idx="1"/>
          </p:nvPr>
        </p:nvSpPr>
        <p:spPr>
          <a:xfrm>
            <a:off x="1879264"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0" name="Google Shape;20;p3"/>
          <p:cNvSpPr txBox="1">
            <a:spLocks noGrp="1"/>
          </p:cNvSpPr>
          <p:nvPr>
            <p:ph type="title" idx="4"/>
          </p:nvPr>
        </p:nvSpPr>
        <p:spPr>
          <a:xfrm>
            <a:off x="3733525" y="3074424"/>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1" name="Google Shape;21;p3"/>
          <p:cNvSpPr txBox="1">
            <a:spLocks noGrp="1"/>
          </p:cNvSpPr>
          <p:nvPr>
            <p:ph type="ctrTitle" idx="5"/>
          </p:nvPr>
        </p:nvSpPr>
        <p:spPr>
          <a:xfrm>
            <a:off x="5277353" y="2771895"/>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2" name="Google Shape;22;p3"/>
          <p:cNvSpPr txBox="1">
            <a:spLocks noGrp="1"/>
          </p:cNvSpPr>
          <p:nvPr>
            <p:ph type="subTitle" idx="6"/>
          </p:nvPr>
        </p:nvSpPr>
        <p:spPr>
          <a:xfrm>
            <a:off x="5277353"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3" name="Google Shape;23;p3"/>
          <p:cNvSpPr txBox="1">
            <a:spLocks noGrp="1"/>
          </p:cNvSpPr>
          <p:nvPr>
            <p:ph type="title" idx="7"/>
          </p:nvPr>
        </p:nvSpPr>
        <p:spPr>
          <a:xfrm>
            <a:off x="7122336" y="3074424"/>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4" name="Google Shape;24;p3"/>
          <p:cNvSpPr txBox="1">
            <a:spLocks noGrp="1"/>
          </p:cNvSpPr>
          <p:nvPr>
            <p:ph type="ctrTitle" idx="8"/>
          </p:nvPr>
        </p:nvSpPr>
        <p:spPr>
          <a:xfrm>
            <a:off x="8666164" y="2771895"/>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5" name="Google Shape;25;p3"/>
          <p:cNvSpPr txBox="1">
            <a:spLocks noGrp="1"/>
          </p:cNvSpPr>
          <p:nvPr>
            <p:ph type="subTitle" idx="9"/>
          </p:nvPr>
        </p:nvSpPr>
        <p:spPr>
          <a:xfrm>
            <a:off x="8666164"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6" name="Google Shape;26;p3"/>
          <p:cNvSpPr txBox="1">
            <a:spLocks noGrp="1"/>
          </p:cNvSpPr>
          <p:nvPr>
            <p:ph type="title" idx="13"/>
          </p:nvPr>
        </p:nvSpPr>
        <p:spPr>
          <a:xfrm>
            <a:off x="2024771" y="4100891"/>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7" name="Google Shape;27;p3"/>
          <p:cNvSpPr txBox="1">
            <a:spLocks noGrp="1"/>
          </p:cNvSpPr>
          <p:nvPr>
            <p:ph type="ctrTitle" idx="14"/>
          </p:nvPr>
        </p:nvSpPr>
        <p:spPr>
          <a:xfrm>
            <a:off x="3568597" y="3798361"/>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8" name="Google Shape;28;p3"/>
          <p:cNvSpPr txBox="1">
            <a:spLocks noGrp="1"/>
          </p:cNvSpPr>
          <p:nvPr>
            <p:ph type="subTitle" idx="15"/>
          </p:nvPr>
        </p:nvSpPr>
        <p:spPr>
          <a:xfrm>
            <a:off x="3568597" y="4312024"/>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9" name="Google Shape;29;p3"/>
          <p:cNvSpPr txBox="1">
            <a:spLocks noGrp="1"/>
          </p:cNvSpPr>
          <p:nvPr>
            <p:ph type="title" idx="16"/>
          </p:nvPr>
        </p:nvSpPr>
        <p:spPr>
          <a:xfrm>
            <a:off x="5433003" y="4100891"/>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30" name="Google Shape;30;p3"/>
          <p:cNvSpPr txBox="1">
            <a:spLocks noGrp="1"/>
          </p:cNvSpPr>
          <p:nvPr>
            <p:ph type="ctrTitle" idx="17"/>
          </p:nvPr>
        </p:nvSpPr>
        <p:spPr>
          <a:xfrm>
            <a:off x="6976829" y="3798361"/>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31" name="Google Shape;31;p3"/>
          <p:cNvSpPr txBox="1">
            <a:spLocks noGrp="1"/>
          </p:cNvSpPr>
          <p:nvPr>
            <p:ph type="subTitle" idx="18"/>
          </p:nvPr>
        </p:nvSpPr>
        <p:spPr>
          <a:xfrm>
            <a:off x="6976829" y="4312024"/>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Tree>
    <p:extLst>
      <p:ext uri="{BB962C8B-B14F-4D97-AF65-F5344CB8AC3E}">
        <p14:creationId xmlns:p14="http://schemas.microsoft.com/office/powerpoint/2010/main" val="3579493989"/>
      </p:ext>
    </p:extLst>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solidFill>
                <a:srgbClr val="000000">
                  <a:tint val="75000"/>
                </a:srgbClr>
              </a:solidFill>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3FE02C36-C211-493A-BDF8-3F6267066145}" type="slidenum">
              <a:rPr lang="en-US" altLang="en-US"/>
              <a:pPr/>
              <a:t>‹#›</a:t>
            </a:fld>
            <a:endParaRPr lang="en-US" altLang="en-US"/>
          </a:p>
        </p:txBody>
      </p:sp>
    </p:spTree>
    <p:extLst>
      <p:ext uri="{BB962C8B-B14F-4D97-AF65-F5344CB8AC3E}">
        <p14:creationId xmlns:p14="http://schemas.microsoft.com/office/powerpoint/2010/main" val="4069973097"/>
      </p:ext>
    </p:extLst>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3" name="Google Shape;10;p2"/>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147483646 w 94269"/>
              <a:gd name="T103" fmla="*/ 2147483646 h 53026"/>
              <a:gd name="T104" fmla="*/ 2147483646 w 94269"/>
              <a:gd name="T105" fmla="*/ 2147483646 h 53026"/>
              <a:gd name="T106" fmla="*/ 2147483646 w 94269"/>
              <a:gd name="T107" fmla="*/ 2147483646 h 53026"/>
              <a:gd name="T108" fmla="*/ 2147483646 w 94269"/>
              <a:gd name="T109" fmla="*/ 2147483646 h 53026"/>
              <a:gd name="T110" fmla="*/ 2147483646 w 94269"/>
              <a:gd name="T111" fmla="*/ 2147483646 h 53026"/>
              <a:gd name="T112" fmla="*/ 2147483646 w 94269"/>
              <a:gd name="T113" fmla="*/ 2147483646 h 53026"/>
              <a:gd name="T114" fmla="*/ 2147483646 w 94269"/>
              <a:gd name="T115" fmla="*/ 2147483646 h 53026"/>
              <a:gd name="T116" fmla="*/ 2147483646 w 94269"/>
              <a:gd name="T117" fmla="*/ 2147483646 h 53026"/>
              <a:gd name="T118" fmla="*/ 2147483646 w 94269"/>
              <a:gd name="T119" fmla="*/ 2147483646 h 530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lnTo>
                  <a:pt x="12299"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4" name="Google Shape;11;p2"/>
          <p:cNvSpPr>
            <a:spLocks/>
          </p:cNvSpPr>
          <p:nvPr/>
        </p:nvSpPr>
        <p:spPr bwMode="auto">
          <a:xfrm>
            <a:off x="0" y="5514975"/>
            <a:ext cx="1447800" cy="1343025"/>
          </a:xfrm>
          <a:custGeom>
            <a:avLst/>
            <a:gdLst>
              <a:gd name="T0" fmla="*/ 2147483646 w 11195"/>
              <a:gd name="T1" fmla="*/ 2157505 h 10385"/>
              <a:gd name="T2" fmla="*/ 2147483646 w 11195"/>
              <a:gd name="T3" fmla="*/ 41092297 h 10385"/>
              <a:gd name="T4" fmla="*/ 2147483646 w 11195"/>
              <a:gd name="T5" fmla="*/ 201146477 h 10385"/>
              <a:gd name="T6" fmla="*/ 2147483646 w 11195"/>
              <a:gd name="T7" fmla="*/ 439070372 h 10385"/>
              <a:gd name="T8" fmla="*/ 2147483646 w 11195"/>
              <a:gd name="T9" fmla="*/ 759178861 h 10385"/>
              <a:gd name="T10" fmla="*/ 2147483646 w 11195"/>
              <a:gd name="T11" fmla="*/ 1157140123 h 10385"/>
              <a:gd name="T12" fmla="*/ 1992110982 w 11195"/>
              <a:gd name="T13" fmla="*/ 1635145417 h 10385"/>
              <a:gd name="T14" fmla="*/ 956040601 w 11195"/>
              <a:gd name="T15" fmla="*/ 2147483646 h 10385"/>
              <a:gd name="T16" fmla="*/ 0 w 11195"/>
              <a:gd name="T17" fmla="*/ 2147483646 h 10385"/>
              <a:gd name="T18" fmla="*/ 0 w 11195"/>
              <a:gd name="T19" fmla="*/ 2147483646 h 10385"/>
              <a:gd name="T20" fmla="*/ 2147483646 w 11195"/>
              <a:gd name="T21" fmla="*/ 2147483646 h 10385"/>
              <a:gd name="T22" fmla="*/ 2147483646 w 11195"/>
              <a:gd name="T23" fmla="*/ 2147483646 h 10385"/>
              <a:gd name="T24" fmla="*/ 2147483646 w 11195"/>
              <a:gd name="T25" fmla="*/ 2147483646 h 10385"/>
              <a:gd name="T26" fmla="*/ 2147483646 w 11195"/>
              <a:gd name="T27" fmla="*/ 2147483646 h 10385"/>
              <a:gd name="T28" fmla="*/ 2147483646 w 11195"/>
              <a:gd name="T29" fmla="*/ 2147483646 h 10385"/>
              <a:gd name="T30" fmla="*/ 2147483646 w 11195"/>
              <a:gd name="T31" fmla="*/ 2147483646 h 10385"/>
              <a:gd name="T32" fmla="*/ 2147483646 w 11195"/>
              <a:gd name="T33" fmla="*/ 2147483646 h 10385"/>
              <a:gd name="T34" fmla="*/ 2147483646 w 11195"/>
              <a:gd name="T35" fmla="*/ 2147483646 h 10385"/>
              <a:gd name="T36" fmla="*/ 2147483646 w 11195"/>
              <a:gd name="T37" fmla="*/ 2147483646 h 10385"/>
              <a:gd name="T38" fmla="*/ 2147483646 w 11195"/>
              <a:gd name="T39" fmla="*/ 2147483646 h 10385"/>
              <a:gd name="T40" fmla="*/ 2147483646 w 11195"/>
              <a:gd name="T41" fmla="*/ 2147483646 h 10385"/>
              <a:gd name="T42" fmla="*/ 2147483646 w 11195"/>
              <a:gd name="T43" fmla="*/ 2147483646 h 10385"/>
              <a:gd name="T44" fmla="*/ 2147483646 w 11195"/>
              <a:gd name="T45" fmla="*/ 2147483646 h 10385"/>
              <a:gd name="T46" fmla="*/ 2147483646 w 11195"/>
              <a:gd name="T47" fmla="*/ 2147483646 h 10385"/>
              <a:gd name="T48" fmla="*/ 2147483646 w 11195"/>
              <a:gd name="T49" fmla="*/ 2147483646 h 10385"/>
              <a:gd name="T50" fmla="*/ 2147483646 w 11195"/>
              <a:gd name="T51" fmla="*/ 2147483646 h 10385"/>
              <a:gd name="T52" fmla="*/ 2147483646 w 11195"/>
              <a:gd name="T53" fmla="*/ 2147483646 h 10385"/>
              <a:gd name="T54" fmla="*/ 2147483646 w 11195"/>
              <a:gd name="T55" fmla="*/ 2147483646 h 10385"/>
              <a:gd name="T56" fmla="*/ 2147483646 w 11195"/>
              <a:gd name="T57" fmla="*/ 2147483646 h 10385"/>
              <a:gd name="T58" fmla="*/ 2147483646 w 11195"/>
              <a:gd name="T59" fmla="*/ 2147483646 h 10385"/>
              <a:gd name="T60" fmla="*/ 2147483646 w 11195"/>
              <a:gd name="T61" fmla="*/ 2147483646 h 10385"/>
              <a:gd name="T62" fmla="*/ 2147483646 w 11195"/>
              <a:gd name="T63" fmla="*/ 2147483646 h 10385"/>
              <a:gd name="T64" fmla="*/ 2147483646 w 11195"/>
              <a:gd name="T65" fmla="*/ 2147483646 h 10385"/>
              <a:gd name="T66" fmla="*/ 2147483646 w 11195"/>
              <a:gd name="T67" fmla="*/ 2147483646 h 10385"/>
              <a:gd name="T68" fmla="*/ 2147483646 w 11195"/>
              <a:gd name="T69" fmla="*/ 2147483646 h 10385"/>
              <a:gd name="T70" fmla="*/ 2147483646 w 11195"/>
              <a:gd name="T71" fmla="*/ 2147483646 h 10385"/>
              <a:gd name="T72" fmla="*/ 2147483646 w 11195"/>
              <a:gd name="T73" fmla="*/ 2147483646 h 10385"/>
              <a:gd name="T74" fmla="*/ 2147483646 w 11195"/>
              <a:gd name="T75" fmla="*/ 2147483646 h 10385"/>
              <a:gd name="T76" fmla="*/ 2147483646 w 11195"/>
              <a:gd name="T77" fmla="*/ 2147483646 h 10385"/>
              <a:gd name="T78" fmla="*/ 2147483646 w 11195"/>
              <a:gd name="T79" fmla="*/ 2147483646 h 10385"/>
              <a:gd name="T80" fmla="*/ 2147483646 w 11195"/>
              <a:gd name="T81" fmla="*/ 1873052500 h 10385"/>
              <a:gd name="T82" fmla="*/ 2147483646 w 11195"/>
              <a:gd name="T83" fmla="*/ 1514009218 h 10385"/>
              <a:gd name="T84" fmla="*/ 2147483646 w 11195"/>
              <a:gd name="T85" fmla="*/ 1196075045 h 10385"/>
              <a:gd name="T86" fmla="*/ 2147483646 w 11195"/>
              <a:gd name="T87" fmla="*/ 917058854 h 10385"/>
              <a:gd name="T88" fmla="*/ 2147483646 w 11195"/>
              <a:gd name="T89" fmla="*/ 679151642 h 10385"/>
              <a:gd name="T90" fmla="*/ 2147483646 w 11195"/>
              <a:gd name="T91" fmla="*/ 480162669 h 10385"/>
              <a:gd name="T92" fmla="*/ 2147483646 w 11195"/>
              <a:gd name="T93" fmla="*/ 320108489 h 10385"/>
              <a:gd name="T94" fmla="*/ 2147483646 w 11195"/>
              <a:gd name="T95" fmla="*/ 160054180 h 10385"/>
              <a:gd name="T96" fmla="*/ 2147483646 w 11195"/>
              <a:gd name="T97" fmla="*/ 82184595 h 10385"/>
              <a:gd name="T98" fmla="*/ 2147483646 w 11195"/>
              <a:gd name="T99" fmla="*/ 41092297 h 10385"/>
              <a:gd name="T100" fmla="*/ 2147483646 w 11195"/>
              <a:gd name="T101" fmla="*/ 2157505 h 10385"/>
              <a:gd name="T102" fmla="*/ 2147483646 w 11195"/>
              <a:gd name="T103" fmla="*/ 2157505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lnTo>
                  <a:pt x="3811" y="1"/>
                </a:lnTo>
                <a:close/>
              </a:path>
            </a:pathLst>
          </a:custGeom>
          <a:solidFill>
            <a:srgbClr val="B8F567"/>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5" name="Google Shape;12;p2"/>
          <p:cNvSpPr>
            <a:spLocks/>
          </p:cNvSpPr>
          <p:nvPr/>
        </p:nvSpPr>
        <p:spPr bwMode="auto">
          <a:xfrm>
            <a:off x="0" y="0"/>
            <a:ext cx="2581275" cy="3333750"/>
          </a:xfrm>
          <a:custGeom>
            <a:avLst/>
            <a:gdLst>
              <a:gd name="T0" fmla="*/ 0 w 19959"/>
              <a:gd name="T1" fmla="*/ 2147483646 h 25777"/>
              <a:gd name="T2" fmla="*/ 2147483646 w 19959"/>
              <a:gd name="T3" fmla="*/ 2147483646 h 25777"/>
              <a:gd name="T4" fmla="*/ 2147483646 w 19959"/>
              <a:gd name="T5" fmla="*/ 2147483646 h 25777"/>
              <a:gd name="T6" fmla="*/ 2147483646 w 19959"/>
              <a:gd name="T7" fmla="*/ 2147483646 h 25777"/>
              <a:gd name="T8" fmla="*/ 2147483646 w 19959"/>
              <a:gd name="T9" fmla="*/ 2147483646 h 25777"/>
              <a:gd name="T10" fmla="*/ 2147483646 w 19959"/>
              <a:gd name="T11" fmla="*/ 2147483646 h 25777"/>
              <a:gd name="T12" fmla="*/ 2147483646 w 19959"/>
              <a:gd name="T13" fmla="*/ 2147483646 h 25777"/>
              <a:gd name="T14" fmla="*/ 2147483646 w 19959"/>
              <a:gd name="T15" fmla="*/ 2147483646 h 25777"/>
              <a:gd name="T16" fmla="*/ 2147483646 w 19959"/>
              <a:gd name="T17" fmla="*/ 2147483646 h 25777"/>
              <a:gd name="T18" fmla="*/ 2147483646 w 19959"/>
              <a:gd name="T19" fmla="*/ 2147483646 h 25777"/>
              <a:gd name="T20" fmla="*/ 2147483646 w 19959"/>
              <a:gd name="T21" fmla="*/ 2147483646 h 25777"/>
              <a:gd name="T22" fmla="*/ 2147483646 w 19959"/>
              <a:gd name="T23" fmla="*/ 2147483646 h 25777"/>
              <a:gd name="T24" fmla="*/ 2147483646 w 19959"/>
              <a:gd name="T25" fmla="*/ 2147483646 h 25777"/>
              <a:gd name="T26" fmla="*/ 2147483646 w 19959"/>
              <a:gd name="T27" fmla="*/ 2147483646 h 25777"/>
              <a:gd name="T28" fmla="*/ 2147483646 w 19959"/>
              <a:gd name="T29" fmla="*/ 2147483646 h 25777"/>
              <a:gd name="T30" fmla="*/ 2147483646 w 19959"/>
              <a:gd name="T31" fmla="*/ 2147483646 h 25777"/>
              <a:gd name="T32" fmla="*/ 2147483646 w 19959"/>
              <a:gd name="T33" fmla="*/ 2147483646 h 25777"/>
              <a:gd name="T34" fmla="*/ 2147483646 w 19959"/>
              <a:gd name="T35" fmla="*/ 2147483646 h 25777"/>
              <a:gd name="T36" fmla="*/ 2147483646 w 19959"/>
              <a:gd name="T37" fmla="*/ 2147483646 h 25777"/>
              <a:gd name="T38" fmla="*/ 2147483646 w 19959"/>
              <a:gd name="T39" fmla="*/ 2147483646 h 25777"/>
              <a:gd name="T40" fmla="*/ 2147483646 w 19959"/>
              <a:gd name="T41" fmla="*/ 2147483646 h 25777"/>
              <a:gd name="T42" fmla="*/ 2147483646 w 19959"/>
              <a:gd name="T43" fmla="*/ 2147483646 h 25777"/>
              <a:gd name="T44" fmla="*/ 2147483646 w 19959"/>
              <a:gd name="T45" fmla="*/ 2147483646 h 25777"/>
              <a:gd name="T46" fmla="*/ 2147483646 w 19959"/>
              <a:gd name="T47" fmla="*/ 2147483646 h 25777"/>
              <a:gd name="T48" fmla="*/ 2147483646 w 19959"/>
              <a:gd name="T49" fmla="*/ 2147483646 h 25777"/>
              <a:gd name="T50" fmla="*/ 2147483646 w 19959"/>
              <a:gd name="T51" fmla="*/ 2147483646 h 25777"/>
              <a:gd name="T52" fmla="*/ 2147483646 w 19959"/>
              <a:gd name="T53" fmla="*/ 2147483646 h 25777"/>
              <a:gd name="T54" fmla="*/ 2147483646 w 19959"/>
              <a:gd name="T55" fmla="*/ 2147483646 h 25777"/>
              <a:gd name="T56" fmla="*/ 2147483646 w 19959"/>
              <a:gd name="T57" fmla="*/ 2147483646 h 25777"/>
              <a:gd name="T58" fmla="*/ 2147483646 w 19959"/>
              <a:gd name="T59" fmla="*/ 2147483646 h 25777"/>
              <a:gd name="T60" fmla="*/ 2147483646 w 19959"/>
              <a:gd name="T61" fmla="*/ 2147483646 h 25777"/>
              <a:gd name="T62" fmla="*/ 2147483646 w 19959"/>
              <a:gd name="T63" fmla="*/ 1116216633 h 25777"/>
              <a:gd name="T64" fmla="*/ 0 w 19959"/>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lnTo>
                  <a:pt x="0" y="0"/>
                </a:lnTo>
                <a:close/>
              </a:path>
            </a:pathLst>
          </a:custGeom>
          <a:solidFill>
            <a:srgbClr val="9BCF63"/>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6" name="Google Shape;13;p2"/>
          <p:cNvSpPr>
            <a:spLocks/>
          </p:cNvSpPr>
          <p:nvPr/>
        </p:nvSpPr>
        <p:spPr bwMode="auto">
          <a:xfrm>
            <a:off x="2962275" y="0"/>
            <a:ext cx="1295400" cy="1123950"/>
          </a:xfrm>
          <a:custGeom>
            <a:avLst/>
            <a:gdLst>
              <a:gd name="T0" fmla="*/ 2147483646 w 10017"/>
              <a:gd name="T1" fmla="*/ 400134865 h 8691"/>
              <a:gd name="T2" fmla="*/ 2147483646 w 10017"/>
              <a:gd name="T3" fmla="*/ 1196073035 h 8691"/>
              <a:gd name="T4" fmla="*/ 1712875077 w 10017"/>
              <a:gd name="T5" fmla="*/ 2072038100 h 8691"/>
              <a:gd name="T6" fmla="*/ 1195978923 w 10017"/>
              <a:gd name="T7" fmla="*/ 2147483646 h 8691"/>
              <a:gd name="T8" fmla="*/ 718015507 w 10017"/>
              <a:gd name="T9" fmla="*/ 2147483646 h 8691"/>
              <a:gd name="T10" fmla="*/ 359007753 w 10017"/>
              <a:gd name="T11" fmla="*/ 2147483646 h 8691"/>
              <a:gd name="T12" fmla="*/ 118955663 w 10017"/>
              <a:gd name="T13" fmla="*/ 2147483646 h 8691"/>
              <a:gd name="T14" fmla="*/ 0 w 10017"/>
              <a:gd name="T15" fmla="*/ 2147483646 h 8691"/>
              <a:gd name="T16" fmla="*/ 0 w 10017"/>
              <a:gd name="T17" fmla="*/ 2147483646 h 8691"/>
              <a:gd name="T18" fmla="*/ 118955663 w 10017"/>
              <a:gd name="T19" fmla="*/ 2147483646 h 8691"/>
              <a:gd name="T20" fmla="*/ 359007753 w 10017"/>
              <a:gd name="T21" fmla="*/ 2147483646 h 8691"/>
              <a:gd name="T22" fmla="*/ 676925321 w 10017"/>
              <a:gd name="T23" fmla="*/ 2147483646 h 8691"/>
              <a:gd name="T24" fmla="*/ 1074865812 w 10017"/>
              <a:gd name="T25" fmla="*/ 2147483646 h 8691"/>
              <a:gd name="T26" fmla="*/ 1552829228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1632968475 h 8691"/>
              <a:gd name="T92" fmla="*/ 2147483646 w 10017"/>
              <a:gd name="T93" fmla="*/ 798095544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rgbClr val="51B148"/>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anchor="ctr">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175148136"/>
      </p:ext>
    </p:extLst>
  </p:cSld>
  <p:clrMapOvr>
    <a:masterClrMapping/>
  </p:clrMapOvr>
</p:sldLayout>
</file>

<file path=ppt/slideLayouts/slideLayout639.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4" name="Google Shape;16;p3"/>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57752 w 94270"/>
              <a:gd name="T91" fmla="*/ 0 h 53026"/>
              <a:gd name="T92" fmla="*/ 2147483646 w 94270"/>
              <a:gd name="T93" fmla="*/ 0 h 5302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lnTo>
                  <a:pt x="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5" name="Google Shape;17;p3"/>
          <p:cNvSpPr>
            <a:spLocks/>
          </p:cNvSpPr>
          <p:nvPr/>
        </p:nvSpPr>
        <p:spPr bwMode="auto">
          <a:xfrm>
            <a:off x="314325" y="3735388"/>
            <a:ext cx="2541588" cy="1674812"/>
          </a:xfrm>
          <a:custGeom>
            <a:avLst/>
            <a:gdLst>
              <a:gd name="T0" fmla="*/ 2147483646 w 19646"/>
              <a:gd name="T1" fmla="*/ 41150638 h 12944"/>
              <a:gd name="T2" fmla="*/ 2147483646 w 19646"/>
              <a:gd name="T3" fmla="*/ 160300107 h 12944"/>
              <a:gd name="T4" fmla="*/ 2147483646 w 19646"/>
              <a:gd name="T5" fmla="*/ 439732992 h 12944"/>
              <a:gd name="T6" fmla="*/ 2147483646 w 19646"/>
              <a:gd name="T7" fmla="*/ 1156739237 h 12944"/>
              <a:gd name="T8" fmla="*/ 2147483646 w 19646"/>
              <a:gd name="T9" fmla="*/ 2034028768 h 12944"/>
              <a:gd name="T10" fmla="*/ 1875045745 w 19646"/>
              <a:gd name="T11" fmla="*/ 2147483646 h 12944"/>
              <a:gd name="T12" fmla="*/ 0 w 19646"/>
              <a:gd name="T13" fmla="*/ 2147483646 h 12944"/>
              <a:gd name="T14" fmla="*/ 918041741 w 19646"/>
              <a:gd name="T15" fmla="*/ 2147483646 h 12944"/>
              <a:gd name="T16" fmla="*/ 2147483646 w 19646"/>
              <a:gd name="T17" fmla="*/ 2147483646 h 12944"/>
              <a:gd name="T18" fmla="*/ 2147483646 w 19646"/>
              <a:gd name="T19" fmla="*/ 2147483646 h 12944"/>
              <a:gd name="T20" fmla="*/ 2147483646 w 19646"/>
              <a:gd name="T21" fmla="*/ 2147483646 h 12944"/>
              <a:gd name="T22" fmla="*/ 2147483646 w 19646"/>
              <a:gd name="T23" fmla="*/ 2147483646 h 12944"/>
              <a:gd name="T24" fmla="*/ 2147483646 w 19646"/>
              <a:gd name="T25" fmla="*/ 2147483646 h 12944"/>
              <a:gd name="T26" fmla="*/ 2147483646 w 19646"/>
              <a:gd name="T27" fmla="*/ 2147483646 h 12944"/>
              <a:gd name="T28" fmla="*/ 2147483646 w 19646"/>
              <a:gd name="T29" fmla="*/ 2147483646 h 12944"/>
              <a:gd name="T30" fmla="*/ 2147483646 w 19646"/>
              <a:gd name="T31" fmla="*/ 2147483646 h 12944"/>
              <a:gd name="T32" fmla="*/ 2147483646 w 19646"/>
              <a:gd name="T33" fmla="*/ 2147483646 h 12944"/>
              <a:gd name="T34" fmla="*/ 2147483646 w 19646"/>
              <a:gd name="T35" fmla="*/ 2147483646 h 12944"/>
              <a:gd name="T36" fmla="*/ 2147483646 w 19646"/>
              <a:gd name="T37" fmla="*/ 2147483646 h 12944"/>
              <a:gd name="T38" fmla="*/ 2147483646 w 19646"/>
              <a:gd name="T39" fmla="*/ 2147483646 h 12944"/>
              <a:gd name="T40" fmla="*/ 2147483646 w 19646"/>
              <a:gd name="T41" fmla="*/ 2147483646 h 12944"/>
              <a:gd name="T42" fmla="*/ 2147483646 w 19646"/>
              <a:gd name="T43" fmla="*/ 2147483646 h 12944"/>
              <a:gd name="T44" fmla="*/ 2147483646 w 19646"/>
              <a:gd name="T45" fmla="*/ 2147483646 h 12944"/>
              <a:gd name="T46" fmla="*/ 2147483646 w 19646"/>
              <a:gd name="T47" fmla="*/ 2147483646 h 12944"/>
              <a:gd name="T48" fmla="*/ 2147483646 w 19646"/>
              <a:gd name="T49" fmla="*/ 2147483646 h 12944"/>
              <a:gd name="T50" fmla="*/ 2147483646 w 19646"/>
              <a:gd name="T51" fmla="*/ 2147483646 h 12944"/>
              <a:gd name="T52" fmla="*/ 2147483646 w 19646"/>
              <a:gd name="T53" fmla="*/ 2147483646 h 12944"/>
              <a:gd name="T54" fmla="*/ 2147483646 w 19646"/>
              <a:gd name="T55" fmla="*/ 2147483646 h 12944"/>
              <a:gd name="T56" fmla="*/ 2147483646 w 19646"/>
              <a:gd name="T57" fmla="*/ 2147483646 h 12944"/>
              <a:gd name="T58" fmla="*/ 2147483646 w 19646"/>
              <a:gd name="T59" fmla="*/ 2147483646 h 12944"/>
              <a:gd name="T60" fmla="*/ 2147483646 w 19646"/>
              <a:gd name="T61" fmla="*/ 2147483646 h 12944"/>
              <a:gd name="T62" fmla="*/ 2147483646 w 19646"/>
              <a:gd name="T63" fmla="*/ 2147483646 h 12944"/>
              <a:gd name="T64" fmla="*/ 2147483646 w 19646"/>
              <a:gd name="T65" fmla="*/ 2147483646 h 12944"/>
              <a:gd name="T66" fmla="*/ 2147483646 w 19646"/>
              <a:gd name="T67" fmla="*/ 2147483646 h 12944"/>
              <a:gd name="T68" fmla="*/ 2147483646 w 19646"/>
              <a:gd name="T69" fmla="*/ 2147483646 h 12944"/>
              <a:gd name="T70" fmla="*/ 2147483646 w 19646"/>
              <a:gd name="T71" fmla="*/ 2147483646 h 12944"/>
              <a:gd name="T72" fmla="*/ 2147483646 w 19646"/>
              <a:gd name="T73" fmla="*/ 2147483646 h 12944"/>
              <a:gd name="T74" fmla="*/ 2147483646 w 19646"/>
              <a:gd name="T75" fmla="*/ 2147483646 h 12944"/>
              <a:gd name="T76" fmla="*/ 2147483646 w 19646"/>
              <a:gd name="T77" fmla="*/ 2147483646 h 12944"/>
              <a:gd name="T78" fmla="*/ 2147483646 w 19646"/>
              <a:gd name="T79" fmla="*/ 2147483646 h 12944"/>
              <a:gd name="T80" fmla="*/ 2147483646 w 19646"/>
              <a:gd name="T81" fmla="*/ 2147483646 h 12944"/>
              <a:gd name="T82" fmla="*/ 2147483646 w 19646"/>
              <a:gd name="T83" fmla="*/ 2147483646 h 12944"/>
              <a:gd name="T84" fmla="*/ 2147483646 w 19646"/>
              <a:gd name="T85" fmla="*/ 2147483646 h 12944"/>
              <a:gd name="T86" fmla="*/ 2147483646 w 19646"/>
              <a:gd name="T87" fmla="*/ 1436172122 h 12944"/>
              <a:gd name="T88" fmla="*/ 2147483646 w 19646"/>
              <a:gd name="T89" fmla="*/ 758156882 h 12944"/>
              <a:gd name="T90" fmla="*/ 2147483646 w 19646"/>
              <a:gd name="T91" fmla="*/ 320600344 h 12944"/>
              <a:gd name="T92" fmla="*/ 2147483646 w 19646"/>
              <a:gd name="T93" fmla="*/ 80141643 h 12944"/>
              <a:gd name="T94" fmla="*/ 2147483646 w 19646"/>
              <a:gd name="T95" fmla="*/ 0 h 129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lnTo>
                  <a:pt x="926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6" name="Google Shape;18;p3"/>
          <p:cNvSpPr>
            <a:spLocks/>
          </p:cNvSpPr>
          <p:nvPr/>
        </p:nvSpPr>
        <p:spPr bwMode="auto">
          <a:xfrm>
            <a:off x="0" y="5514975"/>
            <a:ext cx="1447800" cy="1343025"/>
          </a:xfrm>
          <a:custGeom>
            <a:avLst/>
            <a:gdLst>
              <a:gd name="T0" fmla="*/ 2147483646 w 11196"/>
              <a:gd name="T1" fmla="*/ 2157505 h 10385"/>
              <a:gd name="T2" fmla="*/ 2147483646 w 11196"/>
              <a:gd name="T3" fmla="*/ 41092297 h 10385"/>
              <a:gd name="T4" fmla="*/ 2147483646 w 11196"/>
              <a:gd name="T5" fmla="*/ 201146477 h 10385"/>
              <a:gd name="T6" fmla="*/ 2147483646 w 11196"/>
              <a:gd name="T7" fmla="*/ 439070372 h 10385"/>
              <a:gd name="T8" fmla="*/ 2147483646 w 11196"/>
              <a:gd name="T9" fmla="*/ 759178861 h 10385"/>
              <a:gd name="T10" fmla="*/ 2147483646 w 11196"/>
              <a:gd name="T11" fmla="*/ 1157140123 h 10385"/>
              <a:gd name="T12" fmla="*/ 1993745000 w 11196"/>
              <a:gd name="T13" fmla="*/ 1635145417 h 10385"/>
              <a:gd name="T14" fmla="*/ 957943413 w 11196"/>
              <a:gd name="T15" fmla="*/ 2147483646 h 10385"/>
              <a:gd name="T16" fmla="*/ 2157217 w 11196"/>
              <a:gd name="T17" fmla="*/ 2147483646 h 10385"/>
              <a:gd name="T18" fmla="*/ 2157217 w 11196"/>
              <a:gd name="T19" fmla="*/ 2147483646 h 10385"/>
              <a:gd name="T20" fmla="*/ 2147483646 w 11196"/>
              <a:gd name="T21" fmla="*/ 2147483646 h 10385"/>
              <a:gd name="T22" fmla="*/ 2147483646 w 11196"/>
              <a:gd name="T23" fmla="*/ 2147483646 h 10385"/>
              <a:gd name="T24" fmla="*/ 2147483646 w 11196"/>
              <a:gd name="T25" fmla="*/ 2147483646 h 10385"/>
              <a:gd name="T26" fmla="*/ 2147483646 w 11196"/>
              <a:gd name="T27" fmla="*/ 2147483646 h 10385"/>
              <a:gd name="T28" fmla="*/ 2147483646 w 11196"/>
              <a:gd name="T29" fmla="*/ 2147483646 h 10385"/>
              <a:gd name="T30" fmla="*/ 2147483646 w 11196"/>
              <a:gd name="T31" fmla="*/ 2147483646 h 10385"/>
              <a:gd name="T32" fmla="*/ 2147483646 w 11196"/>
              <a:gd name="T33" fmla="*/ 2147483646 h 10385"/>
              <a:gd name="T34" fmla="*/ 2147483646 w 11196"/>
              <a:gd name="T35" fmla="*/ 2147483646 h 10385"/>
              <a:gd name="T36" fmla="*/ 2147483646 w 11196"/>
              <a:gd name="T37" fmla="*/ 2147483646 h 10385"/>
              <a:gd name="T38" fmla="*/ 2147483646 w 11196"/>
              <a:gd name="T39" fmla="*/ 2147483646 h 10385"/>
              <a:gd name="T40" fmla="*/ 2147483646 w 11196"/>
              <a:gd name="T41" fmla="*/ 2147483646 h 10385"/>
              <a:gd name="T42" fmla="*/ 2147483646 w 11196"/>
              <a:gd name="T43" fmla="*/ 2147483646 h 10385"/>
              <a:gd name="T44" fmla="*/ 2147483646 w 11196"/>
              <a:gd name="T45" fmla="*/ 2147483646 h 10385"/>
              <a:gd name="T46" fmla="*/ 2147483646 w 11196"/>
              <a:gd name="T47" fmla="*/ 2147483646 h 10385"/>
              <a:gd name="T48" fmla="*/ 2147483646 w 11196"/>
              <a:gd name="T49" fmla="*/ 2147483646 h 10385"/>
              <a:gd name="T50" fmla="*/ 2147483646 w 11196"/>
              <a:gd name="T51" fmla="*/ 2147483646 h 10385"/>
              <a:gd name="T52" fmla="*/ 2147483646 w 11196"/>
              <a:gd name="T53" fmla="*/ 2147483646 h 10385"/>
              <a:gd name="T54" fmla="*/ 2147483646 w 11196"/>
              <a:gd name="T55" fmla="*/ 2147483646 h 10385"/>
              <a:gd name="T56" fmla="*/ 2147483646 w 11196"/>
              <a:gd name="T57" fmla="*/ 2147483646 h 10385"/>
              <a:gd name="T58" fmla="*/ 2147483646 w 11196"/>
              <a:gd name="T59" fmla="*/ 2147483646 h 10385"/>
              <a:gd name="T60" fmla="*/ 2147483646 w 11196"/>
              <a:gd name="T61" fmla="*/ 2147483646 h 10385"/>
              <a:gd name="T62" fmla="*/ 2147483646 w 11196"/>
              <a:gd name="T63" fmla="*/ 2147483646 h 10385"/>
              <a:gd name="T64" fmla="*/ 2147483646 w 11196"/>
              <a:gd name="T65" fmla="*/ 2147483646 h 10385"/>
              <a:gd name="T66" fmla="*/ 2147483646 w 11196"/>
              <a:gd name="T67" fmla="*/ 2147483646 h 10385"/>
              <a:gd name="T68" fmla="*/ 2147483646 w 11196"/>
              <a:gd name="T69" fmla="*/ 2147483646 h 10385"/>
              <a:gd name="T70" fmla="*/ 2147483646 w 11196"/>
              <a:gd name="T71" fmla="*/ 2147483646 h 10385"/>
              <a:gd name="T72" fmla="*/ 2147483646 w 11196"/>
              <a:gd name="T73" fmla="*/ 2147483646 h 10385"/>
              <a:gd name="T74" fmla="*/ 2147483646 w 11196"/>
              <a:gd name="T75" fmla="*/ 2147483646 h 10385"/>
              <a:gd name="T76" fmla="*/ 2147483646 w 11196"/>
              <a:gd name="T77" fmla="*/ 2147483646 h 10385"/>
              <a:gd name="T78" fmla="*/ 2147483646 w 11196"/>
              <a:gd name="T79" fmla="*/ 2147483646 h 10385"/>
              <a:gd name="T80" fmla="*/ 2147483646 w 11196"/>
              <a:gd name="T81" fmla="*/ 1873052500 h 10385"/>
              <a:gd name="T82" fmla="*/ 2147483646 w 11196"/>
              <a:gd name="T83" fmla="*/ 1514009218 h 10385"/>
              <a:gd name="T84" fmla="*/ 2147483646 w 11196"/>
              <a:gd name="T85" fmla="*/ 1196075045 h 10385"/>
              <a:gd name="T86" fmla="*/ 2147483646 w 11196"/>
              <a:gd name="T87" fmla="*/ 917058854 h 10385"/>
              <a:gd name="T88" fmla="*/ 2147483646 w 11196"/>
              <a:gd name="T89" fmla="*/ 679151642 h 10385"/>
              <a:gd name="T90" fmla="*/ 2147483646 w 11196"/>
              <a:gd name="T91" fmla="*/ 480162669 h 10385"/>
              <a:gd name="T92" fmla="*/ 2147483646 w 11196"/>
              <a:gd name="T93" fmla="*/ 320108489 h 10385"/>
              <a:gd name="T94" fmla="*/ 2147483646 w 11196"/>
              <a:gd name="T95" fmla="*/ 160054180 h 10385"/>
              <a:gd name="T96" fmla="*/ 2147483646 w 11196"/>
              <a:gd name="T97" fmla="*/ 82184595 h 10385"/>
              <a:gd name="T98" fmla="*/ 2147483646 w 11196"/>
              <a:gd name="T99" fmla="*/ 41092297 h 10385"/>
              <a:gd name="T100" fmla="*/ 2147483646 w 11196"/>
              <a:gd name="T101" fmla="*/ 2157505 h 10385"/>
              <a:gd name="T102" fmla="*/ 2147483646 w 11196"/>
              <a:gd name="T103" fmla="*/ 2157505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lnTo>
                  <a:pt x="3812" y="1"/>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7" name="Google Shape;19;p3"/>
          <p:cNvSpPr>
            <a:spLocks/>
          </p:cNvSpPr>
          <p:nvPr/>
        </p:nvSpPr>
        <p:spPr bwMode="auto">
          <a:xfrm>
            <a:off x="0" y="0"/>
            <a:ext cx="2581275" cy="3333750"/>
          </a:xfrm>
          <a:custGeom>
            <a:avLst/>
            <a:gdLst>
              <a:gd name="T0" fmla="*/ 2157486 w 19960"/>
              <a:gd name="T1" fmla="*/ 2147483646 h 25777"/>
              <a:gd name="T2" fmla="*/ 2147483646 w 19960"/>
              <a:gd name="T3" fmla="*/ 2147483646 h 25777"/>
              <a:gd name="T4" fmla="*/ 2147483646 w 19960"/>
              <a:gd name="T5" fmla="*/ 2147483646 h 25777"/>
              <a:gd name="T6" fmla="*/ 2147483646 w 19960"/>
              <a:gd name="T7" fmla="*/ 2147483646 h 25777"/>
              <a:gd name="T8" fmla="*/ 2147483646 w 19960"/>
              <a:gd name="T9" fmla="*/ 2147483646 h 25777"/>
              <a:gd name="T10" fmla="*/ 2147483646 w 19960"/>
              <a:gd name="T11" fmla="*/ 2147483646 h 25777"/>
              <a:gd name="T12" fmla="*/ 2147483646 w 19960"/>
              <a:gd name="T13" fmla="*/ 2147483646 h 25777"/>
              <a:gd name="T14" fmla="*/ 2147483646 w 19960"/>
              <a:gd name="T15" fmla="*/ 2147483646 h 25777"/>
              <a:gd name="T16" fmla="*/ 2147483646 w 19960"/>
              <a:gd name="T17" fmla="*/ 2147483646 h 25777"/>
              <a:gd name="T18" fmla="*/ 2147483646 w 19960"/>
              <a:gd name="T19" fmla="*/ 2147483646 h 25777"/>
              <a:gd name="T20" fmla="*/ 2147483646 w 19960"/>
              <a:gd name="T21" fmla="*/ 2147483646 h 25777"/>
              <a:gd name="T22" fmla="*/ 2147483646 w 19960"/>
              <a:gd name="T23" fmla="*/ 2147483646 h 25777"/>
              <a:gd name="T24" fmla="*/ 2147483646 w 19960"/>
              <a:gd name="T25" fmla="*/ 2147483646 h 25777"/>
              <a:gd name="T26" fmla="*/ 2147483646 w 19960"/>
              <a:gd name="T27" fmla="*/ 2147483646 h 25777"/>
              <a:gd name="T28" fmla="*/ 2147483646 w 19960"/>
              <a:gd name="T29" fmla="*/ 2147483646 h 25777"/>
              <a:gd name="T30" fmla="*/ 2147483646 w 19960"/>
              <a:gd name="T31" fmla="*/ 2147483646 h 25777"/>
              <a:gd name="T32" fmla="*/ 2147483646 w 19960"/>
              <a:gd name="T33" fmla="*/ 2147483646 h 25777"/>
              <a:gd name="T34" fmla="*/ 2147483646 w 19960"/>
              <a:gd name="T35" fmla="*/ 2147483646 h 25777"/>
              <a:gd name="T36" fmla="*/ 2147483646 w 19960"/>
              <a:gd name="T37" fmla="*/ 2147483646 h 25777"/>
              <a:gd name="T38" fmla="*/ 2147483646 w 19960"/>
              <a:gd name="T39" fmla="*/ 2147483646 h 25777"/>
              <a:gd name="T40" fmla="*/ 2147483646 w 19960"/>
              <a:gd name="T41" fmla="*/ 2147483646 h 25777"/>
              <a:gd name="T42" fmla="*/ 2147483646 w 19960"/>
              <a:gd name="T43" fmla="*/ 2147483646 h 25777"/>
              <a:gd name="T44" fmla="*/ 2147483646 w 19960"/>
              <a:gd name="T45" fmla="*/ 2147483646 h 25777"/>
              <a:gd name="T46" fmla="*/ 2147483646 w 19960"/>
              <a:gd name="T47" fmla="*/ 2147483646 h 25777"/>
              <a:gd name="T48" fmla="*/ 2147483646 w 19960"/>
              <a:gd name="T49" fmla="*/ 2147483646 h 25777"/>
              <a:gd name="T50" fmla="*/ 2147483646 w 19960"/>
              <a:gd name="T51" fmla="*/ 2147483646 h 25777"/>
              <a:gd name="T52" fmla="*/ 2147483646 w 19960"/>
              <a:gd name="T53" fmla="*/ 2147483646 h 25777"/>
              <a:gd name="T54" fmla="*/ 2147483646 w 19960"/>
              <a:gd name="T55" fmla="*/ 2147483646 h 25777"/>
              <a:gd name="T56" fmla="*/ 2147483646 w 19960"/>
              <a:gd name="T57" fmla="*/ 2147483646 h 25777"/>
              <a:gd name="T58" fmla="*/ 2147483646 w 19960"/>
              <a:gd name="T59" fmla="*/ 2147483646 h 25777"/>
              <a:gd name="T60" fmla="*/ 2147483646 w 19960"/>
              <a:gd name="T61" fmla="*/ 2147483646 h 25777"/>
              <a:gd name="T62" fmla="*/ 2147483646 w 19960"/>
              <a:gd name="T63" fmla="*/ 1116216633 h 25777"/>
              <a:gd name="T64" fmla="*/ 2157486 w 19960"/>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lnTo>
                  <a:pt x="1" y="0"/>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8" name="Google Shape;20;p3"/>
          <p:cNvSpPr>
            <a:spLocks/>
          </p:cNvSpPr>
          <p:nvPr/>
        </p:nvSpPr>
        <p:spPr bwMode="auto">
          <a:xfrm>
            <a:off x="2962275" y="0"/>
            <a:ext cx="1295400" cy="1123950"/>
          </a:xfrm>
          <a:custGeom>
            <a:avLst/>
            <a:gdLst>
              <a:gd name="T0" fmla="*/ 2147483646 w 10017"/>
              <a:gd name="T1" fmla="*/ 400134865 h 8691"/>
              <a:gd name="T2" fmla="*/ 2147483646 w 10017"/>
              <a:gd name="T3" fmla="*/ 1196073035 h 8691"/>
              <a:gd name="T4" fmla="*/ 1712875077 w 10017"/>
              <a:gd name="T5" fmla="*/ 2072038100 h 8691"/>
              <a:gd name="T6" fmla="*/ 1195978923 w 10017"/>
              <a:gd name="T7" fmla="*/ 2147483646 h 8691"/>
              <a:gd name="T8" fmla="*/ 718015507 w 10017"/>
              <a:gd name="T9" fmla="*/ 2147483646 h 8691"/>
              <a:gd name="T10" fmla="*/ 359007753 w 10017"/>
              <a:gd name="T11" fmla="*/ 2147483646 h 8691"/>
              <a:gd name="T12" fmla="*/ 118955663 w 10017"/>
              <a:gd name="T13" fmla="*/ 2147483646 h 8691"/>
              <a:gd name="T14" fmla="*/ 0 w 10017"/>
              <a:gd name="T15" fmla="*/ 2147483646 h 8691"/>
              <a:gd name="T16" fmla="*/ 0 w 10017"/>
              <a:gd name="T17" fmla="*/ 2147483646 h 8691"/>
              <a:gd name="T18" fmla="*/ 118955663 w 10017"/>
              <a:gd name="T19" fmla="*/ 2147483646 h 8691"/>
              <a:gd name="T20" fmla="*/ 359007753 w 10017"/>
              <a:gd name="T21" fmla="*/ 2147483646 h 8691"/>
              <a:gd name="T22" fmla="*/ 676925321 w 10017"/>
              <a:gd name="T23" fmla="*/ 2147483646 h 8691"/>
              <a:gd name="T24" fmla="*/ 1074865812 w 10017"/>
              <a:gd name="T25" fmla="*/ 2147483646 h 8691"/>
              <a:gd name="T26" fmla="*/ 1552829228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1632968475 h 8691"/>
              <a:gd name="T92" fmla="*/ 2147483646 w 10017"/>
              <a:gd name="T93" fmla="*/ 798095544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9" name="Google Shape;21;p3"/>
          <p:cNvSpPr/>
          <p:nvPr/>
        </p:nvSpPr>
        <p:spPr>
          <a:xfrm>
            <a:off x="2241550" y="5219700"/>
            <a:ext cx="1987550" cy="1638300"/>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lIns="121900" tIns="121900" rIns="121900" bIns="121900" anchor="ctr"/>
          <a:lstStyle/>
          <a:p>
            <a:pPr eaLnBrk="0" fontAlgn="base" hangingPunct="0">
              <a:defRPr/>
            </a:pPr>
            <a:endParaRPr sz="2400">
              <a:solidFill>
                <a:srgbClr val="484F56"/>
              </a:solidFill>
              <a:latin typeface="Open Sans" panose="020B0606030504020204" pitchFamily="34" charset="0"/>
            </a:endParaRPr>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2226226504"/>
      </p:ext>
    </p:extLst>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3" name="Google Shape;25;p4"/>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157775 w 94269"/>
              <a:gd name="T103" fmla="*/ 0 h 53026"/>
              <a:gd name="T104" fmla="*/ 2147483646 w 94269"/>
              <a:gd name="T105" fmla="*/ 2147483646 h 53026"/>
              <a:gd name="T106" fmla="*/ 2157775 w 94269"/>
              <a:gd name="T107" fmla="*/ 0 h 530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4" name="Google Shape;26;p4"/>
          <p:cNvSpPr>
            <a:spLocks/>
          </p:cNvSpPr>
          <p:nvPr/>
        </p:nvSpPr>
        <p:spPr bwMode="auto">
          <a:xfrm>
            <a:off x="2200275" y="4316413"/>
            <a:ext cx="1241425" cy="1808162"/>
          </a:xfrm>
          <a:custGeom>
            <a:avLst/>
            <a:gdLst>
              <a:gd name="T0" fmla="*/ 2147483646 w 9593"/>
              <a:gd name="T1" fmla="*/ 41142542 h 13976"/>
              <a:gd name="T2" fmla="*/ 2147483646 w 9593"/>
              <a:gd name="T3" fmla="*/ 240377387 h 13976"/>
              <a:gd name="T4" fmla="*/ 2147483646 w 9593"/>
              <a:gd name="T5" fmla="*/ 599847005 h 13976"/>
              <a:gd name="T6" fmla="*/ 2147483646 w 9593"/>
              <a:gd name="T7" fmla="*/ 1197534851 h 13976"/>
              <a:gd name="T8" fmla="*/ 2147483646 w 9593"/>
              <a:gd name="T9" fmla="*/ 2147483646 h 13976"/>
              <a:gd name="T10" fmla="*/ 2147483646 w 9593"/>
              <a:gd name="T11" fmla="*/ 2147483646 h 13976"/>
              <a:gd name="T12" fmla="*/ 2147483646 w 9593"/>
              <a:gd name="T13" fmla="*/ 2147483646 h 13976"/>
              <a:gd name="T14" fmla="*/ 2147483646 w 9593"/>
              <a:gd name="T15" fmla="*/ 2147483646 h 13976"/>
              <a:gd name="T16" fmla="*/ 2147483646 w 9593"/>
              <a:gd name="T17" fmla="*/ 2147483646 h 13976"/>
              <a:gd name="T18" fmla="*/ 2147483646 w 9593"/>
              <a:gd name="T19" fmla="*/ 2147483646 h 13976"/>
              <a:gd name="T20" fmla="*/ 1876798169 w 9593"/>
              <a:gd name="T21" fmla="*/ 2147483646 h 13976"/>
              <a:gd name="T22" fmla="*/ 1198451999 w 9593"/>
              <a:gd name="T23" fmla="*/ 2147483646 h 13976"/>
              <a:gd name="T24" fmla="*/ 678329476 w 9593"/>
              <a:gd name="T25" fmla="*/ 2147483646 h 13976"/>
              <a:gd name="T26" fmla="*/ 320751583 w 9593"/>
              <a:gd name="T27" fmla="*/ 2147483646 h 13976"/>
              <a:gd name="T28" fmla="*/ 121364079 w 9593"/>
              <a:gd name="T29" fmla="*/ 2147483646 h 13976"/>
              <a:gd name="T30" fmla="*/ 0 w 9593"/>
              <a:gd name="T31" fmla="*/ 2147483646 h 13976"/>
              <a:gd name="T32" fmla="*/ 80183787 w 9593"/>
              <a:gd name="T33" fmla="*/ 2147483646 h 13976"/>
              <a:gd name="T34" fmla="*/ 400935370 w 9593"/>
              <a:gd name="T35" fmla="*/ 2147483646 h 13976"/>
              <a:gd name="T36" fmla="*/ 877716980 w 9593"/>
              <a:gd name="T37" fmla="*/ 2147483646 h 13976"/>
              <a:gd name="T38" fmla="*/ 1478023161 w 9593"/>
              <a:gd name="T39" fmla="*/ 2147483646 h 13976"/>
              <a:gd name="T40" fmla="*/ 2147483646 w 9593"/>
              <a:gd name="T41" fmla="*/ 2147483646 h 13976"/>
              <a:gd name="T42" fmla="*/ 2147483646 w 9593"/>
              <a:gd name="T43" fmla="*/ 2147483646 h 13976"/>
              <a:gd name="T44" fmla="*/ 2147483646 w 9593"/>
              <a:gd name="T45" fmla="*/ 2147483646 h 13976"/>
              <a:gd name="T46" fmla="*/ 2147483646 w 9593"/>
              <a:gd name="T47" fmla="*/ 2147483646 h 13976"/>
              <a:gd name="T48" fmla="*/ 2147483646 w 9593"/>
              <a:gd name="T49" fmla="*/ 2147483646 h 13976"/>
              <a:gd name="T50" fmla="*/ 2147483646 w 9593"/>
              <a:gd name="T51" fmla="*/ 2147483646 h 13976"/>
              <a:gd name="T52" fmla="*/ 2147483646 w 9593"/>
              <a:gd name="T53" fmla="*/ 2147483646 h 13976"/>
              <a:gd name="T54" fmla="*/ 2147483646 w 9593"/>
              <a:gd name="T55" fmla="*/ 2147483646 h 13976"/>
              <a:gd name="T56" fmla="*/ 2147483646 w 9593"/>
              <a:gd name="T57" fmla="*/ 2147483646 h 13976"/>
              <a:gd name="T58" fmla="*/ 2147483646 w 9593"/>
              <a:gd name="T59" fmla="*/ 2147483646 h 13976"/>
              <a:gd name="T60" fmla="*/ 2147483646 w 9593"/>
              <a:gd name="T61" fmla="*/ 2147483646 h 13976"/>
              <a:gd name="T62" fmla="*/ 2147483646 w 9593"/>
              <a:gd name="T63" fmla="*/ 2147483646 h 13976"/>
              <a:gd name="T64" fmla="*/ 2147483646 w 9593"/>
              <a:gd name="T65" fmla="*/ 2147483646 h 13976"/>
              <a:gd name="T66" fmla="*/ 2147483646 w 9593"/>
              <a:gd name="T67" fmla="*/ 2147483646 h 13976"/>
              <a:gd name="T68" fmla="*/ 2147483646 w 9593"/>
              <a:gd name="T69" fmla="*/ 2147483646 h 13976"/>
              <a:gd name="T70" fmla="*/ 2147483646 w 9593"/>
              <a:gd name="T71" fmla="*/ 2147483646 h 13976"/>
              <a:gd name="T72" fmla="*/ 2147483646 w 9593"/>
              <a:gd name="T73" fmla="*/ 2147483646 h 13976"/>
              <a:gd name="T74" fmla="*/ 2147483646 w 9593"/>
              <a:gd name="T75" fmla="*/ 2147483646 h 13976"/>
              <a:gd name="T76" fmla="*/ 2147483646 w 9593"/>
              <a:gd name="T77" fmla="*/ 2147483646 h 13976"/>
              <a:gd name="T78" fmla="*/ 2147483646 w 9593"/>
              <a:gd name="T79" fmla="*/ 1836365239 h 13976"/>
              <a:gd name="T80" fmla="*/ 2147483646 w 9593"/>
              <a:gd name="T81" fmla="*/ 2147483646 h 139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5" name="Google Shape;27;p4"/>
          <p:cNvSpPr>
            <a:spLocks/>
          </p:cNvSpPr>
          <p:nvPr/>
        </p:nvSpPr>
        <p:spPr bwMode="auto">
          <a:xfrm>
            <a:off x="10136188" y="4683125"/>
            <a:ext cx="1706562" cy="1363663"/>
          </a:xfrm>
          <a:custGeom>
            <a:avLst/>
            <a:gdLst>
              <a:gd name="T0" fmla="*/ 2147483646 w 13184"/>
              <a:gd name="T1" fmla="*/ 41240836 h 10532"/>
              <a:gd name="T2" fmla="*/ 2147483646 w 13184"/>
              <a:gd name="T3" fmla="*/ 319080051 h 10532"/>
              <a:gd name="T4" fmla="*/ 2147483646 w 13184"/>
              <a:gd name="T5" fmla="*/ 798798231 h 10532"/>
              <a:gd name="T6" fmla="*/ 2147483646 w 13184"/>
              <a:gd name="T7" fmla="*/ 1400059544 h 10532"/>
              <a:gd name="T8" fmla="*/ 1318651422 w 13184"/>
              <a:gd name="T9" fmla="*/ 2147483646 h 10532"/>
              <a:gd name="T10" fmla="*/ 201699215 w 13184"/>
              <a:gd name="T11" fmla="*/ 2147483646 h 10532"/>
              <a:gd name="T12" fmla="*/ 2161421 w 13184"/>
              <a:gd name="T13" fmla="*/ 2147483646 h 10532"/>
              <a:gd name="T14" fmla="*/ 2161421 w 13184"/>
              <a:gd name="T15" fmla="*/ 2147483646 h 10532"/>
              <a:gd name="T16" fmla="*/ 201699215 w 13184"/>
              <a:gd name="T17" fmla="*/ 2147483646 h 10532"/>
              <a:gd name="T18" fmla="*/ 639797524 w 13184"/>
              <a:gd name="T19" fmla="*/ 2147483646 h 10532"/>
              <a:gd name="T20" fmla="*/ 1199354402 w 13184"/>
              <a:gd name="T21" fmla="*/ 2147483646 h 10532"/>
              <a:gd name="T22" fmla="*/ 1717710184 w 13184"/>
              <a:gd name="T23" fmla="*/ 2147483646 h 10532"/>
              <a:gd name="T24" fmla="*/ 2147483646 w 13184"/>
              <a:gd name="T25" fmla="*/ 2147483646 h 10532"/>
              <a:gd name="T26" fmla="*/ 2147483646 w 13184"/>
              <a:gd name="T27" fmla="*/ 2147483646 h 10532"/>
              <a:gd name="T28" fmla="*/ 2147483646 w 13184"/>
              <a:gd name="T29" fmla="*/ 2147483646 h 10532"/>
              <a:gd name="T30" fmla="*/ 2147483646 w 13184"/>
              <a:gd name="T31" fmla="*/ 2147483646 h 10532"/>
              <a:gd name="T32" fmla="*/ 2147483646 w 13184"/>
              <a:gd name="T33" fmla="*/ 2147483646 h 10532"/>
              <a:gd name="T34" fmla="*/ 2147483646 w 13184"/>
              <a:gd name="T35" fmla="*/ 2147483646 h 10532"/>
              <a:gd name="T36" fmla="*/ 2147483646 w 13184"/>
              <a:gd name="T37" fmla="*/ 2147483646 h 10532"/>
              <a:gd name="T38" fmla="*/ 2147483646 w 13184"/>
              <a:gd name="T39" fmla="*/ 2147483646 h 10532"/>
              <a:gd name="T40" fmla="*/ 2147483646 w 13184"/>
              <a:gd name="T41" fmla="*/ 2147483646 h 10532"/>
              <a:gd name="T42" fmla="*/ 2147483646 w 13184"/>
              <a:gd name="T43" fmla="*/ 2147483646 h 10532"/>
              <a:gd name="T44" fmla="*/ 2147483646 w 13184"/>
              <a:gd name="T45" fmla="*/ 2147483646 h 10532"/>
              <a:gd name="T46" fmla="*/ 2147483646 w 13184"/>
              <a:gd name="T47" fmla="*/ 2147483646 h 10532"/>
              <a:gd name="T48" fmla="*/ 2147483646 w 13184"/>
              <a:gd name="T49" fmla="*/ 2147483646 h 10532"/>
              <a:gd name="T50" fmla="*/ 2147483646 w 13184"/>
              <a:gd name="T51" fmla="*/ 2147483646 h 10532"/>
              <a:gd name="T52" fmla="*/ 2147483646 w 13184"/>
              <a:gd name="T53" fmla="*/ 2147483646 h 10532"/>
              <a:gd name="T54" fmla="*/ 2147483646 w 13184"/>
              <a:gd name="T55" fmla="*/ 2147483646 h 10532"/>
              <a:gd name="T56" fmla="*/ 2147483646 w 13184"/>
              <a:gd name="T57" fmla="*/ 2147483646 h 10532"/>
              <a:gd name="T58" fmla="*/ 2147483646 w 13184"/>
              <a:gd name="T59" fmla="*/ 2147483646 h 10532"/>
              <a:gd name="T60" fmla="*/ 2147483646 w 13184"/>
              <a:gd name="T61" fmla="*/ 2147483646 h 10532"/>
              <a:gd name="T62" fmla="*/ 2147483646 w 13184"/>
              <a:gd name="T63" fmla="*/ 2147483646 h 10532"/>
              <a:gd name="T64" fmla="*/ 2147483646 w 13184"/>
              <a:gd name="T65" fmla="*/ 2147483646 h 10532"/>
              <a:gd name="T66" fmla="*/ 2147483646 w 13184"/>
              <a:gd name="T67" fmla="*/ 2147483646 h 10532"/>
              <a:gd name="T68" fmla="*/ 2147483646 w 13184"/>
              <a:gd name="T69" fmla="*/ 2147483646 h 10532"/>
              <a:gd name="T70" fmla="*/ 2147483646 w 13184"/>
              <a:gd name="T71" fmla="*/ 2147483646 h 10532"/>
              <a:gd name="T72" fmla="*/ 2147483646 w 13184"/>
              <a:gd name="T73" fmla="*/ 1918855887 h 10532"/>
              <a:gd name="T74" fmla="*/ 2147483646 w 13184"/>
              <a:gd name="T75" fmla="*/ 1278516411 h 10532"/>
              <a:gd name="T76" fmla="*/ 2147483646 w 13184"/>
              <a:gd name="T77" fmla="*/ 759720067 h 10532"/>
              <a:gd name="T78" fmla="*/ 2147483646 w 13184"/>
              <a:gd name="T79" fmla="*/ 399399051 h 10532"/>
              <a:gd name="T80" fmla="*/ 2147483646 w 13184"/>
              <a:gd name="T81" fmla="*/ 160621297 h 10532"/>
              <a:gd name="T82" fmla="*/ 2147483646 w 13184"/>
              <a:gd name="T83" fmla="*/ 41240836 h 105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6" name="Google Shape;28;p4"/>
          <p:cNvSpPr>
            <a:spLocks/>
          </p:cNvSpPr>
          <p:nvPr/>
        </p:nvSpPr>
        <p:spPr bwMode="auto">
          <a:xfrm>
            <a:off x="9321800" y="5281613"/>
            <a:ext cx="755650" cy="1236662"/>
          </a:xfrm>
          <a:custGeom>
            <a:avLst/>
            <a:gdLst>
              <a:gd name="T0" fmla="*/ 2147483646 w 5838"/>
              <a:gd name="T1" fmla="*/ 80170169 h 9557"/>
              <a:gd name="T2" fmla="*/ 2147483646 w 5838"/>
              <a:gd name="T3" fmla="*/ 439830997 h 9557"/>
              <a:gd name="T4" fmla="*/ 2147483646 w 5838"/>
              <a:gd name="T5" fmla="*/ 957655551 h 9557"/>
              <a:gd name="T6" fmla="*/ 2147483646 w 5838"/>
              <a:gd name="T7" fmla="*/ 1715990742 h 9557"/>
              <a:gd name="T8" fmla="*/ 2147483646 w 5838"/>
              <a:gd name="T9" fmla="*/ 2147483646 h 9557"/>
              <a:gd name="T10" fmla="*/ 1838930062 w 5838"/>
              <a:gd name="T11" fmla="*/ 2147483646 h 9557"/>
              <a:gd name="T12" fmla="*/ 1279453818 w 5838"/>
              <a:gd name="T13" fmla="*/ 2147483646 h 9557"/>
              <a:gd name="T14" fmla="*/ 800194778 w 5838"/>
              <a:gd name="T15" fmla="*/ 2147483646 h 9557"/>
              <a:gd name="T16" fmla="*/ 440222689 w 5838"/>
              <a:gd name="T17" fmla="*/ 2147483646 h 9557"/>
              <a:gd name="T18" fmla="*/ 162645832 w 5838"/>
              <a:gd name="T19" fmla="*/ 2147483646 h 9557"/>
              <a:gd name="T20" fmla="*/ 41197551 w 5838"/>
              <a:gd name="T21" fmla="*/ 2147483646 h 9557"/>
              <a:gd name="T22" fmla="*/ 2161200 w 5838"/>
              <a:gd name="T23" fmla="*/ 2147483646 h 9557"/>
              <a:gd name="T24" fmla="*/ 121431454 w 5838"/>
              <a:gd name="T25" fmla="*/ 2147483646 h 9557"/>
              <a:gd name="T26" fmla="*/ 561654272 w 5838"/>
              <a:gd name="T27" fmla="*/ 2147483646 h 9557"/>
              <a:gd name="T28" fmla="*/ 1240417467 w 5838"/>
              <a:gd name="T29" fmla="*/ 2147483646 h 9557"/>
              <a:gd name="T30" fmla="*/ 2038434217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1915311102 h 9557"/>
              <a:gd name="T66" fmla="*/ 2147483646 w 5838"/>
              <a:gd name="T67" fmla="*/ 998829007 h 9557"/>
              <a:gd name="T68" fmla="*/ 2147483646 w 5838"/>
              <a:gd name="T69" fmla="*/ 160323646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7" name="Google Shape;29;p4"/>
          <p:cNvSpPr>
            <a:spLocks/>
          </p:cNvSpPr>
          <p:nvPr/>
        </p:nvSpPr>
        <p:spPr bwMode="auto">
          <a:xfrm>
            <a:off x="0" y="3352800"/>
            <a:ext cx="1838325" cy="2543175"/>
          </a:xfrm>
          <a:custGeom>
            <a:avLst/>
            <a:gdLst>
              <a:gd name="T0" fmla="*/ 2147483646 w 14215"/>
              <a:gd name="T1" fmla="*/ 38939651 h 19664"/>
              <a:gd name="T2" fmla="*/ 2147483646 w 14215"/>
              <a:gd name="T3" fmla="*/ 318006936 h 19664"/>
              <a:gd name="T4" fmla="*/ 2147483646 w 14215"/>
              <a:gd name="T5" fmla="*/ 876124822 h 19664"/>
              <a:gd name="T6" fmla="*/ 1077102357 w 14215"/>
              <a:gd name="T7" fmla="*/ 1713326677 h 19664"/>
              <a:gd name="T8" fmla="*/ 2157494 w 14215"/>
              <a:gd name="T9" fmla="*/ 2147483646 h 19664"/>
              <a:gd name="T10" fmla="*/ 2147483646 w 14215"/>
              <a:gd name="T11" fmla="*/ 2147483646 h 19664"/>
              <a:gd name="T12" fmla="*/ 2147483646 w 14215"/>
              <a:gd name="T13" fmla="*/ 2147483646 h 19664"/>
              <a:gd name="T14" fmla="*/ 2147483646 w 14215"/>
              <a:gd name="T15" fmla="*/ 2147483646 h 19664"/>
              <a:gd name="T16" fmla="*/ 2147483646 w 14215"/>
              <a:gd name="T17" fmla="*/ 2147483646 h 19664"/>
              <a:gd name="T18" fmla="*/ 2147483646 w 14215"/>
              <a:gd name="T19" fmla="*/ 2147483646 h 19664"/>
              <a:gd name="T20" fmla="*/ 2147483646 w 14215"/>
              <a:gd name="T21" fmla="*/ 2147483646 h 19664"/>
              <a:gd name="T22" fmla="*/ 2147483646 w 14215"/>
              <a:gd name="T23" fmla="*/ 2147483646 h 19664"/>
              <a:gd name="T24" fmla="*/ 2147483646 w 14215"/>
              <a:gd name="T25" fmla="*/ 2147483646 h 19664"/>
              <a:gd name="T26" fmla="*/ 2147483646 w 14215"/>
              <a:gd name="T27" fmla="*/ 2147483646 h 19664"/>
              <a:gd name="T28" fmla="*/ 2147483646 w 14215"/>
              <a:gd name="T29" fmla="*/ 2147483646 h 19664"/>
              <a:gd name="T30" fmla="*/ 2147483646 w 14215"/>
              <a:gd name="T31" fmla="*/ 2147483646 h 19664"/>
              <a:gd name="T32" fmla="*/ 2147483646 w 14215"/>
              <a:gd name="T33" fmla="*/ 2147483646 h 19664"/>
              <a:gd name="T34" fmla="*/ 2147483646 w 14215"/>
              <a:gd name="T35" fmla="*/ 2147483646 h 19664"/>
              <a:gd name="T36" fmla="*/ 2147483646 w 14215"/>
              <a:gd name="T37" fmla="*/ 2147483646 h 19664"/>
              <a:gd name="T38" fmla="*/ 2147483646 w 14215"/>
              <a:gd name="T39" fmla="*/ 2147483646 h 19664"/>
              <a:gd name="T40" fmla="*/ 2147483646 w 14215"/>
              <a:gd name="T41" fmla="*/ 2147483646 h 19664"/>
              <a:gd name="T42" fmla="*/ 2147483646 w 14215"/>
              <a:gd name="T43" fmla="*/ 2147483646 h 19664"/>
              <a:gd name="T44" fmla="*/ 2147483646 w 14215"/>
              <a:gd name="T45" fmla="*/ 2147483646 h 19664"/>
              <a:gd name="T46" fmla="*/ 2147483646 w 14215"/>
              <a:gd name="T47" fmla="*/ 2147483646 h 19664"/>
              <a:gd name="T48" fmla="*/ 2147483646 w 14215"/>
              <a:gd name="T49" fmla="*/ 2147483646 h 19664"/>
              <a:gd name="T50" fmla="*/ 2147483646 w 14215"/>
              <a:gd name="T51" fmla="*/ 2147483646 h 19664"/>
              <a:gd name="T52" fmla="*/ 2147483646 w 14215"/>
              <a:gd name="T53" fmla="*/ 2147483646 h 19664"/>
              <a:gd name="T54" fmla="*/ 2147483646 w 14215"/>
              <a:gd name="T55" fmla="*/ 2147483646 h 19664"/>
              <a:gd name="T56" fmla="*/ 2147483646 w 14215"/>
              <a:gd name="T57" fmla="*/ 2147483646 h 19664"/>
              <a:gd name="T58" fmla="*/ 2147483646 w 14215"/>
              <a:gd name="T59" fmla="*/ 2147483646 h 19664"/>
              <a:gd name="T60" fmla="*/ 2147483646 w 14215"/>
              <a:gd name="T61" fmla="*/ 2147483646 h 19664"/>
              <a:gd name="T62" fmla="*/ 2147483646 w 14215"/>
              <a:gd name="T63" fmla="*/ 2147483646 h 19664"/>
              <a:gd name="T64" fmla="*/ 2147483646 w 14215"/>
              <a:gd name="T65" fmla="*/ 2147483646 h 19664"/>
              <a:gd name="T66" fmla="*/ 2147483646 w 14215"/>
              <a:gd name="T67" fmla="*/ 2147483646 h 19664"/>
              <a:gd name="T68" fmla="*/ 2147483646 w 14215"/>
              <a:gd name="T69" fmla="*/ 2147483646 h 19664"/>
              <a:gd name="T70" fmla="*/ 2147483646 w 14215"/>
              <a:gd name="T71" fmla="*/ 2147483646 h 19664"/>
              <a:gd name="T72" fmla="*/ 2147483646 w 14215"/>
              <a:gd name="T73" fmla="*/ 1672212575 h 19664"/>
              <a:gd name="T74" fmla="*/ 2147483646 w 14215"/>
              <a:gd name="T75" fmla="*/ 956178446 h 19664"/>
              <a:gd name="T76" fmla="*/ 2147483646 w 14215"/>
              <a:gd name="T77" fmla="*/ 439141295 h 19664"/>
              <a:gd name="T78" fmla="*/ 2147483646 w 14215"/>
              <a:gd name="T79" fmla="*/ 118976591 h 19664"/>
              <a:gd name="T80" fmla="*/ 2147483646 w 14215"/>
              <a:gd name="T81" fmla="*/ 0 h 196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8" name="Google Shape;30;p4"/>
          <p:cNvSpPr>
            <a:spLocks/>
          </p:cNvSpPr>
          <p:nvPr/>
        </p:nvSpPr>
        <p:spPr bwMode="auto">
          <a:xfrm>
            <a:off x="2819400" y="0"/>
            <a:ext cx="1476375" cy="1285875"/>
          </a:xfrm>
          <a:custGeom>
            <a:avLst/>
            <a:gdLst>
              <a:gd name="T0" fmla="*/ 2147483646 w 11416"/>
              <a:gd name="T1" fmla="*/ 439077880 h 9943"/>
              <a:gd name="T2" fmla="*/ 2147483646 w 11416"/>
              <a:gd name="T3" fmla="*/ 1353994949 h 9943"/>
              <a:gd name="T4" fmla="*/ 2031013885 w 11416"/>
              <a:gd name="T5" fmla="*/ 2147483646 h 9943"/>
              <a:gd name="T6" fmla="*/ 1395113722 w 11416"/>
              <a:gd name="T7" fmla="*/ 2147483646 h 9943"/>
              <a:gd name="T8" fmla="*/ 837068155 w 11416"/>
              <a:gd name="T9" fmla="*/ 2147483646 h 9943"/>
              <a:gd name="T10" fmla="*/ 439080727 w 11416"/>
              <a:gd name="T11" fmla="*/ 2147483646 h 9943"/>
              <a:gd name="T12" fmla="*/ 160058009 w 11416"/>
              <a:gd name="T13" fmla="*/ 2147483646 h 9943"/>
              <a:gd name="T14" fmla="*/ 0 w 11416"/>
              <a:gd name="T15" fmla="*/ 2147483646 h 9943"/>
              <a:gd name="T16" fmla="*/ 0 w 11416"/>
              <a:gd name="T17" fmla="*/ 2147483646 h 9943"/>
              <a:gd name="T18" fmla="*/ 160058009 w 11416"/>
              <a:gd name="T19" fmla="*/ 2147483646 h 9943"/>
              <a:gd name="T20" fmla="*/ 400144958 w 11416"/>
              <a:gd name="T21" fmla="*/ 2147483646 h 9943"/>
              <a:gd name="T22" fmla="*/ 757039215 w 11416"/>
              <a:gd name="T23" fmla="*/ 2147483646 h 9943"/>
              <a:gd name="T24" fmla="*/ 1235055712 w 11416"/>
              <a:gd name="T25" fmla="*/ 2147483646 h 9943"/>
              <a:gd name="T26" fmla="*/ 1793084466 w 11416"/>
              <a:gd name="T27" fmla="*/ 2147483646 h 9943"/>
              <a:gd name="T28" fmla="*/ 2147483646 w 11416"/>
              <a:gd name="T29" fmla="*/ 2147483646 h 9943"/>
              <a:gd name="T30" fmla="*/ 2147483646 w 11416"/>
              <a:gd name="T31" fmla="*/ 2147483646 h 9943"/>
              <a:gd name="T32" fmla="*/ 2147483646 w 11416"/>
              <a:gd name="T33" fmla="*/ 2147483646 h 9943"/>
              <a:gd name="T34" fmla="*/ 2147483646 w 11416"/>
              <a:gd name="T35" fmla="*/ 2147483646 h 9943"/>
              <a:gd name="T36" fmla="*/ 2147483646 w 11416"/>
              <a:gd name="T37" fmla="*/ 2147483646 h 9943"/>
              <a:gd name="T38" fmla="*/ 2147483646 w 11416"/>
              <a:gd name="T39" fmla="*/ 2147483646 h 9943"/>
              <a:gd name="T40" fmla="*/ 2147483646 w 11416"/>
              <a:gd name="T41" fmla="*/ 2147483646 h 9943"/>
              <a:gd name="T42" fmla="*/ 2147483646 w 11416"/>
              <a:gd name="T43" fmla="*/ 2147483646 h 9943"/>
              <a:gd name="T44" fmla="*/ 2147483646 w 11416"/>
              <a:gd name="T45" fmla="*/ 2147483646 h 9943"/>
              <a:gd name="T46" fmla="*/ 2147483646 w 11416"/>
              <a:gd name="T47" fmla="*/ 2147483646 h 9943"/>
              <a:gd name="T48" fmla="*/ 2147483646 w 11416"/>
              <a:gd name="T49" fmla="*/ 2147483646 h 9943"/>
              <a:gd name="T50" fmla="*/ 2147483646 w 11416"/>
              <a:gd name="T51" fmla="*/ 2147483646 h 9943"/>
              <a:gd name="T52" fmla="*/ 2147483646 w 11416"/>
              <a:gd name="T53" fmla="*/ 2147483646 h 9943"/>
              <a:gd name="T54" fmla="*/ 2147483646 w 11416"/>
              <a:gd name="T55" fmla="*/ 2147483646 h 9943"/>
              <a:gd name="T56" fmla="*/ 2147483646 w 11416"/>
              <a:gd name="T57" fmla="*/ 2147483646 h 9943"/>
              <a:gd name="T58" fmla="*/ 2147483646 w 11416"/>
              <a:gd name="T59" fmla="*/ 2147483646 h 9943"/>
              <a:gd name="T60" fmla="*/ 2147483646 w 11416"/>
              <a:gd name="T61" fmla="*/ 2147483646 h 9943"/>
              <a:gd name="T62" fmla="*/ 2147483646 w 11416"/>
              <a:gd name="T63" fmla="*/ 2147483646 h 9943"/>
              <a:gd name="T64" fmla="*/ 2147483646 w 11416"/>
              <a:gd name="T65" fmla="*/ 2147483646 h 9943"/>
              <a:gd name="T66" fmla="*/ 2147483646 w 11416"/>
              <a:gd name="T67" fmla="*/ 2147483646 h 9943"/>
              <a:gd name="T68" fmla="*/ 2147483646 w 11416"/>
              <a:gd name="T69" fmla="*/ 2147483646 h 9943"/>
              <a:gd name="T70" fmla="*/ 2147483646 w 11416"/>
              <a:gd name="T71" fmla="*/ 2147483646 h 9943"/>
              <a:gd name="T72" fmla="*/ 2147483646 w 11416"/>
              <a:gd name="T73" fmla="*/ 2147483646 h 9943"/>
              <a:gd name="T74" fmla="*/ 2147483646 w 11416"/>
              <a:gd name="T75" fmla="*/ 2147483646 h 9943"/>
              <a:gd name="T76" fmla="*/ 2147483646 w 11416"/>
              <a:gd name="T77" fmla="*/ 2147483646 h 9943"/>
              <a:gd name="T78" fmla="*/ 2147483646 w 11416"/>
              <a:gd name="T79" fmla="*/ 2147483646 h 9943"/>
              <a:gd name="T80" fmla="*/ 2147483646 w 11416"/>
              <a:gd name="T81" fmla="*/ 2147483646 h 9943"/>
              <a:gd name="T82" fmla="*/ 2147483646 w 11416"/>
              <a:gd name="T83" fmla="*/ 2147483646 h 9943"/>
              <a:gd name="T84" fmla="*/ 2147483646 w 11416"/>
              <a:gd name="T85" fmla="*/ 2147483646 h 9943"/>
              <a:gd name="T86" fmla="*/ 2147483646 w 11416"/>
              <a:gd name="T87" fmla="*/ 2147483646 h 9943"/>
              <a:gd name="T88" fmla="*/ 2147483646 w 11416"/>
              <a:gd name="T89" fmla="*/ 2147483646 h 9943"/>
              <a:gd name="T90" fmla="*/ 2147483646 w 11416"/>
              <a:gd name="T91" fmla="*/ 1873101251 h 9943"/>
              <a:gd name="T92" fmla="*/ 2147483646 w 11416"/>
              <a:gd name="T93" fmla="*/ 878155761 h 9943"/>
              <a:gd name="T94" fmla="*/ 2147483646 w 11416"/>
              <a:gd name="T95" fmla="*/ 0 h 99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lnTo>
                  <a:pt x="1878"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9" name="Google Shape;31;p4"/>
          <p:cNvSpPr>
            <a:spLocks/>
          </p:cNvSpPr>
          <p:nvPr/>
        </p:nvSpPr>
        <p:spPr bwMode="auto">
          <a:xfrm>
            <a:off x="10134600" y="561975"/>
            <a:ext cx="2057400" cy="3581400"/>
          </a:xfrm>
          <a:custGeom>
            <a:avLst/>
            <a:gdLst>
              <a:gd name="T0" fmla="*/ 2147483646 w 15908"/>
              <a:gd name="T1" fmla="*/ 41096216 h 27692"/>
              <a:gd name="T2" fmla="*/ 2147483646 w 15908"/>
              <a:gd name="T3" fmla="*/ 359094583 h 27692"/>
              <a:gd name="T4" fmla="*/ 2147483646 w 15908"/>
              <a:gd name="T5" fmla="*/ 956135897 h 27692"/>
              <a:gd name="T6" fmla="*/ 2147483646 w 15908"/>
              <a:gd name="T7" fmla="*/ 1834394710 h 27692"/>
              <a:gd name="T8" fmla="*/ 2147483646 w 15908"/>
              <a:gd name="T9" fmla="*/ 2147483646 h 27692"/>
              <a:gd name="T10" fmla="*/ 2147483646 w 15908"/>
              <a:gd name="T11" fmla="*/ 2147483646 h 27692"/>
              <a:gd name="T12" fmla="*/ 2147483646 w 15908"/>
              <a:gd name="T13" fmla="*/ 2147483646 h 27692"/>
              <a:gd name="T14" fmla="*/ 2147483646 w 15908"/>
              <a:gd name="T15" fmla="*/ 2147483646 h 27692"/>
              <a:gd name="T16" fmla="*/ 2147483646 w 15908"/>
              <a:gd name="T17" fmla="*/ 2147483646 h 27692"/>
              <a:gd name="T18" fmla="*/ 2147483646 w 15908"/>
              <a:gd name="T19" fmla="*/ 2147483646 h 27692"/>
              <a:gd name="T20" fmla="*/ 2147483646 w 15908"/>
              <a:gd name="T21" fmla="*/ 2147483646 h 27692"/>
              <a:gd name="T22" fmla="*/ 2147483646 w 15908"/>
              <a:gd name="T23" fmla="*/ 2147483646 h 27692"/>
              <a:gd name="T24" fmla="*/ 1832276235 w 15908"/>
              <a:gd name="T25" fmla="*/ 2147483646 h 27692"/>
              <a:gd name="T26" fmla="*/ 956156345 w 15908"/>
              <a:gd name="T27" fmla="*/ 2147483646 h 27692"/>
              <a:gd name="T28" fmla="*/ 359102305 w 15908"/>
              <a:gd name="T29" fmla="*/ 2147483646 h 27692"/>
              <a:gd name="T30" fmla="*/ 41097173 w 15908"/>
              <a:gd name="T31" fmla="*/ 2147483646 h 27692"/>
              <a:gd name="T32" fmla="*/ 41097173 w 15908"/>
              <a:gd name="T33" fmla="*/ 2147483646 h 27692"/>
              <a:gd name="T34" fmla="*/ 359102305 w 15908"/>
              <a:gd name="T35" fmla="*/ 2147483646 h 27692"/>
              <a:gd name="T36" fmla="*/ 956156345 w 15908"/>
              <a:gd name="T37" fmla="*/ 2147483646 h 27692"/>
              <a:gd name="T38" fmla="*/ 1832276235 w 15908"/>
              <a:gd name="T39" fmla="*/ 2147483646 h 27692"/>
              <a:gd name="T40" fmla="*/ 2147483646 w 15908"/>
              <a:gd name="T41" fmla="*/ 2147483646 h 27692"/>
              <a:gd name="T42" fmla="*/ 2147483646 w 15908"/>
              <a:gd name="T43" fmla="*/ 2147483646 h 27692"/>
              <a:gd name="T44" fmla="*/ 2147483646 w 15908"/>
              <a:gd name="T45" fmla="*/ 2147483646 h 27692"/>
              <a:gd name="T46" fmla="*/ 2147483646 w 15908"/>
              <a:gd name="T47" fmla="*/ 2147483646 h 27692"/>
              <a:gd name="T48" fmla="*/ 2147483646 w 15908"/>
              <a:gd name="T49" fmla="*/ 2147483646 h 27692"/>
              <a:gd name="T50" fmla="*/ 2147483646 w 15908"/>
              <a:gd name="T51" fmla="*/ 2147483646 h 27692"/>
              <a:gd name="T52" fmla="*/ 2147483646 w 15908"/>
              <a:gd name="T53" fmla="*/ 2147483646 h 27692"/>
              <a:gd name="T54" fmla="*/ 2147483646 w 15908"/>
              <a:gd name="T55" fmla="*/ 2147483646 h 27692"/>
              <a:gd name="T56" fmla="*/ 2147483646 w 15908"/>
              <a:gd name="T57" fmla="*/ 2147483646 h 27692"/>
              <a:gd name="T58" fmla="*/ 2147483646 w 15908"/>
              <a:gd name="T59" fmla="*/ 2147483646 h 27692"/>
              <a:gd name="T60" fmla="*/ 2147483646 w 15908"/>
              <a:gd name="T61" fmla="*/ 2147483646 h 27692"/>
              <a:gd name="T62" fmla="*/ 2147483646 w 15908"/>
              <a:gd name="T63" fmla="*/ 2147483646 h 27692"/>
              <a:gd name="T64" fmla="*/ 2147483646 w 15908"/>
              <a:gd name="T65" fmla="*/ 2147483646 h 27692"/>
              <a:gd name="T66" fmla="*/ 2147483646 w 15908"/>
              <a:gd name="T67" fmla="*/ 2147483646 h 27692"/>
              <a:gd name="T68" fmla="*/ 2147483646 w 15908"/>
              <a:gd name="T69" fmla="*/ 320155976 h 27692"/>
              <a:gd name="T70" fmla="*/ 2147483646 w 15908"/>
              <a:gd name="T71" fmla="*/ 80034823 h 27692"/>
              <a:gd name="T72" fmla="*/ 2147483646 w 15908"/>
              <a:gd name="T73" fmla="*/ 2157738 h 276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10" name="Google Shape;33;p4"/>
          <p:cNvSpPr txBox="1">
            <a:spLocks noChangeArrowheads="1"/>
          </p:cNvSpPr>
          <p:nvPr/>
        </p:nvSpPr>
        <p:spPr bwMode="auto">
          <a:xfrm>
            <a:off x="2041525" y="1455738"/>
            <a:ext cx="2609850" cy="871537"/>
          </a:xfrm>
          <a:prstGeom prst="rect">
            <a:avLst/>
          </a:prstGeom>
          <a:noFill/>
          <a:ln>
            <a:noFill/>
          </a:ln>
        </p:spPr>
        <p:txBody>
          <a:bodyPr lIns="121900" tIns="121900" rIns="121900" bIns="121900"/>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r" eaLnBrk="0" fontAlgn="base" hangingPunct="0">
              <a:spcBef>
                <a:spcPct val="0"/>
              </a:spcBef>
              <a:spcAft>
                <a:spcPct val="0"/>
              </a:spcAft>
              <a:defRPr/>
            </a:pPr>
            <a:r>
              <a:rPr lang="en-US" altLang="en-US" sz="12800">
                <a:solidFill>
                  <a:srgbClr val="484F56"/>
                </a:solidFill>
                <a:latin typeface="Dosis"/>
                <a:ea typeface="Dosis"/>
                <a:cs typeface="Dosis"/>
                <a:sym typeface="Dosis"/>
              </a:rPr>
              <a:t>“</a:t>
            </a:r>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11" name="Google Shape;34;p4"/>
          <p:cNvSpPr txBox="1">
            <a:spLocks noGrp="1"/>
          </p:cNvSpPr>
          <p:nvPr>
            <p:ph type="sldNum" idx="10"/>
          </p:nvPr>
        </p:nvSpPr>
        <p:spPr/>
        <p:txBody>
          <a:bodyPr/>
          <a:lstStyle>
            <a:lvl1pPr>
              <a:defRPr/>
            </a:lvl1pPr>
          </a:lstStyle>
          <a:p>
            <a:fld id="{24B0D2D7-2F9D-4AB8-A130-EC9892842EC7}" type="slidenum">
              <a:rPr lang="en-US">
                <a:solidFill>
                  <a:srgbClr val="51B148"/>
                </a:solidFill>
              </a:rPr>
              <a:pPr/>
              <a:t>‹#›</a:t>
            </a:fld>
            <a:endParaRPr lang="en-US">
              <a:solidFill>
                <a:srgbClr val="51B148"/>
              </a:solidFill>
            </a:endParaRPr>
          </a:p>
        </p:txBody>
      </p:sp>
    </p:spTree>
    <p:extLst>
      <p:ext uri="{BB962C8B-B14F-4D97-AF65-F5344CB8AC3E}">
        <p14:creationId xmlns:p14="http://schemas.microsoft.com/office/powerpoint/2010/main" val="3929002137"/>
      </p:ext>
    </p:extLst>
  </p:cSld>
  <p:clrMapOvr>
    <a:masterClrMapping/>
  </p:clrMapOvr>
</p:sldLayout>
</file>

<file path=ppt/slideLayouts/slideLayout641.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4" name="Google Shape;36;p5"/>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0 w 94269"/>
              <a:gd name="T85" fmla="*/ 2147483646 h 53026"/>
              <a:gd name="T86" fmla="*/ 0 w 94269"/>
              <a:gd name="T87" fmla="*/ 0 h 530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5" name="Google Shape;37;p5"/>
          <p:cNvSpPr>
            <a:spLocks/>
          </p:cNvSpPr>
          <p:nvPr/>
        </p:nvSpPr>
        <p:spPr bwMode="auto">
          <a:xfrm>
            <a:off x="704850" y="1428750"/>
            <a:ext cx="1552575" cy="2443163"/>
          </a:xfrm>
          <a:custGeom>
            <a:avLst/>
            <a:gdLst>
              <a:gd name="T0" fmla="*/ 2147483646 w 12006"/>
              <a:gd name="T1" fmla="*/ 798085602 h 18892"/>
              <a:gd name="T2" fmla="*/ 2147483646 w 12006"/>
              <a:gd name="T3" fmla="*/ 2147483646 h 18892"/>
              <a:gd name="T4" fmla="*/ 2147483646 w 12006"/>
              <a:gd name="T5" fmla="*/ 2147483646 h 18892"/>
              <a:gd name="T6" fmla="*/ 1355916535 w 12006"/>
              <a:gd name="T7" fmla="*/ 2147483646 h 18892"/>
              <a:gd name="T8" fmla="*/ 679028491 w 12006"/>
              <a:gd name="T9" fmla="*/ 2147483646 h 18892"/>
              <a:gd name="T10" fmla="*/ 320057271 w 12006"/>
              <a:gd name="T11" fmla="*/ 2147483646 h 18892"/>
              <a:gd name="T12" fmla="*/ 82175780 w 12006"/>
              <a:gd name="T13" fmla="*/ 2147483646 h 18892"/>
              <a:gd name="T14" fmla="*/ 2157259 w 12006"/>
              <a:gd name="T15" fmla="*/ 2147483646 h 18892"/>
              <a:gd name="T16" fmla="*/ 82175780 w 12006"/>
              <a:gd name="T17" fmla="*/ 2147483646 h 18892"/>
              <a:gd name="T18" fmla="*/ 361145161 w 12006"/>
              <a:gd name="T19" fmla="*/ 2147483646 h 18892"/>
              <a:gd name="T20" fmla="*/ 839065533 w 12006"/>
              <a:gd name="T21" fmla="*/ 2147483646 h 18892"/>
              <a:gd name="T22" fmla="*/ 1474848875 w 12006"/>
              <a:gd name="T23" fmla="*/ 2147483646 h 18892"/>
              <a:gd name="T24" fmla="*/ 2147483646 w 12006"/>
              <a:gd name="T25" fmla="*/ 2147483646 h 18892"/>
              <a:gd name="T26" fmla="*/ 2147483646 w 12006"/>
              <a:gd name="T27" fmla="*/ 2147483646 h 18892"/>
              <a:gd name="T28" fmla="*/ 2147483646 w 12006"/>
              <a:gd name="T29" fmla="*/ 2147483646 h 18892"/>
              <a:gd name="T30" fmla="*/ 2147483646 w 12006"/>
              <a:gd name="T31" fmla="*/ 2147483646 h 18892"/>
              <a:gd name="T32" fmla="*/ 2147483646 w 12006"/>
              <a:gd name="T33" fmla="*/ 2147483646 h 18892"/>
              <a:gd name="T34" fmla="*/ 2147483646 w 12006"/>
              <a:gd name="T35" fmla="*/ 2147483646 h 18892"/>
              <a:gd name="T36" fmla="*/ 2147483646 w 12006"/>
              <a:gd name="T37" fmla="*/ 2147483646 h 18892"/>
              <a:gd name="T38" fmla="*/ 2147483646 w 12006"/>
              <a:gd name="T39" fmla="*/ 2147483646 h 18892"/>
              <a:gd name="T40" fmla="*/ 2147483646 w 12006"/>
              <a:gd name="T41" fmla="*/ 2147483646 h 18892"/>
              <a:gd name="T42" fmla="*/ 2147483646 w 12006"/>
              <a:gd name="T43" fmla="*/ 2147483646 h 18892"/>
              <a:gd name="T44" fmla="*/ 2147483646 w 12006"/>
              <a:gd name="T45" fmla="*/ 2147483646 h 18892"/>
              <a:gd name="T46" fmla="*/ 2147483646 w 12006"/>
              <a:gd name="T47" fmla="*/ 2147483646 h 18892"/>
              <a:gd name="T48" fmla="*/ 2147483646 w 12006"/>
              <a:gd name="T49" fmla="*/ 2147483646 h 18892"/>
              <a:gd name="T50" fmla="*/ 2147483646 w 12006"/>
              <a:gd name="T51" fmla="*/ 2147483646 h 18892"/>
              <a:gd name="T52" fmla="*/ 2147483646 w 12006"/>
              <a:gd name="T53" fmla="*/ 2147483646 h 18892"/>
              <a:gd name="T54" fmla="*/ 2147483646 w 12006"/>
              <a:gd name="T55" fmla="*/ 2147483646 h 18892"/>
              <a:gd name="T56" fmla="*/ 2147483646 w 12006"/>
              <a:gd name="T57" fmla="*/ 2147483646 h 18892"/>
              <a:gd name="T58" fmla="*/ 2147483646 w 12006"/>
              <a:gd name="T59" fmla="*/ 2147483646 h 18892"/>
              <a:gd name="T60" fmla="*/ 2147483646 w 12006"/>
              <a:gd name="T61" fmla="*/ 2147483646 h 18892"/>
              <a:gd name="T62" fmla="*/ 2147483646 w 12006"/>
              <a:gd name="T63" fmla="*/ 2147483646 h 18892"/>
              <a:gd name="T64" fmla="*/ 2147483646 w 12006"/>
              <a:gd name="T65" fmla="*/ 2147483646 h 18892"/>
              <a:gd name="T66" fmla="*/ 2147483646 w 12006"/>
              <a:gd name="T67" fmla="*/ 2147483646 h 18892"/>
              <a:gd name="T68" fmla="*/ 2147483646 w 12006"/>
              <a:gd name="T69" fmla="*/ 2147483646 h 18892"/>
              <a:gd name="T70" fmla="*/ 2147483646 w 12006"/>
              <a:gd name="T71" fmla="*/ 2147483646 h 18892"/>
              <a:gd name="T72" fmla="*/ 2147483646 w 12006"/>
              <a:gd name="T73" fmla="*/ 2147483646 h 18892"/>
              <a:gd name="T74" fmla="*/ 2147483646 w 12006"/>
              <a:gd name="T75" fmla="*/ 2147483646 h 18892"/>
              <a:gd name="T76" fmla="*/ 2147483646 w 12006"/>
              <a:gd name="T77" fmla="*/ 2147483646 h 18892"/>
              <a:gd name="T78" fmla="*/ 2147483646 w 12006"/>
              <a:gd name="T79" fmla="*/ 2147483646 h 18892"/>
              <a:gd name="T80" fmla="*/ 2147483646 w 12006"/>
              <a:gd name="T81" fmla="*/ 2147483646 h 18892"/>
              <a:gd name="T82" fmla="*/ 2147483646 w 12006"/>
              <a:gd name="T83" fmla="*/ 2147483646 h 18892"/>
              <a:gd name="T84" fmla="*/ 2147483646 w 12006"/>
              <a:gd name="T85" fmla="*/ 2147483646 h 18892"/>
              <a:gd name="T86" fmla="*/ 2147483646 w 12006"/>
              <a:gd name="T87" fmla="*/ 2147483646 h 18892"/>
              <a:gd name="T88" fmla="*/ 2147483646 w 12006"/>
              <a:gd name="T89" fmla="*/ 2147483646 h 18892"/>
              <a:gd name="T90" fmla="*/ 2147483646 w 12006"/>
              <a:gd name="T91" fmla="*/ 1674039588 h 18892"/>
              <a:gd name="T92" fmla="*/ 2147483646 w 12006"/>
              <a:gd name="T93" fmla="*/ 441221504 h 1889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6" name="Google Shape;38;p5"/>
          <p:cNvSpPr>
            <a:spLocks/>
          </p:cNvSpPr>
          <p:nvPr/>
        </p:nvSpPr>
        <p:spPr bwMode="auto">
          <a:xfrm>
            <a:off x="1590675" y="0"/>
            <a:ext cx="3124200" cy="1809750"/>
          </a:xfrm>
          <a:custGeom>
            <a:avLst/>
            <a:gdLst>
              <a:gd name="T0" fmla="*/ 199005733 w 24157"/>
              <a:gd name="T1" fmla="*/ 1036231577 h 13993"/>
              <a:gd name="T2" fmla="*/ 38938109 w 24157"/>
              <a:gd name="T3" fmla="*/ 2147483646 h 13993"/>
              <a:gd name="T4" fmla="*/ 38938109 w 24157"/>
              <a:gd name="T5" fmla="*/ 2147483646 h 13993"/>
              <a:gd name="T6" fmla="*/ 317977654 w 24157"/>
              <a:gd name="T7" fmla="*/ 2147483646 h 13993"/>
              <a:gd name="T8" fmla="*/ 837135449 w 24157"/>
              <a:gd name="T9" fmla="*/ 2147483646 h 13993"/>
              <a:gd name="T10" fmla="*/ 1594237086 w 24157"/>
              <a:gd name="T11" fmla="*/ 2147483646 h 13993"/>
              <a:gd name="T12" fmla="*/ 2147483646 w 24157"/>
              <a:gd name="T13" fmla="*/ 2147483646 h 13993"/>
              <a:gd name="T14" fmla="*/ 2147483646 w 24157"/>
              <a:gd name="T15" fmla="*/ 2147483646 h 13993"/>
              <a:gd name="T16" fmla="*/ 2147483646 w 24157"/>
              <a:gd name="T17" fmla="*/ 2147483646 h 13993"/>
              <a:gd name="T18" fmla="*/ 2147483646 w 24157"/>
              <a:gd name="T19" fmla="*/ 2147483646 h 13993"/>
              <a:gd name="T20" fmla="*/ 2147483646 w 24157"/>
              <a:gd name="T21" fmla="*/ 2147483646 h 13993"/>
              <a:gd name="T22" fmla="*/ 2147483646 w 24157"/>
              <a:gd name="T23" fmla="*/ 2147483646 h 13993"/>
              <a:gd name="T24" fmla="*/ 2147483646 w 24157"/>
              <a:gd name="T25" fmla="*/ 2147483646 h 13993"/>
              <a:gd name="T26" fmla="*/ 2147483646 w 24157"/>
              <a:gd name="T27" fmla="*/ 2147483646 h 13993"/>
              <a:gd name="T28" fmla="*/ 2147483646 w 24157"/>
              <a:gd name="T29" fmla="*/ 2147483646 h 13993"/>
              <a:gd name="T30" fmla="*/ 2147483646 w 24157"/>
              <a:gd name="T31" fmla="*/ 2147483646 h 13993"/>
              <a:gd name="T32" fmla="*/ 2147483646 w 24157"/>
              <a:gd name="T33" fmla="*/ 2147483646 h 13993"/>
              <a:gd name="T34" fmla="*/ 2147483646 w 24157"/>
              <a:gd name="T35" fmla="*/ 2147483646 h 13993"/>
              <a:gd name="T36" fmla="*/ 2147483646 w 24157"/>
              <a:gd name="T37" fmla="*/ 2147483646 h 13993"/>
              <a:gd name="T38" fmla="*/ 2147483646 w 24157"/>
              <a:gd name="T39" fmla="*/ 2147483646 h 13993"/>
              <a:gd name="T40" fmla="*/ 2147483646 w 24157"/>
              <a:gd name="T41" fmla="*/ 2147483646 h 13993"/>
              <a:gd name="T42" fmla="*/ 2147483646 w 24157"/>
              <a:gd name="T43" fmla="*/ 2147483646 h 13993"/>
              <a:gd name="T44" fmla="*/ 2147483646 w 24157"/>
              <a:gd name="T45" fmla="*/ 2147483646 h 13993"/>
              <a:gd name="T46" fmla="*/ 2147483646 w 24157"/>
              <a:gd name="T47" fmla="*/ 2147483646 h 13993"/>
              <a:gd name="T48" fmla="*/ 2147483646 w 24157"/>
              <a:gd name="T49" fmla="*/ 2147483646 h 13993"/>
              <a:gd name="T50" fmla="*/ 2147483646 w 24157"/>
              <a:gd name="T51" fmla="*/ 2147483646 h 13993"/>
              <a:gd name="T52" fmla="*/ 2147483646 w 24157"/>
              <a:gd name="T53" fmla="*/ 2147483646 h 13993"/>
              <a:gd name="T54" fmla="*/ 2147483646 w 24157"/>
              <a:gd name="T55" fmla="*/ 2147483646 h 13993"/>
              <a:gd name="T56" fmla="*/ 2147483646 w 24157"/>
              <a:gd name="T57" fmla="*/ 2147483646 h 13993"/>
              <a:gd name="T58" fmla="*/ 2147483646 w 24157"/>
              <a:gd name="T59" fmla="*/ 2147483646 h 13993"/>
              <a:gd name="T60" fmla="*/ 2147483646 w 24157"/>
              <a:gd name="T61" fmla="*/ 2147483646 h 13993"/>
              <a:gd name="T62" fmla="*/ 2147483646 w 24157"/>
              <a:gd name="T63" fmla="*/ 2147483646 h 13993"/>
              <a:gd name="T64" fmla="*/ 2147483646 w 24157"/>
              <a:gd name="T65" fmla="*/ 2147483646 h 13993"/>
              <a:gd name="T66" fmla="*/ 2147483646 w 24157"/>
              <a:gd name="T67" fmla="*/ 2147483646 h 13993"/>
              <a:gd name="T68" fmla="*/ 2147483646 w 24157"/>
              <a:gd name="T69" fmla="*/ 2147483646 h 13993"/>
              <a:gd name="T70" fmla="*/ 2147483646 w 24157"/>
              <a:gd name="T71" fmla="*/ 1036231577 h 13993"/>
              <a:gd name="T72" fmla="*/ 317977654 w 24157"/>
              <a:gd name="T73" fmla="*/ 0 h 139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lnTo>
                  <a:pt x="147"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7" name="Google Shape;39;p5"/>
          <p:cNvSpPr>
            <a:spLocks/>
          </p:cNvSpPr>
          <p:nvPr/>
        </p:nvSpPr>
        <p:spPr bwMode="auto">
          <a:xfrm>
            <a:off x="0" y="4467225"/>
            <a:ext cx="1676400" cy="2390775"/>
          </a:xfrm>
          <a:custGeom>
            <a:avLst/>
            <a:gdLst>
              <a:gd name="T0" fmla="*/ 2147483646 w 12962"/>
              <a:gd name="T1" fmla="*/ 0 h 18486"/>
              <a:gd name="T2" fmla="*/ 2147483646 w 12962"/>
              <a:gd name="T3" fmla="*/ 80033799 h 18486"/>
              <a:gd name="T4" fmla="*/ 2147483646 w 12962"/>
              <a:gd name="T5" fmla="*/ 160067598 h 18486"/>
              <a:gd name="T6" fmla="*/ 2147483646 w 12962"/>
              <a:gd name="T7" fmla="*/ 279039499 h 18486"/>
              <a:gd name="T8" fmla="*/ 2147483646 w 12962"/>
              <a:gd name="T9" fmla="*/ 398028084 h 18486"/>
              <a:gd name="T10" fmla="*/ 1553244998 w 12962"/>
              <a:gd name="T11" fmla="*/ 558095682 h 18486"/>
              <a:gd name="T12" fmla="*/ 796092381 w 12962"/>
              <a:gd name="T13" fmla="*/ 796039485 h 18486"/>
              <a:gd name="T14" fmla="*/ 0 w 12962"/>
              <a:gd name="T15" fmla="*/ 997219463 h 18486"/>
              <a:gd name="T16" fmla="*/ 0 w 12962"/>
              <a:gd name="T17" fmla="*/ 2147483646 h 18486"/>
              <a:gd name="T18" fmla="*/ 2147483646 w 12962"/>
              <a:gd name="T19" fmla="*/ 2147483646 h 18486"/>
              <a:gd name="T20" fmla="*/ 2147483646 w 12962"/>
              <a:gd name="T21" fmla="*/ 2147483646 h 18486"/>
              <a:gd name="T22" fmla="*/ 2147483646 w 12962"/>
              <a:gd name="T23" fmla="*/ 2147483646 h 18486"/>
              <a:gd name="T24" fmla="*/ 2147483646 w 12962"/>
              <a:gd name="T25" fmla="*/ 2147483646 h 18486"/>
              <a:gd name="T26" fmla="*/ 2147483646 w 12962"/>
              <a:gd name="T27" fmla="*/ 2147483646 h 18486"/>
              <a:gd name="T28" fmla="*/ 2147483646 w 12962"/>
              <a:gd name="T29" fmla="*/ 2147483646 h 18486"/>
              <a:gd name="T30" fmla="*/ 2147483646 w 12962"/>
              <a:gd name="T31" fmla="*/ 2147483646 h 18486"/>
              <a:gd name="T32" fmla="*/ 2147483646 w 12962"/>
              <a:gd name="T33" fmla="*/ 2147483646 h 18486"/>
              <a:gd name="T34" fmla="*/ 2147483646 w 12962"/>
              <a:gd name="T35" fmla="*/ 2147483646 h 18486"/>
              <a:gd name="T36" fmla="*/ 2147483646 w 12962"/>
              <a:gd name="T37" fmla="*/ 2147483646 h 18486"/>
              <a:gd name="T38" fmla="*/ 2147483646 w 12962"/>
              <a:gd name="T39" fmla="*/ 2147483646 h 18486"/>
              <a:gd name="T40" fmla="*/ 2147483646 w 12962"/>
              <a:gd name="T41" fmla="*/ 2147483646 h 18486"/>
              <a:gd name="T42" fmla="*/ 2147483646 w 12962"/>
              <a:gd name="T43" fmla="*/ 2147483646 h 18486"/>
              <a:gd name="T44" fmla="*/ 2147483646 w 12962"/>
              <a:gd name="T45" fmla="*/ 2147483646 h 18486"/>
              <a:gd name="T46" fmla="*/ 2147483646 w 12962"/>
              <a:gd name="T47" fmla="*/ 2147483646 h 18486"/>
              <a:gd name="T48" fmla="*/ 2147483646 w 12962"/>
              <a:gd name="T49" fmla="*/ 2147483646 h 18486"/>
              <a:gd name="T50" fmla="*/ 2147483646 w 12962"/>
              <a:gd name="T51" fmla="*/ 2147483646 h 18486"/>
              <a:gd name="T52" fmla="*/ 2147483646 w 12962"/>
              <a:gd name="T53" fmla="*/ 2147483646 h 18486"/>
              <a:gd name="T54" fmla="*/ 2147483646 w 12962"/>
              <a:gd name="T55" fmla="*/ 2147483646 h 18486"/>
              <a:gd name="T56" fmla="*/ 2147483646 w 12962"/>
              <a:gd name="T57" fmla="*/ 2147483646 h 18486"/>
              <a:gd name="T58" fmla="*/ 2147483646 w 12962"/>
              <a:gd name="T59" fmla="*/ 2147483646 h 18486"/>
              <a:gd name="T60" fmla="*/ 2147483646 w 12962"/>
              <a:gd name="T61" fmla="*/ 2147483646 h 18486"/>
              <a:gd name="T62" fmla="*/ 2147483646 w 12962"/>
              <a:gd name="T63" fmla="*/ 2147483646 h 18486"/>
              <a:gd name="T64" fmla="*/ 2147483646 w 12962"/>
              <a:gd name="T65" fmla="*/ 2147483646 h 18486"/>
              <a:gd name="T66" fmla="*/ 2147483646 w 12962"/>
              <a:gd name="T67" fmla="*/ 2147483646 h 18486"/>
              <a:gd name="T68" fmla="*/ 2147483646 w 12962"/>
              <a:gd name="T69" fmla="*/ 2147483646 h 18486"/>
              <a:gd name="T70" fmla="*/ 2147483646 w 12962"/>
              <a:gd name="T71" fmla="*/ 2147483646 h 18486"/>
              <a:gd name="T72" fmla="*/ 2147483646 w 12962"/>
              <a:gd name="T73" fmla="*/ 2147483646 h 18486"/>
              <a:gd name="T74" fmla="*/ 2147483646 w 12962"/>
              <a:gd name="T75" fmla="*/ 2147483646 h 18486"/>
              <a:gd name="T76" fmla="*/ 2147483646 w 12962"/>
              <a:gd name="T77" fmla="*/ 2147483646 h 18486"/>
              <a:gd name="T78" fmla="*/ 2147483646 w 12962"/>
              <a:gd name="T79" fmla="*/ 2147483646 h 18486"/>
              <a:gd name="T80" fmla="*/ 2147483646 w 12962"/>
              <a:gd name="T81" fmla="*/ 2147483646 h 18486"/>
              <a:gd name="T82" fmla="*/ 2147483646 w 12962"/>
              <a:gd name="T83" fmla="*/ 2147483646 h 18486"/>
              <a:gd name="T84" fmla="*/ 2147483646 w 12962"/>
              <a:gd name="T85" fmla="*/ 2147483646 h 18486"/>
              <a:gd name="T86" fmla="*/ 2147483646 w 12962"/>
              <a:gd name="T87" fmla="*/ 2147483646 h 18486"/>
              <a:gd name="T88" fmla="*/ 2147483646 w 12962"/>
              <a:gd name="T89" fmla="*/ 2147483646 h 18486"/>
              <a:gd name="T90" fmla="*/ 2147483646 w 12962"/>
              <a:gd name="T91" fmla="*/ 2147483646 h 18486"/>
              <a:gd name="T92" fmla="*/ 2147483646 w 12962"/>
              <a:gd name="T93" fmla="*/ 2147483646 h 18486"/>
              <a:gd name="T94" fmla="*/ 2147483646 w 12962"/>
              <a:gd name="T95" fmla="*/ 2147483646 h 18486"/>
              <a:gd name="T96" fmla="*/ 2147483646 w 12962"/>
              <a:gd name="T97" fmla="*/ 2147483646 h 18486"/>
              <a:gd name="T98" fmla="*/ 2147483646 w 12962"/>
              <a:gd name="T99" fmla="*/ 2147483646 h 18486"/>
              <a:gd name="T100" fmla="*/ 2147483646 w 12962"/>
              <a:gd name="T101" fmla="*/ 2111236549 h 18486"/>
              <a:gd name="T102" fmla="*/ 2147483646 w 12962"/>
              <a:gd name="T103" fmla="*/ 1674287047 h 18486"/>
              <a:gd name="T104" fmla="*/ 2147483646 w 12962"/>
              <a:gd name="T105" fmla="*/ 1315197065 h 18486"/>
              <a:gd name="T106" fmla="*/ 2147483646 w 12962"/>
              <a:gd name="T107" fmla="*/ 956107083 h 18486"/>
              <a:gd name="T108" fmla="*/ 2147483646 w 12962"/>
              <a:gd name="T109" fmla="*/ 677067583 h 18486"/>
              <a:gd name="T110" fmla="*/ 2147483646 w 12962"/>
              <a:gd name="T111" fmla="*/ 439123781 h 18486"/>
              <a:gd name="T112" fmla="*/ 2147483646 w 12962"/>
              <a:gd name="T113" fmla="*/ 240118081 h 18486"/>
              <a:gd name="T114" fmla="*/ 2147483646 w 12962"/>
              <a:gd name="T115" fmla="*/ 118971901 h 18486"/>
              <a:gd name="T116" fmla="*/ 2147483646 w 12962"/>
              <a:gd name="T117" fmla="*/ 41095697 h 18486"/>
              <a:gd name="T118" fmla="*/ 2147483646 w 12962"/>
              <a:gd name="T119" fmla="*/ 0 h 18486"/>
              <a:gd name="T120" fmla="*/ 2147483646 w 12962"/>
              <a:gd name="T121" fmla="*/ 0 h 1848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lnTo>
                  <a:pt x="263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40" name="Google Shape;40;p5"/>
          <p:cNvSpPr txBox="1">
            <a:spLocks noGrp="1"/>
          </p:cNvSpPr>
          <p:nvPr>
            <p:ph type="title"/>
          </p:nvPr>
        </p:nvSpPr>
        <p:spPr>
          <a:xfrm>
            <a:off x="5760100" y="1190967"/>
            <a:ext cx="5822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8" name="Google Shape;42;p5"/>
          <p:cNvSpPr txBox="1">
            <a:spLocks noGrp="1"/>
          </p:cNvSpPr>
          <p:nvPr>
            <p:ph type="sldNum" idx="10"/>
          </p:nvPr>
        </p:nvSpPr>
        <p:spPr/>
        <p:txBody>
          <a:bodyPr/>
          <a:lstStyle>
            <a:lvl1pPr>
              <a:defRPr/>
            </a:lvl1pPr>
          </a:lstStyle>
          <a:p>
            <a:fld id="{5455856D-768B-44AA-BC77-26EDF233AC86}" type="slidenum">
              <a:rPr lang="en-US">
                <a:solidFill>
                  <a:srgbClr val="51B148"/>
                </a:solidFill>
              </a:rPr>
              <a:pPr/>
              <a:t>‹#›</a:t>
            </a:fld>
            <a:endParaRPr lang="en-US">
              <a:solidFill>
                <a:srgbClr val="51B148"/>
              </a:solidFill>
            </a:endParaRPr>
          </a:p>
        </p:txBody>
      </p:sp>
    </p:spTree>
    <p:extLst>
      <p:ext uri="{BB962C8B-B14F-4D97-AF65-F5344CB8AC3E}">
        <p14:creationId xmlns:p14="http://schemas.microsoft.com/office/powerpoint/2010/main" val="314731947"/>
      </p:ext>
    </p:extLst>
  </p:cSld>
  <p:clrMapOvr>
    <a:masterClrMapping/>
  </p:clrMapOvr>
</p:sldLayout>
</file>

<file path=ppt/slideLayouts/slideLayout642.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 name="Google Shape;44;p6"/>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147483646 w 94269"/>
              <a:gd name="T103" fmla="*/ 2147483646 h 53026"/>
              <a:gd name="T104" fmla="*/ 2147483646 w 94269"/>
              <a:gd name="T105" fmla="*/ 2147483646 h 53026"/>
              <a:gd name="T106" fmla="*/ 2147483646 w 94269"/>
              <a:gd name="T107" fmla="*/ 2147483646 h 53026"/>
              <a:gd name="T108" fmla="*/ 2147483646 w 94269"/>
              <a:gd name="T109" fmla="*/ 2147483646 h 53026"/>
              <a:gd name="T110" fmla="*/ 2147483646 w 94269"/>
              <a:gd name="T111" fmla="*/ 2147483646 h 53026"/>
              <a:gd name="T112" fmla="*/ 2147483646 w 94269"/>
              <a:gd name="T113" fmla="*/ 2147483646 h 53026"/>
              <a:gd name="T114" fmla="*/ 2147483646 w 94269"/>
              <a:gd name="T115" fmla="*/ 2147483646 h 53026"/>
              <a:gd name="T116" fmla="*/ 2147483646 w 94269"/>
              <a:gd name="T117" fmla="*/ 2147483646 h 53026"/>
              <a:gd name="T118" fmla="*/ 2147483646 w 94269"/>
              <a:gd name="T119" fmla="*/ 2147483646 h 530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lnTo>
                  <a:pt x="12299"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5" name="Google Shape;45;p6"/>
          <p:cNvSpPr>
            <a:spLocks/>
          </p:cNvSpPr>
          <p:nvPr/>
        </p:nvSpPr>
        <p:spPr bwMode="auto">
          <a:xfrm>
            <a:off x="0" y="5514975"/>
            <a:ext cx="1447800" cy="1343025"/>
          </a:xfrm>
          <a:custGeom>
            <a:avLst/>
            <a:gdLst>
              <a:gd name="T0" fmla="*/ 2147483646 w 11195"/>
              <a:gd name="T1" fmla="*/ 2157505 h 10385"/>
              <a:gd name="T2" fmla="*/ 2147483646 w 11195"/>
              <a:gd name="T3" fmla="*/ 41092297 h 10385"/>
              <a:gd name="T4" fmla="*/ 2147483646 w 11195"/>
              <a:gd name="T5" fmla="*/ 201146477 h 10385"/>
              <a:gd name="T6" fmla="*/ 2147483646 w 11195"/>
              <a:gd name="T7" fmla="*/ 439070372 h 10385"/>
              <a:gd name="T8" fmla="*/ 2147483646 w 11195"/>
              <a:gd name="T9" fmla="*/ 759178861 h 10385"/>
              <a:gd name="T10" fmla="*/ 2147483646 w 11195"/>
              <a:gd name="T11" fmla="*/ 1157140123 h 10385"/>
              <a:gd name="T12" fmla="*/ 1992110982 w 11195"/>
              <a:gd name="T13" fmla="*/ 1635145417 h 10385"/>
              <a:gd name="T14" fmla="*/ 956040601 w 11195"/>
              <a:gd name="T15" fmla="*/ 2147483646 h 10385"/>
              <a:gd name="T16" fmla="*/ 0 w 11195"/>
              <a:gd name="T17" fmla="*/ 2147483646 h 10385"/>
              <a:gd name="T18" fmla="*/ 0 w 11195"/>
              <a:gd name="T19" fmla="*/ 2147483646 h 10385"/>
              <a:gd name="T20" fmla="*/ 2147483646 w 11195"/>
              <a:gd name="T21" fmla="*/ 2147483646 h 10385"/>
              <a:gd name="T22" fmla="*/ 2147483646 w 11195"/>
              <a:gd name="T23" fmla="*/ 2147483646 h 10385"/>
              <a:gd name="T24" fmla="*/ 2147483646 w 11195"/>
              <a:gd name="T25" fmla="*/ 2147483646 h 10385"/>
              <a:gd name="T26" fmla="*/ 2147483646 w 11195"/>
              <a:gd name="T27" fmla="*/ 2147483646 h 10385"/>
              <a:gd name="T28" fmla="*/ 2147483646 w 11195"/>
              <a:gd name="T29" fmla="*/ 2147483646 h 10385"/>
              <a:gd name="T30" fmla="*/ 2147483646 w 11195"/>
              <a:gd name="T31" fmla="*/ 2147483646 h 10385"/>
              <a:gd name="T32" fmla="*/ 2147483646 w 11195"/>
              <a:gd name="T33" fmla="*/ 2147483646 h 10385"/>
              <a:gd name="T34" fmla="*/ 2147483646 w 11195"/>
              <a:gd name="T35" fmla="*/ 2147483646 h 10385"/>
              <a:gd name="T36" fmla="*/ 2147483646 w 11195"/>
              <a:gd name="T37" fmla="*/ 2147483646 h 10385"/>
              <a:gd name="T38" fmla="*/ 2147483646 w 11195"/>
              <a:gd name="T39" fmla="*/ 2147483646 h 10385"/>
              <a:gd name="T40" fmla="*/ 2147483646 w 11195"/>
              <a:gd name="T41" fmla="*/ 2147483646 h 10385"/>
              <a:gd name="T42" fmla="*/ 2147483646 w 11195"/>
              <a:gd name="T43" fmla="*/ 2147483646 h 10385"/>
              <a:gd name="T44" fmla="*/ 2147483646 w 11195"/>
              <a:gd name="T45" fmla="*/ 2147483646 h 10385"/>
              <a:gd name="T46" fmla="*/ 2147483646 w 11195"/>
              <a:gd name="T47" fmla="*/ 2147483646 h 10385"/>
              <a:gd name="T48" fmla="*/ 2147483646 w 11195"/>
              <a:gd name="T49" fmla="*/ 2147483646 h 10385"/>
              <a:gd name="T50" fmla="*/ 2147483646 w 11195"/>
              <a:gd name="T51" fmla="*/ 2147483646 h 10385"/>
              <a:gd name="T52" fmla="*/ 2147483646 w 11195"/>
              <a:gd name="T53" fmla="*/ 2147483646 h 10385"/>
              <a:gd name="T54" fmla="*/ 2147483646 w 11195"/>
              <a:gd name="T55" fmla="*/ 2147483646 h 10385"/>
              <a:gd name="T56" fmla="*/ 2147483646 w 11195"/>
              <a:gd name="T57" fmla="*/ 2147483646 h 10385"/>
              <a:gd name="T58" fmla="*/ 2147483646 w 11195"/>
              <a:gd name="T59" fmla="*/ 2147483646 h 10385"/>
              <a:gd name="T60" fmla="*/ 2147483646 w 11195"/>
              <a:gd name="T61" fmla="*/ 2147483646 h 10385"/>
              <a:gd name="T62" fmla="*/ 2147483646 w 11195"/>
              <a:gd name="T63" fmla="*/ 2147483646 h 10385"/>
              <a:gd name="T64" fmla="*/ 2147483646 w 11195"/>
              <a:gd name="T65" fmla="*/ 2147483646 h 10385"/>
              <a:gd name="T66" fmla="*/ 2147483646 w 11195"/>
              <a:gd name="T67" fmla="*/ 2147483646 h 10385"/>
              <a:gd name="T68" fmla="*/ 2147483646 w 11195"/>
              <a:gd name="T69" fmla="*/ 2147483646 h 10385"/>
              <a:gd name="T70" fmla="*/ 2147483646 w 11195"/>
              <a:gd name="T71" fmla="*/ 2147483646 h 10385"/>
              <a:gd name="T72" fmla="*/ 2147483646 w 11195"/>
              <a:gd name="T73" fmla="*/ 2147483646 h 10385"/>
              <a:gd name="T74" fmla="*/ 2147483646 w 11195"/>
              <a:gd name="T75" fmla="*/ 2147483646 h 10385"/>
              <a:gd name="T76" fmla="*/ 2147483646 w 11195"/>
              <a:gd name="T77" fmla="*/ 2147483646 h 10385"/>
              <a:gd name="T78" fmla="*/ 2147483646 w 11195"/>
              <a:gd name="T79" fmla="*/ 2147483646 h 10385"/>
              <a:gd name="T80" fmla="*/ 2147483646 w 11195"/>
              <a:gd name="T81" fmla="*/ 1873052500 h 10385"/>
              <a:gd name="T82" fmla="*/ 2147483646 w 11195"/>
              <a:gd name="T83" fmla="*/ 1514009218 h 10385"/>
              <a:gd name="T84" fmla="*/ 2147483646 w 11195"/>
              <a:gd name="T85" fmla="*/ 1196075045 h 10385"/>
              <a:gd name="T86" fmla="*/ 2147483646 w 11195"/>
              <a:gd name="T87" fmla="*/ 917058854 h 10385"/>
              <a:gd name="T88" fmla="*/ 2147483646 w 11195"/>
              <a:gd name="T89" fmla="*/ 679151642 h 10385"/>
              <a:gd name="T90" fmla="*/ 2147483646 w 11195"/>
              <a:gd name="T91" fmla="*/ 480162669 h 10385"/>
              <a:gd name="T92" fmla="*/ 2147483646 w 11195"/>
              <a:gd name="T93" fmla="*/ 320108489 h 10385"/>
              <a:gd name="T94" fmla="*/ 2147483646 w 11195"/>
              <a:gd name="T95" fmla="*/ 160054180 h 10385"/>
              <a:gd name="T96" fmla="*/ 2147483646 w 11195"/>
              <a:gd name="T97" fmla="*/ 82184595 h 10385"/>
              <a:gd name="T98" fmla="*/ 2147483646 w 11195"/>
              <a:gd name="T99" fmla="*/ 41092297 h 10385"/>
              <a:gd name="T100" fmla="*/ 2147483646 w 11195"/>
              <a:gd name="T101" fmla="*/ 2157505 h 10385"/>
              <a:gd name="T102" fmla="*/ 2147483646 w 11195"/>
              <a:gd name="T103" fmla="*/ 2157505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lnTo>
                  <a:pt x="3811" y="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6" name="Google Shape;46;p6"/>
          <p:cNvSpPr>
            <a:spLocks/>
          </p:cNvSpPr>
          <p:nvPr/>
        </p:nvSpPr>
        <p:spPr bwMode="auto">
          <a:xfrm>
            <a:off x="0" y="0"/>
            <a:ext cx="2581275" cy="3333750"/>
          </a:xfrm>
          <a:custGeom>
            <a:avLst/>
            <a:gdLst>
              <a:gd name="T0" fmla="*/ 0 w 19959"/>
              <a:gd name="T1" fmla="*/ 2147483646 h 25777"/>
              <a:gd name="T2" fmla="*/ 2147483646 w 19959"/>
              <a:gd name="T3" fmla="*/ 2147483646 h 25777"/>
              <a:gd name="T4" fmla="*/ 2147483646 w 19959"/>
              <a:gd name="T5" fmla="*/ 2147483646 h 25777"/>
              <a:gd name="T6" fmla="*/ 2147483646 w 19959"/>
              <a:gd name="T7" fmla="*/ 2147483646 h 25777"/>
              <a:gd name="T8" fmla="*/ 2147483646 w 19959"/>
              <a:gd name="T9" fmla="*/ 2147483646 h 25777"/>
              <a:gd name="T10" fmla="*/ 2147483646 w 19959"/>
              <a:gd name="T11" fmla="*/ 2147483646 h 25777"/>
              <a:gd name="T12" fmla="*/ 2147483646 w 19959"/>
              <a:gd name="T13" fmla="*/ 2147483646 h 25777"/>
              <a:gd name="T14" fmla="*/ 2147483646 w 19959"/>
              <a:gd name="T15" fmla="*/ 2147483646 h 25777"/>
              <a:gd name="T16" fmla="*/ 2147483646 w 19959"/>
              <a:gd name="T17" fmla="*/ 2147483646 h 25777"/>
              <a:gd name="T18" fmla="*/ 2147483646 w 19959"/>
              <a:gd name="T19" fmla="*/ 2147483646 h 25777"/>
              <a:gd name="T20" fmla="*/ 2147483646 w 19959"/>
              <a:gd name="T21" fmla="*/ 2147483646 h 25777"/>
              <a:gd name="T22" fmla="*/ 2147483646 w 19959"/>
              <a:gd name="T23" fmla="*/ 2147483646 h 25777"/>
              <a:gd name="T24" fmla="*/ 2147483646 w 19959"/>
              <a:gd name="T25" fmla="*/ 2147483646 h 25777"/>
              <a:gd name="T26" fmla="*/ 2147483646 w 19959"/>
              <a:gd name="T27" fmla="*/ 2147483646 h 25777"/>
              <a:gd name="T28" fmla="*/ 2147483646 w 19959"/>
              <a:gd name="T29" fmla="*/ 2147483646 h 25777"/>
              <a:gd name="T30" fmla="*/ 2147483646 w 19959"/>
              <a:gd name="T31" fmla="*/ 2147483646 h 25777"/>
              <a:gd name="T32" fmla="*/ 2147483646 w 19959"/>
              <a:gd name="T33" fmla="*/ 2147483646 h 25777"/>
              <a:gd name="T34" fmla="*/ 2147483646 w 19959"/>
              <a:gd name="T35" fmla="*/ 2147483646 h 25777"/>
              <a:gd name="T36" fmla="*/ 2147483646 w 19959"/>
              <a:gd name="T37" fmla="*/ 2147483646 h 25777"/>
              <a:gd name="T38" fmla="*/ 2147483646 w 19959"/>
              <a:gd name="T39" fmla="*/ 2147483646 h 25777"/>
              <a:gd name="T40" fmla="*/ 2147483646 w 19959"/>
              <a:gd name="T41" fmla="*/ 2147483646 h 25777"/>
              <a:gd name="T42" fmla="*/ 2147483646 w 19959"/>
              <a:gd name="T43" fmla="*/ 2147483646 h 25777"/>
              <a:gd name="T44" fmla="*/ 2147483646 w 19959"/>
              <a:gd name="T45" fmla="*/ 2147483646 h 25777"/>
              <a:gd name="T46" fmla="*/ 2147483646 w 19959"/>
              <a:gd name="T47" fmla="*/ 2147483646 h 25777"/>
              <a:gd name="T48" fmla="*/ 2147483646 w 19959"/>
              <a:gd name="T49" fmla="*/ 2147483646 h 25777"/>
              <a:gd name="T50" fmla="*/ 2147483646 w 19959"/>
              <a:gd name="T51" fmla="*/ 2147483646 h 25777"/>
              <a:gd name="T52" fmla="*/ 2147483646 w 19959"/>
              <a:gd name="T53" fmla="*/ 2147483646 h 25777"/>
              <a:gd name="T54" fmla="*/ 2147483646 w 19959"/>
              <a:gd name="T55" fmla="*/ 2147483646 h 25777"/>
              <a:gd name="T56" fmla="*/ 2147483646 w 19959"/>
              <a:gd name="T57" fmla="*/ 2147483646 h 25777"/>
              <a:gd name="T58" fmla="*/ 2147483646 w 19959"/>
              <a:gd name="T59" fmla="*/ 2147483646 h 25777"/>
              <a:gd name="T60" fmla="*/ 2147483646 w 19959"/>
              <a:gd name="T61" fmla="*/ 2147483646 h 25777"/>
              <a:gd name="T62" fmla="*/ 2147483646 w 19959"/>
              <a:gd name="T63" fmla="*/ 1116216633 h 25777"/>
              <a:gd name="T64" fmla="*/ 0 w 19959"/>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7" name="Google Shape;47;p6"/>
          <p:cNvSpPr>
            <a:spLocks/>
          </p:cNvSpPr>
          <p:nvPr/>
        </p:nvSpPr>
        <p:spPr bwMode="auto">
          <a:xfrm>
            <a:off x="2962275" y="0"/>
            <a:ext cx="1295400" cy="1123950"/>
          </a:xfrm>
          <a:custGeom>
            <a:avLst/>
            <a:gdLst>
              <a:gd name="T0" fmla="*/ 2147483646 w 10017"/>
              <a:gd name="T1" fmla="*/ 400134865 h 8691"/>
              <a:gd name="T2" fmla="*/ 2147483646 w 10017"/>
              <a:gd name="T3" fmla="*/ 1196073035 h 8691"/>
              <a:gd name="T4" fmla="*/ 1712875077 w 10017"/>
              <a:gd name="T5" fmla="*/ 2072038100 h 8691"/>
              <a:gd name="T6" fmla="*/ 1195978923 w 10017"/>
              <a:gd name="T7" fmla="*/ 2147483646 h 8691"/>
              <a:gd name="T8" fmla="*/ 718015507 w 10017"/>
              <a:gd name="T9" fmla="*/ 2147483646 h 8691"/>
              <a:gd name="T10" fmla="*/ 359007753 w 10017"/>
              <a:gd name="T11" fmla="*/ 2147483646 h 8691"/>
              <a:gd name="T12" fmla="*/ 118955663 w 10017"/>
              <a:gd name="T13" fmla="*/ 2147483646 h 8691"/>
              <a:gd name="T14" fmla="*/ 0 w 10017"/>
              <a:gd name="T15" fmla="*/ 2147483646 h 8691"/>
              <a:gd name="T16" fmla="*/ 0 w 10017"/>
              <a:gd name="T17" fmla="*/ 2147483646 h 8691"/>
              <a:gd name="T18" fmla="*/ 118955663 w 10017"/>
              <a:gd name="T19" fmla="*/ 2147483646 h 8691"/>
              <a:gd name="T20" fmla="*/ 359007753 w 10017"/>
              <a:gd name="T21" fmla="*/ 2147483646 h 8691"/>
              <a:gd name="T22" fmla="*/ 676925321 w 10017"/>
              <a:gd name="T23" fmla="*/ 2147483646 h 8691"/>
              <a:gd name="T24" fmla="*/ 1074865812 w 10017"/>
              <a:gd name="T25" fmla="*/ 2147483646 h 8691"/>
              <a:gd name="T26" fmla="*/ 1552829228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1632968475 h 8691"/>
              <a:gd name="T92" fmla="*/ 2147483646 w 10017"/>
              <a:gd name="T93" fmla="*/ 798095544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48" name="Google Shape;48;p6"/>
          <p:cNvSpPr txBox="1">
            <a:spLocks noGrp="1"/>
          </p:cNvSpPr>
          <p:nvPr>
            <p:ph type="title"/>
          </p:nvPr>
        </p:nvSpPr>
        <p:spPr>
          <a:xfrm>
            <a:off x="6989333" y="1597367"/>
            <a:ext cx="4593200" cy="921200"/>
          </a:xfrm>
          <a:prstGeom prst="rect">
            <a:avLst/>
          </a:prstGeom>
        </p:spPr>
        <p:txBody>
          <a:bodyPr spcFirstLastPara="1">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8" name="Google Shape;50;p6"/>
          <p:cNvSpPr txBox="1">
            <a:spLocks noGrp="1"/>
          </p:cNvSpPr>
          <p:nvPr>
            <p:ph type="sldNum" idx="10"/>
          </p:nvPr>
        </p:nvSpPr>
        <p:spPr/>
        <p:txBody>
          <a:bodyPr/>
          <a:lstStyle>
            <a:lvl1pPr>
              <a:defRPr/>
            </a:lvl1pPr>
          </a:lstStyle>
          <a:p>
            <a:fld id="{8719EA35-BB39-42B7-B97C-C1D4A3BB1A94}" type="slidenum">
              <a:rPr lang="en-US">
                <a:solidFill>
                  <a:srgbClr val="51B148"/>
                </a:solidFill>
              </a:rPr>
              <a:pPr/>
              <a:t>‹#›</a:t>
            </a:fld>
            <a:endParaRPr lang="en-US">
              <a:solidFill>
                <a:srgbClr val="51B148"/>
              </a:solidFill>
            </a:endParaRPr>
          </a:p>
        </p:txBody>
      </p:sp>
    </p:spTree>
    <p:extLst>
      <p:ext uri="{BB962C8B-B14F-4D97-AF65-F5344CB8AC3E}">
        <p14:creationId xmlns:p14="http://schemas.microsoft.com/office/powerpoint/2010/main" val="1787746792"/>
      </p:ext>
    </p:extLst>
  </p:cSld>
  <p:clrMapOvr>
    <a:masterClrMapping/>
  </p:clrMapOvr>
</p:sldLayout>
</file>

<file path=ppt/slideLayouts/slideLayout643.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 name="Google Shape;52;p7"/>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157752 w 94270"/>
              <a:gd name="T113" fmla="*/ 0 h 53026"/>
              <a:gd name="T114" fmla="*/ 2147483646 w 94270"/>
              <a:gd name="T115" fmla="*/ 2147483646 h 53026"/>
              <a:gd name="T116" fmla="*/ 2157752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6" name="Google Shape;53;p7"/>
          <p:cNvSpPr>
            <a:spLocks/>
          </p:cNvSpPr>
          <p:nvPr/>
        </p:nvSpPr>
        <p:spPr bwMode="auto">
          <a:xfrm>
            <a:off x="2676525" y="3735388"/>
            <a:ext cx="1993900" cy="1209675"/>
          </a:xfrm>
          <a:custGeom>
            <a:avLst/>
            <a:gdLst>
              <a:gd name="T0" fmla="*/ 2147483646 w 15412"/>
              <a:gd name="T1" fmla="*/ 41091059 h 9354"/>
              <a:gd name="T2" fmla="*/ 2147483646 w 15412"/>
              <a:gd name="T3" fmla="*/ 320099222 h 9354"/>
              <a:gd name="T4" fmla="*/ 2147483646 w 15412"/>
              <a:gd name="T5" fmla="*/ 718049062 h 9354"/>
              <a:gd name="T6" fmla="*/ 2147483646 w 15412"/>
              <a:gd name="T7" fmla="*/ 1196023803 h 9354"/>
              <a:gd name="T8" fmla="*/ 2147483646 w 15412"/>
              <a:gd name="T9" fmla="*/ 1792957033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1756124579 w 15412"/>
              <a:gd name="T19" fmla="*/ 2147483646 h 9354"/>
              <a:gd name="T20" fmla="*/ 918114879 w 15412"/>
              <a:gd name="T21" fmla="*/ 2147483646 h 9354"/>
              <a:gd name="T22" fmla="*/ 359453001 w 15412"/>
              <a:gd name="T23" fmla="*/ 2147483646 h 9354"/>
              <a:gd name="T24" fmla="*/ 2147483646 w 15412"/>
              <a:gd name="T25" fmla="*/ 2147483646 h 9354"/>
              <a:gd name="T26" fmla="*/ 359453001 w 15412"/>
              <a:gd name="T27" fmla="*/ 2147483646 h 9354"/>
              <a:gd name="T28" fmla="*/ 171498389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1673998545 h 9354"/>
              <a:gd name="T76" fmla="*/ 2147483646 w 15412"/>
              <a:gd name="T77" fmla="*/ 878098737 h 9354"/>
              <a:gd name="T78" fmla="*/ 2147483646 w 15412"/>
              <a:gd name="T79" fmla="*/ 480132086 h 9354"/>
              <a:gd name="T80" fmla="*/ 2147483646 w 15412"/>
              <a:gd name="T81" fmla="*/ 162207020 h 9354"/>
              <a:gd name="T82" fmla="*/ 2147483646 w 15412"/>
              <a:gd name="T83" fmla="*/ 2157344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7" name="Google Shape;54;p7"/>
          <p:cNvSpPr>
            <a:spLocks/>
          </p:cNvSpPr>
          <p:nvPr/>
        </p:nvSpPr>
        <p:spPr bwMode="auto">
          <a:xfrm rot="758744">
            <a:off x="1597025" y="4527550"/>
            <a:ext cx="777875" cy="1158875"/>
          </a:xfrm>
          <a:custGeom>
            <a:avLst/>
            <a:gdLst>
              <a:gd name="T0" fmla="*/ 2147483646 w 6004"/>
              <a:gd name="T1" fmla="*/ 41021099 h 8967"/>
              <a:gd name="T2" fmla="*/ 2147483646 w 6004"/>
              <a:gd name="T3" fmla="*/ 200746177 h 8967"/>
              <a:gd name="T4" fmla="*/ 2147483646 w 6004"/>
              <a:gd name="T5" fmla="*/ 556908127 h 8967"/>
              <a:gd name="T6" fmla="*/ 2147483646 w 6004"/>
              <a:gd name="T7" fmla="*/ 1152682702 h 8967"/>
              <a:gd name="T8" fmla="*/ 2147483646 w 6004"/>
              <a:gd name="T9" fmla="*/ 1828311350 h 8967"/>
              <a:gd name="T10" fmla="*/ 2147483646 w 6004"/>
              <a:gd name="T11" fmla="*/ 2147483646 h 8967"/>
              <a:gd name="T12" fmla="*/ 2147483646 w 6004"/>
              <a:gd name="T13" fmla="*/ 2147483646 h 8967"/>
              <a:gd name="T14" fmla="*/ 1563633952 w 6004"/>
              <a:gd name="T15" fmla="*/ 2147483646 h 8967"/>
              <a:gd name="T16" fmla="*/ 1043882986 w 6004"/>
              <a:gd name="T17" fmla="*/ 2147483646 h 8967"/>
              <a:gd name="T18" fmla="*/ 602403554 w 6004"/>
              <a:gd name="T19" fmla="*/ 2147483646 h 8967"/>
              <a:gd name="T20" fmla="*/ 321864956 w 6004"/>
              <a:gd name="T21" fmla="*/ 2147483646 h 8967"/>
              <a:gd name="T22" fmla="*/ 121779933 w 6004"/>
              <a:gd name="T23" fmla="*/ 2147483646 h 8967"/>
              <a:gd name="T24" fmla="*/ 2182170 w 6004"/>
              <a:gd name="T25" fmla="*/ 2147483646 h 8967"/>
              <a:gd name="T26" fmla="*/ 82635745 w 6004"/>
              <a:gd name="T27" fmla="*/ 2147483646 h 8967"/>
              <a:gd name="T28" fmla="*/ 402335373 w 6004"/>
              <a:gd name="T29" fmla="*/ 2147483646 h 8967"/>
              <a:gd name="T30" fmla="*/ 802471734 w 6004"/>
              <a:gd name="T31" fmla="*/ 2147483646 h 8967"/>
              <a:gd name="T32" fmla="*/ 1524489893 w 6004"/>
              <a:gd name="T33" fmla="*/ 2147483646 h 8967"/>
              <a:gd name="T34" fmla="*/ 2044257573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1750611799 h 8967"/>
              <a:gd name="T66" fmla="*/ 2147483646 w 6004"/>
              <a:gd name="T67" fmla="*/ 796520751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8" name="Google Shape;55;p7"/>
          <p:cNvSpPr>
            <a:spLocks/>
          </p:cNvSpPr>
          <p:nvPr/>
        </p:nvSpPr>
        <p:spPr bwMode="auto">
          <a:xfrm>
            <a:off x="2657475" y="0"/>
            <a:ext cx="2438400" cy="1857375"/>
          </a:xfrm>
          <a:custGeom>
            <a:avLst/>
            <a:gdLst>
              <a:gd name="T0" fmla="*/ 2147483646 w 18855"/>
              <a:gd name="T1" fmla="*/ 1193973208 h 14362"/>
              <a:gd name="T2" fmla="*/ 1235014489 w 18855"/>
              <a:gd name="T3" fmla="*/ 2147483646 h 14362"/>
              <a:gd name="T4" fmla="*/ 798099894 w 18855"/>
              <a:gd name="T5" fmla="*/ 2147483646 h 14362"/>
              <a:gd name="T6" fmla="*/ 439071974 w 18855"/>
              <a:gd name="T7" fmla="*/ 2147483646 h 14362"/>
              <a:gd name="T8" fmla="*/ 201147244 w 18855"/>
              <a:gd name="T9" fmla="*/ 2147483646 h 14362"/>
              <a:gd name="T10" fmla="*/ 41092504 w 18855"/>
              <a:gd name="T11" fmla="*/ 2147483646 h 14362"/>
              <a:gd name="T12" fmla="*/ 0 w 18855"/>
              <a:gd name="T13" fmla="*/ 2147483646 h 14362"/>
              <a:gd name="T14" fmla="*/ 121119874 w 18855"/>
              <a:gd name="T15" fmla="*/ 2147483646 h 14362"/>
              <a:gd name="T16" fmla="*/ 400137108 w 18855"/>
              <a:gd name="T17" fmla="*/ 2147483646 h 14362"/>
              <a:gd name="T18" fmla="*/ 917062259 w 18855"/>
              <a:gd name="T19" fmla="*/ 2147483646 h 14362"/>
              <a:gd name="T20" fmla="*/ 1594059092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1193973208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9" name="Google Shape;56;p7"/>
          <p:cNvSpPr>
            <a:spLocks/>
          </p:cNvSpPr>
          <p:nvPr/>
        </p:nvSpPr>
        <p:spPr bwMode="auto">
          <a:xfrm>
            <a:off x="2390775" y="5657850"/>
            <a:ext cx="1695450" cy="1200150"/>
          </a:xfrm>
          <a:custGeom>
            <a:avLst/>
            <a:gdLst>
              <a:gd name="T0" fmla="*/ 2147483646 w 13110"/>
              <a:gd name="T1" fmla="*/ 80030735 h 9280"/>
              <a:gd name="T2" fmla="*/ 2147483646 w 13110"/>
              <a:gd name="T3" fmla="*/ 279028926 h 9280"/>
              <a:gd name="T4" fmla="*/ 2147483646 w 13110"/>
              <a:gd name="T5" fmla="*/ 638088717 h 9280"/>
              <a:gd name="T6" fmla="*/ 2147483646 w 13110"/>
              <a:gd name="T7" fmla="*/ 1116115833 h 9280"/>
              <a:gd name="T8" fmla="*/ 2147483646 w 13110"/>
              <a:gd name="T9" fmla="*/ 1713126959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1713052030 w 13110"/>
              <a:gd name="T21" fmla="*/ 2147483646 h 9280"/>
              <a:gd name="T22" fmla="*/ 1116088741 w 13110"/>
              <a:gd name="T23" fmla="*/ 2147483646 h 9280"/>
              <a:gd name="T24" fmla="*/ 638073231 w 13110"/>
              <a:gd name="T25" fmla="*/ 2147483646 h 9280"/>
              <a:gd name="T26" fmla="*/ 279022185 w 13110"/>
              <a:gd name="T27" fmla="*/ 2147483646 h 9280"/>
              <a:gd name="T28" fmla="*/ 80028861 w 13110"/>
              <a:gd name="T29" fmla="*/ 2147483646 h 9280"/>
              <a:gd name="T30" fmla="*/ 0 w 13110"/>
              <a:gd name="T31" fmla="*/ 2147483646 h 9280"/>
              <a:gd name="T32" fmla="*/ 80028861 w 13110"/>
              <a:gd name="T33" fmla="*/ 2147483646 h 9280"/>
              <a:gd name="T34" fmla="*/ 320115315 w 13110"/>
              <a:gd name="T35" fmla="*/ 2147483646 h 9280"/>
              <a:gd name="T36" fmla="*/ 718102093 w 13110"/>
              <a:gd name="T37" fmla="*/ 2147483646 h 9280"/>
              <a:gd name="T38" fmla="*/ 1276146463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070012383 h 9280"/>
              <a:gd name="T70" fmla="*/ 2147483646 w 13110"/>
              <a:gd name="T71" fmla="*/ 1392987205 h 9280"/>
              <a:gd name="T72" fmla="*/ 2147483646 w 13110"/>
              <a:gd name="T73" fmla="*/ 876023498 h 9280"/>
              <a:gd name="T74" fmla="*/ 2147483646 w 13110"/>
              <a:gd name="T75" fmla="*/ 439090526 h 9280"/>
              <a:gd name="T76" fmla="*/ 2147483646 w 13110"/>
              <a:gd name="T77" fmla="*/ 160061600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10" name="Google Shape;57;p7"/>
          <p:cNvSpPr>
            <a:spLocks/>
          </p:cNvSpPr>
          <p:nvPr/>
        </p:nvSpPr>
        <p:spPr bwMode="auto">
          <a:xfrm>
            <a:off x="0" y="3876675"/>
            <a:ext cx="1295400" cy="2143125"/>
          </a:xfrm>
          <a:custGeom>
            <a:avLst/>
            <a:gdLst>
              <a:gd name="T0" fmla="*/ 2147483646 w 10017"/>
              <a:gd name="T1" fmla="*/ 41096242 h 16571"/>
              <a:gd name="T2" fmla="*/ 916994094 w 10017"/>
              <a:gd name="T3" fmla="*/ 240121436 h 16571"/>
              <a:gd name="T4" fmla="*/ 2157319 w 10017"/>
              <a:gd name="T5" fmla="*/ 2147483646 h 16571"/>
              <a:gd name="T6" fmla="*/ 183397137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1395267105 h 16571"/>
              <a:gd name="T66" fmla="*/ 2147483646 w 10017"/>
              <a:gd name="T67" fmla="*/ 796050596 h 16571"/>
              <a:gd name="T68" fmla="*/ 2147483646 w 10017"/>
              <a:gd name="T69" fmla="*/ 359095072 h 16571"/>
              <a:gd name="T70" fmla="*/ 2147483646 w 10017"/>
              <a:gd name="T71" fmla="*/ 80034874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58" name="Google Shape;58;p7"/>
          <p:cNvSpPr txBox="1">
            <a:spLocks noGrp="1"/>
          </p:cNvSpPr>
          <p:nvPr>
            <p:ph type="title"/>
          </p:nvPr>
        </p:nvSpPr>
        <p:spPr>
          <a:xfrm>
            <a:off x="5096000" y="1190967"/>
            <a:ext cx="6486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11" name="Google Shape;61;p7"/>
          <p:cNvSpPr txBox="1">
            <a:spLocks noGrp="1"/>
          </p:cNvSpPr>
          <p:nvPr>
            <p:ph type="sldNum" idx="10"/>
          </p:nvPr>
        </p:nvSpPr>
        <p:spPr/>
        <p:txBody>
          <a:bodyPr/>
          <a:lstStyle>
            <a:lvl1pPr>
              <a:defRPr/>
            </a:lvl1pPr>
          </a:lstStyle>
          <a:p>
            <a:fld id="{63DDB6D5-E093-45D6-900F-E98CB9A95F14}" type="slidenum">
              <a:rPr lang="en-US">
                <a:solidFill>
                  <a:srgbClr val="51B148"/>
                </a:solidFill>
              </a:rPr>
              <a:pPr/>
              <a:t>‹#›</a:t>
            </a:fld>
            <a:endParaRPr lang="en-US">
              <a:solidFill>
                <a:srgbClr val="51B148"/>
              </a:solidFill>
            </a:endParaRPr>
          </a:p>
        </p:txBody>
      </p:sp>
    </p:spTree>
    <p:extLst>
      <p:ext uri="{BB962C8B-B14F-4D97-AF65-F5344CB8AC3E}">
        <p14:creationId xmlns:p14="http://schemas.microsoft.com/office/powerpoint/2010/main" val="3222771163"/>
      </p:ext>
    </p:extLst>
  </p:cSld>
  <p:clrMapOvr>
    <a:masterClrMapping/>
  </p:clrMapOvr>
</p:sldLayout>
</file>

<file path=ppt/slideLayouts/slideLayout644.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 name="Google Shape;63;p8"/>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157752 w 94270"/>
              <a:gd name="T113" fmla="*/ 0 h 53026"/>
              <a:gd name="T114" fmla="*/ 2147483646 w 94270"/>
              <a:gd name="T115" fmla="*/ 2147483646 h 53026"/>
              <a:gd name="T116" fmla="*/ 2157752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7" name="Google Shape;64;p8"/>
          <p:cNvSpPr>
            <a:spLocks/>
          </p:cNvSpPr>
          <p:nvPr/>
        </p:nvSpPr>
        <p:spPr bwMode="auto">
          <a:xfrm>
            <a:off x="2676525" y="3735388"/>
            <a:ext cx="1993900" cy="1209675"/>
          </a:xfrm>
          <a:custGeom>
            <a:avLst/>
            <a:gdLst>
              <a:gd name="T0" fmla="*/ 2147483646 w 15412"/>
              <a:gd name="T1" fmla="*/ 41091059 h 9354"/>
              <a:gd name="T2" fmla="*/ 2147483646 w 15412"/>
              <a:gd name="T3" fmla="*/ 320099222 h 9354"/>
              <a:gd name="T4" fmla="*/ 2147483646 w 15412"/>
              <a:gd name="T5" fmla="*/ 718049062 h 9354"/>
              <a:gd name="T6" fmla="*/ 2147483646 w 15412"/>
              <a:gd name="T7" fmla="*/ 1196023803 h 9354"/>
              <a:gd name="T8" fmla="*/ 2147483646 w 15412"/>
              <a:gd name="T9" fmla="*/ 1792957033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1756124579 w 15412"/>
              <a:gd name="T19" fmla="*/ 2147483646 h 9354"/>
              <a:gd name="T20" fmla="*/ 918114879 w 15412"/>
              <a:gd name="T21" fmla="*/ 2147483646 h 9354"/>
              <a:gd name="T22" fmla="*/ 359453001 w 15412"/>
              <a:gd name="T23" fmla="*/ 2147483646 h 9354"/>
              <a:gd name="T24" fmla="*/ 2147483646 w 15412"/>
              <a:gd name="T25" fmla="*/ 2147483646 h 9354"/>
              <a:gd name="T26" fmla="*/ 359453001 w 15412"/>
              <a:gd name="T27" fmla="*/ 2147483646 h 9354"/>
              <a:gd name="T28" fmla="*/ 171498389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1673998545 h 9354"/>
              <a:gd name="T76" fmla="*/ 2147483646 w 15412"/>
              <a:gd name="T77" fmla="*/ 878098737 h 9354"/>
              <a:gd name="T78" fmla="*/ 2147483646 w 15412"/>
              <a:gd name="T79" fmla="*/ 480132086 h 9354"/>
              <a:gd name="T80" fmla="*/ 2147483646 w 15412"/>
              <a:gd name="T81" fmla="*/ 162207020 h 9354"/>
              <a:gd name="T82" fmla="*/ 2147483646 w 15412"/>
              <a:gd name="T83" fmla="*/ 2157344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8" name="Google Shape;65;p8"/>
          <p:cNvSpPr>
            <a:spLocks/>
          </p:cNvSpPr>
          <p:nvPr/>
        </p:nvSpPr>
        <p:spPr bwMode="auto">
          <a:xfrm rot="758744">
            <a:off x="1597025" y="4527550"/>
            <a:ext cx="777875" cy="1158875"/>
          </a:xfrm>
          <a:custGeom>
            <a:avLst/>
            <a:gdLst>
              <a:gd name="T0" fmla="*/ 2147483646 w 6004"/>
              <a:gd name="T1" fmla="*/ 41021099 h 8967"/>
              <a:gd name="T2" fmla="*/ 2147483646 w 6004"/>
              <a:gd name="T3" fmla="*/ 200746177 h 8967"/>
              <a:gd name="T4" fmla="*/ 2147483646 w 6004"/>
              <a:gd name="T5" fmla="*/ 556908127 h 8967"/>
              <a:gd name="T6" fmla="*/ 2147483646 w 6004"/>
              <a:gd name="T7" fmla="*/ 1152682702 h 8967"/>
              <a:gd name="T8" fmla="*/ 2147483646 w 6004"/>
              <a:gd name="T9" fmla="*/ 1828311350 h 8967"/>
              <a:gd name="T10" fmla="*/ 2147483646 w 6004"/>
              <a:gd name="T11" fmla="*/ 2147483646 h 8967"/>
              <a:gd name="T12" fmla="*/ 2147483646 w 6004"/>
              <a:gd name="T13" fmla="*/ 2147483646 h 8967"/>
              <a:gd name="T14" fmla="*/ 1563633952 w 6004"/>
              <a:gd name="T15" fmla="*/ 2147483646 h 8967"/>
              <a:gd name="T16" fmla="*/ 1043882986 w 6004"/>
              <a:gd name="T17" fmla="*/ 2147483646 h 8967"/>
              <a:gd name="T18" fmla="*/ 602403554 w 6004"/>
              <a:gd name="T19" fmla="*/ 2147483646 h 8967"/>
              <a:gd name="T20" fmla="*/ 321864956 w 6004"/>
              <a:gd name="T21" fmla="*/ 2147483646 h 8967"/>
              <a:gd name="T22" fmla="*/ 121779933 w 6004"/>
              <a:gd name="T23" fmla="*/ 2147483646 h 8967"/>
              <a:gd name="T24" fmla="*/ 2182170 w 6004"/>
              <a:gd name="T25" fmla="*/ 2147483646 h 8967"/>
              <a:gd name="T26" fmla="*/ 82635745 w 6004"/>
              <a:gd name="T27" fmla="*/ 2147483646 h 8967"/>
              <a:gd name="T28" fmla="*/ 402335373 w 6004"/>
              <a:gd name="T29" fmla="*/ 2147483646 h 8967"/>
              <a:gd name="T30" fmla="*/ 802471734 w 6004"/>
              <a:gd name="T31" fmla="*/ 2147483646 h 8967"/>
              <a:gd name="T32" fmla="*/ 1524489893 w 6004"/>
              <a:gd name="T33" fmla="*/ 2147483646 h 8967"/>
              <a:gd name="T34" fmla="*/ 2044257573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1750611799 h 8967"/>
              <a:gd name="T66" fmla="*/ 2147483646 w 6004"/>
              <a:gd name="T67" fmla="*/ 796520751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9" name="Google Shape;66;p8"/>
          <p:cNvSpPr>
            <a:spLocks/>
          </p:cNvSpPr>
          <p:nvPr/>
        </p:nvSpPr>
        <p:spPr bwMode="auto">
          <a:xfrm>
            <a:off x="2657475" y="0"/>
            <a:ext cx="2438400" cy="1857375"/>
          </a:xfrm>
          <a:custGeom>
            <a:avLst/>
            <a:gdLst>
              <a:gd name="T0" fmla="*/ 2147483646 w 18855"/>
              <a:gd name="T1" fmla="*/ 1193973208 h 14362"/>
              <a:gd name="T2" fmla="*/ 1235014489 w 18855"/>
              <a:gd name="T3" fmla="*/ 2147483646 h 14362"/>
              <a:gd name="T4" fmla="*/ 798099894 w 18855"/>
              <a:gd name="T5" fmla="*/ 2147483646 h 14362"/>
              <a:gd name="T6" fmla="*/ 439071974 w 18855"/>
              <a:gd name="T7" fmla="*/ 2147483646 h 14362"/>
              <a:gd name="T8" fmla="*/ 201147244 w 18855"/>
              <a:gd name="T9" fmla="*/ 2147483646 h 14362"/>
              <a:gd name="T10" fmla="*/ 41092504 w 18855"/>
              <a:gd name="T11" fmla="*/ 2147483646 h 14362"/>
              <a:gd name="T12" fmla="*/ 0 w 18855"/>
              <a:gd name="T13" fmla="*/ 2147483646 h 14362"/>
              <a:gd name="T14" fmla="*/ 121119874 w 18855"/>
              <a:gd name="T15" fmla="*/ 2147483646 h 14362"/>
              <a:gd name="T16" fmla="*/ 400137108 w 18855"/>
              <a:gd name="T17" fmla="*/ 2147483646 h 14362"/>
              <a:gd name="T18" fmla="*/ 917062259 w 18855"/>
              <a:gd name="T19" fmla="*/ 2147483646 h 14362"/>
              <a:gd name="T20" fmla="*/ 1594059092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1193973208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10" name="Google Shape;67;p8"/>
          <p:cNvSpPr>
            <a:spLocks/>
          </p:cNvSpPr>
          <p:nvPr/>
        </p:nvSpPr>
        <p:spPr bwMode="auto">
          <a:xfrm>
            <a:off x="2390775" y="5657850"/>
            <a:ext cx="1695450" cy="1200150"/>
          </a:xfrm>
          <a:custGeom>
            <a:avLst/>
            <a:gdLst>
              <a:gd name="T0" fmla="*/ 2147483646 w 13110"/>
              <a:gd name="T1" fmla="*/ 80030735 h 9280"/>
              <a:gd name="T2" fmla="*/ 2147483646 w 13110"/>
              <a:gd name="T3" fmla="*/ 279028926 h 9280"/>
              <a:gd name="T4" fmla="*/ 2147483646 w 13110"/>
              <a:gd name="T5" fmla="*/ 638088717 h 9280"/>
              <a:gd name="T6" fmla="*/ 2147483646 w 13110"/>
              <a:gd name="T7" fmla="*/ 1116115833 h 9280"/>
              <a:gd name="T8" fmla="*/ 2147483646 w 13110"/>
              <a:gd name="T9" fmla="*/ 1713126959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1713052030 w 13110"/>
              <a:gd name="T21" fmla="*/ 2147483646 h 9280"/>
              <a:gd name="T22" fmla="*/ 1116088741 w 13110"/>
              <a:gd name="T23" fmla="*/ 2147483646 h 9280"/>
              <a:gd name="T24" fmla="*/ 638073231 w 13110"/>
              <a:gd name="T25" fmla="*/ 2147483646 h 9280"/>
              <a:gd name="T26" fmla="*/ 279022185 w 13110"/>
              <a:gd name="T27" fmla="*/ 2147483646 h 9280"/>
              <a:gd name="T28" fmla="*/ 80028861 w 13110"/>
              <a:gd name="T29" fmla="*/ 2147483646 h 9280"/>
              <a:gd name="T30" fmla="*/ 0 w 13110"/>
              <a:gd name="T31" fmla="*/ 2147483646 h 9280"/>
              <a:gd name="T32" fmla="*/ 80028861 w 13110"/>
              <a:gd name="T33" fmla="*/ 2147483646 h 9280"/>
              <a:gd name="T34" fmla="*/ 320115315 w 13110"/>
              <a:gd name="T35" fmla="*/ 2147483646 h 9280"/>
              <a:gd name="T36" fmla="*/ 718102093 w 13110"/>
              <a:gd name="T37" fmla="*/ 2147483646 h 9280"/>
              <a:gd name="T38" fmla="*/ 1276146463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070012383 h 9280"/>
              <a:gd name="T70" fmla="*/ 2147483646 w 13110"/>
              <a:gd name="T71" fmla="*/ 1392987205 h 9280"/>
              <a:gd name="T72" fmla="*/ 2147483646 w 13110"/>
              <a:gd name="T73" fmla="*/ 876023498 h 9280"/>
              <a:gd name="T74" fmla="*/ 2147483646 w 13110"/>
              <a:gd name="T75" fmla="*/ 439090526 h 9280"/>
              <a:gd name="T76" fmla="*/ 2147483646 w 13110"/>
              <a:gd name="T77" fmla="*/ 160061600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11" name="Google Shape;68;p8"/>
          <p:cNvSpPr>
            <a:spLocks/>
          </p:cNvSpPr>
          <p:nvPr/>
        </p:nvSpPr>
        <p:spPr bwMode="auto">
          <a:xfrm>
            <a:off x="0" y="3876675"/>
            <a:ext cx="1295400" cy="2143125"/>
          </a:xfrm>
          <a:custGeom>
            <a:avLst/>
            <a:gdLst>
              <a:gd name="T0" fmla="*/ 2147483646 w 10017"/>
              <a:gd name="T1" fmla="*/ 41096242 h 16571"/>
              <a:gd name="T2" fmla="*/ 916994094 w 10017"/>
              <a:gd name="T3" fmla="*/ 240121436 h 16571"/>
              <a:gd name="T4" fmla="*/ 2157319 w 10017"/>
              <a:gd name="T5" fmla="*/ 2147483646 h 16571"/>
              <a:gd name="T6" fmla="*/ 183397137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1395267105 h 16571"/>
              <a:gd name="T66" fmla="*/ 2147483646 w 10017"/>
              <a:gd name="T67" fmla="*/ 796050596 h 16571"/>
              <a:gd name="T68" fmla="*/ 2147483646 w 10017"/>
              <a:gd name="T69" fmla="*/ 359095072 h 16571"/>
              <a:gd name="T70" fmla="*/ 2147483646 w 10017"/>
              <a:gd name="T71" fmla="*/ 80034874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69" name="Google Shape;69;p8"/>
          <p:cNvSpPr txBox="1">
            <a:spLocks noGrp="1"/>
          </p:cNvSpPr>
          <p:nvPr>
            <p:ph type="title"/>
          </p:nvPr>
        </p:nvSpPr>
        <p:spPr>
          <a:xfrm>
            <a:off x="5096000" y="1190967"/>
            <a:ext cx="6486400" cy="921200"/>
          </a:xfrm>
          <a:prstGeom prst="rect">
            <a:avLst/>
          </a:prstGeom>
        </p:spPr>
        <p:txBody>
          <a:bodyPr spcFirstLastPara="1">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 name="Google Shape;73;p8"/>
          <p:cNvSpPr txBox="1">
            <a:spLocks noGrp="1"/>
          </p:cNvSpPr>
          <p:nvPr>
            <p:ph type="sldNum" idx="10"/>
          </p:nvPr>
        </p:nvSpPr>
        <p:spPr/>
        <p:txBody>
          <a:bodyPr/>
          <a:lstStyle>
            <a:lvl1pPr>
              <a:defRPr/>
            </a:lvl1pPr>
          </a:lstStyle>
          <a:p>
            <a:fld id="{67BCCAFA-907B-453F-B293-41E0D13343F2}" type="slidenum">
              <a:rPr lang="en-US">
                <a:solidFill>
                  <a:srgbClr val="51B148"/>
                </a:solidFill>
              </a:rPr>
              <a:pPr/>
              <a:t>‹#›</a:t>
            </a:fld>
            <a:endParaRPr lang="en-US">
              <a:solidFill>
                <a:srgbClr val="51B148"/>
              </a:solidFill>
            </a:endParaRPr>
          </a:p>
        </p:txBody>
      </p:sp>
    </p:spTree>
    <p:extLst>
      <p:ext uri="{BB962C8B-B14F-4D97-AF65-F5344CB8AC3E}">
        <p14:creationId xmlns:p14="http://schemas.microsoft.com/office/powerpoint/2010/main" val="1591026534"/>
      </p:ext>
    </p:extLst>
  </p:cSld>
  <p:clrMapOvr>
    <a:masterClrMapping/>
  </p:clrMapOvr>
</p:sldLayout>
</file>

<file path=ppt/slideLayouts/slideLayout64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4"/>
        <p:cNvGrpSpPr/>
        <p:nvPr/>
      </p:nvGrpSpPr>
      <p:grpSpPr>
        <a:xfrm>
          <a:off x="0" y="0"/>
          <a:ext cx="0" cy="0"/>
          <a:chOff x="0" y="0"/>
          <a:chExt cx="0" cy="0"/>
        </a:xfrm>
      </p:grpSpPr>
      <p:sp>
        <p:nvSpPr>
          <p:cNvPr id="3" name="Google Shape;75;p9"/>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157752 w 94270"/>
              <a:gd name="T113" fmla="*/ 0 h 53026"/>
              <a:gd name="T114" fmla="*/ 2147483646 w 94270"/>
              <a:gd name="T115" fmla="*/ 2147483646 h 53026"/>
              <a:gd name="T116" fmla="*/ 2157752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4" name="Google Shape;76;p9"/>
          <p:cNvSpPr>
            <a:spLocks/>
          </p:cNvSpPr>
          <p:nvPr/>
        </p:nvSpPr>
        <p:spPr bwMode="auto">
          <a:xfrm>
            <a:off x="2676525" y="3735388"/>
            <a:ext cx="1993900" cy="1209675"/>
          </a:xfrm>
          <a:custGeom>
            <a:avLst/>
            <a:gdLst>
              <a:gd name="T0" fmla="*/ 2147483646 w 15412"/>
              <a:gd name="T1" fmla="*/ 41091059 h 9354"/>
              <a:gd name="T2" fmla="*/ 2147483646 w 15412"/>
              <a:gd name="T3" fmla="*/ 320099222 h 9354"/>
              <a:gd name="T4" fmla="*/ 2147483646 w 15412"/>
              <a:gd name="T5" fmla="*/ 718049062 h 9354"/>
              <a:gd name="T6" fmla="*/ 2147483646 w 15412"/>
              <a:gd name="T7" fmla="*/ 1196023803 h 9354"/>
              <a:gd name="T8" fmla="*/ 2147483646 w 15412"/>
              <a:gd name="T9" fmla="*/ 1792957033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1756124579 w 15412"/>
              <a:gd name="T19" fmla="*/ 2147483646 h 9354"/>
              <a:gd name="T20" fmla="*/ 918114879 w 15412"/>
              <a:gd name="T21" fmla="*/ 2147483646 h 9354"/>
              <a:gd name="T22" fmla="*/ 359453001 w 15412"/>
              <a:gd name="T23" fmla="*/ 2147483646 h 9354"/>
              <a:gd name="T24" fmla="*/ 2147483646 w 15412"/>
              <a:gd name="T25" fmla="*/ 2147483646 h 9354"/>
              <a:gd name="T26" fmla="*/ 359453001 w 15412"/>
              <a:gd name="T27" fmla="*/ 2147483646 h 9354"/>
              <a:gd name="T28" fmla="*/ 171498389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1673998545 h 9354"/>
              <a:gd name="T76" fmla="*/ 2147483646 w 15412"/>
              <a:gd name="T77" fmla="*/ 878098737 h 9354"/>
              <a:gd name="T78" fmla="*/ 2147483646 w 15412"/>
              <a:gd name="T79" fmla="*/ 480132086 h 9354"/>
              <a:gd name="T80" fmla="*/ 2147483646 w 15412"/>
              <a:gd name="T81" fmla="*/ 162207020 h 9354"/>
              <a:gd name="T82" fmla="*/ 2147483646 w 15412"/>
              <a:gd name="T83" fmla="*/ 2157344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5" name="Google Shape;77;p9"/>
          <p:cNvSpPr>
            <a:spLocks/>
          </p:cNvSpPr>
          <p:nvPr/>
        </p:nvSpPr>
        <p:spPr bwMode="auto">
          <a:xfrm rot="758744">
            <a:off x="1597025" y="4527550"/>
            <a:ext cx="777875" cy="1158875"/>
          </a:xfrm>
          <a:custGeom>
            <a:avLst/>
            <a:gdLst>
              <a:gd name="T0" fmla="*/ 2147483646 w 6004"/>
              <a:gd name="T1" fmla="*/ 41021099 h 8967"/>
              <a:gd name="T2" fmla="*/ 2147483646 w 6004"/>
              <a:gd name="T3" fmla="*/ 200746177 h 8967"/>
              <a:gd name="T4" fmla="*/ 2147483646 w 6004"/>
              <a:gd name="T5" fmla="*/ 556908127 h 8967"/>
              <a:gd name="T6" fmla="*/ 2147483646 w 6004"/>
              <a:gd name="T7" fmla="*/ 1152682702 h 8967"/>
              <a:gd name="T8" fmla="*/ 2147483646 w 6004"/>
              <a:gd name="T9" fmla="*/ 1828311350 h 8967"/>
              <a:gd name="T10" fmla="*/ 2147483646 w 6004"/>
              <a:gd name="T11" fmla="*/ 2147483646 h 8967"/>
              <a:gd name="T12" fmla="*/ 2147483646 w 6004"/>
              <a:gd name="T13" fmla="*/ 2147483646 h 8967"/>
              <a:gd name="T14" fmla="*/ 1563633952 w 6004"/>
              <a:gd name="T15" fmla="*/ 2147483646 h 8967"/>
              <a:gd name="T16" fmla="*/ 1043882986 w 6004"/>
              <a:gd name="T17" fmla="*/ 2147483646 h 8967"/>
              <a:gd name="T18" fmla="*/ 602403554 w 6004"/>
              <a:gd name="T19" fmla="*/ 2147483646 h 8967"/>
              <a:gd name="T20" fmla="*/ 321864956 w 6004"/>
              <a:gd name="T21" fmla="*/ 2147483646 h 8967"/>
              <a:gd name="T22" fmla="*/ 121779933 w 6004"/>
              <a:gd name="T23" fmla="*/ 2147483646 h 8967"/>
              <a:gd name="T24" fmla="*/ 2182170 w 6004"/>
              <a:gd name="T25" fmla="*/ 2147483646 h 8967"/>
              <a:gd name="T26" fmla="*/ 82635745 w 6004"/>
              <a:gd name="T27" fmla="*/ 2147483646 h 8967"/>
              <a:gd name="T28" fmla="*/ 402335373 w 6004"/>
              <a:gd name="T29" fmla="*/ 2147483646 h 8967"/>
              <a:gd name="T30" fmla="*/ 802471734 w 6004"/>
              <a:gd name="T31" fmla="*/ 2147483646 h 8967"/>
              <a:gd name="T32" fmla="*/ 1524489893 w 6004"/>
              <a:gd name="T33" fmla="*/ 2147483646 h 8967"/>
              <a:gd name="T34" fmla="*/ 2044257573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1750611799 h 8967"/>
              <a:gd name="T66" fmla="*/ 2147483646 w 6004"/>
              <a:gd name="T67" fmla="*/ 796520751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6" name="Google Shape;78;p9"/>
          <p:cNvSpPr>
            <a:spLocks/>
          </p:cNvSpPr>
          <p:nvPr/>
        </p:nvSpPr>
        <p:spPr bwMode="auto">
          <a:xfrm>
            <a:off x="2657475" y="0"/>
            <a:ext cx="2438400" cy="1857375"/>
          </a:xfrm>
          <a:custGeom>
            <a:avLst/>
            <a:gdLst>
              <a:gd name="T0" fmla="*/ 2147483646 w 18855"/>
              <a:gd name="T1" fmla="*/ 1193973208 h 14362"/>
              <a:gd name="T2" fmla="*/ 1235014489 w 18855"/>
              <a:gd name="T3" fmla="*/ 2147483646 h 14362"/>
              <a:gd name="T4" fmla="*/ 798099894 w 18855"/>
              <a:gd name="T5" fmla="*/ 2147483646 h 14362"/>
              <a:gd name="T6" fmla="*/ 439071974 w 18855"/>
              <a:gd name="T7" fmla="*/ 2147483646 h 14362"/>
              <a:gd name="T8" fmla="*/ 201147244 w 18855"/>
              <a:gd name="T9" fmla="*/ 2147483646 h 14362"/>
              <a:gd name="T10" fmla="*/ 41092504 w 18855"/>
              <a:gd name="T11" fmla="*/ 2147483646 h 14362"/>
              <a:gd name="T12" fmla="*/ 0 w 18855"/>
              <a:gd name="T13" fmla="*/ 2147483646 h 14362"/>
              <a:gd name="T14" fmla="*/ 121119874 w 18855"/>
              <a:gd name="T15" fmla="*/ 2147483646 h 14362"/>
              <a:gd name="T16" fmla="*/ 400137108 w 18855"/>
              <a:gd name="T17" fmla="*/ 2147483646 h 14362"/>
              <a:gd name="T18" fmla="*/ 917062259 w 18855"/>
              <a:gd name="T19" fmla="*/ 2147483646 h 14362"/>
              <a:gd name="T20" fmla="*/ 1594059092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1193973208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7" name="Google Shape;79;p9"/>
          <p:cNvSpPr>
            <a:spLocks/>
          </p:cNvSpPr>
          <p:nvPr/>
        </p:nvSpPr>
        <p:spPr bwMode="auto">
          <a:xfrm>
            <a:off x="2390775" y="5657850"/>
            <a:ext cx="1695450" cy="1200150"/>
          </a:xfrm>
          <a:custGeom>
            <a:avLst/>
            <a:gdLst>
              <a:gd name="T0" fmla="*/ 2147483646 w 13110"/>
              <a:gd name="T1" fmla="*/ 80030735 h 9280"/>
              <a:gd name="T2" fmla="*/ 2147483646 w 13110"/>
              <a:gd name="T3" fmla="*/ 279028926 h 9280"/>
              <a:gd name="T4" fmla="*/ 2147483646 w 13110"/>
              <a:gd name="T5" fmla="*/ 638088717 h 9280"/>
              <a:gd name="T6" fmla="*/ 2147483646 w 13110"/>
              <a:gd name="T7" fmla="*/ 1116115833 h 9280"/>
              <a:gd name="T8" fmla="*/ 2147483646 w 13110"/>
              <a:gd name="T9" fmla="*/ 1713126959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1713052030 w 13110"/>
              <a:gd name="T21" fmla="*/ 2147483646 h 9280"/>
              <a:gd name="T22" fmla="*/ 1116088741 w 13110"/>
              <a:gd name="T23" fmla="*/ 2147483646 h 9280"/>
              <a:gd name="T24" fmla="*/ 638073231 w 13110"/>
              <a:gd name="T25" fmla="*/ 2147483646 h 9280"/>
              <a:gd name="T26" fmla="*/ 279022185 w 13110"/>
              <a:gd name="T27" fmla="*/ 2147483646 h 9280"/>
              <a:gd name="T28" fmla="*/ 80028861 w 13110"/>
              <a:gd name="T29" fmla="*/ 2147483646 h 9280"/>
              <a:gd name="T30" fmla="*/ 0 w 13110"/>
              <a:gd name="T31" fmla="*/ 2147483646 h 9280"/>
              <a:gd name="T32" fmla="*/ 80028861 w 13110"/>
              <a:gd name="T33" fmla="*/ 2147483646 h 9280"/>
              <a:gd name="T34" fmla="*/ 320115315 w 13110"/>
              <a:gd name="T35" fmla="*/ 2147483646 h 9280"/>
              <a:gd name="T36" fmla="*/ 718102093 w 13110"/>
              <a:gd name="T37" fmla="*/ 2147483646 h 9280"/>
              <a:gd name="T38" fmla="*/ 1276146463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070012383 h 9280"/>
              <a:gd name="T70" fmla="*/ 2147483646 w 13110"/>
              <a:gd name="T71" fmla="*/ 1392987205 h 9280"/>
              <a:gd name="T72" fmla="*/ 2147483646 w 13110"/>
              <a:gd name="T73" fmla="*/ 876023498 h 9280"/>
              <a:gd name="T74" fmla="*/ 2147483646 w 13110"/>
              <a:gd name="T75" fmla="*/ 439090526 h 9280"/>
              <a:gd name="T76" fmla="*/ 2147483646 w 13110"/>
              <a:gd name="T77" fmla="*/ 160061600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8" name="Google Shape;80;p9"/>
          <p:cNvSpPr>
            <a:spLocks/>
          </p:cNvSpPr>
          <p:nvPr/>
        </p:nvSpPr>
        <p:spPr bwMode="auto">
          <a:xfrm>
            <a:off x="0" y="3876675"/>
            <a:ext cx="1295400" cy="2143125"/>
          </a:xfrm>
          <a:custGeom>
            <a:avLst/>
            <a:gdLst>
              <a:gd name="T0" fmla="*/ 2147483646 w 10017"/>
              <a:gd name="T1" fmla="*/ 41096242 h 16571"/>
              <a:gd name="T2" fmla="*/ 916994094 w 10017"/>
              <a:gd name="T3" fmla="*/ 240121436 h 16571"/>
              <a:gd name="T4" fmla="*/ 2157319 w 10017"/>
              <a:gd name="T5" fmla="*/ 2147483646 h 16571"/>
              <a:gd name="T6" fmla="*/ 183397137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1395267105 h 16571"/>
              <a:gd name="T66" fmla="*/ 2147483646 w 10017"/>
              <a:gd name="T67" fmla="*/ 796050596 h 16571"/>
              <a:gd name="T68" fmla="*/ 2147483646 w 10017"/>
              <a:gd name="T69" fmla="*/ 359095072 h 16571"/>
              <a:gd name="T70" fmla="*/ 2147483646 w 10017"/>
              <a:gd name="T71" fmla="*/ 80034874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81" name="Google Shape;81;p9"/>
          <p:cNvSpPr txBox="1">
            <a:spLocks noGrp="1"/>
          </p:cNvSpPr>
          <p:nvPr>
            <p:ph type="title"/>
          </p:nvPr>
        </p:nvSpPr>
        <p:spPr>
          <a:xfrm>
            <a:off x="5760100" y="1190967"/>
            <a:ext cx="5822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9" name="Google Shape;82;p9"/>
          <p:cNvSpPr txBox="1">
            <a:spLocks noGrp="1"/>
          </p:cNvSpPr>
          <p:nvPr>
            <p:ph type="sldNum" idx="10"/>
          </p:nvPr>
        </p:nvSpPr>
        <p:spPr/>
        <p:txBody>
          <a:bodyPr/>
          <a:lstStyle>
            <a:lvl1pPr>
              <a:defRPr/>
            </a:lvl1pPr>
          </a:lstStyle>
          <a:p>
            <a:fld id="{92BEE95C-5C12-4521-89C0-A0BE715A0627}" type="slidenum">
              <a:rPr lang="en-US">
                <a:solidFill>
                  <a:srgbClr val="51B148"/>
                </a:solidFill>
              </a:rPr>
              <a:pPr/>
              <a:t>‹#›</a:t>
            </a:fld>
            <a:endParaRPr lang="en-US">
              <a:solidFill>
                <a:srgbClr val="51B148"/>
              </a:solidFill>
            </a:endParaRPr>
          </a:p>
        </p:txBody>
      </p:sp>
    </p:spTree>
    <p:extLst>
      <p:ext uri="{BB962C8B-B14F-4D97-AF65-F5344CB8AC3E}">
        <p14:creationId xmlns:p14="http://schemas.microsoft.com/office/powerpoint/2010/main" val="86470527"/>
      </p:ext>
    </p:extLst>
  </p:cSld>
  <p:clrMapOvr>
    <a:masterClrMapping/>
  </p:clrMapOvr>
</p:sldLayout>
</file>

<file path=ppt/slideLayouts/slideLayout64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3" name="Google Shape;84;p10"/>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157775 w 94269"/>
              <a:gd name="T103" fmla="*/ 0 h 53026"/>
              <a:gd name="T104" fmla="*/ 2147483646 w 94269"/>
              <a:gd name="T105" fmla="*/ 2147483646 h 53026"/>
              <a:gd name="T106" fmla="*/ 2157775 w 94269"/>
              <a:gd name="T107" fmla="*/ 0 h 530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4" name="Google Shape;85;p10"/>
          <p:cNvSpPr>
            <a:spLocks/>
          </p:cNvSpPr>
          <p:nvPr/>
        </p:nvSpPr>
        <p:spPr bwMode="auto">
          <a:xfrm>
            <a:off x="2200275" y="4316413"/>
            <a:ext cx="1241425" cy="1808162"/>
          </a:xfrm>
          <a:custGeom>
            <a:avLst/>
            <a:gdLst>
              <a:gd name="T0" fmla="*/ 2147483646 w 9593"/>
              <a:gd name="T1" fmla="*/ 41142542 h 13976"/>
              <a:gd name="T2" fmla="*/ 2147483646 w 9593"/>
              <a:gd name="T3" fmla="*/ 240377387 h 13976"/>
              <a:gd name="T4" fmla="*/ 2147483646 w 9593"/>
              <a:gd name="T5" fmla="*/ 599847005 h 13976"/>
              <a:gd name="T6" fmla="*/ 2147483646 w 9593"/>
              <a:gd name="T7" fmla="*/ 1197534851 h 13976"/>
              <a:gd name="T8" fmla="*/ 2147483646 w 9593"/>
              <a:gd name="T9" fmla="*/ 2147483646 h 13976"/>
              <a:gd name="T10" fmla="*/ 2147483646 w 9593"/>
              <a:gd name="T11" fmla="*/ 2147483646 h 13976"/>
              <a:gd name="T12" fmla="*/ 2147483646 w 9593"/>
              <a:gd name="T13" fmla="*/ 2147483646 h 13976"/>
              <a:gd name="T14" fmla="*/ 2147483646 w 9593"/>
              <a:gd name="T15" fmla="*/ 2147483646 h 13976"/>
              <a:gd name="T16" fmla="*/ 2147483646 w 9593"/>
              <a:gd name="T17" fmla="*/ 2147483646 h 13976"/>
              <a:gd name="T18" fmla="*/ 2147483646 w 9593"/>
              <a:gd name="T19" fmla="*/ 2147483646 h 13976"/>
              <a:gd name="T20" fmla="*/ 1876798169 w 9593"/>
              <a:gd name="T21" fmla="*/ 2147483646 h 13976"/>
              <a:gd name="T22" fmla="*/ 1198451999 w 9593"/>
              <a:gd name="T23" fmla="*/ 2147483646 h 13976"/>
              <a:gd name="T24" fmla="*/ 678329476 w 9593"/>
              <a:gd name="T25" fmla="*/ 2147483646 h 13976"/>
              <a:gd name="T26" fmla="*/ 320751583 w 9593"/>
              <a:gd name="T27" fmla="*/ 2147483646 h 13976"/>
              <a:gd name="T28" fmla="*/ 121364079 w 9593"/>
              <a:gd name="T29" fmla="*/ 2147483646 h 13976"/>
              <a:gd name="T30" fmla="*/ 0 w 9593"/>
              <a:gd name="T31" fmla="*/ 2147483646 h 13976"/>
              <a:gd name="T32" fmla="*/ 80183787 w 9593"/>
              <a:gd name="T33" fmla="*/ 2147483646 h 13976"/>
              <a:gd name="T34" fmla="*/ 400935370 w 9593"/>
              <a:gd name="T35" fmla="*/ 2147483646 h 13976"/>
              <a:gd name="T36" fmla="*/ 877716980 w 9593"/>
              <a:gd name="T37" fmla="*/ 2147483646 h 13976"/>
              <a:gd name="T38" fmla="*/ 1478023161 w 9593"/>
              <a:gd name="T39" fmla="*/ 2147483646 h 13976"/>
              <a:gd name="T40" fmla="*/ 2147483646 w 9593"/>
              <a:gd name="T41" fmla="*/ 2147483646 h 13976"/>
              <a:gd name="T42" fmla="*/ 2147483646 w 9593"/>
              <a:gd name="T43" fmla="*/ 2147483646 h 13976"/>
              <a:gd name="T44" fmla="*/ 2147483646 w 9593"/>
              <a:gd name="T45" fmla="*/ 2147483646 h 13976"/>
              <a:gd name="T46" fmla="*/ 2147483646 w 9593"/>
              <a:gd name="T47" fmla="*/ 2147483646 h 13976"/>
              <a:gd name="T48" fmla="*/ 2147483646 w 9593"/>
              <a:gd name="T49" fmla="*/ 2147483646 h 13976"/>
              <a:gd name="T50" fmla="*/ 2147483646 w 9593"/>
              <a:gd name="T51" fmla="*/ 2147483646 h 13976"/>
              <a:gd name="T52" fmla="*/ 2147483646 w 9593"/>
              <a:gd name="T53" fmla="*/ 2147483646 h 13976"/>
              <a:gd name="T54" fmla="*/ 2147483646 w 9593"/>
              <a:gd name="T55" fmla="*/ 2147483646 h 13976"/>
              <a:gd name="T56" fmla="*/ 2147483646 w 9593"/>
              <a:gd name="T57" fmla="*/ 2147483646 h 13976"/>
              <a:gd name="T58" fmla="*/ 2147483646 w 9593"/>
              <a:gd name="T59" fmla="*/ 2147483646 h 13976"/>
              <a:gd name="T60" fmla="*/ 2147483646 w 9593"/>
              <a:gd name="T61" fmla="*/ 2147483646 h 13976"/>
              <a:gd name="T62" fmla="*/ 2147483646 w 9593"/>
              <a:gd name="T63" fmla="*/ 2147483646 h 13976"/>
              <a:gd name="T64" fmla="*/ 2147483646 w 9593"/>
              <a:gd name="T65" fmla="*/ 2147483646 h 13976"/>
              <a:gd name="T66" fmla="*/ 2147483646 w 9593"/>
              <a:gd name="T67" fmla="*/ 2147483646 h 13976"/>
              <a:gd name="T68" fmla="*/ 2147483646 w 9593"/>
              <a:gd name="T69" fmla="*/ 2147483646 h 13976"/>
              <a:gd name="T70" fmla="*/ 2147483646 w 9593"/>
              <a:gd name="T71" fmla="*/ 2147483646 h 13976"/>
              <a:gd name="T72" fmla="*/ 2147483646 w 9593"/>
              <a:gd name="T73" fmla="*/ 2147483646 h 13976"/>
              <a:gd name="T74" fmla="*/ 2147483646 w 9593"/>
              <a:gd name="T75" fmla="*/ 2147483646 h 13976"/>
              <a:gd name="T76" fmla="*/ 2147483646 w 9593"/>
              <a:gd name="T77" fmla="*/ 2147483646 h 13976"/>
              <a:gd name="T78" fmla="*/ 2147483646 w 9593"/>
              <a:gd name="T79" fmla="*/ 1836365239 h 13976"/>
              <a:gd name="T80" fmla="*/ 2147483646 w 9593"/>
              <a:gd name="T81" fmla="*/ 2147483646 h 139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5" name="Google Shape;86;p10"/>
          <p:cNvSpPr>
            <a:spLocks/>
          </p:cNvSpPr>
          <p:nvPr/>
        </p:nvSpPr>
        <p:spPr bwMode="auto">
          <a:xfrm>
            <a:off x="0" y="3352800"/>
            <a:ext cx="1838325" cy="2543175"/>
          </a:xfrm>
          <a:custGeom>
            <a:avLst/>
            <a:gdLst>
              <a:gd name="T0" fmla="*/ 2147483646 w 14215"/>
              <a:gd name="T1" fmla="*/ 38939651 h 19664"/>
              <a:gd name="T2" fmla="*/ 2147483646 w 14215"/>
              <a:gd name="T3" fmla="*/ 318006936 h 19664"/>
              <a:gd name="T4" fmla="*/ 2147483646 w 14215"/>
              <a:gd name="T5" fmla="*/ 876124822 h 19664"/>
              <a:gd name="T6" fmla="*/ 1077102357 w 14215"/>
              <a:gd name="T7" fmla="*/ 1713326677 h 19664"/>
              <a:gd name="T8" fmla="*/ 2157494 w 14215"/>
              <a:gd name="T9" fmla="*/ 2147483646 h 19664"/>
              <a:gd name="T10" fmla="*/ 2147483646 w 14215"/>
              <a:gd name="T11" fmla="*/ 2147483646 h 19664"/>
              <a:gd name="T12" fmla="*/ 2147483646 w 14215"/>
              <a:gd name="T13" fmla="*/ 2147483646 h 19664"/>
              <a:gd name="T14" fmla="*/ 2147483646 w 14215"/>
              <a:gd name="T15" fmla="*/ 2147483646 h 19664"/>
              <a:gd name="T16" fmla="*/ 2147483646 w 14215"/>
              <a:gd name="T17" fmla="*/ 2147483646 h 19664"/>
              <a:gd name="T18" fmla="*/ 2147483646 w 14215"/>
              <a:gd name="T19" fmla="*/ 2147483646 h 19664"/>
              <a:gd name="T20" fmla="*/ 2147483646 w 14215"/>
              <a:gd name="T21" fmla="*/ 2147483646 h 19664"/>
              <a:gd name="T22" fmla="*/ 2147483646 w 14215"/>
              <a:gd name="T23" fmla="*/ 2147483646 h 19664"/>
              <a:gd name="T24" fmla="*/ 2147483646 w 14215"/>
              <a:gd name="T25" fmla="*/ 2147483646 h 19664"/>
              <a:gd name="T26" fmla="*/ 2147483646 w 14215"/>
              <a:gd name="T27" fmla="*/ 2147483646 h 19664"/>
              <a:gd name="T28" fmla="*/ 2147483646 w 14215"/>
              <a:gd name="T29" fmla="*/ 2147483646 h 19664"/>
              <a:gd name="T30" fmla="*/ 2147483646 w 14215"/>
              <a:gd name="T31" fmla="*/ 2147483646 h 19664"/>
              <a:gd name="T32" fmla="*/ 2147483646 w 14215"/>
              <a:gd name="T33" fmla="*/ 2147483646 h 19664"/>
              <a:gd name="T34" fmla="*/ 2147483646 w 14215"/>
              <a:gd name="T35" fmla="*/ 2147483646 h 19664"/>
              <a:gd name="T36" fmla="*/ 2147483646 w 14215"/>
              <a:gd name="T37" fmla="*/ 2147483646 h 19664"/>
              <a:gd name="T38" fmla="*/ 2147483646 w 14215"/>
              <a:gd name="T39" fmla="*/ 2147483646 h 19664"/>
              <a:gd name="T40" fmla="*/ 2147483646 w 14215"/>
              <a:gd name="T41" fmla="*/ 2147483646 h 19664"/>
              <a:gd name="T42" fmla="*/ 2147483646 w 14215"/>
              <a:gd name="T43" fmla="*/ 2147483646 h 19664"/>
              <a:gd name="T44" fmla="*/ 2147483646 w 14215"/>
              <a:gd name="T45" fmla="*/ 2147483646 h 19664"/>
              <a:gd name="T46" fmla="*/ 2147483646 w 14215"/>
              <a:gd name="T47" fmla="*/ 2147483646 h 19664"/>
              <a:gd name="T48" fmla="*/ 2147483646 w 14215"/>
              <a:gd name="T49" fmla="*/ 2147483646 h 19664"/>
              <a:gd name="T50" fmla="*/ 2147483646 w 14215"/>
              <a:gd name="T51" fmla="*/ 2147483646 h 19664"/>
              <a:gd name="T52" fmla="*/ 2147483646 w 14215"/>
              <a:gd name="T53" fmla="*/ 2147483646 h 19664"/>
              <a:gd name="T54" fmla="*/ 2147483646 w 14215"/>
              <a:gd name="T55" fmla="*/ 2147483646 h 19664"/>
              <a:gd name="T56" fmla="*/ 2147483646 w 14215"/>
              <a:gd name="T57" fmla="*/ 2147483646 h 19664"/>
              <a:gd name="T58" fmla="*/ 2147483646 w 14215"/>
              <a:gd name="T59" fmla="*/ 2147483646 h 19664"/>
              <a:gd name="T60" fmla="*/ 2147483646 w 14215"/>
              <a:gd name="T61" fmla="*/ 2147483646 h 19664"/>
              <a:gd name="T62" fmla="*/ 2147483646 w 14215"/>
              <a:gd name="T63" fmla="*/ 2147483646 h 19664"/>
              <a:gd name="T64" fmla="*/ 2147483646 w 14215"/>
              <a:gd name="T65" fmla="*/ 2147483646 h 19664"/>
              <a:gd name="T66" fmla="*/ 2147483646 w 14215"/>
              <a:gd name="T67" fmla="*/ 2147483646 h 19664"/>
              <a:gd name="T68" fmla="*/ 2147483646 w 14215"/>
              <a:gd name="T69" fmla="*/ 2147483646 h 19664"/>
              <a:gd name="T70" fmla="*/ 2147483646 w 14215"/>
              <a:gd name="T71" fmla="*/ 2147483646 h 19664"/>
              <a:gd name="T72" fmla="*/ 2147483646 w 14215"/>
              <a:gd name="T73" fmla="*/ 1672212575 h 19664"/>
              <a:gd name="T74" fmla="*/ 2147483646 w 14215"/>
              <a:gd name="T75" fmla="*/ 956178446 h 19664"/>
              <a:gd name="T76" fmla="*/ 2147483646 w 14215"/>
              <a:gd name="T77" fmla="*/ 439141295 h 19664"/>
              <a:gd name="T78" fmla="*/ 2147483646 w 14215"/>
              <a:gd name="T79" fmla="*/ 118976591 h 19664"/>
              <a:gd name="T80" fmla="*/ 2147483646 w 14215"/>
              <a:gd name="T81" fmla="*/ 0 h 196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6" name="Google Shape;87;p10"/>
          <p:cNvSpPr>
            <a:spLocks/>
          </p:cNvSpPr>
          <p:nvPr/>
        </p:nvSpPr>
        <p:spPr bwMode="auto">
          <a:xfrm>
            <a:off x="2819400" y="0"/>
            <a:ext cx="1476375" cy="1285875"/>
          </a:xfrm>
          <a:custGeom>
            <a:avLst/>
            <a:gdLst>
              <a:gd name="T0" fmla="*/ 2147483646 w 11416"/>
              <a:gd name="T1" fmla="*/ 439077880 h 9943"/>
              <a:gd name="T2" fmla="*/ 2147483646 w 11416"/>
              <a:gd name="T3" fmla="*/ 1353994949 h 9943"/>
              <a:gd name="T4" fmla="*/ 2031013885 w 11416"/>
              <a:gd name="T5" fmla="*/ 2147483646 h 9943"/>
              <a:gd name="T6" fmla="*/ 1395113722 w 11416"/>
              <a:gd name="T7" fmla="*/ 2147483646 h 9943"/>
              <a:gd name="T8" fmla="*/ 837068155 w 11416"/>
              <a:gd name="T9" fmla="*/ 2147483646 h 9943"/>
              <a:gd name="T10" fmla="*/ 439080727 w 11416"/>
              <a:gd name="T11" fmla="*/ 2147483646 h 9943"/>
              <a:gd name="T12" fmla="*/ 160058009 w 11416"/>
              <a:gd name="T13" fmla="*/ 2147483646 h 9943"/>
              <a:gd name="T14" fmla="*/ 0 w 11416"/>
              <a:gd name="T15" fmla="*/ 2147483646 h 9943"/>
              <a:gd name="T16" fmla="*/ 0 w 11416"/>
              <a:gd name="T17" fmla="*/ 2147483646 h 9943"/>
              <a:gd name="T18" fmla="*/ 160058009 w 11416"/>
              <a:gd name="T19" fmla="*/ 2147483646 h 9943"/>
              <a:gd name="T20" fmla="*/ 400144958 w 11416"/>
              <a:gd name="T21" fmla="*/ 2147483646 h 9943"/>
              <a:gd name="T22" fmla="*/ 757039215 w 11416"/>
              <a:gd name="T23" fmla="*/ 2147483646 h 9943"/>
              <a:gd name="T24" fmla="*/ 1235055712 w 11416"/>
              <a:gd name="T25" fmla="*/ 2147483646 h 9943"/>
              <a:gd name="T26" fmla="*/ 1793084466 w 11416"/>
              <a:gd name="T27" fmla="*/ 2147483646 h 9943"/>
              <a:gd name="T28" fmla="*/ 2147483646 w 11416"/>
              <a:gd name="T29" fmla="*/ 2147483646 h 9943"/>
              <a:gd name="T30" fmla="*/ 2147483646 w 11416"/>
              <a:gd name="T31" fmla="*/ 2147483646 h 9943"/>
              <a:gd name="T32" fmla="*/ 2147483646 w 11416"/>
              <a:gd name="T33" fmla="*/ 2147483646 h 9943"/>
              <a:gd name="T34" fmla="*/ 2147483646 w 11416"/>
              <a:gd name="T35" fmla="*/ 2147483646 h 9943"/>
              <a:gd name="T36" fmla="*/ 2147483646 w 11416"/>
              <a:gd name="T37" fmla="*/ 2147483646 h 9943"/>
              <a:gd name="T38" fmla="*/ 2147483646 w 11416"/>
              <a:gd name="T39" fmla="*/ 2147483646 h 9943"/>
              <a:gd name="T40" fmla="*/ 2147483646 w 11416"/>
              <a:gd name="T41" fmla="*/ 2147483646 h 9943"/>
              <a:gd name="T42" fmla="*/ 2147483646 w 11416"/>
              <a:gd name="T43" fmla="*/ 2147483646 h 9943"/>
              <a:gd name="T44" fmla="*/ 2147483646 w 11416"/>
              <a:gd name="T45" fmla="*/ 2147483646 h 9943"/>
              <a:gd name="T46" fmla="*/ 2147483646 w 11416"/>
              <a:gd name="T47" fmla="*/ 2147483646 h 9943"/>
              <a:gd name="T48" fmla="*/ 2147483646 w 11416"/>
              <a:gd name="T49" fmla="*/ 2147483646 h 9943"/>
              <a:gd name="T50" fmla="*/ 2147483646 w 11416"/>
              <a:gd name="T51" fmla="*/ 2147483646 h 9943"/>
              <a:gd name="T52" fmla="*/ 2147483646 w 11416"/>
              <a:gd name="T53" fmla="*/ 2147483646 h 9943"/>
              <a:gd name="T54" fmla="*/ 2147483646 w 11416"/>
              <a:gd name="T55" fmla="*/ 2147483646 h 9943"/>
              <a:gd name="T56" fmla="*/ 2147483646 w 11416"/>
              <a:gd name="T57" fmla="*/ 2147483646 h 9943"/>
              <a:gd name="T58" fmla="*/ 2147483646 w 11416"/>
              <a:gd name="T59" fmla="*/ 2147483646 h 9943"/>
              <a:gd name="T60" fmla="*/ 2147483646 w 11416"/>
              <a:gd name="T61" fmla="*/ 2147483646 h 9943"/>
              <a:gd name="T62" fmla="*/ 2147483646 w 11416"/>
              <a:gd name="T63" fmla="*/ 2147483646 h 9943"/>
              <a:gd name="T64" fmla="*/ 2147483646 w 11416"/>
              <a:gd name="T65" fmla="*/ 2147483646 h 9943"/>
              <a:gd name="T66" fmla="*/ 2147483646 w 11416"/>
              <a:gd name="T67" fmla="*/ 2147483646 h 9943"/>
              <a:gd name="T68" fmla="*/ 2147483646 w 11416"/>
              <a:gd name="T69" fmla="*/ 2147483646 h 9943"/>
              <a:gd name="T70" fmla="*/ 2147483646 w 11416"/>
              <a:gd name="T71" fmla="*/ 2147483646 h 9943"/>
              <a:gd name="T72" fmla="*/ 2147483646 w 11416"/>
              <a:gd name="T73" fmla="*/ 2147483646 h 9943"/>
              <a:gd name="T74" fmla="*/ 2147483646 w 11416"/>
              <a:gd name="T75" fmla="*/ 2147483646 h 9943"/>
              <a:gd name="T76" fmla="*/ 2147483646 w 11416"/>
              <a:gd name="T77" fmla="*/ 2147483646 h 9943"/>
              <a:gd name="T78" fmla="*/ 2147483646 w 11416"/>
              <a:gd name="T79" fmla="*/ 2147483646 h 9943"/>
              <a:gd name="T80" fmla="*/ 2147483646 w 11416"/>
              <a:gd name="T81" fmla="*/ 2147483646 h 9943"/>
              <a:gd name="T82" fmla="*/ 2147483646 w 11416"/>
              <a:gd name="T83" fmla="*/ 2147483646 h 9943"/>
              <a:gd name="T84" fmla="*/ 2147483646 w 11416"/>
              <a:gd name="T85" fmla="*/ 2147483646 h 9943"/>
              <a:gd name="T86" fmla="*/ 2147483646 w 11416"/>
              <a:gd name="T87" fmla="*/ 2147483646 h 9943"/>
              <a:gd name="T88" fmla="*/ 2147483646 w 11416"/>
              <a:gd name="T89" fmla="*/ 2147483646 h 9943"/>
              <a:gd name="T90" fmla="*/ 2147483646 w 11416"/>
              <a:gd name="T91" fmla="*/ 1873101251 h 9943"/>
              <a:gd name="T92" fmla="*/ 2147483646 w 11416"/>
              <a:gd name="T93" fmla="*/ 878155761 h 9943"/>
              <a:gd name="T94" fmla="*/ 2147483646 w 11416"/>
              <a:gd name="T95" fmla="*/ 0 h 99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lnTo>
                  <a:pt x="1878"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a:noAutofit/>
          </a:bodyPr>
          <a:lstStyle>
            <a:lvl1pPr marL="609585" lvl="0" indent="-304792" algn="r">
              <a:spcBef>
                <a:spcPts val="480"/>
              </a:spcBef>
              <a:spcAft>
                <a:spcPts val="0"/>
              </a:spcAft>
              <a:buClr>
                <a:schemeClr val="dk1"/>
              </a:buClr>
              <a:buSzPts val="1800"/>
              <a:buNone/>
              <a:defRPr sz="2400"/>
            </a:lvl1pPr>
          </a:lstStyle>
          <a:p>
            <a:endParaRPr/>
          </a:p>
        </p:txBody>
      </p:sp>
      <p:sp>
        <p:nvSpPr>
          <p:cNvPr id="7" name="Google Shape;89;p10"/>
          <p:cNvSpPr txBox="1">
            <a:spLocks noGrp="1"/>
          </p:cNvSpPr>
          <p:nvPr>
            <p:ph type="sldNum" idx="10"/>
          </p:nvPr>
        </p:nvSpPr>
        <p:spPr/>
        <p:txBody>
          <a:bodyPr/>
          <a:lstStyle>
            <a:lvl1pPr>
              <a:defRPr/>
            </a:lvl1pPr>
          </a:lstStyle>
          <a:p>
            <a:fld id="{B1CB0584-C011-4A8B-9624-64A9B587D5E0}" type="slidenum">
              <a:rPr lang="en-US">
                <a:solidFill>
                  <a:srgbClr val="51B148"/>
                </a:solidFill>
              </a:rPr>
              <a:pPr/>
              <a:t>‹#›</a:t>
            </a:fld>
            <a:endParaRPr lang="en-US">
              <a:solidFill>
                <a:srgbClr val="51B148"/>
              </a:solidFill>
            </a:endParaRPr>
          </a:p>
        </p:txBody>
      </p:sp>
    </p:spTree>
    <p:extLst>
      <p:ext uri="{BB962C8B-B14F-4D97-AF65-F5344CB8AC3E}">
        <p14:creationId xmlns:p14="http://schemas.microsoft.com/office/powerpoint/2010/main" val="981799990"/>
      </p:ext>
    </p:extLst>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p:cNvSpPr txBox="1">
            <a:spLocks noGrp="1"/>
          </p:cNvSpPr>
          <p:nvPr>
            <p:ph type="sldNum" idx="10"/>
          </p:nvPr>
        </p:nvSpPr>
        <p:spPr/>
        <p:txBody>
          <a:bodyPr/>
          <a:lstStyle>
            <a:lvl1pPr>
              <a:defRPr>
                <a:solidFill>
                  <a:srgbClr val="FFFFFF"/>
                </a:solidFill>
              </a:defRPr>
            </a:lvl1pPr>
          </a:lstStyle>
          <a:p>
            <a:fld id="{1ACDE7F1-BFC0-4077-8523-D8C4C5754A6D}" type="slidenum">
              <a:rPr lang="en-US"/>
              <a:pPr/>
              <a:t>‹#›</a:t>
            </a:fld>
            <a:endParaRPr lang="en-US"/>
          </a:p>
        </p:txBody>
      </p:sp>
    </p:spTree>
    <p:extLst>
      <p:ext uri="{BB962C8B-B14F-4D97-AF65-F5344CB8AC3E}">
        <p14:creationId xmlns:p14="http://schemas.microsoft.com/office/powerpoint/2010/main" val="3413041288"/>
      </p:ext>
    </p:extLst>
  </p:cSld>
  <p:clrMapOvr>
    <a:masterClrMapping/>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2" name="Google Shape;94;p12"/>
          <p:cNvSpPr/>
          <p:nvPr/>
        </p:nvSpPr>
        <p:spPr>
          <a:xfrm rot="3560713">
            <a:off x="10560050" y="5519738"/>
            <a:ext cx="1504950" cy="914400"/>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lIns="121900" tIns="121900" rIns="121900" bIns="121900" anchor="ctr"/>
          <a:lstStyle/>
          <a:p>
            <a:pPr eaLnBrk="0" fontAlgn="base" hangingPunct="0">
              <a:defRPr/>
            </a:pPr>
            <a:endParaRPr sz="2400">
              <a:solidFill>
                <a:srgbClr val="484F56"/>
              </a:solidFill>
              <a:latin typeface="Open Sans" panose="020B0606030504020204" pitchFamily="34" charset="0"/>
            </a:endParaRPr>
          </a:p>
        </p:txBody>
      </p:sp>
      <p:sp>
        <p:nvSpPr>
          <p:cNvPr id="3" name="Google Shape;95;p12"/>
          <p:cNvSpPr>
            <a:spLocks/>
          </p:cNvSpPr>
          <p:nvPr/>
        </p:nvSpPr>
        <p:spPr bwMode="auto">
          <a:xfrm rot="1619439">
            <a:off x="10025063" y="5284788"/>
            <a:ext cx="587375" cy="876300"/>
          </a:xfrm>
          <a:custGeom>
            <a:avLst/>
            <a:gdLst>
              <a:gd name="T0" fmla="*/ 2147483646 w 6004"/>
              <a:gd name="T1" fmla="*/ 17734643 h 8967"/>
              <a:gd name="T2" fmla="*/ 2147483646 w 6004"/>
              <a:gd name="T3" fmla="*/ 86792008 h 8967"/>
              <a:gd name="T4" fmla="*/ 2147483646 w 6004"/>
              <a:gd name="T5" fmla="*/ 240788516 h 8967"/>
              <a:gd name="T6" fmla="*/ 2000915732 w 6004"/>
              <a:gd name="T7" fmla="*/ 498375860 h 8967"/>
              <a:gd name="T8" fmla="*/ 1517770739 w 6004"/>
              <a:gd name="T9" fmla="*/ 790496578 h 8967"/>
              <a:gd name="T10" fmla="*/ 1207848151 w 6004"/>
              <a:gd name="T11" fmla="*/ 1014486363 h 8967"/>
              <a:gd name="T12" fmla="*/ 931634079 w 6004"/>
              <a:gd name="T13" fmla="*/ 1306607081 h 8967"/>
              <a:gd name="T14" fmla="*/ 673212069 w 6004"/>
              <a:gd name="T15" fmla="*/ 1633261172 h 8967"/>
              <a:gd name="T16" fmla="*/ 449436575 w 6004"/>
              <a:gd name="T17" fmla="*/ 2011237986 h 8967"/>
              <a:gd name="T18" fmla="*/ 259359912 w 6004"/>
              <a:gd name="T19" fmla="*/ 2147483646 h 8967"/>
              <a:gd name="T20" fmla="*/ 138575987 w 6004"/>
              <a:gd name="T21" fmla="*/ 2147483646 h 8967"/>
              <a:gd name="T22" fmla="*/ 52438578 w 6004"/>
              <a:gd name="T23" fmla="*/ 2147483646 h 8967"/>
              <a:gd name="T24" fmla="*/ 937902 w 6004"/>
              <a:gd name="T25" fmla="*/ 2147483646 h 8967"/>
              <a:gd name="T26" fmla="*/ 35584320 w 6004"/>
              <a:gd name="T27" fmla="*/ 2147483646 h 8967"/>
              <a:gd name="T28" fmla="*/ 173222405 w 6004"/>
              <a:gd name="T29" fmla="*/ 2147483646 h 8967"/>
              <a:gd name="T30" fmla="*/ 345497321 w 6004"/>
              <a:gd name="T31" fmla="*/ 2147483646 h 8967"/>
              <a:gd name="T32" fmla="*/ 656357909 w 6004"/>
              <a:gd name="T33" fmla="*/ 2147483646 h 8967"/>
              <a:gd name="T34" fmla="*/ 880142990 w 6004"/>
              <a:gd name="T35" fmla="*/ 2147483646 h 8967"/>
              <a:gd name="T36" fmla="*/ 1931632483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1925381890 h 8967"/>
              <a:gd name="T62" fmla="*/ 2147483646 w 6004"/>
              <a:gd name="T63" fmla="*/ 1288872340 h 8967"/>
              <a:gd name="T64" fmla="*/ 2147483646 w 6004"/>
              <a:gd name="T65" fmla="*/ 756899019 h 8967"/>
              <a:gd name="T66" fmla="*/ 2147483646 w 6004"/>
              <a:gd name="T67" fmla="*/ 344388832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4" name="Google Shape;96;p12"/>
          <p:cNvSpPr/>
          <p:nvPr/>
        </p:nvSpPr>
        <p:spPr>
          <a:xfrm rot="16035210">
            <a:off x="1542257" y="281781"/>
            <a:ext cx="895350" cy="715963"/>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lIns="121900" tIns="121900" rIns="121900" bIns="121900" anchor="ctr"/>
          <a:lstStyle/>
          <a:p>
            <a:pPr eaLnBrk="0" fontAlgn="base" hangingPunct="0">
              <a:defRPr/>
            </a:pPr>
            <a:endParaRPr sz="2400">
              <a:solidFill>
                <a:srgbClr val="484F56"/>
              </a:solidFill>
              <a:latin typeface="Open Sans" panose="020B0606030504020204" pitchFamily="34" charset="0"/>
            </a:endParaRPr>
          </a:p>
        </p:txBody>
      </p:sp>
      <p:sp>
        <p:nvSpPr>
          <p:cNvPr id="5" name="Google Shape;97;p12"/>
          <p:cNvSpPr>
            <a:spLocks/>
          </p:cNvSpPr>
          <p:nvPr/>
        </p:nvSpPr>
        <p:spPr bwMode="auto">
          <a:xfrm rot="8585060">
            <a:off x="322263" y="352425"/>
            <a:ext cx="1300162" cy="2128838"/>
          </a:xfrm>
          <a:custGeom>
            <a:avLst/>
            <a:gdLst>
              <a:gd name="T0" fmla="*/ 2147483646 w 5838"/>
              <a:gd name="T1" fmla="*/ 408954302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828440377 w 5838"/>
              <a:gd name="T19" fmla="*/ 2147483646 h 9557"/>
              <a:gd name="T20" fmla="*/ 209850334 w 5838"/>
              <a:gd name="T21" fmla="*/ 2147483646 h 9557"/>
              <a:gd name="T22" fmla="*/ 11060508 w 5838"/>
              <a:gd name="T23" fmla="*/ 2147483646 h 9557"/>
              <a:gd name="T24" fmla="*/ 618590043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817908381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6" name="Google Shape;93;p12"/>
          <p:cNvSpPr txBox="1">
            <a:spLocks noGrp="1"/>
          </p:cNvSpPr>
          <p:nvPr>
            <p:ph type="sldNum" idx="10"/>
          </p:nvPr>
        </p:nvSpPr>
        <p:spPr/>
        <p:txBody>
          <a:bodyPr/>
          <a:lstStyle>
            <a:lvl1pPr>
              <a:defRPr>
                <a:solidFill>
                  <a:srgbClr val="FFFFFF"/>
                </a:solidFill>
              </a:defRPr>
            </a:lvl1pPr>
          </a:lstStyle>
          <a:p>
            <a:fld id="{CB4254B4-EE19-4830-8951-D583B8404A1C}" type="slidenum">
              <a:rPr lang="en-US"/>
              <a:pPr/>
              <a:t>‹#›</a:t>
            </a:fld>
            <a:endParaRPr lang="en-US"/>
          </a:p>
        </p:txBody>
      </p:sp>
    </p:spTree>
    <p:extLst>
      <p:ext uri="{BB962C8B-B14F-4D97-AF65-F5344CB8AC3E}">
        <p14:creationId xmlns:p14="http://schemas.microsoft.com/office/powerpoint/2010/main" val="26025936"/>
      </p:ext>
    </p:extLst>
  </p:cSld>
  <p:clrMapOvr>
    <a:masterClrMapping/>
  </p:clrMapOvr>
</p:sldLayout>
</file>

<file path=ppt/slideLayouts/slideLayout649.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2" name="Google Shape;100;p13"/>
          <p:cNvSpPr/>
          <p:nvPr/>
        </p:nvSpPr>
        <p:spPr>
          <a:xfrm rot="3560713">
            <a:off x="10560050" y="5519738"/>
            <a:ext cx="1504950" cy="914400"/>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lIns="121900" tIns="121900" rIns="121900" bIns="121900" anchor="ctr"/>
          <a:lstStyle/>
          <a:p>
            <a:pPr eaLnBrk="0" fontAlgn="base" hangingPunct="0">
              <a:defRPr/>
            </a:pPr>
            <a:endParaRPr sz="2400">
              <a:solidFill>
                <a:srgbClr val="484F56"/>
              </a:solidFill>
              <a:latin typeface="Open Sans" panose="020B0606030504020204" pitchFamily="34" charset="0"/>
            </a:endParaRPr>
          </a:p>
        </p:txBody>
      </p:sp>
      <p:sp>
        <p:nvSpPr>
          <p:cNvPr id="3" name="Google Shape;101;p13"/>
          <p:cNvSpPr>
            <a:spLocks/>
          </p:cNvSpPr>
          <p:nvPr/>
        </p:nvSpPr>
        <p:spPr bwMode="auto">
          <a:xfrm rot="1619439">
            <a:off x="10025063" y="5284788"/>
            <a:ext cx="587375" cy="876300"/>
          </a:xfrm>
          <a:custGeom>
            <a:avLst/>
            <a:gdLst>
              <a:gd name="T0" fmla="*/ 2147483646 w 6004"/>
              <a:gd name="T1" fmla="*/ 17734643 h 8967"/>
              <a:gd name="T2" fmla="*/ 2147483646 w 6004"/>
              <a:gd name="T3" fmla="*/ 86792008 h 8967"/>
              <a:gd name="T4" fmla="*/ 2147483646 w 6004"/>
              <a:gd name="T5" fmla="*/ 240788516 h 8967"/>
              <a:gd name="T6" fmla="*/ 2000915732 w 6004"/>
              <a:gd name="T7" fmla="*/ 498375860 h 8967"/>
              <a:gd name="T8" fmla="*/ 1517770739 w 6004"/>
              <a:gd name="T9" fmla="*/ 790496578 h 8967"/>
              <a:gd name="T10" fmla="*/ 1207848151 w 6004"/>
              <a:gd name="T11" fmla="*/ 1014486363 h 8967"/>
              <a:gd name="T12" fmla="*/ 931634079 w 6004"/>
              <a:gd name="T13" fmla="*/ 1306607081 h 8967"/>
              <a:gd name="T14" fmla="*/ 673212069 w 6004"/>
              <a:gd name="T15" fmla="*/ 1633261172 h 8967"/>
              <a:gd name="T16" fmla="*/ 449436575 w 6004"/>
              <a:gd name="T17" fmla="*/ 2011237986 h 8967"/>
              <a:gd name="T18" fmla="*/ 259359912 w 6004"/>
              <a:gd name="T19" fmla="*/ 2147483646 h 8967"/>
              <a:gd name="T20" fmla="*/ 138575987 w 6004"/>
              <a:gd name="T21" fmla="*/ 2147483646 h 8967"/>
              <a:gd name="T22" fmla="*/ 52438578 w 6004"/>
              <a:gd name="T23" fmla="*/ 2147483646 h 8967"/>
              <a:gd name="T24" fmla="*/ 937902 w 6004"/>
              <a:gd name="T25" fmla="*/ 2147483646 h 8967"/>
              <a:gd name="T26" fmla="*/ 35584320 w 6004"/>
              <a:gd name="T27" fmla="*/ 2147483646 h 8967"/>
              <a:gd name="T28" fmla="*/ 173222405 w 6004"/>
              <a:gd name="T29" fmla="*/ 2147483646 h 8967"/>
              <a:gd name="T30" fmla="*/ 345497321 w 6004"/>
              <a:gd name="T31" fmla="*/ 2147483646 h 8967"/>
              <a:gd name="T32" fmla="*/ 656357909 w 6004"/>
              <a:gd name="T33" fmla="*/ 2147483646 h 8967"/>
              <a:gd name="T34" fmla="*/ 880142990 w 6004"/>
              <a:gd name="T35" fmla="*/ 2147483646 h 8967"/>
              <a:gd name="T36" fmla="*/ 1931632483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1925381890 h 8967"/>
              <a:gd name="T62" fmla="*/ 2147483646 w 6004"/>
              <a:gd name="T63" fmla="*/ 1288872340 h 8967"/>
              <a:gd name="T64" fmla="*/ 2147483646 w 6004"/>
              <a:gd name="T65" fmla="*/ 756899019 h 8967"/>
              <a:gd name="T66" fmla="*/ 2147483646 w 6004"/>
              <a:gd name="T67" fmla="*/ 344388832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4" name="Google Shape;102;p13"/>
          <p:cNvSpPr/>
          <p:nvPr/>
        </p:nvSpPr>
        <p:spPr>
          <a:xfrm rot="16035210">
            <a:off x="1542257" y="281781"/>
            <a:ext cx="895350" cy="715963"/>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lIns="121900" tIns="121900" rIns="121900" bIns="121900" anchor="ctr"/>
          <a:lstStyle/>
          <a:p>
            <a:pPr eaLnBrk="0" fontAlgn="base" hangingPunct="0">
              <a:defRPr/>
            </a:pPr>
            <a:endParaRPr sz="2400">
              <a:solidFill>
                <a:srgbClr val="484F56"/>
              </a:solidFill>
              <a:latin typeface="Open Sans" panose="020B0606030504020204" pitchFamily="34" charset="0"/>
            </a:endParaRPr>
          </a:p>
        </p:txBody>
      </p:sp>
      <p:sp>
        <p:nvSpPr>
          <p:cNvPr id="5" name="Google Shape;103;p13"/>
          <p:cNvSpPr>
            <a:spLocks/>
          </p:cNvSpPr>
          <p:nvPr/>
        </p:nvSpPr>
        <p:spPr bwMode="auto">
          <a:xfrm rot="8585060">
            <a:off x="322263" y="352425"/>
            <a:ext cx="1300162" cy="2128838"/>
          </a:xfrm>
          <a:custGeom>
            <a:avLst/>
            <a:gdLst>
              <a:gd name="T0" fmla="*/ 2147483646 w 5838"/>
              <a:gd name="T1" fmla="*/ 408954302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828440377 w 5838"/>
              <a:gd name="T19" fmla="*/ 2147483646 h 9557"/>
              <a:gd name="T20" fmla="*/ 209850334 w 5838"/>
              <a:gd name="T21" fmla="*/ 2147483646 h 9557"/>
              <a:gd name="T22" fmla="*/ 11060508 w 5838"/>
              <a:gd name="T23" fmla="*/ 2147483646 h 9557"/>
              <a:gd name="T24" fmla="*/ 618590043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817908381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156"/>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eaLnBrk="0" fontAlgn="base" hangingPunct="0">
              <a:spcBef>
                <a:spcPct val="0"/>
              </a:spcBef>
              <a:spcAft>
                <a:spcPct val="0"/>
              </a:spcAft>
            </a:pPr>
            <a:endParaRPr lang="en-US">
              <a:solidFill>
                <a:srgbClr val="484F56"/>
              </a:solidFill>
              <a:latin typeface="Open Sans" panose="020B0606030504020204" pitchFamily="34" charset="0"/>
            </a:endParaRPr>
          </a:p>
        </p:txBody>
      </p:sp>
      <p:sp>
        <p:nvSpPr>
          <p:cNvPr id="6" name="Google Shape;99;p13"/>
          <p:cNvSpPr txBox="1">
            <a:spLocks noGrp="1"/>
          </p:cNvSpPr>
          <p:nvPr>
            <p:ph type="sldNum" idx="10"/>
          </p:nvPr>
        </p:nvSpPr>
        <p:spPr/>
        <p:txBody>
          <a:bodyPr/>
          <a:lstStyle>
            <a:lvl1pPr>
              <a:defRPr>
                <a:solidFill>
                  <a:srgbClr val="FFFFFF"/>
                </a:solidFill>
              </a:defRPr>
            </a:lvl1pPr>
          </a:lstStyle>
          <a:p>
            <a:fld id="{DC56AAF2-1965-47CE-9180-5C6CFCFEB801}" type="slidenum">
              <a:rPr lang="en-US"/>
              <a:pPr/>
              <a:t>‹#›</a:t>
            </a:fld>
            <a:endParaRPr lang="en-US"/>
          </a:p>
        </p:txBody>
      </p:sp>
    </p:spTree>
    <p:extLst>
      <p:ext uri="{BB962C8B-B14F-4D97-AF65-F5344CB8AC3E}">
        <p14:creationId xmlns:p14="http://schemas.microsoft.com/office/powerpoint/2010/main" val="1361121663"/>
      </p:ext>
    </p:extLst>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Freeform 40"/>
          <p:cNvSpPr>
            <a:spLocks/>
          </p:cNvSpPr>
          <p:nvPr/>
        </p:nvSpPr>
        <p:spPr bwMode="gray">
          <a:xfrm>
            <a:off x="0" y="6048375"/>
            <a:ext cx="3683000" cy="809625"/>
          </a:xfrm>
          <a:custGeom>
            <a:avLst/>
            <a:gdLst>
              <a:gd name="T0" fmla="*/ 0 w 1740"/>
              <a:gd name="T1" fmla="*/ 0 h 510"/>
              <a:gd name="T2" fmla="*/ 0 w 1740"/>
              <a:gd name="T3" fmla="*/ 2147483646 h 510"/>
              <a:gd name="T4" fmla="*/ 2147483646 w 1740"/>
              <a:gd name="T5" fmla="*/ 2147483646 h 510"/>
              <a:gd name="T6" fmla="*/ 2147483646 w 1740"/>
              <a:gd name="T7" fmla="*/ 2147483646 h 510"/>
              <a:gd name="T8" fmla="*/ 0 w 1740"/>
              <a:gd name="T9" fmla="*/ 0 h 5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40" h="510">
                <a:moveTo>
                  <a:pt x="0" y="0"/>
                </a:moveTo>
                <a:lnTo>
                  <a:pt x="0" y="510"/>
                </a:lnTo>
                <a:cubicBezTo>
                  <a:pt x="0" y="510"/>
                  <a:pt x="870" y="510"/>
                  <a:pt x="1740" y="510"/>
                </a:cubicBezTo>
                <a:cubicBezTo>
                  <a:pt x="1650" y="258"/>
                  <a:pt x="1595" y="30"/>
                  <a:pt x="1595" y="30"/>
                </a:cubicBezTo>
                <a:cubicBezTo>
                  <a:pt x="798" y="54"/>
                  <a:pt x="0" y="0"/>
                  <a:pt x="0" y="0"/>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5" name="Freeform 41"/>
          <p:cNvSpPr>
            <a:spLocks/>
          </p:cNvSpPr>
          <p:nvPr/>
        </p:nvSpPr>
        <p:spPr bwMode="gray">
          <a:xfrm>
            <a:off x="3454400" y="4705350"/>
            <a:ext cx="8534400" cy="2152650"/>
          </a:xfrm>
          <a:custGeom>
            <a:avLst/>
            <a:gdLst>
              <a:gd name="T0" fmla="*/ 2147483646 w 4032"/>
              <a:gd name="T1" fmla="*/ 0 h 1356"/>
              <a:gd name="T2" fmla="*/ 2147483646 w 4032"/>
              <a:gd name="T3" fmla="*/ 2147483646 h 1356"/>
              <a:gd name="T4" fmla="*/ 2147483646 w 4032"/>
              <a:gd name="T5" fmla="*/ 2147483646 h 1356"/>
              <a:gd name="T6" fmla="*/ 2147483646 w 4032"/>
              <a:gd name="T7" fmla="*/ 2147483646 h 1356"/>
              <a:gd name="T8" fmla="*/ 0 w 4032"/>
              <a:gd name="T9" fmla="*/ 2147483646 h 1356"/>
              <a:gd name="T10" fmla="*/ 2147483646 w 4032"/>
              <a:gd name="T11" fmla="*/ 0 h 135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032" h="1356">
                <a:moveTo>
                  <a:pt x="1116" y="0"/>
                </a:moveTo>
                <a:cubicBezTo>
                  <a:pt x="2370" y="1254"/>
                  <a:pt x="3840" y="636"/>
                  <a:pt x="3840" y="636"/>
                </a:cubicBezTo>
                <a:cubicBezTo>
                  <a:pt x="4032" y="966"/>
                  <a:pt x="4032" y="1356"/>
                  <a:pt x="4032" y="1356"/>
                </a:cubicBezTo>
                <a:cubicBezTo>
                  <a:pt x="4032" y="1356"/>
                  <a:pt x="2160" y="1356"/>
                  <a:pt x="288" y="1356"/>
                </a:cubicBezTo>
                <a:cubicBezTo>
                  <a:pt x="120" y="1140"/>
                  <a:pt x="0" y="828"/>
                  <a:pt x="0" y="828"/>
                </a:cubicBezTo>
                <a:lnTo>
                  <a:pt x="1116"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 name="Freeform 42"/>
          <p:cNvSpPr>
            <a:spLocks/>
          </p:cNvSpPr>
          <p:nvPr/>
        </p:nvSpPr>
        <p:spPr bwMode="gray">
          <a:xfrm>
            <a:off x="5867400" y="781050"/>
            <a:ext cx="6324600" cy="5048250"/>
          </a:xfrm>
          <a:custGeom>
            <a:avLst/>
            <a:gdLst>
              <a:gd name="T0" fmla="*/ 2147483646 w 2988"/>
              <a:gd name="T1" fmla="*/ 2147483646 h 3180"/>
              <a:gd name="T2" fmla="*/ 2147483646 w 2988"/>
              <a:gd name="T3" fmla="*/ 0 h 3180"/>
              <a:gd name="T4" fmla="*/ 2147483646 w 2988"/>
              <a:gd name="T5" fmla="*/ 2147483646 h 3180"/>
              <a:gd name="T6" fmla="*/ 2147483646 w 2988"/>
              <a:gd name="T7" fmla="*/ 2147483646 h 3180"/>
              <a:gd name="T8" fmla="*/ 2147483646 w 2988"/>
              <a:gd name="T9" fmla="*/ 2147483646 h 3180"/>
              <a:gd name="T10" fmla="*/ 0 w 2988"/>
              <a:gd name="T11" fmla="*/ 2147483646 h 3180"/>
              <a:gd name="T12" fmla="*/ 2147483646 w 2988"/>
              <a:gd name="T13" fmla="*/ 2147483646 h 3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88" h="3180">
                <a:moveTo>
                  <a:pt x="510" y="1098"/>
                </a:moveTo>
                <a:cubicBezTo>
                  <a:pt x="1710" y="840"/>
                  <a:pt x="2280" y="0"/>
                  <a:pt x="2280" y="0"/>
                </a:cubicBezTo>
                <a:cubicBezTo>
                  <a:pt x="2700" y="96"/>
                  <a:pt x="2988" y="342"/>
                  <a:pt x="2988" y="342"/>
                </a:cubicBezTo>
                <a:lnTo>
                  <a:pt x="2988" y="2772"/>
                </a:lnTo>
                <a:cubicBezTo>
                  <a:pt x="2988" y="2772"/>
                  <a:pt x="2202" y="3180"/>
                  <a:pt x="1452" y="3060"/>
                </a:cubicBezTo>
                <a:cubicBezTo>
                  <a:pt x="636" y="2940"/>
                  <a:pt x="0" y="2406"/>
                  <a:pt x="0" y="2406"/>
                </a:cubicBezTo>
                <a:lnTo>
                  <a:pt x="510" y="109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7" name="Freeform 43"/>
          <p:cNvSpPr>
            <a:spLocks/>
          </p:cNvSpPr>
          <p:nvPr/>
        </p:nvSpPr>
        <p:spPr bwMode="gray">
          <a:xfrm>
            <a:off x="6400800" y="0"/>
            <a:ext cx="4368800" cy="2409825"/>
          </a:xfrm>
          <a:custGeom>
            <a:avLst/>
            <a:gdLst>
              <a:gd name="T0" fmla="*/ 0 w 2064"/>
              <a:gd name="T1" fmla="*/ 0 h 1518"/>
              <a:gd name="T2" fmla="*/ 2147483646 w 2064"/>
              <a:gd name="T3" fmla="*/ 2147483646 h 1518"/>
              <a:gd name="T4" fmla="*/ 2147483646 w 2064"/>
              <a:gd name="T5" fmla="*/ 0 h 1518"/>
              <a:gd name="T6" fmla="*/ 0 w 2064"/>
              <a:gd name="T7" fmla="*/ 0 h 15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64" h="1518">
                <a:moveTo>
                  <a:pt x="0" y="0"/>
                </a:moveTo>
                <a:cubicBezTo>
                  <a:pt x="0" y="0"/>
                  <a:pt x="138" y="759"/>
                  <a:pt x="276" y="1518"/>
                </a:cubicBezTo>
                <a:cubicBezTo>
                  <a:pt x="1518" y="1194"/>
                  <a:pt x="2064" y="0"/>
                  <a:pt x="2064" y="0"/>
                </a:cubicBez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8" name="Freeform 79"/>
          <p:cNvSpPr>
            <a:spLocks/>
          </p:cNvSpPr>
          <p:nvPr/>
        </p:nvSpPr>
        <p:spPr bwMode="gray">
          <a:xfrm>
            <a:off x="0" y="0"/>
            <a:ext cx="8777288" cy="7267575"/>
          </a:xfrm>
          <a:custGeom>
            <a:avLst/>
            <a:gdLst>
              <a:gd name="T0" fmla="*/ 0 w 4014"/>
              <a:gd name="T1" fmla="*/ 0 h 4455"/>
              <a:gd name="T2" fmla="*/ 2147483646 w 4014"/>
              <a:gd name="T3" fmla="*/ 0 h 4455"/>
              <a:gd name="T4" fmla="*/ 2147483646 w 4014"/>
              <a:gd name="T5" fmla="*/ 2147483646 h 4455"/>
              <a:gd name="T6" fmla="*/ 0 w 4014"/>
              <a:gd name="T7" fmla="*/ 2147483646 h 4455"/>
              <a:gd name="T8" fmla="*/ 0 w 4014"/>
              <a:gd name="T9" fmla="*/ 0 h 4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14" h="4455">
                <a:moveTo>
                  <a:pt x="0" y="0"/>
                </a:moveTo>
                <a:lnTo>
                  <a:pt x="3612" y="0"/>
                </a:lnTo>
                <a:cubicBezTo>
                  <a:pt x="4014" y="984"/>
                  <a:pt x="3812" y="2307"/>
                  <a:pt x="3222" y="3042"/>
                </a:cubicBezTo>
                <a:cubicBezTo>
                  <a:pt x="1988" y="4455"/>
                  <a:pt x="0" y="3744"/>
                  <a:pt x="0" y="3744"/>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9" name="Freeform 45"/>
          <p:cNvSpPr>
            <a:spLocks/>
          </p:cNvSpPr>
          <p:nvPr/>
        </p:nvSpPr>
        <p:spPr bwMode="gray">
          <a:xfrm>
            <a:off x="0" y="0"/>
            <a:ext cx="8496300" cy="7072313"/>
          </a:xfrm>
          <a:custGeom>
            <a:avLst/>
            <a:gdLst/>
            <a:ahLst/>
            <a:cxnLst>
              <a:cxn ang="0">
                <a:pos x="0" y="0"/>
              </a:cxn>
              <a:cxn ang="0">
                <a:pos x="3612" y="0"/>
              </a:cxn>
              <a:cxn ang="0">
                <a:pos x="3222" y="3042"/>
              </a:cxn>
              <a:cxn ang="0">
                <a:pos x="0" y="3744"/>
              </a:cxn>
              <a:cxn ang="0">
                <a:pos x="0" y="0"/>
              </a:cxn>
            </a:cxnLst>
            <a:rect l="0" t="0" r="r" b="b"/>
            <a:pathLst>
              <a:path w="4014" h="4455">
                <a:moveTo>
                  <a:pt x="0" y="0"/>
                </a:moveTo>
                <a:lnTo>
                  <a:pt x="3612" y="0"/>
                </a:lnTo>
                <a:cubicBezTo>
                  <a:pt x="4014" y="984"/>
                  <a:pt x="3812" y="2307"/>
                  <a:pt x="3222" y="3042"/>
                </a:cubicBezTo>
                <a:cubicBezTo>
                  <a:pt x="1988" y="4455"/>
                  <a:pt x="0" y="3744"/>
                  <a:pt x="0" y="3744"/>
                </a:cubicBezTo>
                <a:lnTo>
                  <a:pt x="0" y="0"/>
                </a:lnTo>
                <a:close/>
              </a:path>
            </a:pathLst>
          </a:custGeom>
          <a:gradFill rotWithShape="1">
            <a:gsLst>
              <a:gs pos="0">
                <a:schemeClr val="bg1">
                  <a:gamma/>
                  <a:tint val="25490"/>
                  <a:invGamma/>
                </a:schemeClr>
              </a:gs>
              <a:gs pos="100000">
                <a:schemeClr val="bg1"/>
              </a:gs>
            </a:gsLst>
            <a:lin ang="2700000" scaled="1"/>
          </a:gradFill>
          <a:ln w="9525">
            <a:noFill/>
            <a:round/>
            <a:headEnd/>
            <a:tailEnd/>
          </a:ln>
          <a:effectLst/>
        </p:spPr>
        <p:txBody>
          <a:bodyPr/>
          <a:lstStyle/>
          <a:p>
            <a:pPr algn="ctr" fontAlgn="base">
              <a:spcBef>
                <a:spcPct val="0"/>
              </a:spcBef>
              <a:spcAft>
                <a:spcPct val="0"/>
              </a:spcAft>
              <a:defRPr/>
            </a:pPr>
            <a:endParaRPr lang="en-US">
              <a:solidFill>
                <a:srgbClr val="000000"/>
              </a:solidFill>
            </a:endParaRPr>
          </a:p>
        </p:txBody>
      </p:sp>
      <p:sp>
        <p:nvSpPr>
          <p:cNvPr id="10" name="Line 47"/>
          <p:cNvSpPr>
            <a:spLocks noChangeShapeType="1"/>
          </p:cNvSpPr>
          <p:nvPr/>
        </p:nvSpPr>
        <p:spPr bwMode="gray">
          <a:xfrm>
            <a:off x="334963" y="1588"/>
            <a:ext cx="0" cy="601503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1" name="Line 48"/>
          <p:cNvSpPr>
            <a:spLocks noChangeShapeType="1"/>
          </p:cNvSpPr>
          <p:nvPr/>
        </p:nvSpPr>
        <p:spPr bwMode="gray">
          <a:xfrm>
            <a:off x="1725613" y="1588"/>
            <a:ext cx="0" cy="620712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2" name="Line 49"/>
          <p:cNvSpPr>
            <a:spLocks noChangeShapeType="1"/>
          </p:cNvSpPr>
          <p:nvPr/>
        </p:nvSpPr>
        <p:spPr bwMode="gray">
          <a:xfrm>
            <a:off x="3117850" y="1588"/>
            <a:ext cx="0" cy="618331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3" name="Line 50"/>
          <p:cNvSpPr>
            <a:spLocks noChangeShapeType="1"/>
          </p:cNvSpPr>
          <p:nvPr/>
        </p:nvSpPr>
        <p:spPr bwMode="gray">
          <a:xfrm>
            <a:off x="4510088" y="1588"/>
            <a:ext cx="0" cy="597217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4" name="Line 51"/>
          <p:cNvSpPr>
            <a:spLocks noChangeShapeType="1"/>
          </p:cNvSpPr>
          <p:nvPr/>
        </p:nvSpPr>
        <p:spPr bwMode="gray">
          <a:xfrm>
            <a:off x="5903913" y="1588"/>
            <a:ext cx="0" cy="544988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5" name="Line 53"/>
          <p:cNvSpPr>
            <a:spLocks noChangeShapeType="1"/>
          </p:cNvSpPr>
          <p:nvPr/>
        </p:nvSpPr>
        <p:spPr bwMode="gray">
          <a:xfrm rot="5400000">
            <a:off x="3883819" y="-3623468"/>
            <a:ext cx="0" cy="775176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6" name="Line 54"/>
          <p:cNvSpPr>
            <a:spLocks noChangeShapeType="1"/>
          </p:cNvSpPr>
          <p:nvPr/>
        </p:nvSpPr>
        <p:spPr bwMode="gray">
          <a:xfrm rot="5400000">
            <a:off x="4008438" y="-2682875"/>
            <a:ext cx="0" cy="800100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7" name="Line 55"/>
          <p:cNvSpPr>
            <a:spLocks noChangeShapeType="1"/>
          </p:cNvSpPr>
          <p:nvPr/>
        </p:nvSpPr>
        <p:spPr bwMode="gray">
          <a:xfrm rot="5400000">
            <a:off x="4014788" y="-1624012"/>
            <a:ext cx="0" cy="801370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8" name="Line 56"/>
          <p:cNvSpPr>
            <a:spLocks noChangeShapeType="1"/>
          </p:cNvSpPr>
          <p:nvPr/>
        </p:nvSpPr>
        <p:spPr bwMode="gray">
          <a:xfrm rot="5400000">
            <a:off x="3876676" y="-419100"/>
            <a:ext cx="0" cy="773747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9" name="Line 57"/>
          <p:cNvSpPr>
            <a:spLocks noChangeShapeType="1"/>
          </p:cNvSpPr>
          <p:nvPr/>
        </p:nvSpPr>
        <p:spPr bwMode="gray">
          <a:xfrm rot="5400000">
            <a:off x="3554413" y="968375"/>
            <a:ext cx="0" cy="709295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20" name="Line 58"/>
          <p:cNvSpPr>
            <a:spLocks noChangeShapeType="1"/>
          </p:cNvSpPr>
          <p:nvPr/>
        </p:nvSpPr>
        <p:spPr bwMode="gray">
          <a:xfrm rot="5400000">
            <a:off x="2820194" y="2769394"/>
            <a:ext cx="0" cy="562451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21" name="Rectangle 59"/>
          <p:cNvSpPr>
            <a:spLocks noChangeArrowheads="1"/>
          </p:cNvSpPr>
          <p:nvPr/>
        </p:nvSpPr>
        <p:spPr bwMode="gray">
          <a:xfrm>
            <a:off x="3149600" y="277813"/>
            <a:ext cx="1350963" cy="1025525"/>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 name="Rectangle 60"/>
          <p:cNvSpPr>
            <a:spLocks noChangeArrowheads="1"/>
          </p:cNvSpPr>
          <p:nvPr/>
        </p:nvSpPr>
        <p:spPr bwMode="gray">
          <a:xfrm>
            <a:off x="381000" y="2427288"/>
            <a:ext cx="13509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3" name="Rectangle 61"/>
          <p:cNvSpPr>
            <a:spLocks noChangeArrowheads="1"/>
          </p:cNvSpPr>
          <p:nvPr/>
        </p:nvSpPr>
        <p:spPr bwMode="gray">
          <a:xfrm>
            <a:off x="0" y="271463"/>
            <a:ext cx="3349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4" name="Rectangle 62"/>
          <p:cNvSpPr>
            <a:spLocks noChangeArrowheads="1"/>
          </p:cNvSpPr>
          <p:nvPr/>
        </p:nvSpPr>
        <p:spPr bwMode="gray">
          <a:xfrm>
            <a:off x="1776413" y="1588"/>
            <a:ext cx="1349375" cy="234950"/>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5" name="Freeform 64"/>
          <p:cNvSpPr>
            <a:spLocks/>
          </p:cNvSpPr>
          <p:nvPr/>
        </p:nvSpPr>
        <p:spPr bwMode="gray">
          <a:xfrm>
            <a:off x="3154363" y="4541838"/>
            <a:ext cx="1346200" cy="1033462"/>
          </a:xfrm>
          <a:custGeom>
            <a:avLst/>
            <a:gdLst>
              <a:gd name="T0" fmla="*/ 0 w 636"/>
              <a:gd name="T1" fmla="*/ 0 h 651"/>
              <a:gd name="T2" fmla="*/ 0 w 636"/>
              <a:gd name="T3" fmla="*/ 2147483646 h 651"/>
              <a:gd name="T4" fmla="*/ 2147483646 w 636"/>
              <a:gd name="T5" fmla="*/ 2147483646 h 651"/>
              <a:gd name="T6" fmla="*/ 2147483646 w 636"/>
              <a:gd name="T7" fmla="*/ 0 h 651"/>
              <a:gd name="T8" fmla="*/ 0 w 636"/>
              <a:gd name="T9" fmla="*/ 0 h 6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6" h="651">
                <a:moveTo>
                  <a:pt x="0" y="0"/>
                </a:moveTo>
                <a:lnTo>
                  <a:pt x="0" y="645"/>
                </a:lnTo>
                <a:lnTo>
                  <a:pt x="636" y="651"/>
                </a:lnTo>
                <a:lnTo>
                  <a:pt x="632" y="0"/>
                </a:lnTo>
                <a:lnTo>
                  <a:pt x="0" y="0"/>
                </a:lnTo>
                <a:close/>
              </a:path>
            </a:pathLst>
          </a:custGeom>
          <a:solidFill>
            <a:srgbClr val="FFFFFF">
              <a:alpha val="3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26" name="Rectangle 31"/>
          <p:cNvSpPr>
            <a:spLocks noChangeArrowheads="1"/>
          </p:cNvSpPr>
          <p:nvPr/>
        </p:nvSpPr>
        <p:spPr bwMode="gray">
          <a:xfrm>
            <a:off x="381000" y="2435225"/>
            <a:ext cx="1350963" cy="1025525"/>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grpSp>
        <p:nvGrpSpPr>
          <p:cNvPr id="27" name="Group 71"/>
          <p:cNvGrpSpPr>
            <a:grpSpLocks/>
          </p:cNvGrpSpPr>
          <p:nvPr/>
        </p:nvGrpSpPr>
        <p:grpSpPr bwMode="auto">
          <a:xfrm>
            <a:off x="10769600" y="0"/>
            <a:ext cx="1435100" cy="6858000"/>
            <a:chOff x="5088" y="0"/>
            <a:chExt cx="678" cy="4320"/>
          </a:xfrm>
        </p:grpSpPr>
        <p:sp>
          <p:nvSpPr>
            <p:cNvPr id="28" name="Freeform 66"/>
            <p:cNvSpPr>
              <a:spLocks/>
            </p:cNvSpPr>
            <p:nvPr userDrawn="1"/>
          </p:nvSpPr>
          <p:spPr bwMode="gray">
            <a:xfrm>
              <a:off x="5088" y="0"/>
              <a:ext cx="672" cy="702"/>
            </a:xfrm>
            <a:custGeom>
              <a:avLst/>
              <a:gdLst>
                <a:gd name="T0" fmla="*/ 0 w 672"/>
                <a:gd name="T1" fmla="*/ 371 h 720"/>
                <a:gd name="T2" fmla="*/ 288 w 672"/>
                <a:gd name="T3" fmla="*/ 0 h 720"/>
                <a:gd name="T4" fmla="*/ 672 w 672"/>
                <a:gd name="T5" fmla="*/ 0 h 720"/>
                <a:gd name="T6" fmla="*/ 672 w 672"/>
                <a:gd name="T7" fmla="*/ 618 h 720"/>
                <a:gd name="T8" fmla="*/ 0 w 672"/>
                <a:gd name="T9" fmla="*/ 371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2" h="720">
                  <a:moveTo>
                    <a:pt x="0" y="432"/>
                  </a:moveTo>
                  <a:cubicBezTo>
                    <a:pt x="186" y="216"/>
                    <a:pt x="288" y="0"/>
                    <a:pt x="288" y="0"/>
                  </a:cubicBezTo>
                  <a:lnTo>
                    <a:pt x="672" y="0"/>
                  </a:lnTo>
                  <a:lnTo>
                    <a:pt x="672" y="720"/>
                  </a:lnTo>
                  <a:cubicBezTo>
                    <a:pt x="672" y="720"/>
                    <a:pt x="384" y="516"/>
                    <a:pt x="0" y="432"/>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29" name="Freeform 67"/>
            <p:cNvSpPr>
              <a:spLocks/>
            </p:cNvSpPr>
            <p:nvPr userDrawn="1"/>
          </p:nvSpPr>
          <p:spPr bwMode="gray">
            <a:xfrm>
              <a:off x="5602" y="3496"/>
              <a:ext cx="164" cy="824"/>
            </a:xfrm>
            <a:custGeom>
              <a:avLst/>
              <a:gdLst>
                <a:gd name="T0" fmla="*/ 43 w 212"/>
                <a:gd name="T1" fmla="*/ 0 h 824"/>
                <a:gd name="T2" fmla="*/ 0 w 212"/>
                <a:gd name="T3" fmla="*/ 82 h 824"/>
                <a:gd name="T4" fmla="*/ 36 w 212"/>
                <a:gd name="T5" fmla="*/ 824 h 824"/>
                <a:gd name="T6" fmla="*/ 46 w 212"/>
                <a:gd name="T7" fmla="*/ 822 h 824"/>
                <a:gd name="T8" fmla="*/ 43 w 212"/>
                <a:gd name="T9" fmla="*/ 0 h 8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824">
                  <a:moveTo>
                    <a:pt x="206" y="0"/>
                  </a:moveTo>
                  <a:cubicBezTo>
                    <a:pt x="104" y="54"/>
                    <a:pt x="0" y="82"/>
                    <a:pt x="0" y="82"/>
                  </a:cubicBezTo>
                  <a:cubicBezTo>
                    <a:pt x="0" y="82"/>
                    <a:pt x="148" y="378"/>
                    <a:pt x="168" y="824"/>
                  </a:cubicBezTo>
                  <a:lnTo>
                    <a:pt x="212" y="822"/>
                  </a:lnTo>
                  <a:cubicBezTo>
                    <a:pt x="212" y="822"/>
                    <a:pt x="209" y="411"/>
                    <a:pt x="206" y="0"/>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sp>
        <p:nvSpPr>
          <p:cNvPr id="30" name="Rectangle 80"/>
          <p:cNvSpPr>
            <a:spLocks noChangeArrowheads="1"/>
          </p:cNvSpPr>
          <p:nvPr/>
        </p:nvSpPr>
        <p:spPr bwMode="gray">
          <a:xfrm>
            <a:off x="7327900" y="1333500"/>
            <a:ext cx="8810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1" name="Line 81"/>
          <p:cNvSpPr>
            <a:spLocks noChangeShapeType="1"/>
          </p:cNvSpPr>
          <p:nvPr/>
        </p:nvSpPr>
        <p:spPr bwMode="gray">
          <a:xfrm>
            <a:off x="7307263" y="1588"/>
            <a:ext cx="0" cy="423862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2" name="Rectangle 82"/>
          <p:cNvSpPr>
            <a:spLocks noChangeArrowheads="1"/>
          </p:cNvSpPr>
          <p:nvPr/>
        </p:nvSpPr>
        <p:spPr bwMode="gray">
          <a:xfrm>
            <a:off x="5943600" y="3495675"/>
            <a:ext cx="1350963" cy="1025525"/>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pic>
        <p:nvPicPr>
          <p:cNvPr id="33" name="Picture 83" descr="water"/>
          <p:cNvPicPr>
            <a:picLocks noChangeAspect="1" noChangeArrowheads="1"/>
          </p:cNvPicPr>
          <p:nvPr/>
        </p:nvPicPr>
        <p:blipFill>
          <a:blip r:embed="rId2">
            <a:extLst>
              <a:ext uri="{28A0092B-C50C-407E-A947-70E740481C1C}">
                <a14:useLocalDpi xmlns:a14="http://schemas.microsoft.com/office/drawing/2010/main" val="0"/>
              </a:ext>
            </a:extLst>
          </a:blip>
          <a:srcRect l="22409" t="16374" b="27486"/>
          <a:stretch>
            <a:fillRect/>
          </a:stretch>
        </p:blipFill>
        <p:spPr bwMode="gray">
          <a:xfrm rot="393398">
            <a:off x="3556000" y="609600"/>
            <a:ext cx="3551238" cy="219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TextBox 33"/>
          <p:cNvSpPr txBox="1">
            <a:spLocks noChangeArrowheads="1"/>
          </p:cNvSpPr>
          <p:nvPr userDrawn="1"/>
        </p:nvSpPr>
        <p:spPr bwMode="auto">
          <a:xfrm>
            <a:off x="10499725"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444500" y="5084763"/>
            <a:ext cx="8534400" cy="457200"/>
          </a:xfrm>
        </p:spPr>
        <p:txBody>
          <a:bodyPr/>
          <a:lstStyle>
            <a:lvl1pPr marL="0" indent="0">
              <a:buFontTx/>
              <a:buNone/>
              <a:defRPr sz="1600">
                <a:latin typeface="Times New Roman" pitchFamily="18" charset="0"/>
              </a:defRPr>
            </a:lvl1pPr>
          </a:lstStyle>
          <a:p>
            <a:r>
              <a:rPr lang="en-US"/>
              <a:t>Click to edit Master subtitle style</a:t>
            </a:r>
          </a:p>
        </p:txBody>
      </p:sp>
      <p:sp>
        <p:nvSpPr>
          <p:cNvPr id="3074" name="Rectangle 2"/>
          <p:cNvSpPr>
            <a:spLocks noGrp="1" noChangeArrowheads="1"/>
          </p:cNvSpPr>
          <p:nvPr>
            <p:ph type="ctrTitle"/>
          </p:nvPr>
        </p:nvSpPr>
        <p:spPr bwMode="gray">
          <a:xfrm>
            <a:off x="444500" y="1884364"/>
            <a:ext cx="10972800" cy="1470025"/>
          </a:xfrm>
          <a:effectLst/>
        </p:spPr>
        <p:txBody>
          <a:bodyPr/>
          <a:lstStyle>
            <a:lvl1pPr>
              <a:defRPr sz="4800"/>
            </a:lvl1pPr>
          </a:lstStyle>
          <a:p>
            <a:r>
              <a:rPr lang="en-US"/>
              <a:t>Click to edit Master title style</a:t>
            </a:r>
          </a:p>
        </p:txBody>
      </p:sp>
      <p:sp>
        <p:nvSpPr>
          <p:cNvPr id="35" name="Rectangle 4"/>
          <p:cNvSpPr>
            <a:spLocks noGrp="1" noChangeArrowheads="1"/>
          </p:cNvSpPr>
          <p:nvPr>
            <p:ph type="dt" sz="half" idx="10"/>
          </p:nvPr>
        </p:nvSpPr>
        <p:spPr>
          <a:xfrm>
            <a:off x="609600" y="6407150"/>
            <a:ext cx="2844800" cy="314325"/>
          </a:xfrm>
        </p:spPr>
        <p:txBody>
          <a:bodyPr/>
          <a:lstStyle>
            <a:lvl1pPr eaLnBrk="0" hangingPunct="0">
              <a:defRPr>
                <a:latin typeface=".VnTime" pitchFamily="34" charset="0"/>
              </a:defRPr>
            </a:lvl1pPr>
          </a:lstStyle>
          <a:p>
            <a:pPr>
              <a:defRPr/>
            </a:pPr>
            <a:endParaRPr lang="en-US"/>
          </a:p>
        </p:txBody>
      </p:sp>
      <p:sp>
        <p:nvSpPr>
          <p:cNvPr id="36" name="Rectangle 5"/>
          <p:cNvSpPr>
            <a:spLocks noGrp="1" noChangeArrowheads="1"/>
          </p:cNvSpPr>
          <p:nvPr>
            <p:ph type="ftr" sz="quarter" idx="11"/>
          </p:nvPr>
        </p:nvSpPr>
        <p:spPr>
          <a:xfrm>
            <a:off x="4165600" y="6407150"/>
            <a:ext cx="3860800" cy="314325"/>
          </a:xfrm>
        </p:spPr>
        <p:txBody>
          <a:bodyPr/>
          <a:lstStyle>
            <a:lvl1pPr algn="l" eaLnBrk="0" hangingPunct="0">
              <a:defRPr>
                <a:latin typeface=".VnTime" pitchFamily="34" charset="0"/>
              </a:defRPr>
            </a:lvl1pPr>
          </a:lstStyle>
          <a:p>
            <a:pPr>
              <a:defRPr/>
            </a:pPr>
            <a:endParaRPr lang="en-US"/>
          </a:p>
        </p:txBody>
      </p:sp>
      <p:sp>
        <p:nvSpPr>
          <p:cNvPr id="37" name="Rectangle 6"/>
          <p:cNvSpPr>
            <a:spLocks noGrp="1" noChangeArrowheads="1"/>
          </p:cNvSpPr>
          <p:nvPr>
            <p:ph type="sldNum" sz="quarter" idx="12"/>
          </p:nvPr>
        </p:nvSpPr>
        <p:spPr>
          <a:xfrm>
            <a:off x="8737600" y="6407150"/>
            <a:ext cx="2844800" cy="314325"/>
          </a:xfrm>
        </p:spPr>
        <p:txBody>
          <a:bodyPr/>
          <a:lstStyle>
            <a:lvl1pPr eaLnBrk="0" hangingPunct="0">
              <a:defRPr>
                <a:latin typeface=".VnTime" panose="020B7200000000000000" pitchFamily="34" charset="0"/>
              </a:defRPr>
            </a:lvl1pPr>
          </a:lstStyle>
          <a:p>
            <a:fld id="{FDD2BE9F-D2CB-4606-B6C6-644D335CDE71}" type="slidenum">
              <a:rPr lang="en-US" altLang="en-US"/>
              <a:pPr/>
              <a:t>‹#›</a:t>
            </a:fld>
            <a:endParaRPr lang="en-US" altLang="en-US"/>
          </a:p>
        </p:txBody>
      </p:sp>
    </p:spTree>
    <p:extLst>
      <p:ext uri="{BB962C8B-B14F-4D97-AF65-F5344CB8AC3E}">
        <p14:creationId xmlns:p14="http://schemas.microsoft.com/office/powerpoint/2010/main" val="23564641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childTnLst>
                                </p:cTn>
                              </p:par>
                              <p:par>
                                <p:cTn id="8" presetID="10" presetClass="entr" presetSubtype="0" fill="hold" grpId="0" nodeType="withEffect">
                                  <p:stCondLst>
                                    <p:cond delay="60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1000"/>
                                        <p:tgtEl>
                                          <p:spTgt spid="6"/>
                                        </p:tgtEl>
                                      </p:cBhvr>
                                    </p:animEffect>
                                  </p:childTnLst>
                                </p:cTn>
                              </p:par>
                              <p:par>
                                <p:cTn id="11" presetID="10" presetClass="entr" presetSubtype="0" fill="hold" grpId="0" nodeType="withEffect">
                                  <p:stCondLst>
                                    <p:cond delay="130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1000"/>
                                        <p:tgtEl>
                                          <p:spTgt spid="5"/>
                                        </p:tgtEl>
                                      </p:cBhvr>
                                    </p:animEffect>
                                  </p:childTnLst>
                                </p:cTn>
                              </p:par>
                              <p:par>
                                <p:cTn id="14" presetID="10" presetClass="entr" presetSubtype="0" fill="hold" grpId="0" nodeType="withEffect">
                                  <p:stCondLst>
                                    <p:cond delay="200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1000"/>
                                        <p:tgtEl>
                                          <p:spTgt spid="4"/>
                                        </p:tgtEl>
                                      </p:cBhvr>
                                    </p:animEffect>
                                  </p:childTnLst>
                                </p:cTn>
                              </p:par>
                            </p:childTnLst>
                          </p:cTn>
                        </p:par>
                        <p:par>
                          <p:cTn id="17" fill="hold">
                            <p:stCondLst>
                              <p:cond delay="3000"/>
                            </p:stCondLst>
                            <p:childTnLst>
                              <p:par>
                                <p:cTn id="18" presetID="26" presetClass="emph" presetSubtype="0" fill="hold" grpId="1" nodeType="afterEffect">
                                  <p:stCondLst>
                                    <p:cond delay="0"/>
                                  </p:stCondLst>
                                  <p:childTnLst>
                                    <p:animEffect transition="out" filter="fade">
                                      <p:cBhvr>
                                        <p:cTn id="19" dur="2000" tmFilter="0, 0; .2, .5; .8, .5; 1, 0"/>
                                        <p:tgtEl>
                                          <p:spTgt spid="7"/>
                                        </p:tgtEl>
                                      </p:cBhvr>
                                    </p:animEffect>
                                    <p:animScale>
                                      <p:cBhvr>
                                        <p:cTn id="20" dur="1000" autoRev="1" fill="hold"/>
                                        <p:tgtEl>
                                          <p:spTgt spid="7"/>
                                        </p:tgtEl>
                                      </p:cBhvr>
                                      <p:by x="105000" y="105000"/>
                                    </p:animScale>
                                  </p:childTnLst>
                                </p:cTn>
                              </p:par>
                              <p:par>
                                <p:cTn id="21" presetID="26" presetClass="emph" presetSubtype="0" fill="hold" grpId="1" nodeType="withEffect">
                                  <p:stCondLst>
                                    <p:cond delay="500"/>
                                  </p:stCondLst>
                                  <p:childTnLst>
                                    <p:animEffect transition="out" filter="fade">
                                      <p:cBhvr>
                                        <p:cTn id="22" dur="2000" tmFilter="0, 0; .2, .5; .8, .5; 1, 0"/>
                                        <p:tgtEl>
                                          <p:spTgt spid="6"/>
                                        </p:tgtEl>
                                      </p:cBhvr>
                                    </p:animEffect>
                                    <p:animScale>
                                      <p:cBhvr>
                                        <p:cTn id="23" dur="1000" autoRev="1" fill="hold"/>
                                        <p:tgtEl>
                                          <p:spTgt spid="6"/>
                                        </p:tgtEl>
                                      </p:cBhvr>
                                      <p:by x="105000" y="105000"/>
                                    </p:animScale>
                                  </p:childTnLst>
                                </p:cTn>
                              </p:par>
                              <p:par>
                                <p:cTn id="24" presetID="26" presetClass="emph" presetSubtype="0" fill="hold" grpId="1" nodeType="withEffect">
                                  <p:stCondLst>
                                    <p:cond delay="1000"/>
                                  </p:stCondLst>
                                  <p:childTnLst>
                                    <p:animEffect transition="out" filter="fade">
                                      <p:cBhvr>
                                        <p:cTn id="25" dur="2000" tmFilter="0, 0; .2, .5; .8, .5; 1, 0"/>
                                        <p:tgtEl>
                                          <p:spTgt spid="5"/>
                                        </p:tgtEl>
                                      </p:cBhvr>
                                    </p:animEffect>
                                    <p:animScale>
                                      <p:cBhvr>
                                        <p:cTn id="26" dur="1000" autoRev="1" fill="hold"/>
                                        <p:tgtEl>
                                          <p:spTgt spid="5"/>
                                        </p:tgtEl>
                                      </p:cBhvr>
                                      <p:by x="105000" y="105000"/>
                                    </p:animScale>
                                  </p:childTnLst>
                                </p:cTn>
                              </p:par>
                              <p:par>
                                <p:cTn id="27" presetID="26" presetClass="emph" presetSubtype="0" fill="hold" grpId="1" nodeType="withEffect">
                                  <p:stCondLst>
                                    <p:cond delay="1600"/>
                                  </p:stCondLst>
                                  <p:childTnLst>
                                    <p:animEffect transition="out" filter="fade">
                                      <p:cBhvr>
                                        <p:cTn id="28" dur="2000" tmFilter="0, 0; .2, .5; .8, .5; 1, 0"/>
                                        <p:tgtEl>
                                          <p:spTgt spid="4"/>
                                        </p:tgtEl>
                                      </p:cBhvr>
                                    </p:animEffect>
                                    <p:animScale>
                                      <p:cBhvr>
                                        <p:cTn id="29" dur="1000" autoRev="1" fill="hold"/>
                                        <p:tgtEl>
                                          <p:spTgt spid="4"/>
                                        </p:tgtEl>
                                      </p:cBhvr>
                                      <p:by x="105000" y="105000"/>
                                    </p:animScale>
                                  </p:childTnLst>
                                </p:cTn>
                              </p:par>
                              <p:par>
                                <p:cTn id="30" presetID="10" presetClass="entr" presetSubtype="0" fill="hold" nodeType="with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10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7" grpId="0" animBg="1"/>
      <p:bldP spid="7" grpId="1" animBg="1"/>
    </p:bldLst>
  </p:timing>
</p:sldLayout>
</file>

<file path=ppt/slideLayouts/slideLayout65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18E909FA-8856-40CB-8F95-1E1BD1D6C4FF}" type="slidenum">
              <a:rPr lang="en-US" altLang="en-US"/>
              <a:pPr/>
              <a:t>‹#›</a:t>
            </a:fld>
            <a:endParaRPr lang="en-US" altLang="en-US"/>
          </a:p>
        </p:txBody>
      </p:sp>
    </p:spTree>
    <p:extLst>
      <p:ext uri="{BB962C8B-B14F-4D97-AF65-F5344CB8AC3E}">
        <p14:creationId xmlns:p14="http://schemas.microsoft.com/office/powerpoint/2010/main" val="3596582882"/>
      </p:ext>
    </p:extLst>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E1DA4F1C-DFAF-4347-8AEB-127F51F208F4}" type="slidenum">
              <a:rPr lang="en-US" altLang="en-US"/>
              <a:pPr/>
              <a:t>‹#›</a:t>
            </a:fld>
            <a:endParaRPr lang="en-US" altLang="en-US"/>
          </a:p>
        </p:txBody>
      </p:sp>
    </p:spTree>
    <p:extLst>
      <p:ext uri="{BB962C8B-B14F-4D97-AF65-F5344CB8AC3E}">
        <p14:creationId xmlns:p14="http://schemas.microsoft.com/office/powerpoint/2010/main" val="2663562404"/>
      </p:ext>
    </p:extLst>
  </p:cSld>
  <p:clrMapOvr>
    <a:masterClrMapping/>
  </p:clrMapOvr>
</p:sldLayout>
</file>

<file path=ppt/slideLayouts/slideLayout65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28A33066-7ED5-48D2-8B65-99CA8BA4519F}" type="slidenum">
              <a:rPr lang="en-US" altLang="en-US"/>
              <a:pPr/>
              <a:t>‹#›</a:t>
            </a:fld>
            <a:endParaRPr lang="en-US" altLang="en-US"/>
          </a:p>
        </p:txBody>
      </p:sp>
    </p:spTree>
    <p:extLst>
      <p:ext uri="{BB962C8B-B14F-4D97-AF65-F5344CB8AC3E}">
        <p14:creationId xmlns:p14="http://schemas.microsoft.com/office/powerpoint/2010/main" val="1110153740"/>
      </p:ext>
    </p:extLst>
  </p:cSld>
  <p:clrMapOvr>
    <a:masterClrMapping/>
  </p:clrMapOvr>
</p:sldLayout>
</file>

<file path=ppt/slideLayouts/slideLayout65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fld id="{7734D9A2-9C73-4A31-8425-156A6CE3DEF3}" type="slidenum">
              <a:rPr lang="en-US" altLang="en-US"/>
              <a:pPr/>
              <a:t>‹#›</a:t>
            </a:fld>
            <a:endParaRPr lang="en-US" altLang="en-US"/>
          </a:p>
        </p:txBody>
      </p:sp>
    </p:spTree>
    <p:extLst>
      <p:ext uri="{BB962C8B-B14F-4D97-AF65-F5344CB8AC3E}">
        <p14:creationId xmlns:p14="http://schemas.microsoft.com/office/powerpoint/2010/main" val="2228315536"/>
      </p:ext>
    </p:extLst>
  </p:cSld>
  <p:clrMapOvr>
    <a:masterClrMapping/>
  </p:clrMapOvr>
</p:sldLayout>
</file>

<file path=ppt/slideLayouts/slideLayout65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fld id="{B41FDBAA-457A-4640-BEDC-5CDF08252442}" type="slidenum">
              <a:rPr lang="en-US" altLang="en-US"/>
              <a:pPr/>
              <a:t>‹#›</a:t>
            </a:fld>
            <a:endParaRPr lang="en-US" altLang="en-US"/>
          </a:p>
        </p:txBody>
      </p:sp>
    </p:spTree>
    <p:extLst>
      <p:ext uri="{BB962C8B-B14F-4D97-AF65-F5344CB8AC3E}">
        <p14:creationId xmlns:p14="http://schemas.microsoft.com/office/powerpoint/2010/main" val="1520429944"/>
      </p:ext>
    </p:extLst>
  </p:cSld>
  <p:clrMapOvr>
    <a:masterClrMapping/>
  </p:clrMapOvr>
</p:sldLayout>
</file>

<file path=ppt/slideLayouts/slideLayout65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fld id="{2ED86C5E-B7E5-4CC7-82B3-380A7FF1831E}" type="slidenum">
              <a:rPr lang="en-US" altLang="en-US"/>
              <a:pPr/>
              <a:t>‹#›</a:t>
            </a:fld>
            <a:endParaRPr lang="en-US" altLang="en-US"/>
          </a:p>
        </p:txBody>
      </p:sp>
    </p:spTree>
    <p:extLst>
      <p:ext uri="{BB962C8B-B14F-4D97-AF65-F5344CB8AC3E}">
        <p14:creationId xmlns:p14="http://schemas.microsoft.com/office/powerpoint/2010/main" val="1316761208"/>
      </p:ext>
    </p:extLst>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CAC9332B-F92D-413F-B2FA-5C353AE2FCAD}" type="slidenum">
              <a:rPr lang="en-US" altLang="en-US"/>
              <a:pPr/>
              <a:t>‹#›</a:t>
            </a:fld>
            <a:endParaRPr lang="en-US" altLang="en-US"/>
          </a:p>
        </p:txBody>
      </p:sp>
    </p:spTree>
    <p:extLst>
      <p:ext uri="{BB962C8B-B14F-4D97-AF65-F5344CB8AC3E}">
        <p14:creationId xmlns:p14="http://schemas.microsoft.com/office/powerpoint/2010/main" val="5759759"/>
      </p:ext>
    </p:extLst>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9EA2A3D9-58AA-4144-BBE8-0E85C290CC8D}" type="slidenum">
              <a:rPr lang="en-US" altLang="en-US"/>
              <a:pPr/>
              <a:t>‹#›</a:t>
            </a:fld>
            <a:endParaRPr lang="en-US" altLang="en-US"/>
          </a:p>
        </p:txBody>
      </p:sp>
    </p:spTree>
    <p:extLst>
      <p:ext uri="{BB962C8B-B14F-4D97-AF65-F5344CB8AC3E}">
        <p14:creationId xmlns:p14="http://schemas.microsoft.com/office/powerpoint/2010/main" val="1052568593"/>
      </p:ext>
    </p:extLst>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9497DA5D-2D42-455A-930E-7B4EFEB039D0}" type="slidenum">
              <a:rPr lang="en-US" altLang="en-US"/>
              <a:pPr/>
              <a:t>‹#›</a:t>
            </a:fld>
            <a:endParaRPr lang="en-US" altLang="en-US"/>
          </a:p>
        </p:txBody>
      </p:sp>
    </p:spTree>
    <p:extLst>
      <p:ext uri="{BB962C8B-B14F-4D97-AF65-F5344CB8AC3E}">
        <p14:creationId xmlns:p14="http://schemas.microsoft.com/office/powerpoint/2010/main" val="3280626681"/>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325439"/>
            <a:ext cx="2743200" cy="5800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325439"/>
            <a:ext cx="8026400" cy="5800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95B73124-EB9A-4EE4-9400-30C8C038D4CC}" type="slidenum">
              <a:rPr lang="en-US" altLang="en-US"/>
              <a:pPr/>
              <a:t>‹#›</a:t>
            </a:fld>
            <a:endParaRPr lang="en-US" altLang="en-US"/>
          </a:p>
        </p:txBody>
      </p:sp>
    </p:spTree>
    <p:extLst>
      <p:ext uri="{BB962C8B-B14F-4D97-AF65-F5344CB8AC3E}">
        <p14:creationId xmlns:p14="http://schemas.microsoft.com/office/powerpoint/2010/main" val="1996801678"/>
      </p:ext>
    </p:extLst>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A1A2FE37-A6A0-419D-8374-4385D3BDD873}" type="slidenum">
              <a:rPr lang="en-US" altLang="en-US"/>
              <a:pPr/>
              <a:t>‹#›</a:t>
            </a:fld>
            <a:endParaRPr lang="en-US" altLang="en-US"/>
          </a:p>
        </p:txBody>
      </p:sp>
    </p:spTree>
    <p:extLst>
      <p:ext uri="{BB962C8B-B14F-4D97-AF65-F5344CB8AC3E}">
        <p14:creationId xmlns:p14="http://schemas.microsoft.com/office/powerpoint/2010/main" val="441942137"/>
      </p:ext>
    </p:extLst>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type="txOverObj" preserve="1">
  <p:cSld name="Title and Text over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10972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 y="3938589"/>
            <a:ext cx="10972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FF3F4AC0-A44E-47CA-BB45-AB82F06D602A}" type="slidenum">
              <a:rPr lang="en-US" altLang="en-US"/>
              <a:pPr/>
              <a:t>‹#›</a:t>
            </a:fld>
            <a:endParaRPr lang="en-US" altLang="en-US"/>
          </a:p>
        </p:txBody>
      </p:sp>
    </p:spTree>
    <p:extLst>
      <p:ext uri="{BB962C8B-B14F-4D97-AF65-F5344CB8AC3E}">
        <p14:creationId xmlns:p14="http://schemas.microsoft.com/office/powerpoint/2010/main" val="1537202771"/>
      </p:ext>
    </p:extLst>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able Placeholder 2"/>
          <p:cNvSpPr>
            <a:spLocks noGrp="1"/>
          </p:cNvSpPr>
          <p:nvPr>
            <p:ph type="tbl" idx="1"/>
          </p:nvPr>
        </p:nvSpPr>
        <p:spPr>
          <a:xfrm>
            <a:off x="609600" y="1600201"/>
            <a:ext cx="10972800" cy="4525963"/>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CF7AF6BA-5251-4210-B7BA-4A4530A969C9}" type="slidenum">
              <a:rPr lang="en-US" altLang="en-US"/>
              <a:pPr/>
              <a:t>‹#›</a:t>
            </a:fld>
            <a:endParaRPr lang="en-US" altLang="en-US"/>
          </a:p>
        </p:txBody>
      </p:sp>
    </p:spTree>
    <p:extLst>
      <p:ext uri="{BB962C8B-B14F-4D97-AF65-F5344CB8AC3E}">
        <p14:creationId xmlns:p14="http://schemas.microsoft.com/office/powerpoint/2010/main" val="876855832"/>
      </p:ext>
    </p:extLst>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0D9F9118-6343-463C-963B-1B481E6C8194}" type="slidenum">
              <a:rPr lang="en-US" altLang="en-US"/>
              <a:pPr/>
              <a:t>‹#›</a:t>
            </a:fld>
            <a:endParaRPr lang="en-US" altLang="en-US"/>
          </a:p>
        </p:txBody>
      </p:sp>
    </p:spTree>
    <p:extLst>
      <p:ext uri="{BB962C8B-B14F-4D97-AF65-F5344CB8AC3E}">
        <p14:creationId xmlns:p14="http://schemas.microsoft.com/office/powerpoint/2010/main" val="3643102708"/>
      </p:ext>
    </p:extLst>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SmartArt Placeholder 2"/>
          <p:cNvSpPr>
            <a:spLocks noGrp="1"/>
          </p:cNvSpPr>
          <p:nvPr>
            <p:ph type="dgm" idx="1"/>
          </p:nvPr>
        </p:nvSpPr>
        <p:spPr>
          <a:xfrm>
            <a:off x="609600" y="1600201"/>
            <a:ext cx="10972800" cy="4525963"/>
          </a:xfrm>
        </p:spPr>
        <p:txBody>
          <a:bodyPr/>
          <a:lstStyle/>
          <a:p>
            <a:pPr lvl="0"/>
            <a:r>
              <a:rPr lang="en-US" noProof="0"/>
              <a:t>Click icon to add SmartArt graphic</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E3793C35-D623-483D-832C-7E9AE30A0D72}" type="slidenum">
              <a:rPr lang="en-US" altLang="en-US"/>
              <a:pPr/>
              <a:t>‹#›</a:t>
            </a:fld>
            <a:endParaRPr lang="en-US" altLang="en-US"/>
          </a:p>
        </p:txBody>
      </p:sp>
    </p:spTree>
    <p:extLst>
      <p:ext uri="{BB962C8B-B14F-4D97-AF65-F5344CB8AC3E}">
        <p14:creationId xmlns:p14="http://schemas.microsoft.com/office/powerpoint/2010/main" val="3930771332"/>
      </p:ext>
    </p:extLst>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036740901"/>
      </p:ext>
    </p:extLst>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051531180"/>
      </p:ext>
    </p:extLst>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163537117"/>
      </p:ext>
    </p:extLst>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551688021"/>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673377476"/>
      </p:ext>
    </p:extLst>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45353673"/>
      </p:ext>
    </p:extLst>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845863251"/>
      </p:ext>
    </p:extLst>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466805935"/>
      </p:ext>
    </p:extLst>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17960824"/>
      </p:ext>
    </p:extLst>
  </p:cSld>
  <p:clrMapOvr>
    <a:masterClrMapping/>
  </p:clrMapOvr>
</p:sldLayout>
</file>

<file path=ppt/slideLayouts/slideLayout675.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77340689"/>
      </p:ext>
    </p:extLst>
  </p:cSld>
  <p:clrMapOvr>
    <a:masterClrMapping/>
  </p:clrMapOvr>
</p:sldLayout>
</file>

<file path=ppt/slideLayouts/slideLayout67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15378858"/>
      </p:ext>
    </p:extLst>
  </p:cSld>
  <p:clrMapOvr>
    <a:masterClrMapping/>
  </p:clrMapOvr>
</p:sldLayout>
</file>

<file path=ppt/slideLayouts/slideLayout6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5"/>
          <p:cNvSpPr>
            <a:spLocks/>
          </p:cNvSpPr>
          <p:nvPr/>
        </p:nvSpPr>
        <p:spPr bwMode="gray">
          <a:xfrm>
            <a:off x="10795000" y="2590800"/>
            <a:ext cx="1397000" cy="2209800"/>
          </a:xfrm>
          <a:custGeom>
            <a:avLst/>
            <a:gdLst/>
            <a:ahLst/>
            <a:cxnLst>
              <a:cxn ang="0">
                <a:pos x="0" y="190"/>
              </a:cxn>
              <a:cxn ang="0">
                <a:pos x="770" y="0"/>
              </a:cxn>
              <a:cxn ang="0">
                <a:pos x="770" y="1392"/>
              </a:cxn>
              <a:cxn ang="0">
                <a:pos x="0" y="1116"/>
              </a:cxn>
              <a:cxn ang="0">
                <a:pos x="0" y="190"/>
              </a:cxn>
            </a:cxnLst>
            <a:rect l="0" t="0" r="r" b="b"/>
            <a:pathLst>
              <a:path w="770" h="1392">
                <a:moveTo>
                  <a:pt x="0" y="190"/>
                </a:moveTo>
                <a:lnTo>
                  <a:pt x="770" y="0"/>
                </a:lnTo>
                <a:lnTo>
                  <a:pt x="770" y="1392"/>
                </a:lnTo>
                <a:lnTo>
                  <a:pt x="0" y="1116"/>
                </a:lnTo>
                <a:lnTo>
                  <a:pt x="0" y="190"/>
                </a:lnTo>
                <a:close/>
              </a:path>
            </a:pathLst>
          </a:custGeom>
          <a:gradFill rotWithShape="1">
            <a:gsLst>
              <a:gs pos="0">
                <a:schemeClr val="accent2">
                  <a:gamma/>
                  <a:tint val="34510"/>
                  <a:invGamma/>
                </a:schemeClr>
              </a:gs>
              <a:gs pos="100000">
                <a:schemeClr val="accent2">
                  <a:alpha val="70000"/>
                </a:schemeClr>
              </a:gs>
            </a:gsLst>
            <a:lin ang="18900000" scaled="1"/>
          </a:gradFill>
          <a:ln w="9525">
            <a:noFill/>
            <a:round/>
            <a:headEnd/>
            <a:tailEnd/>
          </a:ln>
          <a:effectLst/>
        </p:spPr>
        <p:txBody>
          <a:bodyPr/>
          <a:lstStyle/>
          <a:p>
            <a:pPr fontAlgn="base">
              <a:spcBef>
                <a:spcPct val="0"/>
              </a:spcBef>
              <a:spcAft>
                <a:spcPct val="0"/>
              </a:spcAft>
              <a:defRPr/>
            </a:pPr>
            <a:endParaRPr lang="en-US" b="1">
              <a:solidFill>
                <a:srgbClr val="000000"/>
              </a:solidFill>
              <a:latin typeface="Arial" charset="0"/>
            </a:endParaRPr>
          </a:p>
        </p:txBody>
      </p:sp>
      <p:pic>
        <p:nvPicPr>
          <p:cNvPr id="5" name="Picture 86" descr="Picture11"/>
          <p:cNvPicPr>
            <a:picLocks noChangeAspect="1" noChangeArrowheads="1"/>
          </p:cNvPicPr>
          <p:nvPr/>
        </p:nvPicPr>
        <p:blipFill>
          <a:blip r:embed="rId2">
            <a:extLst>
              <a:ext uri="{28A0092B-C50C-407E-A947-70E740481C1C}">
                <a14:useLocalDpi xmlns:a14="http://schemas.microsoft.com/office/drawing/2010/main" val="0"/>
              </a:ext>
            </a:extLst>
          </a:blip>
          <a:srcRect l="4640" b="6425"/>
          <a:stretch>
            <a:fillRect/>
          </a:stretch>
        </p:blipFill>
        <p:spPr bwMode="gray">
          <a:xfrm>
            <a:off x="10972800" y="3419475"/>
            <a:ext cx="90805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Freeform 78"/>
          <p:cNvSpPr>
            <a:spLocks/>
          </p:cNvSpPr>
          <p:nvPr/>
        </p:nvSpPr>
        <p:spPr bwMode="gray">
          <a:xfrm>
            <a:off x="4767263" y="1878013"/>
            <a:ext cx="6051550" cy="4191000"/>
          </a:xfrm>
          <a:custGeom>
            <a:avLst/>
            <a:gdLst/>
            <a:ahLst/>
            <a:cxnLst>
              <a:cxn ang="0">
                <a:pos x="4" y="0"/>
              </a:cxn>
              <a:cxn ang="0">
                <a:pos x="2740" y="634"/>
              </a:cxn>
              <a:cxn ang="0">
                <a:pos x="2740" y="1577"/>
              </a:cxn>
              <a:cxn ang="0">
                <a:pos x="0" y="2636"/>
              </a:cxn>
              <a:cxn ang="0">
                <a:pos x="4" y="0"/>
              </a:cxn>
            </a:cxnLst>
            <a:rect l="0" t="0" r="r" b="b"/>
            <a:pathLst>
              <a:path w="2740" h="2636">
                <a:moveTo>
                  <a:pt x="4" y="0"/>
                </a:moveTo>
                <a:lnTo>
                  <a:pt x="2740" y="634"/>
                </a:lnTo>
                <a:lnTo>
                  <a:pt x="2740" y="1577"/>
                </a:lnTo>
                <a:lnTo>
                  <a:pt x="0" y="2636"/>
                </a:lnTo>
                <a:lnTo>
                  <a:pt x="4" y="0"/>
                </a:lnTo>
                <a:close/>
              </a:path>
            </a:pathLst>
          </a:custGeom>
          <a:gradFill rotWithShape="1">
            <a:gsLst>
              <a:gs pos="0">
                <a:schemeClr val="accent1"/>
              </a:gs>
              <a:gs pos="100000">
                <a:schemeClr val="accent1">
                  <a:gamma/>
                  <a:tint val="37255"/>
                  <a:invGamma/>
                </a:schemeClr>
              </a:gs>
            </a:gsLst>
            <a:lin ang="2700000" scaled="1"/>
          </a:gradFill>
          <a:ln w="9525">
            <a:noFill/>
            <a:round/>
            <a:headEnd/>
            <a:tailEnd/>
          </a:ln>
          <a:effectLst/>
        </p:spPr>
        <p:txBody>
          <a:bodyPr/>
          <a:lstStyle/>
          <a:p>
            <a:pPr fontAlgn="base">
              <a:spcBef>
                <a:spcPct val="0"/>
              </a:spcBef>
              <a:spcAft>
                <a:spcPct val="0"/>
              </a:spcAft>
              <a:defRPr/>
            </a:pPr>
            <a:endParaRPr lang="en-US" b="1">
              <a:solidFill>
                <a:srgbClr val="000000"/>
              </a:solidFill>
              <a:latin typeface="Arial" charset="0"/>
            </a:endParaRPr>
          </a:p>
        </p:txBody>
      </p:sp>
      <p:sp>
        <p:nvSpPr>
          <p:cNvPr id="7" name="AutoShape 43"/>
          <p:cNvSpPr>
            <a:spLocks noChangeArrowheads="1"/>
          </p:cNvSpPr>
          <p:nvPr/>
        </p:nvSpPr>
        <p:spPr bwMode="gray">
          <a:xfrm rot="1529854">
            <a:off x="6858000" y="4243388"/>
            <a:ext cx="490538" cy="1752600"/>
          </a:xfrm>
          <a:prstGeom prst="upArrow">
            <a:avLst>
              <a:gd name="adj1" fmla="val 47852"/>
              <a:gd name="adj2" fmla="val 89290"/>
            </a:avLst>
          </a:prstGeom>
          <a:solidFill>
            <a:schemeClr va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8" name="AutoShape 45"/>
          <p:cNvSpPr>
            <a:spLocks noChangeArrowheads="1"/>
          </p:cNvSpPr>
          <p:nvPr/>
        </p:nvSpPr>
        <p:spPr bwMode="gray">
          <a:xfrm rot="1529854">
            <a:off x="6122988" y="3127375"/>
            <a:ext cx="711200" cy="3048000"/>
          </a:xfrm>
          <a:prstGeom prst="upArrow">
            <a:avLst>
              <a:gd name="adj1" fmla="val 47852"/>
              <a:gd name="adj2" fmla="val 107222"/>
            </a:avLst>
          </a:prstGeom>
          <a:solidFill>
            <a:srgbClr val="F6831A"/>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9" name="AutoShape 44"/>
          <p:cNvSpPr>
            <a:spLocks noChangeArrowheads="1"/>
          </p:cNvSpPr>
          <p:nvPr/>
        </p:nvSpPr>
        <p:spPr bwMode="gray">
          <a:xfrm rot="1529854">
            <a:off x="6599238" y="3795713"/>
            <a:ext cx="531812" cy="2016125"/>
          </a:xfrm>
          <a:prstGeom prst="upArrow">
            <a:avLst>
              <a:gd name="adj1" fmla="val 47852"/>
              <a:gd name="adj2" fmla="val 94941"/>
            </a:avLst>
          </a:prstGeom>
          <a:solidFill>
            <a:schemeClr val="fo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10" name="AutoShape 47"/>
          <p:cNvSpPr>
            <a:spLocks noChangeArrowheads="1"/>
          </p:cNvSpPr>
          <p:nvPr/>
        </p:nvSpPr>
        <p:spPr bwMode="gray">
          <a:xfrm rot="1529854">
            <a:off x="7467600" y="4371975"/>
            <a:ext cx="342900" cy="1066800"/>
          </a:xfrm>
          <a:prstGeom prst="upArrow">
            <a:avLst>
              <a:gd name="adj1" fmla="val 47852"/>
              <a:gd name="adj2" fmla="val 77835"/>
            </a:avLst>
          </a:prstGeom>
          <a:solidFill>
            <a:schemeClr val="accent1">
              <a:alpha val="70195"/>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11" name="AutoShape 48"/>
          <p:cNvSpPr>
            <a:spLocks noChangeArrowheads="1"/>
          </p:cNvSpPr>
          <p:nvPr/>
        </p:nvSpPr>
        <p:spPr bwMode="gray">
          <a:xfrm rot="1529854">
            <a:off x="8148638" y="4210050"/>
            <a:ext cx="508000" cy="1087438"/>
          </a:xfrm>
          <a:prstGeom prst="upArrow">
            <a:avLst>
              <a:gd name="adj1" fmla="val 47852"/>
              <a:gd name="adj2" fmla="val 53555"/>
            </a:avLst>
          </a:prstGeom>
          <a:solidFill>
            <a:schemeClr val="folHlink">
              <a:alpha val="39999"/>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12" name="AutoShape 49"/>
          <p:cNvSpPr>
            <a:spLocks noChangeArrowheads="1"/>
          </p:cNvSpPr>
          <p:nvPr/>
        </p:nvSpPr>
        <p:spPr bwMode="gray">
          <a:xfrm rot="1529854">
            <a:off x="7681913" y="4819650"/>
            <a:ext cx="336550" cy="466725"/>
          </a:xfrm>
          <a:prstGeom prst="upArrow">
            <a:avLst>
              <a:gd name="adj1" fmla="val 43972"/>
              <a:gd name="adj2" fmla="val 92205"/>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grpSp>
        <p:nvGrpSpPr>
          <p:cNvPr id="13" name="Group 66"/>
          <p:cNvGrpSpPr>
            <a:grpSpLocks/>
          </p:cNvGrpSpPr>
          <p:nvPr/>
        </p:nvGrpSpPr>
        <p:grpSpPr bwMode="auto">
          <a:xfrm>
            <a:off x="8534400" y="2432050"/>
            <a:ext cx="1581150" cy="1414463"/>
            <a:chOff x="4320" y="1200"/>
            <a:chExt cx="672" cy="960"/>
          </a:xfrm>
        </p:grpSpPr>
        <p:sp>
          <p:nvSpPr>
            <p:cNvPr id="14" name="AutoShape 51"/>
            <p:cNvSpPr>
              <a:spLocks noChangeArrowheads="1"/>
            </p:cNvSpPr>
            <p:nvPr userDrawn="1"/>
          </p:nvSpPr>
          <p:spPr bwMode="gray">
            <a:xfrm rot="1529854" flipH="1" flipV="1">
              <a:off x="4368" y="1200"/>
              <a:ext cx="232" cy="960"/>
            </a:xfrm>
            <a:prstGeom prst="upArrow">
              <a:avLst>
                <a:gd name="adj1" fmla="val 47852"/>
                <a:gd name="adj2" fmla="val 77644"/>
              </a:avLst>
            </a:prstGeom>
            <a:solidFill>
              <a:srgbClr val="FFFFFF">
                <a:alpha val="5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15" name="AutoShape 52"/>
            <p:cNvSpPr>
              <a:spLocks noChangeArrowheads="1"/>
            </p:cNvSpPr>
            <p:nvPr userDrawn="1"/>
          </p:nvSpPr>
          <p:spPr bwMode="gray">
            <a:xfrm rot="1529854" flipH="1" flipV="1">
              <a:off x="4626" y="1250"/>
              <a:ext cx="175" cy="672"/>
            </a:xfrm>
            <a:prstGeom prst="upArrow">
              <a:avLst>
                <a:gd name="adj1" fmla="val 47852"/>
                <a:gd name="adj2" fmla="val 72467"/>
              </a:avLst>
            </a:prstGeom>
            <a:solidFill>
              <a:srgbClr val="FFFFFF">
                <a:alpha val="5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16" name="AutoShape 53"/>
            <p:cNvSpPr>
              <a:spLocks noChangeArrowheads="1"/>
            </p:cNvSpPr>
            <p:nvPr userDrawn="1"/>
          </p:nvSpPr>
          <p:spPr bwMode="gray">
            <a:xfrm rot="1529854" flipH="1" flipV="1">
              <a:off x="4820" y="1344"/>
              <a:ext cx="172" cy="300"/>
            </a:xfrm>
            <a:prstGeom prst="upArrow">
              <a:avLst>
                <a:gd name="adj1" fmla="val 38870"/>
                <a:gd name="adj2" fmla="val 62468"/>
              </a:avLst>
            </a:prstGeom>
            <a:solidFill>
              <a:srgbClr val="FFFFFF">
                <a:alpha val="5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17" name="AutoShape 54"/>
            <p:cNvSpPr>
              <a:spLocks noChangeArrowheads="1"/>
            </p:cNvSpPr>
            <p:nvPr userDrawn="1"/>
          </p:nvSpPr>
          <p:spPr bwMode="gray">
            <a:xfrm rot="1529854" flipH="1" flipV="1">
              <a:off x="4320" y="1248"/>
              <a:ext cx="172" cy="300"/>
            </a:xfrm>
            <a:prstGeom prst="upArrow">
              <a:avLst>
                <a:gd name="adj1" fmla="val 38870"/>
                <a:gd name="adj2" fmla="val 62468"/>
              </a:avLst>
            </a:prstGeom>
            <a:solidFill>
              <a:srgbClr val="FFFFFF">
                <a:alpha val="5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grpSp>
      <p:sp>
        <p:nvSpPr>
          <p:cNvPr id="18" name="Rectangle 31"/>
          <p:cNvSpPr>
            <a:spLocks noChangeArrowheads="1"/>
          </p:cNvSpPr>
          <p:nvPr/>
        </p:nvSpPr>
        <p:spPr bwMode="gray">
          <a:xfrm>
            <a:off x="0" y="1878013"/>
            <a:ext cx="4792663" cy="4195762"/>
          </a:xfrm>
          <a:prstGeom prst="rect">
            <a:avLst/>
          </a:prstGeom>
          <a:gradFill rotWithShape="1">
            <a:gsLst>
              <a:gs pos="0">
                <a:schemeClr val="folHlink"/>
              </a:gs>
              <a:gs pos="100000">
                <a:schemeClr val="folHlink">
                  <a:gamma/>
                  <a:tint val="40392"/>
                  <a:invGamma/>
                </a:schemeClr>
              </a:gs>
            </a:gsLst>
            <a:lin ang="2700000" scaled="1"/>
          </a:gradFill>
          <a:ln w="9525">
            <a:noFill/>
            <a:miter lim="800000"/>
            <a:headEnd/>
            <a:tailEnd/>
          </a:ln>
          <a:effectLst/>
        </p:spPr>
        <p:txBody>
          <a:bodyPr wrap="none" anchor="ctr"/>
          <a:lstStyle/>
          <a:p>
            <a:pPr fontAlgn="base">
              <a:spcBef>
                <a:spcPct val="0"/>
              </a:spcBef>
              <a:spcAft>
                <a:spcPct val="0"/>
              </a:spcAft>
              <a:defRPr/>
            </a:pPr>
            <a:endParaRPr lang="en-US" b="1">
              <a:solidFill>
                <a:srgbClr val="000000"/>
              </a:solidFill>
              <a:latin typeface="Arial" charset="0"/>
            </a:endParaRPr>
          </a:p>
        </p:txBody>
      </p:sp>
      <p:pic>
        <p:nvPicPr>
          <p:cNvPr id="19" name="Picture 74" descr="Picture11"/>
          <p:cNvPicPr>
            <a:picLocks noChangeAspect="1" noChangeArrowheads="1"/>
          </p:cNvPicPr>
          <p:nvPr/>
        </p:nvPicPr>
        <p:blipFill>
          <a:blip r:embed="rId3">
            <a:extLst>
              <a:ext uri="{28A0092B-C50C-407E-A947-70E740481C1C}">
                <a14:useLocalDpi xmlns:a14="http://schemas.microsoft.com/office/drawing/2010/main" val="0"/>
              </a:ext>
            </a:extLst>
          </a:blip>
          <a:srcRect l="4640" b="6302"/>
          <a:stretch>
            <a:fillRect/>
          </a:stretch>
        </p:blipFill>
        <p:spPr bwMode="gray">
          <a:xfrm>
            <a:off x="0" y="2524125"/>
            <a:ext cx="2697163" cy="3563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AutoShape 71"/>
          <p:cNvSpPr>
            <a:spLocks noChangeArrowheads="1"/>
          </p:cNvSpPr>
          <p:nvPr/>
        </p:nvSpPr>
        <p:spPr bwMode="gray">
          <a:xfrm rot="1529854">
            <a:off x="2382838" y="3822700"/>
            <a:ext cx="849312" cy="2443163"/>
          </a:xfrm>
          <a:prstGeom prst="upArrow">
            <a:avLst>
              <a:gd name="adj1" fmla="val 47852"/>
              <a:gd name="adj2" fmla="val 72014"/>
            </a:avLst>
          </a:prstGeom>
          <a:solidFill>
            <a:srgbClr val="FFFFFF">
              <a:alpha val="16078"/>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21" name="Text Box 11"/>
          <p:cNvSpPr txBox="1">
            <a:spLocks noChangeArrowheads="1"/>
          </p:cNvSpPr>
          <p:nvPr/>
        </p:nvSpPr>
        <p:spPr bwMode="gray">
          <a:xfrm>
            <a:off x="5486400" y="6096000"/>
            <a:ext cx="1465263" cy="427038"/>
          </a:xfrm>
          <a:prstGeom prst="rect">
            <a:avLst/>
          </a:prstGeom>
          <a:noFill/>
          <a:ln>
            <a:noFill/>
          </a:ln>
          <a:effectLst>
            <a:outerShdw dist="17961" dir="13500000" algn="ctr" rotWithShape="0">
              <a:schemeClr val="bg2">
                <a:alpha val="50000"/>
              </a:schemeClr>
            </a:outerShdw>
          </a:effec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50000"/>
              </a:spcBef>
              <a:spcAft>
                <a:spcPct val="0"/>
              </a:spcAft>
              <a:defRPr/>
            </a:pPr>
            <a:r>
              <a:rPr lang="en-US" altLang="en-US" sz="2200" b="1">
                <a:solidFill>
                  <a:srgbClr val="FF0000"/>
                </a:solidFill>
                <a:latin typeface="Arial" panose="020B0604020202020204" pitchFamily="34" charset="0"/>
              </a:rPr>
              <a:t>LOGO</a:t>
            </a:r>
          </a:p>
        </p:txBody>
      </p:sp>
      <p:sp>
        <p:nvSpPr>
          <p:cNvPr id="22" name="AutoShape 88"/>
          <p:cNvSpPr>
            <a:spLocks noChangeArrowheads="1"/>
          </p:cNvSpPr>
          <p:nvPr/>
        </p:nvSpPr>
        <p:spPr bwMode="gray">
          <a:xfrm rot="1529854">
            <a:off x="4916488" y="5287963"/>
            <a:ext cx="352425" cy="876300"/>
          </a:xfrm>
          <a:prstGeom prst="upArrow">
            <a:avLst>
              <a:gd name="adj1" fmla="val 47852"/>
              <a:gd name="adj2" fmla="val 62396"/>
            </a:avLst>
          </a:prstGeom>
          <a:solidFill>
            <a:schemeClr val="folHlink">
              <a:alpha val="39999"/>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23" name="AutoShape 42"/>
          <p:cNvSpPr>
            <a:spLocks noChangeArrowheads="1"/>
          </p:cNvSpPr>
          <p:nvPr/>
        </p:nvSpPr>
        <p:spPr bwMode="gray">
          <a:xfrm rot="1529854">
            <a:off x="5367338" y="4506913"/>
            <a:ext cx="588962" cy="1600200"/>
          </a:xfrm>
          <a:prstGeom prst="upArrow">
            <a:avLst>
              <a:gd name="adj1" fmla="val 47852"/>
              <a:gd name="adj2" fmla="val 68036"/>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24" name="Freeform 82"/>
          <p:cNvSpPr>
            <a:spLocks/>
          </p:cNvSpPr>
          <p:nvPr/>
        </p:nvSpPr>
        <p:spPr bwMode="gray">
          <a:xfrm>
            <a:off x="-14288" y="4368800"/>
            <a:ext cx="12206288" cy="2484438"/>
          </a:xfrm>
          <a:custGeom>
            <a:avLst/>
            <a:gdLst>
              <a:gd name="T0" fmla="*/ 2147483646 w 5767"/>
              <a:gd name="T1" fmla="*/ 2147483646 h 1565"/>
              <a:gd name="T2" fmla="*/ 2147483646 w 5767"/>
              <a:gd name="T3" fmla="*/ 0 h 1565"/>
              <a:gd name="T4" fmla="*/ 2147483646 w 5767"/>
              <a:gd name="T5" fmla="*/ 2147483646 h 1565"/>
              <a:gd name="T6" fmla="*/ 2147483646 w 5767"/>
              <a:gd name="T7" fmla="*/ 2147483646 h 1565"/>
              <a:gd name="T8" fmla="*/ 0 w 5767"/>
              <a:gd name="T9" fmla="*/ 2147483646 h 1565"/>
              <a:gd name="T10" fmla="*/ 2147483646 w 5767"/>
              <a:gd name="T11" fmla="*/ 2147483646 h 1565"/>
              <a:gd name="T12" fmla="*/ 2147483646 w 5767"/>
              <a:gd name="T13" fmla="*/ 2147483646 h 15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767" h="1565">
                <a:moveTo>
                  <a:pt x="2263" y="1065"/>
                </a:moveTo>
                <a:lnTo>
                  <a:pt x="5118" y="0"/>
                </a:lnTo>
                <a:lnTo>
                  <a:pt x="5760" y="269"/>
                </a:lnTo>
                <a:lnTo>
                  <a:pt x="5767" y="1565"/>
                </a:lnTo>
                <a:lnTo>
                  <a:pt x="0" y="1565"/>
                </a:lnTo>
                <a:lnTo>
                  <a:pt x="7" y="1065"/>
                </a:lnTo>
                <a:lnTo>
                  <a:pt x="2263" y="10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nvGrpSpPr>
          <p:cNvPr id="25" name="Group 60"/>
          <p:cNvGrpSpPr>
            <a:grpSpLocks/>
          </p:cNvGrpSpPr>
          <p:nvPr/>
        </p:nvGrpSpPr>
        <p:grpSpPr bwMode="auto">
          <a:xfrm>
            <a:off x="766763" y="2971800"/>
            <a:ext cx="4414837" cy="3810000"/>
            <a:chOff x="912" y="1536"/>
            <a:chExt cx="1728" cy="2112"/>
          </a:xfrm>
        </p:grpSpPr>
        <p:pic>
          <p:nvPicPr>
            <p:cNvPr id="26" name="Picture 56" descr="light_shadow"/>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gray">
            <a:xfrm>
              <a:off x="912" y="1536"/>
              <a:ext cx="1728" cy="2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Picture 36" descr="wiz_biz01"/>
            <p:cNvSpPr>
              <a:spLocks noChangeAspect="1" noChangeArrowheads="1"/>
            </p:cNvSpPr>
            <p:nvPr userDrawn="1"/>
          </p:nvSpPr>
          <p:spPr bwMode="gray">
            <a:xfrm>
              <a:off x="1248" y="1776"/>
              <a:ext cx="1033" cy="1776"/>
            </a:xfrm>
            <a:prstGeom prst="rect">
              <a:avLst/>
            </a:prstGeom>
            <a:noFill/>
            <a:ln>
              <a:noFill/>
            </a:ln>
          </p:spPr>
          <p:txBody>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eaLnBrk="0" fontAlgn="base" hangingPunct="0">
                <a:spcBef>
                  <a:spcPct val="0"/>
                </a:spcBef>
                <a:spcAft>
                  <a:spcPct val="0"/>
                </a:spcAft>
                <a:defRPr/>
              </a:pPr>
              <a:endParaRPr lang="en-US" altLang="en-US">
                <a:solidFill>
                  <a:srgbClr val="000000"/>
                </a:solidFill>
              </a:endParaRPr>
            </a:p>
          </p:txBody>
        </p:sp>
      </p:grpSp>
      <p:pic>
        <p:nvPicPr>
          <p:cNvPr id="28" name="Picture 87" descr="wiz_biz0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a:off x="7158038" y="1295400"/>
            <a:ext cx="4932362" cy="556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TextBox 28"/>
          <p:cNvSpPr txBox="1">
            <a:spLocks noChangeArrowheads="1"/>
          </p:cNvSpPr>
          <p:nvPr userDrawn="1"/>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r>
              <a:rPr lang="en-US" altLang="en-US" sz="900" b="1">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4978400" y="2819400"/>
            <a:ext cx="5892800" cy="609600"/>
          </a:xfrm>
        </p:spPr>
        <p:txBody>
          <a:bodyPr/>
          <a:lstStyle>
            <a:lvl1pPr marL="0" indent="0">
              <a:buFontTx/>
              <a:buNone/>
              <a:defRPr sz="2000"/>
            </a:lvl1pPr>
          </a:lstStyle>
          <a:p>
            <a:r>
              <a:rPr lang="en-US"/>
              <a:t>Click to edit Master subtitle style</a:t>
            </a:r>
          </a:p>
        </p:txBody>
      </p:sp>
      <p:sp>
        <p:nvSpPr>
          <p:cNvPr id="3074" name="Rectangle 2"/>
          <p:cNvSpPr>
            <a:spLocks noGrp="1" noChangeArrowheads="1"/>
          </p:cNvSpPr>
          <p:nvPr>
            <p:ph type="ctrTitle"/>
          </p:nvPr>
        </p:nvSpPr>
        <p:spPr>
          <a:xfrm>
            <a:off x="1117600" y="685800"/>
            <a:ext cx="9753600" cy="1143000"/>
          </a:xfrm>
        </p:spPr>
        <p:txBody>
          <a:bodyPr/>
          <a:lstStyle>
            <a:lvl1pPr>
              <a:defRPr sz="4400"/>
            </a:lvl1pPr>
          </a:lstStyle>
          <a:p>
            <a:r>
              <a:rPr lang="en-US"/>
              <a:t>Click to edit Master title style</a:t>
            </a:r>
          </a:p>
        </p:txBody>
      </p:sp>
      <p:sp>
        <p:nvSpPr>
          <p:cNvPr id="30" name="Rectangle 4"/>
          <p:cNvSpPr>
            <a:spLocks noGrp="1" noChangeArrowheads="1"/>
          </p:cNvSpPr>
          <p:nvPr>
            <p:ph type="dt" sz="half" idx="10"/>
          </p:nvPr>
        </p:nvSpPr>
        <p:spPr>
          <a:xfrm>
            <a:off x="508000" y="6245225"/>
            <a:ext cx="2844800" cy="476250"/>
          </a:xfrm>
        </p:spPr>
        <p:txBody>
          <a:bodyPr/>
          <a:lstStyle>
            <a:lvl1pPr eaLnBrk="0" hangingPunct="0">
              <a:defRPr sz="1400">
                <a:latin typeface="+mj-lt"/>
              </a:defRPr>
            </a:lvl1pPr>
          </a:lstStyle>
          <a:p>
            <a:pPr>
              <a:defRPr/>
            </a:pPr>
            <a:endParaRPr lang="en-US"/>
          </a:p>
        </p:txBody>
      </p:sp>
      <p:sp>
        <p:nvSpPr>
          <p:cNvPr id="31" name="Rectangle 5"/>
          <p:cNvSpPr>
            <a:spLocks noGrp="1" noChangeArrowheads="1"/>
          </p:cNvSpPr>
          <p:nvPr>
            <p:ph type="ftr" sz="quarter" idx="11"/>
          </p:nvPr>
        </p:nvSpPr>
        <p:spPr>
          <a:xfrm>
            <a:off x="4165600" y="6245225"/>
            <a:ext cx="3860800" cy="476250"/>
          </a:xfrm>
        </p:spPr>
        <p:txBody>
          <a:bodyPr/>
          <a:lstStyle>
            <a:lvl1pPr eaLnBrk="0" hangingPunct="0">
              <a:defRPr sz="1400">
                <a:latin typeface="+mj-lt"/>
              </a:defRPr>
            </a:lvl1pPr>
          </a:lstStyle>
          <a:p>
            <a:pPr>
              <a:defRPr/>
            </a:pPr>
            <a:endParaRPr lang="en-US"/>
          </a:p>
        </p:txBody>
      </p:sp>
      <p:sp>
        <p:nvSpPr>
          <p:cNvPr id="32" name="Rectangle 6"/>
          <p:cNvSpPr>
            <a:spLocks noGrp="1" noChangeArrowheads="1"/>
          </p:cNvSpPr>
          <p:nvPr>
            <p:ph type="sldNum" sz="quarter" idx="12"/>
          </p:nvPr>
        </p:nvSpPr>
        <p:spPr>
          <a:xfrm>
            <a:off x="8737600" y="6245225"/>
            <a:ext cx="2844800" cy="476250"/>
          </a:xfrm>
        </p:spPr>
        <p:txBody>
          <a:bodyPr/>
          <a:lstStyle>
            <a:lvl1pPr eaLnBrk="0" hangingPunct="0">
              <a:defRPr sz="1400">
                <a:latin typeface="Arial" panose="020B0604020202020204" pitchFamily="34" charset="0"/>
              </a:defRPr>
            </a:lvl1pPr>
          </a:lstStyle>
          <a:p>
            <a:fld id="{A6B38AF5-FE85-42C5-BF68-FCFACB807C79}" type="slidenum">
              <a:rPr lang="en-US" altLang="en-US"/>
              <a:pPr/>
              <a:t>‹#›</a:t>
            </a:fld>
            <a:endParaRPr lang="en-US" altLang="en-US"/>
          </a:p>
        </p:txBody>
      </p:sp>
    </p:spTree>
    <p:extLst>
      <p:ext uri="{BB962C8B-B14F-4D97-AF65-F5344CB8AC3E}">
        <p14:creationId xmlns:p14="http://schemas.microsoft.com/office/powerpoint/2010/main" val="3772261864"/>
      </p:ext>
    </p:extLst>
  </p:cSld>
  <p:clrMapOvr>
    <a:masterClrMapping/>
  </p:clrMapOvr>
</p:sldLayout>
</file>

<file path=ppt/slideLayouts/slideLayout6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68AD6842-1F82-453B-A138-B9BECE9DC4B0}" type="slidenum">
              <a:rPr lang="en-US" altLang="en-US"/>
              <a:pPr/>
              <a:t>‹#›</a:t>
            </a:fld>
            <a:endParaRPr lang="en-US" altLang="en-US"/>
          </a:p>
        </p:txBody>
      </p:sp>
    </p:spTree>
    <p:extLst>
      <p:ext uri="{BB962C8B-B14F-4D97-AF65-F5344CB8AC3E}">
        <p14:creationId xmlns:p14="http://schemas.microsoft.com/office/powerpoint/2010/main" val="1531365957"/>
      </p:ext>
    </p:extLst>
  </p:cSld>
  <p:clrMapOvr>
    <a:masterClrMapping/>
  </p:clrMapOvr>
</p:sldLayout>
</file>

<file path=ppt/slideLayouts/slideLayout6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B18283FE-132A-4C10-BF6D-2ADA20B20973}" type="slidenum">
              <a:rPr lang="en-US" altLang="en-US"/>
              <a:pPr/>
              <a:t>‹#›</a:t>
            </a:fld>
            <a:endParaRPr lang="en-US" altLang="en-US"/>
          </a:p>
        </p:txBody>
      </p:sp>
    </p:spTree>
    <p:extLst>
      <p:ext uri="{BB962C8B-B14F-4D97-AF65-F5344CB8AC3E}">
        <p14:creationId xmlns:p14="http://schemas.microsoft.com/office/powerpoint/2010/main" val="3602588833"/>
      </p:ext>
    </p:extLst>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vl1pPr>
          </a:lstStyle>
          <a:p>
            <a:fld id="{354FF744-6AB5-46A4-B163-36B2809C85FE}" type="slidenum">
              <a:rPr lang="en-US" altLang="en-US"/>
              <a:pPr/>
              <a:t>‹#›</a:t>
            </a:fld>
            <a:endParaRPr lang="en-US" altLang="en-US"/>
          </a:p>
        </p:txBody>
      </p:sp>
    </p:spTree>
    <p:extLst>
      <p:ext uri="{BB962C8B-B14F-4D97-AF65-F5344CB8AC3E}">
        <p14:creationId xmlns:p14="http://schemas.microsoft.com/office/powerpoint/2010/main" val="966767582"/>
      </p:ext>
    </p:extLst>
  </p:cSld>
  <p:clrMapOvr>
    <a:masterClrMapping/>
  </p:clrMapOvr>
</p:sldLayout>
</file>

<file path=ppt/slideLayouts/slideLayout6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vl1pPr>
          </a:lstStyle>
          <a:p>
            <a:fld id="{E6BED76F-C2AC-43DC-850A-D90EBD4316EE}" type="slidenum">
              <a:rPr lang="en-US" altLang="en-US"/>
              <a:pPr/>
              <a:t>‹#›</a:t>
            </a:fld>
            <a:endParaRPr lang="en-US" altLang="en-US"/>
          </a:p>
        </p:txBody>
      </p:sp>
    </p:spTree>
    <p:extLst>
      <p:ext uri="{BB962C8B-B14F-4D97-AF65-F5344CB8AC3E}">
        <p14:creationId xmlns:p14="http://schemas.microsoft.com/office/powerpoint/2010/main" val="2064786139"/>
      </p:ext>
    </p:extLst>
  </p:cSld>
  <p:clrMapOvr>
    <a:masterClrMapping/>
  </p:clrMapOvr>
</p:sldLayout>
</file>

<file path=ppt/slideLayouts/slideLayout6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vl1pPr>
          </a:lstStyle>
          <a:p>
            <a:fld id="{48059418-9A27-40AE-A47A-C5DD8C6F911D}" type="slidenum">
              <a:rPr lang="en-US" altLang="en-US"/>
              <a:pPr/>
              <a:t>‹#›</a:t>
            </a:fld>
            <a:endParaRPr lang="en-US" altLang="en-US"/>
          </a:p>
        </p:txBody>
      </p:sp>
    </p:spTree>
    <p:extLst>
      <p:ext uri="{BB962C8B-B14F-4D97-AF65-F5344CB8AC3E}">
        <p14:creationId xmlns:p14="http://schemas.microsoft.com/office/powerpoint/2010/main" val="27570142"/>
      </p:ext>
    </p:extLst>
  </p:cSld>
  <p:clrMapOvr>
    <a:masterClrMapping/>
  </p:clrMapOvr>
</p:sldLayout>
</file>

<file path=ppt/slideLayouts/slideLayout6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vl1pPr>
          </a:lstStyle>
          <a:p>
            <a:fld id="{EBC077BD-C7EC-401B-8DC5-C8357A0AB509}" type="slidenum">
              <a:rPr lang="en-US" altLang="en-US"/>
              <a:pPr/>
              <a:t>‹#›</a:t>
            </a:fld>
            <a:endParaRPr lang="en-US" altLang="en-US"/>
          </a:p>
        </p:txBody>
      </p:sp>
    </p:spTree>
    <p:extLst>
      <p:ext uri="{BB962C8B-B14F-4D97-AF65-F5344CB8AC3E}">
        <p14:creationId xmlns:p14="http://schemas.microsoft.com/office/powerpoint/2010/main" val="1224141801"/>
      </p:ext>
    </p:extLst>
  </p:cSld>
  <p:clrMapOvr>
    <a:masterClrMapping/>
  </p:clrMapOvr>
</p:sldLayout>
</file>

<file path=ppt/slideLayouts/slideLayout6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vl1pPr>
          </a:lstStyle>
          <a:p>
            <a:fld id="{6AA51EE5-6FC5-46F8-B1B6-AD2895B43054}" type="slidenum">
              <a:rPr lang="en-US" altLang="en-US"/>
              <a:pPr/>
              <a:t>‹#›</a:t>
            </a:fld>
            <a:endParaRPr lang="en-US" altLang="en-US"/>
          </a:p>
        </p:txBody>
      </p:sp>
    </p:spTree>
    <p:extLst>
      <p:ext uri="{BB962C8B-B14F-4D97-AF65-F5344CB8AC3E}">
        <p14:creationId xmlns:p14="http://schemas.microsoft.com/office/powerpoint/2010/main" val="2222216271"/>
      </p:ext>
    </p:extLst>
  </p:cSld>
  <p:clrMapOvr>
    <a:masterClrMapping/>
  </p:clrMapOvr>
</p:sldLayout>
</file>

<file path=ppt/slideLayouts/slideLayout6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vl1pPr>
          </a:lstStyle>
          <a:p>
            <a:fld id="{42B120A9-A4F4-47A5-809A-A87316FFF453}" type="slidenum">
              <a:rPr lang="en-US" altLang="en-US"/>
              <a:pPr/>
              <a:t>‹#›</a:t>
            </a:fld>
            <a:endParaRPr lang="en-US" altLang="en-US"/>
          </a:p>
        </p:txBody>
      </p:sp>
    </p:spTree>
    <p:extLst>
      <p:ext uri="{BB962C8B-B14F-4D97-AF65-F5344CB8AC3E}">
        <p14:creationId xmlns:p14="http://schemas.microsoft.com/office/powerpoint/2010/main" val="3937397368"/>
      </p:ext>
    </p:extLst>
  </p:cSld>
  <p:clrMapOvr>
    <a:masterClrMapping/>
  </p:clrMapOvr>
</p:sldLayout>
</file>

<file path=ppt/slideLayouts/slideLayout6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92FE0C03-D374-4D04-8597-7F954CA7DAF8}" type="slidenum">
              <a:rPr lang="en-US" altLang="en-US"/>
              <a:pPr/>
              <a:t>‹#›</a:t>
            </a:fld>
            <a:endParaRPr lang="en-US" altLang="en-US"/>
          </a:p>
        </p:txBody>
      </p:sp>
    </p:spTree>
    <p:extLst>
      <p:ext uri="{BB962C8B-B14F-4D97-AF65-F5344CB8AC3E}">
        <p14:creationId xmlns:p14="http://schemas.microsoft.com/office/powerpoint/2010/main" val="2485887017"/>
      </p:ext>
    </p:extLst>
  </p:cSld>
  <p:clrMapOvr>
    <a:masterClrMapping/>
  </p:clrMapOvr>
</p:sldLayout>
</file>

<file path=ppt/slideLayouts/slideLayout6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98426"/>
            <a:ext cx="2743200" cy="622617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98426"/>
            <a:ext cx="8026400" cy="62261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BC58414C-EAC9-4FE0-BE6D-92FBEC74BF53}" type="slidenum">
              <a:rPr lang="en-US" altLang="en-US"/>
              <a:pPr/>
              <a:t>‹#›</a:t>
            </a:fld>
            <a:endParaRPr lang="en-US" altLang="en-US"/>
          </a:p>
        </p:txBody>
      </p:sp>
    </p:spTree>
    <p:extLst>
      <p:ext uri="{BB962C8B-B14F-4D97-AF65-F5344CB8AC3E}">
        <p14:creationId xmlns:p14="http://schemas.microsoft.com/office/powerpoint/2010/main" val="1408904944"/>
      </p:ext>
    </p:extLst>
  </p:cSld>
  <p:clrMapOvr>
    <a:masterClrMapping/>
  </p:clrMapOvr>
</p:sldLayout>
</file>

<file path=ppt/slideLayouts/slideLayout688.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2336800" y="98425"/>
            <a:ext cx="9144000" cy="1074738"/>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vl1pPr>
          </a:lstStyle>
          <a:p>
            <a:fld id="{260BDC3D-1B33-45EB-8416-BD25CE56A1D1}" type="slidenum">
              <a:rPr lang="en-US" altLang="en-US"/>
              <a:pPr/>
              <a:t>‹#›</a:t>
            </a:fld>
            <a:endParaRPr lang="en-US" altLang="en-US"/>
          </a:p>
        </p:txBody>
      </p:sp>
    </p:spTree>
    <p:extLst>
      <p:ext uri="{BB962C8B-B14F-4D97-AF65-F5344CB8AC3E}">
        <p14:creationId xmlns:p14="http://schemas.microsoft.com/office/powerpoint/2010/main" val="113858217"/>
      </p:ext>
    </p:extLst>
  </p:cSld>
  <p:clrMapOvr>
    <a:masterClrMapping/>
  </p:clrMapOvr>
</p:sldLayout>
</file>

<file path=ppt/slideLayouts/slideLayout689.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2336800" y="98425"/>
            <a:ext cx="9144000" cy="1074738"/>
          </a:xfrm>
        </p:spPr>
        <p:txBody>
          <a:bodyPr/>
          <a:lstStyle/>
          <a:p>
            <a:r>
              <a:rPr lang="en-US"/>
              <a:t>Click to edit Master title style</a:t>
            </a:r>
          </a:p>
        </p:txBody>
      </p:sp>
      <p:sp>
        <p:nvSpPr>
          <p:cNvPr id="3" name="Chart Placeholder 2"/>
          <p:cNvSpPr>
            <a:spLocks noGrp="1"/>
          </p:cNvSpPr>
          <p:nvPr>
            <p:ph type="chart" idx="1"/>
          </p:nvPr>
        </p:nvSpPr>
        <p:spPr>
          <a:xfrm>
            <a:off x="609600" y="1600200"/>
            <a:ext cx="10972800" cy="4724400"/>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F48B260A-B6CD-4C7A-8088-FACA6D366F78}" type="slidenum">
              <a:rPr lang="en-US" altLang="en-US"/>
              <a:pPr/>
              <a:t>‹#›</a:t>
            </a:fld>
            <a:endParaRPr lang="en-US" altLang="en-US"/>
          </a:p>
        </p:txBody>
      </p:sp>
    </p:spTree>
    <p:extLst>
      <p:ext uri="{BB962C8B-B14F-4D97-AF65-F5344CB8AC3E}">
        <p14:creationId xmlns:p14="http://schemas.microsoft.com/office/powerpoint/2010/main" val="1876745672"/>
      </p:ext>
    </p:extLst>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336800" y="98425"/>
            <a:ext cx="9144000" cy="1074738"/>
          </a:xfrm>
        </p:spPr>
        <p:txBody>
          <a:bodyPr/>
          <a:lstStyle/>
          <a:p>
            <a:r>
              <a:rPr lang="en-US"/>
              <a:t>Click to edit Master title style</a:t>
            </a:r>
          </a:p>
        </p:txBody>
      </p:sp>
      <p:sp>
        <p:nvSpPr>
          <p:cNvPr id="3" name="Table Placeholder 2"/>
          <p:cNvSpPr>
            <a:spLocks noGrp="1"/>
          </p:cNvSpPr>
          <p:nvPr>
            <p:ph type="tbl" idx="1"/>
          </p:nvPr>
        </p:nvSpPr>
        <p:spPr>
          <a:xfrm>
            <a:off x="609600" y="1600200"/>
            <a:ext cx="10972800" cy="4724400"/>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53E43D5C-E3DB-4E4D-8DB9-66E193009B32}" type="slidenum">
              <a:rPr lang="en-US" altLang="en-US"/>
              <a:pPr/>
              <a:t>‹#›</a:t>
            </a:fld>
            <a:endParaRPr lang="en-US" altLang="en-US"/>
          </a:p>
        </p:txBody>
      </p:sp>
    </p:spTree>
    <p:extLst>
      <p:ext uri="{BB962C8B-B14F-4D97-AF65-F5344CB8AC3E}">
        <p14:creationId xmlns:p14="http://schemas.microsoft.com/office/powerpoint/2010/main" val="3663590923"/>
      </p:ext>
    </p:extLst>
  </p:cSld>
  <p:clrMapOvr>
    <a:masterClrMapping/>
  </p:clrMapOvr>
</p:sldLayout>
</file>

<file path=ppt/slideLayouts/slideLayout691.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2336800" y="98425"/>
            <a:ext cx="9144000" cy="1074738"/>
          </a:xfrm>
        </p:spPr>
        <p:txBody>
          <a:bodyPr/>
          <a:lstStyle/>
          <a:p>
            <a:r>
              <a:rPr lang="en-US"/>
              <a:t>Click to edit Master title style</a:t>
            </a:r>
          </a:p>
        </p:txBody>
      </p:sp>
      <p:sp>
        <p:nvSpPr>
          <p:cNvPr id="3" name="SmartArt Placeholder 2"/>
          <p:cNvSpPr>
            <a:spLocks noGrp="1"/>
          </p:cNvSpPr>
          <p:nvPr>
            <p:ph type="dgm" idx="1"/>
          </p:nvPr>
        </p:nvSpPr>
        <p:spPr>
          <a:xfrm>
            <a:off x="609600" y="1600200"/>
            <a:ext cx="10972800" cy="4724400"/>
          </a:xfrm>
        </p:spPr>
        <p:txBody>
          <a:bodyPr/>
          <a:lstStyle/>
          <a:p>
            <a:pPr lvl="0"/>
            <a:r>
              <a:rPr lang="en-US" noProof="0"/>
              <a:t>Click icon to add SmartArt graphic</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AC5D3EEF-D72A-4933-904F-960403D06E4B}" type="slidenum">
              <a:rPr lang="en-US" altLang="en-US"/>
              <a:pPr/>
              <a:t>‹#›</a:t>
            </a:fld>
            <a:endParaRPr lang="en-US" altLang="en-US"/>
          </a:p>
        </p:txBody>
      </p:sp>
    </p:spTree>
    <p:extLst>
      <p:ext uri="{BB962C8B-B14F-4D97-AF65-F5344CB8AC3E}">
        <p14:creationId xmlns:p14="http://schemas.microsoft.com/office/powerpoint/2010/main" val="522201501"/>
      </p:ext>
    </p:extLst>
  </p:cSld>
  <p:clrMapOvr>
    <a:masterClrMapping/>
  </p:clrMapOvr>
</p:sldLayout>
</file>

<file path=ppt/slideLayouts/slideLayout6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12"/>
          <p:cNvSpPr>
            <a:spLocks/>
          </p:cNvSpPr>
          <p:nvPr/>
        </p:nvSpPr>
        <p:spPr bwMode="gray">
          <a:xfrm>
            <a:off x="-12700" y="2997200"/>
            <a:ext cx="2940050" cy="2663825"/>
          </a:xfrm>
          <a:custGeom>
            <a:avLst/>
            <a:gdLst>
              <a:gd name="T0" fmla="*/ 0 w 1406"/>
              <a:gd name="T1" fmla="*/ 2147483646 h 1678"/>
              <a:gd name="T2" fmla="*/ 0 w 1406"/>
              <a:gd name="T3" fmla="*/ 2147483646 h 1678"/>
              <a:gd name="T4" fmla="*/ 2147483646 w 1406"/>
              <a:gd name="T5" fmla="*/ 0 h 1678"/>
              <a:gd name="T6" fmla="*/ 2147483646 w 1406"/>
              <a:gd name="T7" fmla="*/ 2147483646 h 1678"/>
              <a:gd name="T8" fmla="*/ 0 w 1406"/>
              <a:gd name="T9" fmla="*/ 2147483646 h 16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6" h="1678">
                <a:moveTo>
                  <a:pt x="0" y="1678"/>
                </a:moveTo>
                <a:lnTo>
                  <a:pt x="0" y="1134"/>
                </a:lnTo>
                <a:lnTo>
                  <a:pt x="1406" y="0"/>
                </a:lnTo>
                <a:lnTo>
                  <a:pt x="1406" y="91"/>
                </a:lnTo>
                <a:lnTo>
                  <a:pt x="0" y="167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pic>
        <p:nvPicPr>
          <p:cNvPr id="5" name="Picture 7" descr="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930400" y="1782763"/>
            <a:ext cx="9812338" cy="160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Freeform 8"/>
          <p:cNvSpPr>
            <a:spLocks/>
          </p:cNvSpPr>
          <p:nvPr/>
        </p:nvSpPr>
        <p:spPr bwMode="gray">
          <a:xfrm>
            <a:off x="757238" y="-9525"/>
            <a:ext cx="2379662" cy="6875463"/>
          </a:xfrm>
          <a:custGeom>
            <a:avLst/>
            <a:gdLst>
              <a:gd name="T0" fmla="*/ 0 w 1124"/>
              <a:gd name="T1" fmla="*/ 0 h 4343"/>
              <a:gd name="T2" fmla="*/ 2147483646 w 1124"/>
              <a:gd name="T3" fmla="*/ 2147483646 h 4343"/>
              <a:gd name="T4" fmla="*/ 2147483646 w 1124"/>
              <a:gd name="T5" fmla="*/ 2147483646 h 4343"/>
              <a:gd name="T6" fmla="*/ 2147483646 w 1124"/>
              <a:gd name="T7" fmla="*/ 2147483646 h 4343"/>
              <a:gd name="T8" fmla="*/ 2147483646 w 1124"/>
              <a:gd name="T9" fmla="*/ 2147483646 h 4343"/>
              <a:gd name="T10" fmla="*/ 2147483646 w 1124"/>
              <a:gd name="T11" fmla="*/ 2147483646 h 4343"/>
              <a:gd name="T12" fmla="*/ 2147483646 w 1124"/>
              <a:gd name="T13" fmla="*/ 2147483646 h 4343"/>
              <a:gd name="T14" fmla="*/ 2147483646 w 1124"/>
              <a:gd name="T15" fmla="*/ 2147483646 h 4343"/>
              <a:gd name="T16" fmla="*/ 0 w 1124"/>
              <a:gd name="T17" fmla="*/ 0 h 43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24" h="4343">
                <a:moveTo>
                  <a:pt x="0" y="0"/>
                </a:moveTo>
                <a:lnTo>
                  <a:pt x="490" y="2"/>
                </a:lnTo>
                <a:lnTo>
                  <a:pt x="1124" y="1373"/>
                </a:lnTo>
                <a:lnTo>
                  <a:pt x="1124" y="2036"/>
                </a:lnTo>
                <a:lnTo>
                  <a:pt x="889" y="4343"/>
                </a:lnTo>
                <a:lnTo>
                  <a:pt x="526" y="4343"/>
                </a:lnTo>
                <a:lnTo>
                  <a:pt x="1079" y="2031"/>
                </a:lnTo>
                <a:lnTo>
                  <a:pt x="1079" y="1383"/>
                </a:lnTo>
                <a:lnTo>
                  <a:pt x="0" y="0"/>
                </a:lnTo>
                <a:close/>
              </a:path>
            </a:pathLst>
          </a:custGeom>
          <a:solidFill>
            <a:schemeClr val="bg1"/>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7" name="Freeform 9"/>
          <p:cNvSpPr>
            <a:spLocks/>
          </p:cNvSpPr>
          <p:nvPr/>
        </p:nvSpPr>
        <p:spPr bwMode="gray">
          <a:xfrm>
            <a:off x="-17463" y="-9525"/>
            <a:ext cx="3190876" cy="6880225"/>
          </a:xfrm>
          <a:custGeom>
            <a:avLst/>
            <a:gdLst>
              <a:gd name="T0" fmla="*/ 2147483646 w 1507"/>
              <a:gd name="T1" fmla="*/ 0 h 4334"/>
              <a:gd name="T2" fmla="*/ 2147483646 w 1507"/>
              <a:gd name="T3" fmla="*/ 2147483646 h 4334"/>
              <a:gd name="T4" fmla="*/ 2147483646 w 1507"/>
              <a:gd name="T5" fmla="*/ 2147483646 h 4334"/>
              <a:gd name="T6" fmla="*/ 2147483646 w 1507"/>
              <a:gd name="T7" fmla="*/ 2147483646 h 4334"/>
              <a:gd name="T8" fmla="*/ 2147483646 w 1507"/>
              <a:gd name="T9" fmla="*/ 2147483646 h 4334"/>
              <a:gd name="T10" fmla="*/ 2147483646 w 1507"/>
              <a:gd name="T11" fmla="*/ 2147483646 h 4334"/>
              <a:gd name="T12" fmla="*/ 2147483646 w 1507"/>
              <a:gd name="T13" fmla="*/ 2147483646 h 4334"/>
              <a:gd name="T14" fmla="*/ 2147483646 w 1507"/>
              <a:gd name="T15" fmla="*/ 2147483646 h 4334"/>
              <a:gd name="T16" fmla="*/ 2147483646 w 1507"/>
              <a:gd name="T17" fmla="*/ 2147483646 h 4334"/>
              <a:gd name="T18" fmla="*/ 0 w 1507"/>
              <a:gd name="T19" fmla="*/ 2147483646 h 4334"/>
              <a:gd name="T20" fmla="*/ 2147483646 w 1507"/>
              <a:gd name="T21" fmla="*/ 0 h 43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07" h="4334">
                <a:moveTo>
                  <a:pt x="181" y="0"/>
                </a:moveTo>
                <a:lnTo>
                  <a:pt x="1507" y="1379"/>
                </a:lnTo>
                <a:lnTo>
                  <a:pt x="1507" y="2036"/>
                </a:lnTo>
                <a:lnTo>
                  <a:pt x="727" y="4334"/>
                </a:lnTo>
                <a:lnTo>
                  <a:pt x="2" y="4334"/>
                </a:lnTo>
                <a:lnTo>
                  <a:pt x="2" y="4162"/>
                </a:lnTo>
                <a:lnTo>
                  <a:pt x="1441" y="1936"/>
                </a:lnTo>
                <a:lnTo>
                  <a:pt x="1441" y="1447"/>
                </a:lnTo>
                <a:lnTo>
                  <a:pt x="8" y="434"/>
                </a:lnTo>
                <a:lnTo>
                  <a:pt x="0" y="6"/>
                </a:lnTo>
                <a:lnTo>
                  <a:pt x="18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8" name="Freeform 10"/>
          <p:cNvSpPr>
            <a:spLocks/>
          </p:cNvSpPr>
          <p:nvPr/>
        </p:nvSpPr>
        <p:spPr bwMode="gray">
          <a:xfrm>
            <a:off x="3409950" y="0"/>
            <a:ext cx="4030663" cy="6858000"/>
          </a:xfrm>
          <a:custGeom>
            <a:avLst/>
            <a:gdLst>
              <a:gd name="T0" fmla="*/ 2147483646 w 1904"/>
              <a:gd name="T1" fmla="*/ 0 h 4354"/>
              <a:gd name="T2" fmla="*/ 2147483646 w 1904"/>
              <a:gd name="T3" fmla="*/ 0 h 4354"/>
              <a:gd name="T4" fmla="*/ 0 w 1904"/>
              <a:gd name="T5" fmla="*/ 2147483646 h 4354"/>
              <a:gd name="T6" fmla="*/ 0 w 1904"/>
              <a:gd name="T7" fmla="*/ 2147483646 h 4354"/>
              <a:gd name="T8" fmla="*/ 2147483646 w 1904"/>
              <a:gd name="T9" fmla="*/ 2147483646 h 4354"/>
              <a:gd name="T10" fmla="*/ 2147483646 w 1904"/>
              <a:gd name="T11" fmla="*/ 2147483646 h 4354"/>
              <a:gd name="T12" fmla="*/ 2147483646 w 1904"/>
              <a:gd name="T13" fmla="*/ 2147483646 h 4354"/>
              <a:gd name="T14" fmla="*/ 2147483646 w 1904"/>
              <a:gd name="T15" fmla="*/ 2147483646 h 4354"/>
              <a:gd name="T16" fmla="*/ 2147483646 w 1904"/>
              <a:gd name="T17" fmla="*/ 0 h 43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04" h="4354">
                <a:moveTo>
                  <a:pt x="1904" y="0"/>
                </a:moveTo>
                <a:lnTo>
                  <a:pt x="1178" y="0"/>
                </a:lnTo>
                <a:lnTo>
                  <a:pt x="0" y="1342"/>
                </a:lnTo>
                <a:lnTo>
                  <a:pt x="0" y="1950"/>
                </a:lnTo>
                <a:lnTo>
                  <a:pt x="498" y="4354"/>
                </a:lnTo>
                <a:lnTo>
                  <a:pt x="1088" y="4354"/>
                </a:lnTo>
                <a:lnTo>
                  <a:pt x="44" y="1985"/>
                </a:lnTo>
                <a:lnTo>
                  <a:pt x="44" y="1361"/>
                </a:lnTo>
                <a:lnTo>
                  <a:pt x="1904" y="0"/>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9" name="Freeform 11"/>
          <p:cNvSpPr>
            <a:spLocks/>
          </p:cNvSpPr>
          <p:nvPr/>
        </p:nvSpPr>
        <p:spPr bwMode="gray">
          <a:xfrm>
            <a:off x="3944938" y="-14288"/>
            <a:ext cx="3616325" cy="1887538"/>
          </a:xfrm>
          <a:custGeom>
            <a:avLst/>
            <a:gdLst>
              <a:gd name="T0" fmla="*/ 2147483646 w 1708"/>
              <a:gd name="T1" fmla="*/ 2147483646 h 1189"/>
              <a:gd name="T2" fmla="*/ 2147483646 w 1708"/>
              <a:gd name="T3" fmla="*/ 0 h 1189"/>
              <a:gd name="T4" fmla="*/ 0 w 1708"/>
              <a:gd name="T5" fmla="*/ 2147483646 h 1189"/>
              <a:gd name="T6" fmla="*/ 2147483646 w 1708"/>
              <a:gd name="T7" fmla="*/ 2147483646 h 11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8" h="1189">
                <a:moveTo>
                  <a:pt x="1708" y="1"/>
                </a:moveTo>
                <a:lnTo>
                  <a:pt x="1379" y="0"/>
                </a:lnTo>
                <a:lnTo>
                  <a:pt x="0" y="1189"/>
                </a:lnTo>
                <a:lnTo>
                  <a:pt x="1708" y="1"/>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0" name="Freeform 13"/>
          <p:cNvSpPr>
            <a:spLocks/>
          </p:cNvSpPr>
          <p:nvPr/>
        </p:nvSpPr>
        <p:spPr bwMode="gray">
          <a:xfrm>
            <a:off x="3332163" y="-9525"/>
            <a:ext cx="8140700" cy="6867525"/>
          </a:xfrm>
          <a:custGeom>
            <a:avLst/>
            <a:gdLst>
              <a:gd name="T0" fmla="*/ 2147483646 w 3846"/>
              <a:gd name="T1" fmla="*/ 0 h 4354"/>
              <a:gd name="T2" fmla="*/ 2147483646 w 3846"/>
              <a:gd name="T3" fmla="*/ 0 h 4354"/>
              <a:gd name="T4" fmla="*/ 0 w 3846"/>
              <a:gd name="T5" fmla="*/ 2147483646 h 4354"/>
              <a:gd name="T6" fmla="*/ 0 w 3846"/>
              <a:gd name="T7" fmla="*/ 2147483646 h 4354"/>
              <a:gd name="T8" fmla="*/ 2147483646 w 3846"/>
              <a:gd name="T9" fmla="*/ 2147483646 h 4354"/>
              <a:gd name="T10" fmla="*/ 2147483646 w 3846"/>
              <a:gd name="T11" fmla="*/ 2147483646 h 4354"/>
              <a:gd name="T12" fmla="*/ 2147483646 w 3846"/>
              <a:gd name="T13" fmla="*/ 2147483646 h 4354"/>
              <a:gd name="T14" fmla="*/ 2147483646 w 3846"/>
              <a:gd name="T15" fmla="*/ 2147483646 h 4354"/>
              <a:gd name="T16" fmla="*/ 2147483646 w 3846"/>
              <a:gd name="T17" fmla="*/ 0 h 4354"/>
              <a:gd name="T18" fmla="*/ 2147483646 w 3846"/>
              <a:gd name="T19" fmla="*/ 0 h 43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846" h="4354">
                <a:moveTo>
                  <a:pt x="3665" y="0"/>
                </a:moveTo>
                <a:lnTo>
                  <a:pt x="2122" y="0"/>
                </a:lnTo>
                <a:lnTo>
                  <a:pt x="0" y="1339"/>
                </a:lnTo>
                <a:lnTo>
                  <a:pt x="0" y="1950"/>
                </a:lnTo>
                <a:lnTo>
                  <a:pt x="1215" y="4354"/>
                </a:lnTo>
                <a:lnTo>
                  <a:pt x="1941" y="4354"/>
                </a:lnTo>
                <a:lnTo>
                  <a:pt x="72" y="1877"/>
                </a:lnTo>
                <a:lnTo>
                  <a:pt x="72" y="1361"/>
                </a:lnTo>
                <a:lnTo>
                  <a:pt x="3846" y="0"/>
                </a:lnTo>
                <a:lnTo>
                  <a:pt x="2122" y="0"/>
                </a:lnTo>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1" name="Freeform 14"/>
          <p:cNvSpPr>
            <a:spLocks/>
          </p:cNvSpPr>
          <p:nvPr/>
        </p:nvSpPr>
        <p:spPr bwMode="gray">
          <a:xfrm>
            <a:off x="-12700" y="185738"/>
            <a:ext cx="2995613" cy="5984875"/>
          </a:xfrm>
          <a:custGeom>
            <a:avLst/>
            <a:gdLst>
              <a:gd name="T0" fmla="*/ 0 w 1415"/>
              <a:gd name="T1" fmla="*/ 0 h 3770"/>
              <a:gd name="T2" fmla="*/ 2147483646 w 1415"/>
              <a:gd name="T3" fmla="*/ 2147483646 h 3770"/>
              <a:gd name="T4" fmla="*/ 2147483646 w 1415"/>
              <a:gd name="T5" fmla="*/ 2147483646 h 3770"/>
              <a:gd name="T6" fmla="*/ 0 w 1415"/>
              <a:gd name="T7" fmla="*/ 2147483646 h 3770"/>
              <a:gd name="T8" fmla="*/ 0 w 1415"/>
              <a:gd name="T9" fmla="*/ 2147483646 h 3770"/>
              <a:gd name="T10" fmla="*/ 2147483646 w 1415"/>
              <a:gd name="T11" fmla="*/ 2147483646 h 3770"/>
              <a:gd name="T12" fmla="*/ 2147483646 w 1415"/>
              <a:gd name="T13" fmla="*/ 2147483646 h 3770"/>
              <a:gd name="T14" fmla="*/ 2147483646 w 1415"/>
              <a:gd name="T15" fmla="*/ 2147483646 h 3770"/>
              <a:gd name="T16" fmla="*/ 0 w 1415"/>
              <a:gd name="T17" fmla="*/ 0 h 37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15" h="3770">
                <a:moveTo>
                  <a:pt x="0" y="0"/>
                </a:moveTo>
                <a:lnTo>
                  <a:pt x="1415" y="1197"/>
                </a:lnTo>
                <a:lnTo>
                  <a:pt x="1415" y="1862"/>
                </a:lnTo>
                <a:lnTo>
                  <a:pt x="0" y="3770"/>
                </a:lnTo>
                <a:lnTo>
                  <a:pt x="0" y="3272"/>
                </a:lnTo>
                <a:lnTo>
                  <a:pt x="1376" y="1801"/>
                </a:lnTo>
                <a:lnTo>
                  <a:pt x="1376" y="1272"/>
                </a:lnTo>
                <a:lnTo>
                  <a:pt x="6" y="962"/>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2" name="Freeform 15"/>
          <p:cNvSpPr>
            <a:spLocks/>
          </p:cNvSpPr>
          <p:nvPr/>
        </p:nvSpPr>
        <p:spPr bwMode="gray">
          <a:xfrm>
            <a:off x="3478213" y="642938"/>
            <a:ext cx="8720137" cy="6215062"/>
          </a:xfrm>
          <a:custGeom>
            <a:avLst/>
            <a:gdLst>
              <a:gd name="T0" fmla="*/ 2147483646 w 4120"/>
              <a:gd name="T1" fmla="*/ 0 h 3915"/>
              <a:gd name="T2" fmla="*/ 2147483646 w 4120"/>
              <a:gd name="T3" fmla="*/ 2147483646 h 3915"/>
              <a:gd name="T4" fmla="*/ 2147483646 w 4120"/>
              <a:gd name="T5" fmla="*/ 2147483646 h 3915"/>
              <a:gd name="T6" fmla="*/ 2147483646 w 4120"/>
              <a:gd name="T7" fmla="*/ 2147483646 h 3915"/>
              <a:gd name="T8" fmla="*/ 2147483646 w 4120"/>
              <a:gd name="T9" fmla="*/ 2147483646 h 3915"/>
              <a:gd name="T10" fmla="*/ 2147483646 w 4120"/>
              <a:gd name="T11" fmla="*/ 2147483646 h 3915"/>
              <a:gd name="T12" fmla="*/ 0 w 4120"/>
              <a:gd name="T13" fmla="*/ 2147483646 h 3915"/>
              <a:gd name="T14" fmla="*/ 0 w 4120"/>
              <a:gd name="T15" fmla="*/ 2147483646 h 3915"/>
              <a:gd name="T16" fmla="*/ 2147483646 w 4120"/>
              <a:gd name="T17" fmla="*/ 0 h 39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20" h="3915">
                <a:moveTo>
                  <a:pt x="4115" y="0"/>
                </a:moveTo>
                <a:lnTo>
                  <a:pt x="4120" y="500"/>
                </a:lnTo>
                <a:lnTo>
                  <a:pt x="61" y="1059"/>
                </a:lnTo>
                <a:lnTo>
                  <a:pt x="61" y="1466"/>
                </a:lnTo>
                <a:lnTo>
                  <a:pt x="2419" y="3915"/>
                </a:lnTo>
                <a:lnTo>
                  <a:pt x="1830" y="3915"/>
                </a:lnTo>
                <a:lnTo>
                  <a:pt x="0" y="1449"/>
                </a:lnTo>
                <a:lnTo>
                  <a:pt x="0" y="967"/>
                </a:lnTo>
                <a:lnTo>
                  <a:pt x="4115"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3" name="Freeform 16"/>
          <p:cNvSpPr>
            <a:spLocks/>
          </p:cNvSpPr>
          <p:nvPr/>
        </p:nvSpPr>
        <p:spPr bwMode="gray">
          <a:xfrm>
            <a:off x="3448050" y="-17463"/>
            <a:ext cx="8743950" cy="6875463"/>
          </a:xfrm>
          <a:custGeom>
            <a:avLst/>
            <a:gdLst>
              <a:gd name="T0" fmla="*/ 2147483646 w 4131"/>
              <a:gd name="T1" fmla="*/ 0 h 4348"/>
              <a:gd name="T2" fmla="*/ 2147483646 w 4131"/>
              <a:gd name="T3" fmla="*/ 2147483646 h 4348"/>
              <a:gd name="T4" fmla="*/ 2147483646 w 4131"/>
              <a:gd name="T5" fmla="*/ 2147483646 h 4348"/>
              <a:gd name="T6" fmla="*/ 2147483646 w 4131"/>
              <a:gd name="T7" fmla="*/ 2147483646 h 4348"/>
              <a:gd name="T8" fmla="*/ 2147483646 w 4131"/>
              <a:gd name="T9" fmla="*/ 2147483646 h 4348"/>
              <a:gd name="T10" fmla="*/ 2147483646 w 4131"/>
              <a:gd name="T11" fmla="*/ 2147483646 h 4348"/>
              <a:gd name="T12" fmla="*/ 0 w 4131"/>
              <a:gd name="T13" fmla="*/ 2147483646 h 4348"/>
              <a:gd name="T14" fmla="*/ 0 w 4131"/>
              <a:gd name="T15" fmla="*/ 2147483646 h 4348"/>
              <a:gd name="T16" fmla="*/ 2147483646 w 4131"/>
              <a:gd name="T17" fmla="*/ 0 h 4348"/>
              <a:gd name="T18" fmla="*/ 2147483646 w 4131"/>
              <a:gd name="T19" fmla="*/ 0 h 43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31" h="4348">
                <a:moveTo>
                  <a:pt x="4131" y="0"/>
                </a:moveTo>
                <a:lnTo>
                  <a:pt x="4126" y="494"/>
                </a:lnTo>
                <a:lnTo>
                  <a:pt x="55" y="1404"/>
                </a:lnTo>
                <a:lnTo>
                  <a:pt x="55" y="1853"/>
                </a:lnTo>
                <a:lnTo>
                  <a:pt x="3156" y="4348"/>
                </a:lnTo>
                <a:lnTo>
                  <a:pt x="2067" y="4348"/>
                </a:lnTo>
                <a:lnTo>
                  <a:pt x="0" y="1882"/>
                </a:lnTo>
                <a:lnTo>
                  <a:pt x="0" y="1355"/>
                </a:lnTo>
                <a:lnTo>
                  <a:pt x="3615" y="0"/>
                </a:lnTo>
                <a:lnTo>
                  <a:pt x="413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4" name="Freeform 17"/>
          <p:cNvSpPr>
            <a:spLocks/>
          </p:cNvSpPr>
          <p:nvPr/>
        </p:nvSpPr>
        <p:spPr bwMode="gray">
          <a:xfrm>
            <a:off x="3695700" y="-26988"/>
            <a:ext cx="7681913" cy="2087563"/>
          </a:xfrm>
          <a:custGeom>
            <a:avLst/>
            <a:gdLst>
              <a:gd name="T0" fmla="*/ 0 w 3629"/>
              <a:gd name="T1" fmla="*/ 2147483646 h 1315"/>
              <a:gd name="T2" fmla="*/ 2147483646 w 3629"/>
              <a:gd name="T3" fmla="*/ 0 h 1315"/>
              <a:gd name="T4" fmla="*/ 2147483646 w 3629"/>
              <a:gd name="T5" fmla="*/ 0 h 1315"/>
              <a:gd name="T6" fmla="*/ 0 w 3629"/>
              <a:gd name="T7" fmla="*/ 2147483646 h 13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29" h="1315">
                <a:moveTo>
                  <a:pt x="0" y="1315"/>
                </a:moveTo>
                <a:lnTo>
                  <a:pt x="2858" y="0"/>
                </a:lnTo>
                <a:lnTo>
                  <a:pt x="3629" y="0"/>
                </a:lnTo>
                <a:lnTo>
                  <a:pt x="0" y="1315"/>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5" name="Freeform 18"/>
          <p:cNvSpPr>
            <a:spLocks/>
          </p:cNvSpPr>
          <p:nvPr/>
        </p:nvSpPr>
        <p:spPr bwMode="gray">
          <a:xfrm>
            <a:off x="3408363" y="2924175"/>
            <a:ext cx="4511675" cy="3944938"/>
          </a:xfrm>
          <a:custGeom>
            <a:avLst/>
            <a:gdLst>
              <a:gd name="T0" fmla="*/ 0 w 2132"/>
              <a:gd name="T1" fmla="*/ 0 h 2495"/>
              <a:gd name="T2" fmla="*/ 2147483646 w 2132"/>
              <a:gd name="T3" fmla="*/ 2147483646 h 2495"/>
              <a:gd name="T4" fmla="*/ 2147483646 w 2132"/>
              <a:gd name="T5" fmla="*/ 2147483646 h 2495"/>
              <a:gd name="T6" fmla="*/ 0 w 2132"/>
              <a:gd name="T7" fmla="*/ 0 h 24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2" h="2495">
                <a:moveTo>
                  <a:pt x="0" y="0"/>
                </a:moveTo>
                <a:lnTo>
                  <a:pt x="2132" y="2495"/>
                </a:lnTo>
                <a:lnTo>
                  <a:pt x="1814" y="2495"/>
                </a:lnTo>
                <a:lnTo>
                  <a:pt x="0" y="0"/>
                </a:lnTo>
                <a:close/>
              </a:path>
            </a:pathLst>
          </a:custGeom>
          <a:solidFill>
            <a:srgbClr val="FFFFFF">
              <a:alpha val="34901"/>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6" name="Freeform 24"/>
          <p:cNvSpPr>
            <a:spLocks/>
          </p:cNvSpPr>
          <p:nvPr/>
        </p:nvSpPr>
        <p:spPr bwMode="gray">
          <a:xfrm>
            <a:off x="-25400" y="180975"/>
            <a:ext cx="3016250" cy="1914525"/>
          </a:xfrm>
          <a:custGeom>
            <a:avLst/>
            <a:gdLst>
              <a:gd name="T0" fmla="*/ 2147483646 w 1425"/>
              <a:gd name="T1" fmla="*/ 2147483646 h 1206"/>
              <a:gd name="T2" fmla="*/ 0 w 1425"/>
              <a:gd name="T3" fmla="*/ 0 h 1206"/>
              <a:gd name="T4" fmla="*/ 0 w 1425"/>
              <a:gd name="T5" fmla="*/ 2147483646 h 1206"/>
              <a:gd name="T6" fmla="*/ 2147483646 w 1425"/>
              <a:gd name="T7" fmla="*/ 2147483646 h 1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5" h="1206">
                <a:moveTo>
                  <a:pt x="1425" y="1206"/>
                </a:moveTo>
                <a:lnTo>
                  <a:pt x="0" y="0"/>
                </a:lnTo>
                <a:lnTo>
                  <a:pt x="0" y="186"/>
                </a:lnTo>
                <a:lnTo>
                  <a:pt x="1425" y="1206"/>
                </a:lnTo>
                <a:close/>
              </a:path>
            </a:pathLst>
          </a:custGeom>
          <a:solidFill>
            <a:srgbClr val="333333">
              <a:alpha val="3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7" name="Freeform 25"/>
          <p:cNvSpPr>
            <a:spLocks/>
          </p:cNvSpPr>
          <p:nvPr/>
        </p:nvSpPr>
        <p:spPr bwMode="gray">
          <a:xfrm>
            <a:off x="-17463" y="3105150"/>
            <a:ext cx="3103563" cy="3762375"/>
          </a:xfrm>
          <a:custGeom>
            <a:avLst/>
            <a:gdLst>
              <a:gd name="T0" fmla="*/ 0 w 1466"/>
              <a:gd name="T1" fmla="*/ 2147483646 h 2370"/>
              <a:gd name="T2" fmla="*/ 2147483646 w 1466"/>
              <a:gd name="T3" fmla="*/ 0 h 2370"/>
              <a:gd name="T4" fmla="*/ 2147483646 w 1466"/>
              <a:gd name="T5" fmla="*/ 2147483646 h 2370"/>
              <a:gd name="T6" fmla="*/ 2147483646 w 1466"/>
              <a:gd name="T7" fmla="*/ 2147483646 h 2370"/>
              <a:gd name="T8" fmla="*/ 0 w 1466"/>
              <a:gd name="T9" fmla="*/ 2147483646 h 23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6" h="2370">
                <a:moveTo>
                  <a:pt x="0" y="2248"/>
                </a:moveTo>
                <a:lnTo>
                  <a:pt x="1466" y="0"/>
                </a:lnTo>
                <a:lnTo>
                  <a:pt x="194" y="2370"/>
                </a:lnTo>
                <a:lnTo>
                  <a:pt x="4" y="2364"/>
                </a:lnTo>
                <a:lnTo>
                  <a:pt x="0" y="2248"/>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8" name="Freeform 26"/>
          <p:cNvSpPr>
            <a:spLocks/>
          </p:cNvSpPr>
          <p:nvPr/>
        </p:nvSpPr>
        <p:spPr bwMode="gray">
          <a:xfrm>
            <a:off x="-12700" y="1403350"/>
            <a:ext cx="3090863" cy="5265738"/>
          </a:xfrm>
          <a:custGeom>
            <a:avLst/>
            <a:gdLst>
              <a:gd name="T0" fmla="*/ 2147483646 w 1460"/>
              <a:gd name="T1" fmla="*/ 0 h 3317"/>
              <a:gd name="T2" fmla="*/ 2147483646 w 1460"/>
              <a:gd name="T3" fmla="*/ 2147483646 h 3317"/>
              <a:gd name="T4" fmla="*/ 2147483646 w 1460"/>
              <a:gd name="T5" fmla="*/ 2147483646 h 3317"/>
              <a:gd name="T6" fmla="*/ 2147483646 w 1460"/>
              <a:gd name="T7" fmla="*/ 2147483646 h 3317"/>
              <a:gd name="T8" fmla="*/ 0 w 1460"/>
              <a:gd name="T9" fmla="*/ 2147483646 h 3317"/>
              <a:gd name="T10" fmla="*/ 0 w 1460"/>
              <a:gd name="T11" fmla="*/ 2147483646 h 3317"/>
              <a:gd name="T12" fmla="*/ 2147483646 w 1460"/>
              <a:gd name="T13" fmla="*/ 2147483646 h 3317"/>
              <a:gd name="T14" fmla="*/ 2147483646 w 1460"/>
              <a:gd name="T15" fmla="*/ 2147483646 h 3317"/>
              <a:gd name="T16" fmla="*/ 2147483646 w 1460"/>
              <a:gd name="T17" fmla="*/ 0 h 33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60" h="3317">
                <a:moveTo>
                  <a:pt x="6" y="0"/>
                </a:moveTo>
                <a:lnTo>
                  <a:pt x="6" y="643"/>
                </a:lnTo>
                <a:lnTo>
                  <a:pt x="1410" y="564"/>
                </a:lnTo>
                <a:lnTo>
                  <a:pt x="1410" y="1049"/>
                </a:lnTo>
                <a:lnTo>
                  <a:pt x="0" y="2852"/>
                </a:lnTo>
                <a:lnTo>
                  <a:pt x="0" y="3317"/>
                </a:lnTo>
                <a:lnTo>
                  <a:pt x="1460" y="1062"/>
                </a:lnTo>
                <a:lnTo>
                  <a:pt x="1460" y="505"/>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nvGrpSpPr>
          <p:cNvPr id="19" name="Group 36"/>
          <p:cNvGrpSpPr>
            <a:grpSpLocks/>
          </p:cNvGrpSpPr>
          <p:nvPr/>
        </p:nvGrpSpPr>
        <p:grpSpPr bwMode="auto">
          <a:xfrm>
            <a:off x="0" y="-19050"/>
            <a:ext cx="12204700" cy="6886575"/>
            <a:chOff x="0" y="0"/>
            <a:chExt cx="5760" cy="4326"/>
          </a:xfrm>
        </p:grpSpPr>
        <p:pic>
          <p:nvPicPr>
            <p:cNvPr id="20" name="Picture 35" descr="11"/>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0" y="0"/>
              <a:ext cx="5760" cy="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7"/>
            <p:cNvSpPr>
              <a:spLocks noChangeArrowheads="1"/>
            </p:cNvSpPr>
            <p:nvPr userDrawn="1"/>
          </p:nvSpPr>
          <p:spPr bwMode="gray">
            <a:xfrm>
              <a:off x="212" y="462"/>
              <a:ext cx="5334" cy="3408"/>
            </a:xfrm>
            <a:prstGeom prst="rect">
              <a:avLst/>
            </a:prstGeom>
            <a:no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grpSp>
      <p:pic>
        <p:nvPicPr>
          <p:cNvPr id="22" name="Picture 19" descr="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5522913" y="4041775"/>
            <a:ext cx="55403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ext Box 29"/>
          <p:cNvSpPr txBox="1">
            <a:spLocks noChangeArrowheads="1"/>
          </p:cNvSpPr>
          <p:nvPr/>
        </p:nvSpPr>
        <p:spPr bwMode="gray">
          <a:xfrm>
            <a:off x="10469563" y="5476875"/>
            <a:ext cx="1208087" cy="400050"/>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2000">
                <a:solidFill>
                  <a:srgbClr val="FF7F00"/>
                </a:solidFill>
                <a:latin typeface="Arial Black" panose="020B0A04020102020204" pitchFamily="34" charset="0"/>
              </a:rPr>
              <a:t>L/O/G/O</a:t>
            </a:r>
          </a:p>
        </p:txBody>
      </p:sp>
      <p:sp>
        <p:nvSpPr>
          <p:cNvPr id="24" name="Text Box 30"/>
          <p:cNvSpPr txBox="1">
            <a:spLocks noChangeArrowheads="1"/>
          </p:cNvSpPr>
          <p:nvPr/>
        </p:nvSpPr>
        <p:spPr bwMode="gray">
          <a:xfrm>
            <a:off x="9042400" y="5781675"/>
            <a:ext cx="2635250" cy="33813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1600">
                <a:solidFill>
                  <a:srgbClr val="000000"/>
                </a:solidFill>
                <a:latin typeface="Times New Roman" panose="02020603050405020304" pitchFamily="18" charset="0"/>
              </a:rPr>
              <a:t>http://dichvudanhvanban.com</a:t>
            </a:r>
          </a:p>
        </p:txBody>
      </p:sp>
      <p:sp>
        <p:nvSpPr>
          <p:cNvPr id="25" name="Rectangle 50"/>
          <p:cNvSpPr>
            <a:spLocks noChangeArrowheads="1"/>
          </p:cNvSpPr>
          <p:nvPr/>
        </p:nvSpPr>
        <p:spPr bwMode="gray">
          <a:xfrm>
            <a:off x="455613" y="722313"/>
            <a:ext cx="11304587" cy="5410200"/>
          </a:xfrm>
          <a:prstGeom prst="rect">
            <a:avLst/>
          </a:prstGeom>
          <a:noFill/>
          <a:ln w="9525">
            <a:solidFill>
              <a:schemeClr val="tx1"/>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6" name="TextBox 25"/>
          <p:cNvSpPr txBox="1">
            <a:spLocks noChangeArrowheads="1"/>
          </p:cNvSpPr>
          <p:nvPr userDrawn="1"/>
        </p:nvSpPr>
        <p:spPr bwMode="auto">
          <a:xfrm>
            <a:off x="0"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4098" name="Rectangle 2"/>
          <p:cNvSpPr>
            <a:spLocks noGrp="1" noChangeArrowheads="1"/>
          </p:cNvSpPr>
          <p:nvPr>
            <p:ph type="ctrTitle"/>
          </p:nvPr>
        </p:nvSpPr>
        <p:spPr>
          <a:xfrm>
            <a:off x="1314451" y="3787776"/>
            <a:ext cx="10363200" cy="885825"/>
          </a:xfrm>
        </p:spPr>
        <p:txBody>
          <a:bodyPr/>
          <a:lstStyle>
            <a:lvl1pPr algn="r">
              <a:defRPr/>
            </a:lvl1pPr>
          </a:lstStyle>
          <a:p>
            <a:r>
              <a:rPr lang="en-US"/>
              <a:t>Click to edit Master title style</a:t>
            </a:r>
          </a:p>
        </p:txBody>
      </p:sp>
      <p:sp>
        <p:nvSpPr>
          <p:cNvPr id="4099" name="Rectangle 3"/>
          <p:cNvSpPr>
            <a:spLocks noGrp="1" noChangeArrowheads="1"/>
          </p:cNvSpPr>
          <p:nvPr>
            <p:ph type="subTitle" idx="1"/>
          </p:nvPr>
        </p:nvSpPr>
        <p:spPr>
          <a:xfrm>
            <a:off x="6172200" y="3505200"/>
            <a:ext cx="5505451" cy="457200"/>
          </a:xfrm>
        </p:spPr>
        <p:txBody>
          <a:bodyPr/>
          <a:lstStyle>
            <a:lvl1pPr marL="0" indent="0" algn="dist">
              <a:buFontTx/>
              <a:buNone/>
              <a:defRPr sz="2000" b="1">
                <a:solidFill>
                  <a:srgbClr val="777777"/>
                </a:solidFill>
              </a:defRPr>
            </a:lvl1pPr>
          </a:lstStyle>
          <a:p>
            <a:r>
              <a:rPr lang="en-US"/>
              <a:t>Click to edit Master subtitle style</a:t>
            </a:r>
          </a:p>
        </p:txBody>
      </p:sp>
      <p:sp>
        <p:nvSpPr>
          <p:cNvPr id="27" name="Rectangle 4"/>
          <p:cNvSpPr>
            <a:spLocks noGrp="1" noChangeArrowheads="1"/>
          </p:cNvSpPr>
          <p:nvPr>
            <p:ph type="dt" sz="half" idx="10"/>
          </p:nvPr>
        </p:nvSpPr>
        <p:spPr>
          <a:xfrm>
            <a:off x="609600" y="6245225"/>
            <a:ext cx="2844800" cy="476250"/>
          </a:xfrm>
        </p:spPr>
        <p:txBody>
          <a:bodyPr/>
          <a:lstStyle>
            <a:lvl1pPr eaLnBrk="0" hangingPunct="0">
              <a:defRPr>
                <a:latin typeface=".VnTime" pitchFamily="34" charset="0"/>
              </a:defRPr>
            </a:lvl1pPr>
          </a:lstStyle>
          <a:p>
            <a:pPr>
              <a:defRPr/>
            </a:pPr>
            <a:endParaRPr lang="en-US"/>
          </a:p>
        </p:txBody>
      </p:sp>
      <p:sp>
        <p:nvSpPr>
          <p:cNvPr id="28" name="Rectangle 5"/>
          <p:cNvSpPr>
            <a:spLocks noGrp="1" noChangeArrowheads="1"/>
          </p:cNvSpPr>
          <p:nvPr>
            <p:ph type="ftr" sz="quarter" idx="11"/>
          </p:nvPr>
        </p:nvSpPr>
        <p:spPr>
          <a:xfrm>
            <a:off x="4165600" y="6245225"/>
            <a:ext cx="3860800" cy="476250"/>
          </a:xfrm>
        </p:spPr>
        <p:txBody>
          <a:bodyPr/>
          <a:lstStyle>
            <a:lvl1pPr eaLnBrk="0" hangingPunct="0">
              <a:defRPr>
                <a:latin typeface=".VnTime" pitchFamily="34" charset="0"/>
              </a:defRPr>
            </a:lvl1pPr>
          </a:lstStyle>
          <a:p>
            <a:pPr>
              <a:defRPr/>
            </a:pPr>
            <a:endParaRPr lang="en-US"/>
          </a:p>
        </p:txBody>
      </p:sp>
      <p:sp>
        <p:nvSpPr>
          <p:cNvPr id="29" name="Rectangle 6"/>
          <p:cNvSpPr>
            <a:spLocks noGrp="1" noChangeArrowheads="1"/>
          </p:cNvSpPr>
          <p:nvPr>
            <p:ph type="sldNum" sz="quarter" idx="12"/>
          </p:nvPr>
        </p:nvSpPr>
        <p:spPr>
          <a:xfrm>
            <a:off x="8737600" y="6245225"/>
            <a:ext cx="2844800" cy="476250"/>
          </a:xfrm>
        </p:spPr>
        <p:txBody>
          <a:bodyPr/>
          <a:lstStyle>
            <a:lvl1pPr eaLnBrk="0" hangingPunct="0">
              <a:defRPr>
                <a:latin typeface=".VnTime" panose="020B7200000000000000" pitchFamily="34" charset="0"/>
              </a:defRPr>
            </a:lvl1pPr>
          </a:lstStyle>
          <a:p>
            <a:fld id="{C2B393C9-478B-4AF7-80CD-A4762F0228A1}" type="slidenum">
              <a:rPr lang="en-US" altLang="en-US"/>
              <a:pPr/>
              <a:t>‹#›</a:t>
            </a:fld>
            <a:endParaRPr lang="en-US" altLang="en-US"/>
          </a:p>
        </p:txBody>
      </p:sp>
    </p:spTree>
    <p:extLst>
      <p:ext uri="{BB962C8B-B14F-4D97-AF65-F5344CB8AC3E}">
        <p14:creationId xmlns:p14="http://schemas.microsoft.com/office/powerpoint/2010/main" val="3406250553"/>
      </p:ext>
    </p:extLst>
  </p:cSld>
  <p:clrMapOvr>
    <a:masterClrMapping/>
  </p:clrMapOvr>
  <p:transition/>
</p:sldLayout>
</file>

<file path=ppt/slideLayouts/slideLayout6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ACCA39CE-33A7-4E68-8D80-F9C5F95D6B46}" type="slidenum">
              <a:rPr lang="en-US" altLang="en-US"/>
              <a:pPr/>
              <a:t>‹#›</a:t>
            </a:fld>
            <a:endParaRPr lang="en-US" altLang="en-US"/>
          </a:p>
        </p:txBody>
      </p:sp>
    </p:spTree>
    <p:extLst>
      <p:ext uri="{BB962C8B-B14F-4D97-AF65-F5344CB8AC3E}">
        <p14:creationId xmlns:p14="http://schemas.microsoft.com/office/powerpoint/2010/main" val="3144479671"/>
      </p:ext>
    </p:extLst>
  </p:cSld>
  <p:clrMapOvr>
    <a:masterClrMapping/>
  </p:clrMapOvr>
  <p:transition/>
</p:sldLayout>
</file>

<file path=ppt/slideLayouts/slideLayout6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673F16E4-3972-4F92-9474-33248C317483}" type="slidenum">
              <a:rPr lang="en-US" altLang="en-US"/>
              <a:pPr/>
              <a:t>‹#›</a:t>
            </a:fld>
            <a:endParaRPr lang="en-US" altLang="en-US"/>
          </a:p>
        </p:txBody>
      </p:sp>
    </p:spTree>
    <p:extLst>
      <p:ext uri="{BB962C8B-B14F-4D97-AF65-F5344CB8AC3E}">
        <p14:creationId xmlns:p14="http://schemas.microsoft.com/office/powerpoint/2010/main" val="4168495782"/>
      </p:ext>
    </p:extLst>
  </p:cSld>
  <p:clrMapOvr>
    <a:masterClrMapping/>
  </p:clrMapOvr>
  <p:transition/>
</p:sldLayout>
</file>

<file path=ppt/slideLayouts/slideLayout6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34827E04-8D49-4C76-887C-2FFDCFF2D2E6}" type="slidenum">
              <a:rPr lang="en-US" altLang="en-US"/>
              <a:pPr/>
              <a:t>‹#›</a:t>
            </a:fld>
            <a:endParaRPr lang="en-US" altLang="en-US"/>
          </a:p>
        </p:txBody>
      </p:sp>
    </p:spTree>
    <p:extLst>
      <p:ext uri="{BB962C8B-B14F-4D97-AF65-F5344CB8AC3E}">
        <p14:creationId xmlns:p14="http://schemas.microsoft.com/office/powerpoint/2010/main" val="3273788725"/>
      </p:ext>
    </p:extLst>
  </p:cSld>
  <p:clrMapOvr>
    <a:masterClrMapping/>
  </p:clrMapOvr>
  <p:transition/>
</p:sldLayout>
</file>

<file path=ppt/slideLayouts/slideLayout6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fld id="{89CBCA86-F119-4602-A6B6-ABE529DF38CA}" type="slidenum">
              <a:rPr lang="en-US" altLang="en-US"/>
              <a:pPr/>
              <a:t>‹#›</a:t>
            </a:fld>
            <a:endParaRPr lang="en-US" altLang="en-US"/>
          </a:p>
        </p:txBody>
      </p:sp>
    </p:spTree>
    <p:extLst>
      <p:ext uri="{BB962C8B-B14F-4D97-AF65-F5344CB8AC3E}">
        <p14:creationId xmlns:p14="http://schemas.microsoft.com/office/powerpoint/2010/main" val="3381555566"/>
      </p:ext>
    </p:extLst>
  </p:cSld>
  <p:clrMapOvr>
    <a:masterClrMapping/>
  </p:clrMapOvr>
  <p:transition/>
</p:sldLayout>
</file>

<file path=ppt/slideLayouts/slideLayout6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fld id="{E0A2FD90-A89E-4BBC-9630-783C633FA6A6}" type="slidenum">
              <a:rPr lang="en-US" altLang="en-US"/>
              <a:pPr/>
              <a:t>‹#›</a:t>
            </a:fld>
            <a:endParaRPr lang="en-US" altLang="en-US"/>
          </a:p>
        </p:txBody>
      </p:sp>
    </p:spTree>
    <p:extLst>
      <p:ext uri="{BB962C8B-B14F-4D97-AF65-F5344CB8AC3E}">
        <p14:creationId xmlns:p14="http://schemas.microsoft.com/office/powerpoint/2010/main" val="1342417366"/>
      </p:ext>
    </p:extLst>
  </p:cSld>
  <p:clrMapOvr>
    <a:masterClrMapping/>
  </p:clrMapOvr>
  <p:transition/>
</p:sldLayout>
</file>

<file path=ppt/slideLayouts/slideLayout6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fld id="{CC85C69C-F2D2-46EC-946B-7D5F7586C984}" type="slidenum">
              <a:rPr lang="en-US" altLang="en-US"/>
              <a:pPr/>
              <a:t>‹#›</a:t>
            </a:fld>
            <a:endParaRPr lang="en-US" altLang="en-US"/>
          </a:p>
        </p:txBody>
      </p:sp>
    </p:spTree>
    <p:extLst>
      <p:ext uri="{BB962C8B-B14F-4D97-AF65-F5344CB8AC3E}">
        <p14:creationId xmlns:p14="http://schemas.microsoft.com/office/powerpoint/2010/main" val="298781506"/>
      </p:ext>
    </p:extLst>
  </p:cSld>
  <p:clrMapOvr>
    <a:masterClrMapping/>
  </p:clrMapOvr>
  <p:transition/>
</p:sldLayout>
</file>

<file path=ppt/slideLayouts/slideLayout6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13F15374-50B0-4F31-AE7C-13C9127172A2}" type="slidenum">
              <a:rPr lang="en-US" altLang="en-US"/>
              <a:pPr/>
              <a:t>‹#›</a:t>
            </a:fld>
            <a:endParaRPr lang="en-US" altLang="en-US"/>
          </a:p>
        </p:txBody>
      </p:sp>
    </p:spTree>
    <p:extLst>
      <p:ext uri="{BB962C8B-B14F-4D97-AF65-F5344CB8AC3E}">
        <p14:creationId xmlns:p14="http://schemas.microsoft.com/office/powerpoint/2010/main" val="3616173233"/>
      </p:ext>
    </p:extLst>
  </p:cSld>
  <p:clrMapOvr>
    <a:masterClrMapping/>
  </p:clrMapOvr>
  <p:transition/>
</p:sldLayout>
</file>

<file path=ppt/slideLayouts/slideLayout7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FA5A6B43-DB91-43B4-AB8E-7B6A19A2BDB5}" type="slidenum">
              <a:rPr lang="en-US" altLang="en-US"/>
              <a:pPr/>
              <a:t>‹#›</a:t>
            </a:fld>
            <a:endParaRPr lang="en-US" altLang="en-US"/>
          </a:p>
        </p:txBody>
      </p:sp>
    </p:spTree>
    <p:extLst>
      <p:ext uri="{BB962C8B-B14F-4D97-AF65-F5344CB8AC3E}">
        <p14:creationId xmlns:p14="http://schemas.microsoft.com/office/powerpoint/2010/main" val="2980594863"/>
      </p:ext>
    </p:extLst>
  </p:cSld>
  <p:clrMapOvr>
    <a:masterClrMapping/>
  </p:clrMapOvr>
  <p:transition/>
</p:sldLayout>
</file>

<file path=ppt/slideLayouts/slideLayout7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511FE2CC-0439-46FF-B4D5-D9484DD9DFEA}" type="slidenum">
              <a:rPr lang="en-US" altLang="en-US"/>
              <a:pPr/>
              <a:t>‹#›</a:t>
            </a:fld>
            <a:endParaRPr lang="en-US" altLang="en-US"/>
          </a:p>
        </p:txBody>
      </p:sp>
    </p:spTree>
    <p:extLst>
      <p:ext uri="{BB962C8B-B14F-4D97-AF65-F5344CB8AC3E}">
        <p14:creationId xmlns:p14="http://schemas.microsoft.com/office/powerpoint/2010/main" val="88139350"/>
      </p:ext>
    </p:extLst>
  </p:cSld>
  <p:clrMapOvr>
    <a:masterClrMapping/>
  </p:clrMapOvr>
  <p:transition/>
</p:sldLayout>
</file>

<file path=ppt/slideLayouts/slideLayout7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198439"/>
            <a:ext cx="2743200" cy="5927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198439"/>
            <a:ext cx="8026400" cy="5927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7951EDE6-AAF3-4CF4-A8CF-E575E8A1EB9C}" type="slidenum">
              <a:rPr lang="en-US" altLang="en-US"/>
              <a:pPr/>
              <a:t>‹#›</a:t>
            </a:fld>
            <a:endParaRPr lang="en-US" altLang="en-US"/>
          </a:p>
        </p:txBody>
      </p:sp>
    </p:spTree>
    <p:extLst>
      <p:ext uri="{BB962C8B-B14F-4D97-AF65-F5344CB8AC3E}">
        <p14:creationId xmlns:p14="http://schemas.microsoft.com/office/powerpoint/2010/main" val="3156926836"/>
      </p:ext>
    </p:extLst>
  </p:cSld>
  <p:clrMapOvr>
    <a:masterClrMapping/>
  </p:clrMapOvr>
  <p:transition/>
</p:sldLayout>
</file>

<file path=ppt/slideLayouts/slideLayout703.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204385" y="198438"/>
            <a:ext cx="8403167" cy="11430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1F4B8399-9FA1-409E-BABE-F99C76D71269}" type="slidenum">
              <a:rPr lang="en-US" altLang="en-US"/>
              <a:pPr/>
              <a:t>‹#›</a:t>
            </a:fld>
            <a:endParaRPr lang="en-US" altLang="en-US"/>
          </a:p>
        </p:txBody>
      </p:sp>
    </p:spTree>
    <p:extLst>
      <p:ext uri="{BB962C8B-B14F-4D97-AF65-F5344CB8AC3E}">
        <p14:creationId xmlns:p14="http://schemas.microsoft.com/office/powerpoint/2010/main" val="762498424"/>
      </p:ext>
    </p:extLst>
  </p:cSld>
  <p:clrMapOvr>
    <a:masterClrMapping/>
  </p:clrMapOvr>
  <p:transition/>
</p:sldLayout>
</file>

<file path=ppt/slideLayouts/slideLayout70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243360561"/>
      </p:ext>
    </p:extLst>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218424330"/>
      </p:ext>
    </p:extLst>
  </p:cSld>
  <p:clrMapOvr>
    <a:masterClrMapping/>
  </p:clrMapOvr>
</p:sldLayout>
</file>

<file path=ppt/slideLayouts/slideLayout70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23828962"/>
      </p:ext>
    </p:extLst>
  </p:cSld>
  <p:clrMapOvr>
    <a:masterClrMapping/>
  </p:clrMapOvr>
</p:sldLayout>
</file>

<file path=ppt/slideLayouts/slideLayout70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000739816"/>
      </p:ext>
    </p:extLst>
  </p:cSld>
  <p:clrMapOvr>
    <a:masterClrMapping/>
  </p:clrMapOvr>
</p:sldLayout>
</file>

<file path=ppt/slideLayouts/slideLayout70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573385161"/>
      </p:ext>
    </p:extLst>
  </p:cSld>
  <p:clrMapOvr>
    <a:masterClrMapping/>
  </p:clrMapOvr>
</p:sldLayout>
</file>

<file path=ppt/slideLayouts/slideLayout70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94066848"/>
      </p:ext>
    </p:extLst>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237790153"/>
      </p:ext>
    </p:extLst>
  </p:cSld>
  <p:clrMapOvr>
    <a:masterClrMapping/>
  </p:clrMapOvr>
</p:sldLayout>
</file>

<file path=ppt/slideLayouts/slideLayout71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44428249"/>
      </p:ext>
    </p:extLst>
  </p:cSld>
  <p:clrMapOvr>
    <a:masterClrMapping/>
  </p:clrMapOvr>
</p:sldLayout>
</file>

<file path=ppt/slideLayouts/slideLayout712.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602930348"/>
      </p:ext>
    </p:extLst>
  </p:cSld>
  <p:clrMapOvr>
    <a:masterClrMapping/>
  </p:clrMapOvr>
</p:sldLayout>
</file>

<file path=ppt/slideLayouts/slideLayout713.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36667269"/>
      </p:ext>
    </p:extLst>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05382140"/>
      </p:ext>
    </p:extLst>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53443031"/>
      </p:ext>
    </p:extLst>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805434981"/>
      </p:ext>
    </p:extLst>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959621409"/>
      </p:ext>
    </p:extLst>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68244559"/>
      </p:ext>
    </p:extLst>
  </p:cSld>
  <p:clrMapOvr>
    <a:masterClrMapping/>
  </p:clrMapOvr>
</p:sldLayout>
</file>

<file path=ppt/slideLayouts/slideLayout71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481264844"/>
      </p:ext>
    </p:extLst>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864533532"/>
      </p:ext>
    </p:extLst>
  </p:cSld>
  <p:clrMapOvr>
    <a:masterClrMapping/>
  </p:clrMapOvr>
</p:sldLayout>
</file>

<file path=ppt/slideLayouts/slideLayout72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298228308"/>
      </p:ext>
    </p:extLst>
  </p:cSld>
  <p:clrMapOvr>
    <a:masterClrMapping/>
  </p:clrMapOvr>
</p:sldLayout>
</file>

<file path=ppt/slideLayouts/slideLayout72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922021241"/>
      </p:ext>
    </p:extLst>
  </p:cSld>
  <p:clrMapOvr>
    <a:masterClrMapping/>
  </p:clrMapOvr>
</p:sldLayout>
</file>

<file path=ppt/slideLayouts/slideLayout723.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248153167"/>
      </p:ext>
    </p:extLst>
  </p:cSld>
  <p:clrMapOvr>
    <a:masterClrMapping/>
  </p:clrMapOvr>
</p:sldLayout>
</file>

<file path=ppt/slideLayouts/slideLayout724.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90317137"/>
      </p:ext>
    </p:extLst>
  </p:cSld>
  <p:clrMapOvr>
    <a:masterClrMapping/>
  </p:clrMapOvr>
</p:sldLayout>
</file>

<file path=ppt/slideLayouts/slideLayout725.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09588246"/>
      </p:ext>
    </p:extLst>
  </p:cSld>
  <p:clrMapOvr>
    <a:masterClrMapping/>
  </p:clrMapOvr>
</p:sldLayout>
</file>

<file path=ppt/slideLayouts/slideLayout72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814168458"/>
      </p:ext>
    </p:extLst>
  </p:cSld>
  <p:clrMapOvr>
    <a:masterClrMapping/>
  </p:clrMapOvr>
</p:sldLayout>
</file>

<file path=ppt/slideLayouts/slideLayout72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539191463"/>
      </p:ext>
    </p:extLst>
  </p:cSld>
  <p:clrMapOvr>
    <a:masterClrMapping/>
  </p:clrMapOvr>
</p:sldLayout>
</file>

<file path=ppt/slideLayouts/slideLayout72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00420322"/>
      </p:ext>
    </p:extLst>
  </p:cSld>
  <p:clrMapOvr>
    <a:masterClrMapping/>
  </p:clrMapOvr>
</p:sldLayout>
</file>

<file path=ppt/slideLayouts/slideLayout72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53060525"/>
      </p:ext>
    </p:extLst>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053975888"/>
      </p:ext>
    </p:extLst>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223994924"/>
      </p:ext>
    </p:extLst>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928511881"/>
      </p:ext>
    </p:extLst>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142233211"/>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484796467"/>
      </p:ext>
    </p:extLst>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146081167"/>
      </p:ext>
    </p:extLst>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74795447"/>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832163104"/>
      </p:ext>
    </p:extLst>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748025371"/>
      </p:ext>
    </p:extLst>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109895579"/>
      </p:ext>
    </p:extLst>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565089014"/>
      </p:ext>
    </p:extLst>
  </p:cSld>
  <p:clrMapOvr>
    <a:masterClrMapping/>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036871058"/>
      </p:ext>
    </p:extLst>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016964597"/>
      </p:ext>
    </p:extLst>
  </p:cSld>
  <p:clrMapOvr>
    <a:masterClrMapping/>
  </p:clrMapOvr>
</p:sldLayout>
</file>

<file path=ppt/slideLayouts/slideLayout74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07365470"/>
      </p:ext>
    </p:extLst>
  </p:cSld>
  <p:clrMapOvr>
    <a:masterClrMapping/>
  </p:clrMapOvr>
</p:sldLayout>
</file>

<file path=ppt/slideLayouts/slideLayout74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159451586"/>
      </p:ext>
    </p:extLst>
  </p:cSld>
  <p:clrMapOvr>
    <a:masterClrMapping/>
  </p:clrMapOvr>
</p:sldLayout>
</file>

<file path=ppt/slideLayouts/slideLayout745.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71932783"/>
      </p:ext>
    </p:extLst>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736989956"/>
      </p:ext>
    </p:extLst>
  </p:cSld>
  <p:clrMapOvr>
    <a:masterClrMapping/>
  </p:clrMapOvr>
</p:sldLayout>
</file>

<file path=ppt/slideLayouts/slideLayout747.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945329128"/>
      </p:ext>
    </p:extLst>
  </p:cSld>
  <p:clrMapOvr>
    <a:masterClrMapping/>
  </p:clrMapOvr>
</p:sldLayout>
</file>

<file path=ppt/slideLayouts/slideLayout74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206303200"/>
      </p:ext>
    </p:extLst>
  </p:cSld>
  <p:clrMapOvr>
    <a:masterClrMapping/>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084049966"/>
      </p:ext>
    </p:extLst>
  </p:cSld>
  <p:clrMapOvr>
    <a:masterClrMapping/>
  </p:clrMapOvr>
</p:sldLayout>
</file>

<file path=ppt/slideLayouts/slideLayout75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69843399"/>
      </p:ext>
    </p:extLst>
  </p:cSld>
  <p:clrMapOvr>
    <a:masterClrMapping/>
  </p:clrMapOvr>
</p:sldLayout>
</file>

<file path=ppt/slideLayouts/slideLayout75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376293176"/>
      </p:ext>
    </p:extLst>
  </p:cSld>
  <p:clrMapOvr>
    <a:masterClrMapping/>
  </p:clrMapOvr>
</p:sldLayout>
</file>

<file path=ppt/slideLayouts/slideLayout75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249995625"/>
      </p:ext>
    </p:extLst>
  </p:cSld>
  <p:clrMapOvr>
    <a:masterClrMapping/>
  </p:clrMapOvr>
</p:sldLayout>
</file>

<file path=ppt/slideLayouts/slideLayout75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743724604"/>
      </p:ext>
    </p:extLst>
  </p:cSld>
  <p:clrMapOvr>
    <a:masterClrMapping/>
  </p:clrMapOvr>
</p:sldLayout>
</file>

<file path=ppt/slideLayouts/slideLayout75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274169935"/>
      </p:ext>
    </p:extLst>
  </p:cSld>
  <p:clrMapOvr>
    <a:masterClrMapping/>
  </p:clrMapOvr>
</p:sldLayout>
</file>

<file path=ppt/slideLayouts/slideLayout75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428940708"/>
      </p:ext>
    </p:extLst>
  </p:cSld>
  <p:clrMapOvr>
    <a:masterClrMapping/>
  </p:clrMapOvr>
</p:sldLayout>
</file>

<file path=ppt/slideLayouts/slideLayout756.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671011545"/>
      </p:ext>
    </p:extLst>
  </p:cSld>
  <p:clrMapOvr>
    <a:masterClrMapping/>
  </p:clrMapOvr>
</p:sldLayout>
</file>

<file path=ppt/slideLayouts/slideLayout757.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30679244"/>
      </p:ext>
    </p:extLst>
  </p:cSld>
  <p:clrMapOvr>
    <a:masterClrMapping/>
  </p:clrMapOvr>
</p:sldLayout>
</file>

<file path=ppt/slideLayouts/slideLayout758.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87470838"/>
      </p:ext>
    </p:extLst>
  </p:cSld>
  <p:clrMapOvr>
    <a:masterClrMapping/>
  </p:clrMapOvr>
</p:sldLayout>
</file>

<file path=ppt/slideLayouts/slideLayout75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0"/>
          <p:cNvSpPr>
            <a:spLocks/>
          </p:cNvSpPr>
          <p:nvPr/>
        </p:nvSpPr>
        <p:spPr bwMode="gray">
          <a:xfrm>
            <a:off x="427038" y="4437063"/>
            <a:ext cx="3644900" cy="1811337"/>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5" name="Freeform 24"/>
          <p:cNvSpPr>
            <a:spLocks/>
          </p:cNvSpPr>
          <p:nvPr/>
        </p:nvSpPr>
        <p:spPr bwMode="gray">
          <a:xfrm>
            <a:off x="4316413" y="2393950"/>
            <a:ext cx="3633787" cy="1811338"/>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 name="Freeform 26"/>
          <p:cNvSpPr>
            <a:spLocks/>
          </p:cNvSpPr>
          <p:nvPr/>
        </p:nvSpPr>
        <p:spPr bwMode="gray">
          <a:xfrm>
            <a:off x="8202613" y="377825"/>
            <a:ext cx="3641725" cy="1809750"/>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7" name="Freeform 28"/>
          <p:cNvSpPr>
            <a:spLocks/>
          </p:cNvSpPr>
          <p:nvPr/>
        </p:nvSpPr>
        <p:spPr bwMode="gray">
          <a:xfrm>
            <a:off x="419100" y="373063"/>
            <a:ext cx="3643313" cy="1809750"/>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8" name="Freeform 25" descr="1"/>
          <p:cNvSpPr>
            <a:spLocks/>
          </p:cNvSpPr>
          <p:nvPr/>
        </p:nvSpPr>
        <p:spPr bwMode="gray">
          <a:xfrm>
            <a:off x="4313238" y="377825"/>
            <a:ext cx="3636962"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2"/>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9" name="Freeform 27"/>
          <p:cNvSpPr>
            <a:spLocks/>
          </p:cNvSpPr>
          <p:nvPr/>
        </p:nvSpPr>
        <p:spPr bwMode="gray">
          <a:xfrm>
            <a:off x="8208963" y="2398713"/>
            <a:ext cx="3635375"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3"/>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0" name="Freeform 29" descr="3"/>
          <p:cNvSpPr>
            <a:spLocks/>
          </p:cNvSpPr>
          <p:nvPr/>
        </p:nvSpPr>
        <p:spPr bwMode="gray">
          <a:xfrm>
            <a:off x="419100" y="2398713"/>
            <a:ext cx="3636963"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pic>
        <p:nvPicPr>
          <p:cNvPr id="11" name="Picture 31" descr="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1593903">
            <a:off x="995363" y="4217988"/>
            <a:ext cx="806450" cy="1997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32"/>
          <p:cNvSpPr>
            <a:spLocks noChangeArrowheads="1"/>
          </p:cNvSpPr>
          <p:nvPr/>
        </p:nvSpPr>
        <p:spPr bwMode="gray">
          <a:xfrm>
            <a:off x="0" y="6629400"/>
            <a:ext cx="12192000" cy="228600"/>
          </a:xfrm>
          <a:prstGeom prst="rect">
            <a:avLst/>
          </a:prstGeom>
          <a:solidFill>
            <a:srgbClr val="E4E4E4"/>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13" name="Text Box 33"/>
          <p:cNvSpPr txBox="1">
            <a:spLocks noChangeArrowheads="1"/>
          </p:cNvSpPr>
          <p:nvPr/>
        </p:nvSpPr>
        <p:spPr bwMode="gray">
          <a:xfrm>
            <a:off x="10369550" y="1695450"/>
            <a:ext cx="1314450" cy="430213"/>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2200">
                <a:solidFill>
                  <a:srgbClr val="FFFFFF"/>
                </a:solidFill>
                <a:latin typeface="Arial Black" panose="020B0A04020102020204" pitchFamily="34" charset="0"/>
              </a:rPr>
              <a:t>L/O/G/O</a:t>
            </a:r>
          </a:p>
        </p:txBody>
      </p:sp>
      <p:sp>
        <p:nvSpPr>
          <p:cNvPr id="14" name="TextBox 13"/>
          <p:cNvSpPr txBox="1">
            <a:spLocks noChangeArrowheads="1"/>
          </p:cNvSpPr>
          <p:nvPr userDrawn="1"/>
        </p:nvSpPr>
        <p:spPr bwMode="auto">
          <a:xfrm>
            <a:off x="227013" y="6627813"/>
            <a:ext cx="1690687"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1320800" y="4486276"/>
            <a:ext cx="10363200" cy="1165225"/>
          </a:xfrm>
        </p:spPr>
        <p:txBody>
          <a:bodyPr/>
          <a:lstStyle>
            <a:lvl1pPr algn="r">
              <a:defRPr sz="4800"/>
            </a:lvl1pPr>
          </a:lstStyle>
          <a:p>
            <a:r>
              <a:rPr lang="en-US"/>
              <a:t>Click to edit Master title style</a:t>
            </a:r>
          </a:p>
        </p:txBody>
      </p:sp>
      <p:sp>
        <p:nvSpPr>
          <p:cNvPr id="3075" name="Rectangle 3"/>
          <p:cNvSpPr>
            <a:spLocks noGrp="1" noChangeArrowheads="1"/>
          </p:cNvSpPr>
          <p:nvPr>
            <p:ph type="subTitle" idx="1"/>
          </p:nvPr>
        </p:nvSpPr>
        <p:spPr>
          <a:xfrm>
            <a:off x="6705600" y="5867400"/>
            <a:ext cx="4978400" cy="533400"/>
          </a:xfrm>
        </p:spPr>
        <p:txBody>
          <a:bodyPr/>
          <a:lstStyle>
            <a:lvl1pPr marL="0" indent="0" algn="dist">
              <a:buFontTx/>
              <a:buNone/>
              <a:defRPr sz="1500" i="1">
                <a:latin typeface="Times New Roman" pitchFamily="18" charset="0"/>
              </a:defRPr>
            </a:lvl1pPr>
          </a:lstStyle>
          <a:p>
            <a:r>
              <a:rPr lang="en-US"/>
              <a:t>Click to edit Master subtitle style</a:t>
            </a:r>
          </a:p>
        </p:txBody>
      </p:sp>
      <p:sp>
        <p:nvSpPr>
          <p:cNvPr id="15" name="Rectangle 4"/>
          <p:cNvSpPr>
            <a:spLocks noGrp="1" noChangeArrowheads="1"/>
          </p:cNvSpPr>
          <p:nvPr>
            <p:ph type="dt" sz="half" idx="10"/>
          </p:nvPr>
        </p:nvSpPr>
        <p:spPr>
          <a:xfrm>
            <a:off x="609600" y="6308725"/>
            <a:ext cx="2844800" cy="257175"/>
          </a:xfrm>
        </p:spPr>
        <p:txBody>
          <a:bodyPr/>
          <a:lstStyle>
            <a:lvl1pPr eaLnBrk="0" hangingPunct="0">
              <a:defRPr>
                <a:latin typeface=".VnTime" pitchFamily="34" charset="0"/>
              </a:defRPr>
            </a:lvl1pPr>
          </a:lstStyle>
          <a:p>
            <a:pPr>
              <a:defRPr/>
            </a:pPr>
            <a:endParaRPr lang="en-US"/>
          </a:p>
        </p:txBody>
      </p:sp>
      <p:sp>
        <p:nvSpPr>
          <p:cNvPr id="16" name="Rectangle 5"/>
          <p:cNvSpPr>
            <a:spLocks noGrp="1" noChangeArrowheads="1"/>
          </p:cNvSpPr>
          <p:nvPr>
            <p:ph type="ftr" sz="quarter" idx="11"/>
          </p:nvPr>
        </p:nvSpPr>
        <p:spPr>
          <a:xfrm>
            <a:off x="4165600" y="6308725"/>
            <a:ext cx="3860800" cy="257175"/>
          </a:xfrm>
        </p:spPr>
        <p:txBody>
          <a:bodyPr/>
          <a:lstStyle>
            <a:lvl1pPr algn="l" eaLnBrk="0" hangingPunct="0">
              <a:defRPr>
                <a:latin typeface=".VnTime" pitchFamily="34" charset="0"/>
              </a:defRPr>
            </a:lvl1pPr>
          </a:lstStyle>
          <a:p>
            <a:pPr>
              <a:defRPr/>
            </a:pPr>
            <a:endParaRPr lang="en-US"/>
          </a:p>
        </p:txBody>
      </p:sp>
      <p:sp>
        <p:nvSpPr>
          <p:cNvPr id="17" name="Rectangle 6"/>
          <p:cNvSpPr>
            <a:spLocks noGrp="1" noChangeArrowheads="1"/>
          </p:cNvSpPr>
          <p:nvPr>
            <p:ph type="sldNum" sz="quarter" idx="12"/>
          </p:nvPr>
        </p:nvSpPr>
        <p:spPr>
          <a:xfrm>
            <a:off x="8737600" y="6308725"/>
            <a:ext cx="2844800" cy="257175"/>
          </a:xfrm>
        </p:spPr>
        <p:txBody>
          <a:bodyPr/>
          <a:lstStyle>
            <a:lvl1pPr eaLnBrk="0" hangingPunct="0">
              <a:defRPr>
                <a:latin typeface=".VnTime" panose="020B7200000000000000" pitchFamily="34" charset="0"/>
              </a:defRPr>
            </a:lvl1pPr>
          </a:lstStyle>
          <a:p>
            <a:fld id="{8A88ECED-F509-4480-BFAC-9A1A950114CF}" type="slidenum">
              <a:rPr lang="en-US" altLang="en-US"/>
              <a:pPr/>
              <a:t>‹#›</a:t>
            </a:fld>
            <a:endParaRPr lang="en-US" altLang="en-US"/>
          </a:p>
        </p:txBody>
      </p:sp>
    </p:spTree>
    <p:extLst>
      <p:ext uri="{BB962C8B-B14F-4D97-AF65-F5344CB8AC3E}">
        <p14:creationId xmlns:p14="http://schemas.microsoft.com/office/powerpoint/2010/main" val="103052792"/>
      </p:ext>
    </p:extLst>
  </p:cSld>
  <p:clrMapOvr>
    <a:masterClrMapping/>
  </p:clrMapOvr>
</p:sldLayout>
</file>

<file path=ppt/slideLayouts/slideLayout7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4D2E31BE-2F0F-463F-885E-31C6E3869ACB}" type="slidenum">
              <a:rPr lang="en-US" altLang="en-US"/>
              <a:pPr/>
              <a:t>‹#›</a:t>
            </a:fld>
            <a:endParaRPr lang="en-US" altLang="en-US"/>
          </a:p>
        </p:txBody>
      </p:sp>
    </p:spTree>
    <p:extLst>
      <p:ext uri="{BB962C8B-B14F-4D97-AF65-F5344CB8AC3E}">
        <p14:creationId xmlns:p14="http://schemas.microsoft.com/office/powerpoint/2010/main" val="1137123700"/>
      </p:ext>
    </p:extLst>
  </p:cSld>
  <p:clrMapOvr>
    <a:masterClrMapping/>
  </p:clrMapOvr>
</p:sldLayout>
</file>

<file path=ppt/slideLayouts/slideLayout7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347CA5E8-0D71-4F17-97B2-29108CB884AE}" type="slidenum">
              <a:rPr lang="en-US" altLang="en-US"/>
              <a:pPr/>
              <a:t>‹#›</a:t>
            </a:fld>
            <a:endParaRPr lang="en-US" altLang="en-US"/>
          </a:p>
        </p:txBody>
      </p:sp>
    </p:spTree>
    <p:extLst>
      <p:ext uri="{BB962C8B-B14F-4D97-AF65-F5344CB8AC3E}">
        <p14:creationId xmlns:p14="http://schemas.microsoft.com/office/powerpoint/2010/main" val="2181577479"/>
      </p:ext>
    </p:extLst>
  </p:cSld>
  <p:clrMapOvr>
    <a:masterClrMapping/>
  </p:clrMapOvr>
</p:sldLayout>
</file>

<file path=ppt/slideLayouts/slideLayout7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6B40B16A-6D59-441A-AF9B-4B16ED79F792}" type="slidenum">
              <a:rPr lang="en-US" altLang="en-US"/>
              <a:pPr/>
              <a:t>‹#›</a:t>
            </a:fld>
            <a:endParaRPr lang="en-US" altLang="en-US"/>
          </a:p>
        </p:txBody>
      </p:sp>
    </p:spTree>
    <p:extLst>
      <p:ext uri="{BB962C8B-B14F-4D97-AF65-F5344CB8AC3E}">
        <p14:creationId xmlns:p14="http://schemas.microsoft.com/office/powerpoint/2010/main" val="3771349275"/>
      </p:ext>
    </p:extLst>
  </p:cSld>
  <p:clrMapOvr>
    <a:masterClrMapping/>
  </p:clrMapOvr>
</p:sldLayout>
</file>

<file path=ppt/slideLayouts/slideLayout7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fld id="{D01B653E-9036-4974-8F67-EA3B77666400}" type="slidenum">
              <a:rPr lang="en-US" altLang="en-US"/>
              <a:pPr/>
              <a:t>‹#›</a:t>
            </a:fld>
            <a:endParaRPr lang="en-US" altLang="en-US"/>
          </a:p>
        </p:txBody>
      </p:sp>
    </p:spTree>
    <p:extLst>
      <p:ext uri="{BB962C8B-B14F-4D97-AF65-F5344CB8AC3E}">
        <p14:creationId xmlns:p14="http://schemas.microsoft.com/office/powerpoint/2010/main" val="2628910962"/>
      </p:ext>
    </p:extLst>
  </p:cSld>
  <p:clrMapOvr>
    <a:masterClrMapping/>
  </p:clrMapOvr>
</p:sldLayout>
</file>

<file path=ppt/slideLayouts/slideLayout7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fld id="{7052D860-FC78-4D40-B8DC-FC8A1392B8E8}" type="slidenum">
              <a:rPr lang="en-US" altLang="en-US"/>
              <a:pPr/>
              <a:t>‹#›</a:t>
            </a:fld>
            <a:endParaRPr lang="en-US" altLang="en-US"/>
          </a:p>
        </p:txBody>
      </p:sp>
    </p:spTree>
    <p:extLst>
      <p:ext uri="{BB962C8B-B14F-4D97-AF65-F5344CB8AC3E}">
        <p14:creationId xmlns:p14="http://schemas.microsoft.com/office/powerpoint/2010/main" val="3049276035"/>
      </p:ext>
    </p:extLst>
  </p:cSld>
  <p:clrMapOvr>
    <a:masterClrMapping/>
  </p:clrMapOvr>
</p:sldLayout>
</file>

<file path=ppt/slideLayouts/slideLayout7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fld id="{DD9D9ED3-0177-47F5-A1D6-FE6340B0B624}" type="slidenum">
              <a:rPr lang="en-US" altLang="en-US"/>
              <a:pPr/>
              <a:t>‹#›</a:t>
            </a:fld>
            <a:endParaRPr lang="en-US" altLang="en-US"/>
          </a:p>
        </p:txBody>
      </p:sp>
    </p:spTree>
    <p:extLst>
      <p:ext uri="{BB962C8B-B14F-4D97-AF65-F5344CB8AC3E}">
        <p14:creationId xmlns:p14="http://schemas.microsoft.com/office/powerpoint/2010/main" val="2742285052"/>
      </p:ext>
    </p:extLst>
  </p:cSld>
  <p:clrMapOvr>
    <a:masterClrMapping/>
  </p:clrMapOvr>
</p:sldLayout>
</file>

<file path=ppt/slideLayouts/slideLayout7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FB3078EF-AE1E-4177-BF87-EDAAB4EFC723}" type="slidenum">
              <a:rPr lang="en-US" altLang="en-US"/>
              <a:pPr/>
              <a:t>‹#›</a:t>
            </a:fld>
            <a:endParaRPr lang="en-US" altLang="en-US"/>
          </a:p>
        </p:txBody>
      </p:sp>
    </p:spTree>
    <p:extLst>
      <p:ext uri="{BB962C8B-B14F-4D97-AF65-F5344CB8AC3E}">
        <p14:creationId xmlns:p14="http://schemas.microsoft.com/office/powerpoint/2010/main" val="585254575"/>
      </p:ext>
    </p:extLst>
  </p:cSld>
  <p:clrMapOvr>
    <a:masterClrMapping/>
  </p:clrMapOvr>
</p:sldLayout>
</file>

<file path=ppt/slideLayouts/slideLayout7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3991CB45-3EA0-4E6E-B179-97F3E26E870A}" type="slidenum">
              <a:rPr lang="en-US" altLang="en-US"/>
              <a:pPr/>
              <a:t>‹#›</a:t>
            </a:fld>
            <a:endParaRPr lang="en-US" altLang="en-US"/>
          </a:p>
        </p:txBody>
      </p:sp>
    </p:spTree>
    <p:extLst>
      <p:ext uri="{BB962C8B-B14F-4D97-AF65-F5344CB8AC3E}">
        <p14:creationId xmlns:p14="http://schemas.microsoft.com/office/powerpoint/2010/main" val="3192599849"/>
      </p:ext>
    </p:extLst>
  </p:cSld>
  <p:clrMapOvr>
    <a:masterClrMapping/>
  </p:clrMapOvr>
</p:sldLayout>
</file>

<file path=ppt/slideLayouts/slideLayout7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131BDA16-A7E2-422D-9612-68EFF8CC3106}" type="slidenum">
              <a:rPr lang="en-US" altLang="en-US"/>
              <a:pPr/>
              <a:t>‹#›</a:t>
            </a:fld>
            <a:endParaRPr lang="en-US" altLang="en-US"/>
          </a:p>
        </p:txBody>
      </p:sp>
    </p:spTree>
    <p:extLst>
      <p:ext uri="{BB962C8B-B14F-4D97-AF65-F5344CB8AC3E}">
        <p14:creationId xmlns:p14="http://schemas.microsoft.com/office/powerpoint/2010/main" val="1819734584"/>
      </p:ext>
    </p:extLst>
  </p:cSld>
  <p:clrMapOvr>
    <a:masterClrMapping/>
  </p:clrMapOvr>
</p:sldLayout>
</file>

<file path=ppt/slideLayouts/slideLayout7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0733" y="284163"/>
            <a:ext cx="2751667" cy="5842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71501" y="284163"/>
            <a:ext cx="8056033" cy="5842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45ED5F9D-66F2-48F2-9451-C90CA4CCF029}" type="slidenum">
              <a:rPr lang="en-US" altLang="en-US"/>
              <a:pPr/>
              <a:t>‹#›</a:t>
            </a:fld>
            <a:endParaRPr lang="en-US" altLang="en-US"/>
          </a:p>
        </p:txBody>
      </p:sp>
    </p:spTree>
    <p:extLst>
      <p:ext uri="{BB962C8B-B14F-4D97-AF65-F5344CB8AC3E}">
        <p14:creationId xmlns:p14="http://schemas.microsoft.com/office/powerpoint/2010/main" val="158804103"/>
      </p:ext>
    </p:extLst>
  </p:cSld>
  <p:clrMapOvr>
    <a:masterClrMapping/>
  </p:clrMapOvr>
</p:sldLayout>
</file>

<file path=ppt/slideLayouts/slideLayout770.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D7659376-8B99-4F3C-8F79-62F836EA0F9A}" type="slidenum">
              <a:rPr lang="en-US" altLang="en-US"/>
              <a:pPr/>
              <a:t>‹#›</a:t>
            </a:fld>
            <a:endParaRPr lang="en-US" altLang="en-US"/>
          </a:p>
        </p:txBody>
      </p:sp>
    </p:spTree>
    <p:extLst>
      <p:ext uri="{BB962C8B-B14F-4D97-AF65-F5344CB8AC3E}">
        <p14:creationId xmlns:p14="http://schemas.microsoft.com/office/powerpoint/2010/main" val="4000478343"/>
      </p:ext>
    </p:extLst>
  </p:cSld>
  <p:clrMapOvr>
    <a:masterClrMapping/>
  </p:clrMapOvr>
</p:sldLayout>
</file>

<file path=ppt/slideLayouts/slideLayout77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Table Placeholder 2"/>
          <p:cNvSpPr>
            <a:spLocks noGrp="1"/>
          </p:cNvSpPr>
          <p:nvPr>
            <p:ph type="tbl" idx="1"/>
          </p:nvPr>
        </p:nvSpPr>
        <p:spPr>
          <a:xfrm>
            <a:off x="609600" y="1600201"/>
            <a:ext cx="10972800" cy="4525963"/>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6B5D307E-35AC-492A-8293-F68B8E94AFEC}" type="slidenum">
              <a:rPr lang="en-US" altLang="en-US"/>
              <a:pPr/>
              <a:t>‹#›</a:t>
            </a:fld>
            <a:endParaRPr lang="en-US" altLang="en-US"/>
          </a:p>
        </p:txBody>
      </p:sp>
    </p:spTree>
    <p:extLst>
      <p:ext uri="{BB962C8B-B14F-4D97-AF65-F5344CB8AC3E}">
        <p14:creationId xmlns:p14="http://schemas.microsoft.com/office/powerpoint/2010/main" val="1576054951"/>
      </p:ext>
    </p:extLst>
  </p:cSld>
  <p:clrMapOvr>
    <a:masterClrMapping/>
  </p:clrMapOvr>
</p:sldLayout>
</file>

<file path=ppt/slideLayouts/slideLayout772.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3820A534-7024-4289-9A64-72217A1EA940}" type="slidenum">
              <a:rPr lang="en-US" altLang="en-US"/>
              <a:pPr/>
              <a:t>‹#›</a:t>
            </a:fld>
            <a:endParaRPr lang="en-US" altLang="en-US"/>
          </a:p>
        </p:txBody>
      </p:sp>
    </p:spTree>
    <p:extLst>
      <p:ext uri="{BB962C8B-B14F-4D97-AF65-F5344CB8AC3E}">
        <p14:creationId xmlns:p14="http://schemas.microsoft.com/office/powerpoint/2010/main" val="1599063752"/>
      </p:ext>
    </p:extLst>
  </p:cSld>
  <p:clrMapOvr>
    <a:masterClrMapping/>
  </p:clrMapOvr>
</p:sldLayout>
</file>

<file path=ppt/slideLayouts/slideLayout773.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 name="Rectangle 382" descr="02"/>
          <p:cNvSpPr>
            <a:spLocks noChangeArrowheads="1"/>
          </p:cNvSpPr>
          <p:nvPr/>
        </p:nvSpPr>
        <p:spPr bwMode="gray">
          <a:xfrm>
            <a:off x="7751763" y="2043113"/>
            <a:ext cx="1946275" cy="1462087"/>
          </a:xfrm>
          <a:prstGeom prst="rect">
            <a:avLst/>
          </a:prstGeom>
          <a:blipFill dpi="0" rotWithShape="1">
            <a:blip r:embed="rId2"/>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 name="Rectangle 427"/>
          <p:cNvSpPr>
            <a:spLocks noChangeArrowheads="1"/>
          </p:cNvSpPr>
          <p:nvPr userDrawn="1"/>
        </p:nvSpPr>
        <p:spPr bwMode="gray">
          <a:xfrm>
            <a:off x="9720263" y="2043113"/>
            <a:ext cx="1946275" cy="1462087"/>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6" name="Rectangle 332"/>
          <p:cNvSpPr>
            <a:spLocks noChangeArrowheads="1"/>
          </p:cNvSpPr>
          <p:nvPr/>
        </p:nvSpPr>
        <p:spPr bwMode="gray">
          <a:xfrm>
            <a:off x="5773738" y="2043113"/>
            <a:ext cx="1947862" cy="1462087"/>
          </a:xfrm>
          <a:prstGeom prst="rect">
            <a:avLst/>
          </a:prstGeom>
          <a:solidFill>
            <a:schemeClr val="accent1"/>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7" name="Text Box 14"/>
          <p:cNvSpPr txBox="1">
            <a:spLocks noChangeArrowheads="1"/>
          </p:cNvSpPr>
          <p:nvPr/>
        </p:nvSpPr>
        <p:spPr bwMode="gray">
          <a:xfrm>
            <a:off x="533400" y="2933700"/>
            <a:ext cx="3251200" cy="519113"/>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r>
              <a:rPr lang="en-US" altLang="en-US" sz="2800">
                <a:solidFill>
                  <a:srgbClr val="C889CD"/>
                </a:solidFill>
                <a:latin typeface="Impact" panose="020B0806030902050204" pitchFamily="34" charset="0"/>
              </a:rPr>
              <a:t>COMPANY NAME</a:t>
            </a:r>
          </a:p>
        </p:txBody>
      </p:sp>
      <p:grpSp>
        <p:nvGrpSpPr>
          <p:cNvPr id="8" name="Group 372"/>
          <p:cNvGrpSpPr>
            <a:grpSpLocks/>
          </p:cNvGrpSpPr>
          <p:nvPr/>
        </p:nvGrpSpPr>
        <p:grpSpPr bwMode="auto">
          <a:xfrm>
            <a:off x="673100" y="3424238"/>
            <a:ext cx="11010900" cy="119062"/>
            <a:chOff x="288" y="1248"/>
            <a:chExt cx="5229" cy="96"/>
          </a:xfrm>
        </p:grpSpPr>
        <p:grpSp>
          <p:nvGrpSpPr>
            <p:cNvPr id="9" name="Group 368"/>
            <p:cNvGrpSpPr>
              <a:grpSpLocks/>
            </p:cNvGrpSpPr>
            <p:nvPr userDrawn="1"/>
          </p:nvGrpSpPr>
          <p:grpSpPr bwMode="auto">
            <a:xfrm>
              <a:off x="288" y="1248"/>
              <a:ext cx="5229" cy="96"/>
              <a:chOff x="192" y="498"/>
              <a:chExt cx="5376" cy="78"/>
            </a:xfrm>
          </p:grpSpPr>
          <p:sp>
            <p:nvSpPr>
              <p:cNvPr id="11" name="Rectangle 369"/>
              <p:cNvSpPr>
                <a:spLocks noChangeArrowheads="1"/>
              </p:cNvSpPr>
              <p:nvPr userDrawn="1"/>
            </p:nvSpPr>
            <p:spPr bwMode="gray">
              <a:xfrm>
                <a:off x="192" y="498"/>
                <a:ext cx="1488" cy="78"/>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12" name="Line 370"/>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pic>
          <p:nvPicPr>
            <p:cNvPr id="10" name="Picture 371" descr="Untitled-4 copy"/>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346" y="1254"/>
              <a:ext cx="71"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Rectangle 380"/>
          <p:cNvSpPr>
            <a:spLocks noChangeArrowheads="1"/>
          </p:cNvSpPr>
          <p:nvPr/>
        </p:nvSpPr>
        <p:spPr bwMode="gray">
          <a:xfrm>
            <a:off x="7751763" y="557213"/>
            <a:ext cx="1946275" cy="1462087"/>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14" name="Rectangle 381" descr="01"/>
          <p:cNvSpPr>
            <a:spLocks noChangeArrowheads="1"/>
          </p:cNvSpPr>
          <p:nvPr/>
        </p:nvSpPr>
        <p:spPr bwMode="gray">
          <a:xfrm>
            <a:off x="3795713" y="2043113"/>
            <a:ext cx="1946275" cy="1462087"/>
          </a:xfrm>
          <a:prstGeom prst="rect">
            <a:avLst/>
          </a:prstGeom>
          <a:blipFill dpi="0" rotWithShape="1">
            <a:blip r:embed="rId4"/>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15" name="Rectangle 383" descr="03"/>
          <p:cNvSpPr>
            <a:spLocks noChangeArrowheads="1"/>
          </p:cNvSpPr>
          <p:nvPr/>
        </p:nvSpPr>
        <p:spPr bwMode="gray">
          <a:xfrm>
            <a:off x="5773738" y="547688"/>
            <a:ext cx="1939925" cy="1470025"/>
          </a:xfrm>
          <a:prstGeom prst="rect">
            <a:avLst/>
          </a:prstGeom>
          <a:blipFill dpi="0" rotWithShape="1">
            <a:blip r:embed="rId5"/>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16" name="Picture 424" descr="03"/>
          <p:cNvSpPr>
            <a:spLocks noChangeAspect="1" noChangeArrowheads="1"/>
          </p:cNvSpPr>
          <p:nvPr userDrawn="1"/>
        </p:nvSpPr>
        <p:spPr bwMode="auto">
          <a:xfrm>
            <a:off x="508000" y="3860800"/>
            <a:ext cx="5994400" cy="2997200"/>
          </a:xfrm>
          <a:prstGeom prst="rect">
            <a:avLst/>
          </a:prstGeom>
          <a:noFill/>
          <a:ln>
            <a:noFill/>
          </a:ln>
        </p:spPr>
        <p:txBody>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eaLnBrk="0" fontAlgn="base" hangingPunct="0">
              <a:spcBef>
                <a:spcPct val="0"/>
              </a:spcBef>
              <a:spcAft>
                <a:spcPct val="0"/>
              </a:spcAft>
              <a:defRPr/>
            </a:pPr>
            <a:endParaRPr lang="en-US" altLang="en-US">
              <a:solidFill>
                <a:srgbClr val="000000"/>
              </a:solidFill>
            </a:endParaRPr>
          </a:p>
        </p:txBody>
      </p:sp>
      <p:sp>
        <p:nvSpPr>
          <p:cNvPr id="17" name="TextBox 16"/>
          <p:cNvSpPr txBox="1">
            <a:spLocks noChangeArrowheads="1"/>
          </p:cNvSpPr>
          <p:nvPr userDrawn="1"/>
        </p:nvSpPr>
        <p:spPr bwMode="auto">
          <a:xfrm>
            <a:off x="10499725"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bwMode="gray">
          <a:xfrm>
            <a:off x="1117600" y="3695700"/>
            <a:ext cx="10668000" cy="533400"/>
          </a:xfrm>
        </p:spPr>
        <p:txBody>
          <a:bodyPr/>
          <a:lstStyle>
            <a:lvl1pPr algn="r">
              <a:defRPr sz="4800" b="1">
                <a:solidFill>
                  <a:schemeClr val="tx1"/>
                </a:solidFill>
              </a:defRPr>
            </a:lvl1pPr>
          </a:lstStyle>
          <a:p>
            <a:r>
              <a:rPr lang="en-US"/>
              <a:t>Click to edit Master title style</a:t>
            </a:r>
          </a:p>
        </p:txBody>
      </p:sp>
      <p:sp>
        <p:nvSpPr>
          <p:cNvPr id="3075" name="Rectangle 3"/>
          <p:cNvSpPr>
            <a:spLocks noGrp="1" noChangeArrowheads="1"/>
          </p:cNvSpPr>
          <p:nvPr>
            <p:ph type="subTitle" idx="1"/>
          </p:nvPr>
        </p:nvSpPr>
        <p:spPr>
          <a:xfrm>
            <a:off x="1270000" y="4343400"/>
            <a:ext cx="10473267" cy="457200"/>
          </a:xfrm>
        </p:spPr>
        <p:txBody>
          <a:bodyPr/>
          <a:lstStyle>
            <a:lvl1pPr marL="0" indent="0" algn="r">
              <a:buFont typeface="Wingdings" pitchFamily="2" charset="2"/>
              <a:buNone/>
              <a:defRPr b="1">
                <a:solidFill>
                  <a:schemeClr val="accent1"/>
                </a:solidFill>
              </a:defRPr>
            </a:lvl1pPr>
          </a:lstStyle>
          <a:p>
            <a:r>
              <a:rPr lang="en-US"/>
              <a:t>Click to edit Master subtitle style</a:t>
            </a:r>
          </a:p>
        </p:txBody>
      </p:sp>
      <p:sp>
        <p:nvSpPr>
          <p:cNvPr id="18" name="Rectangle 5"/>
          <p:cNvSpPr>
            <a:spLocks noGrp="1" noChangeArrowheads="1"/>
          </p:cNvSpPr>
          <p:nvPr>
            <p:ph type="ftr" sz="quarter" idx="10"/>
          </p:nvPr>
        </p:nvSpPr>
        <p:spPr>
          <a:xfrm>
            <a:off x="9550400" y="6400800"/>
            <a:ext cx="1192213" cy="244475"/>
          </a:xfrm>
        </p:spPr>
        <p:txBody>
          <a:bodyPr/>
          <a:lstStyle>
            <a:lvl1pPr algn="ctr" eaLnBrk="0" hangingPunct="0">
              <a:defRPr sz="1200">
                <a:solidFill>
                  <a:srgbClr val="000000"/>
                </a:solidFill>
                <a:latin typeface=".VnTime" pitchFamily="34" charset="0"/>
              </a:defRPr>
            </a:lvl1pPr>
          </a:lstStyle>
          <a:p>
            <a:pPr>
              <a:defRPr/>
            </a:pPr>
            <a:endParaRPr lang="en-US"/>
          </a:p>
        </p:txBody>
      </p:sp>
      <p:sp>
        <p:nvSpPr>
          <p:cNvPr id="19" name="Rectangle 373"/>
          <p:cNvSpPr>
            <a:spLocks noGrp="1" noChangeArrowheads="1"/>
          </p:cNvSpPr>
          <p:nvPr>
            <p:ph type="sldNum" sz="quarter" idx="11"/>
          </p:nvPr>
        </p:nvSpPr>
        <p:spPr>
          <a:xfrm>
            <a:off x="10871200" y="6400800"/>
            <a:ext cx="1117600" cy="261938"/>
          </a:xfrm>
        </p:spPr>
        <p:txBody>
          <a:bodyPr/>
          <a:lstStyle>
            <a:lvl1pPr eaLnBrk="0" hangingPunct="0">
              <a:defRPr>
                <a:latin typeface=".VnTime" panose="020B7200000000000000" pitchFamily="34" charset="0"/>
              </a:defRPr>
            </a:lvl1pPr>
          </a:lstStyle>
          <a:p>
            <a:fld id="{CF12A3DE-FBE6-48D8-B13A-E79C47E2711C}" type="slidenum">
              <a:rPr lang="en-US" altLang="en-US"/>
              <a:pPr/>
              <a:t>‹#›</a:t>
            </a:fld>
            <a:endParaRPr lang="en-US" altLang="en-US"/>
          </a:p>
        </p:txBody>
      </p:sp>
      <p:sp>
        <p:nvSpPr>
          <p:cNvPr id="20" name="Rectangle 374"/>
          <p:cNvSpPr>
            <a:spLocks noGrp="1" noChangeArrowheads="1"/>
          </p:cNvSpPr>
          <p:nvPr>
            <p:ph type="dt" sz="half" idx="12"/>
          </p:nvPr>
        </p:nvSpPr>
        <p:spPr>
          <a:xfrm>
            <a:off x="6807200" y="6400800"/>
            <a:ext cx="2540000" cy="261938"/>
          </a:xfrm>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22183052"/>
      </p:ext>
    </p:extLst>
  </p:cSld>
  <p:clrMapOvr>
    <a:masterClrMapping/>
  </p:clrMapOvr>
</p:sldLayout>
</file>

<file path=ppt/slideLayouts/slideLayout7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anose="020B7200000000000000" pitchFamily="34" charset="0"/>
              </a:defRPr>
            </a:lvl1pPr>
          </a:lstStyle>
          <a:p>
            <a:fld id="{97B5DC6E-3257-463E-B04E-DAF06CA410A7}" type="slidenum">
              <a:rPr lang="en-US" altLang="en-US"/>
              <a:pPr/>
              <a:t>‹#›</a:t>
            </a:fld>
            <a:endParaRPr lang="en-US" alt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987590144"/>
      </p:ext>
    </p:extLst>
  </p:cSld>
  <p:clrMapOvr>
    <a:masterClrMapping/>
  </p:clrMapOvr>
</p:sldLayout>
</file>

<file path=ppt/slideLayouts/slideLayout7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anose="020B7200000000000000" pitchFamily="34" charset="0"/>
              </a:defRPr>
            </a:lvl1pPr>
          </a:lstStyle>
          <a:p>
            <a:fld id="{ED95E877-7CBB-40DA-8B7D-08AF8E96670D}" type="slidenum">
              <a:rPr lang="en-US" altLang="en-US"/>
              <a:pPr/>
              <a:t>‹#›</a:t>
            </a:fld>
            <a:endParaRPr lang="en-US" alt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984895074"/>
      </p:ext>
    </p:extLst>
  </p:cSld>
  <p:clrMapOvr>
    <a:masterClrMapping/>
  </p:clrMapOvr>
</p:sldLayout>
</file>

<file path=ppt/slideLayouts/slideLayout7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468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anose="020B7200000000000000" pitchFamily="34" charset="0"/>
              </a:defRPr>
            </a:lvl1pPr>
          </a:lstStyle>
          <a:p>
            <a:fld id="{217BEC2B-87B3-47FC-A51E-C389876EAF6A}" type="slidenum">
              <a:rPr lang="en-US" altLang="en-US"/>
              <a:pPr/>
              <a:t>‹#›</a:t>
            </a:fld>
            <a:endParaRPr lang="en-US" alt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369869306"/>
      </p:ext>
    </p:extLst>
  </p:cSld>
  <p:clrMapOvr>
    <a:masterClrMapping/>
  </p:clrMapOvr>
</p:sldLayout>
</file>

<file path=ppt/slideLayouts/slideLayout7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6"/>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8" name="Slide Number Placeholder 7"/>
          <p:cNvSpPr>
            <a:spLocks noGrp="1"/>
          </p:cNvSpPr>
          <p:nvPr>
            <p:ph type="sldNum" sz="quarter" idx="11"/>
          </p:nvPr>
        </p:nvSpPr>
        <p:spPr/>
        <p:txBody>
          <a:bodyPr/>
          <a:lstStyle>
            <a:lvl1pPr eaLnBrk="0" hangingPunct="0">
              <a:defRPr>
                <a:latin typeface=".VnTime" panose="020B7200000000000000" pitchFamily="34" charset="0"/>
              </a:defRPr>
            </a:lvl1pPr>
          </a:lstStyle>
          <a:p>
            <a:fld id="{44A12DA0-88CC-46E2-A4AF-F351A438C1A2}" type="slidenum">
              <a:rPr lang="en-US" altLang="en-US"/>
              <a:pPr/>
              <a:t>‹#›</a:t>
            </a:fld>
            <a:endParaRPr lang="en-US" altLang="en-US"/>
          </a:p>
        </p:txBody>
      </p:sp>
      <p:sp>
        <p:nvSpPr>
          <p:cNvPr id="9" name="Date Placeholder 8"/>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787433550"/>
      </p:ext>
    </p:extLst>
  </p:cSld>
  <p:clrMapOvr>
    <a:masterClrMapping/>
  </p:clrMapOvr>
</p:sldLayout>
</file>

<file path=ppt/slideLayouts/slideLayout7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Footer Placeholder 2"/>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1"/>
          </p:nvPr>
        </p:nvSpPr>
        <p:spPr/>
        <p:txBody>
          <a:bodyPr/>
          <a:lstStyle>
            <a:lvl1pPr eaLnBrk="0" hangingPunct="0">
              <a:defRPr>
                <a:latin typeface=".VnTime" panose="020B7200000000000000" pitchFamily="34" charset="0"/>
              </a:defRPr>
            </a:lvl1pPr>
          </a:lstStyle>
          <a:p>
            <a:fld id="{291BD545-93AB-4F4E-922F-1D235B871942}" type="slidenum">
              <a:rPr lang="en-US" altLang="en-US"/>
              <a:pPr/>
              <a:t>‹#›</a:t>
            </a:fld>
            <a:endParaRPr lang="en-US" altLang="en-US"/>
          </a:p>
        </p:txBody>
      </p:sp>
      <p:sp>
        <p:nvSpPr>
          <p:cNvPr id="5" name="Date Placeholder 4"/>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207739993"/>
      </p:ext>
    </p:extLst>
  </p:cSld>
  <p:clrMapOvr>
    <a:masterClrMapping/>
  </p:clrMapOvr>
</p:sldLayout>
</file>

<file path=ppt/slideLayouts/slideLayout7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3" name="Slide Number Placeholder 2"/>
          <p:cNvSpPr>
            <a:spLocks noGrp="1"/>
          </p:cNvSpPr>
          <p:nvPr>
            <p:ph type="sldNum" sz="quarter" idx="11"/>
          </p:nvPr>
        </p:nvSpPr>
        <p:spPr/>
        <p:txBody>
          <a:bodyPr/>
          <a:lstStyle>
            <a:lvl1pPr eaLnBrk="0" hangingPunct="0">
              <a:defRPr>
                <a:latin typeface=".VnTime" panose="020B7200000000000000" pitchFamily="34" charset="0"/>
              </a:defRPr>
            </a:lvl1pPr>
          </a:lstStyle>
          <a:p>
            <a:fld id="{573131DA-82DB-4B74-B75C-2E299DBC2D28}" type="slidenum">
              <a:rPr lang="en-US" altLang="en-US"/>
              <a:pPr/>
              <a:t>‹#›</a:t>
            </a:fld>
            <a:endParaRPr lang="en-US" altLang="en-US"/>
          </a:p>
        </p:txBody>
      </p:sp>
      <p:sp>
        <p:nvSpPr>
          <p:cNvPr id="4" name="Date Placeholder 3"/>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949647574"/>
      </p:ext>
    </p:extLst>
  </p:cSld>
  <p:clrMapOvr>
    <a:masterClrMapping/>
  </p:clrMapOvr>
</p:sldLayout>
</file>

<file path=ppt/slideLayouts/slideLayout7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anose="020B7200000000000000" pitchFamily="34" charset="0"/>
              </a:defRPr>
            </a:lvl1pPr>
          </a:lstStyle>
          <a:p>
            <a:fld id="{3E2D2C9B-36AD-492D-81E0-F6C6721CDD0C}" type="slidenum">
              <a:rPr lang="en-US" altLang="en-US"/>
              <a:pPr/>
              <a:t>‹#›</a:t>
            </a:fld>
            <a:endParaRPr lang="en-US" alt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952087676"/>
      </p:ext>
    </p:extLst>
  </p:cSld>
  <p:clrMapOvr>
    <a:masterClrMapping/>
  </p:clrMapOvr>
</p:sldLayout>
</file>

<file path=ppt/slideLayouts/slideLayout7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anose="020B7200000000000000" pitchFamily="34" charset="0"/>
              </a:defRPr>
            </a:lvl1pPr>
          </a:lstStyle>
          <a:p>
            <a:fld id="{474B42AC-0783-4E37-A5CC-AA06F5B61A46}" type="slidenum">
              <a:rPr lang="en-US" altLang="en-US"/>
              <a:pPr/>
              <a:t>‹#›</a:t>
            </a:fld>
            <a:endParaRPr lang="en-US" alt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53550000"/>
      </p:ext>
    </p:extLst>
  </p:cSld>
  <p:clrMapOvr>
    <a:masterClrMapping/>
  </p:clrMapOvr>
</p:sldLayout>
</file>

<file path=ppt/slideLayouts/slideLayout7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anose="020B7200000000000000" pitchFamily="34" charset="0"/>
              </a:defRPr>
            </a:lvl1pPr>
          </a:lstStyle>
          <a:p>
            <a:fld id="{D13240C0-EEDD-4452-B381-EA78C7522C28}" type="slidenum">
              <a:rPr lang="en-US" altLang="en-US"/>
              <a:pPr/>
              <a:t>‹#›</a:t>
            </a:fld>
            <a:endParaRPr lang="en-US" alt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829849569"/>
      </p:ext>
    </p:extLst>
  </p:cSld>
  <p:clrMapOvr>
    <a:masterClrMapping/>
  </p:clrMapOvr>
</p:sldLayout>
</file>

<file path=ppt/slideLayouts/slideLayout7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64600" y="152400"/>
            <a:ext cx="2819400" cy="6248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152400"/>
            <a:ext cx="8255000" cy="6248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anose="020B7200000000000000" pitchFamily="34" charset="0"/>
              </a:defRPr>
            </a:lvl1pPr>
          </a:lstStyle>
          <a:p>
            <a:fld id="{7D756896-F7DA-40C7-ADCB-E73F8B3CA1D9}" type="slidenum">
              <a:rPr lang="en-US" altLang="en-US"/>
              <a:pPr/>
              <a:t>‹#›</a:t>
            </a:fld>
            <a:endParaRPr lang="en-US" alt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08478645"/>
      </p:ext>
    </p:extLst>
  </p:cSld>
  <p:clrMapOvr>
    <a:masterClrMapping/>
  </p:clrMapOvr>
</p:sldLayout>
</file>

<file path=ppt/slideLayouts/slideLayout78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AutoShape 178"/>
          <p:cNvSpPr>
            <a:spLocks noChangeArrowheads="1"/>
          </p:cNvSpPr>
          <p:nvPr/>
        </p:nvSpPr>
        <p:spPr bwMode="gray">
          <a:xfrm>
            <a:off x="319088" y="266700"/>
            <a:ext cx="11542712" cy="3086100"/>
          </a:xfrm>
          <a:prstGeom prst="roundRect">
            <a:avLst>
              <a:gd name="adj" fmla="val 6981"/>
            </a:avLst>
          </a:prstGeom>
          <a:blipFill dpi="0" rotWithShape="1">
            <a:blip r:embed="rId2"/>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i="1">
              <a:solidFill>
                <a:srgbClr val="000000"/>
              </a:solidFill>
              <a:latin typeface="Arial" panose="020B0604020202020204" pitchFamily="34" charset="0"/>
            </a:endParaRPr>
          </a:p>
        </p:txBody>
      </p:sp>
      <p:pic>
        <p:nvPicPr>
          <p:cNvPr id="5" name="Picture 173" descr="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40000" y="76200"/>
            <a:ext cx="8599488" cy="209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14"/>
          <p:cNvSpPr txBox="1">
            <a:spLocks noChangeArrowheads="1"/>
          </p:cNvSpPr>
          <p:nvPr/>
        </p:nvSpPr>
        <p:spPr bwMode="gray">
          <a:xfrm>
            <a:off x="10363200" y="6324600"/>
            <a:ext cx="1625600" cy="457200"/>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2400">
                <a:solidFill>
                  <a:srgbClr val="000000"/>
                </a:solidFill>
                <a:latin typeface="Arial Black" panose="020B0A04020102020204" pitchFamily="34" charset="0"/>
              </a:rPr>
              <a:t>LOGO</a:t>
            </a:r>
          </a:p>
        </p:txBody>
      </p:sp>
      <p:pic>
        <p:nvPicPr>
          <p:cNvPr id="7" name="Picture 172" descr="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3200" y="76200"/>
            <a:ext cx="6705600" cy="1054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80" descr="04"/>
          <p:cNvPicPr>
            <a:picLocks noChangeAspect="1" noChangeArrowheads="1"/>
          </p:cNvPicPr>
          <p:nvPr/>
        </p:nvPicPr>
        <p:blipFill>
          <a:blip r:embed="rId5">
            <a:extLst>
              <a:ext uri="{28A0092B-C50C-407E-A947-70E740481C1C}">
                <a14:useLocalDpi xmlns:a14="http://schemas.microsoft.com/office/drawing/2010/main" val="0"/>
              </a:ext>
            </a:extLst>
          </a:blip>
          <a:srcRect b="2400"/>
          <a:stretch>
            <a:fillRect/>
          </a:stretch>
        </p:blipFill>
        <p:spPr bwMode="auto">
          <a:xfrm>
            <a:off x="0" y="609600"/>
            <a:ext cx="4902200" cy="6248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userDrawn="1"/>
        </p:nvSpPr>
        <p:spPr bwMode="auto">
          <a:xfrm>
            <a:off x="10267950" y="6656388"/>
            <a:ext cx="1960563"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i="1">
                <a:solidFill>
                  <a:srgbClr val="000000"/>
                </a:solidFill>
                <a:latin typeface="Verdana" panose="020B0604030504040204" pitchFamily="34" charset="0"/>
              </a:rPr>
              <a:t>http://dichvudanhvanban.com</a:t>
            </a:r>
          </a:p>
        </p:txBody>
      </p:sp>
      <p:sp>
        <p:nvSpPr>
          <p:cNvPr id="3074" name="Rectangle 2"/>
          <p:cNvSpPr>
            <a:spLocks noGrp="1" noChangeArrowheads="1"/>
          </p:cNvSpPr>
          <p:nvPr>
            <p:ph type="ctrTitle"/>
          </p:nvPr>
        </p:nvSpPr>
        <p:spPr bwMode="black">
          <a:xfrm>
            <a:off x="4673600" y="3733800"/>
            <a:ext cx="7112000" cy="1295400"/>
          </a:xfrm>
          <a:effectLst/>
        </p:spPr>
        <p:txBody>
          <a:bodyPr/>
          <a:lstStyle>
            <a:lvl1pPr>
              <a:defRPr sz="4500">
                <a:solidFill>
                  <a:schemeClr val="tx2"/>
                </a:solidFill>
                <a:latin typeface="Arial" charset="0"/>
              </a:defRPr>
            </a:lvl1pPr>
          </a:lstStyle>
          <a:p>
            <a:r>
              <a:rPr lang="en-US"/>
              <a:t>Click to edit Master title style</a:t>
            </a:r>
          </a:p>
        </p:txBody>
      </p:sp>
      <p:sp>
        <p:nvSpPr>
          <p:cNvPr id="3075" name="Rectangle 3"/>
          <p:cNvSpPr>
            <a:spLocks noGrp="1" noChangeArrowheads="1"/>
          </p:cNvSpPr>
          <p:nvPr>
            <p:ph type="subTitle" idx="1"/>
          </p:nvPr>
        </p:nvSpPr>
        <p:spPr>
          <a:xfrm>
            <a:off x="4673600" y="5105400"/>
            <a:ext cx="7112000" cy="304800"/>
          </a:xfrm>
        </p:spPr>
        <p:txBody>
          <a:bodyPr/>
          <a:lstStyle>
            <a:lvl1pPr marL="0" indent="0">
              <a:buFont typeface="Wingdings" pitchFamily="2" charset="2"/>
              <a:buNone/>
              <a:defRPr sz="1600" b="0"/>
            </a:lvl1pPr>
          </a:lstStyle>
          <a:p>
            <a:r>
              <a:rPr lang="en-US"/>
              <a:t>Click to edit Master subtitle style</a:t>
            </a:r>
          </a:p>
        </p:txBody>
      </p:sp>
      <p:sp>
        <p:nvSpPr>
          <p:cNvPr id="10" name="Rectangle 5"/>
          <p:cNvSpPr>
            <a:spLocks noGrp="1" noChangeArrowheads="1"/>
          </p:cNvSpPr>
          <p:nvPr>
            <p:ph type="ftr" sz="quarter" idx="10"/>
          </p:nvPr>
        </p:nvSpPr>
        <p:spPr bwMode="gray">
          <a:xfrm>
            <a:off x="6705600" y="6400800"/>
            <a:ext cx="3860800" cy="304800"/>
          </a:xfrm>
        </p:spPr>
        <p:txBody>
          <a:bodyPr/>
          <a:lstStyle>
            <a:lvl1pPr algn="r" eaLnBrk="0" hangingPunct="0">
              <a:defRPr sz="1200">
                <a:solidFill>
                  <a:srgbClr val="000000"/>
                </a:solidFill>
                <a:latin typeface=".VnTime" pitchFamily="34" charset="0"/>
              </a:defRPr>
            </a:lvl1pPr>
          </a:lstStyle>
          <a:p>
            <a:pPr>
              <a:defRPr/>
            </a:pPr>
            <a:endParaRPr lang="en-US"/>
          </a:p>
        </p:txBody>
      </p:sp>
      <p:sp>
        <p:nvSpPr>
          <p:cNvPr id="11" name="Rectangle 181"/>
          <p:cNvSpPr>
            <a:spLocks noGrp="1" noChangeArrowheads="1"/>
          </p:cNvSpPr>
          <p:nvPr>
            <p:ph type="dt" sz="quarter" idx="11"/>
          </p:nvPr>
        </p:nvSpPr>
        <p:spPr>
          <a:xfrm>
            <a:off x="2540000" y="6400800"/>
            <a:ext cx="2844800" cy="276225"/>
          </a:xfrm>
        </p:spPr>
        <p:txBody>
          <a:bodyPr/>
          <a:lstStyle>
            <a:lvl1pPr eaLnBrk="0" hangingPunct="0">
              <a:defRPr sz="1400">
                <a:latin typeface=".VnTime" pitchFamily="34" charset="0"/>
              </a:defRPr>
            </a:lvl1pPr>
          </a:lstStyle>
          <a:p>
            <a:pPr>
              <a:defRPr/>
            </a:pPr>
            <a:endParaRPr lang="en-US"/>
          </a:p>
        </p:txBody>
      </p:sp>
      <p:sp>
        <p:nvSpPr>
          <p:cNvPr id="12" name="Rectangle 182"/>
          <p:cNvSpPr>
            <a:spLocks noGrp="1" noChangeArrowheads="1"/>
          </p:cNvSpPr>
          <p:nvPr>
            <p:ph type="sldNum" sz="quarter" idx="12"/>
          </p:nvPr>
        </p:nvSpPr>
        <p:spPr>
          <a:xfrm>
            <a:off x="5588000" y="6400800"/>
            <a:ext cx="812800" cy="293688"/>
          </a:xfrm>
        </p:spPr>
        <p:txBody>
          <a:bodyPr/>
          <a:lstStyle>
            <a:lvl1pPr eaLnBrk="0" hangingPunct="0">
              <a:defRPr sz="1400">
                <a:latin typeface=".VnTime" panose="020B7200000000000000" pitchFamily="34" charset="0"/>
              </a:defRPr>
            </a:lvl1pPr>
          </a:lstStyle>
          <a:p>
            <a:fld id="{C9E06087-3CC3-4676-80B8-EDF5798933CA}" type="slidenum">
              <a:rPr lang="en-US" altLang="en-US"/>
              <a:pPr/>
              <a:t>‹#›</a:t>
            </a:fld>
            <a:endParaRPr lang="en-US" altLang="en-US"/>
          </a:p>
        </p:txBody>
      </p:sp>
    </p:spTree>
    <p:extLst>
      <p:ext uri="{BB962C8B-B14F-4D97-AF65-F5344CB8AC3E}">
        <p14:creationId xmlns:p14="http://schemas.microsoft.com/office/powerpoint/2010/main" val="3215630820"/>
      </p:ext>
    </p:extLst>
  </p:cSld>
  <p:clrMapOvr>
    <a:masterClrMapping/>
  </p:clrMapOvr>
  <p:transition/>
</p:sldLayout>
</file>

<file path=ppt/slideLayouts/slideLayout7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B7C8DDD6-A729-4E33-A672-B45B7EBEAAB6}" type="slidenum">
              <a:rPr lang="en-US" altLang="en-US"/>
              <a:pPr/>
              <a:t>‹#›</a:t>
            </a:fld>
            <a:endParaRPr lang="en-US" altLang="en-US"/>
          </a:p>
        </p:txBody>
      </p:sp>
    </p:spTree>
    <p:extLst>
      <p:ext uri="{BB962C8B-B14F-4D97-AF65-F5344CB8AC3E}">
        <p14:creationId xmlns:p14="http://schemas.microsoft.com/office/powerpoint/2010/main" val="2169464741"/>
      </p:ext>
    </p:extLst>
  </p:cSld>
  <p:clrMapOvr>
    <a:masterClrMapping/>
  </p:clrMapOvr>
  <p:transition/>
</p:sldLayout>
</file>

<file path=ppt/slideLayouts/slideLayout7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31274A7C-4DB4-44D5-A963-20D3031534FE}" type="slidenum">
              <a:rPr lang="en-US" altLang="en-US"/>
              <a:pPr/>
              <a:t>‹#›</a:t>
            </a:fld>
            <a:endParaRPr lang="en-US" altLang="en-US"/>
          </a:p>
        </p:txBody>
      </p:sp>
    </p:spTree>
    <p:extLst>
      <p:ext uri="{BB962C8B-B14F-4D97-AF65-F5344CB8AC3E}">
        <p14:creationId xmlns:p14="http://schemas.microsoft.com/office/powerpoint/2010/main" val="545022907"/>
      </p:ext>
    </p:extLst>
  </p:cSld>
  <p:clrMapOvr>
    <a:masterClrMapping/>
  </p:clrMapOvr>
  <p:transition/>
</p:sldLayout>
</file>

<file path=ppt/slideLayouts/slideLayout7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295400"/>
            <a:ext cx="5486400" cy="5105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99200" y="1295400"/>
            <a:ext cx="5486400" cy="5105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9D14E061-5F01-40CD-9DAD-095C900B5A69}" type="slidenum">
              <a:rPr lang="en-US" altLang="en-US"/>
              <a:pPr/>
              <a:t>‹#›</a:t>
            </a:fld>
            <a:endParaRPr lang="en-US" altLang="en-US"/>
          </a:p>
        </p:txBody>
      </p:sp>
    </p:spTree>
    <p:extLst>
      <p:ext uri="{BB962C8B-B14F-4D97-AF65-F5344CB8AC3E}">
        <p14:creationId xmlns:p14="http://schemas.microsoft.com/office/powerpoint/2010/main" val="3006248351"/>
      </p:ext>
    </p:extLst>
  </p:cSld>
  <p:clrMapOvr>
    <a:masterClrMapping/>
  </p:clrMapOvr>
  <p:transition/>
</p:sldLayout>
</file>

<file path=ppt/slideLayouts/slideLayout7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fld id="{5BF7FCEE-C0A7-4049-8F36-7F619C4513EC}" type="slidenum">
              <a:rPr lang="en-US" altLang="en-US"/>
              <a:pPr/>
              <a:t>‹#›</a:t>
            </a:fld>
            <a:endParaRPr lang="en-US" altLang="en-US"/>
          </a:p>
        </p:txBody>
      </p:sp>
    </p:spTree>
    <p:extLst>
      <p:ext uri="{BB962C8B-B14F-4D97-AF65-F5344CB8AC3E}">
        <p14:creationId xmlns:p14="http://schemas.microsoft.com/office/powerpoint/2010/main" val="1615037772"/>
      </p:ext>
    </p:extLst>
  </p:cSld>
  <p:clrMapOvr>
    <a:masterClrMapping/>
  </p:clrMapOvr>
  <p:transition/>
</p:sldLayout>
</file>

<file path=ppt/slideLayouts/slideLayout7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fld id="{F89716F8-8499-473A-88D1-701B43E1FF33}" type="slidenum">
              <a:rPr lang="en-US" altLang="en-US"/>
              <a:pPr/>
              <a:t>‹#›</a:t>
            </a:fld>
            <a:endParaRPr lang="en-US" altLang="en-US"/>
          </a:p>
        </p:txBody>
      </p:sp>
    </p:spTree>
    <p:extLst>
      <p:ext uri="{BB962C8B-B14F-4D97-AF65-F5344CB8AC3E}">
        <p14:creationId xmlns:p14="http://schemas.microsoft.com/office/powerpoint/2010/main" val="3823394320"/>
      </p:ext>
    </p:extLst>
  </p:cSld>
  <p:clrMapOvr>
    <a:masterClrMapping/>
  </p:clrMapOvr>
  <p:transition/>
</p:sldLayout>
</file>

<file path=ppt/slideLayouts/slideLayout7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fld id="{DB95BC54-E4D7-4864-B0DD-FD1F289F2287}" type="slidenum">
              <a:rPr lang="en-US" altLang="en-US"/>
              <a:pPr/>
              <a:t>‹#›</a:t>
            </a:fld>
            <a:endParaRPr lang="en-US" altLang="en-US"/>
          </a:p>
        </p:txBody>
      </p:sp>
    </p:spTree>
    <p:extLst>
      <p:ext uri="{BB962C8B-B14F-4D97-AF65-F5344CB8AC3E}">
        <p14:creationId xmlns:p14="http://schemas.microsoft.com/office/powerpoint/2010/main" val="20629126"/>
      </p:ext>
    </p:extLst>
  </p:cSld>
  <p:clrMapOvr>
    <a:masterClrMapping/>
  </p:clrMapOvr>
  <p:transition/>
</p:sldLayout>
</file>

<file path=ppt/slideLayouts/slideLayout7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B378C46D-0E8C-4DD7-A3B2-D4946B2DDCA5}" type="slidenum">
              <a:rPr lang="en-US" altLang="en-US"/>
              <a:pPr/>
              <a:t>‹#›</a:t>
            </a:fld>
            <a:endParaRPr lang="en-US" altLang="en-US"/>
          </a:p>
        </p:txBody>
      </p:sp>
    </p:spTree>
    <p:extLst>
      <p:ext uri="{BB962C8B-B14F-4D97-AF65-F5344CB8AC3E}">
        <p14:creationId xmlns:p14="http://schemas.microsoft.com/office/powerpoint/2010/main" val="2795559626"/>
      </p:ext>
    </p:extLst>
  </p:cSld>
  <p:clrMapOvr>
    <a:masterClrMapping/>
  </p:clrMapOvr>
  <p:transition/>
</p:sldLayout>
</file>

<file path=ppt/slideLayouts/slideLayout7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453C731B-0B8B-48F0-A5DD-F1BCB859845C}" type="slidenum">
              <a:rPr lang="en-US" altLang="en-US"/>
              <a:pPr/>
              <a:t>‹#›</a:t>
            </a:fld>
            <a:endParaRPr lang="en-US" altLang="en-US"/>
          </a:p>
        </p:txBody>
      </p:sp>
    </p:spTree>
    <p:extLst>
      <p:ext uri="{BB962C8B-B14F-4D97-AF65-F5344CB8AC3E}">
        <p14:creationId xmlns:p14="http://schemas.microsoft.com/office/powerpoint/2010/main" val="1907994196"/>
      </p:ext>
    </p:extLst>
  </p:cSld>
  <p:clrMapOvr>
    <a:masterClrMapping/>
  </p:clrMapOvr>
  <p:transition/>
</p:sldLayout>
</file>

<file path=ppt/slideLayouts/slideLayout7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369DDE57-0249-456F-AF91-BFEFF7BCE42F}" type="slidenum">
              <a:rPr lang="en-US" altLang="en-US"/>
              <a:pPr/>
              <a:t>‹#›</a:t>
            </a:fld>
            <a:endParaRPr lang="en-US" altLang="en-US"/>
          </a:p>
        </p:txBody>
      </p:sp>
    </p:spTree>
    <p:extLst>
      <p:ext uri="{BB962C8B-B14F-4D97-AF65-F5344CB8AC3E}">
        <p14:creationId xmlns:p14="http://schemas.microsoft.com/office/powerpoint/2010/main" val="3658455318"/>
      </p:ext>
    </p:extLst>
  </p:cSld>
  <p:clrMapOvr>
    <a:masterClrMapping/>
  </p:clrMapOvr>
  <p:transition/>
</p:sldLayout>
</file>

<file path=ppt/slideLayouts/slideLayout7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991600" y="304800"/>
            <a:ext cx="279400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304800"/>
            <a:ext cx="817880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4103C320-135B-49D3-A595-8EB515D52449}" type="slidenum">
              <a:rPr lang="en-US" altLang="en-US"/>
              <a:pPr/>
              <a:t>‹#›</a:t>
            </a:fld>
            <a:endParaRPr lang="en-US" altLang="en-US"/>
          </a:p>
        </p:txBody>
      </p:sp>
    </p:spTree>
    <p:extLst>
      <p:ext uri="{BB962C8B-B14F-4D97-AF65-F5344CB8AC3E}">
        <p14:creationId xmlns:p14="http://schemas.microsoft.com/office/powerpoint/2010/main" val="3673888690"/>
      </p:ext>
    </p:extLst>
  </p:cSld>
  <p:clrMapOvr>
    <a:masterClrMapping/>
  </p:clrMapOvr>
  <p:transition/>
</p:sldLayout>
</file>

<file path=ppt/slideLayouts/slideLayout79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17"/>
          <p:cNvSpPr>
            <a:spLocks noChangeArrowheads="1"/>
          </p:cNvSpPr>
          <p:nvPr/>
        </p:nvSpPr>
        <p:spPr bwMode="gray">
          <a:xfrm>
            <a:off x="0" y="6751638"/>
            <a:ext cx="12192000" cy="106362"/>
          </a:xfrm>
          <a:prstGeom prst="rect">
            <a:avLst/>
          </a:prstGeom>
          <a:solidFill>
            <a:srgbClr val="C0C0C0"/>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grpSp>
        <p:nvGrpSpPr>
          <p:cNvPr id="5" name="Group 35"/>
          <p:cNvGrpSpPr>
            <a:grpSpLocks/>
          </p:cNvGrpSpPr>
          <p:nvPr/>
        </p:nvGrpSpPr>
        <p:grpSpPr bwMode="auto">
          <a:xfrm>
            <a:off x="3048000" y="0"/>
            <a:ext cx="3049588" cy="4960938"/>
            <a:chOff x="1440" y="0"/>
            <a:chExt cx="1441" cy="3125"/>
          </a:xfrm>
        </p:grpSpPr>
        <p:sp>
          <p:nvSpPr>
            <p:cNvPr id="6" name="Rectangle 8"/>
            <p:cNvSpPr>
              <a:spLocks noChangeArrowheads="1"/>
            </p:cNvSpPr>
            <p:nvPr userDrawn="1"/>
          </p:nvSpPr>
          <p:spPr bwMode="gray">
            <a:xfrm>
              <a:off x="1440" y="0"/>
              <a:ext cx="1441" cy="3125"/>
            </a:xfrm>
            <a:prstGeom prst="rect">
              <a:avLst/>
            </a:prstGeom>
            <a:gradFill rotWithShape="1">
              <a:gsLst>
                <a:gs pos="0">
                  <a:schemeClr val="accent2">
                    <a:alpha val="70000"/>
                  </a:schemeClr>
                </a:gs>
                <a:gs pos="100000">
                  <a:schemeClr val="accent2">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7" name="Rectangle 14"/>
            <p:cNvSpPr>
              <a:spLocks noChangeArrowheads="1"/>
            </p:cNvSpPr>
            <p:nvPr userDrawn="1"/>
          </p:nvSpPr>
          <p:spPr bwMode="gray">
            <a:xfrm>
              <a:off x="1681" y="0"/>
              <a:ext cx="1053" cy="3125"/>
            </a:xfrm>
            <a:prstGeom prst="rect">
              <a:avLst/>
            </a:prstGeom>
            <a:gradFill rotWithShape="1">
              <a:gsLst>
                <a:gs pos="0">
                  <a:schemeClr val="accent2">
                    <a:gamma/>
                    <a:tint val="0"/>
                    <a:invGamma/>
                    <a:alpha val="30000"/>
                  </a:schemeClr>
                </a:gs>
                <a:gs pos="50000">
                  <a:schemeClr val="accent2">
                    <a:alpha val="70000"/>
                  </a:schemeClr>
                </a:gs>
                <a:gs pos="100000">
                  <a:schemeClr val="accent2">
                    <a:gamma/>
                    <a:tint val="0"/>
                    <a:invGamma/>
                    <a:alpha val="3000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8" name="Rectangle 19"/>
            <p:cNvSpPr>
              <a:spLocks noChangeArrowheads="1"/>
            </p:cNvSpPr>
            <p:nvPr userDrawn="1"/>
          </p:nvSpPr>
          <p:spPr bwMode="gray">
            <a:xfrm>
              <a:off x="1440" y="0"/>
              <a:ext cx="1441" cy="3125"/>
            </a:xfrm>
            <a:prstGeom prst="rect">
              <a:avLst/>
            </a:prstGeom>
            <a:gradFill rotWithShape="1">
              <a:gsLst>
                <a:gs pos="0">
                  <a:schemeClr val="accent2">
                    <a:alpha val="50000"/>
                  </a:schemeClr>
                </a:gs>
                <a:gs pos="100000">
                  <a:schemeClr val="accent2">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grpSp>
        <p:nvGrpSpPr>
          <p:cNvPr id="9" name="Group 39"/>
          <p:cNvGrpSpPr>
            <a:grpSpLocks/>
          </p:cNvGrpSpPr>
          <p:nvPr/>
        </p:nvGrpSpPr>
        <p:grpSpPr bwMode="auto">
          <a:xfrm>
            <a:off x="6100763" y="0"/>
            <a:ext cx="3048000" cy="3716338"/>
            <a:chOff x="2882" y="0"/>
            <a:chExt cx="1440" cy="2341"/>
          </a:xfrm>
        </p:grpSpPr>
        <p:sp>
          <p:nvSpPr>
            <p:cNvPr id="10" name="Rectangle 12"/>
            <p:cNvSpPr>
              <a:spLocks noChangeArrowheads="1"/>
            </p:cNvSpPr>
            <p:nvPr userDrawn="1"/>
          </p:nvSpPr>
          <p:spPr bwMode="gray">
            <a:xfrm>
              <a:off x="2882" y="0"/>
              <a:ext cx="1440" cy="2341"/>
            </a:xfrm>
            <a:prstGeom prst="rect">
              <a:avLst/>
            </a:prstGeom>
            <a:gradFill rotWithShape="1">
              <a:gsLst>
                <a:gs pos="0">
                  <a:schemeClr val="hlink">
                    <a:alpha val="70000"/>
                  </a:schemeClr>
                </a:gs>
                <a:gs pos="100000">
                  <a:schemeClr va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1" name="Rectangle 13"/>
            <p:cNvSpPr>
              <a:spLocks noChangeArrowheads="1"/>
            </p:cNvSpPr>
            <p:nvPr userDrawn="1"/>
          </p:nvSpPr>
          <p:spPr bwMode="gray">
            <a:xfrm>
              <a:off x="2882" y="0"/>
              <a:ext cx="810" cy="2341"/>
            </a:xfrm>
            <a:prstGeom prst="rect">
              <a:avLst/>
            </a:prstGeom>
            <a:gradFill rotWithShape="1">
              <a:gsLst>
                <a:gs pos="0">
                  <a:schemeClr val="hlink">
                    <a:gamma/>
                    <a:tint val="0"/>
                    <a:invGamma/>
                    <a:alpha val="30000"/>
                  </a:schemeClr>
                </a:gs>
                <a:gs pos="50000">
                  <a:schemeClr val="hlink">
                    <a:alpha val="70000"/>
                  </a:schemeClr>
                </a:gs>
                <a:gs pos="100000">
                  <a:schemeClr val="hlink">
                    <a:gamma/>
                    <a:tint val="0"/>
                    <a:invGamma/>
                    <a:alpha val="3000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2" name="Rectangle 20"/>
            <p:cNvSpPr>
              <a:spLocks noChangeArrowheads="1"/>
            </p:cNvSpPr>
            <p:nvPr userDrawn="1"/>
          </p:nvSpPr>
          <p:spPr bwMode="gray">
            <a:xfrm>
              <a:off x="2882" y="0"/>
              <a:ext cx="1440" cy="2341"/>
            </a:xfrm>
            <a:prstGeom prst="rect">
              <a:avLst/>
            </a:prstGeom>
            <a:gradFill rotWithShape="1">
              <a:gsLst>
                <a:gs pos="0">
                  <a:schemeClr val="hlink">
                    <a:alpha val="50000"/>
                  </a:schemeClr>
                </a:gs>
                <a:gs pos="100000">
                  <a:schemeClr va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grpSp>
        <p:nvGrpSpPr>
          <p:cNvPr id="13" name="Group 40"/>
          <p:cNvGrpSpPr>
            <a:grpSpLocks/>
          </p:cNvGrpSpPr>
          <p:nvPr/>
        </p:nvGrpSpPr>
        <p:grpSpPr bwMode="auto">
          <a:xfrm>
            <a:off x="9144000" y="0"/>
            <a:ext cx="3048000" cy="4941888"/>
            <a:chOff x="4320" y="0"/>
            <a:chExt cx="1440" cy="3113"/>
          </a:xfrm>
        </p:grpSpPr>
        <p:sp>
          <p:nvSpPr>
            <p:cNvPr id="14" name="Rectangle 11"/>
            <p:cNvSpPr>
              <a:spLocks noChangeArrowheads="1"/>
            </p:cNvSpPr>
            <p:nvPr userDrawn="1"/>
          </p:nvSpPr>
          <p:spPr bwMode="gray">
            <a:xfrm>
              <a:off x="4320" y="0"/>
              <a:ext cx="112" cy="2655"/>
            </a:xfrm>
            <a:prstGeom prst="rect">
              <a:avLst/>
            </a:prstGeom>
            <a:gradFill rotWithShape="1">
              <a:gsLst>
                <a:gs pos="0">
                  <a:schemeClr val="folHlink">
                    <a:gamma/>
                    <a:tint val="0"/>
                    <a:invGamma/>
                    <a:alpha val="0"/>
                  </a:schemeClr>
                </a:gs>
                <a:gs pos="50000">
                  <a:schemeClr val="folHlink">
                    <a:alpha val="70000"/>
                  </a:schemeClr>
                </a:gs>
                <a:gs pos="100000">
                  <a:schemeClr val="fo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nvGrpSpPr>
            <p:cNvPr id="15" name="Group 38"/>
            <p:cNvGrpSpPr>
              <a:grpSpLocks/>
            </p:cNvGrpSpPr>
            <p:nvPr userDrawn="1"/>
          </p:nvGrpSpPr>
          <p:grpSpPr bwMode="auto">
            <a:xfrm>
              <a:off x="4320" y="0"/>
              <a:ext cx="1440" cy="3113"/>
              <a:chOff x="4320" y="0"/>
              <a:chExt cx="1440" cy="3113"/>
            </a:xfrm>
          </p:grpSpPr>
          <p:sp>
            <p:nvSpPr>
              <p:cNvPr id="16" name="Rectangle 9"/>
              <p:cNvSpPr>
                <a:spLocks noChangeArrowheads="1"/>
              </p:cNvSpPr>
              <p:nvPr userDrawn="1"/>
            </p:nvSpPr>
            <p:spPr bwMode="gray">
              <a:xfrm>
                <a:off x="4320" y="0"/>
                <a:ext cx="1440" cy="3113"/>
              </a:xfrm>
              <a:prstGeom prst="rect">
                <a:avLst/>
              </a:prstGeom>
              <a:gradFill rotWithShape="1">
                <a:gsLst>
                  <a:gs pos="0">
                    <a:schemeClr val="folHlink">
                      <a:alpha val="70000"/>
                    </a:schemeClr>
                  </a:gs>
                  <a:gs pos="100000">
                    <a:schemeClr val="fo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7" name="Rectangle 10"/>
              <p:cNvSpPr>
                <a:spLocks noChangeArrowheads="1"/>
              </p:cNvSpPr>
              <p:nvPr userDrawn="1"/>
            </p:nvSpPr>
            <p:spPr bwMode="gray">
              <a:xfrm>
                <a:off x="5420" y="0"/>
                <a:ext cx="340" cy="2655"/>
              </a:xfrm>
              <a:prstGeom prst="rect">
                <a:avLst/>
              </a:prstGeom>
              <a:gradFill rotWithShape="1">
                <a:gsLst>
                  <a:gs pos="0">
                    <a:schemeClr val="folHlink">
                      <a:gamma/>
                      <a:tint val="0"/>
                      <a:invGamma/>
                      <a:alpha val="0"/>
                    </a:schemeClr>
                  </a:gs>
                  <a:gs pos="50000">
                    <a:schemeClr val="folHlink">
                      <a:alpha val="70000"/>
                    </a:schemeClr>
                  </a:gs>
                  <a:gs pos="100000">
                    <a:schemeClr val="fo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8" name="Rectangle 21"/>
              <p:cNvSpPr>
                <a:spLocks noChangeArrowheads="1"/>
              </p:cNvSpPr>
              <p:nvPr userDrawn="1"/>
            </p:nvSpPr>
            <p:spPr bwMode="gray">
              <a:xfrm>
                <a:off x="4320" y="0"/>
                <a:ext cx="1440" cy="3113"/>
              </a:xfrm>
              <a:prstGeom prst="rect">
                <a:avLst/>
              </a:prstGeom>
              <a:gradFill rotWithShape="1">
                <a:gsLst>
                  <a:gs pos="0">
                    <a:schemeClr val="folHlink">
                      <a:alpha val="50000"/>
                    </a:schemeClr>
                  </a:gs>
                  <a:gs pos="100000">
                    <a:schemeClr val="fo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grpSp>
      <p:grpSp>
        <p:nvGrpSpPr>
          <p:cNvPr id="19" name="Group 34"/>
          <p:cNvGrpSpPr>
            <a:grpSpLocks/>
          </p:cNvGrpSpPr>
          <p:nvPr/>
        </p:nvGrpSpPr>
        <p:grpSpPr bwMode="auto">
          <a:xfrm>
            <a:off x="0" y="0"/>
            <a:ext cx="3048000" cy="3714750"/>
            <a:chOff x="0" y="0"/>
            <a:chExt cx="1440" cy="2340"/>
          </a:xfrm>
        </p:grpSpPr>
        <p:sp>
          <p:nvSpPr>
            <p:cNvPr id="20" name="Rectangle 7"/>
            <p:cNvSpPr>
              <a:spLocks noChangeArrowheads="1"/>
            </p:cNvSpPr>
            <p:nvPr userDrawn="1"/>
          </p:nvSpPr>
          <p:spPr bwMode="gray">
            <a:xfrm>
              <a:off x="0" y="0"/>
              <a:ext cx="1440" cy="2340"/>
            </a:xfrm>
            <a:prstGeom prst="rect">
              <a:avLst/>
            </a:prstGeom>
            <a:gradFill rotWithShape="1">
              <a:gsLst>
                <a:gs pos="0">
                  <a:schemeClr val="accent1">
                    <a:alpha val="70000"/>
                  </a:schemeClr>
                </a:gs>
                <a:gs pos="100000">
                  <a:schemeClr val="accent1">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21" name="Rectangle 15"/>
            <p:cNvSpPr>
              <a:spLocks noChangeArrowheads="1"/>
            </p:cNvSpPr>
            <p:nvPr userDrawn="1"/>
          </p:nvSpPr>
          <p:spPr bwMode="gray">
            <a:xfrm>
              <a:off x="1338" y="0"/>
              <a:ext cx="102" cy="2340"/>
            </a:xfrm>
            <a:prstGeom prst="rect">
              <a:avLst/>
            </a:prstGeom>
            <a:gradFill rotWithShape="1">
              <a:gsLst>
                <a:gs pos="0">
                  <a:schemeClr val="accent1">
                    <a:gamma/>
                    <a:tint val="0"/>
                    <a:invGamma/>
                    <a:alpha val="30000"/>
                  </a:schemeClr>
                </a:gs>
                <a:gs pos="50000">
                  <a:schemeClr val="accent1">
                    <a:alpha val="70000"/>
                  </a:schemeClr>
                </a:gs>
                <a:gs pos="100000">
                  <a:schemeClr val="accent1">
                    <a:gamma/>
                    <a:tint val="0"/>
                    <a:invGamma/>
                    <a:alpha val="3000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22" name="Rectangle 16"/>
            <p:cNvSpPr>
              <a:spLocks noChangeArrowheads="1"/>
            </p:cNvSpPr>
            <p:nvPr userDrawn="1"/>
          </p:nvSpPr>
          <p:spPr bwMode="gray">
            <a:xfrm>
              <a:off x="0" y="0"/>
              <a:ext cx="486" cy="2340"/>
            </a:xfrm>
            <a:prstGeom prst="rect">
              <a:avLst/>
            </a:prstGeom>
            <a:gradFill rotWithShape="1">
              <a:gsLst>
                <a:gs pos="0">
                  <a:schemeClr val="accent1">
                    <a:gamma/>
                    <a:tint val="0"/>
                    <a:invGamma/>
                    <a:alpha val="30000"/>
                  </a:schemeClr>
                </a:gs>
                <a:gs pos="50000">
                  <a:schemeClr val="accent1">
                    <a:alpha val="70000"/>
                  </a:schemeClr>
                </a:gs>
                <a:gs pos="100000">
                  <a:schemeClr val="accent1">
                    <a:gamma/>
                    <a:tint val="0"/>
                    <a:invGamma/>
                    <a:alpha val="3000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23" name="Rectangle 22"/>
            <p:cNvSpPr>
              <a:spLocks noChangeArrowheads="1"/>
            </p:cNvSpPr>
            <p:nvPr userDrawn="1"/>
          </p:nvSpPr>
          <p:spPr bwMode="gray">
            <a:xfrm>
              <a:off x="0" y="0"/>
              <a:ext cx="1440" cy="2340"/>
            </a:xfrm>
            <a:prstGeom prst="rect">
              <a:avLst/>
            </a:prstGeom>
            <a:gradFill rotWithShape="1">
              <a:gsLst>
                <a:gs pos="0">
                  <a:schemeClr val="accent1">
                    <a:alpha val="50000"/>
                  </a:schemeClr>
                </a:gs>
                <a:gs pos="100000">
                  <a:schemeClr val="accent1">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grpSp>
        <p:nvGrpSpPr>
          <p:cNvPr id="24" name="Group 41"/>
          <p:cNvGrpSpPr>
            <a:grpSpLocks/>
          </p:cNvGrpSpPr>
          <p:nvPr/>
        </p:nvGrpSpPr>
        <p:grpSpPr bwMode="auto">
          <a:xfrm>
            <a:off x="0" y="0"/>
            <a:ext cx="12192000" cy="171450"/>
            <a:chOff x="0" y="0"/>
            <a:chExt cx="5760" cy="108"/>
          </a:xfrm>
        </p:grpSpPr>
        <p:sp>
          <p:nvSpPr>
            <p:cNvPr id="25" name="Rectangle 24"/>
            <p:cNvSpPr>
              <a:spLocks noChangeArrowheads="1"/>
            </p:cNvSpPr>
            <p:nvPr userDrawn="1"/>
          </p:nvSpPr>
          <p:spPr bwMode="gray">
            <a:xfrm>
              <a:off x="0" y="0"/>
              <a:ext cx="1440" cy="108"/>
            </a:xfrm>
            <a:prstGeom prst="rect">
              <a:avLst/>
            </a:prstGeom>
            <a:solidFill>
              <a:schemeClr val="accent1"/>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6" name="Rectangle 25"/>
            <p:cNvSpPr>
              <a:spLocks noChangeArrowheads="1"/>
            </p:cNvSpPr>
            <p:nvPr userDrawn="1"/>
          </p:nvSpPr>
          <p:spPr bwMode="gray">
            <a:xfrm>
              <a:off x="1440" y="0"/>
              <a:ext cx="1441" cy="108"/>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7" name="Rectangle 26"/>
            <p:cNvSpPr>
              <a:spLocks noChangeArrowheads="1"/>
            </p:cNvSpPr>
            <p:nvPr userDrawn="1"/>
          </p:nvSpPr>
          <p:spPr bwMode="gray">
            <a:xfrm>
              <a:off x="2882" y="0"/>
              <a:ext cx="1440" cy="108"/>
            </a:xfrm>
            <a:prstGeom prst="rect">
              <a:avLst/>
            </a:prstGeom>
            <a:solidFill>
              <a:schemeClr va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8" name="Rectangle 27"/>
            <p:cNvSpPr>
              <a:spLocks noChangeArrowheads="1"/>
            </p:cNvSpPr>
            <p:nvPr userDrawn="1"/>
          </p:nvSpPr>
          <p:spPr bwMode="gray">
            <a:xfrm>
              <a:off x="4320" y="0"/>
              <a:ext cx="1440" cy="108"/>
            </a:xfrm>
            <a:prstGeom prst="rect">
              <a:avLst/>
            </a:prstGeom>
            <a:solidFill>
              <a:schemeClr val="fo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grpSp>
      <p:pic>
        <p:nvPicPr>
          <p:cNvPr id="29" name="Picture 63" descr="1"/>
          <p:cNvPicPr>
            <a:picLocks noChangeAspect="1" noChangeArrowheads="1"/>
          </p:cNvPicPr>
          <p:nvPr/>
        </p:nvPicPr>
        <p:blipFill>
          <a:blip r:embed="rId2">
            <a:extLst>
              <a:ext uri="{28A0092B-C50C-407E-A947-70E740481C1C}">
                <a14:useLocalDpi xmlns:a14="http://schemas.microsoft.com/office/drawing/2010/main" val="0"/>
              </a:ext>
            </a:extLst>
          </a:blip>
          <a:srcRect r="20134"/>
          <a:stretch>
            <a:fillRect/>
          </a:stretch>
        </p:blipFill>
        <p:spPr bwMode="gray">
          <a:xfrm>
            <a:off x="9551988" y="908050"/>
            <a:ext cx="2640012" cy="3889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 name="Picture 64" descr="2"/>
          <p:cNvPicPr>
            <a:picLocks noChangeAspect="1" noChangeArrowheads="1"/>
          </p:cNvPicPr>
          <p:nvPr/>
        </p:nvPicPr>
        <p:blipFill>
          <a:blip r:embed="rId3">
            <a:extLst>
              <a:ext uri="{28A0092B-C50C-407E-A947-70E740481C1C}">
                <a14:useLocalDpi xmlns:a14="http://schemas.microsoft.com/office/drawing/2010/main" val="0"/>
              </a:ext>
            </a:extLst>
          </a:blip>
          <a:srcRect r="16925"/>
          <a:stretch>
            <a:fillRect/>
          </a:stretch>
        </p:blipFill>
        <p:spPr bwMode="gray">
          <a:xfrm>
            <a:off x="6750050" y="1268413"/>
            <a:ext cx="2393950" cy="273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65" descr="3"/>
          <p:cNvPicPr>
            <a:picLocks noChangeAspect="1" noChangeArrowheads="1"/>
          </p:cNvPicPr>
          <p:nvPr/>
        </p:nvPicPr>
        <p:blipFill>
          <a:blip r:embed="rId4">
            <a:extLst>
              <a:ext uri="{28A0092B-C50C-407E-A947-70E740481C1C}">
                <a14:useLocalDpi xmlns:a14="http://schemas.microsoft.com/office/drawing/2010/main" val="0"/>
              </a:ext>
            </a:extLst>
          </a:blip>
          <a:srcRect r="18698"/>
          <a:stretch>
            <a:fillRect/>
          </a:stretch>
        </p:blipFill>
        <p:spPr bwMode="gray">
          <a:xfrm>
            <a:off x="419100" y="692150"/>
            <a:ext cx="2630488" cy="3641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66" descr="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a:off x="3328988" y="374650"/>
            <a:ext cx="2762250" cy="4999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Text Box 32"/>
          <p:cNvSpPr txBox="1">
            <a:spLocks noChangeArrowheads="1"/>
          </p:cNvSpPr>
          <p:nvPr/>
        </p:nvSpPr>
        <p:spPr bwMode="gray">
          <a:xfrm>
            <a:off x="10850563" y="239713"/>
            <a:ext cx="1208087" cy="400050"/>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2000">
                <a:solidFill>
                  <a:srgbClr val="FFFFFF"/>
                </a:solidFill>
                <a:latin typeface="Arial Black" panose="020B0A04020102020204" pitchFamily="34" charset="0"/>
              </a:rPr>
              <a:t>L/O/G/O</a:t>
            </a:r>
          </a:p>
        </p:txBody>
      </p:sp>
      <p:sp>
        <p:nvSpPr>
          <p:cNvPr id="34" name="TextBox 33"/>
          <p:cNvSpPr txBox="1">
            <a:spLocks noChangeArrowheads="1"/>
          </p:cNvSpPr>
          <p:nvPr userDrawn="1"/>
        </p:nvSpPr>
        <p:spPr bwMode="auto">
          <a:xfrm>
            <a:off x="10499725" y="6683375"/>
            <a:ext cx="1692275"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04800" y="5334000"/>
            <a:ext cx="11582400" cy="863600"/>
          </a:xfrm>
        </p:spPr>
        <p:txBody>
          <a:bodyPr/>
          <a:lstStyle>
            <a:lvl1pPr algn="ctr">
              <a:defRPr sz="4600"/>
            </a:lvl1pPr>
          </a:lstStyle>
          <a:p>
            <a:r>
              <a:rPr lang="en-US"/>
              <a:t>Click to edit Master title style</a:t>
            </a:r>
          </a:p>
        </p:txBody>
      </p:sp>
      <p:sp>
        <p:nvSpPr>
          <p:cNvPr id="3075" name="Rectangle 3"/>
          <p:cNvSpPr>
            <a:spLocks noGrp="1" noChangeArrowheads="1"/>
          </p:cNvSpPr>
          <p:nvPr>
            <p:ph type="subTitle" idx="1"/>
          </p:nvPr>
        </p:nvSpPr>
        <p:spPr>
          <a:xfrm>
            <a:off x="1828800" y="6159500"/>
            <a:ext cx="8534400" cy="342900"/>
          </a:xfrm>
        </p:spPr>
        <p:txBody>
          <a:bodyPr/>
          <a:lstStyle>
            <a:lvl1pPr marL="0" indent="0" algn="ctr">
              <a:buFontTx/>
              <a:buNone/>
              <a:defRPr sz="1800">
                <a:latin typeface="Times New Roman" pitchFamily="18" charset="0"/>
              </a:defRPr>
            </a:lvl1pPr>
          </a:lstStyle>
          <a:p>
            <a:r>
              <a:rPr lang="en-US"/>
              <a:t>Click to edit Master subtitle style</a:t>
            </a:r>
          </a:p>
        </p:txBody>
      </p:sp>
      <p:sp>
        <p:nvSpPr>
          <p:cNvPr id="35" name="Rectangle 4"/>
          <p:cNvSpPr>
            <a:spLocks noGrp="1" noChangeArrowheads="1"/>
          </p:cNvSpPr>
          <p:nvPr>
            <p:ph type="dt" sz="half" idx="10"/>
          </p:nvPr>
        </p:nvSpPr>
        <p:spPr>
          <a:xfrm>
            <a:off x="609600" y="6477000"/>
            <a:ext cx="2235200" cy="244475"/>
          </a:xfrm>
        </p:spPr>
        <p:txBody>
          <a:bodyPr/>
          <a:lstStyle>
            <a:lvl1pPr eaLnBrk="0" hangingPunct="0">
              <a:defRPr>
                <a:latin typeface=".VnTime" pitchFamily="34" charset="0"/>
              </a:defRPr>
            </a:lvl1pPr>
          </a:lstStyle>
          <a:p>
            <a:pPr>
              <a:defRPr/>
            </a:pPr>
            <a:endParaRPr lang="en-US"/>
          </a:p>
        </p:txBody>
      </p:sp>
      <p:sp>
        <p:nvSpPr>
          <p:cNvPr id="36" name="Rectangle 5"/>
          <p:cNvSpPr>
            <a:spLocks noGrp="1" noChangeArrowheads="1"/>
          </p:cNvSpPr>
          <p:nvPr>
            <p:ph type="ftr" sz="quarter" idx="11"/>
          </p:nvPr>
        </p:nvSpPr>
        <p:spPr>
          <a:xfrm>
            <a:off x="8839200" y="6477000"/>
            <a:ext cx="1625600" cy="244475"/>
          </a:xfrm>
        </p:spPr>
        <p:txBody>
          <a:bodyPr/>
          <a:lstStyle>
            <a:lvl1pPr eaLnBrk="0" hangingPunct="0">
              <a:defRPr>
                <a:latin typeface=".VnTime" pitchFamily="34" charset="0"/>
              </a:defRPr>
            </a:lvl1pPr>
          </a:lstStyle>
          <a:p>
            <a:pPr>
              <a:defRPr/>
            </a:pPr>
            <a:endParaRPr lang="en-US"/>
          </a:p>
        </p:txBody>
      </p:sp>
      <p:sp>
        <p:nvSpPr>
          <p:cNvPr id="37" name="Rectangle 6"/>
          <p:cNvSpPr>
            <a:spLocks noGrp="1" noChangeArrowheads="1"/>
          </p:cNvSpPr>
          <p:nvPr>
            <p:ph type="sldNum" sz="quarter" idx="12"/>
          </p:nvPr>
        </p:nvSpPr>
        <p:spPr>
          <a:xfrm>
            <a:off x="10668000" y="6477000"/>
            <a:ext cx="914400" cy="244475"/>
          </a:xfrm>
        </p:spPr>
        <p:txBody>
          <a:bodyPr/>
          <a:lstStyle>
            <a:lvl1pPr eaLnBrk="0" hangingPunct="0">
              <a:defRPr>
                <a:latin typeface=".VnTime" panose="020B7200000000000000" pitchFamily="34" charset="0"/>
              </a:defRPr>
            </a:lvl1pPr>
          </a:lstStyle>
          <a:p>
            <a:fld id="{39A58C04-8AA7-417B-80AD-17C15C8C8637}" type="slidenum">
              <a:rPr lang="en-US" altLang="en-US"/>
              <a:pPr/>
              <a:t>‹#›</a:t>
            </a:fld>
            <a:endParaRPr lang="en-US" altLang="en-US"/>
          </a:p>
        </p:txBody>
      </p:sp>
    </p:spTree>
    <p:extLst>
      <p:ext uri="{BB962C8B-B14F-4D97-AF65-F5344CB8AC3E}">
        <p14:creationId xmlns:p14="http://schemas.microsoft.com/office/powerpoint/2010/main" val="619945196"/>
      </p:ext>
    </p:extLst>
  </p:cSld>
  <p:clrMapOvr>
    <a:masterClrMapping/>
  </p:clrMapOvr>
</p:sldLayout>
</file>

<file path=ppt/slideLayouts/slideLayout79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F9B6A7BE-DFA4-4733-91AE-F95AC82BF744}" type="slidenum">
              <a:rPr lang="en-US" altLang="en-US"/>
              <a:pPr/>
              <a:t>‹#›</a:t>
            </a:fld>
            <a:endParaRPr lang="en-US" altLang="en-US"/>
          </a:p>
        </p:txBody>
      </p:sp>
    </p:spTree>
    <p:extLst>
      <p:ext uri="{BB962C8B-B14F-4D97-AF65-F5344CB8AC3E}">
        <p14:creationId xmlns:p14="http://schemas.microsoft.com/office/powerpoint/2010/main" val="1583434843"/>
      </p:ext>
    </p:extLst>
  </p:cSld>
  <p:clrMapOvr>
    <a:masterClrMapping/>
  </p:clrMapOvr>
</p:sldLayout>
</file>

<file path=ppt/slideLayouts/slideLayout79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9A2E48DC-5487-4778-84B8-795394361208}" type="slidenum">
              <a:rPr lang="en-US" altLang="en-US"/>
              <a:pPr/>
              <a:t>‹#›</a:t>
            </a:fld>
            <a:endParaRPr lang="en-US" altLang="en-US"/>
          </a:p>
        </p:txBody>
      </p:sp>
    </p:spTree>
    <p:extLst>
      <p:ext uri="{BB962C8B-B14F-4D97-AF65-F5344CB8AC3E}">
        <p14:creationId xmlns:p14="http://schemas.microsoft.com/office/powerpoint/2010/main" val="2312203194"/>
      </p:ext>
    </p:extLst>
  </p:cSld>
  <p:clrMapOvr>
    <a:masterClrMapping/>
  </p:clrMapOvr>
</p:sldLayout>
</file>

<file path=ppt/slideLayouts/slideLayout79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524001"/>
            <a:ext cx="5384800" cy="4652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524001"/>
            <a:ext cx="5384800" cy="4652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AC2991CE-17F3-45D7-9E20-D72685FDABB6}" type="slidenum">
              <a:rPr lang="en-US" altLang="en-US"/>
              <a:pPr/>
              <a:t>‹#›</a:t>
            </a:fld>
            <a:endParaRPr lang="en-US" altLang="en-US"/>
          </a:p>
        </p:txBody>
      </p:sp>
    </p:spTree>
    <p:extLst>
      <p:ext uri="{BB962C8B-B14F-4D97-AF65-F5344CB8AC3E}">
        <p14:creationId xmlns:p14="http://schemas.microsoft.com/office/powerpoint/2010/main" val="1083916"/>
      </p:ext>
    </p:extLst>
  </p:cSld>
  <p:clrMapOvr>
    <a:masterClrMapping/>
  </p:clrMapOvr>
</p:sldLayout>
</file>

<file path=ppt/slideLayouts/slideLayout79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fld id="{191C54ED-46EB-4EFD-B39D-3953125A68A2}" type="slidenum">
              <a:rPr lang="en-US" altLang="en-US"/>
              <a:pPr/>
              <a:t>‹#›</a:t>
            </a:fld>
            <a:endParaRPr lang="en-US" altLang="en-US"/>
          </a:p>
        </p:txBody>
      </p:sp>
    </p:spTree>
    <p:extLst>
      <p:ext uri="{BB962C8B-B14F-4D97-AF65-F5344CB8AC3E}">
        <p14:creationId xmlns:p14="http://schemas.microsoft.com/office/powerpoint/2010/main" val="3934381716"/>
      </p:ext>
    </p:extLst>
  </p:cSld>
  <p:clrMapOvr>
    <a:masterClrMapping/>
  </p:clrMapOvr>
</p:sldLayout>
</file>

<file path=ppt/slideLayouts/slideLayout8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fld id="{4EBCF034-E915-49ED-8DF5-DD7A0CB6699F}" type="slidenum">
              <a:rPr lang="en-US" altLang="en-US"/>
              <a:pPr/>
              <a:t>‹#›</a:t>
            </a:fld>
            <a:endParaRPr lang="en-US" altLang="en-US"/>
          </a:p>
        </p:txBody>
      </p:sp>
    </p:spTree>
    <p:extLst>
      <p:ext uri="{BB962C8B-B14F-4D97-AF65-F5344CB8AC3E}">
        <p14:creationId xmlns:p14="http://schemas.microsoft.com/office/powerpoint/2010/main" val="2669774150"/>
      </p:ext>
    </p:extLst>
  </p:cSld>
  <p:clrMapOvr>
    <a:masterClrMapping/>
  </p:clrMapOvr>
</p:sldLayout>
</file>

<file path=ppt/slideLayouts/slideLayout80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fld id="{85BF0598-4431-4B3A-88BE-EDEEE3291586}" type="slidenum">
              <a:rPr lang="en-US" altLang="en-US"/>
              <a:pPr/>
              <a:t>‹#›</a:t>
            </a:fld>
            <a:endParaRPr lang="en-US" altLang="en-US"/>
          </a:p>
        </p:txBody>
      </p:sp>
    </p:spTree>
    <p:extLst>
      <p:ext uri="{BB962C8B-B14F-4D97-AF65-F5344CB8AC3E}">
        <p14:creationId xmlns:p14="http://schemas.microsoft.com/office/powerpoint/2010/main" val="1229098654"/>
      </p:ext>
    </p:extLst>
  </p:cSld>
  <p:clrMapOvr>
    <a:masterClrMapping/>
  </p:clrMapOvr>
</p:sldLayout>
</file>

<file path=ppt/slideLayouts/slideLayout80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72C98DD5-BFE0-41BE-BB68-9B2FAF3D8B18}" type="slidenum">
              <a:rPr lang="en-US" altLang="en-US"/>
              <a:pPr/>
              <a:t>‹#›</a:t>
            </a:fld>
            <a:endParaRPr lang="en-US" altLang="en-US"/>
          </a:p>
        </p:txBody>
      </p:sp>
    </p:spTree>
    <p:extLst>
      <p:ext uri="{BB962C8B-B14F-4D97-AF65-F5344CB8AC3E}">
        <p14:creationId xmlns:p14="http://schemas.microsoft.com/office/powerpoint/2010/main" val="1624395360"/>
      </p:ext>
    </p:extLst>
  </p:cSld>
  <p:clrMapOvr>
    <a:masterClrMapping/>
  </p:clrMapOvr>
</p:sldLayout>
</file>

<file path=ppt/slideLayouts/slideLayout80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317F5664-84E1-494E-9799-439BD7BFD368}" type="slidenum">
              <a:rPr lang="en-US" altLang="en-US"/>
              <a:pPr/>
              <a:t>‹#›</a:t>
            </a:fld>
            <a:endParaRPr lang="en-US" altLang="en-US"/>
          </a:p>
        </p:txBody>
      </p:sp>
    </p:spTree>
    <p:extLst>
      <p:ext uri="{BB962C8B-B14F-4D97-AF65-F5344CB8AC3E}">
        <p14:creationId xmlns:p14="http://schemas.microsoft.com/office/powerpoint/2010/main" val="2978396033"/>
      </p:ext>
    </p:extLst>
  </p:cSld>
  <p:clrMapOvr>
    <a:masterClrMapping/>
  </p:clrMapOvr>
</p:sldLayout>
</file>

<file path=ppt/slideLayouts/slideLayout8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47154BBE-FC8A-4859-89A4-3E9B138445FB}" type="slidenum">
              <a:rPr lang="en-US" altLang="en-US"/>
              <a:pPr/>
              <a:t>‹#›</a:t>
            </a:fld>
            <a:endParaRPr lang="en-US" altLang="en-US"/>
          </a:p>
        </p:txBody>
      </p:sp>
    </p:spTree>
    <p:extLst>
      <p:ext uri="{BB962C8B-B14F-4D97-AF65-F5344CB8AC3E}">
        <p14:creationId xmlns:p14="http://schemas.microsoft.com/office/powerpoint/2010/main" val="382593277"/>
      </p:ext>
    </p:extLst>
  </p:cSld>
  <p:clrMapOvr>
    <a:masterClrMapping/>
  </p:clrMapOvr>
</p:sldLayout>
</file>

<file path=ppt/slideLayouts/slideLayout80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58763"/>
            <a:ext cx="2743200" cy="59182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58763"/>
            <a:ext cx="8026400" cy="59182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7F314EDB-19CB-4606-AAB2-60D6A6D620BD}" type="slidenum">
              <a:rPr lang="en-US" altLang="en-US"/>
              <a:pPr/>
              <a:t>‹#›</a:t>
            </a:fld>
            <a:endParaRPr lang="en-US" altLang="en-US"/>
          </a:p>
        </p:txBody>
      </p:sp>
    </p:spTree>
    <p:extLst>
      <p:ext uri="{BB962C8B-B14F-4D97-AF65-F5344CB8AC3E}">
        <p14:creationId xmlns:p14="http://schemas.microsoft.com/office/powerpoint/2010/main" val="3677810996"/>
      </p:ext>
    </p:extLst>
  </p:cSld>
  <p:clrMapOvr>
    <a:masterClrMapping/>
  </p:clrMapOvr>
</p:sldLayout>
</file>

<file path=ppt/slideLayouts/slideLayout806.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58763"/>
            <a:ext cx="9753600" cy="944562"/>
          </a:xfrm>
        </p:spPr>
        <p:txBody>
          <a:bodyPr/>
          <a:lstStyle/>
          <a:p>
            <a:r>
              <a:rPr lang="en-US"/>
              <a:t>Click to edit Master title style</a:t>
            </a:r>
          </a:p>
        </p:txBody>
      </p:sp>
      <p:sp>
        <p:nvSpPr>
          <p:cNvPr id="3" name="Text Placeholder 2"/>
          <p:cNvSpPr>
            <a:spLocks noGrp="1"/>
          </p:cNvSpPr>
          <p:nvPr>
            <p:ph type="body" sz="half" idx="1"/>
          </p:nvPr>
        </p:nvSpPr>
        <p:spPr>
          <a:xfrm>
            <a:off x="609600" y="1524001"/>
            <a:ext cx="5384800" cy="4652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524001"/>
            <a:ext cx="5384800" cy="4652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A89D3F16-2D99-494C-8B0D-43C3AE3E259D}" type="slidenum">
              <a:rPr lang="en-US" altLang="en-US"/>
              <a:pPr/>
              <a:t>‹#›</a:t>
            </a:fld>
            <a:endParaRPr lang="en-US" altLang="en-US"/>
          </a:p>
        </p:txBody>
      </p:sp>
    </p:spTree>
    <p:extLst>
      <p:ext uri="{BB962C8B-B14F-4D97-AF65-F5344CB8AC3E}">
        <p14:creationId xmlns:p14="http://schemas.microsoft.com/office/powerpoint/2010/main" val="830622520"/>
      </p:ext>
    </p:extLst>
  </p:cSld>
  <p:clrMapOvr>
    <a:masterClrMapping/>
  </p:clrMapOvr>
</p:sldLayout>
</file>

<file path=ppt/slideLayouts/slideLayout807.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258763"/>
            <a:ext cx="9753600" cy="944562"/>
          </a:xfrm>
        </p:spPr>
        <p:txBody>
          <a:bodyPr/>
          <a:lstStyle/>
          <a:p>
            <a:r>
              <a:rPr lang="en-US"/>
              <a:t>Click to edit Master title style</a:t>
            </a:r>
          </a:p>
        </p:txBody>
      </p:sp>
      <p:sp>
        <p:nvSpPr>
          <p:cNvPr id="3" name="Chart Placeholder 2"/>
          <p:cNvSpPr>
            <a:spLocks noGrp="1"/>
          </p:cNvSpPr>
          <p:nvPr>
            <p:ph type="chart" idx="1"/>
          </p:nvPr>
        </p:nvSpPr>
        <p:spPr>
          <a:xfrm>
            <a:off x="609600" y="1524001"/>
            <a:ext cx="10972800" cy="4652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672FC427-C3D9-4D24-8A6C-61B01D189F2F}" type="slidenum">
              <a:rPr lang="en-US" altLang="en-US"/>
              <a:pPr/>
              <a:t>‹#›</a:t>
            </a:fld>
            <a:endParaRPr lang="en-US" altLang="en-US"/>
          </a:p>
        </p:txBody>
      </p:sp>
    </p:spTree>
    <p:extLst>
      <p:ext uri="{BB962C8B-B14F-4D97-AF65-F5344CB8AC3E}">
        <p14:creationId xmlns:p14="http://schemas.microsoft.com/office/powerpoint/2010/main" val="4225167020"/>
      </p:ext>
    </p:extLst>
  </p:cSld>
  <p:clrMapOvr>
    <a:masterClrMapping/>
  </p:clrMapOvr>
</p:sldLayout>
</file>

<file path=ppt/slideLayouts/slideLayout808.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258763"/>
            <a:ext cx="9753600" cy="944562"/>
          </a:xfrm>
        </p:spPr>
        <p:txBody>
          <a:bodyPr/>
          <a:lstStyle/>
          <a:p>
            <a:r>
              <a:rPr lang="en-US"/>
              <a:t>Click to edit Master title style</a:t>
            </a:r>
          </a:p>
        </p:txBody>
      </p:sp>
      <p:sp>
        <p:nvSpPr>
          <p:cNvPr id="3" name="SmartArt Placeholder 2"/>
          <p:cNvSpPr>
            <a:spLocks noGrp="1"/>
          </p:cNvSpPr>
          <p:nvPr>
            <p:ph type="dgm" idx="1"/>
          </p:nvPr>
        </p:nvSpPr>
        <p:spPr>
          <a:xfrm>
            <a:off x="609600" y="1524001"/>
            <a:ext cx="10972800" cy="4652963"/>
          </a:xfrm>
        </p:spPr>
        <p:txBody>
          <a:bodyPr/>
          <a:lstStyle/>
          <a:p>
            <a:pPr lvl="0"/>
            <a:r>
              <a:rPr lang="en-US" noProof="0"/>
              <a:t>Click icon to add SmartArt graphic</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18B23C4C-8856-4A1A-80CA-400C51D47BDD}" type="slidenum">
              <a:rPr lang="en-US" altLang="en-US"/>
              <a:pPr/>
              <a:t>‹#›</a:t>
            </a:fld>
            <a:endParaRPr lang="en-US" altLang="en-US"/>
          </a:p>
        </p:txBody>
      </p:sp>
    </p:spTree>
    <p:extLst>
      <p:ext uri="{BB962C8B-B14F-4D97-AF65-F5344CB8AC3E}">
        <p14:creationId xmlns:p14="http://schemas.microsoft.com/office/powerpoint/2010/main" val="3594217954"/>
      </p:ext>
    </p:extLst>
  </p:cSld>
  <p:clrMapOvr>
    <a:masterClrMapping/>
  </p:clrMapOvr>
</p:sldLayout>
</file>

<file path=ppt/slideLayouts/slideLayout80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152807347"/>
      </p:ext>
    </p:extLst>
  </p:cSld>
  <p:clrMapOvr>
    <a:masterClrMapping/>
  </p:clrMapOvr>
</p:sldLayout>
</file>

<file path=ppt/slideLayouts/slideLayout81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251269948"/>
      </p:ext>
    </p:extLst>
  </p:cSld>
  <p:clrMapOvr>
    <a:masterClrMapping/>
  </p:clrMapOvr>
</p:sldLayout>
</file>

<file path=ppt/slideLayouts/slideLayout81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934942813"/>
      </p:ext>
    </p:extLst>
  </p:cSld>
  <p:clrMapOvr>
    <a:masterClrMapping/>
  </p:clrMapOvr>
</p:sldLayout>
</file>

<file path=ppt/slideLayouts/slideLayout81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18316806"/>
      </p:ext>
    </p:extLst>
  </p:cSld>
  <p:clrMapOvr>
    <a:masterClrMapping/>
  </p:clrMapOvr>
</p:sldLayout>
</file>

<file path=ppt/slideLayouts/slideLayout81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440072818"/>
      </p:ext>
    </p:extLst>
  </p:cSld>
  <p:clrMapOvr>
    <a:masterClrMapping/>
  </p:clrMapOvr>
</p:sldLayout>
</file>

<file path=ppt/slideLayouts/slideLayout81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529562411"/>
      </p:ext>
    </p:extLst>
  </p:cSld>
  <p:clrMapOvr>
    <a:masterClrMapping/>
  </p:clrMapOvr>
</p:sldLayout>
</file>

<file path=ppt/slideLayouts/slideLayout81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776892169"/>
      </p:ext>
    </p:extLst>
  </p:cSld>
  <p:clrMapOvr>
    <a:masterClrMapping/>
  </p:clrMapOvr>
</p:sldLayout>
</file>

<file path=ppt/slideLayouts/slideLayout81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841367239"/>
      </p:ext>
    </p:extLst>
  </p:cSld>
  <p:clrMapOvr>
    <a:masterClrMapping/>
  </p:clrMapOvr>
</p:sldLayout>
</file>

<file path=ppt/slideLayouts/slideLayout81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4224011979"/>
      </p:ext>
    </p:extLst>
  </p:cSld>
  <p:clrMapOvr>
    <a:masterClrMapping/>
  </p:clrMapOvr>
</p:sldLayout>
</file>

<file path=ppt/slideLayouts/slideLayout81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96511268"/>
      </p:ext>
    </p:extLst>
  </p:cSld>
  <p:clrMapOvr>
    <a:masterClrMapping/>
  </p:clrMapOvr>
</p:sldLayout>
</file>

<file path=ppt/slideLayouts/slideLayout81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47765758"/>
      </p:ext>
    </p:extLst>
  </p:cSld>
  <p:clrMapOvr>
    <a:masterClrMapping/>
  </p:clrMapOvr>
</p:sldLayout>
</file>

<file path=ppt/slideLayouts/slideLayout82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2053E956-0CE2-472C-BA25-7DDA2E3735BE}"/>
              </a:ext>
            </a:extLst>
          </p:cNvPr>
          <p:cNvSpPr/>
          <p:nvPr/>
        </p:nvSpPr>
        <p:spPr>
          <a:xfrm>
            <a:off x="4234" y="6400800"/>
            <a:ext cx="12187767"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5" name="Rectangle 4">
            <a:extLst>
              <a:ext uri="{FF2B5EF4-FFF2-40B4-BE49-F238E27FC236}">
                <a16:creationId xmlns="" xmlns:a16="http://schemas.microsoft.com/office/drawing/2014/main" id="{6A3BDCDC-A1D5-4949-BABA-FBB2F31AB80F}"/>
              </a:ext>
            </a:extLst>
          </p:cNvPr>
          <p:cNvSpPr/>
          <p:nvPr/>
        </p:nvSpPr>
        <p:spPr>
          <a:xfrm>
            <a:off x="1" y="6334125"/>
            <a:ext cx="12189884" cy="635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cxnSp>
        <p:nvCxnSpPr>
          <p:cNvPr id="6" name="Straight Connector 5">
            <a:extLst>
              <a:ext uri="{FF2B5EF4-FFF2-40B4-BE49-F238E27FC236}">
                <a16:creationId xmlns="" xmlns:a16="http://schemas.microsoft.com/office/drawing/2014/main" id="{A9580730-60CD-4CBD-84E3-E9F4D404646F}"/>
              </a:ext>
            </a:extLst>
          </p:cNvPr>
          <p:cNvCxnSpPr/>
          <p:nvPr/>
        </p:nvCxnSpPr>
        <p:spPr>
          <a:xfrm>
            <a:off x="1208618" y="4343400"/>
            <a:ext cx="9874249"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ctrTitle"/>
          </p:nvPr>
        </p:nvSpPr>
        <p:spPr>
          <a:xfrm>
            <a:off x="1097280" y="758952"/>
            <a:ext cx="10058400" cy="3566160"/>
          </a:xfrm>
        </p:spPr>
        <p:txBody>
          <a:bodyPr/>
          <a:lstStyle>
            <a:lvl1pPr algn="l">
              <a:lnSpc>
                <a:spcPct val="85000"/>
              </a:lnSpc>
              <a:defRPr sz="6000" spc="-38" baseline="0">
                <a:solidFill>
                  <a:schemeClr val="tx1">
                    <a:lumMod val="85000"/>
                    <a:lumOff val="15000"/>
                  </a:schemeClr>
                </a:solidFill>
              </a:defRPr>
            </a:lvl1pPr>
          </a:lstStyle>
          <a:p>
            <a:r>
              <a:rPr lang="en-US"/>
              <a:t>Click to edit Master title style</a:t>
            </a:r>
            <a:endParaRPr lang="en-US" dirty="0"/>
          </a:p>
        </p:txBody>
      </p:sp>
      <p:sp>
        <p:nvSpPr>
          <p:cNvPr id="3" name="Subtitle 2"/>
          <p:cNvSpPr>
            <a:spLocks noGrp="1"/>
          </p:cNvSpPr>
          <p:nvPr>
            <p:ph type="subTitle" idx="1"/>
          </p:nvPr>
        </p:nvSpPr>
        <p:spPr>
          <a:xfrm>
            <a:off x="1100051" y="4455621"/>
            <a:ext cx="10058400" cy="1143000"/>
          </a:xfrm>
        </p:spPr>
        <p:txBody>
          <a:bodyPr lIns="91440" rIns="91440"/>
          <a:lstStyle>
            <a:lvl1pPr marL="0" indent="0" algn="l">
              <a:buNone/>
              <a:defRPr sz="1800" cap="all" spc="150" baseline="0">
                <a:solidFill>
                  <a:schemeClr val="tx2"/>
                </a:solidFill>
                <a:latin typeface="+mj-lt"/>
              </a:defRPr>
            </a:lvl1pPr>
            <a:lvl2pPr marL="342900" indent="0" algn="ctr">
              <a:buNone/>
              <a:defRPr sz="1800"/>
            </a:lvl2pPr>
            <a:lvl3pPr marL="685800" indent="0" algn="ctr">
              <a:buNone/>
              <a:defRPr sz="1800"/>
            </a:lvl3pPr>
            <a:lvl4pPr marL="1028700" indent="0" algn="ctr">
              <a:buNone/>
              <a:defRPr sz="1500"/>
            </a:lvl4pPr>
            <a:lvl5pPr marL="1371600" indent="0" algn="ctr">
              <a:buNone/>
              <a:defRPr sz="1500"/>
            </a:lvl5pPr>
            <a:lvl6pPr marL="1714500" indent="0" algn="ctr">
              <a:buNone/>
              <a:defRPr sz="1500"/>
            </a:lvl6pPr>
            <a:lvl7pPr marL="2057400" indent="0" algn="ctr">
              <a:buNone/>
              <a:defRPr sz="1500"/>
            </a:lvl7pPr>
            <a:lvl8pPr marL="2400300" indent="0" algn="ctr">
              <a:buNone/>
              <a:defRPr sz="1500"/>
            </a:lvl8pPr>
            <a:lvl9pPr marL="2743200" indent="0" algn="ctr">
              <a:buNone/>
              <a:defRPr sz="1500"/>
            </a:lvl9pPr>
          </a:lstStyle>
          <a:p>
            <a:r>
              <a:rPr lang="en-US"/>
              <a:t>Click to edit Master subtitle style</a:t>
            </a:r>
            <a:endParaRPr lang="en-US" dirty="0"/>
          </a:p>
        </p:txBody>
      </p:sp>
      <p:sp>
        <p:nvSpPr>
          <p:cNvPr id="7" name="Date Placeholder 3">
            <a:extLst>
              <a:ext uri="{FF2B5EF4-FFF2-40B4-BE49-F238E27FC236}">
                <a16:creationId xmlns="" xmlns:a16="http://schemas.microsoft.com/office/drawing/2014/main" id="{0F6713CA-F83C-4E5D-B2C3-14D8E51218A1}"/>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88733EBF-F67C-4C75-8FDE-10856E2BC9F6}" type="datetime1">
              <a:rPr lang="en-US"/>
              <a:pPr>
                <a:defRPr/>
              </a:pPr>
              <a:t>8/18/2024</a:t>
            </a:fld>
            <a:endParaRPr lang="en-US"/>
          </a:p>
        </p:txBody>
      </p:sp>
      <p:sp>
        <p:nvSpPr>
          <p:cNvPr id="8" name="Footer Placeholder 4">
            <a:extLst>
              <a:ext uri="{FF2B5EF4-FFF2-40B4-BE49-F238E27FC236}">
                <a16:creationId xmlns="" xmlns:a16="http://schemas.microsoft.com/office/drawing/2014/main" id="{A4F6F5F9-5FB0-4E3A-9398-C02CD21C419D}"/>
              </a:ext>
            </a:extLst>
          </p:cNvPr>
          <p:cNvSpPr>
            <a:spLocks noGrp="1"/>
          </p:cNvSpPr>
          <p:nvPr>
            <p:ph type="ftr" sz="quarter" idx="11"/>
          </p:nvPr>
        </p:nvSpPr>
        <p:spPr/>
        <p:txBody>
          <a:bodyPr/>
          <a:lstStyle>
            <a:lvl1pPr eaLnBrk="0" fontAlgn="base" hangingPunct="0">
              <a:spcBef>
                <a:spcPct val="0"/>
              </a:spcBef>
              <a:spcAft>
                <a:spcPct val="0"/>
              </a:spcAft>
              <a:defRPr>
                <a:latin typeface=".VnTime" pitchFamily="34" charset="0"/>
              </a:defRPr>
            </a:lvl1pPr>
          </a:lstStyle>
          <a:p>
            <a:pPr>
              <a:defRPr/>
            </a:pPr>
            <a:endParaRPr lang="en-US"/>
          </a:p>
        </p:txBody>
      </p:sp>
      <p:sp>
        <p:nvSpPr>
          <p:cNvPr id="9" name="Slide Number Placeholder 5">
            <a:extLst>
              <a:ext uri="{FF2B5EF4-FFF2-40B4-BE49-F238E27FC236}">
                <a16:creationId xmlns="" xmlns:a16="http://schemas.microsoft.com/office/drawing/2014/main" id="{A26ADCB8-F624-443D-9045-907FAEE0FC05}"/>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85BD65DC-20A4-4DD7-B1B1-9C2F1D3FDD5E}" type="slidenum">
              <a:rPr lang="en-US" altLang="en-US"/>
              <a:pPr>
                <a:defRPr/>
              </a:pPr>
              <a:t>‹#›</a:t>
            </a:fld>
            <a:endParaRPr lang="en-US" altLang="en-US"/>
          </a:p>
        </p:txBody>
      </p:sp>
    </p:spTree>
    <p:extLst>
      <p:ext uri="{BB962C8B-B14F-4D97-AF65-F5344CB8AC3E}">
        <p14:creationId xmlns:p14="http://schemas.microsoft.com/office/powerpoint/2010/main" val="2656984282"/>
      </p:ext>
    </p:extLst>
  </p:cSld>
  <p:clrMapOvr>
    <a:masterClrMapping/>
  </p:clrMapOvr>
</p:sldLayout>
</file>

<file path=ppt/slideLayouts/slideLayout8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 xmlns:a16="http://schemas.microsoft.com/office/drawing/2014/main" id="{8490440F-3919-4F3F-B617-131029A5D716}"/>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309652E3-DEC4-4D03-B23E-37BA8B94B1C2}" type="datetime1">
              <a:rPr lang="en-US"/>
              <a:pPr>
                <a:defRPr/>
              </a:pPr>
              <a:t>8/18/2024</a:t>
            </a:fld>
            <a:endParaRPr lang="en-US"/>
          </a:p>
        </p:txBody>
      </p:sp>
      <p:sp>
        <p:nvSpPr>
          <p:cNvPr id="5" name="Footer Placeholder 4">
            <a:extLst>
              <a:ext uri="{FF2B5EF4-FFF2-40B4-BE49-F238E27FC236}">
                <a16:creationId xmlns="" xmlns:a16="http://schemas.microsoft.com/office/drawing/2014/main" id="{924733C7-1101-4520-AF28-F7C32AE5C4DC}"/>
              </a:ext>
            </a:extLst>
          </p:cNvPr>
          <p:cNvSpPr>
            <a:spLocks noGrp="1"/>
          </p:cNvSpPr>
          <p:nvPr>
            <p:ph type="ftr" sz="quarter" idx="11"/>
          </p:nvPr>
        </p:nvSpPr>
        <p:spPr/>
        <p:txBody>
          <a:bodyPr/>
          <a:lstStyle>
            <a:lvl1pPr eaLnBrk="0" fontAlgn="base" hangingPunct="0">
              <a:spcBef>
                <a:spcPct val="0"/>
              </a:spcBef>
              <a:spcAft>
                <a:spcPct val="0"/>
              </a:spcAft>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111D58A3-FE5C-449A-A68B-C4B80B86421F}"/>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570A4936-0DBF-4B89-8361-5880DD75204A}" type="slidenum">
              <a:rPr lang="en-US" altLang="en-US"/>
              <a:pPr>
                <a:defRPr/>
              </a:pPr>
              <a:t>‹#›</a:t>
            </a:fld>
            <a:endParaRPr lang="en-US" altLang="en-US"/>
          </a:p>
        </p:txBody>
      </p:sp>
    </p:spTree>
    <p:extLst>
      <p:ext uri="{BB962C8B-B14F-4D97-AF65-F5344CB8AC3E}">
        <p14:creationId xmlns:p14="http://schemas.microsoft.com/office/powerpoint/2010/main" val="1840901724"/>
      </p:ext>
    </p:extLst>
  </p:cSld>
  <p:clrMapOvr>
    <a:masterClrMapping/>
  </p:clrMapOvr>
</p:sldLayout>
</file>

<file path=ppt/slideLayouts/slideLayout822.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59CEC880-ABEC-47F4-AC8E-97C1B0424A12}"/>
              </a:ext>
            </a:extLst>
          </p:cNvPr>
          <p:cNvSpPr/>
          <p:nvPr/>
        </p:nvSpPr>
        <p:spPr>
          <a:xfrm>
            <a:off x="4234" y="6400800"/>
            <a:ext cx="12187767"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5" name="Rectangle 4">
            <a:extLst>
              <a:ext uri="{FF2B5EF4-FFF2-40B4-BE49-F238E27FC236}">
                <a16:creationId xmlns="" xmlns:a16="http://schemas.microsoft.com/office/drawing/2014/main" id="{B7734397-AA5A-46B1-A867-329FA874C8D2}"/>
              </a:ext>
            </a:extLst>
          </p:cNvPr>
          <p:cNvSpPr/>
          <p:nvPr/>
        </p:nvSpPr>
        <p:spPr>
          <a:xfrm>
            <a:off x="1" y="6334125"/>
            <a:ext cx="12189884" cy="635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cxnSp>
        <p:nvCxnSpPr>
          <p:cNvPr id="6" name="Straight Connector 5">
            <a:extLst>
              <a:ext uri="{FF2B5EF4-FFF2-40B4-BE49-F238E27FC236}">
                <a16:creationId xmlns="" xmlns:a16="http://schemas.microsoft.com/office/drawing/2014/main" id="{646B7A87-86BA-4A5F-9C89-8F15B6F82F3D}"/>
              </a:ext>
            </a:extLst>
          </p:cNvPr>
          <p:cNvCxnSpPr/>
          <p:nvPr/>
        </p:nvCxnSpPr>
        <p:spPr>
          <a:xfrm>
            <a:off x="1208618" y="4343400"/>
            <a:ext cx="9874249"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1097280" y="758952"/>
            <a:ext cx="10058400" cy="3566160"/>
          </a:xfrm>
        </p:spPr>
        <p:txBody>
          <a:bodyPr anchorCtr="0"/>
          <a:lstStyle>
            <a:lvl1pPr>
              <a:lnSpc>
                <a:spcPct val="85000"/>
              </a:lnSpc>
              <a:defRPr sz="6000" b="0">
                <a:solidFill>
                  <a:schemeClr val="tx1">
                    <a:lumMod val="85000"/>
                    <a:lumOff val="15000"/>
                  </a:schemeClr>
                </a:solidFill>
              </a:defRPr>
            </a:lvl1pPr>
          </a:lstStyle>
          <a:p>
            <a:r>
              <a:rPr lang="en-US"/>
              <a:t>Click to edit Master title style</a:t>
            </a:r>
            <a:endParaRPr lang="en-US" dirty="0"/>
          </a:p>
        </p:txBody>
      </p:sp>
      <p:sp>
        <p:nvSpPr>
          <p:cNvPr id="3" name="Text Placeholder 2"/>
          <p:cNvSpPr>
            <a:spLocks noGrp="1"/>
          </p:cNvSpPr>
          <p:nvPr>
            <p:ph type="body" idx="1"/>
          </p:nvPr>
        </p:nvSpPr>
        <p:spPr>
          <a:xfrm>
            <a:off x="1097280" y="4453128"/>
            <a:ext cx="10058400" cy="1143000"/>
          </a:xfrm>
        </p:spPr>
        <p:txBody>
          <a:bodyPr lIns="91440" rIns="91440"/>
          <a:lstStyle>
            <a:lvl1pPr marL="0" indent="0">
              <a:buNone/>
              <a:defRPr sz="1800" cap="all" spc="150" baseline="0">
                <a:solidFill>
                  <a:schemeClr val="tx2"/>
                </a:solidFill>
                <a:latin typeface="+mj-lt"/>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a:t>Click to edit Master text styles</a:t>
            </a:r>
          </a:p>
        </p:txBody>
      </p:sp>
      <p:sp>
        <p:nvSpPr>
          <p:cNvPr id="7" name="Date Placeholder 3">
            <a:extLst>
              <a:ext uri="{FF2B5EF4-FFF2-40B4-BE49-F238E27FC236}">
                <a16:creationId xmlns="" xmlns:a16="http://schemas.microsoft.com/office/drawing/2014/main" id="{33C12EBE-5FFC-4DD9-99DB-6DAAC6E11481}"/>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F066E432-432B-48DB-8F8A-D3A9DF54B55D}" type="datetime1">
              <a:rPr lang="en-US"/>
              <a:pPr>
                <a:defRPr/>
              </a:pPr>
              <a:t>8/18/2024</a:t>
            </a:fld>
            <a:endParaRPr lang="en-US"/>
          </a:p>
        </p:txBody>
      </p:sp>
      <p:sp>
        <p:nvSpPr>
          <p:cNvPr id="8" name="Footer Placeholder 4">
            <a:extLst>
              <a:ext uri="{FF2B5EF4-FFF2-40B4-BE49-F238E27FC236}">
                <a16:creationId xmlns="" xmlns:a16="http://schemas.microsoft.com/office/drawing/2014/main" id="{0A10BB2C-E1A1-4CE5-9A27-3E11705AB523}"/>
              </a:ext>
            </a:extLst>
          </p:cNvPr>
          <p:cNvSpPr>
            <a:spLocks noGrp="1"/>
          </p:cNvSpPr>
          <p:nvPr>
            <p:ph type="ftr" sz="quarter" idx="11"/>
          </p:nvPr>
        </p:nvSpPr>
        <p:spPr/>
        <p:txBody>
          <a:bodyPr/>
          <a:lstStyle>
            <a:lvl1pPr eaLnBrk="0" fontAlgn="base" hangingPunct="0">
              <a:spcBef>
                <a:spcPct val="0"/>
              </a:spcBef>
              <a:spcAft>
                <a:spcPct val="0"/>
              </a:spcAft>
              <a:defRPr>
                <a:latin typeface=".VnTime" pitchFamily="34" charset="0"/>
              </a:defRPr>
            </a:lvl1pPr>
          </a:lstStyle>
          <a:p>
            <a:pPr>
              <a:defRPr/>
            </a:pPr>
            <a:endParaRPr lang="en-US"/>
          </a:p>
        </p:txBody>
      </p:sp>
      <p:sp>
        <p:nvSpPr>
          <p:cNvPr id="9" name="Slide Number Placeholder 5">
            <a:extLst>
              <a:ext uri="{FF2B5EF4-FFF2-40B4-BE49-F238E27FC236}">
                <a16:creationId xmlns="" xmlns:a16="http://schemas.microsoft.com/office/drawing/2014/main" id="{2AAC21E3-BCA5-49B7-AD48-2C5FC51C7142}"/>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B637F5EB-D8B4-4496-A680-579552181A54}" type="slidenum">
              <a:rPr lang="en-US" altLang="en-US"/>
              <a:pPr>
                <a:defRPr/>
              </a:pPr>
              <a:t>‹#›</a:t>
            </a:fld>
            <a:endParaRPr lang="en-US" altLang="en-US"/>
          </a:p>
        </p:txBody>
      </p:sp>
    </p:spTree>
    <p:extLst>
      <p:ext uri="{BB962C8B-B14F-4D97-AF65-F5344CB8AC3E}">
        <p14:creationId xmlns:p14="http://schemas.microsoft.com/office/powerpoint/2010/main" val="1002708006"/>
      </p:ext>
    </p:extLst>
  </p:cSld>
  <p:clrMapOvr>
    <a:masterClrMapping/>
  </p:clrMapOvr>
</p:sldLayout>
</file>

<file path=ppt/slideLayouts/slideLayout8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8" name="Title 7"/>
          <p:cNvSpPr>
            <a:spLocks noGrp="1"/>
          </p:cNvSpPr>
          <p:nvPr>
            <p:ph type="title"/>
          </p:nvPr>
        </p:nvSpPr>
        <p:spPr>
          <a:xfrm>
            <a:off x="1097280" y="286605"/>
            <a:ext cx="10058400" cy="1450757"/>
          </a:xfrm>
        </p:spPr>
        <p:txBody>
          <a:bodyPr/>
          <a:lstStyle/>
          <a:p>
            <a:r>
              <a:rPr lang="en-US"/>
              <a:t>Click to edit Master title style</a:t>
            </a:r>
            <a:endParaRPr lang="en-US" dirty="0"/>
          </a:p>
        </p:txBody>
      </p:sp>
      <p:sp>
        <p:nvSpPr>
          <p:cNvPr id="3" name="Content Placeholder 2"/>
          <p:cNvSpPr>
            <a:spLocks noGrp="1"/>
          </p:cNvSpPr>
          <p:nvPr>
            <p:ph sz="half" idx="1"/>
          </p:nvPr>
        </p:nvSpPr>
        <p:spPr>
          <a:xfrm>
            <a:off x="1097279" y="1845734"/>
            <a:ext cx="4937760" cy="40233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17920" y="1845735"/>
            <a:ext cx="4937760" cy="40233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a:extLst>
              <a:ext uri="{FF2B5EF4-FFF2-40B4-BE49-F238E27FC236}">
                <a16:creationId xmlns="" xmlns:a16="http://schemas.microsoft.com/office/drawing/2014/main" id="{1F82F598-068F-4064-BC7F-A5BD7D43F480}"/>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93D42393-17CF-44DA-B2F6-807642F12F10}" type="datetime1">
              <a:rPr lang="en-US"/>
              <a:pPr>
                <a:defRPr/>
              </a:pPr>
              <a:t>8/18/2024</a:t>
            </a:fld>
            <a:endParaRPr lang="en-US"/>
          </a:p>
        </p:txBody>
      </p:sp>
      <p:sp>
        <p:nvSpPr>
          <p:cNvPr id="6" name="Footer Placeholder 5">
            <a:extLst>
              <a:ext uri="{FF2B5EF4-FFF2-40B4-BE49-F238E27FC236}">
                <a16:creationId xmlns="" xmlns:a16="http://schemas.microsoft.com/office/drawing/2014/main" id="{DC05971D-209A-4FA4-BE45-19C276E36338}"/>
              </a:ext>
            </a:extLst>
          </p:cNvPr>
          <p:cNvSpPr>
            <a:spLocks noGrp="1"/>
          </p:cNvSpPr>
          <p:nvPr>
            <p:ph type="ftr" sz="quarter" idx="11"/>
          </p:nvPr>
        </p:nvSpPr>
        <p:spPr/>
        <p:txBody>
          <a:bodyPr/>
          <a:lstStyle>
            <a:lvl1pPr eaLnBrk="0" fontAlgn="base" hangingPunct="0">
              <a:spcBef>
                <a:spcPct val="0"/>
              </a:spcBef>
              <a:spcAft>
                <a:spcPct val="0"/>
              </a:spcAft>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254180CA-BD5D-475A-9EBA-0BFCE6D3B099}"/>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227BFB1C-7AE7-49F1-8FF6-48D6C3B8FE12}" type="slidenum">
              <a:rPr lang="en-US" altLang="en-US"/>
              <a:pPr>
                <a:defRPr/>
              </a:pPr>
              <a:t>‹#›</a:t>
            </a:fld>
            <a:endParaRPr lang="en-US" altLang="en-US"/>
          </a:p>
        </p:txBody>
      </p:sp>
    </p:spTree>
    <p:extLst>
      <p:ext uri="{BB962C8B-B14F-4D97-AF65-F5344CB8AC3E}">
        <p14:creationId xmlns:p14="http://schemas.microsoft.com/office/powerpoint/2010/main" val="2552619161"/>
      </p:ext>
    </p:extLst>
  </p:cSld>
  <p:clrMapOvr>
    <a:masterClrMapping/>
  </p:clrMapOvr>
</p:sldLayout>
</file>

<file path=ppt/slideLayouts/slideLayout8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a:xfrm>
            <a:off x="1097280" y="286605"/>
            <a:ext cx="10058400" cy="1450757"/>
          </a:xfrm>
        </p:spPr>
        <p:txBody>
          <a:bodyPr/>
          <a:lstStyle/>
          <a:p>
            <a:r>
              <a:rPr lang="en-US"/>
              <a:t>Click to edit Master title style</a:t>
            </a:r>
            <a:endParaRPr lang="en-US" dirty="0"/>
          </a:p>
        </p:txBody>
      </p:sp>
      <p:sp>
        <p:nvSpPr>
          <p:cNvPr id="3" name="Text Placeholder 2"/>
          <p:cNvSpPr>
            <a:spLocks noGrp="1"/>
          </p:cNvSpPr>
          <p:nvPr>
            <p:ph type="body" idx="1"/>
          </p:nvPr>
        </p:nvSpPr>
        <p:spPr>
          <a:xfrm>
            <a:off x="1097280" y="1846052"/>
            <a:ext cx="4937760" cy="736282"/>
          </a:xfrm>
        </p:spPr>
        <p:txBody>
          <a:bodyPr lIns="91440" rIns="91440" anchor="ctr"/>
          <a:lstStyle>
            <a:lvl1pPr marL="0" indent="0">
              <a:buNone/>
              <a:defRPr sz="1500" b="0" cap="all" baseline="0">
                <a:solidFill>
                  <a:schemeClr val="tx2"/>
                </a:solidFill>
              </a:defRPr>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1097280" y="2582334"/>
            <a:ext cx="4937760" cy="337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217920" y="1846052"/>
            <a:ext cx="4937760" cy="736282"/>
          </a:xfrm>
        </p:spPr>
        <p:txBody>
          <a:bodyPr lIns="91440" rIns="91440" anchor="ctr"/>
          <a:lstStyle>
            <a:lvl1pPr marL="0" indent="0">
              <a:buNone/>
              <a:defRPr sz="1500" b="0" cap="all" baseline="0">
                <a:solidFill>
                  <a:schemeClr val="tx2"/>
                </a:solidFill>
              </a:defRPr>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6217920" y="2582334"/>
            <a:ext cx="4937760" cy="337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 xmlns:a16="http://schemas.microsoft.com/office/drawing/2014/main" id="{2C7EFB38-119E-47C1-AD94-7445004474E0}"/>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7EB84B48-658B-4949-BEEF-34CF49E81930}" type="datetime1">
              <a:rPr lang="en-US"/>
              <a:pPr>
                <a:defRPr/>
              </a:pPr>
              <a:t>8/18/2024</a:t>
            </a:fld>
            <a:endParaRPr lang="en-US"/>
          </a:p>
        </p:txBody>
      </p:sp>
      <p:sp>
        <p:nvSpPr>
          <p:cNvPr id="8" name="Footer Placeholder 7">
            <a:extLst>
              <a:ext uri="{FF2B5EF4-FFF2-40B4-BE49-F238E27FC236}">
                <a16:creationId xmlns="" xmlns:a16="http://schemas.microsoft.com/office/drawing/2014/main" id="{869D79E2-FF2D-458E-87B1-D0D886D01C34}"/>
              </a:ext>
            </a:extLst>
          </p:cNvPr>
          <p:cNvSpPr>
            <a:spLocks noGrp="1"/>
          </p:cNvSpPr>
          <p:nvPr>
            <p:ph type="ftr" sz="quarter" idx="11"/>
          </p:nvPr>
        </p:nvSpPr>
        <p:spPr/>
        <p:txBody>
          <a:bodyPr/>
          <a:lstStyle>
            <a:lvl1pPr eaLnBrk="0" fontAlgn="base" hangingPunct="0">
              <a:spcBef>
                <a:spcPct val="0"/>
              </a:spcBef>
              <a:spcAft>
                <a:spcPct val="0"/>
              </a:spcAft>
              <a:defRPr>
                <a:latin typeface=".VnTime" pitchFamily="34" charset="0"/>
              </a:defRPr>
            </a:lvl1pPr>
          </a:lstStyle>
          <a:p>
            <a:pPr>
              <a:defRPr/>
            </a:pPr>
            <a:endParaRPr lang="en-US"/>
          </a:p>
        </p:txBody>
      </p:sp>
      <p:sp>
        <p:nvSpPr>
          <p:cNvPr id="9" name="Slide Number Placeholder 8">
            <a:extLst>
              <a:ext uri="{FF2B5EF4-FFF2-40B4-BE49-F238E27FC236}">
                <a16:creationId xmlns="" xmlns:a16="http://schemas.microsoft.com/office/drawing/2014/main" id="{EC193C56-2D8A-41A8-9395-C48ED8DC22F9}"/>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CC9328AD-DBA3-43A2-83EB-6AD7D2C8400E}" type="slidenum">
              <a:rPr lang="en-US" altLang="en-US"/>
              <a:pPr>
                <a:defRPr/>
              </a:pPr>
              <a:t>‹#›</a:t>
            </a:fld>
            <a:endParaRPr lang="en-US" altLang="en-US"/>
          </a:p>
        </p:txBody>
      </p:sp>
    </p:spTree>
    <p:extLst>
      <p:ext uri="{BB962C8B-B14F-4D97-AF65-F5344CB8AC3E}">
        <p14:creationId xmlns:p14="http://schemas.microsoft.com/office/powerpoint/2010/main" val="1379159805"/>
      </p:ext>
    </p:extLst>
  </p:cSld>
  <p:clrMapOvr>
    <a:masterClrMapping/>
  </p:clrMapOvr>
</p:sldLayout>
</file>

<file path=ppt/slideLayouts/slideLayout8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a:extLst>
              <a:ext uri="{FF2B5EF4-FFF2-40B4-BE49-F238E27FC236}">
                <a16:creationId xmlns="" xmlns:a16="http://schemas.microsoft.com/office/drawing/2014/main" id="{75611BD3-892B-4852-BC1F-439A8B3528ED}"/>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46B53589-BC60-43CF-A308-CBD5C874A9E5}" type="datetime1">
              <a:rPr lang="en-US"/>
              <a:pPr>
                <a:defRPr/>
              </a:pPr>
              <a:t>8/18/2024</a:t>
            </a:fld>
            <a:endParaRPr lang="en-US"/>
          </a:p>
        </p:txBody>
      </p:sp>
      <p:sp>
        <p:nvSpPr>
          <p:cNvPr id="4" name="Footer Placeholder 3">
            <a:extLst>
              <a:ext uri="{FF2B5EF4-FFF2-40B4-BE49-F238E27FC236}">
                <a16:creationId xmlns="" xmlns:a16="http://schemas.microsoft.com/office/drawing/2014/main" id="{9B3AE839-5F89-4330-8184-1B36946FAE1C}"/>
              </a:ext>
            </a:extLst>
          </p:cNvPr>
          <p:cNvSpPr>
            <a:spLocks noGrp="1"/>
          </p:cNvSpPr>
          <p:nvPr>
            <p:ph type="ftr" sz="quarter" idx="11"/>
          </p:nvPr>
        </p:nvSpPr>
        <p:spPr/>
        <p:txBody>
          <a:bodyPr/>
          <a:lstStyle>
            <a:lvl1pPr eaLnBrk="0" fontAlgn="base" hangingPunct="0">
              <a:spcBef>
                <a:spcPct val="0"/>
              </a:spcBef>
              <a:spcAft>
                <a:spcPct val="0"/>
              </a:spcAft>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8AEC7380-2B2D-4F42-B550-E95BE4C62EB4}"/>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5B524C42-D040-4B56-B6F8-4D026A37D58F}" type="slidenum">
              <a:rPr lang="en-US" altLang="en-US"/>
              <a:pPr>
                <a:defRPr/>
              </a:pPr>
              <a:t>‹#›</a:t>
            </a:fld>
            <a:endParaRPr lang="en-US" altLang="en-US"/>
          </a:p>
        </p:txBody>
      </p:sp>
    </p:spTree>
    <p:extLst>
      <p:ext uri="{BB962C8B-B14F-4D97-AF65-F5344CB8AC3E}">
        <p14:creationId xmlns:p14="http://schemas.microsoft.com/office/powerpoint/2010/main" val="789688002"/>
      </p:ext>
    </p:extLst>
  </p:cSld>
  <p:clrMapOvr>
    <a:masterClrMapping/>
  </p:clrMapOvr>
</p:sldLayout>
</file>

<file path=ppt/slideLayouts/slideLayout826.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18C1EF3C-6F19-49B5-82F7-3823408FE217}"/>
              </a:ext>
            </a:extLst>
          </p:cNvPr>
          <p:cNvSpPr/>
          <p:nvPr/>
        </p:nvSpPr>
        <p:spPr>
          <a:xfrm>
            <a:off x="4234" y="6400800"/>
            <a:ext cx="12187767"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 name="Rectangle 2">
            <a:extLst>
              <a:ext uri="{FF2B5EF4-FFF2-40B4-BE49-F238E27FC236}">
                <a16:creationId xmlns="" xmlns:a16="http://schemas.microsoft.com/office/drawing/2014/main" id="{7B32B087-D1D8-425D-8262-3BFECC1DDC01}"/>
              </a:ext>
            </a:extLst>
          </p:cNvPr>
          <p:cNvSpPr/>
          <p:nvPr/>
        </p:nvSpPr>
        <p:spPr>
          <a:xfrm>
            <a:off x="1" y="6334125"/>
            <a:ext cx="12189884" cy="635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4" name="Date Placeholder 6">
            <a:extLst>
              <a:ext uri="{FF2B5EF4-FFF2-40B4-BE49-F238E27FC236}">
                <a16:creationId xmlns="" xmlns:a16="http://schemas.microsoft.com/office/drawing/2014/main" id="{0E22C08E-46BC-4E09-9877-8C810B59811E}"/>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BECFC0F6-18E9-448F-887A-0B17F72F909A}" type="datetime1">
              <a:rPr lang="en-US"/>
              <a:pPr>
                <a:defRPr/>
              </a:pPr>
              <a:t>8/18/2024</a:t>
            </a:fld>
            <a:endParaRPr lang="en-US"/>
          </a:p>
        </p:txBody>
      </p:sp>
      <p:sp>
        <p:nvSpPr>
          <p:cNvPr id="5" name="Footer Placeholder 7">
            <a:extLst>
              <a:ext uri="{FF2B5EF4-FFF2-40B4-BE49-F238E27FC236}">
                <a16:creationId xmlns="" xmlns:a16="http://schemas.microsoft.com/office/drawing/2014/main" id="{40F5B977-C17E-4657-B6B9-AD6BF29CE354}"/>
              </a:ext>
            </a:extLst>
          </p:cNvPr>
          <p:cNvSpPr>
            <a:spLocks noGrp="1"/>
          </p:cNvSpPr>
          <p:nvPr>
            <p:ph type="ftr" sz="quarter" idx="11"/>
          </p:nvPr>
        </p:nvSpPr>
        <p:spPr/>
        <p:txBody>
          <a:bodyPr/>
          <a:lstStyle>
            <a:lvl1pPr eaLnBrk="0" fontAlgn="base" hangingPunct="0">
              <a:spcBef>
                <a:spcPct val="0"/>
              </a:spcBef>
              <a:spcAft>
                <a:spcPct val="0"/>
              </a:spcAft>
              <a:defRPr>
                <a:solidFill>
                  <a:srgbClr val="FFFFFF"/>
                </a:solidFill>
                <a:latin typeface=".VnTime" pitchFamily="34" charset="0"/>
              </a:defRPr>
            </a:lvl1pPr>
          </a:lstStyle>
          <a:p>
            <a:pPr>
              <a:defRPr/>
            </a:pPr>
            <a:endParaRPr lang="en-US"/>
          </a:p>
        </p:txBody>
      </p:sp>
      <p:sp>
        <p:nvSpPr>
          <p:cNvPr id="6" name="Slide Number Placeholder 8">
            <a:extLst>
              <a:ext uri="{FF2B5EF4-FFF2-40B4-BE49-F238E27FC236}">
                <a16:creationId xmlns="" xmlns:a16="http://schemas.microsoft.com/office/drawing/2014/main" id="{5A45B91D-AA4F-4E90-A4DF-5BE50AA882A0}"/>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3CC94B1D-F90E-4413-AC49-386DC8D75EA6}" type="slidenum">
              <a:rPr lang="en-US" altLang="en-US"/>
              <a:pPr>
                <a:defRPr/>
              </a:pPr>
              <a:t>‹#›</a:t>
            </a:fld>
            <a:endParaRPr lang="en-US" altLang="en-US"/>
          </a:p>
        </p:txBody>
      </p:sp>
    </p:spTree>
    <p:extLst>
      <p:ext uri="{BB962C8B-B14F-4D97-AF65-F5344CB8AC3E}">
        <p14:creationId xmlns:p14="http://schemas.microsoft.com/office/powerpoint/2010/main" val="248310536"/>
      </p:ext>
    </p:extLst>
  </p:cSld>
  <p:clrMapOvr>
    <a:masterClrMapping/>
  </p:clrMapOvr>
</p:sldLayout>
</file>

<file path=ppt/slideLayouts/slideLayout827.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5" name="Rectangle 4">
            <a:extLst>
              <a:ext uri="{FF2B5EF4-FFF2-40B4-BE49-F238E27FC236}">
                <a16:creationId xmlns="" xmlns:a16="http://schemas.microsoft.com/office/drawing/2014/main" id="{9B6D3F4F-3360-4B3A-B724-FF36B5238355}"/>
              </a:ext>
            </a:extLst>
          </p:cNvPr>
          <p:cNvSpPr/>
          <p:nvPr/>
        </p:nvSpPr>
        <p:spPr>
          <a:xfrm>
            <a:off x="1" y="0"/>
            <a:ext cx="4051300"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6" name="Rectangle 5">
            <a:extLst>
              <a:ext uri="{FF2B5EF4-FFF2-40B4-BE49-F238E27FC236}">
                <a16:creationId xmlns="" xmlns:a16="http://schemas.microsoft.com/office/drawing/2014/main" id="{407DBE35-DE86-47E3-B612-8A41217ED2D7}"/>
              </a:ext>
            </a:extLst>
          </p:cNvPr>
          <p:cNvSpPr/>
          <p:nvPr/>
        </p:nvSpPr>
        <p:spPr>
          <a:xfrm>
            <a:off x="4040718" y="0"/>
            <a:ext cx="635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457200" y="594359"/>
            <a:ext cx="3200400" cy="2286000"/>
          </a:xfrm>
        </p:spPr>
        <p:txBody>
          <a:bodyPr/>
          <a:lstStyle>
            <a:lvl1pPr>
              <a:defRPr sz="2700" b="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4800600" y="731520"/>
            <a:ext cx="6492240" cy="5257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457200" y="2926080"/>
            <a:ext cx="3200400" cy="3379124"/>
          </a:xfrm>
        </p:spPr>
        <p:txBody>
          <a:bodyPr lIns="91440" rIns="91440"/>
          <a:lstStyle>
            <a:lvl1pPr marL="0" indent="0">
              <a:buNone/>
              <a:defRPr sz="1125">
                <a:solidFill>
                  <a:srgbClr val="FFFFFF"/>
                </a:solidFill>
              </a:defRPr>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7" name="Date Placeholder 4">
            <a:extLst>
              <a:ext uri="{FF2B5EF4-FFF2-40B4-BE49-F238E27FC236}">
                <a16:creationId xmlns="" xmlns:a16="http://schemas.microsoft.com/office/drawing/2014/main" id="{DDFF4CB2-35A1-44B6-941F-A76017006BD3}"/>
              </a:ext>
            </a:extLst>
          </p:cNvPr>
          <p:cNvSpPr>
            <a:spLocks noGrp="1"/>
          </p:cNvSpPr>
          <p:nvPr>
            <p:ph type="dt" sz="half" idx="10"/>
          </p:nvPr>
        </p:nvSpPr>
        <p:spPr>
          <a:xfrm>
            <a:off x="465667" y="6459539"/>
            <a:ext cx="2618317" cy="365125"/>
          </a:xfrm>
        </p:spPr>
        <p:txBody>
          <a:bodyPr/>
          <a:lstStyle>
            <a:lvl1pPr algn="l" eaLnBrk="0" fontAlgn="base" hangingPunct="0">
              <a:spcBef>
                <a:spcPct val="0"/>
              </a:spcBef>
              <a:spcAft>
                <a:spcPct val="0"/>
              </a:spcAft>
              <a:defRPr>
                <a:latin typeface=".VnTime" pitchFamily="34" charset="0"/>
              </a:defRPr>
            </a:lvl1pPr>
          </a:lstStyle>
          <a:p>
            <a:pPr>
              <a:defRPr/>
            </a:pPr>
            <a:fld id="{9AEB82C2-3647-49D7-BA3A-5CA0BBC4AA6B}" type="datetime1">
              <a:rPr lang="en-US"/>
              <a:pPr>
                <a:defRPr/>
              </a:pPr>
              <a:t>8/18/2024</a:t>
            </a:fld>
            <a:endParaRPr lang="en-US"/>
          </a:p>
        </p:txBody>
      </p:sp>
      <p:sp>
        <p:nvSpPr>
          <p:cNvPr id="8" name="Footer Placeholder 5">
            <a:extLst>
              <a:ext uri="{FF2B5EF4-FFF2-40B4-BE49-F238E27FC236}">
                <a16:creationId xmlns="" xmlns:a16="http://schemas.microsoft.com/office/drawing/2014/main" id="{1A40469F-A01A-4747-9611-1C9C742491C5}"/>
              </a:ext>
            </a:extLst>
          </p:cNvPr>
          <p:cNvSpPr>
            <a:spLocks noGrp="1"/>
          </p:cNvSpPr>
          <p:nvPr>
            <p:ph type="ftr" sz="quarter" idx="11"/>
          </p:nvPr>
        </p:nvSpPr>
        <p:spPr>
          <a:xfrm>
            <a:off x="4800600" y="6459539"/>
            <a:ext cx="4648200" cy="365125"/>
          </a:xfrm>
        </p:spPr>
        <p:txBody>
          <a:bodyPr/>
          <a:lstStyle>
            <a:lvl1pPr algn="l" eaLnBrk="0" fontAlgn="base" hangingPunct="0">
              <a:spcBef>
                <a:spcPct val="0"/>
              </a:spcBef>
              <a:spcAft>
                <a:spcPct val="0"/>
              </a:spcAft>
              <a:defRPr>
                <a:solidFill>
                  <a:srgbClr val="455F51"/>
                </a:solidFill>
                <a:latin typeface=".VnTime" pitchFamily="34" charset="0"/>
              </a:defRPr>
            </a:lvl1pPr>
          </a:lstStyle>
          <a:p>
            <a:pPr>
              <a:defRPr/>
            </a:pPr>
            <a:endParaRPr lang="en-US"/>
          </a:p>
        </p:txBody>
      </p:sp>
      <p:sp>
        <p:nvSpPr>
          <p:cNvPr id="9" name="Slide Number Placeholder 6">
            <a:extLst>
              <a:ext uri="{FF2B5EF4-FFF2-40B4-BE49-F238E27FC236}">
                <a16:creationId xmlns="" xmlns:a16="http://schemas.microsoft.com/office/drawing/2014/main" id="{26DA014B-1869-4480-9D7B-7A13102ACF5A}"/>
              </a:ext>
            </a:extLst>
          </p:cNvPr>
          <p:cNvSpPr>
            <a:spLocks noGrp="1"/>
          </p:cNvSpPr>
          <p:nvPr>
            <p:ph type="sldNum" sz="quarter" idx="12"/>
          </p:nvPr>
        </p:nvSpPr>
        <p:spPr/>
        <p:txBody>
          <a:bodyPr/>
          <a:lstStyle>
            <a:lvl1pPr eaLnBrk="0" hangingPunct="0">
              <a:defRPr>
                <a:solidFill>
                  <a:srgbClr val="455F51"/>
                </a:solidFill>
                <a:latin typeface=".VnTime" panose="020B7200000000000000" pitchFamily="34" charset="0"/>
              </a:defRPr>
            </a:lvl1pPr>
          </a:lstStyle>
          <a:p>
            <a:pPr>
              <a:defRPr/>
            </a:pPr>
            <a:fld id="{1AE5ACE6-789D-42BF-A7B4-C6F312C9450C}" type="slidenum">
              <a:rPr lang="en-US" altLang="en-US"/>
              <a:pPr>
                <a:defRPr/>
              </a:pPr>
              <a:t>‹#›</a:t>
            </a:fld>
            <a:endParaRPr lang="en-US" altLang="en-US"/>
          </a:p>
        </p:txBody>
      </p:sp>
    </p:spTree>
    <p:extLst>
      <p:ext uri="{BB962C8B-B14F-4D97-AF65-F5344CB8AC3E}">
        <p14:creationId xmlns:p14="http://schemas.microsoft.com/office/powerpoint/2010/main" val="2941864092"/>
      </p:ext>
    </p:extLst>
  </p:cSld>
  <p:clrMapOvr>
    <a:masterClrMapping/>
  </p:clrMapOvr>
</p:sldLayout>
</file>

<file path=ppt/slideLayouts/slideLayout828.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5" name="Rectangle 4">
            <a:extLst>
              <a:ext uri="{FF2B5EF4-FFF2-40B4-BE49-F238E27FC236}">
                <a16:creationId xmlns="" xmlns:a16="http://schemas.microsoft.com/office/drawing/2014/main" id="{3BFEA137-3D2A-44ED-97B6-A55B36F9BCD0}"/>
              </a:ext>
            </a:extLst>
          </p:cNvPr>
          <p:cNvSpPr/>
          <p:nvPr/>
        </p:nvSpPr>
        <p:spPr>
          <a:xfrm>
            <a:off x="1" y="4953000"/>
            <a:ext cx="12189884" cy="1905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6" name="Rectangle 5">
            <a:extLst>
              <a:ext uri="{FF2B5EF4-FFF2-40B4-BE49-F238E27FC236}">
                <a16:creationId xmlns="" xmlns:a16="http://schemas.microsoft.com/office/drawing/2014/main" id="{B5A12E88-4C96-4684-A59A-9C35D6593BD5}"/>
              </a:ext>
            </a:extLst>
          </p:cNvPr>
          <p:cNvSpPr/>
          <p:nvPr/>
        </p:nvSpPr>
        <p:spPr>
          <a:xfrm>
            <a:off x="1" y="4914900"/>
            <a:ext cx="12189884" cy="635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1097280" y="5074920"/>
            <a:ext cx="10113645" cy="822960"/>
          </a:xfrm>
        </p:spPr>
        <p:txBody>
          <a:bodyPr tIns="0" bIns="0">
            <a:noAutofit/>
          </a:bodyPr>
          <a:lstStyle>
            <a:lvl1pPr>
              <a:defRPr sz="27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17" y="0"/>
            <a:ext cx="12191985" cy="4915076"/>
          </a:xfrm>
          <a:solidFill>
            <a:schemeClr val="bg2">
              <a:lumMod val="90000"/>
            </a:schemeClr>
          </a:solidFill>
        </p:spPr>
        <p:txBody>
          <a:bodyPr lIns="457200" tIns="457200" rtlCol="0">
            <a:normAutofit/>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noProof="0"/>
              <a:t>Click icon to add picture</a:t>
            </a:r>
            <a:endParaRPr lang="en-US" noProof="0" dirty="0"/>
          </a:p>
        </p:txBody>
      </p:sp>
      <p:sp>
        <p:nvSpPr>
          <p:cNvPr id="4" name="Text Placeholder 3"/>
          <p:cNvSpPr>
            <a:spLocks noGrp="1"/>
          </p:cNvSpPr>
          <p:nvPr>
            <p:ph type="body" sz="half" idx="2"/>
          </p:nvPr>
        </p:nvSpPr>
        <p:spPr>
          <a:xfrm>
            <a:off x="1097280" y="5907024"/>
            <a:ext cx="10113264" cy="594360"/>
          </a:xfrm>
        </p:spPr>
        <p:txBody>
          <a:bodyPr lIns="91440" tIns="0" rIns="91440" bIns="0"/>
          <a:lstStyle>
            <a:lvl1pPr marL="0" indent="0">
              <a:spcBef>
                <a:spcPts val="0"/>
              </a:spcBef>
              <a:spcAft>
                <a:spcPts val="450"/>
              </a:spcAft>
              <a:buNone/>
              <a:defRPr sz="1125">
                <a:solidFill>
                  <a:srgbClr val="FFFFFF"/>
                </a:solidFill>
              </a:defRPr>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7" name="Date Placeholder 4">
            <a:extLst>
              <a:ext uri="{FF2B5EF4-FFF2-40B4-BE49-F238E27FC236}">
                <a16:creationId xmlns="" xmlns:a16="http://schemas.microsoft.com/office/drawing/2014/main" id="{EB7D43F0-E164-4B3A-9FD7-B4CB0C895826}"/>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ECAE585C-BFFE-4DA7-8707-C2BEA006A682}" type="datetime1">
              <a:rPr lang="en-US"/>
              <a:pPr>
                <a:defRPr/>
              </a:pPr>
              <a:t>8/18/2024</a:t>
            </a:fld>
            <a:endParaRPr lang="en-US"/>
          </a:p>
        </p:txBody>
      </p:sp>
      <p:sp>
        <p:nvSpPr>
          <p:cNvPr id="8" name="Footer Placeholder 5">
            <a:extLst>
              <a:ext uri="{FF2B5EF4-FFF2-40B4-BE49-F238E27FC236}">
                <a16:creationId xmlns="" xmlns:a16="http://schemas.microsoft.com/office/drawing/2014/main" id="{98310618-4BEF-422E-B13D-5440D8D08EAF}"/>
              </a:ext>
            </a:extLst>
          </p:cNvPr>
          <p:cNvSpPr>
            <a:spLocks noGrp="1"/>
          </p:cNvSpPr>
          <p:nvPr>
            <p:ph type="ftr" sz="quarter" idx="11"/>
          </p:nvPr>
        </p:nvSpPr>
        <p:spPr/>
        <p:txBody>
          <a:bodyPr/>
          <a:lstStyle>
            <a:lvl1pPr eaLnBrk="0" fontAlgn="base" hangingPunct="0">
              <a:spcBef>
                <a:spcPct val="0"/>
              </a:spcBef>
              <a:spcAft>
                <a:spcPct val="0"/>
              </a:spcAft>
              <a:defRPr>
                <a:latin typeface=".VnTime" pitchFamily="34" charset="0"/>
              </a:defRPr>
            </a:lvl1pPr>
          </a:lstStyle>
          <a:p>
            <a:pPr>
              <a:defRPr/>
            </a:pPr>
            <a:endParaRPr lang="en-US"/>
          </a:p>
        </p:txBody>
      </p:sp>
      <p:sp>
        <p:nvSpPr>
          <p:cNvPr id="9" name="Slide Number Placeholder 6">
            <a:extLst>
              <a:ext uri="{FF2B5EF4-FFF2-40B4-BE49-F238E27FC236}">
                <a16:creationId xmlns="" xmlns:a16="http://schemas.microsoft.com/office/drawing/2014/main" id="{20426F22-0EB5-4ABC-AC9B-BD7D185F799E}"/>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6985BD54-3771-4DD2-8186-18F441C55A45}" type="slidenum">
              <a:rPr lang="en-US" altLang="en-US"/>
              <a:pPr>
                <a:defRPr/>
              </a:pPr>
              <a:t>‹#›</a:t>
            </a:fld>
            <a:endParaRPr lang="en-US" altLang="en-US"/>
          </a:p>
        </p:txBody>
      </p:sp>
    </p:spTree>
    <p:extLst>
      <p:ext uri="{BB962C8B-B14F-4D97-AF65-F5344CB8AC3E}">
        <p14:creationId xmlns:p14="http://schemas.microsoft.com/office/powerpoint/2010/main" val="3708012290"/>
      </p:ext>
    </p:extLst>
  </p:cSld>
  <p:clrMapOvr>
    <a:masterClrMapping/>
  </p:clrMapOvr>
</p:sldLayout>
</file>

<file path=ppt/slideLayouts/slideLayout8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lIns="45720" tIns="0" rIns="4572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 xmlns:a16="http://schemas.microsoft.com/office/drawing/2014/main" id="{BB60B139-0EB3-4AAC-B9A5-FE0E064CFAD2}"/>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2FA5DE96-8C31-491A-B12B-9C58932B5CD8}" type="datetime1">
              <a:rPr lang="en-US"/>
              <a:pPr>
                <a:defRPr/>
              </a:pPr>
              <a:t>8/18/2024</a:t>
            </a:fld>
            <a:endParaRPr lang="en-US"/>
          </a:p>
        </p:txBody>
      </p:sp>
      <p:sp>
        <p:nvSpPr>
          <p:cNvPr id="5" name="Footer Placeholder 4">
            <a:extLst>
              <a:ext uri="{FF2B5EF4-FFF2-40B4-BE49-F238E27FC236}">
                <a16:creationId xmlns="" xmlns:a16="http://schemas.microsoft.com/office/drawing/2014/main" id="{73C7B317-7D04-4ACF-8F49-C9CB50C9A240}"/>
              </a:ext>
            </a:extLst>
          </p:cNvPr>
          <p:cNvSpPr>
            <a:spLocks noGrp="1"/>
          </p:cNvSpPr>
          <p:nvPr>
            <p:ph type="ftr" sz="quarter" idx="11"/>
          </p:nvPr>
        </p:nvSpPr>
        <p:spPr/>
        <p:txBody>
          <a:bodyPr/>
          <a:lstStyle>
            <a:lvl1pPr eaLnBrk="0" fontAlgn="base" hangingPunct="0">
              <a:spcBef>
                <a:spcPct val="0"/>
              </a:spcBef>
              <a:spcAft>
                <a:spcPct val="0"/>
              </a:spcAft>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D9F0AB4B-0E57-469F-B27F-E45EF41B9777}"/>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569C702A-20DB-4A34-A07B-BF28636638D6}" type="slidenum">
              <a:rPr lang="en-US" altLang="en-US"/>
              <a:pPr>
                <a:defRPr/>
              </a:pPr>
              <a:t>‹#›</a:t>
            </a:fld>
            <a:endParaRPr lang="en-US" altLang="en-US"/>
          </a:p>
        </p:txBody>
      </p:sp>
    </p:spTree>
    <p:extLst>
      <p:ext uri="{BB962C8B-B14F-4D97-AF65-F5344CB8AC3E}">
        <p14:creationId xmlns:p14="http://schemas.microsoft.com/office/powerpoint/2010/main" val="2162377233"/>
      </p:ext>
    </p:extLst>
  </p:cSld>
  <p:clrMapOvr>
    <a:masterClrMapping/>
  </p:clrMapOvr>
</p:sldLayout>
</file>

<file path=ppt/slideLayouts/slideLayout830.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79AB8C28-5007-4CDA-975A-76D38BB00594}"/>
              </a:ext>
            </a:extLst>
          </p:cNvPr>
          <p:cNvSpPr/>
          <p:nvPr/>
        </p:nvSpPr>
        <p:spPr>
          <a:xfrm>
            <a:off x="4234" y="6400800"/>
            <a:ext cx="12187767"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5" name="Rectangle 4">
            <a:extLst>
              <a:ext uri="{FF2B5EF4-FFF2-40B4-BE49-F238E27FC236}">
                <a16:creationId xmlns="" xmlns:a16="http://schemas.microsoft.com/office/drawing/2014/main" id="{B2FBE613-FBC4-4468-81B3-136015EE609D}"/>
              </a:ext>
            </a:extLst>
          </p:cNvPr>
          <p:cNvSpPr/>
          <p:nvPr/>
        </p:nvSpPr>
        <p:spPr>
          <a:xfrm>
            <a:off x="1" y="6334125"/>
            <a:ext cx="12189884" cy="635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Vertical Title 1"/>
          <p:cNvSpPr>
            <a:spLocks noGrp="1"/>
          </p:cNvSpPr>
          <p:nvPr>
            <p:ph type="title" orient="vert"/>
          </p:nvPr>
        </p:nvSpPr>
        <p:spPr>
          <a:xfrm>
            <a:off x="8724901" y="412302"/>
            <a:ext cx="2628900" cy="575989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838201" y="412302"/>
            <a:ext cx="7734300" cy="5759898"/>
          </a:xfrm>
        </p:spPr>
        <p:txBody>
          <a:bodyPr vert="eaVert" lIns="45720" tIns="0" rIns="4572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Date Placeholder 3">
            <a:extLst>
              <a:ext uri="{FF2B5EF4-FFF2-40B4-BE49-F238E27FC236}">
                <a16:creationId xmlns="" xmlns:a16="http://schemas.microsoft.com/office/drawing/2014/main" id="{DE6407A5-7F5A-4DB4-ACB3-B5E07390DE9A}"/>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9519D1D4-A5FC-4D4D-A11E-C51084609903}" type="datetime1">
              <a:rPr lang="en-US"/>
              <a:pPr>
                <a:defRPr/>
              </a:pPr>
              <a:t>8/18/2024</a:t>
            </a:fld>
            <a:endParaRPr lang="en-US"/>
          </a:p>
        </p:txBody>
      </p:sp>
      <p:sp>
        <p:nvSpPr>
          <p:cNvPr id="7" name="Footer Placeholder 4">
            <a:extLst>
              <a:ext uri="{FF2B5EF4-FFF2-40B4-BE49-F238E27FC236}">
                <a16:creationId xmlns="" xmlns:a16="http://schemas.microsoft.com/office/drawing/2014/main" id="{12A2B95F-5B8B-4438-A05A-79055002868A}"/>
              </a:ext>
            </a:extLst>
          </p:cNvPr>
          <p:cNvSpPr>
            <a:spLocks noGrp="1"/>
          </p:cNvSpPr>
          <p:nvPr>
            <p:ph type="ftr" sz="quarter" idx="11"/>
          </p:nvPr>
        </p:nvSpPr>
        <p:spPr/>
        <p:txBody>
          <a:bodyPr/>
          <a:lstStyle>
            <a:lvl1pPr eaLnBrk="0" fontAlgn="base" hangingPunct="0">
              <a:spcBef>
                <a:spcPct val="0"/>
              </a:spcBef>
              <a:spcAft>
                <a:spcPct val="0"/>
              </a:spcAft>
              <a:defRPr>
                <a:latin typeface=".VnTime" pitchFamily="34" charset="0"/>
              </a:defRPr>
            </a:lvl1pPr>
          </a:lstStyle>
          <a:p>
            <a:pPr>
              <a:defRPr/>
            </a:pPr>
            <a:endParaRPr lang="en-US"/>
          </a:p>
        </p:txBody>
      </p:sp>
      <p:sp>
        <p:nvSpPr>
          <p:cNvPr id="8" name="Slide Number Placeholder 5">
            <a:extLst>
              <a:ext uri="{FF2B5EF4-FFF2-40B4-BE49-F238E27FC236}">
                <a16:creationId xmlns="" xmlns:a16="http://schemas.microsoft.com/office/drawing/2014/main" id="{E046A4D9-5B4F-40E3-8827-2C3680EAE13B}"/>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A1124036-29CF-4297-A3F6-00B3ACCF3751}" type="slidenum">
              <a:rPr lang="en-US" altLang="en-US"/>
              <a:pPr>
                <a:defRPr/>
              </a:pPr>
              <a:t>‹#›</a:t>
            </a:fld>
            <a:endParaRPr lang="en-US" altLang="en-US"/>
          </a:p>
        </p:txBody>
      </p:sp>
    </p:spTree>
    <p:extLst>
      <p:ext uri="{BB962C8B-B14F-4D97-AF65-F5344CB8AC3E}">
        <p14:creationId xmlns:p14="http://schemas.microsoft.com/office/powerpoint/2010/main" val="3857865"/>
      </p:ext>
    </p:extLst>
  </p:cSld>
  <p:clrMapOvr>
    <a:masterClrMapping/>
  </p:clrMapOvr>
</p:sldLayout>
</file>

<file path=ppt/slideLayouts/slideLayout83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3142" name="Rectangle 70"/>
          <p:cNvSpPr>
            <a:spLocks noChangeArrowheads="1"/>
          </p:cNvSpPr>
          <p:nvPr/>
        </p:nvSpPr>
        <p:spPr bwMode="gray">
          <a:xfrm>
            <a:off x="0" y="0"/>
            <a:ext cx="2813051" cy="6858000"/>
          </a:xfrm>
          <a:prstGeom prst="rect">
            <a:avLst/>
          </a:prstGeom>
          <a:solidFill>
            <a:schemeClr val="accent1"/>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nvGrpSpPr>
          <p:cNvPr id="3253" name="Group 181"/>
          <p:cNvGrpSpPr>
            <a:grpSpLocks/>
          </p:cNvGrpSpPr>
          <p:nvPr/>
        </p:nvGrpSpPr>
        <p:grpSpPr bwMode="auto">
          <a:xfrm rot="10800000">
            <a:off x="-8466" y="0"/>
            <a:ext cx="615951" cy="6858000"/>
            <a:chOff x="768" y="1700"/>
            <a:chExt cx="405" cy="2620"/>
          </a:xfrm>
        </p:grpSpPr>
        <p:sp>
          <p:nvSpPr>
            <p:cNvPr id="3254" name="Rectangle 182"/>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255" name="Rectangle 183"/>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267" name="Group 195"/>
          <p:cNvGrpSpPr>
            <a:grpSpLocks/>
          </p:cNvGrpSpPr>
          <p:nvPr/>
        </p:nvGrpSpPr>
        <p:grpSpPr bwMode="auto">
          <a:xfrm>
            <a:off x="1828800" y="0"/>
            <a:ext cx="730251" cy="6858000"/>
            <a:chOff x="768" y="1700"/>
            <a:chExt cx="405" cy="2620"/>
          </a:xfrm>
        </p:grpSpPr>
        <p:sp>
          <p:nvSpPr>
            <p:cNvPr id="3268" name="Rectangle 196"/>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269" name="Rectangle 197"/>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sp>
        <p:nvSpPr>
          <p:cNvPr id="3237" name="Rectangle 165"/>
          <p:cNvSpPr>
            <a:spLocks noChangeArrowheads="1"/>
          </p:cNvSpPr>
          <p:nvPr/>
        </p:nvSpPr>
        <p:spPr bwMode="gray">
          <a:xfrm>
            <a:off x="9285818" y="6350"/>
            <a:ext cx="2906183" cy="984250"/>
          </a:xfrm>
          <a:prstGeom prst="rect">
            <a:avLst/>
          </a:prstGeom>
          <a:solidFill>
            <a:schemeClr val="accent2">
              <a:alpha val="7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075" name="Rectangle 3"/>
          <p:cNvSpPr>
            <a:spLocks noGrp="1" noChangeArrowheads="1"/>
          </p:cNvSpPr>
          <p:nvPr>
            <p:ph type="subTitle" idx="1"/>
          </p:nvPr>
        </p:nvSpPr>
        <p:spPr>
          <a:xfrm>
            <a:off x="7721600" y="4114800"/>
            <a:ext cx="3962400" cy="762000"/>
          </a:xfrm>
        </p:spPr>
        <p:txBody>
          <a:bodyPr/>
          <a:lstStyle>
            <a:lvl1pPr marL="0" indent="0" algn="dist">
              <a:buFontTx/>
              <a:buNone/>
              <a:defRPr sz="1400" i="1">
                <a:latin typeface="Times New Roman" pitchFamily="18" charset="0"/>
              </a:defRPr>
            </a:lvl1pPr>
          </a:lstStyle>
          <a:p>
            <a:r>
              <a:rPr lang="en-US"/>
              <a:t>Click to edit Master subtitle style</a:t>
            </a:r>
          </a:p>
        </p:txBody>
      </p:sp>
      <p:sp>
        <p:nvSpPr>
          <p:cNvPr id="3076" name="Rectangle 4"/>
          <p:cNvSpPr>
            <a:spLocks noGrp="1" noChangeArrowheads="1"/>
          </p:cNvSpPr>
          <p:nvPr>
            <p:ph type="dt" sz="half" idx="2"/>
          </p:nvPr>
        </p:nvSpPr>
        <p:spPr>
          <a:xfrm>
            <a:off x="4138085" y="6445251"/>
            <a:ext cx="1526116" cy="276225"/>
          </a:xfrm>
        </p:spPr>
        <p:txBody>
          <a:bodyPr/>
          <a:lstStyle>
            <a:lvl1pPr>
              <a:defRPr/>
            </a:lvl1pPr>
          </a:lstStyle>
          <a:p>
            <a:endParaRPr lang="en-US">
              <a:solidFill>
                <a:srgbClr val="000000"/>
              </a:solidFill>
            </a:endParaRPr>
          </a:p>
        </p:txBody>
      </p:sp>
      <p:sp>
        <p:nvSpPr>
          <p:cNvPr id="3077" name="Rectangle 5"/>
          <p:cNvSpPr>
            <a:spLocks noGrp="1" noChangeArrowheads="1"/>
          </p:cNvSpPr>
          <p:nvPr>
            <p:ph type="ftr" sz="quarter" idx="3"/>
          </p:nvPr>
        </p:nvSpPr>
        <p:spPr>
          <a:xfrm>
            <a:off x="6096000" y="6445251"/>
            <a:ext cx="1608667" cy="276225"/>
          </a:xfrm>
        </p:spPr>
        <p:txBody>
          <a:bodyPr/>
          <a:lstStyle>
            <a:lvl1pPr>
              <a:defRPr/>
            </a:lvl1pPr>
          </a:lstStyle>
          <a:p>
            <a:endParaRPr lang="en-US">
              <a:solidFill>
                <a:srgbClr val="000000"/>
              </a:solidFill>
            </a:endParaRPr>
          </a:p>
        </p:txBody>
      </p:sp>
      <p:sp>
        <p:nvSpPr>
          <p:cNvPr id="3078" name="Rectangle 6"/>
          <p:cNvSpPr>
            <a:spLocks noGrp="1" noChangeArrowheads="1"/>
          </p:cNvSpPr>
          <p:nvPr>
            <p:ph type="sldNum" sz="quarter" idx="4"/>
          </p:nvPr>
        </p:nvSpPr>
        <p:spPr>
          <a:xfrm>
            <a:off x="8128000" y="6445251"/>
            <a:ext cx="1466851" cy="276225"/>
          </a:xfrm>
        </p:spPr>
        <p:txBody>
          <a:bodyPr/>
          <a:lstStyle>
            <a:lvl1pPr>
              <a:defRPr/>
            </a:lvl1pPr>
          </a:lstStyle>
          <a:p>
            <a:fld id="{E1C46DDE-1068-49C3-B69D-357D1BAA374B}" type="slidenum">
              <a:rPr lang="en-US">
                <a:solidFill>
                  <a:srgbClr val="000000"/>
                </a:solidFill>
              </a:rPr>
              <a:pPr/>
              <a:t>‹#›</a:t>
            </a:fld>
            <a:endParaRPr lang="en-US">
              <a:solidFill>
                <a:srgbClr val="000000"/>
              </a:solidFill>
            </a:endParaRPr>
          </a:p>
        </p:txBody>
      </p:sp>
      <p:sp>
        <p:nvSpPr>
          <p:cNvPr id="3138" name="Rectangle 66"/>
          <p:cNvSpPr>
            <a:spLocks noChangeArrowheads="1"/>
          </p:cNvSpPr>
          <p:nvPr/>
        </p:nvSpPr>
        <p:spPr bwMode="gray">
          <a:xfrm>
            <a:off x="3302000" y="1289050"/>
            <a:ext cx="8890000" cy="1701800"/>
          </a:xfrm>
          <a:prstGeom prst="rect">
            <a:avLst/>
          </a:prstGeom>
          <a:solidFill>
            <a:srgbClr val="FFFFFF"/>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236" name="Rectangle 164"/>
          <p:cNvSpPr>
            <a:spLocks noChangeArrowheads="1"/>
          </p:cNvSpPr>
          <p:nvPr/>
        </p:nvSpPr>
        <p:spPr bwMode="gray">
          <a:xfrm rot="-5400000">
            <a:off x="5554133" y="-2637367"/>
            <a:ext cx="990600" cy="6265333"/>
          </a:xfrm>
          <a:prstGeom prst="rect">
            <a:avLst/>
          </a:prstGeom>
          <a:solidFill>
            <a:schemeClr val="tx2">
              <a:alpha val="7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074" name="Rectangle 2"/>
          <p:cNvSpPr>
            <a:spLocks noGrp="1" noChangeArrowheads="1"/>
          </p:cNvSpPr>
          <p:nvPr>
            <p:ph type="ctrTitle"/>
          </p:nvPr>
        </p:nvSpPr>
        <p:spPr>
          <a:xfrm>
            <a:off x="1320800" y="2722564"/>
            <a:ext cx="10363200" cy="1470025"/>
          </a:xfrm>
        </p:spPr>
        <p:txBody>
          <a:bodyPr/>
          <a:lstStyle>
            <a:lvl1pPr algn="r">
              <a:defRPr sz="4400"/>
            </a:lvl1pPr>
          </a:lstStyle>
          <a:p>
            <a:r>
              <a:rPr lang="en-US"/>
              <a:t>Click to edit Master title style</a:t>
            </a:r>
          </a:p>
        </p:txBody>
      </p:sp>
      <p:grpSp>
        <p:nvGrpSpPr>
          <p:cNvPr id="3271" name="Group 199"/>
          <p:cNvGrpSpPr>
            <a:grpSpLocks/>
          </p:cNvGrpSpPr>
          <p:nvPr/>
        </p:nvGrpSpPr>
        <p:grpSpPr bwMode="auto">
          <a:xfrm>
            <a:off x="3812118" y="0"/>
            <a:ext cx="730249" cy="990600"/>
            <a:chOff x="768" y="1700"/>
            <a:chExt cx="405" cy="2620"/>
          </a:xfrm>
        </p:grpSpPr>
        <p:sp>
          <p:nvSpPr>
            <p:cNvPr id="3272" name="Rectangle 200"/>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273" name="Rectangle 201"/>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275" name="Group 203"/>
          <p:cNvGrpSpPr>
            <a:grpSpLocks/>
          </p:cNvGrpSpPr>
          <p:nvPr/>
        </p:nvGrpSpPr>
        <p:grpSpPr bwMode="auto">
          <a:xfrm>
            <a:off x="5873751" y="0"/>
            <a:ext cx="730249" cy="990600"/>
            <a:chOff x="768" y="1700"/>
            <a:chExt cx="405" cy="2620"/>
          </a:xfrm>
        </p:grpSpPr>
        <p:sp>
          <p:nvSpPr>
            <p:cNvPr id="3276" name="Rectangle 204"/>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277" name="Rectangle 205"/>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279" name="Group 207"/>
          <p:cNvGrpSpPr>
            <a:grpSpLocks/>
          </p:cNvGrpSpPr>
          <p:nvPr/>
        </p:nvGrpSpPr>
        <p:grpSpPr bwMode="auto">
          <a:xfrm>
            <a:off x="8007352" y="0"/>
            <a:ext cx="730249" cy="990600"/>
            <a:chOff x="768" y="1700"/>
            <a:chExt cx="405" cy="2620"/>
          </a:xfrm>
        </p:grpSpPr>
        <p:sp>
          <p:nvSpPr>
            <p:cNvPr id="3280" name="Rectangle 208"/>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281" name="Rectangle 209"/>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287" name="Group 215"/>
          <p:cNvGrpSpPr>
            <a:grpSpLocks/>
          </p:cNvGrpSpPr>
          <p:nvPr/>
        </p:nvGrpSpPr>
        <p:grpSpPr bwMode="auto">
          <a:xfrm>
            <a:off x="10039352" y="0"/>
            <a:ext cx="730249" cy="990600"/>
            <a:chOff x="768" y="1700"/>
            <a:chExt cx="405" cy="2620"/>
          </a:xfrm>
        </p:grpSpPr>
        <p:sp>
          <p:nvSpPr>
            <p:cNvPr id="3288" name="Rectangle 216"/>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289" name="Rectangle 217"/>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301" name="Group 229"/>
          <p:cNvGrpSpPr>
            <a:grpSpLocks/>
          </p:cNvGrpSpPr>
          <p:nvPr/>
        </p:nvGrpSpPr>
        <p:grpSpPr bwMode="auto">
          <a:xfrm rot="5400000">
            <a:off x="1125273" y="949060"/>
            <a:ext cx="547688" cy="2827868"/>
            <a:chOff x="768" y="1700"/>
            <a:chExt cx="405" cy="2620"/>
          </a:xfrm>
        </p:grpSpPr>
        <p:sp>
          <p:nvSpPr>
            <p:cNvPr id="3302" name="Rectangle 230"/>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303" name="Rectangle 231"/>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305" name="Group 233"/>
          <p:cNvGrpSpPr>
            <a:grpSpLocks/>
          </p:cNvGrpSpPr>
          <p:nvPr/>
        </p:nvGrpSpPr>
        <p:grpSpPr bwMode="auto">
          <a:xfrm rot="5400000">
            <a:off x="1125274" y="2417498"/>
            <a:ext cx="547687" cy="2827868"/>
            <a:chOff x="768" y="1700"/>
            <a:chExt cx="405" cy="2620"/>
          </a:xfrm>
        </p:grpSpPr>
        <p:sp>
          <p:nvSpPr>
            <p:cNvPr id="3306" name="Rectangle 234"/>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307" name="Rectangle 235"/>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309" name="Group 237"/>
          <p:cNvGrpSpPr>
            <a:grpSpLocks/>
          </p:cNvGrpSpPr>
          <p:nvPr/>
        </p:nvGrpSpPr>
        <p:grpSpPr bwMode="auto">
          <a:xfrm rot="5400000">
            <a:off x="1125274" y="3865298"/>
            <a:ext cx="547687" cy="2827868"/>
            <a:chOff x="768" y="1700"/>
            <a:chExt cx="405" cy="2620"/>
          </a:xfrm>
        </p:grpSpPr>
        <p:sp>
          <p:nvSpPr>
            <p:cNvPr id="3310" name="Rectangle 238"/>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311" name="Rectangle 239"/>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328" name="Group 256"/>
          <p:cNvGrpSpPr>
            <a:grpSpLocks/>
          </p:cNvGrpSpPr>
          <p:nvPr/>
        </p:nvGrpSpPr>
        <p:grpSpPr bwMode="auto">
          <a:xfrm>
            <a:off x="-14817" y="6462714"/>
            <a:ext cx="2827868" cy="395287"/>
            <a:chOff x="-7" y="4071"/>
            <a:chExt cx="1336" cy="249"/>
          </a:xfrm>
        </p:grpSpPr>
        <p:sp>
          <p:nvSpPr>
            <p:cNvPr id="3314" name="Rectangle 242"/>
            <p:cNvSpPr>
              <a:spLocks noChangeArrowheads="1"/>
            </p:cNvSpPr>
            <p:nvPr userDrawn="1"/>
          </p:nvSpPr>
          <p:spPr bwMode="gray">
            <a:xfrm rot="5400000">
              <a:off x="620" y="3444"/>
              <a:ext cx="81" cy="1336"/>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315" name="Rectangle 243"/>
            <p:cNvSpPr>
              <a:spLocks noChangeArrowheads="1"/>
            </p:cNvSpPr>
            <p:nvPr userDrawn="1"/>
          </p:nvSpPr>
          <p:spPr bwMode="gray">
            <a:xfrm rot="5400000">
              <a:off x="598" y="3589"/>
              <a:ext cx="126" cy="1336"/>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326" name="Group 254"/>
          <p:cNvGrpSpPr>
            <a:grpSpLocks/>
          </p:cNvGrpSpPr>
          <p:nvPr/>
        </p:nvGrpSpPr>
        <p:grpSpPr bwMode="auto">
          <a:xfrm>
            <a:off x="-14817" y="623889"/>
            <a:ext cx="12206817" cy="547687"/>
            <a:chOff x="-7" y="403"/>
            <a:chExt cx="5767" cy="345"/>
          </a:xfrm>
        </p:grpSpPr>
        <p:grpSp>
          <p:nvGrpSpPr>
            <p:cNvPr id="3291" name="Group 219"/>
            <p:cNvGrpSpPr>
              <a:grpSpLocks/>
            </p:cNvGrpSpPr>
            <p:nvPr userDrawn="1"/>
          </p:nvGrpSpPr>
          <p:grpSpPr bwMode="auto">
            <a:xfrm rot="5400000">
              <a:off x="488" y="-92"/>
              <a:ext cx="345" cy="1336"/>
              <a:chOff x="768" y="1700"/>
              <a:chExt cx="405" cy="2620"/>
            </a:xfrm>
          </p:grpSpPr>
          <p:sp>
            <p:nvSpPr>
              <p:cNvPr id="3292" name="Rectangle 220"/>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293" name="Rectangle 221"/>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317" name="Group 245"/>
            <p:cNvGrpSpPr>
              <a:grpSpLocks/>
            </p:cNvGrpSpPr>
            <p:nvPr userDrawn="1"/>
          </p:nvGrpSpPr>
          <p:grpSpPr bwMode="auto">
            <a:xfrm rot="5400000">
              <a:off x="3397" y="-1615"/>
              <a:ext cx="345" cy="4381"/>
              <a:chOff x="768" y="1700"/>
              <a:chExt cx="405" cy="2620"/>
            </a:xfrm>
          </p:grpSpPr>
          <p:sp>
            <p:nvSpPr>
              <p:cNvPr id="3318" name="Rectangle 246"/>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319" name="Rectangle 247"/>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sp>
        <p:nvSpPr>
          <p:cNvPr id="3235" name="Rectangle 163"/>
          <p:cNvSpPr>
            <a:spLocks noChangeArrowheads="1"/>
          </p:cNvSpPr>
          <p:nvPr/>
        </p:nvSpPr>
        <p:spPr bwMode="gray">
          <a:xfrm>
            <a:off x="914400" y="990600"/>
            <a:ext cx="11277600" cy="1676400"/>
          </a:xfrm>
          <a:prstGeom prst="rect">
            <a:avLst/>
          </a:prstGeom>
          <a:solidFill>
            <a:schemeClr val="bg1"/>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101" name="Rectangle 29"/>
          <p:cNvSpPr>
            <a:spLocks noChangeArrowheads="1"/>
          </p:cNvSpPr>
          <p:nvPr/>
        </p:nvSpPr>
        <p:spPr bwMode="gray">
          <a:xfrm>
            <a:off x="1016000" y="1066801"/>
            <a:ext cx="11176000" cy="1509713"/>
          </a:xfrm>
          <a:prstGeom prst="rect">
            <a:avLst/>
          </a:prstGeom>
          <a:blipFill dpi="0" rotWithShape="0">
            <a:blip r:embed="rId2"/>
            <a:srcRect/>
            <a:stretch>
              <a:fillRect b="-15205"/>
            </a:stretch>
          </a:blipFill>
          <a:ln w="57150">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105" name="Text Box 33"/>
          <p:cNvSpPr txBox="1">
            <a:spLocks noChangeArrowheads="1"/>
          </p:cNvSpPr>
          <p:nvPr/>
        </p:nvSpPr>
        <p:spPr bwMode="gray">
          <a:xfrm>
            <a:off x="10369217" y="6248400"/>
            <a:ext cx="1314784" cy="430887"/>
          </a:xfrm>
          <a:prstGeom prst="rect">
            <a:avLst/>
          </a:prstGeom>
          <a:noFill/>
          <a:ln w="9525">
            <a:noFill/>
            <a:miter lim="800000"/>
            <a:headEnd/>
            <a:tailEnd/>
          </a:ln>
          <a:effectLst/>
        </p:spPr>
        <p:txBody>
          <a:bodyPr wrap="none">
            <a:spAutoFit/>
          </a:bodyPr>
          <a:lstStyle/>
          <a:p>
            <a:pPr algn="r" defTabSz="914286" fontAlgn="base">
              <a:spcBef>
                <a:spcPct val="0"/>
              </a:spcBef>
              <a:spcAft>
                <a:spcPct val="0"/>
              </a:spcAft>
            </a:pPr>
            <a:r>
              <a:rPr lang="en-US" sz="2200">
                <a:solidFill>
                  <a:srgbClr val="000000"/>
                </a:solidFill>
                <a:latin typeface="Arial Black" pitchFamily="34" charset="0"/>
              </a:rPr>
              <a:t>L/O/G/O</a:t>
            </a:r>
          </a:p>
        </p:txBody>
      </p:sp>
      <p:pic>
        <p:nvPicPr>
          <p:cNvPr id="3104" name="Picture 32" descr="2"/>
          <p:cNvPicPr>
            <a:picLocks noChangeAspect="1" noChangeArrowheads="1"/>
          </p:cNvPicPr>
          <p:nvPr/>
        </p:nvPicPr>
        <p:blipFill>
          <a:blip r:embed="rId3"/>
          <a:srcRect l="2814" b="12524"/>
          <a:stretch>
            <a:fillRect/>
          </a:stretch>
        </p:blipFill>
        <p:spPr bwMode="gray">
          <a:xfrm>
            <a:off x="0" y="3302000"/>
            <a:ext cx="5384800" cy="3556000"/>
          </a:xfrm>
          <a:prstGeom prst="rect">
            <a:avLst/>
          </a:prstGeom>
          <a:noFill/>
        </p:spPr>
      </p:pic>
      <p:sp>
        <p:nvSpPr>
          <p:cNvPr id="52" name="TextBox 51"/>
          <p:cNvSpPr txBox="1"/>
          <p:nvPr userDrawn="1"/>
        </p:nvSpPr>
        <p:spPr>
          <a:xfrm>
            <a:off x="1" y="6627168"/>
            <a:ext cx="1691489" cy="230832"/>
          </a:xfrm>
          <a:prstGeom prst="rect">
            <a:avLst/>
          </a:prstGeom>
          <a:noFill/>
        </p:spPr>
        <p:txBody>
          <a:bodyPr wrap="none" rtlCol="0">
            <a:spAutoFit/>
          </a:bodyPr>
          <a:lstStyle/>
          <a:p>
            <a:pPr defTabSz="914286" fontAlgn="base">
              <a:spcBef>
                <a:spcPct val="0"/>
              </a:spcBef>
              <a:spcAft>
                <a:spcPct val="0"/>
              </a:spcAft>
            </a:pPr>
            <a:r>
              <a:rPr lang="en-US" sz="900">
                <a:solidFill>
                  <a:srgbClr val="000000"/>
                </a:solidFill>
              </a:rPr>
              <a:t>http://dichvudanhvanban.com</a:t>
            </a:r>
          </a:p>
        </p:txBody>
      </p:sp>
    </p:spTree>
    <p:extLst>
      <p:ext uri="{BB962C8B-B14F-4D97-AF65-F5344CB8AC3E}">
        <p14:creationId xmlns:p14="http://schemas.microsoft.com/office/powerpoint/2010/main" val="2654687602"/>
      </p:ext>
    </p:extLst>
  </p:cSld>
  <p:clrMapOvr>
    <a:masterClrMapping/>
  </p:clrMapOvr>
  <p:transition/>
</p:sldLayout>
</file>

<file path=ppt/slideLayouts/slideLayout8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2897C053-79FA-44D9-AD06-7F8FBF237F5F}"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221264448"/>
      </p:ext>
    </p:extLst>
  </p:cSld>
  <p:clrMapOvr>
    <a:masterClrMapping/>
  </p:clrMapOvr>
</p:sldLayout>
</file>

<file path=ppt/slideLayouts/slideLayout8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48E97530-A6F0-4776-A201-DFBD4F1B5D43}"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549905786"/>
      </p:ext>
    </p:extLst>
  </p:cSld>
  <p:clrMapOvr>
    <a:masterClrMapping/>
  </p:clrMapOvr>
</p:sldLayout>
</file>

<file path=ppt/slideLayouts/slideLayout8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701801" y="1600201"/>
            <a:ext cx="48387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743701" y="1600201"/>
            <a:ext cx="48387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DD5B752A-4D92-4065-8B18-91FB52A308CD}"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933992089"/>
      </p:ext>
    </p:extLst>
  </p:cSld>
  <p:clrMapOvr>
    <a:masterClrMapping/>
  </p:clrMapOvr>
</p:sldLayout>
</file>

<file path=ppt/slideLayouts/slideLayout8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000000"/>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endParaRPr>
          </a:p>
        </p:txBody>
      </p:sp>
      <p:sp>
        <p:nvSpPr>
          <p:cNvPr id="9" name="Slide Number Placeholder 8"/>
          <p:cNvSpPr>
            <a:spLocks noGrp="1"/>
          </p:cNvSpPr>
          <p:nvPr>
            <p:ph type="sldNum" sz="quarter" idx="12"/>
          </p:nvPr>
        </p:nvSpPr>
        <p:spPr/>
        <p:txBody>
          <a:bodyPr/>
          <a:lstStyle>
            <a:lvl1pPr>
              <a:defRPr/>
            </a:lvl1pPr>
          </a:lstStyle>
          <a:p>
            <a:fld id="{D9EB03BE-C7B1-44E1-AE1D-98FC93AA1F98}"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608305239"/>
      </p:ext>
    </p:extLst>
  </p:cSld>
  <p:clrMapOvr>
    <a:masterClrMapping/>
  </p:clrMapOvr>
</p:sldLayout>
</file>

<file path=ppt/slideLayouts/slideLayout8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p:txBody>
          <a:bodyPr/>
          <a:lstStyle>
            <a:lvl1pPr>
              <a:defRPr/>
            </a:lvl1pPr>
          </a:lstStyle>
          <a:p>
            <a:fld id="{723E15E3-06BD-48C7-9DED-5985D1696D2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765398625"/>
      </p:ext>
    </p:extLst>
  </p:cSld>
  <p:clrMapOvr>
    <a:masterClrMapping/>
  </p:clrMapOvr>
</p:sldLayout>
</file>

<file path=ppt/slideLayouts/slideLayout8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endParaRPr>
          </a:p>
        </p:txBody>
      </p:sp>
      <p:sp>
        <p:nvSpPr>
          <p:cNvPr id="4" name="Slide Number Placeholder 3"/>
          <p:cNvSpPr>
            <a:spLocks noGrp="1"/>
          </p:cNvSpPr>
          <p:nvPr>
            <p:ph type="sldNum" sz="quarter" idx="12"/>
          </p:nvPr>
        </p:nvSpPr>
        <p:spPr/>
        <p:txBody>
          <a:bodyPr/>
          <a:lstStyle>
            <a:lvl1pPr>
              <a:defRPr/>
            </a:lvl1pPr>
          </a:lstStyle>
          <a:p>
            <a:fld id="{ACFC7AA2-9DFA-495B-8C72-4AE8712C5D5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155955086"/>
      </p:ext>
    </p:extLst>
  </p:cSld>
  <p:clrMapOvr>
    <a:masterClrMapping/>
  </p:clrMapOvr>
</p:sldLayout>
</file>

<file path=ppt/slideLayouts/slideLayout8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B3518CE9-BAB5-4312-B950-5D3D2607BEB9}"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126039361"/>
      </p:ext>
    </p:extLst>
  </p:cSld>
  <p:clrMapOvr>
    <a:masterClrMapping/>
  </p:clrMapOvr>
</p:sldLayout>
</file>

<file path=ppt/slideLayouts/slideLayout8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41885032-E4C3-4164-9404-0657B7CB0F24}"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998065257"/>
      </p:ext>
    </p:extLst>
  </p:cSld>
  <p:clrMapOvr>
    <a:masterClrMapping/>
  </p:clrMapOvr>
</p:sldLayout>
</file>

<file path=ppt/slideLayouts/slideLayout8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1F38849F-4FBB-4FE3-A1C2-D5A6DACB9646}"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77736279"/>
      </p:ext>
    </p:extLst>
  </p:cSld>
  <p:clrMapOvr>
    <a:masterClrMapping/>
  </p:clrMapOvr>
</p:sldLayout>
</file>

<file path=ppt/slideLayouts/slideLayout8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112251" y="457201"/>
            <a:ext cx="2470149"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701800" y="457201"/>
            <a:ext cx="7207251"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D30DDCA7-A271-4A47-A371-ABB7F8F92C07}"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133795718"/>
      </p:ext>
    </p:extLst>
  </p:cSld>
  <p:clrMapOvr>
    <a:masterClrMapping/>
  </p:clrMapOvr>
</p:sldLayout>
</file>

<file path=ppt/slideLayouts/slideLayout84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Table Placeholder 2"/>
          <p:cNvSpPr>
            <a:spLocks noGrp="1"/>
          </p:cNvSpPr>
          <p:nvPr>
            <p:ph type="tbl" idx="1"/>
          </p:nvPr>
        </p:nvSpPr>
        <p:spPr>
          <a:xfrm>
            <a:off x="1701800" y="1600201"/>
            <a:ext cx="9880600" cy="4525963"/>
          </a:xfrm>
        </p:spPr>
        <p:txBody>
          <a:bodyPr/>
          <a:lstStyle/>
          <a:p>
            <a:r>
              <a:rPr lang="en-US"/>
              <a:t>Click icon to add table</a:t>
            </a:r>
          </a:p>
        </p:txBody>
      </p:sp>
      <p:sp>
        <p:nvSpPr>
          <p:cNvPr id="4" name="Date Placeholder 3"/>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737600" y="6245225"/>
            <a:ext cx="2844800" cy="476250"/>
          </a:xfrm>
        </p:spPr>
        <p:txBody>
          <a:bodyPr/>
          <a:lstStyle>
            <a:lvl1pPr>
              <a:defRPr/>
            </a:lvl1pPr>
          </a:lstStyle>
          <a:p>
            <a:fld id="{4BE879B4-3D63-4B5D-BF95-051FD2421B56}"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04949980"/>
      </p:ext>
    </p:extLst>
  </p:cSld>
  <p:clrMapOvr>
    <a:masterClrMapping/>
  </p:clrMapOvr>
</p:sldLayout>
</file>

<file path=ppt/slideLayouts/slideLayout843.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Text Placeholder 2"/>
          <p:cNvSpPr>
            <a:spLocks noGrp="1"/>
          </p:cNvSpPr>
          <p:nvPr>
            <p:ph type="body" sz="half" idx="1"/>
          </p:nvPr>
        </p:nvSpPr>
        <p:spPr>
          <a:xfrm>
            <a:off x="1701801" y="1600201"/>
            <a:ext cx="48387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743701" y="1600201"/>
            <a:ext cx="48387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a:xfrm>
            <a:off x="8737600" y="6245225"/>
            <a:ext cx="2844800" cy="476250"/>
          </a:xfrm>
        </p:spPr>
        <p:txBody>
          <a:bodyPr/>
          <a:lstStyle>
            <a:lvl1pPr>
              <a:defRPr/>
            </a:lvl1pPr>
          </a:lstStyle>
          <a:p>
            <a:fld id="{01DD2E45-50A0-4A57-AB7D-E2A67E90801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99333108"/>
      </p:ext>
    </p:extLst>
  </p:cSld>
  <p:clrMapOvr>
    <a:masterClrMapping/>
  </p:clrMapOvr>
</p:sldLayout>
</file>

<file path=ppt/slideLayouts/slideLayout844.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36842" name="Rectangle 1642"/>
          <p:cNvSpPr>
            <a:spLocks noChangeArrowheads="1"/>
          </p:cNvSpPr>
          <p:nvPr/>
        </p:nvSpPr>
        <p:spPr bwMode="gray">
          <a:xfrm>
            <a:off x="4095751" y="0"/>
            <a:ext cx="1890183" cy="6858000"/>
          </a:xfrm>
          <a:prstGeom prst="rect">
            <a:avLst/>
          </a:prstGeom>
          <a:solidFill>
            <a:schemeClr val="accent2">
              <a:alpha val="7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34" name="Rectangle 1634"/>
          <p:cNvSpPr>
            <a:spLocks noChangeArrowheads="1"/>
          </p:cNvSpPr>
          <p:nvPr/>
        </p:nvSpPr>
        <p:spPr bwMode="gray">
          <a:xfrm>
            <a:off x="1" y="0"/>
            <a:ext cx="4203700" cy="6858000"/>
          </a:xfrm>
          <a:prstGeom prst="rect">
            <a:avLst/>
          </a:prstGeom>
          <a:gradFill rotWithShape="1">
            <a:gsLst>
              <a:gs pos="0">
                <a:schemeClr val="accent2"/>
              </a:gs>
              <a:gs pos="100000">
                <a:schemeClr val="accent2">
                  <a:gamma/>
                  <a:shade val="85882"/>
                  <a:invGamma/>
                </a:schemeClr>
              </a:gs>
            </a:gsLst>
            <a:lin ang="5400000" scaled="1"/>
          </a:gra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6" name="Rectangle 1596"/>
          <p:cNvSpPr>
            <a:spLocks noChangeArrowheads="1"/>
          </p:cNvSpPr>
          <p:nvPr/>
        </p:nvSpPr>
        <p:spPr bwMode="gray">
          <a:xfrm>
            <a:off x="9203267" y="-11113"/>
            <a:ext cx="404284" cy="6858001"/>
          </a:xfrm>
          <a:prstGeom prst="rect">
            <a:avLst/>
          </a:prstGeom>
          <a:solidFill>
            <a:schemeClr val="accent2">
              <a:alpha val="3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7" name="Rectangle 1597"/>
          <p:cNvSpPr>
            <a:spLocks noChangeArrowheads="1"/>
          </p:cNvSpPr>
          <p:nvPr/>
        </p:nvSpPr>
        <p:spPr bwMode="gray">
          <a:xfrm>
            <a:off x="9544051" y="12700"/>
            <a:ext cx="302683" cy="6858000"/>
          </a:xfrm>
          <a:prstGeom prst="rect">
            <a:avLst/>
          </a:prstGeom>
          <a:solidFill>
            <a:schemeClr val="accent2">
              <a:alpha val="2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2" name="Rectangle 1592"/>
          <p:cNvSpPr>
            <a:spLocks noChangeArrowheads="1"/>
          </p:cNvSpPr>
          <p:nvPr/>
        </p:nvSpPr>
        <p:spPr bwMode="gray">
          <a:xfrm>
            <a:off x="5833534" y="0"/>
            <a:ext cx="1413933" cy="6858000"/>
          </a:xfrm>
          <a:prstGeom prst="rect">
            <a:avLst/>
          </a:prstGeom>
          <a:solidFill>
            <a:schemeClr val="accent2">
              <a:alpha val="64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3" name="Rectangle 1593"/>
          <p:cNvSpPr>
            <a:spLocks noChangeArrowheads="1"/>
          </p:cNvSpPr>
          <p:nvPr/>
        </p:nvSpPr>
        <p:spPr bwMode="gray">
          <a:xfrm>
            <a:off x="7145867" y="-17463"/>
            <a:ext cx="971551" cy="6938963"/>
          </a:xfrm>
          <a:prstGeom prst="rect">
            <a:avLst/>
          </a:prstGeom>
          <a:solidFill>
            <a:schemeClr val="accent2">
              <a:alpha val="53999"/>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4" name="Rectangle 1594"/>
          <p:cNvSpPr>
            <a:spLocks noChangeArrowheads="1"/>
          </p:cNvSpPr>
          <p:nvPr/>
        </p:nvSpPr>
        <p:spPr bwMode="gray">
          <a:xfrm>
            <a:off x="8024285" y="-19050"/>
            <a:ext cx="730249" cy="6938963"/>
          </a:xfrm>
          <a:prstGeom prst="rect">
            <a:avLst/>
          </a:prstGeom>
          <a:solidFill>
            <a:schemeClr val="accent2">
              <a:alpha val="47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5" name="Rectangle 1595"/>
          <p:cNvSpPr>
            <a:spLocks noChangeArrowheads="1"/>
          </p:cNvSpPr>
          <p:nvPr/>
        </p:nvSpPr>
        <p:spPr bwMode="gray">
          <a:xfrm>
            <a:off x="8674100" y="0"/>
            <a:ext cx="594784" cy="6858000"/>
          </a:xfrm>
          <a:prstGeom prst="rect">
            <a:avLst/>
          </a:prstGeom>
          <a:solidFill>
            <a:schemeClr val="accent2">
              <a:alpha val="37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22" name="Rectangle 1622"/>
          <p:cNvSpPr>
            <a:spLocks noChangeArrowheads="1"/>
          </p:cNvSpPr>
          <p:nvPr/>
        </p:nvSpPr>
        <p:spPr bwMode="gray">
          <a:xfrm>
            <a:off x="9785352" y="52388"/>
            <a:ext cx="182033" cy="6858000"/>
          </a:xfrm>
          <a:prstGeom prst="rect">
            <a:avLst/>
          </a:prstGeom>
          <a:solidFill>
            <a:schemeClr val="accent2">
              <a:alpha val="14999"/>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23" name="Rectangle 1623"/>
          <p:cNvSpPr>
            <a:spLocks noChangeArrowheads="1"/>
          </p:cNvSpPr>
          <p:nvPr/>
        </p:nvSpPr>
        <p:spPr bwMode="gray">
          <a:xfrm>
            <a:off x="11154834" y="20638"/>
            <a:ext cx="459317" cy="6858000"/>
          </a:xfrm>
          <a:prstGeom prst="rect">
            <a:avLst/>
          </a:prstGeom>
          <a:solidFill>
            <a:schemeClr val="accent2">
              <a:alpha val="23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24" name="Rectangle 1624"/>
          <p:cNvSpPr>
            <a:spLocks noChangeArrowheads="1"/>
          </p:cNvSpPr>
          <p:nvPr/>
        </p:nvSpPr>
        <p:spPr bwMode="gray">
          <a:xfrm>
            <a:off x="11552767" y="0"/>
            <a:ext cx="632884" cy="6858000"/>
          </a:xfrm>
          <a:prstGeom prst="rect">
            <a:avLst/>
          </a:prstGeom>
          <a:solidFill>
            <a:schemeClr val="accent2">
              <a:alpha val="28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43" name="Rectangle 1643"/>
          <p:cNvSpPr>
            <a:spLocks noChangeArrowheads="1"/>
          </p:cNvSpPr>
          <p:nvPr/>
        </p:nvSpPr>
        <p:spPr bwMode="gray">
          <a:xfrm>
            <a:off x="10604501" y="4763"/>
            <a:ext cx="182033" cy="6858000"/>
          </a:xfrm>
          <a:prstGeom prst="rect">
            <a:avLst/>
          </a:prstGeom>
          <a:solidFill>
            <a:schemeClr val="accent2">
              <a:alpha val="6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44" name="Rectangle 1644"/>
          <p:cNvSpPr>
            <a:spLocks noChangeArrowheads="1"/>
          </p:cNvSpPr>
          <p:nvPr/>
        </p:nvSpPr>
        <p:spPr bwMode="gray">
          <a:xfrm>
            <a:off x="10727267" y="4763"/>
            <a:ext cx="224367" cy="6858000"/>
          </a:xfrm>
          <a:prstGeom prst="rect">
            <a:avLst/>
          </a:prstGeom>
          <a:solidFill>
            <a:schemeClr val="accent2">
              <a:alpha val="12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45" name="Rectangle 1645"/>
          <p:cNvSpPr>
            <a:spLocks noChangeArrowheads="1"/>
          </p:cNvSpPr>
          <p:nvPr/>
        </p:nvSpPr>
        <p:spPr bwMode="gray">
          <a:xfrm>
            <a:off x="10902951" y="-11113"/>
            <a:ext cx="306916" cy="6858001"/>
          </a:xfrm>
          <a:prstGeom prst="rect">
            <a:avLst/>
          </a:prstGeom>
          <a:solidFill>
            <a:schemeClr val="accent2">
              <a:alpha val="17999"/>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47" name="Rectangle 1647"/>
          <p:cNvSpPr>
            <a:spLocks noGrp="1" noChangeArrowheads="1"/>
          </p:cNvSpPr>
          <p:nvPr>
            <p:ph type="ctrTitle" sz="quarter"/>
          </p:nvPr>
        </p:nvSpPr>
        <p:spPr bwMode="gray">
          <a:xfrm>
            <a:off x="5069417" y="1314451"/>
            <a:ext cx="6807200" cy="1470025"/>
          </a:xfrm>
        </p:spPr>
        <p:txBody>
          <a:bodyPr/>
          <a:lstStyle>
            <a:lvl1pPr algn="ctr">
              <a:defRPr sz="4400"/>
            </a:lvl1pPr>
          </a:lstStyle>
          <a:p>
            <a:r>
              <a:rPr lang="en-US"/>
              <a:t>Click to edit Master title style</a:t>
            </a:r>
          </a:p>
        </p:txBody>
      </p:sp>
      <p:sp>
        <p:nvSpPr>
          <p:cNvPr id="436848" name="Rectangle 1648"/>
          <p:cNvSpPr>
            <a:spLocks noGrp="1" noChangeArrowheads="1"/>
          </p:cNvSpPr>
          <p:nvPr>
            <p:ph type="subTitle" sz="quarter" idx="1"/>
          </p:nvPr>
        </p:nvSpPr>
        <p:spPr bwMode="gray">
          <a:xfrm>
            <a:off x="5080000" y="2762250"/>
            <a:ext cx="6868584" cy="757238"/>
          </a:xfrm>
        </p:spPr>
        <p:txBody>
          <a:bodyPr/>
          <a:lstStyle>
            <a:lvl1pPr marL="0" indent="0" algn="ctr">
              <a:buFont typeface="Wingdings" pitchFamily="2" charset="2"/>
              <a:buNone/>
              <a:defRPr sz="2000" b="0">
                <a:solidFill>
                  <a:schemeClr val="tx1"/>
                </a:solidFill>
              </a:defRPr>
            </a:lvl1pPr>
          </a:lstStyle>
          <a:p>
            <a:r>
              <a:rPr lang="en-US"/>
              <a:t>Click to edit Master subtitle style</a:t>
            </a:r>
          </a:p>
        </p:txBody>
      </p:sp>
      <p:sp>
        <p:nvSpPr>
          <p:cNvPr id="436850" name="Rectangle 1650"/>
          <p:cNvSpPr>
            <a:spLocks noGrp="1" noChangeArrowheads="1"/>
          </p:cNvSpPr>
          <p:nvPr>
            <p:ph type="ftr" sz="quarter" idx="3"/>
          </p:nvPr>
        </p:nvSpPr>
        <p:spPr bwMode="gray">
          <a:xfrm>
            <a:off x="4737100" y="6534150"/>
            <a:ext cx="3860800" cy="234950"/>
          </a:xfrm>
        </p:spPr>
        <p:txBody>
          <a:bodyPr/>
          <a:lstStyle>
            <a:lvl1pPr>
              <a:defRPr/>
            </a:lvl1pPr>
          </a:lstStyle>
          <a:p>
            <a:endParaRPr lang="en-US">
              <a:solidFill>
                <a:srgbClr val="30311D"/>
              </a:solidFill>
            </a:endParaRPr>
          </a:p>
        </p:txBody>
      </p:sp>
      <p:sp>
        <p:nvSpPr>
          <p:cNvPr id="436849" name="Rectangle 1649"/>
          <p:cNvSpPr>
            <a:spLocks noGrp="1" noChangeArrowheads="1"/>
          </p:cNvSpPr>
          <p:nvPr>
            <p:ph type="dt" sz="quarter" idx="2"/>
          </p:nvPr>
        </p:nvSpPr>
        <p:spPr bwMode="gray">
          <a:xfrm>
            <a:off x="9201151" y="6526214"/>
            <a:ext cx="2844800" cy="274637"/>
          </a:xfrm>
        </p:spPr>
        <p:txBody>
          <a:bodyPr/>
          <a:lstStyle>
            <a:lvl1pPr>
              <a:defRPr/>
            </a:lvl1pPr>
          </a:lstStyle>
          <a:p>
            <a:endParaRPr lang="en-US">
              <a:solidFill>
                <a:srgbClr val="30311D"/>
              </a:solidFill>
            </a:endParaRPr>
          </a:p>
        </p:txBody>
      </p:sp>
      <p:sp>
        <p:nvSpPr>
          <p:cNvPr id="436851" name="Rectangle 1651"/>
          <p:cNvSpPr>
            <a:spLocks noGrp="1" noChangeArrowheads="1"/>
          </p:cNvSpPr>
          <p:nvPr>
            <p:ph type="sldNum" sz="quarter" idx="4"/>
          </p:nvPr>
        </p:nvSpPr>
        <p:spPr bwMode="gray">
          <a:xfrm>
            <a:off x="4015317" y="6527800"/>
            <a:ext cx="497416" cy="234950"/>
          </a:xfrm>
        </p:spPr>
        <p:txBody>
          <a:bodyPr/>
          <a:lstStyle>
            <a:lvl1pPr>
              <a:defRPr/>
            </a:lvl1pPr>
          </a:lstStyle>
          <a:p>
            <a:fld id="{5D893587-8A28-4F64-B598-DAFECB165BA2}" type="slidenum">
              <a:rPr lang="en-US">
                <a:solidFill>
                  <a:srgbClr val="30311D"/>
                </a:solidFill>
              </a:rPr>
              <a:pPr/>
              <a:t>‹#›</a:t>
            </a:fld>
            <a:endParaRPr lang="en-US">
              <a:solidFill>
                <a:srgbClr val="30311D"/>
              </a:solidFill>
            </a:endParaRPr>
          </a:p>
        </p:txBody>
      </p:sp>
      <p:sp>
        <p:nvSpPr>
          <p:cNvPr id="23" name="TextBox 22"/>
          <p:cNvSpPr txBox="1"/>
          <p:nvPr userDrawn="1"/>
        </p:nvSpPr>
        <p:spPr>
          <a:xfrm>
            <a:off x="159018" y="6627168"/>
            <a:ext cx="1826141" cy="230832"/>
          </a:xfrm>
          <a:prstGeom prst="rect">
            <a:avLst/>
          </a:prstGeom>
          <a:noFill/>
        </p:spPr>
        <p:txBody>
          <a:bodyPr wrap="none" rtlCol="0">
            <a:spAutoFit/>
          </a:bodyPr>
          <a:lstStyle/>
          <a:p>
            <a:pPr algn="ctr" defTabSz="914286" fontAlgn="base">
              <a:spcBef>
                <a:spcPct val="0"/>
              </a:spcBef>
              <a:spcAft>
                <a:spcPct val="0"/>
              </a:spcAft>
            </a:pPr>
            <a:r>
              <a:rPr lang="en-US" sz="900" b="1">
                <a:solidFill>
                  <a:srgbClr val="30311D"/>
                </a:solidFill>
              </a:rPr>
              <a:t>http://dichvudanhvanban.com</a:t>
            </a:r>
          </a:p>
        </p:txBody>
      </p:sp>
    </p:spTree>
    <p:extLst>
      <p:ext uri="{BB962C8B-B14F-4D97-AF65-F5344CB8AC3E}">
        <p14:creationId xmlns:p14="http://schemas.microsoft.com/office/powerpoint/2010/main" val="3376177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436834"/>
                                        </p:tgtEl>
                                        <p:attrNameLst>
                                          <p:attrName>style.visibility</p:attrName>
                                        </p:attrNameLst>
                                      </p:cBhvr>
                                      <p:to>
                                        <p:strVal val="visible"/>
                                      </p:to>
                                    </p:set>
                                    <p:animEffect transition="in" filter="wipe(up)">
                                      <p:cBhvr>
                                        <p:cTn id="7" dur="500"/>
                                        <p:tgtEl>
                                          <p:spTgt spid="436834"/>
                                        </p:tgtEl>
                                      </p:cBhvr>
                                    </p:animEffect>
                                  </p:childTnLst>
                                </p:cTn>
                              </p:par>
                              <p:par>
                                <p:cTn id="8" presetID="22" presetClass="entr" presetSubtype="1" fill="hold" grpId="0" nodeType="withEffect">
                                  <p:stCondLst>
                                    <p:cond delay="200"/>
                                  </p:stCondLst>
                                  <p:childTnLst>
                                    <p:set>
                                      <p:cBhvr>
                                        <p:cTn id="9" dur="1" fill="hold">
                                          <p:stCondLst>
                                            <p:cond delay="0"/>
                                          </p:stCondLst>
                                        </p:cTn>
                                        <p:tgtEl>
                                          <p:spTgt spid="436842"/>
                                        </p:tgtEl>
                                        <p:attrNameLst>
                                          <p:attrName>style.visibility</p:attrName>
                                        </p:attrNameLst>
                                      </p:cBhvr>
                                      <p:to>
                                        <p:strVal val="visible"/>
                                      </p:to>
                                    </p:set>
                                    <p:animEffect transition="in" filter="wipe(up)">
                                      <p:cBhvr>
                                        <p:cTn id="10" dur="500"/>
                                        <p:tgtEl>
                                          <p:spTgt spid="436842"/>
                                        </p:tgtEl>
                                      </p:cBhvr>
                                    </p:animEffect>
                                  </p:childTnLst>
                                </p:cTn>
                              </p:par>
                              <p:par>
                                <p:cTn id="11" presetID="22" presetClass="entr" presetSubtype="1" fill="hold" grpId="0" nodeType="withEffect">
                                  <p:stCondLst>
                                    <p:cond delay="500"/>
                                  </p:stCondLst>
                                  <p:childTnLst>
                                    <p:set>
                                      <p:cBhvr>
                                        <p:cTn id="12" dur="1" fill="hold">
                                          <p:stCondLst>
                                            <p:cond delay="0"/>
                                          </p:stCondLst>
                                        </p:cTn>
                                        <p:tgtEl>
                                          <p:spTgt spid="436792"/>
                                        </p:tgtEl>
                                        <p:attrNameLst>
                                          <p:attrName>style.visibility</p:attrName>
                                        </p:attrNameLst>
                                      </p:cBhvr>
                                      <p:to>
                                        <p:strVal val="visible"/>
                                      </p:to>
                                    </p:set>
                                    <p:animEffect transition="in" filter="wipe(up)">
                                      <p:cBhvr>
                                        <p:cTn id="13" dur="500"/>
                                        <p:tgtEl>
                                          <p:spTgt spid="436792"/>
                                        </p:tgtEl>
                                      </p:cBhvr>
                                    </p:animEffect>
                                  </p:childTnLst>
                                </p:cTn>
                              </p:par>
                              <p:par>
                                <p:cTn id="14" presetID="22" presetClass="entr" presetSubtype="1" fill="hold" grpId="0" nodeType="withEffect">
                                  <p:stCondLst>
                                    <p:cond delay="800"/>
                                  </p:stCondLst>
                                  <p:childTnLst>
                                    <p:set>
                                      <p:cBhvr>
                                        <p:cTn id="15" dur="1" fill="hold">
                                          <p:stCondLst>
                                            <p:cond delay="0"/>
                                          </p:stCondLst>
                                        </p:cTn>
                                        <p:tgtEl>
                                          <p:spTgt spid="436793"/>
                                        </p:tgtEl>
                                        <p:attrNameLst>
                                          <p:attrName>style.visibility</p:attrName>
                                        </p:attrNameLst>
                                      </p:cBhvr>
                                      <p:to>
                                        <p:strVal val="visible"/>
                                      </p:to>
                                    </p:set>
                                    <p:animEffect transition="in" filter="wipe(up)">
                                      <p:cBhvr>
                                        <p:cTn id="16" dur="500"/>
                                        <p:tgtEl>
                                          <p:spTgt spid="436793"/>
                                        </p:tgtEl>
                                      </p:cBhvr>
                                    </p:animEffect>
                                  </p:childTnLst>
                                </p:cTn>
                              </p:par>
                              <p:par>
                                <p:cTn id="17" presetID="47" presetClass="entr" presetSubtype="0" fill="hold" grpId="0" nodeType="withEffect">
                                  <p:stCondLst>
                                    <p:cond delay="1100"/>
                                  </p:stCondLst>
                                  <p:childTnLst>
                                    <p:set>
                                      <p:cBhvr>
                                        <p:cTn id="18" dur="1" fill="hold">
                                          <p:stCondLst>
                                            <p:cond delay="0"/>
                                          </p:stCondLst>
                                        </p:cTn>
                                        <p:tgtEl>
                                          <p:spTgt spid="436794"/>
                                        </p:tgtEl>
                                        <p:attrNameLst>
                                          <p:attrName>style.visibility</p:attrName>
                                        </p:attrNameLst>
                                      </p:cBhvr>
                                      <p:to>
                                        <p:strVal val="visible"/>
                                      </p:to>
                                    </p:set>
                                    <p:animEffect transition="in" filter="fade">
                                      <p:cBhvr>
                                        <p:cTn id="19" dur="500"/>
                                        <p:tgtEl>
                                          <p:spTgt spid="436794"/>
                                        </p:tgtEl>
                                      </p:cBhvr>
                                    </p:animEffect>
                                    <p:anim calcmode="lin" valueType="num">
                                      <p:cBhvr>
                                        <p:cTn id="20" dur="500" fill="hold"/>
                                        <p:tgtEl>
                                          <p:spTgt spid="436794"/>
                                        </p:tgtEl>
                                        <p:attrNameLst>
                                          <p:attrName>ppt_x</p:attrName>
                                        </p:attrNameLst>
                                      </p:cBhvr>
                                      <p:tavLst>
                                        <p:tav tm="0">
                                          <p:val>
                                            <p:strVal val="#ppt_x"/>
                                          </p:val>
                                        </p:tav>
                                        <p:tav tm="100000">
                                          <p:val>
                                            <p:strVal val="#ppt_x"/>
                                          </p:val>
                                        </p:tav>
                                      </p:tavLst>
                                    </p:anim>
                                    <p:anim calcmode="lin" valueType="num">
                                      <p:cBhvr>
                                        <p:cTn id="21" dur="500" fill="hold"/>
                                        <p:tgtEl>
                                          <p:spTgt spid="436794"/>
                                        </p:tgtEl>
                                        <p:attrNameLst>
                                          <p:attrName>ppt_y</p:attrName>
                                        </p:attrNameLst>
                                      </p:cBhvr>
                                      <p:tavLst>
                                        <p:tav tm="0">
                                          <p:val>
                                            <p:strVal val="#ppt_y-.1"/>
                                          </p:val>
                                        </p:tav>
                                        <p:tav tm="100000">
                                          <p:val>
                                            <p:strVal val="#ppt_y"/>
                                          </p:val>
                                        </p:tav>
                                      </p:tavLst>
                                    </p:anim>
                                  </p:childTnLst>
                                </p:cTn>
                              </p:par>
                              <p:par>
                                <p:cTn id="22" presetID="47" presetClass="entr" presetSubtype="0" fill="hold" grpId="0" nodeType="withEffect">
                                  <p:stCondLst>
                                    <p:cond delay="1500"/>
                                  </p:stCondLst>
                                  <p:childTnLst>
                                    <p:set>
                                      <p:cBhvr>
                                        <p:cTn id="23" dur="1" fill="hold">
                                          <p:stCondLst>
                                            <p:cond delay="0"/>
                                          </p:stCondLst>
                                        </p:cTn>
                                        <p:tgtEl>
                                          <p:spTgt spid="436795"/>
                                        </p:tgtEl>
                                        <p:attrNameLst>
                                          <p:attrName>style.visibility</p:attrName>
                                        </p:attrNameLst>
                                      </p:cBhvr>
                                      <p:to>
                                        <p:strVal val="visible"/>
                                      </p:to>
                                    </p:set>
                                    <p:animEffect transition="in" filter="fade">
                                      <p:cBhvr>
                                        <p:cTn id="24" dur="500"/>
                                        <p:tgtEl>
                                          <p:spTgt spid="436795"/>
                                        </p:tgtEl>
                                      </p:cBhvr>
                                    </p:animEffect>
                                    <p:anim calcmode="lin" valueType="num">
                                      <p:cBhvr>
                                        <p:cTn id="25" dur="500" fill="hold"/>
                                        <p:tgtEl>
                                          <p:spTgt spid="436795"/>
                                        </p:tgtEl>
                                        <p:attrNameLst>
                                          <p:attrName>ppt_x</p:attrName>
                                        </p:attrNameLst>
                                      </p:cBhvr>
                                      <p:tavLst>
                                        <p:tav tm="0">
                                          <p:val>
                                            <p:strVal val="#ppt_x"/>
                                          </p:val>
                                        </p:tav>
                                        <p:tav tm="100000">
                                          <p:val>
                                            <p:strVal val="#ppt_x"/>
                                          </p:val>
                                        </p:tav>
                                      </p:tavLst>
                                    </p:anim>
                                    <p:anim calcmode="lin" valueType="num">
                                      <p:cBhvr>
                                        <p:cTn id="26" dur="500" fill="hold"/>
                                        <p:tgtEl>
                                          <p:spTgt spid="436795"/>
                                        </p:tgtEl>
                                        <p:attrNameLst>
                                          <p:attrName>ppt_y</p:attrName>
                                        </p:attrNameLst>
                                      </p:cBhvr>
                                      <p:tavLst>
                                        <p:tav tm="0">
                                          <p:val>
                                            <p:strVal val="#ppt_y-.1"/>
                                          </p:val>
                                        </p:tav>
                                        <p:tav tm="100000">
                                          <p:val>
                                            <p:strVal val="#ppt_y"/>
                                          </p:val>
                                        </p:tav>
                                      </p:tavLst>
                                    </p:anim>
                                  </p:childTnLst>
                                </p:cTn>
                              </p:par>
                              <p:par>
                                <p:cTn id="27" presetID="47" presetClass="entr" presetSubtype="0" fill="hold" grpId="0" nodeType="withEffect">
                                  <p:stCondLst>
                                    <p:cond delay="1900"/>
                                  </p:stCondLst>
                                  <p:childTnLst>
                                    <p:set>
                                      <p:cBhvr>
                                        <p:cTn id="28" dur="1" fill="hold">
                                          <p:stCondLst>
                                            <p:cond delay="0"/>
                                          </p:stCondLst>
                                        </p:cTn>
                                        <p:tgtEl>
                                          <p:spTgt spid="436796"/>
                                        </p:tgtEl>
                                        <p:attrNameLst>
                                          <p:attrName>style.visibility</p:attrName>
                                        </p:attrNameLst>
                                      </p:cBhvr>
                                      <p:to>
                                        <p:strVal val="visible"/>
                                      </p:to>
                                    </p:set>
                                    <p:animEffect transition="in" filter="fade">
                                      <p:cBhvr>
                                        <p:cTn id="29" dur="500"/>
                                        <p:tgtEl>
                                          <p:spTgt spid="436796"/>
                                        </p:tgtEl>
                                      </p:cBhvr>
                                    </p:animEffect>
                                    <p:anim calcmode="lin" valueType="num">
                                      <p:cBhvr>
                                        <p:cTn id="30" dur="500" fill="hold"/>
                                        <p:tgtEl>
                                          <p:spTgt spid="436796"/>
                                        </p:tgtEl>
                                        <p:attrNameLst>
                                          <p:attrName>ppt_x</p:attrName>
                                        </p:attrNameLst>
                                      </p:cBhvr>
                                      <p:tavLst>
                                        <p:tav tm="0">
                                          <p:val>
                                            <p:strVal val="#ppt_x"/>
                                          </p:val>
                                        </p:tav>
                                        <p:tav tm="100000">
                                          <p:val>
                                            <p:strVal val="#ppt_x"/>
                                          </p:val>
                                        </p:tav>
                                      </p:tavLst>
                                    </p:anim>
                                    <p:anim calcmode="lin" valueType="num">
                                      <p:cBhvr>
                                        <p:cTn id="31" dur="500" fill="hold"/>
                                        <p:tgtEl>
                                          <p:spTgt spid="436796"/>
                                        </p:tgtEl>
                                        <p:attrNameLst>
                                          <p:attrName>ppt_y</p:attrName>
                                        </p:attrNameLst>
                                      </p:cBhvr>
                                      <p:tavLst>
                                        <p:tav tm="0">
                                          <p:val>
                                            <p:strVal val="#ppt_y-.1"/>
                                          </p:val>
                                        </p:tav>
                                        <p:tav tm="100000">
                                          <p:val>
                                            <p:strVal val="#ppt_y"/>
                                          </p:val>
                                        </p:tav>
                                      </p:tavLst>
                                    </p:anim>
                                  </p:childTnLst>
                                </p:cTn>
                              </p:par>
                              <p:par>
                                <p:cTn id="32" presetID="47" presetClass="entr" presetSubtype="0" fill="hold" grpId="0" nodeType="withEffect">
                                  <p:stCondLst>
                                    <p:cond delay="2300"/>
                                  </p:stCondLst>
                                  <p:childTnLst>
                                    <p:set>
                                      <p:cBhvr>
                                        <p:cTn id="33" dur="1" fill="hold">
                                          <p:stCondLst>
                                            <p:cond delay="0"/>
                                          </p:stCondLst>
                                        </p:cTn>
                                        <p:tgtEl>
                                          <p:spTgt spid="436797"/>
                                        </p:tgtEl>
                                        <p:attrNameLst>
                                          <p:attrName>style.visibility</p:attrName>
                                        </p:attrNameLst>
                                      </p:cBhvr>
                                      <p:to>
                                        <p:strVal val="visible"/>
                                      </p:to>
                                    </p:set>
                                    <p:animEffect transition="in" filter="fade">
                                      <p:cBhvr>
                                        <p:cTn id="34" dur="500"/>
                                        <p:tgtEl>
                                          <p:spTgt spid="436797"/>
                                        </p:tgtEl>
                                      </p:cBhvr>
                                    </p:animEffect>
                                    <p:anim calcmode="lin" valueType="num">
                                      <p:cBhvr>
                                        <p:cTn id="35" dur="500" fill="hold"/>
                                        <p:tgtEl>
                                          <p:spTgt spid="436797"/>
                                        </p:tgtEl>
                                        <p:attrNameLst>
                                          <p:attrName>ppt_x</p:attrName>
                                        </p:attrNameLst>
                                      </p:cBhvr>
                                      <p:tavLst>
                                        <p:tav tm="0">
                                          <p:val>
                                            <p:strVal val="#ppt_x"/>
                                          </p:val>
                                        </p:tav>
                                        <p:tav tm="100000">
                                          <p:val>
                                            <p:strVal val="#ppt_x"/>
                                          </p:val>
                                        </p:tav>
                                      </p:tavLst>
                                    </p:anim>
                                    <p:anim calcmode="lin" valueType="num">
                                      <p:cBhvr>
                                        <p:cTn id="36" dur="500" fill="hold"/>
                                        <p:tgtEl>
                                          <p:spTgt spid="436797"/>
                                        </p:tgtEl>
                                        <p:attrNameLst>
                                          <p:attrName>ppt_y</p:attrName>
                                        </p:attrNameLst>
                                      </p:cBhvr>
                                      <p:tavLst>
                                        <p:tav tm="0">
                                          <p:val>
                                            <p:strVal val="#ppt_y-.1"/>
                                          </p:val>
                                        </p:tav>
                                        <p:tav tm="100000">
                                          <p:val>
                                            <p:strVal val="#ppt_y"/>
                                          </p:val>
                                        </p:tav>
                                      </p:tavLst>
                                    </p:anim>
                                  </p:childTnLst>
                                </p:cTn>
                              </p:par>
                              <p:par>
                                <p:cTn id="37" presetID="47" presetClass="entr" presetSubtype="0" fill="hold" grpId="0" nodeType="withEffect">
                                  <p:stCondLst>
                                    <p:cond delay="2600"/>
                                  </p:stCondLst>
                                  <p:childTnLst>
                                    <p:set>
                                      <p:cBhvr>
                                        <p:cTn id="38" dur="1" fill="hold">
                                          <p:stCondLst>
                                            <p:cond delay="0"/>
                                          </p:stCondLst>
                                        </p:cTn>
                                        <p:tgtEl>
                                          <p:spTgt spid="436822"/>
                                        </p:tgtEl>
                                        <p:attrNameLst>
                                          <p:attrName>style.visibility</p:attrName>
                                        </p:attrNameLst>
                                      </p:cBhvr>
                                      <p:to>
                                        <p:strVal val="visible"/>
                                      </p:to>
                                    </p:set>
                                    <p:animEffect transition="in" filter="fade">
                                      <p:cBhvr>
                                        <p:cTn id="39" dur="500"/>
                                        <p:tgtEl>
                                          <p:spTgt spid="436822"/>
                                        </p:tgtEl>
                                      </p:cBhvr>
                                    </p:animEffect>
                                    <p:anim calcmode="lin" valueType="num">
                                      <p:cBhvr>
                                        <p:cTn id="40" dur="500" fill="hold"/>
                                        <p:tgtEl>
                                          <p:spTgt spid="436822"/>
                                        </p:tgtEl>
                                        <p:attrNameLst>
                                          <p:attrName>ppt_x</p:attrName>
                                        </p:attrNameLst>
                                      </p:cBhvr>
                                      <p:tavLst>
                                        <p:tav tm="0">
                                          <p:val>
                                            <p:strVal val="#ppt_x"/>
                                          </p:val>
                                        </p:tav>
                                        <p:tav tm="100000">
                                          <p:val>
                                            <p:strVal val="#ppt_x"/>
                                          </p:val>
                                        </p:tav>
                                      </p:tavLst>
                                    </p:anim>
                                    <p:anim calcmode="lin" valueType="num">
                                      <p:cBhvr>
                                        <p:cTn id="41" dur="500" fill="hold"/>
                                        <p:tgtEl>
                                          <p:spTgt spid="436822"/>
                                        </p:tgtEl>
                                        <p:attrNameLst>
                                          <p:attrName>ppt_y</p:attrName>
                                        </p:attrNameLst>
                                      </p:cBhvr>
                                      <p:tavLst>
                                        <p:tav tm="0">
                                          <p:val>
                                            <p:strVal val="#ppt_y-.1"/>
                                          </p:val>
                                        </p:tav>
                                        <p:tav tm="100000">
                                          <p:val>
                                            <p:strVal val="#ppt_y"/>
                                          </p:val>
                                        </p:tav>
                                      </p:tavLst>
                                    </p:anim>
                                  </p:childTnLst>
                                </p:cTn>
                              </p:par>
                              <p:par>
                                <p:cTn id="42" presetID="47" presetClass="entr" presetSubtype="0" fill="hold" grpId="0" nodeType="withEffect">
                                  <p:stCondLst>
                                    <p:cond delay="2600"/>
                                  </p:stCondLst>
                                  <p:childTnLst>
                                    <p:set>
                                      <p:cBhvr>
                                        <p:cTn id="43" dur="1" fill="hold">
                                          <p:stCondLst>
                                            <p:cond delay="0"/>
                                          </p:stCondLst>
                                        </p:cTn>
                                        <p:tgtEl>
                                          <p:spTgt spid="436844"/>
                                        </p:tgtEl>
                                        <p:attrNameLst>
                                          <p:attrName>style.visibility</p:attrName>
                                        </p:attrNameLst>
                                      </p:cBhvr>
                                      <p:to>
                                        <p:strVal val="visible"/>
                                      </p:to>
                                    </p:set>
                                    <p:animEffect transition="in" filter="fade">
                                      <p:cBhvr>
                                        <p:cTn id="44" dur="500"/>
                                        <p:tgtEl>
                                          <p:spTgt spid="436844"/>
                                        </p:tgtEl>
                                      </p:cBhvr>
                                    </p:animEffect>
                                    <p:anim calcmode="lin" valueType="num">
                                      <p:cBhvr>
                                        <p:cTn id="45" dur="500" fill="hold"/>
                                        <p:tgtEl>
                                          <p:spTgt spid="436844"/>
                                        </p:tgtEl>
                                        <p:attrNameLst>
                                          <p:attrName>ppt_x</p:attrName>
                                        </p:attrNameLst>
                                      </p:cBhvr>
                                      <p:tavLst>
                                        <p:tav tm="0">
                                          <p:val>
                                            <p:strVal val="#ppt_x"/>
                                          </p:val>
                                        </p:tav>
                                        <p:tav tm="100000">
                                          <p:val>
                                            <p:strVal val="#ppt_x"/>
                                          </p:val>
                                        </p:tav>
                                      </p:tavLst>
                                    </p:anim>
                                    <p:anim calcmode="lin" valueType="num">
                                      <p:cBhvr>
                                        <p:cTn id="46" dur="500" fill="hold"/>
                                        <p:tgtEl>
                                          <p:spTgt spid="436844"/>
                                        </p:tgtEl>
                                        <p:attrNameLst>
                                          <p:attrName>ppt_y</p:attrName>
                                        </p:attrNameLst>
                                      </p:cBhvr>
                                      <p:tavLst>
                                        <p:tav tm="0">
                                          <p:val>
                                            <p:strVal val="#ppt_y-.1"/>
                                          </p:val>
                                        </p:tav>
                                        <p:tav tm="100000">
                                          <p:val>
                                            <p:strVal val="#ppt_y"/>
                                          </p:val>
                                        </p:tav>
                                      </p:tavLst>
                                    </p:anim>
                                  </p:childTnLst>
                                </p:cTn>
                              </p:par>
                              <p:par>
                                <p:cTn id="47" presetID="47" presetClass="entr" presetSubtype="0" fill="hold" grpId="0" nodeType="withEffect">
                                  <p:stCondLst>
                                    <p:cond delay="2500"/>
                                  </p:stCondLst>
                                  <p:childTnLst>
                                    <p:set>
                                      <p:cBhvr>
                                        <p:cTn id="48" dur="1" fill="hold">
                                          <p:stCondLst>
                                            <p:cond delay="0"/>
                                          </p:stCondLst>
                                        </p:cTn>
                                        <p:tgtEl>
                                          <p:spTgt spid="436843"/>
                                        </p:tgtEl>
                                        <p:attrNameLst>
                                          <p:attrName>style.visibility</p:attrName>
                                        </p:attrNameLst>
                                      </p:cBhvr>
                                      <p:to>
                                        <p:strVal val="visible"/>
                                      </p:to>
                                    </p:set>
                                    <p:animEffect transition="in" filter="fade">
                                      <p:cBhvr>
                                        <p:cTn id="49" dur="500"/>
                                        <p:tgtEl>
                                          <p:spTgt spid="436843"/>
                                        </p:tgtEl>
                                      </p:cBhvr>
                                    </p:animEffect>
                                    <p:anim calcmode="lin" valueType="num">
                                      <p:cBhvr>
                                        <p:cTn id="50" dur="500" fill="hold"/>
                                        <p:tgtEl>
                                          <p:spTgt spid="436843"/>
                                        </p:tgtEl>
                                        <p:attrNameLst>
                                          <p:attrName>ppt_x</p:attrName>
                                        </p:attrNameLst>
                                      </p:cBhvr>
                                      <p:tavLst>
                                        <p:tav tm="0">
                                          <p:val>
                                            <p:strVal val="#ppt_x"/>
                                          </p:val>
                                        </p:tav>
                                        <p:tav tm="100000">
                                          <p:val>
                                            <p:strVal val="#ppt_x"/>
                                          </p:val>
                                        </p:tav>
                                      </p:tavLst>
                                    </p:anim>
                                    <p:anim calcmode="lin" valueType="num">
                                      <p:cBhvr>
                                        <p:cTn id="51" dur="500" fill="hold"/>
                                        <p:tgtEl>
                                          <p:spTgt spid="436843"/>
                                        </p:tgtEl>
                                        <p:attrNameLst>
                                          <p:attrName>ppt_y</p:attrName>
                                        </p:attrNameLst>
                                      </p:cBhvr>
                                      <p:tavLst>
                                        <p:tav tm="0">
                                          <p:val>
                                            <p:strVal val="#ppt_y-.1"/>
                                          </p:val>
                                        </p:tav>
                                        <p:tav tm="100000">
                                          <p:val>
                                            <p:strVal val="#ppt_y"/>
                                          </p:val>
                                        </p:tav>
                                      </p:tavLst>
                                    </p:anim>
                                  </p:childTnLst>
                                </p:cTn>
                              </p:par>
                              <p:par>
                                <p:cTn id="52" presetID="47" presetClass="entr" presetSubtype="0" fill="hold" grpId="0" nodeType="withEffect">
                                  <p:stCondLst>
                                    <p:cond delay="2400"/>
                                  </p:stCondLst>
                                  <p:childTnLst>
                                    <p:set>
                                      <p:cBhvr>
                                        <p:cTn id="53" dur="1" fill="hold">
                                          <p:stCondLst>
                                            <p:cond delay="0"/>
                                          </p:stCondLst>
                                        </p:cTn>
                                        <p:tgtEl>
                                          <p:spTgt spid="436845"/>
                                        </p:tgtEl>
                                        <p:attrNameLst>
                                          <p:attrName>style.visibility</p:attrName>
                                        </p:attrNameLst>
                                      </p:cBhvr>
                                      <p:to>
                                        <p:strVal val="visible"/>
                                      </p:to>
                                    </p:set>
                                    <p:animEffect transition="in" filter="fade">
                                      <p:cBhvr>
                                        <p:cTn id="54" dur="500"/>
                                        <p:tgtEl>
                                          <p:spTgt spid="436845"/>
                                        </p:tgtEl>
                                      </p:cBhvr>
                                    </p:animEffect>
                                    <p:anim calcmode="lin" valueType="num">
                                      <p:cBhvr>
                                        <p:cTn id="55" dur="500" fill="hold"/>
                                        <p:tgtEl>
                                          <p:spTgt spid="436845"/>
                                        </p:tgtEl>
                                        <p:attrNameLst>
                                          <p:attrName>ppt_x</p:attrName>
                                        </p:attrNameLst>
                                      </p:cBhvr>
                                      <p:tavLst>
                                        <p:tav tm="0">
                                          <p:val>
                                            <p:strVal val="#ppt_x"/>
                                          </p:val>
                                        </p:tav>
                                        <p:tav tm="100000">
                                          <p:val>
                                            <p:strVal val="#ppt_x"/>
                                          </p:val>
                                        </p:tav>
                                      </p:tavLst>
                                    </p:anim>
                                    <p:anim calcmode="lin" valueType="num">
                                      <p:cBhvr>
                                        <p:cTn id="56" dur="500" fill="hold"/>
                                        <p:tgtEl>
                                          <p:spTgt spid="436845"/>
                                        </p:tgtEl>
                                        <p:attrNameLst>
                                          <p:attrName>ppt_y</p:attrName>
                                        </p:attrNameLst>
                                      </p:cBhvr>
                                      <p:tavLst>
                                        <p:tav tm="0">
                                          <p:val>
                                            <p:strVal val="#ppt_y-.1"/>
                                          </p:val>
                                        </p:tav>
                                        <p:tav tm="100000">
                                          <p:val>
                                            <p:strVal val="#ppt_y"/>
                                          </p:val>
                                        </p:tav>
                                      </p:tavLst>
                                    </p:anim>
                                  </p:childTnLst>
                                </p:cTn>
                              </p:par>
                              <p:par>
                                <p:cTn id="57" presetID="47" presetClass="entr" presetSubtype="0" fill="hold" grpId="0" nodeType="withEffect">
                                  <p:stCondLst>
                                    <p:cond delay="2000"/>
                                  </p:stCondLst>
                                  <p:childTnLst>
                                    <p:set>
                                      <p:cBhvr>
                                        <p:cTn id="58" dur="1" fill="hold">
                                          <p:stCondLst>
                                            <p:cond delay="0"/>
                                          </p:stCondLst>
                                        </p:cTn>
                                        <p:tgtEl>
                                          <p:spTgt spid="436823"/>
                                        </p:tgtEl>
                                        <p:attrNameLst>
                                          <p:attrName>style.visibility</p:attrName>
                                        </p:attrNameLst>
                                      </p:cBhvr>
                                      <p:to>
                                        <p:strVal val="visible"/>
                                      </p:to>
                                    </p:set>
                                    <p:animEffect transition="in" filter="fade">
                                      <p:cBhvr>
                                        <p:cTn id="59" dur="500"/>
                                        <p:tgtEl>
                                          <p:spTgt spid="436823"/>
                                        </p:tgtEl>
                                      </p:cBhvr>
                                    </p:animEffect>
                                    <p:anim calcmode="lin" valueType="num">
                                      <p:cBhvr>
                                        <p:cTn id="60" dur="500" fill="hold"/>
                                        <p:tgtEl>
                                          <p:spTgt spid="436823"/>
                                        </p:tgtEl>
                                        <p:attrNameLst>
                                          <p:attrName>ppt_x</p:attrName>
                                        </p:attrNameLst>
                                      </p:cBhvr>
                                      <p:tavLst>
                                        <p:tav tm="0">
                                          <p:val>
                                            <p:strVal val="#ppt_x"/>
                                          </p:val>
                                        </p:tav>
                                        <p:tav tm="100000">
                                          <p:val>
                                            <p:strVal val="#ppt_x"/>
                                          </p:val>
                                        </p:tav>
                                      </p:tavLst>
                                    </p:anim>
                                    <p:anim calcmode="lin" valueType="num">
                                      <p:cBhvr>
                                        <p:cTn id="61" dur="500" fill="hold"/>
                                        <p:tgtEl>
                                          <p:spTgt spid="436823"/>
                                        </p:tgtEl>
                                        <p:attrNameLst>
                                          <p:attrName>ppt_y</p:attrName>
                                        </p:attrNameLst>
                                      </p:cBhvr>
                                      <p:tavLst>
                                        <p:tav tm="0">
                                          <p:val>
                                            <p:strVal val="#ppt_y-.1"/>
                                          </p:val>
                                        </p:tav>
                                        <p:tav tm="100000">
                                          <p:val>
                                            <p:strVal val="#ppt_y"/>
                                          </p:val>
                                        </p:tav>
                                      </p:tavLst>
                                    </p:anim>
                                  </p:childTnLst>
                                </p:cTn>
                              </p:par>
                              <p:par>
                                <p:cTn id="62" presetID="47" presetClass="entr" presetSubtype="0" fill="hold" grpId="0" nodeType="withEffect">
                                  <p:stCondLst>
                                    <p:cond delay="1800"/>
                                  </p:stCondLst>
                                  <p:childTnLst>
                                    <p:set>
                                      <p:cBhvr>
                                        <p:cTn id="63" dur="1" fill="hold">
                                          <p:stCondLst>
                                            <p:cond delay="0"/>
                                          </p:stCondLst>
                                        </p:cTn>
                                        <p:tgtEl>
                                          <p:spTgt spid="436824"/>
                                        </p:tgtEl>
                                        <p:attrNameLst>
                                          <p:attrName>style.visibility</p:attrName>
                                        </p:attrNameLst>
                                      </p:cBhvr>
                                      <p:to>
                                        <p:strVal val="visible"/>
                                      </p:to>
                                    </p:set>
                                    <p:animEffect transition="in" filter="fade">
                                      <p:cBhvr>
                                        <p:cTn id="64" dur="500"/>
                                        <p:tgtEl>
                                          <p:spTgt spid="436824"/>
                                        </p:tgtEl>
                                      </p:cBhvr>
                                    </p:animEffect>
                                    <p:anim calcmode="lin" valueType="num">
                                      <p:cBhvr>
                                        <p:cTn id="65" dur="500" fill="hold"/>
                                        <p:tgtEl>
                                          <p:spTgt spid="436824"/>
                                        </p:tgtEl>
                                        <p:attrNameLst>
                                          <p:attrName>ppt_x</p:attrName>
                                        </p:attrNameLst>
                                      </p:cBhvr>
                                      <p:tavLst>
                                        <p:tav tm="0">
                                          <p:val>
                                            <p:strVal val="#ppt_x"/>
                                          </p:val>
                                        </p:tav>
                                        <p:tav tm="100000">
                                          <p:val>
                                            <p:strVal val="#ppt_x"/>
                                          </p:val>
                                        </p:tav>
                                      </p:tavLst>
                                    </p:anim>
                                    <p:anim calcmode="lin" valueType="num">
                                      <p:cBhvr>
                                        <p:cTn id="66" dur="500" fill="hold"/>
                                        <p:tgtEl>
                                          <p:spTgt spid="436824"/>
                                        </p:tgtEl>
                                        <p:attrNameLst>
                                          <p:attrName>ppt_y</p:attrName>
                                        </p:attrNameLst>
                                      </p:cBhvr>
                                      <p:tavLst>
                                        <p:tav tm="0">
                                          <p:val>
                                            <p:strVal val="#ppt_y-.1"/>
                                          </p:val>
                                        </p:tav>
                                        <p:tav tm="100000">
                                          <p:val>
                                            <p:strVal val="#ppt_y"/>
                                          </p:val>
                                        </p:tav>
                                      </p:tavLst>
                                    </p:anim>
                                  </p:childTnLst>
                                </p:cTn>
                              </p:par>
                            </p:childTnLst>
                          </p:cTn>
                        </p:par>
                        <p:par>
                          <p:cTn id="67" fill="hold">
                            <p:stCondLst>
                              <p:cond delay="3100"/>
                            </p:stCondLst>
                            <p:childTnLst>
                              <p:par>
                                <p:cTn id="68" presetID="6" presetClass="emph" presetSubtype="0" fill="hold" grpId="1" nodeType="afterEffect">
                                  <p:stCondLst>
                                    <p:cond delay="0"/>
                                  </p:stCondLst>
                                  <p:childTnLst>
                                    <p:animScale>
                                      <p:cBhvr>
                                        <p:cTn id="69" dur="500" fill="hold"/>
                                        <p:tgtEl>
                                          <p:spTgt spid="436834"/>
                                        </p:tgtEl>
                                      </p:cBhvr>
                                      <p:by x="150000" y="150000"/>
                                    </p:animScale>
                                  </p:childTnLst>
                                </p:cTn>
                              </p:par>
                              <p:par>
                                <p:cTn id="70" presetID="6" presetClass="emph" presetSubtype="0" fill="hold" grpId="1" nodeType="withEffect">
                                  <p:stCondLst>
                                    <p:cond delay="200"/>
                                  </p:stCondLst>
                                  <p:childTnLst>
                                    <p:animScale>
                                      <p:cBhvr>
                                        <p:cTn id="71" dur="500" fill="hold"/>
                                        <p:tgtEl>
                                          <p:spTgt spid="436792"/>
                                        </p:tgtEl>
                                      </p:cBhvr>
                                      <p:by x="150000" y="150000"/>
                                    </p:animScale>
                                  </p:childTnLst>
                                </p:cTn>
                              </p:par>
                              <p:par>
                                <p:cTn id="72" presetID="6" presetClass="emph" presetSubtype="0" fill="hold" grpId="1" nodeType="withEffect">
                                  <p:stCondLst>
                                    <p:cond delay="400"/>
                                  </p:stCondLst>
                                  <p:childTnLst>
                                    <p:animScale>
                                      <p:cBhvr>
                                        <p:cTn id="73" dur="500" fill="hold"/>
                                        <p:tgtEl>
                                          <p:spTgt spid="436793"/>
                                        </p:tgtEl>
                                      </p:cBhvr>
                                      <p:by x="150000" y="150000"/>
                                    </p:animScale>
                                  </p:childTnLst>
                                </p:cTn>
                              </p:par>
                              <p:par>
                                <p:cTn id="74" presetID="6" presetClass="emph" presetSubtype="0" fill="hold" grpId="1" nodeType="withEffect">
                                  <p:stCondLst>
                                    <p:cond delay="800"/>
                                  </p:stCondLst>
                                  <p:childTnLst>
                                    <p:animScale>
                                      <p:cBhvr>
                                        <p:cTn id="75" dur="500" fill="hold"/>
                                        <p:tgtEl>
                                          <p:spTgt spid="436794"/>
                                        </p:tgtEl>
                                      </p:cBhvr>
                                      <p:by x="150000" y="150000"/>
                                    </p:animScale>
                                  </p:childTnLst>
                                </p:cTn>
                              </p:par>
                              <p:par>
                                <p:cTn id="76" presetID="6" presetClass="emph" presetSubtype="0" fill="hold" grpId="1" nodeType="withEffect">
                                  <p:stCondLst>
                                    <p:cond delay="1100"/>
                                  </p:stCondLst>
                                  <p:childTnLst>
                                    <p:animScale>
                                      <p:cBhvr>
                                        <p:cTn id="77" dur="500" fill="hold"/>
                                        <p:tgtEl>
                                          <p:spTgt spid="436795"/>
                                        </p:tgtEl>
                                      </p:cBhvr>
                                      <p:by x="150000" y="150000"/>
                                    </p:animScale>
                                  </p:childTnLst>
                                </p:cTn>
                              </p:par>
                              <p:par>
                                <p:cTn id="78" presetID="6" presetClass="emph" presetSubtype="0" fill="hold" grpId="1" nodeType="withEffect">
                                  <p:stCondLst>
                                    <p:cond delay="1400"/>
                                  </p:stCondLst>
                                  <p:childTnLst>
                                    <p:animScale>
                                      <p:cBhvr>
                                        <p:cTn id="79" dur="500" fill="hold"/>
                                        <p:tgtEl>
                                          <p:spTgt spid="436796"/>
                                        </p:tgtEl>
                                      </p:cBhvr>
                                      <p:by x="150000" y="150000"/>
                                    </p:animScale>
                                  </p:childTnLst>
                                </p:cTn>
                              </p:par>
                              <p:par>
                                <p:cTn id="80" presetID="6" presetClass="emph" presetSubtype="0" fill="hold" grpId="1" nodeType="withEffect">
                                  <p:stCondLst>
                                    <p:cond delay="1700"/>
                                  </p:stCondLst>
                                  <p:childTnLst>
                                    <p:animScale>
                                      <p:cBhvr>
                                        <p:cTn id="81" dur="500" fill="hold"/>
                                        <p:tgtEl>
                                          <p:spTgt spid="436797"/>
                                        </p:tgtEl>
                                      </p:cBhvr>
                                      <p:by x="150000" y="150000"/>
                                    </p:animScale>
                                  </p:childTnLst>
                                </p:cTn>
                              </p:par>
                              <p:par>
                                <p:cTn id="82" presetID="6" presetClass="emph" presetSubtype="0" fill="hold" grpId="1" nodeType="withEffect">
                                  <p:stCondLst>
                                    <p:cond delay="2000"/>
                                  </p:stCondLst>
                                  <p:childTnLst>
                                    <p:animScale>
                                      <p:cBhvr>
                                        <p:cTn id="83" dur="500" fill="hold"/>
                                        <p:tgtEl>
                                          <p:spTgt spid="436822"/>
                                        </p:tgtEl>
                                      </p:cBhvr>
                                      <p:by x="150000" y="150000"/>
                                    </p:animScale>
                                  </p:childTnLst>
                                </p:cTn>
                              </p:par>
                              <p:par>
                                <p:cTn id="84" presetID="6" presetClass="emph" presetSubtype="0" fill="hold" grpId="1" nodeType="withEffect">
                                  <p:stCondLst>
                                    <p:cond delay="2200"/>
                                  </p:stCondLst>
                                  <p:childTnLst>
                                    <p:animScale>
                                      <p:cBhvr>
                                        <p:cTn id="85" dur="500" fill="hold"/>
                                        <p:tgtEl>
                                          <p:spTgt spid="436823"/>
                                        </p:tgtEl>
                                      </p:cBhvr>
                                      <p:by x="150000" y="150000"/>
                                    </p:animScale>
                                  </p:childTnLst>
                                </p:cTn>
                              </p:par>
                              <p:par>
                                <p:cTn id="86" presetID="6" presetClass="emph" presetSubtype="0" fill="hold" grpId="1" nodeType="withEffect">
                                  <p:stCondLst>
                                    <p:cond delay="2300"/>
                                  </p:stCondLst>
                                  <p:childTnLst>
                                    <p:animScale>
                                      <p:cBhvr>
                                        <p:cTn id="87" dur="500" fill="hold"/>
                                        <p:tgtEl>
                                          <p:spTgt spid="436824"/>
                                        </p:tgtEl>
                                      </p:cBhvr>
                                      <p:by x="150000" y="150000"/>
                                    </p:animScale>
                                  </p:childTnLst>
                                </p:cTn>
                              </p:par>
                            </p:childTnLst>
                          </p:cTn>
                        </p:par>
                        <p:par>
                          <p:cTn id="88" fill="hold">
                            <p:stCondLst>
                              <p:cond delay="5900"/>
                            </p:stCondLst>
                            <p:childTnLst>
                              <p:par>
                                <p:cTn id="89" presetID="6" presetClass="emph" presetSubtype="0" fill="hold" grpId="1" nodeType="afterEffect">
                                  <p:stCondLst>
                                    <p:cond delay="0"/>
                                  </p:stCondLst>
                                  <p:childTnLst>
                                    <p:animScale>
                                      <p:cBhvr>
                                        <p:cTn id="90" dur="500" fill="hold"/>
                                        <p:tgtEl>
                                          <p:spTgt spid="436842"/>
                                        </p:tgtEl>
                                      </p:cBhvr>
                                      <p:by x="150000" y="150000"/>
                                    </p:animScale>
                                  </p:childTnLst>
                                </p:cTn>
                              </p:par>
                              <p:par>
                                <p:cTn id="91" presetID="6" presetClass="emph" presetSubtype="0" fill="hold" grpId="1" nodeType="withEffect">
                                  <p:stCondLst>
                                    <p:cond delay="400"/>
                                  </p:stCondLst>
                                  <p:childTnLst>
                                    <p:animScale>
                                      <p:cBhvr>
                                        <p:cTn id="92" dur="500" fill="hold"/>
                                        <p:tgtEl>
                                          <p:spTgt spid="436843"/>
                                        </p:tgtEl>
                                      </p:cBhvr>
                                      <p:by x="150000" y="150000"/>
                                    </p:animScale>
                                  </p:childTnLst>
                                </p:cTn>
                              </p:par>
                              <p:par>
                                <p:cTn id="93" presetID="6" presetClass="emph" presetSubtype="0" fill="hold" grpId="1" nodeType="withEffect">
                                  <p:stCondLst>
                                    <p:cond delay="800"/>
                                  </p:stCondLst>
                                  <p:childTnLst>
                                    <p:animScale>
                                      <p:cBhvr>
                                        <p:cTn id="94" dur="500" fill="hold"/>
                                        <p:tgtEl>
                                          <p:spTgt spid="436844"/>
                                        </p:tgtEl>
                                      </p:cBhvr>
                                      <p:by x="150000" y="150000"/>
                                    </p:animScale>
                                  </p:childTnLst>
                                </p:cTn>
                              </p:par>
                              <p:par>
                                <p:cTn id="95" presetID="6" presetClass="emph" presetSubtype="0" fill="hold" grpId="1" nodeType="withEffect">
                                  <p:stCondLst>
                                    <p:cond delay="1100"/>
                                  </p:stCondLst>
                                  <p:childTnLst>
                                    <p:animScale>
                                      <p:cBhvr>
                                        <p:cTn id="96" dur="500" fill="hold"/>
                                        <p:tgtEl>
                                          <p:spTgt spid="436845"/>
                                        </p:tgtEl>
                                      </p:cBhvr>
                                      <p:by x="150000" y="150000"/>
                                    </p:animScale>
                                  </p:childTnLst>
                                </p:cTn>
                              </p:par>
                              <p:par>
                                <p:cTn id="97" presetID="53" presetClass="entr" presetSubtype="0" fill="hold" grpId="0" nodeType="withEffect">
                                  <p:stCondLst>
                                    <p:cond delay="0"/>
                                  </p:stCondLst>
                                  <p:childTnLst>
                                    <p:set>
                                      <p:cBhvr>
                                        <p:cTn id="98" dur="1" fill="hold">
                                          <p:stCondLst>
                                            <p:cond delay="0"/>
                                          </p:stCondLst>
                                        </p:cTn>
                                        <p:tgtEl>
                                          <p:spTgt spid="436847"/>
                                        </p:tgtEl>
                                        <p:attrNameLst>
                                          <p:attrName>style.visibility</p:attrName>
                                        </p:attrNameLst>
                                      </p:cBhvr>
                                      <p:to>
                                        <p:strVal val="visible"/>
                                      </p:to>
                                    </p:set>
                                    <p:anim calcmode="lin" valueType="num">
                                      <p:cBhvr>
                                        <p:cTn id="99" dur="1000" fill="hold"/>
                                        <p:tgtEl>
                                          <p:spTgt spid="436847"/>
                                        </p:tgtEl>
                                        <p:attrNameLst>
                                          <p:attrName>ppt_w</p:attrName>
                                        </p:attrNameLst>
                                      </p:cBhvr>
                                      <p:tavLst>
                                        <p:tav tm="0">
                                          <p:val>
                                            <p:fltVal val="0"/>
                                          </p:val>
                                        </p:tav>
                                        <p:tav tm="100000">
                                          <p:val>
                                            <p:strVal val="#ppt_w"/>
                                          </p:val>
                                        </p:tav>
                                      </p:tavLst>
                                    </p:anim>
                                    <p:anim calcmode="lin" valueType="num">
                                      <p:cBhvr>
                                        <p:cTn id="100" dur="1000" fill="hold"/>
                                        <p:tgtEl>
                                          <p:spTgt spid="436847"/>
                                        </p:tgtEl>
                                        <p:attrNameLst>
                                          <p:attrName>ppt_h</p:attrName>
                                        </p:attrNameLst>
                                      </p:cBhvr>
                                      <p:tavLst>
                                        <p:tav tm="0">
                                          <p:val>
                                            <p:fltVal val="0"/>
                                          </p:val>
                                        </p:tav>
                                        <p:tav tm="100000">
                                          <p:val>
                                            <p:strVal val="#ppt_h"/>
                                          </p:val>
                                        </p:tav>
                                      </p:tavLst>
                                    </p:anim>
                                    <p:animEffect transition="in" filter="fade">
                                      <p:cBhvr>
                                        <p:cTn id="101" dur="1000"/>
                                        <p:tgtEl>
                                          <p:spTgt spid="436847"/>
                                        </p:tgtEl>
                                      </p:cBhvr>
                                    </p:animEffect>
                                  </p:childTnLst>
                                </p:cTn>
                              </p:par>
                              <p:par>
                                <p:cTn id="102" presetID="37" presetClass="path" presetSubtype="0" accel="50000" decel="50000" fill="hold" grpId="1" nodeType="withEffect">
                                  <p:stCondLst>
                                    <p:cond delay="0"/>
                                  </p:stCondLst>
                                  <p:childTnLst>
                                    <p:animMotion origin="layout" path="M 0.17344 0.26526 C 0.15434 0.26017 0.07587 0.23011 0.04201 0.19056 C 0.00816 0.15101 -0.01441 0.06198 -0.02934 0.02821 " pathEditMode="relative" rAng="0" ptsTypes="faf">
                                      <p:cBhvr>
                                        <p:cTn id="103" dur="1000" fill="hold"/>
                                        <p:tgtEl>
                                          <p:spTgt spid="436847"/>
                                        </p:tgtEl>
                                        <p:attrNameLst>
                                          <p:attrName>ppt_x</p:attrName>
                                          <p:attrName>ppt_y</p:attrName>
                                        </p:attrNameLst>
                                      </p:cBhvr>
                                      <p:rCtr x="-10100" y="-1190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6842" grpId="0" animBg="1"/>
      <p:bldP spid="436842" grpId="1" animBg="1"/>
      <p:bldP spid="436834" grpId="0" animBg="1"/>
      <p:bldP spid="436834" grpId="1" animBg="1"/>
      <p:bldP spid="436796" grpId="0" animBg="1"/>
      <p:bldP spid="436796" grpId="1" animBg="1"/>
      <p:bldP spid="436797" grpId="0" animBg="1"/>
      <p:bldP spid="436797" grpId="1" animBg="1"/>
      <p:bldP spid="436792" grpId="0" animBg="1"/>
      <p:bldP spid="436792" grpId="1" animBg="1"/>
      <p:bldP spid="436793" grpId="0" animBg="1"/>
      <p:bldP spid="436793" grpId="1" animBg="1"/>
      <p:bldP spid="436794" grpId="0" animBg="1"/>
      <p:bldP spid="436794" grpId="1" animBg="1"/>
      <p:bldP spid="436795" grpId="0" animBg="1"/>
      <p:bldP spid="436795" grpId="1" animBg="1"/>
      <p:bldP spid="436822" grpId="0" animBg="1"/>
      <p:bldP spid="436822" grpId="1" animBg="1"/>
      <p:bldP spid="436823" grpId="0" animBg="1"/>
      <p:bldP spid="436823" grpId="1" animBg="1"/>
      <p:bldP spid="436824" grpId="0" animBg="1"/>
      <p:bldP spid="436824" grpId="1" animBg="1"/>
      <p:bldP spid="436843" grpId="0" animBg="1"/>
      <p:bldP spid="436843" grpId="1" animBg="1"/>
      <p:bldP spid="436844" grpId="0" animBg="1"/>
      <p:bldP spid="436844" grpId="1" animBg="1"/>
      <p:bldP spid="436845" grpId="0" animBg="1"/>
      <p:bldP spid="436845" grpId="1" animBg="1"/>
      <p:bldP spid="436847" grpId="0"/>
      <p:bldP spid="436847" grpId="1"/>
    </p:bldLst>
  </p:timing>
</p:sldLayout>
</file>

<file path=ppt/slideLayouts/slideLayout8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p:txBody>
          <a:bodyPr/>
          <a:lstStyle>
            <a:lvl1pPr>
              <a:defRPr/>
            </a:lvl1pPr>
          </a:lstStyle>
          <a:p>
            <a:fld id="{93443B51-E0A9-4746-B256-4947AC69A493}"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1674294515"/>
      </p:ext>
    </p:extLst>
  </p:cSld>
  <p:clrMapOvr>
    <a:masterClrMapping/>
  </p:clrMapOvr>
</p:sldLayout>
</file>

<file path=ppt/slideLayouts/slideLayout8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p:txBody>
          <a:bodyPr/>
          <a:lstStyle>
            <a:lvl1pPr>
              <a:defRPr/>
            </a:lvl1pPr>
          </a:lstStyle>
          <a:p>
            <a:fld id="{79978DFA-8B43-49EF-965B-A17881B44AA8}"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289207471"/>
      </p:ext>
    </p:extLst>
  </p:cSld>
  <p:clrMapOvr>
    <a:masterClrMapping/>
  </p:clrMapOvr>
</p:sldLayout>
</file>

<file path=ppt/slideLayouts/slideLayout8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373717" y="1163639"/>
            <a:ext cx="5204883" cy="536098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781800" y="1163639"/>
            <a:ext cx="5207000" cy="536098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30311D"/>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30311D"/>
              </a:solidFill>
            </a:endParaRPr>
          </a:p>
        </p:txBody>
      </p:sp>
      <p:sp>
        <p:nvSpPr>
          <p:cNvPr id="7" name="Slide Number Placeholder 6"/>
          <p:cNvSpPr>
            <a:spLocks noGrp="1"/>
          </p:cNvSpPr>
          <p:nvPr>
            <p:ph type="sldNum" sz="quarter" idx="12"/>
          </p:nvPr>
        </p:nvSpPr>
        <p:spPr/>
        <p:txBody>
          <a:bodyPr/>
          <a:lstStyle>
            <a:lvl1pPr>
              <a:defRPr/>
            </a:lvl1pPr>
          </a:lstStyle>
          <a:p>
            <a:fld id="{B5282F41-7797-413E-B406-6263A4A03AC5}"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196594080"/>
      </p:ext>
    </p:extLst>
  </p:cSld>
  <p:clrMapOvr>
    <a:masterClrMapping/>
  </p:clrMapOvr>
</p:sldLayout>
</file>

<file path=ppt/slideLayouts/slideLayout8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30311D"/>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30311D"/>
              </a:solidFill>
            </a:endParaRPr>
          </a:p>
        </p:txBody>
      </p:sp>
      <p:sp>
        <p:nvSpPr>
          <p:cNvPr id="9" name="Slide Number Placeholder 8"/>
          <p:cNvSpPr>
            <a:spLocks noGrp="1"/>
          </p:cNvSpPr>
          <p:nvPr>
            <p:ph type="sldNum" sz="quarter" idx="12"/>
          </p:nvPr>
        </p:nvSpPr>
        <p:spPr/>
        <p:txBody>
          <a:bodyPr/>
          <a:lstStyle>
            <a:lvl1pPr>
              <a:defRPr/>
            </a:lvl1pPr>
          </a:lstStyle>
          <a:p>
            <a:fld id="{90D9DE48-02B5-4F79-9D7A-36D8B63BE07A}"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894656572"/>
      </p:ext>
    </p:extLst>
  </p:cSld>
  <p:clrMapOvr>
    <a:masterClrMapping/>
  </p:clrMapOvr>
</p:sldLayout>
</file>

<file path=ppt/slideLayouts/slideLayout8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30311D"/>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30311D"/>
              </a:solidFill>
            </a:endParaRPr>
          </a:p>
        </p:txBody>
      </p:sp>
      <p:sp>
        <p:nvSpPr>
          <p:cNvPr id="5" name="Slide Number Placeholder 4"/>
          <p:cNvSpPr>
            <a:spLocks noGrp="1"/>
          </p:cNvSpPr>
          <p:nvPr>
            <p:ph type="sldNum" sz="quarter" idx="12"/>
          </p:nvPr>
        </p:nvSpPr>
        <p:spPr/>
        <p:txBody>
          <a:bodyPr/>
          <a:lstStyle>
            <a:lvl1pPr>
              <a:defRPr/>
            </a:lvl1pPr>
          </a:lstStyle>
          <a:p>
            <a:fld id="{6E02A454-C717-4F4B-B0B4-0BB0B21C4F89}"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380657419"/>
      </p:ext>
    </p:extLst>
  </p:cSld>
  <p:clrMapOvr>
    <a:masterClrMapping/>
  </p:clrMapOvr>
</p:sldLayout>
</file>

<file path=ppt/slideLayouts/slideLayout8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30311D"/>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30311D"/>
              </a:solidFill>
            </a:endParaRPr>
          </a:p>
        </p:txBody>
      </p:sp>
      <p:sp>
        <p:nvSpPr>
          <p:cNvPr id="4" name="Slide Number Placeholder 3"/>
          <p:cNvSpPr>
            <a:spLocks noGrp="1"/>
          </p:cNvSpPr>
          <p:nvPr>
            <p:ph type="sldNum" sz="quarter" idx="12"/>
          </p:nvPr>
        </p:nvSpPr>
        <p:spPr/>
        <p:txBody>
          <a:bodyPr/>
          <a:lstStyle>
            <a:lvl1pPr>
              <a:defRPr/>
            </a:lvl1pPr>
          </a:lstStyle>
          <a:p>
            <a:fld id="{BE607D78-5847-4DEF-8926-487DE39ABAF7}"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272821592"/>
      </p:ext>
    </p:extLst>
  </p:cSld>
  <p:clrMapOvr>
    <a:masterClrMapping/>
  </p:clrMapOvr>
</p:sldLayout>
</file>

<file path=ppt/slideLayouts/slideLayout8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30311D"/>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30311D"/>
              </a:solidFill>
            </a:endParaRPr>
          </a:p>
        </p:txBody>
      </p:sp>
      <p:sp>
        <p:nvSpPr>
          <p:cNvPr id="7" name="Slide Number Placeholder 6"/>
          <p:cNvSpPr>
            <a:spLocks noGrp="1"/>
          </p:cNvSpPr>
          <p:nvPr>
            <p:ph type="sldNum" sz="quarter" idx="12"/>
          </p:nvPr>
        </p:nvSpPr>
        <p:spPr/>
        <p:txBody>
          <a:bodyPr/>
          <a:lstStyle>
            <a:lvl1pPr>
              <a:defRPr/>
            </a:lvl1pPr>
          </a:lstStyle>
          <a:p>
            <a:fld id="{AD23BB81-2718-433E-B9E8-F4120FD314C0}"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1160190940"/>
      </p:ext>
    </p:extLst>
  </p:cSld>
  <p:clrMapOvr>
    <a:masterClrMapping/>
  </p:clrMapOvr>
</p:sldLayout>
</file>

<file path=ppt/slideLayouts/slideLayout8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30311D"/>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30311D"/>
              </a:solidFill>
            </a:endParaRPr>
          </a:p>
        </p:txBody>
      </p:sp>
      <p:sp>
        <p:nvSpPr>
          <p:cNvPr id="7" name="Slide Number Placeholder 6"/>
          <p:cNvSpPr>
            <a:spLocks noGrp="1"/>
          </p:cNvSpPr>
          <p:nvPr>
            <p:ph type="sldNum" sz="quarter" idx="12"/>
          </p:nvPr>
        </p:nvSpPr>
        <p:spPr/>
        <p:txBody>
          <a:bodyPr/>
          <a:lstStyle>
            <a:lvl1pPr>
              <a:defRPr/>
            </a:lvl1pPr>
          </a:lstStyle>
          <a:p>
            <a:fld id="{4B177456-6189-4D52-8074-4779519C4633}"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3895955521"/>
      </p:ext>
    </p:extLst>
  </p:cSld>
  <p:clrMapOvr>
    <a:masterClrMapping/>
  </p:clrMapOvr>
</p:sldLayout>
</file>

<file path=ppt/slideLayouts/slideLayout8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p:txBody>
          <a:bodyPr/>
          <a:lstStyle>
            <a:lvl1pPr>
              <a:defRPr/>
            </a:lvl1pPr>
          </a:lstStyle>
          <a:p>
            <a:fld id="{546B49DF-3B68-4634-B864-0F0A8294CFCA}"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818628580"/>
      </p:ext>
    </p:extLst>
  </p:cSld>
  <p:clrMapOvr>
    <a:masterClrMapping/>
  </p:clrMapOvr>
</p:sldLayout>
</file>

<file path=ppt/slideLayouts/slideLayout8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357785" y="65089"/>
            <a:ext cx="2660649" cy="6459537"/>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373717" y="65089"/>
            <a:ext cx="7780867" cy="6459537"/>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p:txBody>
          <a:bodyPr/>
          <a:lstStyle>
            <a:lvl1pPr>
              <a:defRPr/>
            </a:lvl1pPr>
          </a:lstStyle>
          <a:p>
            <a:fld id="{17A007E6-C87C-4280-9958-545C00A2FFF3}"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488039796"/>
      </p:ext>
    </p:extLst>
  </p:cSld>
  <p:clrMapOvr>
    <a:masterClrMapping/>
  </p:clrMapOvr>
</p:sldLayout>
</file>

<file path=ppt/slideLayouts/slideLayout855.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407585" y="65089"/>
            <a:ext cx="10610849" cy="1011237"/>
          </a:xfrm>
        </p:spPr>
        <p:txBody>
          <a:bodyPr/>
          <a:lstStyle/>
          <a:p>
            <a:r>
              <a:rPr lang="en-US"/>
              <a:t>Click to edit Master title style</a:t>
            </a:r>
          </a:p>
        </p:txBody>
      </p:sp>
      <p:sp>
        <p:nvSpPr>
          <p:cNvPr id="3" name="Chart Placeholder 2"/>
          <p:cNvSpPr>
            <a:spLocks noGrp="1"/>
          </p:cNvSpPr>
          <p:nvPr>
            <p:ph type="chart" idx="1"/>
          </p:nvPr>
        </p:nvSpPr>
        <p:spPr>
          <a:xfrm>
            <a:off x="1373717" y="1163639"/>
            <a:ext cx="10615083" cy="5360987"/>
          </a:xfrm>
        </p:spPr>
        <p:txBody>
          <a:bodyPr/>
          <a:lstStyle/>
          <a:p>
            <a:r>
              <a:rPr lang="en-US"/>
              <a:t>Click icon to add chart</a:t>
            </a:r>
          </a:p>
        </p:txBody>
      </p:sp>
      <p:sp>
        <p:nvSpPr>
          <p:cNvPr id="4" name="Date Placeholder 3"/>
          <p:cNvSpPr>
            <a:spLocks noGrp="1"/>
          </p:cNvSpPr>
          <p:nvPr>
            <p:ph type="dt" sz="half" idx="10"/>
          </p:nvPr>
        </p:nvSpPr>
        <p:spPr>
          <a:xfrm>
            <a:off x="1437217" y="6616700"/>
            <a:ext cx="2844800" cy="241300"/>
          </a:xfrm>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a:xfrm>
            <a:off x="7785100" y="6616700"/>
            <a:ext cx="3860800" cy="241300"/>
          </a:xfrm>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a:xfrm>
            <a:off x="5583767" y="6616700"/>
            <a:ext cx="882651" cy="241300"/>
          </a:xfrm>
        </p:spPr>
        <p:txBody>
          <a:bodyPr/>
          <a:lstStyle>
            <a:lvl1pPr>
              <a:defRPr/>
            </a:lvl1pPr>
          </a:lstStyle>
          <a:p>
            <a:fld id="{54148C06-BFB4-448B-9B82-66A52E2D6091}"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520886390"/>
      </p:ext>
    </p:extLst>
  </p:cSld>
  <p:clrMapOvr>
    <a:masterClrMapping/>
  </p:clrMapOvr>
</p:sldLayout>
</file>

<file path=ppt/slideLayouts/slideLayout856.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grpSp>
        <p:nvGrpSpPr>
          <p:cNvPr id="11" name="Google Shape;11;p2"/>
          <p:cNvGrpSpPr/>
          <p:nvPr/>
        </p:nvGrpSpPr>
        <p:grpSpPr>
          <a:xfrm rot="10800000" flipH="1">
            <a:off x="4744725" y="-166"/>
            <a:ext cx="1271083" cy="6858167"/>
            <a:chOff x="1962000" y="-125"/>
            <a:chExt cx="953312" cy="5143625"/>
          </a:xfrm>
        </p:grpSpPr>
        <p:sp>
          <p:nvSpPr>
            <p:cNvPr id="12" name="Google Shape;12;p2"/>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 name="Google Shape;15;p2"/>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grpSp>
      <p:sp>
        <p:nvSpPr>
          <p:cNvPr id="16" name="Google Shape;16;p2"/>
          <p:cNvSpPr txBox="1">
            <a:spLocks noGrp="1"/>
          </p:cNvSpPr>
          <p:nvPr>
            <p:ph type="ctrTitle"/>
          </p:nvPr>
        </p:nvSpPr>
        <p:spPr>
          <a:xfrm>
            <a:off x="6620133" y="2655767"/>
            <a:ext cx="4939200" cy="1546400"/>
          </a:xfrm>
          <a:prstGeom prst="rect">
            <a:avLst/>
          </a:prstGeom>
        </p:spPr>
        <p:txBody>
          <a:bodyPr spcFirstLastPara="1" wrap="square" lIns="91425" tIns="91425" rIns="91425" bIns="91425" anchor="ctr" anchorCtr="0">
            <a:noAutofit/>
          </a:bodyPr>
          <a:lstStyle>
            <a:lvl1pPr lvl="0">
              <a:spcBef>
                <a:spcPts val="0"/>
              </a:spcBef>
              <a:spcAft>
                <a:spcPts val="0"/>
              </a:spcAft>
              <a:buClr>
                <a:srgbClr val="FFFFFF"/>
              </a:buClr>
              <a:buSzPts val="3600"/>
              <a:buNone/>
              <a:defRPr sz="4800">
                <a:solidFill>
                  <a:srgbClr val="FFFFFF"/>
                </a:solidFill>
              </a:defRPr>
            </a:lvl1pPr>
            <a:lvl2pPr lvl="1">
              <a:spcBef>
                <a:spcPts val="0"/>
              </a:spcBef>
              <a:spcAft>
                <a:spcPts val="0"/>
              </a:spcAft>
              <a:buClr>
                <a:srgbClr val="FFFFFF"/>
              </a:buClr>
              <a:buSzPts val="3600"/>
              <a:buNone/>
              <a:defRPr sz="4800">
                <a:solidFill>
                  <a:srgbClr val="FFFFFF"/>
                </a:solidFill>
              </a:defRPr>
            </a:lvl2pPr>
            <a:lvl3pPr lvl="2">
              <a:spcBef>
                <a:spcPts val="0"/>
              </a:spcBef>
              <a:spcAft>
                <a:spcPts val="0"/>
              </a:spcAft>
              <a:buClr>
                <a:srgbClr val="FFFFFF"/>
              </a:buClr>
              <a:buSzPts val="3600"/>
              <a:buNone/>
              <a:defRPr sz="4800">
                <a:solidFill>
                  <a:srgbClr val="FFFFFF"/>
                </a:solidFill>
              </a:defRPr>
            </a:lvl3pPr>
            <a:lvl4pPr lvl="3">
              <a:spcBef>
                <a:spcPts val="0"/>
              </a:spcBef>
              <a:spcAft>
                <a:spcPts val="0"/>
              </a:spcAft>
              <a:buClr>
                <a:srgbClr val="FFFFFF"/>
              </a:buClr>
              <a:buSzPts val="3600"/>
              <a:buNone/>
              <a:defRPr sz="4800">
                <a:solidFill>
                  <a:srgbClr val="FFFFFF"/>
                </a:solidFill>
              </a:defRPr>
            </a:lvl4pPr>
            <a:lvl5pPr lvl="4">
              <a:spcBef>
                <a:spcPts val="0"/>
              </a:spcBef>
              <a:spcAft>
                <a:spcPts val="0"/>
              </a:spcAft>
              <a:buClr>
                <a:srgbClr val="FFFFFF"/>
              </a:buClr>
              <a:buSzPts val="3600"/>
              <a:buNone/>
              <a:defRPr sz="4800">
                <a:solidFill>
                  <a:srgbClr val="FFFFFF"/>
                </a:solidFill>
              </a:defRPr>
            </a:lvl5pPr>
            <a:lvl6pPr lvl="5">
              <a:spcBef>
                <a:spcPts val="0"/>
              </a:spcBef>
              <a:spcAft>
                <a:spcPts val="0"/>
              </a:spcAft>
              <a:buClr>
                <a:srgbClr val="FFFFFF"/>
              </a:buClr>
              <a:buSzPts val="3600"/>
              <a:buNone/>
              <a:defRPr sz="4800">
                <a:solidFill>
                  <a:srgbClr val="FFFFFF"/>
                </a:solidFill>
              </a:defRPr>
            </a:lvl6pPr>
            <a:lvl7pPr lvl="6">
              <a:spcBef>
                <a:spcPts val="0"/>
              </a:spcBef>
              <a:spcAft>
                <a:spcPts val="0"/>
              </a:spcAft>
              <a:buClr>
                <a:srgbClr val="FFFFFF"/>
              </a:buClr>
              <a:buSzPts val="3600"/>
              <a:buNone/>
              <a:defRPr sz="4800">
                <a:solidFill>
                  <a:srgbClr val="FFFFFF"/>
                </a:solidFill>
              </a:defRPr>
            </a:lvl7pPr>
            <a:lvl8pPr lvl="7">
              <a:spcBef>
                <a:spcPts val="0"/>
              </a:spcBef>
              <a:spcAft>
                <a:spcPts val="0"/>
              </a:spcAft>
              <a:buClr>
                <a:srgbClr val="FFFFFF"/>
              </a:buClr>
              <a:buSzPts val="3600"/>
              <a:buNone/>
              <a:defRPr sz="4800">
                <a:solidFill>
                  <a:srgbClr val="FFFFFF"/>
                </a:solidFill>
              </a:defRPr>
            </a:lvl8pPr>
            <a:lvl9pPr lvl="8">
              <a:spcBef>
                <a:spcPts val="0"/>
              </a:spcBef>
              <a:spcAft>
                <a:spcPts val="0"/>
              </a:spcAft>
              <a:buClr>
                <a:srgbClr val="FFFFFF"/>
              </a:buClr>
              <a:buSzPts val="3600"/>
              <a:buNone/>
              <a:defRPr sz="4800">
                <a:solidFill>
                  <a:srgbClr val="FFFFFF"/>
                </a:solidFill>
              </a:defRPr>
            </a:lvl9pPr>
          </a:lstStyle>
          <a:p>
            <a:endParaRPr/>
          </a:p>
        </p:txBody>
      </p:sp>
    </p:spTree>
    <p:extLst>
      <p:ext uri="{BB962C8B-B14F-4D97-AF65-F5344CB8AC3E}">
        <p14:creationId xmlns:p14="http://schemas.microsoft.com/office/powerpoint/2010/main" val="3149810591"/>
      </p:ext>
    </p:extLst>
  </p:cSld>
  <p:clrMapOvr>
    <a:masterClrMapping/>
  </p:clrMapOvr>
</p:sldLayout>
</file>

<file path=ppt/slideLayouts/slideLayout857.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7"/>
        <p:cNvGrpSpPr/>
        <p:nvPr/>
      </p:nvGrpSpPr>
      <p:grpSpPr>
        <a:xfrm>
          <a:off x="0" y="0"/>
          <a:ext cx="0" cy="0"/>
          <a:chOff x="0" y="0"/>
          <a:chExt cx="0" cy="0"/>
        </a:xfrm>
      </p:grpSpPr>
      <p:sp>
        <p:nvSpPr>
          <p:cNvPr id="18" name="Google Shape;18;p3"/>
          <p:cNvSpPr/>
          <p:nvPr/>
        </p:nvSpPr>
        <p:spPr>
          <a:xfrm>
            <a:off x="3292283"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9" name="Google Shape;19;p3"/>
          <p:cNvSpPr/>
          <p:nvPr/>
        </p:nvSpPr>
        <p:spPr>
          <a:xfrm rot="10800000">
            <a:off x="3055463"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0" name="Google Shape;20;p3"/>
          <p:cNvSpPr/>
          <p:nvPr/>
        </p:nvSpPr>
        <p:spPr>
          <a:xfrm>
            <a:off x="2943217"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1" name="Google Shape;21;p3"/>
          <p:cNvSpPr/>
          <p:nvPr/>
        </p:nvSpPr>
        <p:spPr>
          <a:xfrm rot="10800000">
            <a:off x="2616000"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2" name="Google Shape;22;p3"/>
          <p:cNvSpPr/>
          <p:nvPr/>
        </p:nvSpPr>
        <p:spPr>
          <a:xfrm rot="10800000">
            <a:off x="3877467" y="-167"/>
            <a:ext cx="8324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3" name="Google Shape;23;p3"/>
          <p:cNvSpPr txBox="1">
            <a:spLocks noGrp="1"/>
          </p:cNvSpPr>
          <p:nvPr>
            <p:ph type="ctrTitle"/>
          </p:nvPr>
        </p:nvSpPr>
        <p:spPr>
          <a:xfrm>
            <a:off x="4601967" y="2727000"/>
            <a:ext cx="6872400" cy="9212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FFFFF"/>
              </a:buClr>
              <a:buSzPts val="3600"/>
              <a:buNone/>
              <a:defRPr sz="4800" b="0">
                <a:solidFill>
                  <a:srgbClr val="FFFFFF"/>
                </a:solidFill>
              </a:defRPr>
            </a:lvl1pPr>
            <a:lvl2pPr lvl="1" rtl="0">
              <a:spcBef>
                <a:spcPts val="0"/>
              </a:spcBef>
              <a:spcAft>
                <a:spcPts val="0"/>
              </a:spcAft>
              <a:buClr>
                <a:srgbClr val="FFFFFF"/>
              </a:buClr>
              <a:buSzPts val="3600"/>
              <a:buNone/>
              <a:defRPr sz="4800" b="0">
                <a:solidFill>
                  <a:srgbClr val="FFFFFF"/>
                </a:solidFill>
              </a:defRPr>
            </a:lvl2pPr>
            <a:lvl3pPr lvl="2" rtl="0">
              <a:spcBef>
                <a:spcPts val="0"/>
              </a:spcBef>
              <a:spcAft>
                <a:spcPts val="0"/>
              </a:spcAft>
              <a:buClr>
                <a:srgbClr val="FFFFFF"/>
              </a:buClr>
              <a:buSzPts val="3600"/>
              <a:buNone/>
              <a:defRPr sz="4800" b="0">
                <a:solidFill>
                  <a:srgbClr val="FFFFFF"/>
                </a:solidFill>
              </a:defRPr>
            </a:lvl3pPr>
            <a:lvl4pPr lvl="3" rtl="0">
              <a:spcBef>
                <a:spcPts val="0"/>
              </a:spcBef>
              <a:spcAft>
                <a:spcPts val="0"/>
              </a:spcAft>
              <a:buClr>
                <a:srgbClr val="FFFFFF"/>
              </a:buClr>
              <a:buSzPts val="3600"/>
              <a:buNone/>
              <a:defRPr sz="4800" b="0">
                <a:solidFill>
                  <a:srgbClr val="FFFFFF"/>
                </a:solidFill>
              </a:defRPr>
            </a:lvl4pPr>
            <a:lvl5pPr lvl="4" rtl="0">
              <a:spcBef>
                <a:spcPts val="0"/>
              </a:spcBef>
              <a:spcAft>
                <a:spcPts val="0"/>
              </a:spcAft>
              <a:buClr>
                <a:srgbClr val="FFFFFF"/>
              </a:buClr>
              <a:buSzPts val="3600"/>
              <a:buNone/>
              <a:defRPr sz="4800" b="0">
                <a:solidFill>
                  <a:srgbClr val="FFFFFF"/>
                </a:solidFill>
              </a:defRPr>
            </a:lvl5pPr>
            <a:lvl6pPr lvl="5" rtl="0">
              <a:spcBef>
                <a:spcPts val="0"/>
              </a:spcBef>
              <a:spcAft>
                <a:spcPts val="0"/>
              </a:spcAft>
              <a:buClr>
                <a:srgbClr val="FFFFFF"/>
              </a:buClr>
              <a:buSzPts val="3600"/>
              <a:buNone/>
              <a:defRPr sz="4800" b="0">
                <a:solidFill>
                  <a:srgbClr val="FFFFFF"/>
                </a:solidFill>
              </a:defRPr>
            </a:lvl6pPr>
            <a:lvl7pPr lvl="6" rtl="0">
              <a:spcBef>
                <a:spcPts val="0"/>
              </a:spcBef>
              <a:spcAft>
                <a:spcPts val="0"/>
              </a:spcAft>
              <a:buClr>
                <a:srgbClr val="FFFFFF"/>
              </a:buClr>
              <a:buSzPts val="3600"/>
              <a:buNone/>
              <a:defRPr sz="4800" b="0">
                <a:solidFill>
                  <a:srgbClr val="FFFFFF"/>
                </a:solidFill>
              </a:defRPr>
            </a:lvl7pPr>
            <a:lvl8pPr lvl="7" rtl="0">
              <a:spcBef>
                <a:spcPts val="0"/>
              </a:spcBef>
              <a:spcAft>
                <a:spcPts val="0"/>
              </a:spcAft>
              <a:buClr>
                <a:srgbClr val="FFFFFF"/>
              </a:buClr>
              <a:buSzPts val="3600"/>
              <a:buNone/>
              <a:defRPr sz="4800" b="0">
                <a:solidFill>
                  <a:srgbClr val="FFFFFF"/>
                </a:solidFill>
              </a:defRPr>
            </a:lvl8pPr>
            <a:lvl9pPr lvl="8" rtl="0">
              <a:spcBef>
                <a:spcPts val="0"/>
              </a:spcBef>
              <a:spcAft>
                <a:spcPts val="0"/>
              </a:spcAft>
              <a:buClr>
                <a:srgbClr val="FFFFFF"/>
              </a:buClr>
              <a:buSzPts val="3600"/>
              <a:buNone/>
              <a:defRPr sz="4800" b="0">
                <a:solidFill>
                  <a:srgbClr val="FFFFFF"/>
                </a:solidFill>
              </a:defRPr>
            </a:lvl9pPr>
          </a:lstStyle>
          <a:p>
            <a:endParaRPr/>
          </a:p>
        </p:txBody>
      </p:sp>
      <p:sp>
        <p:nvSpPr>
          <p:cNvPr id="24" name="Google Shape;24;p3"/>
          <p:cNvSpPr txBox="1">
            <a:spLocks noGrp="1"/>
          </p:cNvSpPr>
          <p:nvPr>
            <p:ph type="subTitle" idx="1"/>
          </p:nvPr>
        </p:nvSpPr>
        <p:spPr>
          <a:xfrm>
            <a:off x="4601967" y="3574100"/>
            <a:ext cx="6872400" cy="576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867">
                <a:solidFill>
                  <a:srgbClr val="33CCFF"/>
                </a:solidFill>
              </a:defRPr>
            </a:lvl1pPr>
            <a:lvl2pPr lvl="1" rtl="0">
              <a:spcBef>
                <a:spcPts val="0"/>
              </a:spcBef>
              <a:spcAft>
                <a:spcPts val="0"/>
              </a:spcAft>
              <a:buSzPts val="1400"/>
              <a:buNone/>
              <a:defRPr sz="1867">
                <a:solidFill>
                  <a:srgbClr val="33CCFF"/>
                </a:solidFill>
              </a:defRPr>
            </a:lvl2pPr>
            <a:lvl3pPr lvl="2" rtl="0">
              <a:spcBef>
                <a:spcPts val="0"/>
              </a:spcBef>
              <a:spcAft>
                <a:spcPts val="0"/>
              </a:spcAft>
              <a:buSzPts val="1400"/>
              <a:buNone/>
              <a:defRPr sz="1867">
                <a:solidFill>
                  <a:srgbClr val="33CCFF"/>
                </a:solidFill>
              </a:defRPr>
            </a:lvl3pPr>
            <a:lvl4pPr lvl="3" rtl="0">
              <a:spcBef>
                <a:spcPts val="0"/>
              </a:spcBef>
              <a:spcAft>
                <a:spcPts val="0"/>
              </a:spcAft>
              <a:buSzPts val="1400"/>
              <a:buNone/>
              <a:defRPr sz="1867">
                <a:solidFill>
                  <a:srgbClr val="33CCFF"/>
                </a:solidFill>
              </a:defRPr>
            </a:lvl4pPr>
            <a:lvl5pPr lvl="4" rtl="0">
              <a:spcBef>
                <a:spcPts val="0"/>
              </a:spcBef>
              <a:spcAft>
                <a:spcPts val="0"/>
              </a:spcAft>
              <a:buSzPts val="1400"/>
              <a:buNone/>
              <a:defRPr sz="1867">
                <a:solidFill>
                  <a:srgbClr val="33CCFF"/>
                </a:solidFill>
              </a:defRPr>
            </a:lvl5pPr>
            <a:lvl6pPr lvl="5" rtl="0">
              <a:spcBef>
                <a:spcPts val="0"/>
              </a:spcBef>
              <a:spcAft>
                <a:spcPts val="0"/>
              </a:spcAft>
              <a:buSzPts val="1400"/>
              <a:buNone/>
              <a:defRPr sz="1867">
                <a:solidFill>
                  <a:srgbClr val="33CCFF"/>
                </a:solidFill>
              </a:defRPr>
            </a:lvl6pPr>
            <a:lvl7pPr lvl="6" rtl="0">
              <a:spcBef>
                <a:spcPts val="0"/>
              </a:spcBef>
              <a:spcAft>
                <a:spcPts val="0"/>
              </a:spcAft>
              <a:buSzPts val="1400"/>
              <a:buNone/>
              <a:defRPr sz="1867">
                <a:solidFill>
                  <a:srgbClr val="33CCFF"/>
                </a:solidFill>
              </a:defRPr>
            </a:lvl7pPr>
            <a:lvl8pPr lvl="7" rtl="0">
              <a:spcBef>
                <a:spcPts val="0"/>
              </a:spcBef>
              <a:spcAft>
                <a:spcPts val="0"/>
              </a:spcAft>
              <a:buSzPts val="1400"/>
              <a:buNone/>
              <a:defRPr sz="1867">
                <a:solidFill>
                  <a:srgbClr val="33CCFF"/>
                </a:solidFill>
              </a:defRPr>
            </a:lvl8pPr>
            <a:lvl9pPr lvl="8" rtl="0">
              <a:spcBef>
                <a:spcPts val="0"/>
              </a:spcBef>
              <a:spcAft>
                <a:spcPts val="0"/>
              </a:spcAft>
              <a:buSzPts val="1400"/>
              <a:buNone/>
              <a:defRPr sz="1867">
                <a:solidFill>
                  <a:srgbClr val="33CCFF"/>
                </a:solidFill>
              </a:defRPr>
            </a:lvl9pPr>
          </a:lstStyle>
          <a:p>
            <a:endParaRPr/>
          </a:p>
        </p:txBody>
      </p:sp>
      <p:sp>
        <p:nvSpPr>
          <p:cNvPr id="25" name="Google Shape;25;p3"/>
          <p:cNvSpPr txBox="1">
            <a:spLocks noGrp="1"/>
          </p:cNvSpPr>
          <p:nvPr>
            <p:ph type="sldNum" idx="12"/>
          </p:nvPr>
        </p:nvSpPr>
        <p:spPr>
          <a:xfrm>
            <a:off x="11372779" y="6333135"/>
            <a:ext cx="731600" cy="524800"/>
          </a:xfrm>
          <a:prstGeom prst="rect">
            <a:avLst/>
          </a:prstGeom>
        </p:spPr>
        <p:txBody>
          <a:bodyPr spcFirstLastPara="1" wrap="square" lIns="91425" tIns="91425" rIns="91425" bIns="91425" anchor="ctr" anchorCtr="0">
            <a:noAutofit/>
          </a:bodyPr>
          <a:lstStyle>
            <a:lvl1pPr lvl="0" rtl="0">
              <a:buNone/>
              <a:defRPr>
                <a:latin typeface="Droid Serif"/>
                <a:ea typeface="Droid Serif"/>
                <a:cs typeface="Droid Serif"/>
                <a:sym typeface="Droid Serif"/>
              </a:defRPr>
            </a:lvl1pPr>
            <a:lvl2pPr lvl="1" rtl="0">
              <a:buNone/>
              <a:defRPr>
                <a:latin typeface="Droid Serif"/>
                <a:ea typeface="Droid Serif"/>
                <a:cs typeface="Droid Serif"/>
                <a:sym typeface="Droid Serif"/>
              </a:defRPr>
            </a:lvl2pPr>
            <a:lvl3pPr lvl="2" rtl="0">
              <a:buNone/>
              <a:defRPr>
                <a:latin typeface="Droid Serif"/>
                <a:ea typeface="Droid Serif"/>
                <a:cs typeface="Droid Serif"/>
                <a:sym typeface="Droid Serif"/>
              </a:defRPr>
            </a:lvl3pPr>
            <a:lvl4pPr lvl="3" rtl="0">
              <a:buNone/>
              <a:defRPr>
                <a:latin typeface="Droid Serif"/>
                <a:ea typeface="Droid Serif"/>
                <a:cs typeface="Droid Serif"/>
                <a:sym typeface="Droid Serif"/>
              </a:defRPr>
            </a:lvl4pPr>
            <a:lvl5pPr lvl="4" rtl="0">
              <a:buNone/>
              <a:defRPr>
                <a:latin typeface="Droid Serif"/>
                <a:ea typeface="Droid Serif"/>
                <a:cs typeface="Droid Serif"/>
                <a:sym typeface="Droid Serif"/>
              </a:defRPr>
            </a:lvl5pPr>
            <a:lvl6pPr lvl="5" rtl="0">
              <a:buNone/>
              <a:defRPr>
                <a:latin typeface="Droid Serif"/>
                <a:ea typeface="Droid Serif"/>
                <a:cs typeface="Droid Serif"/>
                <a:sym typeface="Droid Serif"/>
              </a:defRPr>
            </a:lvl6pPr>
            <a:lvl7pPr lvl="6" rtl="0">
              <a:buNone/>
              <a:defRPr>
                <a:latin typeface="Droid Serif"/>
                <a:ea typeface="Droid Serif"/>
                <a:cs typeface="Droid Serif"/>
                <a:sym typeface="Droid Serif"/>
              </a:defRPr>
            </a:lvl7pPr>
            <a:lvl8pPr lvl="7" rtl="0">
              <a:buNone/>
              <a:defRPr>
                <a:latin typeface="Droid Serif"/>
                <a:ea typeface="Droid Serif"/>
                <a:cs typeface="Droid Serif"/>
                <a:sym typeface="Droid Serif"/>
              </a:defRPr>
            </a:lvl8pPr>
            <a:lvl9pPr lvl="8" rtl="0">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2273238179"/>
      </p:ext>
    </p:extLst>
  </p:cSld>
  <p:clrMapOvr>
    <a:masterClrMapping/>
  </p:clrMapOvr>
</p:sldLayout>
</file>

<file path=ppt/slideLayouts/slideLayout85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6"/>
        <p:cNvGrpSpPr/>
        <p:nvPr/>
      </p:nvGrpSpPr>
      <p:grpSpPr>
        <a:xfrm>
          <a:off x="0" y="0"/>
          <a:ext cx="0" cy="0"/>
          <a:chOff x="0" y="0"/>
          <a:chExt cx="0" cy="0"/>
        </a:xfrm>
      </p:grpSpPr>
      <p:sp>
        <p:nvSpPr>
          <p:cNvPr id="27" name="Google Shape;27;p4"/>
          <p:cNvSpPr/>
          <p:nvPr/>
        </p:nvSpPr>
        <p:spPr>
          <a:xfrm rot="-5400000">
            <a:off x="267" y="1170533"/>
            <a:ext cx="877600" cy="8788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8" name="Google Shape;28;p4"/>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9" name="Google Shape;29;p4"/>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0" name="Google Shape;30;p4"/>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1" name="Google Shape;31;p4"/>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2" name="Google Shape;32;p4"/>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3" name="Google Shape;33;p4"/>
          <p:cNvSpPr txBox="1">
            <a:spLocks noGrp="1"/>
          </p:cNvSpPr>
          <p:nvPr>
            <p:ph type="body" idx="1"/>
          </p:nvPr>
        </p:nvSpPr>
        <p:spPr>
          <a:xfrm>
            <a:off x="1313567" y="1022267"/>
            <a:ext cx="5981600" cy="4974400"/>
          </a:xfrm>
          <a:prstGeom prst="rect">
            <a:avLst/>
          </a:prstGeom>
        </p:spPr>
        <p:txBody>
          <a:bodyPr spcFirstLastPara="1" wrap="square" lIns="91425" tIns="91425" rIns="91425" bIns="91425" anchor="t" anchorCtr="0">
            <a:noAutofit/>
          </a:bodyPr>
          <a:lstStyle>
            <a:lvl1pPr marL="609585" lvl="0" indent="-558786" rtl="0">
              <a:spcBef>
                <a:spcPts val="800"/>
              </a:spcBef>
              <a:spcAft>
                <a:spcPts val="0"/>
              </a:spcAft>
              <a:buSzPts val="3000"/>
              <a:buFont typeface="Droid Serif"/>
              <a:buChar char="➝"/>
              <a:defRPr sz="4000" i="1">
                <a:latin typeface="Droid Serif"/>
                <a:ea typeface="Droid Serif"/>
                <a:cs typeface="Droid Serif"/>
                <a:sym typeface="Droid Serif"/>
              </a:defRPr>
            </a:lvl1pPr>
            <a:lvl2pPr marL="1219170" lvl="1" indent="-558786" rtl="0">
              <a:spcBef>
                <a:spcPts val="0"/>
              </a:spcBef>
              <a:spcAft>
                <a:spcPts val="0"/>
              </a:spcAft>
              <a:buSzPts val="3000"/>
              <a:buFont typeface="Droid Serif"/>
              <a:buChar char="⇾"/>
              <a:defRPr sz="4000" i="1">
                <a:latin typeface="Droid Serif"/>
                <a:ea typeface="Droid Serif"/>
                <a:cs typeface="Droid Serif"/>
                <a:sym typeface="Droid Serif"/>
              </a:defRPr>
            </a:lvl2pPr>
            <a:lvl3pPr marL="1828754" lvl="2" indent="-558786" rtl="0">
              <a:spcBef>
                <a:spcPts val="0"/>
              </a:spcBef>
              <a:spcAft>
                <a:spcPts val="0"/>
              </a:spcAft>
              <a:buSzPts val="3000"/>
              <a:buFont typeface="Droid Serif"/>
              <a:buChar char="￫"/>
              <a:defRPr sz="4000" i="1">
                <a:latin typeface="Droid Serif"/>
                <a:ea typeface="Droid Serif"/>
                <a:cs typeface="Droid Serif"/>
                <a:sym typeface="Droid Serif"/>
              </a:defRPr>
            </a:lvl3pPr>
            <a:lvl4pPr marL="2438339" lvl="3" indent="-558786" rtl="0">
              <a:spcBef>
                <a:spcPts val="0"/>
              </a:spcBef>
              <a:spcAft>
                <a:spcPts val="0"/>
              </a:spcAft>
              <a:buSzPts val="3000"/>
              <a:buFont typeface="Droid Serif"/>
              <a:buChar char="￫"/>
              <a:defRPr sz="4000" i="1">
                <a:latin typeface="Droid Serif"/>
                <a:ea typeface="Droid Serif"/>
                <a:cs typeface="Droid Serif"/>
                <a:sym typeface="Droid Serif"/>
              </a:defRPr>
            </a:lvl4pPr>
            <a:lvl5pPr marL="3047924" lvl="4" indent="-558786" rtl="0">
              <a:spcBef>
                <a:spcPts val="0"/>
              </a:spcBef>
              <a:spcAft>
                <a:spcPts val="0"/>
              </a:spcAft>
              <a:buSzPts val="3000"/>
              <a:buFont typeface="Droid Serif"/>
              <a:buChar char="￫"/>
              <a:defRPr sz="4000" i="1">
                <a:latin typeface="Droid Serif"/>
                <a:ea typeface="Droid Serif"/>
                <a:cs typeface="Droid Serif"/>
                <a:sym typeface="Droid Serif"/>
              </a:defRPr>
            </a:lvl5pPr>
            <a:lvl6pPr marL="3657509" lvl="5" indent="-558786" rtl="0">
              <a:spcBef>
                <a:spcPts val="0"/>
              </a:spcBef>
              <a:spcAft>
                <a:spcPts val="0"/>
              </a:spcAft>
              <a:buSzPts val="3000"/>
              <a:buFont typeface="Droid Serif"/>
              <a:buChar char="￫"/>
              <a:defRPr sz="4000" i="1">
                <a:latin typeface="Droid Serif"/>
                <a:ea typeface="Droid Serif"/>
                <a:cs typeface="Droid Serif"/>
                <a:sym typeface="Droid Serif"/>
              </a:defRPr>
            </a:lvl6pPr>
            <a:lvl7pPr marL="4267093" lvl="6" indent="-558786" rtl="0">
              <a:spcBef>
                <a:spcPts val="0"/>
              </a:spcBef>
              <a:spcAft>
                <a:spcPts val="0"/>
              </a:spcAft>
              <a:buSzPts val="3000"/>
              <a:buFont typeface="Droid Serif"/>
              <a:buChar char="￫"/>
              <a:defRPr sz="4000" i="1">
                <a:latin typeface="Droid Serif"/>
                <a:ea typeface="Droid Serif"/>
                <a:cs typeface="Droid Serif"/>
                <a:sym typeface="Droid Serif"/>
              </a:defRPr>
            </a:lvl7pPr>
            <a:lvl8pPr marL="4876678" lvl="7" indent="-558786" rtl="0">
              <a:spcBef>
                <a:spcPts val="0"/>
              </a:spcBef>
              <a:spcAft>
                <a:spcPts val="0"/>
              </a:spcAft>
              <a:buSzPts val="3000"/>
              <a:buFont typeface="Droid Serif"/>
              <a:buChar char="￫"/>
              <a:defRPr sz="4000" i="1">
                <a:latin typeface="Droid Serif"/>
                <a:ea typeface="Droid Serif"/>
                <a:cs typeface="Droid Serif"/>
                <a:sym typeface="Droid Serif"/>
              </a:defRPr>
            </a:lvl8pPr>
            <a:lvl9pPr marL="5486263" lvl="8" indent="-558786">
              <a:spcBef>
                <a:spcPts val="0"/>
              </a:spcBef>
              <a:spcAft>
                <a:spcPts val="0"/>
              </a:spcAft>
              <a:buSzPts val="3000"/>
              <a:buFont typeface="Droid Serif"/>
              <a:buChar char="￫"/>
              <a:defRPr sz="4000" i="1">
                <a:latin typeface="Droid Serif"/>
                <a:ea typeface="Droid Serif"/>
                <a:cs typeface="Droid Serif"/>
                <a:sym typeface="Droid Serif"/>
              </a:defRPr>
            </a:lvl9pPr>
          </a:lstStyle>
          <a:p>
            <a:endParaRPr/>
          </a:p>
        </p:txBody>
      </p:sp>
      <p:sp>
        <p:nvSpPr>
          <p:cNvPr id="34" name="Google Shape;34;p4"/>
          <p:cNvSpPr txBox="1"/>
          <p:nvPr/>
        </p:nvSpPr>
        <p:spPr>
          <a:xfrm>
            <a:off x="0" y="1047044"/>
            <a:ext cx="878800" cy="871600"/>
          </a:xfrm>
          <a:prstGeom prst="rect">
            <a:avLst/>
          </a:prstGeom>
          <a:noFill/>
          <a:ln>
            <a:noFill/>
          </a:ln>
        </p:spPr>
        <p:txBody>
          <a:bodyPr spcFirstLastPara="1" wrap="square" lIns="121900" tIns="121900" rIns="121900" bIns="121900" anchor="t" anchorCtr="0">
            <a:noAutofit/>
          </a:bodyPr>
          <a:lstStyle/>
          <a:p>
            <a:pPr algn="ctr" defTabSz="914286">
              <a:buClr>
                <a:srgbClr val="000000"/>
              </a:buClr>
              <a:buFont typeface="Arial"/>
              <a:buNone/>
            </a:pPr>
            <a:r>
              <a:rPr lang="en" sz="9600" b="1" kern="0">
                <a:solidFill>
                  <a:srgbClr val="FFFFFF"/>
                </a:solidFill>
                <a:latin typeface="Pontano Sans"/>
                <a:ea typeface="Pontano Sans"/>
                <a:cs typeface="Pontano Sans"/>
                <a:sym typeface="Pontano Sans"/>
              </a:rPr>
              <a:t>“</a:t>
            </a:r>
            <a:endParaRPr sz="9600" b="1" kern="0">
              <a:solidFill>
                <a:srgbClr val="FFFFFF"/>
              </a:solidFill>
              <a:latin typeface="Pontano Sans"/>
              <a:ea typeface="Pontano Sans"/>
              <a:cs typeface="Pontano Sans"/>
              <a:sym typeface="Pontano Sans"/>
            </a:endParaRPr>
          </a:p>
        </p:txBody>
      </p:sp>
      <p:sp>
        <p:nvSpPr>
          <p:cNvPr id="35" name="Google Shape;35;p4"/>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atin typeface="Droid Serif"/>
                <a:ea typeface="Droid Serif"/>
                <a:cs typeface="Droid Serif"/>
                <a:sym typeface="Droid Serif"/>
              </a:defRPr>
            </a:lvl1pPr>
            <a:lvl2pPr lvl="1">
              <a:buNone/>
              <a:defRPr>
                <a:latin typeface="Droid Serif"/>
                <a:ea typeface="Droid Serif"/>
                <a:cs typeface="Droid Serif"/>
                <a:sym typeface="Droid Serif"/>
              </a:defRPr>
            </a:lvl2pPr>
            <a:lvl3pPr lvl="2">
              <a:buNone/>
              <a:defRPr>
                <a:latin typeface="Droid Serif"/>
                <a:ea typeface="Droid Serif"/>
                <a:cs typeface="Droid Serif"/>
                <a:sym typeface="Droid Serif"/>
              </a:defRPr>
            </a:lvl3pPr>
            <a:lvl4pPr lvl="3">
              <a:buNone/>
              <a:defRPr>
                <a:latin typeface="Droid Serif"/>
                <a:ea typeface="Droid Serif"/>
                <a:cs typeface="Droid Serif"/>
                <a:sym typeface="Droid Serif"/>
              </a:defRPr>
            </a:lvl4pPr>
            <a:lvl5pPr lvl="4">
              <a:buNone/>
              <a:defRPr>
                <a:latin typeface="Droid Serif"/>
                <a:ea typeface="Droid Serif"/>
                <a:cs typeface="Droid Serif"/>
                <a:sym typeface="Droid Serif"/>
              </a:defRPr>
            </a:lvl5pPr>
            <a:lvl6pPr lvl="5">
              <a:buNone/>
              <a:defRPr>
                <a:latin typeface="Droid Serif"/>
                <a:ea typeface="Droid Serif"/>
                <a:cs typeface="Droid Serif"/>
                <a:sym typeface="Droid Serif"/>
              </a:defRPr>
            </a:lvl6pPr>
            <a:lvl7pPr lvl="6">
              <a:buNone/>
              <a:defRPr>
                <a:latin typeface="Droid Serif"/>
                <a:ea typeface="Droid Serif"/>
                <a:cs typeface="Droid Serif"/>
                <a:sym typeface="Droid Serif"/>
              </a:defRPr>
            </a:lvl7pPr>
            <a:lvl8pPr lvl="7">
              <a:buNone/>
              <a:defRPr>
                <a:latin typeface="Droid Serif"/>
                <a:ea typeface="Droid Serif"/>
                <a:cs typeface="Droid Serif"/>
                <a:sym typeface="Droid Serif"/>
              </a:defRPr>
            </a:lvl8pPr>
            <a:lvl9pPr lvl="8">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2851232373"/>
      </p:ext>
    </p:extLst>
  </p:cSld>
  <p:clrMapOvr>
    <a:masterClrMapping/>
  </p:clrMapOvr>
</p:sldLayout>
</file>

<file path=ppt/slideLayouts/slideLayout859.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6"/>
        <p:cNvGrpSpPr/>
        <p:nvPr/>
      </p:nvGrpSpPr>
      <p:grpSpPr>
        <a:xfrm>
          <a:off x="0" y="0"/>
          <a:ext cx="0" cy="0"/>
          <a:chOff x="0" y="0"/>
          <a:chExt cx="0" cy="0"/>
        </a:xfrm>
      </p:grpSpPr>
      <p:sp>
        <p:nvSpPr>
          <p:cNvPr id="37" name="Google Shape;37;p5"/>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8" name="Google Shape;38;p5"/>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9" name="Google Shape;39;p5"/>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0" name="Google Shape;40;p5"/>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1" name="Google Shape;41;p5"/>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2" name="Google Shape;42;p5"/>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3" name="Google Shape;43;p5"/>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44" name="Google Shape;44;p5"/>
          <p:cNvSpPr txBox="1">
            <a:spLocks noGrp="1"/>
          </p:cNvSpPr>
          <p:nvPr>
            <p:ph type="body" idx="1"/>
          </p:nvPr>
        </p:nvSpPr>
        <p:spPr>
          <a:xfrm>
            <a:off x="609600" y="1875925"/>
            <a:ext cx="7068400" cy="4215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a:lvl1pPr>
            <a:lvl2pPr marL="1219170" lvl="1" indent="-457189">
              <a:spcBef>
                <a:spcPts val="0"/>
              </a:spcBef>
              <a:spcAft>
                <a:spcPts val="0"/>
              </a:spcAft>
              <a:buSzPts val="1800"/>
              <a:buChar char="⇾"/>
              <a:defRPr/>
            </a:lvl2pPr>
            <a:lvl3pPr marL="1828754" lvl="2" indent="-457189">
              <a:spcBef>
                <a:spcPts val="0"/>
              </a:spcBef>
              <a:spcAft>
                <a:spcPts val="0"/>
              </a:spcAft>
              <a:buSzPts val="1800"/>
              <a:buChar char="￫"/>
              <a:defRPr/>
            </a:lvl3pPr>
            <a:lvl4pPr marL="2438339" lvl="3" indent="-457189">
              <a:spcBef>
                <a:spcPts val="0"/>
              </a:spcBef>
              <a:spcAft>
                <a:spcPts val="0"/>
              </a:spcAft>
              <a:buSzPts val="1800"/>
              <a:buChar char="￫"/>
              <a:defRPr/>
            </a:lvl4pPr>
            <a:lvl5pPr marL="3047924" lvl="4" indent="-457189">
              <a:spcBef>
                <a:spcPts val="0"/>
              </a:spcBef>
              <a:spcAft>
                <a:spcPts val="0"/>
              </a:spcAft>
              <a:buSzPts val="1800"/>
              <a:buChar char="￫"/>
              <a:defRPr/>
            </a:lvl5pPr>
            <a:lvl6pPr marL="3657509" lvl="5" indent="-457189">
              <a:spcBef>
                <a:spcPts val="0"/>
              </a:spcBef>
              <a:spcAft>
                <a:spcPts val="0"/>
              </a:spcAft>
              <a:buSzPts val="1800"/>
              <a:buChar char="￫"/>
              <a:defRPr/>
            </a:lvl6pPr>
            <a:lvl7pPr marL="4267093" lvl="6" indent="-457189">
              <a:spcBef>
                <a:spcPts val="0"/>
              </a:spcBef>
              <a:spcAft>
                <a:spcPts val="0"/>
              </a:spcAft>
              <a:buSzPts val="1800"/>
              <a:buChar char="￫"/>
              <a:defRPr/>
            </a:lvl7pPr>
            <a:lvl8pPr marL="4876678" lvl="7" indent="-457189">
              <a:spcBef>
                <a:spcPts val="0"/>
              </a:spcBef>
              <a:spcAft>
                <a:spcPts val="0"/>
              </a:spcAft>
              <a:buSzPts val="1800"/>
              <a:buChar char="￫"/>
              <a:defRPr/>
            </a:lvl8pPr>
            <a:lvl9pPr marL="5486263" lvl="8" indent="-457189">
              <a:spcBef>
                <a:spcPts val="0"/>
              </a:spcBef>
              <a:spcAft>
                <a:spcPts val="0"/>
              </a:spcAft>
              <a:buSzPts val="1800"/>
              <a:buChar char="￫"/>
              <a:defRPr/>
            </a:lvl9pPr>
          </a:lstStyle>
          <a:p>
            <a:endParaRPr/>
          </a:p>
        </p:txBody>
      </p:sp>
      <p:sp>
        <p:nvSpPr>
          <p:cNvPr id="45" name="Google Shape;45;p5"/>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886073676"/>
      </p:ext>
    </p:extLst>
  </p:cSld>
  <p:clrMapOvr>
    <a:masterClrMapping/>
  </p:clrMapOvr>
</p:sldLayout>
</file>

<file path=ppt/slideLayouts/slideLayout860.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46"/>
        <p:cNvGrpSpPr/>
        <p:nvPr/>
      </p:nvGrpSpPr>
      <p:grpSpPr>
        <a:xfrm>
          <a:off x="0" y="0"/>
          <a:ext cx="0" cy="0"/>
          <a:chOff x="0" y="0"/>
          <a:chExt cx="0" cy="0"/>
        </a:xfrm>
      </p:grpSpPr>
      <p:sp>
        <p:nvSpPr>
          <p:cNvPr id="47" name="Google Shape;47;p6"/>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8" name="Google Shape;48;p6"/>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9" name="Google Shape;49;p6"/>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0" name="Google Shape;50;p6"/>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1" name="Google Shape;51;p6"/>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2" name="Google Shape;52;p6"/>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3" name="Google Shape;53;p6"/>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54" name="Google Shape;54;p6"/>
          <p:cNvSpPr txBox="1">
            <a:spLocks noGrp="1"/>
          </p:cNvSpPr>
          <p:nvPr>
            <p:ph type="body" idx="1"/>
          </p:nvPr>
        </p:nvSpPr>
        <p:spPr>
          <a:xfrm>
            <a:off x="609600" y="1879333"/>
            <a:ext cx="3430800" cy="4445600"/>
          </a:xfrm>
          <a:prstGeom prst="rect">
            <a:avLst/>
          </a:prstGeom>
        </p:spPr>
        <p:txBody>
          <a:bodyPr spcFirstLastPara="1" wrap="square" lIns="91425" tIns="91425" rIns="91425" bIns="91425" anchor="t" anchorCtr="0">
            <a:noAutofit/>
          </a:bodyPr>
          <a:lstStyle>
            <a:lvl1pPr marL="609585" lvl="0" indent="-440256">
              <a:spcBef>
                <a:spcPts val="800"/>
              </a:spcBef>
              <a:spcAft>
                <a:spcPts val="0"/>
              </a:spcAft>
              <a:buSzPts val="1600"/>
              <a:buChar char="➝"/>
              <a:defRPr sz="2133"/>
            </a:lvl1pPr>
            <a:lvl2pPr marL="1219170" lvl="1" indent="-440256">
              <a:spcBef>
                <a:spcPts val="0"/>
              </a:spcBef>
              <a:spcAft>
                <a:spcPts val="0"/>
              </a:spcAft>
              <a:buSzPts val="1600"/>
              <a:buChar char="⇾"/>
              <a:defRPr sz="2133"/>
            </a:lvl2pPr>
            <a:lvl3pPr marL="1828754" lvl="2" indent="-440256">
              <a:spcBef>
                <a:spcPts val="0"/>
              </a:spcBef>
              <a:spcAft>
                <a:spcPts val="0"/>
              </a:spcAft>
              <a:buSzPts val="1600"/>
              <a:buChar char="￫"/>
              <a:defRPr sz="2133"/>
            </a:lvl3pPr>
            <a:lvl4pPr marL="2438339" lvl="3" indent="-440256">
              <a:spcBef>
                <a:spcPts val="0"/>
              </a:spcBef>
              <a:spcAft>
                <a:spcPts val="0"/>
              </a:spcAft>
              <a:buSzPts val="1600"/>
              <a:buChar char="￫"/>
              <a:defRPr sz="2133"/>
            </a:lvl4pPr>
            <a:lvl5pPr marL="3047924" lvl="4" indent="-440256">
              <a:spcBef>
                <a:spcPts val="0"/>
              </a:spcBef>
              <a:spcAft>
                <a:spcPts val="0"/>
              </a:spcAft>
              <a:buSzPts val="1600"/>
              <a:buChar char="￫"/>
              <a:defRPr sz="2133"/>
            </a:lvl5pPr>
            <a:lvl6pPr marL="3657509" lvl="5" indent="-440256">
              <a:spcBef>
                <a:spcPts val="0"/>
              </a:spcBef>
              <a:spcAft>
                <a:spcPts val="0"/>
              </a:spcAft>
              <a:buSzPts val="1600"/>
              <a:buChar char="￫"/>
              <a:defRPr sz="2133"/>
            </a:lvl6pPr>
            <a:lvl7pPr marL="4267093" lvl="6" indent="-440256">
              <a:spcBef>
                <a:spcPts val="0"/>
              </a:spcBef>
              <a:spcAft>
                <a:spcPts val="0"/>
              </a:spcAft>
              <a:buSzPts val="1600"/>
              <a:buChar char="￫"/>
              <a:defRPr sz="2133"/>
            </a:lvl7pPr>
            <a:lvl8pPr marL="4876678" lvl="7" indent="-440256">
              <a:spcBef>
                <a:spcPts val="0"/>
              </a:spcBef>
              <a:spcAft>
                <a:spcPts val="0"/>
              </a:spcAft>
              <a:buSzPts val="1600"/>
              <a:buChar char="￫"/>
              <a:defRPr sz="2133"/>
            </a:lvl8pPr>
            <a:lvl9pPr marL="5486263" lvl="8" indent="-440256">
              <a:spcBef>
                <a:spcPts val="0"/>
              </a:spcBef>
              <a:spcAft>
                <a:spcPts val="0"/>
              </a:spcAft>
              <a:buSzPts val="1600"/>
              <a:buChar char="￫"/>
              <a:defRPr sz="2133"/>
            </a:lvl9pPr>
          </a:lstStyle>
          <a:p>
            <a:endParaRPr/>
          </a:p>
        </p:txBody>
      </p:sp>
      <p:sp>
        <p:nvSpPr>
          <p:cNvPr id="55" name="Google Shape;55;p6"/>
          <p:cNvSpPr txBox="1">
            <a:spLocks noGrp="1"/>
          </p:cNvSpPr>
          <p:nvPr>
            <p:ph type="body" idx="2"/>
          </p:nvPr>
        </p:nvSpPr>
        <p:spPr>
          <a:xfrm>
            <a:off x="4247101" y="1879333"/>
            <a:ext cx="3430800" cy="4445600"/>
          </a:xfrm>
          <a:prstGeom prst="rect">
            <a:avLst/>
          </a:prstGeom>
        </p:spPr>
        <p:txBody>
          <a:bodyPr spcFirstLastPara="1" wrap="square" lIns="91425" tIns="91425" rIns="91425" bIns="91425" anchor="t" anchorCtr="0">
            <a:noAutofit/>
          </a:bodyPr>
          <a:lstStyle>
            <a:lvl1pPr marL="609585" lvl="0" indent="-440256">
              <a:spcBef>
                <a:spcPts val="800"/>
              </a:spcBef>
              <a:spcAft>
                <a:spcPts val="0"/>
              </a:spcAft>
              <a:buSzPts val="1600"/>
              <a:buChar char="➝"/>
              <a:defRPr sz="2133"/>
            </a:lvl1pPr>
            <a:lvl2pPr marL="1219170" lvl="1" indent="-440256">
              <a:spcBef>
                <a:spcPts val="0"/>
              </a:spcBef>
              <a:spcAft>
                <a:spcPts val="0"/>
              </a:spcAft>
              <a:buSzPts val="1600"/>
              <a:buChar char="⇾"/>
              <a:defRPr sz="2133"/>
            </a:lvl2pPr>
            <a:lvl3pPr marL="1828754" lvl="2" indent="-440256">
              <a:spcBef>
                <a:spcPts val="0"/>
              </a:spcBef>
              <a:spcAft>
                <a:spcPts val="0"/>
              </a:spcAft>
              <a:buSzPts val="1600"/>
              <a:buChar char="￫"/>
              <a:defRPr sz="2133"/>
            </a:lvl3pPr>
            <a:lvl4pPr marL="2438339" lvl="3" indent="-440256">
              <a:spcBef>
                <a:spcPts val="0"/>
              </a:spcBef>
              <a:spcAft>
                <a:spcPts val="0"/>
              </a:spcAft>
              <a:buSzPts val="1600"/>
              <a:buChar char="￫"/>
              <a:defRPr sz="2133"/>
            </a:lvl4pPr>
            <a:lvl5pPr marL="3047924" lvl="4" indent="-440256">
              <a:spcBef>
                <a:spcPts val="0"/>
              </a:spcBef>
              <a:spcAft>
                <a:spcPts val="0"/>
              </a:spcAft>
              <a:buSzPts val="1600"/>
              <a:buChar char="￫"/>
              <a:defRPr sz="2133"/>
            </a:lvl5pPr>
            <a:lvl6pPr marL="3657509" lvl="5" indent="-440256">
              <a:spcBef>
                <a:spcPts val="0"/>
              </a:spcBef>
              <a:spcAft>
                <a:spcPts val="0"/>
              </a:spcAft>
              <a:buSzPts val="1600"/>
              <a:buChar char="￫"/>
              <a:defRPr sz="2133"/>
            </a:lvl6pPr>
            <a:lvl7pPr marL="4267093" lvl="6" indent="-440256">
              <a:spcBef>
                <a:spcPts val="0"/>
              </a:spcBef>
              <a:spcAft>
                <a:spcPts val="0"/>
              </a:spcAft>
              <a:buSzPts val="1600"/>
              <a:buChar char="￫"/>
              <a:defRPr sz="2133"/>
            </a:lvl7pPr>
            <a:lvl8pPr marL="4876678" lvl="7" indent="-440256">
              <a:spcBef>
                <a:spcPts val="0"/>
              </a:spcBef>
              <a:spcAft>
                <a:spcPts val="0"/>
              </a:spcAft>
              <a:buSzPts val="1600"/>
              <a:buChar char="￫"/>
              <a:defRPr sz="2133"/>
            </a:lvl8pPr>
            <a:lvl9pPr marL="5486263" lvl="8" indent="-440256">
              <a:spcBef>
                <a:spcPts val="0"/>
              </a:spcBef>
              <a:spcAft>
                <a:spcPts val="0"/>
              </a:spcAft>
              <a:buSzPts val="1600"/>
              <a:buChar char="￫"/>
              <a:defRPr sz="2133"/>
            </a:lvl9pPr>
          </a:lstStyle>
          <a:p>
            <a:endParaRPr/>
          </a:p>
        </p:txBody>
      </p:sp>
      <p:sp>
        <p:nvSpPr>
          <p:cNvPr id="56" name="Google Shape;56;p6"/>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176808284"/>
      </p:ext>
    </p:extLst>
  </p:cSld>
  <p:clrMapOvr>
    <a:masterClrMapping/>
  </p:clrMapOvr>
</p:sldLayout>
</file>

<file path=ppt/slideLayouts/slideLayout861.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57"/>
        <p:cNvGrpSpPr/>
        <p:nvPr/>
      </p:nvGrpSpPr>
      <p:grpSpPr>
        <a:xfrm>
          <a:off x="0" y="0"/>
          <a:ext cx="0" cy="0"/>
          <a:chOff x="0" y="0"/>
          <a:chExt cx="0" cy="0"/>
        </a:xfrm>
      </p:grpSpPr>
      <p:sp>
        <p:nvSpPr>
          <p:cNvPr id="58" name="Google Shape;58;p7"/>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9" name="Google Shape;59;p7"/>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0" name="Google Shape;60;p7"/>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1" name="Google Shape;61;p7"/>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2" name="Google Shape;62;p7"/>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3" name="Google Shape;63;p7"/>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4" name="Google Shape;64;p7"/>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65" name="Google Shape;65;p7"/>
          <p:cNvSpPr txBox="1">
            <a:spLocks noGrp="1"/>
          </p:cNvSpPr>
          <p:nvPr>
            <p:ph type="body" idx="1"/>
          </p:nvPr>
        </p:nvSpPr>
        <p:spPr>
          <a:xfrm>
            <a:off x="609600"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6" name="Google Shape;66;p7"/>
          <p:cNvSpPr txBox="1">
            <a:spLocks noGrp="1"/>
          </p:cNvSpPr>
          <p:nvPr>
            <p:ph type="body" idx="2"/>
          </p:nvPr>
        </p:nvSpPr>
        <p:spPr>
          <a:xfrm>
            <a:off x="3004649"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7" name="Google Shape;67;p7"/>
          <p:cNvSpPr txBox="1">
            <a:spLocks noGrp="1"/>
          </p:cNvSpPr>
          <p:nvPr>
            <p:ph type="body" idx="3"/>
          </p:nvPr>
        </p:nvSpPr>
        <p:spPr>
          <a:xfrm>
            <a:off x="5399700"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8" name="Google Shape;68;p7"/>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443044334"/>
      </p:ext>
    </p:extLst>
  </p:cSld>
  <p:clrMapOvr>
    <a:masterClrMapping/>
  </p:clrMapOvr>
</p:sldLayout>
</file>

<file path=ppt/slideLayouts/slideLayout86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69"/>
        <p:cNvGrpSpPr/>
        <p:nvPr/>
      </p:nvGrpSpPr>
      <p:grpSpPr>
        <a:xfrm>
          <a:off x="0" y="0"/>
          <a:ext cx="0" cy="0"/>
          <a:chOff x="0" y="0"/>
          <a:chExt cx="0" cy="0"/>
        </a:xfrm>
      </p:grpSpPr>
      <p:sp>
        <p:nvSpPr>
          <p:cNvPr id="70" name="Google Shape;70;p8"/>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1" name="Google Shape;71;p8"/>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2" name="Google Shape;72;p8"/>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3" name="Google Shape;73;p8"/>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4" name="Google Shape;74;p8"/>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5" name="Google Shape;75;p8"/>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6" name="Google Shape;76;p8"/>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77" name="Google Shape;77;p8"/>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628265222"/>
      </p:ext>
    </p:extLst>
  </p:cSld>
  <p:clrMapOvr>
    <a:masterClrMapping/>
  </p:clrMapOvr>
</p:sldLayout>
</file>

<file path=ppt/slideLayouts/slideLayout863.xml><?xml version="1.0" encoding="utf-8"?>
<p:sldLayout xmlns:a="http://schemas.openxmlformats.org/drawingml/2006/main" xmlns:r="http://schemas.openxmlformats.org/officeDocument/2006/relationships" xmlns:p="http://schemas.openxmlformats.org/presentationml/2006/main" matchingName="Half image">
  <p:cSld name="Half image">
    <p:spTree>
      <p:nvGrpSpPr>
        <p:cNvPr id="1" name="Shape 78"/>
        <p:cNvGrpSpPr/>
        <p:nvPr/>
      </p:nvGrpSpPr>
      <p:grpSpPr>
        <a:xfrm>
          <a:off x="0" y="0"/>
          <a:ext cx="0" cy="0"/>
          <a:chOff x="0" y="0"/>
          <a:chExt cx="0" cy="0"/>
        </a:xfrm>
      </p:grpSpPr>
      <p:sp>
        <p:nvSpPr>
          <p:cNvPr id="79" name="Google Shape;79;p9"/>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grpSp>
        <p:nvGrpSpPr>
          <p:cNvPr id="80" name="Google Shape;80;p9"/>
          <p:cNvGrpSpPr/>
          <p:nvPr/>
        </p:nvGrpSpPr>
        <p:grpSpPr>
          <a:xfrm rot="10800000" flipH="1">
            <a:off x="5460459" y="-166"/>
            <a:ext cx="1271083" cy="6858167"/>
            <a:chOff x="1962000" y="-125"/>
            <a:chExt cx="953312" cy="5143625"/>
          </a:xfrm>
        </p:grpSpPr>
        <p:sp>
          <p:nvSpPr>
            <p:cNvPr id="81" name="Google Shape;81;p9"/>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2" name="Google Shape;82;p9"/>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3" name="Google Shape;83;p9"/>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4" name="Google Shape;84;p9"/>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grpSp>
      <p:sp>
        <p:nvSpPr>
          <p:cNvPr id="85" name="Google Shape;85;p9"/>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6" name="Google Shape;86;p9"/>
          <p:cNvSpPr txBox="1">
            <a:spLocks noGrp="1"/>
          </p:cNvSpPr>
          <p:nvPr>
            <p:ph type="title"/>
          </p:nvPr>
        </p:nvSpPr>
        <p:spPr>
          <a:xfrm>
            <a:off x="609600" y="1002067"/>
            <a:ext cx="4189600" cy="970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87" name="Google Shape;87;p9"/>
          <p:cNvSpPr txBox="1">
            <a:spLocks noGrp="1"/>
          </p:cNvSpPr>
          <p:nvPr>
            <p:ph type="sldNum" idx="12"/>
          </p:nvPr>
        </p:nvSpPr>
        <p:spPr>
          <a:xfrm>
            <a:off x="112574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
        <p:nvSpPr>
          <p:cNvPr id="88" name="Google Shape;88;p9"/>
          <p:cNvSpPr txBox="1">
            <a:spLocks noGrp="1"/>
          </p:cNvSpPr>
          <p:nvPr>
            <p:ph type="body" idx="1"/>
          </p:nvPr>
        </p:nvSpPr>
        <p:spPr>
          <a:xfrm>
            <a:off x="609600" y="2300569"/>
            <a:ext cx="4189600" cy="3533600"/>
          </a:xfrm>
          <a:prstGeom prst="rect">
            <a:avLst/>
          </a:prstGeom>
        </p:spPr>
        <p:txBody>
          <a:bodyPr spcFirstLastPara="1" wrap="square" lIns="91425" tIns="91425" rIns="91425" bIns="91425" anchor="t" anchorCtr="0">
            <a:noAutofit/>
          </a:bodyPr>
          <a:lstStyle>
            <a:lvl1pPr marL="609585" lvl="0" indent="-457189" rtl="0">
              <a:spcBef>
                <a:spcPts val="800"/>
              </a:spcBef>
              <a:spcAft>
                <a:spcPts val="0"/>
              </a:spcAft>
              <a:buSzPts val="1800"/>
              <a:buChar char="➝"/>
              <a:defRPr/>
            </a:lvl1pPr>
            <a:lvl2pPr marL="1219170" lvl="1" indent="-457189" rtl="0">
              <a:spcBef>
                <a:spcPts val="0"/>
              </a:spcBef>
              <a:spcAft>
                <a:spcPts val="0"/>
              </a:spcAft>
              <a:buSzPts val="1800"/>
              <a:buChar char="⇾"/>
              <a:defRPr/>
            </a:lvl2pPr>
            <a:lvl3pPr marL="1828754" lvl="2" indent="-457189" rtl="0">
              <a:spcBef>
                <a:spcPts val="0"/>
              </a:spcBef>
              <a:spcAft>
                <a:spcPts val="0"/>
              </a:spcAft>
              <a:buSzPts val="1800"/>
              <a:buChar char="￫"/>
              <a:defRPr/>
            </a:lvl3pPr>
            <a:lvl4pPr marL="2438339" lvl="3" indent="-457189" rtl="0">
              <a:spcBef>
                <a:spcPts val="0"/>
              </a:spcBef>
              <a:spcAft>
                <a:spcPts val="0"/>
              </a:spcAft>
              <a:buSzPts val="1800"/>
              <a:buChar char="￫"/>
              <a:defRPr/>
            </a:lvl4pPr>
            <a:lvl5pPr marL="3047924" lvl="4" indent="-457189" rtl="0">
              <a:spcBef>
                <a:spcPts val="0"/>
              </a:spcBef>
              <a:spcAft>
                <a:spcPts val="0"/>
              </a:spcAft>
              <a:buSzPts val="1800"/>
              <a:buChar char="￫"/>
              <a:defRPr/>
            </a:lvl5pPr>
            <a:lvl6pPr marL="3657509" lvl="5" indent="-457189" rtl="0">
              <a:spcBef>
                <a:spcPts val="0"/>
              </a:spcBef>
              <a:spcAft>
                <a:spcPts val="0"/>
              </a:spcAft>
              <a:buSzPts val="1800"/>
              <a:buChar char="￫"/>
              <a:defRPr/>
            </a:lvl6pPr>
            <a:lvl7pPr marL="4267093" lvl="6" indent="-457189" rtl="0">
              <a:spcBef>
                <a:spcPts val="0"/>
              </a:spcBef>
              <a:spcAft>
                <a:spcPts val="0"/>
              </a:spcAft>
              <a:buSzPts val="1800"/>
              <a:buChar char="￫"/>
              <a:defRPr/>
            </a:lvl7pPr>
            <a:lvl8pPr marL="4876678" lvl="7" indent="-457189" rtl="0">
              <a:spcBef>
                <a:spcPts val="0"/>
              </a:spcBef>
              <a:spcAft>
                <a:spcPts val="0"/>
              </a:spcAft>
              <a:buSzPts val="1800"/>
              <a:buChar char="￫"/>
              <a:defRPr/>
            </a:lvl8pPr>
            <a:lvl9pPr marL="5486263" lvl="8" indent="-457189" rtl="0">
              <a:spcBef>
                <a:spcPts val="0"/>
              </a:spcBef>
              <a:spcAft>
                <a:spcPts val="0"/>
              </a:spcAft>
              <a:buSzPts val="1800"/>
              <a:buChar char="￫"/>
              <a:defRPr/>
            </a:lvl9pPr>
          </a:lstStyle>
          <a:p>
            <a:endParaRPr/>
          </a:p>
        </p:txBody>
      </p:sp>
    </p:spTree>
    <p:extLst>
      <p:ext uri="{BB962C8B-B14F-4D97-AF65-F5344CB8AC3E}">
        <p14:creationId xmlns:p14="http://schemas.microsoft.com/office/powerpoint/2010/main" val="795687319"/>
      </p:ext>
    </p:extLst>
  </p:cSld>
  <p:clrMapOvr>
    <a:masterClrMapping/>
  </p:clrMapOvr>
</p:sldLayout>
</file>

<file path=ppt/slideLayouts/slideLayout86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9"/>
        <p:cNvGrpSpPr/>
        <p:nvPr/>
      </p:nvGrpSpPr>
      <p:grpSpPr>
        <a:xfrm>
          <a:off x="0" y="0"/>
          <a:ext cx="0" cy="0"/>
          <a:chOff x="0" y="0"/>
          <a:chExt cx="0" cy="0"/>
        </a:xfrm>
      </p:grpSpPr>
      <p:sp>
        <p:nvSpPr>
          <p:cNvPr id="90" name="Google Shape;90;p10"/>
          <p:cNvSpPr txBox="1">
            <a:spLocks noGrp="1"/>
          </p:cNvSpPr>
          <p:nvPr>
            <p:ph type="body" idx="1"/>
          </p:nvPr>
        </p:nvSpPr>
        <p:spPr>
          <a:xfrm>
            <a:off x="484233" y="5671867"/>
            <a:ext cx="9652400" cy="692800"/>
          </a:xfrm>
          <a:prstGeom prst="rect">
            <a:avLst/>
          </a:prstGeom>
        </p:spPr>
        <p:txBody>
          <a:bodyPr spcFirstLastPara="1" wrap="square" lIns="91425" tIns="91425" rIns="91425" bIns="91425" anchor="t" anchorCtr="0">
            <a:noAutofit/>
          </a:bodyPr>
          <a:lstStyle>
            <a:lvl1pPr marL="609585" lvl="0" indent="-304792">
              <a:spcBef>
                <a:spcPts val="480"/>
              </a:spcBef>
              <a:spcAft>
                <a:spcPts val="0"/>
              </a:spcAft>
              <a:buSzPts val="1800"/>
              <a:buNone/>
              <a:defRPr sz="2400"/>
            </a:lvl1pPr>
          </a:lstStyle>
          <a:p>
            <a:endParaRPr/>
          </a:p>
        </p:txBody>
      </p:sp>
      <p:sp>
        <p:nvSpPr>
          <p:cNvPr id="91" name="Google Shape;91;p10"/>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2" name="Google Shape;92;p10"/>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3" name="Google Shape;93;p10"/>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4" name="Google Shape;94;p10"/>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5" name="Google Shape;95;p10"/>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594634847"/>
      </p:ext>
    </p:extLst>
  </p:cSld>
  <p:clrMapOvr>
    <a:masterClrMapping/>
  </p:clrMapOvr>
</p:sldLayout>
</file>

<file path=ppt/slideLayouts/slideLayout86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96"/>
        <p:cNvGrpSpPr/>
        <p:nvPr/>
      </p:nvGrpSpPr>
      <p:grpSpPr>
        <a:xfrm>
          <a:off x="0" y="0"/>
          <a:ext cx="0" cy="0"/>
          <a:chOff x="0" y="0"/>
          <a:chExt cx="0" cy="0"/>
        </a:xfrm>
      </p:grpSpPr>
      <p:sp>
        <p:nvSpPr>
          <p:cNvPr id="97" name="Google Shape;97;p11"/>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8" name="Google Shape;98;p11"/>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9" name="Google Shape;99;p11"/>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0" name="Google Shape;100;p11"/>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1" name="Google Shape;101;p11"/>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176377204"/>
      </p:ext>
    </p:extLst>
  </p:cSld>
  <p:clrMapOvr>
    <a:masterClrMapping/>
  </p:clrMapOvr>
</p:sldLayout>
</file>

<file path=ppt/slideLayouts/slideLayout866.xml><?xml version="1.0" encoding="utf-8"?>
<p:sldLayout xmlns:a="http://schemas.openxmlformats.org/drawingml/2006/main" xmlns:r="http://schemas.openxmlformats.org/officeDocument/2006/relationships" xmlns:p="http://schemas.openxmlformats.org/presentationml/2006/main" matchingName="Blank dark">
  <p:cSld name="Blank dark">
    <p:spTree>
      <p:nvGrpSpPr>
        <p:cNvPr id="1" name="Shape 102"/>
        <p:cNvGrpSpPr/>
        <p:nvPr/>
      </p:nvGrpSpPr>
      <p:grpSpPr>
        <a:xfrm>
          <a:off x="0" y="0"/>
          <a:ext cx="0" cy="0"/>
          <a:chOff x="0" y="0"/>
          <a:chExt cx="0" cy="0"/>
        </a:xfrm>
      </p:grpSpPr>
      <p:sp>
        <p:nvSpPr>
          <p:cNvPr id="103" name="Google Shape;103;p12"/>
          <p:cNvSpPr/>
          <p:nvPr/>
        </p:nvSpPr>
        <p:spPr>
          <a:xfrm rot="10800000">
            <a:off x="-9548" y="0"/>
            <a:ext cx="12192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4" name="Google Shape;104;p12"/>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5" name="Google Shape;105;p12"/>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6" name="Google Shape;106;p12"/>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7" name="Google Shape;107;p12"/>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8" name="Google Shape;108;p12"/>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2574884260"/>
      </p:ext>
    </p:extLst>
  </p:cSld>
  <p:clrMapOvr>
    <a:masterClrMapping/>
  </p:clrMapOvr>
</p:sldLayout>
</file>

<file path=ppt/slideLayouts/slideLayout867.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9612567" y="669600"/>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2" name="Google Shape;12;p2"/>
          <p:cNvSpPr txBox="1">
            <a:spLocks noGrp="1"/>
          </p:cNvSpPr>
          <p:nvPr>
            <p:ph type="ctrTitle"/>
          </p:nvPr>
        </p:nvSpPr>
        <p:spPr>
          <a:xfrm>
            <a:off x="3007233" y="2655767"/>
            <a:ext cx="6177600" cy="154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400"/>
            </a:lvl1pPr>
            <a:lvl2pPr lvl="1" algn="ctr">
              <a:spcBef>
                <a:spcPts val="0"/>
              </a:spcBef>
              <a:spcAft>
                <a:spcPts val="0"/>
              </a:spcAft>
              <a:buSzPts val="6000"/>
              <a:buNone/>
              <a:defRPr sz="8000"/>
            </a:lvl2pPr>
            <a:lvl3pPr lvl="2" algn="ctr">
              <a:spcBef>
                <a:spcPts val="0"/>
              </a:spcBef>
              <a:spcAft>
                <a:spcPts val="0"/>
              </a:spcAft>
              <a:buSzPts val="6000"/>
              <a:buNone/>
              <a:defRPr sz="8000"/>
            </a:lvl3pPr>
            <a:lvl4pPr lvl="3" algn="ctr">
              <a:spcBef>
                <a:spcPts val="0"/>
              </a:spcBef>
              <a:spcAft>
                <a:spcPts val="0"/>
              </a:spcAft>
              <a:buSzPts val="6000"/>
              <a:buNone/>
              <a:defRPr sz="8000"/>
            </a:lvl4pPr>
            <a:lvl5pPr lvl="4" algn="ctr">
              <a:spcBef>
                <a:spcPts val="0"/>
              </a:spcBef>
              <a:spcAft>
                <a:spcPts val="0"/>
              </a:spcAft>
              <a:buSzPts val="6000"/>
              <a:buNone/>
              <a:defRPr sz="8000"/>
            </a:lvl5pPr>
            <a:lvl6pPr lvl="5" algn="ctr">
              <a:spcBef>
                <a:spcPts val="0"/>
              </a:spcBef>
              <a:spcAft>
                <a:spcPts val="0"/>
              </a:spcAft>
              <a:buSzPts val="6000"/>
              <a:buNone/>
              <a:defRPr sz="8000"/>
            </a:lvl6pPr>
            <a:lvl7pPr lvl="6" algn="ctr">
              <a:spcBef>
                <a:spcPts val="0"/>
              </a:spcBef>
              <a:spcAft>
                <a:spcPts val="0"/>
              </a:spcAft>
              <a:buSzPts val="6000"/>
              <a:buNone/>
              <a:defRPr sz="8000"/>
            </a:lvl7pPr>
            <a:lvl8pPr lvl="7" algn="ctr">
              <a:spcBef>
                <a:spcPts val="0"/>
              </a:spcBef>
              <a:spcAft>
                <a:spcPts val="0"/>
              </a:spcAft>
              <a:buSzPts val="6000"/>
              <a:buNone/>
              <a:defRPr sz="8000"/>
            </a:lvl8pPr>
            <a:lvl9pPr lvl="8" algn="ctr">
              <a:spcBef>
                <a:spcPts val="0"/>
              </a:spcBef>
              <a:spcAft>
                <a:spcPts val="0"/>
              </a:spcAft>
              <a:buSzPts val="6000"/>
              <a:buNone/>
              <a:defRPr sz="8000"/>
            </a:lvl9pPr>
          </a:lstStyle>
          <a:p>
            <a:endParaRPr/>
          </a:p>
        </p:txBody>
      </p:sp>
      <p:sp>
        <p:nvSpPr>
          <p:cNvPr id="13" name="Google Shape;13;p2"/>
          <p:cNvSpPr/>
          <p:nvPr/>
        </p:nvSpPr>
        <p:spPr>
          <a:xfrm>
            <a:off x="356733" y="-1182333"/>
            <a:ext cx="3129600" cy="3129600"/>
          </a:xfrm>
          <a:prstGeom prst="donut">
            <a:avLst>
              <a:gd name="adj" fmla="val 29778"/>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 name="Google Shape;14;p2"/>
          <p:cNvSpPr/>
          <p:nvPr/>
        </p:nvSpPr>
        <p:spPr>
          <a:xfrm>
            <a:off x="11131833" y="3843167"/>
            <a:ext cx="1304800" cy="1304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 name="Google Shape;15;p2"/>
          <p:cNvSpPr/>
          <p:nvPr/>
        </p:nvSpPr>
        <p:spPr>
          <a:xfrm>
            <a:off x="3007233" y="722400"/>
            <a:ext cx="876800" cy="8768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 name="Google Shape;16;p2"/>
          <p:cNvSpPr/>
          <p:nvPr/>
        </p:nvSpPr>
        <p:spPr>
          <a:xfrm>
            <a:off x="9003667" y="4620133"/>
            <a:ext cx="3045600" cy="3045600"/>
          </a:xfrm>
          <a:prstGeom prst="donut">
            <a:avLst>
              <a:gd name="adj" fmla="val 11909"/>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7" name="Google Shape;17;p2"/>
          <p:cNvSpPr/>
          <p:nvPr/>
        </p:nvSpPr>
        <p:spPr>
          <a:xfrm>
            <a:off x="183700" y="4257600"/>
            <a:ext cx="876800" cy="876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8" name="Google Shape;18;p2"/>
          <p:cNvSpPr/>
          <p:nvPr/>
        </p:nvSpPr>
        <p:spPr>
          <a:xfrm>
            <a:off x="502067" y="5623033"/>
            <a:ext cx="1610400" cy="16104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9" name="Google Shape;19;p2"/>
          <p:cNvSpPr/>
          <p:nvPr/>
        </p:nvSpPr>
        <p:spPr>
          <a:xfrm>
            <a:off x="10992833" y="33892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0" name="Google Shape;20;p2"/>
          <p:cNvSpPr/>
          <p:nvPr/>
        </p:nvSpPr>
        <p:spPr>
          <a:xfrm>
            <a:off x="10131700" y="-400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1" name="Google Shape;21;p2"/>
          <p:cNvSpPr/>
          <p:nvPr/>
        </p:nvSpPr>
        <p:spPr>
          <a:xfrm>
            <a:off x="10992833" y="1070467"/>
            <a:ext cx="876800" cy="8768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2" name="Google Shape;22;p2"/>
          <p:cNvSpPr/>
          <p:nvPr/>
        </p:nvSpPr>
        <p:spPr>
          <a:xfrm>
            <a:off x="285300" y="927867"/>
            <a:ext cx="1162000" cy="11620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3" name="Google Shape;23;p2"/>
          <p:cNvSpPr/>
          <p:nvPr/>
        </p:nvSpPr>
        <p:spPr>
          <a:xfrm>
            <a:off x="-162900" y="3911000"/>
            <a:ext cx="1570000" cy="15700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4" name="Google Shape;24;p2"/>
          <p:cNvSpPr/>
          <p:nvPr/>
        </p:nvSpPr>
        <p:spPr>
          <a:xfrm>
            <a:off x="10866767" y="944400"/>
            <a:ext cx="1128800" cy="11288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5" name="Google Shape;25;p2"/>
          <p:cNvSpPr/>
          <p:nvPr/>
        </p:nvSpPr>
        <p:spPr>
          <a:xfrm>
            <a:off x="1407100" y="5206100"/>
            <a:ext cx="274800" cy="27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81390876"/>
      </p:ext>
    </p:extLst>
  </p:cSld>
  <p:clrMapOvr>
    <a:masterClrMapping/>
  </p:clrMapOvr>
</p:sldLayout>
</file>

<file path=ppt/slideLayouts/slideLayout868.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26"/>
        <p:cNvGrpSpPr/>
        <p:nvPr/>
      </p:nvGrpSpPr>
      <p:grpSpPr>
        <a:xfrm>
          <a:off x="0" y="0"/>
          <a:ext cx="0" cy="0"/>
          <a:chOff x="0" y="0"/>
          <a:chExt cx="0" cy="0"/>
        </a:xfrm>
      </p:grpSpPr>
      <p:sp>
        <p:nvSpPr>
          <p:cNvPr id="27" name="Google Shape;27;p3"/>
          <p:cNvSpPr/>
          <p:nvPr/>
        </p:nvSpPr>
        <p:spPr>
          <a:xfrm>
            <a:off x="4077600" y="-393933"/>
            <a:ext cx="4036800" cy="40372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8" name="Google Shape;28;p3"/>
          <p:cNvSpPr txBox="1">
            <a:spLocks noGrp="1"/>
          </p:cNvSpPr>
          <p:nvPr>
            <p:ph type="ctrTitle"/>
          </p:nvPr>
        </p:nvSpPr>
        <p:spPr>
          <a:xfrm>
            <a:off x="2365000" y="3228733"/>
            <a:ext cx="746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4800"/>
            </a:lvl1pPr>
            <a:lvl2pPr lvl="1" algn="ctr" rtl="0">
              <a:spcBef>
                <a:spcPts val="0"/>
              </a:spcBef>
              <a:spcAft>
                <a:spcPts val="0"/>
              </a:spcAft>
              <a:buSzPts val="4800"/>
              <a:buNone/>
              <a:defRPr sz="6400"/>
            </a:lvl2pPr>
            <a:lvl3pPr lvl="2" algn="ctr" rtl="0">
              <a:spcBef>
                <a:spcPts val="0"/>
              </a:spcBef>
              <a:spcAft>
                <a:spcPts val="0"/>
              </a:spcAft>
              <a:buSzPts val="4800"/>
              <a:buNone/>
              <a:defRPr sz="6400"/>
            </a:lvl3pPr>
            <a:lvl4pPr lvl="3" algn="ctr" rtl="0">
              <a:spcBef>
                <a:spcPts val="0"/>
              </a:spcBef>
              <a:spcAft>
                <a:spcPts val="0"/>
              </a:spcAft>
              <a:buSzPts val="4800"/>
              <a:buNone/>
              <a:defRPr sz="6400"/>
            </a:lvl4pPr>
            <a:lvl5pPr lvl="4" algn="ctr" rtl="0">
              <a:spcBef>
                <a:spcPts val="0"/>
              </a:spcBef>
              <a:spcAft>
                <a:spcPts val="0"/>
              </a:spcAft>
              <a:buSzPts val="4800"/>
              <a:buNone/>
              <a:defRPr sz="6400"/>
            </a:lvl5pPr>
            <a:lvl6pPr lvl="5" algn="ctr" rtl="0">
              <a:spcBef>
                <a:spcPts val="0"/>
              </a:spcBef>
              <a:spcAft>
                <a:spcPts val="0"/>
              </a:spcAft>
              <a:buSzPts val="4800"/>
              <a:buNone/>
              <a:defRPr sz="6400"/>
            </a:lvl6pPr>
            <a:lvl7pPr lvl="6" algn="ctr" rtl="0">
              <a:spcBef>
                <a:spcPts val="0"/>
              </a:spcBef>
              <a:spcAft>
                <a:spcPts val="0"/>
              </a:spcAft>
              <a:buSzPts val="4800"/>
              <a:buNone/>
              <a:defRPr sz="6400"/>
            </a:lvl7pPr>
            <a:lvl8pPr lvl="7" algn="ctr" rtl="0">
              <a:spcBef>
                <a:spcPts val="0"/>
              </a:spcBef>
              <a:spcAft>
                <a:spcPts val="0"/>
              </a:spcAft>
              <a:buSzPts val="4800"/>
              <a:buNone/>
              <a:defRPr sz="6400"/>
            </a:lvl8pPr>
            <a:lvl9pPr lvl="8" algn="ctr" rtl="0">
              <a:spcBef>
                <a:spcPts val="0"/>
              </a:spcBef>
              <a:spcAft>
                <a:spcPts val="0"/>
              </a:spcAft>
              <a:buSzPts val="4800"/>
              <a:buNone/>
              <a:defRPr sz="6400"/>
            </a:lvl9pPr>
          </a:lstStyle>
          <a:p>
            <a:endParaRPr/>
          </a:p>
        </p:txBody>
      </p:sp>
      <p:sp>
        <p:nvSpPr>
          <p:cNvPr id="29" name="Google Shape;29;p3"/>
          <p:cNvSpPr txBox="1">
            <a:spLocks noGrp="1"/>
          </p:cNvSpPr>
          <p:nvPr>
            <p:ph type="subTitle" idx="1"/>
          </p:nvPr>
        </p:nvSpPr>
        <p:spPr>
          <a:xfrm>
            <a:off x="2365000" y="4599539"/>
            <a:ext cx="746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A1BECC"/>
              </a:buClr>
              <a:buSzPts val="2400"/>
              <a:buNone/>
              <a:defRPr b="1">
                <a:solidFill>
                  <a:srgbClr val="A1BECC"/>
                </a:solidFill>
              </a:defRPr>
            </a:lvl1pPr>
            <a:lvl2pPr lvl="1" algn="ctr" rtl="0">
              <a:spcBef>
                <a:spcPts val="0"/>
              </a:spcBef>
              <a:spcAft>
                <a:spcPts val="0"/>
              </a:spcAft>
              <a:buClr>
                <a:srgbClr val="A1BECC"/>
              </a:buClr>
              <a:buSzPts val="3000"/>
              <a:buNone/>
              <a:defRPr sz="4000" b="1">
                <a:solidFill>
                  <a:srgbClr val="A1BECC"/>
                </a:solidFill>
              </a:defRPr>
            </a:lvl2pPr>
            <a:lvl3pPr lvl="2" algn="ctr" rtl="0">
              <a:spcBef>
                <a:spcPts val="0"/>
              </a:spcBef>
              <a:spcAft>
                <a:spcPts val="0"/>
              </a:spcAft>
              <a:buClr>
                <a:srgbClr val="A1BECC"/>
              </a:buClr>
              <a:buSzPts val="3000"/>
              <a:buNone/>
              <a:defRPr sz="4000" b="1">
                <a:solidFill>
                  <a:srgbClr val="A1BECC"/>
                </a:solidFill>
              </a:defRPr>
            </a:lvl3pPr>
            <a:lvl4pPr lvl="3" algn="ctr" rtl="0">
              <a:spcBef>
                <a:spcPts val="0"/>
              </a:spcBef>
              <a:spcAft>
                <a:spcPts val="0"/>
              </a:spcAft>
              <a:buClr>
                <a:srgbClr val="A1BECC"/>
              </a:buClr>
              <a:buSzPts val="3000"/>
              <a:buNone/>
              <a:defRPr sz="4000" b="1">
                <a:solidFill>
                  <a:srgbClr val="A1BECC"/>
                </a:solidFill>
              </a:defRPr>
            </a:lvl4pPr>
            <a:lvl5pPr lvl="4" algn="ctr" rtl="0">
              <a:spcBef>
                <a:spcPts val="0"/>
              </a:spcBef>
              <a:spcAft>
                <a:spcPts val="0"/>
              </a:spcAft>
              <a:buClr>
                <a:srgbClr val="A1BECC"/>
              </a:buClr>
              <a:buSzPts val="3000"/>
              <a:buNone/>
              <a:defRPr sz="4000" b="1">
                <a:solidFill>
                  <a:srgbClr val="A1BECC"/>
                </a:solidFill>
              </a:defRPr>
            </a:lvl5pPr>
            <a:lvl6pPr lvl="5" algn="ctr" rtl="0">
              <a:spcBef>
                <a:spcPts val="0"/>
              </a:spcBef>
              <a:spcAft>
                <a:spcPts val="0"/>
              </a:spcAft>
              <a:buClr>
                <a:srgbClr val="A1BECC"/>
              </a:buClr>
              <a:buSzPts val="3000"/>
              <a:buNone/>
              <a:defRPr sz="4000" b="1">
                <a:solidFill>
                  <a:srgbClr val="A1BECC"/>
                </a:solidFill>
              </a:defRPr>
            </a:lvl6pPr>
            <a:lvl7pPr lvl="6" algn="ctr" rtl="0">
              <a:spcBef>
                <a:spcPts val="0"/>
              </a:spcBef>
              <a:spcAft>
                <a:spcPts val="0"/>
              </a:spcAft>
              <a:buClr>
                <a:srgbClr val="A1BECC"/>
              </a:buClr>
              <a:buSzPts val="3000"/>
              <a:buNone/>
              <a:defRPr sz="4000" b="1">
                <a:solidFill>
                  <a:srgbClr val="A1BECC"/>
                </a:solidFill>
              </a:defRPr>
            </a:lvl7pPr>
            <a:lvl8pPr lvl="7" algn="ctr" rtl="0">
              <a:spcBef>
                <a:spcPts val="0"/>
              </a:spcBef>
              <a:spcAft>
                <a:spcPts val="0"/>
              </a:spcAft>
              <a:buClr>
                <a:srgbClr val="A1BECC"/>
              </a:buClr>
              <a:buSzPts val="3000"/>
              <a:buNone/>
              <a:defRPr sz="4000" b="1">
                <a:solidFill>
                  <a:srgbClr val="A1BECC"/>
                </a:solidFill>
              </a:defRPr>
            </a:lvl8pPr>
            <a:lvl9pPr lvl="8" algn="ctr" rtl="0">
              <a:spcBef>
                <a:spcPts val="0"/>
              </a:spcBef>
              <a:spcAft>
                <a:spcPts val="0"/>
              </a:spcAft>
              <a:buClr>
                <a:srgbClr val="A1BECC"/>
              </a:buClr>
              <a:buSzPts val="3000"/>
              <a:buNone/>
              <a:defRPr sz="4000" b="1">
                <a:solidFill>
                  <a:srgbClr val="A1BECC"/>
                </a:solidFill>
              </a:defRPr>
            </a:lvl9pPr>
          </a:lstStyle>
          <a:p>
            <a:endParaRPr/>
          </a:p>
        </p:txBody>
      </p:sp>
      <p:sp>
        <p:nvSpPr>
          <p:cNvPr id="30" name="Google Shape;30;p3"/>
          <p:cNvSpPr/>
          <p:nvPr/>
        </p:nvSpPr>
        <p:spPr>
          <a:xfrm>
            <a:off x="1886051" y="5317633"/>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1" name="Google Shape;31;p3"/>
          <p:cNvSpPr/>
          <p:nvPr/>
        </p:nvSpPr>
        <p:spPr>
          <a:xfrm>
            <a:off x="10173533" y="3292833"/>
            <a:ext cx="3129600" cy="3129600"/>
          </a:xfrm>
          <a:prstGeom prst="donut">
            <a:avLst>
              <a:gd name="adj" fmla="val 29778"/>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2" name="Google Shape;32;p3"/>
          <p:cNvSpPr/>
          <p:nvPr/>
        </p:nvSpPr>
        <p:spPr>
          <a:xfrm>
            <a:off x="502067" y="1518933"/>
            <a:ext cx="1304800" cy="130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3" name="Google Shape;33;p3"/>
          <p:cNvSpPr/>
          <p:nvPr/>
        </p:nvSpPr>
        <p:spPr>
          <a:xfrm>
            <a:off x="9653700" y="6216933"/>
            <a:ext cx="876800" cy="876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4" name="Google Shape;34;p3"/>
          <p:cNvSpPr/>
          <p:nvPr/>
        </p:nvSpPr>
        <p:spPr>
          <a:xfrm>
            <a:off x="308233" y="-762267"/>
            <a:ext cx="3045600" cy="3045600"/>
          </a:xfrm>
          <a:prstGeom prst="donut">
            <a:avLst>
              <a:gd name="adj" fmla="val 11909"/>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5" name="Google Shape;35;p3"/>
          <p:cNvSpPr/>
          <p:nvPr/>
        </p:nvSpPr>
        <p:spPr>
          <a:xfrm>
            <a:off x="10010167" y="1223300"/>
            <a:ext cx="876800" cy="876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6" name="Google Shape;36;p3"/>
          <p:cNvSpPr/>
          <p:nvPr/>
        </p:nvSpPr>
        <p:spPr>
          <a:xfrm>
            <a:off x="10754567" y="-393933"/>
            <a:ext cx="1610400" cy="16104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7" name="Google Shape;37;p3"/>
          <p:cNvSpPr/>
          <p:nvPr/>
        </p:nvSpPr>
        <p:spPr>
          <a:xfrm>
            <a:off x="1889600" y="27368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8" name="Google Shape;38;p3"/>
          <p:cNvSpPr/>
          <p:nvPr/>
        </p:nvSpPr>
        <p:spPr>
          <a:xfrm>
            <a:off x="240667" y="5364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9" name="Google Shape;39;p3"/>
          <p:cNvSpPr/>
          <p:nvPr/>
        </p:nvSpPr>
        <p:spPr>
          <a:xfrm>
            <a:off x="328061" y="4487395"/>
            <a:ext cx="608000" cy="6080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0" name="Google Shape;40;p3"/>
          <p:cNvSpPr/>
          <p:nvPr/>
        </p:nvSpPr>
        <p:spPr>
          <a:xfrm>
            <a:off x="9429767" y="5992967"/>
            <a:ext cx="1324800" cy="13244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1" name="Google Shape;41;p3"/>
          <p:cNvSpPr/>
          <p:nvPr/>
        </p:nvSpPr>
        <p:spPr>
          <a:xfrm>
            <a:off x="9827000" y="1040133"/>
            <a:ext cx="1243200" cy="12432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2" name="Google Shape;42;p3"/>
          <p:cNvSpPr/>
          <p:nvPr/>
        </p:nvSpPr>
        <p:spPr>
          <a:xfrm>
            <a:off x="240667" y="4400000"/>
            <a:ext cx="782400" cy="7824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3" name="Google Shape;43;p3"/>
          <p:cNvSpPr/>
          <p:nvPr/>
        </p:nvSpPr>
        <p:spPr>
          <a:xfrm>
            <a:off x="10311167" y="623067"/>
            <a:ext cx="274800" cy="27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4" name="Google Shape;44;p3"/>
          <p:cNvSpPr/>
          <p:nvPr/>
        </p:nvSpPr>
        <p:spPr>
          <a:xfrm>
            <a:off x="797567" y="-272933"/>
            <a:ext cx="2066800" cy="2066800"/>
          </a:xfrm>
          <a:prstGeom prst="ellipse">
            <a:avLst/>
          </a:prstGeom>
          <a:noFill/>
          <a:ln w="9525" cap="flat" cmpd="sng">
            <a:solidFill>
              <a:srgbClr val="E8004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5" name="Google Shape;45;p3"/>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a:buNone/>
              <a:defRPr/>
            </a:lvl1pPr>
            <a:lvl2pPr lvl="1" algn="ctr">
              <a:buNone/>
              <a:defRPr/>
            </a:lvl2pPr>
            <a:lvl3pPr lvl="2" algn="ctr">
              <a:buNone/>
              <a:defRPr/>
            </a:lvl3pPr>
            <a:lvl4pPr lvl="3" algn="ctr">
              <a:buNone/>
              <a:defRPr/>
            </a:lvl4pPr>
            <a:lvl5pPr lvl="4" algn="ctr">
              <a:buNone/>
              <a:defRPr/>
            </a:lvl5pPr>
            <a:lvl6pPr lvl="5" algn="ctr">
              <a:buNone/>
              <a:defRPr/>
            </a:lvl6pPr>
            <a:lvl7pPr lvl="6" algn="ctr">
              <a:buNone/>
              <a:defRPr/>
            </a:lvl7pPr>
            <a:lvl8pPr lvl="7" algn="ctr">
              <a:buNone/>
              <a:defRPr/>
            </a:lvl8pPr>
            <a:lvl9pPr lvl="8" algn="ctr">
              <a:buNone/>
              <a:defRPr/>
            </a:lvl9pPr>
          </a:lstStyle>
          <a:p>
            <a:fld id="{00000000-1234-1234-1234-123412341234}" type="slidenum">
              <a:rPr lang="en"/>
              <a:pPr/>
              <a:t>‹#›</a:t>
            </a:fld>
            <a:endParaRPr/>
          </a:p>
        </p:txBody>
      </p:sp>
    </p:spTree>
    <p:extLst>
      <p:ext uri="{BB962C8B-B14F-4D97-AF65-F5344CB8AC3E}">
        <p14:creationId xmlns:p14="http://schemas.microsoft.com/office/powerpoint/2010/main" val="3002518512"/>
      </p:ext>
    </p:extLst>
  </p:cSld>
  <p:clrMapOvr>
    <a:masterClrMapping/>
  </p:clrMapOvr>
</p:sldLayout>
</file>

<file path=ppt/slideLayouts/slideLayout86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46"/>
        <p:cNvGrpSpPr/>
        <p:nvPr/>
      </p:nvGrpSpPr>
      <p:grpSpPr>
        <a:xfrm>
          <a:off x="0" y="0"/>
          <a:ext cx="0" cy="0"/>
          <a:chOff x="0" y="0"/>
          <a:chExt cx="0" cy="0"/>
        </a:xfrm>
      </p:grpSpPr>
      <p:sp>
        <p:nvSpPr>
          <p:cNvPr id="47" name="Google Shape;47;p4"/>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8" name="Google Shape;48;p4"/>
          <p:cNvSpPr/>
          <p:nvPr/>
        </p:nvSpPr>
        <p:spPr>
          <a:xfrm>
            <a:off x="11112600" y="5519500"/>
            <a:ext cx="566400" cy="56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9" name="Google Shape;49;p4"/>
          <p:cNvSpPr/>
          <p:nvPr/>
        </p:nvSpPr>
        <p:spPr>
          <a:xfrm>
            <a:off x="5744384" y="-1438200"/>
            <a:ext cx="3129600" cy="3129600"/>
          </a:xfrm>
          <a:prstGeom prst="donut">
            <a:avLst>
              <a:gd name="adj" fmla="val 17100"/>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0" name="Google Shape;50;p4"/>
          <p:cNvSpPr/>
          <p:nvPr/>
        </p:nvSpPr>
        <p:spPr>
          <a:xfrm>
            <a:off x="5397000" y="1073500"/>
            <a:ext cx="1398000" cy="13980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1" name="Google Shape;51;p4"/>
          <p:cNvSpPr txBox="1">
            <a:spLocks noGrp="1"/>
          </p:cNvSpPr>
          <p:nvPr>
            <p:ph type="body" idx="1"/>
          </p:nvPr>
        </p:nvSpPr>
        <p:spPr>
          <a:xfrm>
            <a:off x="2507800" y="2560400"/>
            <a:ext cx="7176400" cy="2772800"/>
          </a:xfrm>
          <a:prstGeom prst="rect">
            <a:avLst/>
          </a:prstGeom>
        </p:spPr>
        <p:txBody>
          <a:bodyPr spcFirstLastPara="1" wrap="square" lIns="91425" tIns="91425" rIns="91425" bIns="91425" anchor="t" anchorCtr="0">
            <a:noAutofit/>
          </a:bodyPr>
          <a:lstStyle>
            <a:lvl1pPr marL="609585" lvl="0" indent="-507987" algn="ctr" rtl="0">
              <a:spcBef>
                <a:spcPts val="800"/>
              </a:spcBef>
              <a:spcAft>
                <a:spcPts val="0"/>
              </a:spcAft>
              <a:buSzPts val="2400"/>
              <a:buChar char="◎"/>
              <a:defRPr/>
            </a:lvl1pPr>
            <a:lvl2pPr marL="1219170" lvl="1" indent="-507987" algn="ctr" rtl="0">
              <a:spcBef>
                <a:spcPts val="0"/>
              </a:spcBef>
              <a:spcAft>
                <a:spcPts val="0"/>
              </a:spcAft>
              <a:buSzPts val="2400"/>
              <a:buChar char="◉"/>
              <a:defRPr/>
            </a:lvl2pPr>
            <a:lvl3pPr marL="1828754" lvl="2" indent="-507987" algn="ctr" rtl="0">
              <a:spcBef>
                <a:spcPts val="0"/>
              </a:spcBef>
              <a:spcAft>
                <a:spcPts val="0"/>
              </a:spcAft>
              <a:buSzPts val="2400"/>
              <a:buChar char="￮"/>
              <a:defRPr/>
            </a:lvl3pPr>
            <a:lvl4pPr marL="2438339" lvl="3" indent="-507987" algn="ctr" rtl="0">
              <a:spcBef>
                <a:spcPts val="0"/>
              </a:spcBef>
              <a:spcAft>
                <a:spcPts val="0"/>
              </a:spcAft>
              <a:buSzPts val="2400"/>
              <a:buChar char="●"/>
              <a:defRPr/>
            </a:lvl4pPr>
            <a:lvl5pPr marL="3047924" lvl="4" indent="-507987" algn="ctr" rtl="0">
              <a:spcBef>
                <a:spcPts val="0"/>
              </a:spcBef>
              <a:spcAft>
                <a:spcPts val="0"/>
              </a:spcAft>
              <a:buSzPts val="2400"/>
              <a:buChar char="○"/>
              <a:defRPr/>
            </a:lvl5pPr>
            <a:lvl6pPr marL="3657509" lvl="5" indent="-507987" algn="ctr" rtl="0">
              <a:spcBef>
                <a:spcPts val="0"/>
              </a:spcBef>
              <a:spcAft>
                <a:spcPts val="0"/>
              </a:spcAft>
              <a:buSzPts val="2400"/>
              <a:buChar char="■"/>
              <a:defRPr/>
            </a:lvl6pPr>
            <a:lvl7pPr marL="4267093" lvl="6" indent="-507987" algn="ctr" rtl="0">
              <a:spcBef>
                <a:spcPts val="0"/>
              </a:spcBef>
              <a:spcAft>
                <a:spcPts val="0"/>
              </a:spcAft>
              <a:buSzPts val="2400"/>
              <a:buChar char="●"/>
              <a:defRPr/>
            </a:lvl7pPr>
            <a:lvl8pPr marL="4876678" lvl="7" indent="-507987" algn="ctr" rtl="0">
              <a:spcBef>
                <a:spcPts val="0"/>
              </a:spcBef>
              <a:spcAft>
                <a:spcPts val="0"/>
              </a:spcAft>
              <a:buSzPts val="2400"/>
              <a:buChar char="○"/>
              <a:defRPr/>
            </a:lvl8pPr>
            <a:lvl9pPr marL="5486263" lvl="8" indent="-507987" algn="ctr">
              <a:spcBef>
                <a:spcPts val="0"/>
              </a:spcBef>
              <a:spcAft>
                <a:spcPts val="0"/>
              </a:spcAft>
              <a:buSzPts val="2400"/>
              <a:buChar char="■"/>
              <a:defRPr/>
            </a:lvl9pPr>
          </a:lstStyle>
          <a:p>
            <a:endParaRPr/>
          </a:p>
        </p:txBody>
      </p:sp>
      <p:sp>
        <p:nvSpPr>
          <p:cNvPr id="52" name="Google Shape;52;p4"/>
          <p:cNvSpPr txBox="1"/>
          <p:nvPr/>
        </p:nvSpPr>
        <p:spPr>
          <a:xfrm>
            <a:off x="4791200" y="1041825"/>
            <a:ext cx="2609600" cy="871600"/>
          </a:xfrm>
          <a:prstGeom prst="rect">
            <a:avLst/>
          </a:prstGeom>
          <a:noFill/>
          <a:ln>
            <a:noFill/>
          </a:ln>
        </p:spPr>
        <p:txBody>
          <a:bodyPr spcFirstLastPara="1" wrap="square" lIns="121900" tIns="121900" rIns="121900" bIns="121900" anchor="t" anchorCtr="0">
            <a:noAutofit/>
          </a:bodyPr>
          <a:lstStyle/>
          <a:p>
            <a:pPr algn="ctr" defTabSz="914286">
              <a:buClr>
                <a:srgbClr val="000000"/>
              </a:buClr>
              <a:buFont typeface="Arial"/>
              <a:buNone/>
            </a:pPr>
            <a:r>
              <a:rPr lang="en" sz="12800" kern="0">
                <a:solidFill>
                  <a:srgbClr val="FFFFFF"/>
                </a:solidFill>
                <a:latin typeface="Nixie One"/>
                <a:ea typeface="Nixie One"/>
                <a:cs typeface="Nixie One"/>
                <a:sym typeface="Nixie One"/>
              </a:rPr>
              <a:t>“</a:t>
            </a:r>
            <a:endParaRPr sz="12800" kern="0">
              <a:solidFill>
                <a:srgbClr val="FFFFFF"/>
              </a:solidFill>
              <a:latin typeface="Nixie One"/>
              <a:ea typeface="Nixie One"/>
              <a:cs typeface="Nixie One"/>
              <a:sym typeface="Nixie One"/>
            </a:endParaRPr>
          </a:p>
        </p:txBody>
      </p:sp>
      <p:sp>
        <p:nvSpPr>
          <p:cNvPr id="53" name="Google Shape;53;p4"/>
          <p:cNvSpPr/>
          <p:nvPr/>
        </p:nvSpPr>
        <p:spPr>
          <a:xfrm>
            <a:off x="305633" y="3984467"/>
            <a:ext cx="1070400" cy="1070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4" name="Google Shape;54;p4"/>
          <p:cNvSpPr/>
          <p:nvPr/>
        </p:nvSpPr>
        <p:spPr>
          <a:xfrm>
            <a:off x="-589633" y="5333200"/>
            <a:ext cx="2261200" cy="2261200"/>
          </a:xfrm>
          <a:prstGeom prst="donut">
            <a:avLst>
              <a:gd name="adj" fmla="val 10084"/>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5" name="Google Shape;55;p4"/>
          <p:cNvSpPr/>
          <p:nvPr/>
        </p:nvSpPr>
        <p:spPr>
          <a:xfrm>
            <a:off x="1778700" y="-308967"/>
            <a:ext cx="2222400" cy="22224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6" name="Google Shape;56;p4"/>
          <p:cNvSpPr/>
          <p:nvPr/>
        </p:nvSpPr>
        <p:spPr>
          <a:xfrm>
            <a:off x="734033" y="947067"/>
            <a:ext cx="642000" cy="642400"/>
          </a:xfrm>
          <a:prstGeom prst="donut">
            <a:avLst>
              <a:gd name="adj" fmla="val 37274"/>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7" name="Google Shape;57;p4"/>
          <p:cNvSpPr/>
          <p:nvPr/>
        </p:nvSpPr>
        <p:spPr>
          <a:xfrm>
            <a:off x="1376033" y="50552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8" name="Google Shape;58;p4"/>
          <p:cNvSpPr/>
          <p:nvPr/>
        </p:nvSpPr>
        <p:spPr>
          <a:xfrm>
            <a:off x="1622733" y="1748433"/>
            <a:ext cx="406400" cy="406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9" name="Google Shape;59;p4"/>
          <p:cNvSpPr/>
          <p:nvPr/>
        </p:nvSpPr>
        <p:spPr>
          <a:xfrm>
            <a:off x="10325967" y="1964400"/>
            <a:ext cx="1398000" cy="1398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0" name="Google Shape;60;p4"/>
          <p:cNvSpPr/>
          <p:nvPr/>
        </p:nvSpPr>
        <p:spPr>
          <a:xfrm>
            <a:off x="10734233" y="2722900"/>
            <a:ext cx="2026800" cy="2026800"/>
          </a:xfrm>
          <a:prstGeom prst="donut">
            <a:avLst>
              <a:gd name="adj" fmla="val 5022"/>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1" name="Google Shape;61;p4"/>
          <p:cNvSpPr/>
          <p:nvPr/>
        </p:nvSpPr>
        <p:spPr>
          <a:xfrm>
            <a:off x="10626367" y="4951800"/>
            <a:ext cx="797200" cy="797600"/>
          </a:xfrm>
          <a:prstGeom prst="donut">
            <a:avLst>
              <a:gd name="adj" fmla="val 43984"/>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2" name="Google Shape;62;p4"/>
          <p:cNvSpPr/>
          <p:nvPr/>
        </p:nvSpPr>
        <p:spPr>
          <a:xfrm>
            <a:off x="11478367" y="1589467"/>
            <a:ext cx="245600" cy="2456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3" name="Google Shape;63;p4"/>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3718467710"/>
      </p:ext>
    </p:extLst>
  </p:cSld>
  <p:clrMapOvr>
    <a:masterClrMapping/>
  </p:clrMapOvr>
</p:sldLayout>
</file>

<file path=ppt/slideLayouts/slideLayout870.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64"/>
        <p:cNvGrpSpPr/>
        <p:nvPr/>
      </p:nvGrpSpPr>
      <p:grpSpPr>
        <a:xfrm>
          <a:off x="0" y="0"/>
          <a:ext cx="0" cy="0"/>
          <a:chOff x="0" y="0"/>
          <a:chExt cx="0" cy="0"/>
        </a:xfrm>
      </p:grpSpPr>
      <p:sp>
        <p:nvSpPr>
          <p:cNvPr id="65" name="Google Shape;65;p5"/>
          <p:cNvSpPr/>
          <p:nvPr/>
        </p:nvSpPr>
        <p:spPr>
          <a:xfrm>
            <a:off x="1525600" y="3598100"/>
            <a:ext cx="1191600" cy="11916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6" name="Google Shape;66;p5"/>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67" name="Google Shape;67;p5"/>
          <p:cNvSpPr txBox="1">
            <a:spLocks noGrp="1"/>
          </p:cNvSpPr>
          <p:nvPr>
            <p:ph type="body" idx="1"/>
          </p:nvPr>
        </p:nvSpPr>
        <p:spPr>
          <a:xfrm>
            <a:off x="3914500" y="2034344"/>
            <a:ext cx="7034000" cy="37148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sz="3200"/>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sz="3200"/>
            </a:lvl4pPr>
            <a:lvl5pPr marL="3047924" lvl="4" indent="-507987">
              <a:spcBef>
                <a:spcPts val="0"/>
              </a:spcBef>
              <a:spcAft>
                <a:spcPts val="0"/>
              </a:spcAft>
              <a:buSzPts val="2400"/>
              <a:buChar char="○"/>
              <a:defRPr sz="3200"/>
            </a:lvl5pPr>
            <a:lvl6pPr marL="3657509" lvl="5" indent="-507987">
              <a:spcBef>
                <a:spcPts val="0"/>
              </a:spcBef>
              <a:spcAft>
                <a:spcPts val="0"/>
              </a:spcAft>
              <a:buSzPts val="2400"/>
              <a:buChar char="■"/>
              <a:defRPr sz="3200"/>
            </a:lvl6pPr>
            <a:lvl7pPr marL="4267093" lvl="6" indent="-507987">
              <a:spcBef>
                <a:spcPts val="0"/>
              </a:spcBef>
              <a:spcAft>
                <a:spcPts val="0"/>
              </a:spcAft>
              <a:buSzPts val="2400"/>
              <a:buChar char="●"/>
              <a:defRPr sz="3200"/>
            </a:lvl7pPr>
            <a:lvl8pPr marL="4876678" lvl="7" indent="-507987">
              <a:spcBef>
                <a:spcPts val="0"/>
              </a:spcBef>
              <a:spcAft>
                <a:spcPts val="0"/>
              </a:spcAft>
              <a:buSzPts val="2400"/>
              <a:buChar char="○"/>
              <a:defRPr sz="3200"/>
            </a:lvl8pPr>
            <a:lvl9pPr marL="5486263" lvl="8" indent="-507987">
              <a:spcBef>
                <a:spcPts val="0"/>
              </a:spcBef>
              <a:spcAft>
                <a:spcPts val="0"/>
              </a:spcAft>
              <a:buSzPts val="2400"/>
              <a:buChar char="■"/>
              <a:defRPr sz="3200"/>
            </a:lvl9pPr>
          </a:lstStyle>
          <a:p>
            <a:endParaRPr/>
          </a:p>
        </p:txBody>
      </p:sp>
      <p:sp>
        <p:nvSpPr>
          <p:cNvPr id="68" name="Google Shape;68;p5"/>
          <p:cNvSpPr/>
          <p:nvPr/>
        </p:nvSpPr>
        <p:spPr>
          <a:xfrm>
            <a:off x="346567" y="-275067"/>
            <a:ext cx="3129600" cy="3129600"/>
          </a:xfrm>
          <a:prstGeom prst="donut">
            <a:avLst>
              <a:gd name="adj" fmla="val 29778"/>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9" name="Google Shape;69;p5"/>
          <p:cNvSpPr/>
          <p:nvPr/>
        </p:nvSpPr>
        <p:spPr>
          <a:xfrm>
            <a:off x="-203900" y="1813400"/>
            <a:ext cx="1304800" cy="1304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0" name="Google Shape;70;p5"/>
          <p:cNvSpPr/>
          <p:nvPr/>
        </p:nvSpPr>
        <p:spPr>
          <a:xfrm>
            <a:off x="3119467" y="324833"/>
            <a:ext cx="876800" cy="8768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1" name="Google Shape;71;p5"/>
          <p:cNvSpPr/>
          <p:nvPr/>
        </p:nvSpPr>
        <p:spPr>
          <a:xfrm>
            <a:off x="1051633" y="3118200"/>
            <a:ext cx="1081600" cy="1081600"/>
          </a:xfrm>
          <a:prstGeom prst="donut">
            <a:avLst>
              <a:gd name="adj" fmla="val 22275"/>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2" name="Google Shape;72;p5"/>
          <p:cNvSpPr/>
          <p:nvPr/>
        </p:nvSpPr>
        <p:spPr>
          <a:xfrm>
            <a:off x="204900" y="5533267"/>
            <a:ext cx="1610400" cy="16104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3" name="Google Shape;73;p5"/>
          <p:cNvSpPr/>
          <p:nvPr/>
        </p:nvSpPr>
        <p:spPr>
          <a:xfrm>
            <a:off x="1754400" y="5147967"/>
            <a:ext cx="734000" cy="7340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4" name="Google Shape;74;p5"/>
          <p:cNvSpPr/>
          <p:nvPr/>
        </p:nvSpPr>
        <p:spPr>
          <a:xfrm>
            <a:off x="584767" y="3990700"/>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5" name="Google Shape;75;p5"/>
          <p:cNvSpPr/>
          <p:nvPr/>
        </p:nvSpPr>
        <p:spPr>
          <a:xfrm>
            <a:off x="10326467" y="560633"/>
            <a:ext cx="734000" cy="73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6" name="Google Shape;76;p5"/>
          <p:cNvSpPr/>
          <p:nvPr/>
        </p:nvSpPr>
        <p:spPr>
          <a:xfrm>
            <a:off x="11786000" y="1359700"/>
            <a:ext cx="530000" cy="530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7" name="Google Shape;77;p5"/>
          <p:cNvSpPr/>
          <p:nvPr/>
        </p:nvSpPr>
        <p:spPr>
          <a:xfrm>
            <a:off x="11060467" y="-428167"/>
            <a:ext cx="988800" cy="988800"/>
          </a:xfrm>
          <a:prstGeom prst="donut">
            <a:avLst>
              <a:gd name="adj" fmla="val 31897"/>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8" name="Google Shape;78;p5"/>
          <p:cNvSpPr/>
          <p:nvPr/>
        </p:nvSpPr>
        <p:spPr>
          <a:xfrm>
            <a:off x="11535333" y="21551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9" name="Google Shape;79;p5"/>
          <p:cNvSpPr/>
          <p:nvPr/>
        </p:nvSpPr>
        <p:spPr>
          <a:xfrm>
            <a:off x="2905467" y="110833"/>
            <a:ext cx="1304800" cy="13048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0" name="Google Shape;80;p5"/>
          <p:cNvSpPr/>
          <p:nvPr/>
        </p:nvSpPr>
        <p:spPr>
          <a:xfrm>
            <a:off x="10750433" y="918500"/>
            <a:ext cx="599600" cy="5996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1" name="Google Shape;81;p5"/>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475239390"/>
      </p:ext>
    </p:extLst>
  </p:cSld>
  <p:clrMapOvr>
    <a:masterClrMapping/>
  </p:clrMapOvr>
</p:sldLayout>
</file>

<file path=ppt/slideLayouts/slideLayout871.xml><?xml version="1.0" encoding="utf-8"?>
<p:sldLayout xmlns:a="http://schemas.openxmlformats.org/drawingml/2006/main" xmlns:r="http://schemas.openxmlformats.org/officeDocument/2006/relationships" xmlns:p="http://schemas.openxmlformats.org/presentationml/2006/main" matchingName="1 column + image">
  <p:cSld name="1 column + image">
    <p:spTree>
      <p:nvGrpSpPr>
        <p:cNvPr id="1" name="Shape 82"/>
        <p:cNvGrpSpPr/>
        <p:nvPr/>
      </p:nvGrpSpPr>
      <p:grpSpPr>
        <a:xfrm>
          <a:off x="0" y="0"/>
          <a:ext cx="0" cy="0"/>
          <a:chOff x="0" y="0"/>
          <a:chExt cx="0" cy="0"/>
        </a:xfrm>
      </p:grpSpPr>
      <p:sp>
        <p:nvSpPr>
          <p:cNvPr id="83" name="Google Shape;83;p6"/>
          <p:cNvSpPr txBox="1">
            <a:spLocks noGrp="1"/>
          </p:cNvSpPr>
          <p:nvPr>
            <p:ph type="title"/>
          </p:nvPr>
        </p:nvSpPr>
        <p:spPr>
          <a:xfrm>
            <a:off x="6096000" y="1212067"/>
            <a:ext cx="4852800" cy="8548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84" name="Google Shape;84;p6"/>
          <p:cNvSpPr txBox="1">
            <a:spLocks noGrp="1"/>
          </p:cNvSpPr>
          <p:nvPr>
            <p:ph type="body" idx="1"/>
          </p:nvPr>
        </p:nvSpPr>
        <p:spPr>
          <a:xfrm>
            <a:off x="6096000" y="2034339"/>
            <a:ext cx="4852800" cy="3714800"/>
          </a:xfrm>
          <a:prstGeom prst="rect">
            <a:avLst/>
          </a:prstGeom>
        </p:spPr>
        <p:txBody>
          <a:bodyPr spcFirstLastPara="1" wrap="square" lIns="91425" tIns="91425" rIns="91425" bIns="91425" anchor="t" anchorCtr="0">
            <a:noAutofit/>
          </a:bodyPr>
          <a:lstStyle>
            <a:lvl1pPr marL="609585" lvl="0" indent="-474121" rtl="0">
              <a:spcBef>
                <a:spcPts val="800"/>
              </a:spcBef>
              <a:spcAft>
                <a:spcPts val="0"/>
              </a:spcAft>
              <a:buSzPts val="2000"/>
              <a:buChar char="◎"/>
              <a:defRPr sz="2667"/>
            </a:lvl1pPr>
            <a:lvl2pPr marL="1219170" lvl="1" indent="-474121" rtl="0">
              <a:spcBef>
                <a:spcPts val="0"/>
              </a:spcBef>
              <a:spcAft>
                <a:spcPts val="0"/>
              </a:spcAft>
              <a:buSzPts val="2000"/>
              <a:buChar char="◉"/>
              <a:defRPr sz="2667"/>
            </a:lvl2pPr>
            <a:lvl3pPr marL="1828754" lvl="2" indent="-474121" rtl="0">
              <a:spcBef>
                <a:spcPts val="0"/>
              </a:spcBef>
              <a:spcAft>
                <a:spcPts val="0"/>
              </a:spcAft>
              <a:buSzPts val="2000"/>
              <a:buChar char="￮"/>
              <a:defRPr sz="2667"/>
            </a:lvl3pPr>
            <a:lvl4pPr marL="2438339" lvl="3" indent="-474121" rtl="0">
              <a:spcBef>
                <a:spcPts val="0"/>
              </a:spcBef>
              <a:spcAft>
                <a:spcPts val="0"/>
              </a:spcAft>
              <a:buSzPts val="2000"/>
              <a:buChar char="●"/>
              <a:defRPr sz="2667"/>
            </a:lvl4pPr>
            <a:lvl5pPr marL="3047924" lvl="4" indent="-474121" rtl="0">
              <a:spcBef>
                <a:spcPts val="0"/>
              </a:spcBef>
              <a:spcAft>
                <a:spcPts val="0"/>
              </a:spcAft>
              <a:buSzPts val="2000"/>
              <a:buChar char="○"/>
              <a:defRPr sz="2667"/>
            </a:lvl5pPr>
            <a:lvl6pPr marL="3657509" lvl="5" indent="-474121" rtl="0">
              <a:spcBef>
                <a:spcPts val="0"/>
              </a:spcBef>
              <a:spcAft>
                <a:spcPts val="0"/>
              </a:spcAft>
              <a:buSzPts val="2000"/>
              <a:buChar char="■"/>
              <a:defRPr sz="2667"/>
            </a:lvl6pPr>
            <a:lvl7pPr marL="4267093" lvl="6" indent="-474121" rtl="0">
              <a:spcBef>
                <a:spcPts val="0"/>
              </a:spcBef>
              <a:spcAft>
                <a:spcPts val="0"/>
              </a:spcAft>
              <a:buSzPts val="2000"/>
              <a:buChar char="●"/>
              <a:defRPr sz="2667"/>
            </a:lvl7pPr>
            <a:lvl8pPr marL="4876678" lvl="7" indent="-474121" rtl="0">
              <a:spcBef>
                <a:spcPts val="0"/>
              </a:spcBef>
              <a:spcAft>
                <a:spcPts val="0"/>
              </a:spcAft>
              <a:buSzPts val="2000"/>
              <a:buChar char="○"/>
              <a:defRPr sz="2667"/>
            </a:lvl8pPr>
            <a:lvl9pPr marL="5486263" lvl="8" indent="-474121" rtl="0">
              <a:spcBef>
                <a:spcPts val="0"/>
              </a:spcBef>
              <a:spcAft>
                <a:spcPts val="0"/>
              </a:spcAft>
              <a:buSzPts val="2000"/>
              <a:buChar char="■"/>
              <a:defRPr sz="2667"/>
            </a:lvl9pPr>
          </a:lstStyle>
          <a:p>
            <a:endParaRPr/>
          </a:p>
        </p:txBody>
      </p:sp>
      <p:sp>
        <p:nvSpPr>
          <p:cNvPr id="85" name="Google Shape;85;p6"/>
          <p:cNvSpPr/>
          <p:nvPr/>
        </p:nvSpPr>
        <p:spPr>
          <a:xfrm>
            <a:off x="773700" y="1002600"/>
            <a:ext cx="4852800" cy="485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6" name="Google Shape;86;p6"/>
          <p:cNvSpPr/>
          <p:nvPr/>
        </p:nvSpPr>
        <p:spPr>
          <a:xfrm>
            <a:off x="-394200" y="-475267"/>
            <a:ext cx="1410400" cy="141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7" name="Google Shape;87;p6"/>
          <p:cNvSpPr/>
          <p:nvPr/>
        </p:nvSpPr>
        <p:spPr>
          <a:xfrm>
            <a:off x="3782133" y="239767"/>
            <a:ext cx="1304800" cy="1304800"/>
          </a:xfrm>
          <a:prstGeom prst="donut">
            <a:avLst>
              <a:gd name="adj" fmla="val 39527"/>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8" name="Google Shape;88;p6"/>
          <p:cNvSpPr/>
          <p:nvPr/>
        </p:nvSpPr>
        <p:spPr>
          <a:xfrm>
            <a:off x="621300" y="4923667"/>
            <a:ext cx="1359200" cy="13592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9" name="Google Shape;89;p6"/>
          <p:cNvSpPr/>
          <p:nvPr/>
        </p:nvSpPr>
        <p:spPr>
          <a:xfrm>
            <a:off x="1980500" y="6079667"/>
            <a:ext cx="482000" cy="482000"/>
          </a:xfrm>
          <a:prstGeom prst="donut">
            <a:avLst>
              <a:gd name="adj" fmla="val 29951"/>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0" name="Google Shape;90;p6"/>
          <p:cNvSpPr/>
          <p:nvPr/>
        </p:nvSpPr>
        <p:spPr>
          <a:xfrm>
            <a:off x="3153067" y="462600"/>
            <a:ext cx="365600" cy="3652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1" name="Google Shape;91;p6"/>
          <p:cNvSpPr/>
          <p:nvPr/>
        </p:nvSpPr>
        <p:spPr>
          <a:xfrm>
            <a:off x="-630133" y="-711200"/>
            <a:ext cx="1882400" cy="18824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2" name="Google Shape;92;p6"/>
          <p:cNvSpPr/>
          <p:nvPr/>
        </p:nvSpPr>
        <p:spPr>
          <a:xfrm>
            <a:off x="3865333" y="322967"/>
            <a:ext cx="1138400" cy="11384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3" name="Google Shape;93;p6"/>
          <p:cNvSpPr/>
          <p:nvPr/>
        </p:nvSpPr>
        <p:spPr>
          <a:xfrm>
            <a:off x="1414867" y="190600"/>
            <a:ext cx="718000" cy="7176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4" name="Google Shape;94;p6"/>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896419744"/>
      </p:ext>
    </p:extLst>
  </p:cSld>
  <p:clrMapOvr>
    <a:masterClrMapping/>
  </p:clrMapOvr>
</p:sldLayout>
</file>

<file path=ppt/slideLayouts/slideLayout872.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95"/>
        <p:cNvGrpSpPr/>
        <p:nvPr/>
      </p:nvGrpSpPr>
      <p:grpSpPr>
        <a:xfrm>
          <a:off x="0" y="0"/>
          <a:ext cx="0" cy="0"/>
          <a:chOff x="0" y="0"/>
          <a:chExt cx="0" cy="0"/>
        </a:xfrm>
      </p:grpSpPr>
      <p:sp>
        <p:nvSpPr>
          <p:cNvPr id="96" name="Google Shape;96;p7"/>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97" name="Google Shape;97;p7"/>
          <p:cNvSpPr txBox="1">
            <a:spLocks noGrp="1"/>
          </p:cNvSpPr>
          <p:nvPr>
            <p:ph type="body" idx="1"/>
          </p:nvPr>
        </p:nvSpPr>
        <p:spPr>
          <a:xfrm>
            <a:off x="3914500" y="2066867"/>
            <a:ext cx="3414000" cy="4501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98" name="Google Shape;98;p7"/>
          <p:cNvSpPr txBox="1">
            <a:spLocks noGrp="1"/>
          </p:cNvSpPr>
          <p:nvPr>
            <p:ph type="body" idx="2"/>
          </p:nvPr>
        </p:nvSpPr>
        <p:spPr>
          <a:xfrm>
            <a:off x="7534465" y="2066867"/>
            <a:ext cx="3414000" cy="4501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99" name="Google Shape;99;p7"/>
          <p:cNvSpPr/>
          <p:nvPr/>
        </p:nvSpPr>
        <p:spPr>
          <a:xfrm>
            <a:off x="-478600" y="2925867"/>
            <a:ext cx="3129600" cy="3129600"/>
          </a:xfrm>
          <a:prstGeom prst="donut">
            <a:avLst>
              <a:gd name="adj" fmla="val 36789"/>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0" name="Google Shape;100;p7"/>
          <p:cNvSpPr/>
          <p:nvPr/>
        </p:nvSpPr>
        <p:spPr>
          <a:xfrm>
            <a:off x="264600" y="-428167"/>
            <a:ext cx="1304800" cy="1304800"/>
          </a:xfrm>
          <a:prstGeom prst="ellipse">
            <a:avLst/>
          </a:prstGeom>
          <a:noFill/>
          <a:ln w="9525" cap="flat" cmpd="sng">
            <a:solidFill>
              <a:srgbClr val="E8004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1" name="Google Shape;101;p7"/>
          <p:cNvSpPr/>
          <p:nvPr/>
        </p:nvSpPr>
        <p:spPr>
          <a:xfrm>
            <a:off x="264600" y="560633"/>
            <a:ext cx="876800" cy="876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2" name="Google Shape;102;p7"/>
          <p:cNvSpPr/>
          <p:nvPr/>
        </p:nvSpPr>
        <p:spPr>
          <a:xfrm>
            <a:off x="1569401" y="876633"/>
            <a:ext cx="1129200" cy="1129200"/>
          </a:xfrm>
          <a:prstGeom prst="donut">
            <a:avLst>
              <a:gd name="adj" fmla="val 22275"/>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3" name="Google Shape;103;p7"/>
          <p:cNvSpPr/>
          <p:nvPr/>
        </p:nvSpPr>
        <p:spPr>
          <a:xfrm>
            <a:off x="1183533" y="5523067"/>
            <a:ext cx="1610400" cy="16104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4" name="Google Shape;104;p7"/>
          <p:cNvSpPr/>
          <p:nvPr/>
        </p:nvSpPr>
        <p:spPr>
          <a:xfrm>
            <a:off x="204900" y="6399467"/>
            <a:ext cx="734000" cy="734000"/>
          </a:xfrm>
          <a:prstGeom prst="donut">
            <a:avLst>
              <a:gd name="adj" fmla="val 18606"/>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5" name="Google Shape;105;p7"/>
          <p:cNvSpPr/>
          <p:nvPr/>
        </p:nvSpPr>
        <p:spPr>
          <a:xfrm>
            <a:off x="1563367" y="22626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6" name="Google Shape;106;p7"/>
          <p:cNvSpPr/>
          <p:nvPr/>
        </p:nvSpPr>
        <p:spPr>
          <a:xfrm>
            <a:off x="10459000" y="8257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7" name="Google Shape;107;p7"/>
          <p:cNvSpPr/>
          <p:nvPr/>
        </p:nvSpPr>
        <p:spPr>
          <a:xfrm>
            <a:off x="10020667" y="-96667"/>
            <a:ext cx="530000" cy="5300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8" name="Google Shape;108;p7"/>
          <p:cNvSpPr/>
          <p:nvPr/>
        </p:nvSpPr>
        <p:spPr>
          <a:xfrm>
            <a:off x="11535333" y="1374467"/>
            <a:ext cx="406400" cy="4064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9" name="Google Shape;109;p7"/>
          <p:cNvSpPr/>
          <p:nvPr/>
        </p:nvSpPr>
        <p:spPr>
          <a:xfrm>
            <a:off x="10797200" y="223267"/>
            <a:ext cx="988800" cy="988800"/>
          </a:xfrm>
          <a:prstGeom prst="donut">
            <a:avLst>
              <a:gd name="adj" fmla="val 8064"/>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10" name="Google Shape;110;p7"/>
          <p:cNvSpPr/>
          <p:nvPr/>
        </p:nvSpPr>
        <p:spPr>
          <a:xfrm>
            <a:off x="11193000" y="2005833"/>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11" name="Google Shape;111;p7"/>
          <p:cNvSpPr/>
          <p:nvPr/>
        </p:nvSpPr>
        <p:spPr>
          <a:xfrm>
            <a:off x="-274167" y="3130300"/>
            <a:ext cx="2720800" cy="27208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12" name="Google Shape;112;p7"/>
          <p:cNvSpPr/>
          <p:nvPr/>
        </p:nvSpPr>
        <p:spPr>
          <a:xfrm>
            <a:off x="406833" y="-285933"/>
            <a:ext cx="1020400" cy="1020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13" name="Google Shape;113;p7"/>
          <p:cNvSpPr/>
          <p:nvPr/>
        </p:nvSpPr>
        <p:spPr>
          <a:xfrm>
            <a:off x="11376800" y="1215933"/>
            <a:ext cx="723600" cy="7236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14" name="Google Shape;114;p7"/>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189524130"/>
      </p:ext>
    </p:extLst>
  </p:cSld>
  <p:clrMapOvr>
    <a:masterClrMapping/>
  </p:clrMapOvr>
</p:sldLayout>
</file>

<file path=ppt/slideLayouts/slideLayout873.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115"/>
        <p:cNvGrpSpPr/>
        <p:nvPr/>
      </p:nvGrpSpPr>
      <p:grpSpPr>
        <a:xfrm>
          <a:off x="0" y="0"/>
          <a:ext cx="0" cy="0"/>
          <a:chOff x="0" y="0"/>
          <a:chExt cx="0" cy="0"/>
        </a:xfrm>
      </p:grpSpPr>
      <p:sp>
        <p:nvSpPr>
          <p:cNvPr id="116" name="Google Shape;116;p8"/>
          <p:cNvSpPr/>
          <p:nvPr/>
        </p:nvSpPr>
        <p:spPr>
          <a:xfrm>
            <a:off x="11518033" y="19634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17" name="Google Shape;117;p8"/>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118" name="Google Shape;118;p8"/>
          <p:cNvSpPr txBox="1">
            <a:spLocks noGrp="1"/>
          </p:cNvSpPr>
          <p:nvPr>
            <p:ph type="body" idx="1"/>
          </p:nvPr>
        </p:nvSpPr>
        <p:spPr>
          <a:xfrm>
            <a:off x="3914500"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19" name="Google Shape;119;p8"/>
          <p:cNvSpPr txBox="1">
            <a:spLocks noGrp="1"/>
          </p:cNvSpPr>
          <p:nvPr>
            <p:ph type="body" idx="2"/>
          </p:nvPr>
        </p:nvSpPr>
        <p:spPr>
          <a:xfrm>
            <a:off x="6297831"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0" name="Google Shape;120;p8"/>
          <p:cNvSpPr txBox="1">
            <a:spLocks noGrp="1"/>
          </p:cNvSpPr>
          <p:nvPr>
            <p:ph type="body" idx="3"/>
          </p:nvPr>
        </p:nvSpPr>
        <p:spPr>
          <a:xfrm>
            <a:off x="8681161"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1" name="Google Shape;121;p8"/>
          <p:cNvSpPr/>
          <p:nvPr/>
        </p:nvSpPr>
        <p:spPr>
          <a:xfrm>
            <a:off x="1355300" y="3975467"/>
            <a:ext cx="587200" cy="5872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22" name="Google Shape;122;p8"/>
          <p:cNvSpPr/>
          <p:nvPr/>
        </p:nvSpPr>
        <p:spPr>
          <a:xfrm>
            <a:off x="-91633" y="4461533"/>
            <a:ext cx="1092800" cy="1092800"/>
          </a:xfrm>
          <a:prstGeom prst="ellipse">
            <a:avLst/>
          </a:prstGeom>
          <a:noFill/>
          <a:ln w="9525" cap="flat" cmpd="sng">
            <a:solidFill>
              <a:srgbClr val="00D1C6"/>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23" name="Google Shape;123;p8"/>
          <p:cNvSpPr/>
          <p:nvPr/>
        </p:nvSpPr>
        <p:spPr>
          <a:xfrm>
            <a:off x="1815300" y="187633"/>
            <a:ext cx="1150400" cy="1151200"/>
          </a:xfrm>
          <a:prstGeom prst="donut">
            <a:avLst>
              <a:gd name="adj" fmla="val 43200"/>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24" name="Google Shape;124;p8"/>
          <p:cNvSpPr/>
          <p:nvPr/>
        </p:nvSpPr>
        <p:spPr>
          <a:xfrm>
            <a:off x="1917500" y="4562667"/>
            <a:ext cx="1416000" cy="1416000"/>
          </a:xfrm>
          <a:prstGeom prst="donut">
            <a:avLst>
              <a:gd name="adj" fmla="val 9905"/>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25" name="Google Shape;125;p8"/>
          <p:cNvSpPr/>
          <p:nvPr/>
        </p:nvSpPr>
        <p:spPr>
          <a:xfrm>
            <a:off x="2745900" y="1483300"/>
            <a:ext cx="406400" cy="4064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26" name="Google Shape;126;p8"/>
          <p:cNvSpPr/>
          <p:nvPr/>
        </p:nvSpPr>
        <p:spPr>
          <a:xfrm>
            <a:off x="11631333" y="360300"/>
            <a:ext cx="734000" cy="73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27" name="Google Shape;127;p8"/>
          <p:cNvSpPr/>
          <p:nvPr/>
        </p:nvSpPr>
        <p:spPr>
          <a:xfrm>
            <a:off x="11395733" y="8115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28" name="Google Shape;128;p8"/>
          <p:cNvSpPr/>
          <p:nvPr/>
        </p:nvSpPr>
        <p:spPr>
          <a:xfrm>
            <a:off x="10948367" y="1536867"/>
            <a:ext cx="530000" cy="5300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29" name="Google Shape;129;p8"/>
          <p:cNvSpPr/>
          <p:nvPr/>
        </p:nvSpPr>
        <p:spPr>
          <a:xfrm>
            <a:off x="10132800" y="-3670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30" name="Google Shape;130;p8"/>
          <p:cNvSpPr/>
          <p:nvPr/>
        </p:nvSpPr>
        <p:spPr>
          <a:xfrm>
            <a:off x="12045033" y="2490467"/>
            <a:ext cx="250800" cy="2508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31" name="Google Shape;131;p8"/>
          <p:cNvSpPr/>
          <p:nvPr/>
        </p:nvSpPr>
        <p:spPr>
          <a:xfrm>
            <a:off x="-640300" y="324833"/>
            <a:ext cx="3129600" cy="3129600"/>
          </a:xfrm>
          <a:prstGeom prst="donut">
            <a:avLst>
              <a:gd name="adj" fmla="val 21094"/>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32" name="Google Shape;132;p8"/>
          <p:cNvSpPr/>
          <p:nvPr/>
        </p:nvSpPr>
        <p:spPr>
          <a:xfrm>
            <a:off x="1355300" y="5455600"/>
            <a:ext cx="1610400" cy="161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33" name="Google Shape;133;p8"/>
          <p:cNvSpPr/>
          <p:nvPr/>
        </p:nvSpPr>
        <p:spPr>
          <a:xfrm>
            <a:off x="272100" y="1237233"/>
            <a:ext cx="1304800" cy="13048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34" name="Google Shape;134;p8"/>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931782662"/>
      </p:ext>
    </p:extLst>
  </p:cSld>
  <p:clrMapOvr>
    <a:masterClrMapping/>
  </p:clrMapOvr>
</p:sldLayout>
</file>

<file path=ppt/slideLayouts/slideLayout87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35"/>
        <p:cNvGrpSpPr/>
        <p:nvPr/>
      </p:nvGrpSpPr>
      <p:grpSpPr>
        <a:xfrm>
          <a:off x="0" y="0"/>
          <a:ext cx="0" cy="0"/>
          <a:chOff x="0" y="0"/>
          <a:chExt cx="0" cy="0"/>
        </a:xfrm>
      </p:grpSpPr>
      <p:sp>
        <p:nvSpPr>
          <p:cNvPr id="136" name="Google Shape;136;p9"/>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137" name="Google Shape;137;p9"/>
          <p:cNvSpPr/>
          <p:nvPr/>
        </p:nvSpPr>
        <p:spPr>
          <a:xfrm>
            <a:off x="1707584" y="4892200"/>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38" name="Google Shape;138;p9"/>
          <p:cNvSpPr/>
          <p:nvPr/>
        </p:nvSpPr>
        <p:spPr>
          <a:xfrm>
            <a:off x="240667" y="5364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39" name="Google Shape;139;p9"/>
          <p:cNvSpPr/>
          <p:nvPr/>
        </p:nvSpPr>
        <p:spPr>
          <a:xfrm>
            <a:off x="328061" y="4284195"/>
            <a:ext cx="608000" cy="6080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0" name="Google Shape;140;p9"/>
          <p:cNvSpPr/>
          <p:nvPr/>
        </p:nvSpPr>
        <p:spPr>
          <a:xfrm>
            <a:off x="95333" y="4051467"/>
            <a:ext cx="1073200" cy="10732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1" name="Google Shape;141;p9"/>
          <p:cNvSpPr/>
          <p:nvPr/>
        </p:nvSpPr>
        <p:spPr>
          <a:xfrm>
            <a:off x="1707600" y="2144633"/>
            <a:ext cx="1391200" cy="1392000"/>
          </a:xfrm>
          <a:prstGeom prst="donut">
            <a:avLst>
              <a:gd name="adj" fmla="val 43200"/>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2" name="Google Shape;142;p9"/>
          <p:cNvSpPr/>
          <p:nvPr/>
        </p:nvSpPr>
        <p:spPr>
          <a:xfrm>
            <a:off x="2187300" y="-269167"/>
            <a:ext cx="1000400" cy="10004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3" name="Google Shape;143;p9"/>
          <p:cNvSpPr/>
          <p:nvPr/>
        </p:nvSpPr>
        <p:spPr>
          <a:xfrm>
            <a:off x="-640300" y="324833"/>
            <a:ext cx="3129600" cy="3129600"/>
          </a:xfrm>
          <a:prstGeom prst="donut">
            <a:avLst>
              <a:gd name="adj" fmla="val 6129"/>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4" name="Google Shape;144;p9"/>
          <p:cNvSpPr/>
          <p:nvPr/>
        </p:nvSpPr>
        <p:spPr>
          <a:xfrm>
            <a:off x="-297300" y="667833"/>
            <a:ext cx="2443600" cy="24436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5" name="Google Shape;145;p9"/>
          <p:cNvSpPr/>
          <p:nvPr/>
        </p:nvSpPr>
        <p:spPr>
          <a:xfrm>
            <a:off x="1707600" y="5266833"/>
            <a:ext cx="1000400" cy="100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6" name="Google Shape;146;p9"/>
          <p:cNvSpPr/>
          <p:nvPr/>
        </p:nvSpPr>
        <p:spPr>
          <a:xfrm>
            <a:off x="10550667" y="8003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7" name="Google Shape;147;p9"/>
          <p:cNvSpPr/>
          <p:nvPr/>
        </p:nvSpPr>
        <p:spPr>
          <a:xfrm>
            <a:off x="11604533" y="2144633"/>
            <a:ext cx="382800" cy="382800"/>
          </a:xfrm>
          <a:prstGeom prst="donut">
            <a:avLst>
              <a:gd name="adj" fmla="val 18608"/>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8" name="Google Shape;148;p9"/>
          <p:cNvSpPr/>
          <p:nvPr/>
        </p:nvSpPr>
        <p:spPr>
          <a:xfrm>
            <a:off x="11745836" y="1181919"/>
            <a:ext cx="555200" cy="5552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9" name="Google Shape;149;p9"/>
          <p:cNvSpPr/>
          <p:nvPr/>
        </p:nvSpPr>
        <p:spPr>
          <a:xfrm>
            <a:off x="10824000" y="-3260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0" name="Google Shape;150;p9"/>
          <p:cNvSpPr/>
          <p:nvPr/>
        </p:nvSpPr>
        <p:spPr>
          <a:xfrm>
            <a:off x="10418300" y="417033"/>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1" name="Google Shape;151;p9"/>
          <p:cNvSpPr/>
          <p:nvPr/>
        </p:nvSpPr>
        <p:spPr>
          <a:xfrm>
            <a:off x="11529200" y="965284"/>
            <a:ext cx="988800" cy="9888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2" name="Google Shape;152;p9"/>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894556646"/>
      </p:ext>
    </p:extLst>
  </p:cSld>
  <p:clrMapOvr>
    <a:masterClrMapping/>
  </p:clrMapOvr>
</p:sldLayout>
</file>

<file path=ppt/slideLayouts/slideLayout87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53"/>
        <p:cNvGrpSpPr/>
        <p:nvPr/>
      </p:nvGrpSpPr>
      <p:grpSpPr>
        <a:xfrm>
          <a:off x="0" y="0"/>
          <a:ext cx="0" cy="0"/>
          <a:chOff x="0" y="0"/>
          <a:chExt cx="0" cy="0"/>
        </a:xfrm>
      </p:grpSpPr>
      <p:sp>
        <p:nvSpPr>
          <p:cNvPr id="154" name="Google Shape;154;p10"/>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5" name="Google Shape;155;p10"/>
          <p:cNvSpPr txBox="1">
            <a:spLocks noGrp="1"/>
          </p:cNvSpPr>
          <p:nvPr>
            <p:ph type="body" idx="1"/>
          </p:nvPr>
        </p:nvSpPr>
        <p:spPr>
          <a:xfrm>
            <a:off x="1661633" y="5570267"/>
            <a:ext cx="8868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600"/>
              <a:buNone/>
              <a:defRPr sz="2133"/>
            </a:lvl1pPr>
          </a:lstStyle>
          <a:p>
            <a:endParaRPr/>
          </a:p>
        </p:txBody>
      </p:sp>
      <p:sp>
        <p:nvSpPr>
          <p:cNvPr id="156" name="Google Shape;156;p10"/>
          <p:cNvSpPr/>
          <p:nvPr/>
        </p:nvSpPr>
        <p:spPr>
          <a:xfrm rot="10800000">
            <a:off x="11607933" y="5036351"/>
            <a:ext cx="823200" cy="8232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7" name="Google Shape;157;p10"/>
          <p:cNvSpPr/>
          <p:nvPr/>
        </p:nvSpPr>
        <p:spPr>
          <a:xfrm rot="10800000">
            <a:off x="811667" y="1121815"/>
            <a:ext cx="687200" cy="6872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8" name="Google Shape;158;p10"/>
          <p:cNvSpPr/>
          <p:nvPr/>
        </p:nvSpPr>
        <p:spPr>
          <a:xfrm rot="10800000">
            <a:off x="10926695" y="6071067"/>
            <a:ext cx="1108800" cy="110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9" name="Google Shape;159;p10"/>
          <p:cNvSpPr/>
          <p:nvPr/>
        </p:nvSpPr>
        <p:spPr>
          <a:xfrm rot="10800000">
            <a:off x="11277845" y="5578351"/>
            <a:ext cx="281200" cy="2812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0" name="Google Shape;160;p10"/>
          <p:cNvSpPr/>
          <p:nvPr/>
        </p:nvSpPr>
        <p:spPr>
          <a:xfrm rot="10800000">
            <a:off x="-204196" y="-592729"/>
            <a:ext cx="1504400" cy="15044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1" name="Google Shape;161;p10"/>
          <p:cNvSpPr/>
          <p:nvPr/>
        </p:nvSpPr>
        <p:spPr>
          <a:xfrm rot="10800000">
            <a:off x="10682688" y="177855"/>
            <a:ext cx="579600" cy="5796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2" name="Google Shape;162;p10"/>
          <p:cNvSpPr/>
          <p:nvPr/>
        </p:nvSpPr>
        <p:spPr>
          <a:xfrm rot="10800000">
            <a:off x="-98103" y="1122000"/>
            <a:ext cx="441200" cy="4412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3" name="Google Shape;163;p10"/>
          <p:cNvSpPr/>
          <p:nvPr/>
        </p:nvSpPr>
        <p:spPr>
          <a:xfrm rot="10800000">
            <a:off x="11349533" y="177872"/>
            <a:ext cx="1081600" cy="10816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4" name="Google Shape;164;p10"/>
          <p:cNvSpPr/>
          <p:nvPr/>
        </p:nvSpPr>
        <p:spPr>
          <a:xfrm rot="10800000">
            <a:off x="157331" y="-231203"/>
            <a:ext cx="781600" cy="7816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5" name="Google Shape;165;p10"/>
          <p:cNvSpPr/>
          <p:nvPr/>
        </p:nvSpPr>
        <p:spPr>
          <a:xfrm rot="10800000">
            <a:off x="998433" y="6260067"/>
            <a:ext cx="460000" cy="4600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6" name="Google Shape;166;p10"/>
          <p:cNvSpPr/>
          <p:nvPr/>
        </p:nvSpPr>
        <p:spPr>
          <a:xfrm rot="10800000">
            <a:off x="-143715" y="5678711"/>
            <a:ext cx="884000" cy="88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7" name="Google Shape;167;p10"/>
          <p:cNvSpPr/>
          <p:nvPr/>
        </p:nvSpPr>
        <p:spPr>
          <a:xfrm rot="10800000">
            <a:off x="-422216" y="4591379"/>
            <a:ext cx="674800" cy="674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8" name="Google Shape;168;p10"/>
          <p:cNvSpPr/>
          <p:nvPr/>
        </p:nvSpPr>
        <p:spPr>
          <a:xfrm rot="10800000">
            <a:off x="-301560" y="5520867"/>
            <a:ext cx="1199200" cy="119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9" name="Google Shape;169;p10"/>
          <p:cNvSpPr/>
          <p:nvPr/>
        </p:nvSpPr>
        <p:spPr>
          <a:xfrm rot="10800000">
            <a:off x="11600855" y="1467000"/>
            <a:ext cx="444400" cy="444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70" name="Google Shape;170;p10"/>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4026196263"/>
      </p:ext>
    </p:extLst>
  </p:cSld>
  <p:clrMapOvr>
    <a:masterClrMapping/>
  </p:clrMapOvr>
</p:sldLayout>
</file>

<file path=ppt/slideLayouts/slideLayout87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2610323639"/>
      </p:ext>
    </p:extLst>
  </p:cSld>
  <p:clrMapOvr>
    <a:masterClrMapping/>
  </p:clrMapOvr>
</p:sldLayout>
</file>

<file path=ppt/slideLayouts/slideLayout877.xml><?xml version="1.0" encoding="utf-8"?>
<p:sldLayout xmlns:a="http://schemas.openxmlformats.org/drawingml/2006/main" xmlns:r="http://schemas.openxmlformats.org/officeDocument/2006/relationships" xmlns:p="http://schemas.openxmlformats.org/presentationml/2006/main" matchingName="Completely blank">
  <p:cSld name="Completely blank">
    <p:spTree>
      <p:nvGrpSpPr>
        <p:cNvPr id="1" name="Shape 188"/>
        <p:cNvGrpSpPr/>
        <p:nvPr/>
      </p:nvGrpSpPr>
      <p:grpSpPr>
        <a:xfrm>
          <a:off x="0" y="0"/>
          <a:ext cx="0" cy="0"/>
          <a:chOff x="0" y="0"/>
          <a:chExt cx="0" cy="0"/>
        </a:xfrm>
      </p:grpSpPr>
      <p:sp>
        <p:nvSpPr>
          <p:cNvPr id="189" name="Google Shape;189;p12"/>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90" name="Google Shape;190;p12"/>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112013702"/>
      </p:ext>
    </p:extLst>
  </p:cSld>
  <p:clrMapOvr>
    <a:masterClrMapping/>
  </p:clrMapOvr>
</p:sldLayout>
</file>

<file path=ppt/slideLayouts/slideLayout878.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9612567" y="669600"/>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2" name="Google Shape;12;p2"/>
          <p:cNvSpPr txBox="1">
            <a:spLocks noGrp="1"/>
          </p:cNvSpPr>
          <p:nvPr>
            <p:ph type="ctrTitle"/>
          </p:nvPr>
        </p:nvSpPr>
        <p:spPr>
          <a:xfrm>
            <a:off x="3007233" y="2655767"/>
            <a:ext cx="6177600" cy="154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400"/>
            </a:lvl1pPr>
            <a:lvl2pPr lvl="1" algn="ctr">
              <a:spcBef>
                <a:spcPts val="0"/>
              </a:spcBef>
              <a:spcAft>
                <a:spcPts val="0"/>
              </a:spcAft>
              <a:buSzPts val="6000"/>
              <a:buNone/>
              <a:defRPr sz="8000"/>
            </a:lvl2pPr>
            <a:lvl3pPr lvl="2" algn="ctr">
              <a:spcBef>
                <a:spcPts val="0"/>
              </a:spcBef>
              <a:spcAft>
                <a:spcPts val="0"/>
              </a:spcAft>
              <a:buSzPts val="6000"/>
              <a:buNone/>
              <a:defRPr sz="8000"/>
            </a:lvl3pPr>
            <a:lvl4pPr lvl="3" algn="ctr">
              <a:spcBef>
                <a:spcPts val="0"/>
              </a:spcBef>
              <a:spcAft>
                <a:spcPts val="0"/>
              </a:spcAft>
              <a:buSzPts val="6000"/>
              <a:buNone/>
              <a:defRPr sz="8000"/>
            </a:lvl4pPr>
            <a:lvl5pPr lvl="4" algn="ctr">
              <a:spcBef>
                <a:spcPts val="0"/>
              </a:spcBef>
              <a:spcAft>
                <a:spcPts val="0"/>
              </a:spcAft>
              <a:buSzPts val="6000"/>
              <a:buNone/>
              <a:defRPr sz="8000"/>
            </a:lvl5pPr>
            <a:lvl6pPr lvl="5" algn="ctr">
              <a:spcBef>
                <a:spcPts val="0"/>
              </a:spcBef>
              <a:spcAft>
                <a:spcPts val="0"/>
              </a:spcAft>
              <a:buSzPts val="6000"/>
              <a:buNone/>
              <a:defRPr sz="8000"/>
            </a:lvl6pPr>
            <a:lvl7pPr lvl="6" algn="ctr">
              <a:spcBef>
                <a:spcPts val="0"/>
              </a:spcBef>
              <a:spcAft>
                <a:spcPts val="0"/>
              </a:spcAft>
              <a:buSzPts val="6000"/>
              <a:buNone/>
              <a:defRPr sz="8000"/>
            </a:lvl7pPr>
            <a:lvl8pPr lvl="7" algn="ctr">
              <a:spcBef>
                <a:spcPts val="0"/>
              </a:spcBef>
              <a:spcAft>
                <a:spcPts val="0"/>
              </a:spcAft>
              <a:buSzPts val="6000"/>
              <a:buNone/>
              <a:defRPr sz="8000"/>
            </a:lvl8pPr>
            <a:lvl9pPr lvl="8" algn="ctr">
              <a:spcBef>
                <a:spcPts val="0"/>
              </a:spcBef>
              <a:spcAft>
                <a:spcPts val="0"/>
              </a:spcAft>
              <a:buSzPts val="6000"/>
              <a:buNone/>
              <a:defRPr sz="8000"/>
            </a:lvl9pPr>
          </a:lstStyle>
          <a:p>
            <a:endParaRPr/>
          </a:p>
        </p:txBody>
      </p:sp>
      <p:sp>
        <p:nvSpPr>
          <p:cNvPr id="13" name="Google Shape;13;p2"/>
          <p:cNvSpPr/>
          <p:nvPr/>
        </p:nvSpPr>
        <p:spPr>
          <a:xfrm>
            <a:off x="356733" y="-1182333"/>
            <a:ext cx="3129600" cy="3129600"/>
          </a:xfrm>
          <a:prstGeom prst="donut">
            <a:avLst>
              <a:gd name="adj" fmla="val 29778"/>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 name="Google Shape;14;p2"/>
          <p:cNvSpPr/>
          <p:nvPr/>
        </p:nvSpPr>
        <p:spPr>
          <a:xfrm>
            <a:off x="11131833" y="3843167"/>
            <a:ext cx="1304800" cy="1304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 name="Google Shape;15;p2"/>
          <p:cNvSpPr/>
          <p:nvPr/>
        </p:nvSpPr>
        <p:spPr>
          <a:xfrm>
            <a:off x="3007233" y="722400"/>
            <a:ext cx="876800" cy="8768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 name="Google Shape;16;p2"/>
          <p:cNvSpPr/>
          <p:nvPr/>
        </p:nvSpPr>
        <p:spPr>
          <a:xfrm>
            <a:off x="9003667" y="4620133"/>
            <a:ext cx="3045600" cy="3045600"/>
          </a:xfrm>
          <a:prstGeom prst="donut">
            <a:avLst>
              <a:gd name="adj" fmla="val 11909"/>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7" name="Google Shape;17;p2"/>
          <p:cNvSpPr/>
          <p:nvPr/>
        </p:nvSpPr>
        <p:spPr>
          <a:xfrm>
            <a:off x="183700" y="4257600"/>
            <a:ext cx="876800" cy="876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8" name="Google Shape;18;p2"/>
          <p:cNvSpPr/>
          <p:nvPr/>
        </p:nvSpPr>
        <p:spPr>
          <a:xfrm>
            <a:off x="502067" y="5623033"/>
            <a:ext cx="1610400" cy="16104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9" name="Google Shape;19;p2"/>
          <p:cNvSpPr/>
          <p:nvPr/>
        </p:nvSpPr>
        <p:spPr>
          <a:xfrm>
            <a:off x="10992833" y="33892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0" name="Google Shape;20;p2"/>
          <p:cNvSpPr/>
          <p:nvPr/>
        </p:nvSpPr>
        <p:spPr>
          <a:xfrm>
            <a:off x="10131700" y="-400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1" name="Google Shape;21;p2"/>
          <p:cNvSpPr/>
          <p:nvPr/>
        </p:nvSpPr>
        <p:spPr>
          <a:xfrm>
            <a:off x="10992833" y="1070467"/>
            <a:ext cx="876800" cy="8768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2" name="Google Shape;22;p2"/>
          <p:cNvSpPr/>
          <p:nvPr/>
        </p:nvSpPr>
        <p:spPr>
          <a:xfrm>
            <a:off x="285300" y="927867"/>
            <a:ext cx="1162000" cy="11620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3" name="Google Shape;23;p2"/>
          <p:cNvSpPr/>
          <p:nvPr/>
        </p:nvSpPr>
        <p:spPr>
          <a:xfrm>
            <a:off x="-162900" y="3911000"/>
            <a:ext cx="1570000" cy="15700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4" name="Google Shape;24;p2"/>
          <p:cNvSpPr/>
          <p:nvPr/>
        </p:nvSpPr>
        <p:spPr>
          <a:xfrm>
            <a:off x="10866767" y="944400"/>
            <a:ext cx="1128800" cy="11288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5" name="Google Shape;25;p2"/>
          <p:cNvSpPr/>
          <p:nvPr/>
        </p:nvSpPr>
        <p:spPr>
          <a:xfrm>
            <a:off x="1407100" y="5206100"/>
            <a:ext cx="274800" cy="27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29933312"/>
      </p:ext>
    </p:extLst>
  </p:cSld>
  <p:clrMapOvr>
    <a:masterClrMapping/>
  </p:clrMapOvr>
</p:sldLayout>
</file>

<file path=ppt/slideLayouts/slideLayout879.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26"/>
        <p:cNvGrpSpPr/>
        <p:nvPr/>
      </p:nvGrpSpPr>
      <p:grpSpPr>
        <a:xfrm>
          <a:off x="0" y="0"/>
          <a:ext cx="0" cy="0"/>
          <a:chOff x="0" y="0"/>
          <a:chExt cx="0" cy="0"/>
        </a:xfrm>
      </p:grpSpPr>
      <p:sp>
        <p:nvSpPr>
          <p:cNvPr id="27" name="Google Shape;27;p3"/>
          <p:cNvSpPr/>
          <p:nvPr/>
        </p:nvSpPr>
        <p:spPr>
          <a:xfrm>
            <a:off x="4077600" y="-393933"/>
            <a:ext cx="4036800" cy="40372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8" name="Google Shape;28;p3"/>
          <p:cNvSpPr txBox="1">
            <a:spLocks noGrp="1"/>
          </p:cNvSpPr>
          <p:nvPr>
            <p:ph type="ctrTitle"/>
          </p:nvPr>
        </p:nvSpPr>
        <p:spPr>
          <a:xfrm>
            <a:off x="2365000" y="3228733"/>
            <a:ext cx="746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4800"/>
            </a:lvl1pPr>
            <a:lvl2pPr lvl="1" algn="ctr" rtl="0">
              <a:spcBef>
                <a:spcPts val="0"/>
              </a:spcBef>
              <a:spcAft>
                <a:spcPts val="0"/>
              </a:spcAft>
              <a:buSzPts val="4800"/>
              <a:buNone/>
              <a:defRPr sz="6400"/>
            </a:lvl2pPr>
            <a:lvl3pPr lvl="2" algn="ctr" rtl="0">
              <a:spcBef>
                <a:spcPts val="0"/>
              </a:spcBef>
              <a:spcAft>
                <a:spcPts val="0"/>
              </a:spcAft>
              <a:buSzPts val="4800"/>
              <a:buNone/>
              <a:defRPr sz="6400"/>
            </a:lvl3pPr>
            <a:lvl4pPr lvl="3" algn="ctr" rtl="0">
              <a:spcBef>
                <a:spcPts val="0"/>
              </a:spcBef>
              <a:spcAft>
                <a:spcPts val="0"/>
              </a:spcAft>
              <a:buSzPts val="4800"/>
              <a:buNone/>
              <a:defRPr sz="6400"/>
            </a:lvl4pPr>
            <a:lvl5pPr lvl="4" algn="ctr" rtl="0">
              <a:spcBef>
                <a:spcPts val="0"/>
              </a:spcBef>
              <a:spcAft>
                <a:spcPts val="0"/>
              </a:spcAft>
              <a:buSzPts val="4800"/>
              <a:buNone/>
              <a:defRPr sz="6400"/>
            </a:lvl5pPr>
            <a:lvl6pPr lvl="5" algn="ctr" rtl="0">
              <a:spcBef>
                <a:spcPts val="0"/>
              </a:spcBef>
              <a:spcAft>
                <a:spcPts val="0"/>
              </a:spcAft>
              <a:buSzPts val="4800"/>
              <a:buNone/>
              <a:defRPr sz="6400"/>
            </a:lvl6pPr>
            <a:lvl7pPr lvl="6" algn="ctr" rtl="0">
              <a:spcBef>
                <a:spcPts val="0"/>
              </a:spcBef>
              <a:spcAft>
                <a:spcPts val="0"/>
              </a:spcAft>
              <a:buSzPts val="4800"/>
              <a:buNone/>
              <a:defRPr sz="6400"/>
            </a:lvl7pPr>
            <a:lvl8pPr lvl="7" algn="ctr" rtl="0">
              <a:spcBef>
                <a:spcPts val="0"/>
              </a:spcBef>
              <a:spcAft>
                <a:spcPts val="0"/>
              </a:spcAft>
              <a:buSzPts val="4800"/>
              <a:buNone/>
              <a:defRPr sz="6400"/>
            </a:lvl8pPr>
            <a:lvl9pPr lvl="8" algn="ctr" rtl="0">
              <a:spcBef>
                <a:spcPts val="0"/>
              </a:spcBef>
              <a:spcAft>
                <a:spcPts val="0"/>
              </a:spcAft>
              <a:buSzPts val="4800"/>
              <a:buNone/>
              <a:defRPr sz="6400"/>
            </a:lvl9pPr>
          </a:lstStyle>
          <a:p>
            <a:endParaRPr/>
          </a:p>
        </p:txBody>
      </p:sp>
      <p:sp>
        <p:nvSpPr>
          <p:cNvPr id="29" name="Google Shape;29;p3"/>
          <p:cNvSpPr txBox="1">
            <a:spLocks noGrp="1"/>
          </p:cNvSpPr>
          <p:nvPr>
            <p:ph type="subTitle" idx="1"/>
          </p:nvPr>
        </p:nvSpPr>
        <p:spPr>
          <a:xfrm>
            <a:off x="2365000" y="4599539"/>
            <a:ext cx="746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A1BECC"/>
              </a:buClr>
              <a:buSzPts val="2400"/>
              <a:buNone/>
              <a:defRPr b="1">
                <a:solidFill>
                  <a:srgbClr val="A1BECC"/>
                </a:solidFill>
              </a:defRPr>
            </a:lvl1pPr>
            <a:lvl2pPr lvl="1" algn="ctr" rtl="0">
              <a:spcBef>
                <a:spcPts val="0"/>
              </a:spcBef>
              <a:spcAft>
                <a:spcPts val="0"/>
              </a:spcAft>
              <a:buClr>
                <a:srgbClr val="A1BECC"/>
              </a:buClr>
              <a:buSzPts val="3000"/>
              <a:buNone/>
              <a:defRPr sz="4000" b="1">
                <a:solidFill>
                  <a:srgbClr val="A1BECC"/>
                </a:solidFill>
              </a:defRPr>
            </a:lvl2pPr>
            <a:lvl3pPr lvl="2" algn="ctr" rtl="0">
              <a:spcBef>
                <a:spcPts val="0"/>
              </a:spcBef>
              <a:spcAft>
                <a:spcPts val="0"/>
              </a:spcAft>
              <a:buClr>
                <a:srgbClr val="A1BECC"/>
              </a:buClr>
              <a:buSzPts val="3000"/>
              <a:buNone/>
              <a:defRPr sz="4000" b="1">
                <a:solidFill>
                  <a:srgbClr val="A1BECC"/>
                </a:solidFill>
              </a:defRPr>
            </a:lvl3pPr>
            <a:lvl4pPr lvl="3" algn="ctr" rtl="0">
              <a:spcBef>
                <a:spcPts val="0"/>
              </a:spcBef>
              <a:spcAft>
                <a:spcPts val="0"/>
              </a:spcAft>
              <a:buClr>
                <a:srgbClr val="A1BECC"/>
              </a:buClr>
              <a:buSzPts val="3000"/>
              <a:buNone/>
              <a:defRPr sz="4000" b="1">
                <a:solidFill>
                  <a:srgbClr val="A1BECC"/>
                </a:solidFill>
              </a:defRPr>
            </a:lvl4pPr>
            <a:lvl5pPr lvl="4" algn="ctr" rtl="0">
              <a:spcBef>
                <a:spcPts val="0"/>
              </a:spcBef>
              <a:spcAft>
                <a:spcPts val="0"/>
              </a:spcAft>
              <a:buClr>
                <a:srgbClr val="A1BECC"/>
              </a:buClr>
              <a:buSzPts val="3000"/>
              <a:buNone/>
              <a:defRPr sz="4000" b="1">
                <a:solidFill>
                  <a:srgbClr val="A1BECC"/>
                </a:solidFill>
              </a:defRPr>
            </a:lvl5pPr>
            <a:lvl6pPr lvl="5" algn="ctr" rtl="0">
              <a:spcBef>
                <a:spcPts val="0"/>
              </a:spcBef>
              <a:spcAft>
                <a:spcPts val="0"/>
              </a:spcAft>
              <a:buClr>
                <a:srgbClr val="A1BECC"/>
              </a:buClr>
              <a:buSzPts val="3000"/>
              <a:buNone/>
              <a:defRPr sz="4000" b="1">
                <a:solidFill>
                  <a:srgbClr val="A1BECC"/>
                </a:solidFill>
              </a:defRPr>
            </a:lvl6pPr>
            <a:lvl7pPr lvl="6" algn="ctr" rtl="0">
              <a:spcBef>
                <a:spcPts val="0"/>
              </a:spcBef>
              <a:spcAft>
                <a:spcPts val="0"/>
              </a:spcAft>
              <a:buClr>
                <a:srgbClr val="A1BECC"/>
              </a:buClr>
              <a:buSzPts val="3000"/>
              <a:buNone/>
              <a:defRPr sz="4000" b="1">
                <a:solidFill>
                  <a:srgbClr val="A1BECC"/>
                </a:solidFill>
              </a:defRPr>
            </a:lvl7pPr>
            <a:lvl8pPr lvl="7" algn="ctr" rtl="0">
              <a:spcBef>
                <a:spcPts val="0"/>
              </a:spcBef>
              <a:spcAft>
                <a:spcPts val="0"/>
              </a:spcAft>
              <a:buClr>
                <a:srgbClr val="A1BECC"/>
              </a:buClr>
              <a:buSzPts val="3000"/>
              <a:buNone/>
              <a:defRPr sz="4000" b="1">
                <a:solidFill>
                  <a:srgbClr val="A1BECC"/>
                </a:solidFill>
              </a:defRPr>
            </a:lvl8pPr>
            <a:lvl9pPr lvl="8" algn="ctr" rtl="0">
              <a:spcBef>
                <a:spcPts val="0"/>
              </a:spcBef>
              <a:spcAft>
                <a:spcPts val="0"/>
              </a:spcAft>
              <a:buClr>
                <a:srgbClr val="A1BECC"/>
              </a:buClr>
              <a:buSzPts val="3000"/>
              <a:buNone/>
              <a:defRPr sz="4000" b="1">
                <a:solidFill>
                  <a:srgbClr val="A1BECC"/>
                </a:solidFill>
              </a:defRPr>
            </a:lvl9pPr>
          </a:lstStyle>
          <a:p>
            <a:endParaRPr/>
          </a:p>
        </p:txBody>
      </p:sp>
      <p:sp>
        <p:nvSpPr>
          <p:cNvPr id="30" name="Google Shape;30;p3"/>
          <p:cNvSpPr/>
          <p:nvPr/>
        </p:nvSpPr>
        <p:spPr>
          <a:xfrm>
            <a:off x="1886051" y="5317633"/>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1" name="Google Shape;31;p3"/>
          <p:cNvSpPr/>
          <p:nvPr/>
        </p:nvSpPr>
        <p:spPr>
          <a:xfrm>
            <a:off x="10173533" y="3292833"/>
            <a:ext cx="3129600" cy="3129600"/>
          </a:xfrm>
          <a:prstGeom prst="donut">
            <a:avLst>
              <a:gd name="adj" fmla="val 29778"/>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2" name="Google Shape;32;p3"/>
          <p:cNvSpPr/>
          <p:nvPr/>
        </p:nvSpPr>
        <p:spPr>
          <a:xfrm>
            <a:off x="502067" y="1518933"/>
            <a:ext cx="1304800" cy="130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3" name="Google Shape;33;p3"/>
          <p:cNvSpPr/>
          <p:nvPr/>
        </p:nvSpPr>
        <p:spPr>
          <a:xfrm>
            <a:off x="9653700" y="6216933"/>
            <a:ext cx="876800" cy="876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4" name="Google Shape;34;p3"/>
          <p:cNvSpPr/>
          <p:nvPr/>
        </p:nvSpPr>
        <p:spPr>
          <a:xfrm>
            <a:off x="308233" y="-762267"/>
            <a:ext cx="3045600" cy="3045600"/>
          </a:xfrm>
          <a:prstGeom prst="donut">
            <a:avLst>
              <a:gd name="adj" fmla="val 11909"/>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5" name="Google Shape;35;p3"/>
          <p:cNvSpPr/>
          <p:nvPr/>
        </p:nvSpPr>
        <p:spPr>
          <a:xfrm>
            <a:off x="10010167" y="1223300"/>
            <a:ext cx="876800" cy="876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6" name="Google Shape;36;p3"/>
          <p:cNvSpPr/>
          <p:nvPr/>
        </p:nvSpPr>
        <p:spPr>
          <a:xfrm>
            <a:off x="10754567" y="-393933"/>
            <a:ext cx="1610400" cy="16104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7" name="Google Shape;37;p3"/>
          <p:cNvSpPr/>
          <p:nvPr/>
        </p:nvSpPr>
        <p:spPr>
          <a:xfrm>
            <a:off x="1889600" y="27368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8" name="Google Shape;38;p3"/>
          <p:cNvSpPr/>
          <p:nvPr/>
        </p:nvSpPr>
        <p:spPr>
          <a:xfrm>
            <a:off x="240667" y="5364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9" name="Google Shape;39;p3"/>
          <p:cNvSpPr/>
          <p:nvPr/>
        </p:nvSpPr>
        <p:spPr>
          <a:xfrm>
            <a:off x="328061" y="4487395"/>
            <a:ext cx="608000" cy="6080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0" name="Google Shape;40;p3"/>
          <p:cNvSpPr/>
          <p:nvPr/>
        </p:nvSpPr>
        <p:spPr>
          <a:xfrm>
            <a:off x="9429767" y="5992967"/>
            <a:ext cx="1324800" cy="13244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1" name="Google Shape;41;p3"/>
          <p:cNvSpPr/>
          <p:nvPr/>
        </p:nvSpPr>
        <p:spPr>
          <a:xfrm>
            <a:off x="9827000" y="1040133"/>
            <a:ext cx="1243200" cy="12432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2" name="Google Shape;42;p3"/>
          <p:cNvSpPr/>
          <p:nvPr/>
        </p:nvSpPr>
        <p:spPr>
          <a:xfrm>
            <a:off x="240667" y="4400000"/>
            <a:ext cx="782400" cy="7824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3" name="Google Shape;43;p3"/>
          <p:cNvSpPr/>
          <p:nvPr/>
        </p:nvSpPr>
        <p:spPr>
          <a:xfrm>
            <a:off x="10311167" y="623067"/>
            <a:ext cx="274800" cy="27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4" name="Google Shape;44;p3"/>
          <p:cNvSpPr/>
          <p:nvPr/>
        </p:nvSpPr>
        <p:spPr>
          <a:xfrm>
            <a:off x="797567" y="-272933"/>
            <a:ext cx="2066800" cy="2066800"/>
          </a:xfrm>
          <a:prstGeom prst="ellipse">
            <a:avLst/>
          </a:prstGeom>
          <a:noFill/>
          <a:ln w="9525" cap="flat" cmpd="sng">
            <a:solidFill>
              <a:srgbClr val="E8004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5" name="Google Shape;45;p3"/>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a:buNone/>
              <a:defRPr/>
            </a:lvl1pPr>
            <a:lvl2pPr lvl="1" algn="ctr">
              <a:buNone/>
              <a:defRPr/>
            </a:lvl2pPr>
            <a:lvl3pPr lvl="2" algn="ctr">
              <a:buNone/>
              <a:defRPr/>
            </a:lvl3pPr>
            <a:lvl4pPr lvl="3" algn="ctr">
              <a:buNone/>
              <a:defRPr/>
            </a:lvl4pPr>
            <a:lvl5pPr lvl="4" algn="ctr">
              <a:buNone/>
              <a:defRPr/>
            </a:lvl5pPr>
            <a:lvl6pPr lvl="5" algn="ctr">
              <a:buNone/>
              <a:defRPr/>
            </a:lvl6pPr>
            <a:lvl7pPr lvl="6" algn="ctr">
              <a:buNone/>
              <a:defRPr/>
            </a:lvl7pPr>
            <a:lvl8pPr lvl="7" algn="ctr">
              <a:buNone/>
              <a:defRPr/>
            </a:lvl8pPr>
            <a:lvl9pPr lvl="8" algn="ctr">
              <a:buNone/>
              <a:defRPr/>
            </a:lvl9pPr>
          </a:lstStyle>
          <a:p>
            <a:fld id="{00000000-1234-1234-1234-123412341234}" type="slidenum">
              <a:rPr lang="en"/>
              <a:pPr/>
              <a:t>‹#›</a:t>
            </a:fld>
            <a:endParaRPr/>
          </a:p>
        </p:txBody>
      </p:sp>
    </p:spTree>
    <p:extLst>
      <p:ext uri="{BB962C8B-B14F-4D97-AF65-F5344CB8AC3E}">
        <p14:creationId xmlns:p14="http://schemas.microsoft.com/office/powerpoint/2010/main" val="223997158"/>
      </p:ext>
    </p:extLst>
  </p:cSld>
  <p:clrMapOvr>
    <a:masterClrMapping/>
  </p:clrMapOvr>
</p:sldLayout>
</file>

<file path=ppt/slideLayouts/slideLayout88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46"/>
        <p:cNvGrpSpPr/>
        <p:nvPr/>
      </p:nvGrpSpPr>
      <p:grpSpPr>
        <a:xfrm>
          <a:off x="0" y="0"/>
          <a:ext cx="0" cy="0"/>
          <a:chOff x="0" y="0"/>
          <a:chExt cx="0" cy="0"/>
        </a:xfrm>
      </p:grpSpPr>
      <p:sp>
        <p:nvSpPr>
          <p:cNvPr id="47" name="Google Shape;47;p4"/>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8" name="Google Shape;48;p4"/>
          <p:cNvSpPr/>
          <p:nvPr/>
        </p:nvSpPr>
        <p:spPr>
          <a:xfrm>
            <a:off x="11112600" y="5519500"/>
            <a:ext cx="566400" cy="56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9" name="Google Shape;49;p4"/>
          <p:cNvSpPr/>
          <p:nvPr/>
        </p:nvSpPr>
        <p:spPr>
          <a:xfrm>
            <a:off x="5744384" y="-1438200"/>
            <a:ext cx="3129600" cy="3129600"/>
          </a:xfrm>
          <a:prstGeom prst="donut">
            <a:avLst>
              <a:gd name="adj" fmla="val 17100"/>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0" name="Google Shape;50;p4"/>
          <p:cNvSpPr/>
          <p:nvPr/>
        </p:nvSpPr>
        <p:spPr>
          <a:xfrm>
            <a:off x="5397000" y="1073500"/>
            <a:ext cx="1398000" cy="13980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1" name="Google Shape;51;p4"/>
          <p:cNvSpPr txBox="1">
            <a:spLocks noGrp="1"/>
          </p:cNvSpPr>
          <p:nvPr>
            <p:ph type="body" idx="1"/>
          </p:nvPr>
        </p:nvSpPr>
        <p:spPr>
          <a:xfrm>
            <a:off x="2507800" y="2560400"/>
            <a:ext cx="7176400" cy="2772800"/>
          </a:xfrm>
          <a:prstGeom prst="rect">
            <a:avLst/>
          </a:prstGeom>
        </p:spPr>
        <p:txBody>
          <a:bodyPr spcFirstLastPara="1" wrap="square" lIns="91425" tIns="91425" rIns="91425" bIns="91425" anchor="t" anchorCtr="0">
            <a:noAutofit/>
          </a:bodyPr>
          <a:lstStyle>
            <a:lvl1pPr marL="609585" lvl="0" indent="-507987" algn="ctr" rtl="0">
              <a:spcBef>
                <a:spcPts val="800"/>
              </a:spcBef>
              <a:spcAft>
                <a:spcPts val="0"/>
              </a:spcAft>
              <a:buSzPts val="2400"/>
              <a:buChar char="◎"/>
              <a:defRPr/>
            </a:lvl1pPr>
            <a:lvl2pPr marL="1219170" lvl="1" indent="-507987" algn="ctr" rtl="0">
              <a:spcBef>
                <a:spcPts val="0"/>
              </a:spcBef>
              <a:spcAft>
                <a:spcPts val="0"/>
              </a:spcAft>
              <a:buSzPts val="2400"/>
              <a:buChar char="◉"/>
              <a:defRPr/>
            </a:lvl2pPr>
            <a:lvl3pPr marL="1828754" lvl="2" indent="-507987" algn="ctr" rtl="0">
              <a:spcBef>
                <a:spcPts val="0"/>
              </a:spcBef>
              <a:spcAft>
                <a:spcPts val="0"/>
              </a:spcAft>
              <a:buSzPts val="2400"/>
              <a:buChar char="￮"/>
              <a:defRPr/>
            </a:lvl3pPr>
            <a:lvl4pPr marL="2438339" lvl="3" indent="-507987" algn="ctr" rtl="0">
              <a:spcBef>
                <a:spcPts val="0"/>
              </a:spcBef>
              <a:spcAft>
                <a:spcPts val="0"/>
              </a:spcAft>
              <a:buSzPts val="2400"/>
              <a:buChar char="●"/>
              <a:defRPr/>
            </a:lvl4pPr>
            <a:lvl5pPr marL="3047924" lvl="4" indent="-507987" algn="ctr" rtl="0">
              <a:spcBef>
                <a:spcPts val="0"/>
              </a:spcBef>
              <a:spcAft>
                <a:spcPts val="0"/>
              </a:spcAft>
              <a:buSzPts val="2400"/>
              <a:buChar char="○"/>
              <a:defRPr/>
            </a:lvl5pPr>
            <a:lvl6pPr marL="3657509" lvl="5" indent="-507987" algn="ctr" rtl="0">
              <a:spcBef>
                <a:spcPts val="0"/>
              </a:spcBef>
              <a:spcAft>
                <a:spcPts val="0"/>
              </a:spcAft>
              <a:buSzPts val="2400"/>
              <a:buChar char="■"/>
              <a:defRPr/>
            </a:lvl6pPr>
            <a:lvl7pPr marL="4267093" lvl="6" indent="-507987" algn="ctr" rtl="0">
              <a:spcBef>
                <a:spcPts val="0"/>
              </a:spcBef>
              <a:spcAft>
                <a:spcPts val="0"/>
              </a:spcAft>
              <a:buSzPts val="2400"/>
              <a:buChar char="●"/>
              <a:defRPr/>
            </a:lvl7pPr>
            <a:lvl8pPr marL="4876678" lvl="7" indent="-507987" algn="ctr" rtl="0">
              <a:spcBef>
                <a:spcPts val="0"/>
              </a:spcBef>
              <a:spcAft>
                <a:spcPts val="0"/>
              </a:spcAft>
              <a:buSzPts val="2400"/>
              <a:buChar char="○"/>
              <a:defRPr/>
            </a:lvl8pPr>
            <a:lvl9pPr marL="5486263" lvl="8" indent="-507987" algn="ctr">
              <a:spcBef>
                <a:spcPts val="0"/>
              </a:spcBef>
              <a:spcAft>
                <a:spcPts val="0"/>
              </a:spcAft>
              <a:buSzPts val="2400"/>
              <a:buChar char="■"/>
              <a:defRPr/>
            </a:lvl9pPr>
          </a:lstStyle>
          <a:p>
            <a:endParaRPr/>
          </a:p>
        </p:txBody>
      </p:sp>
      <p:sp>
        <p:nvSpPr>
          <p:cNvPr id="52" name="Google Shape;52;p4"/>
          <p:cNvSpPr txBox="1"/>
          <p:nvPr/>
        </p:nvSpPr>
        <p:spPr>
          <a:xfrm>
            <a:off x="4791200" y="1041825"/>
            <a:ext cx="2609600" cy="871600"/>
          </a:xfrm>
          <a:prstGeom prst="rect">
            <a:avLst/>
          </a:prstGeom>
          <a:noFill/>
          <a:ln>
            <a:noFill/>
          </a:ln>
        </p:spPr>
        <p:txBody>
          <a:bodyPr spcFirstLastPara="1" wrap="square" lIns="121900" tIns="121900" rIns="121900" bIns="121900" anchor="t" anchorCtr="0">
            <a:noAutofit/>
          </a:bodyPr>
          <a:lstStyle/>
          <a:p>
            <a:pPr algn="ctr" defTabSz="914286">
              <a:buClr>
                <a:srgbClr val="000000"/>
              </a:buClr>
              <a:buFont typeface="Arial"/>
              <a:buNone/>
            </a:pPr>
            <a:r>
              <a:rPr lang="en" sz="12800" kern="0">
                <a:solidFill>
                  <a:srgbClr val="FFFFFF"/>
                </a:solidFill>
                <a:latin typeface="Nixie One"/>
                <a:ea typeface="Nixie One"/>
                <a:cs typeface="Nixie One"/>
                <a:sym typeface="Nixie One"/>
              </a:rPr>
              <a:t>“</a:t>
            </a:r>
            <a:endParaRPr sz="12800" kern="0">
              <a:solidFill>
                <a:srgbClr val="FFFFFF"/>
              </a:solidFill>
              <a:latin typeface="Nixie One"/>
              <a:ea typeface="Nixie One"/>
              <a:cs typeface="Nixie One"/>
              <a:sym typeface="Nixie One"/>
            </a:endParaRPr>
          </a:p>
        </p:txBody>
      </p:sp>
      <p:sp>
        <p:nvSpPr>
          <p:cNvPr id="53" name="Google Shape;53;p4"/>
          <p:cNvSpPr/>
          <p:nvPr/>
        </p:nvSpPr>
        <p:spPr>
          <a:xfrm>
            <a:off x="305633" y="3984467"/>
            <a:ext cx="1070400" cy="1070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4" name="Google Shape;54;p4"/>
          <p:cNvSpPr/>
          <p:nvPr/>
        </p:nvSpPr>
        <p:spPr>
          <a:xfrm>
            <a:off x="-589633" y="5333200"/>
            <a:ext cx="2261200" cy="2261200"/>
          </a:xfrm>
          <a:prstGeom prst="donut">
            <a:avLst>
              <a:gd name="adj" fmla="val 10084"/>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5" name="Google Shape;55;p4"/>
          <p:cNvSpPr/>
          <p:nvPr/>
        </p:nvSpPr>
        <p:spPr>
          <a:xfrm>
            <a:off x="1778700" y="-308967"/>
            <a:ext cx="2222400" cy="22224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6" name="Google Shape;56;p4"/>
          <p:cNvSpPr/>
          <p:nvPr/>
        </p:nvSpPr>
        <p:spPr>
          <a:xfrm>
            <a:off x="734033" y="947067"/>
            <a:ext cx="642000" cy="642400"/>
          </a:xfrm>
          <a:prstGeom prst="donut">
            <a:avLst>
              <a:gd name="adj" fmla="val 37274"/>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7" name="Google Shape;57;p4"/>
          <p:cNvSpPr/>
          <p:nvPr/>
        </p:nvSpPr>
        <p:spPr>
          <a:xfrm>
            <a:off x="1376033" y="50552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8" name="Google Shape;58;p4"/>
          <p:cNvSpPr/>
          <p:nvPr/>
        </p:nvSpPr>
        <p:spPr>
          <a:xfrm>
            <a:off x="1622733" y="1748433"/>
            <a:ext cx="406400" cy="406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9" name="Google Shape;59;p4"/>
          <p:cNvSpPr/>
          <p:nvPr/>
        </p:nvSpPr>
        <p:spPr>
          <a:xfrm>
            <a:off x="10325967" y="1964400"/>
            <a:ext cx="1398000" cy="1398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0" name="Google Shape;60;p4"/>
          <p:cNvSpPr/>
          <p:nvPr/>
        </p:nvSpPr>
        <p:spPr>
          <a:xfrm>
            <a:off x="10734233" y="2722900"/>
            <a:ext cx="2026800" cy="2026800"/>
          </a:xfrm>
          <a:prstGeom prst="donut">
            <a:avLst>
              <a:gd name="adj" fmla="val 5022"/>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1" name="Google Shape;61;p4"/>
          <p:cNvSpPr/>
          <p:nvPr/>
        </p:nvSpPr>
        <p:spPr>
          <a:xfrm>
            <a:off x="10626367" y="4951800"/>
            <a:ext cx="797200" cy="797600"/>
          </a:xfrm>
          <a:prstGeom prst="donut">
            <a:avLst>
              <a:gd name="adj" fmla="val 43984"/>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2" name="Google Shape;62;p4"/>
          <p:cNvSpPr/>
          <p:nvPr/>
        </p:nvSpPr>
        <p:spPr>
          <a:xfrm>
            <a:off x="11478367" y="1589467"/>
            <a:ext cx="245600" cy="2456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3" name="Google Shape;63;p4"/>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2538848144"/>
      </p:ext>
    </p:extLst>
  </p:cSld>
  <p:clrMapOvr>
    <a:masterClrMapping/>
  </p:clrMapOvr>
</p:sldLayout>
</file>

<file path=ppt/slideLayouts/slideLayout881.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64"/>
        <p:cNvGrpSpPr/>
        <p:nvPr/>
      </p:nvGrpSpPr>
      <p:grpSpPr>
        <a:xfrm>
          <a:off x="0" y="0"/>
          <a:ext cx="0" cy="0"/>
          <a:chOff x="0" y="0"/>
          <a:chExt cx="0" cy="0"/>
        </a:xfrm>
      </p:grpSpPr>
      <p:sp>
        <p:nvSpPr>
          <p:cNvPr id="65" name="Google Shape;65;p5"/>
          <p:cNvSpPr/>
          <p:nvPr/>
        </p:nvSpPr>
        <p:spPr>
          <a:xfrm>
            <a:off x="1525600" y="3598100"/>
            <a:ext cx="1191600" cy="11916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6" name="Google Shape;66;p5"/>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67" name="Google Shape;67;p5"/>
          <p:cNvSpPr txBox="1">
            <a:spLocks noGrp="1"/>
          </p:cNvSpPr>
          <p:nvPr>
            <p:ph type="body" idx="1"/>
          </p:nvPr>
        </p:nvSpPr>
        <p:spPr>
          <a:xfrm>
            <a:off x="3914500" y="2034344"/>
            <a:ext cx="7034000" cy="37148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sz="3200"/>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sz="3200"/>
            </a:lvl4pPr>
            <a:lvl5pPr marL="3047924" lvl="4" indent="-507987">
              <a:spcBef>
                <a:spcPts val="0"/>
              </a:spcBef>
              <a:spcAft>
                <a:spcPts val="0"/>
              </a:spcAft>
              <a:buSzPts val="2400"/>
              <a:buChar char="○"/>
              <a:defRPr sz="3200"/>
            </a:lvl5pPr>
            <a:lvl6pPr marL="3657509" lvl="5" indent="-507987">
              <a:spcBef>
                <a:spcPts val="0"/>
              </a:spcBef>
              <a:spcAft>
                <a:spcPts val="0"/>
              </a:spcAft>
              <a:buSzPts val="2400"/>
              <a:buChar char="■"/>
              <a:defRPr sz="3200"/>
            </a:lvl6pPr>
            <a:lvl7pPr marL="4267093" lvl="6" indent="-507987">
              <a:spcBef>
                <a:spcPts val="0"/>
              </a:spcBef>
              <a:spcAft>
                <a:spcPts val="0"/>
              </a:spcAft>
              <a:buSzPts val="2400"/>
              <a:buChar char="●"/>
              <a:defRPr sz="3200"/>
            </a:lvl7pPr>
            <a:lvl8pPr marL="4876678" lvl="7" indent="-507987">
              <a:spcBef>
                <a:spcPts val="0"/>
              </a:spcBef>
              <a:spcAft>
                <a:spcPts val="0"/>
              </a:spcAft>
              <a:buSzPts val="2400"/>
              <a:buChar char="○"/>
              <a:defRPr sz="3200"/>
            </a:lvl8pPr>
            <a:lvl9pPr marL="5486263" lvl="8" indent="-507987">
              <a:spcBef>
                <a:spcPts val="0"/>
              </a:spcBef>
              <a:spcAft>
                <a:spcPts val="0"/>
              </a:spcAft>
              <a:buSzPts val="2400"/>
              <a:buChar char="■"/>
              <a:defRPr sz="3200"/>
            </a:lvl9pPr>
          </a:lstStyle>
          <a:p>
            <a:endParaRPr/>
          </a:p>
        </p:txBody>
      </p:sp>
      <p:sp>
        <p:nvSpPr>
          <p:cNvPr id="68" name="Google Shape;68;p5"/>
          <p:cNvSpPr/>
          <p:nvPr/>
        </p:nvSpPr>
        <p:spPr>
          <a:xfrm>
            <a:off x="346567" y="-275067"/>
            <a:ext cx="3129600" cy="3129600"/>
          </a:xfrm>
          <a:prstGeom prst="donut">
            <a:avLst>
              <a:gd name="adj" fmla="val 29778"/>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9" name="Google Shape;69;p5"/>
          <p:cNvSpPr/>
          <p:nvPr/>
        </p:nvSpPr>
        <p:spPr>
          <a:xfrm>
            <a:off x="-203900" y="1813400"/>
            <a:ext cx="1304800" cy="1304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0" name="Google Shape;70;p5"/>
          <p:cNvSpPr/>
          <p:nvPr/>
        </p:nvSpPr>
        <p:spPr>
          <a:xfrm>
            <a:off x="3119467" y="324833"/>
            <a:ext cx="876800" cy="8768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1" name="Google Shape;71;p5"/>
          <p:cNvSpPr/>
          <p:nvPr/>
        </p:nvSpPr>
        <p:spPr>
          <a:xfrm>
            <a:off x="1051633" y="3118200"/>
            <a:ext cx="1081600" cy="1081600"/>
          </a:xfrm>
          <a:prstGeom prst="donut">
            <a:avLst>
              <a:gd name="adj" fmla="val 22275"/>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2" name="Google Shape;72;p5"/>
          <p:cNvSpPr/>
          <p:nvPr/>
        </p:nvSpPr>
        <p:spPr>
          <a:xfrm>
            <a:off x="204900" y="5533267"/>
            <a:ext cx="1610400" cy="16104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3" name="Google Shape;73;p5"/>
          <p:cNvSpPr/>
          <p:nvPr/>
        </p:nvSpPr>
        <p:spPr>
          <a:xfrm>
            <a:off x="1754400" y="5147967"/>
            <a:ext cx="734000" cy="7340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4" name="Google Shape;74;p5"/>
          <p:cNvSpPr/>
          <p:nvPr/>
        </p:nvSpPr>
        <p:spPr>
          <a:xfrm>
            <a:off x="584767" y="3990700"/>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5" name="Google Shape;75;p5"/>
          <p:cNvSpPr/>
          <p:nvPr/>
        </p:nvSpPr>
        <p:spPr>
          <a:xfrm>
            <a:off x="10326467" y="560633"/>
            <a:ext cx="734000" cy="73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6" name="Google Shape;76;p5"/>
          <p:cNvSpPr/>
          <p:nvPr/>
        </p:nvSpPr>
        <p:spPr>
          <a:xfrm>
            <a:off x="11786000" y="1359700"/>
            <a:ext cx="530000" cy="530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7" name="Google Shape;77;p5"/>
          <p:cNvSpPr/>
          <p:nvPr/>
        </p:nvSpPr>
        <p:spPr>
          <a:xfrm>
            <a:off x="11060467" y="-428167"/>
            <a:ext cx="988800" cy="988800"/>
          </a:xfrm>
          <a:prstGeom prst="donut">
            <a:avLst>
              <a:gd name="adj" fmla="val 31897"/>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8" name="Google Shape;78;p5"/>
          <p:cNvSpPr/>
          <p:nvPr/>
        </p:nvSpPr>
        <p:spPr>
          <a:xfrm>
            <a:off x="11535333" y="21551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9" name="Google Shape;79;p5"/>
          <p:cNvSpPr/>
          <p:nvPr/>
        </p:nvSpPr>
        <p:spPr>
          <a:xfrm>
            <a:off x="2905467" y="110833"/>
            <a:ext cx="1304800" cy="13048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0" name="Google Shape;80;p5"/>
          <p:cNvSpPr/>
          <p:nvPr/>
        </p:nvSpPr>
        <p:spPr>
          <a:xfrm>
            <a:off x="10750433" y="918500"/>
            <a:ext cx="599600" cy="5996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1" name="Google Shape;81;p5"/>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016867530"/>
      </p:ext>
    </p:extLst>
  </p:cSld>
  <p:clrMapOvr>
    <a:masterClrMapping/>
  </p:clrMapOvr>
</p:sldLayout>
</file>

<file path=ppt/slideLayouts/slideLayout882.xml><?xml version="1.0" encoding="utf-8"?>
<p:sldLayout xmlns:a="http://schemas.openxmlformats.org/drawingml/2006/main" xmlns:r="http://schemas.openxmlformats.org/officeDocument/2006/relationships" xmlns:p="http://schemas.openxmlformats.org/presentationml/2006/main" matchingName="1 column + image">
  <p:cSld name="1 column + image">
    <p:spTree>
      <p:nvGrpSpPr>
        <p:cNvPr id="1" name="Shape 82"/>
        <p:cNvGrpSpPr/>
        <p:nvPr/>
      </p:nvGrpSpPr>
      <p:grpSpPr>
        <a:xfrm>
          <a:off x="0" y="0"/>
          <a:ext cx="0" cy="0"/>
          <a:chOff x="0" y="0"/>
          <a:chExt cx="0" cy="0"/>
        </a:xfrm>
      </p:grpSpPr>
      <p:sp>
        <p:nvSpPr>
          <p:cNvPr id="83" name="Google Shape;83;p6"/>
          <p:cNvSpPr txBox="1">
            <a:spLocks noGrp="1"/>
          </p:cNvSpPr>
          <p:nvPr>
            <p:ph type="title"/>
          </p:nvPr>
        </p:nvSpPr>
        <p:spPr>
          <a:xfrm>
            <a:off x="6096000" y="1212067"/>
            <a:ext cx="4852800" cy="8548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84" name="Google Shape;84;p6"/>
          <p:cNvSpPr txBox="1">
            <a:spLocks noGrp="1"/>
          </p:cNvSpPr>
          <p:nvPr>
            <p:ph type="body" idx="1"/>
          </p:nvPr>
        </p:nvSpPr>
        <p:spPr>
          <a:xfrm>
            <a:off x="6096000" y="2034339"/>
            <a:ext cx="4852800" cy="3714800"/>
          </a:xfrm>
          <a:prstGeom prst="rect">
            <a:avLst/>
          </a:prstGeom>
        </p:spPr>
        <p:txBody>
          <a:bodyPr spcFirstLastPara="1" wrap="square" lIns="91425" tIns="91425" rIns="91425" bIns="91425" anchor="t" anchorCtr="0">
            <a:noAutofit/>
          </a:bodyPr>
          <a:lstStyle>
            <a:lvl1pPr marL="609585" lvl="0" indent="-474121" rtl="0">
              <a:spcBef>
                <a:spcPts val="800"/>
              </a:spcBef>
              <a:spcAft>
                <a:spcPts val="0"/>
              </a:spcAft>
              <a:buSzPts val="2000"/>
              <a:buChar char="◎"/>
              <a:defRPr sz="2667"/>
            </a:lvl1pPr>
            <a:lvl2pPr marL="1219170" lvl="1" indent="-474121" rtl="0">
              <a:spcBef>
                <a:spcPts val="0"/>
              </a:spcBef>
              <a:spcAft>
                <a:spcPts val="0"/>
              </a:spcAft>
              <a:buSzPts val="2000"/>
              <a:buChar char="◉"/>
              <a:defRPr sz="2667"/>
            </a:lvl2pPr>
            <a:lvl3pPr marL="1828754" lvl="2" indent="-474121" rtl="0">
              <a:spcBef>
                <a:spcPts val="0"/>
              </a:spcBef>
              <a:spcAft>
                <a:spcPts val="0"/>
              </a:spcAft>
              <a:buSzPts val="2000"/>
              <a:buChar char="￮"/>
              <a:defRPr sz="2667"/>
            </a:lvl3pPr>
            <a:lvl4pPr marL="2438339" lvl="3" indent="-474121" rtl="0">
              <a:spcBef>
                <a:spcPts val="0"/>
              </a:spcBef>
              <a:spcAft>
                <a:spcPts val="0"/>
              </a:spcAft>
              <a:buSzPts val="2000"/>
              <a:buChar char="●"/>
              <a:defRPr sz="2667"/>
            </a:lvl4pPr>
            <a:lvl5pPr marL="3047924" lvl="4" indent="-474121" rtl="0">
              <a:spcBef>
                <a:spcPts val="0"/>
              </a:spcBef>
              <a:spcAft>
                <a:spcPts val="0"/>
              </a:spcAft>
              <a:buSzPts val="2000"/>
              <a:buChar char="○"/>
              <a:defRPr sz="2667"/>
            </a:lvl5pPr>
            <a:lvl6pPr marL="3657509" lvl="5" indent="-474121" rtl="0">
              <a:spcBef>
                <a:spcPts val="0"/>
              </a:spcBef>
              <a:spcAft>
                <a:spcPts val="0"/>
              </a:spcAft>
              <a:buSzPts val="2000"/>
              <a:buChar char="■"/>
              <a:defRPr sz="2667"/>
            </a:lvl6pPr>
            <a:lvl7pPr marL="4267093" lvl="6" indent="-474121" rtl="0">
              <a:spcBef>
                <a:spcPts val="0"/>
              </a:spcBef>
              <a:spcAft>
                <a:spcPts val="0"/>
              </a:spcAft>
              <a:buSzPts val="2000"/>
              <a:buChar char="●"/>
              <a:defRPr sz="2667"/>
            </a:lvl7pPr>
            <a:lvl8pPr marL="4876678" lvl="7" indent="-474121" rtl="0">
              <a:spcBef>
                <a:spcPts val="0"/>
              </a:spcBef>
              <a:spcAft>
                <a:spcPts val="0"/>
              </a:spcAft>
              <a:buSzPts val="2000"/>
              <a:buChar char="○"/>
              <a:defRPr sz="2667"/>
            </a:lvl8pPr>
            <a:lvl9pPr marL="5486263" lvl="8" indent="-474121" rtl="0">
              <a:spcBef>
                <a:spcPts val="0"/>
              </a:spcBef>
              <a:spcAft>
                <a:spcPts val="0"/>
              </a:spcAft>
              <a:buSzPts val="2000"/>
              <a:buChar char="■"/>
              <a:defRPr sz="2667"/>
            </a:lvl9pPr>
          </a:lstStyle>
          <a:p>
            <a:endParaRPr/>
          </a:p>
        </p:txBody>
      </p:sp>
      <p:sp>
        <p:nvSpPr>
          <p:cNvPr id="85" name="Google Shape;85;p6"/>
          <p:cNvSpPr/>
          <p:nvPr/>
        </p:nvSpPr>
        <p:spPr>
          <a:xfrm>
            <a:off x="773700" y="1002600"/>
            <a:ext cx="4852800" cy="485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6" name="Google Shape;86;p6"/>
          <p:cNvSpPr/>
          <p:nvPr/>
        </p:nvSpPr>
        <p:spPr>
          <a:xfrm>
            <a:off x="-394200" y="-475267"/>
            <a:ext cx="1410400" cy="141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7" name="Google Shape;87;p6"/>
          <p:cNvSpPr/>
          <p:nvPr/>
        </p:nvSpPr>
        <p:spPr>
          <a:xfrm>
            <a:off x="3782133" y="239767"/>
            <a:ext cx="1304800" cy="1304800"/>
          </a:xfrm>
          <a:prstGeom prst="donut">
            <a:avLst>
              <a:gd name="adj" fmla="val 39527"/>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8" name="Google Shape;88;p6"/>
          <p:cNvSpPr/>
          <p:nvPr/>
        </p:nvSpPr>
        <p:spPr>
          <a:xfrm>
            <a:off x="621300" y="4923667"/>
            <a:ext cx="1359200" cy="13592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9" name="Google Shape;89;p6"/>
          <p:cNvSpPr/>
          <p:nvPr/>
        </p:nvSpPr>
        <p:spPr>
          <a:xfrm>
            <a:off x="1980500" y="6079667"/>
            <a:ext cx="482000" cy="482000"/>
          </a:xfrm>
          <a:prstGeom prst="donut">
            <a:avLst>
              <a:gd name="adj" fmla="val 29951"/>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0" name="Google Shape;90;p6"/>
          <p:cNvSpPr/>
          <p:nvPr/>
        </p:nvSpPr>
        <p:spPr>
          <a:xfrm>
            <a:off x="3153067" y="462600"/>
            <a:ext cx="365600" cy="3652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1" name="Google Shape;91;p6"/>
          <p:cNvSpPr/>
          <p:nvPr/>
        </p:nvSpPr>
        <p:spPr>
          <a:xfrm>
            <a:off x="-630133" y="-711200"/>
            <a:ext cx="1882400" cy="18824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2" name="Google Shape;92;p6"/>
          <p:cNvSpPr/>
          <p:nvPr/>
        </p:nvSpPr>
        <p:spPr>
          <a:xfrm>
            <a:off x="3865333" y="322967"/>
            <a:ext cx="1138400" cy="11384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3" name="Google Shape;93;p6"/>
          <p:cNvSpPr/>
          <p:nvPr/>
        </p:nvSpPr>
        <p:spPr>
          <a:xfrm>
            <a:off x="1414867" y="190600"/>
            <a:ext cx="718000" cy="7176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4" name="Google Shape;94;p6"/>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111526481"/>
      </p:ext>
    </p:extLst>
  </p:cSld>
  <p:clrMapOvr>
    <a:masterClrMapping/>
  </p:clrMapOvr>
</p:sldLayout>
</file>

<file path=ppt/slideLayouts/slideLayout883.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95"/>
        <p:cNvGrpSpPr/>
        <p:nvPr/>
      </p:nvGrpSpPr>
      <p:grpSpPr>
        <a:xfrm>
          <a:off x="0" y="0"/>
          <a:ext cx="0" cy="0"/>
          <a:chOff x="0" y="0"/>
          <a:chExt cx="0" cy="0"/>
        </a:xfrm>
      </p:grpSpPr>
      <p:sp>
        <p:nvSpPr>
          <p:cNvPr id="96" name="Google Shape;96;p7"/>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97" name="Google Shape;97;p7"/>
          <p:cNvSpPr txBox="1">
            <a:spLocks noGrp="1"/>
          </p:cNvSpPr>
          <p:nvPr>
            <p:ph type="body" idx="1"/>
          </p:nvPr>
        </p:nvSpPr>
        <p:spPr>
          <a:xfrm>
            <a:off x="3914500" y="2066867"/>
            <a:ext cx="3414000" cy="4501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98" name="Google Shape;98;p7"/>
          <p:cNvSpPr txBox="1">
            <a:spLocks noGrp="1"/>
          </p:cNvSpPr>
          <p:nvPr>
            <p:ph type="body" idx="2"/>
          </p:nvPr>
        </p:nvSpPr>
        <p:spPr>
          <a:xfrm>
            <a:off x="7534465" y="2066867"/>
            <a:ext cx="3414000" cy="4501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99" name="Google Shape;99;p7"/>
          <p:cNvSpPr/>
          <p:nvPr/>
        </p:nvSpPr>
        <p:spPr>
          <a:xfrm>
            <a:off x="-478600" y="2925867"/>
            <a:ext cx="3129600" cy="3129600"/>
          </a:xfrm>
          <a:prstGeom prst="donut">
            <a:avLst>
              <a:gd name="adj" fmla="val 36789"/>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0" name="Google Shape;100;p7"/>
          <p:cNvSpPr/>
          <p:nvPr/>
        </p:nvSpPr>
        <p:spPr>
          <a:xfrm>
            <a:off x="264600" y="-428167"/>
            <a:ext cx="1304800" cy="1304800"/>
          </a:xfrm>
          <a:prstGeom prst="ellipse">
            <a:avLst/>
          </a:prstGeom>
          <a:noFill/>
          <a:ln w="9525" cap="flat" cmpd="sng">
            <a:solidFill>
              <a:srgbClr val="E8004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1" name="Google Shape;101;p7"/>
          <p:cNvSpPr/>
          <p:nvPr/>
        </p:nvSpPr>
        <p:spPr>
          <a:xfrm>
            <a:off x="264600" y="560633"/>
            <a:ext cx="876800" cy="876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2" name="Google Shape;102;p7"/>
          <p:cNvSpPr/>
          <p:nvPr/>
        </p:nvSpPr>
        <p:spPr>
          <a:xfrm>
            <a:off x="1569401" y="876633"/>
            <a:ext cx="1129200" cy="1129200"/>
          </a:xfrm>
          <a:prstGeom prst="donut">
            <a:avLst>
              <a:gd name="adj" fmla="val 22275"/>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3" name="Google Shape;103;p7"/>
          <p:cNvSpPr/>
          <p:nvPr/>
        </p:nvSpPr>
        <p:spPr>
          <a:xfrm>
            <a:off x="1183533" y="5523067"/>
            <a:ext cx="1610400" cy="16104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4" name="Google Shape;104;p7"/>
          <p:cNvSpPr/>
          <p:nvPr/>
        </p:nvSpPr>
        <p:spPr>
          <a:xfrm>
            <a:off x="204900" y="6399467"/>
            <a:ext cx="734000" cy="734000"/>
          </a:xfrm>
          <a:prstGeom prst="donut">
            <a:avLst>
              <a:gd name="adj" fmla="val 18606"/>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5" name="Google Shape;105;p7"/>
          <p:cNvSpPr/>
          <p:nvPr/>
        </p:nvSpPr>
        <p:spPr>
          <a:xfrm>
            <a:off x="1563367" y="22626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6" name="Google Shape;106;p7"/>
          <p:cNvSpPr/>
          <p:nvPr/>
        </p:nvSpPr>
        <p:spPr>
          <a:xfrm>
            <a:off x="10459000" y="8257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7" name="Google Shape;107;p7"/>
          <p:cNvSpPr/>
          <p:nvPr/>
        </p:nvSpPr>
        <p:spPr>
          <a:xfrm>
            <a:off x="10020667" y="-96667"/>
            <a:ext cx="530000" cy="5300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8" name="Google Shape;108;p7"/>
          <p:cNvSpPr/>
          <p:nvPr/>
        </p:nvSpPr>
        <p:spPr>
          <a:xfrm>
            <a:off x="11535333" y="1374467"/>
            <a:ext cx="406400" cy="4064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9" name="Google Shape;109;p7"/>
          <p:cNvSpPr/>
          <p:nvPr/>
        </p:nvSpPr>
        <p:spPr>
          <a:xfrm>
            <a:off x="10797200" y="223267"/>
            <a:ext cx="988800" cy="988800"/>
          </a:xfrm>
          <a:prstGeom prst="donut">
            <a:avLst>
              <a:gd name="adj" fmla="val 8064"/>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10" name="Google Shape;110;p7"/>
          <p:cNvSpPr/>
          <p:nvPr/>
        </p:nvSpPr>
        <p:spPr>
          <a:xfrm>
            <a:off x="11193000" y="2005833"/>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11" name="Google Shape;111;p7"/>
          <p:cNvSpPr/>
          <p:nvPr/>
        </p:nvSpPr>
        <p:spPr>
          <a:xfrm>
            <a:off x="-274167" y="3130300"/>
            <a:ext cx="2720800" cy="27208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12" name="Google Shape;112;p7"/>
          <p:cNvSpPr/>
          <p:nvPr/>
        </p:nvSpPr>
        <p:spPr>
          <a:xfrm>
            <a:off x="406833" y="-285933"/>
            <a:ext cx="1020400" cy="1020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13" name="Google Shape;113;p7"/>
          <p:cNvSpPr/>
          <p:nvPr/>
        </p:nvSpPr>
        <p:spPr>
          <a:xfrm>
            <a:off x="11376800" y="1215933"/>
            <a:ext cx="723600" cy="7236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14" name="Google Shape;114;p7"/>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503103767"/>
      </p:ext>
    </p:extLst>
  </p:cSld>
  <p:clrMapOvr>
    <a:masterClrMapping/>
  </p:clrMapOvr>
</p:sldLayout>
</file>

<file path=ppt/slideLayouts/slideLayout884.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115"/>
        <p:cNvGrpSpPr/>
        <p:nvPr/>
      </p:nvGrpSpPr>
      <p:grpSpPr>
        <a:xfrm>
          <a:off x="0" y="0"/>
          <a:ext cx="0" cy="0"/>
          <a:chOff x="0" y="0"/>
          <a:chExt cx="0" cy="0"/>
        </a:xfrm>
      </p:grpSpPr>
      <p:sp>
        <p:nvSpPr>
          <p:cNvPr id="116" name="Google Shape;116;p8"/>
          <p:cNvSpPr/>
          <p:nvPr/>
        </p:nvSpPr>
        <p:spPr>
          <a:xfrm>
            <a:off x="11518033" y="19634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17" name="Google Shape;117;p8"/>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118" name="Google Shape;118;p8"/>
          <p:cNvSpPr txBox="1">
            <a:spLocks noGrp="1"/>
          </p:cNvSpPr>
          <p:nvPr>
            <p:ph type="body" idx="1"/>
          </p:nvPr>
        </p:nvSpPr>
        <p:spPr>
          <a:xfrm>
            <a:off x="3914500"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19" name="Google Shape;119;p8"/>
          <p:cNvSpPr txBox="1">
            <a:spLocks noGrp="1"/>
          </p:cNvSpPr>
          <p:nvPr>
            <p:ph type="body" idx="2"/>
          </p:nvPr>
        </p:nvSpPr>
        <p:spPr>
          <a:xfrm>
            <a:off x="6297831"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0" name="Google Shape;120;p8"/>
          <p:cNvSpPr txBox="1">
            <a:spLocks noGrp="1"/>
          </p:cNvSpPr>
          <p:nvPr>
            <p:ph type="body" idx="3"/>
          </p:nvPr>
        </p:nvSpPr>
        <p:spPr>
          <a:xfrm>
            <a:off x="8681161"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1" name="Google Shape;121;p8"/>
          <p:cNvSpPr/>
          <p:nvPr/>
        </p:nvSpPr>
        <p:spPr>
          <a:xfrm>
            <a:off x="1355300" y="3975467"/>
            <a:ext cx="587200" cy="5872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22" name="Google Shape;122;p8"/>
          <p:cNvSpPr/>
          <p:nvPr/>
        </p:nvSpPr>
        <p:spPr>
          <a:xfrm>
            <a:off x="-91633" y="4461533"/>
            <a:ext cx="1092800" cy="1092800"/>
          </a:xfrm>
          <a:prstGeom prst="ellipse">
            <a:avLst/>
          </a:prstGeom>
          <a:noFill/>
          <a:ln w="9525" cap="flat" cmpd="sng">
            <a:solidFill>
              <a:srgbClr val="00D1C6"/>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23" name="Google Shape;123;p8"/>
          <p:cNvSpPr/>
          <p:nvPr/>
        </p:nvSpPr>
        <p:spPr>
          <a:xfrm>
            <a:off x="1815300" y="187633"/>
            <a:ext cx="1150400" cy="1151200"/>
          </a:xfrm>
          <a:prstGeom prst="donut">
            <a:avLst>
              <a:gd name="adj" fmla="val 43200"/>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24" name="Google Shape;124;p8"/>
          <p:cNvSpPr/>
          <p:nvPr/>
        </p:nvSpPr>
        <p:spPr>
          <a:xfrm>
            <a:off x="1917500" y="4562667"/>
            <a:ext cx="1416000" cy="1416000"/>
          </a:xfrm>
          <a:prstGeom prst="donut">
            <a:avLst>
              <a:gd name="adj" fmla="val 9905"/>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25" name="Google Shape;125;p8"/>
          <p:cNvSpPr/>
          <p:nvPr/>
        </p:nvSpPr>
        <p:spPr>
          <a:xfrm>
            <a:off x="2745900" y="1483300"/>
            <a:ext cx="406400" cy="4064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26" name="Google Shape;126;p8"/>
          <p:cNvSpPr/>
          <p:nvPr/>
        </p:nvSpPr>
        <p:spPr>
          <a:xfrm>
            <a:off x="11631333" y="360300"/>
            <a:ext cx="734000" cy="73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27" name="Google Shape;127;p8"/>
          <p:cNvSpPr/>
          <p:nvPr/>
        </p:nvSpPr>
        <p:spPr>
          <a:xfrm>
            <a:off x="11395733" y="8115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28" name="Google Shape;128;p8"/>
          <p:cNvSpPr/>
          <p:nvPr/>
        </p:nvSpPr>
        <p:spPr>
          <a:xfrm>
            <a:off x="10948367" y="1536867"/>
            <a:ext cx="530000" cy="5300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29" name="Google Shape;129;p8"/>
          <p:cNvSpPr/>
          <p:nvPr/>
        </p:nvSpPr>
        <p:spPr>
          <a:xfrm>
            <a:off x="10132800" y="-3670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30" name="Google Shape;130;p8"/>
          <p:cNvSpPr/>
          <p:nvPr/>
        </p:nvSpPr>
        <p:spPr>
          <a:xfrm>
            <a:off x="12045033" y="2490467"/>
            <a:ext cx="250800" cy="2508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31" name="Google Shape;131;p8"/>
          <p:cNvSpPr/>
          <p:nvPr/>
        </p:nvSpPr>
        <p:spPr>
          <a:xfrm>
            <a:off x="-640300" y="324833"/>
            <a:ext cx="3129600" cy="3129600"/>
          </a:xfrm>
          <a:prstGeom prst="donut">
            <a:avLst>
              <a:gd name="adj" fmla="val 21094"/>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32" name="Google Shape;132;p8"/>
          <p:cNvSpPr/>
          <p:nvPr/>
        </p:nvSpPr>
        <p:spPr>
          <a:xfrm>
            <a:off x="1355300" y="5455600"/>
            <a:ext cx="1610400" cy="161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33" name="Google Shape;133;p8"/>
          <p:cNvSpPr/>
          <p:nvPr/>
        </p:nvSpPr>
        <p:spPr>
          <a:xfrm>
            <a:off x="272100" y="1237233"/>
            <a:ext cx="1304800" cy="13048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34" name="Google Shape;134;p8"/>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001157363"/>
      </p:ext>
    </p:extLst>
  </p:cSld>
  <p:clrMapOvr>
    <a:masterClrMapping/>
  </p:clrMapOvr>
</p:sldLayout>
</file>

<file path=ppt/slideLayouts/slideLayout88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35"/>
        <p:cNvGrpSpPr/>
        <p:nvPr/>
      </p:nvGrpSpPr>
      <p:grpSpPr>
        <a:xfrm>
          <a:off x="0" y="0"/>
          <a:ext cx="0" cy="0"/>
          <a:chOff x="0" y="0"/>
          <a:chExt cx="0" cy="0"/>
        </a:xfrm>
      </p:grpSpPr>
      <p:sp>
        <p:nvSpPr>
          <p:cNvPr id="136" name="Google Shape;136;p9"/>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137" name="Google Shape;137;p9"/>
          <p:cNvSpPr/>
          <p:nvPr/>
        </p:nvSpPr>
        <p:spPr>
          <a:xfrm>
            <a:off x="1707584" y="4892200"/>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38" name="Google Shape;138;p9"/>
          <p:cNvSpPr/>
          <p:nvPr/>
        </p:nvSpPr>
        <p:spPr>
          <a:xfrm>
            <a:off x="240667" y="5364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39" name="Google Shape;139;p9"/>
          <p:cNvSpPr/>
          <p:nvPr/>
        </p:nvSpPr>
        <p:spPr>
          <a:xfrm>
            <a:off x="328061" y="4284195"/>
            <a:ext cx="608000" cy="6080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0" name="Google Shape;140;p9"/>
          <p:cNvSpPr/>
          <p:nvPr/>
        </p:nvSpPr>
        <p:spPr>
          <a:xfrm>
            <a:off x="95333" y="4051467"/>
            <a:ext cx="1073200" cy="10732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1" name="Google Shape;141;p9"/>
          <p:cNvSpPr/>
          <p:nvPr/>
        </p:nvSpPr>
        <p:spPr>
          <a:xfrm>
            <a:off x="1707600" y="2144633"/>
            <a:ext cx="1391200" cy="1392000"/>
          </a:xfrm>
          <a:prstGeom prst="donut">
            <a:avLst>
              <a:gd name="adj" fmla="val 43200"/>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2" name="Google Shape;142;p9"/>
          <p:cNvSpPr/>
          <p:nvPr/>
        </p:nvSpPr>
        <p:spPr>
          <a:xfrm>
            <a:off x="2187300" y="-269167"/>
            <a:ext cx="1000400" cy="10004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3" name="Google Shape;143;p9"/>
          <p:cNvSpPr/>
          <p:nvPr/>
        </p:nvSpPr>
        <p:spPr>
          <a:xfrm>
            <a:off x="-640300" y="324833"/>
            <a:ext cx="3129600" cy="3129600"/>
          </a:xfrm>
          <a:prstGeom prst="donut">
            <a:avLst>
              <a:gd name="adj" fmla="val 6129"/>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4" name="Google Shape;144;p9"/>
          <p:cNvSpPr/>
          <p:nvPr/>
        </p:nvSpPr>
        <p:spPr>
          <a:xfrm>
            <a:off x="-297300" y="667833"/>
            <a:ext cx="2443600" cy="24436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5" name="Google Shape;145;p9"/>
          <p:cNvSpPr/>
          <p:nvPr/>
        </p:nvSpPr>
        <p:spPr>
          <a:xfrm>
            <a:off x="1707600" y="5266833"/>
            <a:ext cx="1000400" cy="100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6" name="Google Shape;146;p9"/>
          <p:cNvSpPr/>
          <p:nvPr/>
        </p:nvSpPr>
        <p:spPr>
          <a:xfrm>
            <a:off x="10550667" y="8003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7" name="Google Shape;147;p9"/>
          <p:cNvSpPr/>
          <p:nvPr/>
        </p:nvSpPr>
        <p:spPr>
          <a:xfrm>
            <a:off x="11604533" y="2144633"/>
            <a:ext cx="382800" cy="382800"/>
          </a:xfrm>
          <a:prstGeom prst="donut">
            <a:avLst>
              <a:gd name="adj" fmla="val 18608"/>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8" name="Google Shape;148;p9"/>
          <p:cNvSpPr/>
          <p:nvPr/>
        </p:nvSpPr>
        <p:spPr>
          <a:xfrm>
            <a:off x="11745836" y="1181919"/>
            <a:ext cx="555200" cy="5552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9" name="Google Shape;149;p9"/>
          <p:cNvSpPr/>
          <p:nvPr/>
        </p:nvSpPr>
        <p:spPr>
          <a:xfrm>
            <a:off x="10824000" y="-3260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0" name="Google Shape;150;p9"/>
          <p:cNvSpPr/>
          <p:nvPr/>
        </p:nvSpPr>
        <p:spPr>
          <a:xfrm>
            <a:off x="10418300" y="417033"/>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1" name="Google Shape;151;p9"/>
          <p:cNvSpPr/>
          <p:nvPr/>
        </p:nvSpPr>
        <p:spPr>
          <a:xfrm>
            <a:off x="11529200" y="965284"/>
            <a:ext cx="988800" cy="9888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2" name="Google Shape;152;p9"/>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330358292"/>
      </p:ext>
    </p:extLst>
  </p:cSld>
  <p:clrMapOvr>
    <a:masterClrMapping/>
  </p:clrMapOvr>
</p:sldLayout>
</file>

<file path=ppt/slideLayouts/slideLayout88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53"/>
        <p:cNvGrpSpPr/>
        <p:nvPr/>
      </p:nvGrpSpPr>
      <p:grpSpPr>
        <a:xfrm>
          <a:off x="0" y="0"/>
          <a:ext cx="0" cy="0"/>
          <a:chOff x="0" y="0"/>
          <a:chExt cx="0" cy="0"/>
        </a:xfrm>
      </p:grpSpPr>
      <p:sp>
        <p:nvSpPr>
          <p:cNvPr id="154" name="Google Shape;154;p10"/>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5" name="Google Shape;155;p10"/>
          <p:cNvSpPr txBox="1">
            <a:spLocks noGrp="1"/>
          </p:cNvSpPr>
          <p:nvPr>
            <p:ph type="body" idx="1"/>
          </p:nvPr>
        </p:nvSpPr>
        <p:spPr>
          <a:xfrm>
            <a:off x="1661633" y="5570267"/>
            <a:ext cx="8868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600"/>
              <a:buNone/>
              <a:defRPr sz="2133"/>
            </a:lvl1pPr>
          </a:lstStyle>
          <a:p>
            <a:endParaRPr/>
          </a:p>
        </p:txBody>
      </p:sp>
      <p:sp>
        <p:nvSpPr>
          <p:cNvPr id="156" name="Google Shape;156;p10"/>
          <p:cNvSpPr/>
          <p:nvPr/>
        </p:nvSpPr>
        <p:spPr>
          <a:xfrm rot="10800000">
            <a:off x="11607933" y="5036351"/>
            <a:ext cx="823200" cy="8232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7" name="Google Shape;157;p10"/>
          <p:cNvSpPr/>
          <p:nvPr/>
        </p:nvSpPr>
        <p:spPr>
          <a:xfrm rot="10800000">
            <a:off x="811667" y="1121815"/>
            <a:ext cx="687200" cy="6872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8" name="Google Shape;158;p10"/>
          <p:cNvSpPr/>
          <p:nvPr/>
        </p:nvSpPr>
        <p:spPr>
          <a:xfrm rot="10800000">
            <a:off x="10926695" y="6071067"/>
            <a:ext cx="1108800" cy="110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9" name="Google Shape;159;p10"/>
          <p:cNvSpPr/>
          <p:nvPr/>
        </p:nvSpPr>
        <p:spPr>
          <a:xfrm rot="10800000">
            <a:off x="11277845" y="5578351"/>
            <a:ext cx="281200" cy="2812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0" name="Google Shape;160;p10"/>
          <p:cNvSpPr/>
          <p:nvPr/>
        </p:nvSpPr>
        <p:spPr>
          <a:xfrm rot="10800000">
            <a:off x="-204196" y="-592729"/>
            <a:ext cx="1504400" cy="15044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1" name="Google Shape;161;p10"/>
          <p:cNvSpPr/>
          <p:nvPr/>
        </p:nvSpPr>
        <p:spPr>
          <a:xfrm rot="10800000">
            <a:off x="10682688" y="177855"/>
            <a:ext cx="579600" cy="5796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2" name="Google Shape;162;p10"/>
          <p:cNvSpPr/>
          <p:nvPr/>
        </p:nvSpPr>
        <p:spPr>
          <a:xfrm rot="10800000">
            <a:off x="-98103" y="1122000"/>
            <a:ext cx="441200" cy="4412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3" name="Google Shape;163;p10"/>
          <p:cNvSpPr/>
          <p:nvPr/>
        </p:nvSpPr>
        <p:spPr>
          <a:xfrm rot="10800000">
            <a:off x="11349533" y="177872"/>
            <a:ext cx="1081600" cy="10816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4" name="Google Shape;164;p10"/>
          <p:cNvSpPr/>
          <p:nvPr/>
        </p:nvSpPr>
        <p:spPr>
          <a:xfrm rot="10800000">
            <a:off x="157331" y="-231203"/>
            <a:ext cx="781600" cy="7816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5" name="Google Shape;165;p10"/>
          <p:cNvSpPr/>
          <p:nvPr/>
        </p:nvSpPr>
        <p:spPr>
          <a:xfrm rot="10800000">
            <a:off x="998433" y="6260067"/>
            <a:ext cx="460000" cy="4600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6" name="Google Shape;166;p10"/>
          <p:cNvSpPr/>
          <p:nvPr/>
        </p:nvSpPr>
        <p:spPr>
          <a:xfrm rot="10800000">
            <a:off x="-143715" y="5678711"/>
            <a:ext cx="884000" cy="88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7" name="Google Shape;167;p10"/>
          <p:cNvSpPr/>
          <p:nvPr/>
        </p:nvSpPr>
        <p:spPr>
          <a:xfrm rot="10800000">
            <a:off x="-422216" y="4591379"/>
            <a:ext cx="674800" cy="674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8" name="Google Shape;168;p10"/>
          <p:cNvSpPr/>
          <p:nvPr/>
        </p:nvSpPr>
        <p:spPr>
          <a:xfrm rot="10800000">
            <a:off x="-301560" y="5520867"/>
            <a:ext cx="1199200" cy="119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69" name="Google Shape;169;p10"/>
          <p:cNvSpPr/>
          <p:nvPr/>
        </p:nvSpPr>
        <p:spPr>
          <a:xfrm rot="10800000">
            <a:off x="11600855" y="1467000"/>
            <a:ext cx="444400" cy="444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70" name="Google Shape;170;p10"/>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2853143227"/>
      </p:ext>
    </p:extLst>
  </p:cSld>
  <p:clrMapOvr>
    <a:masterClrMapping/>
  </p:clrMapOvr>
</p:sldLayout>
</file>

<file path=ppt/slideLayouts/slideLayout88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2389410272"/>
      </p:ext>
    </p:extLst>
  </p:cSld>
  <p:clrMapOvr>
    <a:masterClrMapping/>
  </p:clrMapOvr>
</p:sldLayout>
</file>

<file path=ppt/slideLayouts/slideLayout888.xml><?xml version="1.0" encoding="utf-8"?>
<p:sldLayout xmlns:a="http://schemas.openxmlformats.org/drawingml/2006/main" xmlns:r="http://schemas.openxmlformats.org/officeDocument/2006/relationships" xmlns:p="http://schemas.openxmlformats.org/presentationml/2006/main" matchingName="Completely blank">
  <p:cSld name="Completely blank">
    <p:spTree>
      <p:nvGrpSpPr>
        <p:cNvPr id="1" name="Shape 188"/>
        <p:cNvGrpSpPr/>
        <p:nvPr/>
      </p:nvGrpSpPr>
      <p:grpSpPr>
        <a:xfrm>
          <a:off x="0" y="0"/>
          <a:ext cx="0" cy="0"/>
          <a:chOff x="0" y="0"/>
          <a:chExt cx="0" cy="0"/>
        </a:xfrm>
      </p:grpSpPr>
      <p:sp>
        <p:nvSpPr>
          <p:cNvPr id="189" name="Google Shape;189;p12"/>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90" name="Google Shape;190;p12"/>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3823742165"/>
      </p:ext>
    </p:extLst>
  </p:cSld>
  <p:clrMapOvr>
    <a:masterClrMapping/>
  </p:clrMapOvr>
</p:sldLayout>
</file>

<file path=ppt/slideLayouts/slideLayout889.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
        <p:nvSpPr>
          <p:cNvPr id="3" name="Rectangle 2">
            <a:extLst>
              <a:ext uri="{FF2B5EF4-FFF2-40B4-BE49-F238E27FC236}">
                <a16:creationId xmlns="" xmlns:a16="http://schemas.microsoft.com/office/drawing/2014/main" id="{3854D53F-440F-42A9-8739-253E15252BBA}"/>
              </a:ext>
            </a:extLst>
          </p:cNvPr>
          <p:cNvSpPr/>
          <p:nvPr userDrawn="1"/>
        </p:nvSpPr>
        <p:spPr>
          <a:xfrm>
            <a:off x="0" y="6578600"/>
            <a:ext cx="12192000" cy="279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86">
              <a:defRPr/>
            </a:pPr>
            <a:endParaRPr lang="en-US">
              <a:solidFill>
                <a:prstClr val="white"/>
              </a:solidFill>
            </a:endParaRPr>
          </a:p>
        </p:txBody>
      </p:sp>
      <p:sp>
        <p:nvSpPr>
          <p:cNvPr id="4" name="Freeform: Shape 5">
            <a:extLst>
              <a:ext uri="{FF2B5EF4-FFF2-40B4-BE49-F238E27FC236}">
                <a16:creationId xmlns="" xmlns:a16="http://schemas.microsoft.com/office/drawing/2014/main" id="{0F681235-0F13-43FD-BFF7-4BB529315A1B}"/>
              </a:ext>
            </a:extLst>
          </p:cNvPr>
          <p:cNvSpPr/>
          <p:nvPr userDrawn="1"/>
        </p:nvSpPr>
        <p:spPr>
          <a:xfrm rot="3273252" flipH="1">
            <a:off x="-161396" y="291572"/>
            <a:ext cx="1755775" cy="531283"/>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defTabSz="914286">
              <a:defRPr/>
            </a:pPr>
            <a:endParaRPr lang="ko-KR" altLang="en-US">
              <a:solidFill>
                <a:prstClr val="white"/>
              </a:solidFill>
            </a:endParaRPr>
          </a:p>
        </p:txBody>
      </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080894925"/>
      </p:ext>
    </p:extLst>
  </p:cSld>
  <p:clrMapOvr>
    <a:masterClrMapping/>
  </p:clrMapOvr>
</p:sldLayout>
</file>

<file path=ppt/slideLayouts/slideLayout890.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143528219"/>
      </p:ext>
    </p:extLst>
  </p:cSld>
  <p:clrMapOvr>
    <a:masterClrMapping/>
  </p:clrMapOvr>
</p:sldLayout>
</file>

<file path=ppt/slideLayouts/slideLayout891.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2436863937"/>
      </p:ext>
    </p:extLst>
  </p:cSld>
  <p:clrMapOvr>
    <a:masterClrMapping/>
  </p:clrMapOvr>
</p:sldLayout>
</file>

<file path=ppt/slideLayouts/slideLayout892.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2063925643"/>
      </p:ext>
    </p:extLst>
  </p:cSld>
  <p:clrMapOvr>
    <a:masterClrMapping/>
  </p:clrMapOvr>
</p:sldLayout>
</file>

<file path=ppt/slideLayouts/slideLayout89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681210482"/>
      </p:ext>
    </p:extLst>
  </p:cSld>
  <p:clrMapOvr>
    <a:masterClrMapping/>
  </p:clrMapOvr>
</p:sldLayout>
</file>

<file path=ppt/slideLayouts/slideLayout894.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163538029"/>
      </p:ext>
    </p:extLst>
  </p:cSld>
  <p:clrMapOvr>
    <a:masterClrMapping/>
  </p:clrMapOvr>
</p:sldLayout>
</file>

<file path=ppt/slideLayouts/slideLayout895.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373016435"/>
      </p:ext>
    </p:extLst>
  </p:cSld>
  <p:clrMapOvr>
    <a:masterClrMapping/>
  </p:clrMapOvr>
</p:sldLayout>
</file>

<file path=ppt/slideLayouts/slideLayout896.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546172542"/>
      </p:ext>
    </p:extLst>
  </p:cSld>
  <p:clrMapOvr>
    <a:masterClrMapping/>
  </p:clrMapOvr>
</p:sldLayout>
</file>

<file path=ppt/slideLayouts/slideLayout897.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17713300"/>
      </p:ext>
    </p:extLst>
  </p:cSld>
  <p:clrMapOvr>
    <a:masterClrMapping/>
  </p:clrMapOvr>
</p:sldLayout>
</file>

<file path=ppt/slideLayouts/slideLayout898.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646297297"/>
      </p:ext>
    </p:extLst>
  </p:cSld>
  <p:clrMapOvr>
    <a:masterClrMapping/>
  </p:clrMapOvr>
</p:sldLayout>
</file>

<file path=ppt/slideLayouts/slideLayout899.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838363557"/>
      </p:ext>
    </p:extLst>
  </p:cSld>
  <p:clrMapOvr>
    <a:masterClrMapping/>
  </p:clrMapOvr>
</p:sldLayout>
</file>

<file path=ppt/slideLayouts/slideLayout900.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3917221222"/>
      </p:ext>
    </p:extLst>
  </p:cSld>
  <p:clrMapOvr>
    <a:masterClrMapping/>
  </p:clrMapOvr>
</p:sldLayout>
</file>

<file path=ppt/slideLayouts/slideLayout901.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367775483"/>
      </p:ext>
    </p:extLst>
  </p:cSld>
  <p:clrMapOvr>
    <a:masterClrMapping/>
  </p:clrMapOvr>
</p:sldLayout>
</file>

<file path=ppt/slideLayouts/slideLayout902.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636761798"/>
      </p:ext>
    </p:extLst>
  </p:cSld>
  <p:clrMapOvr>
    <a:masterClrMapping/>
  </p:clrMapOvr>
  <p:extLst>
    <p:ext uri="{DCECCB84-F9BA-43D5-87BE-67443E8EF086}">
      <p15:sldGuideLst xmlns="" xmlns:p15="http://schemas.microsoft.com/office/powerpoint/2012/main">
        <p15:guide id="1" orient="horz" pos="2341">
          <p15:clr>
            <a:srgbClr val="FBAE40"/>
          </p15:clr>
        </p15:guide>
        <p15:guide id="2" pos="3840">
          <p15:clr>
            <a:srgbClr val="FBAE40"/>
          </p15:clr>
        </p15:guide>
      </p15:sldGuideLst>
    </p:ext>
  </p:extLst>
</p:sldLayout>
</file>

<file path=ppt/slideLayouts/slideLayout903.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3030713551"/>
      </p:ext>
    </p:extLst>
  </p:cSld>
  <p:clrMapOvr>
    <a:masterClrMapping/>
  </p:clrMapOvr>
</p:sldLayout>
</file>

<file path=ppt/slideLayouts/slideLayout904.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2902049249"/>
      </p:ext>
    </p:extLst>
  </p:cSld>
  <p:clrMapOvr>
    <a:masterClrMapping/>
  </p:clrMapOvr>
</p:sldLayout>
</file>

<file path=ppt/slideLayouts/slideLayout905.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626043845"/>
      </p:ext>
    </p:extLst>
  </p:cSld>
  <p:clrMapOvr>
    <a:masterClrMapping/>
  </p:clrMapOvr>
  <p:extLst>
    <p:ext uri="{DCECCB84-F9BA-43D5-87BE-67443E8EF086}">
      <p15:sldGuideLst xmlns="" xmlns:p15="http://schemas.microsoft.com/office/powerpoint/2012/main">
        <p15:guide id="1" orient="horz" pos="2341">
          <p15:clr>
            <a:srgbClr val="FBAE40"/>
          </p15:clr>
        </p15:guide>
        <p15:guide id="2" pos="3840">
          <p15:clr>
            <a:srgbClr val="FBAE40"/>
          </p15:clr>
        </p15:guide>
      </p15:sldGuideLst>
    </p:ext>
  </p:extLst>
</p:sldLayout>
</file>

<file path=ppt/slideLayouts/slideLayout906.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221063953"/>
      </p:ext>
    </p:extLst>
  </p:cSld>
  <p:clrMapOvr>
    <a:masterClrMapping/>
  </p:clrMapOvr>
  <p:extLst>
    <p:ext uri="{DCECCB84-F9BA-43D5-87BE-67443E8EF086}">
      <p15:sldGuideLst xmlns="" xmlns:p15="http://schemas.microsoft.com/office/powerpoint/2012/main">
        <p15:guide id="1" orient="horz" pos="2341">
          <p15:clr>
            <a:srgbClr val="FBAE40"/>
          </p15:clr>
        </p15:guide>
        <p15:guide id="2" pos="3840">
          <p15:clr>
            <a:srgbClr val="FBAE40"/>
          </p15:clr>
        </p15:guide>
      </p15:sldGuideLst>
    </p:ext>
  </p:extLst>
</p:sldLayout>
</file>

<file path=ppt/slideLayouts/slideLayout907.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587777293"/>
      </p:ext>
    </p:extLst>
  </p:cSld>
  <p:clrMapOvr>
    <a:masterClrMapping/>
  </p:clrMapOvr>
  <p:extLst>
    <p:ext uri="{DCECCB84-F9BA-43D5-87BE-67443E8EF086}">
      <p15:sldGuideLst xmlns="" xmlns:p15="http://schemas.microsoft.com/office/powerpoint/2012/main">
        <p15:guide id="1" orient="horz" pos="2341">
          <p15:clr>
            <a:srgbClr val="FBAE40"/>
          </p15:clr>
        </p15:guide>
        <p15:guide id="2" pos="3840">
          <p15:clr>
            <a:srgbClr val="FBAE40"/>
          </p15:clr>
        </p15:guide>
      </p15:sldGuideLst>
    </p:ext>
  </p:extLst>
</p:sldLayout>
</file>

<file path=ppt/slideLayouts/slideLayout908.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3105083503"/>
      </p:ext>
    </p:extLst>
  </p:cSld>
  <p:clrMapOvr>
    <a:masterClrMapping/>
  </p:clrMapOvr>
</p:sldLayout>
</file>

<file path=ppt/slideLayouts/slideLayout909.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782786931"/>
      </p:ext>
    </p:extLst>
  </p:cSld>
  <p:clrMapOvr>
    <a:masterClrMapping/>
  </p:clrMapOvr>
</p:sldLayout>
</file>

<file path=ppt/slideLayouts/slideLayout910.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2651831576"/>
      </p:ext>
    </p:extLst>
  </p:cSld>
  <p:clrMapOvr>
    <a:masterClrMapping/>
  </p:clrMapOvr>
</p:sldLayout>
</file>

<file path=ppt/slideLayouts/slideLayout911.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1953581165"/>
      </p:ext>
    </p:extLst>
  </p:cSld>
  <p:clrMapOvr>
    <a:masterClrMapping/>
  </p:clrMapOvr>
</p:sldLayout>
</file>

<file path=ppt/slideLayouts/slideLayout912.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1277251896"/>
      </p:ext>
    </p:extLst>
  </p:cSld>
  <p:clrMapOvr>
    <a:masterClrMapping/>
  </p:clrMapOvr>
</p:sldLayout>
</file>

<file path=ppt/slideLayouts/slideLayout913.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765353634"/>
      </p:ext>
    </p:extLst>
  </p:cSld>
  <p:clrMapOvr>
    <a:masterClrMapping/>
  </p:clrMapOvr>
</p:sldLayout>
</file>

<file path=ppt/slideLayouts/slideLayout914.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2107731619"/>
      </p:ext>
    </p:extLst>
  </p:cSld>
  <p:clrMapOvr>
    <a:masterClrMapping/>
  </p:clrMapOvr>
</p:sldLayout>
</file>

<file path=ppt/slideLayouts/slideLayout915.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rot="10800000" flipH="1">
            <a:off x="5226657" y="5302711"/>
            <a:ext cx="1738000" cy="150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1" name="Google Shape;11;p2"/>
          <p:cNvSpPr/>
          <p:nvPr/>
        </p:nvSpPr>
        <p:spPr>
          <a:xfrm rot="5400000">
            <a:off x="5078743" y="-108000"/>
            <a:ext cx="2034000" cy="23488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2" name="Google Shape;12;p2"/>
          <p:cNvSpPr txBox="1">
            <a:spLocks noGrp="1"/>
          </p:cNvSpPr>
          <p:nvPr>
            <p:ph type="ctrTitle"/>
          </p:nvPr>
        </p:nvSpPr>
        <p:spPr>
          <a:xfrm>
            <a:off x="1866900" y="2655767"/>
            <a:ext cx="8458000" cy="154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3" name="Google Shape;13;p2"/>
          <p:cNvSpPr/>
          <p:nvPr/>
        </p:nvSpPr>
        <p:spPr>
          <a:xfrm rot="10800000" flipH="1">
            <a:off x="3746500" y="-230500"/>
            <a:ext cx="1482000" cy="1283200"/>
          </a:xfrm>
          <a:prstGeom prst="hexagon">
            <a:avLst>
              <a:gd name="adj" fmla="val 28678"/>
              <a:gd name="vf" fmla="val 115470"/>
            </a:avLst>
          </a:prstGeom>
          <a:noFill/>
          <a:ln w="19050"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10800000" flipH="1">
            <a:off x="4803631" y="1813479"/>
            <a:ext cx="658400" cy="5700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rot="10800000" flipH="1">
            <a:off x="7038553" y="1140372"/>
            <a:ext cx="1259600" cy="1090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p:nvPr/>
        </p:nvSpPr>
        <p:spPr>
          <a:xfrm rot="10800000" flipH="1">
            <a:off x="7154399" y="469765"/>
            <a:ext cx="658400" cy="5696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7" name="Google Shape;17;p2"/>
          <p:cNvGrpSpPr/>
          <p:nvPr/>
        </p:nvGrpSpPr>
        <p:grpSpPr>
          <a:xfrm>
            <a:off x="7398871" y="1373041"/>
            <a:ext cx="539520" cy="498745"/>
            <a:chOff x="5975075" y="2327500"/>
            <a:chExt cx="420100" cy="388350"/>
          </a:xfrm>
        </p:grpSpPr>
        <p:sp>
          <p:nvSpPr>
            <p:cNvPr id="18" name="Google Shape;18;p2"/>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2"/>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0" name="Google Shape;20;p2"/>
          <p:cNvSpPr/>
          <p:nvPr/>
        </p:nvSpPr>
        <p:spPr>
          <a:xfrm>
            <a:off x="4337362" y="151031"/>
            <a:ext cx="300113" cy="519952"/>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1" name="Google Shape;21;p2"/>
          <p:cNvGrpSpPr/>
          <p:nvPr/>
        </p:nvGrpSpPr>
        <p:grpSpPr>
          <a:xfrm>
            <a:off x="5840701" y="686924"/>
            <a:ext cx="510611" cy="809481"/>
            <a:chOff x="6718575" y="2318625"/>
            <a:chExt cx="256950" cy="407375"/>
          </a:xfrm>
        </p:grpSpPr>
        <p:sp>
          <p:nvSpPr>
            <p:cNvPr id="22" name="Google Shape;22;p2"/>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 name="Google Shape;23;p2"/>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 name="Google Shape;24;p2"/>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 name="Google Shape;25;p2"/>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2"/>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2"/>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2"/>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2"/>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30" name="Google Shape;30;p2"/>
          <p:cNvGrpSpPr/>
          <p:nvPr/>
        </p:nvGrpSpPr>
        <p:grpSpPr>
          <a:xfrm>
            <a:off x="4265952" y="1203946"/>
            <a:ext cx="526691" cy="537729"/>
            <a:chOff x="3951850" y="2985350"/>
            <a:chExt cx="407950" cy="416500"/>
          </a:xfrm>
        </p:grpSpPr>
        <p:sp>
          <p:nvSpPr>
            <p:cNvPr id="31" name="Google Shape;31;p2"/>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 name="Google Shape;32;p2"/>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2"/>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4" name="Google Shape;34;p2"/>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5" name="Google Shape;35;p2"/>
          <p:cNvSpPr/>
          <p:nvPr/>
        </p:nvSpPr>
        <p:spPr>
          <a:xfrm rot="10800000" flipH="1">
            <a:off x="6680711" y="6102197"/>
            <a:ext cx="1377200" cy="1192800"/>
          </a:xfrm>
          <a:prstGeom prst="hexagon">
            <a:avLst>
              <a:gd name="adj" fmla="val 28678"/>
              <a:gd name="vf" fmla="val 115470"/>
            </a:avLst>
          </a:prstGeom>
          <a:noFill/>
          <a:ln w="19050"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6" name="Google Shape;36;p2"/>
          <p:cNvSpPr/>
          <p:nvPr/>
        </p:nvSpPr>
        <p:spPr>
          <a:xfrm rot="10800000" flipH="1">
            <a:off x="6844905" y="5408600"/>
            <a:ext cx="720000" cy="6232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2"/>
          <p:cNvSpPr/>
          <p:nvPr/>
        </p:nvSpPr>
        <p:spPr>
          <a:xfrm rot="10800000" flipH="1">
            <a:off x="4135612" y="4839625"/>
            <a:ext cx="1377200" cy="11920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2"/>
          <p:cNvSpPr/>
          <p:nvPr/>
        </p:nvSpPr>
        <p:spPr>
          <a:xfrm rot="10800000" flipH="1">
            <a:off x="4707179" y="6102216"/>
            <a:ext cx="602800" cy="5216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2"/>
          <p:cNvSpPr/>
          <p:nvPr/>
        </p:nvSpPr>
        <p:spPr>
          <a:xfrm>
            <a:off x="7160941" y="6490348"/>
            <a:ext cx="416671" cy="416645"/>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40" name="Google Shape;40;p2"/>
          <p:cNvGrpSpPr/>
          <p:nvPr/>
        </p:nvGrpSpPr>
        <p:grpSpPr>
          <a:xfrm>
            <a:off x="7696013" y="5408587"/>
            <a:ext cx="765257" cy="734067"/>
            <a:chOff x="5241175" y="4959100"/>
            <a:chExt cx="539775" cy="517775"/>
          </a:xfrm>
        </p:grpSpPr>
        <p:sp>
          <p:nvSpPr>
            <p:cNvPr id="41" name="Google Shape;41;p2"/>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2" name="Google Shape;42;p2"/>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2"/>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2"/>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2"/>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2"/>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47" name="Google Shape;47;p2"/>
          <p:cNvSpPr/>
          <p:nvPr/>
        </p:nvSpPr>
        <p:spPr>
          <a:xfrm>
            <a:off x="4572278" y="5206389"/>
            <a:ext cx="503785" cy="458247"/>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361395238"/>
      </p:ext>
    </p:extLst>
  </p:cSld>
  <p:clrMapOvr>
    <a:masterClrMapping/>
  </p:clrMapOvr>
</p:sldLayout>
</file>

<file path=ppt/slideLayouts/slideLayout916.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48"/>
        <p:cNvGrpSpPr/>
        <p:nvPr/>
      </p:nvGrpSpPr>
      <p:grpSpPr>
        <a:xfrm>
          <a:off x="0" y="0"/>
          <a:ext cx="0" cy="0"/>
          <a:chOff x="0" y="0"/>
          <a:chExt cx="0" cy="0"/>
        </a:xfrm>
      </p:grpSpPr>
      <p:sp>
        <p:nvSpPr>
          <p:cNvPr id="49" name="Google Shape;49;p3"/>
          <p:cNvSpPr/>
          <p:nvPr/>
        </p:nvSpPr>
        <p:spPr>
          <a:xfrm rot="10800000" flipH="1">
            <a:off x="-126625" y="405101"/>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50" name="Google Shape;50;p3"/>
          <p:cNvSpPr/>
          <p:nvPr/>
        </p:nvSpPr>
        <p:spPr>
          <a:xfrm rot="5400000">
            <a:off x="745867" y="2051767"/>
            <a:ext cx="2384000" cy="27528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51" name="Google Shape;51;p3"/>
          <p:cNvSpPr txBox="1">
            <a:spLocks noGrp="1"/>
          </p:cNvSpPr>
          <p:nvPr>
            <p:ph type="ctrTitle"/>
          </p:nvPr>
        </p:nvSpPr>
        <p:spPr>
          <a:xfrm>
            <a:off x="3657600" y="2314333"/>
            <a:ext cx="7518400" cy="15464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sz="4800"/>
            </a:lvl1pPr>
            <a:lvl2pPr lvl="1" rtl="0">
              <a:spcBef>
                <a:spcPts val="0"/>
              </a:spcBef>
              <a:spcAft>
                <a:spcPts val="0"/>
              </a:spcAft>
              <a:buSzPts val="3600"/>
              <a:buNone/>
              <a:defRPr sz="4800"/>
            </a:lvl2pPr>
            <a:lvl3pPr lvl="2" rtl="0">
              <a:spcBef>
                <a:spcPts val="0"/>
              </a:spcBef>
              <a:spcAft>
                <a:spcPts val="0"/>
              </a:spcAft>
              <a:buSzPts val="3600"/>
              <a:buNone/>
              <a:defRPr sz="4800"/>
            </a:lvl3pPr>
            <a:lvl4pPr lvl="3" rtl="0">
              <a:spcBef>
                <a:spcPts val="0"/>
              </a:spcBef>
              <a:spcAft>
                <a:spcPts val="0"/>
              </a:spcAft>
              <a:buSzPts val="3600"/>
              <a:buNone/>
              <a:defRPr sz="4800"/>
            </a:lvl4pPr>
            <a:lvl5pPr lvl="4" rtl="0">
              <a:spcBef>
                <a:spcPts val="0"/>
              </a:spcBef>
              <a:spcAft>
                <a:spcPts val="0"/>
              </a:spcAft>
              <a:buSzPts val="3600"/>
              <a:buNone/>
              <a:defRPr sz="4800"/>
            </a:lvl5pPr>
            <a:lvl6pPr lvl="5" rtl="0">
              <a:spcBef>
                <a:spcPts val="0"/>
              </a:spcBef>
              <a:spcAft>
                <a:spcPts val="0"/>
              </a:spcAft>
              <a:buSzPts val="3600"/>
              <a:buNone/>
              <a:defRPr sz="4800"/>
            </a:lvl6pPr>
            <a:lvl7pPr lvl="6" rtl="0">
              <a:spcBef>
                <a:spcPts val="0"/>
              </a:spcBef>
              <a:spcAft>
                <a:spcPts val="0"/>
              </a:spcAft>
              <a:buSzPts val="3600"/>
              <a:buNone/>
              <a:defRPr sz="4800"/>
            </a:lvl7pPr>
            <a:lvl8pPr lvl="7" rtl="0">
              <a:spcBef>
                <a:spcPts val="0"/>
              </a:spcBef>
              <a:spcAft>
                <a:spcPts val="0"/>
              </a:spcAft>
              <a:buSzPts val="3600"/>
              <a:buNone/>
              <a:defRPr sz="4800"/>
            </a:lvl8pPr>
            <a:lvl9pPr lvl="8" rtl="0">
              <a:spcBef>
                <a:spcPts val="0"/>
              </a:spcBef>
              <a:spcAft>
                <a:spcPts val="0"/>
              </a:spcAft>
              <a:buSzPts val="3600"/>
              <a:buNone/>
              <a:defRPr sz="4800"/>
            </a:lvl9pPr>
          </a:lstStyle>
          <a:p>
            <a:endParaRPr/>
          </a:p>
        </p:txBody>
      </p:sp>
      <p:sp>
        <p:nvSpPr>
          <p:cNvPr id="52" name="Google Shape;52;p3"/>
          <p:cNvSpPr txBox="1">
            <a:spLocks noGrp="1"/>
          </p:cNvSpPr>
          <p:nvPr>
            <p:ph type="subTitle" idx="1"/>
          </p:nvPr>
        </p:nvSpPr>
        <p:spPr>
          <a:xfrm>
            <a:off x="3657600" y="3761339"/>
            <a:ext cx="7594800" cy="1046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53" name="Google Shape;53;p3"/>
          <p:cNvSpPr/>
          <p:nvPr/>
        </p:nvSpPr>
        <p:spPr>
          <a:xfrm rot="10800000" flipH="1">
            <a:off x="88899" y="41805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3"/>
          <p:cNvSpPr/>
          <p:nvPr/>
        </p:nvSpPr>
        <p:spPr>
          <a:xfrm rot="10800000" flipH="1">
            <a:off x="1104900" y="46887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3"/>
          <p:cNvSpPr/>
          <p:nvPr/>
        </p:nvSpPr>
        <p:spPr>
          <a:xfrm rot="10800000" flipH="1">
            <a:off x="1015999" y="1170600"/>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3"/>
          <p:cNvSpPr/>
          <p:nvPr/>
        </p:nvSpPr>
        <p:spPr>
          <a:xfrm rot="10800000" flipH="1">
            <a:off x="1058468" y="6257068"/>
            <a:ext cx="690000" cy="5972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57" name="Google Shape;57;p3"/>
          <p:cNvGrpSpPr/>
          <p:nvPr/>
        </p:nvGrpSpPr>
        <p:grpSpPr>
          <a:xfrm>
            <a:off x="1328479" y="1427558"/>
            <a:ext cx="468272" cy="432881"/>
            <a:chOff x="5975075" y="2327500"/>
            <a:chExt cx="420100" cy="388350"/>
          </a:xfrm>
        </p:grpSpPr>
        <p:sp>
          <p:nvSpPr>
            <p:cNvPr id="58" name="Google Shape;58;p3"/>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3"/>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60" name="Google Shape;60;p3"/>
          <p:cNvSpPr/>
          <p:nvPr/>
        </p:nvSpPr>
        <p:spPr>
          <a:xfrm>
            <a:off x="524801" y="44621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61" name="Google Shape;61;p3"/>
          <p:cNvGrpSpPr/>
          <p:nvPr/>
        </p:nvGrpSpPr>
        <p:grpSpPr>
          <a:xfrm>
            <a:off x="407005" y="738475"/>
            <a:ext cx="329959" cy="523069"/>
            <a:chOff x="6718575" y="2318625"/>
            <a:chExt cx="256950" cy="407375"/>
          </a:xfrm>
        </p:grpSpPr>
        <p:sp>
          <p:nvSpPr>
            <p:cNvPr id="62" name="Google Shape;62;p3"/>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3" name="Google Shape;63;p3"/>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4" name="Google Shape;64;p3"/>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3"/>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3"/>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3"/>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8" name="Google Shape;68;p3"/>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9" name="Google Shape;69;p3"/>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70" name="Google Shape;70;p3"/>
          <p:cNvGrpSpPr/>
          <p:nvPr/>
        </p:nvGrpSpPr>
        <p:grpSpPr>
          <a:xfrm>
            <a:off x="1893312" y="4845775"/>
            <a:ext cx="457176" cy="466757"/>
            <a:chOff x="3951850" y="2985350"/>
            <a:chExt cx="407950" cy="416500"/>
          </a:xfrm>
        </p:grpSpPr>
        <p:sp>
          <p:nvSpPr>
            <p:cNvPr id="71" name="Google Shape;71;p3"/>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2" name="Google Shape;72;p3"/>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3" name="Google Shape;73;p3"/>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3"/>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75" name="Google Shape;75;p3"/>
          <p:cNvSpPr/>
          <p:nvPr/>
        </p:nvSpPr>
        <p:spPr>
          <a:xfrm rot="10800000" flipH="1">
            <a:off x="977899" y="5248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3"/>
          <p:cNvSpPr/>
          <p:nvPr/>
        </p:nvSpPr>
        <p:spPr>
          <a:xfrm rot="10800000" flipH="1">
            <a:off x="984700" y="1344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3"/>
          <p:cNvSpPr/>
          <p:nvPr/>
        </p:nvSpPr>
        <p:spPr>
          <a:xfrm rot="10800000" flipH="1">
            <a:off x="-388433" y="5531300"/>
            <a:ext cx="1576400" cy="136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3"/>
          <p:cNvSpPr/>
          <p:nvPr/>
        </p:nvSpPr>
        <p:spPr>
          <a:xfrm rot="10800000" flipH="1">
            <a:off x="560967" y="-86967"/>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3"/>
          <p:cNvSpPr/>
          <p:nvPr/>
        </p:nvSpPr>
        <p:spPr>
          <a:xfrm>
            <a:off x="1359118" y="5556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80" name="Google Shape;80;p3"/>
          <p:cNvGrpSpPr/>
          <p:nvPr/>
        </p:nvGrpSpPr>
        <p:grpSpPr>
          <a:xfrm>
            <a:off x="-67047" y="1937059"/>
            <a:ext cx="833125" cy="799168"/>
            <a:chOff x="5241175" y="4959100"/>
            <a:chExt cx="539775" cy="517775"/>
          </a:xfrm>
        </p:grpSpPr>
        <p:sp>
          <p:nvSpPr>
            <p:cNvPr id="81" name="Google Shape;81;p3"/>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2" name="Google Shape;82;p3"/>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3" name="Google Shape;83;p3"/>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4" name="Google Shape;84;p3"/>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3"/>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3"/>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87" name="Google Shape;87;p3"/>
          <p:cNvSpPr/>
          <p:nvPr/>
        </p:nvSpPr>
        <p:spPr>
          <a:xfrm>
            <a:off x="62933" y="5907294"/>
            <a:ext cx="673641" cy="612749"/>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503063298"/>
      </p:ext>
    </p:extLst>
  </p:cSld>
  <p:clrMapOvr>
    <a:masterClrMapping/>
  </p:clrMapOvr>
</p:sldLayout>
</file>

<file path=ppt/slideLayouts/slideLayout91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88"/>
        <p:cNvGrpSpPr/>
        <p:nvPr/>
      </p:nvGrpSpPr>
      <p:grpSpPr>
        <a:xfrm>
          <a:off x="0" y="0"/>
          <a:ext cx="0" cy="0"/>
          <a:chOff x="0" y="0"/>
          <a:chExt cx="0" cy="0"/>
        </a:xfrm>
      </p:grpSpPr>
      <p:sp>
        <p:nvSpPr>
          <p:cNvPr id="89" name="Google Shape;89;p4"/>
          <p:cNvSpPr/>
          <p:nvPr/>
        </p:nvSpPr>
        <p:spPr>
          <a:xfrm rot="10800000" flipH="1">
            <a:off x="-126625" y="825559"/>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90" name="Google Shape;90;p4"/>
          <p:cNvSpPr/>
          <p:nvPr/>
        </p:nvSpPr>
        <p:spPr>
          <a:xfrm rot="5400000">
            <a:off x="666132" y="2540316"/>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91" name="Google Shape;91;p4"/>
          <p:cNvSpPr txBox="1">
            <a:spLocks noGrp="1"/>
          </p:cNvSpPr>
          <p:nvPr>
            <p:ph type="body" idx="1"/>
          </p:nvPr>
        </p:nvSpPr>
        <p:spPr>
          <a:xfrm>
            <a:off x="2734933" y="2780800"/>
            <a:ext cx="8376400" cy="1093200"/>
          </a:xfrm>
          <a:prstGeom prst="rect">
            <a:avLst/>
          </a:prstGeom>
        </p:spPr>
        <p:txBody>
          <a:bodyPr spcFirstLastPara="1" wrap="square" lIns="91425" tIns="91425" rIns="91425" bIns="91425" anchor="ctr" anchorCtr="0">
            <a:noAutofit/>
          </a:bodyPr>
          <a:lstStyle>
            <a:lvl1pPr marL="609585" lvl="0" indent="-507987" rtl="0">
              <a:spcBef>
                <a:spcPts val="800"/>
              </a:spcBef>
              <a:spcAft>
                <a:spcPts val="0"/>
              </a:spcAft>
              <a:buSzPts val="2400"/>
              <a:buFont typeface="Nixie One"/>
              <a:buChar char="◇"/>
              <a:defRPr sz="3200">
                <a:latin typeface="Nixie One"/>
                <a:ea typeface="Nixie One"/>
                <a:cs typeface="Nixie One"/>
                <a:sym typeface="Nixie One"/>
              </a:defRPr>
            </a:lvl1pPr>
            <a:lvl2pPr marL="1219170" lvl="1" indent="-507987" rtl="0">
              <a:spcBef>
                <a:spcPts val="0"/>
              </a:spcBef>
              <a:spcAft>
                <a:spcPts val="0"/>
              </a:spcAft>
              <a:buSzPts val="2400"/>
              <a:buFont typeface="Nixie One"/>
              <a:buChar char="￭"/>
              <a:defRPr sz="3200">
                <a:latin typeface="Nixie One"/>
                <a:ea typeface="Nixie One"/>
                <a:cs typeface="Nixie One"/>
                <a:sym typeface="Nixie One"/>
              </a:defRPr>
            </a:lvl2pPr>
            <a:lvl3pPr marL="1828754" lvl="2" indent="-507987" rtl="0">
              <a:spcBef>
                <a:spcPts val="0"/>
              </a:spcBef>
              <a:spcAft>
                <a:spcPts val="0"/>
              </a:spcAft>
              <a:buSzPts val="2400"/>
              <a:buFont typeface="Nixie One"/>
              <a:buChar char="￮"/>
              <a:defRPr sz="3200">
                <a:latin typeface="Nixie One"/>
                <a:ea typeface="Nixie One"/>
                <a:cs typeface="Nixie One"/>
                <a:sym typeface="Nixie One"/>
              </a:defRPr>
            </a:lvl3pPr>
            <a:lvl4pPr marL="2438339" lvl="3" indent="-507987" rtl="0">
              <a:spcBef>
                <a:spcPts val="0"/>
              </a:spcBef>
              <a:spcAft>
                <a:spcPts val="0"/>
              </a:spcAft>
              <a:buSzPts val="2400"/>
              <a:buFont typeface="Nixie One"/>
              <a:buChar char="●"/>
              <a:defRPr sz="3200">
                <a:latin typeface="Nixie One"/>
                <a:ea typeface="Nixie One"/>
                <a:cs typeface="Nixie One"/>
                <a:sym typeface="Nixie One"/>
              </a:defRPr>
            </a:lvl4pPr>
            <a:lvl5pPr marL="3047924" lvl="4" indent="-507987" rtl="0">
              <a:spcBef>
                <a:spcPts val="0"/>
              </a:spcBef>
              <a:spcAft>
                <a:spcPts val="0"/>
              </a:spcAft>
              <a:buSzPts val="2400"/>
              <a:buFont typeface="Nixie One"/>
              <a:buChar char="○"/>
              <a:defRPr sz="3200">
                <a:latin typeface="Nixie One"/>
                <a:ea typeface="Nixie One"/>
                <a:cs typeface="Nixie One"/>
                <a:sym typeface="Nixie One"/>
              </a:defRPr>
            </a:lvl5pPr>
            <a:lvl6pPr marL="3657509" lvl="5" indent="-507987" rtl="0">
              <a:spcBef>
                <a:spcPts val="0"/>
              </a:spcBef>
              <a:spcAft>
                <a:spcPts val="0"/>
              </a:spcAft>
              <a:buSzPts val="2400"/>
              <a:buFont typeface="Nixie One"/>
              <a:buChar char="■"/>
              <a:defRPr sz="3200">
                <a:latin typeface="Nixie One"/>
                <a:ea typeface="Nixie One"/>
                <a:cs typeface="Nixie One"/>
                <a:sym typeface="Nixie One"/>
              </a:defRPr>
            </a:lvl6pPr>
            <a:lvl7pPr marL="4267093" lvl="6" indent="-507987" rtl="0">
              <a:spcBef>
                <a:spcPts val="0"/>
              </a:spcBef>
              <a:spcAft>
                <a:spcPts val="0"/>
              </a:spcAft>
              <a:buSzPts val="2400"/>
              <a:buFont typeface="Nixie One"/>
              <a:buChar char="●"/>
              <a:defRPr sz="3200">
                <a:latin typeface="Nixie One"/>
                <a:ea typeface="Nixie One"/>
                <a:cs typeface="Nixie One"/>
                <a:sym typeface="Nixie One"/>
              </a:defRPr>
            </a:lvl7pPr>
            <a:lvl8pPr marL="4876678" lvl="7" indent="-507987" rtl="0">
              <a:spcBef>
                <a:spcPts val="0"/>
              </a:spcBef>
              <a:spcAft>
                <a:spcPts val="0"/>
              </a:spcAft>
              <a:buSzPts val="2400"/>
              <a:buFont typeface="Nixie One"/>
              <a:buChar char="○"/>
              <a:defRPr sz="3200">
                <a:latin typeface="Nixie One"/>
                <a:ea typeface="Nixie One"/>
                <a:cs typeface="Nixie One"/>
                <a:sym typeface="Nixie One"/>
              </a:defRPr>
            </a:lvl8pPr>
            <a:lvl9pPr marL="5486263" lvl="8" indent="-507987">
              <a:spcBef>
                <a:spcPts val="0"/>
              </a:spcBef>
              <a:spcAft>
                <a:spcPts val="0"/>
              </a:spcAft>
              <a:buSzPts val="2400"/>
              <a:buFont typeface="Nixie One"/>
              <a:buChar char="■"/>
              <a:defRPr sz="3200">
                <a:latin typeface="Nixie One"/>
                <a:ea typeface="Nixie One"/>
                <a:cs typeface="Nixie One"/>
                <a:sym typeface="Nixie One"/>
              </a:defRPr>
            </a:lvl9pPr>
          </a:lstStyle>
          <a:p>
            <a:endParaRPr/>
          </a:p>
        </p:txBody>
      </p:sp>
      <p:sp>
        <p:nvSpPr>
          <p:cNvPr id="92" name="Google Shape;92;p4"/>
          <p:cNvSpPr/>
          <p:nvPr/>
        </p:nvSpPr>
        <p:spPr>
          <a:xfrm rot="10800000" flipH="1">
            <a:off x="-165101" y="37487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3" name="Google Shape;93;p4"/>
          <p:cNvSpPr/>
          <p:nvPr/>
        </p:nvSpPr>
        <p:spPr>
          <a:xfrm rot="10800000" flipH="1">
            <a:off x="850900" y="42569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4" name="Google Shape;94;p4"/>
          <p:cNvSpPr/>
          <p:nvPr/>
        </p:nvSpPr>
        <p:spPr>
          <a:xfrm rot="10800000" flipH="1">
            <a:off x="1003299" y="1602400"/>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4"/>
          <p:cNvSpPr/>
          <p:nvPr/>
        </p:nvSpPr>
        <p:spPr>
          <a:xfrm rot="10800000" flipH="1">
            <a:off x="876300" y="5840233"/>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96" name="Google Shape;96;p4"/>
          <p:cNvGrpSpPr/>
          <p:nvPr/>
        </p:nvGrpSpPr>
        <p:grpSpPr>
          <a:xfrm>
            <a:off x="1315779" y="1859358"/>
            <a:ext cx="468272" cy="432881"/>
            <a:chOff x="5975075" y="2327500"/>
            <a:chExt cx="420100" cy="388350"/>
          </a:xfrm>
        </p:grpSpPr>
        <p:sp>
          <p:nvSpPr>
            <p:cNvPr id="97" name="Google Shape;97;p4"/>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4"/>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99" name="Google Shape;99;p4"/>
          <p:cNvSpPr/>
          <p:nvPr/>
        </p:nvSpPr>
        <p:spPr>
          <a:xfrm>
            <a:off x="270801" y="40303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00" name="Google Shape;100;p4"/>
          <p:cNvGrpSpPr/>
          <p:nvPr/>
        </p:nvGrpSpPr>
        <p:grpSpPr>
          <a:xfrm>
            <a:off x="394305" y="1170275"/>
            <a:ext cx="329959" cy="523069"/>
            <a:chOff x="6718575" y="2318625"/>
            <a:chExt cx="256950" cy="407375"/>
          </a:xfrm>
        </p:grpSpPr>
        <p:sp>
          <p:nvSpPr>
            <p:cNvPr id="101" name="Google Shape;101;p4"/>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2" name="Google Shape;102;p4"/>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3" name="Google Shape;103;p4"/>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4"/>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4"/>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6" name="Google Shape;106;p4"/>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7" name="Google Shape;107;p4"/>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8" name="Google Shape;108;p4"/>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09" name="Google Shape;109;p4"/>
          <p:cNvGrpSpPr/>
          <p:nvPr/>
        </p:nvGrpSpPr>
        <p:grpSpPr>
          <a:xfrm>
            <a:off x="1639312" y="4413975"/>
            <a:ext cx="457176" cy="466757"/>
            <a:chOff x="3951850" y="2985350"/>
            <a:chExt cx="407950" cy="416500"/>
          </a:xfrm>
        </p:grpSpPr>
        <p:sp>
          <p:nvSpPr>
            <p:cNvPr id="110" name="Google Shape;110;p4"/>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1" name="Google Shape;111;p4"/>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2" name="Google Shape;112;p4"/>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3" name="Google Shape;113;p4"/>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14" name="Google Shape;114;p4"/>
          <p:cNvSpPr/>
          <p:nvPr/>
        </p:nvSpPr>
        <p:spPr>
          <a:xfrm rot="10800000" flipH="1">
            <a:off x="723899" y="48162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4"/>
          <p:cNvSpPr/>
          <p:nvPr/>
        </p:nvSpPr>
        <p:spPr>
          <a:xfrm rot="10800000" flipH="1">
            <a:off x="972000" y="566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4"/>
          <p:cNvSpPr/>
          <p:nvPr/>
        </p:nvSpPr>
        <p:spPr>
          <a:xfrm rot="10800000" flipH="1">
            <a:off x="-153403" y="5328033"/>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7" name="Google Shape;117;p4"/>
          <p:cNvSpPr/>
          <p:nvPr/>
        </p:nvSpPr>
        <p:spPr>
          <a:xfrm rot="10800000" flipH="1">
            <a:off x="548267" y="344833"/>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8" name="Google Shape;118;p4"/>
          <p:cNvSpPr/>
          <p:nvPr/>
        </p:nvSpPr>
        <p:spPr>
          <a:xfrm>
            <a:off x="1105118" y="51242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19" name="Google Shape;119;p4"/>
          <p:cNvGrpSpPr/>
          <p:nvPr/>
        </p:nvGrpSpPr>
        <p:grpSpPr>
          <a:xfrm>
            <a:off x="89456" y="2242253"/>
            <a:ext cx="607499" cy="582739"/>
            <a:chOff x="5241175" y="4959100"/>
            <a:chExt cx="539775" cy="517775"/>
          </a:xfrm>
        </p:grpSpPr>
        <p:sp>
          <p:nvSpPr>
            <p:cNvPr id="120" name="Google Shape;120;p4"/>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4"/>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4"/>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3" name="Google Shape;123;p4"/>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4" name="Google Shape;124;p4"/>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5" name="Google Shape;125;p4"/>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26" name="Google Shape;126;p4"/>
          <p:cNvSpPr/>
          <p:nvPr/>
        </p:nvSpPr>
        <p:spPr>
          <a:xfrm>
            <a:off x="193235" y="5619333"/>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7" name="Google Shape;127;p4"/>
          <p:cNvSpPr txBox="1"/>
          <p:nvPr/>
        </p:nvSpPr>
        <p:spPr>
          <a:xfrm>
            <a:off x="125333" y="257277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6000" kern="0">
                <a:solidFill>
                  <a:srgbClr val="FFFFFF"/>
                </a:solidFill>
                <a:latin typeface="Nixie One"/>
                <a:ea typeface="Nixie One"/>
                <a:cs typeface="Nixie One"/>
                <a:sym typeface="Nixie One"/>
              </a:rPr>
              <a:t>“</a:t>
            </a:r>
            <a:endParaRPr sz="16000" kern="0">
              <a:solidFill>
                <a:srgbClr val="FFFFFF"/>
              </a:solidFill>
              <a:latin typeface="Nixie One"/>
              <a:ea typeface="Nixie One"/>
              <a:cs typeface="Nixie One"/>
              <a:sym typeface="Nixie One"/>
            </a:endParaRPr>
          </a:p>
        </p:txBody>
      </p:sp>
      <p:sp>
        <p:nvSpPr>
          <p:cNvPr id="128" name="Google Shape;128;p4"/>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atin typeface="Nixie One"/>
                <a:ea typeface="Nixie One"/>
                <a:cs typeface="Nixie One"/>
                <a:sym typeface="Nixie One"/>
              </a:defRPr>
            </a:lvl1pPr>
            <a:lvl2pPr lvl="1">
              <a:buNone/>
              <a:defRPr>
                <a:latin typeface="Nixie One"/>
                <a:ea typeface="Nixie One"/>
                <a:cs typeface="Nixie One"/>
                <a:sym typeface="Nixie One"/>
              </a:defRPr>
            </a:lvl2pPr>
            <a:lvl3pPr lvl="2">
              <a:buNone/>
              <a:defRPr>
                <a:latin typeface="Nixie One"/>
                <a:ea typeface="Nixie One"/>
                <a:cs typeface="Nixie One"/>
                <a:sym typeface="Nixie One"/>
              </a:defRPr>
            </a:lvl3pPr>
            <a:lvl4pPr lvl="3">
              <a:buNone/>
              <a:defRPr>
                <a:latin typeface="Nixie One"/>
                <a:ea typeface="Nixie One"/>
                <a:cs typeface="Nixie One"/>
                <a:sym typeface="Nixie One"/>
              </a:defRPr>
            </a:lvl4pPr>
            <a:lvl5pPr lvl="4">
              <a:buNone/>
              <a:defRPr>
                <a:latin typeface="Nixie One"/>
                <a:ea typeface="Nixie One"/>
                <a:cs typeface="Nixie One"/>
                <a:sym typeface="Nixie One"/>
              </a:defRPr>
            </a:lvl5pPr>
            <a:lvl6pPr lvl="5">
              <a:buNone/>
              <a:defRPr>
                <a:latin typeface="Nixie One"/>
                <a:ea typeface="Nixie One"/>
                <a:cs typeface="Nixie One"/>
                <a:sym typeface="Nixie One"/>
              </a:defRPr>
            </a:lvl6pPr>
            <a:lvl7pPr lvl="6">
              <a:buNone/>
              <a:defRPr>
                <a:latin typeface="Nixie One"/>
                <a:ea typeface="Nixie One"/>
                <a:cs typeface="Nixie One"/>
                <a:sym typeface="Nixie One"/>
              </a:defRPr>
            </a:lvl7pPr>
            <a:lvl8pPr lvl="7">
              <a:buNone/>
              <a:defRPr>
                <a:latin typeface="Nixie One"/>
                <a:ea typeface="Nixie One"/>
                <a:cs typeface="Nixie One"/>
                <a:sym typeface="Nixie One"/>
              </a:defRPr>
            </a:lvl8pPr>
            <a:lvl9pPr lvl="8">
              <a:buNone/>
              <a:defRPr>
                <a:latin typeface="Nixie One"/>
                <a:ea typeface="Nixie One"/>
                <a:cs typeface="Nixie One"/>
                <a:sym typeface="Nixie One"/>
              </a:defRPr>
            </a:lvl9pPr>
          </a:lstStyle>
          <a:p>
            <a:fld id="{00000000-1234-1234-1234-123412341234}" type="slidenum">
              <a:rPr lang="en"/>
              <a:pPr/>
              <a:t>‹#›</a:t>
            </a:fld>
            <a:endParaRPr/>
          </a:p>
        </p:txBody>
      </p:sp>
    </p:spTree>
    <p:extLst>
      <p:ext uri="{BB962C8B-B14F-4D97-AF65-F5344CB8AC3E}">
        <p14:creationId xmlns:p14="http://schemas.microsoft.com/office/powerpoint/2010/main" val="4038876697"/>
      </p:ext>
    </p:extLst>
  </p:cSld>
  <p:clrMapOvr>
    <a:masterClrMapping/>
  </p:clrMapOvr>
</p:sldLayout>
</file>

<file path=ppt/slideLayouts/slideLayout918.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129"/>
        <p:cNvGrpSpPr/>
        <p:nvPr/>
      </p:nvGrpSpPr>
      <p:grpSpPr>
        <a:xfrm>
          <a:off x="0" y="0"/>
          <a:ext cx="0" cy="0"/>
          <a:chOff x="0" y="0"/>
          <a:chExt cx="0" cy="0"/>
        </a:xfrm>
      </p:grpSpPr>
      <p:sp>
        <p:nvSpPr>
          <p:cNvPr id="130" name="Google Shape;130;p5"/>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31" name="Google Shape;131;p5"/>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32" name="Google Shape;132;p5"/>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133" name="Google Shape;133;p5"/>
          <p:cNvSpPr txBox="1">
            <a:spLocks noGrp="1"/>
          </p:cNvSpPr>
          <p:nvPr>
            <p:ph type="body" idx="1"/>
          </p:nvPr>
        </p:nvSpPr>
        <p:spPr>
          <a:xfrm>
            <a:off x="2310267" y="3006833"/>
            <a:ext cx="6592400" cy="22132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Font typeface="Muli"/>
              <a:buChar char="◇"/>
              <a:defRPr>
                <a:latin typeface="Muli"/>
                <a:ea typeface="Muli"/>
                <a:cs typeface="Muli"/>
                <a:sym typeface="Muli"/>
              </a:defRPr>
            </a:lvl1pPr>
            <a:lvl2pPr marL="1219170" lvl="1" indent="-423323">
              <a:spcBef>
                <a:spcPts val="0"/>
              </a:spcBef>
              <a:spcAft>
                <a:spcPts val="0"/>
              </a:spcAft>
              <a:buSzPts val="1400"/>
              <a:buFont typeface="Muli"/>
              <a:buChar char="￭"/>
              <a:defRPr>
                <a:latin typeface="Muli"/>
                <a:ea typeface="Muli"/>
                <a:cs typeface="Muli"/>
                <a:sym typeface="Muli"/>
              </a:defRPr>
            </a:lvl2pPr>
            <a:lvl3pPr marL="1828754" lvl="2" indent="-423323">
              <a:spcBef>
                <a:spcPts val="0"/>
              </a:spcBef>
              <a:spcAft>
                <a:spcPts val="0"/>
              </a:spcAft>
              <a:buSzPts val="1400"/>
              <a:buFont typeface="Muli"/>
              <a:buChar char="￮"/>
              <a:defRPr>
                <a:latin typeface="Muli"/>
                <a:ea typeface="Muli"/>
                <a:cs typeface="Muli"/>
                <a:sym typeface="Muli"/>
              </a:defRPr>
            </a:lvl3pPr>
            <a:lvl4pPr marL="2438339" lvl="3" indent="-423323">
              <a:spcBef>
                <a:spcPts val="0"/>
              </a:spcBef>
              <a:spcAft>
                <a:spcPts val="0"/>
              </a:spcAft>
              <a:buSzPts val="1400"/>
              <a:buFont typeface="Muli"/>
              <a:buChar char="●"/>
              <a:defRPr>
                <a:latin typeface="Muli"/>
                <a:ea typeface="Muli"/>
                <a:cs typeface="Muli"/>
                <a:sym typeface="Muli"/>
              </a:defRPr>
            </a:lvl4pPr>
            <a:lvl5pPr marL="3047924" lvl="4" indent="-423323">
              <a:spcBef>
                <a:spcPts val="0"/>
              </a:spcBef>
              <a:spcAft>
                <a:spcPts val="0"/>
              </a:spcAft>
              <a:buSzPts val="1400"/>
              <a:buFont typeface="Muli"/>
              <a:buChar char="○"/>
              <a:defRPr>
                <a:latin typeface="Muli"/>
                <a:ea typeface="Muli"/>
                <a:cs typeface="Muli"/>
                <a:sym typeface="Muli"/>
              </a:defRPr>
            </a:lvl5pPr>
            <a:lvl6pPr marL="3657509" lvl="5" indent="-423323">
              <a:spcBef>
                <a:spcPts val="0"/>
              </a:spcBef>
              <a:spcAft>
                <a:spcPts val="0"/>
              </a:spcAft>
              <a:buSzPts val="1400"/>
              <a:buFont typeface="Muli"/>
              <a:buChar char="■"/>
              <a:defRPr>
                <a:latin typeface="Muli"/>
                <a:ea typeface="Muli"/>
                <a:cs typeface="Muli"/>
                <a:sym typeface="Muli"/>
              </a:defRPr>
            </a:lvl6pPr>
            <a:lvl7pPr marL="4267093" lvl="6" indent="-423323">
              <a:spcBef>
                <a:spcPts val="0"/>
              </a:spcBef>
              <a:spcAft>
                <a:spcPts val="0"/>
              </a:spcAft>
              <a:buSzPts val="1400"/>
              <a:buFont typeface="Muli"/>
              <a:buChar char="●"/>
              <a:defRPr>
                <a:latin typeface="Muli"/>
                <a:ea typeface="Muli"/>
                <a:cs typeface="Muli"/>
                <a:sym typeface="Muli"/>
              </a:defRPr>
            </a:lvl7pPr>
            <a:lvl8pPr marL="4876678" lvl="7" indent="-423323">
              <a:spcBef>
                <a:spcPts val="0"/>
              </a:spcBef>
              <a:spcAft>
                <a:spcPts val="0"/>
              </a:spcAft>
              <a:buSzPts val="1400"/>
              <a:buFont typeface="Muli"/>
              <a:buChar char="○"/>
              <a:defRPr>
                <a:latin typeface="Muli"/>
                <a:ea typeface="Muli"/>
                <a:cs typeface="Muli"/>
                <a:sym typeface="Muli"/>
              </a:defRPr>
            </a:lvl8pPr>
            <a:lvl9pPr marL="5486263" lvl="8" indent="-423323">
              <a:spcBef>
                <a:spcPts val="0"/>
              </a:spcBef>
              <a:spcAft>
                <a:spcPts val="0"/>
              </a:spcAft>
              <a:buSzPts val="1400"/>
              <a:buFont typeface="Muli"/>
              <a:buChar char="■"/>
              <a:defRPr>
                <a:latin typeface="Muli"/>
                <a:ea typeface="Muli"/>
                <a:cs typeface="Muli"/>
                <a:sym typeface="Muli"/>
              </a:defRPr>
            </a:lvl9pPr>
          </a:lstStyle>
          <a:p>
            <a:endParaRPr/>
          </a:p>
        </p:txBody>
      </p:sp>
      <p:sp>
        <p:nvSpPr>
          <p:cNvPr id="134" name="Google Shape;134;p5"/>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5" name="Google Shape;135;p5"/>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6" name="Google Shape;136;p5"/>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7" name="Google Shape;137;p5"/>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5"/>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9" name="Google Shape;139;p5"/>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5"/>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5"/>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42" name="Google Shape;142;p5"/>
          <p:cNvGrpSpPr/>
          <p:nvPr/>
        </p:nvGrpSpPr>
        <p:grpSpPr>
          <a:xfrm>
            <a:off x="2306379" y="81425"/>
            <a:ext cx="468272" cy="432881"/>
            <a:chOff x="5975075" y="2327500"/>
            <a:chExt cx="420100" cy="388350"/>
          </a:xfrm>
        </p:grpSpPr>
        <p:sp>
          <p:nvSpPr>
            <p:cNvPr id="143" name="Google Shape;143;p5"/>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4" name="Google Shape;144;p5"/>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45" name="Google Shape;145;p5"/>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6" name="Google Shape;146;p5"/>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47" name="Google Shape;147;p5"/>
          <p:cNvGrpSpPr/>
          <p:nvPr/>
        </p:nvGrpSpPr>
        <p:grpSpPr>
          <a:xfrm>
            <a:off x="9805423" y="4568953"/>
            <a:ext cx="607499" cy="582739"/>
            <a:chOff x="5241175" y="4959100"/>
            <a:chExt cx="539775" cy="517775"/>
          </a:xfrm>
        </p:grpSpPr>
        <p:sp>
          <p:nvSpPr>
            <p:cNvPr id="148" name="Google Shape;148;p5"/>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9" name="Google Shape;149;p5"/>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0" name="Google Shape;150;p5"/>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5"/>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2" name="Google Shape;152;p5"/>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3" name="Google Shape;153;p5"/>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54" name="Google Shape;154;p5"/>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55" name="Google Shape;155;p5"/>
          <p:cNvGrpSpPr/>
          <p:nvPr/>
        </p:nvGrpSpPr>
        <p:grpSpPr>
          <a:xfrm>
            <a:off x="1205701" y="686924"/>
            <a:ext cx="510611" cy="809481"/>
            <a:chOff x="6718575" y="2318625"/>
            <a:chExt cx="256950" cy="407375"/>
          </a:xfrm>
        </p:grpSpPr>
        <p:sp>
          <p:nvSpPr>
            <p:cNvPr id="156" name="Google Shape;156;p5"/>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7" name="Google Shape;157;p5"/>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5"/>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5"/>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0" name="Google Shape;160;p5"/>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1" name="Google Shape;161;p5"/>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2" name="Google Shape;162;p5"/>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3" name="Google Shape;163;p5"/>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64" name="Google Shape;164;p5"/>
          <p:cNvGrpSpPr/>
          <p:nvPr/>
        </p:nvGrpSpPr>
        <p:grpSpPr>
          <a:xfrm>
            <a:off x="447679" y="2454042"/>
            <a:ext cx="457176" cy="466757"/>
            <a:chOff x="3951850" y="2985350"/>
            <a:chExt cx="407950" cy="416500"/>
          </a:xfrm>
        </p:grpSpPr>
        <p:sp>
          <p:nvSpPr>
            <p:cNvPr id="165" name="Google Shape;165;p5"/>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6" name="Google Shape;166;p5"/>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7" name="Google Shape;167;p5"/>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8" name="Google Shape;168;p5"/>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69" name="Google Shape;169;p5"/>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912650095"/>
      </p:ext>
    </p:extLst>
  </p:cSld>
  <p:clrMapOvr>
    <a:masterClrMapping/>
  </p:clrMapOvr>
</p:sldLayout>
</file>

<file path=ppt/slideLayouts/slideLayout919.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170"/>
        <p:cNvGrpSpPr/>
        <p:nvPr/>
      </p:nvGrpSpPr>
      <p:grpSpPr>
        <a:xfrm>
          <a:off x="0" y="0"/>
          <a:ext cx="0" cy="0"/>
          <a:chOff x="0" y="0"/>
          <a:chExt cx="0" cy="0"/>
        </a:xfrm>
      </p:grpSpPr>
      <p:sp>
        <p:nvSpPr>
          <p:cNvPr id="171" name="Google Shape;171;p6"/>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72" name="Google Shape;172;p6"/>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73" name="Google Shape;173;p6"/>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174" name="Google Shape;174;p6"/>
          <p:cNvSpPr txBox="1">
            <a:spLocks noGrp="1"/>
          </p:cNvSpPr>
          <p:nvPr>
            <p:ph type="body" idx="1"/>
          </p:nvPr>
        </p:nvSpPr>
        <p:spPr>
          <a:xfrm>
            <a:off x="2312000" y="3219267"/>
            <a:ext cx="3556400" cy="35516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Char char="◇"/>
              <a:defRPr/>
            </a:lvl1pPr>
            <a:lvl2pPr marL="1219170" lvl="1" indent="-423323">
              <a:spcBef>
                <a:spcPts val="0"/>
              </a:spcBef>
              <a:spcAft>
                <a:spcPts val="0"/>
              </a:spcAft>
              <a:buSzPts val="1400"/>
              <a:buChar char="￭"/>
              <a:defRPr/>
            </a:lvl2pPr>
            <a:lvl3pPr marL="1828754" lvl="2" indent="-423323">
              <a:spcBef>
                <a:spcPts val="0"/>
              </a:spcBef>
              <a:spcAft>
                <a:spcPts val="0"/>
              </a:spcAft>
              <a:buSzPts val="1400"/>
              <a:buChar char="￮"/>
              <a:defRPr/>
            </a:lvl3pPr>
            <a:lvl4pPr marL="2438339" lvl="3" indent="-423323">
              <a:spcBef>
                <a:spcPts val="0"/>
              </a:spcBef>
              <a:spcAft>
                <a:spcPts val="0"/>
              </a:spcAft>
              <a:buSzPts val="1400"/>
              <a:buChar char="●"/>
              <a:defRPr/>
            </a:lvl4pPr>
            <a:lvl5pPr marL="3047924" lvl="4" indent="-423323">
              <a:spcBef>
                <a:spcPts val="0"/>
              </a:spcBef>
              <a:spcAft>
                <a:spcPts val="0"/>
              </a:spcAft>
              <a:buSzPts val="1400"/>
              <a:buChar char="○"/>
              <a:defRPr/>
            </a:lvl5pPr>
            <a:lvl6pPr marL="3657509" lvl="5" indent="-423323">
              <a:spcBef>
                <a:spcPts val="0"/>
              </a:spcBef>
              <a:spcAft>
                <a:spcPts val="0"/>
              </a:spcAft>
              <a:buSzPts val="1400"/>
              <a:buChar char="■"/>
              <a:defRPr/>
            </a:lvl6pPr>
            <a:lvl7pPr marL="4267093" lvl="6" indent="-423323">
              <a:spcBef>
                <a:spcPts val="0"/>
              </a:spcBef>
              <a:spcAft>
                <a:spcPts val="0"/>
              </a:spcAft>
              <a:buSzPts val="1400"/>
              <a:buChar char="●"/>
              <a:defRPr/>
            </a:lvl7pPr>
            <a:lvl8pPr marL="4876678" lvl="7" indent="-423323">
              <a:spcBef>
                <a:spcPts val="0"/>
              </a:spcBef>
              <a:spcAft>
                <a:spcPts val="0"/>
              </a:spcAft>
              <a:buSzPts val="1400"/>
              <a:buChar char="○"/>
              <a:defRPr/>
            </a:lvl8pPr>
            <a:lvl9pPr marL="5486263" lvl="8" indent="-423323">
              <a:spcBef>
                <a:spcPts val="0"/>
              </a:spcBef>
              <a:spcAft>
                <a:spcPts val="0"/>
              </a:spcAft>
              <a:buSzPts val="1400"/>
              <a:buChar char="■"/>
              <a:defRPr/>
            </a:lvl9pPr>
          </a:lstStyle>
          <a:p>
            <a:endParaRPr/>
          </a:p>
        </p:txBody>
      </p:sp>
      <p:sp>
        <p:nvSpPr>
          <p:cNvPr id="175" name="Google Shape;175;p6"/>
          <p:cNvSpPr txBox="1">
            <a:spLocks noGrp="1"/>
          </p:cNvSpPr>
          <p:nvPr>
            <p:ph type="body" idx="2"/>
          </p:nvPr>
        </p:nvSpPr>
        <p:spPr>
          <a:xfrm>
            <a:off x="6082784" y="3219267"/>
            <a:ext cx="3556400" cy="35516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Char char="◇"/>
              <a:defRPr/>
            </a:lvl1pPr>
            <a:lvl2pPr marL="1219170" lvl="1" indent="-423323">
              <a:spcBef>
                <a:spcPts val="0"/>
              </a:spcBef>
              <a:spcAft>
                <a:spcPts val="0"/>
              </a:spcAft>
              <a:buSzPts val="1400"/>
              <a:buChar char="￭"/>
              <a:defRPr/>
            </a:lvl2pPr>
            <a:lvl3pPr marL="1828754" lvl="2" indent="-423323">
              <a:spcBef>
                <a:spcPts val="0"/>
              </a:spcBef>
              <a:spcAft>
                <a:spcPts val="0"/>
              </a:spcAft>
              <a:buSzPts val="1400"/>
              <a:buChar char="￮"/>
              <a:defRPr/>
            </a:lvl3pPr>
            <a:lvl4pPr marL="2438339" lvl="3" indent="-423323">
              <a:spcBef>
                <a:spcPts val="0"/>
              </a:spcBef>
              <a:spcAft>
                <a:spcPts val="0"/>
              </a:spcAft>
              <a:buSzPts val="1400"/>
              <a:buChar char="●"/>
              <a:defRPr/>
            </a:lvl4pPr>
            <a:lvl5pPr marL="3047924" lvl="4" indent="-423323">
              <a:spcBef>
                <a:spcPts val="0"/>
              </a:spcBef>
              <a:spcAft>
                <a:spcPts val="0"/>
              </a:spcAft>
              <a:buSzPts val="1400"/>
              <a:buChar char="○"/>
              <a:defRPr/>
            </a:lvl5pPr>
            <a:lvl6pPr marL="3657509" lvl="5" indent="-423323">
              <a:spcBef>
                <a:spcPts val="0"/>
              </a:spcBef>
              <a:spcAft>
                <a:spcPts val="0"/>
              </a:spcAft>
              <a:buSzPts val="1400"/>
              <a:buChar char="■"/>
              <a:defRPr/>
            </a:lvl6pPr>
            <a:lvl7pPr marL="4267093" lvl="6" indent="-423323">
              <a:spcBef>
                <a:spcPts val="0"/>
              </a:spcBef>
              <a:spcAft>
                <a:spcPts val="0"/>
              </a:spcAft>
              <a:buSzPts val="1400"/>
              <a:buChar char="●"/>
              <a:defRPr/>
            </a:lvl7pPr>
            <a:lvl8pPr marL="4876678" lvl="7" indent="-423323">
              <a:spcBef>
                <a:spcPts val="0"/>
              </a:spcBef>
              <a:spcAft>
                <a:spcPts val="0"/>
              </a:spcAft>
              <a:buSzPts val="1400"/>
              <a:buChar char="○"/>
              <a:defRPr/>
            </a:lvl8pPr>
            <a:lvl9pPr marL="5486263" lvl="8" indent="-423323">
              <a:spcBef>
                <a:spcPts val="0"/>
              </a:spcBef>
              <a:spcAft>
                <a:spcPts val="0"/>
              </a:spcAft>
              <a:buSzPts val="1400"/>
              <a:buChar char="■"/>
              <a:defRPr/>
            </a:lvl9pPr>
          </a:lstStyle>
          <a:p>
            <a:endParaRPr/>
          </a:p>
        </p:txBody>
      </p:sp>
      <p:sp>
        <p:nvSpPr>
          <p:cNvPr id="176" name="Google Shape;176;p6"/>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7" name="Google Shape;177;p6"/>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8" name="Google Shape;178;p6"/>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9" name="Google Shape;179;p6"/>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80" name="Google Shape;180;p6"/>
          <p:cNvGrpSpPr/>
          <p:nvPr/>
        </p:nvGrpSpPr>
        <p:grpSpPr>
          <a:xfrm>
            <a:off x="2306379" y="81425"/>
            <a:ext cx="468272" cy="432881"/>
            <a:chOff x="5975075" y="2327500"/>
            <a:chExt cx="420100" cy="388350"/>
          </a:xfrm>
        </p:grpSpPr>
        <p:sp>
          <p:nvSpPr>
            <p:cNvPr id="181" name="Google Shape;181;p6"/>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2" name="Google Shape;182;p6"/>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83" name="Google Shape;183;p6"/>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84" name="Google Shape;184;p6"/>
          <p:cNvGrpSpPr/>
          <p:nvPr/>
        </p:nvGrpSpPr>
        <p:grpSpPr>
          <a:xfrm>
            <a:off x="1205701" y="686924"/>
            <a:ext cx="510611" cy="809481"/>
            <a:chOff x="6718575" y="2318625"/>
            <a:chExt cx="256950" cy="407375"/>
          </a:xfrm>
        </p:grpSpPr>
        <p:sp>
          <p:nvSpPr>
            <p:cNvPr id="185" name="Google Shape;185;p6"/>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6" name="Google Shape;186;p6"/>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7" name="Google Shape;187;p6"/>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8" name="Google Shape;188;p6"/>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9" name="Google Shape;189;p6"/>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0" name="Google Shape;190;p6"/>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1" name="Google Shape;191;p6"/>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2" name="Google Shape;192;p6"/>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93" name="Google Shape;193;p6"/>
          <p:cNvGrpSpPr/>
          <p:nvPr/>
        </p:nvGrpSpPr>
        <p:grpSpPr>
          <a:xfrm>
            <a:off x="447679" y="2454042"/>
            <a:ext cx="457176" cy="466757"/>
            <a:chOff x="3951850" y="2985350"/>
            <a:chExt cx="407950" cy="416500"/>
          </a:xfrm>
        </p:grpSpPr>
        <p:sp>
          <p:nvSpPr>
            <p:cNvPr id="194" name="Google Shape;194;p6"/>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5" name="Google Shape;195;p6"/>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6" name="Google Shape;196;p6"/>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7" name="Google Shape;197;p6"/>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98" name="Google Shape;198;p6"/>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9" name="Google Shape;199;p6"/>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0" name="Google Shape;200;p6"/>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1" name="Google Shape;201;p6"/>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2" name="Google Shape;202;p6"/>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03" name="Google Shape;203;p6"/>
          <p:cNvGrpSpPr/>
          <p:nvPr/>
        </p:nvGrpSpPr>
        <p:grpSpPr>
          <a:xfrm>
            <a:off x="9805423" y="4568953"/>
            <a:ext cx="607499" cy="582739"/>
            <a:chOff x="5241175" y="4959100"/>
            <a:chExt cx="539775" cy="517775"/>
          </a:xfrm>
        </p:grpSpPr>
        <p:sp>
          <p:nvSpPr>
            <p:cNvPr id="204" name="Google Shape;204;p6"/>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5" name="Google Shape;205;p6"/>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6" name="Google Shape;206;p6"/>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7" name="Google Shape;207;p6"/>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8" name="Google Shape;208;p6"/>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9" name="Google Shape;209;p6"/>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10" name="Google Shape;210;p6"/>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1" name="Google Shape;211;p6"/>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153367985"/>
      </p:ext>
    </p:extLst>
  </p:cSld>
  <p:clrMapOvr>
    <a:masterClrMapping/>
  </p:clrMapOvr>
</p:sldLayout>
</file>

<file path=ppt/slideLayouts/slideLayout920.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212"/>
        <p:cNvGrpSpPr/>
        <p:nvPr/>
      </p:nvGrpSpPr>
      <p:grpSpPr>
        <a:xfrm>
          <a:off x="0" y="0"/>
          <a:ext cx="0" cy="0"/>
          <a:chOff x="0" y="0"/>
          <a:chExt cx="0" cy="0"/>
        </a:xfrm>
      </p:grpSpPr>
      <p:sp>
        <p:nvSpPr>
          <p:cNvPr id="213" name="Google Shape;213;p7"/>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14" name="Google Shape;214;p7"/>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rtl="0">
              <a:spcBef>
                <a:spcPts val="0"/>
              </a:spcBef>
              <a:spcAft>
                <a:spcPts val="0"/>
              </a:spcAft>
              <a:buSzPts val="40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a:endParaRPr/>
          </a:p>
        </p:txBody>
      </p:sp>
      <p:sp>
        <p:nvSpPr>
          <p:cNvPr id="215" name="Google Shape;215;p7"/>
          <p:cNvSpPr txBox="1">
            <a:spLocks noGrp="1"/>
          </p:cNvSpPr>
          <p:nvPr>
            <p:ph type="body" idx="1"/>
          </p:nvPr>
        </p:nvSpPr>
        <p:spPr>
          <a:xfrm>
            <a:off x="2310267"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6" name="Google Shape;216;p7"/>
          <p:cNvSpPr txBox="1">
            <a:spLocks noGrp="1"/>
          </p:cNvSpPr>
          <p:nvPr>
            <p:ph type="body" idx="2"/>
          </p:nvPr>
        </p:nvSpPr>
        <p:spPr>
          <a:xfrm>
            <a:off x="5361296"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7" name="Google Shape;217;p7"/>
          <p:cNvSpPr txBox="1">
            <a:spLocks noGrp="1"/>
          </p:cNvSpPr>
          <p:nvPr>
            <p:ph type="body" idx="3"/>
          </p:nvPr>
        </p:nvSpPr>
        <p:spPr>
          <a:xfrm>
            <a:off x="8412327"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8" name="Google Shape;218;p7"/>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9" name="Google Shape;219;p7"/>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0" name="Google Shape;220;p7"/>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1" name="Google Shape;221;p7"/>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22" name="Google Shape;222;p7"/>
          <p:cNvGrpSpPr/>
          <p:nvPr/>
        </p:nvGrpSpPr>
        <p:grpSpPr>
          <a:xfrm>
            <a:off x="2306379" y="81425"/>
            <a:ext cx="468272" cy="432881"/>
            <a:chOff x="5975075" y="2327500"/>
            <a:chExt cx="420100" cy="388350"/>
          </a:xfrm>
        </p:grpSpPr>
        <p:sp>
          <p:nvSpPr>
            <p:cNvPr id="223" name="Google Shape;223;p7"/>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7"/>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25" name="Google Shape;225;p7"/>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26" name="Google Shape;226;p7"/>
          <p:cNvGrpSpPr/>
          <p:nvPr/>
        </p:nvGrpSpPr>
        <p:grpSpPr>
          <a:xfrm>
            <a:off x="1205701" y="686924"/>
            <a:ext cx="510611" cy="809481"/>
            <a:chOff x="6718575" y="2318625"/>
            <a:chExt cx="256950" cy="407375"/>
          </a:xfrm>
        </p:grpSpPr>
        <p:sp>
          <p:nvSpPr>
            <p:cNvPr id="227" name="Google Shape;227;p7"/>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8" name="Google Shape;228;p7"/>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9" name="Google Shape;229;p7"/>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0" name="Google Shape;230;p7"/>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1" name="Google Shape;231;p7"/>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2" name="Google Shape;232;p7"/>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3" name="Google Shape;233;p7"/>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4" name="Google Shape;234;p7"/>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35" name="Google Shape;235;p7"/>
          <p:cNvGrpSpPr/>
          <p:nvPr/>
        </p:nvGrpSpPr>
        <p:grpSpPr>
          <a:xfrm>
            <a:off x="447679" y="2454042"/>
            <a:ext cx="457176" cy="466757"/>
            <a:chOff x="3951850" y="2985350"/>
            <a:chExt cx="407950" cy="416500"/>
          </a:xfrm>
        </p:grpSpPr>
        <p:sp>
          <p:nvSpPr>
            <p:cNvPr id="236" name="Google Shape;236;p7"/>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7" name="Google Shape;237;p7"/>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7"/>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7"/>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40" name="Google Shape;240;p7"/>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823012233"/>
      </p:ext>
    </p:extLst>
  </p:cSld>
  <p:clrMapOvr>
    <a:masterClrMapping/>
  </p:clrMapOvr>
</p:sldLayout>
</file>

<file path=ppt/slideLayouts/slideLayout92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41"/>
        <p:cNvGrpSpPr/>
        <p:nvPr/>
      </p:nvGrpSpPr>
      <p:grpSpPr>
        <a:xfrm>
          <a:off x="0" y="0"/>
          <a:ext cx="0" cy="0"/>
          <a:chOff x="0" y="0"/>
          <a:chExt cx="0" cy="0"/>
        </a:xfrm>
      </p:grpSpPr>
      <p:sp>
        <p:nvSpPr>
          <p:cNvPr id="242" name="Google Shape;242;p8"/>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43" name="Google Shape;243;p8"/>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44" name="Google Shape;244;p8"/>
          <p:cNvSpPr txBox="1">
            <a:spLocks noGrp="1"/>
          </p:cNvSpPr>
          <p:nvPr>
            <p:ph type="title"/>
          </p:nvPr>
        </p:nvSpPr>
        <p:spPr>
          <a:xfrm>
            <a:off x="2310267" y="1094933"/>
            <a:ext cx="6592400" cy="8604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245" name="Google Shape;245;p8"/>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6" name="Google Shape;246;p8"/>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7" name="Google Shape;247;p8"/>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8" name="Google Shape;248;p8"/>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49" name="Google Shape;249;p8"/>
          <p:cNvGrpSpPr/>
          <p:nvPr/>
        </p:nvGrpSpPr>
        <p:grpSpPr>
          <a:xfrm>
            <a:off x="2306379" y="81425"/>
            <a:ext cx="468272" cy="432881"/>
            <a:chOff x="5975075" y="2327500"/>
            <a:chExt cx="420100" cy="388350"/>
          </a:xfrm>
        </p:grpSpPr>
        <p:sp>
          <p:nvSpPr>
            <p:cNvPr id="250" name="Google Shape;250;p8"/>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1" name="Google Shape;251;p8"/>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52" name="Google Shape;252;p8"/>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53" name="Google Shape;253;p8"/>
          <p:cNvGrpSpPr/>
          <p:nvPr/>
        </p:nvGrpSpPr>
        <p:grpSpPr>
          <a:xfrm>
            <a:off x="1205701" y="686924"/>
            <a:ext cx="510611" cy="809481"/>
            <a:chOff x="6718575" y="2318625"/>
            <a:chExt cx="256950" cy="407375"/>
          </a:xfrm>
        </p:grpSpPr>
        <p:sp>
          <p:nvSpPr>
            <p:cNvPr id="254" name="Google Shape;254;p8"/>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5" name="Google Shape;255;p8"/>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6" name="Google Shape;256;p8"/>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7" name="Google Shape;257;p8"/>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8" name="Google Shape;258;p8"/>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9" name="Google Shape;259;p8"/>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0" name="Google Shape;260;p8"/>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1" name="Google Shape;261;p8"/>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62" name="Google Shape;262;p8"/>
          <p:cNvGrpSpPr/>
          <p:nvPr/>
        </p:nvGrpSpPr>
        <p:grpSpPr>
          <a:xfrm>
            <a:off x="447679" y="2454042"/>
            <a:ext cx="457176" cy="466757"/>
            <a:chOff x="3951850" y="2985350"/>
            <a:chExt cx="407950" cy="416500"/>
          </a:xfrm>
        </p:grpSpPr>
        <p:sp>
          <p:nvSpPr>
            <p:cNvPr id="263" name="Google Shape;263;p8"/>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4" name="Google Shape;264;p8"/>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5" name="Google Shape;265;p8"/>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6" name="Google Shape;266;p8"/>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67" name="Google Shape;267;p8"/>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8" name="Google Shape;268;p8"/>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9" name="Google Shape;269;p8"/>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0" name="Google Shape;270;p8"/>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1" name="Google Shape;271;p8"/>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72" name="Google Shape;272;p8"/>
          <p:cNvGrpSpPr/>
          <p:nvPr/>
        </p:nvGrpSpPr>
        <p:grpSpPr>
          <a:xfrm>
            <a:off x="9805423" y="4568953"/>
            <a:ext cx="607499" cy="582739"/>
            <a:chOff x="5241175" y="4959100"/>
            <a:chExt cx="539775" cy="517775"/>
          </a:xfrm>
        </p:grpSpPr>
        <p:sp>
          <p:nvSpPr>
            <p:cNvPr id="273" name="Google Shape;273;p8"/>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4" name="Google Shape;274;p8"/>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5" name="Google Shape;275;p8"/>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6" name="Google Shape;276;p8"/>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7" name="Google Shape;277;p8"/>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8" name="Google Shape;278;p8"/>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79" name="Google Shape;279;p8"/>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0" name="Google Shape;280;p8"/>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433545627"/>
      </p:ext>
    </p:extLst>
  </p:cSld>
  <p:clrMapOvr>
    <a:masterClrMapping/>
  </p:clrMapOvr>
</p:sldLayout>
</file>

<file path=ppt/slideLayouts/slideLayout92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81"/>
        <p:cNvGrpSpPr/>
        <p:nvPr/>
      </p:nvGrpSpPr>
      <p:grpSpPr>
        <a:xfrm>
          <a:off x="0" y="0"/>
          <a:ext cx="0" cy="0"/>
          <a:chOff x="0" y="0"/>
          <a:chExt cx="0" cy="0"/>
        </a:xfrm>
      </p:grpSpPr>
      <p:sp>
        <p:nvSpPr>
          <p:cNvPr id="282" name="Google Shape;282;p9"/>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83" name="Google Shape;283;p9"/>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84" name="Google Shape;284;p9"/>
          <p:cNvSpPr txBox="1">
            <a:spLocks noGrp="1"/>
          </p:cNvSpPr>
          <p:nvPr>
            <p:ph type="body" idx="1"/>
          </p:nvPr>
        </p:nvSpPr>
        <p:spPr>
          <a:xfrm>
            <a:off x="609600" y="58750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400"/>
              <a:buNone/>
              <a:defRPr/>
            </a:lvl1pPr>
          </a:lstStyle>
          <a:p>
            <a:endParaRPr/>
          </a:p>
        </p:txBody>
      </p:sp>
      <p:sp>
        <p:nvSpPr>
          <p:cNvPr id="285" name="Google Shape;285;p9"/>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6" name="Google Shape;286;p9"/>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7" name="Google Shape;287;p9"/>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8" name="Google Shape;288;p9"/>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89" name="Google Shape;289;p9"/>
          <p:cNvGrpSpPr/>
          <p:nvPr/>
        </p:nvGrpSpPr>
        <p:grpSpPr>
          <a:xfrm>
            <a:off x="2306379" y="81425"/>
            <a:ext cx="468272" cy="432881"/>
            <a:chOff x="5975075" y="2327500"/>
            <a:chExt cx="420100" cy="388350"/>
          </a:xfrm>
        </p:grpSpPr>
        <p:sp>
          <p:nvSpPr>
            <p:cNvPr id="290" name="Google Shape;290;p9"/>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1" name="Google Shape;291;p9"/>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92" name="Google Shape;292;p9"/>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93" name="Google Shape;293;p9"/>
          <p:cNvGrpSpPr/>
          <p:nvPr/>
        </p:nvGrpSpPr>
        <p:grpSpPr>
          <a:xfrm>
            <a:off x="1205701" y="686924"/>
            <a:ext cx="510611" cy="809481"/>
            <a:chOff x="6718575" y="2318625"/>
            <a:chExt cx="256950" cy="407375"/>
          </a:xfrm>
        </p:grpSpPr>
        <p:sp>
          <p:nvSpPr>
            <p:cNvPr id="294" name="Google Shape;294;p9"/>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5" name="Google Shape;295;p9"/>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6" name="Google Shape;296;p9"/>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7" name="Google Shape;297;p9"/>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8" name="Google Shape;298;p9"/>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9" name="Google Shape;299;p9"/>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0" name="Google Shape;300;p9"/>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1" name="Google Shape;301;p9"/>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302" name="Google Shape;302;p9"/>
          <p:cNvGrpSpPr/>
          <p:nvPr/>
        </p:nvGrpSpPr>
        <p:grpSpPr>
          <a:xfrm>
            <a:off x="447679" y="2454042"/>
            <a:ext cx="457176" cy="466757"/>
            <a:chOff x="3951850" y="2985350"/>
            <a:chExt cx="407950" cy="416500"/>
          </a:xfrm>
        </p:grpSpPr>
        <p:sp>
          <p:nvSpPr>
            <p:cNvPr id="303" name="Google Shape;303;p9"/>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4" name="Google Shape;304;p9"/>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5" name="Google Shape;305;p9"/>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6" name="Google Shape;306;p9"/>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07" name="Google Shape;307;p9"/>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8" name="Google Shape;308;p9"/>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9" name="Google Shape;309;p9"/>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0" name="Google Shape;310;p9"/>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1" name="Google Shape;311;p9"/>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312" name="Google Shape;312;p9"/>
          <p:cNvGrpSpPr/>
          <p:nvPr/>
        </p:nvGrpSpPr>
        <p:grpSpPr>
          <a:xfrm>
            <a:off x="9805423" y="4568953"/>
            <a:ext cx="607499" cy="582739"/>
            <a:chOff x="5241175" y="4959100"/>
            <a:chExt cx="539775" cy="517775"/>
          </a:xfrm>
        </p:grpSpPr>
        <p:sp>
          <p:nvSpPr>
            <p:cNvPr id="313" name="Google Shape;313;p9"/>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4" name="Google Shape;314;p9"/>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5" name="Google Shape;315;p9"/>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6" name="Google Shape;316;p9"/>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7" name="Google Shape;317;p9"/>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8" name="Google Shape;318;p9"/>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19" name="Google Shape;319;p9"/>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0" name="Google Shape;320;p9"/>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572020934"/>
      </p:ext>
    </p:extLst>
  </p:cSld>
  <p:clrMapOvr>
    <a:masterClrMapping/>
  </p:clrMapOvr>
</p:sldLayout>
</file>

<file path=ppt/slideLayouts/slideLayout92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321"/>
        <p:cNvGrpSpPr/>
        <p:nvPr/>
      </p:nvGrpSpPr>
      <p:grpSpPr>
        <a:xfrm>
          <a:off x="0" y="0"/>
          <a:ext cx="0" cy="0"/>
          <a:chOff x="0" y="0"/>
          <a:chExt cx="0" cy="0"/>
        </a:xfrm>
      </p:grpSpPr>
      <p:sp>
        <p:nvSpPr>
          <p:cNvPr id="322" name="Google Shape;322;p10"/>
          <p:cNvSpPr/>
          <p:nvPr/>
        </p:nvSpPr>
        <p:spPr>
          <a:xfrm rot="10800000" flipH="1">
            <a:off x="10957803" y="5495279"/>
            <a:ext cx="913600" cy="7912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323" name="Google Shape;323;p10"/>
          <p:cNvSpPr/>
          <p:nvPr/>
        </p:nvSpPr>
        <p:spPr>
          <a:xfrm rot="5400000">
            <a:off x="517983" y="140283"/>
            <a:ext cx="1258800" cy="14536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324" name="Google Shape;324;p10"/>
          <p:cNvSpPr/>
          <p:nvPr/>
        </p:nvSpPr>
        <p:spPr>
          <a:xfrm rot="10800000" flipH="1">
            <a:off x="-165100" y="1130388"/>
            <a:ext cx="899200" cy="7792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5" name="Google Shape;325;p10"/>
          <p:cNvSpPr/>
          <p:nvPr/>
        </p:nvSpPr>
        <p:spPr>
          <a:xfrm rot="10800000" flipH="1">
            <a:off x="670821" y="1548600"/>
            <a:ext cx="470400" cy="4072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6" name="Google Shape;326;p10"/>
          <p:cNvSpPr/>
          <p:nvPr/>
        </p:nvSpPr>
        <p:spPr>
          <a:xfrm rot="10800000" flipH="1">
            <a:off x="1611232" y="-175749"/>
            <a:ext cx="899200" cy="7792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7" name="Google Shape;327;p10"/>
          <p:cNvSpPr/>
          <p:nvPr/>
        </p:nvSpPr>
        <p:spPr>
          <a:xfrm rot="10800000" flipH="1">
            <a:off x="330337" y="66257"/>
            <a:ext cx="393600" cy="3408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8" name="Google Shape;328;p10"/>
          <p:cNvSpPr/>
          <p:nvPr/>
        </p:nvSpPr>
        <p:spPr>
          <a:xfrm rot="10800000" flipH="1">
            <a:off x="11684757" y="5981305"/>
            <a:ext cx="724000" cy="6272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9" name="Google Shape;329;p10"/>
          <p:cNvSpPr/>
          <p:nvPr/>
        </p:nvSpPr>
        <p:spPr>
          <a:xfrm rot="10800000" flipH="1">
            <a:off x="11365080" y="6321467"/>
            <a:ext cx="378800" cy="3276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0" name="Google Shape;330;p10"/>
          <p:cNvSpPr/>
          <p:nvPr/>
        </p:nvSpPr>
        <p:spPr>
          <a:xfrm rot="10800000" flipH="1">
            <a:off x="11097047" y="4837364"/>
            <a:ext cx="724000" cy="626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1" name="Google Shape;331;p10"/>
          <p:cNvSpPr/>
          <p:nvPr/>
        </p:nvSpPr>
        <p:spPr>
          <a:xfrm rot="10800000" flipH="1">
            <a:off x="11684759" y="5346509"/>
            <a:ext cx="316800" cy="2744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2" name="Google Shape;332;p10"/>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421175413"/>
      </p:ext>
    </p:extLst>
  </p:cSld>
  <p:clrMapOvr>
    <a:masterClrMapping/>
  </p:clrMapOvr>
</p:sldLayout>
</file>

<file path=ppt/slideLayouts/slideLayout924.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211066108"/>
      </p:ext>
    </p:extLst>
  </p:cSld>
  <p:clrMapOvr>
    <a:masterClrMapping/>
  </p:clrMapOvr>
</p:sldLayout>
</file>

<file path=ppt/slideLayouts/slideLayout925.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783524417"/>
      </p:ext>
    </p:extLst>
  </p:cSld>
  <p:clrMapOvr>
    <a:masterClrMapping/>
  </p:clrMapOvr>
</p:sldLayout>
</file>

<file path=ppt/slideLayouts/slideLayout926.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007715669"/>
      </p:ext>
    </p:extLst>
  </p:cSld>
  <p:clrMapOvr>
    <a:masterClrMapping/>
  </p:clrMapOvr>
</p:sldLayout>
</file>

<file path=ppt/slideLayouts/slideLayout927.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802231638"/>
      </p:ext>
    </p:extLst>
  </p:cSld>
  <p:clrMapOvr>
    <a:masterClrMapping/>
  </p:clrMapOvr>
</p:sldLayout>
</file>

<file path=ppt/slideLayouts/slideLayout928.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068932528"/>
      </p:ext>
    </p:extLst>
  </p:cSld>
  <p:clrMapOvr>
    <a:masterClrMapping/>
  </p:clrMapOvr>
</p:sldLayout>
</file>

<file path=ppt/slideLayouts/slideLayout929.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77709599"/>
      </p:ext>
    </p:extLst>
  </p:cSld>
  <p:clrMapOvr>
    <a:masterClrMapping/>
  </p:clrMapOvr>
</p:sldLayout>
</file>

<file path=ppt/slideLayouts/slideLayout930.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840077943"/>
      </p:ext>
    </p:extLst>
  </p:cSld>
  <p:clrMapOvr>
    <a:masterClrMapping/>
  </p:clrMapOvr>
</p:sldLayout>
</file>

<file path=ppt/slideLayouts/slideLayout931.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169345423"/>
      </p:ext>
    </p:extLst>
  </p:cSld>
  <p:clrMapOvr>
    <a:masterClrMapping/>
  </p:clrMapOvr>
</p:sldLayout>
</file>

<file path=ppt/slideLayouts/slideLayout932.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016333026"/>
      </p:ext>
    </p:extLst>
  </p:cSld>
  <p:clrMapOvr>
    <a:masterClrMapping/>
  </p:clrMapOvr>
</p:sldLayout>
</file>

<file path=ppt/slideLayouts/slideLayout933.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23112648"/>
      </p:ext>
    </p:extLst>
  </p:cSld>
  <p:clrMapOvr>
    <a:masterClrMapping/>
  </p:clrMapOvr>
</p:sldLayout>
</file>

<file path=ppt/slideLayouts/slideLayout934.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301631145"/>
      </p:ext>
    </p:extLst>
  </p:cSld>
  <p:clrMapOvr>
    <a:masterClrMapping/>
  </p:clrMapOvr>
</p:sldLayout>
</file>

<file path=ppt/slideLayouts/slideLayout935.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222390707"/>
      </p:ext>
    </p:extLst>
  </p:cSld>
  <p:clrMapOvr>
    <a:masterClrMapping/>
  </p:clrMapOvr>
</p:sldLayout>
</file>

<file path=ppt/slideLayouts/slideLayout936.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030061428"/>
      </p:ext>
    </p:extLst>
  </p:cSld>
  <p:clrMapOvr>
    <a:masterClrMapping/>
  </p:clrMapOvr>
</p:sldLayout>
</file>

<file path=ppt/slideLayouts/slideLayout937.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72757866"/>
      </p:ext>
    </p:extLst>
  </p:cSld>
  <p:clrMapOvr>
    <a:masterClrMapping/>
  </p:clrMapOvr>
</p:sldLayout>
</file>

<file path=ppt/slideLayouts/slideLayout938.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851095145"/>
      </p:ext>
    </p:extLst>
  </p:cSld>
  <p:clrMapOvr>
    <a:masterClrMapping/>
  </p:clrMapOvr>
</p:sldLayout>
</file>

<file path=ppt/slideLayouts/slideLayout939.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82041490"/>
      </p:ext>
    </p:extLst>
  </p:cSld>
  <p:clrMapOvr>
    <a:masterClrMapping/>
  </p:clrMapOvr>
</p:sldLayout>
</file>

<file path=ppt/slideLayouts/slideLayout940.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630409640"/>
      </p:ext>
    </p:extLst>
  </p:cSld>
  <p:clrMapOvr>
    <a:masterClrMapping/>
  </p:clrMapOvr>
</p:sldLayout>
</file>

<file path=ppt/slideLayouts/slideLayout941.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302513796"/>
      </p:ext>
    </p:extLst>
  </p:cSld>
  <p:clrMapOvr>
    <a:masterClrMapping/>
  </p:clrMapOvr>
</p:sldLayout>
</file>

<file path=ppt/slideLayouts/slideLayout942.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815627576"/>
      </p:ext>
    </p:extLst>
  </p:cSld>
  <p:clrMapOvr>
    <a:masterClrMapping/>
  </p:clrMapOvr>
</p:sldLayout>
</file>

<file path=ppt/slideLayouts/slideLayout943.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556670229"/>
      </p:ext>
    </p:extLst>
  </p:cSld>
  <p:clrMapOvr>
    <a:masterClrMapping/>
  </p:clrMapOvr>
</p:sldLayout>
</file>

<file path=ppt/slideLayouts/slideLayout94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850059139"/>
      </p:ext>
    </p:extLst>
  </p:cSld>
  <p:clrMapOvr>
    <a:masterClrMapping/>
  </p:clrMapOvr>
</p:sldLayout>
</file>

<file path=ppt/slideLayouts/slideLayout94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solidFill>
                <a:srgbClr val="000000">
                  <a:tint val="75000"/>
                </a:srgbClr>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solidFill>
                <a:srgbClr val="000000">
                  <a:tint val="75000"/>
                </a:srgbClr>
              </a:solidFill>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solidFill>
                  <a:srgbClr val="000000">
                    <a:tint val="75000"/>
                  </a:srgbClr>
                </a:solidFill>
              </a:rPr>
              <a:pPr/>
              <a:t>‹#›</a:t>
            </a:fld>
            <a:endParaRPr lang="vi-VN">
              <a:solidFill>
                <a:srgbClr val="000000">
                  <a:tint val="75000"/>
                </a:srgbClr>
              </a:solidFill>
            </a:endParaRPr>
          </a:p>
        </p:txBody>
      </p:sp>
    </p:spTree>
    <p:extLst>
      <p:ext uri="{BB962C8B-B14F-4D97-AF65-F5344CB8AC3E}">
        <p14:creationId xmlns:p14="http://schemas.microsoft.com/office/powerpoint/2010/main" val="4006398984"/>
      </p:ext>
    </p:extLst>
  </p:cSld>
  <p:clrMapOvr>
    <a:masterClrMapping/>
  </p:clrMapOvr>
  <p:transition>
    <p:wedge/>
  </p:transition>
</p:sldLayout>
</file>

<file path=ppt/slideLayouts/slideLayout946.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grpSp>
    </p:spTree>
    <p:extLst>
      <p:ext uri="{BB962C8B-B14F-4D97-AF65-F5344CB8AC3E}">
        <p14:creationId xmlns:p14="http://schemas.microsoft.com/office/powerpoint/2010/main" val="3962598759"/>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947.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id-ID">
              <a:solidFill>
                <a:srgbClr val="FFFFFF"/>
              </a:solidFill>
            </a:endParaRPr>
          </a:p>
        </p:txBody>
      </p:sp>
    </p:spTree>
    <p:extLst>
      <p:ext uri="{BB962C8B-B14F-4D97-AF65-F5344CB8AC3E}">
        <p14:creationId xmlns:p14="http://schemas.microsoft.com/office/powerpoint/2010/main" val="1822933592"/>
      </p:ext>
    </p:extLst>
  </p:cSld>
  <p:clrMapOvr>
    <a:masterClrMapping/>
  </p:clrMapOvr>
</p:sldLayout>
</file>

<file path=ppt/slideLayouts/slideLayout948.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3271784895"/>
      </p:ext>
    </p:extLst>
  </p:cSld>
  <p:clrMapOvr>
    <a:masterClrMapping/>
  </p:clrMapOvr>
</p:sldLayout>
</file>

<file path=ppt/slideLayouts/slideLayout94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111122684"/>
      </p:ext>
    </p:extLst>
  </p:cSld>
  <p:clrMapOvr>
    <a:masterClrMapping/>
  </p:clrMapOvr>
</p:sldLayout>
</file>

<file path=ppt/slideLayouts/slideLayout95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0575472"/>
      </p:ext>
    </p:extLst>
  </p:cSld>
  <p:clrMapOvr>
    <a:masterClrMapping/>
  </p:clrMapOvr>
</p:sldLayout>
</file>

<file path=ppt/slideLayouts/slideLayout95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165459547"/>
      </p:ext>
    </p:extLst>
  </p:cSld>
  <p:clrMapOvr>
    <a:masterClrMapping/>
  </p:clrMapOvr>
</p:sldLayout>
</file>

<file path=ppt/slideLayouts/slideLayout95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276964519"/>
      </p:ext>
    </p:extLst>
  </p:cSld>
  <p:clrMapOvr>
    <a:masterClrMapping/>
  </p:clrMapOvr>
</p:sldLayout>
</file>

<file path=ppt/slideLayouts/slideLayout95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378623845"/>
      </p:ext>
    </p:extLst>
  </p:cSld>
  <p:clrMapOvr>
    <a:masterClrMapping/>
  </p:clrMapOvr>
</p:sldLayout>
</file>

<file path=ppt/slideLayouts/slideLayout95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575500522"/>
      </p:ext>
    </p:extLst>
  </p:cSld>
  <p:clrMapOvr>
    <a:masterClrMapping/>
  </p:clrMapOvr>
</p:sldLayout>
</file>

<file path=ppt/slideLayouts/slideLayout95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535422351"/>
      </p:ext>
    </p:extLst>
  </p:cSld>
  <p:clrMapOvr>
    <a:masterClrMapping/>
  </p:clrMapOvr>
</p:sldLayout>
</file>

<file path=ppt/slideLayouts/slideLayout95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771568411"/>
      </p:ext>
    </p:extLst>
  </p:cSld>
  <p:clrMapOvr>
    <a:masterClrMapping/>
  </p:clrMapOvr>
</p:sldLayout>
</file>

<file path=ppt/slideLayouts/slideLayout95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190466730"/>
      </p:ext>
    </p:extLst>
  </p:cSld>
  <p:clrMapOvr>
    <a:masterClrMapping/>
  </p:clrMapOvr>
</p:sldLayout>
</file>

<file path=ppt/slideLayouts/slideLayout95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03807718"/>
      </p:ext>
    </p:extLst>
  </p:cSld>
  <p:clrMapOvr>
    <a:masterClrMapping/>
  </p:clrMapOvr>
</p:sldLayout>
</file>

<file path=ppt/slideLayouts/slideLayout95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476074441"/>
      </p:ext>
    </p:extLst>
  </p:cSld>
  <p:clrMapOvr>
    <a:masterClrMapping/>
  </p:clrMapOvr>
</p:sldLayout>
</file>

<file path=ppt/slideLayouts/slideLayout960.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914286">
              <a:defRPr/>
            </a:pPr>
            <a:endParaRPr sz="2400">
              <a:solidFill>
                <a:srgbClr val="000000"/>
              </a:solidFill>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defTabSz="914286">
              <a:defRPr/>
            </a:pPr>
            <a:endParaRPr sz="2400">
              <a:solidFill>
                <a:srgbClr val="000000"/>
              </a:solidFill>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defTabSz="914286">
              <a:defRPr/>
            </a:pPr>
            <a:endParaRPr sz="2400">
              <a:solidFill>
                <a:srgbClr val="000000"/>
              </a:solidFill>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914286">
              <a:defRPr/>
            </a:pPr>
            <a:endParaRPr sz="2400">
              <a:solidFill>
                <a:srgbClr val="000000"/>
              </a:solidFill>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914286">
              <a:defRPr/>
            </a:pPr>
            <a:endParaRPr sz="2400">
              <a:solidFill>
                <a:srgbClr val="000000"/>
              </a:solidFill>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3451278244"/>
      </p:ext>
    </p:extLst>
  </p:cSld>
  <p:clrMapOvr>
    <a:masterClrMapping/>
  </p:clrMapOvr>
</p:sldLayout>
</file>

<file path=ppt/slideLayouts/slideLayout961.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algn="ctr" defTabSz="914286">
              <a:defRPr/>
            </a:pPr>
            <a:endParaRPr sz="2400">
              <a:solidFill>
                <a:srgbClr val="000000"/>
              </a:solidFill>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2985755658"/>
      </p:ext>
    </p:extLst>
  </p:cSld>
  <p:clrMapOvr>
    <a:masterClrMapping/>
  </p:clrMapOvr>
</p:sldLayout>
</file>

<file path=ppt/slideLayouts/slideLayout962.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950177883"/>
      </p:ext>
    </p:extLst>
  </p:cSld>
  <p:clrMapOvr>
    <a:masterClrMapping/>
  </p:clrMapOvr>
</p:sldLayout>
</file>

<file path=ppt/slideLayouts/slideLayout963.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2656554903"/>
      </p:ext>
    </p:extLst>
  </p:cSld>
  <p:clrMapOvr>
    <a:masterClrMapping/>
  </p:clrMapOvr>
</p:sldLayout>
</file>

<file path=ppt/slideLayouts/slideLayout964.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545407483"/>
      </p:ext>
    </p:extLst>
  </p:cSld>
  <p:clrMapOvr>
    <a:masterClrMapping/>
  </p:clrMapOvr>
</p:sldLayout>
</file>

<file path=ppt/slideLayouts/slideLayout965.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227483650"/>
      </p:ext>
    </p:extLst>
  </p:cSld>
  <p:clrMapOvr>
    <a:masterClrMapping/>
  </p:clrMapOvr>
</p:sldLayout>
</file>

<file path=ppt/slideLayouts/slideLayout966.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defTabSz="914286">
              <a:defRPr/>
            </a:pPr>
            <a:endParaRPr sz="2400">
              <a:solidFill>
                <a:srgbClr val="000000"/>
              </a:solidFill>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4128747295"/>
      </p:ext>
    </p:extLst>
  </p:cSld>
  <p:clrMapOvr>
    <a:masterClrMapping/>
  </p:clrMapOvr>
</p:sldLayout>
</file>

<file path=ppt/slideLayouts/slideLayout967.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defTabSz="914286">
              <a:defRPr/>
            </a:pPr>
            <a:endParaRPr sz="2400">
              <a:solidFill>
                <a:srgbClr val="000000"/>
              </a:solidFill>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129929235"/>
      </p:ext>
    </p:extLst>
  </p:cSld>
  <p:clrMapOvr>
    <a:masterClrMapping/>
  </p:clrMapOvr>
</p:sldLayout>
</file>

<file path=ppt/slideLayouts/slideLayout968.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defTabSz="914286">
              <a:defRPr/>
            </a:pPr>
            <a:endParaRPr sz="2400">
              <a:solidFill>
                <a:srgbClr val="FFFFFF"/>
              </a:solidFil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2992334732"/>
      </p:ext>
    </p:extLst>
  </p:cSld>
  <p:clrMapOvr>
    <a:masterClrMapping/>
  </p:clrMapOvr>
</p:sldLayout>
</file>

<file path=ppt/slideLayouts/slideLayout969.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200445295"/>
      </p:ext>
    </p:extLst>
  </p:cSld>
  <p:clrMapOvr>
    <a:masterClrMapping/>
  </p:clrMapOvr>
</p:sldLayout>
</file>

<file path=ppt/slideLayouts/slideLayout970.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686932859"/>
      </p:ext>
    </p:extLst>
  </p:cSld>
  <p:clrMapOvr>
    <a:masterClrMapping/>
  </p:clrMapOvr>
</p:sldLayout>
</file>

<file path=ppt/slideLayouts/slideLayout971.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40636122"/>
      </p:ext>
    </p:extLst>
  </p:cSld>
  <p:clrMapOvr>
    <a:masterClrMapping/>
  </p:clrMapOvr>
</p:sldLayout>
</file>

<file path=ppt/slideLayouts/slideLayout972.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914286">
                <a:defRPr/>
              </a:pPr>
              <a:endParaRPr sz="2400">
                <a:solidFill>
                  <a:srgbClr val="FFFFFF"/>
                </a:solidFil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914286">
                <a:defRPr/>
              </a:pPr>
              <a:endParaRPr sz="2400">
                <a:solidFill>
                  <a:srgbClr val="FFFFFF"/>
                </a:solidFil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914286">
                <a:defRPr/>
              </a:pPr>
              <a:endParaRPr sz="2400">
                <a:solidFill>
                  <a:srgbClr val="FFFFFF"/>
                </a:solidFil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914286">
                <a:defRPr/>
              </a:pPr>
              <a:endParaRPr sz="2400">
                <a:solidFill>
                  <a:srgbClr val="FFFFFF"/>
                </a:solidFil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defTabSz="914286">
              <a:defRPr/>
            </a:pPr>
            <a:endParaRPr sz="2400">
              <a:solidFill>
                <a:srgbClr val="000000"/>
              </a:solidFill>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3533903768"/>
      </p:ext>
    </p:extLst>
  </p:cSld>
  <p:clrMapOvr>
    <a:masterClrMapping/>
  </p:clrMapOvr>
</p:sldLayout>
</file>

<file path=ppt/slideLayouts/slideLayout973.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2987876145"/>
      </p:ext>
    </p:extLst>
  </p:cSld>
  <p:clrMapOvr>
    <a:masterClrMapping/>
  </p:clrMapOvr>
</p:sldLayout>
</file>

<file path=ppt/slideLayouts/slideLayout974.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190089159"/>
      </p:ext>
    </p:extLst>
  </p:cSld>
  <p:clrMapOvr>
    <a:masterClrMapping/>
  </p:clrMapOvr>
</p:sldLayout>
</file>

<file path=ppt/slideLayouts/slideLayout975.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1322037301"/>
      </p:ext>
    </p:extLst>
  </p:cSld>
  <p:clrMapOvr>
    <a:masterClrMapping/>
  </p:clrMapOvr>
</p:sldLayout>
</file>

<file path=ppt/slideLayouts/slideLayout976.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4056287619"/>
      </p:ext>
    </p:extLst>
  </p:cSld>
  <p:clrMapOvr>
    <a:masterClrMapping/>
  </p:clrMapOvr>
</p:sldLayout>
</file>

<file path=ppt/slideLayouts/slideLayout97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 xmlns:a16="http://schemas.microsoft.com/office/drawing/2014/main" id="{F489FCD2-1461-4923-AADE-C250AEC99ADA}"/>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C849817C-1252-476A-A9D4-F3AB59879065}"/>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C0FCFA27-3792-44DB-9A35-6634A0DC9076}"/>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4CA28E61-0320-4C0F-B39C-082600C5B3A8}" type="slidenum">
              <a:rPr lang="en-US" altLang="en-US"/>
              <a:pPr/>
              <a:t>‹#›</a:t>
            </a:fld>
            <a:endParaRPr lang="en-US" altLang="en-US"/>
          </a:p>
        </p:txBody>
      </p:sp>
    </p:spTree>
    <p:extLst>
      <p:ext uri="{BB962C8B-B14F-4D97-AF65-F5344CB8AC3E}">
        <p14:creationId xmlns:p14="http://schemas.microsoft.com/office/powerpoint/2010/main" val="581429330"/>
      </p:ext>
    </p:extLst>
  </p:cSld>
  <p:clrMapOvr>
    <a:masterClrMapping/>
  </p:clrMapOvr>
</p:sldLayout>
</file>

<file path=ppt/slideLayouts/slideLayout9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9262F3B2-AE12-4581-B922-5F7288BABE32}"/>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36CE3CC2-F432-4044-A4B3-63571BEE3F16}"/>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A0563515-270C-4842-8CF6-DAA56B26CCBA}"/>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50A0ABFB-3D29-4DA9-A13C-4FEC4ACE6DF3}" type="slidenum">
              <a:rPr lang="en-US" altLang="en-US"/>
              <a:pPr/>
              <a:t>‹#›</a:t>
            </a:fld>
            <a:endParaRPr lang="en-US" altLang="en-US"/>
          </a:p>
        </p:txBody>
      </p:sp>
    </p:spTree>
    <p:extLst>
      <p:ext uri="{BB962C8B-B14F-4D97-AF65-F5344CB8AC3E}">
        <p14:creationId xmlns:p14="http://schemas.microsoft.com/office/powerpoint/2010/main" val="2774181769"/>
      </p:ext>
    </p:extLst>
  </p:cSld>
  <p:clrMapOvr>
    <a:masterClrMapping/>
  </p:clrMapOvr>
</p:sldLayout>
</file>

<file path=ppt/slideLayouts/slideLayout9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 xmlns:a16="http://schemas.microsoft.com/office/drawing/2014/main" id="{119A97DA-9E4E-4486-B5CA-22BBBE9F757A}"/>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C9469A33-8DD1-44DD-8C9D-3022802FDD71}"/>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EC81A136-1DCE-4A08-A7F0-D9ABA52A08D3}"/>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B894B356-A66C-4535-AABE-04BEA18E44C3}" type="slidenum">
              <a:rPr lang="en-US" altLang="en-US"/>
              <a:pPr/>
              <a:t>‹#›</a:t>
            </a:fld>
            <a:endParaRPr lang="en-US" altLang="en-US"/>
          </a:p>
        </p:txBody>
      </p:sp>
    </p:spTree>
    <p:extLst>
      <p:ext uri="{BB962C8B-B14F-4D97-AF65-F5344CB8AC3E}">
        <p14:creationId xmlns:p14="http://schemas.microsoft.com/office/powerpoint/2010/main" val="948754841"/>
      </p:ext>
    </p:extLst>
  </p:cSld>
  <p:clrMapOvr>
    <a:masterClrMapping/>
  </p:clrMapOvr>
</p:sldLayout>
</file>

<file path=ppt/slideLayouts/slideLayout9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 xmlns:a16="http://schemas.microsoft.com/office/drawing/2014/main" id="{A661B7C8-878B-4D90-8CB7-F0C3F63BEE70}"/>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Footer Placeholder 4">
            <a:extLst>
              <a:ext uri="{FF2B5EF4-FFF2-40B4-BE49-F238E27FC236}">
                <a16:creationId xmlns="" xmlns:a16="http://schemas.microsoft.com/office/drawing/2014/main" id="{EDBC5468-586E-4EF6-96E7-E427AB809625}"/>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7" name="Slide Number Placeholder 5">
            <a:extLst>
              <a:ext uri="{FF2B5EF4-FFF2-40B4-BE49-F238E27FC236}">
                <a16:creationId xmlns="" xmlns:a16="http://schemas.microsoft.com/office/drawing/2014/main" id="{EF17776B-F803-4324-AEB9-59B5806694D8}"/>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EF7BB61F-8203-4E59-9352-6C3C9EBD1FE0}" type="slidenum">
              <a:rPr lang="en-US" altLang="en-US"/>
              <a:pPr/>
              <a:t>‹#›</a:t>
            </a:fld>
            <a:endParaRPr lang="en-US" altLang="en-US"/>
          </a:p>
        </p:txBody>
      </p:sp>
    </p:spTree>
    <p:extLst>
      <p:ext uri="{BB962C8B-B14F-4D97-AF65-F5344CB8AC3E}">
        <p14:creationId xmlns:p14="http://schemas.microsoft.com/office/powerpoint/2010/main" val="3712695864"/>
      </p:ext>
    </p:extLst>
  </p:cSld>
  <p:clrMapOvr>
    <a:masterClrMapping/>
  </p:clrMapOvr>
</p:sldLayout>
</file>

<file path=ppt/slideLayouts/slideLayout9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 xmlns:a16="http://schemas.microsoft.com/office/drawing/2014/main" id="{36E0FB8D-0C5E-4086-A7A9-07CA74C133F4}"/>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8" name="Footer Placeholder 4">
            <a:extLst>
              <a:ext uri="{FF2B5EF4-FFF2-40B4-BE49-F238E27FC236}">
                <a16:creationId xmlns="" xmlns:a16="http://schemas.microsoft.com/office/drawing/2014/main" id="{C503B6F6-52A6-4EBB-9427-6EF7B954DE62}"/>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9" name="Slide Number Placeholder 5">
            <a:extLst>
              <a:ext uri="{FF2B5EF4-FFF2-40B4-BE49-F238E27FC236}">
                <a16:creationId xmlns="" xmlns:a16="http://schemas.microsoft.com/office/drawing/2014/main" id="{845AC4B6-4DC2-41CD-8474-5C4CF9D2AC68}"/>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DD2841D0-6087-4ADB-ACC3-E70419B56ACC}" type="slidenum">
              <a:rPr lang="en-US" altLang="en-US"/>
              <a:pPr/>
              <a:t>‹#›</a:t>
            </a:fld>
            <a:endParaRPr lang="en-US" altLang="en-US"/>
          </a:p>
        </p:txBody>
      </p:sp>
    </p:spTree>
    <p:extLst>
      <p:ext uri="{BB962C8B-B14F-4D97-AF65-F5344CB8AC3E}">
        <p14:creationId xmlns:p14="http://schemas.microsoft.com/office/powerpoint/2010/main" val="3609203729"/>
      </p:ext>
    </p:extLst>
  </p:cSld>
  <p:clrMapOvr>
    <a:masterClrMapping/>
  </p:clrMapOvr>
</p:sldLayout>
</file>

<file path=ppt/slideLayouts/slideLayout9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F3F1831E-1E05-48AF-8BF2-3620D5289A10}"/>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4" name="Footer Placeholder 4">
            <a:extLst>
              <a:ext uri="{FF2B5EF4-FFF2-40B4-BE49-F238E27FC236}">
                <a16:creationId xmlns="" xmlns:a16="http://schemas.microsoft.com/office/drawing/2014/main" id="{3DF96203-09D1-40B7-A157-4F78EC1A9D85}"/>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Slide Number Placeholder 5">
            <a:extLst>
              <a:ext uri="{FF2B5EF4-FFF2-40B4-BE49-F238E27FC236}">
                <a16:creationId xmlns="" xmlns:a16="http://schemas.microsoft.com/office/drawing/2014/main" id="{B53CE98F-36CC-442B-8830-39FC68E2BE26}"/>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7BF9188E-3632-4BB4-A742-34EB943DB67E}" type="slidenum">
              <a:rPr lang="en-US" altLang="en-US"/>
              <a:pPr/>
              <a:t>‹#›</a:t>
            </a:fld>
            <a:endParaRPr lang="en-US" altLang="en-US"/>
          </a:p>
        </p:txBody>
      </p:sp>
    </p:spTree>
    <p:extLst>
      <p:ext uri="{BB962C8B-B14F-4D97-AF65-F5344CB8AC3E}">
        <p14:creationId xmlns:p14="http://schemas.microsoft.com/office/powerpoint/2010/main" val="3671847036"/>
      </p:ext>
    </p:extLst>
  </p:cSld>
  <p:clrMapOvr>
    <a:masterClrMapping/>
  </p:clrMapOvr>
</p:sldLayout>
</file>

<file path=ppt/slideLayouts/slideLayout9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 xmlns:a16="http://schemas.microsoft.com/office/drawing/2014/main" id="{104AF898-4B7B-4D10-91BD-7BFB8573C8F5}"/>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3" name="Footer Placeholder 4">
            <a:extLst>
              <a:ext uri="{FF2B5EF4-FFF2-40B4-BE49-F238E27FC236}">
                <a16:creationId xmlns="" xmlns:a16="http://schemas.microsoft.com/office/drawing/2014/main" id="{3D745F54-D1BD-42C4-B48C-30A087AC3ADC}"/>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4" name="Slide Number Placeholder 5">
            <a:extLst>
              <a:ext uri="{FF2B5EF4-FFF2-40B4-BE49-F238E27FC236}">
                <a16:creationId xmlns="" xmlns:a16="http://schemas.microsoft.com/office/drawing/2014/main" id="{BC0E263A-7D98-4958-925A-309E4C313519}"/>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7E93AB32-F4E9-4853-AF8F-A280E1DA7DE7}" type="slidenum">
              <a:rPr lang="en-US" altLang="en-US"/>
              <a:pPr/>
              <a:t>‹#›</a:t>
            </a:fld>
            <a:endParaRPr lang="en-US" altLang="en-US"/>
          </a:p>
        </p:txBody>
      </p:sp>
    </p:spTree>
    <p:extLst>
      <p:ext uri="{BB962C8B-B14F-4D97-AF65-F5344CB8AC3E}">
        <p14:creationId xmlns:p14="http://schemas.microsoft.com/office/powerpoint/2010/main" val="3405075369"/>
      </p:ext>
    </p:extLst>
  </p:cSld>
  <p:clrMapOvr>
    <a:masterClrMapping/>
  </p:clrMapOvr>
</p:sldLayout>
</file>

<file path=ppt/slideLayouts/slideLayout9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324FA4F7-E141-4053-9EE7-7F326C1A7117}"/>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Footer Placeholder 4">
            <a:extLst>
              <a:ext uri="{FF2B5EF4-FFF2-40B4-BE49-F238E27FC236}">
                <a16:creationId xmlns="" xmlns:a16="http://schemas.microsoft.com/office/drawing/2014/main" id="{DC215204-ED17-4205-A772-149544CA85B7}"/>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7" name="Slide Number Placeholder 5">
            <a:extLst>
              <a:ext uri="{FF2B5EF4-FFF2-40B4-BE49-F238E27FC236}">
                <a16:creationId xmlns="" xmlns:a16="http://schemas.microsoft.com/office/drawing/2014/main" id="{49125A01-1F59-41D3-825D-DBA9B0BC92A2}"/>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2B8535AE-5DBD-4DD2-B152-47C996AA8F63}" type="slidenum">
              <a:rPr lang="en-US" altLang="en-US"/>
              <a:pPr/>
              <a:t>‹#›</a:t>
            </a:fld>
            <a:endParaRPr lang="en-US" altLang="en-US"/>
          </a:p>
        </p:txBody>
      </p:sp>
    </p:spTree>
    <p:extLst>
      <p:ext uri="{BB962C8B-B14F-4D97-AF65-F5344CB8AC3E}">
        <p14:creationId xmlns:p14="http://schemas.microsoft.com/office/powerpoint/2010/main" val="2688559022"/>
      </p:ext>
    </p:extLst>
  </p:cSld>
  <p:clrMapOvr>
    <a:masterClrMapping/>
  </p:clrMapOvr>
</p:sldLayout>
</file>

<file path=ppt/slideLayouts/slideLayout9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32A1D5EF-1E89-4E3C-BECD-67510EBE8AFB}"/>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Footer Placeholder 4">
            <a:extLst>
              <a:ext uri="{FF2B5EF4-FFF2-40B4-BE49-F238E27FC236}">
                <a16:creationId xmlns="" xmlns:a16="http://schemas.microsoft.com/office/drawing/2014/main" id="{53DC016F-81A6-4F77-AFAD-79DA14DD2C59}"/>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7" name="Slide Number Placeholder 5">
            <a:extLst>
              <a:ext uri="{FF2B5EF4-FFF2-40B4-BE49-F238E27FC236}">
                <a16:creationId xmlns="" xmlns:a16="http://schemas.microsoft.com/office/drawing/2014/main" id="{0180545C-CDB9-4350-9E34-4DF004D37A05}"/>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3CC3CCD4-5912-450E-9EEF-12D72977A6AC}" type="slidenum">
              <a:rPr lang="en-US" altLang="en-US"/>
              <a:pPr/>
              <a:t>‹#›</a:t>
            </a:fld>
            <a:endParaRPr lang="en-US" altLang="en-US"/>
          </a:p>
        </p:txBody>
      </p:sp>
    </p:spTree>
    <p:extLst>
      <p:ext uri="{BB962C8B-B14F-4D97-AF65-F5344CB8AC3E}">
        <p14:creationId xmlns:p14="http://schemas.microsoft.com/office/powerpoint/2010/main" val="2220278705"/>
      </p:ext>
    </p:extLst>
  </p:cSld>
  <p:clrMapOvr>
    <a:masterClrMapping/>
  </p:clrMapOvr>
</p:sldLayout>
</file>

<file path=ppt/slideLayouts/slideLayout9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30563E30-01E0-4D7E-BE58-367C04A8AEE5}"/>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41425311-7674-436B-A432-0444F81ED080}"/>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29C80C8F-039B-40FD-864F-A1413A71752F}"/>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20E41161-1B58-4BC6-AC68-4A6F102EDD37}" type="slidenum">
              <a:rPr lang="en-US" altLang="en-US"/>
              <a:pPr/>
              <a:t>‹#›</a:t>
            </a:fld>
            <a:endParaRPr lang="en-US" altLang="en-US"/>
          </a:p>
        </p:txBody>
      </p:sp>
    </p:spTree>
    <p:extLst>
      <p:ext uri="{BB962C8B-B14F-4D97-AF65-F5344CB8AC3E}">
        <p14:creationId xmlns:p14="http://schemas.microsoft.com/office/powerpoint/2010/main" val="4022782499"/>
      </p:ext>
    </p:extLst>
  </p:cSld>
  <p:clrMapOvr>
    <a:masterClrMapping/>
  </p:clrMapOvr>
</p:sldLayout>
</file>

<file path=ppt/slideLayouts/slideLayout9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F70EDA93-510D-490E-B46C-BECD3B182D72}"/>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 xmlns:a16="http://schemas.microsoft.com/office/drawing/2014/main" id="{DDA05E36-302B-43D0-9749-414B3C5AA7CE}"/>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 xmlns:a16="http://schemas.microsoft.com/office/drawing/2014/main" id="{75FC9883-3DBB-4B13-98DE-B8ED135AFCFA}"/>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747731F9-84F7-45C2-AE54-384722FAFDFD}" type="slidenum">
              <a:rPr lang="en-US" altLang="en-US"/>
              <a:pPr/>
              <a:t>‹#›</a:t>
            </a:fld>
            <a:endParaRPr lang="en-US" altLang="en-US"/>
          </a:p>
        </p:txBody>
      </p:sp>
    </p:spTree>
    <p:extLst>
      <p:ext uri="{BB962C8B-B14F-4D97-AF65-F5344CB8AC3E}">
        <p14:creationId xmlns:p14="http://schemas.microsoft.com/office/powerpoint/2010/main" val="2134882819"/>
      </p:ext>
    </p:extLst>
  </p:cSld>
  <p:clrMapOvr>
    <a:masterClrMapping/>
  </p:clrMapOvr>
</p:sldLayout>
</file>

<file path=ppt/slideLayouts/slideLayout988.xml><?xml version="1.0" encoding="utf-8"?>
<p:sldLayout xmlns:a="http://schemas.openxmlformats.org/drawingml/2006/main" xmlns:r="http://schemas.openxmlformats.org/officeDocument/2006/relationships" xmlns:p="http://schemas.openxmlformats.org/presentationml/2006/main" type="txAndTwoObj">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p:spPr>
        <p:txBody>
          <a:bodyPr/>
          <a:lstStyle/>
          <a:p>
            <a:r>
              <a:rPr lang="en-US"/>
              <a:t>Click to edit Master title style</a:t>
            </a:r>
          </a:p>
        </p:txBody>
      </p:sp>
      <p:sp>
        <p:nvSpPr>
          <p:cNvPr id="3" name="Text Placeholder 2"/>
          <p:cNvSpPr>
            <a:spLocks noGrp="1"/>
          </p:cNvSpPr>
          <p:nvPr>
            <p:ph type="body" sz="half" idx="1"/>
          </p:nvPr>
        </p:nvSpPr>
        <p:spPr>
          <a:xfrm>
            <a:off x="914400" y="1981200"/>
            <a:ext cx="508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981200"/>
            <a:ext cx="508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4114800"/>
            <a:ext cx="508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2054">
            <a:extLst>
              <a:ext uri="{FF2B5EF4-FFF2-40B4-BE49-F238E27FC236}">
                <a16:creationId xmlns="" xmlns:a16="http://schemas.microsoft.com/office/drawing/2014/main" id="{C8528F66-4EEB-4FF1-AF88-99DE1F3CB929}"/>
              </a:ext>
            </a:extLst>
          </p:cNvPr>
          <p:cNvSpPr>
            <a:spLocks noGrp="1" noChangeArrowheads="1"/>
          </p:cNvSpPr>
          <p:nvPr>
            <p:ph type="dt" sz="half" idx="10"/>
          </p:nvPr>
        </p:nvSpPr>
        <p:spPr>
          <a:xfrm>
            <a:off x="914400" y="6248400"/>
            <a:ext cx="2540000" cy="457200"/>
          </a:xfrm>
        </p:spPr>
        <p:txBody>
          <a:bodyPr/>
          <a:lstStyle>
            <a:lvl1pPr eaLnBrk="1" hangingPunct="1">
              <a:defRPr>
                <a:latin typeface=".VnTime" pitchFamily="34" charset="0"/>
                <a:cs typeface="Arial" pitchFamily="34" charset="0"/>
              </a:defRPr>
            </a:lvl1pPr>
          </a:lstStyle>
          <a:p>
            <a:pPr>
              <a:defRPr/>
            </a:pPr>
            <a:endParaRPr lang="en-US"/>
          </a:p>
        </p:txBody>
      </p:sp>
      <p:sp>
        <p:nvSpPr>
          <p:cNvPr id="7" name="Rectangle 2055">
            <a:extLst>
              <a:ext uri="{FF2B5EF4-FFF2-40B4-BE49-F238E27FC236}">
                <a16:creationId xmlns="" xmlns:a16="http://schemas.microsoft.com/office/drawing/2014/main" id="{534F4C2E-4061-461F-A164-DD23EFB42DB4}"/>
              </a:ext>
            </a:extLst>
          </p:cNvPr>
          <p:cNvSpPr>
            <a:spLocks noGrp="1" noChangeArrowheads="1"/>
          </p:cNvSpPr>
          <p:nvPr>
            <p:ph type="ftr" sz="quarter" idx="11"/>
          </p:nvPr>
        </p:nvSpPr>
        <p:spPr>
          <a:xfrm>
            <a:off x="4165600" y="6248400"/>
            <a:ext cx="3860800" cy="457200"/>
          </a:xfrm>
        </p:spPr>
        <p:txBody>
          <a:bodyPr/>
          <a:lstStyle>
            <a:lvl1pPr eaLnBrk="1" hangingPunct="1">
              <a:defRPr>
                <a:latin typeface=".VnTime" pitchFamily="34" charset="0"/>
                <a:cs typeface="Arial" pitchFamily="34" charset="0"/>
              </a:defRPr>
            </a:lvl1pPr>
          </a:lstStyle>
          <a:p>
            <a:pPr>
              <a:defRPr/>
            </a:pPr>
            <a:endParaRPr lang="en-US"/>
          </a:p>
        </p:txBody>
      </p:sp>
      <p:sp>
        <p:nvSpPr>
          <p:cNvPr id="8" name="Rectangle 2056">
            <a:extLst>
              <a:ext uri="{FF2B5EF4-FFF2-40B4-BE49-F238E27FC236}">
                <a16:creationId xmlns="" xmlns:a16="http://schemas.microsoft.com/office/drawing/2014/main" id="{782418D7-F9FC-442E-8664-7DD98BAC18F7}"/>
              </a:ext>
            </a:extLst>
          </p:cNvPr>
          <p:cNvSpPr>
            <a:spLocks noGrp="1" noChangeArrowheads="1"/>
          </p:cNvSpPr>
          <p:nvPr>
            <p:ph type="sldNum" sz="quarter" idx="12"/>
          </p:nvPr>
        </p:nvSpPr>
        <p:spPr>
          <a:xfrm>
            <a:off x="8737600" y="6248400"/>
            <a:ext cx="2540000" cy="457200"/>
          </a:xfrm>
        </p:spPr>
        <p:txBody>
          <a:bodyPr/>
          <a:lstStyle>
            <a:lvl1pPr eaLnBrk="1" hangingPunct="1">
              <a:defRPr>
                <a:latin typeface=".VnTime" panose="020B7200000000000000" pitchFamily="34" charset="0"/>
              </a:defRPr>
            </a:lvl1pPr>
          </a:lstStyle>
          <a:p>
            <a:fld id="{6EAB43B5-915D-463C-82BB-7E3F44E598CE}" type="slidenum">
              <a:rPr lang="en-US" altLang="en-US"/>
              <a:pPr/>
              <a:t>‹#›</a:t>
            </a:fld>
            <a:endParaRPr lang="en-US" altLang="en-US"/>
          </a:p>
        </p:txBody>
      </p:sp>
    </p:spTree>
    <p:extLst>
      <p:ext uri="{BB962C8B-B14F-4D97-AF65-F5344CB8AC3E}">
        <p14:creationId xmlns:p14="http://schemas.microsoft.com/office/powerpoint/2010/main" val="2918944009"/>
      </p:ext>
    </p:extLst>
  </p:cSld>
  <p:clrMapOvr>
    <a:masterClrMapping/>
  </p:clrMapOvr>
</p:sldLayout>
</file>

<file path=ppt/slideLayouts/slideLayout989.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438400" y="350838"/>
            <a:ext cx="9245600" cy="563562"/>
          </a:xfrm>
        </p:spPr>
        <p:txBody>
          <a:bodyPr/>
          <a:lstStyle/>
          <a:p>
            <a:r>
              <a:rPr lang="en-US"/>
              <a:t>Click to edit Master title style</a:t>
            </a:r>
          </a:p>
        </p:txBody>
      </p:sp>
      <p:sp>
        <p:nvSpPr>
          <p:cNvPr id="3" name="Table Placeholder 2"/>
          <p:cNvSpPr>
            <a:spLocks noGrp="1"/>
          </p:cNvSpPr>
          <p:nvPr>
            <p:ph type="tbl" idx="1"/>
          </p:nvPr>
        </p:nvSpPr>
        <p:spPr>
          <a:xfrm>
            <a:off x="711200" y="1219200"/>
            <a:ext cx="11074400" cy="4724400"/>
          </a:xfrm>
        </p:spPr>
        <p:txBody>
          <a:bodyPr rtlCol="0">
            <a:normAutofit/>
          </a:bodyPr>
          <a:lstStyle/>
          <a:p>
            <a:pPr lvl="0"/>
            <a:endParaRPr lang="en-US" noProof="0"/>
          </a:p>
        </p:txBody>
      </p:sp>
      <p:sp>
        <p:nvSpPr>
          <p:cNvPr id="4" name="Rectangle 4">
            <a:extLst>
              <a:ext uri="{FF2B5EF4-FFF2-40B4-BE49-F238E27FC236}">
                <a16:creationId xmlns="" xmlns:a16="http://schemas.microsoft.com/office/drawing/2014/main" id="{54F36D6D-93AD-4F95-892F-A4293F02EBDB}"/>
              </a:ext>
            </a:extLst>
          </p:cNvPr>
          <p:cNvSpPr>
            <a:spLocks noGrp="1" noChangeArrowheads="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p>
        </p:txBody>
      </p:sp>
      <p:sp>
        <p:nvSpPr>
          <p:cNvPr id="5" name="Rectangle 6">
            <a:extLst>
              <a:ext uri="{FF2B5EF4-FFF2-40B4-BE49-F238E27FC236}">
                <a16:creationId xmlns="" xmlns:a16="http://schemas.microsoft.com/office/drawing/2014/main" id="{7D11703A-7A82-407C-A165-81FEF65D18F4}"/>
              </a:ext>
            </a:extLst>
          </p:cNvPr>
          <p:cNvSpPr>
            <a:spLocks noGrp="1" noChangeArrowheads="1"/>
          </p:cNvSpPr>
          <p:nvPr>
            <p:ph type="sldNum" sz="quarter" idx="11"/>
          </p:nvPr>
        </p:nvSpPr>
        <p:spPr/>
        <p:txBody>
          <a:bodyPr/>
          <a:lstStyle>
            <a:lvl1pPr eaLnBrk="1" hangingPunct="1">
              <a:defRPr>
                <a:latin typeface=".VnTime" panose="020B7200000000000000" pitchFamily="34" charset="0"/>
              </a:defRPr>
            </a:lvl1pPr>
          </a:lstStyle>
          <a:p>
            <a:fld id="{D3CB1008-3182-40CD-A495-351877EC8BB3}" type="slidenum">
              <a:rPr lang="en-US" altLang="en-US"/>
              <a:pPr/>
              <a:t>‹#›</a:t>
            </a:fld>
            <a:endParaRPr lang="en-US" altLang="en-US"/>
          </a:p>
        </p:txBody>
      </p:sp>
    </p:spTree>
    <p:extLst>
      <p:ext uri="{BB962C8B-B14F-4D97-AF65-F5344CB8AC3E}">
        <p14:creationId xmlns:p14="http://schemas.microsoft.com/office/powerpoint/2010/main" val="3139488722"/>
      </p:ext>
    </p:extLst>
  </p:cSld>
  <p:clrMapOvr>
    <a:masterClrMapping/>
  </p:clrMapOvr>
</p:sldLayout>
</file>

<file path=ppt/slideLayouts/slideLayout990.xml><?xml version="1.0" encoding="utf-8"?>
<p:sldLayout xmlns:a="http://schemas.openxmlformats.org/drawingml/2006/main" xmlns:r="http://schemas.openxmlformats.org/officeDocument/2006/relationships" xmlns:p="http://schemas.openxmlformats.org/presentationml/2006/main" type="title">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973513070"/>
      </p:ext>
    </p:extLst>
  </p:cSld>
  <p:clrMapOvr>
    <a:masterClrMapping/>
  </p:clrMapOvr>
  <p:transition>
    <p:pull dir="r"/>
  </p:transition>
</p:sldLayout>
</file>

<file path=ppt/slideLayouts/slideLayout991.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9A7558F4-6993-4CF2-ADBB-1498D1FD464A}"/>
              </a:ext>
            </a:extLst>
          </p:cNvPr>
          <p:cNvSpPr/>
          <p:nvPr userDrawn="1"/>
        </p:nvSpPr>
        <p:spPr>
          <a:xfrm>
            <a:off x="-4233" y="0"/>
            <a:ext cx="2112433"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86">
              <a:defRPr/>
            </a:pPr>
            <a:endParaRPr lang="ko-KR" altLang="en-US">
              <a:solidFill>
                <a:prstClr val="white"/>
              </a:solidFill>
            </a:endParaRPr>
          </a:p>
        </p:txBody>
      </p:sp>
      <p:pic>
        <p:nvPicPr>
          <p:cNvPr id="3" name="Picture 7" descr="E:\002-KIMS BUSINESS\007-02-Fullslidesppt-Contents\20161228\02-edu\bulb-item2.png">
            <a:extLst>
              <a:ext uri="{FF2B5EF4-FFF2-40B4-BE49-F238E27FC236}">
                <a16:creationId xmlns="" xmlns:a16="http://schemas.microsoft.com/office/drawing/2014/main" id="{F679137A-301F-480D-AB5F-354B34B1E3AF}"/>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1985" y="1250950"/>
            <a:ext cx="2112433"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8" descr="E:\002-KIMS BUSINESS\007-02-Fullslidesppt-Contents\20161228\02-edu\bulb-item.png">
            <a:extLst>
              <a:ext uri="{FF2B5EF4-FFF2-40B4-BE49-F238E27FC236}">
                <a16:creationId xmlns="" xmlns:a16="http://schemas.microsoft.com/office/drawing/2014/main" id="{EB6284D0-FD64-4DB4-B84C-CB5A0BD07FB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r="50000"/>
          <a:stretch>
            <a:fillRect/>
          </a:stretch>
        </p:blipFill>
        <p:spPr bwMode="auto">
          <a:xfrm>
            <a:off x="1051984" y="1250950"/>
            <a:ext cx="1056216"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06880039"/>
      </p:ext>
    </p:extLst>
  </p:cSld>
  <p:clrMapOvr>
    <a:masterClrMapping/>
  </p:clrMapOvr>
</p:sldLayout>
</file>

<file path=ppt/slideLayouts/slideLayout992.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3" name="Freeform 6">
            <a:extLst>
              <a:ext uri="{FF2B5EF4-FFF2-40B4-BE49-F238E27FC236}">
                <a16:creationId xmlns="" xmlns:a16="http://schemas.microsoft.com/office/drawing/2014/main" id="{4DA54B94-14B3-47B4-B507-96834BE61AAD}"/>
              </a:ext>
            </a:extLst>
          </p:cNvPr>
          <p:cNvSpPr/>
          <p:nvPr userDrawn="1"/>
        </p:nvSpPr>
        <p:spPr>
          <a:xfrm rot="5400000">
            <a:off x="3096155" y="-2214033"/>
            <a:ext cx="6511925" cy="11286067"/>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83">
              <a:defRPr/>
            </a:pPr>
            <a:endParaRPr lang="en-US">
              <a:solidFill>
                <a:prstClr val="white"/>
              </a:solidFill>
            </a:endParaRPr>
          </a:p>
        </p:txBody>
      </p:sp>
      <p:grpSp>
        <p:nvGrpSpPr>
          <p:cNvPr id="4" name="Group 2">
            <a:extLst>
              <a:ext uri="{FF2B5EF4-FFF2-40B4-BE49-F238E27FC236}">
                <a16:creationId xmlns="" xmlns:a16="http://schemas.microsoft.com/office/drawing/2014/main" id="{718B5AEA-B8AB-407C-8CB0-9CCFE2CE5BA2}"/>
              </a:ext>
            </a:extLst>
          </p:cNvPr>
          <p:cNvGrpSpPr>
            <a:grpSpLocks/>
          </p:cNvGrpSpPr>
          <p:nvPr userDrawn="1"/>
        </p:nvGrpSpPr>
        <p:grpSpPr bwMode="auto">
          <a:xfrm rot="21358364">
            <a:off x="275167" y="3956051"/>
            <a:ext cx="1327151" cy="2741613"/>
            <a:chOff x="1355925" y="1388842"/>
            <a:chExt cx="2157296" cy="4455902"/>
          </a:xfrm>
        </p:grpSpPr>
        <p:pic>
          <p:nvPicPr>
            <p:cNvPr id="5" name="Picture 3">
              <a:extLst>
                <a:ext uri="{FF2B5EF4-FFF2-40B4-BE49-F238E27FC236}">
                  <a16:creationId xmlns="" xmlns:a16="http://schemas.microsoft.com/office/drawing/2014/main" id="{A12FDEC4-46C1-4BC8-BBFC-FFD066CEAB8A}"/>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669343" y="1388842"/>
              <a:ext cx="1843878" cy="2071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4">
              <a:extLst>
                <a:ext uri="{FF2B5EF4-FFF2-40B4-BE49-F238E27FC236}">
                  <a16:creationId xmlns="" xmlns:a16="http://schemas.microsoft.com/office/drawing/2014/main" id="{466E7566-5E0F-4970-9026-08669CD0755C}"/>
                </a:ext>
              </a:extLst>
            </p:cNvPr>
            <p:cNvPicPr>
              <a:picLocks noChangeAspect="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355925" y="2853588"/>
              <a:ext cx="1375244" cy="2991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 name="Text Placeholder 9"/>
          <p:cNvSpPr>
            <a:spLocks noGrp="1"/>
          </p:cNvSpPr>
          <p:nvPr>
            <p:ph type="body" sz="quarter" idx="10"/>
          </p:nvPr>
        </p:nvSpPr>
        <p:spPr>
          <a:xfrm>
            <a:off x="1594111" y="640844"/>
            <a:ext cx="10220900" cy="724247"/>
          </a:xfrm>
          <a:prstGeom prst="rect">
            <a:avLst/>
          </a:prstGeom>
        </p:spPr>
        <p:txBody>
          <a:bodyPr anchor="ctr"/>
          <a:lstStyle>
            <a:lvl1pPr marL="0" indent="0" algn="l">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478915466"/>
      </p:ext>
    </p:extLst>
  </p:cSld>
  <p:clrMapOvr>
    <a:masterClrMapping/>
  </p:clrMapOvr>
</p:sldLayout>
</file>

<file path=ppt/slideLayouts/slideLayout993.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7188206"/>
      </p:ext>
    </p:extLst>
  </p:cSld>
  <p:clrMapOvr>
    <a:masterClrMapping/>
  </p:clrMapOvr>
</p:sldLayout>
</file>

<file path=ppt/slideLayouts/slideLayout994.xml><?xml version="1.0" encoding="utf-8"?>
<p:sldLayout xmlns:a="http://schemas.openxmlformats.org/drawingml/2006/main" xmlns:r="http://schemas.openxmlformats.org/officeDocument/2006/relationships" xmlns:p="http://schemas.openxmlformats.org/presentationml/2006/main" userDrawn="1">
  <p:cSld name="Basic Layout">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0" y="164640"/>
            <a:ext cx="12192000" cy="768085"/>
          </a:xfrm>
          <a:prstGeom prst="rect">
            <a:avLst/>
          </a:prstGeom>
        </p:spPr>
        <p:txBody>
          <a:bodyPr anchor="ctr"/>
          <a:lstStyle>
            <a:lvl1pPr marL="0" indent="0" algn="ctr">
              <a:buNone/>
              <a:defRPr sz="3600" b="0" baseline="0">
                <a:solidFill>
                  <a:schemeClr val="tx1">
                    <a:lumMod val="75000"/>
                    <a:lumOff val="25000"/>
                  </a:schemeClr>
                </a:solidFill>
                <a:latin typeface="+mj-lt"/>
                <a:cs typeface="Arial" pitchFamily="34" charset="0"/>
              </a:defRPr>
            </a:lvl1pPr>
          </a:lstStyle>
          <a:p>
            <a:pPr lvl="0"/>
            <a:r>
              <a:rPr lang="en-US" altLang="ko-KR"/>
              <a:t>Click to edit Master text styles</a:t>
            </a:r>
          </a:p>
        </p:txBody>
      </p:sp>
      <p:sp>
        <p:nvSpPr>
          <p:cNvPr id="11" name="Text Placeholder 9"/>
          <p:cNvSpPr>
            <a:spLocks noGrp="1"/>
          </p:cNvSpPr>
          <p:nvPr>
            <p:ph type="body" sz="quarter" idx="11"/>
          </p:nvPr>
        </p:nvSpPr>
        <p:spPr>
          <a:xfrm>
            <a:off x="0" y="932725"/>
            <a:ext cx="12192000" cy="384043"/>
          </a:xfrm>
          <a:prstGeom prst="rect">
            <a:avLst/>
          </a:prstGeom>
        </p:spPr>
        <p:txBody>
          <a:bodyPr anchor="ctr"/>
          <a:lstStyle>
            <a:lvl1pPr marL="0" indent="0" algn="ctr">
              <a:buNone/>
              <a:defRPr sz="1400" b="0" baseline="0">
                <a:solidFill>
                  <a:schemeClr val="tx1">
                    <a:lumMod val="75000"/>
                    <a:lumOff val="25000"/>
                  </a:schemeClr>
                </a:solidFill>
                <a:latin typeface="+mn-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1267852692"/>
      </p:ext>
    </p:extLst>
  </p:cSld>
  <p:clrMapOvr>
    <a:masterClrMapping/>
  </p:clrMapOvr>
</p:sldLayout>
</file>

<file path=ppt/slideLayouts/slideLayout995.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277160568"/>
      </p:ext>
    </p:extLst>
  </p:cSld>
  <p:clrMapOvr>
    <a:masterClrMapping/>
  </p:clrMapOvr>
</p:sldLayout>
</file>

<file path=ppt/slideLayouts/slideLayout996.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pPr defTabSz="914286"/>
            <a:endParaRPr lang="en-US">
              <a:solidFill>
                <a:prstClr val="black"/>
              </a:solidFill>
            </a:endParaRPr>
          </a:p>
        </p:txBody>
      </p:sp>
    </p:spTree>
    <p:extLst>
      <p:ext uri="{BB962C8B-B14F-4D97-AF65-F5344CB8AC3E}">
        <p14:creationId xmlns:p14="http://schemas.microsoft.com/office/powerpoint/2010/main" val="1260487105"/>
      </p:ext>
    </p:extLst>
  </p:cSld>
  <p:clrMapOvr>
    <a:masterClrMapping/>
  </p:clrMapOvr>
</p:sldLayout>
</file>

<file path=ppt/slideLayouts/slideLayout99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pPr defTabSz="914286"/>
              <a:endParaRPr lang="en-US">
                <a:solidFill>
                  <a:prstClr val="black"/>
                </a:solidFill>
              </a:endParaRPr>
            </a:p>
          </p:txBody>
        </p:sp>
        <p:grpSp>
          <p:nvGrpSpPr>
            <p:cNvPr id="7" name="Group 6">
              <a:extLst>
                <a:ext uri="{FF2B5EF4-FFF2-40B4-BE49-F238E27FC236}">
                  <a16:creationId xmlns=""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pPr defTabSz="914286"/>
                <a:endParaRPr lang="en-US">
                  <a:solidFill>
                    <a:prstClr val="black"/>
                  </a:solidFill>
                </a:endParaRPr>
              </a:p>
            </p:txBody>
          </p:sp>
          <p:sp>
            <p:nvSpPr>
              <p:cNvPr id="10" name="Rectangle: Rounded Corners 9">
                <a:extLst>
                  <a:ext uri="{FF2B5EF4-FFF2-40B4-BE49-F238E27FC236}">
                    <a16:creationId xmlns=""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grpSp>
        <p:sp>
          <p:nvSpPr>
            <p:cNvPr id="8" name="Rectangle 7">
              <a:extLst>
                <a:ext uri="{FF2B5EF4-FFF2-40B4-BE49-F238E27FC236}">
                  <a16:creationId xmlns=""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grpSp>
      <p:grpSp>
        <p:nvGrpSpPr>
          <p:cNvPr id="11" name="Group 10">
            <a:extLst>
              <a:ext uri="{FF2B5EF4-FFF2-40B4-BE49-F238E27FC236}">
                <a16:creationId xmlns=""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pPr defTabSz="914286"/>
              <a:endParaRPr lang="en-US">
                <a:solidFill>
                  <a:prstClr val="black"/>
                </a:solidFill>
              </a:endParaRPr>
            </a:p>
          </p:txBody>
        </p:sp>
        <p:grpSp>
          <p:nvGrpSpPr>
            <p:cNvPr id="13" name="Group 12">
              <a:extLst>
                <a:ext uri="{FF2B5EF4-FFF2-40B4-BE49-F238E27FC236}">
                  <a16:creationId xmlns=""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pPr defTabSz="914286"/>
                <a:endParaRPr lang="en-US">
                  <a:solidFill>
                    <a:prstClr val="black"/>
                  </a:solidFill>
                </a:endParaRPr>
              </a:p>
            </p:txBody>
          </p:sp>
          <p:sp>
            <p:nvSpPr>
              <p:cNvPr id="16" name="Rectangle: Rounded Corners 15">
                <a:extLst>
                  <a:ext uri="{FF2B5EF4-FFF2-40B4-BE49-F238E27FC236}">
                    <a16:creationId xmlns=""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grpSp>
        <p:sp>
          <p:nvSpPr>
            <p:cNvPr id="14" name="Rectangle 13">
              <a:extLst>
                <a:ext uri="{FF2B5EF4-FFF2-40B4-BE49-F238E27FC236}">
                  <a16:creationId xmlns=""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grpSp>
    </p:spTree>
    <p:extLst>
      <p:ext uri="{BB962C8B-B14F-4D97-AF65-F5344CB8AC3E}">
        <p14:creationId xmlns:p14="http://schemas.microsoft.com/office/powerpoint/2010/main" val="1084210760"/>
      </p:ext>
    </p:extLst>
  </p:cSld>
  <p:clrMapOvr>
    <a:masterClrMapping/>
  </p:clrMapOvr>
</p:sldLayout>
</file>

<file path=ppt/slideLayouts/slideLayout99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934613018"/>
      </p:ext>
    </p:extLst>
  </p:cSld>
  <p:clrMapOvr>
    <a:masterClrMapping/>
  </p:clrMapOvr>
</p:sldLayout>
</file>

<file path=ppt/slideLayouts/slideLayout999.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31032547"/>
      </p:ext>
    </p:extLst>
  </p:cSld>
  <p:clrMapOvr>
    <a:masterClrMapping/>
  </p:clrMapOvr>
</p:sldLayout>
</file>

<file path=ppt/slideLayouts/slideLayout1000.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7" name="Freeform: Shape 6">
            <a:extLst>
              <a:ext uri="{FF2B5EF4-FFF2-40B4-BE49-F238E27FC236}">
                <a16:creationId xmlns=""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Tree>
    <p:extLst>
      <p:ext uri="{BB962C8B-B14F-4D97-AF65-F5344CB8AC3E}">
        <p14:creationId xmlns:p14="http://schemas.microsoft.com/office/powerpoint/2010/main" val="3639459822"/>
      </p:ext>
    </p:extLst>
  </p:cSld>
  <p:clrMapOvr>
    <a:masterClrMapping/>
  </p:clrMapOvr>
</p:sldLayout>
</file>

<file path=ppt/slideLayouts/slideLayout1001.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929057"/>
      </p:ext>
    </p:extLst>
  </p:cSld>
  <p:clrMapOvr>
    <a:masterClrMapping/>
  </p:clrMapOvr>
</p:sldLayout>
</file>

<file path=ppt/slideLayouts/slideLayout1002.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0436753"/>
      </p:ext>
    </p:extLst>
  </p:cSld>
  <p:clrMapOvr>
    <a:masterClrMapping/>
  </p:clrMapOvr>
</p:sldLayout>
</file>

<file path=ppt/slideLayouts/slideLayout1003.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35513628"/>
      </p:ext>
    </p:extLst>
  </p:cSld>
  <p:clrMapOvr>
    <a:masterClrMapping/>
  </p:clrMapOvr>
</p:sldLayout>
</file>

<file path=ppt/slideLayouts/slideLayout1004.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950161856"/>
      </p:ext>
    </p:extLst>
  </p:cSld>
  <p:clrMapOvr>
    <a:masterClrMapping/>
  </p:clrMapOvr>
</p:sldLayout>
</file>

<file path=ppt/slideLayouts/slideLayout100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pic>
        <p:nvPicPr>
          <p:cNvPr id="3" name="Picture 3" descr="D:\KBM-정애\014-Fullppt\PNG이미지\탭.png">
            <a:extLst>
              <a:ext uri="{FF2B5EF4-FFF2-40B4-BE49-F238E27FC236}">
                <a16:creationId xmlns=""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145246801"/>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1006.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defTabSz="914286">
              <a:defRPr/>
            </a:pPr>
            <a:endParaRPr lang="vi-VN">
              <a:solidFill>
                <a:prstClr val="black"/>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defTabSz="914286">
              <a:defRPr/>
            </a:pPr>
            <a:endParaRPr lang="vi-VN">
              <a:solidFill>
                <a:prstClr val="black"/>
              </a:solidFill>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defTabSz="914286"/>
            <a:fld id="{5FCE6B18-65B2-4B6C-8723-E410D3B66419}" type="slidenum">
              <a:rPr lang="vi-VN">
                <a:solidFill>
                  <a:prstClr val="black"/>
                </a:solidFill>
              </a:rPr>
              <a:pPr defTabSz="914286"/>
              <a:t>‹#›</a:t>
            </a:fld>
            <a:endParaRPr lang="vi-VN">
              <a:solidFill>
                <a:prstClr val="black"/>
              </a:solidFill>
            </a:endParaRPr>
          </a:p>
        </p:txBody>
      </p:sp>
    </p:spTree>
    <p:extLst>
      <p:ext uri="{BB962C8B-B14F-4D97-AF65-F5344CB8AC3E}">
        <p14:creationId xmlns:p14="http://schemas.microsoft.com/office/powerpoint/2010/main" val="3794075498"/>
      </p:ext>
    </p:extLst>
  </p:cSld>
  <p:clrMapOvr>
    <a:masterClrMapping/>
  </p:clrMapOvr>
  <p:transition>
    <p:wedge/>
  </p:transition>
</p:sldLayout>
</file>

<file path=ppt/slideLayouts/slideLayout100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609600" y="6245225"/>
            <a:ext cx="2844800" cy="476250"/>
          </a:xfrm>
          <a:prstGeom prst="rect">
            <a:avLst/>
          </a:prstGeom>
        </p:spPr>
        <p:txBody>
          <a:bodyPr/>
          <a:lstStyle>
            <a:lvl1pPr>
              <a:defRPr/>
            </a:lvl1pPr>
          </a:lstStyle>
          <a:p>
            <a:pPr defTabSz="914286"/>
            <a:endParaRPr lang="en-US">
              <a:solidFill>
                <a:prstClr val="black"/>
              </a:solidFill>
            </a:endParaRPr>
          </a:p>
        </p:txBody>
      </p:sp>
      <p:sp>
        <p:nvSpPr>
          <p:cNvPr id="5" name="Footer Placeholder 4"/>
          <p:cNvSpPr>
            <a:spLocks noGrp="1"/>
          </p:cNvSpPr>
          <p:nvPr>
            <p:ph type="ftr" sz="quarter" idx="11"/>
          </p:nvPr>
        </p:nvSpPr>
        <p:spPr>
          <a:xfrm>
            <a:off x="4165600" y="6245225"/>
            <a:ext cx="3860800" cy="476250"/>
          </a:xfrm>
          <a:prstGeom prst="rect">
            <a:avLst/>
          </a:prstGeom>
        </p:spPr>
        <p:txBody>
          <a:bodyPr/>
          <a:lstStyle>
            <a:lvl1pPr>
              <a:defRPr/>
            </a:lvl1pPr>
          </a:lstStyle>
          <a:p>
            <a:pPr defTabSz="914286"/>
            <a:endParaRPr lang="en-US">
              <a:solidFill>
                <a:prstClr val="black"/>
              </a:solidFill>
            </a:endParaRPr>
          </a:p>
        </p:txBody>
      </p:sp>
      <p:sp>
        <p:nvSpPr>
          <p:cNvPr id="6" name="Slide Number Placeholder 5"/>
          <p:cNvSpPr>
            <a:spLocks noGrp="1"/>
          </p:cNvSpPr>
          <p:nvPr>
            <p:ph type="sldNum" sz="quarter" idx="12"/>
          </p:nvPr>
        </p:nvSpPr>
        <p:spPr>
          <a:xfrm>
            <a:off x="8737600" y="6245225"/>
            <a:ext cx="2844800" cy="476250"/>
          </a:xfrm>
          <a:prstGeom prst="rect">
            <a:avLst/>
          </a:prstGeom>
        </p:spPr>
        <p:txBody>
          <a:bodyPr/>
          <a:lstStyle>
            <a:lvl1pPr>
              <a:defRPr/>
            </a:lvl1pPr>
          </a:lstStyle>
          <a:p>
            <a:pPr defTabSz="914286"/>
            <a:fld id="{3C138C08-3F21-4D3C-ABA6-CAA014270773}" type="slidenum">
              <a:rPr lang="en-US">
                <a:solidFill>
                  <a:prstClr val="black"/>
                </a:solidFill>
              </a:rPr>
              <a:pPr defTabSz="914286"/>
              <a:t>‹#›</a:t>
            </a:fld>
            <a:endParaRPr lang="en-US">
              <a:solidFill>
                <a:prstClr val="black"/>
              </a:solidFill>
            </a:endParaRPr>
          </a:p>
        </p:txBody>
      </p:sp>
    </p:spTree>
    <p:extLst>
      <p:ext uri="{BB962C8B-B14F-4D97-AF65-F5344CB8AC3E}">
        <p14:creationId xmlns:p14="http://schemas.microsoft.com/office/powerpoint/2010/main" val="2924275014"/>
      </p:ext>
    </p:extLst>
  </p:cSld>
  <p:clrMapOvr>
    <a:masterClrMapping/>
  </p:clrMapOvr>
</p:sldLayout>
</file>

<file path=ppt/slideLayouts/slideLayout1008.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defTabSz="914286">
              <a:defRPr/>
            </a:pPr>
            <a:endParaRPr lang="en-US">
              <a:solidFill>
                <a:prstClr val="black"/>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defTabSz="914286">
              <a:defRPr/>
            </a:pPr>
            <a:endParaRPr lang="en-US">
              <a:solidFill>
                <a:prstClr val="black"/>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defTabSz="914286">
              <a:defRPr/>
            </a:pPr>
            <a:fld id="{87382A1A-400D-4979-ABC6-74398797A543}" type="slidenum">
              <a:rPr lang="en-US">
                <a:solidFill>
                  <a:prstClr val="black"/>
                </a:solidFill>
              </a:rPr>
              <a:pPr defTabSz="914286">
                <a:defRPr/>
              </a:pPr>
              <a:t>‹#›</a:t>
            </a:fld>
            <a:endParaRPr lang="en-US">
              <a:solidFill>
                <a:prstClr val="black"/>
              </a:solidFill>
            </a:endParaRPr>
          </a:p>
        </p:txBody>
      </p:sp>
    </p:spTree>
    <p:extLst>
      <p:ext uri="{BB962C8B-B14F-4D97-AF65-F5344CB8AC3E}">
        <p14:creationId xmlns:p14="http://schemas.microsoft.com/office/powerpoint/2010/main" val="3055510315"/>
      </p:ext>
    </p:extLst>
  </p:cSld>
  <p:clrMapOvr>
    <a:masterClrMapping/>
  </p:clrMapOvr>
</p:sldLayout>
</file>

<file path=ppt/slideLayouts/slideLayout1009.xml><?xml version="1.0" encoding="utf-8"?>
<p:sldLayout xmlns:a="http://schemas.openxmlformats.org/drawingml/2006/main" xmlns:r="http://schemas.openxmlformats.org/officeDocument/2006/relationships" xmlns:p="http://schemas.openxmlformats.org/presentationml/2006/main" type="objAndTx">
  <p:cSld name="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197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defTabSz="914286">
              <a:defRPr/>
            </a:pPr>
            <a:endParaRPr lang="en-US">
              <a:solidFill>
                <a:prstClr val="black"/>
              </a:solidFill>
            </a:endParaRPr>
          </a:p>
        </p:txBody>
      </p:sp>
      <p:sp>
        <p:nvSpPr>
          <p:cNvPr id="6" name="Footer Placeholder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defTabSz="914286">
              <a:defRPr/>
            </a:pPr>
            <a:endParaRPr lang="en-US">
              <a:solidFill>
                <a:prstClr val="black"/>
              </a:solidFill>
            </a:endParaRPr>
          </a:p>
        </p:txBody>
      </p:sp>
      <p:sp>
        <p:nvSpPr>
          <p:cNvPr id="7" name="Slide Number Placeholder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defTabSz="914286"/>
            <a:fld id="{316F5BA0-3E3F-4FC6-A16F-4A08706D832F}" type="slidenum">
              <a:rPr lang="en-US">
                <a:solidFill>
                  <a:prstClr val="black"/>
                </a:solidFill>
              </a:rPr>
              <a:pPr defTabSz="914286"/>
              <a:t>‹#›</a:t>
            </a:fld>
            <a:endParaRPr lang="en-US">
              <a:solidFill>
                <a:prstClr val="black"/>
              </a:solidFill>
            </a:endParaRPr>
          </a:p>
        </p:txBody>
      </p:sp>
    </p:spTree>
    <p:extLst>
      <p:ext uri="{BB962C8B-B14F-4D97-AF65-F5344CB8AC3E}">
        <p14:creationId xmlns:p14="http://schemas.microsoft.com/office/powerpoint/2010/main" val="3160245989"/>
      </p:ext>
    </p:extLst>
  </p:cSld>
  <p:clrMapOvr>
    <a:masterClrMapping/>
  </p:clrMapOvr>
</p:sldLayout>
</file>

<file path=ppt/slideLayouts/slideLayout1010.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07963"/>
            <a:ext cx="10972800" cy="792162"/>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447801"/>
            <a:ext cx="53848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447801"/>
            <a:ext cx="53848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609600" y="6245225"/>
            <a:ext cx="2844800" cy="476250"/>
          </a:xfrm>
          <a:prstGeom prst="rect">
            <a:avLst/>
          </a:prstGeom>
        </p:spPr>
        <p:txBody>
          <a:bodyPr/>
          <a:lstStyle>
            <a:lvl1pPr eaLnBrk="0" hangingPunct="0">
              <a:defRPr>
                <a:latin typeface=".VnTime" pitchFamily="34" charset="0"/>
              </a:defRPr>
            </a:lvl1pPr>
          </a:lstStyle>
          <a:p>
            <a:pPr defTabSz="914286">
              <a:defRPr/>
            </a:pPr>
            <a:endParaRPr lang="en-US">
              <a:solidFill>
                <a:prstClr val="black"/>
              </a:solidFill>
            </a:endParaRPr>
          </a:p>
        </p:txBody>
      </p:sp>
      <p:sp>
        <p:nvSpPr>
          <p:cNvPr id="6" name="Footer Placeholder 5"/>
          <p:cNvSpPr>
            <a:spLocks noGrp="1"/>
          </p:cNvSpPr>
          <p:nvPr>
            <p:ph type="ftr" sz="quarter" idx="11"/>
          </p:nvPr>
        </p:nvSpPr>
        <p:spPr>
          <a:xfrm>
            <a:off x="4165600" y="6245225"/>
            <a:ext cx="3860800" cy="476250"/>
          </a:xfrm>
          <a:prstGeom prst="rect">
            <a:avLst/>
          </a:prstGeom>
        </p:spPr>
        <p:txBody>
          <a:bodyPr/>
          <a:lstStyle>
            <a:lvl1pPr eaLnBrk="0" hangingPunct="0">
              <a:defRPr>
                <a:latin typeface=".VnTime" pitchFamily="34" charset="0"/>
              </a:defRPr>
            </a:lvl1pPr>
          </a:lstStyle>
          <a:p>
            <a:pPr defTabSz="914286">
              <a:defRPr/>
            </a:pPr>
            <a:endParaRPr lang="en-US">
              <a:solidFill>
                <a:prstClr val="black"/>
              </a:solidFill>
            </a:endParaRPr>
          </a:p>
        </p:txBody>
      </p:sp>
      <p:sp>
        <p:nvSpPr>
          <p:cNvPr id="7" name="Slide Number Placeholder 6"/>
          <p:cNvSpPr>
            <a:spLocks noGrp="1"/>
          </p:cNvSpPr>
          <p:nvPr>
            <p:ph type="sldNum" sz="quarter" idx="12"/>
          </p:nvPr>
        </p:nvSpPr>
        <p:spPr>
          <a:xfrm>
            <a:off x="8737600" y="6245225"/>
            <a:ext cx="2844800" cy="476250"/>
          </a:xfrm>
          <a:prstGeom prst="rect">
            <a:avLst/>
          </a:prstGeom>
        </p:spPr>
        <p:txBody>
          <a:bodyPr/>
          <a:lstStyle>
            <a:lvl1pPr eaLnBrk="0" hangingPunct="0">
              <a:defRPr>
                <a:latin typeface=".VnTime" pitchFamily="34" charset="0"/>
              </a:defRPr>
            </a:lvl1pPr>
          </a:lstStyle>
          <a:p>
            <a:pPr defTabSz="914286">
              <a:defRPr/>
            </a:pPr>
            <a:fld id="{C1C88FC6-F5FF-417D-AB79-43AC536E046B}" type="slidenum">
              <a:rPr lang="en-US">
                <a:solidFill>
                  <a:prstClr val="black"/>
                </a:solidFill>
              </a:rPr>
              <a:pPr defTabSz="914286">
                <a:defRPr/>
              </a:pPr>
              <a:t>‹#›</a:t>
            </a:fld>
            <a:endParaRPr lang="en-US">
              <a:solidFill>
                <a:prstClr val="black"/>
              </a:solidFill>
            </a:endParaRPr>
          </a:p>
        </p:txBody>
      </p:sp>
    </p:spTree>
    <p:extLst>
      <p:ext uri="{BB962C8B-B14F-4D97-AF65-F5344CB8AC3E}">
        <p14:creationId xmlns:p14="http://schemas.microsoft.com/office/powerpoint/2010/main" val="3867587337"/>
      </p:ext>
    </p:extLst>
  </p:cSld>
  <p:clrMapOvr>
    <a:masterClrMapping/>
  </p:clrMapOvr>
</p:sldLayout>
</file>

<file path=ppt/slideLayouts/slideLayout1011.xml><?xml version="1.0" encoding="utf-8"?>
<p:sldLayout xmlns:a="http://schemas.openxmlformats.org/drawingml/2006/main" xmlns:r="http://schemas.openxmlformats.org/officeDocument/2006/relationships" xmlns:p="http://schemas.openxmlformats.org/presentationml/2006/main" type="title" preserve="1">
  <p:cSld name="Title Slide">
    <p:bg>
      <p:bgPr>
        <a:solidFill>
          <a:srgbClr val="3333CC"/>
        </a:solidFill>
        <a:effectLst/>
      </p:bgPr>
    </p:bg>
    <p:spTree>
      <p:nvGrpSpPr>
        <p:cNvPr id="1" name=""/>
        <p:cNvGrpSpPr/>
        <p:nvPr/>
      </p:nvGrpSpPr>
      <p:grpSpPr>
        <a:xfrm>
          <a:off x="0" y="0"/>
          <a:ext cx="0" cy="0"/>
          <a:chOff x="0" y="0"/>
          <a:chExt cx="0" cy="0"/>
        </a:xfrm>
      </p:grpSpPr>
      <p:sp>
        <p:nvSpPr>
          <p:cNvPr id="4098" name="Rectangle 2"/>
          <p:cNvSpPr>
            <a:spLocks noGrp="1" noChangeArrowheads="1"/>
          </p:cNvSpPr>
          <p:nvPr>
            <p:ph type="ctrTitle"/>
          </p:nvPr>
        </p:nvSpPr>
        <p:spPr>
          <a:xfrm>
            <a:off x="609600" y="838201"/>
            <a:ext cx="10363200" cy="1470025"/>
          </a:xfrm>
        </p:spPr>
        <p:txBody>
          <a:bodyPr/>
          <a:lstStyle>
            <a:lvl1pPr>
              <a:defRPr>
                <a:solidFill>
                  <a:schemeClr val="bg1"/>
                </a:solidFill>
              </a:defRPr>
            </a:lvl1pPr>
          </a:lstStyle>
          <a:p>
            <a:r>
              <a:rPr lang="en-US"/>
              <a:t>Click to edit Master title style</a:t>
            </a:r>
          </a:p>
        </p:txBody>
      </p:sp>
      <p:sp>
        <p:nvSpPr>
          <p:cNvPr id="4099" name="Rectangle 3"/>
          <p:cNvSpPr>
            <a:spLocks noGrp="1" noChangeArrowheads="1"/>
          </p:cNvSpPr>
          <p:nvPr>
            <p:ph type="subTitle" idx="1"/>
          </p:nvPr>
        </p:nvSpPr>
        <p:spPr>
          <a:xfrm>
            <a:off x="1625600" y="2743200"/>
            <a:ext cx="8534400" cy="1752600"/>
          </a:xfrm>
        </p:spPr>
        <p:txBody>
          <a:bodyPr/>
          <a:lstStyle>
            <a:lvl1pPr marL="0" indent="60325" algn="ctr">
              <a:defRPr>
                <a:solidFill>
                  <a:schemeClr val="bg1"/>
                </a:solidFill>
              </a:defRPr>
            </a:lvl1pPr>
          </a:lstStyle>
          <a:p>
            <a:r>
              <a:rPr lang="en-US"/>
              <a:t>Click to edit Master subtitle style</a:t>
            </a:r>
          </a:p>
        </p:txBody>
      </p:sp>
      <p:sp>
        <p:nvSpPr>
          <p:cNvPr id="4" name="Rectangle 4"/>
          <p:cNvSpPr>
            <a:spLocks noGrp="1" noChangeArrowheads="1"/>
          </p:cNvSpPr>
          <p:nvPr>
            <p:ph type="dt" sz="half" idx="10"/>
          </p:nvPr>
        </p:nvSpPr>
        <p:spPr bwMode="auto">
          <a:xfrm>
            <a:off x="609600" y="6245225"/>
            <a:ext cx="2844800" cy="47625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eaLnBrk="1" hangingPunct="1">
              <a:defRPr sz="1400">
                <a:latin typeface="Arial" charset="0"/>
              </a:defRPr>
            </a:lvl1pPr>
          </a:lstStyle>
          <a:p>
            <a:pPr defTabSz="914400" fontAlgn="base">
              <a:spcBef>
                <a:spcPct val="0"/>
              </a:spcBef>
              <a:spcAft>
                <a:spcPct val="0"/>
              </a:spcAft>
              <a:defRPr/>
            </a:pPr>
            <a:endParaRPr lang="en-US">
              <a:solidFill>
                <a:srgbClr val="000000"/>
              </a:solidFill>
            </a:endParaRPr>
          </a:p>
        </p:txBody>
      </p:sp>
      <p:sp>
        <p:nvSpPr>
          <p:cNvPr id="5" name="Rectangle 5"/>
          <p:cNvSpPr>
            <a:spLocks noGrp="1" noChangeArrowheads="1"/>
          </p:cNvSpPr>
          <p:nvPr>
            <p:ph type="ftr" sz="quarter" idx="11"/>
          </p:nvPr>
        </p:nvSpPr>
        <p:spPr bwMode="auto">
          <a:xfrm>
            <a:off x="4165600" y="6245225"/>
            <a:ext cx="3860800" cy="47625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lgn="ctr" eaLnBrk="1" hangingPunct="1">
              <a:defRPr sz="1400">
                <a:latin typeface="Arial" charset="0"/>
              </a:defRPr>
            </a:lvl1pPr>
          </a:lstStyle>
          <a:p>
            <a:pPr defTabSz="914400" fontAlgn="base">
              <a:spcBef>
                <a:spcPct val="0"/>
              </a:spcBef>
              <a:spcAft>
                <a:spcPct val="0"/>
              </a:spcAft>
              <a:defRPr/>
            </a:pPr>
            <a:endParaRPr lang="en-US">
              <a:solidFill>
                <a:srgbClr val="000000"/>
              </a:solidFill>
            </a:endParaRPr>
          </a:p>
        </p:txBody>
      </p:sp>
      <p:sp>
        <p:nvSpPr>
          <p:cNvPr id="6" name="Rectangle 6"/>
          <p:cNvSpPr>
            <a:spLocks noGrp="1" noChangeArrowheads="1"/>
          </p:cNvSpPr>
          <p:nvPr>
            <p:ph type="sldNum" sz="quarter" idx="12"/>
          </p:nvPr>
        </p:nvSpPr>
        <p:spPr bwMode="auto">
          <a:xfrm>
            <a:off x="8737600" y="6245225"/>
            <a:ext cx="2844800" cy="47625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lgn="r" eaLnBrk="1" hangingPunct="1">
              <a:defRPr sz="1400"/>
            </a:lvl1pPr>
          </a:lstStyle>
          <a:p>
            <a:pPr defTabSz="914400" fontAlgn="base">
              <a:spcBef>
                <a:spcPct val="0"/>
              </a:spcBef>
              <a:spcAft>
                <a:spcPct val="0"/>
              </a:spcAft>
              <a:defRPr/>
            </a:pPr>
            <a:fld id="{944F57EA-B8E9-43E4-BA5B-3E328EED9906}" type="slidenum">
              <a:rPr lang="en-US" smtClean="0">
                <a:solidFill>
                  <a:srgbClr val="000000"/>
                </a:solidFill>
                <a:latin typeface="Arial" panose="020B0604020202020204" pitchFamily="34" charset="0"/>
              </a:rPr>
              <a:pPr defTabSz="914400" fontAlgn="base">
                <a:spcBef>
                  <a:spcPct val="0"/>
                </a:spcBef>
                <a:spcAft>
                  <a:spcPct val="0"/>
                </a:spcAft>
                <a:defRPr/>
              </a:pPr>
              <a:t>‹#›</a:t>
            </a:fld>
            <a:endParaRPr lang="en-US">
              <a:solidFill>
                <a:srgbClr val="000000"/>
              </a:solidFill>
              <a:latin typeface="Arial" panose="020B0604020202020204" pitchFamily="34" charset="0"/>
            </a:endParaRPr>
          </a:p>
        </p:txBody>
      </p:sp>
    </p:spTree>
    <p:extLst>
      <p:ext uri="{BB962C8B-B14F-4D97-AF65-F5344CB8AC3E}">
        <p14:creationId xmlns:p14="http://schemas.microsoft.com/office/powerpoint/2010/main" val="3004981916"/>
      </p:ext>
    </p:extLst>
  </p:cSld>
  <p:clrMapOvr>
    <a:masterClrMapping/>
  </p:clrMapOvr>
</p:sldLayout>
</file>

<file path=ppt/slideLayouts/slideLayout10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357331872"/>
      </p:ext>
    </p:extLst>
  </p:cSld>
  <p:clrMapOvr>
    <a:masterClrMapping/>
  </p:clrMapOvr>
</p:sldLayout>
</file>

<file path=ppt/slideLayouts/slideLayout10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4079600257"/>
      </p:ext>
    </p:extLst>
  </p:cSld>
  <p:clrMapOvr>
    <a:masterClrMapping/>
  </p:clrMapOvr>
</p:sldLayout>
</file>

<file path=ppt/slideLayouts/slideLayout10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508000" y="1219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1219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25686292"/>
      </p:ext>
    </p:extLst>
  </p:cSld>
  <p:clrMapOvr>
    <a:masterClrMapping/>
  </p:clrMapOvr>
</p:sldLayout>
</file>

<file path=ppt/slideLayouts/slideLayout10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15400972"/>
      </p:ext>
    </p:extLst>
  </p:cSld>
  <p:clrMapOvr>
    <a:masterClrMapping/>
  </p:clrMapOvr>
</p:sldLayout>
</file>

<file path=ppt/slideLayouts/slideLayout10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563731384"/>
      </p:ext>
    </p:extLst>
  </p:cSld>
  <p:clrMapOvr>
    <a:masterClrMapping/>
  </p:clrMapOvr>
</p:sldLayout>
</file>

<file path=ppt/slideLayouts/slideLayout10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640498394"/>
      </p:ext>
    </p:extLst>
  </p:cSld>
  <p:clrMapOvr>
    <a:masterClrMapping/>
  </p:clrMapOvr>
</p:sldLayout>
</file>

<file path=ppt/slideLayouts/slideLayout10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663123442"/>
      </p:ext>
    </p:extLst>
  </p:cSld>
  <p:clrMapOvr>
    <a:masterClrMapping/>
  </p:clrMapOvr>
</p:sldLayout>
</file>

<file path=ppt/slideLayouts/slideLayout10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021704432"/>
      </p:ext>
    </p:extLst>
  </p:cSld>
  <p:clrMapOvr>
    <a:masterClrMapping/>
  </p:clrMapOvr>
</p:sldLayout>
</file>

<file path=ppt/slideLayouts/slideLayout10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50981820"/>
      </p:ext>
    </p:extLst>
  </p:cSld>
  <p:clrMapOvr>
    <a:masterClrMapping/>
  </p:clrMapOvr>
</p:sldLayout>
</file>

<file path=ppt/slideLayouts/slideLayout10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13800" y="274639"/>
            <a:ext cx="2768600" cy="5470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08000" y="274639"/>
            <a:ext cx="8102600" cy="5470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07626535"/>
      </p:ext>
    </p:extLst>
  </p:cSld>
  <p:clrMapOvr>
    <a:masterClrMapping/>
  </p:clrMapOvr>
</p:sldLayout>
</file>

<file path=ppt/slideLayouts/slideLayout102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487362"/>
          </a:xfrm>
        </p:spPr>
        <p:txBody>
          <a:bodyPr/>
          <a:lstStyle/>
          <a:p>
            <a:r>
              <a:rPr lang="en-US"/>
              <a:t>Click to edit Master title style</a:t>
            </a:r>
          </a:p>
        </p:txBody>
      </p:sp>
      <p:sp>
        <p:nvSpPr>
          <p:cNvPr id="3" name="Table Placeholder 2"/>
          <p:cNvSpPr>
            <a:spLocks noGrp="1"/>
          </p:cNvSpPr>
          <p:nvPr>
            <p:ph type="tbl" idx="1"/>
          </p:nvPr>
        </p:nvSpPr>
        <p:spPr>
          <a:xfrm>
            <a:off x="508000" y="1219201"/>
            <a:ext cx="10972800" cy="4525963"/>
          </a:xfrm>
        </p:spPr>
        <p:txBody>
          <a:bodyPr/>
          <a:lstStyle/>
          <a:p>
            <a:pPr lvl="0"/>
            <a:endParaRPr lang="en-US" noProof="0"/>
          </a:p>
        </p:txBody>
      </p:sp>
    </p:spTree>
    <p:extLst>
      <p:ext uri="{BB962C8B-B14F-4D97-AF65-F5344CB8AC3E}">
        <p14:creationId xmlns:p14="http://schemas.microsoft.com/office/powerpoint/2010/main" val="32866122"/>
      </p:ext>
    </p:extLst>
  </p:cSld>
  <p:clrMapOvr>
    <a:masterClrMapping/>
  </p:clrMapOvr>
</p:sldLayout>
</file>

<file path=ppt/slideLayouts/slideLayout1023.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487362"/>
          </a:xfrm>
        </p:spPr>
        <p:txBody>
          <a:bodyPr/>
          <a:lstStyle/>
          <a:p>
            <a:r>
              <a:rPr lang="en-US"/>
              <a:t>Click to edit Master title style</a:t>
            </a:r>
          </a:p>
        </p:txBody>
      </p:sp>
      <p:sp>
        <p:nvSpPr>
          <p:cNvPr id="3" name="Text Placeholder 2"/>
          <p:cNvSpPr>
            <a:spLocks noGrp="1"/>
          </p:cNvSpPr>
          <p:nvPr>
            <p:ph type="body" sz="half" idx="1"/>
          </p:nvPr>
        </p:nvSpPr>
        <p:spPr>
          <a:xfrm>
            <a:off x="508000" y="1219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096000" y="1219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096000" y="3557589"/>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42925944"/>
      </p:ext>
    </p:extLst>
  </p:cSld>
  <p:clrMapOvr>
    <a:masterClrMapping/>
  </p:clrMapOvr>
</p:sldLayout>
</file>

<file path=ppt/slideLayouts/slideLayout1024.xml><?xml version="1.0" encoding="utf-8"?>
<p:sldLayout xmlns:a="http://schemas.openxmlformats.org/drawingml/2006/main" xmlns:r="http://schemas.openxmlformats.org/officeDocument/2006/relationships" xmlns:p="http://schemas.openxmlformats.org/presentationml/2006/main" userDrawn="1">
  <p:cSld name="8_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0" y="0"/>
            <a:ext cx="12192000" cy="1179288"/>
          </a:xfrm>
          <a:prstGeom prst="rect">
            <a:avLst/>
          </a:prstGeom>
        </p:spPr>
        <p:txBody>
          <a:bodyPr/>
          <a:lstStyle>
            <a:lvl1pPr algn="ctr">
              <a:defRPr>
                <a:solidFill>
                  <a:schemeClr val="tx1">
                    <a:lumMod val="75000"/>
                    <a:lumOff val="25000"/>
                  </a:schemeClr>
                </a:solidFill>
                <a:latin typeface="+mj-lt"/>
                <a:cs typeface="Arial" pitchFamily="34" charset="0"/>
              </a:defRPr>
            </a:lvl1pPr>
          </a:lstStyle>
          <a:p>
            <a:r>
              <a:rPr lang="en-US" altLang="ko-KR"/>
              <a:t>Click to edit Master title style</a:t>
            </a:r>
            <a:endParaRPr lang="ko-KR" altLang="en-US" dirty="0"/>
          </a:p>
        </p:txBody>
      </p:sp>
    </p:spTree>
    <p:extLst>
      <p:ext uri="{BB962C8B-B14F-4D97-AF65-F5344CB8AC3E}">
        <p14:creationId xmlns:p14="http://schemas.microsoft.com/office/powerpoint/2010/main" val="7128773"/>
      </p:ext>
    </p:extLst>
  </p:cSld>
  <p:clrMapOvr>
    <a:masterClrMapping/>
  </p:clrMapOvr>
</p:sldLayout>
</file>

<file path=ppt/slideLayouts/slideLayout1025.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46386219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slideLayout" Target="../slideLayouts/slideLayout24.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2" Type="http://schemas.openxmlformats.org/officeDocument/2006/relationships/slideLayout" Target="../slideLayouts/slideLayout13.xml"/><Relationship Id="rId16" Type="http://schemas.openxmlformats.org/officeDocument/2006/relationships/image" Target="../media/image1.png"/><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5" Type="http://schemas.openxmlformats.org/officeDocument/2006/relationships/theme" Target="../theme/theme2.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slideLayout" Target="../slideLayouts/slideLayout25.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3.xml"/><Relationship Id="rId13" Type="http://schemas.openxmlformats.org/officeDocument/2006/relationships/slideLayout" Target="../slideLayouts/slideLayout38.xml"/><Relationship Id="rId18" Type="http://schemas.openxmlformats.org/officeDocument/2006/relationships/slideLayout" Target="../slideLayouts/slideLayout43.xml"/><Relationship Id="rId3" Type="http://schemas.openxmlformats.org/officeDocument/2006/relationships/slideLayout" Target="../slideLayouts/slideLayout28.xml"/><Relationship Id="rId21" Type="http://schemas.openxmlformats.org/officeDocument/2006/relationships/theme" Target="../theme/theme3.xml"/><Relationship Id="rId7" Type="http://schemas.openxmlformats.org/officeDocument/2006/relationships/slideLayout" Target="../slideLayouts/slideLayout32.xml"/><Relationship Id="rId12" Type="http://schemas.openxmlformats.org/officeDocument/2006/relationships/slideLayout" Target="../slideLayouts/slideLayout37.xml"/><Relationship Id="rId17" Type="http://schemas.openxmlformats.org/officeDocument/2006/relationships/slideLayout" Target="../slideLayouts/slideLayout42.xml"/><Relationship Id="rId2" Type="http://schemas.openxmlformats.org/officeDocument/2006/relationships/slideLayout" Target="../slideLayouts/slideLayout27.xml"/><Relationship Id="rId16" Type="http://schemas.openxmlformats.org/officeDocument/2006/relationships/slideLayout" Target="../slideLayouts/slideLayout41.xml"/><Relationship Id="rId20" Type="http://schemas.openxmlformats.org/officeDocument/2006/relationships/slideLayout" Target="../slideLayouts/slideLayout45.xml"/><Relationship Id="rId1" Type="http://schemas.openxmlformats.org/officeDocument/2006/relationships/slideLayout" Target="../slideLayouts/slideLayout26.xml"/><Relationship Id="rId6" Type="http://schemas.openxmlformats.org/officeDocument/2006/relationships/slideLayout" Target="../slideLayouts/slideLayout31.xml"/><Relationship Id="rId11" Type="http://schemas.openxmlformats.org/officeDocument/2006/relationships/slideLayout" Target="../slideLayouts/slideLayout36.xml"/><Relationship Id="rId5" Type="http://schemas.openxmlformats.org/officeDocument/2006/relationships/slideLayout" Target="../slideLayouts/slideLayout30.xml"/><Relationship Id="rId15" Type="http://schemas.openxmlformats.org/officeDocument/2006/relationships/slideLayout" Target="../slideLayouts/slideLayout40.xml"/><Relationship Id="rId10" Type="http://schemas.openxmlformats.org/officeDocument/2006/relationships/slideLayout" Target="../slideLayouts/slideLayout35.xml"/><Relationship Id="rId19" Type="http://schemas.openxmlformats.org/officeDocument/2006/relationships/slideLayout" Target="../slideLayouts/slideLayout44.xml"/><Relationship Id="rId4" Type="http://schemas.openxmlformats.org/officeDocument/2006/relationships/slideLayout" Target="../slideLayouts/slideLayout29.xml"/><Relationship Id="rId9" Type="http://schemas.openxmlformats.org/officeDocument/2006/relationships/slideLayout" Target="../slideLayouts/slideLayout34.xml"/><Relationship Id="rId14" Type="http://schemas.openxmlformats.org/officeDocument/2006/relationships/slideLayout" Target="../slideLayouts/slideLayout39.xml"/><Relationship Id="rId22" Type="http://schemas.openxmlformats.org/officeDocument/2006/relationships/image" Target="../media/image1.png"/></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3.xml"/><Relationship Id="rId13" Type="http://schemas.openxmlformats.org/officeDocument/2006/relationships/slideLayout" Target="../slideLayouts/slideLayout58.xml"/><Relationship Id="rId3" Type="http://schemas.openxmlformats.org/officeDocument/2006/relationships/slideLayout" Target="../slideLayouts/slideLayout48.xml"/><Relationship Id="rId7" Type="http://schemas.openxmlformats.org/officeDocument/2006/relationships/slideLayout" Target="../slideLayouts/slideLayout52.xml"/><Relationship Id="rId12" Type="http://schemas.openxmlformats.org/officeDocument/2006/relationships/slideLayout" Target="../slideLayouts/slideLayout57.xml"/><Relationship Id="rId2" Type="http://schemas.openxmlformats.org/officeDocument/2006/relationships/slideLayout" Target="../slideLayouts/slideLayout47.xml"/><Relationship Id="rId1" Type="http://schemas.openxmlformats.org/officeDocument/2006/relationships/slideLayout" Target="../slideLayouts/slideLayout46.xml"/><Relationship Id="rId6" Type="http://schemas.openxmlformats.org/officeDocument/2006/relationships/slideLayout" Target="../slideLayouts/slideLayout51.xml"/><Relationship Id="rId11" Type="http://schemas.openxmlformats.org/officeDocument/2006/relationships/slideLayout" Target="../slideLayouts/slideLayout56.xml"/><Relationship Id="rId5" Type="http://schemas.openxmlformats.org/officeDocument/2006/relationships/slideLayout" Target="../slideLayouts/slideLayout50.xml"/><Relationship Id="rId10" Type="http://schemas.openxmlformats.org/officeDocument/2006/relationships/slideLayout" Target="../slideLayouts/slideLayout55.xml"/><Relationship Id="rId4" Type="http://schemas.openxmlformats.org/officeDocument/2006/relationships/slideLayout" Target="../slideLayouts/slideLayout49.xml"/><Relationship Id="rId9" Type="http://schemas.openxmlformats.org/officeDocument/2006/relationships/slideLayout" Target="../slideLayouts/slideLayout54.xml"/><Relationship Id="rId14"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66.xml"/><Relationship Id="rId13" Type="http://schemas.openxmlformats.org/officeDocument/2006/relationships/slideLayout" Target="../slideLayouts/slideLayout71.xml"/><Relationship Id="rId18" Type="http://schemas.openxmlformats.org/officeDocument/2006/relationships/slideLayout" Target="../slideLayouts/slideLayout76.xml"/><Relationship Id="rId3" Type="http://schemas.openxmlformats.org/officeDocument/2006/relationships/slideLayout" Target="../slideLayouts/slideLayout61.xml"/><Relationship Id="rId7" Type="http://schemas.openxmlformats.org/officeDocument/2006/relationships/slideLayout" Target="../slideLayouts/slideLayout65.xml"/><Relationship Id="rId12" Type="http://schemas.openxmlformats.org/officeDocument/2006/relationships/slideLayout" Target="../slideLayouts/slideLayout70.xml"/><Relationship Id="rId17" Type="http://schemas.openxmlformats.org/officeDocument/2006/relationships/slideLayout" Target="../slideLayouts/slideLayout75.xml"/><Relationship Id="rId2" Type="http://schemas.openxmlformats.org/officeDocument/2006/relationships/slideLayout" Target="../slideLayouts/slideLayout60.xml"/><Relationship Id="rId16" Type="http://schemas.openxmlformats.org/officeDocument/2006/relationships/slideLayout" Target="../slideLayouts/slideLayout74.xml"/><Relationship Id="rId1" Type="http://schemas.openxmlformats.org/officeDocument/2006/relationships/slideLayout" Target="../slideLayouts/slideLayout59.xml"/><Relationship Id="rId6" Type="http://schemas.openxmlformats.org/officeDocument/2006/relationships/slideLayout" Target="../slideLayouts/slideLayout64.xml"/><Relationship Id="rId11" Type="http://schemas.openxmlformats.org/officeDocument/2006/relationships/slideLayout" Target="../slideLayouts/slideLayout69.xml"/><Relationship Id="rId5" Type="http://schemas.openxmlformats.org/officeDocument/2006/relationships/slideLayout" Target="../slideLayouts/slideLayout63.xml"/><Relationship Id="rId15" Type="http://schemas.openxmlformats.org/officeDocument/2006/relationships/slideLayout" Target="../slideLayouts/slideLayout73.xml"/><Relationship Id="rId10" Type="http://schemas.openxmlformats.org/officeDocument/2006/relationships/slideLayout" Target="../slideLayouts/slideLayout68.xml"/><Relationship Id="rId19" Type="http://schemas.openxmlformats.org/officeDocument/2006/relationships/theme" Target="../theme/theme5.xml"/><Relationship Id="rId4" Type="http://schemas.openxmlformats.org/officeDocument/2006/relationships/slideLayout" Target="../slideLayouts/slideLayout62.xml"/><Relationship Id="rId9" Type="http://schemas.openxmlformats.org/officeDocument/2006/relationships/slideLayout" Target="../slideLayouts/slideLayout67.xml"/><Relationship Id="rId14" Type="http://schemas.openxmlformats.org/officeDocument/2006/relationships/slideLayout" Target="../slideLayouts/slideLayout7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84.xml"/><Relationship Id="rId13" Type="http://schemas.openxmlformats.org/officeDocument/2006/relationships/slideLayout" Target="../slideLayouts/slideLayout89.xml"/><Relationship Id="rId3" Type="http://schemas.openxmlformats.org/officeDocument/2006/relationships/slideLayout" Target="../slideLayouts/slideLayout79.xml"/><Relationship Id="rId7" Type="http://schemas.openxmlformats.org/officeDocument/2006/relationships/slideLayout" Target="../slideLayouts/slideLayout83.xml"/><Relationship Id="rId12" Type="http://schemas.openxmlformats.org/officeDocument/2006/relationships/slideLayout" Target="../slideLayouts/slideLayout88.xml"/><Relationship Id="rId2" Type="http://schemas.openxmlformats.org/officeDocument/2006/relationships/slideLayout" Target="../slideLayouts/slideLayout78.xml"/><Relationship Id="rId1" Type="http://schemas.openxmlformats.org/officeDocument/2006/relationships/slideLayout" Target="../slideLayouts/slideLayout77.xml"/><Relationship Id="rId6" Type="http://schemas.openxmlformats.org/officeDocument/2006/relationships/slideLayout" Target="../slideLayouts/slideLayout82.xml"/><Relationship Id="rId11" Type="http://schemas.openxmlformats.org/officeDocument/2006/relationships/slideLayout" Target="../slideLayouts/slideLayout87.xml"/><Relationship Id="rId5" Type="http://schemas.openxmlformats.org/officeDocument/2006/relationships/slideLayout" Target="../slideLayouts/slideLayout81.xml"/><Relationship Id="rId10" Type="http://schemas.openxmlformats.org/officeDocument/2006/relationships/slideLayout" Target="../slideLayouts/slideLayout86.xml"/><Relationship Id="rId4" Type="http://schemas.openxmlformats.org/officeDocument/2006/relationships/slideLayout" Target="../slideLayouts/slideLayout80.xml"/><Relationship Id="rId9" Type="http://schemas.openxmlformats.org/officeDocument/2006/relationships/slideLayout" Target="../slideLayouts/slideLayout85.xml"/><Relationship Id="rId14" Type="http://schemas.openxmlformats.org/officeDocument/2006/relationships/theme" Target="../theme/theme6.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97.xml"/><Relationship Id="rId13" Type="http://schemas.openxmlformats.org/officeDocument/2006/relationships/slideLayout" Target="../slideLayouts/slideLayout102.xml"/><Relationship Id="rId3" Type="http://schemas.openxmlformats.org/officeDocument/2006/relationships/slideLayout" Target="../slideLayouts/slideLayout92.xml"/><Relationship Id="rId7" Type="http://schemas.openxmlformats.org/officeDocument/2006/relationships/slideLayout" Target="../slideLayouts/slideLayout96.xml"/><Relationship Id="rId12" Type="http://schemas.openxmlformats.org/officeDocument/2006/relationships/slideLayout" Target="../slideLayouts/slideLayout101.xml"/><Relationship Id="rId17" Type="http://schemas.openxmlformats.org/officeDocument/2006/relationships/theme" Target="../theme/theme7.xml"/><Relationship Id="rId2" Type="http://schemas.openxmlformats.org/officeDocument/2006/relationships/slideLayout" Target="../slideLayouts/slideLayout91.xml"/><Relationship Id="rId16" Type="http://schemas.openxmlformats.org/officeDocument/2006/relationships/slideLayout" Target="../slideLayouts/slideLayout105.xml"/><Relationship Id="rId1" Type="http://schemas.openxmlformats.org/officeDocument/2006/relationships/slideLayout" Target="../slideLayouts/slideLayout90.xml"/><Relationship Id="rId6" Type="http://schemas.openxmlformats.org/officeDocument/2006/relationships/slideLayout" Target="../slideLayouts/slideLayout95.xml"/><Relationship Id="rId11" Type="http://schemas.openxmlformats.org/officeDocument/2006/relationships/slideLayout" Target="../slideLayouts/slideLayout100.xml"/><Relationship Id="rId5" Type="http://schemas.openxmlformats.org/officeDocument/2006/relationships/slideLayout" Target="../slideLayouts/slideLayout94.xml"/><Relationship Id="rId15" Type="http://schemas.openxmlformats.org/officeDocument/2006/relationships/slideLayout" Target="../slideLayouts/slideLayout104.xml"/><Relationship Id="rId10" Type="http://schemas.openxmlformats.org/officeDocument/2006/relationships/slideLayout" Target="../slideLayouts/slideLayout99.xml"/><Relationship Id="rId4" Type="http://schemas.openxmlformats.org/officeDocument/2006/relationships/slideLayout" Target="../slideLayouts/slideLayout93.xml"/><Relationship Id="rId9" Type="http://schemas.openxmlformats.org/officeDocument/2006/relationships/slideLayout" Target="../slideLayouts/slideLayout98.xml"/><Relationship Id="rId14" Type="http://schemas.openxmlformats.org/officeDocument/2006/relationships/slideLayout" Target="../slideLayouts/slideLayout103.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13.xml"/><Relationship Id="rId3" Type="http://schemas.openxmlformats.org/officeDocument/2006/relationships/slideLayout" Target="../slideLayouts/slideLayout108.xml"/><Relationship Id="rId7" Type="http://schemas.openxmlformats.org/officeDocument/2006/relationships/slideLayout" Target="../slideLayouts/slideLayout112.xml"/><Relationship Id="rId2" Type="http://schemas.openxmlformats.org/officeDocument/2006/relationships/slideLayout" Target="../slideLayouts/slideLayout107.xml"/><Relationship Id="rId1" Type="http://schemas.openxmlformats.org/officeDocument/2006/relationships/slideLayout" Target="../slideLayouts/slideLayout106.xml"/><Relationship Id="rId6" Type="http://schemas.openxmlformats.org/officeDocument/2006/relationships/slideLayout" Target="../slideLayouts/slideLayout111.xml"/><Relationship Id="rId11" Type="http://schemas.openxmlformats.org/officeDocument/2006/relationships/theme" Target="../theme/theme8.xml"/><Relationship Id="rId5" Type="http://schemas.openxmlformats.org/officeDocument/2006/relationships/slideLayout" Target="../slideLayouts/slideLayout110.xml"/><Relationship Id="rId10" Type="http://schemas.openxmlformats.org/officeDocument/2006/relationships/slideLayout" Target="../slideLayouts/slideLayout115.xml"/><Relationship Id="rId4" Type="http://schemas.openxmlformats.org/officeDocument/2006/relationships/slideLayout" Target="../slideLayouts/slideLayout109.xml"/><Relationship Id="rId9" Type="http://schemas.openxmlformats.org/officeDocument/2006/relationships/slideLayout" Target="../slideLayouts/slideLayout114.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23.xml"/><Relationship Id="rId3" Type="http://schemas.openxmlformats.org/officeDocument/2006/relationships/slideLayout" Target="../slideLayouts/slideLayout118.xml"/><Relationship Id="rId7" Type="http://schemas.openxmlformats.org/officeDocument/2006/relationships/slideLayout" Target="../slideLayouts/slideLayout122.xml"/><Relationship Id="rId12" Type="http://schemas.openxmlformats.org/officeDocument/2006/relationships/theme" Target="../theme/theme9.xml"/><Relationship Id="rId2" Type="http://schemas.openxmlformats.org/officeDocument/2006/relationships/slideLayout" Target="../slideLayouts/slideLayout117.xml"/><Relationship Id="rId1" Type="http://schemas.openxmlformats.org/officeDocument/2006/relationships/slideLayout" Target="../slideLayouts/slideLayout116.xml"/><Relationship Id="rId6" Type="http://schemas.openxmlformats.org/officeDocument/2006/relationships/slideLayout" Target="../slideLayouts/slideLayout121.xml"/><Relationship Id="rId11" Type="http://schemas.openxmlformats.org/officeDocument/2006/relationships/slideLayout" Target="../slideLayouts/slideLayout126.xml"/><Relationship Id="rId5" Type="http://schemas.openxmlformats.org/officeDocument/2006/relationships/slideLayout" Target="../slideLayouts/slideLayout120.xml"/><Relationship Id="rId10" Type="http://schemas.openxmlformats.org/officeDocument/2006/relationships/slideLayout" Target="../slideLayouts/slideLayout125.xml"/><Relationship Id="rId4" Type="http://schemas.openxmlformats.org/officeDocument/2006/relationships/slideLayout" Target="../slideLayouts/slideLayout119.xml"/><Relationship Id="rId9" Type="http://schemas.openxmlformats.org/officeDocument/2006/relationships/slideLayout" Target="../slideLayouts/slideLayout124.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34.xml"/><Relationship Id="rId3" Type="http://schemas.openxmlformats.org/officeDocument/2006/relationships/slideLayout" Target="../slideLayouts/slideLayout129.xml"/><Relationship Id="rId7" Type="http://schemas.openxmlformats.org/officeDocument/2006/relationships/slideLayout" Target="../slideLayouts/slideLayout133.xml"/><Relationship Id="rId12" Type="http://schemas.openxmlformats.org/officeDocument/2006/relationships/theme" Target="../theme/theme10.xml"/><Relationship Id="rId2" Type="http://schemas.openxmlformats.org/officeDocument/2006/relationships/slideLayout" Target="../slideLayouts/slideLayout128.xml"/><Relationship Id="rId1" Type="http://schemas.openxmlformats.org/officeDocument/2006/relationships/slideLayout" Target="../slideLayouts/slideLayout127.xml"/><Relationship Id="rId6" Type="http://schemas.openxmlformats.org/officeDocument/2006/relationships/slideLayout" Target="../slideLayouts/slideLayout132.xml"/><Relationship Id="rId11" Type="http://schemas.openxmlformats.org/officeDocument/2006/relationships/slideLayout" Target="../slideLayouts/slideLayout137.xml"/><Relationship Id="rId5" Type="http://schemas.openxmlformats.org/officeDocument/2006/relationships/slideLayout" Target="../slideLayouts/slideLayout131.xml"/><Relationship Id="rId10" Type="http://schemas.openxmlformats.org/officeDocument/2006/relationships/slideLayout" Target="../slideLayouts/slideLayout136.xml"/><Relationship Id="rId4" Type="http://schemas.openxmlformats.org/officeDocument/2006/relationships/slideLayout" Target="../slideLayouts/slideLayout130.xml"/><Relationship Id="rId9" Type="http://schemas.openxmlformats.org/officeDocument/2006/relationships/slideLayout" Target="../slideLayouts/slideLayout135.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45.xml"/><Relationship Id="rId3" Type="http://schemas.openxmlformats.org/officeDocument/2006/relationships/slideLayout" Target="../slideLayouts/slideLayout140.xml"/><Relationship Id="rId7" Type="http://schemas.openxmlformats.org/officeDocument/2006/relationships/slideLayout" Target="../slideLayouts/slideLayout144.xml"/><Relationship Id="rId12" Type="http://schemas.openxmlformats.org/officeDocument/2006/relationships/theme" Target="../theme/theme11.xml"/><Relationship Id="rId2" Type="http://schemas.openxmlformats.org/officeDocument/2006/relationships/slideLayout" Target="../slideLayouts/slideLayout139.xml"/><Relationship Id="rId1" Type="http://schemas.openxmlformats.org/officeDocument/2006/relationships/slideLayout" Target="../slideLayouts/slideLayout138.xml"/><Relationship Id="rId6" Type="http://schemas.openxmlformats.org/officeDocument/2006/relationships/slideLayout" Target="../slideLayouts/slideLayout143.xml"/><Relationship Id="rId11" Type="http://schemas.openxmlformats.org/officeDocument/2006/relationships/slideLayout" Target="../slideLayouts/slideLayout148.xml"/><Relationship Id="rId5" Type="http://schemas.openxmlformats.org/officeDocument/2006/relationships/slideLayout" Target="../slideLayouts/slideLayout142.xml"/><Relationship Id="rId10" Type="http://schemas.openxmlformats.org/officeDocument/2006/relationships/slideLayout" Target="../slideLayouts/slideLayout147.xml"/><Relationship Id="rId4" Type="http://schemas.openxmlformats.org/officeDocument/2006/relationships/slideLayout" Target="../slideLayouts/slideLayout141.xml"/><Relationship Id="rId9" Type="http://schemas.openxmlformats.org/officeDocument/2006/relationships/slideLayout" Target="../slideLayouts/slideLayout146.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56.xml"/><Relationship Id="rId3" Type="http://schemas.openxmlformats.org/officeDocument/2006/relationships/slideLayout" Target="../slideLayouts/slideLayout151.xml"/><Relationship Id="rId7" Type="http://schemas.openxmlformats.org/officeDocument/2006/relationships/slideLayout" Target="../slideLayouts/slideLayout155.xml"/><Relationship Id="rId12" Type="http://schemas.openxmlformats.org/officeDocument/2006/relationships/theme" Target="../theme/theme12.xml"/><Relationship Id="rId2" Type="http://schemas.openxmlformats.org/officeDocument/2006/relationships/slideLayout" Target="../slideLayouts/slideLayout150.xml"/><Relationship Id="rId1" Type="http://schemas.openxmlformats.org/officeDocument/2006/relationships/slideLayout" Target="../slideLayouts/slideLayout149.xml"/><Relationship Id="rId6" Type="http://schemas.openxmlformats.org/officeDocument/2006/relationships/slideLayout" Target="../slideLayouts/slideLayout154.xml"/><Relationship Id="rId11" Type="http://schemas.openxmlformats.org/officeDocument/2006/relationships/slideLayout" Target="../slideLayouts/slideLayout159.xml"/><Relationship Id="rId5" Type="http://schemas.openxmlformats.org/officeDocument/2006/relationships/slideLayout" Target="../slideLayouts/slideLayout153.xml"/><Relationship Id="rId10" Type="http://schemas.openxmlformats.org/officeDocument/2006/relationships/slideLayout" Target="../slideLayouts/slideLayout158.xml"/><Relationship Id="rId4" Type="http://schemas.openxmlformats.org/officeDocument/2006/relationships/slideLayout" Target="../slideLayouts/slideLayout152.xml"/><Relationship Id="rId9" Type="http://schemas.openxmlformats.org/officeDocument/2006/relationships/slideLayout" Target="../slideLayouts/slideLayout157.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67.xml"/><Relationship Id="rId13" Type="http://schemas.openxmlformats.org/officeDocument/2006/relationships/theme" Target="../theme/theme13.xml"/><Relationship Id="rId3" Type="http://schemas.openxmlformats.org/officeDocument/2006/relationships/slideLayout" Target="../slideLayouts/slideLayout162.xml"/><Relationship Id="rId7" Type="http://schemas.openxmlformats.org/officeDocument/2006/relationships/slideLayout" Target="../slideLayouts/slideLayout166.xml"/><Relationship Id="rId12" Type="http://schemas.openxmlformats.org/officeDocument/2006/relationships/slideLayout" Target="../slideLayouts/slideLayout171.xml"/><Relationship Id="rId2" Type="http://schemas.openxmlformats.org/officeDocument/2006/relationships/slideLayout" Target="../slideLayouts/slideLayout161.xml"/><Relationship Id="rId1" Type="http://schemas.openxmlformats.org/officeDocument/2006/relationships/slideLayout" Target="../slideLayouts/slideLayout160.xml"/><Relationship Id="rId6" Type="http://schemas.openxmlformats.org/officeDocument/2006/relationships/slideLayout" Target="../slideLayouts/slideLayout165.xml"/><Relationship Id="rId11" Type="http://schemas.openxmlformats.org/officeDocument/2006/relationships/slideLayout" Target="../slideLayouts/slideLayout170.xml"/><Relationship Id="rId5" Type="http://schemas.openxmlformats.org/officeDocument/2006/relationships/slideLayout" Target="../slideLayouts/slideLayout164.xml"/><Relationship Id="rId10" Type="http://schemas.openxmlformats.org/officeDocument/2006/relationships/slideLayout" Target="../slideLayouts/slideLayout169.xml"/><Relationship Id="rId4" Type="http://schemas.openxmlformats.org/officeDocument/2006/relationships/slideLayout" Target="../slideLayouts/slideLayout163.xml"/><Relationship Id="rId9" Type="http://schemas.openxmlformats.org/officeDocument/2006/relationships/slideLayout" Target="../slideLayouts/slideLayout168.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79.xml"/><Relationship Id="rId13" Type="http://schemas.openxmlformats.org/officeDocument/2006/relationships/slideLayout" Target="../slideLayouts/slideLayout184.xml"/><Relationship Id="rId18" Type="http://schemas.openxmlformats.org/officeDocument/2006/relationships/slideLayout" Target="../slideLayouts/slideLayout189.xml"/><Relationship Id="rId3" Type="http://schemas.openxmlformats.org/officeDocument/2006/relationships/slideLayout" Target="../slideLayouts/slideLayout174.xml"/><Relationship Id="rId21" Type="http://schemas.openxmlformats.org/officeDocument/2006/relationships/theme" Target="../theme/theme14.xml"/><Relationship Id="rId7" Type="http://schemas.openxmlformats.org/officeDocument/2006/relationships/slideLayout" Target="../slideLayouts/slideLayout178.xml"/><Relationship Id="rId12" Type="http://schemas.openxmlformats.org/officeDocument/2006/relationships/slideLayout" Target="../slideLayouts/slideLayout183.xml"/><Relationship Id="rId17" Type="http://schemas.openxmlformats.org/officeDocument/2006/relationships/slideLayout" Target="../slideLayouts/slideLayout188.xml"/><Relationship Id="rId2" Type="http://schemas.openxmlformats.org/officeDocument/2006/relationships/slideLayout" Target="../slideLayouts/slideLayout173.xml"/><Relationship Id="rId16" Type="http://schemas.openxmlformats.org/officeDocument/2006/relationships/slideLayout" Target="../slideLayouts/slideLayout187.xml"/><Relationship Id="rId20" Type="http://schemas.openxmlformats.org/officeDocument/2006/relationships/slideLayout" Target="../slideLayouts/slideLayout191.xml"/><Relationship Id="rId1" Type="http://schemas.openxmlformats.org/officeDocument/2006/relationships/slideLayout" Target="../slideLayouts/slideLayout172.xml"/><Relationship Id="rId6" Type="http://schemas.openxmlformats.org/officeDocument/2006/relationships/slideLayout" Target="../slideLayouts/slideLayout177.xml"/><Relationship Id="rId11" Type="http://schemas.openxmlformats.org/officeDocument/2006/relationships/slideLayout" Target="../slideLayouts/slideLayout182.xml"/><Relationship Id="rId5" Type="http://schemas.openxmlformats.org/officeDocument/2006/relationships/slideLayout" Target="../slideLayouts/slideLayout176.xml"/><Relationship Id="rId15" Type="http://schemas.openxmlformats.org/officeDocument/2006/relationships/slideLayout" Target="../slideLayouts/slideLayout186.xml"/><Relationship Id="rId10" Type="http://schemas.openxmlformats.org/officeDocument/2006/relationships/slideLayout" Target="../slideLayouts/slideLayout181.xml"/><Relationship Id="rId19" Type="http://schemas.openxmlformats.org/officeDocument/2006/relationships/slideLayout" Target="../slideLayouts/slideLayout190.xml"/><Relationship Id="rId4" Type="http://schemas.openxmlformats.org/officeDocument/2006/relationships/slideLayout" Target="../slideLayouts/slideLayout175.xml"/><Relationship Id="rId9" Type="http://schemas.openxmlformats.org/officeDocument/2006/relationships/slideLayout" Target="../slideLayouts/slideLayout180.xml"/><Relationship Id="rId14" Type="http://schemas.openxmlformats.org/officeDocument/2006/relationships/slideLayout" Target="../slideLayouts/slideLayout185.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99.xml"/><Relationship Id="rId13" Type="http://schemas.openxmlformats.org/officeDocument/2006/relationships/slideLayout" Target="../slideLayouts/slideLayout204.xml"/><Relationship Id="rId18" Type="http://schemas.openxmlformats.org/officeDocument/2006/relationships/slideLayout" Target="../slideLayouts/slideLayout209.xml"/><Relationship Id="rId26" Type="http://schemas.openxmlformats.org/officeDocument/2006/relationships/theme" Target="../theme/theme15.xml"/><Relationship Id="rId3" Type="http://schemas.openxmlformats.org/officeDocument/2006/relationships/slideLayout" Target="../slideLayouts/slideLayout194.xml"/><Relationship Id="rId21" Type="http://schemas.openxmlformats.org/officeDocument/2006/relationships/slideLayout" Target="../slideLayouts/slideLayout212.xml"/><Relationship Id="rId7" Type="http://schemas.openxmlformats.org/officeDocument/2006/relationships/slideLayout" Target="../slideLayouts/slideLayout198.xml"/><Relationship Id="rId12" Type="http://schemas.openxmlformats.org/officeDocument/2006/relationships/slideLayout" Target="../slideLayouts/slideLayout203.xml"/><Relationship Id="rId17" Type="http://schemas.openxmlformats.org/officeDocument/2006/relationships/slideLayout" Target="../slideLayouts/slideLayout208.xml"/><Relationship Id="rId25" Type="http://schemas.openxmlformats.org/officeDocument/2006/relationships/slideLayout" Target="../slideLayouts/slideLayout216.xml"/><Relationship Id="rId2" Type="http://schemas.openxmlformats.org/officeDocument/2006/relationships/slideLayout" Target="../slideLayouts/slideLayout193.xml"/><Relationship Id="rId16" Type="http://schemas.openxmlformats.org/officeDocument/2006/relationships/slideLayout" Target="../slideLayouts/slideLayout207.xml"/><Relationship Id="rId20" Type="http://schemas.openxmlformats.org/officeDocument/2006/relationships/slideLayout" Target="../slideLayouts/slideLayout211.xml"/><Relationship Id="rId1" Type="http://schemas.openxmlformats.org/officeDocument/2006/relationships/slideLayout" Target="../slideLayouts/slideLayout192.xml"/><Relationship Id="rId6" Type="http://schemas.openxmlformats.org/officeDocument/2006/relationships/slideLayout" Target="../slideLayouts/slideLayout197.xml"/><Relationship Id="rId11" Type="http://schemas.openxmlformats.org/officeDocument/2006/relationships/slideLayout" Target="../slideLayouts/slideLayout202.xml"/><Relationship Id="rId24" Type="http://schemas.openxmlformats.org/officeDocument/2006/relationships/slideLayout" Target="../slideLayouts/slideLayout215.xml"/><Relationship Id="rId5" Type="http://schemas.openxmlformats.org/officeDocument/2006/relationships/slideLayout" Target="../slideLayouts/slideLayout196.xml"/><Relationship Id="rId15" Type="http://schemas.openxmlformats.org/officeDocument/2006/relationships/slideLayout" Target="../slideLayouts/slideLayout206.xml"/><Relationship Id="rId23" Type="http://schemas.openxmlformats.org/officeDocument/2006/relationships/slideLayout" Target="../slideLayouts/slideLayout214.xml"/><Relationship Id="rId10" Type="http://schemas.openxmlformats.org/officeDocument/2006/relationships/slideLayout" Target="../slideLayouts/slideLayout201.xml"/><Relationship Id="rId19" Type="http://schemas.openxmlformats.org/officeDocument/2006/relationships/slideLayout" Target="../slideLayouts/slideLayout210.xml"/><Relationship Id="rId4" Type="http://schemas.openxmlformats.org/officeDocument/2006/relationships/slideLayout" Target="../slideLayouts/slideLayout195.xml"/><Relationship Id="rId9" Type="http://schemas.openxmlformats.org/officeDocument/2006/relationships/slideLayout" Target="../slideLayouts/slideLayout200.xml"/><Relationship Id="rId14" Type="http://schemas.openxmlformats.org/officeDocument/2006/relationships/slideLayout" Target="../slideLayouts/slideLayout205.xml"/><Relationship Id="rId22" Type="http://schemas.openxmlformats.org/officeDocument/2006/relationships/slideLayout" Target="../slideLayouts/slideLayout213.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24.xml"/><Relationship Id="rId3" Type="http://schemas.openxmlformats.org/officeDocument/2006/relationships/slideLayout" Target="../slideLayouts/slideLayout219.xml"/><Relationship Id="rId7" Type="http://schemas.openxmlformats.org/officeDocument/2006/relationships/slideLayout" Target="../slideLayouts/slideLayout223.xml"/><Relationship Id="rId12" Type="http://schemas.openxmlformats.org/officeDocument/2006/relationships/theme" Target="../theme/theme16.xml"/><Relationship Id="rId2" Type="http://schemas.openxmlformats.org/officeDocument/2006/relationships/slideLayout" Target="../slideLayouts/slideLayout218.xml"/><Relationship Id="rId1" Type="http://schemas.openxmlformats.org/officeDocument/2006/relationships/slideLayout" Target="../slideLayouts/slideLayout217.xml"/><Relationship Id="rId6" Type="http://schemas.openxmlformats.org/officeDocument/2006/relationships/slideLayout" Target="../slideLayouts/slideLayout222.xml"/><Relationship Id="rId11" Type="http://schemas.openxmlformats.org/officeDocument/2006/relationships/slideLayout" Target="../slideLayouts/slideLayout227.xml"/><Relationship Id="rId5" Type="http://schemas.openxmlformats.org/officeDocument/2006/relationships/slideLayout" Target="../slideLayouts/slideLayout221.xml"/><Relationship Id="rId10" Type="http://schemas.openxmlformats.org/officeDocument/2006/relationships/slideLayout" Target="../slideLayouts/slideLayout226.xml"/><Relationship Id="rId4" Type="http://schemas.openxmlformats.org/officeDocument/2006/relationships/slideLayout" Target="../slideLayouts/slideLayout220.xml"/><Relationship Id="rId9" Type="http://schemas.openxmlformats.org/officeDocument/2006/relationships/slideLayout" Target="../slideLayouts/slideLayout225.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35.xml"/><Relationship Id="rId13" Type="http://schemas.openxmlformats.org/officeDocument/2006/relationships/image" Target="../media/image20.jpeg"/><Relationship Id="rId3" Type="http://schemas.openxmlformats.org/officeDocument/2006/relationships/slideLayout" Target="../slideLayouts/slideLayout230.xml"/><Relationship Id="rId7" Type="http://schemas.openxmlformats.org/officeDocument/2006/relationships/slideLayout" Target="../slideLayouts/slideLayout234.xml"/><Relationship Id="rId12" Type="http://schemas.openxmlformats.org/officeDocument/2006/relationships/theme" Target="../theme/theme17.xml"/><Relationship Id="rId2" Type="http://schemas.openxmlformats.org/officeDocument/2006/relationships/slideLayout" Target="../slideLayouts/slideLayout229.xml"/><Relationship Id="rId1" Type="http://schemas.openxmlformats.org/officeDocument/2006/relationships/slideLayout" Target="../slideLayouts/slideLayout228.xml"/><Relationship Id="rId6" Type="http://schemas.openxmlformats.org/officeDocument/2006/relationships/slideLayout" Target="../slideLayouts/slideLayout233.xml"/><Relationship Id="rId11" Type="http://schemas.openxmlformats.org/officeDocument/2006/relationships/slideLayout" Target="../slideLayouts/slideLayout238.xml"/><Relationship Id="rId5" Type="http://schemas.openxmlformats.org/officeDocument/2006/relationships/slideLayout" Target="../slideLayouts/slideLayout232.xml"/><Relationship Id="rId10" Type="http://schemas.openxmlformats.org/officeDocument/2006/relationships/slideLayout" Target="../slideLayouts/slideLayout237.xml"/><Relationship Id="rId4" Type="http://schemas.openxmlformats.org/officeDocument/2006/relationships/slideLayout" Target="../slideLayouts/slideLayout231.xml"/><Relationship Id="rId9" Type="http://schemas.openxmlformats.org/officeDocument/2006/relationships/slideLayout" Target="../slideLayouts/slideLayout236.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46.xml"/><Relationship Id="rId3" Type="http://schemas.openxmlformats.org/officeDocument/2006/relationships/slideLayout" Target="../slideLayouts/slideLayout241.xml"/><Relationship Id="rId7" Type="http://schemas.openxmlformats.org/officeDocument/2006/relationships/slideLayout" Target="../slideLayouts/slideLayout245.xml"/><Relationship Id="rId12" Type="http://schemas.openxmlformats.org/officeDocument/2006/relationships/theme" Target="../theme/theme18.xml"/><Relationship Id="rId2" Type="http://schemas.openxmlformats.org/officeDocument/2006/relationships/slideLayout" Target="../slideLayouts/slideLayout240.xml"/><Relationship Id="rId1" Type="http://schemas.openxmlformats.org/officeDocument/2006/relationships/slideLayout" Target="../slideLayouts/slideLayout239.xml"/><Relationship Id="rId6" Type="http://schemas.openxmlformats.org/officeDocument/2006/relationships/slideLayout" Target="../slideLayouts/slideLayout244.xml"/><Relationship Id="rId11" Type="http://schemas.openxmlformats.org/officeDocument/2006/relationships/slideLayout" Target="../slideLayouts/slideLayout249.xml"/><Relationship Id="rId5" Type="http://schemas.openxmlformats.org/officeDocument/2006/relationships/slideLayout" Target="../slideLayouts/slideLayout243.xml"/><Relationship Id="rId10" Type="http://schemas.openxmlformats.org/officeDocument/2006/relationships/slideLayout" Target="../slideLayouts/slideLayout248.xml"/><Relationship Id="rId4" Type="http://schemas.openxmlformats.org/officeDocument/2006/relationships/slideLayout" Target="../slideLayouts/slideLayout242.xml"/><Relationship Id="rId9" Type="http://schemas.openxmlformats.org/officeDocument/2006/relationships/slideLayout" Target="../slideLayouts/slideLayout247.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57.xml"/><Relationship Id="rId13" Type="http://schemas.openxmlformats.org/officeDocument/2006/relationships/slideLayout" Target="../slideLayouts/slideLayout262.xml"/><Relationship Id="rId3" Type="http://schemas.openxmlformats.org/officeDocument/2006/relationships/slideLayout" Target="../slideLayouts/slideLayout252.xml"/><Relationship Id="rId7" Type="http://schemas.openxmlformats.org/officeDocument/2006/relationships/slideLayout" Target="../slideLayouts/slideLayout256.xml"/><Relationship Id="rId12" Type="http://schemas.openxmlformats.org/officeDocument/2006/relationships/slideLayout" Target="../slideLayouts/slideLayout261.xml"/><Relationship Id="rId17" Type="http://schemas.openxmlformats.org/officeDocument/2006/relationships/theme" Target="../theme/theme19.xml"/><Relationship Id="rId2" Type="http://schemas.openxmlformats.org/officeDocument/2006/relationships/slideLayout" Target="../slideLayouts/slideLayout251.xml"/><Relationship Id="rId16" Type="http://schemas.openxmlformats.org/officeDocument/2006/relationships/slideLayout" Target="../slideLayouts/slideLayout265.xml"/><Relationship Id="rId1" Type="http://schemas.openxmlformats.org/officeDocument/2006/relationships/slideLayout" Target="../slideLayouts/slideLayout250.xml"/><Relationship Id="rId6" Type="http://schemas.openxmlformats.org/officeDocument/2006/relationships/slideLayout" Target="../slideLayouts/slideLayout255.xml"/><Relationship Id="rId11" Type="http://schemas.openxmlformats.org/officeDocument/2006/relationships/slideLayout" Target="../slideLayouts/slideLayout260.xml"/><Relationship Id="rId5" Type="http://schemas.openxmlformats.org/officeDocument/2006/relationships/slideLayout" Target="../slideLayouts/slideLayout254.xml"/><Relationship Id="rId15" Type="http://schemas.openxmlformats.org/officeDocument/2006/relationships/slideLayout" Target="../slideLayouts/slideLayout264.xml"/><Relationship Id="rId10" Type="http://schemas.openxmlformats.org/officeDocument/2006/relationships/slideLayout" Target="../slideLayouts/slideLayout259.xml"/><Relationship Id="rId4" Type="http://schemas.openxmlformats.org/officeDocument/2006/relationships/slideLayout" Target="../slideLayouts/slideLayout253.xml"/><Relationship Id="rId9" Type="http://schemas.openxmlformats.org/officeDocument/2006/relationships/slideLayout" Target="../slideLayouts/slideLayout258.xml"/><Relationship Id="rId14" Type="http://schemas.openxmlformats.org/officeDocument/2006/relationships/slideLayout" Target="../slideLayouts/slideLayout263.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73.xml"/><Relationship Id="rId13" Type="http://schemas.openxmlformats.org/officeDocument/2006/relationships/slideLayout" Target="../slideLayouts/slideLayout278.xml"/><Relationship Id="rId3" Type="http://schemas.openxmlformats.org/officeDocument/2006/relationships/slideLayout" Target="../slideLayouts/slideLayout268.xml"/><Relationship Id="rId7" Type="http://schemas.openxmlformats.org/officeDocument/2006/relationships/slideLayout" Target="../slideLayouts/slideLayout272.xml"/><Relationship Id="rId12" Type="http://schemas.openxmlformats.org/officeDocument/2006/relationships/slideLayout" Target="../slideLayouts/slideLayout277.xml"/><Relationship Id="rId2" Type="http://schemas.openxmlformats.org/officeDocument/2006/relationships/slideLayout" Target="../slideLayouts/slideLayout267.xml"/><Relationship Id="rId1" Type="http://schemas.openxmlformats.org/officeDocument/2006/relationships/slideLayout" Target="../slideLayouts/slideLayout266.xml"/><Relationship Id="rId6" Type="http://schemas.openxmlformats.org/officeDocument/2006/relationships/slideLayout" Target="../slideLayouts/slideLayout271.xml"/><Relationship Id="rId11" Type="http://schemas.openxmlformats.org/officeDocument/2006/relationships/slideLayout" Target="../slideLayouts/slideLayout276.xml"/><Relationship Id="rId5" Type="http://schemas.openxmlformats.org/officeDocument/2006/relationships/slideLayout" Target="../slideLayouts/slideLayout270.xml"/><Relationship Id="rId10" Type="http://schemas.openxmlformats.org/officeDocument/2006/relationships/slideLayout" Target="../slideLayouts/slideLayout275.xml"/><Relationship Id="rId4" Type="http://schemas.openxmlformats.org/officeDocument/2006/relationships/slideLayout" Target="../slideLayouts/slideLayout269.xml"/><Relationship Id="rId9" Type="http://schemas.openxmlformats.org/officeDocument/2006/relationships/slideLayout" Target="../slideLayouts/slideLayout274.xml"/><Relationship Id="rId14" Type="http://schemas.openxmlformats.org/officeDocument/2006/relationships/theme" Target="../theme/theme20.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86.xml"/><Relationship Id="rId13" Type="http://schemas.openxmlformats.org/officeDocument/2006/relationships/slideLayout" Target="../slideLayouts/slideLayout291.xml"/><Relationship Id="rId18" Type="http://schemas.openxmlformats.org/officeDocument/2006/relationships/slideLayout" Target="../slideLayouts/slideLayout296.xml"/><Relationship Id="rId3" Type="http://schemas.openxmlformats.org/officeDocument/2006/relationships/slideLayout" Target="../slideLayouts/slideLayout281.xml"/><Relationship Id="rId21" Type="http://schemas.openxmlformats.org/officeDocument/2006/relationships/slideLayout" Target="../slideLayouts/slideLayout299.xml"/><Relationship Id="rId7" Type="http://schemas.openxmlformats.org/officeDocument/2006/relationships/slideLayout" Target="../slideLayouts/slideLayout285.xml"/><Relationship Id="rId12" Type="http://schemas.openxmlformats.org/officeDocument/2006/relationships/slideLayout" Target="../slideLayouts/slideLayout290.xml"/><Relationship Id="rId17" Type="http://schemas.openxmlformats.org/officeDocument/2006/relationships/slideLayout" Target="../slideLayouts/slideLayout295.xml"/><Relationship Id="rId25" Type="http://schemas.openxmlformats.org/officeDocument/2006/relationships/theme" Target="../theme/theme21.xml"/><Relationship Id="rId2" Type="http://schemas.openxmlformats.org/officeDocument/2006/relationships/slideLayout" Target="../slideLayouts/slideLayout280.xml"/><Relationship Id="rId16" Type="http://schemas.openxmlformats.org/officeDocument/2006/relationships/slideLayout" Target="../slideLayouts/slideLayout294.xml"/><Relationship Id="rId20" Type="http://schemas.openxmlformats.org/officeDocument/2006/relationships/slideLayout" Target="../slideLayouts/slideLayout298.xml"/><Relationship Id="rId1" Type="http://schemas.openxmlformats.org/officeDocument/2006/relationships/slideLayout" Target="../slideLayouts/slideLayout279.xml"/><Relationship Id="rId6" Type="http://schemas.openxmlformats.org/officeDocument/2006/relationships/slideLayout" Target="../slideLayouts/slideLayout284.xml"/><Relationship Id="rId11" Type="http://schemas.openxmlformats.org/officeDocument/2006/relationships/slideLayout" Target="../slideLayouts/slideLayout289.xml"/><Relationship Id="rId24" Type="http://schemas.openxmlformats.org/officeDocument/2006/relationships/slideLayout" Target="../slideLayouts/slideLayout302.xml"/><Relationship Id="rId5" Type="http://schemas.openxmlformats.org/officeDocument/2006/relationships/slideLayout" Target="../slideLayouts/slideLayout283.xml"/><Relationship Id="rId15" Type="http://schemas.openxmlformats.org/officeDocument/2006/relationships/slideLayout" Target="../slideLayouts/slideLayout293.xml"/><Relationship Id="rId23" Type="http://schemas.openxmlformats.org/officeDocument/2006/relationships/slideLayout" Target="../slideLayouts/slideLayout301.xml"/><Relationship Id="rId10" Type="http://schemas.openxmlformats.org/officeDocument/2006/relationships/slideLayout" Target="../slideLayouts/slideLayout288.xml"/><Relationship Id="rId19" Type="http://schemas.openxmlformats.org/officeDocument/2006/relationships/slideLayout" Target="../slideLayouts/slideLayout297.xml"/><Relationship Id="rId4" Type="http://schemas.openxmlformats.org/officeDocument/2006/relationships/slideLayout" Target="../slideLayouts/slideLayout282.xml"/><Relationship Id="rId9" Type="http://schemas.openxmlformats.org/officeDocument/2006/relationships/slideLayout" Target="../slideLayouts/slideLayout287.xml"/><Relationship Id="rId14" Type="http://schemas.openxmlformats.org/officeDocument/2006/relationships/slideLayout" Target="../slideLayouts/slideLayout292.xml"/><Relationship Id="rId22" Type="http://schemas.openxmlformats.org/officeDocument/2006/relationships/slideLayout" Target="../slideLayouts/slideLayout300.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310.xml"/><Relationship Id="rId13" Type="http://schemas.openxmlformats.org/officeDocument/2006/relationships/slideLayout" Target="../slideLayouts/slideLayout315.xml"/><Relationship Id="rId18" Type="http://schemas.openxmlformats.org/officeDocument/2006/relationships/slideLayout" Target="../slideLayouts/slideLayout320.xml"/><Relationship Id="rId3" Type="http://schemas.openxmlformats.org/officeDocument/2006/relationships/slideLayout" Target="../slideLayouts/slideLayout305.xml"/><Relationship Id="rId7" Type="http://schemas.openxmlformats.org/officeDocument/2006/relationships/slideLayout" Target="../slideLayouts/slideLayout309.xml"/><Relationship Id="rId12" Type="http://schemas.openxmlformats.org/officeDocument/2006/relationships/slideLayout" Target="../slideLayouts/slideLayout314.xml"/><Relationship Id="rId17" Type="http://schemas.openxmlformats.org/officeDocument/2006/relationships/slideLayout" Target="../slideLayouts/slideLayout319.xml"/><Relationship Id="rId2" Type="http://schemas.openxmlformats.org/officeDocument/2006/relationships/slideLayout" Target="../slideLayouts/slideLayout304.xml"/><Relationship Id="rId16" Type="http://schemas.openxmlformats.org/officeDocument/2006/relationships/slideLayout" Target="../slideLayouts/slideLayout318.xml"/><Relationship Id="rId20" Type="http://schemas.openxmlformats.org/officeDocument/2006/relationships/theme" Target="../theme/theme22.xml"/><Relationship Id="rId1" Type="http://schemas.openxmlformats.org/officeDocument/2006/relationships/slideLayout" Target="../slideLayouts/slideLayout303.xml"/><Relationship Id="rId6" Type="http://schemas.openxmlformats.org/officeDocument/2006/relationships/slideLayout" Target="../slideLayouts/slideLayout308.xml"/><Relationship Id="rId11" Type="http://schemas.openxmlformats.org/officeDocument/2006/relationships/slideLayout" Target="../slideLayouts/slideLayout313.xml"/><Relationship Id="rId5" Type="http://schemas.openxmlformats.org/officeDocument/2006/relationships/slideLayout" Target="../slideLayouts/slideLayout307.xml"/><Relationship Id="rId15" Type="http://schemas.openxmlformats.org/officeDocument/2006/relationships/slideLayout" Target="../slideLayouts/slideLayout317.xml"/><Relationship Id="rId10" Type="http://schemas.openxmlformats.org/officeDocument/2006/relationships/slideLayout" Target="../slideLayouts/slideLayout312.xml"/><Relationship Id="rId19" Type="http://schemas.openxmlformats.org/officeDocument/2006/relationships/slideLayout" Target="../slideLayouts/slideLayout321.xml"/><Relationship Id="rId4" Type="http://schemas.openxmlformats.org/officeDocument/2006/relationships/slideLayout" Target="../slideLayouts/slideLayout306.xml"/><Relationship Id="rId9" Type="http://schemas.openxmlformats.org/officeDocument/2006/relationships/slideLayout" Target="../slideLayouts/slideLayout311.xml"/><Relationship Id="rId14" Type="http://schemas.openxmlformats.org/officeDocument/2006/relationships/slideLayout" Target="../slideLayouts/slideLayout316.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329.xml"/><Relationship Id="rId13" Type="http://schemas.openxmlformats.org/officeDocument/2006/relationships/slideLayout" Target="../slideLayouts/slideLayout334.xml"/><Relationship Id="rId18" Type="http://schemas.openxmlformats.org/officeDocument/2006/relationships/slideLayout" Target="../slideLayouts/slideLayout339.xml"/><Relationship Id="rId26" Type="http://schemas.openxmlformats.org/officeDocument/2006/relationships/theme" Target="../theme/theme23.xml"/><Relationship Id="rId3" Type="http://schemas.openxmlformats.org/officeDocument/2006/relationships/slideLayout" Target="../slideLayouts/slideLayout324.xml"/><Relationship Id="rId21" Type="http://schemas.openxmlformats.org/officeDocument/2006/relationships/slideLayout" Target="../slideLayouts/slideLayout342.xml"/><Relationship Id="rId7" Type="http://schemas.openxmlformats.org/officeDocument/2006/relationships/slideLayout" Target="../slideLayouts/slideLayout328.xml"/><Relationship Id="rId12" Type="http://schemas.openxmlformats.org/officeDocument/2006/relationships/slideLayout" Target="../slideLayouts/slideLayout333.xml"/><Relationship Id="rId17" Type="http://schemas.openxmlformats.org/officeDocument/2006/relationships/slideLayout" Target="../slideLayouts/slideLayout338.xml"/><Relationship Id="rId25" Type="http://schemas.openxmlformats.org/officeDocument/2006/relationships/slideLayout" Target="../slideLayouts/slideLayout346.xml"/><Relationship Id="rId2" Type="http://schemas.openxmlformats.org/officeDocument/2006/relationships/slideLayout" Target="../slideLayouts/slideLayout323.xml"/><Relationship Id="rId16" Type="http://schemas.openxmlformats.org/officeDocument/2006/relationships/slideLayout" Target="../slideLayouts/slideLayout337.xml"/><Relationship Id="rId20" Type="http://schemas.openxmlformats.org/officeDocument/2006/relationships/slideLayout" Target="../slideLayouts/slideLayout341.xml"/><Relationship Id="rId1" Type="http://schemas.openxmlformats.org/officeDocument/2006/relationships/slideLayout" Target="../slideLayouts/slideLayout322.xml"/><Relationship Id="rId6" Type="http://schemas.openxmlformats.org/officeDocument/2006/relationships/slideLayout" Target="../slideLayouts/slideLayout327.xml"/><Relationship Id="rId11" Type="http://schemas.openxmlformats.org/officeDocument/2006/relationships/slideLayout" Target="../slideLayouts/slideLayout332.xml"/><Relationship Id="rId24" Type="http://schemas.openxmlformats.org/officeDocument/2006/relationships/slideLayout" Target="../slideLayouts/slideLayout345.xml"/><Relationship Id="rId5" Type="http://schemas.openxmlformats.org/officeDocument/2006/relationships/slideLayout" Target="../slideLayouts/slideLayout326.xml"/><Relationship Id="rId15" Type="http://schemas.openxmlformats.org/officeDocument/2006/relationships/slideLayout" Target="../slideLayouts/slideLayout336.xml"/><Relationship Id="rId23" Type="http://schemas.openxmlformats.org/officeDocument/2006/relationships/slideLayout" Target="../slideLayouts/slideLayout344.xml"/><Relationship Id="rId10" Type="http://schemas.openxmlformats.org/officeDocument/2006/relationships/slideLayout" Target="../slideLayouts/slideLayout331.xml"/><Relationship Id="rId19" Type="http://schemas.openxmlformats.org/officeDocument/2006/relationships/slideLayout" Target="../slideLayouts/slideLayout340.xml"/><Relationship Id="rId4" Type="http://schemas.openxmlformats.org/officeDocument/2006/relationships/slideLayout" Target="../slideLayouts/slideLayout325.xml"/><Relationship Id="rId9" Type="http://schemas.openxmlformats.org/officeDocument/2006/relationships/slideLayout" Target="../slideLayouts/slideLayout330.xml"/><Relationship Id="rId14" Type="http://schemas.openxmlformats.org/officeDocument/2006/relationships/slideLayout" Target="../slideLayouts/slideLayout335.xml"/><Relationship Id="rId22" Type="http://schemas.openxmlformats.org/officeDocument/2006/relationships/slideLayout" Target="../slideLayouts/slideLayout343.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354.xml"/><Relationship Id="rId13" Type="http://schemas.openxmlformats.org/officeDocument/2006/relationships/slideLayout" Target="../slideLayouts/slideLayout359.xml"/><Relationship Id="rId18" Type="http://schemas.openxmlformats.org/officeDocument/2006/relationships/slideLayout" Target="../slideLayouts/slideLayout364.xml"/><Relationship Id="rId3" Type="http://schemas.openxmlformats.org/officeDocument/2006/relationships/slideLayout" Target="../slideLayouts/slideLayout349.xml"/><Relationship Id="rId21" Type="http://schemas.openxmlformats.org/officeDocument/2006/relationships/slideLayout" Target="../slideLayouts/slideLayout367.xml"/><Relationship Id="rId7" Type="http://schemas.openxmlformats.org/officeDocument/2006/relationships/slideLayout" Target="../slideLayouts/slideLayout353.xml"/><Relationship Id="rId12" Type="http://schemas.openxmlformats.org/officeDocument/2006/relationships/slideLayout" Target="../slideLayouts/slideLayout358.xml"/><Relationship Id="rId17" Type="http://schemas.openxmlformats.org/officeDocument/2006/relationships/slideLayout" Target="../slideLayouts/slideLayout363.xml"/><Relationship Id="rId2" Type="http://schemas.openxmlformats.org/officeDocument/2006/relationships/slideLayout" Target="../slideLayouts/slideLayout348.xml"/><Relationship Id="rId16" Type="http://schemas.openxmlformats.org/officeDocument/2006/relationships/slideLayout" Target="../slideLayouts/slideLayout362.xml"/><Relationship Id="rId20" Type="http://schemas.openxmlformats.org/officeDocument/2006/relationships/slideLayout" Target="../slideLayouts/slideLayout366.xml"/><Relationship Id="rId1" Type="http://schemas.openxmlformats.org/officeDocument/2006/relationships/slideLayout" Target="../slideLayouts/slideLayout347.xml"/><Relationship Id="rId6" Type="http://schemas.openxmlformats.org/officeDocument/2006/relationships/slideLayout" Target="../slideLayouts/slideLayout352.xml"/><Relationship Id="rId11" Type="http://schemas.openxmlformats.org/officeDocument/2006/relationships/slideLayout" Target="../slideLayouts/slideLayout357.xml"/><Relationship Id="rId5" Type="http://schemas.openxmlformats.org/officeDocument/2006/relationships/slideLayout" Target="../slideLayouts/slideLayout351.xml"/><Relationship Id="rId15" Type="http://schemas.openxmlformats.org/officeDocument/2006/relationships/slideLayout" Target="../slideLayouts/slideLayout361.xml"/><Relationship Id="rId23" Type="http://schemas.openxmlformats.org/officeDocument/2006/relationships/theme" Target="../theme/theme24.xml"/><Relationship Id="rId10" Type="http://schemas.openxmlformats.org/officeDocument/2006/relationships/slideLayout" Target="../slideLayouts/slideLayout356.xml"/><Relationship Id="rId19" Type="http://schemas.openxmlformats.org/officeDocument/2006/relationships/slideLayout" Target="../slideLayouts/slideLayout365.xml"/><Relationship Id="rId4" Type="http://schemas.openxmlformats.org/officeDocument/2006/relationships/slideLayout" Target="../slideLayouts/slideLayout350.xml"/><Relationship Id="rId9" Type="http://schemas.openxmlformats.org/officeDocument/2006/relationships/slideLayout" Target="../slideLayouts/slideLayout355.xml"/><Relationship Id="rId14" Type="http://schemas.openxmlformats.org/officeDocument/2006/relationships/slideLayout" Target="../slideLayouts/slideLayout360.xml"/><Relationship Id="rId22" Type="http://schemas.openxmlformats.org/officeDocument/2006/relationships/slideLayout" Target="../slideLayouts/slideLayout368.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376.xml"/><Relationship Id="rId3" Type="http://schemas.openxmlformats.org/officeDocument/2006/relationships/slideLayout" Target="../slideLayouts/slideLayout371.xml"/><Relationship Id="rId7" Type="http://schemas.openxmlformats.org/officeDocument/2006/relationships/slideLayout" Target="../slideLayouts/slideLayout375.xml"/><Relationship Id="rId12" Type="http://schemas.openxmlformats.org/officeDocument/2006/relationships/theme" Target="../theme/theme25.xml"/><Relationship Id="rId2" Type="http://schemas.openxmlformats.org/officeDocument/2006/relationships/slideLayout" Target="../slideLayouts/slideLayout370.xml"/><Relationship Id="rId1" Type="http://schemas.openxmlformats.org/officeDocument/2006/relationships/slideLayout" Target="../slideLayouts/slideLayout369.xml"/><Relationship Id="rId6" Type="http://schemas.openxmlformats.org/officeDocument/2006/relationships/slideLayout" Target="../slideLayouts/slideLayout374.xml"/><Relationship Id="rId11" Type="http://schemas.openxmlformats.org/officeDocument/2006/relationships/slideLayout" Target="../slideLayouts/slideLayout379.xml"/><Relationship Id="rId5" Type="http://schemas.openxmlformats.org/officeDocument/2006/relationships/slideLayout" Target="../slideLayouts/slideLayout373.xml"/><Relationship Id="rId10" Type="http://schemas.openxmlformats.org/officeDocument/2006/relationships/slideLayout" Target="../slideLayouts/slideLayout378.xml"/><Relationship Id="rId4" Type="http://schemas.openxmlformats.org/officeDocument/2006/relationships/slideLayout" Target="../slideLayouts/slideLayout372.xml"/><Relationship Id="rId9" Type="http://schemas.openxmlformats.org/officeDocument/2006/relationships/slideLayout" Target="../slideLayouts/slideLayout377.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387.xml"/><Relationship Id="rId3" Type="http://schemas.openxmlformats.org/officeDocument/2006/relationships/slideLayout" Target="../slideLayouts/slideLayout382.xml"/><Relationship Id="rId7" Type="http://schemas.openxmlformats.org/officeDocument/2006/relationships/slideLayout" Target="../slideLayouts/slideLayout386.xml"/><Relationship Id="rId12" Type="http://schemas.openxmlformats.org/officeDocument/2006/relationships/theme" Target="../theme/theme26.xml"/><Relationship Id="rId2" Type="http://schemas.openxmlformats.org/officeDocument/2006/relationships/slideLayout" Target="../slideLayouts/slideLayout381.xml"/><Relationship Id="rId1" Type="http://schemas.openxmlformats.org/officeDocument/2006/relationships/slideLayout" Target="../slideLayouts/slideLayout380.xml"/><Relationship Id="rId6" Type="http://schemas.openxmlformats.org/officeDocument/2006/relationships/slideLayout" Target="../slideLayouts/slideLayout385.xml"/><Relationship Id="rId11" Type="http://schemas.openxmlformats.org/officeDocument/2006/relationships/slideLayout" Target="../slideLayouts/slideLayout390.xml"/><Relationship Id="rId5" Type="http://schemas.openxmlformats.org/officeDocument/2006/relationships/slideLayout" Target="../slideLayouts/slideLayout384.xml"/><Relationship Id="rId10" Type="http://schemas.openxmlformats.org/officeDocument/2006/relationships/slideLayout" Target="../slideLayouts/slideLayout389.xml"/><Relationship Id="rId4" Type="http://schemas.openxmlformats.org/officeDocument/2006/relationships/slideLayout" Target="../slideLayouts/slideLayout383.xml"/><Relationship Id="rId9" Type="http://schemas.openxmlformats.org/officeDocument/2006/relationships/slideLayout" Target="../slideLayouts/slideLayout388.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398.xml"/><Relationship Id="rId3" Type="http://schemas.openxmlformats.org/officeDocument/2006/relationships/slideLayout" Target="../slideLayouts/slideLayout393.xml"/><Relationship Id="rId7" Type="http://schemas.openxmlformats.org/officeDocument/2006/relationships/slideLayout" Target="../slideLayouts/slideLayout397.xml"/><Relationship Id="rId12" Type="http://schemas.openxmlformats.org/officeDocument/2006/relationships/theme" Target="../theme/theme27.xml"/><Relationship Id="rId2" Type="http://schemas.openxmlformats.org/officeDocument/2006/relationships/slideLayout" Target="../slideLayouts/slideLayout392.xml"/><Relationship Id="rId1" Type="http://schemas.openxmlformats.org/officeDocument/2006/relationships/slideLayout" Target="../slideLayouts/slideLayout391.xml"/><Relationship Id="rId6" Type="http://schemas.openxmlformats.org/officeDocument/2006/relationships/slideLayout" Target="../slideLayouts/slideLayout396.xml"/><Relationship Id="rId11" Type="http://schemas.openxmlformats.org/officeDocument/2006/relationships/slideLayout" Target="../slideLayouts/slideLayout401.xml"/><Relationship Id="rId5" Type="http://schemas.openxmlformats.org/officeDocument/2006/relationships/slideLayout" Target="../slideLayouts/slideLayout395.xml"/><Relationship Id="rId10" Type="http://schemas.openxmlformats.org/officeDocument/2006/relationships/slideLayout" Target="../slideLayouts/slideLayout400.xml"/><Relationship Id="rId4" Type="http://schemas.openxmlformats.org/officeDocument/2006/relationships/slideLayout" Target="../slideLayouts/slideLayout394.xml"/><Relationship Id="rId9" Type="http://schemas.openxmlformats.org/officeDocument/2006/relationships/slideLayout" Target="../slideLayouts/slideLayout399.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409.xml"/><Relationship Id="rId3" Type="http://schemas.openxmlformats.org/officeDocument/2006/relationships/slideLayout" Target="../slideLayouts/slideLayout404.xml"/><Relationship Id="rId7" Type="http://schemas.openxmlformats.org/officeDocument/2006/relationships/slideLayout" Target="../slideLayouts/slideLayout408.xml"/><Relationship Id="rId12" Type="http://schemas.openxmlformats.org/officeDocument/2006/relationships/theme" Target="../theme/theme28.xml"/><Relationship Id="rId2" Type="http://schemas.openxmlformats.org/officeDocument/2006/relationships/slideLayout" Target="../slideLayouts/slideLayout403.xml"/><Relationship Id="rId1" Type="http://schemas.openxmlformats.org/officeDocument/2006/relationships/slideLayout" Target="../slideLayouts/slideLayout402.xml"/><Relationship Id="rId6" Type="http://schemas.openxmlformats.org/officeDocument/2006/relationships/slideLayout" Target="../slideLayouts/slideLayout407.xml"/><Relationship Id="rId11" Type="http://schemas.openxmlformats.org/officeDocument/2006/relationships/slideLayout" Target="../slideLayouts/slideLayout412.xml"/><Relationship Id="rId5" Type="http://schemas.openxmlformats.org/officeDocument/2006/relationships/slideLayout" Target="../slideLayouts/slideLayout406.xml"/><Relationship Id="rId10" Type="http://schemas.openxmlformats.org/officeDocument/2006/relationships/slideLayout" Target="../slideLayouts/slideLayout411.xml"/><Relationship Id="rId4" Type="http://schemas.openxmlformats.org/officeDocument/2006/relationships/slideLayout" Target="../slideLayouts/slideLayout405.xml"/><Relationship Id="rId9" Type="http://schemas.openxmlformats.org/officeDocument/2006/relationships/slideLayout" Target="../slideLayouts/slideLayout410.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420.xml"/><Relationship Id="rId3" Type="http://schemas.openxmlformats.org/officeDocument/2006/relationships/slideLayout" Target="../slideLayouts/slideLayout415.xml"/><Relationship Id="rId7" Type="http://schemas.openxmlformats.org/officeDocument/2006/relationships/slideLayout" Target="../slideLayouts/slideLayout419.xml"/><Relationship Id="rId12" Type="http://schemas.openxmlformats.org/officeDocument/2006/relationships/theme" Target="../theme/theme29.xml"/><Relationship Id="rId2" Type="http://schemas.openxmlformats.org/officeDocument/2006/relationships/slideLayout" Target="../slideLayouts/slideLayout414.xml"/><Relationship Id="rId1" Type="http://schemas.openxmlformats.org/officeDocument/2006/relationships/slideLayout" Target="../slideLayouts/slideLayout413.xml"/><Relationship Id="rId6" Type="http://schemas.openxmlformats.org/officeDocument/2006/relationships/slideLayout" Target="../slideLayouts/slideLayout418.xml"/><Relationship Id="rId11" Type="http://schemas.openxmlformats.org/officeDocument/2006/relationships/slideLayout" Target="../slideLayouts/slideLayout423.xml"/><Relationship Id="rId5" Type="http://schemas.openxmlformats.org/officeDocument/2006/relationships/slideLayout" Target="../slideLayouts/slideLayout417.xml"/><Relationship Id="rId10" Type="http://schemas.openxmlformats.org/officeDocument/2006/relationships/slideLayout" Target="../slideLayouts/slideLayout422.xml"/><Relationship Id="rId4" Type="http://schemas.openxmlformats.org/officeDocument/2006/relationships/slideLayout" Target="../slideLayouts/slideLayout416.xml"/><Relationship Id="rId9" Type="http://schemas.openxmlformats.org/officeDocument/2006/relationships/slideLayout" Target="../slideLayouts/slideLayout421.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431.xml"/><Relationship Id="rId3" Type="http://schemas.openxmlformats.org/officeDocument/2006/relationships/slideLayout" Target="../slideLayouts/slideLayout426.xml"/><Relationship Id="rId7" Type="http://schemas.openxmlformats.org/officeDocument/2006/relationships/slideLayout" Target="../slideLayouts/slideLayout430.xml"/><Relationship Id="rId12" Type="http://schemas.openxmlformats.org/officeDocument/2006/relationships/theme" Target="../theme/theme30.xml"/><Relationship Id="rId2" Type="http://schemas.openxmlformats.org/officeDocument/2006/relationships/slideLayout" Target="../slideLayouts/slideLayout425.xml"/><Relationship Id="rId1" Type="http://schemas.openxmlformats.org/officeDocument/2006/relationships/slideLayout" Target="../slideLayouts/slideLayout424.xml"/><Relationship Id="rId6" Type="http://schemas.openxmlformats.org/officeDocument/2006/relationships/slideLayout" Target="../slideLayouts/slideLayout429.xml"/><Relationship Id="rId11" Type="http://schemas.openxmlformats.org/officeDocument/2006/relationships/slideLayout" Target="../slideLayouts/slideLayout434.xml"/><Relationship Id="rId5" Type="http://schemas.openxmlformats.org/officeDocument/2006/relationships/slideLayout" Target="../slideLayouts/slideLayout428.xml"/><Relationship Id="rId10" Type="http://schemas.openxmlformats.org/officeDocument/2006/relationships/slideLayout" Target="../slideLayouts/slideLayout433.xml"/><Relationship Id="rId4" Type="http://schemas.openxmlformats.org/officeDocument/2006/relationships/slideLayout" Target="../slideLayouts/slideLayout427.xml"/><Relationship Id="rId9" Type="http://schemas.openxmlformats.org/officeDocument/2006/relationships/slideLayout" Target="../slideLayouts/slideLayout432.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442.xml"/><Relationship Id="rId3" Type="http://schemas.openxmlformats.org/officeDocument/2006/relationships/slideLayout" Target="../slideLayouts/slideLayout437.xml"/><Relationship Id="rId7" Type="http://schemas.openxmlformats.org/officeDocument/2006/relationships/slideLayout" Target="../slideLayouts/slideLayout441.xml"/><Relationship Id="rId12" Type="http://schemas.openxmlformats.org/officeDocument/2006/relationships/theme" Target="../theme/theme31.xml"/><Relationship Id="rId2" Type="http://schemas.openxmlformats.org/officeDocument/2006/relationships/slideLayout" Target="../slideLayouts/slideLayout436.xml"/><Relationship Id="rId1" Type="http://schemas.openxmlformats.org/officeDocument/2006/relationships/slideLayout" Target="../slideLayouts/slideLayout435.xml"/><Relationship Id="rId6" Type="http://schemas.openxmlformats.org/officeDocument/2006/relationships/slideLayout" Target="../slideLayouts/slideLayout440.xml"/><Relationship Id="rId11" Type="http://schemas.openxmlformats.org/officeDocument/2006/relationships/slideLayout" Target="../slideLayouts/slideLayout445.xml"/><Relationship Id="rId5" Type="http://schemas.openxmlformats.org/officeDocument/2006/relationships/slideLayout" Target="../slideLayouts/slideLayout439.xml"/><Relationship Id="rId10" Type="http://schemas.openxmlformats.org/officeDocument/2006/relationships/slideLayout" Target="../slideLayouts/slideLayout444.xml"/><Relationship Id="rId4" Type="http://schemas.openxmlformats.org/officeDocument/2006/relationships/slideLayout" Target="../slideLayouts/slideLayout438.xml"/><Relationship Id="rId9" Type="http://schemas.openxmlformats.org/officeDocument/2006/relationships/slideLayout" Target="../slideLayouts/slideLayout443.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453.xml"/><Relationship Id="rId3" Type="http://schemas.openxmlformats.org/officeDocument/2006/relationships/slideLayout" Target="../slideLayouts/slideLayout448.xml"/><Relationship Id="rId7" Type="http://schemas.openxmlformats.org/officeDocument/2006/relationships/slideLayout" Target="../slideLayouts/slideLayout452.xml"/><Relationship Id="rId12" Type="http://schemas.openxmlformats.org/officeDocument/2006/relationships/theme" Target="../theme/theme32.xml"/><Relationship Id="rId2" Type="http://schemas.openxmlformats.org/officeDocument/2006/relationships/slideLayout" Target="../slideLayouts/slideLayout447.xml"/><Relationship Id="rId1" Type="http://schemas.openxmlformats.org/officeDocument/2006/relationships/slideLayout" Target="../slideLayouts/slideLayout446.xml"/><Relationship Id="rId6" Type="http://schemas.openxmlformats.org/officeDocument/2006/relationships/slideLayout" Target="../slideLayouts/slideLayout451.xml"/><Relationship Id="rId11" Type="http://schemas.openxmlformats.org/officeDocument/2006/relationships/slideLayout" Target="../slideLayouts/slideLayout456.xml"/><Relationship Id="rId5" Type="http://schemas.openxmlformats.org/officeDocument/2006/relationships/slideLayout" Target="../slideLayouts/slideLayout450.xml"/><Relationship Id="rId10" Type="http://schemas.openxmlformats.org/officeDocument/2006/relationships/slideLayout" Target="../slideLayouts/slideLayout455.xml"/><Relationship Id="rId4" Type="http://schemas.openxmlformats.org/officeDocument/2006/relationships/slideLayout" Target="../slideLayouts/slideLayout449.xml"/><Relationship Id="rId9" Type="http://schemas.openxmlformats.org/officeDocument/2006/relationships/slideLayout" Target="../slideLayouts/slideLayout454.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464.xml"/><Relationship Id="rId13" Type="http://schemas.openxmlformats.org/officeDocument/2006/relationships/theme" Target="../theme/theme33.xml"/><Relationship Id="rId3" Type="http://schemas.openxmlformats.org/officeDocument/2006/relationships/slideLayout" Target="../slideLayouts/slideLayout459.xml"/><Relationship Id="rId7" Type="http://schemas.openxmlformats.org/officeDocument/2006/relationships/slideLayout" Target="../slideLayouts/slideLayout463.xml"/><Relationship Id="rId12" Type="http://schemas.openxmlformats.org/officeDocument/2006/relationships/slideLayout" Target="../slideLayouts/slideLayout468.xml"/><Relationship Id="rId2" Type="http://schemas.openxmlformats.org/officeDocument/2006/relationships/slideLayout" Target="../slideLayouts/slideLayout458.xml"/><Relationship Id="rId1" Type="http://schemas.openxmlformats.org/officeDocument/2006/relationships/slideLayout" Target="../slideLayouts/slideLayout457.xml"/><Relationship Id="rId6" Type="http://schemas.openxmlformats.org/officeDocument/2006/relationships/slideLayout" Target="../slideLayouts/slideLayout462.xml"/><Relationship Id="rId11" Type="http://schemas.openxmlformats.org/officeDocument/2006/relationships/slideLayout" Target="../slideLayouts/slideLayout467.xml"/><Relationship Id="rId5" Type="http://schemas.openxmlformats.org/officeDocument/2006/relationships/slideLayout" Target="../slideLayouts/slideLayout461.xml"/><Relationship Id="rId10" Type="http://schemas.openxmlformats.org/officeDocument/2006/relationships/slideLayout" Target="../slideLayouts/slideLayout466.xml"/><Relationship Id="rId4" Type="http://schemas.openxmlformats.org/officeDocument/2006/relationships/slideLayout" Target="../slideLayouts/slideLayout460.xml"/><Relationship Id="rId9" Type="http://schemas.openxmlformats.org/officeDocument/2006/relationships/slideLayout" Target="../slideLayouts/slideLayout465.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476.xml"/><Relationship Id="rId3" Type="http://schemas.openxmlformats.org/officeDocument/2006/relationships/slideLayout" Target="../slideLayouts/slideLayout471.xml"/><Relationship Id="rId7" Type="http://schemas.openxmlformats.org/officeDocument/2006/relationships/slideLayout" Target="../slideLayouts/slideLayout475.xml"/><Relationship Id="rId12" Type="http://schemas.openxmlformats.org/officeDocument/2006/relationships/theme" Target="../theme/theme34.xml"/><Relationship Id="rId2" Type="http://schemas.openxmlformats.org/officeDocument/2006/relationships/slideLayout" Target="../slideLayouts/slideLayout470.xml"/><Relationship Id="rId1" Type="http://schemas.openxmlformats.org/officeDocument/2006/relationships/slideLayout" Target="../slideLayouts/slideLayout469.xml"/><Relationship Id="rId6" Type="http://schemas.openxmlformats.org/officeDocument/2006/relationships/slideLayout" Target="../slideLayouts/slideLayout474.xml"/><Relationship Id="rId11" Type="http://schemas.openxmlformats.org/officeDocument/2006/relationships/slideLayout" Target="../slideLayouts/slideLayout479.xml"/><Relationship Id="rId5" Type="http://schemas.openxmlformats.org/officeDocument/2006/relationships/slideLayout" Target="../slideLayouts/slideLayout473.xml"/><Relationship Id="rId10" Type="http://schemas.openxmlformats.org/officeDocument/2006/relationships/slideLayout" Target="../slideLayouts/slideLayout478.xml"/><Relationship Id="rId4" Type="http://schemas.openxmlformats.org/officeDocument/2006/relationships/slideLayout" Target="../slideLayouts/slideLayout472.xml"/><Relationship Id="rId9" Type="http://schemas.openxmlformats.org/officeDocument/2006/relationships/slideLayout" Target="../slideLayouts/slideLayout477.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487.xml"/><Relationship Id="rId3" Type="http://schemas.openxmlformats.org/officeDocument/2006/relationships/slideLayout" Target="../slideLayouts/slideLayout482.xml"/><Relationship Id="rId7" Type="http://schemas.openxmlformats.org/officeDocument/2006/relationships/slideLayout" Target="../slideLayouts/slideLayout486.xml"/><Relationship Id="rId12" Type="http://schemas.openxmlformats.org/officeDocument/2006/relationships/theme" Target="../theme/theme35.xml"/><Relationship Id="rId2" Type="http://schemas.openxmlformats.org/officeDocument/2006/relationships/slideLayout" Target="../slideLayouts/slideLayout481.xml"/><Relationship Id="rId1" Type="http://schemas.openxmlformats.org/officeDocument/2006/relationships/slideLayout" Target="../slideLayouts/slideLayout480.xml"/><Relationship Id="rId6" Type="http://schemas.openxmlformats.org/officeDocument/2006/relationships/slideLayout" Target="../slideLayouts/slideLayout485.xml"/><Relationship Id="rId11" Type="http://schemas.openxmlformats.org/officeDocument/2006/relationships/slideLayout" Target="../slideLayouts/slideLayout490.xml"/><Relationship Id="rId5" Type="http://schemas.openxmlformats.org/officeDocument/2006/relationships/slideLayout" Target="../slideLayouts/slideLayout484.xml"/><Relationship Id="rId10" Type="http://schemas.openxmlformats.org/officeDocument/2006/relationships/slideLayout" Target="../slideLayouts/slideLayout489.xml"/><Relationship Id="rId4" Type="http://schemas.openxmlformats.org/officeDocument/2006/relationships/slideLayout" Target="../slideLayouts/slideLayout483.xml"/><Relationship Id="rId9" Type="http://schemas.openxmlformats.org/officeDocument/2006/relationships/slideLayout" Target="../slideLayouts/slideLayout488.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498.xml"/><Relationship Id="rId3" Type="http://schemas.openxmlformats.org/officeDocument/2006/relationships/slideLayout" Target="../slideLayouts/slideLayout493.xml"/><Relationship Id="rId7" Type="http://schemas.openxmlformats.org/officeDocument/2006/relationships/slideLayout" Target="../slideLayouts/slideLayout497.xml"/><Relationship Id="rId12" Type="http://schemas.openxmlformats.org/officeDocument/2006/relationships/theme" Target="../theme/theme36.xml"/><Relationship Id="rId2" Type="http://schemas.openxmlformats.org/officeDocument/2006/relationships/slideLayout" Target="../slideLayouts/slideLayout492.xml"/><Relationship Id="rId1" Type="http://schemas.openxmlformats.org/officeDocument/2006/relationships/slideLayout" Target="../slideLayouts/slideLayout491.xml"/><Relationship Id="rId6" Type="http://schemas.openxmlformats.org/officeDocument/2006/relationships/slideLayout" Target="../slideLayouts/slideLayout496.xml"/><Relationship Id="rId11" Type="http://schemas.openxmlformats.org/officeDocument/2006/relationships/slideLayout" Target="../slideLayouts/slideLayout501.xml"/><Relationship Id="rId5" Type="http://schemas.openxmlformats.org/officeDocument/2006/relationships/slideLayout" Target="../slideLayouts/slideLayout495.xml"/><Relationship Id="rId10" Type="http://schemas.openxmlformats.org/officeDocument/2006/relationships/slideLayout" Target="../slideLayouts/slideLayout500.xml"/><Relationship Id="rId4" Type="http://schemas.openxmlformats.org/officeDocument/2006/relationships/slideLayout" Target="../slideLayouts/slideLayout494.xml"/><Relationship Id="rId9" Type="http://schemas.openxmlformats.org/officeDocument/2006/relationships/slideLayout" Target="../slideLayouts/slideLayout499.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509.xml"/><Relationship Id="rId3" Type="http://schemas.openxmlformats.org/officeDocument/2006/relationships/slideLayout" Target="../slideLayouts/slideLayout504.xml"/><Relationship Id="rId7" Type="http://schemas.openxmlformats.org/officeDocument/2006/relationships/slideLayout" Target="../slideLayouts/slideLayout508.xml"/><Relationship Id="rId12" Type="http://schemas.openxmlformats.org/officeDocument/2006/relationships/theme" Target="../theme/theme37.xml"/><Relationship Id="rId2" Type="http://schemas.openxmlformats.org/officeDocument/2006/relationships/slideLayout" Target="../slideLayouts/slideLayout503.xml"/><Relationship Id="rId1" Type="http://schemas.openxmlformats.org/officeDocument/2006/relationships/slideLayout" Target="../slideLayouts/slideLayout502.xml"/><Relationship Id="rId6" Type="http://schemas.openxmlformats.org/officeDocument/2006/relationships/slideLayout" Target="../slideLayouts/slideLayout507.xml"/><Relationship Id="rId11" Type="http://schemas.openxmlformats.org/officeDocument/2006/relationships/slideLayout" Target="../slideLayouts/slideLayout512.xml"/><Relationship Id="rId5" Type="http://schemas.openxmlformats.org/officeDocument/2006/relationships/slideLayout" Target="../slideLayouts/slideLayout506.xml"/><Relationship Id="rId10" Type="http://schemas.openxmlformats.org/officeDocument/2006/relationships/slideLayout" Target="../slideLayouts/slideLayout511.xml"/><Relationship Id="rId4" Type="http://schemas.openxmlformats.org/officeDocument/2006/relationships/slideLayout" Target="../slideLayouts/slideLayout505.xml"/><Relationship Id="rId9" Type="http://schemas.openxmlformats.org/officeDocument/2006/relationships/slideLayout" Target="../slideLayouts/slideLayout510.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520.xml"/><Relationship Id="rId13" Type="http://schemas.openxmlformats.org/officeDocument/2006/relationships/image" Target="../media/image37.jpg"/><Relationship Id="rId3" Type="http://schemas.openxmlformats.org/officeDocument/2006/relationships/slideLayout" Target="../slideLayouts/slideLayout515.xml"/><Relationship Id="rId7" Type="http://schemas.openxmlformats.org/officeDocument/2006/relationships/slideLayout" Target="../slideLayouts/slideLayout519.xml"/><Relationship Id="rId12" Type="http://schemas.openxmlformats.org/officeDocument/2006/relationships/theme" Target="../theme/theme38.xml"/><Relationship Id="rId2" Type="http://schemas.openxmlformats.org/officeDocument/2006/relationships/slideLayout" Target="../slideLayouts/slideLayout514.xml"/><Relationship Id="rId1" Type="http://schemas.openxmlformats.org/officeDocument/2006/relationships/slideLayout" Target="../slideLayouts/slideLayout513.xml"/><Relationship Id="rId6" Type="http://schemas.openxmlformats.org/officeDocument/2006/relationships/slideLayout" Target="../slideLayouts/slideLayout518.xml"/><Relationship Id="rId11" Type="http://schemas.openxmlformats.org/officeDocument/2006/relationships/slideLayout" Target="../slideLayouts/slideLayout523.xml"/><Relationship Id="rId5" Type="http://schemas.openxmlformats.org/officeDocument/2006/relationships/slideLayout" Target="../slideLayouts/slideLayout517.xml"/><Relationship Id="rId10" Type="http://schemas.openxmlformats.org/officeDocument/2006/relationships/slideLayout" Target="../slideLayouts/slideLayout522.xml"/><Relationship Id="rId4" Type="http://schemas.openxmlformats.org/officeDocument/2006/relationships/slideLayout" Target="../slideLayouts/slideLayout516.xml"/><Relationship Id="rId9" Type="http://schemas.openxmlformats.org/officeDocument/2006/relationships/slideLayout" Target="../slideLayouts/slideLayout521.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531.xml"/><Relationship Id="rId3" Type="http://schemas.openxmlformats.org/officeDocument/2006/relationships/slideLayout" Target="../slideLayouts/slideLayout526.xml"/><Relationship Id="rId7" Type="http://schemas.openxmlformats.org/officeDocument/2006/relationships/slideLayout" Target="../slideLayouts/slideLayout530.xml"/><Relationship Id="rId12" Type="http://schemas.openxmlformats.org/officeDocument/2006/relationships/theme" Target="../theme/theme39.xml"/><Relationship Id="rId2" Type="http://schemas.openxmlformats.org/officeDocument/2006/relationships/slideLayout" Target="../slideLayouts/slideLayout525.xml"/><Relationship Id="rId1" Type="http://schemas.openxmlformats.org/officeDocument/2006/relationships/slideLayout" Target="../slideLayouts/slideLayout524.xml"/><Relationship Id="rId6" Type="http://schemas.openxmlformats.org/officeDocument/2006/relationships/slideLayout" Target="../slideLayouts/slideLayout529.xml"/><Relationship Id="rId11" Type="http://schemas.openxmlformats.org/officeDocument/2006/relationships/slideLayout" Target="../slideLayouts/slideLayout534.xml"/><Relationship Id="rId5" Type="http://schemas.openxmlformats.org/officeDocument/2006/relationships/slideLayout" Target="../slideLayouts/slideLayout528.xml"/><Relationship Id="rId10" Type="http://schemas.openxmlformats.org/officeDocument/2006/relationships/slideLayout" Target="../slideLayouts/slideLayout533.xml"/><Relationship Id="rId4" Type="http://schemas.openxmlformats.org/officeDocument/2006/relationships/slideLayout" Target="../slideLayouts/slideLayout527.xml"/><Relationship Id="rId9" Type="http://schemas.openxmlformats.org/officeDocument/2006/relationships/slideLayout" Target="../slideLayouts/slideLayout532.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542.xml"/><Relationship Id="rId3" Type="http://schemas.openxmlformats.org/officeDocument/2006/relationships/slideLayout" Target="../slideLayouts/slideLayout537.xml"/><Relationship Id="rId7" Type="http://schemas.openxmlformats.org/officeDocument/2006/relationships/slideLayout" Target="../slideLayouts/slideLayout541.xml"/><Relationship Id="rId12" Type="http://schemas.openxmlformats.org/officeDocument/2006/relationships/theme" Target="../theme/theme40.xml"/><Relationship Id="rId2" Type="http://schemas.openxmlformats.org/officeDocument/2006/relationships/slideLayout" Target="../slideLayouts/slideLayout536.xml"/><Relationship Id="rId1" Type="http://schemas.openxmlformats.org/officeDocument/2006/relationships/slideLayout" Target="../slideLayouts/slideLayout535.xml"/><Relationship Id="rId6" Type="http://schemas.openxmlformats.org/officeDocument/2006/relationships/slideLayout" Target="../slideLayouts/slideLayout540.xml"/><Relationship Id="rId11" Type="http://schemas.openxmlformats.org/officeDocument/2006/relationships/slideLayout" Target="../slideLayouts/slideLayout545.xml"/><Relationship Id="rId5" Type="http://schemas.openxmlformats.org/officeDocument/2006/relationships/slideLayout" Target="../slideLayouts/slideLayout539.xml"/><Relationship Id="rId10" Type="http://schemas.openxmlformats.org/officeDocument/2006/relationships/slideLayout" Target="../slideLayouts/slideLayout544.xml"/><Relationship Id="rId4" Type="http://schemas.openxmlformats.org/officeDocument/2006/relationships/slideLayout" Target="../slideLayouts/slideLayout538.xml"/><Relationship Id="rId9" Type="http://schemas.openxmlformats.org/officeDocument/2006/relationships/slideLayout" Target="../slideLayouts/slideLayout543.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553.xml"/><Relationship Id="rId3" Type="http://schemas.openxmlformats.org/officeDocument/2006/relationships/slideLayout" Target="../slideLayouts/slideLayout548.xml"/><Relationship Id="rId7" Type="http://schemas.openxmlformats.org/officeDocument/2006/relationships/slideLayout" Target="../slideLayouts/slideLayout552.xml"/><Relationship Id="rId12" Type="http://schemas.openxmlformats.org/officeDocument/2006/relationships/theme" Target="../theme/theme41.xml"/><Relationship Id="rId2" Type="http://schemas.openxmlformats.org/officeDocument/2006/relationships/slideLayout" Target="../slideLayouts/slideLayout547.xml"/><Relationship Id="rId1" Type="http://schemas.openxmlformats.org/officeDocument/2006/relationships/slideLayout" Target="../slideLayouts/slideLayout546.xml"/><Relationship Id="rId6" Type="http://schemas.openxmlformats.org/officeDocument/2006/relationships/slideLayout" Target="../slideLayouts/slideLayout551.xml"/><Relationship Id="rId11" Type="http://schemas.openxmlformats.org/officeDocument/2006/relationships/slideLayout" Target="../slideLayouts/slideLayout556.xml"/><Relationship Id="rId5" Type="http://schemas.openxmlformats.org/officeDocument/2006/relationships/slideLayout" Target="../slideLayouts/slideLayout550.xml"/><Relationship Id="rId10" Type="http://schemas.openxmlformats.org/officeDocument/2006/relationships/slideLayout" Target="../slideLayouts/slideLayout555.xml"/><Relationship Id="rId4" Type="http://schemas.openxmlformats.org/officeDocument/2006/relationships/slideLayout" Target="../slideLayouts/slideLayout549.xml"/><Relationship Id="rId9" Type="http://schemas.openxmlformats.org/officeDocument/2006/relationships/slideLayout" Target="../slideLayouts/slideLayout554.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564.xml"/><Relationship Id="rId3" Type="http://schemas.openxmlformats.org/officeDocument/2006/relationships/slideLayout" Target="../slideLayouts/slideLayout559.xml"/><Relationship Id="rId7" Type="http://schemas.openxmlformats.org/officeDocument/2006/relationships/slideLayout" Target="../slideLayouts/slideLayout563.xml"/><Relationship Id="rId12" Type="http://schemas.openxmlformats.org/officeDocument/2006/relationships/theme" Target="../theme/theme42.xml"/><Relationship Id="rId2" Type="http://schemas.openxmlformats.org/officeDocument/2006/relationships/slideLayout" Target="../slideLayouts/slideLayout558.xml"/><Relationship Id="rId1" Type="http://schemas.openxmlformats.org/officeDocument/2006/relationships/slideLayout" Target="../slideLayouts/slideLayout557.xml"/><Relationship Id="rId6" Type="http://schemas.openxmlformats.org/officeDocument/2006/relationships/slideLayout" Target="../slideLayouts/slideLayout562.xml"/><Relationship Id="rId11" Type="http://schemas.openxmlformats.org/officeDocument/2006/relationships/slideLayout" Target="../slideLayouts/slideLayout567.xml"/><Relationship Id="rId5" Type="http://schemas.openxmlformats.org/officeDocument/2006/relationships/slideLayout" Target="../slideLayouts/slideLayout561.xml"/><Relationship Id="rId10" Type="http://schemas.openxmlformats.org/officeDocument/2006/relationships/slideLayout" Target="../slideLayouts/slideLayout566.xml"/><Relationship Id="rId4" Type="http://schemas.openxmlformats.org/officeDocument/2006/relationships/slideLayout" Target="../slideLayouts/slideLayout560.xml"/><Relationship Id="rId9" Type="http://schemas.openxmlformats.org/officeDocument/2006/relationships/slideLayout" Target="../slideLayouts/slideLayout565.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575.xml"/><Relationship Id="rId3" Type="http://schemas.openxmlformats.org/officeDocument/2006/relationships/slideLayout" Target="../slideLayouts/slideLayout570.xml"/><Relationship Id="rId7" Type="http://schemas.openxmlformats.org/officeDocument/2006/relationships/slideLayout" Target="../slideLayouts/slideLayout574.xml"/><Relationship Id="rId12" Type="http://schemas.openxmlformats.org/officeDocument/2006/relationships/theme" Target="../theme/theme43.xml"/><Relationship Id="rId2" Type="http://schemas.openxmlformats.org/officeDocument/2006/relationships/slideLayout" Target="../slideLayouts/slideLayout569.xml"/><Relationship Id="rId1" Type="http://schemas.openxmlformats.org/officeDocument/2006/relationships/slideLayout" Target="../slideLayouts/slideLayout568.xml"/><Relationship Id="rId6" Type="http://schemas.openxmlformats.org/officeDocument/2006/relationships/slideLayout" Target="../slideLayouts/slideLayout573.xml"/><Relationship Id="rId11" Type="http://schemas.openxmlformats.org/officeDocument/2006/relationships/slideLayout" Target="../slideLayouts/slideLayout578.xml"/><Relationship Id="rId5" Type="http://schemas.openxmlformats.org/officeDocument/2006/relationships/slideLayout" Target="../slideLayouts/slideLayout572.xml"/><Relationship Id="rId10" Type="http://schemas.openxmlformats.org/officeDocument/2006/relationships/slideLayout" Target="../slideLayouts/slideLayout577.xml"/><Relationship Id="rId4" Type="http://schemas.openxmlformats.org/officeDocument/2006/relationships/slideLayout" Target="../slideLayouts/slideLayout571.xml"/><Relationship Id="rId9" Type="http://schemas.openxmlformats.org/officeDocument/2006/relationships/slideLayout" Target="../slideLayouts/slideLayout576.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586.xml"/><Relationship Id="rId3" Type="http://schemas.openxmlformats.org/officeDocument/2006/relationships/slideLayout" Target="../slideLayouts/slideLayout581.xml"/><Relationship Id="rId7" Type="http://schemas.openxmlformats.org/officeDocument/2006/relationships/slideLayout" Target="../slideLayouts/slideLayout585.xml"/><Relationship Id="rId12" Type="http://schemas.openxmlformats.org/officeDocument/2006/relationships/theme" Target="../theme/theme44.xml"/><Relationship Id="rId2" Type="http://schemas.openxmlformats.org/officeDocument/2006/relationships/slideLayout" Target="../slideLayouts/slideLayout580.xml"/><Relationship Id="rId1" Type="http://schemas.openxmlformats.org/officeDocument/2006/relationships/slideLayout" Target="../slideLayouts/slideLayout579.xml"/><Relationship Id="rId6" Type="http://schemas.openxmlformats.org/officeDocument/2006/relationships/slideLayout" Target="../slideLayouts/slideLayout584.xml"/><Relationship Id="rId11" Type="http://schemas.openxmlformats.org/officeDocument/2006/relationships/slideLayout" Target="../slideLayouts/slideLayout589.xml"/><Relationship Id="rId5" Type="http://schemas.openxmlformats.org/officeDocument/2006/relationships/slideLayout" Target="../slideLayouts/slideLayout583.xml"/><Relationship Id="rId10" Type="http://schemas.openxmlformats.org/officeDocument/2006/relationships/slideLayout" Target="../slideLayouts/slideLayout588.xml"/><Relationship Id="rId4" Type="http://schemas.openxmlformats.org/officeDocument/2006/relationships/slideLayout" Target="../slideLayouts/slideLayout582.xml"/><Relationship Id="rId9" Type="http://schemas.openxmlformats.org/officeDocument/2006/relationships/slideLayout" Target="../slideLayouts/slideLayout587.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597.xml"/><Relationship Id="rId3" Type="http://schemas.openxmlformats.org/officeDocument/2006/relationships/slideLayout" Target="../slideLayouts/slideLayout592.xml"/><Relationship Id="rId7" Type="http://schemas.openxmlformats.org/officeDocument/2006/relationships/slideLayout" Target="../slideLayouts/slideLayout596.xml"/><Relationship Id="rId12" Type="http://schemas.openxmlformats.org/officeDocument/2006/relationships/theme" Target="../theme/theme45.xml"/><Relationship Id="rId2" Type="http://schemas.openxmlformats.org/officeDocument/2006/relationships/slideLayout" Target="../slideLayouts/slideLayout591.xml"/><Relationship Id="rId1" Type="http://schemas.openxmlformats.org/officeDocument/2006/relationships/slideLayout" Target="../slideLayouts/slideLayout590.xml"/><Relationship Id="rId6" Type="http://schemas.openxmlformats.org/officeDocument/2006/relationships/slideLayout" Target="../slideLayouts/slideLayout595.xml"/><Relationship Id="rId11" Type="http://schemas.openxmlformats.org/officeDocument/2006/relationships/slideLayout" Target="../slideLayouts/slideLayout600.xml"/><Relationship Id="rId5" Type="http://schemas.openxmlformats.org/officeDocument/2006/relationships/slideLayout" Target="../slideLayouts/slideLayout594.xml"/><Relationship Id="rId10" Type="http://schemas.openxmlformats.org/officeDocument/2006/relationships/slideLayout" Target="../slideLayouts/slideLayout599.xml"/><Relationship Id="rId4" Type="http://schemas.openxmlformats.org/officeDocument/2006/relationships/slideLayout" Target="../slideLayouts/slideLayout593.xml"/><Relationship Id="rId9" Type="http://schemas.openxmlformats.org/officeDocument/2006/relationships/slideLayout" Target="../slideLayouts/slideLayout598.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608.xml"/><Relationship Id="rId3" Type="http://schemas.openxmlformats.org/officeDocument/2006/relationships/slideLayout" Target="../slideLayouts/slideLayout603.xml"/><Relationship Id="rId7" Type="http://schemas.openxmlformats.org/officeDocument/2006/relationships/slideLayout" Target="../slideLayouts/slideLayout607.xml"/><Relationship Id="rId12" Type="http://schemas.openxmlformats.org/officeDocument/2006/relationships/theme" Target="../theme/theme46.xml"/><Relationship Id="rId2" Type="http://schemas.openxmlformats.org/officeDocument/2006/relationships/slideLayout" Target="../slideLayouts/slideLayout602.xml"/><Relationship Id="rId1" Type="http://schemas.openxmlformats.org/officeDocument/2006/relationships/slideLayout" Target="../slideLayouts/slideLayout601.xml"/><Relationship Id="rId6" Type="http://schemas.openxmlformats.org/officeDocument/2006/relationships/slideLayout" Target="../slideLayouts/slideLayout606.xml"/><Relationship Id="rId11" Type="http://schemas.openxmlformats.org/officeDocument/2006/relationships/slideLayout" Target="../slideLayouts/slideLayout611.xml"/><Relationship Id="rId5" Type="http://schemas.openxmlformats.org/officeDocument/2006/relationships/slideLayout" Target="../slideLayouts/slideLayout605.xml"/><Relationship Id="rId10" Type="http://schemas.openxmlformats.org/officeDocument/2006/relationships/slideLayout" Target="../slideLayouts/slideLayout610.xml"/><Relationship Id="rId4" Type="http://schemas.openxmlformats.org/officeDocument/2006/relationships/slideLayout" Target="../slideLayouts/slideLayout604.xml"/><Relationship Id="rId9" Type="http://schemas.openxmlformats.org/officeDocument/2006/relationships/slideLayout" Target="../slideLayouts/slideLayout609.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619.xml"/><Relationship Id="rId13" Type="http://schemas.openxmlformats.org/officeDocument/2006/relationships/slideLayout" Target="../slideLayouts/slideLayout624.xml"/><Relationship Id="rId18" Type="http://schemas.openxmlformats.org/officeDocument/2006/relationships/slideLayout" Target="../slideLayouts/slideLayout629.xml"/><Relationship Id="rId26" Type="http://schemas.openxmlformats.org/officeDocument/2006/relationships/slideLayout" Target="../slideLayouts/slideLayout637.xml"/><Relationship Id="rId3" Type="http://schemas.openxmlformats.org/officeDocument/2006/relationships/slideLayout" Target="../slideLayouts/slideLayout614.xml"/><Relationship Id="rId21" Type="http://schemas.openxmlformats.org/officeDocument/2006/relationships/slideLayout" Target="../slideLayouts/slideLayout632.xml"/><Relationship Id="rId7" Type="http://schemas.openxmlformats.org/officeDocument/2006/relationships/slideLayout" Target="../slideLayouts/slideLayout618.xml"/><Relationship Id="rId12" Type="http://schemas.openxmlformats.org/officeDocument/2006/relationships/slideLayout" Target="../slideLayouts/slideLayout623.xml"/><Relationship Id="rId17" Type="http://schemas.openxmlformats.org/officeDocument/2006/relationships/slideLayout" Target="../slideLayouts/slideLayout628.xml"/><Relationship Id="rId25" Type="http://schemas.openxmlformats.org/officeDocument/2006/relationships/slideLayout" Target="../slideLayouts/slideLayout636.xml"/><Relationship Id="rId2" Type="http://schemas.openxmlformats.org/officeDocument/2006/relationships/slideLayout" Target="../slideLayouts/slideLayout613.xml"/><Relationship Id="rId16" Type="http://schemas.openxmlformats.org/officeDocument/2006/relationships/slideLayout" Target="../slideLayouts/slideLayout627.xml"/><Relationship Id="rId20" Type="http://schemas.openxmlformats.org/officeDocument/2006/relationships/slideLayout" Target="../slideLayouts/slideLayout631.xml"/><Relationship Id="rId1" Type="http://schemas.openxmlformats.org/officeDocument/2006/relationships/slideLayout" Target="../slideLayouts/slideLayout612.xml"/><Relationship Id="rId6" Type="http://schemas.openxmlformats.org/officeDocument/2006/relationships/slideLayout" Target="../slideLayouts/slideLayout617.xml"/><Relationship Id="rId11" Type="http://schemas.openxmlformats.org/officeDocument/2006/relationships/slideLayout" Target="../slideLayouts/slideLayout622.xml"/><Relationship Id="rId24" Type="http://schemas.openxmlformats.org/officeDocument/2006/relationships/slideLayout" Target="../slideLayouts/slideLayout635.xml"/><Relationship Id="rId5" Type="http://schemas.openxmlformats.org/officeDocument/2006/relationships/slideLayout" Target="../slideLayouts/slideLayout616.xml"/><Relationship Id="rId15" Type="http://schemas.openxmlformats.org/officeDocument/2006/relationships/slideLayout" Target="../slideLayouts/slideLayout626.xml"/><Relationship Id="rId23" Type="http://schemas.openxmlformats.org/officeDocument/2006/relationships/slideLayout" Target="../slideLayouts/slideLayout634.xml"/><Relationship Id="rId10" Type="http://schemas.openxmlformats.org/officeDocument/2006/relationships/slideLayout" Target="../slideLayouts/slideLayout621.xml"/><Relationship Id="rId19" Type="http://schemas.openxmlformats.org/officeDocument/2006/relationships/slideLayout" Target="../slideLayouts/slideLayout630.xml"/><Relationship Id="rId4" Type="http://schemas.openxmlformats.org/officeDocument/2006/relationships/slideLayout" Target="../slideLayouts/slideLayout615.xml"/><Relationship Id="rId9" Type="http://schemas.openxmlformats.org/officeDocument/2006/relationships/slideLayout" Target="../slideLayouts/slideLayout620.xml"/><Relationship Id="rId14" Type="http://schemas.openxmlformats.org/officeDocument/2006/relationships/slideLayout" Target="../slideLayouts/slideLayout625.xml"/><Relationship Id="rId22" Type="http://schemas.openxmlformats.org/officeDocument/2006/relationships/slideLayout" Target="../slideLayouts/slideLayout633.xml"/><Relationship Id="rId27" Type="http://schemas.openxmlformats.org/officeDocument/2006/relationships/theme" Target="../theme/theme47.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645.xml"/><Relationship Id="rId13" Type="http://schemas.openxmlformats.org/officeDocument/2006/relationships/theme" Target="../theme/theme48.xml"/><Relationship Id="rId3" Type="http://schemas.openxmlformats.org/officeDocument/2006/relationships/slideLayout" Target="../slideLayouts/slideLayout640.xml"/><Relationship Id="rId7" Type="http://schemas.openxmlformats.org/officeDocument/2006/relationships/slideLayout" Target="../slideLayouts/slideLayout644.xml"/><Relationship Id="rId12" Type="http://schemas.openxmlformats.org/officeDocument/2006/relationships/slideLayout" Target="../slideLayouts/slideLayout649.xml"/><Relationship Id="rId2" Type="http://schemas.openxmlformats.org/officeDocument/2006/relationships/slideLayout" Target="../slideLayouts/slideLayout639.xml"/><Relationship Id="rId1" Type="http://schemas.openxmlformats.org/officeDocument/2006/relationships/slideLayout" Target="../slideLayouts/slideLayout638.xml"/><Relationship Id="rId6" Type="http://schemas.openxmlformats.org/officeDocument/2006/relationships/slideLayout" Target="../slideLayouts/slideLayout643.xml"/><Relationship Id="rId11" Type="http://schemas.openxmlformats.org/officeDocument/2006/relationships/slideLayout" Target="../slideLayouts/slideLayout648.xml"/><Relationship Id="rId5" Type="http://schemas.openxmlformats.org/officeDocument/2006/relationships/slideLayout" Target="../slideLayouts/slideLayout642.xml"/><Relationship Id="rId10" Type="http://schemas.openxmlformats.org/officeDocument/2006/relationships/slideLayout" Target="../slideLayouts/slideLayout647.xml"/><Relationship Id="rId4" Type="http://schemas.openxmlformats.org/officeDocument/2006/relationships/slideLayout" Target="../slideLayouts/slideLayout641.xml"/><Relationship Id="rId9" Type="http://schemas.openxmlformats.org/officeDocument/2006/relationships/slideLayout" Target="../slideLayouts/slideLayout646.xml"/></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657.xml"/><Relationship Id="rId13" Type="http://schemas.openxmlformats.org/officeDocument/2006/relationships/slideLayout" Target="../slideLayouts/slideLayout662.xml"/><Relationship Id="rId18" Type="http://schemas.openxmlformats.org/officeDocument/2006/relationships/image" Target="../media/image41.png"/><Relationship Id="rId3" Type="http://schemas.openxmlformats.org/officeDocument/2006/relationships/slideLayout" Target="../slideLayouts/slideLayout652.xml"/><Relationship Id="rId7" Type="http://schemas.openxmlformats.org/officeDocument/2006/relationships/slideLayout" Target="../slideLayouts/slideLayout656.xml"/><Relationship Id="rId12" Type="http://schemas.openxmlformats.org/officeDocument/2006/relationships/slideLayout" Target="../slideLayouts/slideLayout661.xml"/><Relationship Id="rId17" Type="http://schemas.openxmlformats.org/officeDocument/2006/relationships/theme" Target="../theme/theme49.xml"/><Relationship Id="rId2" Type="http://schemas.openxmlformats.org/officeDocument/2006/relationships/slideLayout" Target="../slideLayouts/slideLayout651.xml"/><Relationship Id="rId16" Type="http://schemas.openxmlformats.org/officeDocument/2006/relationships/slideLayout" Target="../slideLayouts/slideLayout665.xml"/><Relationship Id="rId1" Type="http://schemas.openxmlformats.org/officeDocument/2006/relationships/slideLayout" Target="../slideLayouts/slideLayout650.xml"/><Relationship Id="rId6" Type="http://schemas.openxmlformats.org/officeDocument/2006/relationships/slideLayout" Target="../slideLayouts/slideLayout655.xml"/><Relationship Id="rId11" Type="http://schemas.openxmlformats.org/officeDocument/2006/relationships/slideLayout" Target="../slideLayouts/slideLayout660.xml"/><Relationship Id="rId5" Type="http://schemas.openxmlformats.org/officeDocument/2006/relationships/slideLayout" Target="../slideLayouts/slideLayout654.xml"/><Relationship Id="rId15" Type="http://schemas.openxmlformats.org/officeDocument/2006/relationships/slideLayout" Target="../slideLayouts/slideLayout664.xml"/><Relationship Id="rId10" Type="http://schemas.openxmlformats.org/officeDocument/2006/relationships/slideLayout" Target="../slideLayouts/slideLayout659.xml"/><Relationship Id="rId19" Type="http://schemas.openxmlformats.org/officeDocument/2006/relationships/image" Target="../media/image42.png"/><Relationship Id="rId4" Type="http://schemas.openxmlformats.org/officeDocument/2006/relationships/slideLayout" Target="../slideLayouts/slideLayout653.xml"/><Relationship Id="rId9" Type="http://schemas.openxmlformats.org/officeDocument/2006/relationships/slideLayout" Target="../slideLayouts/slideLayout658.xml"/><Relationship Id="rId14" Type="http://schemas.openxmlformats.org/officeDocument/2006/relationships/slideLayout" Target="../slideLayouts/slideLayout663.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673.xml"/><Relationship Id="rId3" Type="http://schemas.openxmlformats.org/officeDocument/2006/relationships/slideLayout" Target="../slideLayouts/slideLayout668.xml"/><Relationship Id="rId7" Type="http://schemas.openxmlformats.org/officeDocument/2006/relationships/slideLayout" Target="../slideLayouts/slideLayout672.xml"/><Relationship Id="rId12" Type="http://schemas.openxmlformats.org/officeDocument/2006/relationships/theme" Target="../theme/theme50.xml"/><Relationship Id="rId2" Type="http://schemas.openxmlformats.org/officeDocument/2006/relationships/slideLayout" Target="../slideLayouts/slideLayout667.xml"/><Relationship Id="rId1" Type="http://schemas.openxmlformats.org/officeDocument/2006/relationships/slideLayout" Target="../slideLayouts/slideLayout666.xml"/><Relationship Id="rId6" Type="http://schemas.openxmlformats.org/officeDocument/2006/relationships/slideLayout" Target="../slideLayouts/slideLayout671.xml"/><Relationship Id="rId11" Type="http://schemas.openxmlformats.org/officeDocument/2006/relationships/slideLayout" Target="../slideLayouts/slideLayout676.xml"/><Relationship Id="rId5" Type="http://schemas.openxmlformats.org/officeDocument/2006/relationships/slideLayout" Target="../slideLayouts/slideLayout670.xml"/><Relationship Id="rId10" Type="http://schemas.openxmlformats.org/officeDocument/2006/relationships/slideLayout" Target="../slideLayouts/slideLayout675.xml"/><Relationship Id="rId4" Type="http://schemas.openxmlformats.org/officeDocument/2006/relationships/slideLayout" Target="../slideLayouts/slideLayout669.xml"/><Relationship Id="rId9" Type="http://schemas.openxmlformats.org/officeDocument/2006/relationships/slideLayout" Target="../slideLayouts/slideLayout674.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684.xml"/><Relationship Id="rId13" Type="http://schemas.openxmlformats.org/officeDocument/2006/relationships/slideLayout" Target="../slideLayouts/slideLayout689.xml"/><Relationship Id="rId18" Type="http://schemas.openxmlformats.org/officeDocument/2006/relationships/image" Target="../media/image44.png"/><Relationship Id="rId3" Type="http://schemas.openxmlformats.org/officeDocument/2006/relationships/slideLayout" Target="../slideLayouts/slideLayout679.xml"/><Relationship Id="rId7" Type="http://schemas.openxmlformats.org/officeDocument/2006/relationships/slideLayout" Target="../slideLayouts/slideLayout683.xml"/><Relationship Id="rId12" Type="http://schemas.openxmlformats.org/officeDocument/2006/relationships/slideLayout" Target="../slideLayouts/slideLayout688.xml"/><Relationship Id="rId17" Type="http://schemas.openxmlformats.org/officeDocument/2006/relationships/image" Target="../media/image43.png"/><Relationship Id="rId2" Type="http://schemas.openxmlformats.org/officeDocument/2006/relationships/slideLayout" Target="../slideLayouts/slideLayout678.xml"/><Relationship Id="rId16" Type="http://schemas.openxmlformats.org/officeDocument/2006/relationships/theme" Target="../theme/theme51.xml"/><Relationship Id="rId1" Type="http://schemas.openxmlformats.org/officeDocument/2006/relationships/slideLayout" Target="../slideLayouts/slideLayout677.xml"/><Relationship Id="rId6" Type="http://schemas.openxmlformats.org/officeDocument/2006/relationships/slideLayout" Target="../slideLayouts/slideLayout682.xml"/><Relationship Id="rId11" Type="http://schemas.openxmlformats.org/officeDocument/2006/relationships/slideLayout" Target="../slideLayouts/slideLayout687.xml"/><Relationship Id="rId5" Type="http://schemas.openxmlformats.org/officeDocument/2006/relationships/slideLayout" Target="../slideLayouts/slideLayout681.xml"/><Relationship Id="rId15" Type="http://schemas.openxmlformats.org/officeDocument/2006/relationships/slideLayout" Target="../slideLayouts/slideLayout691.xml"/><Relationship Id="rId10" Type="http://schemas.openxmlformats.org/officeDocument/2006/relationships/slideLayout" Target="../slideLayouts/slideLayout686.xml"/><Relationship Id="rId19" Type="http://schemas.openxmlformats.org/officeDocument/2006/relationships/image" Target="../media/image45.png"/><Relationship Id="rId4" Type="http://schemas.openxmlformats.org/officeDocument/2006/relationships/slideLayout" Target="../slideLayouts/slideLayout680.xml"/><Relationship Id="rId9" Type="http://schemas.openxmlformats.org/officeDocument/2006/relationships/slideLayout" Target="../slideLayouts/slideLayout685.xml"/><Relationship Id="rId14" Type="http://schemas.openxmlformats.org/officeDocument/2006/relationships/slideLayout" Target="../slideLayouts/slideLayout690.xml"/></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699.xml"/><Relationship Id="rId13" Type="http://schemas.openxmlformats.org/officeDocument/2006/relationships/theme" Target="../theme/theme52.xml"/><Relationship Id="rId3" Type="http://schemas.openxmlformats.org/officeDocument/2006/relationships/slideLayout" Target="../slideLayouts/slideLayout694.xml"/><Relationship Id="rId7" Type="http://schemas.openxmlformats.org/officeDocument/2006/relationships/slideLayout" Target="../slideLayouts/slideLayout698.xml"/><Relationship Id="rId12" Type="http://schemas.openxmlformats.org/officeDocument/2006/relationships/slideLayout" Target="../slideLayouts/slideLayout703.xml"/><Relationship Id="rId2" Type="http://schemas.openxmlformats.org/officeDocument/2006/relationships/slideLayout" Target="../slideLayouts/slideLayout693.xml"/><Relationship Id="rId1" Type="http://schemas.openxmlformats.org/officeDocument/2006/relationships/slideLayout" Target="../slideLayouts/slideLayout692.xml"/><Relationship Id="rId6" Type="http://schemas.openxmlformats.org/officeDocument/2006/relationships/slideLayout" Target="../slideLayouts/slideLayout697.xml"/><Relationship Id="rId11" Type="http://schemas.openxmlformats.org/officeDocument/2006/relationships/slideLayout" Target="../slideLayouts/slideLayout702.xml"/><Relationship Id="rId5" Type="http://schemas.openxmlformats.org/officeDocument/2006/relationships/slideLayout" Target="../slideLayouts/slideLayout696.xml"/><Relationship Id="rId10" Type="http://schemas.openxmlformats.org/officeDocument/2006/relationships/slideLayout" Target="../slideLayouts/slideLayout701.xml"/><Relationship Id="rId4" Type="http://schemas.openxmlformats.org/officeDocument/2006/relationships/slideLayout" Target="../slideLayouts/slideLayout695.xml"/><Relationship Id="rId9" Type="http://schemas.openxmlformats.org/officeDocument/2006/relationships/slideLayout" Target="../slideLayouts/slideLayout700.xml"/><Relationship Id="rId14" Type="http://schemas.openxmlformats.org/officeDocument/2006/relationships/image" Target="../media/image48.png"/></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711.xml"/><Relationship Id="rId3" Type="http://schemas.openxmlformats.org/officeDocument/2006/relationships/slideLayout" Target="../slideLayouts/slideLayout706.xml"/><Relationship Id="rId7" Type="http://schemas.openxmlformats.org/officeDocument/2006/relationships/slideLayout" Target="../slideLayouts/slideLayout710.xml"/><Relationship Id="rId12" Type="http://schemas.openxmlformats.org/officeDocument/2006/relationships/theme" Target="../theme/theme53.xml"/><Relationship Id="rId2" Type="http://schemas.openxmlformats.org/officeDocument/2006/relationships/slideLayout" Target="../slideLayouts/slideLayout705.xml"/><Relationship Id="rId1" Type="http://schemas.openxmlformats.org/officeDocument/2006/relationships/slideLayout" Target="../slideLayouts/slideLayout704.xml"/><Relationship Id="rId6" Type="http://schemas.openxmlformats.org/officeDocument/2006/relationships/slideLayout" Target="../slideLayouts/slideLayout709.xml"/><Relationship Id="rId11" Type="http://schemas.openxmlformats.org/officeDocument/2006/relationships/slideLayout" Target="../slideLayouts/slideLayout714.xml"/><Relationship Id="rId5" Type="http://schemas.openxmlformats.org/officeDocument/2006/relationships/slideLayout" Target="../slideLayouts/slideLayout708.xml"/><Relationship Id="rId10" Type="http://schemas.openxmlformats.org/officeDocument/2006/relationships/slideLayout" Target="../slideLayouts/slideLayout713.xml"/><Relationship Id="rId4" Type="http://schemas.openxmlformats.org/officeDocument/2006/relationships/slideLayout" Target="../slideLayouts/slideLayout707.xml"/><Relationship Id="rId9" Type="http://schemas.openxmlformats.org/officeDocument/2006/relationships/slideLayout" Target="../slideLayouts/slideLayout712.xml"/></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722.xml"/><Relationship Id="rId3" Type="http://schemas.openxmlformats.org/officeDocument/2006/relationships/slideLayout" Target="../slideLayouts/slideLayout717.xml"/><Relationship Id="rId7" Type="http://schemas.openxmlformats.org/officeDocument/2006/relationships/slideLayout" Target="../slideLayouts/slideLayout721.xml"/><Relationship Id="rId12" Type="http://schemas.openxmlformats.org/officeDocument/2006/relationships/theme" Target="../theme/theme54.xml"/><Relationship Id="rId2" Type="http://schemas.openxmlformats.org/officeDocument/2006/relationships/slideLayout" Target="../slideLayouts/slideLayout716.xml"/><Relationship Id="rId1" Type="http://schemas.openxmlformats.org/officeDocument/2006/relationships/slideLayout" Target="../slideLayouts/slideLayout715.xml"/><Relationship Id="rId6" Type="http://schemas.openxmlformats.org/officeDocument/2006/relationships/slideLayout" Target="../slideLayouts/slideLayout720.xml"/><Relationship Id="rId11" Type="http://schemas.openxmlformats.org/officeDocument/2006/relationships/slideLayout" Target="../slideLayouts/slideLayout725.xml"/><Relationship Id="rId5" Type="http://schemas.openxmlformats.org/officeDocument/2006/relationships/slideLayout" Target="../slideLayouts/slideLayout719.xml"/><Relationship Id="rId10" Type="http://schemas.openxmlformats.org/officeDocument/2006/relationships/slideLayout" Target="../slideLayouts/slideLayout724.xml"/><Relationship Id="rId4" Type="http://schemas.openxmlformats.org/officeDocument/2006/relationships/slideLayout" Target="../slideLayouts/slideLayout718.xml"/><Relationship Id="rId9" Type="http://schemas.openxmlformats.org/officeDocument/2006/relationships/slideLayout" Target="../slideLayouts/slideLayout723.xml"/></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733.xml"/><Relationship Id="rId3" Type="http://schemas.openxmlformats.org/officeDocument/2006/relationships/slideLayout" Target="../slideLayouts/slideLayout728.xml"/><Relationship Id="rId7" Type="http://schemas.openxmlformats.org/officeDocument/2006/relationships/slideLayout" Target="../slideLayouts/slideLayout732.xml"/><Relationship Id="rId12" Type="http://schemas.openxmlformats.org/officeDocument/2006/relationships/theme" Target="../theme/theme55.xml"/><Relationship Id="rId2" Type="http://schemas.openxmlformats.org/officeDocument/2006/relationships/slideLayout" Target="../slideLayouts/slideLayout727.xml"/><Relationship Id="rId1" Type="http://schemas.openxmlformats.org/officeDocument/2006/relationships/slideLayout" Target="../slideLayouts/slideLayout726.xml"/><Relationship Id="rId6" Type="http://schemas.openxmlformats.org/officeDocument/2006/relationships/slideLayout" Target="../slideLayouts/slideLayout731.xml"/><Relationship Id="rId11" Type="http://schemas.openxmlformats.org/officeDocument/2006/relationships/slideLayout" Target="../slideLayouts/slideLayout736.xml"/><Relationship Id="rId5" Type="http://schemas.openxmlformats.org/officeDocument/2006/relationships/slideLayout" Target="../slideLayouts/slideLayout730.xml"/><Relationship Id="rId10" Type="http://schemas.openxmlformats.org/officeDocument/2006/relationships/slideLayout" Target="../slideLayouts/slideLayout735.xml"/><Relationship Id="rId4" Type="http://schemas.openxmlformats.org/officeDocument/2006/relationships/slideLayout" Target="../slideLayouts/slideLayout729.xml"/><Relationship Id="rId9" Type="http://schemas.openxmlformats.org/officeDocument/2006/relationships/slideLayout" Target="../slideLayouts/slideLayout734.xml"/></Relationships>
</file>

<file path=ppt/slideMasters/_rels/slideMaster56.xml.rels><?xml version="1.0" encoding="UTF-8" standalone="yes"?>
<Relationships xmlns="http://schemas.openxmlformats.org/package/2006/relationships"><Relationship Id="rId8" Type="http://schemas.openxmlformats.org/officeDocument/2006/relationships/slideLayout" Target="../slideLayouts/slideLayout744.xml"/><Relationship Id="rId3" Type="http://schemas.openxmlformats.org/officeDocument/2006/relationships/slideLayout" Target="../slideLayouts/slideLayout739.xml"/><Relationship Id="rId7" Type="http://schemas.openxmlformats.org/officeDocument/2006/relationships/slideLayout" Target="../slideLayouts/slideLayout743.xml"/><Relationship Id="rId12" Type="http://schemas.openxmlformats.org/officeDocument/2006/relationships/theme" Target="../theme/theme56.xml"/><Relationship Id="rId2" Type="http://schemas.openxmlformats.org/officeDocument/2006/relationships/slideLayout" Target="../slideLayouts/slideLayout738.xml"/><Relationship Id="rId1" Type="http://schemas.openxmlformats.org/officeDocument/2006/relationships/slideLayout" Target="../slideLayouts/slideLayout737.xml"/><Relationship Id="rId6" Type="http://schemas.openxmlformats.org/officeDocument/2006/relationships/slideLayout" Target="../slideLayouts/slideLayout742.xml"/><Relationship Id="rId11" Type="http://schemas.openxmlformats.org/officeDocument/2006/relationships/slideLayout" Target="../slideLayouts/slideLayout747.xml"/><Relationship Id="rId5" Type="http://schemas.openxmlformats.org/officeDocument/2006/relationships/slideLayout" Target="../slideLayouts/slideLayout741.xml"/><Relationship Id="rId10" Type="http://schemas.openxmlformats.org/officeDocument/2006/relationships/slideLayout" Target="../slideLayouts/slideLayout746.xml"/><Relationship Id="rId4" Type="http://schemas.openxmlformats.org/officeDocument/2006/relationships/slideLayout" Target="../slideLayouts/slideLayout740.xml"/><Relationship Id="rId9" Type="http://schemas.openxmlformats.org/officeDocument/2006/relationships/slideLayout" Target="../slideLayouts/slideLayout745.xml"/></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755.xml"/><Relationship Id="rId3" Type="http://schemas.openxmlformats.org/officeDocument/2006/relationships/slideLayout" Target="../slideLayouts/slideLayout750.xml"/><Relationship Id="rId7" Type="http://schemas.openxmlformats.org/officeDocument/2006/relationships/slideLayout" Target="../slideLayouts/slideLayout754.xml"/><Relationship Id="rId12" Type="http://schemas.openxmlformats.org/officeDocument/2006/relationships/theme" Target="../theme/theme57.xml"/><Relationship Id="rId2" Type="http://schemas.openxmlformats.org/officeDocument/2006/relationships/slideLayout" Target="../slideLayouts/slideLayout749.xml"/><Relationship Id="rId1" Type="http://schemas.openxmlformats.org/officeDocument/2006/relationships/slideLayout" Target="../slideLayouts/slideLayout748.xml"/><Relationship Id="rId6" Type="http://schemas.openxmlformats.org/officeDocument/2006/relationships/slideLayout" Target="../slideLayouts/slideLayout753.xml"/><Relationship Id="rId11" Type="http://schemas.openxmlformats.org/officeDocument/2006/relationships/slideLayout" Target="../slideLayouts/slideLayout758.xml"/><Relationship Id="rId5" Type="http://schemas.openxmlformats.org/officeDocument/2006/relationships/slideLayout" Target="../slideLayouts/slideLayout752.xml"/><Relationship Id="rId10" Type="http://schemas.openxmlformats.org/officeDocument/2006/relationships/slideLayout" Target="../slideLayouts/slideLayout757.xml"/><Relationship Id="rId4" Type="http://schemas.openxmlformats.org/officeDocument/2006/relationships/slideLayout" Target="../slideLayouts/slideLayout751.xml"/><Relationship Id="rId9" Type="http://schemas.openxmlformats.org/officeDocument/2006/relationships/slideLayout" Target="../slideLayouts/slideLayout756.xml"/></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766.xml"/><Relationship Id="rId13" Type="http://schemas.openxmlformats.org/officeDocument/2006/relationships/slideLayout" Target="../slideLayouts/slideLayout771.xml"/><Relationship Id="rId18" Type="http://schemas.openxmlformats.org/officeDocument/2006/relationships/image" Target="../media/image53.png"/><Relationship Id="rId3" Type="http://schemas.openxmlformats.org/officeDocument/2006/relationships/slideLayout" Target="../slideLayouts/slideLayout761.xml"/><Relationship Id="rId7" Type="http://schemas.openxmlformats.org/officeDocument/2006/relationships/slideLayout" Target="../slideLayouts/slideLayout765.xml"/><Relationship Id="rId12" Type="http://schemas.openxmlformats.org/officeDocument/2006/relationships/slideLayout" Target="../slideLayouts/slideLayout770.xml"/><Relationship Id="rId17" Type="http://schemas.openxmlformats.org/officeDocument/2006/relationships/image" Target="../media/image52.jpeg"/><Relationship Id="rId2" Type="http://schemas.openxmlformats.org/officeDocument/2006/relationships/slideLayout" Target="../slideLayouts/slideLayout760.xml"/><Relationship Id="rId16" Type="http://schemas.openxmlformats.org/officeDocument/2006/relationships/image" Target="../media/image51.jpeg"/><Relationship Id="rId1" Type="http://schemas.openxmlformats.org/officeDocument/2006/relationships/slideLayout" Target="../slideLayouts/slideLayout759.xml"/><Relationship Id="rId6" Type="http://schemas.openxmlformats.org/officeDocument/2006/relationships/slideLayout" Target="../slideLayouts/slideLayout764.xml"/><Relationship Id="rId11" Type="http://schemas.openxmlformats.org/officeDocument/2006/relationships/slideLayout" Target="../slideLayouts/slideLayout769.xml"/><Relationship Id="rId5" Type="http://schemas.openxmlformats.org/officeDocument/2006/relationships/slideLayout" Target="../slideLayouts/slideLayout763.xml"/><Relationship Id="rId15" Type="http://schemas.openxmlformats.org/officeDocument/2006/relationships/theme" Target="../theme/theme58.xml"/><Relationship Id="rId10" Type="http://schemas.openxmlformats.org/officeDocument/2006/relationships/slideLayout" Target="../slideLayouts/slideLayout768.xml"/><Relationship Id="rId4" Type="http://schemas.openxmlformats.org/officeDocument/2006/relationships/slideLayout" Target="../slideLayouts/slideLayout762.xml"/><Relationship Id="rId9" Type="http://schemas.openxmlformats.org/officeDocument/2006/relationships/slideLayout" Target="../slideLayouts/slideLayout767.xml"/><Relationship Id="rId14" Type="http://schemas.openxmlformats.org/officeDocument/2006/relationships/slideLayout" Target="../slideLayouts/slideLayout772.xml"/></Relationships>
</file>

<file path=ppt/slideMasters/_rels/slideMaster59.xml.rels><?xml version="1.0" encoding="UTF-8" standalone="yes"?>
<Relationships xmlns="http://schemas.openxmlformats.org/package/2006/relationships"><Relationship Id="rId8" Type="http://schemas.openxmlformats.org/officeDocument/2006/relationships/slideLayout" Target="../slideLayouts/slideLayout780.xml"/><Relationship Id="rId13" Type="http://schemas.openxmlformats.org/officeDocument/2006/relationships/image" Target="../media/image58.png"/><Relationship Id="rId3" Type="http://schemas.openxmlformats.org/officeDocument/2006/relationships/slideLayout" Target="../slideLayouts/slideLayout775.xml"/><Relationship Id="rId7" Type="http://schemas.openxmlformats.org/officeDocument/2006/relationships/slideLayout" Target="../slideLayouts/slideLayout779.xml"/><Relationship Id="rId12" Type="http://schemas.openxmlformats.org/officeDocument/2006/relationships/theme" Target="../theme/theme59.xml"/><Relationship Id="rId17" Type="http://schemas.openxmlformats.org/officeDocument/2006/relationships/image" Target="../media/image62.jpeg"/><Relationship Id="rId2" Type="http://schemas.openxmlformats.org/officeDocument/2006/relationships/slideLayout" Target="../slideLayouts/slideLayout774.xml"/><Relationship Id="rId16" Type="http://schemas.openxmlformats.org/officeDocument/2006/relationships/image" Target="../media/image61.jpeg"/><Relationship Id="rId1" Type="http://schemas.openxmlformats.org/officeDocument/2006/relationships/slideLayout" Target="../slideLayouts/slideLayout773.xml"/><Relationship Id="rId6" Type="http://schemas.openxmlformats.org/officeDocument/2006/relationships/slideLayout" Target="../slideLayouts/slideLayout778.xml"/><Relationship Id="rId11" Type="http://schemas.openxmlformats.org/officeDocument/2006/relationships/slideLayout" Target="../slideLayouts/slideLayout783.xml"/><Relationship Id="rId5" Type="http://schemas.openxmlformats.org/officeDocument/2006/relationships/slideLayout" Target="../slideLayouts/slideLayout777.xml"/><Relationship Id="rId15" Type="http://schemas.openxmlformats.org/officeDocument/2006/relationships/image" Target="../media/image60.jpeg"/><Relationship Id="rId10" Type="http://schemas.openxmlformats.org/officeDocument/2006/relationships/slideLayout" Target="../slideLayouts/slideLayout782.xml"/><Relationship Id="rId4" Type="http://schemas.openxmlformats.org/officeDocument/2006/relationships/slideLayout" Target="../slideLayouts/slideLayout776.xml"/><Relationship Id="rId9" Type="http://schemas.openxmlformats.org/officeDocument/2006/relationships/slideLayout" Target="../slideLayouts/slideLayout781.xml"/><Relationship Id="rId14" Type="http://schemas.openxmlformats.org/officeDocument/2006/relationships/image" Target="../media/image59.jpeg"/></Relationships>
</file>

<file path=ppt/slideMasters/_rels/slideMaster60.xml.rels><?xml version="1.0" encoding="UTF-8" standalone="yes"?>
<Relationships xmlns="http://schemas.openxmlformats.org/package/2006/relationships"><Relationship Id="rId8" Type="http://schemas.openxmlformats.org/officeDocument/2006/relationships/slideLayout" Target="../slideLayouts/slideLayout791.xml"/><Relationship Id="rId13" Type="http://schemas.openxmlformats.org/officeDocument/2006/relationships/image" Target="../media/image63.jpeg"/><Relationship Id="rId3" Type="http://schemas.openxmlformats.org/officeDocument/2006/relationships/slideLayout" Target="../slideLayouts/slideLayout786.xml"/><Relationship Id="rId7" Type="http://schemas.openxmlformats.org/officeDocument/2006/relationships/slideLayout" Target="../slideLayouts/slideLayout790.xml"/><Relationship Id="rId12" Type="http://schemas.openxmlformats.org/officeDocument/2006/relationships/theme" Target="../theme/theme60.xml"/><Relationship Id="rId2" Type="http://schemas.openxmlformats.org/officeDocument/2006/relationships/slideLayout" Target="../slideLayouts/slideLayout785.xml"/><Relationship Id="rId16" Type="http://schemas.openxmlformats.org/officeDocument/2006/relationships/image" Target="../media/image66.png"/><Relationship Id="rId1" Type="http://schemas.openxmlformats.org/officeDocument/2006/relationships/slideLayout" Target="../slideLayouts/slideLayout784.xml"/><Relationship Id="rId6" Type="http://schemas.openxmlformats.org/officeDocument/2006/relationships/slideLayout" Target="../slideLayouts/slideLayout789.xml"/><Relationship Id="rId11" Type="http://schemas.openxmlformats.org/officeDocument/2006/relationships/slideLayout" Target="../slideLayouts/slideLayout794.xml"/><Relationship Id="rId5" Type="http://schemas.openxmlformats.org/officeDocument/2006/relationships/slideLayout" Target="../slideLayouts/slideLayout788.xml"/><Relationship Id="rId15" Type="http://schemas.openxmlformats.org/officeDocument/2006/relationships/image" Target="../media/image65.png"/><Relationship Id="rId10" Type="http://schemas.openxmlformats.org/officeDocument/2006/relationships/slideLayout" Target="../slideLayouts/slideLayout793.xml"/><Relationship Id="rId4" Type="http://schemas.openxmlformats.org/officeDocument/2006/relationships/slideLayout" Target="../slideLayouts/slideLayout787.xml"/><Relationship Id="rId9" Type="http://schemas.openxmlformats.org/officeDocument/2006/relationships/slideLayout" Target="../slideLayouts/slideLayout792.xml"/><Relationship Id="rId14" Type="http://schemas.openxmlformats.org/officeDocument/2006/relationships/image" Target="../media/image64.png"/></Relationships>
</file>

<file path=ppt/slideMasters/_rels/slideMaster61.xml.rels><?xml version="1.0" encoding="UTF-8" standalone="yes"?>
<Relationships xmlns="http://schemas.openxmlformats.org/package/2006/relationships"><Relationship Id="rId8" Type="http://schemas.openxmlformats.org/officeDocument/2006/relationships/slideLayout" Target="../slideLayouts/slideLayout802.xml"/><Relationship Id="rId13" Type="http://schemas.openxmlformats.org/officeDocument/2006/relationships/slideLayout" Target="../slideLayouts/slideLayout807.xml"/><Relationship Id="rId3" Type="http://schemas.openxmlformats.org/officeDocument/2006/relationships/slideLayout" Target="../slideLayouts/slideLayout797.xml"/><Relationship Id="rId7" Type="http://schemas.openxmlformats.org/officeDocument/2006/relationships/slideLayout" Target="../slideLayouts/slideLayout801.xml"/><Relationship Id="rId12" Type="http://schemas.openxmlformats.org/officeDocument/2006/relationships/slideLayout" Target="../slideLayouts/slideLayout806.xml"/><Relationship Id="rId2" Type="http://schemas.openxmlformats.org/officeDocument/2006/relationships/slideLayout" Target="../slideLayouts/slideLayout796.xml"/><Relationship Id="rId1" Type="http://schemas.openxmlformats.org/officeDocument/2006/relationships/slideLayout" Target="../slideLayouts/slideLayout795.xml"/><Relationship Id="rId6" Type="http://schemas.openxmlformats.org/officeDocument/2006/relationships/slideLayout" Target="../slideLayouts/slideLayout800.xml"/><Relationship Id="rId11" Type="http://schemas.openxmlformats.org/officeDocument/2006/relationships/slideLayout" Target="../slideLayouts/slideLayout805.xml"/><Relationship Id="rId5" Type="http://schemas.openxmlformats.org/officeDocument/2006/relationships/slideLayout" Target="../slideLayouts/slideLayout799.xml"/><Relationship Id="rId15" Type="http://schemas.openxmlformats.org/officeDocument/2006/relationships/theme" Target="../theme/theme61.xml"/><Relationship Id="rId10" Type="http://schemas.openxmlformats.org/officeDocument/2006/relationships/slideLayout" Target="../slideLayouts/slideLayout804.xml"/><Relationship Id="rId4" Type="http://schemas.openxmlformats.org/officeDocument/2006/relationships/slideLayout" Target="../slideLayouts/slideLayout798.xml"/><Relationship Id="rId9" Type="http://schemas.openxmlformats.org/officeDocument/2006/relationships/slideLayout" Target="../slideLayouts/slideLayout803.xml"/><Relationship Id="rId14" Type="http://schemas.openxmlformats.org/officeDocument/2006/relationships/slideLayout" Target="../slideLayouts/slideLayout808.xml"/></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816.xml"/><Relationship Id="rId3" Type="http://schemas.openxmlformats.org/officeDocument/2006/relationships/slideLayout" Target="../slideLayouts/slideLayout811.xml"/><Relationship Id="rId7" Type="http://schemas.openxmlformats.org/officeDocument/2006/relationships/slideLayout" Target="../slideLayouts/slideLayout815.xml"/><Relationship Id="rId12" Type="http://schemas.openxmlformats.org/officeDocument/2006/relationships/theme" Target="../theme/theme62.xml"/><Relationship Id="rId2" Type="http://schemas.openxmlformats.org/officeDocument/2006/relationships/slideLayout" Target="../slideLayouts/slideLayout810.xml"/><Relationship Id="rId1" Type="http://schemas.openxmlformats.org/officeDocument/2006/relationships/slideLayout" Target="../slideLayouts/slideLayout809.xml"/><Relationship Id="rId6" Type="http://schemas.openxmlformats.org/officeDocument/2006/relationships/slideLayout" Target="../slideLayouts/slideLayout814.xml"/><Relationship Id="rId11" Type="http://schemas.openxmlformats.org/officeDocument/2006/relationships/slideLayout" Target="../slideLayouts/slideLayout819.xml"/><Relationship Id="rId5" Type="http://schemas.openxmlformats.org/officeDocument/2006/relationships/slideLayout" Target="../slideLayouts/slideLayout813.xml"/><Relationship Id="rId10" Type="http://schemas.openxmlformats.org/officeDocument/2006/relationships/slideLayout" Target="../slideLayouts/slideLayout818.xml"/><Relationship Id="rId4" Type="http://schemas.openxmlformats.org/officeDocument/2006/relationships/slideLayout" Target="../slideLayouts/slideLayout812.xml"/><Relationship Id="rId9" Type="http://schemas.openxmlformats.org/officeDocument/2006/relationships/slideLayout" Target="../slideLayouts/slideLayout817.xml"/></Relationships>
</file>

<file path=ppt/slideMasters/_rels/slideMaster63.xml.rels><?xml version="1.0" encoding="UTF-8" standalone="yes"?>
<Relationships xmlns="http://schemas.openxmlformats.org/package/2006/relationships"><Relationship Id="rId8" Type="http://schemas.openxmlformats.org/officeDocument/2006/relationships/slideLayout" Target="../slideLayouts/slideLayout827.xml"/><Relationship Id="rId3" Type="http://schemas.openxmlformats.org/officeDocument/2006/relationships/slideLayout" Target="../slideLayouts/slideLayout822.xml"/><Relationship Id="rId7" Type="http://schemas.openxmlformats.org/officeDocument/2006/relationships/slideLayout" Target="../slideLayouts/slideLayout826.xml"/><Relationship Id="rId12" Type="http://schemas.openxmlformats.org/officeDocument/2006/relationships/theme" Target="../theme/theme63.xml"/><Relationship Id="rId2" Type="http://schemas.openxmlformats.org/officeDocument/2006/relationships/slideLayout" Target="../slideLayouts/slideLayout821.xml"/><Relationship Id="rId1" Type="http://schemas.openxmlformats.org/officeDocument/2006/relationships/slideLayout" Target="../slideLayouts/slideLayout820.xml"/><Relationship Id="rId6" Type="http://schemas.openxmlformats.org/officeDocument/2006/relationships/slideLayout" Target="../slideLayouts/slideLayout825.xml"/><Relationship Id="rId11" Type="http://schemas.openxmlformats.org/officeDocument/2006/relationships/slideLayout" Target="../slideLayouts/slideLayout830.xml"/><Relationship Id="rId5" Type="http://schemas.openxmlformats.org/officeDocument/2006/relationships/slideLayout" Target="../slideLayouts/slideLayout824.xml"/><Relationship Id="rId10" Type="http://schemas.openxmlformats.org/officeDocument/2006/relationships/slideLayout" Target="../slideLayouts/slideLayout829.xml"/><Relationship Id="rId4" Type="http://schemas.openxmlformats.org/officeDocument/2006/relationships/slideLayout" Target="../slideLayouts/slideLayout823.xml"/><Relationship Id="rId9" Type="http://schemas.openxmlformats.org/officeDocument/2006/relationships/slideLayout" Target="../slideLayouts/slideLayout828.xml"/></Relationships>
</file>

<file path=ppt/slideMasters/_rels/slideMaster64.xml.rels><?xml version="1.0" encoding="UTF-8" standalone="yes"?>
<Relationships xmlns="http://schemas.openxmlformats.org/package/2006/relationships"><Relationship Id="rId8" Type="http://schemas.openxmlformats.org/officeDocument/2006/relationships/slideLayout" Target="../slideLayouts/slideLayout838.xml"/><Relationship Id="rId13" Type="http://schemas.openxmlformats.org/officeDocument/2006/relationships/slideLayout" Target="../slideLayouts/slideLayout843.xml"/><Relationship Id="rId3" Type="http://schemas.openxmlformats.org/officeDocument/2006/relationships/slideLayout" Target="../slideLayouts/slideLayout833.xml"/><Relationship Id="rId7" Type="http://schemas.openxmlformats.org/officeDocument/2006/relationships/slideLayout" Target="../slideLayouts/slideLayout837.xml"/><Relationship Id="rId12" Type="http://schemas.openxmlformats.org/officeDocument/2006/relationships/slideLayout" Target="../slideLayouts/slideLayout842.xml"/><Relationship Id="rId2" Type="http://schemas.openxmlformats.org/officeDocument/2006/relationships/slideLayout" Target="../slideLayouts/slideLayout832.xml"/><Relationship Id="rId16" Type="http://schemas.openxmlformats.org/officeDocument/2006/relationships/image" Target="../media/image75.png"/><Relationship Id="rId1" Type="http://schemas.openxmlformats.org/officeDocument/2006/relationships/slideLayout" Target="../slideLayouts/slideLayout831.xml"/><Relationship Id="rId6" Type="http://schemas.openxmlformats.org/officeDocument/2006/relationships/slideLayout" Target="../slideLayouts/slideLayout836.xml"/><Relationship Id="rId11" Type="http://schemas.openxmlformats.org/officeDocument/2006/relationships/slideLayout" Target="../slideLayouts/slideLayout841.xml"/><Relationship Id="rId5" Type="http://schemas.openxmlformats.org/officeDocument/2006/relationships/slideLayout" Target="../slideLayouts/slideLayout835.xml"/><Relationship Id="rId15" Type="http://schemas.openxmlformats.org/officeDocument/2006/relationships/image" Target="../media/image74.jpeg"/><Relationship Id="rId10" Type="http://schemas.openxmlformats.org/officeDocument/2006/relationships/slideLayout" Target="../slideLayouts/slideLayout840.xml"/><Relationship Id="rId4" Type="http://schemas.openxmlformats.org/officeDocument/2006/relationships/slideLayout" Target="../slideLayouts/slideLayout834.xml"/><Relationship Id="rId9" Type="http://schemas.openxmlformats.org/officeDocument/2006/relationships/slideLayout" Target="../slideLayouts/slideLayout839.xml"/><Relationship Id="rId14" Type="http://schemas.openxmlformats.org/officeDocument/2006/relationships/theme" Target="../theme/theme64.xml"/></Relationships>
</file>

<file path=ppt/slideMasters/_rels/slideMaster65.xml.rels><?xml version="1.0" encoding="UTF-8" standalone="yes"?>
<Relationships xmlns="http://schemas.openxmlformats.org/package/2006/relationships"><Relationship Id="rId8" Type="http://schemas.openxmlformats.org/officeDocument/2006/relationships/slideLayout" Target="../slideLayouts/slideLayout851.xml"/><Relationship Id="rId13" Type="http://schemas.openxmlformats.org/officeDocument/2006/relationships/theme" Target="../theme/theme65.xml"/><Relationship Id="rId3" Type="http://schemas.openxmlformats.org/officeDocument/2006/relationships/slideLayout" Target="../slideLayouts/slideLayout846.xml"/><Relationship Id="rId7" Type="http://schemas.openxmlformats.org/officeDocument/2006/relationships/slideLayout" Target="../slideLayouts/slideLayout850.xml"/><Relationship Id="rId12" Type="http://schemas.openxmlformats.org/officeDocument/2006/relationships/slideLayout" Target="../slideLayouts/slideLayout855.xml"/><Relationship Id="rId2" Type="http://schemas.openxmlformats.org/officeDocument/2006/relationships/slideLayout" Target="../slideLayouts/slideLayout845.xml"/><Relationship Id="rId16" Type="http://schemas.openxmlformats.org/officeDocument/2006/relationships/image" Target="../media/image80.jpeg"/><Relationship Id="rId1" Type="http://schemas.openxmlformats.org/officeDocument/2006/relationships/slideLayout" Target="../slideLayouts/slideLayout844.xml"/><Relationship Id="rId6" Type="http://schemas.openxmlformats.org/officeDocument/2006/relationships/slideLayout" Target="../slideLayouts/slideLayout849.xml"/><Relationship Id="rId11" Type="http://schemas.openxmlformats.org/officeDocument/2006/relationships/slideLayout" Target="../slideLayouts/slideLayout854.xml"/><Relationship Id="rId5" Type="http://schemas.openxmlformats.org/officeDocument/2006/relationships/slideLayout" Target="../slideLayouts/slideLayout848.xml"/><Relationship Id="rId15" Type="http://schemas.openxmlformats.org/officeDocument/2006/relationships/image" Target="../media/image79.jpeg"/><Relationship Id="rId10" Type="http://schemas.openxmlformats.org/officeDocument/2006/relationships/slideLayout" Target="../slideLayouts/slideLayout853.xml"/><Relationship Id="rId4" Type="http://schemas.openxmlformats.org/officeDocument/2006/relationships/slideLayout" Target="../slideLayouts/slideLayout847.xml"/><Relationship Id="rId9" Type="http://schemas.openxmlformats.org/officeDocument/2006/relationships/slideLayout" Target="../slideLayouts/slideLayout852.xml"/><Relationship Id="rId14" Type="http://schemas.openxmlformats.org/officeDocument/2006/relationships/image" Target="../media/image78.jpeg"/></Relationships>
</file>

<file path=ppt/slideMasters/_rels/slideMaster66.xml.rels><?xml version="1.0" encoding="UTF-8" standalone="yes"?>
<Relationships xmlns="http://schemas.openxmlformats.org/package/2006/relationships"><Relationship Id="rId8" Type="http://schemas.openxmlformats.org/officeDocument/2006/relationships/slideLayout" Target="../slideLayouts/slideLayout863.xml"/><Relationship Id="rId3" Type="http://schemas.openxmlformats.org/officeDocument/2006/relationships/slideLayout" Target="../slideLayouts/slideLayout858.xml"/><Relationship Id="rId7" Type="http://schemas.openxmlformats.org/officeDocument/2006/relationships/slideLayout" Target="../slideLayouts/slideLayout862.xml"/><Relationship Id="rId12" Type="http://schemas.openxmlformats.org/officeDocument/2006/relationships/theme" Target="../theme/theme66.xml"/><Relationship Id="rId2" Type="http://schemas.openxmlformats.org/officeDocument/2006/relationships/slideLayout" Target="../slideLayouts/slideLayout857.xml"/><Relationship Id="rId1" Type="http://schemas.openxmlformats.org/officeDocument/2006/relationships/slideLayout" Target="../slideLayouts/slideLayout856.xml"/><Relationship Id="rId6" Type="http://schemas.openxmlformats.org/officeDocument/2006/relationships/slideLayout" Target="../slideLayouts/slideLayout861.xml"/><Relationship Id="rId11" Type="http://schemas.openxmlformats.org/officeDocument/2006/relationships/slideLayout" Target="../slideLayouts/slideLayout866.xml"/><Relationship Id="rId5" Type="http://schemas.openxmlformats.org/officeDocument/2006/relationships/slideLayout" Target="../slideLayouts/slideLayout860.xml"/><Relationship Id="rId10" Type="http://schemas.openxmlformats.org/officeDocument/2006/relationships/slideLayout" Target="../slideLayouts/slideLayout865.xml"/><Relationship Id="rId4" Type="http://schemas.openxmlformats.org/officeDocument/2006/relationships/slideLayout" Target="../slideLayouts/slideLayout859.xml"/><Relationship Id="rId9" Type="http://schemas.openxmlformats.org/officeDocument/2006/relationships/slideLayout" Target="../slideLayouts/slideLayout864.xml"/></Relationships>
</file>

<file path=ppt/slideMasters/_rels/slideMaster67.xml.rels><?xml version="1.0" encoding="UTF-8" standalone="yes"?>
<Relationships xmlns="http://schemas.openxmlformats.org/package/2006/relationships"><Relationship Id="rId8" Type="http://schemas.openxmlformats.org/officeDocument/2006/relationships/slideLayout" Target="../slideLayouts/slideLayout874.xml"/><Relationship Id="rId3" Type="http://schemas.openxmlformats.org/officeDocument/2006/relationships/slideLayout" Target="../slideLayouts/slideLayout869.xml"/><Relationship Id="rId7" Type="http://schemas.openxmlformats.org/officeDocument/2006/relationships/slideLayout" Target="../slideLayouts/slideLayout873.xml"/><Relationship Id="rId12" Type="http://schemas.openxmlformats.org/officeDocument/2006/relationships/theme" Target="../theme/theme67.xml"/><Relationship Id="rId2" Type="http://schemas.openxmlformats.org/officeDocument/2006/relationships/slideLayout" Target="../slideLayouts/slideLayout868.xml"/><Relationship Id="rId1" Type="http://schemas.openxmlformats.org/officeDocument/2006/relationships/slideLayout" Target="../slideLayouts/slideLayout867.xml"/><Relationship Id="rId6" Type="http://schemas.openxmlformats.org/officeDocument/2006/relationships/slideLayout" Target="../slideLayouts/slideLayout872.xml"/><Relationship Id="rId11" Type="http://schemas.openxmlformats.org/officeDocument/2006/relationships/slideLayout" Target="../slideLayouts/slideLayout877.xml"/><Relationship Id="rId5" Type="http://schemas.openxmlformats.org/officeDocument/2006/relationships/slideLayout" Target="../slideLayouts/slideLayout871.xml"/><Relationship Id="rId10" Type="http://schemas.openxmlformats.org/officeDocument/2006/relationships/slideLayout" Target="../slideLayouts/slideLayout876.xml"/><Relationship Id="rId4" Type="http://schemas.openxmlformats.org/officeDocument/2006/relationships/slideLayout" Target="../slideLayouts/slideLayout870.xml"/><Relationship Id="rId9" Type="http://schemas.openxmlformats.org/officeDocument/2006/relationships/slideLayout" Target="../slideLayouts/slideLayout875.xml"/></Relationships>
</file>

<file path=ppt/slideMasters/_rels/slideMaster68.xml.rels><?xml version="1.0" encoding="UTF-8" standalone="yes"?>
<Relationships xmlns="http://schemas.openxmlformats.org/package/2006/relationships"><Relationship Id="rId8" Type="http://schemas.openxmlformats.org/officeDocument/2006/relationships/slideLayout" Target="../slideLayouts/slideLayout885.xml"/><Relationship Id="rId13" Type="http://schemas.openxmlformats.org/officeDocument/2006/relationships/theme" Target="../theme/theme68.xml"/><Relationship Id="rId3" Type="http://schemas.openxmlformats.org/officeDocument/2006/relationships/slideLayout" Target="../slideLayouts/slideLayout880.xml"/><Relationship Id="rId7" Type="http://schemas.openxmlformats.org/officeDocument/2006/relationships/slideLayout" Target="../slideLayouts/slideLayout884.xml"/><Relationship Id="rId12" Type="http://schemas.openxmlformats.org/officeDocument/2006/relationships/slideLayout" Target="../slideLayouts/slideLayout889.xml"/><Relationship Id="rId2" Type="http://schemas.openxmlformats.org/officeDocument/2006/relationships/slideLayout" Target="../slideLayouts/slideLayout879.xml"/><Relationship Id="rId1" Type="http://schemas.openxmlformats.org/officeDocument/2006/relationships/slideLayout" Target="../slideLayouts/slideLayout878.xml"/><Relationship Id="rId6" Type="http://schemas.openxmlformats.org/officeDocument/2006/relationships/slideLayout" Target="../slideLayouts/slideLayout883.xml"/><Relationship Id="rId11" Type="http://schemas.openxmlformats.org/officeDocument/2006/relationships/slideLayout" Target="../slideLayouts/slideLayout888.xml"/><Relationship Id="rId5" Type="http://schemas.openxmlformats.org/officeDocument/2006/relationships/slideLayout" Target="../slideLayouts/slideLayout882.xml"/><Relationship Id="rId10" Type="http://schemas.openxmlformats.org/officeDocument/2006/relationships/slideLayout" Target="../slideLayouts/slideLayout887.xml"/><Relationship Id="rId4" Type="http://schemas.openxmlformats.org/officeDocument/2006/relationships/slideLayout" Target="../slideLayouts/slideLayout881.xml"/><Relationship Id="rId9" Type="http://schemas.openxmlformats.org/officeDocument/2006/relationships/slideLayout" Target="../slideLayouts/slideLayout886.xml"/></Relationships>
</file>

<file path=ppt/slideMasters/_rels/slideMaster69.xml.rels><?xml version="1.0" encoding="UTF-8" standalone="yes"?>
<Relationships xmlns="http://schemas.openxmlformats.org/package/2006/relationships"><Relationship Id="rId8" Type="http://schemas.openxmlformats.org/officeDocument/2006/relationships/slideLayout" Target="../slideLayouts/slideLayout897.xml"/><Relationship Id="rId13" Type="http://schemas.openxmlformats.org/officeDocument/2006/relationships/slideLayout" Target="../slideLayouts/slideLayout902.xml"/><Relationship Id="rId18" Type="http://schemas.openxmlformats.org/officeDocument/2006/relationships/slideLayout" Target="../slideLayouts/slideLayout907.xml"/><Relationship Id="rId26" Type="http://schemas.openxmlformats.org/officeDocument/2006/relationships/theme" Target="../theme/theme69.xml"/><Relationship Id="rId3" Type="http://schemas.openxmlformats.org/officeDocument/2006/relationships/slideLayout" Target="../slideLayouts/slideLayout892.xml"/><Relationship Id="rId21" Type="http://schemas.openxmlformats.org/officeDocument/2006/relationships/slideLayout" Target="../slideLayouts/slideLayout910.xml"/><Relationship Id="rId7" Type="http://schemas.openxmlformats.org/officeDocument/2006/relationships/slideLayout" Target="../slideLayouts/slideLayout896.xml"/><Relationship Id="rId12" Type="http://schemas.openxmlformats.org/officeDocument/2006/relationships/slideLayout" Target="../slideLayouts/slideLayout901.xml"/><Relationship Id="rId17" Type="http://schemas.openxmlformats.org/officeDocument/2006/relationships/slideLayout" Target="../slideLayouts/slideLayout906.xml"/><Relationship Id="rId25" Type="http://schemas.openxmlformats.org/officeDocument/2006/relationships/slideLayout" Target="../slideLayouts/slideLayout914.xml"/><Relationship Id="rId2" Type="http://schemas.openxmlformats.org/officeDocument/2006/relationships/slideLayout" Target="../slideLayouts/slideLayout891.xml"/><Relationship Id="rId16" Type="http://schemas.openxmlformats.org/officeDocument/2006/relationships/slideLayout" Target="../slideLayouts/slideLayout905.xml"/><Relationship Id="rId20" Type="http://schemas.openxmlformats.org/officeDocument/2006/relationships/slideLayout" Target="../slideLayouts/slideLayout909.xml"/><Relationship Id="rId1" Type="http://schemas.openxmlformats.org/officeDocument/2006/relationships/slideLayout" Target="../slideLayouts/slideLayout890.xml"/><Relationship Id="rId6" Type="http://schemas.openxmlformats.org/officeDocument/2006/relationships/slideLayout" Target="../slideLayouts/slideLayout895.xml"/><Relationship Id="rId11" Type="http://schemas.openxmlformats.org/officeDocument/2006/relationships/slideLayout" Target="../slideLayouts/slideLayout900.xml"/><Relationship Id="rId24" Type="http://schemas.openxmlformats.org/officeDocument/2006/relationships/slideLayout" Target="../slideLayouts/slideLayout913.xml"/><Relationship Id="rId5" Type="http://schemas.openxmlformats.org/officeDocument/2006/relationships/slideLayout" Target="../slideLayouts/slideLayout894.xml"/><Relationship Id="rId15" Type="http://schemas.openxmlformats.org/officeDocument/2006/relationships/slideLayout" Target="../slideLayouts/slideLayout904.xml"/><Relationship Id="rId23" Type="http://schemas.openxmlformats.org/officeDocument/2006/relationships/slideLayout" Target="../slideLayouts/slideLayout912.xml"/><Relationship Id="rId10" Type="http://schemas.openxmlformats.org/officeDocument/2006/relationships/slideLayout" Target="../slideLayouts/slideLayout899.xml"/><Relationship Id="rId19" Type="http://schemas.openxmlformats.org/officeDocument/2006/relationships/slideLayout" Target="../slideLayouts/slideLayout908.xml"/><Relationship Id="rId4" Type="http://schemas.openxmlformats.org/officeDocument/2006/relationships/slideLayout" Target="../slideLayouts/slideLayout893.xml"/><Relationship Id="rId9" Type="http://schemas.openxmlformats.org/officeDocument/2006/relationships/slideLayout" Target="../slideLayouts/slideLayout898.xml"/><Relationship Id="rId14" Type="http://schemas.openxmlformats.org/officeDocument/2006/relationships/slideLayout" Target="../slideLayouts/slideLayout903.xml"/><Relationship Id="rId22" Type="http://schemas.openxmlformats.org/officeDocument/2006/relationships/slideLayout" Target="../slideLayouts/slideLayout911.xml"/></Relationships>
</file>

<file path=ppt/slideMasters/_rels/slideMaster70.xml.rels><?xml version="1.0" encoding="UTF-8" standalone="yes"?>
<Relationships xmlns="http://schemas.openxmlformats.org/package/2006/relationships"><Relationship Id="rId8" Type="http://schemas.openxmlformats.org/officeDocument/2006/relationships/slideLayout" Target="../slideLayouts/slideLayout922.xml"/><Relationship Id="rId3" Type="http://schemas.openxmlformats.org/officeDocument/2006/relationships/slideLayout" Target="../slideLayouts/slideLayout917.xml"/><Relationship Id="rId7" Type="http://schemas.openxmlformats.org/officeDocument/2006/relationships/slideLayout" Target="../slideLayouts/slideLayout921.xml"/><Relationship Id="rId2" Type="http://schemas.openxmlformats.org/officeDocument/2006/relationships/slideLayout" Target="../slideLayouts/slideLayout916.xml"/><Relationship Id="rId1" Type="http://schemas.openxmlformats.org/officeDocument/2006/relationships/slideLayout" Target="../slideLayouts/slideLayout915.xml"/><Relationship Id="rId6" Type="http://schemas.openxmlformats.org/officeDocument/2006/relationships/slideLayout" Target="../slideLayouts/slideLayout920.xml"/><Relationship Id="rId5" Type="http://schemas.openxmlformats.org/officeDocument/2006/relationships/slideLayout" Target="../slideLayouts/slideLayout919.xml"/><Relationship Id="rId10" Type="http://schemas.openxmlformats.org/officeDocument/2006/relationships/theme" Target="../theme/theme70.xml"/><Relationship Id="rId4" Type="http://schemas.openxmlformats.org/officeDocument/2006/relationships/slideLayout" Target="../slideLayouts/slideLayout918.xml"/><Relationship Id="rId9" Type="http://schemas.openxmlformats.org/officeDocument/2006/relationships/slideLayout" Target="../slideLayouts/slideLayout923.xml"/></Relationships>
</file>

<file path=ppt/slideMasters/_rels/slideMaster71.xml.rels><?xml version="1.0" encoding="UTF-8" standalone="yes"?>
<Relationships xmlns="http://schemas.openxmlformats.org/package/2006/relationships"><Relationship Id="rId8" Type="http://schemas.openxmlformats.org/officeDocument/2006/relationships/slideLayout" Target="../slideLayouts/slideLayout931.xml"/><Relationship Id="rId13" Type="http://schemas.openxmlformats.org/officeDocument/2006/relationships/slideLayout" Target="../slideLayouts/slideLayout936.xml"/><Relationship Id="rId18" Type="http://schemas.openxmlformats.org/officeDocument/2006/relationships/slideLayout" Target="../slideLayouts/slideLayout941.xml"/><Relationship Id="rId26" Type="http://schemas.openxmlformats.org/officeDocument/2006/relationships/theme" Target="../theme/theme71.xml"/><Relationship Id="rId3" Type="http://schemas.openxmlformats.org/officeDocument/2006/relationships/slideLayout" Target="../slideLayouts/slideLayout926.xml"/><Relationship Id="rId21" Type="http://schemas.openxmlformats.org/officeDocument/2006/relationships/slideLayout" Target="../slideLayouts/slideLayout944.xml"/><Relationship Id="rId7" Type="http://schemas.openxmlformats.org/officeDocument/2006/relationships/slideLayout" Target="../slideLayouts/slideLayout930.xml"/><Relationship Id="rId12" Type="http://schemas.openxmlformats.org/officeDocument/2006/relationships/slideLayout" Target="../slideLayouts/slideLayout935.xml"/><Relationship Id="rId17" Type="http://schemas.openxmlformats.org/officeDocument/2006/relationships/slideLayout" Target="../slideLayouts/slideLayout940.xml"/><Relationship Id="rId25" Type="http://schemas.openxmlformats.org/officeDocument/2006/relationships/slideLayout" Target="../slideLayouts/slideLayout948.xml"/><Relationship Id="rId2" Type="http://schemas.openxmlformats.org/officeDocument/2006/relationships/slideLayout" Target="../slideLayouts/slideLayout925.xml"/><Relationship Id="rId16" Type="http://schemas.openxmlformats.org/officeDocument/2006/relationships/slideLayout" Target="../slideLayouts/slideLayout939.xml"/><Relationship Id="rId20" Type="http://schemas.openxmlformats.org/officeDocument/2006/relationships/slideLayout" Target="../slideLayouts/slideLayout943.xml"/><Relationship Id="rId1" Type="http://schemas.openxmlformats.org/officeDocument/2006/relationships/slideLayout" Target="../slideLayouts/slideLayout924.xml"/><Relationship Id="rId6" Type="http://schemas.openxmlformats.org/officeDocument/2006/relationships/slideLayout" Target="../slideLayouts/slideLayout929.xml"/><Relationship Id="rId11" Type="http://schemas.openxmlformats.org/officeDocument/2006/relationships/slideLayout" Target="../slideLayouts/slideLayout934.xml"/><Relationship Id="rId24" Type="http://schemas.openxmlformats.org/officeDocument/2006/relationships/slideLayout" Target="../slideLayouts/slideLayout947.xml"/><Relationship Id="rId5" Type="http://schemas.openxmlformats.org/officeDocument/2006/relationships/slideLayout" Target="../slideLayouts/slideLayout928.xml"/><Relationship Id="rId15" Type="http://schemas.openxmlformats.org/officeDocument/2006/relationships/slideLayout" Target="../slideLayouts/slideLayout938.xml"/><Relationship Id="rId23" Type="http://schemas.openxmlformats.org/officeDocument/2006/relationships/slideLayout" Target="../slideLayouts/slideLayout946.xml"/><Relationship Id="rId10" Type="http://schemas.openxmlformats.org/officeDocument/2006/relationships/slideLayout" Target="../slideLayouts/slideLayout933.xml"/><Relationship Id="rId19" Type="http://schemas.openxmlformats.org/officeDocument/2006/relationships/slideLayout" Target="../slideLayouts/slideLayout942.xml"/><Relationship Id="rId4" Type="http://schemas.openxmlformats.org/officeDocument/2006/relationships/slideLayout" Target="../slideLayouts/slideLayout927.xml"/><Relationship Id="rId9" Type="http://schemas.openxmlformats.org/officeDocument/2006/relationships/slideLayout" Target="../slideLayouts/slideLayout932.xml"/><Relationship Id="rId14" Type="http://schemas.openxmlformats.org/officeDocument/2006/relationships/slideLayout" Target="../slideLayouts/slideLayout937.xml"/><Relationship Id="rId22" Type="http://schemas.openxmlformats.org/officeDocument/2006/relationships/slideLayout" Target="../slideLayouts/slideLayout945.xml"/></Relationships>
</file>

<file path=ppt/slideMasters/_rels/slideMaster72.xml.rels><?xml version="1.0" encoding="UTF-8" standalone="yes"?>
<Relationships xmlns="http://schemas.openxmlformats.org/package/2006/relationships"><Relationship Id="rId8" Type="http://schemas.openxmlformats.org/officeDocument/2006/relationships/slideLayout" Target="../slideLayouts/slideLayout956.xml"/><Relationship Id="rId3" Type="http://schemas.openxmlformats.org/officeDocument/2006/relationships/slideLayout" Target="../slideLayouts/slideLayout951.xml"/><Relationship Id="rId7" Type="http://schemas.openxmlformats.org/officeDocument/2006/relationships/slideLayout" Target="../slideLayouts/slideLayout955.xml"/><Relationship Id="rId12" Type="http://schemas.openxmlformats.org/officeDocument/2006/relationships/theme" Target="../theme/theme72.xml"/><Relationship Id="rId2" Type="http://schemas.openxmlformats.org/officeDocument/2006/relationships/slideLayout" Target="../slideLayouts/slideLayout950.xml"/><Relationship Id="rId1" Type="http://schemas.openxmlformats.org/officeDocument/2006/relationships/slideLayout" Target="../slideLayouts/slideLayout949.xml"/><Relationship Id="rId6" Type="http://schemas.openxmlformats.org/officeDocument/2006/relationships/slideLayout" Target="../slideLayouts/slideLayout954.xml"/><Relationship Id="rId11" Type="http://schemas.openxmlformats.org/officeDocument/2006/relationships/slideLayout" Target="../slideLayouts/slideLayout959.xml"/><Relationship Id="rId5" Type="http://schemas.openxmlformats.org/officeDocument/2006/relationships/slideLayout" Target="../slideLayouts/slideLayout953.xml"/><Relationship Id="rId10" Type="http://schemas.openxmlformats.org/officeDocument/2006/relationships/slideLayout" Target="../slideLayouts/slideLayout958.xml"/><Relationship Id="rId4" Type="http://schemas.openxmlformats.org/officeDocument/2006/relationships/slideLayout" Target="../slideLayouts/slideLayout952.xml"/><Relationship Id="rId9" Type="http://schemas.openxmlformats.org/officeDocument/2006/relationships/slideLayout" Target="../slideLayouts/slideLayout957.xml"/></Relationships>
</file>

<file path=ppt/slideMasters/_rels/slideMaster73.xml.rels><?xml version="1.0" encoding="UTF-8" standalone="yes"?>
<Relationships xmlns="http://schemas.openxmlformats.org/package/2006/relationships"><Relationship Id="rId8" Type="http://schemas.openxmlformats.org/officeDocument/2006/relationships/slideLayout" Target="../slideLayouts/slideLayout967.xml"/><Relationship Id="rId13" Type="http://schemas.openxmlformats.org/officeDocument/2006/relationships/slideLayout" Target="../slideLayouts/slideLayout972.xml"/><Relationship Id="rId18" Type="http://schemas.openxmlformats.org/officeDocument/2006/relationships/theme" Target="../theme/theme73.xml"/><Relationship Id="rId3" Type="http://schemas.openxmlformats.org/officeDocument/2006/relationships/slideLayout" Target="../slideLayouts/slideLayout962.xml"/><Relationship Id="rId7" Type="http://schemas.openxmlformats.org/officeDocument/2006/relationships/slideLayout" Target="../slideLayouts/slideLayout966.xml"/><Relationship Id="rId12" Type="http://schemas.openxmlformats.org/officeDocument/2006/relationships/slideLayout" Target="../slideLayouts/slideLayout971.xml"/><Relationship Id="rId17" Type="http://schemas.openxmlformats.org/officeDocument/2006/relationships/slideLayout" Target="../slideLayouts/slideLayout976.xml"/><Relationship Id="rId2" Type="http://schemas.openxmlformats.org/officeDocument/2006/relationships/slideLayout" Target="../slideLayouts/slideLayout961.xml"/><Relationship Id="rId16" Type="http://schemas.openxmlformats.org/officeDocument/2006/relationships/slideLayout" Target="../slideLayouts/slideLayout975.xml"/><Relationship Id="rId1" Type="http://schemas.openxmlformats.org/officeDocument/2006/relationships/slideLayout" Target="../slideLayouts/slideLayout960.xml"/><Relationship Id="rId6" Type="http://schemas.openxmlformats.org/officeDocument/2006/relationships/slideLayout" Target="../slideLayouts/slideLayout965.xml"/><Relationship Id="rId11" Type="http://schemas.openxmlformats.org/officeDocument/2006/relationships/slideLayout" Target="../slideLayouts/slideLayout970.xml"/><Relationship Id="rId5" Type="http://schemas.openxmlformats.org/officeDocument/2006/relationships/slideLayout" Target="../slideLayouts/slideLayout964.xml"/><Relationship Id="rId15" Type="http://schemas.openxmlformats.org/officeDocument/2006/relationships/slideLayout" Target="../slideLayouts/slideLayout974.xml"/><Relationship Id="rId10" Type="http://schemas.openxmlformats.org/officeDocument/2006/relationships/slideLayout" Target="../slideLayouts/slideLayout969.xml"/><Relationship Id="rId4" Type="http://schemas.openxmlformats.org/officeDocument/2006/relationships/slideLayout" Target="../slideLayouts/slideLayout963.xml"/><Relationship Id="rId9" Type="http://schemas.openxmlformats.org/officeDocument/2006/relationships/slideLayout" Target="../slideLayouts/slideLayout968.xml"/><Relationship Id="rId14" Type="http://schemas.openxmlformats.org/officeDocument/2006/relationships/slideLayout" Target="../slideLayouts/slideLayout973.xml"/></Relationships>
</file>

<file path=ppt/slideMasters/_rels/slideMaster74.xml.rels><?xml version="1.0" encoding="UTF-8" standalone="yes"?>
<Relationships xmlns="http://schemas.openxmlformats.org/package/2006/relationships"><Relationship Id="rId8" Type="http://schemas.openxmlformats.org/officeDocument/2006/relationships/slideLayout" Target="../slideLayouts/slideLayout984.xml"/><Relationship Id="rId13" Type="http://schemas.openxmlformats.org/officeDocument/2006/relationships/slideLayout" Target="../slideLayouts/slideLayout989.xml"/><Relationship Id="rId18" Type="http://schemas.openxmlformats.org/officeDocument/2006/relationships/slideLayout" Target="../slideLayouts/slideLayout994.xml"/><Relationship Id="rId3" Type="http://schemas.openxmlformats.org/officeDocument/2006/relationships/slideLayout" Target="../slideLayouts/slideLayout979.xml"/><Relationship Id="rId7" Type="http://schemas.openxmlformats.org/officeDocument/2006/relationships/slideLayout" Target="../slideLayouts/slideLayout983.xml"/><Relationship Id="rId12" Type="http://schemas.openxmlformats.org/officeDocument/2006/relationships/slideLayout" Target="../slideLayouts/slideLayout988.xml"/><Relationship Id="rId17" Type="http://schemas.openxmlformats.org/officeDocument/2006/relationships/slideLayout" Target="../slideLayouts/slideLayout993.xml"/><Relationship Id="rId2" Type="http://schemas.openxmlformats.org/officeDocument/2006/relationships/slideLayout" Target="../slideLayouts/slideLayout978.xml"/><Relationship Id="rId16" Type="http://schemas.openxmlformats.org/officeDocument/2006/relationships/slideLayout" Target="../slideLayouts/slideLayout992.xml"/><Relationship Id="rId20" Type="http://schemas.openxmlformats.org/officeDocument/2006/relationships/theme" Target="../theme/theme74.xml"/><Relationship Id="rId1" Type="http://schemas.openxmlformats.org/officeDocument/2006/relationships/slideLayout" Target="../slideLayouts/slideLayout977.xml"/><Relationship Id="rId6" Type="http://schemas.openxmlformats.org/officeDocument/2006/relationships/slideLayout" Target="../slideLayouts/slideLayout982.xml"/><Relationship Id="rId11" Type="http://schemas.openxmlformats.org/officeDocument/2006/relationships/slideLayout" Target="../slideLayouts/slideLayout987.xml"/><Relationship Id="rId5" Type="http://schemas.openxmlformats.org/officeDocument/2006/relationships/slideLayout" Target="../slideLayouts/slideLayout981.xml"/><Relationship Id="rId15" Type="http://schemas.openxmlformats.org/officeDocument/2006/relationships/slideLayout" Target="../slideLayouts/slideLayout991.xml"/><Relationship Id="rId10" Type="http://schemas.openxmlformats.org/officeDocument/2006/relationships/slideLayout" Target="../slideLayouts/slideLayout986.xml"/><Relationship Id="rId19" Type="http://schemas.openxmlformats.org/officeDocument/2006/relationships/slideLayout" Target="../slideLayouts/slideLayout995.xml"/><Relationship Id="rId4" Type="http://schemas.openxmlformats.org/officeDocument/2006/relationships/slideLayout" Target="../slideLayouts/slideLayout980.xml"/><Relationship Id="rId9" Type="http://schemas.openxmlformats.org/officeDocument/2006/relationships/slideLayout" Target="../slideLayouts/slideLayout985.xml"/><Relationship Id="rId14" Type="http://schemas.openxmlformats.org/officeDocument/2006/relationships/slideLayout" Target="../slideLayouts/slideLayout990.xml"/></Relationships>
</file>

<file path=ppt/slideMasters/_rels/slideMaster75.xml.rels><?xml version="1.0" encoding="UTF-8" standalone="yes"?>
<Relationships xmlns="http://schemas.openxmlformats.org/package/2006/relationships"><Relationship Id="rId8" Type="http://schemas.openxmlformats.org/officeDocument/2006/relationships/slideLayout" Target="../slideLayouts/slideLayout1003.xml"/><Relationship Id="rId13" Type="http://schemas.openxmlformats.org/officeDocument/2006/relationships/slideLayout" Target="../slideLayouts/slideLayout1008.xml"/><Relationship Id="rId3" Type="http://schemas.openxmlformats.org/officeDocument/2006/relationships/slideLayout" Target="../slideLayouts/slideLayout998.xml"/><Relationship Id="rId7" Type="http://schemas.openxmlformats.org/officeDocument/2006/relationships/slideLayout" Target="../slideLayouts/slideLayout1002.xml"/><Relationship Id="rId12" Type="http://schemas.openxmlformats.org/officeDocument/2006/relationships/slideLayout" Target="../slideLayouts/slideLayout1007.xml"/><Relationship Id="rId2" Type="http://schemas.openxmlformats.org/officeDocument/2006/relationships/slideLayout" Target="../slideLayouts/slideLayout997.xml"/><Relationship Id="rId16" Type="http://schemas.openxmlformats.org/officeDocument/2006/relationships/theme" Target="../theme/theme75.xml"/><Relationship Id="rId1" Type="http://schemas.openxmlformats.org/officeDocument/2006/relationships/slideLayout" Target="../slideLayouts/slideLayout996.xml"/><Relationship Id="rId6" Type="http://schemas.openxmlformats.org/officeDocument/2006/relationships/slideLayout" Target="../slideLayouts/slideLayout1001.xml"/><Relationship Id="rId11" Type="http://schemas.openxmlformats.org/officeDocument/2006/relationships/slideLayout" Target="../slideLayouts/slideLayout1006.xml"/><Relationship Id="rId5" Type="http://schemas.openxmlformats.org/officeDocument/2006/relationships/slideLayout" Target="../slideLayouts/slideLayout1000.xml"/><Relationship Id="rId15" Type="http://schemas.openxmlformats.org/officeDocument/2006/relationships/slideLayout" Target="../slideLayouts/slideLayout1010.xml"/><Relationship Id="rId10" Type="http://schemas.openxmlformats.org/officeDocument/2006/relationships/slideLayout" Target="../slideLayouts/slideLayout1005.xml"/><Relationship Id="rId4" Type="http://schemas.openxmlformats.org/officeDocument/2006/relationships/slideLayout" Target="../slideLayouts/slideLayout999.xml"/><Relationship Id="rId9" Type="http://schemas.openxmlformats.org/officeDocument/2006/relationships/slideLayout" Target="../slideLayouts/slideLayout1004.xml"/><Relationship Id="rId14" Type="http://schemas.openxmlformats.org/officeDocument/2006/relationships/slideLayout" Target="../slideLayouts/slideLayout1009.xml"/></Relationships>
</file>

<file path=ppt/slideMasters/_rels/slideMaster76.xml.rels><?xml version="1.0" encoding="UTF-8" standalone="yes"?>
<Relationships xmlns="http://schemas.openxmlformats.org/package/2006/relationships"><Relationship Id="rId8" Type="http://schemas.openxmlformats.org/officeDocument/2006/relationships/slideLayout" Target="../slideLayouts/slideLayout1018.xml"/><Relationship Id="rId13" Type="http://schemas.openxmlformats.org/officeDocument/2006/relationships/slideLayout" Target="../slideLayouts/slideLayout1023.xml"/><Relationship Id="rId3" Type="http://schemas.openxmlformats.org/officeDocument/2006/relationships/slideLayout" Target="../slideLayouts/slideLayout1013.xml"/><Relationship Id="rId7" Type="http://schemas.openxmlformats.org/officeDocument/2006/relationships/slideLayout" Target="../slideLayouts/slideLayout1017.xml"/><Relationship Id="rId12" Type="http://schemas.openxmlformats.org/officeDocument/2006/relationships/slideLayout" Target="../slideLayouts/slideLayout1022.xml"/><Relationship Id="rId2" Type="http://schemas.openxmlformats.org/officeDocument/2006/relationships/slideLayout" Target="../slideLayouts/slideLayout1012.xml"/><Relationship Id="rId16" Type="http://schemas.openxmlformats.org/officeDocument/2006/relationships/theme" Target="../theme/theme76.xml"/><Relationship Id="rId1" Type="http://schemas.openxmlformats.org/officeDocument/2006/relationships/slideLayout" Target="../slideLayouts/slideLayout1011.xml"/><Relationship Id="rId6" Type="http://schemas.openxmlformats.org/officeDocument/2006/relationships/slideLayout" Target="../slideLayouts/slideLayout1016.xml"/><Relationship Id="rId11" Type="http://schemas.openxmlformats.org/officeDocument/2006/relationships/slideLayout" Target="../slideLayouts/slideLayout1021.xml"/><Relationship Id="rId5" Type="http://schemas.openxmlformats.org/officeDocument/2006/relationships/slideLayout" Target="../slideLayouts/slideLayout1015.xml"/><Relationship Id="rId15" Type="http://schemas.openxmlformats.org/officeDocument/2006/relationships/slideLayout" Target="../slideLayouts/slideLayout1025.xml"/><Relationship Id="rId10" Type="http://schemas.openxmlformats.org/officeDocument/2006/relationships/slideLayout" Target="../slideLayouts/slideLayout1020.xml"/><Relationship Id="rId4" Type="http://schemas.openxmlformats.org/officeDocument/2006/relationships/slideLayout" Target="../slideLayouts/slideLayout1014.xml"/><Relationship Id="rId9" Type="http://schemas.openxmlformats.org/officeDocument/2006/relationships/slideLayout" Target="../slideLayouts/slideLayout1019.xml"/><Relationship Id="rId14" Type="http://schemas.openxmlformats.org/officeDocument/2006/relationships/slideLayout" Target="../slideLayouts/slideLayout10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B21BCBE-5765-46D3-BA4F-E21B47D4CF2C}" type="datetimeFigureOut">
              <a:rPr lang="en-US" smtClean="0"/>
              <a:t>8/18/2024</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7847686-4720-432E-AA12-47DA17ED5B1C}" type="slidenum">
              <a:rPr lang="en-US" smtClean="0"/>
              <a:t>‹#›</a:t>
            </a:fld>
            <a:endParaRPr lang="en-US"/>
          </a:p>
        </p:txBody>
      </p:sp>
      <p:pic>
        <p:nvPicPr>
          <p:cNvPr id="7" name="Picture 2"/>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83536842"/>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grpSp>
        <p:nvGrpSpPr>
          <p:cNvPr id="6" name="Shape 6"/>
          <p:cNvGrpSpPr/>
          <p:nvPr/>
        </p:nvGrpSpPr>
        <p:grpSpPr>
          <a:xfrm>
            <a:off x="508000" y="9"/>
            <a:ext cx="11176000" cy="6883131"/>
            <a:chOff x="381000" y="-18750"/>
            <a:chExt cx="8382000" cy="5180999"/>
          </a:xfrm>
        </p:grpSpPr>
        <p:cxnSp>
          <p:nvCxnSpPr>
            <p:cNvPr id="7" name="Shape 7"/>
            <p:cNvCxnSpPr/>
            <p:nvPr/>
          </p:nvCxnSpPr>
          <p:spPr>
            <a:xfrm>
              <a:off x="762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8" name="Shape 8"/>
            <p:cNvCxnSpPr/>
            <p:nvPr/>
          </p:nvCxnSpPr>
          <p:spPr>
            <a:xfrm>
              <a:off x="1524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9" name="Shape 9"/>
            <p:cNvCxnSpPr/>
            <p:nvPr/>
          </p:nvCxnSpPr>
          <p:spPr>
            <a:xfrm>
              <a:off x="2286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0" name="Shape 10"/>
            <p:cNvCxnSpPr/>
            <p:nvPr/>
          </p:nvCxnSpPr>
          <p:spPr>
            <a:xfrm>
              <a:off x="3048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1" name="Shape 11"/>
            <p:cNvCxnSpPr/>
            <p:nvPr/>
          </p:nvCxnSpPr>
          <p:spPr>
            <a:xfrm>
              <a:off x="3810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2" name="Shape 12"/>
            <p:cNvCxnSpPr/>
            <p:nvPr/>
          </p:nvCxnSpPr>
          <p:spPr>
            <a:xfrm>
              <a:off x="4572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3" name="Shape 13"/>
            <p:cNvCxnSpPr/>
            <p:nvPr/>
          </p:nvCxnSpPr>
          <p:spPr>
            <a:xfrm>
              <a:off x="5334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4" name="Shape 14"/>
            <p:cNvCxnSpPr/>
            <p:nvPr/>
          </p:nvCxnSpPr>
          <p:spPr>
            <a:xfrm>
              <a:off x="6096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5" name="Shape 15"/>
            <p:cNvCxnSpPr/>
            <p:nvPr/>
          </p:nvCxnSpPr>
          <p:spPr>
            <a:xfrm>
              <a:off x="6858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6" name="Shape 16"/>
            <p:cNvCxnSpPr/>
            <p:nvPr/>
          </p:nvCxnSpPr>
          <p:spPr>
            <a:xfrm>
              <a:off x="7620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7" name="Shape 17"/>
            <p:cNvCxnSpPr/>
            <p:nvPr/>
          </p:nvCxnSpPr>
          <p:spPr>
            <a:xfrm>
              <a:off x="8382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8" name="Shape 18"/>
            <p:cNvCxnSpPr/>
            <p:nvPr/>
          </p:nvCxnSpPr>
          <p:spPr>
            <a:xfrm>
              <a:off x="381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19" name="Shape 19"/>
            <p:cNvCxnSpPr/>
            <p:nvPr/>
          </p:nvCxnSpPr>
          <p:spPr>
            <a:xfrm>
              <a:off x="1143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0" name="Shape 20"/>
            <p:cNvCxnSpPr/>
            <p:nvPr/>
          </p:nvCxnSpPr>
          <p:spPr>
            <a:xfrm>
              <a:off x="1905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1" name="Shape 21"/>
            <p:cNvCxnSpPr/>
            <p:nvPr/>
          </p:nvCxnSpPr>
          <p:spPr>
            <a:xfrm>
              <a:off x="2667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2" name="Shape 22"/>
            <p:cNvCxnSpPr/>
            <p:nvPr/>
          </p:nvCxnSpPr>
          <p:spPr>
            <a:xfrm>
              <a:off x="3429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3" name="Shape 23"/>
            <p:cNvCxnSpPr/>
            <p:nvPr/>
          </p:nvCxnSpPr>
          <p:spPr>
            <a:xfrm>
              <a:off x="4191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4" name="Shape 24"/>
            <p:cNvCxnSpPr/>
            <p:nvPr/>
          </p:nvCxnSpPr>
          <p:spPr>
            <a:xfrm>
              <a:off x="4953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5" name="Shape 25"/>
            <p:cNvCxnSpPr/>
            <p:nvPr/>
          </p:nvCxnSpPr>
          <p:spPr>
            <a:xfrm>
              <a:off x="5715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6" name="Shape 26"/>
            <p:cNvCxnSpPr/>
            <p:nvPr/>
          </p:nvCxnSpPr>
          <p:spPr>
            <a:xfrm>
              <a:off x="6477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7" name="Shape 27"/>
            <p:cNvCxnSpPr/>
            <p:nvPr/>
          </p:nvCxnSpPr>
          <p:spPr>
            <a:xfrm>
              <a:off x="7239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8" name="Shape 28"/>
            <p:cNvCxnSpPr/>
            <p:nvPr/>
          </p:nvCxnSpPr>
          <p:spPr>
            <a:xfrm>
              <a:off x="8001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9" name="Shape 29"/>
            <p:cNvCxnSpPr/>
            <p:nvPr/>
          </p:nvCxnSpPr>
          <p:spPr>
            <a:xfrm>
              <a:off x="8763000" y="-18750"/>
              <a:ext cx="0" cy="5180999"/>
            </a:xfrm>
            <a:prstGeom prst="straightConnector1">
              <a:avLst/>
            </a:prstGeom>
            <a:noFill/>
            <a:ln w="9525" cap="flat" cmpd="sng">
              <a:solidFill>
                <a:srgbClr val="F3F3F3"/>
              </a:solidFill>
              <a:prstDash val="dash"/>
              <a:round/>
              <a:headEnd type="none" w="lg" len="lg"/>
              <a:tailEnd type="none" w="lg" len="lg"/>
            </a:ln>
          </p:spPr>
        </p:cxnSp>
      </p:grpSp>
      <p:sp>
        <p:nvSpPr>
          <p:cNvPr id="30" name="Shape 30"/>
          <p:cNvSpPr txBox="1">
            <a:spLocks noGrp="1"/>
          </p:cNvSpPr>
          <p:nvPr>
            <p:ph type="title"/>
          </p:nvPr>
        </p:nvSpPr>
        <p:spPr>
          <a:xfrm>
            <a:off x="1397000" y="845500"/>
            <a:ext cx="9328800" cy="954400"/>
          </a:xfrm>
          <a:prstGeom prst="rect">
            <a:avLst/>
          </a:prstGeom>
          <a:noFill/>
          <a:ln>
            <a:noFill/>
          </a:ln>
        </p:spPr>
        <p:txBody>
          <a:bodyPr lIns="91425" tIns="91425" rIns="91425" bIns="91425" anchor="b" anchorCtr="0"/>
          <a:lstStyle>
            <a:lvl1pPr lvl="0" algn="ctr">
              <a:spcBef>
                <a:spcPts val="0"/>
              </a:spcBef>
              <a:buClr>
                <a:srgbClr val="00CEF6"/>
              </a:buClr>
              <a:buSzPct val="100000"/>
              <a:buFont typeface="Oswald"/>
              <a:buNone/>
              <a:defRPr sz="2000" b="1">
                <a:solidFill>
                  <a:srgbClr val="00CEF6"/>
                </a:solidFill>
                <a:latin typeface="Oswald"/>
                <a:ea typeface="Oswald"/>
                <a:cs typeface="Oswald"/>
                <a:sym typeface="Oswald"/>
              </a:defRPr>
            </a:lvl1pPr>
            <a:lvl2pPr lvl="1" algn="ctr">
              <a:spcBef>
                <a:spcPts val="0"/>
              </a:spcBef>
              <a:buClr>
                <a:srgbClr val="00CEF6"/>
              </a:buClr>
              <a:buSzPct val="100000"/>
              <a:buFont typeface="Oswald"/>
              <a:buNone/>
              <a:defRPr sz="2000" b="1">
                <a:solidFill>
                  <a:srgbClr val="00CEF6"/>
                </a:solidFill>
                <a:latin typeface="Oswald"/>
                <a:ea typeface="Oswald"/>
                <a:cs typeface="Oswald"/>
                <a:sym typeface="Oswald"/>
              </a:defRPr>
            </a:lvl2pPr>
            <a:lvl3pPr lvl="2" algn="ctr">
              <a:spcBef>
                <a:spcPts val="0"/>
              </a:spcBef>
              <a:buClr>
                <a:srgbClr val="00CEF6"/>
              </a:buClr>
              <a:buSzPct val="100000"/>
              <a:buFont typeface="Oswald"/>
              <a:buNone/>
              <a:defRPr sz="2000" b="1">
                <a:solidFill>
                  <a:srgbClr val="00CEF6"/>
                </a:solidFill>
                <a:latin typeface="Oswald"/>
                <a:ea typeface="Oswald"/>
                <a:cs typeface="Oswald"/>
                <a:sym typeface="Oswald"/>
              </a:defRPr>
            </a:lvl3pPr>
            <a:lvl4pPr lvl="3" algn="ctr">
              <a:spcBef>
                <a:spcPts val="0"/>
              </a:spcBef>
              <a:buClr>
                <a:srgbClr val="00CEF6"/>
              </a:buClr>
              <a:buSzPct val="100000"/>
              <a:buFont typeface="Oswald"/>
              <a:buNone/>
              <a:defRPr sz="2000" b="1">
                <a:solidFill>
                  <a:srgbClr val="00CEF6"/>
                </a:solidFill>
                <a:latin typeface="Oswald"/>
                <a:ea typeface="Oswald"/>
                <a:cs typeface="Oswald"/>
                <a:sym typeface="Oswald"/>
              </a:defRPr>
            </a:lvl4pPr>
            <a:lvl5pPr lvl="4" algn="ctr">
              <a:spcBef>
                <a:spcPts val="0"/>
              </a:spcBef>
              <a:buClr>
                <a:srgbClr val="00CEF6"/>
              </a:buClr>
              <a:buSzPct val="100000"/>
              <a:buFont typeface="Oswald"/>
              <a:buNone/>
              <a:defRPr sz="2000" b="1">
                <a:solidFill>
                  <a:srgbClr val="00CEF6"/>
                </a:solidFill>
                <a:latin typeface="Oswald"/>
                <a:ea typeface="Oswald"/>
                <a:cs typeface="Oswald"/>
                <a:sym typeface="Oswald"/>
              </a:defRPr>
            </a:lvl5pPr>
            <a:lvl6pPr lvl="5" algn="ctr">
              <a:spcBef>
                <a:spcPts val="0"/>
              </a:spcBef>
              <a:buClr>
                <a:srgbClr val="00CEF6"/>
              </a:buClr>
              <a:buSzPct val="100000"/>
              <a:buFont typeface="Oswald"/>
              <a:buNone/>
              <a:defRPr sz="2000" b="1">
                <a:solidFill>
                  <a:srgbClr val="00CEF6"/>
                </a:solidFill>
                <a:latin typeface="Oswald"/>
                <a:ea typeface="Oswald"/>
                <a:cs typeface="Oswald"/>
                <a:sym typeface="Oswald"/>
              </a:defRPr>
            </a:lvl6pPr>
            <a:lvl7pPr lvl="6" algn="ctr">
              <a:spcBef>
                <a:spcPts val="0"/>
              </a:spcBef>
              <a:buClr>
                <a:srgbClr val="00CEF6"/>
              </a:buClr>
              <a:buSzPct val="100000"/>
              <a:buFont typeface="Oswald"/>
              <a:buNone/>
              <a:defRPr sz="2000" b="1">
                <a:solidFill>
                  <a:srgbClr val="00CEF6"/>
                </a:solidFill>
                <a:latin typeface="Oswald"/>
                <a:ea typeface="Oswald"/>
                <a:cs typeface="Oswald"/>
                <a:sym typeface="Oswald"/>
              </a:defRPr>
            </a:lvl7pPr>
            <a:lvl8pPr lvl="7" algn="ctr">
              <a:spcBef>
                <a:spcPts val="0"/>
              </a:spcBef>
              <a:buClr>
                <a:srgbClr val="00CEF6"/>
              </a:buClr>
              <a:buSzPct val="100000"/>
              <a:buFont typeface="Oswald"/>
              <a:buNone/>
              <a:defRPr sz="2000" b="1">
                <a:solidFill>
                  <a:srgbClr val="00CEF6"/>
                </a:solidFill>
                <a:latin typeface="Oswald"/>
                <a:ea typeface="Oswald"/>
                <a:cs typeface="Oswald"/>
                <a:sym typeface="Oswald"/>
              </a:defRPr>
            </a:lvl8pPr>
            <a:lvl9pPr lvl="8" algn="ctr">
              <a:spcBef>
                <a:spcPts val="0"/>
              </a:spcBef>
              <a:buClr>
                <a:srgbClr val="00CEF6"/>
              </a:buClr>
              <a:buSzPct val="100000"/>
              <a:buFont typeface="Oswald"/>
              <a:buNone/>
              <a:defRPr sz="2000" b="1">
                <a:solidFill>
                  <a:srgbClr val="00CEF6"/>
                </a:solidFill>
                <a:latin typeface="Oswald"/>
                <a:ea typeface="Oswald"/>
                <a:cs typeface="Oswald"/>
                <a:sym typeface="Oswald"/>
              </a:defRPr>
            </a:lvl9pPr>
          </a:lstStyle>
          <a:p>
            <a:endParaRPr/>
          </a:p>
        </p:txBody>
      </p:sp>
      <p:sp>
        <p:nvSpPr>
          <p:cNvPr id="31" name="Shape 31"/>
          <p:cNvSpPr txBox="1">
            <a:spLocks noGrp="1"/>
          </p:cNvSpPr>
          <p:nvPr>
            <p:ph type="body" idx="1"/>
          </p:nvPr>
        </p:nvSpPr>
        <p:spPr>
          <a:xfrm>
            <a:off x="1434467" y="2053567"/>
            <a:ext cx="9328800" cy="2562799"/>
          </a:xfrm>
          <a:prstGeom prst="rect">
            <a:avLst/>
          </a:prstGeom>
          <a:noFill/>
          <a:ln>
            <a:noFill/>
          </a:ln>
        </p:spPr>
        <p:txBody>
          <a:bodyPr lIns="91425" tIns="91425" rIns="91425" bIns="91425" anchor="t" anchorCtr="0"/>
          <a:lstStyle>
            <a:lvl1pPr lvl="0">
              <a:spcBef>
                <a:spcPts val="600"/>
              </a:spcBef>
              <a:buClr>
                <a:srgbClr val="28324A"/>
              </a:buClr>
              <a:buSzPct val="100000"/>
              <a:buFont typeface="Source Sans Pro"/>
              <a:buChar char="◉"/>
              <a:defRPr sz="2000">
                <a:solidFill>
                  <a:srgbClr val="28324A"/>
                </a:solidFill>
                <a:latin typeface="Source Sans Pro"/>
                <a:ea typeface="Source Sans Pro"/>
                <a:cs typeface="Source Sans Pro"/>
                <a:sym typeface="Source Sans Pro"/>
              </a:defRPr>
            </a:lvl1pPr>
            <a:lvl2pPr lvl="1">
              <a:spcBef>
                <a:spcPts val="480"/>
              </a:spcBef>
              <a:buClr>
                <a:srgbClr val="28324A"/>
              </a:buClr>
              <a:buSzPct val="100000"/>
              <a:buFont typeface="Source Sans Pro"/>
              <a:buChar char="◉"/>
              <a:defRPr sz="1800">
                <a:solidFill>
                  <a:srgbClr val="28324A"/>
                </a:solidFill>
                <a:latin typeface="Source Sans Pro"/>
                <a:ea typeface="Source Sans Pro"/>
                <a:cs typeface="Source Sans Pro"/>
                <a:sym typeface="Source Sans Pro"/>
              </a:defRPr>
            </a:lvl2pPr>
            <a:lvl3pPr lvl="2">
              <a:spcBef>
                <a:spcPts val="480"/>
              </a:spcBef>
              <a:buClr>
                <a:srgbClr val="28324A"/>
              </a:buClr>
              <a:buSzPct val="100000"/>
              <a:buFont typeface="Source Sans Pro"/>
              <a:defRPr sz="1800">
                <a:solidFill>
                  <a:srgbClr val="28324A"/>
                </a:solidFill>
                <a:latin typeface="Source Sans Pro"/>
                <a:ea typeface="Source Sans Pro"/>
                <a:cs typeface="Source Sans Pro"/>
                <a:sym typeface="Source Sans Pro"/>
              </a:defRPr>
            </a:lvl3pPr>
            <a:lvl4pPr lvl="3">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4pPr>
            <a:lvl5pPr lvl="4">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5pPr>
            <a:lvl6pPr lvl="5">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6pPr>
            <a:lvl7pPr lvl="6">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7pPr>
            <a:lvl8pPr lvl="7">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8pPr>
            <a:lvl9pPr lvl="8">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9pPr>
          </a:lstStyle>
          <a:p>
            <a:endParaRPr/>
          </a:p>
        </p:txBody>
      </p:sp>
      <p:pic>
        <p:nvPicPr>
          <p:cNvPr id="32" name="Picture 2"/>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072326870"/>
      </p:ext>
    </p:extLst>
  </p:cSld>
  <p:clrMap bg1="lt1" tx1="dk1" bg2="dk2" tx2="lt2" accent1="accent1" accent2="accent2" accent3="accent3" accent4="accent4" accent5="accent5" accent6="accent6" hlink="hlink" folHlink="folHlink"/>
  <p:sldLayoutIdLst>
    <p:sldLayoutId id="2147484925" r:id="rId1"/>
    <p:sldLayoutId id="2147484926" r:id="rId2"/>
    <p:sldLayoutId id="2147484927" r:id="rId3"/>
    <p:sldLayoutId id="2147484928" r:id="rId4"/>
    <p:sldLayoutId id="2147484929" r:id="rId5"/>
    <p:sldLayoutId id="2147484930" r:id="rId6"/>
    <p:sldLayoutId id="2147484931" r:id="rId7"/>
    <p:sldLayoutId id="2147484932" r:id="rId8"/>
    <p:sldLayoutId id="2147484933" r:id="rId9"/>
    <p:sldLayoutId id="2147484934" r:id="rId10"/>
    <p:sldLayoutId id="2147484935" r:id="rId11"/>
    <p:sldLayoutId id="2147484937" r:id="rId12"/>
    <p:sldLayoutId id="2147484972" r:id="rId13"/>
    <p:sldLayoutId id="2147484973" r:id="rId1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p:titleStyle>
    <p:body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2" name="Picture 2"/>
          <p:cNvPicPr>
            <a:picLocks noChangeAspect="1" noChangeArrowheads="1"/>
          </p:cNvPicPr>
          <p:nvPr userDrawn="1"/>
        </p:nvPicPr>
        <p:blipFill>
          <a:blip r:embed="rId22">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425846208"/>
      </p:ext>
    </p:extLst>
  </p:cSld>
  <p:clrMap bg1="lt1" tx1="dk1" bg2="lt2" tx2="dk2" accent1="accent1" accent2="accent2" accent3="accent3" accent4="accent4" accent5="accent5" accent6="accent6" hlink="hlink" folHlink="folHlink"/>
  <p:sldLayoutIdLst>
    <p:sldLayoutId id="2147484939" r:id="rId1"/>
    <p:sldLayoutId id="2147484940" r:id="rId2"/>
    <p:sldLayoutId id="2147484941" r:id="rId3"/>
    <p:sldLayoutId id="2147484943" r:id="rId4"/>
    <p:sldLayoutId id="2147484944" r:id="rId5"/>
    <p:sldLayoutId id="2147484945" r:id="rId6"/>
    <p:sldLayoutId id="2147484946" r:id="rId7"/>
    <p:sldLayoutId id="2147484947" r:id="rId8"/>
    <p:sldLayoutId id="2147484948" r:id="rId9"/>
    <p:sldLayoutId id="2147484949" r:id="rId10"/>
    <p:sldLayoutId id="2147484950" r:id="rId11"/>
    <p:sldLayoutId id="2147484951" r:id="rId12"/>
    <p:sldLayoutId id="2147484952" r:id="rId13"/>
    <p:sldLayoutId id="2147484953" r:id="rId14"/>
    <p:sldLayoutId id="2147484954" r:id="rId15"/>
    <p:sldLayoutId id="2147484955" r:id="rId16"/>
    <p:sldLayoutId id="2147484956" r:id="rId17"/>
    <p:sldLayoutId id="2147484957" r:id="rId18"/>
    <p:sldLayoutId id="2147484958" r:id="rId19"/>
    <p:sldLayoutId id="2147484959"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600" b="0" i="0" u="none" strike="noStrike" kern="0" cap="none" spc="0" normalizeH="0" baseline="0" noProof="0" smtClean="0">
                <a:ln>
                  <a:noFill/>
                </a:ln>
                <a:solidFill>
                  <a:srgbClr val="7C7F91"/>
                </a:solidFill>
                <a:effectLst/>
                <a:uLnTx/>
                <a:uFillTx/>
                <a:latin typeface="Muli"/>
                <a:sym typeface="Muli"/>
              </a:rPr>
              <a:pPr marL="0" marR="0" lvl="0" indent="0" algn="ctr" defTabSz="1219170" rtl="0" eaLnBrk="1" fontAlgn="auto" latinLnBrk="0" hangingPunct="1">
                <a:lnSpc>
                  <a:spcPct val="100000"/>
                </a:lnSpc>
                <a:spcBef>
                  <a:spcPts val="0"/>
                </a:spcBef>
                <a:spcAft>
                  <a:spcPts val="0"/>
                </a:spcAft>
                <a:buClr>
                  <a:srgbClr val="000000"/>
                </a:buClr>
                <a:buSzTx/>
                <a:buFontTx/>
                <a:buNone/>
                <a:tabLst/>
                <a:defRPr/>
              </a:pPr>
              <a:t>‹#›</a:t>
            </a:fld>
            <a:endParaRPr kumimoji="0" lang="en" sz="1600" b="0" i="0" u="none" strike="noStrike" kern="0" cap="none" spc="0" normalizeH="0" baseline="0" noProof="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959851636"/>
      </p:ext>
    </p:extLst>
  </p:cSld>
  <p:clrMap bg1="lt1" tx1="dk1" bg2="dk2" tx2="lt2" accent1="accent1" accent2="accent2" accent3="accent3" accent4="accent4" accent5="accent5" accent6="accent6" hlink="hlink" folHlink="folHlink"/>
  <p:sldLayoutIdLst>
    <p:sldLayoutId id="2147484975" r:id="rId1"/>
    <p:sldLayoutId id="2147484976" r:id="rId2"/>
    <p:sldLayoutId id="2147484977" r:id="rId3"/>
    <p:sldLayoutId id="2147484978" r:id="rId4"/>
    <p:sldLayoutId id="2147484979" r:id="rId5"/>
    <p:sldLayoutId id="2147484980" r:id="rId6"/>
    <p:sldLayoutId id="2147484981" r:id="rId7"/>
    <p:sldLayoutId id="2147484982" r:id="rId8"/>
    <p:sldLayoutId id="2147484983" r:id="rId9"/>
    <p:sldLayoutId id="2147484984" r:id="rId10"/>
    <p:sldLayoutId id="2147484985" r:id="rId11"/>
    <p:sldLayoutId id="2147485438" r:id="rId12"/>
    <p:sldLayoutId id="2147485439" r:id="rId13"/>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01094823"/>
      </p:ext>
    </p:extLst>
  </p:cSld>
  <p:clrMap bg1="lt1" tx1="dk1" bg2="lt2" tx2="dk2" accent1="accent1" accent2="accent2" accent3="accent3" accent4="accent4" accent5="accent5" accent6="accent6" hlink="hlink" folHlink="folHlink"/>
  <p:sldLayoutIdLst>
    <p:sldLayoutId id="2147484987" r:id="rId1"/>
    <p:sldLayoutId id="2147484988" r:id="rId2"/>
    <p:sldLayoutId id="2147484989" r:id="rId3"/>
    <p:sldLayoutId id="2147484990" r:id="rId4"/>
    <p:sldLayoutId id="2147484991" r:id="rId5"/>
    <p:sldLayoutId id="2147484992" r:id="rId6"/>
    <p:sldLayoutId id="2147484993" r:id="rId7"/>
    <p:sldLayoutId id="2147484994" r:id="rId8"/>
    <p:sldLayoutId id="2147484995" r:id="rId9"/>
    <p:sldLayoutId id="2147484996" r:id="rId10"/>
    <p:sldLayoutId id="2147484997" r:id="rId11"/>
    <p:sldLayoutId id="2147484998" r:id="rId12"/>
    <p:sldLayoutId id="2147484999" r:id="rId13"/>
    <p:sldLayoutId id="2147485000" r:id="rId14"/>
    <p:sldLayoutId id="2147485001" r:id="rId15"/>
    <p:sldLayoutId id="2147485002" r:id="rId16"/>
    <p:sldLayoutId id="2147485017" r:id="rId17"/>
    <p:sldLayoutId id="2147485437" r:id="rId18"/>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2892644104"/>
      </p:ext>
    </p:extLst>
  </p:cSld>
  <p:clrMap bg1="lt1" tx1="dk1" bg2="dk2" tx2="lt2" accent1="accent1" accent2="accent2" accent3="accent3" accent4="accent4" accent5="accent5" accent6="accent6" hlink="hlink" folHlink="folHlink"/>
  <p:sldLayoutIdLst>
    <p:sldLayoutId id="2147485004" r:id="rId1"/>
    <p:sldLayoutId id="2147485005" r:id="rId2"/>
    <p:sldLayoutId id="2147485006" r:id="rId3"/>
    <p:sldLayoutId id="2147485007" r:id="rId4"/>
    <p:sldLayoutId id="2147485008" r:id="rId5"/>
    <p:sldLayoutId id="2147485009" r:id="rId6"/>
    <p:sldLayoutId id="2147485010" r:id="rId7"/>
    <p:sldLayoutId id="2147485011" r:id="rId8"/>
    <p:sldLayoutId id="2147485012" r:id="rId9"/>
    <p:sldLayoutId id="2147485013" r:id="rId10"/>
    <p:sldLayoutId id="2147485014" r:id="rId11"/>
    <p:sldLayoutId id="2147485015" r:id="rId12"/>
    <p:sldLayoutId id="2147485016" r:id="rId1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74311809"/>
      </p:ext>
    </p:extLst>
  </p:cSld>
  <p:clrMap bg1="lt1" tx1="dk1" bg2="lt2" tx2="dk2" accent1="accent1" accent2="accent2" accent3="accent3" accent4="accent4" accent5="accent5" accent6="accent6" hlink="hlink" folHlink="folHlink"/>
  <p:sldLayoutIdLst>
    <p:sldLayoutId id="2147485019" r:id="rId1"/>
    <p:sldLayoutId id="2147485020" r:id="rId2"/>
    <p:sldLayoutId id="2147485021" r:id="rId3"/>
    <p:sldLayoutId id="2147485022" r:id="rId4"/>
    <p:sldLayoutId id="2147485023" r:id="rId5"/>
    <p:sldLayoutId id="2147485024" r:id="rId6"/>
    <p:sldLayoutId id="2147485025" r:id="rId7"/>
    <p:sldLayoutId id="2147485026" r:id="rId8"/>
    <p:sldLayoutId id="2147485027" r:id="rId9"/>
    <p:sldLayoutId id="2147485028" r:id="rId10"/>
    <p:sldLayoutId id="2147485029" r:id="rId11"/>
    <p:sldLayoutId id="2147485030" r:id="rId12"/>
    <p:sldLayoutId id="2147485031" r:id="rId13"/>
    <p:sldLayoutId id="2147485032" r:id="rId14"/>
    <p:sldLayoutId id="2147485033" r:id="rId15"/>
    <p:sldLayoutId id="2147485034" r:id="rId1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456165988"/>
      </p:ext>
    </p:extLst>
  </p:cSld>
  <p:clrMap bg1="lt1" tx1="dk1" bg2="dk2" tx2="lt2" accent1="accent1" accent2="accent2" accent3="accent3" accent4="accent4" accent5="accent5" accent6="accent6" hlink="hlink" folHlink="folHlink"/>
  <p:sldLayoutIdLst>
    <p:sldLayoutId id="2147485036" r:id="rId1"/>
    <p:sldLayoutId id="2147485037" r:id="rId2"/>
    <p:sldLayoutId id="2147485038" r:id="rId3"/>
    <p:sldLayoutId id="2147485039" r:id="rId4"/>
    <p:sldLayoutId id="2147485041" r:id="rId5"/>
    <p:sldLayoutId id="2147485042" r:id="rId6"/>
    <p:sldLayoutId id="2147485043" r:id="rId7"/>
    <p:sldLayoutId id="2147485044" r:id="rId8"/>
    <p:sldLayoutId id="2147485045" r:id="rId9"/>
    <p:sldLayoutId id="2147485046" r:id="rId1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571823353"/>
      </p:ext>
    </p:extLst>
  </p:cSld>
  <p:clrMap bg1="lt1" tx1="dk1" bg2="dk2" tx2="lt2" accent1="accent1" accent2="accent2" accent3="accent3" accent4="accent4" accent5="accent5" accent6="accent6" hlink="hlink" folHlink="folHlink"/>
  <p:sldLayoutIdLst>
    <p:sldLayoutId id="2147485048" r:id="rId1"/>
    <p:sldLayoutId id="2147485049" r:id="rId2"/>
    <p:sldLayoutId id="2147485050" r:id="rId3"/>
    <p:sldLayoutId id="2147485051" r:id="rId4"/>
    <p:sldLayoutId id="2147485052" r:id="rId5"/>
    <p:sldLayoutId id="2147485053" r:id="rId6"/>
    <p:sldLayoutId id="2147485054" r:id="rId7"/>
    <p:sldLayoutId id="2147485055" r:id="rId8"/>
    <p:sldLayoutId id="2147485056" r:id="rId9"/>
    <p:sldLayoutId id="2147485057" r:id="rId10"/>
    <p:sldLayoutId id="2147485058"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354522686"/>
      </p:ext>
    </p:extLst>
  </p:cSld>
  <p:clrMap bg1="lt1" tx1="dk1" bg2="dk2" tx2="lt2" accent1="accent1" accent2="accent2" accent3="accent3" accent4="accent4" accent5="accent5" accent6="accent6" hlink="hlink" folHlink="folHlink"/>
  <p:sldLayoutIdLst>
    <p:sldLayoutId id="2147485060" r:id="rId1"/>
    <p:sldLayoutId id="2147485061" r:id="rId2"/>
    <p:sldLayoutId id="2147485062" r:id="rId3"/>
    <p:sldLayoutId id="2147485063" r:id="rId4"/>
    <p:sldLayoutId id="2147485064" r:id="rId5"/>
    <p:sldLayoutId id="2147485065" r:id="rId6"/>
    <p:sldLayoutId id="2147485066" r:id="rId7"/>
    <p:sldLayoutId id="2147485067" r:id="rId8"/>
    <p:sldLayoutId id="2147485068" r:id="rId9"/>
    <p:sldLayoutId id="2147485069" r:id="rId10"/>
    <p:sldLayoutId id="2147485070"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846428941"/>
      </p:ext>
    </p:extLst>
  </p:cSld>
  <p:clrMap bg1="lt1" tx1="dk1" bg2="dk2" tx2="lt2" accent1="accent1" accent2="accent2" accent3="accent3" accent4="accent4" accent5="accent5" accent6="accent6" hlink="hlink" folHlink="folHlink"/>
  <p:sldLayoutIdLst>
    <p:sldLayoutId id="2147485072" r:id="rId1"/>
    <p:sldLayoutId id="2147485073" r:id="rId2"/>
    <p:sldLayoutId id="2147485074" r:id="rId3"/>
    <p:sldLayoutId id="2147485075" r:id="rId4"/>
    <p:sldLayoutId id="2147485076" r:id="rId5"/>
    <p:sldLayoutId id="2147485077" r:id="rId6"/>
    <p:sldLayoutId id="2147485078" r:id="rId7"/>
    <p:sldLayoutId id="2147485079" r:id="rId8"/>
    <p:sldLayoutId id="2147485080" r:id="rId9"/>
    <p:sldLayoutId id="2147485081" r:id="rId10"/>
    <p:sldLayoutId id="2147485082"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388310745"/>
      </p:ext>
    </p:extLst>
  </p:cSld>
  <p:clrMap bg1="lt1" tx1="dk1" bg2="dk2" tx2="lt2" accent1="accent1" accent2="accent2" accent3="accent3" accent4="accent4" accent5="accent5" accent6="accent6" hlink="hlink" folHlink="folHlink"/>
  <p:sldLayoutIdLst>
    <p:sldLayoutId id="2147485084" r:id="rId1"/>
    <p:sldLayoutId id="2147485085" r:id="rId2"/>
    <p:sldLayoutId id="2147485086" r:id="rId3"/>
    <p:sldLayoutId id="2147485087" r:id="rId4"/>
    <p:sldLayoutId id="2147485088" r:id="rId5"/>
    <p:sldLayoutId id="2147485089" r:id="rId6"/>
    <p:sldLayoutId id="2147485090" r:id="rId7"/>
    <p:sldLayoutId id="2147485091" r:id="rId8"/>
    <p:sldLayoutId id="2147485092" r:id="rId9"/>
    <p:sldLayoutId id="2147485093" r:id="rId10"/>
    <p:sldLayoutId id="2147485094"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856565988"/>
      </p:ext>
    </p:extLst>
  </p:cSld>
  <p:clrMap bg1="lt1" tx1="dk1" bg2="dk2" tx2="lt2" accent1="accent1" accent2="accent2" accent3="accent3" accent4="accent4" accent5="accent5" accent6="accent6" hlink="hlink" folHlink="folHlink"/>
  <p:sldLayoutIdLst>
    <p:sldLayoutId id="2147485096" r:id="rId1"/>
    <p:sldLayoutId id="2147485097" r:id="rId2"/>
    <p:sldLayoutId id="2147485098" r:id="rId3"/>
    <p:sldLayoutId id="2147485099" r:id="rId4"/>
    <p:sldLayoutId id="2147485100" r:id="rId5"/>
    <p:sldLayoutId id="2147485101" r:id="rId6"/>
    <p:sldLayoutId id="2147485102" r:id="rId7"/>
    <p:sldLayoutId id="2147485103" r:id="rId8"/>
    <p:sldLayoutId id="2147485104" r:id="rId9"/>
    <p:sldLayoutId id="2147485105" r:id="rId10"/>
    <p:sldLayoutId id="2147485106" r:id="rId11"/>
    <p:sldLayoutId id="2147485107" r:id="rId1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60686485"/>
      </p:ext>
    </p:extLst>
  </p:cSld>
  <p:clrMap bg1="lt1" tx1="dk1" bg2="lt2" tx2="dk2" accent1="accent1" accent2="accent2" accent3="accent3" accent4="accent4" accent5="accent5" accent6="accent6" hlink="hlink" folHlink="folHlink"/>
  <p:sldLayoutIdLst>
    <p:sldLayoutId id="2147485109" r:id="rId1"/>
    <p:sldLayoutId id="2147485110" r:id="rId2"/>
    <p:sldLayoutId id="2147485111" r:id="rId3"/>
    <p:sldLayoutId id="2147485112" r:id="rId4"/>
    <p:sldLayoutId id="2147485113" r:id="rId5"/>
    <p:sldLayoutId id="2147485114" r:id="rId6"/>
    <p:sldLayoutId id="2147485115" r:id="rId7"/>
    <p:sldLayoutId id="2147485116" r:id="rId8"/>
    <p:sldLayoutId id="2147485117" r:id="rId9"/>
    <p:sldLayoutId id="2147485118" r:id="rId10"/>
    <p:sldLayoutId id="2147485119" r:id="rId11"/>
    <p:sldLayoutId id="2147485120" r:id="rId12"/>
    <p:sldLayoutId id="2147485121" r:id="rId13"/>
    <p:sldLayoutId id="2147485122" r:id="rId14"/>
    <p:sldLayoutId id="2147485123" r:id="rId15"/>
    <p:sldLayoutId id="2147485124" r:id="rId16"/>
    <p:sldLayoutId id="2147485125" r:id="rId17"/>
    <p:sldLayoutId id="2147485126" r:id="rId18"/>
    <p:sldLayoutId id="2147485127" r:id="rId19"/>
    <p:sldLayoutId id="2147485128" r:id="rId20"/>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a:defRPr/>
            </a:pPr>
            <a:fld id="{C8881298-F795-49BF-8A62-C48C19F27930}" type="datetimeFigureOut">
              <a:rPr lang="en-ID">
                <a:solidFill>
                  <a:srgbClr val="000000">
                    <a:tint val="75000"/>
                  </a:srgbClr>
                </a:solidFill>
              </a:rPr>
              <a:pPr>
                <a:defRPr/>
              </a:pPr>
              <a:t>18/08/2024</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a:defRPr/>
            </a:pPr>
            <a:fld id="{7AF62D5D-0D62-4114-A6DA-D003AE25FA29}" type="slidenum">
              <a:rPr lang="en-ID">
                <a:solidFill>
                  <a:srgbClr val="000000">
                    <a:tint val="75000"/>
                  </a:srgbClr>
                </a:solidFill>
              </a:rPr>
              <a:pPr>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defRPr/>
              </a:pPr>
              <a:endParaRPr lang="en-US">
                <a:solidFill>
                  <a:srgbClr val="000000"/>
                </a:solidFill>
              </a:endParaRPr>
            </a:p>
          </p:txBody>
        </p:sp>
      </p:grpSp>
    </p:spTree>
    <p:extLst>
      <p:ext uri="{BB962C8B-B14F-4D97-AF65-F5344CB8AC3E}">
        <p14:creationId xmlns:p14="http://schemas.microsoft.com/office/powerpoint/2010/main" val="2649153516"/>
      </p:ext>
    </p:extLst>
  </p:cSld>
  <p:clrMap bg1="lt1" tx1="dk1" bg2="lt2" tx2="dk2" accent1="accent1" accent2="accent2" accent3="accent3" accent4="accent4" accent5="accent5" accent6="accent6" hlink="hlink" folHlink="folHlink"/>
  <p:sldLayoutIdLst>
    <p:sldLayoutId id="2147485130" r:id="rId1"/>
    <p:sldLayoutId id="2147485131" r:id="rId2"/>
    <p:sldLayoutId id="2147485132" r:id="rId3"/>
    <p:sldLayoutId id="2147485133" r:id="rId4"/>
    <p:sldLayoutId id="2147485134" r:id="rId5"/>
    <p:sldLayoutId id="2147485135" r:id="rId6"/>
    <p:sldLayoutId id="2147485136" r:id="rId7"/>
    <p:sldLayoutId id="2147485137" r:id="rId8"/>
    <p:sldLayoutId id="2147485138" r:id="rId9"/>
    <p:sldLayoutId id="2147485139" r:id="rId10"/>
    <p:sldLayoutId id="2147485140" r:id="rId11"/>
    <p:sldLayoutId id="2147485141" r:id="rId12"/>
    <p:sldLayoutId id="2147485142" r:id="rId13"/>
    <p:sldLayoutId id="2147485143" r:id="rId14"/>
    <p:sldLayoutId id="2147485144" r:id="rId15"/>
    <p:sldLayoutId id="2147485145" r:id="rId16"/>
    <p:sldLayoutId id="2147485146" r:id="rId17"/>
    <p:sldLayoutId id="2147485147" r:id="rId18"/>
    <p:sldLayoutId id="2147485148" r:id="rId19"/>
    <p:sldLayoutId id="2147485149" r:id="rId20"/>
    <p:sldLayoutId id="2147485150" r:id="rId21"/>
    <p:sldLayoutId id="2147485151" r:id="rId22"/>
    <p:sldLayoutId id="2147485152" r:id="rId23"/>
    <p:sldLayoutId id="2147485153" r:id="rId24"/>
    <p:sldLayoutId id="2147485154"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4127434705"/>
      </p:ext>
    </p:extLst>
  </p:cSld>
  <p:clrMap bg1="lt1" tx1="dk1" bg2="dk2" tx2="lt2" accent1="accent1" accent2="accent2" accent3="accent3" accent4="accent4" accent5="accent5" accent6="accent6" hlink="hlink" folHlink="folHlink"/>
  <p:sldLayoutIdLst>
    <p:sldLayoutId id="2147485156" r:id="rId1"/>
    <p:sldLayoutId id="2147485157" r:id="rId2"/>
    <p:sldLayoutId id="2147485158" r:id="rId3"/>
    <p:sldLayoutId id="2147485159" r:id="rId4"/>
    <p:sldLayoutId id="2147485160" r:id="rId5"/>
    <p:sldLayoutId id="2147485161" r:id="rId6"/>
    <p:sldLayoutId id="2147485162" r:id="rId7"/>
    <p:sldLayoutId id="2147485163" r:id="rId8"/>
    <p:sldLayoutId id="2147485164" r:id="rId9"/>
    <p:sldLayoutId id="2147485165" r:id="rId10"/>
    <p:sldLayoutId id="2147485166"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blipFill>
          <a:blip r:embed="rId13">
            <a:alphaModFix/>
          </a:blip>
          <a:stretch>
            <a:fillRect/>
          </a:stretch>
        </a:blip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accent1"/>
              </a:buClr>
              <a:buSzPts val="3000"/>
              <a:buFont typeface="Chelsea Market"/>
              <a:buNone/>
              <a:defRPr sz="3000" b="1">
                <a:solidFill>
                  <a:schemeClr val="accent1"/>
                </a:solidFill>
                <a:latin typeface="Chelsea Market"/>
                <a:ea typeface="Chelsea Market"/>
                <a:cs typeface="Chelsea Market"/>
                <a:sym typeface="Chelsea Market"/>
              </a:defRPr>
            </a:lvl1pPr>
            <a:lvl2pPr lvl="1">
              <a:spcBef>
                <a:spcPts val="0"/>
              </a:spcBef>
              <a:spcAft>
                <a:spcPts val="0"/>
              </a:spcAft>
              <a:buClr>
                <a:schemeClr val="accent1"/>
              </a:buClr>
              <a:buSzPts val="3000"/>
              <a:buFont typeface="Chelsea Market"/>
              <a:buNone/>
              <a:defRPr sz="3000" b="1">
                <a:solidFill>
                  <a:schemeClr val="accent1"/>
                </a:solidFill>
                <a:latin typeface="Chelsea Market"/>
                <a:ea typeface="Chelsea Market"/>
                <a:cs typeface="Chelsea Market"/>
                <a:sym typeface="Chelsea Market"/>
              </a:defRPr>
            </a:lvl2pPr>
            <a:lvl3pPr lvl="2">
              <a:spcBef>
                <a:spcPts val="0"/>
              </a:spcBef>
              <a:spcAft>
                <a:spcPts val="0"/>
              </a:spcAft>
              <a:buClr>
                <a:schemeClr val="accent1"/>
              </a:buClr>
              <a:buSzPts val="3000"/>
              <a:buFont typeface="Chelsea Market"/>
              <a:buNone/>
              <a:defRPr sz="3000" b="1">
                <a:solidFill>
                  <a:schemeClr val="accent1"/>
                </a:solidFill>
                <a:latin typeface="Chelsea Market"/>
                <a:ea typeface="Chelsea Market"/>
                <a:cs typeface="Chelsea Market"/>
                <a:sym typeface="Chelsea Market"/>
              </a:defRPr>
            </a:lvl3pPr>
            <a:lvl4pPr lvl="3">
              <a:spcBef>
                <a:spcPts val="0"/>
              </a:spcBef>
              <a:spcAft>
                <a:spcPts val="0"/>
              </a:spcAft>
              <a:buClr>
                <a:schemeClr val="accent1"/>
              </a:buClr>
              <a:buSzPts val="3000"/>
              <a:buFont typeface="Chelsea Market"/>
              <a:buNone/>
              <a:defRPr sz="3000" b="1">
                <a:solidFill>
                  <a:schemeClr val="accent1"/>
                </a:solidFill>
                <a:latin typeface="Chelsea Market"/>
                <a:ea typeface="Chelsea Market"/>
                <a:cs typeface="Chelsea Market"/>
                <a:sym typeface="Chelsea Market"/>
              </a:defRPr>
            </a:lvl4pPr>
            <a:lvl5pPr lvl="4">
              <a:spcBef>
                <a:spcPts val="0"/>
              </a:spcBef>
              <a:spcAft>
                <a:spcPts val="0"/>
              </a:spcAft>
              <a:buClr>
                <a:schemeClr val="accent1"/>
              </a:buClr>
              <a:buSzPts val="3000"/>
              <a:buFont typeface="Chelsea Market"/>
              <a:buNone/>
              <a:defRPr sz="3000" b="1">
                <a:solidFill>
                  <a:schemeClr val="accent1"/>
                </a:solidFill>
                <a:latin typeface="Chelsea Market"/>
                <a:ea typeface="Chelsea Market"/>
                <a:cs typeface="Chelsea Market"/>
                <a:sym typeface="Chelsea Market"/>
              </a:defRPr>
            </a:lvl5pPr>
            <a:lvl6pPr lvl="5">
              <a:spcBef>
                <a:spcPts val="0"/>
              </a:spcBef>
              <a:spcAft>
                <a:spcPts val="0"/>
              </a:spcAft>
              <a:buClr>
                <a:schemeClr val="accent1"/>
              </a:buClr>
              <a:buSzPts val="3000"/>
              <a:buFont typeface="Chelsea Market"/>
              <a:buNone/>
              <a:defRPr sz="3000" b="1">
                <a:solidFill>
                  <a:schemeClr val="accent1"/>
                </a:solidFill>
                <a:latin typeface="Chelsea Market"/>
                <a:ea typeface="Chelsea Market"/>
                <a:cs typeface="Chelsea Market"/>
                <a:sym typeface="Chelsea Market"/>
              </a:defRPr>
            </a:lvl6pPr>
            <a:lvl7pPr lvl="6">
              <a:spcBef>
                <a:spcPts val="0"/>
              </a:spcBef>
              <a:spcAft>
                <a:spcPts val="0"/>
              </a:spcAft>
              <a:buClr>
                <a:schemeClr val="accent1"/>
              </a:buClr>
              <a:buSzPts val="3000"/>
              <a:buFont typeface="Chelsea Market"/>
              <a:buNone/>
              <a:defRPr sz="3000" b="1">
                <a:solidFill>
                  <a:schemeClr val="accent1"/>
                </a:solidFill>
                <a:latin typeface="Chelsea Market"/>
                <a:ea typeface="Chelsea Market"/>
                <a:cs typeface="Chelsea Market"/>
                <a:sym typeface="Chelsea Market"/>
              </a:defRPr>
            </a:lvl7pPr>
            <a:lvl8pPr lvl="7">
              <a:spcBef>
                <a:spcPts val="0"/>
              </a:spcBef>
              <a:spcAft>
                <a:spcPts val="0"/>
              </a:spcAft>
              <a:buClr>
                <a:schemeClr val="accent1"/>
              </a:buClr>
              <a:buSzPts val="3000"/>
              <a:buFont typeface="Chelsea Market"/>
              <a:buNone/>
              <a:defRPr sz="3000" b="1">
                <a:solidFill>
                  <a:schemeClr val="accent1"/>
                </a:solidFill>
                <a:latin typeface="Chelsea Market"/>
                <a:ea typeface="Chelsea Market"/>
                <a:cs typeface="Chelsea Market"/>
                <a:sym typeface="Chelsea Market"/>
              </a:defRPr>
            </a:lvl8pPr>
            <a:lvl9pPr lvl="8">
              <a:spcBef>
                <a:spcPts val="0"/>
              </a:spcBef>
              <a:spcAft>
                <a:spcPts val="0"/>
              </a:spcAft>
              <a:buClr>
                <a:schemeClr val="accent1"/>
              </a:buClr>
              <a:buSzPts val="3000"/>
              <a:buFont typeface="Chelsea Market"/>
              <a:buNone/>
              <a:defRPr sz="3000" b="1">
                <a:solidFill>
                  <a:schemeClr val="accent1"/>
                </a:solidFill>
                <a:latin typeface="Chelsea Market"/>
                <a:ea typeface="Chelsea Market"/>
                <a:cs typeface="Chelsea Market"/>
                <a:sym typeface="Chelsea Market"/>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1"/>
              </a:buClr>
              <a:buSzPts val="1800"/>
              <a:buFont typeface="Signika Negative Light"/>
              <a:buChar char="●"/>
              <a:defRPr sz="1800">
                <a:solidFill>
                  <a:schemeClr val="dk1"/>
                </a:solidFill>
                <a:latin typeface="Signika Negative Light"/>
                <a:ea typeface="Signika Negative Light"/>
                <a:cs typeface="Signika Negative Light"/>
                <a:sym typeface="Signika Negative Light"/>
              </a:defRPr>
            </a:lvl1pPr>
            <a:lvl2pPr marL="914400" lvl="1" indent="-317500">
              <a:lnSpc>
                <a:spcPct val="115000"/>
              </a:lnSpc>
              <a:spcBef>
                <a:spcPts val="1600"/>
              </a:spcBef>
              <a:spcAft>
                <a:spcPts val="0"/>
              </a:spcAft>
              <a:buClr>
                <a:schemeClr val="dk1"/>
              </a:buClr>
              <a:buSzPts val="1400"/>
              <a:buFont typeface="Signika Negative Light"/>
              <a:buChar char="○"/>
              <a:defRPr>
                <a:solidFill>
                  <a:schemeClr val="dk1"/>
                </a:solidFill>
                <a:latin typeface="Signika Negative Light"/>
                <a:ea typeface="Signika Negative Light"/>
                <a:cs typeface="Signika Negative Light"/>
                <a:sym typeface="Signika Negative Light"/>
              </a:defRPr>
            </a:lvl2pPr>
            <a:lvl3pPr marL="1371600" lvl="2" indent="-304800">
              <a:lnSpc>
                <a:spcPct val="115000"/>
              </a:lnSpc>
              <a:spcBef>
                <a:spcPts val="1600"/>
              </a:spcBef>
              <a:spcAft>
                <a:spcPts val="0"/>
              </a:spcAft>
              <a:buClr>
                <a:schemeClr val="dk1"/>
              </a:buClr>
              <a:buSzPts val="1200"/>
              <a:buFont typeface="Signika Negative Light"/>
              <a:buChar char="■"/>
              <a:defRPr sz="1200">
                <a:solidFill>
                  <a:schemeClr val="dk1"/>
                </a:solidFill>
                <a:latin typeface="Signika Negative Light"/>
                <a:ea typeface="Signika Negative Light"/>
                <a:cs typeface="Signika Negative Light"/>
                <a:sym typeface="Signika Negative Light"/>
              </a:defRPr>
            </a:lvl3pPr>
            <a:lvl4pPr marL="1828800" lvl="3" indent="-304800">
              <a:lnSpc>
                <a:spcPct val="115000"/>
              </a:lnSpc>
              <a:spcBef>
                <a:spcPts val="1600"/>
              </a:spcBef>
              <a:spcAft>
                <a:spcPts val="0"/>
              </a:spcAft>
              <a:buClr>
                <a:schemeClr val="dk1"/>
              </a:buClr>
              <a:buSzPts val="1200"/>
              <a:buFont typeface="Signika Negative Light"/>
              <a:buChar char="●"/>
              <a:defRPr sz="1200">
                <a:solidFill>
                  <a:schemeClr val="dk1"/>
                </a:solidFill>
                <a:latin typeface="Signika Negative Light"/>
                <a:ea typeface="Signika Negative Light"/>
                <a:cs typeface="Signika Negative Light"/>
                <a:sym typeface="Signika Negative Light"/>
              </a:defRPr>
            </a:lvl4pPr>
            <a:lvl5pPr marL="2286000" lvl="4" indent="-304800">
              <a:lnSpc>
                <a:spcPct val="115000"/>
              </a:lnSpc>
              <a:spcBef>
                <a:spcPts val="1600"/>
              </a:spcBef>
              <a:spcAft>
                <a:spcPts val="0"/>
              </a:spcAft>
              <a:buClr>
                <a:schemeClr val="dk1"/>
              </a:buClr>
              <a:buSzPts val="1200"/>
              <a:buFont typeface="Signika Negative Light"/>
              <a:buChar char="○"/>
              <a:defRPr sz="1200">
                <a:solidFill>
                  <a:schemeClr val="dk1"/>
                </a:solidFill>
                <a:latin typeface="Signika Negative Light"/>
                <a:ea typeface="Signika Negative Light"/>
                <a:cs typeface="Signika Negative Light"/>
                <a:sym typeface="Signika Negative Light"/>
              </a:defRPr>
            </a:lvl5pPr>
            <a:lvl6pPr marL="2743200" lvl="5" indent="-304800">
              <a:lnSpc>
                <a:spcPct val="115000"/>
              </a:lnSpc>
              <a:spcBef>
                <a:spcPts val="1600"/>
              </a:spcBef>
              <a:spcAft>
                <a:spcPts val="0"/>
              </a:spcAft>
              <a:buClr>
                <a:schemeClr val="dk1"/>
              </a:buClr>
              <a:buSzPts val="1200"/>
              <a:buFont typeface="Signika Negative Light"/>
              <a:buChar char="■"/>
              <a:defRPr sz="1200">
                <a:solidFill>
                  <a:schemeClr val="dk1"/>
                </a:solidFill>
                <a:latin typeface="Signika Negative Light"/>
                <a:ea typeface="Signika Negative Light"/>
                <a:cs typeface="Signika Negative Light"/>
                <a:sym typeface="Signika Negative Light"/>
              </a:defRPr>
            </a:lvl6pPr>
            <a:lvl7pPr marL="3200400" lvl="6" indent="-304800">
              <a:lnSpc>
                <a:spcPct val="115000"/>
              </a:lnSpc>
              <a:spcBef>
                <a:spcPts val="1600"/>
              </a:spcBef>
              <a:spcAft>
                <a:spcPts val="0"/>
              </a:spcAft>
              <a:buClr>
                <a:schemeClr val="dk1"/>
              </a:buClr>
              <a:buSzPts val="1200"/>
              <a:buFont typeface="Signika Negative Light"/>
              <a:buChar char="●"/>
              <a:defRPr sz="1200">
                <a:solidFill>
                  <a:schemeClr val="dk1"/>
                </a:solidFill>
                <a:latin typeface="Signika Negative Light"/>
                <a:ea typeface="Signika Negative Light"/>
                <a:cs typeface="Signika Negative Light"/>
                <a:sym typeface="Signika Negative Light"/>
              </a:defRPr>
            </a:lvl7pPr>
            <a:lvl8pPr marL="3657600" lvl="7" indent="-304800">
              <a:lnSpc>
                <a:spcPct val="115000"/>
              </a:lnSpc>
              <a:spcBef>
                <a:spcPts val="1600"/>
              </a:spcBef>
              <a:spcAft>
                <a:spcPts val="0"/>
              </a:spcAft>
              <a:buClr>
                <a:schemeClr val="dk1"/>
              </a:buClr>
              <a:buSzPts val="1200"/>
              <a:buFont typeface="Signika Negative Light"/>
              <a:buChar char="○"/>
              <a:defRPr sz="1200">
                <a:solidFill>
                  <a:schemeClr val="dk1"/>
                </a:solidFill>
                <a:latin typeface="Signika Negative Light"/>
                <a:ea typeface="Signika Negative Light"/>
                <a:cs typeface="Signika Negative Light"/>
                <a:sym typeface="Signika Negative Light"/>
              </a:defRPr>
            </a:lvl8pPr>
            <a:lvl9pPr marL="4114800" lvl="8" indent="-304800">
              <a:lnSpc>
                <a:spcPct val="115000"/>
              </a:lnSpc>
              <a:spcBef>
                <a:spcPts val="1600"/>
              </a:spcBef>
              <a:spcAft>
                <a:spcPts val="1600"/>
              </a:spcAft>
              <a:buClr>
                <a:schemeClr val="dk1"/>
              </a:buClr>
              <a:buSzPts val="1200"/>
              <a:buFont typeface="Signika Negative Light"/>
              <a:buChar char="■"/>
              <a:defRPr sz="1200">
                <a:solidFill>
                  <a:schemeClr val="dk1"/>
                </a:solidFill>
                <a:latin typeface="Signika Negative Light"/>
                <a:ea typeface="Signika Negative Light"/>
                <a:cs typeface="Signika Negative Light"/>
                <a:sym typeface="Signika Negative Light"/>
              </a:defRPr>
            </a:lvl9pPr>
          </a:lstStyle>
          <a:p>
            <a:endParaRPr dirty="0"/>
          </a:p>
        </p:txBody>
      </p:sp>
    </p:spTree>
    <p:extLst>
      <p:ext uri="{BB962C8B-B14F-4D97-AF65-F5344CB8AC3E}">
        <p14:creationId xmlns:p14="http://schemas.microsoft.com/office/powerpoint/2010/main" val="700520227"/>
      </p:ext>
    </p:extLst>
  </p:cSld>
  <p:clrMap bg1="lt1" tx1="dk1" bg2="dk2" tx2="lt2" accent1="accent1" accent2="accent2" accent3="accent3" accent4="accent4" accent5="accent5" accent6="accent6" hlink="hlink" folHlink="folHlink"/>
  <p:sldLayoutIdLst>
    <p:sldLayoutId id="2147485168" r:id="rId1"/>
    <p:sldLayoutId id="2147485169" r:id="rId2"/>
    <p:sldLayoutId id="2147485170" r:id="rId3"/>
    <p:sldLayoutId id="2147485171" r:id="rId4"/>
    <p:sldLayoutId id="2147485172" r:id="rId5"/>
    <p:sldLayoutId id="2147485173" r:id="rId6"/>
    <p:sldLayoutId id="2147485174" r:id="rId7"/>
    <p:sldLayoutId id="2147485175" r:id="rId8"/>
    <p:sldLayoutId id="2147485176" r:id="rId9"/>
    <p:sldLayoutId id="2147485177" r:id="rId10"/>
    <p:sldLayoutId id="2147485178"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4242107168"/>
      </p:ext>
    </p:extLst>
  </p:cSld>
  <p:clrMap bg1="lt1" tx1="dk1" bg2="dk2" tx2="lt2" accent1="accent1" accent2="accent2" accent3="accent3" accent4="accent4" accent5="accent5" accent6="accent6" hlink="hlink" folHlink="folHlink"/>
  <p:sldLayoutIdLst>
    <p:sldLayoutId id="2147485180" r:id="rId1"/>
    <p:sldLayoutId id="2147485181" r:id="rId2"/>
    <p:sldLayoutId id="2147485182" r:id="rId3"/>
    <p:sldLayoutId id="2147485183" r:id="rId4"/>
    <p:sldLayoutId id="2147485184" r:id="rId5"/>
    <p:sldLayoutId id="2147485185" r:id="rId6"/>
    <p:sldLayoutId id="2147485186" r:id="rId7"/>
    <p:sldLayoutId id="2147485187" r:id="rId8"/>
    <p:sldLayoutId id="2147485188" r:id="rId9"/>
    <p:sldLayoutId id="2147485189" r:id="rId10"/>
    <p:sldLayoutId id="2147485190"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2012094"/>
      </p:ext>
    </p:extLst>
  </p:cSld>
  <p:clrMap bg1="lt1" tx1="dk1" bg2="lt2" tx2="dk2" accent1="accent1" accent2="accent2" accent3="accent3" accent4="accent4" accent5="accent5" accent6="accent6" hlink="hlink" folHlink="folHlink"/>
  <p:sldLayoutIdLst>
    <p:sldLayoutId id="2147485192" r:id="rId1"/>
    <p:sldLayoutId id="2147485193" r:id="rId2"/>
    <p:sldLayoutId id="2147485194" r:id="rId3"/>
    <p:sldLayoutId id="2147485195" r:id="rId4"/>
    <p:sldLayoutId id="2147485196" r:id="rId5"/>
    <p:sldLayoutId id="2147485197" r:id="rId6"/>
    <p:sldLayoutId id="2147485198" r:id="rId7"/>
    <p:sldLayoutId id="2147485199" r:id="rId8"/>
    <p:sldLayoutId id="2147485200" r:id="rId9"/>
    <p:sldLayoutId id="2147485201" r:id="rId10"/>
    <p:sldLayoutId id="2147485202" r:id="rId11"/>
    <p:sldLayoutId id="2147485203" r:id="rId12"/>
    <p:sldLayoutId id="2147485204" r:id="rId13"/>
    <p:sldLayoutId id="2147485205" r:id="rId14"/>
    <p:sldLayoutId id="2147485206" r:id="rId15"/>
    <p:sldLayoutId id="2147485207"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4578" name="Title Placeholder 1">
            <a:extLst>
              <a:ext uri="{FF2B5EF4-FFF2-40B4-BE49-F238E27FC236}">
                <a16:creationId xmlns="" xmlns:a16="http://schemas.microsoft.com/office/drawing/2014/main" id="{E10FD2D0-1236-4EAC-99A1-C53A46950A91}"/>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4579" name="Text Placeholder 2">
            <a:extLst>
              <a:ext uri="{FF2B5EF4-FFF2-40B4-BE49-F238E27FC236}">
                <a16:creationId xmlns="" xmlns:a16="http://schemas.microsoft.com/office/drawing/2014/main" id="{83851632-53BE-463E-9BBE-03EA56C40EE3}"/>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 xmlns:a16="http://schemas.microsoft.com/office/drawing/2014/main" id="{38A2A48C-6BAE-4377-8AAB-630E2BE06F52}"/>
              </a:ext>
            </a:extLst>
          </p:cNvPr>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prstClr val="black">
                    <a:tint val="75000"/>
                  </a:prstClr>
                </a:solidFill>
                <a:latin typeface="+mn-lt"/>
                <a:cs typeface="+mn-cs"/>
              </a:defRPr>
            </a:lvl1pPr>
          </a:lstStyle>
          <a:p>
            <a:pPr defTabSz="914286">
              <a:defRPr/>
            </a:pPr>
            <a:fld id="{394B5FF8-C173-41C2-BCED-BB101CAF9248}" type="datetimeFigureOut">
              <a:rPr lang="en-US"/>
              <a:pPr defTabSz="914286">
                <a:defRPr/>
              </a:pPr>
              <a:t>8/18/2024</a:t>
            </a:fld>
            <a:endParaRPr lang="en-US"/>
          </a:p>
        </p:txBody>
      </p:sp>
      <p:sp>
        <p:nvSpPr>
          <p:cNvPr id="5" name="Footer Placeholder 4">
            <a:extLst>
              <a:ext uri="{FF2B5EF4-FFF2-40B4-BE49-F238E27FC236}">
                <a16:creationId xmlns="" xmlns:a16="http://schemas.microsoft.com/office/drawing/2014/main" id="{243898C8-9F87-48CF-9753-10D5B467E3E9}"/>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prstClr val="black">
                    <a:tint val="75000"/>
                  </a:prstClr>
                </a:solidFill>
                <a:latin typeface="+mn-lt"/>
                <a:cs typeface="+mn-cs"/>
              </a:defRPr>
            </a:lvl1pPr>
          </a:lstStyle>
          <a:p>
            <a:pPr defTabSz="914286">
              <a:defRPr/>
            </a:pPr>
            <a:endParaRPr lang="en-US"/>
          </a:p>
        </p:txBody>
      </p:sp>
      <p:sp>
        <p:nvSpPr>
          <p:cNvPr id="6" name="Slide Number Placeholder 5">
            <a:extLst>
              <a:ext uri="{FF2B5EF4-FFF2-40B4-BE49-F238E27FC236}">
                <a16:creationId xmlns="" xmlns:a16="http://schemas.microsoft.com/office/drawing/2014/main" id="{0F305DCC-7952-471D-9235-4402DFCCEB88}"/>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latin typeface="Calibri" panose="020F0502020204030204" pitchFamily="34" charset="0"/>
              </a:defRPr>
            </a:lvl1pPr>
          </a:lstStyle>
          <a:p>
            <a:pPr defTabSz="914286">
              <a:defRPr/>
            </a:pPr>
            <a:fld id="{402271D2-F6B6-421E-853D-D676623D9722}" type="slidenum">
              <a:rPr lang="en-US" altLang="en-US"/>
              <a:pPr defTabSz="914286">
                <a:defRPr/>
              </a:pPr>
              <a:t>‹#›</a:t>
            </a:fld>
            <a:endParaRPr lang="en-US" altLang="en-US"/>
          </a:p>
        </p:txBody>
      </p:sp>
      <p:sp>
        <p:nvSpPr>
          <p:cNvPr id="7" name="Rounded Rectangle 6">
            <a:extLst>
              <a:ext uri="{FF2B5EF4-FFF2-40B4-BE49-F238E27FC236}">
                <a16:creationId xmlns="" xmlns:a16="http://schemas.microsoft.com/office/drawing/2014/main" id="{394BC0F6-26F8-416E-845E-F2B7B105D630}"/>
              </a:ext>
            </a:extLst>
          </p:cNvPr>
          <p:cNvSpPr/>
          <p:nvPr userDrawn="1"/>
        </p:nvSpPr>
        <p:spPr>
          <a:xfrm>
            <a:off x="213784" y="144464"/>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86">
              <a:defRPr/>
            </a:pPr>
            <a:endParaRPr lang="en-US">
              <a:solidFill>
                <a:prstClr val="white"/>
              </a:solidFill>
            </a:endParaRPr>
          </a:p>
        </p:txBody>
      </p:sp>
    </p:spTree>
    <p:extLst>
      <p:ext uri="{BB962C8B-B14F-4D97-AF65-F5344CB8AC3E}">
        <p14:creationId xmlns:p14="http://schemas.microsoft.com/office/powerpoint/2010/main" val="2817248133"/>
      </p:ext>
    </p:extLst>
  </p:cSld>
  <p:clrMap bg1="lt1" tx1="dk1" bg2="lt2" tx2="dk2" accent1="accent1" accent2="accent2" accent3="accent3" accent4="accent4" accent5="accent5" accent6="accent6" hlink="hlink" folHlink="folHlink"/>
  <p:sldLayoutIdLst>
    <p:sldLayoutId id="2147485209" r:id="rId1"/>
    <p:sldLayoutId id="2147485210" r:id="rId2"/>
    <p:sldLayoutId id="2147485211" r:id="rId3"/>
    <p:sldLayoutId id="2147485212" r:id="rId4"/>
    <p:sldLayoutId id="2147485213" r:id="rId5"/>
    <p:sldLayoutId id="2147485214" r:id="rId6"/>
    <p:sldLayoutId id="2147485215" r:id="rId7"/>
    <p:sldLayoutId id="2147485216" r:id="rId8"/>
    <p:sldLayoutId id="2147485217" r:id="rId9"/>
    <p:sldLayoutId id="2147485218" r:id="rId10"/>
    <p:sldLayoutId id="2147485219" r:id="rId11"/>
    <p:sldLayoutId id="2147485220" r:id="rId12"/>
    <p:sldLayoutId id="2147485221" r:id="rId13"/>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Times New Roman" panose="02020603050405020304" pitchFamily="18" charset="0"/>
        </a:defRPr>
      </a:lvl2pPr>
      <a:lvl3pPr algn="ctr" rtl="0" eaLnBrk="0" fontAlgn="base" hangingPunct="0">
        <a:spcBef>
          <a:spcPct val="0"/>
        </a:spcBef>
        <a:spcAft>
          <a:spcPct val="0"/>
        </a:spcAft>
        <a:defRPr sz="4400">
          <a:solidFill>
            <a:schemeClr val="tx1"/>
          </a:solidFill>
          <a:latin typeface="Times New Roman" panose="02020603050405020304" pitchFamily="18" charset="0"/>
        </a:defRPr>
      </a:lvl3pPr>
      <a:lvl4pPr algn="ctr" rtl="0" eaLnBrk="0" fontAlgn="base" hangingPunct="0">
        <a:spcBef>
          <a:spcPct val="0"/>
        </a:spcBef>
        <a:spcAft>
          <a:spcPct val="0"/>
        </a:spcAft>
        <a:defRPr sz="4400">
          <a:solidFill>
            <a:schemeClr val="tx1"/>
          </a:solidFill>
          <a:latin typeface="Times New Roman" panose="02020603050405020304" pitchFamily="18" charset="0"/>
        </a:defRPr>
      </a:lvl4pPr>
      <a:lvl5pPr algn="ctr" rtl="0" eaLnBrk="0" fontAlgn="base" hangingPunct="0">
        <a:spcBef>
          <a:spcPct val="0"/>
        </a:spcBef>
        <a:spcAft>
          <a:spcPct val="0"/>
        </a:spcAft>
        <a:defRPr sz="4400">
          <a:solidFill>
            <a:schemeClr val="tx1"/>
          </a:solidFill>
          <a:latin typeface="Times New Roman" panose="02020603050405020304" pitchFamily="18"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no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397800" y="500800"/>
            <a:ext cx="9396400" cy="643200"/>
          </a:xfrm>
          <a:prstGeom prst="rect">
            <a:avLst/>
          </a:prstGeom>
          <a:noFill/>
          <a:ln>
            <a:noFill/>
          </a:ln>
        </p:spPr>
        <p:txBody>
          <a:bodyPr spcFirstLastPara="1" wrap="square" lIns="91425" tIns="91425" rIns="91425" bIns="91425" anchor="t" anchorCtr="0">
            <a:noAutofit/>
          </a:bodyPr>
          <a:lstStyle>
            <a:lvl1pPr lvl="0" rtl="0">
              <a:lnSpc>
                <a:spcPct val="115000"/>
              </a:lnSpc>
              <a:spcBef>
                <a:spcPts val="0"/>
              </a:spcBef>
              <a:spcAft>
                <a:spcPts val="0"/>
              </a:spcAft>
              <a:buClr>
                <a:srgbClr val="314256"/>
              </a:buClr>
              <a:buSzPts val="2400"/>
              <a:buFont typeface="Montserrat"/>
              <a:buNone/>
              <a:defRPr sz="2400" b="1">
                <a:solidFill>
                  <a:srgbClr val="314256"/>
                </a:solidFill>
                <a:latin typeface="Montserrat"/>
                <a:ea typeface="Montserrat"/>
                <a:cs typeface="Montserrat"/>
                <a:sym typeface="Montserrat"/>
              </a:defRPr>
            </a:lvl1pPr>
            <a:lvl2pPr lvl="1"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2pPr>
            <a:lvl3pPr lvl="2"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3pPr>
            <a:lvl4pPr lvl="3"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4pPr>
            <a:lvl5pPr lvl="4"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5pPr>
            <a:lvl6pPr lvl="5"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6pPr>
            <a:lvl7pPr lvl="6"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7pPr>
            <a:lvl8pPr lvl="7"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8pPr>
            <a:lvl9pPr lvl="8"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9pPr>
          </a:lstStyle>
          <a:p>
            <a:endParaRPr/>
          </a:p>
        </p:txBody>
      </p:sp>
      <p:sp>
        <p:nvSpPr>
          <p:cNvPr id="7" name="Google Shape;7;p1"/>
          <p:cNvSpPr txBox="1">
            <a:spLocks noGrp="1"/>
          </p:cNvSpPr>
          <p:nvPr>
            <p:ph type="body" idx="1"/>
          </p:nvPr>
        </p:nvSpPr>
        <p:spPr>
          <a:xfrm>
            <a:off x="1424133" y="3314800"/>
            <a:ext cx="9396400" cy="2813600"/>
          </a:xfrm>
          <a:prstGeom prst="rect">
            <a:avLst/>
          </a:prstGeom>
          <a:noFill/>
          <a:ln>
            <a:noFill/>
          </a:ln>
        </p:spPr>
        <p:txBody>
          <a:bodyPr spcFirstLastPara="1" wrap="square" lIns="91425" tIns="91425" rIns="91425" bIns="91425" anchor="t" anchorCtr="0">
            <a:noAutofit/>
          </a:bodyPr>
          <a:lstStyle>
            <a:lvl1pPr marL="457200" lvl="0" indent="-330200" rtl="0">
              <a:lnSpc>
                <a:spcPct val="115000"/>
              </a:lnSpc>
              <a:spcBef>
                <a:spcPts val="0"/>
              </a:spcBef>
              <a:spcAft>
                <a:spcPts val="0"/>
              </a:spcAft>
              <a:buClr>
                <a:srgbClr val="E9AA1B"/>
              </a:buClr>
              <a:buSzPts val="1600"/>
              <a:buFont typeface="Cabin"/>
              <a:buChar char="●"/>
              <a:defRPr sz="1600">
                <a:solidFill>
                  <a:srgbClr val="999999"/>
                </a:solidFill>
                <a:latin typeface="Cabin"/>
                <a:ea typeface="Cabin"/>
                <a:cs typeface="Cabin"/>
                <a:sym typeface="Cabin"/>
              </a:defRPr>
            </a:lvl1pPr>
            <a:lvl2pPr marL="914400" lvl="1" indent="-330200" rtl="0">
              <a:lnSpc>
                <a:spcPct val="115000"/>
              </a:lnSpc>
              <a:spcBef>
                <a:spcPts val="0"/>
              </a:spcBef>
              <a:spcAft>
                <a:spcPts val="0"/>
              </a:spcAft>
              <a:buClr>
                <a:srgbClr val="E9AA1B"/>
              </a:buClr>
              <a:buSzPts val="1600"/>
              <a:buFont typeface="Cabin"/>
              <a:buChar char="○"/>
              <a:defRPr sz="1600">
                <a:solidFill>
                  <a:srgbClr val="999999"/>
                </a:solidFill>
                <a:latin typeface="Cabin"/>
                <a:ea typeface="Cabin"/>
                <a:cs typeface="Cabin"/>
                <a:sym typeface="Cabin"/>
              </a:defRPr>
            </a:lvl2pPr>
            <a:lvl3pPr marL="1371600" lvl="2" indent="-323850" rtl="0">
              <a:lnSpc>
                <a:spcPct val="115000"/>
              </a:lnSpc>
              <a:spcBef>
                <a:spcPts val="0"/>
              </a:spcBef>
              <a:spcAft>
                <a:spcPts val="0"/>
              </a:spcAft>
              <a:buClr>
                <a:srgbClr val="E9AA1B"/>
              </a:buClr>
              <a:buSzPts val="1500"/>
              <a:buFont typeface="Cabin"/>
              <a:buChar char="■"/>
              <a:defRPr sz="1500">
                <a:solidFill>
                  <a:srgbClr val="999999"/>
                </a:solidFill>
                <a:latin typeface="Cabin"/>
                <a:ea typeface="Cabin"/>
                <a:cs typeface="Cabin"/>
                <a:sym typeface="Cabin"/>
              </a:defRPr>
            </a:lvl3pPr>
            <a:lvl4pPr marL="1828800" lvl="3" indent="-323850" rtl="0">
              <a:lnSpc>
                <a:spcPct val="115000"/>
              </a:lnSpc>
              <a:spcBef>
                <a:spcPts val="0"/>
              </a:spcBef>
              <a:spcAft>
                <a:spcPts val="0"/>
              </a:spcAft>
              <a:buClr>
                <a:srgbClr val="E9AA1B"/>
              </a:buClr>
              <a:buSzPts val="1500"/>
              <a:buFont typeface="Cabin"/>
              <a:buChar char="●"/>
              <a:defRPr sz="1500">
                <a:solidFill>
                  <a:srgbClr val="999999"/>
                </a:solidFill>
                <a:latin typeface="Cabin"/>
                <a:ea typeface="Cabin"/>
                <a:cs typeface="Cabin"/>
                <a:sym typeface="Cabin"/>
              </a:defRPr>
            </a:lvl4pPr>
            <a:lvl5pPr marL="2286000" lvl="4" indent="-317500" rtl="0">
              <a:lnSpc>
                <a:spcPct val="115000"/>
              </a:lnSpc>
              <a:spcBef>
                <a:spcPts val="0"/>
              </a:spcBef>
              <a:spcAft>
                <a:spcPts val="0"/>
              </a:spcAft>
              <a:buClr>
                <a:srgbClr val="E9AA1B"/>
              </a:buClr>
              <a:buSzPts val="1400"/>
              <a:buFont typeface="Cabin"/>
              <a:buChar char="○"/>
              <a:defRPr>
                <a:solidFill>
                  <a:srgbClr val="999999"/>
                </a:solidFill>
                <a:latin typeface="Cabin"/>
                <a:ea typeface="Cabin"/>
                <a:cs typeface="Cabin"/>
                <a:sym typeface="Cabin"/>
              </a:defRPr>
            </a:lvl5pPr>
            <a:lvl6pPr marL="2743200" lvl="5" indent="-317500" rtl="0">
              <a:lnSpc>
                <a:spcPct val="115000"/>
              </a:lnSpc>
              <a:spcBef>
                <a:spcPts val="0"/>
              </a:spcBef>
              <a:spcAft>
                <a:spcPts val="0"/>
              </a:spcAft>
              <a:buClr>
                <a:srgbClr val="E9AA1B"/>
              </a:buClr>
              <a:buSzPts val="1400"/>
              <a:buFont typeface="Cabin"/>
              <a:buChar char="■"/>
              <a:defRPr>
                <a:solidFill>
                  <a:srgbClr val="999999"/>
                </a:solidFill>
                <a:latin typeface="Cabin"/>
                <a:ea typeface="Cabin"/>
                <a:cs typeface="Cabin"/>
                <a:sym typeface="Cabin"/>
              </a:defRPr>
            </a:lvl6pPr>
            <a:lvl7pPr marL="3200400" lvl="6" indent="-311150" rtl="0">
              <a:lnSpc>
                <a:spcPct val="115000"/>
              </a:lnSpc>
              <a:spcBef>
                <a:spcPts val="0"/>
              </a:spcBef>
              <a:spcAft>
                <a:spcPts val="0"/>
              </a:spcAft>
              <a:buClr>
                <a:srgbClr val="999999"/>
              </a:buClr>
              <a:buSzPts val="1300"/>
              <a:buFont typeface="Cabin"/>
              <a:buChar char="●"/>
              <a:defRPr sz="1300">
                <a:solidFill>
                  <a:srgbClr val="999999"/>
                </a:solidFill>
                <a:latin typeface="Cabin"/>
                <a:ea typeface="Cabin"/>
                <a:cs typeface="Cabin"/>
                <a:sym typeface="Cabin"/>
              </a:defRPr>
            </a:lvl7pPr>
            <a:lvl8pPr marL="3657600" lvl="7" indent="-311150" rtl="0">
              <a:lnSpc>
                <a:spcPct val="115000"/>
              </a:lnSpc>
              <a:spcBef>
                <a:spcPts val="0"/>
              </a:spcBef>
              <a:spcAft>
                <a:spcPts val="0"/>
              </a:spcAft>
              <a:buClr>
                <a:srgbClr val="999999"/>
              </a:buClr>
              <a:buSzPts val="1300"/>
              <a:buFont typeface="Cabin"/>
              <a:buChar char="○"/>
              <a:defRPr sz="1300">
                <a:solidFill>
                  <a:srgbClr val="999999"/>
                </a:solidFill>
                <a:latin typeface="Cabin"/>
                <a:ea typeface="Cabin"/>
                <a:cs typeface="Cabin"/>
                <a:sym typeface="Cabin"/>
              </a:defRPr>
            </a:lvl8pPr>
            <a:lvl9pPr marL="4114800" lvl="8" indent="-304800" rtl="0">
              <a:lnSpc>
                <a:spcPct val="115000"/>
              </a:lnSpc>
              <a:spcBef>
                <a:spcPts val="0"/>
              </a:spcBef>
              <a:spcAft>
                <a:spcPts val="0"/>
              </a:spcAft>
              <a:buClr>
                <a:srgbClr val="999999"/>
              </a:buClr>
              <a:buSzPts val="1200"/>
              <a:buFont typeface="Cabin"/>
              <a:buChar char="■"/>
              <a:defRPr sz="1200">
                <a:solidFill>
                  <a:srgbClr val="999999"/>
                </a:solidFill>
                <a:latin typeface="Cabin"/>
                <a:ea typeface="Cabin"/>
                <a:cs typeface="Cabin"/>
                <a:sym typeface="Cabin"/>
              </a:defRPr>
            </a:lvl9pPr>
          </a:lstStyle>
          <a:p>
            <a:endParaRPr/>
          </a:p>
        </p:txBody>
      </p:sp>
      <p:sp>
        <p:nvSpPr>
          <p:cNvPr id="8" name="Google Shape;8;p1"/>
          <p:cNvSpPr txBox="1">
            <a:spLocks noGrp="1"/>
          </p:cNvSpPr>
          <p:nvPr>
            <p:ph type="sldNum" idx="12"/>
          </p:nvPr>
        </p:nvSpPr>
        <p:spPr>
          <a:xfrm>
            <a:off x="11655603" y="6333200"/>
            <a:ext cx="536400" cy="524800"/>
          </a:xfrm>
          <a:prstGeom prst="rect">
            <a:avLst/>
          </a:prstGeom>
          <a:noFill/>
          <a:ln>
            <a:noFill/>
          </a:ln>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Tree>
    <p:extLst>
      <p:ext uri="{BB962C8B-B14F-4D97-AF65-F5344CB8AC3E}">
        <p14:creationId xmlns:p14="http://schemas.microsoft.com/office/powerpoint/2010/main" val="2998706614"/>
      </p:ext>
    </p:extLst>
  </p:cSld>
  <p:clrMap bg1="lt1" tx1="dk1" bg2="dk2" tx2="lt2" accent1="accent1" accent2="accent2" accent3="accent3" accent4="accent4" accent5="accent5" accent6="accent6" hlink="hlink" folHlink="folHlink"/>
  <p:sldLayoutIdLst>
    <p:sldLayoutId id="2147485223" r:id="rId1"/>
    <p:sldLayoutId id="2147485224" r:id="rId2"/>
    <p:sldLayoutId id="2147485225" r:id="rId3"/>
    <p:sldLayoutId id="2147485226" r:id="rId4"/>
    <p:sldLayoutId id="2147485227" r:id="rId5"/>
    <p:sldLayoutId id="2147485228" r:id="rId6"/>
    <p:sldLayoutId id="2147485229" r:id="rId7"/>
    <p:sldLayoutId id="2147485230" r:id="rId8"/>
    <p:sldLayoutId id="2147485231" r:id="rId9"/>
    <p:sldLayoutId id="2147485232" r:id="rId10"/>
    <p:sldLayoutId id="2147485233" r:id="rId11"/>
    <p:sldLayoutId id="2147485234" r:id="rId12"/>
    <p:sldLayoutId id="2147485235" r:id="rId13"/>
    <p:sldLayoutId id="2147485236" r:id="rId14"/>
    <p:sldLayoutId id="2147485237" r:id="rId15"/>
    <p:sldLayoutId id="2147485238" r:id="rId16"/>
    <p:sldLayoutId id="2147485239" r:id="rId17"/>
    <p:sldLayoutId id="2147485240" r:id="rId18"/>
    <p:sldLayoutId id="2147485241" r:id="rId19"/>
    <p:sldLayoutId id="2147485242" r:id="rId20"/>
    <p:sldLayoutId id="2147485243" r:id="rId21"/>
    <p:sldLayoutId id="2147485244" r:id="rId22"/>
    <p:sldLayoutId id="2147485245" r:id="rId23"/>
    <p:sldLayoutId id="2147485246"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2266529760"/>
      </p:ext>
    </p:extLst>
  </p:cSld>
  <p:clrMap bg1="lt1" tx1="dk1" bg2="dk2" tx2="lt2" accent1="accent1" accent2="accent2" accent3="accent3" accent4="accent4" accent5="accent5" accent6="accent6" hlink="hlink" folHlink="folHlink"/>
  <p:sldLayoutIdLst>
    <p:sldLayoutId id="2147485248" r:id="rId1"/>
    <p:sldLayoutId id="2147485249" r:id="rId2"/>
    <p:sldLayoutId id="2147485250" r:id="rId3"/>
    <p:sldLayoutId id="2147485251" r:id="rId4"/>
    <p:sldLayoutId id="2147485252" r:id="rId5"/>
    <p:sldLayoutId id="2147485253" r:id="rId6"/>
    <p:sldLayoutId id="2147485254" r:id="rId7"/>
    <p:sldLayoutId id="2147485255" r:id="rId8"/>
    <p:sldLayoutId id="2147485256" r:id="rId9"/>
    <p:sldLayoutId id="2147485257" r:id="rId10"/>
    <p:sldLayoutId id="2147485258" r:id="rId11"/>
    <p:sldLayoutId id="2147485259" r:id="rId12"/>
    <p:sldLayoutId id="2147485260" r:id="rId13"/>
    <p:sldLayoutId id="2147485261" r:id="rId14"/>
    <p:sldLayoutId id="2147485262" r:id="rId15"/>
    <p:sldLayoutId id="2147485263" r:id="rId16"/>
    <p:sldLayoutId id="2147485264" r:id="rId17"/>
    <p:sldLayoutId id="2147485265" r:id="rId18"/>
    <p:sldLayoutId id="2147485266" r:id="rId19"/>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a:defRPr/>
            </a:pPr>
            <a:fld id="{C8881298-F795-49BF-8A62-C48C19F27930}" type="datetimeFigureOut">
              <a:rPr lang="en-ID">
                <a:solidFill>
                  <a:srgbClr val="000000">
                    <a:tint val="75000"/>
                  </a:srgbClr>
                </a:solidFill>
              </a:rPr>
              <a:pPr>
                <a:defRPr/>
              </a:pPr>
              <a:t>18/08/2024</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a:defRPr/>
            </a:pPr>
            <a:fld id="{7AF62D5D-0D62-4114-A6DA-D003AE25FA29}" type="slidenum">
              <a:rPr lang="en-ID">
                <a:solidFill>
                  <a:srgbClr val="000000">
                    <a:tint val="75000"/>
                  </a:srgbClr>
                </a:solidFill>
              </a:rPr>
              <a:pPr>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defRPr/>
              </a:pPr>
              <a:endParaRPr lang="en-US">
                <a:solidFill>
                  <a:srgbClr val="000000"/>
                </a:solidFill>
              </a:endParaRPr>
            </a:p>
          </p:txBody>
        </p:sp>
      </p:grpSp>
    </p:spTree>
    <p:extLst>
      <p:ext uri="{BB962C8B-B14F-4D97-AF65-F5344CB8AC3E}">
        <p14:creationId xmlns:p14="http://schemas.microsoft.com/office/powerpoint/2010/main" val="3450142648"/>
      </p:ext>
    </p:extLst>
  </p:cSld>
  <p:clrMap bg1="lt1" tx1="dk1" bg2="lt2" tx2="dk2" accent1="accent1" accent2="accent2" accent3="accent3" accent4="accent4" accent5="accent5" accent6="accent6" hlink="hlink" folHlink="folHlink"/>
  <p:sldLayoutIdLst>
    <p:sldLayoutId id="2147485268" r:id="rId1"/>
    <p:sldLayoutId id="2147485269" r:id="rId2"/>
    <p:sldLayoutId id="2147485270" r:id="rId3"/>
    <p:sldLayoutId id="2147485271" r:id="rId4"/>
    <p:sldLayoutId id="2147485272" r:id="rId5"/>
    <p:sldLayoutId id="2147485273" r:id="rId6"/>
    <p:sldLayoutId id="2147485274" r:id="rId7"/>
    <p:sldLayoutId id="2147485275" r:id="rId8"/>
    <p:sldLayoutId id="2147485276" r:id="rId9"/>
    <p:sldLayoutId id="2147485277" r:id="rId10"/>
    <p:sldLayoutId id="2147485278" r:id="rId11"/>
    <p:sldLayoutId id="2147485279" r:id="rId12"/>
    <p:sldLayoutId id="2147485280" r:id="rId13"/>
    <p:sldLayoutId id="2147485281" r:id="rId14"/>
    <p:sldLayoutId id="2147485282" r:id="rId15"/>
    <p:sldLayoutId id="2147485283" r:id="rId16"/>
    <p:sldLayoutId id="2147485284" r:id="rId17"/>
    <p:sldLayoutId id="2147485285" r:id="rId18"/>
    <p:sldLayoutId id="2147485286" r:id="rId19"/>
    <p:sldLayoutId id="2147485287" r:id="rId20"/>
    <p:sldLayoutId id="2147485288" r:id="rId21"/>
    <p:sldLayoutId id="2147485289" r:id="rId22"/>
    <p:sldLayoutId id="2147485290" r:id="rId23"/>
    <p:sldLayoutId id="2147485291" r:id="rId24"/>
    <p:sldLayoutId id="2147485292"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a:defRPr/>
            </a:pPr>
            <a:fld id="{C8881298-F795-49BF-8A62-C48C19F27930}" type="datetimeFigureOut">
              <a:rPr lang="en-ID">
                <a:solidFill>
                  <a:srgbClr val="000000">
                    <a:tint val="75000"/>
                  </a:srgbClr>
                </a:solidFill>
              </a:rPr>
              <a:pPr>
                <a:defRPr/>
              </a:pPr>
              <a:t>18/08/2024</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a:defRPr/>
            </a:pPr>
            <a:fld id="{7AF62D5D-0D62-4114-A6DA-D003AE25FA29}" type="slidenum">
              <a:rPr lang="en-ID">
                <a:solidFill>
                  <a:srgbClr val="000000">
                    <a:tint val="75000"/>
                  </a:srgbClr>
                </a:solidFill>
              </a:rPr>
              <a:pPr>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1805984126"/>
      </p:ext>
    </p:extLst>
  </p:cSld>
  <p:clrMap bg1="lt1" tx1="dk1" bg2="lt2" tx2="dk2" accent1="accent1" accent2="accent2" accent3="accent3" accent4="accent4" accent5="accent5" accent6="accent6" hlink="hlink" folHlink="folHlink"/>
  <p:sldLayoutIdLst>
    <p:sldLayoutId id="2147485306" r:id="rId1"/>
    <p:sldLayoutId id="2147485307" r:id="rId2"/>
    <p:sldLayoutId id="2147485308" r:id="rId3"/>
    <p:sldLayoutId id="2147485309" r:id="rId4"/>
    <p:sldLayoutId id="2147485310" r:id="rId5"/>
    <p:sldLayoutId id="2147485311" r:id="rId6"/>
    <p:sldLayoutId id="2147485312" r:id="rId7"/>
    <p:sldLayoutId id="2147485313" r:id="rId8"/>
    <p:sldLayoutId id="2147485314" r:id="rId9"/>
    <p:sldLayoutId id="2147485315" r:id="rId10"/>
    <p:sldLayoutId id="2147485316" r:id="rId11"/>
    <p:sldLayoutId id="2147485317" r:id="rId12"/>
    <p:sldLayoutId id="2147485318" r:id="rId13"/>
    <p:sldLayoutId id="2147485319" r:id="rId14"/>
    <p:sldLayoutId id="2147485320" r:id="rId15"/>
    <p:sldLayoutId id="2147485321" r:id="rId16"/>
    <p:sldLayoutId id="2147485322" r:id="rId17"/>
    <p:sldLayoutId id="2147485323" r:id="rId18"/>
    <p:sldLayoutId id="2147485324" r:id="rId19"/>
    <p:sldLayoutId id="2147485325" r:id="rId20"/>
    <p:sldLayoutId id="2147485326" r:id="rId21"/>
    <p:sldLayoutId id="2147485327" r:id="rId22"/>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30628314"/>
      </p:ext>
    </p:extLst>
  </p:cSld>
  <p:clrMap bg1="lt1" tx1="dk1" bg2="dk2" tx2="lt2" accent1="accent1" accent2="accent2" accent3="accent3" accent4="accent4" accent5="accent5" accent6="accent6" hlink="hlink" folHlink="folHlink"/>
  <p:sldLayoutIdLst>
    <p:sldLayoutId id="2147485329" r:id="rId1"/>
    <p:sldLayoutId id="2147485330" r:id="rId2"/>
    <p:sldLayoutId id="2147485331" r:id="rId3"/>
    <p:sldLayoutId id="2147485332" r:id="rId4"/>
    <p:sldLayoutId id="2147485333" r:id="rId5"/>
    <p:sldLayoutId id="2147485334" r:id="rId6"/>
    <p:sldLayoutId id="2147485335" r:id="rId7"/>
    <p:sldLayoutId id="2147485336" r:id="rId8"/>
    <p:sldLayoutId id="2147485337" r:id="rId9"/>
    <p:sldLayoutId id="2147485338" r:id="rId10"/>
    <p:sldLayoutId id="2147485339"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194615714"/>
      </p:ext>
    </p:extLst>
  </p:cSld>
  <p:clrMap bg1="lt1" tx1="dk1" bg2="dk2" tx2="lt2" accent1="accent1" accent2="accent2" accent3="accent3" accent4="accent4" accent5="accent5" accent6="accent6" hlink="hlink" folHlink="folHlink"/>
  <p:sldLayoutIdLst>
    <p:sldLayoutId id="2147485341" r:id="rId1"/>
    <p:sldLayoutId id="2147485342" r:id="rId2"/>
    <p:sldLayoutId id="2147485343" r:id="rId3"/>
    <p:sldLayoutId id="2147485344" r:id="rId4"/>
    <p:sldLayoutId id="2147485345" r:id="rId5"/>
    <p:sldLayoutId id="2147485346" r:id="rId6"/>
    <p:sldLayoutId id="2147485347" r:id="rId7"/>
    <p:sldLayoutId id="2147485348" r:id="rId8"/>
    <p:sldLayoutId id="2147485349" r:id="rId9"/>
    <p:sldLayoutId id="2147485350" r:id="rId10"/>
    <p:sldLayoutId id="214748535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938266235"/>
      </p:ext>
    </p:extLst>
  </p:cSld>
  <p:clrMap bg1="lt1" tx1="dk1" bg2="dk2" tx2="lt2" accent1="accent1" accent2="accent2" accent3="accent3" accent4="accent4" accent5="accent5" accent6="accent6" hlink="hlink" folHlink="folHlink"/>
  <p:sldLayoutIdLst>
    <p:sldLayoutId id="2147485353" r:id="rId1"/>
    <p:sldLayoutId id="2147485354" r:id="rId2"/>
    <p:sldLayoutId id="2147485355" r:id="rId3"/>
    <p:sldLayoutId id="2147485356" r:id="rId4"/>
    <p:sldLayoutId id="2147485357" r:id="rId5"/>
    <p:sldLayoutId id="2147485358" r:id="rId6"/>
    <p:sldLayoutId id="2147485359" r:id="rId7"/>
    <p:sldLayoutId id="2147485360" r:id="rId8"/>
    <p:sldLayoutId id="2147485361" r:id="rId9"/>
    <p:sldLayoutId id="2147485362" r:id="rId10"/>
    <p:sldLayoutId id="214748536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4138067369"/>
      </p:ext>
    </p:extLst>
  </p:cSld>
  <p:clrMap bg1="lt1" tx1="dk1" bg2="dk2" tx2="lt2" accent1="accent1" accent2="accent2" accent3="accent3" accent4="accent4" accent5="accent5" accent6="accent6" hlink="hlink" folHlink="folHlink"/>
  <p:sldLayoutIdLst>
    <p:sldLayoutId id="2147485365" r:id="rId1"/>
    <p:sldLayoutId id="2147485366" r:id="rId2"/>
    <p:sldLayoutId id="2147485367" r:id="rId3"/>
    <p:sldLayoutId id="2147485368" r:id="rId4"/>
    <p:sldLayoutId id="2147485369" r:id="rId5"/>
    <p:sldLayoutId id="2147485370" r:id="rId6"/>
    <p:sldLayoutId id="2147485371" r:id="rId7"/>
    <p:sldLayoutId id="2147485372" r:id="rId8"/>
    <p:sldLayoutId id="2147485373" r:id="rId9"/>
    <p:sldLayoutId id="2147485374" r:id="rId10"/>
    <p:sldLayoutId id="214748537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089650077"/>
      </p:ext>
    </p:extLst>
  </p:cSld>
  <p:clrMap bg1="lt1" tx1="dk1" bg2="dk2" tx2="lt2" accent1="accent1" accent2="accent2" accent3="accent3" accent4="accent4" accent5="accent5" accent6="accent6" hlink="hlink" folHlink="folHlink"/>
  <p:sldLayoutIdLst>
    <p:sldLayoutId id="2147485377" r:id="rId1"/>
    <p:sldLayoutId id="2147485378" r:id="rId2"/>
    <p:sldLayoutId id="2147485379" r:id="rId3"/>
    <p:sldLayoutId id="2147485380" r:id="rId4"/>
    <p:sldLayoutId id="2147485381" r:id="rId5"/>
    <p:sldLayoutId id="2147485382" r:id="rId6"/>
    <p:sldLayoutId id="2147485383" r:id="rId7"/>
    <p:sldLayoutId id="2147485384" r:id="rId8"/>
    <p:sldLayoutId id="2147485385" r:id="rId9"/>
    <p:sldLayoutId id="2147485386" r:id="rId10"/>
    <p:sldLayoutId id="2147485387"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082680970"/>
      </p:ext>
    </p:extLst>
  </p:cSld>
  <p:clrMap bg1="lt1" tx1="dk1" bg2="dk2" tx2="lt2" accent1="accent1" accent2="accent2" accent3="accent3" accent4="accent4" accent5="accent5" accent6="accent6" hlink="hlink" folHlink="folHlink"/>
  <p:sldLayoutIdLst>
    <p:sldLayoutId id="2147485389" r:id="rId1"/>
    <p:sldLayoutId id="2147485390" r:id="rId2"/>
    <p:sldLayoutId id="2147485391" r:id="rId3"/>
    <p:sldLayoutId id="2147485392" r:id="rId4"/>
    <p:sldLayoutId id="2147485393" r:id="rId5"/>
    <p:sldLayoutId id="2147485394" r:id="rId6"/>
    <p:sldLayoutId id="2147485395" r:id="rId7"/>
    <p:sldLayoutId id="2147485396" r:id="rId8"/>
    <p:sldLayoutId id="2147485397" r:id="rId9"/>
    <p:sldLayoutId id="2147485398" r:id="rId10"/>
    <p:sldLayoutId id="2147485399"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217774688"/>
      </p:ext>
    </p:extLst>
  </p:cSld>
  <p:clrMap bg1="lt1" tx1="dk1" bg2="dk2" tx2="lt2" accent1="accent1" accent2="accent2" accent3="accent3" accent4="accent4" accent5="accent5" accent6="accent6" hlink="hlink" folHlink="folHlink"/>
  <p:sldLayoutIdLst>
    <p:sldLayoutId id="2147485401" r:id="rId1"/>
    <p:sldLayoutId id="2147485402" r:id="rId2"/>
    <p:sldLayoutId id="2147485403" r:id="rId3"/>
    <p:sldLayoutId id="2147485404" r:id="rId4"/>
    <p:sldLayoutId id="2147485405" r:id="rId5"/>
    <p:sldLayoutId id="2147485406" r:id="rId6"/>
    <p:sldLayoutId id="2147485407" r:id="rId7"/>
    <p:sldLayoutId id="2147485408" r:id="rId8"/>
    <p:sldLayoutId id="2147485409" r:id="rId9"/>
    <p:sldLayoutId id="2147485410" r:id="rId10"/>
    <p:sldLayoutId id="214748541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532696291"/>
      </p:ext>
    </p:extLst>
  </p:cSld>
  <p:clrMap bg1="lt1" tx1="dk1" bg2="dk2" tx2="lt2" accent1="accent1" accent2="accent2" accent3="accent3" accent4="accent4" accent5="accent5" accent6="accent6" hlink="hlink" folHlink="folHlink"/>
  <p:sldLayoutIdLst>
    <p:sldLayoutId id="2147485413" r:id="rId1"/>
    <p:sldLayoutId id="2147485414" r:id="rId2"/>
    <p:sldLayoutId id="2147485415" r:id="rId3"/>
    <p:sldLayoutId id="2147485416" r:id="rId4"/>
    <p:sldLayoutId id="2147485417" r:id="rId5"/>
    <p:sldLayoutId id="2147485418" r:id="rId6"/>
    <p:sldLayoutId id="2147485419" r:id="rId7"/>
    <p:sldLayoutId id="2147485420" r:id="rId8"/>
    <p:sldLayoutId id="2147485421" r:id="rId9"/>
    <p:sldLayoutId id="2147485422" r:id="rId10"/>
    <p:sldLayoutId id="214748542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468223862"/>
      </p:ext>
    </p:extLst>
  </p:cSld>
  <p:clrMap bg1="lt1" tx1="dk1" bg2="dk2" tx2="lt2" accent1="accent1" accent2="accent2" accent3="accent3" accent4="accent4" accent5="accent5" accent6="accent6" hlink="hlink" folHlink="folHlink"/>
  <p:sldLayoutIdLst>
    <p:sldLayoutId id="2147485425" r:id="rId1"/>
    <p:sldLayoutId id="2147485426" r:id="rId2"/>
    <p:sldLayoutId id="2147485427" r:id="rId3"/>
    <p:sldLayoutId id="2147485428" r:id="rId4"/>
    <p:sldLayoutId id="2147485429" r:id="rId5"/>
    <p:sldLayoutId id="2147485430" r:id="rId6"/>
    <p:sldLayoutId id="2147485431" r:id="rId7"/>
    <p:sldLayoutId id="2147485432" r:id="rId8"/>
    <p:sldLayoutId id="2147485433" r:id="rId9"/>
    <p:sldLayoutId id="2147485434" r:id="rId10"/>
    <p:sldLayoutId id="2147485435" r:id="rId11"/>
    <p:sldLayoutId id="2147485436" r:id="rId1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020302709"/>
      </p:ext>
    </p:extLst>
  </p:cSld>
  <p:clrMap bg1="lt1" tx1="dk1" bg2="dk2" tx2="lt2" accent1="accent1" accent2="accent2" accent3="accent3" accent4="accent4" accent5="accent5" accent6="accent6" hlink="hlink" folHlink="folHlink"/>
  <p:sldLayoutIdLst>
    <p:sldLayoutId id="2147485453" r:id="rId1"/>
    <p:sldLayoutId id="2147485454" r:id="rId2"/>
    <p:sldLayoutId id="2147485455" r:id="rId3"/>
    <p:sldLayoutId id="2147485456" r:id="rId4"/>
    <p:sldLayoutId id="2147485457" r:id="rId5"/>
    <p:sldLayoutId id="2147485458" r:id="rId6"/>
    <p:sldLayoutId id="2147485459" r:id="rId7"/>
    <p:sldLayoutId id="2147485460" r:id="rId8"/>
    <p:sldLayoutId id="2147485461" r:id="rId9"/>
    <p:sldLayoutId id="2147485462" r:id="rId10"/>
    <p:sldLayoutId id="214748546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856353722"/>
      </p:ext>
    </p:extLst>
  </p:cSld>
  <p:clrMap bg1="lt1" tx1="dk1" bg2="dk2" tx2="lt2" accent1="accent1" accent2="accent2" accent3="accent3" accent4="accent4" accent5="accent5" accent6="accent6" hlink="hlink" folHlink="folHlink"/>
  <p:sldLayoutIdLst>
    <p:sldLayoutId id="2147485465" r:id="rId1"/>
    <p:sldLayoutId id="2147485466" r:id="rId2"/>
    <p:sldLayoutId id="2147485467" r:id="rId3"/>
    <p:sldLayoutId id="2147485468" r:id="rId4"/>
    <p:sldLayoutId id="2147485469" r:id="rId5"/>
    <p:sldLayoutId id="2147485470" r:id="rId6"/>
    <p:sldLayoutId id="2147485471" r:id="rId7"/>
    <p:sldLayoutId id="2147485472" r:id="rId8"/>
    <p:sldLayoutId id="2147485473" r:id="rId9"/>
    <p:sldLayoutId id="2147485474" r:id="rId10"/>
    <p:sldLayoutId id="214748547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309844723"/>
      </p:ext>
    </p:extLst>
  </p:cSld>
  <p:clrMap bg1="lt1" tx1="dk1" bg2="dk2" tx2="lt2" accent1="accent1" accent2="accent2" accent3="accent3" accent4="accent4" accent5="accent5" accent6="accent6" hlink="hlink" folHlink="folHlink"/>
  <p:sldLayoutIdLst>
    <p:sldLayoutId id="2147485477" r:id="rId1"/>
    <p:sldLayoutId id="2147485478" r:id="rId2"/>
    <p:sldLayoutId id="2147485479" r:id="rId3"/>
    <p:sldLayoutId id="2147485480" r:id="rId4"/>
    <p:sldLayoutId id="2147485481" r:id="rId5"/>
    <p:sldLayoutId id="2147485482" r:id="rId6"/>
    <p:sldLayoutId id="2147485483" r:id="rId7"/>
    <p:sldLayoutId id="2147485484" r:id="rId8"/>
    <p:sldLayoutId id="2147485485" r:id="rId9"/>
    <p:sldLayoutId id="2147485486" r:id="rId10"/>
    <p:sldLayoutId id="2147485487"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494685929"/>
      </p:ext>
    </p:extLst>
  </p:cSld>
  <p:clrMap bg1="lt1" tx1="dk1" bg2="dk2" tx2="lt2" accent1="accent1" accent2="accent2" accent3="accent3" accent4="accent4" accent5="accent5" accent6="accent6" hlink="hlink" folHlink="folHlink"/>
  <p:sldLayoutIdLst>
    <p:sldLayoutId id="2147485489" r:id="rId1"/>
    <p:sldLayoutId id="2147485490" r:id="rId2"/>
    <p:sldLayoutId id="2147485491" r:id="rId3"/>
    <p:sldLayoutId id="2147485492" r:id="rId4"/>
    <p:sldLayoutId id="2147485493" r:id="rId5"/>
    <p:sldLayoutId id="2147485494" r:id="rId6"/>
    <p:sldLayoutId id="2147485495" r:id="rId7"/>
    <p:sldLayoutId id="2147485496" r:id="rId8"/>
    <p:sldLayoutId id="2147485497" r:id="rId9"/>
    <p:sldLayoutId id="2147485498" r:id="rId10"/>
    <p:sldLayoutId id="2147485499"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l="33000" t="11000" b="-1000"/>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8"/>
            <a:ext cx="109728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fld id="{0929038C-EAFF-43D4-90D2-E57B3B454CE4}" type="datetimeFigureOut">
              <a:rPr lang="en-US" smtClean="0">
                <a:solidFill>
                  <a:prstClr val="black">
                    <a:tint val="75000"/>
                  </a:prstClr>
                </a:solidFill>
              </a:rPr>
              <a:pPr>
                <a:defRPr/>
              </a:pPr>
              <a:t>8/18/2024</a:t>
            </a:fld>
            <a:endParaRPr lang="en-US">
              <a:solidFill>
                <a:prstClr val="black">
                  <a:tint val="75000"/>
                </a:prstClr>
              </a:solidFill>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defRPr/>
            </a:pPr>
            <a:fld id="{C0498D79-C8A1-43ED-82ED-CC2FB61A75CD}"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490853830"/>
      </p:ext>
    </p:extLst>
  </p:cSld>
  <p:clrMap bg1="lt1" tx1="dk1" bg2="lt2" tx2="dk2" accent1="accent1" accent2="accent2" accent3="accent3" accent4="accent4" accent5="accent5" accent6="accent6" hlink="hlink" folHlink="folHlink"/>
  <p:sldLayoutIdLst>
    <p:sldLayoutId id="2147485501" r:id="rId1"/>
    <p:sldLayoutId id="2147485502" r:id="rId2"/>
    <p:sldLayoutId id="2147485503" r:id="rId3"/>
    <p:sldLayoutId id="2147485504" r:id="rId4"/>
    <p:sldLayoutId id="2147485505" r:id="rId5"/>
    <p:sldLayoutId id="2147485506" r:id="rId6"/>
    <p:sldLayoutId id="2147485507" r:id="rId7"/>
    <p:sldLayoutId id="2147485508" r:id="rId8"/>
    <p:sldLayoutId id="2147485509" r:id="rId9"/>
    <p:sldLayoutId id="2147485510" r:id="rId10"/>
    <p:sldLayoutId id="2147485511"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Pr>
        <a:solidFill>
          <a:schemeClr val="bg1">
            <a:alpha val="100000"/>
          </a:schemeClr>
        </a:solidFill>
        <a:effectLst/>
      </p:bgPr>
    </p:bg>
    <p:spTree>
      <p:nvGrpSpPr>
        <p:cNvPr id="1" name=""/>
        <p:cNvGrpSpPr/>
        <p:nvPr/>
      </p:nvGrpSpPr>
      <p:grpSpPr>
        <a:xfrm>
          <a:off x="0" y="0"/>
          <a:ext cx="0" cy="0"/>
          <a:chOff x="0" y="0"/>
          <a:chExt cx="0" cy="0"/>
        </a:xfrm>
      </p:grpSpPr>
      <p:sp>
        <p:nvSpPr>
          <p:cNvPr id="1026" name="Title 1025"/>
          <p:cNvSpPr>
            <a:spLocks noGrp="1"/>
          </p:cNvSpPr>
          <p:nvPr>
            <p:ph type="title"/>
          </p:nvPr>
        </p:nvSpPr>
        <p:spPr>
          <a:xfrm>
            <a:off x="609600" y="274638"/>
            <a:ext cx="10972800" cy="1143000"/>
          </a:xfrm>
          <a:prstGeom prst="rect">
            <a:avLst/>
          </a:prstGeom>
          <a:noFill/>
          <a:ln w="9525">
            <a:noFill/>
          </a:ln>
        </p:spPr>
        <p:txBody>
          <a:bodyPr anchor="ctr"/>
          <a:lstStyle/>
          <a:p>
            <a:pPr lvl="0"/>
            <a:r>
              <a:t>Click to edit Master title style</a:t>
            </a:r>
          </a:p>
        </p:txBody>
      </p:sp>
      <p:sp>
        <p:nvSpPr>
          <p:cNvPr id="1027" name="Text Placeholder 1026"/>
          <p:cNvSpPr>
            <a:spLocks noGrp="1"/>
          </p:cNvSpPr>
          <p:nvPr>
            <p:ph type="body" idx="1"/>
          </p:nvPr>
        </p:nvSpPr>
        <p:spPr>
          <a:xfrm>
            <a:off x="609600" y="1600200"/>
            <a:ext cx="10972800" cy="4525963"/>
          </a:xfrm>
          <a:prstGeom prst="rect">
            <a:avLst/>
          </a:prstGeom>
          <a:noFill/>
          <a:ln w="9525">
            <a:noFill/>
          </a:ln>
        </p:spPr>
        <p:txBody>
          <a:bodyPr/>
          <a:lstStyle/>
          <a:p>
            <a:pPr lvl="0"/>
            <a:r>
              <a:t>Click to edit Master text styles</a:t>
            </a:r>
          </a:p>
          <a:p>
            <a:pPr lvl="1"/>
            <a:r>
              <a:t>Second level</a:t>
            </a:r>
          </a:p>
          <a:p>
            <a:pPr lvl="2"/>
            <a:r>
              <a:t>Third level</a:t>
            </a:r>
          </a:p>
          <a:p>
            <a:pPr lvl="3"/>
            <a:r>
              <a:t>Fourth level</a:t>
            </a:r>
          </a:p>
          <a:p>
            <a:pPr lvl="4"/>
            <a:r>
              <a:t>Fifth level</a:t>
            </a:r>
          </a:p>
        </p:txBody>
      </p:sp>
      <p:sp>
        <p:nvSpPr>
          <p:cNvPr id="1028" name="Date Placeholder 1027"/>
          <p:cNvSpPr>
            <a:spLocks noGrp="1"/>
          </p:cNvSpPr>
          <p:nvPr>
            <p:ph type="dt" sz="half" idx="2"/>
          </p:nvPr>
        </p:nvSpPr>
        <p:spPr>
          <a:xfrm>
            <a:off x="609600" y="6245225"/>
            <a:ext cx="2844800" cy="476250"/>
          </a:xfrm>
          <a:prstGeom prst="rect">
            <a:avLst/>
          </a:prstGeom>
          <a:noFill/>
          <a:ln w="9525">
            <a:noFill/>
          </a:ln>
        </p:spPr>
        <p:txBody>
          <a:bodyPr/>
          <a:lstStyle>
            <a:lvl1pPr>
              <a:defRPr sz="1400"/>
            </a:lvl1pPr>
          </a:lstStyle>
          <a:p>
            <a:pPr>
              <a:defRPr/>
            </a:pPr>
            <a:fld id="{63A1C593-65D0-4073-BCC9-577B9352EA97}" type="datetimeFigureOut">
              <a:rPr lang="en-US" smtClean="0">
                <a:solidFill>
                  <a:prstClr val="black"/>
                </a:solidFill>
              </a:rPr>
              <a:pPr>
                <a:defRPr/>
              </a:pPr>
              <a:t>8/18/2024</a:t>
            </a:fld>
            <a:endParaRPr lang="en-US">
              <a:solidFill>
                <a:prstClr val="black"/>
              </a:solidFill>
            </a:endParaRPr>
          </a:p>
        </p:txBody>
      </p:sp>
      <p:sp>
        <p:nvSpPr>
          <p:cNvPr id="1029" name="Footer Placeholder 1028"/>
          <p:cNvSpPr>
            <a:spLocks noGrp="1"/>
          </p:cNvSpPr>
          <p:nvPr>
            <p:ph type="ftr" sz="quarter" idx="3"/>
          </p:nvPr>
        </p:nvSpPr>
        <p:spPr>
          <a:xfrm>
            <a:off x="4165600" y="6245225"/>
            <a:ext cx="3860800" cy="476250"/>
          </a:xfrm>
          <a:prstGeom prst="rect">
            <a:avLst/>
          </a:prstGeom>
          <a:noFill/>
          <a:ln w="9525">
            <a:noFill/>
          </a:ln>
        </p:spPr>
        <p:txBody>
          <a:bodyPr/>
          <a:lstStyle>
            <a:lvl1pPr algn="ctr">
              <a:defRPr sz="1400"/>
            </a:lvl1pPr>
          </a:lstStyle>
          <a:p>
            <a:pPr>
              <a:defRPr/>
            </a:pPr>
            <a:endParaRPr lang="en-US">
              <a:solidFill>
                <a:prstClr val="black"/>
              </a:solidFill>
            </a:endParaRPr>
          </a:p>
        </p:txBody>
      </p:sp>
      <p:sp>
        <p:nvSpPr>
          <p:cNvPr id="1030" name="Slide Number Placeholder 1029"/>
          <p:cNvSpPr>
            <a:spLocks noGrp="1"/>
          </p:cNvSpPr>
          <p:nvPr>
            <p:ph type="sldNum" sz="quarter" idx="4"/>
          </p:nvPr>
        </p:nvSpPr>
        <p:spPr>
          <a:xfrm>
            <a:off x="8737600" y="6245225"/>
            <a:ext cx="2844800" cy="476250"/>
          </a:xfrm>
          <a:prstGeom prst="rect">
            <a:avLst/>
          </a:prstGeom>
          <a:noFill/>
          <a:ln w="9525">
            <a:noFill/>
          </a:ln>
        </p:spPr>
        <p:txBody>
          <a:bodyPr/>
          <a:lstStyle>
            <a:lvl1pPr algn="r">
              <a:defRPr sz="1400"/>
            </a:lvl1pPr>
          </a:lstStyle>
          <a:p>
            <a:pPr>
              <a:defRPr/>
            </a:pPr>
            <a:fld id="{9B618960-8005-486C-9A75-10CB2AAC16F9}" type="slidenum">
              <a:rPr lang="en-US" smtClean="0">
                <a:solidFill>
                  <a:prstClr val="black"/>
                </a:solidFill>
              </a:rPr>
              <a:pPr>
                <a:defRPr/>
              </a:pPr>
              <a:t>‹#›</a:t>
            </a:fld>
            <a:endParaRPr lang="en-US">
              <a:solidFill>
                <a:prstClr val="black"/>
              </a:solidFill>
            </a:endParaRPr>
          </a:p>
        </p:txBody>
      </p:sp>
    </p:spTree>
    <p:extLst>
      <p:ext uri="{BB962C8B-B14F-4D97-AF65-F5344CB8AC3E}">
        <p14:creationId xmlns:p14="http://schemas.microsoft.com/office/powerpoint/2010/main" val="271455714"/>
      </p:ext>
    </p:extLst>
  </p:cSld>
  <p:clrMap bg1="lt1" tx1="dk1" bg2="lt2" tx2="dk2" accent1="accent1" accent2="accent2" accent3="accent3" accent4="accent4" accent5="accent5" accent6="accent6" hlink="hlink" folHlink="folHlink"/>
  <p:sldLayoutIdLst>
    <p:sldLayoutId id="2147485513" r:id="rId1"/>
    <p:sldLayoutId id="2147485514" r:id="rId2"/>
    <p:sldLayoutId id="2147485515" r:id="rId3"/>
    <p:sldLayoutId id="2147485516" r:id="rId4"/>
    <p:sldLayoutId id="2147485517" r:id="rId5"/>
    <p:sldLayoutId id="2147485518" r:id="rId6"/>
    <p:sldLayoutId id="2147485519" r:id="rId7"/>
    <p:sldLayoutId id="2147485520" r:id="rId8"/>
    <p:sldLayoutId id="2147485521" r:id="rId9"/>
    <p:sldLayoutId id="2147485522" r:id="rId10"/>
    <p:sldLayoutId id="2147485523" r:id="rId11"/>
  </p:sldLayoutIdLst>
  <p:hf sldNum="0" hdr="0" ftr="0" dt="0"/>
  <p:txStyles>
    <p:titleStyle>
      <a:lvl1pPr marL="0" lvl="0" indent="0" algn="ctr" defTabSz="914400" eaLnBrk="1" fontAlgn="base" latinLnBrk="0" hangingPunct="1">
        <a:lnSpc>
          <a:spcPct val="100000"/>
        </a:lnSpc>
        <a:spcBef>
          <a:spcPct val="0"/>
        </a:spcBef>
        <a:spcAft>
          <a:spcPct val="0"/>
        </a:spcAft>
        <a:buNone/>
        <a:defRPr sz="4400" b="0" i="0" u="none" kern="1200" baseline="0">
          <a:solidFill>
            <a:schemeClr val="tx2"/>
          </a:solidFill>
          <a:latin typeface="+mj-lt"/>
          <a:ea typeface="+mj-ea"/>
          <a:cs typeface="+mj-cs"/>
        </a:defRPr>
      </a:lvl1pPr>
    </p:titleStyle>
    <p:bodyStyle>
      <a:lvl1pPr marL="342900" lvl="0" indent="-342900" algn="l" defTabSz="914400" eaLnBrk="1" fontAlgn="base" latinLnBrk="0" hangingPunct="1">
        <a:lnSpc>
          <a:spcPct val="100000"/>
        </a:lnSpc>
        <a:spcBef>
          <a:spcPct val="20000"/>
        </a:spcBef>
        <a:spcAft>
          <a:spcPct val="0"/>
        </a:spcAft>
        <a:buChar char="•"/>
        <a:defRPr sz="3200" b="0" i="0" u="none" kern="1200" baseline="0">
          <a:solidFill>
            <a:schemeClr val="tx1"/>
          </a:solidFill>
          <a:latin typeface="+mn-lt"/>
          <a:ea typeface="+mn-ea"/>
          <a:cs typeface="+mn-cs"/>
        </a:defRPr>
      </a:lvl1pPr>
      <a:lvl2pPr marL="742950" lvl="1" indent="-285750" algn="l" defTabSz="914400" eaLnBrk="1" fontAlgn="base" latinLnBrk="0" hangingPunct="1">
        <a:lnSpc>
          <a:spcPct val="100000"/>
        </a:lnSpc>
        <a:spcBef>
          <a:spcPct val="20000"/>
        </a:spcBef>
        <a:spcAft>
          <a:spcPct val="0"/>
        </a:spcAft>
        <a:buChar char="–"/>
        <a:defRPr sz="2800" b="0" i="0" u="none" kern="1200" baseline="0">
          <a:solidFill>
            <a:schemeClr val="tx1"/>
          </a:solidFill>
          <a:latin typeface="+mn-lt"/>
          <a:ea typeface="+mn-ea"/>
          <a:cs typeface="+mn-cs"/>
        </a:defRPr>
      </a:lvl2pPr>
      <a:lvl3pPr marL="1143000" lvl="2" indent="-228600" algn="l" defTabSz="914400" eaLnBrk="1" fontAlgn="base" latinLnBrk="0" hangingPunct="1">
        <a:lnSpc>
          <a:spcPct val="100000"/>
        </a:lnSpc>
        <a:spcBef>
          <a:spcPct val="20000"/>
        </a:spcBef>
        <a:spcAft>
          <a:spcPct val="0"/>
        </a:spcAft>
        <a:buChar char="•"/>
        <a:defRPr sz="2400" b="0" i="0" u="none" kern="1200" baseline="0">
          <a:solidFill>
            <a:schemeClr val="tx1"/>
          </a:solidFill>
          <a:latin typeface="+mn-lt"/>
          <a:ea typeface="+mn-ea"/>
          <a:cs typeface="+mn-cs"/>
        </a:defRPr>
      </a:lvl3pPr>
      <a:lvl4pPr marL="1600200" lvl="3"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4pPr>
      <a:lvl5pPr marL="2057400" lvl="4"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5pPr>
      <a:lvl6pPr marL="2514600" lvl="5"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6pPr>
      <a:lvl7pPr marL="2971800" lvl="6"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7pPr>
      <a:lvl8pPr marL="3429000" lvl="7"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8pPr>
      <a:lvl9pPr marL="3886200" lvl="8"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9pPr>
    </p:bodyStyle>
    <p:otherStyle>
      <a:lvl1pPr marL="0" lvl="0" indent="0" algn="l" defTabSz="914400" eaLnBrk="1" fontAlgn="base" latinLnBrk="0" hangingPunct="1">
        <a:lnSpc>
          <a:spcPct val="100000"/>
        </a:lnSpc>
        <a:spcBef>
          <a:spcPct val="0"/>
        </a:spcBef>
        <a:spcAft>
          <a:spcPct val="0"/>
        </a:spcAft>
        <a:buFont typeface="Arial" panose="020B0604020202020204" pitchFamily="34" charset="0"/>
        <a:buNone/>
        <a:defRPr sz="1800" b="0" i="0" u="none" kern="1200" baseline="0">
          <a:solidFill>
            <a:schemeClr val="tx1"/>
          </a:solidFill>
          <a:latin typeface="+mn-lt"/>
          <a:ea typeface="+mn-ea"/>
          <a:cs typeface="+mn-cs"/>
        </a:defRPr>
      </a:lvl1pPr>
      <a:lvl2pPr marL="457200" lvl="1"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2pPr>
      <a:lvl3pPr marL="914400" lvl="2"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3pPr>
      <a:lvl4pPr marL="1371600" lvl="3"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4pPr>
      <a:lvl5pPr marL="1828800" lvl="4"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5pPr>
      <a:lvl6pPr marL="2286000" lvl="5"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6pPr>
      <a:lvl7pPr marL="2743200" lvl="6"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7pPr>
      <a:lvl8pPr marL="3200400" lvl="7"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8pPr>
      <a:lvl9pPr marL="3657600" lvl="8"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fld id="{E020BD43-5152-4293-A6B4-B4DA35C1440A}" type="datetimeFigureOut">
              <a:rPr lang="en-US" smtClean="0">
                <a:solidFill>
                  <a:prstClr val="black">
                    <a:tint val="75000"/>
                  </a:prstClr>
                </a:solidFill>
              </a:rPr>
              <a:pPr>
                <a:defRPr/>
              </a:pPr>
              <a:t>8/18/2024</a:t>
            </a:fld>
            <a:endParaRPr lang="en-US">
              <a:solidFill>
                <a:prstClr val="black">
                  <a:tint val="75000"/>
                </a:prst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defRPr/>
            </a:pPr>
            <a:fld id="{FD1125E9-874C-4B90-BD35-8EA1B0A8C8AE}"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581436382"/>
      </p:ext>
    </p:extLst>
  </p:cSld>
  <p:clrMap bg1="lt1" tx1="dk1" bg2="lt2" tx2="dk2" accent1="accent1" accent2="accent2" accent3="accent3" accent4="accent4" accent5="accent5" accent6="accent6" hlink="hlink" folHlink="folHlink"/>
  <p:sldLayoutIdLst>
    <p:sldLayoutId id="2147485525" r:id="rId1"/>
    <p:sldLayoutId id="2147485526" r:id="rId2"/>
    <p:sldLayoutId id="2147485527" r:id="rId3"/>
    <p:sldLayoutId id="2147485528" r:id="rId4"/>
    <p:sldLayoutId id="2147485529" r:id="rId5"/>
    <p:sldLayoutId id="2147485530" r:id="rId6"/>
    <p:sldLayoutId id="2147485531" r:id="rId7"/>
    <p:sldLayoutId id="2147485532" r:id="rId8"/>
    <p:sldLayoutId id="2147485533" r:id="rId9"/>
    <p:sldLayoutId id="2147485534" r:id="rId10"/>
    <p:sldLayoutId id="2147485535"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175671590"/>
      </p:ext>
    </p:extLst>
  </p:cSld>
  <p:clrMap bg1="lt1" tx1="dk1" bg2="dk2" tx2="lt2" accent1="accent1" accent2="accent2" accent3="accent3" accent4="accent4" accent5="accent5" accent6="accent6" hlink="hlink" folHlink="folHlink"/>
  <p:sldLayoutIdLst>
    <p:sldLayoutId id="2147485537" r:id="rId1"/>
    <p:sldLayoutId id="2147485538" r:id="rId2"/>
    <p:sldLayoutId id="2147485539" r:id="rId3"/>
    <p:sldLayoutId id="2147485540" r:id="rId4"/>
    <p:sldLayoutId id="2147485541" r:id="rId5"/>
    <p:sldLayoutId id="2147485542" r:id="rId6"/>
    <p:sldLayoutId id="2147485543" r:id="rId7"/>
    <p:sldLayoutId id="2147485544" r:id="rId8"/>
    <p:sldLayoutId id="2147485545" r:id="rId9"/>
    <p:sldLayoutId id="2147485546" r:id="rId10"/>
    <p:sldLayoutId id="2147485547"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98961144"/>
      </p:ext>
    </p:extLst>
  </p:cSld>
  <p:clrMap bg1="lt1" tx1="dk1" bg2="dk2" tx2="lt2" accent1="accent1" accent2="accent2" accent3="accent3" accent4="accent4" accent5="accent5" accent6="accent6" hlink="hlink" folHlink="folHlink"/>
  <p:sldLayoutIdLst>
    <p:sldLayoutId id="2147485549" r:id="rId1"/>
    <p:sldLayoutId id="2147485550" r:id="rId2"/>
    <p:sldLayoutId id="2147485551" r:id="rId3"/>
    <p:sldLayoutId id="2147485552" r:id="rId4"/>
    <p:sldLayoutId id="2147485553" r:id="rId5"/>
    <p:sldLayoutId id="2147485554" r:id="rId6"/>
    <p:sldLayoutId id="2147485555" r:id="rId7"/>
    <p:sldLayoutId id="2147485556" r:id="rId8"/>
    <p:sldLayoutId id="2147485557" r:id="rId9"/>
    <p:sldLayoutId id="2147485558" r:id="rId10"/>
    <p:sldLayoutId id="2147485559"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583848408"/>
      </p:ext>
    </p:extLst>
  </p:cSld>
  <p:clrMap bg1="lt1" tx1="dk1" bg2="dk2" tx2="lt2" accent1="accent1" accent2="accent2" accent3="accent3" accent4="accent4" accent5="accent5" accent6="accent6" hlink="hlink" folHlink="folHlink"/>
  <p:sldLayoutIdLst>
    <p:sldLayoutId id="2147485561" r:id="rId1"/>
    <p:sldLayoutId id="2147485562" r:id="rId2"/>
    <p:sldLayoutId id="2147485563" r:id="rId3"/>
    <p:sldLayoutId id="2147485564" r:id="rId4"/>
    <p:sldLayoutId id="2147485565" r:id="rId5"/>
    <p:sldLayoutId id="2147485566" r:id="rId6"/>
    <p:sldLayoutId id="2147485567" r:id="rId7"/>
    <p:sldLayoutId id="2147485568" r:id="rId8"/>
    <p:sldLayoutId id="2147485569" r:id="rId9"/>
    <p:sldLayoutId id="2147485570" r:id="rId10"/>
    <p:sldLayoutId id="214748557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863235886"/>
      </p:ext>
    </p:extLst>
  </p:cSld>
  <p:clrMap bg1="lt1" tx1="dk1" bg2="dk2" tx2="lt2" accent1="accent1" accent2="accent2" accent3="accent3" accent4="accent4" accent5="accent5" accent6="accent6" hlink="hlink" folHlink="folHlink"/>
  <p:sldLayoutIdLst>
    <p:sldLayoutId id="2147485573" r:id="rId1"/>
    <p:sldLayoutId id="2147485574" r:id="rId2"/>
    <p:sldLayoutId id="2147485575" r:id="rId3"/>
    <p:sldLayoutId id="2147485576" r:id="rId4"/>
    <p:sldLayoutId id="2147485577" r:id="rId5"/>
    <p:sldLayoutId id="2147485578" r:id="rId6"/>
    <p:sldLayoutId id="2147485579" r:id="rId7"/>
    <p:sldLayoutId id="2147485580" r:id="rId8"/>
    <p:sldLayoutId id="2147485581" r:id="rId9"/>
    <p:sldLayoutId id="2147485582" r:id="rId10"/>
    <p:sldLayoutId id="214748558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732940392"/>
      </p:ext>
    </p:extLst>
  </p:cSld>
  <p:clrMap bg1="lt1" tx1="dk1" bg2="dk2" tx2="lt2" accent1="accent1" accent2="accent2" accent3="accent3" accent4="accent4" accent5="accent5" accent6="accent6" hlink="hlink" folHlink="folHlink"/>
  <p:sldLayoutIdLst>
    <p:sldLayoutId id="2147485585" r:id="rId1"/>
    <p:sldLayoutId id="2147485586" r:id="rId2"/>
    <p:sldLayoutId id="2147485587" r:id="rId3"/>
    <p:sldLayoutId id="2147485588" r:id="rId4"/>
    <p:sldLayoutId id="2147485589" r:id="rId5"/>
    <p:sldLayoutId id="2147485590" r:id="rId6"/>
    <p:sldLayoutId id="2147485591" r:id="rId7"/>
    <p:sldLayoutId id="2147485592" r:id="rId8"/>
    <p:sldLayoutId id="2147485593" r:id="rId9"/>
    <p:sldLayoutId id="2147485594" r:id="rId10"/>
    <p:sldLayoutId id="214748559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874611814"/>
      </p:ext>
    </p:extLst>
  </p:cSld>
  <p:clrMap bg1="lt1" tx1="dk1" bg2="dk2" tx2="lt2" accent1="accent1" accent2="accent2" accent3="accent3" accent4="accent4" accent5="accent5" accent6="accent6" hlink="hlink" folHlink="folHlink"/>
  <p:sldLayoutIdLst>
    <p:sldLayoutId id="2147485597" r:id="rId1"/>
    <p:sldLayoutId id="2147485598" r:id="rId2"/>
    <p:sldLayoutId id="2147485599" r:id="rId3"/>
    <p:sldLayoutId id="2147485600" r:id="rId4"/>
    <p:sldLayoutId id="2147485601" r:id="rId5"/>
    <p:sldLayoutId id="2147485602" r:id="rId6"/>
    <p:sldLayoutId id="2147485603" r:id="rId7"/>
    <p:sldLayoutId id="2147485604" r:id="rId8"/>
    <p:sldLayoutId id="2147485605" r:id="rId9"/>
    <p:sldLayoutId id="2147485606" r:id="rId10"/>
    <p:sldLayoutId id="2147485607"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endParaRPr lang="en-ID" altLang="en-US"/>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ID" alt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defRPr>
            </a:lvl1pPr>
          </a:lstStyle>
          <a:p>
            <a:pPr>
              <a:defRPr/>
            </a:pPr>
            <a:fld id="{76E4BF65-A9B9-46EF-BA98-C0CDC5209568}" type="datetimeFigureOut">
              <a:rPr lang="en-ID">
                <a:solidFill>
                  <a:srgbClr val="000000">
                    <a:tint val="75000"/>
                  </a:srgbClr>
                </a:solidFill>
              </a:rPr>
              <a:pPr>
                <a:defRPr/>
              </a:pPr>
              <a:t>18/08/2024</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pPr fontAlgn="base">
              <a:spcBef>
                <a:spcPct val="0"/>
              </a:spcBef>
              <a:spcAft>
                <a:spcPct val="0"/>
              </a:spcAft>
            </a:pPr>
            <a:fld id="{540180FF-8520-4D1F-BCCA-CF61B9CC61C4}" type="slidenum">
              <a:rPr lang="en-ID" altLang="en-US" smtClean="0"/>
              <a:pPr fontAlgn="base">
                <a:spcBef>
                  <a:spcPct val="0"/>
                </a:spcBef>
                <a:spcAft>
                  <a:spcPct val="0"/>
                </a:spcAft>
              </a:pPr>
              <a:t>‹#›</a:t>
            </a:fld>
            <a:endParaRPr lang="en-ID" altLang="en-US"/>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2478131826"/>
      </p:ext>
    </p:extLst>
  </p:cSld>
  <p:clrMap bg1="lt1" tx1="dk1" bg2="lt2" tx2="dk2" accent1="accent1" accent2="accent2" accent3="accent3" accent4="accent4" accent5="accent5" accent6="accent6" hlink="hlink" folHlink="folHlink"/>
  <p:sldLayoutIdLst>
    <p:sldLayoutId id="2147485609" r:id="rId1"/>
    <p:sldLayoutId id="2147485610" r:id="rId2"/>
    <p:sldLayoutId id="2147485611" r:id="rId3"/>
    <p:sldLayoutId id="2147485612" r:id="rId4"/>
    <p:sldLayoutId id="2147485613" r:id="rId5"/>
    <p:sldLayoutId id="2147485614" r:id="rId6"/>
    <p:sldLayoutId id="2147485615" r:id="rId7"/>
    <p:sldLayoutId id="2147485616" r:id="rId8"/>
    <p:sldLayoutId id="2147485617" r:id="rId9"/>
    <p:sldLayoutId id="2147485618" r:id="rId10"/>
    <p:sldLayoutId id="2147485619" r:id="rId11"/>
    <p:sldLayoutId id="2147485620" r:id="rId12"/>
    <p:sldLayoutId id="2147485621" r:id="rId13"/>
    <p:sldLayoutId id="2147485622" r:id="rId14"/>
    <p:sldLayoutId id="2147485623" r:id="rId15"/>
    <p:sldLayoutId id="2147485624" r:id="rId16"/>
    <p:sldLayoutId id="2147485625" r:id="rId17"/>
    <p:sldLayoutId id="2147485626" r:id="rId18"/>
    <p:sldLayoutId id="2147485627" r:id="rId19"/>
    <p:sldLayoutId id="2147485628" r:id="rId20"/>
    <p:sldLayoutId id="2147485629" r:id="rId21"/>
    <p:sldLayoutId id="2147485630" r:id="rId22"/>
    <p:sldLayoutId id="2147485631" r:id="rId23"/>
    <p:sldLayoutId id="2147485632" r:id="rId24"/>
    <p:sldLayoutId id="2147485633" r:id="rId25"/>
    <p:sldLayoutId id="2147485634" r:id="rId26"/>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defTabSz="912813" rtl="0" eaLnBrk="0" fontAlgn="base" hangingPunct="0">
        <a:lnSpc>
          <a:spcPct val="90000"/>
        </a:lnSpc>
        <a:spcBef>
          <a:spcPct val="0"/>
        </a:spcBef>
        <a:spcAft>
          <a:spcPct val="0"/>
        </a:spcAft>
        <a:defRPr sz="4400">
          <a:solidFill>
            <a:schemeClr val="tx1"/>
          </a:solidFill>
          <a:latin typeface="Paytone One" pitchFamily="2" charset="0"/>
        </a:defRPr>
      </a:lvl2pPr>
      <a:lvl3pPr algn="l" defTabSz="912813" rtl="0" eaLnBrk="0" fontAlgn="base" hangingPunct="0">
        <a:lnSpc>
          <a:spcPct val="90000"/>
        </a:lnSpc>
        <a:spcBef>
          <a:spcPct val="0"/>
        </a:spcBef>
        <a:spcAft>
          <a:spcPct val="0"/>
        </a:spcAft>
        <a:defRPr sz="4400">
          <a:solidFill>
            <a:schemeClr val="tx1"/>
          </a:solidFill>
          <a:latin typeface="Paytone One" pitchFamily="2" charset="0"/>
        </a:defRPr>
      </a:lvl3pPr>
      <a:lvl4pPr algn="l" defTabSz="912813" rtl="0" eaLnBrk="0" fontAlgn="base" hangingPunct="0">
        <a:lnSpc>
          <a:spcPct val="90000"/>
        </a:lnSpc>
        <a:spcBef>
          <a:spcPct val="0"/>
        </a:spcBef>
        <a:spcAft>
          <a:spcPct val="0"/>
        </a:spcAft>
        <a:defRPr sz="4400">
          <a:solidFill>
            <a:schemeClr val="tx1"/>
          </a:solidFill>
          <a:latin typeface="Paytone One" pitchFamily="2" charset="0"/>
        </a:defRPr>
      </a:lvl4pPr>
      <a:lvl5pPr algn="l" defTabSz="912813" rtl="0" eaLnBrk="0" fontAlgn="base" hangingPunct="0">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Pr>
        <a:solidFill>
          <a:srgbClr val="B8F567"/>
        </a:solidFill>
        <a:effectLst/>
      </p:bgPr>
    </p:bg>
    <p:spTree>
      <p:nvGrpSpPr>
        <p:cNvPr id="1" name=""/>
        <p:cNvGrpSpPr/>
        <p:nvPr/>
      </p:nvGrpSpPr>
      <p:grpSpPr>
        <a:xfrm>
          <a:off x="0" y="0"/>
          <a:ext cx="0" cy="0"/>
          <a:chOff x="0" y="0"/>
          <a:chExt cx="0" cy="0"/>
        </a:xfrm>
      </p:grpSpPr>
      <p:sp>
        <p:nvSpPr>
          <p:cNvPr id="41986" name="Google Shape;6;p1"/>
          <p:cNvSpPr txBox="1">
            <a:spLocks noGrp="1" noChangeArrowheads="1"/>
          </p:cNvSpPr>
          <p:nvPr>
            <p:ph type="title"/>
          </p:nvPr>
        </p:nvSpPr>
        <p:spPr bwMode="auto">
          <a:xfrm>
            <a:off x="5759450" y="1190625"/>
            <a:ext cx="58229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ltLang="en-US">
              <a:sym typeface="Arial" panose="020B0604020202020204" pitchFamily="34" charset="0"/>
            </a:endParaRPr>
          </a:p>
        </p:txBody>
      </p:sp>
      <p:sp>
        <p:nvSpPr>
          <p:cNvPr id="41987" name="Google Shape;7;p1"/>
          <p:cNvSpPr txBox="1">
            <a:spLocks noGrp="1" noChangeArrowheads="1"/>
          </p:cNvSpPr>
          <p:nvPr>
            <p:ph type="body" idx="1"/>
          </p:nvPr>
        </p:nvSpPr>
        <p:spPr bwMode="auto">
          <a:xfrm>
            <a:off x="5759450" y="2259013"/>
            <a:ext cx="5822950" cy="4002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8" name="Google Shape;8;p1"/>
          <p:cNvSpPr txBox="1">
            <a:spLocks noGrp="1"/>
          </p:cNvSpPr>
          <p:nvPr>
            <p:ph type="sldNum" idx="12"/>
          </p:nvPr>
        </p:nvSpPr>
        <p:spPr>
          <a:xfrm>
            <a:off x="101600" y="6332538"/>
            <a:ext cx="731838" cy="525462"/>
          </a:xfrm>
          <a:prstGeom prst="rect">
            <a:avLst/>
          </a:prstGeom>
          <a:noFill/>
          <a:ln>
            <a:noFill/>
          </a:ln>
        </p:spPr>
        <p:txBody>
          <a:bodyPr vert="horz" wrap="square" lIns="91425" tIns="91425" rIns="91425" bIns="91425" numCol="1" anchor="ctr" anchorCtr="0" compatLnSpc="1">
            <a:prstTxWarp prst="textNoShape">
              <a:avLst/>
            </a:prstTxWarp>
            <a:noAutofit/>
          </a:bodyPr>
          <a:lstStyle>
            <a:lvl1pPr>
              <a:defRPr sz="1700">
                <a:solidFill>
                  <a:schemeClr val="accent2"/>
                </a:solidFill>
                <a:latin typeface="Dosis ExtraLight"/>
                <a:ea typeface="Dosis ExtraLight"/>
                <a:cs typeface="Dosis ExtraLight"/>
                <a:sym typeface="Dosis ExtraLight"/>
              </a:defRPr>
            </a:lvl1pPr>
          </a:lstStyle>
          <a:p>
            <a:pPr eaLnBrk="0" fontAlgn="base" hangingPunct="0">
              <a:spcBef>
                <a:spcPct val="0"/>
              </a:spcBef>
              <a:spcAft>
                <a:spcPct val="0"/>
              </a:spcAft>
            </a:pPr>
            <a:fld id="{7B8E9F93-D619-42CC-A42C-25F614F3127F}" type="slidenum">
              <a:rPr lang="en-US" smtClean="0">
                <a:solidFill>
                  <a:srgbClr val="51B148"/>
                </a:solidFill>
              </a:rPr>
              <a:pPr eaLnBrk="0" fontAlgn="base" hangingPunct="0">
                <a:spcBef>
                  <a:spcPct val="0"/>
                </a:spcBef>
                <a:spcAft>
                  <a:spcPct val="0"/>
                </a:spcAft>
              </a:pPr>
              <a:t>‹#›</a:t>
            </a:fld>
            <a:endParaRPr lang="en-US">
              <a:solidFill>
                <a:srgbClr val="51B148"/>
              </a:solidFill>
            </a:endParaRPr>
          </a:p>
        </p:txBody>
      </p:sp>
    </p:spTree>
    <p:extLst>
      <p:ext uri="{BB962C8B-B14F-4D97-AF65-F5344CB8AC3E}">
        <p14:creationId xmlns:p14="http://schemas.microsoft.com/office/powerpoint/2010/main" val="2139367105"/>
      </p:ext>
    </p:extLst>
  </p:cSld>
  <p:clrMap bg1="lt1" tx1="dk1" bg2="dk2" tx2="lt2" accent1="accent1" accent2="accent2" accent3="accent3" accent4="accent4" accent5="accent5" accent6="accent6" hlink="hlink" folHlink="folHlink"/>
  <p:sldLayoutIdLst>
    <p:sldLayoutId id="2147485636" r:id="rId1"/>
    <p:sldLayoutId id="2147485637" r:id="rId2"/>
    <p:sldLayoutId id="2147485638" r:id="rId3"/>
    <p:sldLayoutId id="2147485639" r:id="rId4"/>
    <p:sldLayoutId id="2147485640" r:id="rId5"/>
    <p:sldLayoutId id="2147485641" r:id="rId6"/>
    <p:sldLayoutId id="2147485642" r:id="rId7"/>
    <p:sldLayoutId id="2147485643" r:id="rId8"/>
    <p:sldLayoutId id="2147485644" r:id="rId9"/>
    <p:sldLayoutId id="2147485645" r:id="rId10"/>
    <p:sldLayoutId id="2147485646" r:id="rId11"/>
    <p:sldLayoutId id="2147485647" r:id="rId12"/>
  </p:sldLayoutIdLst>
  <p:transition>
    <p:fade thruBlk="1"/>
  </p:transition>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31" name="Freeform 7"/>
          <p:cNvSpPr>
            <a:spLocks/>
          </p:cNvSpPr>
          <p:nvPr/>
        </p:nvSpPr>
        <p:spPr bwMode="gray">
          <a:xfrm>
            <a:off x="-12700" y="-9525"/>
            <a:ext cx="12209463" cy="6872288"/>
          </a:xfrm>
          <a:custGeom>
            <a:avLst/>
            <a:gdLst/>
            <a:ahLst/>
            <a:cxnLst>
              <a:cxn ang="0">
                <a:pos x="5766" y="605"/>
              </a:cxn>
              <a:cxn ang="0">
                <a:pos x="5768" y="4325"/>
              </a:cxn>
              <a:cxn ang="0">
                <a:pos x="1082" y="4329"/>
              </a:cxn>
              <a:cxn ang="0">
                <a:pos x="13" y="3351"/>
              </a:cxn>
              <a:cxn ang="0">
                <a:pos x="0" y="0"/>
              </a:cxn>
              <a:cxn ang="0">
                <a:pos x="2428" y="7"/>
              </a:cxn>
              <a:cxn ang="0">
                <a:pos x="5766" y="605"/>
              </a:cxn>
            </a:cxnLst>
            <a:rect l="0" t="0" r="r" b="b"/>
            <a:pathLst>
              <a:path w="5768" h="4329">
                <a:moveTo>
                  <a:pt x="5766" y="605"/>
                </a:moveTo>
                <a:cubicBezTo>
                  <a:pt x="5767" y="2464"/>
                  <a:pt x="5768" y="4325"/>
                  <a:pt x="5768" y="4325"/>
                </a:cubicBezTo>
                <a:lnTo>
                  <a:pt x="1082" y="4329"/>
                </a:lnTo>
                <a:cubicBezTo>
                  <a:pt x="318" y="3809"/>
                  <a:pt x="9" y="3349"/>
                  <a:pt x="13" y="3351"/>
                </a:cubicBezTo>
                <a:lnTo>
                  <a:pt x="0" y="0"/>
                </a:lnTo>
                <a:lnTo>
                  <a:pt x="2428" y="7"/>
                </a:lnTo>
                <a:cubicBezTo>
                  <a:pt x="2428" y="12"/>
                  <a:pt x="3096" y="401"/>
                  <a:pt x="5766" y="605"/>
                </a:cubicBezTo>
                <a:close/>
              </a:path>
            </a:pathLst>
          </a:custGeom>
          <a:gradFill rotWithShape="1">
            <a:gsLst>
              <a:gs pos="0">
                <a:schemeClr val="bg1">
                  <a:gamma/>
                  <a:tint val="3137"/>
                  <a:invGamma/>
                </a:schemeClr>
              </a:gs>
              <a:gs pos="100000">
                <a:schemeClr val="bg1">
                  <a:alpha val="70000"/>
                </a:schemeClr>
              </a:gs>
            </a:gsLst>
            <a:lin ang="2700000" scaled="1"/>
          </a:gradFill>
          <a:ln w="9525">
            <a:noFill/>
            <a:round/>
            <a:headEnd/>
            <a:tailEnd/>
          </a:ln>
          <a:effectLst/>
        </p:spPr>
        <p:txBody>
          <a:bodyPr/>
          <a:lstStyle/>
          <a:p>
            <a:pPr algn="ctr" fontAlgn="base">
              <a:spcBef>
                <a:spcPct val="0"/>
              </a:spcBef>
              <a:spcAft>
                <a:spcPct val="0"/>
              </a:spcAft>
              <a:defRPr/>
            </a:pPr>
            <a:endParaRPr lang="en-US">
              <a:solidFill>
                <a:srgbClr val="000000"/>
              </a:solidFill>
            </a:endParaRPr>
          </a:p>
        </p:txBody>
      </p:sp>
      <p:sp>
        <p:nvSpPr>
          <p:cNvPr id="1033" name="Freeform 9"/>
          <p:cNvSpPr>
            <a:spLocks/>
          </p:cNvSpPr>
          <p:nvPr/>
        </p:nvSpPr>
        <p:spPr bwMode="gray">
          <a:xfrm>
            <a:off x="-6350" y="5500688"/>
            <a:ext cx="1922463" cy="1358900"/>
          </a:xfrm>
          <a:custGeom>
            <a:avLst/>
            <a:gdLst>
              <a:gd name="T0" fmla="*/ 0 w 1089"/>
              <a:gd name="T1" fmla="*/ 0 h 1100"/>
              <a:gd name="T2" fmla="*/ 0 w 1089"/>
              <a:gd name="T3" fmla="*/ 2147483646 h 1100"/>
              <a:gd name="T4" fmla="*/ 2147483646 w 1089"/>
              <a:gd name="T5" fmla="*/ 2147483646 h 1100"/>
              <a:gd name="T6" fmla="*/ 0 w 1089"/>
              <a:gd name="T7" fmla="*/ 0 h 1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1100">
                <a:moveTo>
                  <a:pt x="0" y="0"/>
                </a:moveTo>
                <a:cubicBezTo>
                  <a:pt x="0" y="550"/>
                  <a:pt x="0" y="1100"/>
                  <a:pt x="0" y="1100"/>
                </a:cubicBezTo>
                <a:lnTo>
                  <a:pt x="1089" y="1100"/>
                </a:lnTo>
                <a:cubicBezTo>
                  <a:pt x="1089" y="1100"/>
                  <a:pt x="596" y="865"/>
                  <a:pt x="0" y="0"/>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44" name="Line 13"/>
          <p:cNvSpPr>
            <a:spLocks noChangeShapeType="1"/>
          </p:cNvSpPr>
          <p:nvPr/>
        </p:nvSpPr>
        <p:spPr bwMode="gray">
          <a:xfrm>
            <a:off x="703263" y="0"/>
            <a:ext cx="0" cy="59102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45" name="Line 14"/>
          <p:cNvSpPr>
            <a:spLocks noChangeShapeType="1"/>
          </p:cNvSpPr>
          <p:nvPr/>
        </p:nvSpPr>
        <p:spPr bwMode="gray">
          <a:xfrm>
            <a:off x="2236788" y="0"/>
            <a:ext cx="0" cy="68326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46" name="Line 15"/>
          <p:cNvSpPr>
            <a:spLocks noChangeShapeType="1"/>
          </p:cNvSpPr>
          <p:nvPr/>
        </p:nvSpPr>
        <p:spPr bwMode="gray">
          <a:xfrm>
            <a:off x="3773488" y="0"/>
            <a:ext cx="0" cy="686117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47" name="Line 16"/>
          <p:cNvSpPr>
            <a:spLocks noChangeShapeType="1"/>
          </p:cNvSpPr>
          <p:nvPr/>
        </p:nvSpPr>
        <p:spPr bwMode="gray">
          <a:xfrm>
            <a:off x="5310188" y="0"/>
            <a:ext cx="0" cy="6875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48" name="Line 17"/>
          <p:cNvSpPr>
            <a:spLocks noChangeShapeType="1"/>
          </p:cNvSpPr>
          <p:nvPr/>
        </p:nvSpPr>
        <p:spPr bwMode="gray">
          <a:xfrm>
            <a:off x="6845300" y="388938"/>
            <a:ext cx="0" cy="648652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49" name="Line 18"/>
          <p:cNvSpPr>
            <a:spLocks noChangeShapeType="1"/>
          </p:cNvSpPr>
          <p:nvPr/>
        </p:nvSpPr>
        <p:spPr bwMode="gray">
          <a:xfrm>
            <a:off x="8382000" y="619125"/>
            <a:ext cx="0" cy="6256338"/>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0" name="Line 19"/>
          <p:cNvSpPr>
            <a:spLocks noChangeShapeType="1"/>
          </p:cNvSpPr>
          <p:nvPr/>
        </p:nvSpPr>
        <p:spPr bwMode="gray">
          <a:xfrm>
            <a:off x="9918700" y="773113"/>
            <a:ext cx="0" cy="610235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1" name="Line 20"/>
          <p:cNvSpPr>
            <a:spLocks noChangeShapeType="1"/>
          </p:cNvSpPr>
          <p:nvPr/>
        </p:nvSpPr>
        <p:spPr bwMode="gray">
          <a:xfrm>
            <a:off x="11455400" y="900113"/>
            <a:ext cx="0" cy="597535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2" name="Line 22"/>
          <p:cNvSpPr>
            <a:spLocks noChangeShapeType="1"/>
          </p:cNvSpPr>
          <p:nvPr/>
        </p:nvSpPr>
        <p:spPr bwMode="gray">
          <a:xfrm rot="5400000">
            <a:off x="3460750" y="-3041650"/>
            <a:ext cx="0" cy="69215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3" name="Line 23"/>
          <p:cNvSpPr>
            <a:spLocks noChangeShapeType="1"/>
          </p:cNvSpPr>
          <p:nvPr/>
        </p:nvSpPr>
        <p:spPr bwMode="gray">
          <a:xfrm rot="5400000">
            <a:off x="6104732" y="-4563269"/>
            <a:ext cx="0" cy="12209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4" name="Line 24"/>
          <p:cNvSpPr>
            <a:spLocks noChangeShapeType="1"/>
          </p:cNvSpPr>
          <p:nvPr/>
        </p:nvSpPr>
        <p:spPr bwMode="gray">
          <a:xfrm rot="5400000">
            <a:off x="6104732" y="-3439319"/>
            <a:ext cx="0" cy="12209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5" name="Line 25"/>
          <p:cNvSpPr>
            <a:spLocks noChangeShapeType="1"/>
          </p:cNvSpPr>
          <p:nvPr/>
        </p:nvSpPr>
        <p:spPr bwMode="gray">
          <a:xfrm rot="5400000">
            <a:off x="6107113" y="-2314575"/>
            <a:ext cx="0" cy="122047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6" name="Line 26"/>
          <p:cNvSpPr>
            <a:spLocks noChangeShapeType="1"/>
          </p:cNvSpPr>
          <p:nvPr/>
        </p:nvSpPr>
        <p:spPr bwMode="gray">
          <a:xfrm rot="5400000">
            <a:off x="6107113" y="-1190625"/>
            <a:ext cx="0" cy="122047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7" name="Line 27"/>
          <p:cNvSpPr>
            <a:spLocks noChangeShapeType="1"/>
          </p:cNvSpPr>
          <p:nvPr/>
        </p:nvSpPr>
        <p:spPr bwMode="gray">
          <a:xfrm rot="5400000">
            <a:off x="6540501" y="420687"/>
            <a:ext cx="0" cy="1122997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54290" name="Rectangle 28"/>
          <p:cNvSpPr>
            <a:spLocks noChangeArrowheads="1"/>
          </p:cNvSpPr>
          <p:nvPr/>
        </p:nvSpPr>
        <p:spPr bwMode="gray">
          <a:xfrm>
            <a:off x="5340350" y="2692400"/>
            <a:ext cx="1504950" cy="1079500"/>
          </a:xfrm>
          <a:prstGeom prst="rect">
            <a:avLst/>
          </a:prstGeom>
          <a:solidFill>
            <a:srgbClr val="FFFFFF">
              <a:alpha val="25098"/>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4291" name="Rectangle 29"/>
          <p:cNvSpPr>
            <a:spLocks noChangeArrowheads="1"/>
          </p:cNvSpPr>
          <p:nvPr/>
        </p:nvSpPr>
        <p:spPr bwMode="gray">
          <a:xfrm>
            <a:off x="9945688" y="4937125"/>
            <a:ext cx="1495425"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4292" name="Rectangle 30"/>
          <p:cNvSpPr>
            <a:spLocks noChangeArrowheads="1"/>
          </p:cNvSpPr>
          <p:nvPr/>
        </p:nvSpPr>
        <p:spPr bwMode="gray">
          <a:xfrm>
            <a:off x="731838" y="3808413"/>
            <a:ext cx="1504950" cy="1079500"/>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4293" name="Rectangle 31"/>
          <p:cNvSpPr>
            <a:spLocks noChangeArrowheads="1"/>
          </p:cNvSpPr>
          <p:nvPr/>
        </p:nvSpPr>
        <p:spPr bwMode="gray">
          <a:xfrm>
            <a:off x="8408988" y="6064250"/>
            <a:ext cx="1504950" cy="796925"/>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4294" name="Rectangle 32"/>
          <p:cNvSpPr>
            <a:spLocks noChangeArrowheads="1"/>
          </p:cNvSpPr>
          <p:nvPr/>
        </p:nvSpPr>
        <p:spPr bwMode="gray">
          <a:xfrm>
            <a:off x="3795713" y="0"/>
            <a:ext cx="1504950" cy="404813"/>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4295" name="Rectangle 33"/>
          <p:cNvSpPr>
            <a:spLocks noChangeArrowheads="1"/>
          </p:cNvSpPr>
          <p:nvPr/>
        </p:nvSpPr>
        <p:spPr bwMode="gray">
          <a:xfrm>
            <a:off x="3803650" y="4938713"/>
            <a:ext cx="1493838"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4296" name="Rectangle 34"/>
          <p:cNvSpPr>
            <a:spLocks noChangeArrowheads="1"/>
          </p:cNvSpPr>
          <p:nvPr/>
        </p:nvSpPr>
        <p:spPr bwMode="gray">
          <a:xfrm>
            <a:off x="8401050" y="1566863"/>
            <a:ext cx="1493838"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5865" name="Rectangle 3"/>
          <p:cNvSpPr>
            <a:spLocks noGrp="1" noChangeArrowheads="1"/>
          </p:cNvSpPr>
          <p:nvPr>
            <p:ph type="body" idx="1"/>
          </p:nvPr>
        </p:nvSpPr>
        <p:spPr bwMode="gray">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fontAlgn="base">
              <a:spcBef>
                <a:spcPct val="0"/>
              </a:spcBef>
              <a:spcAft>
                <a:spcPct val="0"/>
              </a:spcAft>
            </a:pPr>
            <a:fld id="{821314C4-98CA-4ED4-A4CC-64252ED15223}" type="slidenum">
              <a:rPr lang="en-US" altLang="en-US" smtClean="0"/>
              <a:pPr fontAlgn="base">
                <a:spcBef>
                  <a:spcPct val="0"/>
                </a:spcBef>
                <a:spcAft>
                  <a:spcPct val="0"/>
                </a:spcAft>
              </a:pPr>
              <a:t>‹#›</a:t>
            </a:fld>
            <a:endParaRPr lang="en-US" altLang="en-US"/>
          </a:p>
        </p:txBody>
      </p:sp>
      <p:sp>
        <p:nvSpPr>
          <p:cNvPr id="1060" name="Freeform 36"/>
          <p:cNvSpPr>
            <a:spLocks/>
          </p:cNvSpPr>
          <p:nvPr/>
        </p:nvSpPr>
        <p:spPr bwMode="gray">
          <a:xfrm>
            <a:off x="5389563" y="0"/>
            <a:ext cx="6807200" cy="739775"/>
          </a:xfrm>
          <a:custGeom>
            <a:avLst/>
            <a:gdLst>
              <a:gd name="T0" fmla="*/ 2147483646 w 3130"/>
              <a:gd name="T1" fmla="*/ 2147483646 h 453"/>
              <a:gd name="T2" fmla="*/ 2147483646 w 3130"/>
              <a:gd name="T3" fmla="*/ 0 h 453"/>
              <a:gd name="T4" fmla="*/ 0 w 3130"/>
              <a:gd name="T5" fmla="*/ 0 h 453"/>
              <a:gd name="T6" fmla="*/ 2147483646 w 3130"/>
              <a:gd name="T7" fmla="*/ 2147483646 h 45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130" h="453">
                <a:moveTo>
                  <a:pt x="3130" y="453"/>
                </a:moveTo>
                <a:cubicBezTo>
                  <a:pt x="3130" y="226"/>
                  <a:pt x="3130" y="0"/>
                  <a:pt x="3130" y="0"/>
                </a:cubicBezTo>
                <a:lnTo>
                  <a:pt x="0" y="0"/>
                </a:lnTo>
                <a:cubicBezTo>
                  <a:pt x="0" y="0"/>
                  <a:pt x="1298" y="389"/>
                  <a:pt x="3130" y="453"/>
                </a:cubicBez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026" name="Rectangle 2"/>
          <p:cNvSpPr>
            <a:spLocks noGrp="1" noChangeArrowheads="1"/>
          </p:cNvSpPr>
          <p:nvPr>
            <p:ph type="title"/>
          </p:nvPr>
        </p:nvSpPr>
        <p:spPr bwMode="black">
          <a:xfrm>
            <a:off x="609600" y="325438"/>
            <a:ext cx="10972800" cy="927100"/>
          </a:xfrm>
          <a:prstGeom prst="rect">
            <a:avLst/>
          </a:prstGeom>
          <a:noFill/>
          <a:ln>
            <a:noFill/>
          </a:ln>
          <a:effectLst>
            <a:outerShdw dist="35921" dir="2700000" algn="ctr" rotWithShape="0">
              <a:srgbClr val="FFFFFF"/>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pic>
        <p:nvPicPr>
          <p:cNvPr id="35871" name="Picture 37" descr="water"/>
          <p:cNvPicPr>
            <a:picLocks noChangeAspect="1" noChangeArrowheads="1"/>
          </p:cNvPicPr>
          <p:nvPr/>
        </p:nvPicPr>
        <p:blipFill>
          <a:blip r:embed="rId18">
            <a:extLst>
              <a:ext uri="{28A0092B-C50C-407E-A947-70E740481C1C}">
                <a14:useLocalDpi xmlns:a14="http://schemas.microsoft.com/office/drawing/2010/main" val="0"/>
              </a:ext>
            </a:extLst>
          </a:blip>
          <a:srcRect l="22409" t="16374" b="27486"/>
          <a:stretch>
            <a:fillRect/>
          </a:stretch>
        </p:blipFill>
        <p:spPr bwMode="gray">
          <a:xfrm rot="786797">
            <a:off x="8839200" y="-381000"/>
            <a:ext cx="3224213" cy="199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872" name="Picture 38" descr="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gray">
          <a:xfrm rot="20740733" flipH="1">
            <a:off x="65088" y="5726113"/>
            <a:ext cx="163195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305" name="TextBox 32"/>
          <p:cNvSpPr txBox="1">
            <a:spLocks noChangeArrowheads="1"/>
          </p:cNvSpPr>
          <p:nvPr/>
        </p:nvSpPr>
        <p:spPr bwMode="auto">
          <a:xfrm>
            <a:off x="10499725"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949671080"/>
      </p:ext>
    </p:extLst>
  </p:cSld>
  <p:clrMap bg1="lt1" tx1="dk1" bg2="lt2" tx2="dk2" accent1="accent1" accent2="accent2" accent3="accent3" accent4="accent4" accent5="accent5" accent6="accent6" hlink="hlink" folHlink="folHlink"/>
  <p:sldLayoutIdLst>
    <p:sldLayoutId id="2147485649" r:id="rId1"/>
    <p:sldLayoutId id="2147485650" r:id="rId2"/>
    <p:sldLayoutId id="2147485651" r:id="rId3"/>
    <p:sldLayoutId id="2147485652" r:id="rId4"/>
    <p:sldLayoutId id="2147485653" r:id="rId5"/>
    <p:sldLayoutId id="2147485654" r:id="rId6"/>
    <p:sldLayoutId id="2147485655" r:id="rId7"/>
    <p:sldLayoutId id="2147485656" r:id="rId8"/>
    <p:sldLayoutId id="2147485657" r:id="rId9"/>
    <p:sldLayoutId id="2147485658" r:id="rId10"/>
    <p:sldLayoutId id="2147485659" r:id="rId11"/>
    <p:sldLayoutId id="2147485660" r:id="rId12"/>
    <p:sldLayoutId id="2147485661" r:id="rId13"/>
    <p:sldLayoutId id="2147485662" r:id="rId14"/>
    <p:sldLayoutId id="2147485663" r:id="rId15"/>
    <p:sldLayoutId id="2147485664" r:id="rId16"/>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9" presetClass="entr" presetSubtype="0"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p:cTn id="7" dur="500" fill="hold"/>
                                        <p:tgtEl>
                                          <p:spTgt spid="1026"/>
                                        </p:tgtEl>
                                        <p:attrNameLst>
                                          <p:attrName>ppt_x</p:attrName>
                                        </p:attrNameLst>
                                      </p:cBhvr>
                                      <p:tavLst>
                                        <p:tav tm="0">
                                          <p:val>
                                            <p:strVal val="#ppt_x-.2"/>
                                          </p:val>
                                        </p:tav>
                                        <p:tav tm="100000">
                                          <p:val>
                                            <p:strVal val="#ppt_x"/>
                                          </p:val>
                                        </p:tav>
                                      </p:tavLst>
                                    </p:anim>
                                    <p:anim calcmode="lin" valueType="num">
                                      <p:cBhvr>
                                        <p:cTn id="8" dur="500" fill="hold"/>
                                        <p:tgtEl>
                                          <p:spTgt spid="1026"/>
                                        </p:tgtEl>
                                        <p:attrNameLst>
                                          <p:attrName>ppt_y</p:attrName>
                                        </p:attrNameLst>
                                      </p:cBhvr>
                                      <p:tavLst>
                                        <p:tav tm="0">
                                          <p:val>
                                            <p:strVal val="#ppt_y"/>
                                          </p:val>
                                        </p:tav>
                                        <p:tav tm="100000">
                                          <p:val>
                                            <p:strVal val="#ppt_y"/>
                                          </p:val>
                                        </p:tav>
                                      </p:tavLst>
                                    </p:anim>
                                    <p:animEffect transition="in" filter="wipe(right)" prLst="gradientSize: 0.1">
                                      <p:cBhvr>
                                        <p:cTn id="9" dur="500"/>
                                        <p:tgtEl>
                                          <p:spTgt spid="1026"/>
                                        </p:tgtEl>
                                      </p:cBhvr>
                                    </p:animEffect>
                                  </p:childTnLst>
                                </p:cTn>
                              </p:par>
                            </p:childTnLst>
                          </p:cTn>
                        </p:par>
                        <p:par>
                          <p:cTn id="10" fill="hold" nodeType="afterGroup">
                            <p:stCondLst>
                              <p:cond delay="500"/>
                            </p:stCondLst>
                            <p:childTnLst>
                              <p:par>
                                <p:cTn id="11" presetID="10" presetClass="entr" presetSubtype="0" fill="hold" nodeType="afterEffect">
                                  <p:stCondLst>
                                    <p:cond delay="0"/>
                                  </p:stCondLst>
                                  <p:childTnLst>
                                    <p:set>
                                      <p:cBhvr>
                                        <p:cTn id="12" dur="1" fill="hold">
                                          <p:stCondLst>
                                            <p:cond delay="0"/>
                                          </p:stCondLst>
                                        </p:cTn>
                                        <p:tgtEl>
                                          <p:spTgt spid="1060"/>
                                        </p:tgtEl>
                                        <p:attrNameLst>
                                          <p:attrName>style.visibility</p:attrName>
                                        </p:attrNameLst>
                                      </p:cBhvr>
                                      <p:to>
                                        <p:strVal val="visible"/>
                                      </p:to>
                                    </p:set>
                                    <p:animEffect transition="in" filter="fade">
                                      <p:cBhvr>
                                        <p:cTn id="13" dur="1000"/>
                                        <p:tgtEl>
                                          <p:spTgt spid="1060"/>
                                        </p:tgtEl>
                                      </p:cBhvr>
                                    </p:animEffect>
                                  </p:childTnLst>
                                </p:cTn>
                              </p:par>
                              <p:par>
                                <p:cTn id="14" presetID="10" presetClass="entr" presetSubtype="0" fill="hold" nodeType="withEffect">
                                  <p:stCondLst>
                                    <p:cond delay="500"/>
                                  </p:stCondLst>
                                  <p:childTnLst>
                                    <p:set>
                                      <p:cBhvr>
                                        <p:cTn id="15" dur="1" fill="hold">
                                          <p:stCondLst>
                                            <p:cond delay="0"/>
                                          </p:stCondLst>
                                        </p:cTn>
                                        <p:tgtEl>
                                          <p:spTgt spid="1033"/>
                                        </p:tgtEl>
                                        <p:attrNameLst>
                                          <p:attrName>style.visibility</p:attrName>
                                        </p:attrNameLst>
                                      </p:cBhvr>
                                      <p:to>
                                        <p:strVal val="visible"/>
                                      </p:to>
                                    </p:set>
                                    <p:animEffect transition="in" filter="fade">
                                      <p:cBhvr>
                                        <p:cTn id="16" dur="1000"/>
                                        <p:tgtEl>
                                          <p:spTgt spid="10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eaLnBrk="0" fontAlgn="base" hangingPunct="0">
        <a:spcBef>
          <a:spcPct val="0"/>
        </a:spcBef>
        <a:spcAft>
          <a:spcPct val="0"/>
        </a:spcAft>
        <a:defRPr sz="4400" b="1">
          <a:solidFill>
            <a:schemeClr val="tx2"/>
          </a:solidFill>
          <a:latin typeface="+mj-lt"/>
          <a:ea typeface="+mj-ea"/>
          <a:cs typeface="+mj-cs"/>
        </a:defRPr>
      </a:lvl1pPr>
      <a:lvl2pPr algn="l" rtl="0" eaLnBrk="0" fontAlgn="base" hangingPunct="0">
        <a:spcBef>
          <a:spcPct val="0"/>
        </a:spcBef>
        <a:spcAft>
          <a:spcPct val="0"/>
        </a:spcAft>
        <a:defRPr sz="4400" b="1">
          <a:solidFill>
            <a:schemeClr val="tx2"/>
          </a:solidFill>
          <a:latin typeface="Arial" charset="0"/>
        </a:defRPr>
      </a:lvl2pPr>
      <a:lvl3pPr algn="l" rtl="0" eaLnBrk="0" fontAlgn="base" hangingPunct="0">
        <a:spcBef>
          <a:spcPct val="0"/>
        </a:spcBef>
        <a:spcAft>
          <a:spcPct val="0"/>
        </a:spcAft>
        <a:defRPr sz="4400" b="1">
          <a:solidFill>
            <a:schemeClr val="tx2"/>
          </a:solidFill>
          <a:latin typeface="Arial" charset="0"/>
        </a:defRPr>
      </a:lvl3pPr>
      <a:lvl4pPr algn="l" rtl="0" eaLnBrk="0" fontAlgn="base" hangingPunct="0">
        <a:spcBef>
          <a:spcPct val="0"/>
        </a:spcBef>
        <a:spcAft>
          <a:spcPct val="0"/>
        </a:spcAft>
        <a:defRPr sz="4400" b="1">
          <a:solidFill>
            <a:schemeClr val="tx2"/>
          </a:solidFill>
          <a:latin typeface="Arial" charset="0"/>
        </a:defRPr>
      </a:lvl4pPr>
      <a:lvl5pPr algn="l" rtl="0" eaLnBrk="0" fontAlgn="base" hangingPunct="0">
        <a:spcBef>
          <a:spcPct val="0"/>
        </a:spcBef>
        <a:spcAft>
          <a:spcPct val="0"/>
        </a:spcAft>
        <a:defRPr sz="4400" b="1">
          <a:solidFill>
            <a:schemeClr val="tx2"/>
          </a:solidFill>
          <a:latin typeface="Arial" charset="0"/>
        </a:defRPr>
      </a:lvl5pPr>
      <a:lvl6pPr marL="457200" algn="l" rtl="0" eaLnBrk="1" fontAlgn="base" hangingPunct="1">
        <a:spcBef>
          <a:spcPct val="0"/>
        </a:spcBef>
        <a:spcAft>
          <a:spcPct val="0"/>
        </a:spcAft>
        <a:defRPr sz="4400" b="1">
          <a:solidFill>
            <a:schemeClr val="tx2"/>
          </a:solidFill>
          <a:latin typeface="Arial" charset="0"/>
        </a:defRPr>
      </a:lvl6pPr>
      <a:lvl7pPr marL="914400" algn="l" rtl="0" eaLnBrk="1" fontAlgn="base" hangingPunct="1">
        <a:spcBef>
          <a:spcPct val="0"/>
        </a:spcBef>
        <a:spcAft>
          <a:spcPct val="0"/>
        </a:spcAft>
        <a:defRPr sz="4400" b="1">
          <a:solidFill>
            <a:schemeClr val="tx2"/>
          </a:solidFill>
          <a:latin typeface="Arial" charset="0"/>
        </a:defRPr>
      </a:lvl7pPr>
      <a:lvl8pPr marL="1371600" algn="l" rtl="0" eaLnBrk="1" fontAlgn="base" hangingPunct="1">
        <a:spcBef>
          <a:spcPct val="0"/>
        </a:spcBef>
        <a:spcAft>
          <a:spcPct val="0"/>
        </a:spcAft>
        <a:defRPr sz="4400" b="1">
          <a:solidFill>
            <a:schemeClr val="tx2"/>
          </a:solidFill>
          <a:latin typeface="Arial" charset="0"/>
        </a:defRPr>
      </a:lvl8pPr>
      <a:lvl9pPr marL="1828800" algn="l" rtl="0" eaLnBrk="1" fontAlgn="base" hangingPunct="1">
        <a:spcBef>
          <a:spcPct val="0"/>
        </a:spcBef>
        <a:spcAft>
          <a:spcPct val="0"/>
        </a:spcAft>
        <a:defRPr sz="4400" b="1">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919380430"/>
      </p:ext>
    </p:extLst>
  </p:cSld>
  <p:clrMap bg1="lt1" tx1="dk1" bg2="dk2" tx2="lt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2530" name="Freeform 26"/>
          <p:cNvSpPr>
            <a:spLocks/>
          </p:cNvSpPr>
          <p:nvPr/>
        </p:nvSpPr>
        <p:spPr bwMode="gray">
          <a:xfrm>
            <a:off x="11580813" y="763588"/>
            <a:ext cx="681037" cy="5697537"/>
          </a:xfrm>
          <a:custGeom>
            <a:avLst/>
            <a:gdLst>
              <a:gd name="T0" fmla="*/ 2147483646 w 417"/>
              <a:gd name="T1" fmla="*/ 2147483646 h 3438"/>
              <a:gd name="T2" fmla="*/ 2147483646 w 417"/>
              <a:gd name="T3" fmla="*/ 0 h 3438"/>
              <a:gd name="T4" fmla="*/ 2147483646 w 417"/>
              <a:gd name="T5" fmla="*/ 2147483646 h 3438"/>
              <a:gd name="T6" fmla="*/ 0 w 417"/>
              <a:gd name="T7" fmla="*/ 2147483646 h 3438"/>
              <a:gd name="T8" fmla="*/ 2147483646 w 417"/>
              <a:gd name="T9" fmla="*/ 2147483646 h 34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7" h="3438">
                <a:moveTo>
                  <a:pt x="1" y="231"/>
                </a:moveTo>
                <a:lnTo>
                  <a:pt x="417" y="0"/>
                </a:lnTo>
                <a:lnTo>
                  <a:pt x="397" y="3208"/>
                </a:lnTo>
                <a:lnTo>
                  <a:pt x="0" y="3438"/>
                </a:lnTo>
                <a:lnTo>
                  <a:pt x="1" y="231"/>
                </a:lnTo>
                <a:close/>
              </a:path>
            </a:pathLst>
          </a:custGeom>
          <a:solidFill>
            <a:schemeClr val="accent2">
              <a:alpha val="16078"/>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27651" name="Rectangle 27"/>
          <p:cNvSpPr>
            <a:spLocks noChangeArrowheads="1"/>
          </p:cNvSpPr>
          <p:nvPr/>
        </p:nvSpPr>
        <p:spPr bwMode="gray">
          <a:xfrm>
            <a:off x="0" y="1155700"/>
            <a:ext cx="11577638" cy="5308600"/>
          </a:xfrm>
          <a:prstGeom prst="rect">
            <a:avLst/>
          </a:prstGeom>
          <a:solidFill>
            <a:schemeClr val="folHlink">
              <a:alpha val="27058"/>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22532" name="Rectangle 3"/>
          <p:cNvSpPr>
            <a:spLocks noGrp="1" noChangeArrowheads="1"/>
          </p:cNvSpPr>
          <p:nvPr>
            <p:ph type="body" idx="1"/>
          </p:nvPr>
        </p:nvSpPr>
        <p:spPr bwMode="black">
          <a:xfrm>
            <a:off x="609600" y="1600200"/>
            <a:ext cx="10972800" cy="472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467475"/>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200" b="0">
                <a:solidFill>
                  <a:srgbClr val="000000"/>
                </a:solidFill>
                <a:latin typeface="+mn-lt"/>
              </a:defRPr>
            </a:lvl1pPr>
          </a:lstStyle>
          <a:p>
            <a:pPr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467475"/>
            <a:ext cx="3860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200" b="0">
                <a:solidFill>
                  <a:srgbClr val="000000"/>
                </a:solidFill>
                <a:latin typeface="+mn-lt"/>
              </a:defRPr>
            </a:lvl1pPr>
          </a:lstStyle>
          <a:p>
            <a:pPr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467475"/>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a:solidFill>
                  <a:srgbClr val="000000"/>
                </a:solidFill>
                <a:latin typeface="Calibri" panose="020F0502020204030204" pitchFamily="34" charset="0"/>
              </a:defRPr>
            </a:lvl1pPr>
          </a:lstStyle>
          <a:p>
            <a:pPr fontAlgn="base">
              <a:spcBef>
                <a:spcPct val="0"/>
              </a:spcBef>
              <a:spcAft>
                <a:spcPct val="0"/>
              </a:spcAft>
            </a:pPr>
            <a:fld id="{79D834F8-75C2-4B46-BDC6-BD1E1469AE4E}" type="slidenum">
              <a:rPr lang="en-US" altLang="en-US" smtClean="0"/>
              <a:pPr fontAlgn="base">
                <a:spcBef>
                  <a:spcPct val="0"/>
                </a:spcBef>
                <a:spcAft>
                  <a:spcPct val="0"/>
                </a:spcAft>
              </a:pPr>
              <a:t>‹#›</a:t>
            </a:fld>
            <a:endParaRPr lang="en-US" altLang="en-US"/>
          </a:p>
        </p:txBody>
      </p:sp>
      <p:pic>
        <p:nvPicPr>
          <p:cNvPr id="22536" name="Picture 16" descr="Picture11"/>
          <p:cNvPicPr>
            <a:picLocks noChangeAspect="1" noChangeArrowheads="1"/>
          </p:cNvPicPr>
          <p:nvPr/>
        </p:nvPicPr>
        <p:blipFill>
          <a:blip r:embed="rId17">
            <a:extLst>
              <a:ext uri="{28A0092B-C50C-407E-A947-70E740481C1C}">
                <a14:useLocalDpi xmlns:a14="http://schemas.microsoft.com/office/drawing/2010/main" val="0"/>
              </a:ext>
            </a:extLst>
          </a:blip>
          <a:srcRect l="4640" b="6302"/>
          <a:stretch>
            <a:fillRect/>
          </a:stretch>
        </p:blipFill>
        <p:spPr bwMode="gray">
          <a:xfrm>
            <a:off x="812800" y="3294063"/>
            <a:ext cx="2697163" cy="3563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7" name="AutoShape 20"/>
          <p:cNvSpPr>
            <a:spLocks noChangeArrowheads="1"/>
          </p:cNvSpPr>
          <p:nvPr/>
        </p:nvSpPr>
        <p:spPr bwMode="gray">
          <a:xfrm rot="5400000">
            <a:off x="857250" y="-476250"/>
            <a:ext cx="520700" cy="2235200"/>
          </a:xfrm>
          <a:prstGeom prst="upArrow">
            <a:avLst>
              <a:gd name="adj1" fmla="val 47852"/>
              <a:gd name="adj2" fmla="val 60411"/>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27658" name="AutoShape 21"/>
          <p:cNvSpPr>
            <a:spLocks noChangeArrowheads="1"/>
          </p:cNvSpPr>
          <p:nvPr/>
        </p:nvSpPr>
        <p:spPr bwMode="gray">
          <a:xfrm rot="5400000">
            <a:off x="471487" y="-395287"/>
            <a:ext cx="682625" cy="1625600"/>
          </a:xfrm>
          <a:prstGeom prst="upArrow">
            <a:avLst>
              <a:gd name="adj1" fmla="val 44657"/>
              <a:gd name="adj2" fmla="val 52325"/>
            </a:avLst>
          </a:prstGeom>
          <a:solidFill>
            <a:srgbClr val="F6831A"/>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27659" name="AutoShape 22"/>
          <p:cNvSpPr>
            <a:spLocks noChangeArrowheads="1"/>
          </p:cNvSpPr>
          <p:nvPr/>
        </p:nvSpPr>
        <p:spPr bwMode="gray">
          <a:xfrm rot="5400000">
            <a:off x="627857" y="69056"/>
            <a:ext cx="381000" cy="1614487"/>
          </a:xfrm>
          <a:prstGeom prst="upArrow">
            <a:avLst>
              <a:gd name="adj1" fmla="val 47852"/>
              <a:gd name="adj2" fmla="val 59654"/>
            </a:avLst>
          </a:prstGeom>
          <a:solidFill>
            <a:schemeClr val="fo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27660" name="AutoShape 23"/>
          <p:cNvSpPr>
            <a:spLocks noChangeArrowheads="1"/>
          </p:cNvSpPr>
          <p:nvPr/>
        </p:nvSpPr>
        <p:spPr bwMode="gray">
          <a:xfrm rot="5400000">
            <a:off x="180975" y="471488"/>
            <a:ext cx="273050" cy="635000"/>
          </a:xfrm>
          <a:prstGeom prst="upArrow">
            <a:avLst>
              <a:gd name="adj1" fmla="val 38870"/>
              <a:gd name="adj2" fmla="val 62468"/>
            </a:avLst>
          </a:prstGeom>
          <a:solidFill>
            <a:srgbClr val="F6831A">
              <a:alpha val="5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grpSp>
        <p:nvGrpSpPr>
          <p:cNvPr id="22541" name="Group 17"/>
          <p:cNvGrpSpPr>
            <a:grpSpLocks/>
          </p:cNvGrpSpPr>
          <p:nvPr/>
        </p:nvGrpSpPr>
        <p:grpSpPr bwMode="auto">
          <a:xfrm>
            <a:off x="0" y="65088"/>
            <a:ext cx="1828800" cy="1535112"/>
            <a:chOff x="912" y="1536"/>
            <a:chExt cx="1728" cy="2112"/>
          </a:xfrm>
        </p:grpSpPr>
        <p:pic>
          <p:nvPicPr>
            <p:cNvPr id="22545" name="Picture 18" descr="light_shadow"/>
            <p:cNvPicPr>
              <a:picLocks noChangeAspect="1" noChangeArrowheads="1"/>
            </p:cNvPicPr>
            <p:nvPr userDrawn="1"/>
          </p:nvPicPr>
          <p:blipFill>
            <a:blip r:embed="rId18">
              <a:extLst>
                <a:ext uri="{28A0092B-C50C-407E-A947-70E740481C1C}">
                  <a14:useLocalDpi xmlns:a14="http://schemas.microsoft.com/office/drawing/2010/main" val="0"/>
                </a:ext>
              </a:extLst>
            </a:blip>
            <a:srcRect/>
            <a:stretch>
              <a:fillRect/>
            </a:stretch>
          </p:blipFill>
          <p:spPr bwMode="gray">
            <a:xfrm>
              <a:off x="912" y="1536"/>
              <a:ext cx="1728" cy="2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46" name="Picture 19" descr="wiz_biz01"/>
            <p:cNvPicPr>
              <a:picLocks noChangeAspect="1" noChangeArrowheads="1"/>
            </p:cNvPicPr>
            <p:nvPr userDrawn="1"/>
          </p:nvPicPr>
          <p:blipFill>
            <a:blip r:embed="rId19">
              <a:extLst>
                <a:ext uri="{28A0092B-C50C-407E-A947-70E740481C1C}">
                  <a14:useLocalDpi xmlns:a14="http://schemas.microsoft.com/office/drawing/2010/main" val="0"/>
                </a:ext>
              </a:extLst>
            </a:blip>
            <a:srcRect b="-310"/>
            <a:stretch>
              <a:fillRect/>
            </a:stretch>
          </p:blipFill>
          <p:spPr bwMode="gray">
            <a:xfrm>
              <a:off x="1248" y="1776"/>
              <a:ext cx="1033" cy="1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542" name="Rectangle 2"/>
          <p:cNvSpPr>
            <a:spLocks noGrp="1" noChangeArrowheads="1"/>
          </p:cNvSpPr>
          <p:nvPr>
            <p:ph type="title"/>
          </p:nvPr>
        </p:nvSpPr>
        <p:spPr bwMode="black">
          <a:xfrm>
            <a:off x="2336800" y="98425"/>
            <a:ext cx="9144000" cy="1074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pic>
        <p:nvPicPr>
          <p:cNvPr id="22543" name="Picture 25" descr="Picture11"/>
          <p:cNvPicPr>
            <a:picLocks noChangeAspect="1" noChangeArrowheads="1"/>
          </p:cNvPicPr>
          <p:nvPr/>
        </p:nvPicPr>
        <p:blipFill>
          <a:blip r:embed="rId17">
            <a:extLst>
              <a:ext uri="{28A0092B-C50C-407E-A947-70E740481C1C}">
                <a14:useLocalDpi xmlns:a14="http://schemas.microsoft.com/office/drawing/2010/main" val="0"/>
              </a:ext>
            </a:extLst>
          </a:blip>
          <a:srcRect l="25345" b="6302"/>
          <a:stretch>
            <a:fillRect/>
          </a:stretch>
        </p:blipFill>
        <p:spPr bwMode="gray">
          <a:xfrm>
            <a:off x="0" y="4114800"/>
            <a:ext cx="1625600" cy="274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64" name="TextBox 17"/>
          <p:cNvSpPr txBox="1">
            <a:spLocks noChangeArrowheads="1"/>
          </p:cNvSpPr>
          <p:nvPr userDrawn="1"/>
        </p:nvSpPr>
        <p:spPr bwMode="auto">
          <a:xfrm>
            <a:off x="9486900" y="6613525"/>
            <a:ext cx="1825625"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r>
              <a:rPr lang="en-US" altLang="en-US" sz="900" b="1">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3016875576"/>
      </p:ext>
    </p:extLst>
  </p:cSld>
  <p:clrMap bg1="lt1" tx1="dk1" bg2="lt2" tx2="dk2" accent1="accent1" accent2="accent2" accent3="accent3" accent4="accent4" accent5="accent5" accent6="accent6" hlink="hlink" folHlink="folHlink"/>
  <p:sldLayoutIdLst>
    <p:sldLayoutId id="2147485678" r:id="rId1"/>
    <p:sldLayoutId id="2147485679" r:id="rId2"/>
    <p:sldLayoutId id="2147485680" r:id="rId3"/>
    <p:sldLayoutId id="2147485681" r:id="rId4"/>
    <p:sldLayoutId id="2147485682" r:id="rId5"/>
    <p:sldLayoutId id="2147485683" r:id="rId6"/>
    <p:sldLayoutId id="2147485684" r:id="rId7"/>
    <p:sldLayoutId id="2147485685" r:id="rId8"/>
    <p:sldLayoutId id="2147485686" r:id="rId9"/>
    <p:sldLayoutId id="2147485687" r:id="rId10"/>
    <p:sldLayoutId id="2147485688" r:id="rId11"/>
    <p:sldLayoutId id="2147485689" r:id="rId12"/>
    <p:sldLayoutId id="2147485690" r:id="rId13"/>
    <p:sldLayoutId id="2147485691" r:id="rId14"/>
    <p:sldLayoutId id="2147485692" r:id="rId15"/>
  </p:sldLayoutIdLst>
  <p:txStyles>
    <p:titleStyle>
      <a:lvl1pPr algn="l" rtl="0" eaLnBrk="0" fontAlgn="base" hangingPunct="0">
        <a:spcBef>
          <a:spcPct val="0"/>
        </a:spcBef>
        <a:spcAft>
          <a:spcPct val="0"/>
        </a:spcAft>
        <a:defRPr sz="3600" b="1">
          <a:solidFill>
            <a:schemeClr val="tx2"/>
          </a:solidFill>
          <a:latin typeface="+mj-lt"/>
          <a:ea typeface="+mj-ea"/>
          <a:cs typeface="+mj-cs"/>
        </a:defRPr>
      </a:lvl1pPr>
      <a:lvl2pPr algn="l" rtl="0" eaLnBrk="0" fontAlgn="base" hangingPunct="0">
        <a:spcBef>
          <a:spcPct val="0"/>
        </a:spcBef>
        <a:spcAft>
          <a:spcPct val="0"/>
        </a:spcAft>
        <a:defRPr sz="3600" b="1">
          <a:solidFill>
            <a:schemeClr val="tx2"/>
          </a:solidFill>
          <a:latin typeface="Arial" charset="0"/>
        </a:defRPr>
      </a:lvl2pPr>
      <a:lvl3pPr algn="l" rtl="0" eaLnBrk="0" fontAlgn="base" hangingPunct="0">
        <a:spcBef>
          <a:spcPct val="0"/>
        </a:spcBef>
        <a:spcAft>
          <a:spcPct val="0"/>
        </a:spcAft>
        <a:defRPr sz="3600" b="1">
          <a:solidFill>
            <a:schemeClr val="tx2"/>
          </a:solidFill>
          <a:latin typeface="Arial" charset="0"/>
        </a:defRPr>
      </a:lvl3pPr>
      <a:lvl4pPr algn="l" rtl="0" eaLnBrk="0" fontAlgn="base" hangingPunct="0">
        <a:spcBef>
          <a:spcPct val="0"/>
        </a:spcBef>
        <a:spcAft>
          <a:spcPct val="0"/>
        </a:spcAft>
        <a:defRPr sz="3600" b="1">
          <a:solidFill>
            <a:schemeClr val="tx2"/>
          </a:solidFill>
          <a:latin typeface="Arial" charset="0"/>
        </a:defRPr>
      </a:lvl4pPr>
      <a:lvl5pPr algn="l" rtl="0" eaLnBrk="0" fontAlgn="base" hangingPunct="0">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600" b="1">
          <a:solidFill>
            <a:schemeClr val="tx2"/>
          </a:solidFill>
          <a:latin typeface="Arial" charset="0"/>
        </a:defRPr>
      </a:lvl6pPr>
      <a:lvl7pPr marL="914400" algn="l" rtl="0" eaLnBrk="1" fontAlgn="base" hangingPunct="1">
        <a:spcBef>
          <a:spcPct val="0"/>
        </a:spcBef>
        <a:spcAft>
          <a:spcPct val="0"/>
        </a:spcAft>
        <a:defRPr sz="3600" b="1">
          <a:solidFill>
            <a:schemeClr val="tx2"/>
          </a:solidFill>
          <a:latin typeface="Arial" charset="0"/>
        </a:defRPr>
      </a:lvl7pPr>
      <a:lvl8pPr marL="1371600" algn="l" rtl="0" eaLnBrk="1" fontAlgn="base" hangingPunct="1">
        <a:spcBef>
          <a:spcPct val="0"/>
        </a:spcBef>
        <a:spcAft>
          <a:spcPct val="0"/>
        </a:spcAft>
        <a:defRPr sz="3600" b="1">
          <a:solidFill>
            <a:schemeClr val="tx2"/>
          </a:solidFill>
          <a:latin typeface="Arial" charset="0"/>
        </a:defRPr>
      </a:lvl8pPr>
      <a:lvl9pPr marL="1828800" algn="l" rtl="0" eaLnBrk="1" fontAlgn="base" hangingPunct="1">
        <a:spcBef>
          <a:spcPct val="0"/>
        </a:spcBef>
        <a:spcAft>
          <a:spcPct val="0"/>
        </a:spcAft>
        <a:defRPr sz="3600" b="1">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146" name="Freeform 9"/>
          <p:cNvSpPr>
            <a:spLocks/>
          </p:cNvSpPr>
          <p:nvPr/>
        </p:nvSpPr>
        <p:spPr bwMode="gray">
          <a:xfrm>
            <a:off x="10210800" y="0"/>
            <a:ext cx="1473200" cy="6848475"/>
          </a:xfrm>
          <a:custGeom>
            <a:avLst/>
            <a:gdLst>
              <a:gd name="T0" fmla="*/ 2147483646 w 696"/>
              <a:gd name="T1" fmla="*/ 0 h 4314"/>
              <a:gd name="T2" fmla="*/ 2147483646 w 696"/>
              <a:gd name="T3" fmla="*/ 2147483646 h 4314"/>
              <a:gd name="T4" fmla="*/ 2147483646 w 696"/>
              <a:gd name="T5" fmla="*/ 2147483646 h 4314"/>
              <a:gd name="T6" fmla="*/ 2147483646 w 696"/>
              <a:gd name="T7" fmla="*/ 2147483646 h 4314"/>
              <a:gd name="T8" fmla="*/ 2147483646 w 696"/>
              <a:gd name="T9" fmla="*/ 2147483646 h 4314"/>
              <a:gd name="T10" fmla="*/ 2147483646 w 696"/>
              <a:gd name="T11" fmla="*/ 2147483646 h 4314"/>
              <a:gd name="T12" fmla="*/ 2147483646 w 696"/>
              <a:gd name="T13" fmla="*/ 2147483646 h 4314"/>
              <a:gd name="T14" fmla="*/ 0 w 696"/>
              <a:gd name="T15" fmla="*/ 0 h 4314"/>
              <a:gd name="T16" fmla="*/ 2147483646 w 696"/>
              <a:gd name="T17" fmla="*/ 0 h 43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96" h="4314">
                <a:moveTo>
                  <a:pt x="312" y="0"/>
                </a:moveTo>
                <a:lnTo>
                  <a:pt x="528" y="444"/>
                </a:lnTo>
                <a:lnTo>
                  <a:pt x="696" y="960"/>
                </a:lnTo>
                <a:lnTo>
                  <a:pt x="426" y="4314"/>
                </a:lnTo>
                <a:lnTo>
                  <a:pt x="108" y="4314"/>
                </a:lnTo>
                <a:lnTo>
                  <a:pt x="648" y="960"/>
                </a:lnTo>
                <a:lnTo>
                  <a:pt x="456" y="432"/>
                </a:lnTo>
                <a:lnTo>
                  <a:pt x="0" y="0"/>
                </a:lnTo>
                <a:lnTo>
                  <a:pt x="312"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147" name="Freeform 10"/>
          <p:cNvSpPr>
            <a:spLocks/>
          </p:cNvSpPr>
          <p:nvPr/>
        </p:nvSpPr>
        <p:spPr bwMode="gray">
          <a:xfrm>
            <a:off x="1422400" y="0"/>
            <a:ext cx="10058400" cy="6858000"/>
          </a:xfrm>
          <a:custGeom>
            <a:avLst/>
            <a:gdLst>
              <a:gd name="T0" fmla="*/ 0 w 4752"/>
              <a:gd name="T1" fmla="*/ 0 h 4320"/>
              <a:gd name="T2" fmla="*/ 2147483646 w 4752"/>
              <a:gd name="T3" fmla="*/ 0 h 4320"/>
              <a:gd name="T4" fmla="*/ 2147483646 w 4752"/>
              <a:gd name="T5" fmla="*/ 2147483646 h 4320"/>
              <a:gd name="T6" fmla="*/ 2147483646 w 4752"/>
              <a:gd name="T7" fmla="*/ 2147483646 h 4320"/>
              <a:gd name="T8" fmla="*/ 2147483646 w 4752"/>
              <a:gd name="T9" fmla="*/ 2147483646 h 4320"/>
              <a:gd name="T10" fmla="*/ 2147483646 w 4752"/>
              <a:gd name="T11" fmla="*/ 2147483646 h 4320"/>
              <a:gd name="T12" fmla="*/ 2147483646 w 4752"/>
              <a:gd name="T13" fmla="*/ 2147483646 h 4320"/>
              <a:gd name="T14" fmla="*/ 2147483646 w 4752"/>
              <a:gd name="T15" fmla="*/ 2147483646 h 4320"/>
              <a:gd name="T16" fmla="*/ 0 w 4752"/>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752" h="4320">
                <a:moveTo>
                  <a:pt x="0" y="0"/>
                </a:moveTo>
                <a:lnTo>
                  <a:pt x="1536" y="0"/>
                </a:lnTo>
                <a:lnTo>
                  <a:pt x="4590" y="450"/>
                </a:lnTo>
                <a:lnTo>
                  <a:pt x="4752" y="972"/>
                </a:lnTo>
                <a:lnTo>
                  <a:pt x="3600" y="4320"/>
                </a:lnTo>
                <a:lnTo>
                  <a:pt x="3312" y="4320"/>
                </a:lnTo>
                <a:lnTo>
                  <a:pt x="4712" y="994"/>
                </a:lnTo>
                <a:lnTo>
                  <a:pt x="4518" y="524"/>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148" name="Freeform 11"/>
          <p:cNvSpPr>
            <a:spLocks/>
          </p:cNvSpPr>
          <p:nvPr/>
        </p:nvSpPr>
        <p:spPr bwMode="gray">
          <a:xfrm>
            <a:off x="7315200" y="1657350"/>
            <a:ext cx="3987800" cy="5200650"/>
          </a:xfrm>
          <a:custGeom>
            <a:avLst/>
            <a:gdLst>
              <a:gd name="T0" fmla="*/ 2147483646 w 1884"/>
              <a:gd name="T1" fmla="*/ 2147483646 h 3276"/>
              <a:gd name="T2" fmla="*/ 2147483646 w 1884"/>
              <a:gd name="T3" fmla="*/ 0 h 3276"/>
              <a:gd name="T4" fmla="*/ 0 w 1884"/>
              <a:gd name="T5" fmla="*/ 2147483646 h 3276"/>
              <a:gd name="T6" fmla="*/ 2147483646 w 1884"/>
              <a:gd name="T7" fmla="*/ 2147483646 h 327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4" h="3276">
                <a:moveTo>
                  <a:pt x="384" y="3276"/>
                </a:moveTo>
                <a:lnTo>
                  <a:pt x="1884" y="0"/>
                </a:lnTo>
                <a:lnTo>
                  <a:pt x="0" y="3276"/>
                </a:lnTo>
                <a:lnTo>
                  <a:pt x="384" y="327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149" name="Freeform 12"/>
          <p:cNvSpPr>
            <a:spLocks/>
          </p:cNvSpPr>
          <p:nvPr/>
        </p:nvSpPr>
        <p:spPr bwMode="gray">
          <a:xfrm>
            <a:off x="4572000" y="0"/>
            <a:ext cx="6896100" cy="6858000"/>
          </a:xfrm>
          <a:custGeom>
            <a:avLst/>
            <a:gdLst>
              <a:gd name="T0" fmla="*/ 0 w 3258"/>
              <a:gd name="T1" fmla="*/ 0 h 4320"/>
              <a:gd name="T2" fmla="*/ 2147483646 w 3258"/>
              <a:gd name="T3" fmla="*/ 2147483646 h 4320"/>
              <a:gd name="T4" fmla="*/ 2147483646 w 3258"/>
              <a:gd name="T5" fmla="*/ 2147483646 h 4320"/>
              <a:gd name="T6" fmla="*/ 2147483646 w 3258"/>
              <a:gd name="T7" fmla="*/ 2147483646 h 4320"/>
              <a:gd name="T8" fmla="*/ 2147483646 w 3258"/>
              <a:gd name="T9" fmla="*/ 2147483646 h 4320"/>
              <a:gd name="T10" fmla="*/ 2147483646 w 3258"/>
              <a:gd name="T11" fmla="*/ 2147483646 h 4320"/>
              <a:gd name="T12" fmla="*/ 2147483646 w 3258"/>
              <a:gd name="T13" fmla="*/ 2147483646 h 4320"/>
              <a:gd name="T14" fmla="*/ 2147483646 w 3258"/>
              <a:gd name="T15" fmla="*/ 0 h 4320"/>
              <a:gd name="T16" fmla="*/ 0 w 3258"/>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258" h="4320">
                <a:moveTo>
                  <a:pt x="0" y="0"/>
                </a:moveTo>
                <a:lnTo>
                  <a:pt x="3082" y="475"/>
                </a:lnTo>
                <a:lnTo>
                  <a:pt x="3210" y="936"/>
                </a:lnTo>
                <a:lnTo>
                  <a:pt x="1728" y="4320"/>
                </a:lnTo>
                <a:lnTo>
                  <a:pt x="1872" y="4320"/>
                </a:lnTo>
                <a:lnTo>
                  <a:pt x="3258" y="912"/>
                </a:lnTo>
                <a:lnTo>
                  <a:pt x="3120" y="432"/>
                </a:lnTo>
                <a:lnTo>
                  <a:pt x="1296"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150" name="Freeform 14"/>
          <p:cNvSpPr>
            <a:spLocks/>
          </p:cNvSpPr>
          <p:nvPr/>
        </p:nvSpPr>
        <p:spPr bwMode="gray">
          <a:xfrm>
            <a:off x="11176000" y="0"/>
            <a:ext cx="1016000" cy="1143000"/>
          </a:xfrm>
          <a:custGeom>
            <a:avLst/>
            <a:gdLst>
              <a:gd name="T0" fmla="*/ 2147483646 w 480"/>
              <a:gd name="T1" fmla="*/ 0 h 720"/>
              <a:gd name="T2" fmla="*/ 0 w 480"/>
              <a:gd name="T3" fmla="*/ 2147483646 h 720"/>
              <a:gd name="T4" fmla="*/ 2147483646 w 480"/>
              <a:gd name="T5" fmla="*/ 2147483646 h 720"/>
              <a:gd name="T6" fmla="*/ 2147483646 w 480"/>
              <a:gd name="T7" fmla="*/ 2147483646 h 720"/>
              <a:gd name="T8" fmla="*/ 2147483646 w 480"/>
              <a:gd name="T9" fmla="*/ 2147483646 h 720"/>
              <a:gd name="T10" fmla="*/ 2147483646 w 480"/>
              <a:gd name="T11" fmla="*/ 2147483646 h 720"/>
              <a:gd name="T12" fmla="*/ 2147483646 w 480"/>
              <a:gd name="T13" fmla="*/ 0 h 720"/>
              <a:gd name="T14" fmla="*/ 2147483646 w 480"/>
              <a:gd name="T15" fmla="*/ 0 h 7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80" h="720">
                <a:moveTo>
                  <a:pt x="48" y="0"/>
                </a:moveTo>
                <a:lnTo>
                  <a:pt x="0" y="96"/>
                </a:lnTo>
                <a:lnTo>
                  <a:pt x="354" y="690"/>
                </a:lnTo>
                <a:lnTo>
                  <a:pt x="480" y="720"/>
                </a:lnTo>
                <a:lnTo>
                  <a:pt x="480" y="576"/>
                </a:lnTo>
                <a:lnTo>
                  <a:pt x="48" y="96"/>
                </a:lnTo>
                <a:lnTo>
                  <a:pt x="89" y="0"/>
                </a:lnTo>
                <a:lnTo>
                  <a:pt x="48"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151" name="Freeform 15"/>
          <p:cNvSpPr>
            <a:spLocks/>
          </p:cNvSpPr>
          <p:nvPr/>
        </p:nvSpPr>
        <p:spPr bwMode="gray">
          <a:xfrm>
            <a:off x="11480800" y="228600"/>
            <a:ext cx="711200" cy="533400"/>
          </a:xfrm>
          <a:custGeom>
            <a:avLst/>
            <a:gdLst>
              <a:gd name="T0" fmla="*/ 2147483646 w 336"/>
              <a:gd name="T1" fmla="*/ 2147483646 h 336"/>
              <a:gd name="T2" fmla="*/ 0 w 336"/>
              <a:gd name="T3" fmla="*/ 0 h 336"/>
              <a:gd name="T4" fmla="*/ 2147483646 w 336"/>
              <a:gd name="T5" fmla="*/ 2147483646 h 336"/>
              <a:gd name="T6" fmla="*/ 2147483646 w 336"/>
              <a:gd name="T7" fmla="*/ 2147483646 h 3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36" h="336">
                <a:moveTo>
                  <a:pt x="336" y="336"/>
                </a:moveTo>
                <a:lnTo>
                  <a:pt x="0" y="0"/>
                </a:lnTo>
                <a:lnTo>
                  <a:pt x="336" y="240"/>
                </a:lnTo>
                <a:lnTo>
                  <a:pt x="336" y="33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nvGrpSpPr>
          <p:cNvPr id="6152" name="Group 49"/>
          <p:cNvGrpSpPr>
            <a:grpSpLocks/>
          </p:cNvGrpSpPr>
          <p:nvPr/>
        </p:nvGrpSpPr>
        <p:grpSpPr bwMode="auto">
          <a:xfrm>
            <a:off x="7416800" y="0"/>
            <a:ext cx="4356100" cy="6858000"/>
            <a:chOff x="3504" y="0"/>
            <a:chExt cx="2058" cy="4320"/>
          </a:xfrm>
        </p:grpSpPr>
        <p:sp>
          <p:nvSpPr>
            <p:cNvPr id="6164" name="Freeform 13"/>
            <p:cNvSpPr>
              <a:spLocks/>
            </p:cNvSpPr>
            <p:nvPr userDrawn="1"/>
          </p:nvSpPr>
          <p:spPr bwMode="gray">
            <a:xfrm>
              <a:off x="3504" y="0"/>
              <a:ext cx="2058" cy="4320"/>
            </a:xfrm>
            <a:custGeom>
              <a:avLst/>
              <a:gdLst>
                <a:gd name="T0" fmla="*/ 0 w 2058"/>
                <a:gd name="T1" fmla="*/ 0 h 4320"/>
                <a:gd name="T2" fmla="*/ 1056 w 2058"/>
                <a:gd name="T3" fmla="*/ 0 h 4320"/>
                <a:gd name="T4" fmla="*/ 1854 w 2058"/>
                <a:gd name="T5" fmla="*/ 402 h 4320"/>
                <a:gd name="T6" fmla="*/ 2058 w 2058"/>
                <a:gd name="T7" fmla="*/ 972 h 4320"/>
                <a:gd name="T8" fmla="*/ 1296 w 2058"/>
                <a:gd name="T9" fmla="*/ 4320 h 4320"/>
                <a:gd name="T10" fmla="*/ 720 w 2058"/>
                <a:gd name="T11" fmla="*/ 4320 h 4320"/>
                <a:gd name="T12" fmla="*/ 1920 w 2058"/>
                <a:gd name="T13" fmla="*/ 912 h 4320"/>
                <a:gd name="T14" fmla="*/ 1776 w 2058"/>
                <a:gd name="T15" fmla="*/ 432 h 4320"/>
                <a:gd name="T16" fmla="*/ 0 w 2058"/>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8" h="4320">
                  <a:moveTo>
                    <a:pt x="0" y="0"/>
                  </a:moveTo>
                  <a:lnTo>
                    <a:pt x="1056" y="0"/>
                  </a:lnTo>
                  <a:lnTo>
                    <a:pt x="1854" y="402"/>
                  </a:lnTo>
                  <a:lnTo>
                    <a:pt x="2058" y="972"/>
                  </a:lnTo>
                  <a:lnTo>
                    <a:pt x="1296" y="4320"/>
                  </a:lnTo>
                  <a:lnTo>
                    <a:pt x="720" y="4320"/>
                  </a:lnTo>
                  <a:lnTo>
                    <a:pt x="1920" y="912"/>
                  </a:lnTo>
                  <a:lnTo>
                    <a:pt x="1776" y="432"/>
                  </a:ln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165" name="Freeform 23"/>
            <p:cNvSpPr>
              <a:spLocks/>
            </p:cNvSpPr>
            <p:nvPr userDrawn="1"/>
          </p:nvSpPr>
          <p:spPr bwMode="gray">
            <a:xfrm>
              <a:off x="4217" y="1056"/>
              <a:ext cx="1152" cy="3264"/>
            </a:xfrm>
            <a:custGeom>
              <a:avLst/>
              <a:gdLst>
                <a:gd name="T0" fmla="*/ 0 w 1152"/>
                <a:gd name="T1" fmla="*/ 3264 h 3264"/>
                <a:gd name="T2" fmla="*/ 1152 w 1152"/>
                <a:gd name="T3" fmla="*/ 0 h 3264"/>
                <a:gd name="T4" fmla="*/ 96 w 1152"/>
                <a:gd name="T5" fmla="*/ 3264 h 3264"/>
                <a:gd name="T6" fmla="*/ 0 w 1152"/>
                <a:gd name="T7" fmla="*/ 3264 h 32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2" h="3264">
                  <a:moveTo>
                    <a:pt x="0" y="3264"/>
                  </a:moveTo>
                  <a:lnTo>
                    <a:pt x="1152" y="0"/>
                  </a:lnTo>
                  <a:lnTo>
                    <a:pt x="96" y="3264"/>
                  </a:lnTo>
                  <a:lnTo>
                    <a:pt x="0" y="3264"/>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grpSp>
        <p:nvGrpSpPr>
          <p:cNvPr id="6153" name="Group 22"/>
          <p:cNvGrpSpPr>
            <a:grpSpLocks/>
          </p:cNvGrpSpPr>
          <p:nvPr/>
        </p:nvGrpSpPr>
        <p:grpSpPr bwMode="auto">
          <a:xfrm>
            <a:off x="190500" y="765175"/>
            <a:ext cx="11811000" cy="5943600"/>
            <a:chOff x="90" y="480"/>
            <a:chExt cx="5580" cy="3744"/>
          </a:xfrm>
        </p:grpSpPr>
        <p:sp>
          <p:nvSpPr>
            <p:cNvPr id="8210" name="Rectangle 16"/>
            <p:cNvSpPr>
              <a:spLocks noChangeArrowheads="1"/>
            </p:cNvSpPr>
            <p:nvPr userDrawn="1"/>
          </p:nvSpPr>
          <p:spPr bwMode="gray">
            <a:xfrm>
              <a:off x="90" y="480"/>
              <a:ext cx="5580" cy="3744"/>
            </a:xfrm>
            <a:prstGeom prst="rect">
              <a:avLst/>
            </a:prstGeom>
            <a:solidFill>
              <a:srgbClr val="FFFFFF">
                <a:alpha val="69019"/>
              </a:srgbClr>
            </a:solidFill>
            <a:ln w="9525">
              <a:solidFill>
                <a:schemeClr val="tx1"/>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8211" name="Rectangle 17"/>
            <p:cNvSpPr>
              <a:spLocks noChangeArrowheads="1"/>
            </p:cNvSpPr>
            <p:nvPr userDrawn="1"/>
          </p:nvSpPr>
          <p:spPr bwMode="gray">
            <a:xfrm>
              <a:off x="90" y="480"/>
              <a:ext cx="5580" cy="3744"/>
            </a:xfrm>
            <a:prstGeom prst="rect">
              <a:avLst/>
            </a:prstGeom>
            <a:solidFill>
              <a:srgbClr val="FFFFFF">
                <a:alpha val="69019"/>
              </a:srgbClr>
            </a:solidFill>
            <a:ln w="9525">
              <a:solidFill>
                <a:srgbClr val="808080"/>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grpSp>
      <p:sp>
        <p:nvSpPr>
          <p:cNvPr id="8202" name="Rectangle 18"/>
          <p:cNvSpPr>
            <a:spLocks noChangeArrowheads="1"/>
          </p:cNvSpPr>
          <p:nvPr/>
        </p:nvSpPr>
        <p:spPr bwMode="gray">
          <a:xfrm>
            <a:off x="508000" y="676275"/>
            <a:ext cx="8331200" cy="152400"/>
          </a:xfrm>
          <a:prstGeom prst="rect">
            <a:avLst/>
          </a:prstGeom>
          <a:solidFill>
            <a:srgbClr val="FFFFFF"/>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pic>
        <p:nvPicPr>
          <p:cNvPr id="6155" name="Picture 19" descr="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gray">
          <a:xfrm>
            <a:off x="666750" y="577850"/>
            <a:ext cx="49530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56" name="Rectangle 2"/>
          <p:cNvSpPr>
            <a:spLocks noGrp="1" noChangeArrowheads="1"/>
          </p:cNvSpPr>
          <p:nvPr>
            <p:ph type="title"/>
          </p:nvPr>
        </p:nvSpPr>
        <p:spPr bwMode="gray">
          <a:xfrm>
            <a:off x="1204913" y="198438"/>
            <a:ext cx="8402637"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6157" name="Rectangle 3"/>
          <p:cNvSpPr>
            <a:spLocks noGrp="1" noChangeArrowheads="1"/>
          </p:cNvSpPr>
          <p:nvPr>
            <p:ph type="body" idx="1"/>
          </p:nvPr>
        </p:nvSpPr>
        <p:spPr bwMode="gray">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83325"/>
            <a:ext cx="2844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283325"/>
            <a:ext cx="3860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283325"/>
            <a:ext cx="2844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fontAlgn="base">
              <a:spcBef>
                <a:spcPct val="0"/>
              </a:spcBef>
              <a:spcAft>
                <a:spcPct val="0"/>
              </a:spcAft>
            </a:pPr>
            <a:fld id="{402A882D-DC57-4988-8F32-DCFF9A814F12}" type="slidenum">
              <a:rPr lang="en-US" altLang="en-US" smtClean="0"/>
              <a:pPr fontAlgn="base">
                <a:spcBef>
                  <a:spcPct val="0"/>
                </a:spcBef>
                <a:spcAft>
                  <a:spcPct val="0"/>
                </a:spcAft>
              </a:pPr>
              <a:t>‹#›</a:t>
            </a:fld>
            <a:endParaRPr lang="en-US" altLang="en-US"/>
          </a:p>
        </p:txBody>
      </p:sp>
      <p:sp>
        <p:nvSpPr>
          <p:cNvPr id="8209" name="TextBox 20"/>
          <p:cNvSpPr txBox="1">
            <a:spLocks noChangeArrowheads="1"/>
          </p:cNvSpPr>
          <p:nvPr/>
        </p:nvSpPr>
        <p:spPr bwMode="auto">
          <a:xfrm>
            <a:off x="61913" y="6665913"/>
            <a:ext cx="1690687"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857333306"/>
      </p:ext>
    </p:extLst>
  </p:cSld>
  <p:clrMap bg1="lt1" tx1="dk1" bg2="lt2" tx2="dk2" accent1="accent1" accent2="accent2" accent3="accent3" accent4="accent4" accent5="accent5" accent6="accent6" hlink="hlink" folHlink="folHlink"/>
  <p:sldLayoutIdLst>
    <p:sldLayoutId id="2147485694" r:id="rId1"/>
    <p:sldLayoutId id="2147485695" r:id="rId2"/>
    <p:sldLayoutId id="2147485696" r:id="rId3"/>
    <p:sldLayoutId id="2147485697" r:id="rId4"/>
    <p:sldLayoutId id="2147485698" r:id="rId5"/>
    <p:sldLayoutId id="2147485699" r:id="rId6"/>
    <p:sldLayoutId id="2147485700" r:id="rId7"/>
    <p:sldLayoutId id="2147485701" r:id="rId8"/>
    <p:sldLayoutId id="2147485702" r:id="rId9"/>
    <p:sldLayoutId id="2147485703" r:id="rId10"/>
    <p:sldLayoutId id="2147485704" r:id="rId11"/>
    <p:sldLayoutId id="2147485705" r:id="rId12"/>
  </p:sldLayoutIdLst>
  <p:transition/>
  <p:txStyles>
    <p:titleStyle>
      <a:lvl1pPr algn="l" rtl="0" eaLnBrk="0" fontAlgn="base" hangingPunct="0">
        <a:spcBef>
          <a:spcPct val="0"/>
        </a:spcBef>
        <a:spcAft>
          <a:spcPct val="0"/>
        </a:spcAft>
        <a:defRPr sz="4200" b="1">
          <a:solidFill>
            <a:srgbClr val="000000"/>
          </a:solidFill>
          <a:latin typeface="+mj-lt"/>
          <a:ea typeface="+mj-ea"/>
          <a:cs typeface="+mj-cs"/>
        </a:defRPr>
      </a:lvl1pPr>
      <a:lvl2pPr algn="l" rtl="0" eaLnBrk="0" fontAlgn="base" hangingPunct="0">
        <a:spcBef>
          <a:spcPct val="0"/>
        </a:spcBef>
        <a:spcAft>
          <a:spcPct val="0"/>
        </a:spcAft>
        <a:defRPr sz="4200" b="1">
          <a:solidFill>
            <a:srgbClr val="000000"/>
          </a:solidFill>
          <a:latin typeface="Arial" charset="0"/>
        </a:defRPr>
      </a:lvl2pPr>
      <a:lvl3pPr algn="l" rtl="0" eaLnBrk="0" fontAlgn="base" hangingPunct="0">
        <a:spcBef>
          <a:spcPct val="0"/>
        </a:spcBef>
        <a:spcAft>
          <a:spcPct val="0"/>
        </a:spcAft>
        <a:defRPr sz="4200" b="1">
          <a:solidFill>
            <a:srgbClr val="000000"/>
          </a:solidFill>
          <a:latin typeface="Arial" charset="0"/>
        </a:defRPr>
      </a:lvl3pPr>
      <a:lvl4pPr algn="l" rtl="0" eaLnBrk="0" fontAlgn="base" hangingPunct="0">
        <a:spcBef>
          <a:spcPct val="0"/>
        </a:spcBef>
        <a:spcAft>
          <a:spcPct val="0"/>
        </a:spcAft>
        <a:defRPr sz="4200" b="1">
          <a:solidFill>
            <a:srgbClr val="000000"/>
          </a:solidFill>
          <a:latin typeface="Arial" charset="0"/>
        </a:defRPr>
      </a:lvl4pPr>
      <a:lvl5pPr algn="l" rtl="0" eaLnBrk="0" fontAlgn="base" hangingPunct="0">
        <a:spcBef>
          <a:spcPct val="0"/>
        </a:spcBef>
        <a:spcAft>
          <a:spcPct val="0"/>
        </a:spcAft>
        <a:defRPr sz="4200" b="1">
          <a:solidFill>
            <a:srgbClr val="000000"/>
          </a:solidFill>
          <a:latin typeface="Arial" charset="0"/>
        </a:defRPr>
      </a:lvl5pPr>
      <a:lvl6pPr marL="457200" algn="l" rtl="0" eaLnBrk="1" fontAlgn="base" hangingPunct="1">
        <a:spcBef>
          <a:spcPct val="0"/>
        </a:spcBef>
        <a:spcAft>
          <a:spcPct val="0"/>
        </a:spcAft>
        <a:defRPr sz="4200" b="1">
          <a:solidFill>
            <a:srgbClr val="000000"/>
          </a:solidFill>
          <a:latin typeface="Arial" charset="0"/>
        </a:defRPr>
      </a:lvl6pPr>
      <a:lvl7pPr marL="914400" algn="l" rtl="0" eaLnBrk="1" fontAlgn="base" hangingPunct="1">
        <a:spcBef>
          <a:spcPct val="0"/>
        </a:spcBef>
        <a:spcAft>
          <a:spcPct val="0"/>
        </a:spcAft>
        <a:defRPr sz="4200" b="1">
          <a:solidFill>
            <a:srgbClr val="000000"/>
          </a:solidFill>
          <a:latin typeface="Arial" charset="0"/>
        </a:defRPr>
      </a:lvl7pPr>
      <a:lvl8pPr marL="1371600" algn="l" rtl="0" eaLnBrk="1" fontAlgn="base" hangingPunct="1">
        <a:spcBef>
          <a:spcPct val="0"/>
        </a:spcBef>
        <a:spcAft>
          <a:spcPct val="0"/>
        </a:spcAft>
        <a:defRPr sz="4200" b="1">
          <a:solidFill>
            <a:srgbClr val="000000"/>
          </a:solidFill>
          <a:latin typeface="Arial" charset="0"/>
        </a:defRPr>
      </a:lvl8pPr>
      <a:lvl9pPr marL="1828800" algn="l" rtl="0" eaLnBrk="1" fontAlgn="base" hangingPunct="1">
        <a:spcBef>
          <a:spcPct val="0"/>
        </a:spcBef>
        <a:spcAft>
          <a:spcPct val="0"/>
        </a:spcAft>
        <a:defRPr sz="4200" b="1">
          <a:solidFill>
            <a:srgbClr val="0000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568257572"/>
      </p:ext>
    </p:extLst>
  </p:cSld>
  <p:clrMap bg1="lt1" tx1="dk1" bg2="dk2" tx2="lt2" accent1="accent1" accent2="accent2" accent3="accent3" accent4="accent4" accent5="accent5" accent6="accent6" hlink="hlink" folHlink="folHlink"/>
  <p:sldLayoutIdLst>
    <p:sldLayoutId id="2147485707" r:id="rId1"/>
    <p:sldLayoutId id="2147485708" r:id="rId2"/>
    <p:sldLayoutId id="2147485709" r:id="rId3"/>
    <p:sldLayoutId id="2147485710" r:id="rId4"/>
    <p:sldLayoutId id="2147485711" r:id="rId5"/>
    <p:sldLayoutId id="2147485712" r:id="rId6"/>
    <p:sldLayoutId id="2147485713" r:id="rId7"/>
    <p:sldLayoutId id="2147485714" r:id="rId8"/>
    <p:sldLayoutId id="2147485715" r:id="rId9"/>
    <p:sldLayoutId id="2147485716" r:id="rId10"/>
    <p:sldLayoutId id="2147485717"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4134213054"/>
      </p:ext>
    </p:extLst>
  </p:cSld>
  <p:clrMap bg1="lt1" tx1="dk1" bg2="dk2" tx2="lt2" accent1="accent1" accent2="accent2" accent3="accent3" accent4="accent4" accent5="accent5" accent6="accent6" hlink="hlink" folHlink="folHlink"/>
  <p:sldLayoutIdLst>
    <p:sldLayoutId id="2147485719" r:id="rId1"/>
    <p:sldLayoutId id="2147485720" r:id="rId2"/>
    <p:sldLayoutId id="2147485721" r:id="rId3"/>
    <p:sldLayoutId id="2147485722" r:id="rId4"/>
    <p:sldLayoutId id="2147485723" r:id="rId5"/>
    <p:sldLayoutId id="2147485724" r:id="rId6"/>
    <p:sldLayoutId id="2147485725" r:id="rId7"/>
    <p:sldLayoutId id="2147485726" r:id="rId8"/>
    <p:sldLayoutId id="2147485727" r:id="rId9"/>
    <p:sldLayoutId id="2147485728" r:id="rId10"/>
    <p:sldLayoutId id="2147485729"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426111345"/>
      </p:ext>
    </p:extLst>
  </p:cSld>
  <p:clrMap bg1="lt1" tx1="dk1" bg2="dk2" tx2="lt2" accent1="accent1" accent2="accent2" accent3="accent3" accent4="accent4" accent5="accent5" accent6="accent6" hlink="hlink" folHlink="folHlink"/>
  <p:sldLayoutIdLst>
    <p:sldLayoutId id="2147485731" r:id="rId1"/>
    <p:sldLayoutId id="2147485732" r:id="rId2"/>
    <p:sldLayoutId id="2147485733" r:id="rId3"/>
    <p:sldLayoutId id="2147485734" r:id="rId4"/>
    <p:sldLayoutId id="2147485735" r:id="rId5"/>
    <p:sldLayoutId id="2147485736" r:id="rId6"/>
    <p:sldLayoutId id="2147485737" r:id="rId7"/>
    <p:sldLayoutId id="2147485738" r:id="rId8"/>
    <p:sldLayoutId id="2147485739" r:id="rId9"/>
    <p:sldLayoutId id="2147485740" r:id="rId10"/>
    <p:sldLayoutId id="214748574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33481983"/>
      </p:ext>
    </p:extLst>
  </p:cSld>
  <p:clrMap bg1="lt1" tx1="dk1" bg2="dk2" tx2="lt2" accent1="accent1" accent2="accent2" accent3="accent3" accent4="accent4" accent5="accent5" accent6="accent6" hlink="hlink" folHlink="folHlink"/>
  <p:sldLayoutIdLst>
    <p:sldLayoutId id="2147485743" r:id="rId1"/>
    <p:sldLayoutId id="2147485744" r:id="rId2"/>
    <p:sldLayoutId id="2147485745" r:id="rId3"/>
    <p:sldLayoutId id="2147485746" r:id="rId4"/>
    <p:sldLayoutId id="2147485747" r:id="rId5"/>
    <p:sldLayoutId id="2147485748" r:id="rId6"/>
    <p:sldLayoutId id="2147485749" r:id="rId7"/>
    <p:sldLayoutId id="2147485750" r:id="rId8"/>
    <p:sldLayoutId id="2147485751" r:id="rId9"/>
    <p:sldLayoutId id="2147485752" r:id="rId10"/>
    <p:sldLayoutId id="214748575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137720961"/>
      </p:ext>
    </p:extLst>
  </p:cSld>
  <p:clrMap bg1="lt1" tx1="dk1" bg2="dk2" tx2="lt2" accent1="accent1" accent2="accent2" accent3="accent3" accent4="accent4" accent5="accent5" accent6="accent6" hlink="hlink" folHlink="folHlink"/>
  <p:sldLayoutIdLst>
    <p:sldLayoutId id="2147485755" r:id="rId1"/>
    <p:sldLayoutId id="2147485756" r:id="rId2"/>
    <p:sldLayoutId id="2147485757" r:id="rId3"/>
    <p:sldLayoutId id="2147485758" r:id="rId4"/>
    <p:sldLayoutId id="2147485759" r:id="rId5"/>
    <p:sldLayoutId id="2147485760" r:id="rId6"/>
    <p:sldLayoutId id="2147485761" r:id="rId7"/>
    <p:sldLayoutId id="2147485762" r:id="rId8"/>
    <p:sldLayoutId id="2147485763" r:id="rId9"/>
    <p:sldLayoutId id="2147485764" r:id="rId10"/>
    <p:sldLayoutId id="214748576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6386" name="Freeform 7"/>
          <p:cNvSpPr>
            <a:spLocks/>
          </p:cNvSpPr>
          <p:nvPr/>
        </p:nvSpPr>
        <p:spPr bwMode="gray">
          <a:xfrm>
            <a:off x="393700" y="342900"/>
            <a:ext cx="11798300" cy="6515100"/>
          </a:xfrm>
          <a:custGeom>
            <a:avLst/>
            <a:gdLst>
              <a:gd name="T0" fmla="*/ 2147483646 w 5574"/>
              <a:gd name="T1" fmla="*/ 2147483646 h 4104"/>
              <a:gd name="T2" fmla="*/ 2147483646 w 5574"/>
              <a:gd name="T3" fmla="*/ 2147483646 h 4104"/>
              <a:gd name="T4" fmla="*/ 2147483646 w 5574"/>
              <a:gd name="T5" fmla="*/ 2147483646 h 4104"/>
              <a:gd name="T6" fmla="*/ 2147483646 w 5574"/>
              <a:gd name="T7" fmla="*/ 2147483646 h 4104"/>
              <a:gd name="T8" fmla="*/ 2147483646 w 5574"/>
              <a:gd name="T9" fmla="*/ 2147483646 h 4104"/>
              <a:gd name="T10" fmla="*/ 2147483646 w 5574"/>
              <a:gd name="T11" fmla="*/ 2147483646 h 4104"/>
              <a:gd name="T12" fmla="*/ 2147483646 w 5574"/>
              <a:gd name="T13" fmla="*/ 2147483646 h 4104"/>
              <a:gd name="T14" fmla="*/ 2147483646 w 5574"/>
              <a:gd name="T15" fmla="*/ 2147483646 h 4104"/>
              <a:gd name="T16" fmla="*/ 2147483646 w 5574"/>
              <a:gd name="T17" fmla="*/ 2147483646 h 4104"/>
              <a:gd name="T18" fmla="*/ 2147483646 w 5574"/>
              <a:gd name="T19" fmla="*/ 2147483646 h 41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574" h="4104">
                <a:moveTo>
                  <a:pt x="5574" y="4104"/>
                </a:moveTo>
                <a:lnTo>
                  <a:pt x="5574" y="24"/>
                </a:lnTo>
                <a:cubicBezTo>
                  <a:pt x="4920" y="0"/>
                  <a:pt x="4738" y="24"/>
                  <a:pt x="4194" y="24"/>
                </a:cubicBezTo>
                <a:cubicBezTo>
                  <a:pt x="3650" y="24"/>
                  <a:pt x="2983" y="29"/>
                  <a:pt x="2310" y="24"/>
                </a:cubicBezTo>
                <a:cubicBezTo>
                  <a:pt x="1637" y="19"/>
                  <a:pt x="520" y="18"/>
                  <a:pt x="144" y="42"/>
                </a:cubicBezTo>
                <a:cubicBezTo>
                  <a:pt x="24" y="60"/>
                  <a:pt x="20" y="67"/>
                  <a:pt x="16" y="202"/>
                </a:cubicBezTo>
                <a:cubicBezTo>
                  <a:pt x="12" y="337"/>
                  <a:pt x="15" y="418"/>
                  <a:pt x="16" y="835"/>
                </a:cubicBezTo>
                <a:cubicBezTo>
                  <a:pt x="13" y="1258"/>
                  <a:pt x="12" y="2156"/>
                  <a:pt x="12" y="2700"/>
                </a:cubicBezTo>
                <a:cubicBezTo>
                  <a:pt x="12" y="3244"/>
                  <a:pt x="0" y="3600"/>
                  <a:pt x="6" y="4104"/>
                </a:cubicBezTo>
                <a:cubicBezTo>
                  <a:pt x="2790" y="4104"/>
                  <a:pt x="5574" y="4104"/>
                  <a:pt x="5574" y="4104"/>
                </a:cubicBezTo>
                <a:close/>
              </a:path>
            </a:pathLst>
          </a:custGeom>
          <a:gradFill rotWithShape="1">
            <a:gsLst>
              <a:gs pos="0">
                <a:srgbClr val="E6E6E6">
                  <a:alpha val="70000"/>
                </a:srgbClr>
              </a:gs>
              <a:gs pos="100000">
                <a:srgbClr val="FFFFFF"/>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6387" name="Freeform 8"/>
          <p:cNvSpPr>
            <a:spLocks/>
          </p:cNvSpPr>
          <p:nvPr/>
        </p:nvSpPr>
        <p:spPr bwMode="gray">
          <a:xfrm>
            <a:off x="438150" y="0"/>
            <a:ext cx="11761788" cy="314325"/>
          </a:xfrm>
          <a:custGeom>
            <a:avLst/>
            <a:gdLst>
              <a:gd name="T0" fmla="*/ 2147483646 w 5557"/>
              <a:gd name="T1" fmla="*/ 0 h 198"/>
              <a:gd name="T2" fmla="*/ 2147483646 w 5557"/>
              <a:gd name="T3" fmla="*/ 2147483646 h 198"/>
              <a:gd name="T4" fmla="*/ 2147483646 w 5557"/>
              <a:gd name="T5" fmla="*/ 2147483646 h 198"/>
              <a:gd name="T6" fmla="*/ 2147483646 w 5557"/>
              <a:gd name="T7" fmla="*/ 2147483646 h 198"/>
              <a:gd name="T8" fmla="*/ 2147483646 w 5557"/>
              <a:gd name="T9" fmla="*/ 2147483646 h 198"/>
              <a:gd name="T10" fmla="*/ 2147483646 w 5557"/>
              <a:gd name="T11" fmla="*/ 2147483646 h 198"/>
              <a:gd name="T12" fmla="*/ 2147483646 w 5557"/>
              <a:gd name="T13" fmla="*/ 2147483646 h 198"/>
              <a:gd name="T14" fmla="*/ 2147483646 w 5557"/>
              <a:gd name="T15" fmla="*/ 0 h 198"/>
              <a:gd name="T16" fmla="*/ 2147483646 w 5557"/>
              <a:gd name="T17" fmla="*/ 0 h 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557" h="198">
                <a:moveTo>
                  <a:pt x="5553" y="0"/>
                </a:moveTo>
                <a:lnTo>
                  <a:pt x="5553" y="150"/>
                </a:lnTo>
                <a:cubicBezTo>
                  <a:pt x="5557" y="144"/>
                  <a:pt x="5136" y="181"/>
                  <a:pt x="4585" y="186"/>
                </a:cubicBezTo>
                <a:cubicBezTo>
                  <a:pt x="4034" y="191"/>
                  <a:pt x="2849" y="170"/>
                  <a:pt x="2246" y="180"/>
                </a:cubicBezTo>
                <a:cubicBezTo>
                  <a:pt x="1643" y="190"/>
                  <a:pt x="1319" y="178"/>
                  <a:pt x="960" y="180"/>
                </a:cubicBezTo>
                <a:cubicBezTo>
                  <a:pt x="601" y="182"/>
                  <a:pt x="238" y="198"/>
                  <a:pt x="76" y="198"/>
                </a:cubicBezTo>
                <a:cubicBezTo>
                  <a:pt x="28" y="198"/>
                  <a:pt x="1" y="153"/>
                  <a:pt x="1" y="153"/>
                </a:cubicBezTo>
                <a:cubicBezTo>
                  <a:pt x="1" y="153"/>
                  <a:pt x="0" y="83"/>
                  <a:pt x="1" y="0"/>
                </a:cubicBezTo>
                <a:lnTo>
                  <a:pt x="5553" y="0"/>
                </a:lnTo>
                <a:close/>
              </a:path>
            </a:pathLst>
          </a:custGeom>
          <a:solidFill>
            <a:schemeClr val="hlink">
              <a:alpha val="70195"/>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6388" name="Freeform 9"/>
          <p:cNvSpPr>
            <a:spLocks/>
          </p:cNvSpPr>
          <p:nvPr/>
        </p:nvSpPr>
        <p:spPr bwMode="gray">
          <a:xfrm>
            <a:off x="-1588" y="393700"/>
            <a:ext cx="323851" cy="6469063"/>
          </a:xfrm>
          <a:custGeom>
            <a:avLst/>
            <a:gdLst>
              <a:gd name="T0" fmla="*/ 0 w 153"/>
              <a:gd name="T1" fmla="*/ 2147483646 h 4067"/>
              <a:gd name="T2" fmla="*/ 2147483646 w 153"/>
              <a:gd name="T3" fmla="*/ 2147483646 h 4067"/>
              <a:gd name="T4" fmla="*/ 2147483646 w 153"/>
              <a:gd name="T5" fmla="*/ 2147483646 h 4067"/>
              <a:gd name="T6" fmla="*/ 2147483646 w 153"/>
              <a:gd name="T7" fmla="*/ 2147483646 h 4067"/>
              <a:gd name="T8" fmla="*/ 2147483646 w 153"/>
              <a:gd name="T9" fmla="*/ 2147483646 h 4067"/>
              <a:gd name="T10" fmla="*/ 2147483646 w 153"/>
              <a:gd name="T11" fmla="*/ 2147483646 h 4067"/>
              <a:gd name="T12" fmla="*/ 2147483646 w 153"/>
              <a:gd name="T13" fmla="*/ 2147483646 h 4067"/>
              <a:gd name="T14" fmla="*/ 2147483646 w 153"/>
              <a:gd name="T15" fmla="*/ 2147483646 h 4067"/>
              <a:gd name="T16" fmla="*/ 0 w 153"/>
              <a:gd name="T17" fmla="*/ 2147483646 h 40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3" h="4067">
                <a:moveTo>
                  <a:pt x="0" y="4061"/>
                </a:moveTo>
                <a:lnTo>
                  <a:pt x="145" y="4064"/>
                </a:lnTo>
                <a:cubicBezTo>
                  <a:pt x="141" y="4067"/>
                  <a:pt x="145" y="3766"/>
                  <a:pt x="149" y="3364"/>
                </a:cubicBezTo>
                <a:cubicBezTo>
                  <a:pt x="153" y="2962"/>
                  <a:pt x="143" y="2090"/>
                  <a:pt x="137" y="1651"/>
                </a:cubicBezTo>
                <a:cubicBezTo>
                  <a:pt x="131" y="1212"/>
                  <a:pt x="138" y="971"/>
                  <a:pt x="139" y="710"/>
                </a:cubicBezTo>
                <a:cubicBezTo>
                  <a:pt x="141" y="448"/>
                  <a:pt x="136" y="184"/>
                  <a:pt x="136" y="65"/>
                </a:cubicBezTo>
                <a:cubicBezTo>
                  <a:pt x="136" y="30"/>
                  <a:pt x="102" y="18"/>
                  <a:pt x="102" y="18"/>
                </a:cubicBezTo>
                <a:cubicBezTo>
                  <a:pt x="41" y="0"/>
                  <a:pt x="1" y="7"/>
                  <a:pt x="1" y="7"/>
                </a:cubicBezTo>
                <a:lnTo>
                  <a:pt x="0" y="4061"/>
                </a:lnTo>
                <a:close/>
              </a:path>
            </a:pathLst>
          </a:custGeom>
          <a:solidFill>
            <a:schemeClr val="folHlink">
              <a:alpha val="70195"/>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6389" name="Freeform 10"/>
          <p:cNvSpPr>
            <a:spLocks/>
          </p:cNvSpPr>
          <p:nvPr/>
        </p:nvSpPr>
        <p:spPr bwMode="gray">
          <a:xfrm>
            <a:off x="-4763" y="0"/>
            <a:ext cx="330201" cy="327025"/>
          </a:xfrm>
          <a:custGeom>
            <a:avLst/>
            <a:gdLst>
              <a:gd name="T0" fmla="*/ 2147483646 w 156"/>
              <a:gd name="T1" fmla="*/ 0 h 206"/>
              <a:gd name="T2" fmla="*/ 2147483646 w 156"/>
              <a:gd name="T3" fmla="*/ 0 h 206"/>
              <a:gd name="T4" fmla="*/ 2147483646 w 156"/>
              <a:gd name="T5" fmla="*/ 2147483646 h 206"/>
              <a:gd name="T6" fmla="*/ 2147483646 w 156"/>
              <a:gd name="T7" fmla="*/ 2147483646 h 206"/>
              <a:gd name="T8" fmla="*/ 0 w 156"/>
              <a:gd name="T9" fmla="*/ 2147483646 h 206"/>
              <a:gd name="T10" fmla="*/ 2147483646 w 156"/>
              <a:gd name="T11" fmla="*/ 0 h 20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6" h="206">
                <a:moveTo>
                  <a:pt x="2" y="0"/>
                </a:moveTo>
                <a:lnTo>
                  <a:pt x="150" y="0"/>
                </a:lnTo>
                <a:cubicBezTo>
                  <a:pt x="156" y="71"/>
                  <a:pt x="144" y="149"/>
                  <a:pt x="144" y="149"/>
                </a:cubicBezTo>
                <a:cubicBezTo>
                  <a:pt x="133" y="181"/>
                  <a:pt x="111" y="189"/>
                  <a:pt x="87" y="197"/>
                </a:cubicBezTo>
                <a:cubicBezTo>
                  <a:pt x="44" y="206"/>
                  <a:pt x="0" y="197"/>
                  <a:pt x="0" y="197"/>
                </a:cubicBezTo>
                <a:lnTo>
                  <a:pt x="2" y="0"/>
                </a:lnTo>
                <a:close/>
              </a:path>
            </a:pathLst>
          </a:custGeom>
          <a:solidFill>
            <a:schemeClr val="accent2">
              <a:alpha val="70195"/>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nvGrpSpPr>
          <p:cNvPr id="16390" name="Group 11"/>
          <p:cNvGrpSpPr>
            <a:grpSpLocks/>
          </p:cNvGrpSpPr>
          <p:nvPr/>
        </p:nvGrpSpPr>
        <p:grpSpPr bwMode="auto">
          <a:xfrm>
            <a:off x="9791700" y="133350"/>
            <a:ext cx="2255838" cy="1160463"/>
            <a:chOff x="4688" y="182"/>
            <a:chExt cx="956" cy="656"/>
          </a:xfrm>
        </p:grpSpPr>
        <p:sp>
          <p:nvSpPr>
            <p:cNvPr id="16398" name="Freeform 12" descr="1"/>
            <p:cNvSpPr>
              <a:spLocks/>
            </p:cNvSpPr>
            <p:nvPr/>
          </p:nvSpPr>
          <p:spPr bwMode="gray">
            <a:xfrm>
              <a:off x="4688" y="182"/>
              <a:ext cx="462" cy="305"/>
            </a:xfrm>
            <a:custGeom>
              <a:avLst/>
              <a:gdLst>
                <a:gd name="T0" fmla="*/ 0 w 1718"/>
                <a:gd name="T1" fmla="*/ 0 h 1134"/>
                <a:gd name="T2" fmla="*/ 0 w 1718"/>
                <a:gd name="T3" fmla="*/ 0 h 1134"/>
                <a:gd name="T4" fmla="*/ 0 w 1718"/>
                <a:gd name="T5" fmla="*/ 0 h 1134"/>
                <a:gd name="T6" fmla="*/ 0 w 1718"/>
                <a:gd name="T7" fmla="*/ 0 h 1134"/>
                <a:gd name="T8" fmla="*/ 0 w 1718"/>
                <a:gd name="T9" fmla="*/ 0 h 1134"/>
                <a:gd name="T10" fmla="*/ 1 w 1718"/>
                <a:gd name="T11" fmla="*/ 0 h 1134"/>
                <a:gd name="T12" fmla="*/ 1 w 1718"/>
                <a:gd name="T13" fmla="*/ 0 h 1134"/>
                <a:gd name="T14" fmla="*/ 1 w 1718"/>
                <a:gd name="T15" fmla="*/ 0 h 1134"/>
                <a:gd name="T16" fmla="*/ 1 w 1718"/>
                <a:gd name="T17" fmla="*/ 0 h 1134"/>
                <a:gd name="T18" fmla="*/ 1 w 1718"/>
                <a:gd name="T19" fmla="*/ 0 h 1134"/>
                <a:gd name="T20" fmla="*/ 1 w 1718"/>
                <a:gd name="T21" fmla="*/ 0 h 1134"/>
                <a:gd name="T22" fmla="*/ 1 w 1718"/>
                <a:gd name="T23" fmla="*/ 0 h 1134"/>
                <a:gd name="T24" fmla="*/ 1 w 1718"/>
                <a:gd name="T25" fmla="*/ 0 h 1134"/>
                <a:gd name="T26" fmla="*/ 1 w 1718"/>
                <a:gd name="T27" fmla="*/ 1 h 1134"/>
                <a:gd name="T28" fmla="*/ 1 w 1718"/>
                <a:gd name="T29" fmla="*/ 1 h 1134"/>
                <a:gd name="T30" fmla="*/ 1 w 1718"/>
                <a:gd name="T31" fmla="*/ 1 h 1134"/>
                <a:gd name="T32" fmla="*/ 0 w 1718"/>
                <a:gd name="T33" fmla="*/ 1 h 1134"/>
                <a:gd name="T34" fmla="*/ 0 w 1718"/>
                <a:gd name="T35" fmla="*/ 1 h 1134"/>
                <a:gd name="T36" fmla="*/ 0 w 1718"/>
                <a:gd name="T37" fmla="*/ 1 h 1134"/>
                <a:gd name="T38" fmla="*/ 0 w 1718"/>
                <a:gd name="T39" fmla="*/ 1 h 1134"/>
                <a:gd name="T40" fmla="*/ 0 w 1718"/>
                <a:gd name="T41" fmla="*/ 0 h 1134"/>
                <a:gd name="T42" fmla="*/ 0 w 1718"/>
                <a:gd name="T43" fmla="*/ 0 h 1134"/>
                <a:gd name="T44" fmla="*/ 0 w 1718"/>
                <a:gd name="T45" fmla="*/ 0 h 1134"/>
                <a:gd name="T46" fmla="*/ 0 w 1718"/>
                <a:gd name="T47" fmla="*/ 0 h 1134"/>
                <a:gd name="T48" fmla="*/ 0 w 1718"/>
                <a:gd name="T49" fmla="*/ 0 h 1134"/>
                <a:gd name="T50" fmla="*/ 0 w 1718"/>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1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6399" name="Freeform 13"/>
            <p:cNvSpPr>
              <a:spLocks/>
            </p:cNvSpPr>
            <p:nvPr/>
          </p:nvSpPr>
          <p:spPr bwMode="gray">
            <a:xfrm>
              <a:off x="5182" y="182"/>
              <a:ext cx="462" cy="306"/>
            </a:xfrm>
            <a:custGeom>
              <a:avLst/>
              <a:gdLst>
                <a:gd name="T0" fmla="*/ 0 w 1712"/>
                <a:gd name="T1" fmla="*/ 0 h 1134"/>
                <a:gd name="T2" fmla="*/ 0 w 1712"/>
                <a:gd name="T3" fmla="*/ 0 h 1134"/>
                <a:gd name="T4" fmla="*/ 0 w 1712"/>
                <a:gd name="T5" fmla="*/ 0 h 1134"/>
                <a:gd name="T6" fmla="*/ 0 w 1712"/>
                <a:gd name="T7" fmla="*/ 0 h 1134"/>
                <a:gd name="T8" fmla="*/ 1 w 1712"/>
                <a:gd name="T9" fmla="*/ 0 h 1134"/>
                <a:gd name="T10" fmla="*/ 1 w 1712"/>
                <a:gd name="T11" fmla="*/ 0 h 1134"/>
                <a:gd name="T12" fmla="*/ 1 w 1712"/>
                <a:gd name="T13" fmla="*/ 0 h 1134"/>
                <a:gd name="T14" fmla="*/ 1 w 1712"/>
                <a:gd name="T15" fmla="*/ 0 h 1134"/>
                <a:gd name="T16" fmla="*/ 1 w 1712"/>
                <a:gd name="T17" fmla="*/ 0 h 1134"/>
                <a:gd name="T18" fmla="*/ 1 w 1712"/>
                <a:gd name="T19" fmla="*/ 0 h 1134"/>
                <a:gd name="T20" fmla="*/ 1 w 1712"/>
                <a:gd name="T21" fmla="*/ 0 h 1134"/>
                <a:gd name="T22" fmla="*/ 1 w 1712"/>
                <a:gd name="T23" fmla="*/ 0 h 1134"/>
                <a:gd name="T24" fmla="*/ 1 w 1712"/>
                <a:gd name="T25" fmla="*/ 1 h 1134"/>
                <a:gd name="T26" fmla="*/ 1 w 1712"/>
                <a:gd name="T27" fmla="*/ 1 h 1134"/>
                <a:gd name="T28" fmla="*/ 1 w 1712"/>
                <a:gd name="T29" fmla="*/ 1 h 1134"/>
                <a:gd name="T30" fmla="*/ 1 w 1712"/>
                <a:gd name="T31" fmla="*/ 1 h 1134"/>
                <a:gd name="T32" fmla="*/ 0 w 1712"/>
                <a:gd name="T33" fmla="*/ 1 h 1134"/>
                <a:gd name="T34" fmla="*/ 0 w 1712"/>
                <a:gd name="T35" fmla="*/ 1 h 1134"/>
                <a:gd name="T36" fmla="*/ 0 w 1712"/>
                <a:gd name="T37" fmla="*/ 1 h 1134"/>
                <a:gd name="T38" fmla="*/ 0 w 1712"/>
                <a:gd name="T39" fmla="*/ 1 h 1134"/>
                <a:gd name="T40" fmla="*/ 0 w 1712"/>
                <a:gd name="T41" fmla="*/ 0 h 1134"/>
                <a:gd name="T42" fmla="*/ 0 w 1712"/>
                <a:gd name="T43" fmla="*/ 0 h 1134"/>
                <a:gd name="T44" fmla="*/ 0 w 1712"/>
                <a:gd name="T45" fmla="*/ 0 h 1134"/>
                <a:gd name="T46" fmla="*/ 0 w 1712"/>
                <a:gd name="T47" fmla="*/ 0 h 1134"/>
                <a:gd name="T48" fmla="*/ 0 w 1712"/>
                <a:gd name="T49" fmla="*/ 0 h 1134"/>
                <a:gd name="T50" fmla="*/ 0 w 1712"/>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6400" name="Freeform 14"/>
            <p:cNvSpPr>
              <a:spLocks/>
            </p:cNvSpPr>
            <p:nvPr/>
          </p:nvSpPr>
          <p:spPr bwMode="gray">
            <a:xfrm>
              <a:off x="4688" y="532"/>
              <a:ext cx="462" cy="305"/>
            </a:xfrm>
            <a:custGeom>
              <a:avLst/>
              <a:gdLst>
                <a:gd name="T0" fmla="*/ 0 w 1718"/>
                <a:gd name="T1" fmla="*/ 0 h 1134"/>
                <a:gd name="T2" fmla="*/ 0 w 1718"/>
                <a:gd name="T3" fmla="*/ 0 h 1134"/>
                <a:gd name="T4" fmla="*/ 0 w 1718"/>
                <a:gd name="T5" fmla="*/ 0 h 1134"/>
                <a:gd name="T6" fmla="*/ 0 w 1718"/>
                <a:gd name="T7" fmla="*/ 0 h 1134"/>
                <a:gd name="T8" fmla="*/ 0 w 1718"/>
                <a:gd name="T9" fmla="*/ 0 h 1134"/>
                <a:gd name="T10" fmla="*/ 1 w 1718"/>
                <a:gd name="T11" fmla="*/ 0 h 1134"/>
                <a:gd name="T12" fmla="*/ 1 w 1718"/>
                <a:gd name="T13" fmla="*/ 0 h 1134"/>
                <a:gd name="T14" fmla="*/ 1 w 1718"/>
                <a:gd name="T15" fmla="*/ 0 h 1134"/>
                <a:gd name="T16" fmla="*/ 1 w 1718"/>
                <a:gd name="T17" fmla="*/ 0 h 1134"/>
                <a:gd name="T18" fmla="*/ 1 w 1718"/>
                <a:gd name="T19" fmla="*/ 0 h 1134"/>
                <a:gd name="T20" fmla="*/ 1 w 1718"/>
                <a:gd name="T21" fmla="*/ 0 h 1134"/>
                <a:gd name="T22" fmla="*/ 1 w 1718"/>
                <a:gd name="T23" fmla="*/ 0 h 1134"/>
                <a:gd name="T24" fmla="*/ 1 w 1718"/>
                <a:gd name="T25" fmla="*/ 0 h 1134"/>
                <a:gd name="T26" fmla="*/ 1 w 1718"/>
                <a:gd name="T27" fmla="*/ 1 h 1134"/>
                <a:gd name="T28" fmla="*/ 1 w 1718"/>
                <a:gd name="T29" fmla="*/ 1 h 1134"/>
                <a:gd name="T30" fmla="*/ 1 w 1718"/>
                <a:gd name="T31" fmla="*/ 1 h 1134"/>
                <a:gd name="T32" fmla="*/ 0 w 1718"/>
                <a:gd name="T33" fmla="*/ 1 h 1134"/>
                <a:gd name="T34" fmla="*/ 0 w 1718"/>
                <a:gd name="T35" fmla="*/ 1 h 1134"/>
                <a:gd name="T36" fmla="*/ 0 w 1718"/>
                <a:gd name="T37" fmla="*/ 1 h 1134"/>
                <a:gd name="T38" fmla="*/ 0 w 1718"/>
                <a:gd name="T39" fmla="*/ 1 h 1134"/>
                <a:gd name="T40" fmla="*/ 0 w 1718"/>
                <a:gd name="T41" fmla="*/ 0 h 1134"/>
                <a:gd name="T42" fmla="*/ 0 w 1718"/>
                <a:gd name="T43" fmla="*/ 0 h 1134"/>
                <a:gd name="T44" fmla="*/ 0 w 1718"/>
                <a:gd name="T45" fmla="*/ 0 h 1134"/>
                <a:gd name="T46" fmla="*/ 0 w 1718"/>
                <a:gd name="T47" fmla="*/ 0 h 1134"/>
                <a:gd name="T48" fmla="*/ 0 w 1718"/>
                <a:gd name="T49" fmla="*/ 0 h 1134"/>
                <a:gd name="T50" fmla="*/ 0 w 1718"/>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6401" name="Freeform 15"/>
            <p:cNvSpPr>
              <a:spLocks/>
            </p:cNvSpPr>
            <p:nvPr/>
          </p:nvSpPr>
          <p:spPr bwMode="gray">
            <a:xfrm>
              <a:off x="5182" y="532"/>
              <a:ext cx="462" cy="306"/>
            </a:xfrm>
            <a:custGeom>
              <a:avLst/>
              <a:gdLst>
                <a:gd name="T0" fmla="*/ 0 w 1712"/>
                <a:gd name="T1" fmla="*/ 0 h 1134"/>
                <a:gd name="T2" fmla="*/ 0 w 1712"/>
                <a:gd name="T3" fmla="*/ 0 h 1134"/>
                <a:gd name="T4" fmla="*/ 0 w 1712"/>
                <a:gd name="T5" fmla="*/ 0 h 1134"/>
                <a:gd name="T6" fmla="*/ 0 w 1712"/>
                <a:gd name="T7" fmla="*/ 0 h 1134"/>
                <a:gd name="T8" fmla="*/ 1 w 1712"/>
                <a:gd name="T9" fmla="*/ 0 h 1134"/>
                <a:gd name="T10" fmla="*/ 1 w 1712"/>
                <a:gd name="T11" fmla="*/ 0 h 1134"/>
                <a:gd name="T12" fmla="*/ 1 w 1712"/>
                <a:gd name="T13" fmla="*/ 0 h 1134"/>
                <a:gd name="T14" fmla="*/ 1 w 1712"/>
                <a:gd name="T15" fmla="*/ 0 h 1134"/>
                <a:gd name="T16" fmla="*/ 1 w 1712"/>
                <a:gd name="T17" fmla="*/ 0 h 1134"/>
                <a:gd name="T18" fmla="*/ 1 w 1712"/>
                <a:gd name="T19" fmla="*/ 0 h 1134"/>
                <a:gd name="T20" fmla="*/ 1 w 1712"/>
                <a:gd name="T21" fmla="*/ 0 h 1134"/>
                <a:gd name="T22" fmla="*/ 1 w 1712"/>
                <a:gd name="T23" fmla="*/ 0 h 1134"/>
                <a:gd name="T24" fmla="*/ 1 w 1712"/>
                <a:gd name="T25" fmla="*/ 1 h 1134"/>
                <a:gd name="T26" fmla="*/ 1 w 1712"/>
                <a:gd name="T27" fmla="*/ 1 h 1134"/>
                <a:gd name="T28" fmla="*/ 1 w 1712"/>
                <a:gd name="T29" fmla="*/ 1 h 1134"/>
                <a:gd name="T30" fmla="*/ 1 w 1712"/>
                <a:gd name="T31" fmla="*/ 1 h 1134"/>
                <a:gd name="T32" fmla="*/ 0 w 1712"/>
                <a:gd name="T33" fmla="*/ 1 h 1134"/>
                <a:gd name="T34" fmla="*/ 0 w 1712"/>
                <a:gd name="T35" fmla="*/ 1 h 1134"/>
                <a:gd name="T36" fmla="*/ 0 w 1712"/>
                <a:gd name="T37" fmla="*/ 1 h 1134"/>
                <a:gd name="T38" fmla="*/ 0 w 1712"/>
                <a:gd name="T39" fmla="*/ 1 h 1134"/>
                <a:gd name="T40" fmla="*/ 0 w 1712"/>
                <a:gd name="T41" fmla="*/ 0 h 1134"/>
                <a:gd name="T42" fmla="*/ 0 w 1712"/>
                <a:gd name="T43" fmla="*/ 0 h 1134"/>
                <a:gd name="T44" fmla="*/ 0 w 1712"/>
                <a:gd name="T45" fmla="*/ 0 h 1134"/>
                <a:gd name="T46" fmla="*/ 0 w 1712"/>
                <a:gd name="T47" fmla="*/ 0 h 1134"/>
                <a:gd name="T48" fmla="*/ 0 w 1712"/>
                <a:gd name="T49" fmla="*/ 0 h 1134"/>
                <a:gd name="T50" fmla="*/ 0 w 1712"/>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blipFill dpi="0" rotWithShape="1">
              <a:blip r:embed="rId17"/>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pic>
        <p:nvPicPr>
          <p:cNvPr id="16391" name="Picture 16" descr="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rot="-596429">
            <a:off x="11672888" y="36513"/>
            <a:ext cx="244475"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92" name="Rectangle 2"/>
          <p:cNvSpPr>
            <a:spLocks noGrp="1" noChangeArrowheads="1"/>
          </p:cNvSpPr>
          <p:nvPr>
            <p:ph type="title"/>
          </p:nvPr>
        </p:nvSpPr>
        <p:spPr bwMode="gray">
          <a:xfrm>
            <a:off x="571500" y="284163"/>
            <a:ext cx="8978900" cy="944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6393" name="Rectangle 3"/>
          <p:cNvSpPr>
            <a:spLocks noGrp="1" noChangeArrowheads="1"/>
          </p:cNvSpPr>
          <p:nvPr>
            <p:ph type="body" idx="1"/>
          </p:nvPr>
        </p:nvSpPr>
        <p:spPr bwMode="gray">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fontAlgn="base">
              <a:spcBef>
                <a:spcPct val="0"/>
              </a:spcBef>
              <a:spcAft>
                <a:spcPct val="0"/>
              </a:spcAft>
            </a:pPr>
            <a:fld id="{E511A13B-D102-417A-8E6B-FDD72955AC41}" type="slidenum">
              <a:rPr lang="en-US" altLang="en-US" smtClean="0"/>
              <a:pPr fontAlgn="base">
                <a:spcBef>
                  <a:spcPct val="0"/>
                </a:spcBef>
                <a:spcAft>
                  <a:spcPct val="0"/>
                </a:spcAft>
              </a:pPr>
              <a:t>‹#›</a:t>
            </a:fld>
            <a:endParaRPr lang="en-US" altLang="en-US"/>
          </a:p>
        </p:txBody>
      </p:sp>
      <p:sp>
        <p:nvSpPr>
          <p:cNvPr id="21517" name="TextBox 16"/>
          <p:cNvSpPr txBox="1">
            <a:spLocks noChangeArrowheads="1"/>
          </p:cNvSpPr>
          <p:nvPr/>
        </p:nvSpPr>
        <p:spPr bwMode="auto">
          <a:xfrm rot="16200000">
            <a:off x="-692150" y="5938838"/>
            <a:ext cx="1690687"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1990148472"/>
      </p:ext>
    </p:extLst>
  </p:cSld>
  <p:clrMap bg1="lt1" tx1="dk1" bg2="lt2" tx2="dk2" accent1="accent1" accent2="accent2" accent3="accent3" accent4="accent4" accent5="accent5" accent6="accent6" hlink="hlink" folHlink="folHlink"/>
  <p:sldLayoutIdLst>
    <p:sldLayoutId id="2147485767" r:id="rId1"/>
    <p:sldLayoutId id="2147485768" r:id="rId2"/>
    <p:sldLayoutId id="2147485769" r:id="rId3"/>
    <p:sldLayoutId id="2147485770" r:id="rId4"/>
    <p:sldLayoutId id="2147485771" r:id="rId5"/>
    <p:sldLayoutId id="2147485772" r:id="rId6"/>
    <p:sldLayoutId id="2147485773" r:id="rId7"/>
    <p:sldLayoutId id="2147485774" r:id="rId8"/>
    <p:sldLayoutId id="2147485775" r:id="rId9"/>
    <p:sldLayoutId id="2147485776" r:id="rId10"/>
    <p:sldLayoutId id="2147485777" r:id="rId11"/>
    <p:sldLayoutId id="2147485778" r:id="rId12"/>
    <p:sldLayoutId id="2147485779" r:id="rId13"/>
    <p:sldLayoutId id="2147485780" r:id="rId14"/>
  </p:sldLayoutIdLst>
  <p:txStyles>
    <p:titleStyle>
      <a:lvl1pPr algn="l" rtl="0" eaLnBrk="0" fontAlgn="base" hangingPunct="0">
        <a:spcBef>
          <a:spcPct val="0"/>
        </a:spcBef>
        <a:spcAft>
          <a:spcPct val="0"/>
        </a:spcAft>
        <a:defRPr sz="4200" b="1">
          <a:solidFill>
            <a:srgbClr val="000000"/>
          </a:solidFill>
          <a:latin typeface="+mj-lt"/>
          <a:ea typeface="+mj-ea"/>
          <a:cs typeface="+mj-cs"/>
        </a:defRPr>
      </a:lvl1pPr>
      <a:lvl2pPr algn="l" rtl="0" eaLnBrk="0" fontAlgn="base" hangingPunct="0">
        <a:spcBef>
          <a:spcPct val="0"/>
        </a:spcBef>
        <a:spcAft>
          <a:spcPct val="0"/>
        </a:spcAft>
        <a:defRPr sz="4200" b="1">
          <a:solidFill>
            <a:srgbClr val="000000"/>
          </a:solidFill>
          <a:latin typeface="Arial" charset="0"/>
        </a:defRPr>
      </a:lvl2pPr>
      <a:lvl3pPr algn="l" rtl="0" eaLnBrk="0" fontAlgn="base" hangingPunct="0">
        <a:spcBef>
          <a:spcPct val="0"/>
        </a:spcBef>
        <a:spcAft>
          <a:spcPct val="0"/>
        </a:spcAft>
        <a:defRPr sz="4200" b="1">
          <a:solidFill>
            <a:srgbClr val="000000"/>
          </a:solidFill>
          <a:latin typeface="Arial" charset="0"/>
        </a:defRPr>
      </a:lvl3pPr>
      <a:lvl4pPr algn="l" rtl="0" eaLnBrk="0" fontAlgn="base" hangingPunct="0">
        <a:spcBef>
          <a:spcPct val="0"/>
        </a:spcBef>
        <a:spcAft>
          <a:spcPct val="0"/>
        </a:spcAft>
        <a:defRPr sz="4200" b="1">
          <a:solidFill>
            <a:srgbClr val="000000"/>
          </a:solidFill>
          <a:latin typeface="Arial" charset="0"/>
        </a:defRPr>
      </a:lvl4pPr>
      <a:lvl5pPr algn="l" rtl="0" eaLnBrk="0" fontAlgn="base" hangingPunct="0">
        <a:spcBef>
          <a:spcPct val="0"/>
        </a:spcBef>
        <a:spcAft>
          <a:spcPct val="0"/>
        </a:spcAft>
        <a:defRPr sz="4200" b="1">
          <a:solidFill>
            <a:srgbClr val="000000"/>
          </a:solidFill>
          <a:latin typeface="Arial" charset="0"/>
        </a:defRPr>
      </a:lvl5pPr>
      <a:lvl6pPr marL="457200" algn="l" rtl="0" eaLnBrk="1" fontAlgn="base" hangingPunct="1">
        <a:spcBef>
          <a:spcPct val="0"/>
        </a:spcBef>
        <a:spcAft>
          <a:spcPct val="0"/>
        </a:spcAft>
        <a:defRPr sz="4200" b="1">
          <a:solidFill>
            <a:srgbClr val="000000"/>
          </a:solidFill>
          <a:latin typeface="Arial" charset="0"/>
        </a:defRPr>
      </a:lvl6pPr>
      <a:lvl7pPr marL="914400" algn="l" rtl="0" eaLnBrk="1" fontAlgn="base" hangingPunct="1">
        <a:spcBef>
          <a:spcPct val="0"/>
        </a:spcBef>
        <a:spcAft>
          <a:spcPct val="0"/>
        </a:spcAft>
        <a:defRPr sz="4200" b="1">
          <a:solidFill>
            <a:srgbClr val="000000"/>
          </a:solidFill>
          <a:latin typeface="Arial" charset="0"/>
        </a:defRPr>
      </a:lvl7pPr>
      <a:lvl8pPr marL="1371600" algn="l" rtl="0" eaLnBrk="1" fontAlgn="base" hangingPunct="1">
        <a:spcBef>
          <a:spcPct val="0"/>
        </a:spcBef>
        <a:spcAft>
          <a:spcPct val="0"/>
        </a:spcAft>
        <a:defRPr sz="4200" b="1">
          <a:solidFill>
            <a:srgbClr val="000000"/>
          </a:solidFill>
          <a:latin typeface="Arial" charset="0"/>
        </a:defRPr>
      </a:lvl8pPr>
      <a:lvl9pPr marL="1828800" algn="l" rtl="0" eaLnBrk="1" fontAlgn="base" hangingPunct="1">
        <a:spcBef>
          <a:spcPct val="0"/>
        </a:spcBef>
        <a:spcAft>
          <a:spcPct val="0"/>
        </a:spcAft>
        <a:defRPr sz="4200" b="1">
          <a:solidFill>
            <a:srgbClr val="0000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2770" name="Freeform 126"/>
          <p:cNvSpPr>
            <a:spLocks/>
          </p:cNvSpPr>
          <p:nvPr/>
        </p:nvSpPr>
        <p:spPr bwMode="gray">
          <a:xfrm>
            <a:off x="-17463" y="342900"/>
            <a:ext cx="8043863" cy="679450"/>
          </a:xfrm>
          <a:custGeom>
            <a:avLst/>
            <a:gdLst>
              <a:gd name="T0" fmla="*/ 0 w 3800"/>
              <a:gd name="T1" fmla="*/ 0 h 428"/>
              <a:gd name="T2" fmla="*/ 2147483646 w 3800"/>
              <a:gd name="T3" fmla="*/ 0 h 428"/>
              <a:gd name="T4" fmla="*/ 2147483646 w 3800"/>
              <a:gd name="T5" fmla="*/ 2147483646 h 428"/>
              <a:gd name="T6" fmla="*/ 0 60000 65536"/>
              <a:gd name="T7" fmla="*/ 0 60000 65536"/>
              <a:gd name="T8" fmla="*/ 0 60000 65536"/>
            </a:gdLst>
            <a:ahLst/>
            <a:cxnLst>
              <a:cxn ang="T6">
                <a:pos x="T0" y="T1"/>
              </a:cxn>
              <a:cxn ang="T7">
                <a:pos x="T2" y="T3"/>
              </a:cxn>
              <a:cxn ang="T8">
                <a:pos x="T4" y="T5"/>
              </a:cxn>
            </a:cxnLst>
            <a:rect l="0" t="0" r="r" b="b"/>
            <a:pathLst>
              <a:path w="3800" h="428">
                <a:moveTo>
                  <a:pt x="0" y="0"/>
                </a:moveTo>
                <a:lnTo>
                  <a:pt x="3800" y="0"/>
                </a:lnTo>
                <a:lnTo>
                  <a:pt x="3456" y="4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029" name="Rectangle 5"/>
          <p:cNvSpPr>
            <a:spLocks noGrp="1" noChangeArrowheads="1"/>
          </p:cNvSpPr>
          <p:nvPr>
            <p:ph type="ftr" sz="quarter" idx="3"/>
          </p:nvPr>
        </p:nvSpPr>
        <p:spPr bwMode="gray">
          <a:xfrm>
            <a:off x="7620000" y="6483350"/>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000000"/>
                </a:solidFill>
                <a:latin typeface="Arial" charset="0"/>
              </a:defRPr>
            </a:lvl1pPr>
          </a:lstStyle>
          <a:p>
            <a:pPr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10566400" y="6477000"/>
            <a:ext cx="11176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a:solidFill>
                  <a:srgbClr val="000000"/>
                </a:solidFill>
                <a:latin typeface="Arial" panose="020B0604020202020204" pitchFamily="34" charset="0"/>
              </a:defRPr>
            </a:lvl1pPr>
          </a:lstStyle>
          <a:p>
            <a:pPr fontAlgn="base">
              <a:spcBef>
                <a:spcPct val="0"/>
              </a:spcBef>
              <a:spcAft>
                <a:spcPct val="0"/>
              </a:spcAft>
            </a:pPr>
            <a:fld id="{7B5BAA47-F5C3-479C-8C15-FB5870B3BCC1}" type="slidenum">
              <a:rPr lang="en-US" altLang="en-US" smtClean="0"/>
              <a:pPr fontAlgn="base">
                <a:spcBef>
                  <a:spcPct val="0"/>
                </a:spcBef>
                <a:spcAft>
                  <a:spcPct val="0"/>
                </a:spcAft>
              </a:pPr>
              <a:t>‹#›</a:t>
            </a:fld>
            <a:endParaRPr lang="en-US" altLang="en-US"/>
          </a:p>
        </p:txBody>
      </p:sp>
      <p:sp>
        <p:nvSpPr>
          <p:cNvPr id="1028" name="Rectangle 4"/>
          <p:cNvSpPr>
            <a:spLocks noGrp="1" noChangeArrowheads="1"/>
          </p:cNvSpPr>
          <p:nvPr>
            <p:ph type="dt" sz="half" idx="2"/>
          </p:nvPr>
        </p:nvSpPr>
        <p:spPr bwMode="gray">
          <a:xfrm>
            <a:off x="4978400" y="6477000"/>
            <a:ext cx="25400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000000"/>
                </a:solidFill>
                <a:latin typeface="Arial" charset="0"/>
              </a:defRPr>
            </a:lvl1pPr>
          </a:lstStyle>
          <a:p>
            <a:pPr fontAlgn="base">
              <a:spcBef>
                <a:spcPct val="0"/>
              </a:spcBef>
              <a:spcAft>
                <a:spcPct val="0"/>
              </a:spcAft>
              <a:defRPr/>
            </a:pPr>
            <a:endParaRPr lang="en-US"/>
          </a:p>
        </p:txBody>
      </p:sp>
      <p:sp>
        <p:nvSpPr>
          <p:cNvPr id="32774" name="Rectangle 3"/>
          <p:cNvSpPr>
            <a:spLocks noGrp="1" noChangeArrowheads="1"/>
          </p:cNvSpPr>
          <p:nvPr>
            <p:ph type="body" idx="1"/>
          </p:nvPr>
        </p:nvSpPr>
        <p:spPr bwMode="gray">
          <a:xfrm>
            <a:off x="406400" y="1066800"/>
            <a:ext cx="11277600"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32775" name="Group 191"/>
          <p:cNvGrpSpPr>
            <a:grpSpLocks/>
          </p:cNvGrpSpPr>
          <p:nvPr/>
        </p:nvGrpSpPr>
        <p:grpSpPr bwMode="auto">
          <a:xfrm>
            <a:off x="406400" y="800100"/>
            <a:ext cx="11169650" cy="131763"/>
            <a:chOff x="192" y="498"/>
            <a:chExt cx="5376" cy="78"/>
          </a:xfrm>
        </p:grpSpPr>
        <p:grpSp>
          <p:nvGrpSpPr>
            <p:cNvPr id="32784" name="Group 192"/>
            <p:cNvGrpSpPr>
              <a:grpSpLocks/>
            </p:cNvGrpSpPr>
            <p:nvPr userDrawn="1"/>
          </p:nvGrpSpPr>
          <p:grpSpPr bwMode="auto">
            <a:xfrm>
              <a:off x="192" y="498"/>
              <a:ext cx="5376" cy="78"/>
              <a:chOff x="192" y="498"/>
              <a:chExt cx="5376" cy="78"/>
            </a:xfrm>
          </p:grpSpPr>
          <p:sp>
            <p:nvSpPr>
              <p:cNvPr id="37906" name="Rectangle 193"/>
              <p:cNvSpPr>
                <a:spLocks noChangeArrowheads="1"/>
              </p:cNvSpPr>
              <p:nvPr userDrawn="1"/>
            </p:nvSpPr>
            <p:spPr bwMode="gray">
              <a:xfrm>
                <a:off x="192" y="498"/>
                <a:ext cx="1488" cy="78"/>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2787" name="Line 194"/>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pic>
          <p:nvPicPr>
            <p:cNvPr id="32785" name="Picture 195" descr="Untitled-4 copy"/>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a:off x="300" y="504"/>
              <a:ext cx="72"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896" name="Rectangle 223"/>
          <p:cNvSpPr>
            <a:spLocks noChangeArrowheads="1"/>
          </p:cNvSpPr>
          <p:nvPr/>
        </p:nvSpPr>
        <p:spPr bwMode="gray">
          <a:xfrm>
            <a:off x="10350500" y="463550"/>
            <a:ext cx="601663" cy="444500"/>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7897" name="Rectangle 224"/>
          <p:cNvSpPr>
            <a:spLocks noChangeArrowheads="1"/>
          </p:cNvSpPr>
          <p:nvPr/>
        </p:nvSpPr>
        <p:spPr bwMode="gray">
          <a:xfrm>
            <a:off x="10972800" y="0"/>
            <a:ext cx="601663" cy="444500"/>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7898" name="Rectangle 225" descr="01"/>
          <p:cNvSpPr>
            <a:spLocks noChangeArrowheads="1"/>
          </p:cNvSpPr>
          <p:nvPr/>
        </p:nvSpPr>
        <p:spPr bwMode="gray">
          <a:xfrm>
            <a:off x="10350500" y="0"/>
            <a:ext cx="601663" cy="444500"/>
          </a:xfrm>
          <a:prstGeom prst="rect">
            <a:avLst/>
          </a:prstGeom>
          <a:blipFill dpi="0" rotWithShape="1">
            <a:blip r:embed="rId14"/>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7899" name="Rectangle 226" descr="02"/>
          <p:cNvSpPr>
            <a:spLocks noChangeArrowheads="1"/>
          </p:cNvSpPr>
          <p:nvPr/>
        </p:nvSpPr>
        <p:spPr bwMode="gray">
          <a:xfrm>
            <a:off x="9107488" y="463550"/>
            <a:ext cx="601662" cy="444500"/>
          </a:xfrm>
          <a:prstGeom prst="rect">
            <a:avLst/>
          </a:prstGeom>
          <a:blipFill dpi="0" rotWithShape="1">
            <a:blip r:embed="rId15"/>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7900" name="Rectangle 227" descr="03"/>
          <p:cNvSpPr>
            <a:spLocks noChangeArrowheads="1"/>
          </p:cNvSpPr>
          <p:nvPr/>
        </p:nvSpPr>
        <p:spPr bwMode="gray">
          <a:xfrm>
            <a:off x="9729788" y="463550"/>
            <a:ext cx="601662" cy="444500"/>
          </a:xfrm>
          <a:prstGeom prst="rect">
            <a:avLst/>
          </a:prstGeom>
          <a:blipFill dpi="0" rotWithShape="1">
            <a:blip r:embed="rId16"/>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7901" name="Rectangle 228" descr="04"/>
          <p:cNvSpPr>
            <a:spLocks noChangeArrowheads="1"/>
          </p:cNvSpPr>
          <p:nvPr/>
        </p:nvSpPr>
        <p:spPr bwMode="gray">
          <a:xfrm>
            <a:off x="10972800" y="463550"/>
            <a:ext cx="601663" cy="444500"/>
          </a:xfrm>
          <a:prstGeom prst="rect">
            <a:avLst/>
          </a:prstGeom>
          <a:blipFill dpi="0" rotWithShape="1">
            <a:blip r:embed="rId17"/>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2782" name="Rectangle 2"/>
          <p:cNvSpPr>
            <a:spLocks noGrp="1" noChangeArrowheads="1"/>
          </p:cNvSpPr>
          <p:nvPr>
            <p:ph type="title"/>
          </p:nvPr>
        </p:nvSpPr>
        <p:spPr bwMode="black">
          <a:xfrm>
            <a:off x="406400" y="152400"/>
            <a:ext cx="8229600" cy="56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7903" name="TextBox 18"/>
          <p:cNvSpPr txBox="1">
            <a:spLocks noChangeArrowheads="1"/>
          </p:cNvSpPr>
          <p:nvPr userDrawn="1"/>
        </p:nvSpPr>
        <p:spPr bwMode="auto">
          <a:xfrm>
            <a:off x="10499725"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1842881975"/>
      </p:ext>
    </p:extLst>
  </p:cSld>
  <p:clrMap bg1="lt1" tx1="dk1" bg2="lt2" tx2="dk2" accent1="accent1" accent2="accent2" accent3="accent3" accent4="accent4" accent5="accent5" accent6="accent6" hlink="hlink" folHlink="folHlink"/>
  <p:sldLayoutIdLst>
    <p:sldLayoutId id="2147485782" r:id="rId1"/>
    <p:sldLayoutId id="2147485783" r:id="rId2"/>
    <p:sldLayoutId id="2147485784" r:id="rId3"/>
    <p:sldLayoutId id="2147485785" r:id="rId4"/>
    <p:sldLayoutId id="2147485786" r:id="rId5"/>
    <p:sldLayoutId id="2147485787" r:id="rId6"/>
    <p:sldLayoutId id="2147485788" r:id="rId7"/>
    <p:sldLayoutId id="2147485789" r:id="rId8"/>
    <p:sldLayoutId id="2147485790" r:id="rId9"/>
    <p:sldLayoutId id="2147485791" r:id="rId10"/>
    <p:sldLayoutId id="2147485792" r:id="rId11"/>
  </p:sldLayoutIdLst>
  <p:txStyles>
    <p:titleStyle>
      <a:lvl1pPr algn="l" rtl="0" eaLnBrk="0" fontAlgn="base" hangingPunct="0">
        <a:spcBef>
          <a:spcPct val="0"/>
        </a:spcBef>
        <a:spcAft>
          <a:spcPct val="0"/>
        </a:spcAft>
        <a:defRPr sz="3200">
          <a:solidFill>
            <a:schemeClr val="tx2"/>
          </a:solidFill>
          <a:latin typeface="+mj-lt"/>
          <a:ea typeface="+mj-ea"/>
          <a:cs typeface="+mj-cs"/>
        </a:defRPr>
      </a:lvl1pPr>
      <a:lvl2pPr algn="l" rtl="0" eaLnBrk="0" fontAlgn="base" hangingPunct="0">
        <a:spcBef>
          <a:spcPct val="0"/>
        </a:spcBef>
        <a:spcAft>
          <a:spcPct val="0"/>
        </a:spcAft>
        <a:defRPr sz="3200">
          <a:solidFill>
            <a:schemeClr val="tx2"/>
          </a:solidFill>
          <a:latin typeface="Arial" charset="0"/>
        </a:defRPr>
      </a:lvl2pPr>
      <a:lvl3pPr algn="l" rtl="0" eaLnBrk="0" fontAlgn="base" hangingPunct="0">
        <a:spcBef>
          <a:spcPct val="0"/>
        </a:spcBef>
        <a:spcAft>
          <a:spcPct val="0"/>
        </a:spcAft>
        <a:defRPr sz="3200">
          <a:solidFill>
            <a:schemeClr val="tx2"/>
          </a:solidFill>
          <a:latin typeface="Arial" charset="0"/>
        </a:defRPr>
      </a:lvl3pPr>
      <a:lvl4pPr algn="l" rtl="0" eaLnBrk="0" fontAlgn="base" hangingPunct="0">
        <a:spcBef>
          <a:spcPct val="0"/>
        </a:spcBef>
        <a:spcAft>
          <a:spcPct val="0"/>
        </a:spcAft>
        <a:defRPr sz="3200">
          <a:solidFill>
            <a:schemeClr val="tx2"/>
          </a:solidFill>
          <a:latin typeface="Arial" charset="0"/>
        </a:defRPr>
      </a:lvl4pPr>
      <a:lvl5pPr algn="l" rtl="0" eaLnBrk="0" fontAlgn="base" hangingPunct="0">
        <a:spcBef>
          <a:spcPct val="0"/>
        </a:spcBef>
        <a:spcAft>
          <a:spcPct val="0"/>
        </a:spcAft>
        <a:defRPr sz="3200">
          <a:solidFill>
            <a:schemeClr val="tx2"/>
          </a:solidFill>
          <a:latin typeface="Arial" charset="0"/>
        </a:defRPr>
      </a:lvl5pPr>
      <a:lvl6pPr marL="457200" algn="l" rtl="0" eaLnBrk="1" fontAlgn="base" hangingPunct="1">
        <a:spcBef>
          <a:spcPct val="0"/>
        </a:spcBef>
        <a:spcAft>
          <a:spcPct val="0"/>
        </a:spcAft>
        <a:defRPr sz="3200">
          <a:solidFill>
            <a:schemeClr val="tx2"/>
          </a:solidFill>
          <a:latin typeface="Arial" charset="0"/>
        </a:defRPr>
      </a:lvl6pPr>
      <a:lvl7pPr marL="914400" algn="l" rtl="0" eaLnBrk="1" fontAlgn="base" hangingPunct="1">
        <a:spcBef>
          <a:spcPct val="0"/>
        </a:spcBef>
        <a:spcAft>
          <a:spcPct val="0"/>
        </a:spcAft>
        <a:defRPr sz="3200">
          <a:solidFill>
            <a:schemeClr val="tx2"/>
          </a:solidFill>
          <a:latin typeface="Arial" charset="0"/>
        </a:defRPr>
      </a:lvl7pPr>
      <a:lvl8pPr marL="1371600" algn="l" rtl="0" eaLnBrk="1" fontAlgn="base" hangingPunct="1">
        <a:spcBef>
          <a:spcPct val="0"/>
        </a:spcBef>
        <a:spcAft>
          <a:spcPct val="0"/>
        </a:spcAft>
        <a:defRPr sz="3200">
          <a:solidFill>
            <a:schemeClr val="tx2"/>
          </a:solidFill>
          <a:latin typeface="Arial" charset="0"/>
        </a:defRPr>
      </a:lvl8pPr>
      <a:lvl9pPr marL="1828800" algn="l" rtl="0" eaLnBrk="1" fontAlgn="base" hangingPunct="1">
        <a:spcBef>
          <a:spcPct val="0"/>
        </a:spcBef>
        <a:spcAft>
          <a:spcPct val="0"/>
        </a:spcAft>
        <a:defRPr sz="3200">
          <a:solidFill>
            <a:schemeClr val="tx2"/>
          </a:solidFill>
          <a:latin typeface="Arial" charset="0"/>
        </a:defRPr>
      </a:lvl9pPr>
    </p:titleStyle>
    <p:bodyStyle>
      <a:lvl1pPr marL="342900" indent="-342900" algn="l" rtl="0" eaLnBrk="0" fontAlgn="base" hangingPunct="0">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cSld>
    <p:bg bwMode="gray">
      <p:bgPr>
        <a:gradFill rotWithShape="0">
          <a:gsLst>
            <a:gs pos="0">
              <a:srgbClr val="FFFFFF"/>
            </a:gs>
            <a:gs pos="100000">
              <a:schemeClr val="bg1"/>
            </a:gs>
          </a:gsLst>
          <a:lin ang="5400000" scaled="1"/>
        </a:gradFill>
        <a:effectLst/>
      </p:bgPr>
    </p:bg>
    <p:spTree>
      <p:nvGrpSpPr>
        <p:cNvPr id="1" name=""/>
        <p:cNvGrpSpPr/>
        <p:nvPr/>
      </p:nvGrpSpPr>
      <p:grpSpPr>
        <a:xfrm>
          <a:off x="0" y="0"/>
          <a:ext cx="0" cy="0"/>
          <a:chOff x="0" y="0"/>
          <a:chExt cx="0" cy="0"/>
        </a:xfrm>
      </p:grpSpPr>
      <p:sp>
        <p:nvSpPr>
          <p:cNvPr id="48130" name="AutoShape 185"/>
          <p:cNvSpPr>
            <a:spLocks noChangeArrowheads="1"/>
          </p:cNvSpPr>
          <p:nvPr/>
        </p:nvSpPr>
        <p:spPr bwMode="gray">
          <a:xfrm>
            <a:off x="203200" y="152400"/>
            <a:ext cx="11785600" cy="914400"/>
          </a:xfrm>
          <a:prstGeom prst="roundRect">
            <a:avLst>
              <a:gd name="adj" fmla="val 23611"/>
            </a:avLst>
          </a:prstGeom>
          <a:blipFill dpi="0" rotWithShape="1">
            <a:blip r:embed="rId13"/>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i="1">
              <a:solidFill>
                <a:srgbClr val="000000"/>
              </a:solidFill>
              <a:latin typeface="Arial" panose="020B0604020202020204" pitchFamily="34" charset="0"/>
            </a:endParaRPr>
          </a:p>
        </p:txBody>
      </p:sp>
      <p:sp>
        <p:nvSpPr>
          <p:cNvPr id="33795" name="Rectangle 3"/>
          <p:cNvSpPr>
            <a:spLocks noGrp="1" noChangeArrowheads="1"/>
          </p:cNvSpPr>
          <p:nvPr>
            <p:ph type="body" idx="1"/>
          </p:nvPr>
        </p:nvSpPr>
        <p:spPr bwMode="gray">
          <a:xfrm>
            <a:off x="609600" y="1295400"/>
            <a:ext cx="11176000" cy="510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33796" name="Line 135"/>
          <p:cNvSpPr>
            <a:spLocks noChangeShapeType="1"/>
          </p:cNvSpPr>
          <p:nvPr/>
        </p:nvSpPr>
        <p:spPr bwMode="white">
          <a:xfrm>
            <a:off x="12700" y="5967413"/>
            <a:ext cx="855663" cy="0"/>
          </a:xfrm>
          <a:prstGeom prst="line">
            <a:avLst/>
          </a:prstGeom>
          <a:noFill/>
          <a:ln w="12700">
            <a:solidFill>
              <a:srgbClr val="FFFFFF"/>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pic>
        <p:nvPicPr>
          <p:cNvPr id="33797" name="Picture 175" descr="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557963" y="0"/>
            <a:ext cx="5735637" cy="90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798" name="Rectangle 2"/>
          <p:cNvSpPr>
            <a:spLocks noGrp="1" noChangeArrowheads="1"/>
          </p:cNvSpPr>
          <p:nvPr>
            <p:ph type="title"/>
          </p:nvPr>
        </p:nvSpPr>
        <p:spPr bwMode="gray">
          <a:xfrm>
            <a:off x="1219200" y="304800"/>
            <a:ext cx="9652000" cy="563563"/>
          </a:xfrm>
          <a:prstGeom prst="rect">
            <a:avLst/>
          </a:prstGeom>
          <a:noFill/>
          <a:ln>
            <a:noFill/>
          </a:ln>
          <a:effectLst>
            <a:outerShdw dist="28398" dir="1593903"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210" name="Rectangle 186"/>
          <p:cNvSpPr>
            <a:spLocks noGrp="1" noChangeArrowheads="1"/>
          </p:cNvSpPr>
          <p:nvPr>
            <p:ph type="dt" sz="half" idx="2"/>
          </p:nvPr>
        </p:nvSpPr>
        <p:spPr bwMode="auto">
          <a:xfrm>
            <a:off x="609600" y="6477000"/>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defRPr sz="1000" i="0">
                <a:solidFill>
                  <a:srgbClr val="000000"/>
                </a:solidFill>
                <a:latin typeface="Arial" charset="0"/>
              </a:defRPr>
            </a:lvl1pPr>
          </a:lstStyle>
          <a:p>
            <a:pPr fontAlgn="base">
              <a:spcBef>
                <a:spcPct val="0"/>
              </a:spcBef>
              <a:spcAft>
                <a:spcPct val="0"/>
              </a:spcAft>
              <a:defRPr/>
            </a:pPr>
            <a:endParaRPr lang="en-US"/>
          </a:p>
        </p:txBody>
      </p:sp>
      <p:sp>
        <p:nvSpPr>
          <p:cNvPr id="1211" name="Rectangle 187"/>
          <p:cNvSpPr>
            <a:spLocks noGrp="1" noChangeArrowheads="1"/>
          </p:cNvSpPr>
          <p:nvPr>
            <p:ph type="ftr" sz="quarter" idx="3"/>
          </p:nvPr>
        </p:nvSpPr>
        <p:spPr bwMode="auto">
          <a:xfrm>
            <a:off x="4165600" y="6477000"/>
            <a:ext cx="3860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i="0">
                <a:solidFill>
                  <a:srgbClr val="000000"/>
                </a:solidFill>
                <a:latin typeface="Arial" charset="0"/>
              </a:defRPr>
            </a:lvl1pPr>
          </a:lstStyle>
          <a:p>
            <a:pPr fontAlgn="base">
              <a:spcBef>
                <a:spcPct val="0"/>
              </a:spcBef>
              <a:spcAft>
                <a:spcPct val="0"/>
              </a:spcAft>
              <a:defRPr/>
            </a:pPr>
            <a:endParaRPr lang="en-US"/>
          </a:p>
        </p:txBody>
      </p:sp>
      <p:sp>
        <p:nvSpPr>
          <p:cNvPr id="1212" name="Rectangle 188"/>
          <p:cNvSpPr>
            <a:spLocks noGrp="1" noChangeArrowheads="1"/>
          </p:cNvSpPr>
          <p:nvPr>
            <p:ph type="sldNum" sz="quarter" idx="4"/>
          </p:nvPr>
        </p:nvSpPr>
        <p:spPr bwMode="auto">
          <a:xfrm>
            <a:off x="8737600" y="6477000"/>
            <a:ext cx="2336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a:solidFill>
                  <a:srgbClr val="000000"/>
                </a:solidFill>
                <a:latin typeface="Arial" panose="020B0604020202020204" pitchFamily="34" charset="0"/>
              </a:defRPr>
            </a:lvl1pPr>
          </a:lstStyle>
          <a:p>
            <a:pPr fontAlgn="base">
              <a:spcBef>
                <a:spcPct val="0"/>
              </a:spcBef>
              <a:spcAft>
                <a:spcPct val="0"/>
              </a:spcAft>
            </a:pPr>
            <a:fld id="{EDCA12B7-1680-414B-9763-B97023EF8B2D}" type="slidenum">
              <a:rPr lang="en-US" altLang="en-US" smtClean="0"/>
              <a:pPr fontAlgn="base">
                <a:spcBef>
                  <a:spcPct val="0"/>
                </a:spcBef>
                <a:spcAft>
                  <a:spcPct val="0"/>
                </a:spcAft>
              </a:pPr>
              <a:t>‹#›</a:t>
            </a:fld>
            <a:endParaRPr lang="en-US" altLang="en-US"/>
          </a:p>
        </p:txBody>
      </p:sp>
      <p:pic>
        <p:nvPicPr>
          <p:cNvPr id="33802" name="Picture 190" descr="0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0200" y="209550"/>
            <a:ext cx="9525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03" name="Picture 191" descr="04"/>
          <p:cNvPicPr>
            <a:picLocks noChangeAspect="1" noChangeArrowheads="1"/>
          </p:cNvPicPr>
          <p:nvPr/>
        </p:nvPicPr>
        <p:blipFill>
          <a:blip r:embed="rId16">
            <a:extLst>
              <a:ext uri="{28A0092B-C50C-407E-A947-70E740481C1C}">
                <a14:useLocalDpi xmlns:a14="http://schemas.microsoft.com/office/drawing/2010/main" val="0"/>
              </a:ext>
            </a:extLst>
          </a:blip>
          <a:srcRect b="2400"/>
          <a:stretch>
            <a:fillRect/>
          </a:stretch>
        </p:blipFill>
        <p:spPr bwMode="auto">
          <a:xfrm>
            <a:off x="11169650" y="5562600"/>
            <a:ext cx="1022350" cy="129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40" name="TextBox 11"/>
          <p:cNvSpPr txBox="1">
            <a:spLocks noChangeArrowheads="1"/>
          </p:cNvSpPr>
          <p:nvPr userDrawn="1"/>
        </p:nvSpPr>
        <p:spPr bwMode="auto">
          <a:xfrm>
            <a:off x="674688" y="6605588"/>
            <a:ext cx="1960562"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i="1">
                <a:solidFill>
                  <a:srgbClr val="000000"/>
                </a:solidFill>
                <a:latin typeface="Verdana" panose="020B0604030504040204" pitchFamily="34" charset="0"/>
              </a:rPr>
              <a:t>http://dichvudanhvanban.com</a:t>
            </a:r>
          </a:p>
        </p:txBody>
      </p:sp>
    </p:spTree>
    <p:extLst>
      <p:ext uri="{BB962C8B-B14F-4D97-AF65-F5344CB8AC3E}">
        <p14:creationId xmlns:p14="http://schemas.microsoft.com/office/powerpoint/2010/main" val="2128832724"/>
      </p:ext>
    </p:extLst>
  </p:cSld>
  <p:clrMap bg1="lt1" tx1="dk1" bg2="lt2" tx2="dk2" accent1="accent1" accent2="accent2" accent3="accent3" accent4="accent4" accent5="accent5" accent6="accent6" hlink="hlink" folHlink="folHlink"/>
  <p:sldLayoutIdLst>
    <p:sldLayoutId id="2147485794" r:id="rId1"/>
    <p:sldLayoutId id="2147485795" r:id="rId2"/>
    <p:sldLayoutId id="2147485796" r:id="rId3"/>
    <p:sldLayoutId id="2147485797" r:id="rId4"/>
    <p:sldLayoutId id="2147485798" r:id="rId5"/>
    <p:sldLayoutId id="2147485799" r:id="rId6"/>
    <p:sldLayoutId id="2147485800" r:id="rId7"/>
    <p:sldLayoutId id="2147485801" r:id="rId8"/>
    <p:sldLayoutId id="2147485802" r:id="rId9"/>
    <p:sldLayoutId id="2147485803" r:id="rId10"/>
    <p:sldLayoutId id="2147485804" r:id="rId11"/>
  </p:sldLayoutIdLst>
  <p:transition/>
  <p:txStyles>
    <p:titleStyle>
      <a:lvl1pPr algn="l" rtl="0" eaLnBrk="0" fontAlgn="base" hangingPunct="0">
        <a:spcBef>
          <a:spcPct val="0"/>
        </a:spcBef>
        <a:spcAft>
          <a:spcPct val="0"/>
        </a:spcAft>
        <a:defRPr sz="3200" b="1">
          <a:solidFill>
            <a:schemeClr val="bg2"/>
          </a:solidFill>
          <a:latin typeface="+mj-lt"/>
          <a:ea typeface="+mj-ea"/>
          <a:cs typeface="+mj-cs"/>
        </a:defRPr>
      </a:lvl1pPr>
      <a:lvl2pPr algn="l" rtl="0" eaLnBrk="0" fontAlgn="base" hangingPunct="0">
        <a:spcBef>
          <a:spcPct val="0"/>
        </a:spcBef>
        <a:spcAft>
          <a:spcPct val="0"/>
        </a:spcAft>
        <a:defRPr sz="3200" b="1">
          <a:solidFill>
            <a:schemeClr val="bg2"/>
          </a:solidFill>
          <a:latin typeface="Verdana" pitchFamily="34" charset="0"/>
        </a:defRPr>
      </a:lvl2pPr>
      <a:lvl3pPr algn="l" rtl="0" eaLnBrk="0" fontAlgn="base" hangingPunct="0">
        <a:spcBef>
          <a:spcPct val="0"/>
        </a:spcBef>
        <a:spcAft>
          <a:spcPct val="0"/>
        </a:spcAft>
        <a:defRPr sz="3200" b="1">
          <a:solidFill>
            <a:schemeClr val="bg2"/>
          </a:solidFill>
          <a:latin typeface="Verdana" pitchFamily="34" charset="0"/>
        </a:defRPr>
      </a:lvl3pPr>
      <a:lvl4pPr algn="l" rtl="0" eaLnBrk="0" fontAlgn="base" hangingPunct="0">
        <a:spcBef>
          <a:spcPct val="0"/>
        </a:spcBef>
        <a:spcAft>
          <a:spcPct val="0"/>
        </a:spcAft>
        <a:defRPr sz="3200" b="1">
          <a:solidFill>
            <a:schemeClr val="bg2"/>
          </a:solidFill>
          <a:latin typeface="Verdana" pitchFamily="34" charset="0"/>
        </a:defRPr>
      </a:lvl4pPr>
      <a:lvl5pPr algn="l" rtl="0" eaLnBrk="0" fontAlgn="base" hangingPunct="0">
        <a:spcBef>
          <a:spcPct val="0"/>
        </a:spcBef>
        <a:spcAft>
          <a:spcPct val="0"/>
        </a:spcAft>
        <a:defRPr sz="3200" b="1">
          <a:solidFill>
            <a:schemeClr val="bg2"/>
          </a:solidFill>
          <a:latin typeface="Verdana" pitchFamily="34" charset="0"/>
        </a:defRPr>
      </a:lvl5pPr>
      <a:lvl6pPr marL="457200" algn="l" rtl="0" eaLnBrk="1" fontAlgn="base" hangingPunct="1">
        <a:spcBef>
          <a:spcPct val="0"/>
        </a:spcBef>
        <a:spcAft>
          <a:spcPct val="0"/>
        </a:spcAft>
        <a:defRPr sz="3200" b="1">
          <a:solidFill>
            <a:schemeClr val="bg2"/>
          </a:solidFill>
          <a:latin typeface="Verdana" pitchFamily="34" charset="0"/>
        </a:defRPr>
      </a:lvl6pPr>
      <a:lvl7pPr marL="914400" algn="l" rtl="0" eaLnBrk="1" fontAlgn="base" hangingPunct="1">
        <a:spcBef>
          <a:spcPct val="0"/>
        </a:spcBef>
        <a:spcAft>
          <a:spcPct val="0"/>
        </a:spcAft>
        <a:defRPr sz="3200" b="1">
          <a:solidFill>
            <a:schemeClr val="bg2"/>
          </a:solidFill>
          <a:latin typeface="Verdana" pitchFamily="34" charset="0"/>
        </a:defRPr>
      </a:lvl7pPr>
      <a:lvl8pPr marL="1371600" algn="l" rtl="0" eaLnBrk="1" fontAlgn="base" hangingPunct="1">
        <a:spcBef>
          <a:spcPct val="0"/>
        </a:spcBef>
        <a:spcAft>
          <a:spcPct val="0"/>
        </a:spcAft>
        <a:defRPr sz="3200" b="1">
          <a:solidFill>
            <a:schemeClr val="bg2"/>
          </a:solidFill>
          <a:latin typeface="Verdana" pitchFamily="34" charset="0"/>
        </a:defRPr>
      </a:lvl8pPr>
      <a:lvl9pPr marL="1828800" algn="l" rtl="0" eaLnBrk="1" fontAlgn="base" hangingPunct="1">
        <a:spcBef>
          <a:spcPct val="0"/>
        </a:spcBef>
        <a:spcAft>
          <a:spcPct val="0"/>
        </a:spcAft>
        <a:defRPr sz="3200" b="1">
          <a:solidFill>
            <a:schemeClr val="bg2"/>
          </a:solidFill>
          <a:latin typeface="Verdana" pitchFamily="34" charset="0"/>
        </a:defRPr>
      </a:lvl9pPr>
    </p:titleStyle>
    <p:body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Font typeface="Wingdings" panose="05000000000000000000" pitchFamily="2" charset="2"/>
        <a:buChar char="§"/>
        <a:defRPr sz="2800">
          <a:solidFill>
            <a:srgbClr val="000000"/>
          </a:solidFill>
          <a:latin typeface="Arial" charset="0"/>
        </a:defRPr>
      </a:lvl2pPr>
      <a:lvl3pPr marL="1143000" indent="-228600" algn="l" rtl="0" eaLnBrk="0" fontAlgn="base" hangingPunct="0">
        <a:spcBef>
          <a:spcPct val="20000"/>
        </a:spcBef>
        <a:spcAft>
          <a:spcPct val="0"/>
        </a:spcAft>
        <a:buClr>
          <a:schemeClr val="hlink"/>
        </a:buClr>
        <a:buChar char="•"/>
        <a:defRPr sz="2400">
          <a:solidFill>
            <a:srgbClr val="000000"/>
          </a:solidFill>
          <a:latin typeface="Arial" charset="0"/>
        </a:defRPr>
      </a:lvl3pPr>
      <a:lvl4pPr marL="1600200" indent="-228600" algn="l" rtl="0" eaLnBrk="0" fontAlgn="base" hangingPunct="0">
        <a:spcBef>
          <a:spcPct val="20000"/>
        </a:spcBef>
        <a:spcAft>
          <a:spcPct val="0"/>
        </a:spcAft>
        <a:buChar char="–"/>
        <a:defRPr sz="2000">
          <a:solidFill>
            <a:srgbClr val="000000"/>
          </a:solidFill>
          <a:latin typeface="Arial" charset="0"/>
        </a:defRPr>
      </a:lvl4pPr>
      <a:lvl5pPr marL="2057400" indent="-228600" algn="l" rtl="0" eaLnBrk="0" fontAlgn="base" hangingPunct="0">
        <a:spcBef>
          <a:spcPct val="20000"/>
        </a:spcBef>
        <a:spcAft>
          <a:spcPct val="0"/>
        </a:spcAft>
        <a:buChar char="»"/>
        <a:defRPr sz="2000">
          <a:solidFill>
            <a:srgbClr val="000000"/>
          </a:solidFill>
          <a:latin typeface="Arial" charset="0"/>
        </a:defRPr>
      </a:lvl5pPr>
      <a:lvl6pPr marL="2514600" indent="-228600" algn="l" rtl="0" eaLnBrk="1" fontAlgn="base" hangingPunct="1">
        <a:spcBef>
          <a:spcPct val="20000"/>
        </a:spcBef>
        <a:spcAft>
          <a:spcPct val="0"/>
        </a:spcAft>
        <a:buChar char="»"/>
        <a:defRPr sz="2000">
          <a:solidFill>
            <a:srgbClr val="000000"/>
          </a:solidFill>
          <a:latin typeface="Arial" charset="0"/>
        </a:defRPr>
      </a:lvl6pPr>
      <a:lvl7pPr marL="2971800" indent="-228600" algn="l" rtl="0" eaLnBrk="1" fontAlgn="base" hangingPunct="1">
        <a:spcBef>
          <a:spcPct val="20000"/>
        </a:spcBef>
        <a:spcAft>
          <a:spcPct val="0"/>
        </a:spcAft>
        <a:buChar char="»"/>
        <a:defRPr sz="2000">
          <a:solidFill>
            <a:srgbClr val="000000"/>
          </a:solidFill>
          <a:latin typeface="Arial" charset="0"/>
        </a:defRPr>
      </a:lvl7pPr>
      <a:lvl8pPr marL="3429000" indent="-228600" algn="l" rtl="0" eaLnBrk="1" fontAlgn="base" hangingPunct="1">
        <a:spcBef>
          <a:spcPct val="20000"/>
        </a:spcBef>
        <a:spcAft>
          <a:spcPct val="0"/>
        </a:spcAft>
        <a:buChar char="»"/>
        <a:defRPr sz="2000">
          <a:solidFill>
            <a:srgbClr val="000000"/>
          </a:solidFill>
          <a:latin typeface="Arial" charset="0"/>
        </a:defRPr>
      </a:lvl8pPr>
      <a:lvl9pPr marL="3886200" indent="-228600" algn="l" rtl="0" eaLnBrk="1" fontAlgn="base" hangingPunct="1">
        <a:spcBef>
          <a:spcPct val="20000"/>
        </a:spcBef>
        <a:spcAft>
          <a:spcPct val="0"/>
        </a:spcAft>
        <a:buChar char="»"/>
        <a:defRPr sz="2000">
          <a:solidFill>
            <a:srgbClr val="000000"/>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39938" name="Group 7"/>
          <p:cNvGrpSpPr>
            <a:grpSpLocks/>
          </p:cNvGrpSpPr>
          <p:nvPr/>
        </p:nvGrpSpPr>
        <p:grpSpPr bwMode="auto">
          <a:xfrm>
            <a:off x="3048000" y="0"/>
            <a:ext cx="3049588" cy="6858000"/>
            <a:chOff x="1440" y="0"/>
            <a:chExt cx="1441" cy="3125"/>
          </a:xfrm>
        </p:grpSpPr>
        <p:sp>
          <p:nvSpPr>
            <p:cNvPr id="1032" name="Rectangle 8"/>
            <p:cNvSpPr>
              <a:spLocks noChangeArrowheads="1"/>
            </p:cNvSpPr>
            <p:nvPr userDrawn="1"/>
          </p:nvSpPr>
          <p:spPr bwMode="ltGray">
            <a:xfrm>
              <a:off x="1440" y="0"/>
              <a:ext cx="1441" cy="3125"/>
            </a:xfrm>
            <a:prstGeom prst="rect">
              <a:avLst/>
            </a:prstGeom>
            <a:gradFill rotWithShape="1">
              <a:gsLst>
                <a:gs pos="0">
                  <a:schemeClr val="accent2">
                    <a:alpha val="20000"/>
                  </a:schemeClr>
                </a:gs>
                <a:gs pos="100000">
                  <a:schemeClr val="accent2">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033" name="Rectangle 9"/>
            <p:cNvSpPr>
              <a:spLocks noChangeArrowheads="1"/>
            </p:cNvSpPr>
            <p:nvPr userDrawn="1"/>
          </p:nvSpPr>
          <p:spPr bwMode="ltGray">
            <a:xfrm>
              <a:off x="1681" y="0"/>
              <a:ext cx="1053" cy="3125"/>
            </a:xfrm>
            <a:prstGeom prst="rect">
              <a:avLst/>
            </a:prstGeom>
            <a:gradFill rotWithShape="1">
              <a:gsLst>
                <a:gs pos="0">
                  <a:schemeClr val="accent2">
                    <a:gamma/>
                    <a:tint val="0"/>
                    <a:invGamma/>
                    <a:alpha val="0"/>
                  </a:schemeClr>
                </a:gs>
                <a:gs pos="50000">
                  <a:schemeClr val="accent2">
                    <a:alpha val="20000"/>
                  </a:schemeClr>
                </a:gs>
                <a:gs pos="100000">
                  <a:schemeClr val="accent2">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034" name="Rectangle 10"/>
            <p:cNvSpPr>
              <a:spLocks noChangeArrowheads="1"/>
            </p:cNvSpPr>
            <p:nvPr userDrawn="1"/>
          </p:nvSpPr>
          <p:spPr bwMode="ltGray">
            <a:xfrm>
              <a:off x="1440" y="0"/>
              <a:ext cx="1441" cy="3125"/>
            </a:xfrm>
            <a:prstGeom prst="rect">
              <a:avLst/>
            </a:prstGeom>
            <a:gradFill rotWithShape="1">
              <a:gsLst>
                <a:gs pos="0">
                  <a:schemeClr val="accent2">
                    <a:alpha val="20000"/>
                  </a:schemeClr>
                </a:gs>
                <a:gs pos="100000">
                  <a:schemeClr val="accent2">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grpSp>
        <p:nvGrpSpPr>
          <p:cNvPr id="39939" name="Group 11"/>
          <p:cNvGrpSpPr>
            <a:grpSpLocks/>
          </p:cNvGrpSpPr>
          <p:nvPr/>
        </p:nvGrpSpPr>
        <p:grpSpPr bwMode="auto">
          <a:xfrm>
            <a:off x="6100763" y="0"/>
            <a:ext cx="3048000" cy="5137150"/>
            <a:chOff x="2882" y="0"/>
            <a:chExt cx="1440" cy="2341"/>
          </a:xfrm>
        </p:grpSpPr>
        <p:sp>
          <p:nvSpPr>
            <p:cNvPr id="1036" name="Rectangle 12"/>
            <p:cNvSpPr>
              <a:spLocks noChangeArrowheads="1"/>
            </p:cNvSpPr>
            <p:nvPr userDrawn="1"/>
          </p:nvSpPr>
          <p:spPr bwMode="ltGray">
            <a:xfrm>
              <a:off x="2882" y="0"/>
              <a:ext cx="1440" cy="2341"/>
            </a:xfrm>
            <a:prstGeom prst="rect">
              <a:avLst/>
            </a:prstGeom>
            <a:gradFill rotWithShape="1">
              <a:gsLst>
                <a:gs pos="0">
                  <a:schemeClr val="hlink">
                    <a:alpha val="20000"/>
                  </a:schemeClr>
                </a:gs>
                <a:gs pos="100000">
                  <a:schemeClr va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037" name="Rectangle 13"/>
            <p:cNvSpPr>
              <a:spLocks noChangeArrowheads="1"/>
            </p:cNvSpPr>
            <p:nvPr userDrawn="1"/>
          </p:nvSpPr>
          <p:spPr bwMode="ltGray">
            <a:xfrm>
              <a:off x="2882" y="0"/>
              <a:ext cx="810" cy="2341"/>
            </a:xfrm>
            <a:prstGeom prst="rect">
              <a:avLst/>
            </a:prstGeom>
            <a:gradFill rotWithShape="1">
              <a:gsLst>
                <a:gs pos="0">
                  <a:schemeClr val="hlink">
                    <a:gamma/>
                    <a:tint val="0"/>
                    <a:invGamma/>
                    <a:alpha val="0"/>
                  </a:schemeClr>
                </a:gs>
                <a:gs pos="50000">
                  <a:schemeClr val="hlink">
                    <a:alpha val="20000"/>
                  </a:schemeClr>
                </a:gs>
                <a:gs pos="100000">
                  <a:schemeClr va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038" name="Rectangle 14"/>
            <p:cNvSpPr>
              <a:spLocks noChangeArrowheads="1"/>
            </p:cNvSpPr>
            <p:nvPr userDrawn="1"/>
          </p:nvSpPr>
          <p:spPr bwMode="ltGray">
            <a:xfrm>
              <a:off x="2882" y="0"/>
              <a:ext cx="1440" cy="2341"/>
            </a:xfrm>
            <a:prstGeom prst="rect">
              <a:avLst/>
            </a:prstGeom>
            <a:gradFill rotWithShape="1">
              <a:gsLst>
                <a:gs pos="0">
                  <a:schemeClr val="hlink">
                    <a:alpha val="20000"/>
                  </a:schemeClr>
                </a:gs>
                <a:gs pos="100000">
                  <a:schemeClr va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grpSp>
        <p:nvGrpSpPr>
          <p:cNvPr id="39940" name="Group 15"/>
          <p:cNvGrpSpPr>
            <a:grpSpLocks/>
          </p:cNvGrpSpPr>
          <p:nvPr/>
        </p:nvGrpSpPr>
        <p:grpSpPr bwMode="auto">
          <a:xfrm>
            <a:off x="9144000" y="0"/>
            <a:ext cx="3048000" cy="6831013"/>
            <a:chOff x="4320" y="0"/>
            <a:chExt cx="1440" cy="3113"/>
          </a:xfrm>
        </p:grpSpPr>
        <p:sp>
          <p:nvSpPr>
            <p:cNvPr id="1040" name="Rectangle 16"/>
            <p:cNvSpPr>
              <a:spLocks noChangeArrowheads="1"/>
            </p:cNvSpPr>
            <p:nvPr userDrawn="1"/>
          </p:nvSpPr>
          <p:spPr bwMode="ltGray">
            <a:xfrm>
              <a:off x="4320" y="0"/>
              <a:ext cx="112" cy="2655"/>
            </a:xfrm>
            <a:prstGeom prst="rect">
              <a:avLst/>
            </a:prstGeom>
            <a:gradFill rotWithShape="1">
              <a:gsLst>
                <a:gs pos="0">
                  <a:schemeClr val="folHlink">
                    <a:gamma/>
                    <a:tint val="0"/>
                    <a:invGamma/>
                    <a:alpha val="0"/>
                  </a:schemeClr>
                </a:gs>
                <a:gs pos="50000">
                  <a:schemeClr val="folHlink">
                    <a:alpha val="20000"/>
                  </a:schemeClr>
                </a:gs>
                <a:gs pos="100000">
                  <a:schemeClr val="fo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nvGrpSpPr>
            <p:cNvPr id="39963" name="Group 17"/>
            <p:cNvGrpSpPr>
              <a:grpSpLocks/>
            </p:cNvGrpSpPr>
            <p:nvPr userDrawn="1"/>
          </p:nvGrpSpPr>
          <p:grpSpPr bwMode="auto">
            <a:xfrm>
              <a:off x="4320" y="0"/>
              <a:ext cx="1440" cy="3113"/>
              <a:chOff x="4320" y="0"/>
              <a:chExt cx="1440" cy="3113"/>
            </a:xfrm>
          </p:grpSpPr>
          <p:sp>
            <p:nvSpPr>
              <p:cNvPr id="1042" name="Rectangle 18"/>
              <p:cNvSpPr>
                <a:spLocks noChangeArrowheads="1"/>
              </p:cNvSpPr>
              <p:nvPr userDrawn="1"/>
            </p:nvSpPr>
            <p:spPr bwMode="ltGray">
              <a:xfrm>
                <a:off x="4320" y="0"/>
                <a:ext cx="1440" cy="3113"/>
              </a:xfrm>
              <a:prstGeom prst="rect">
                <a:avLst/>
              </a:prstGeom>
              <a:gradFill rotWithShape="1">
                <a:gsLst>
                  <a:gs pos="0">
                    <a:schemeClr val="folHlink">
                      <a:alpha val="20000"/>
                    </a:schemeClr>
                  </a:gs>
                  <a:gs pos="100000">
                    <a:schemeClr val="fo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043" name="Rectangle 19"/>
              <p:cNvSpPr>
                <a:spLocks noChangeArrowheads="1"/>
              </p:cNvSpPr>
              <p:nvPr userDrawn="1"/>
            </p:nvSpPr>
            <p:spPr bwMode="ltGray">
              <a:xfrm>
                <a:off x="5420" y="0"/>
                <a:ext cx="340" cy="2655"/>
              </a:xfrm>
              <a:prstGeom prst="rect">
                <a:avLst/>
              </a:prstGeom>
              <a:gradFill rotWithShape="1">
                <a:gsLst>
                  <a:gs pos="0">
                    <a:schemeClr val="folHlink">
                      <a:gamma/>
                      <a:tint val="0"/>
                      <a:invGamma/>
                      <a:alpha val="0"/>
                    </a:schemeClr>
                  </a:gs>
                  <a:gs pos="50000">
                    <a:schemeClr val="folHlink">
                      <a:alpha val="20000"/>
                    </a:schemeClr>
                  </a:gs>
                  <a:gs pos="100000">
                    <a:schemeClr val="fo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044" name="Rectangle 20"/>
              <p:cNvSpPr>
                <a:spLocks noChangeArrowheads="1"/>
              </p:cNvSpPr>
              <p:nvPr userDrawn="1"/>
            </p:nvSpPr>
            <p:spPr bwMode="ltGray">
              <a:xfrm>
                <a:off x="4320" y="0"/>
                <a:ext cx="1440" cy="3113"/>
              </a:xfrm>
              <a:prstGeom prst="rect">
                <a:avLst/>
              </a:prstGeom>
              <a:gradFill rotWithShape="1">
                <a:gsLst>
                  <a:gs pos="0">
                    <a:schemeClr val="folHlink">
                      <a:alpha val="20000"/>
                    </a:schemeClr>
                  </a:gs>
                  <a:gs pos="100000">
                    <a:schemeClr val="fo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grpSp>
      <p:grpSp>
        <p:nvGrpSpPr>
          <p:cNvPr id="39941" name="Group 21"/>
          <p:cNvGrpSpPr>
            <a:grpSpLocks/>
          </p:cNvGrpSpPr>
          <p:nvPr/>
        </p:nvGrpSpPr>
        <p:grpSpPr bwMode="auto">
          <a:xfrm>
            <a:off x="0" y="0"/>
            <a:ext cx="3048000" cy="5135563"/>
            <a:chOff x="0" y="0"/>
            <a:chExt cx="1440" cy="2340"/>
          </a:xfrm>
        </p:grpSpPr>
        <p:sp>
          <p:nvSpPr>
            <p:cNvPr id="1046" name="Rectangle 22"/>
            <p:cNvSpPr>
              <a:spLocks noChangeArrowheads="1"/>
            </p:cNvSpPr>
            <p:nvPr userDrawn="1"/>
          </p:nvSpPr>
          <p:spPr bwMode="ltGray">
            <a:xfrm>
              <a:off x="0" y="0"/>
              <a:ext cx="1440" cy="2340"/>
            </a:xfrm>
            <a:prstGeom prst="rect">
              <a:avLst/>
            </a:prstGeom>
            <a:gradFill rotWithShape="1">
              <a:gsLst>
                <a:gs pos="0">
                  <a:schemeClr val="accent1">
                    <a:alpha val="20000"/>
                  </a:schemeClr>
                </a:gs>
                <a:gs pos="100000">
                  <a:schemeClr val="accent1">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047" name="Rectangle 23"/>
            <p:cNvSpPr>
              <a:spLocks noChangeArrowheads="1"/>
            </p:cNvSpPr>
            <p:nvPr userDrawn="1"/>
          </p:nvSpPr>
          <p:spPr bwMode="ltGray">
            <a:xfrm>
              <a:off x="1338" y="0"/>
              <a:ext cx="102" cy="2340"/>
            </a:xfrm>
            <a:prstGeom prst="rect">
              <a:avLst/>
            </a:prstGeom>
            <a:gradFill rotWithShape="1">
              <a:gsLst>
                <a:gs pos="0">
                  <a:schemeClr val="accent1">
                    <a:gamma/>
                    <a:tint val="0"/>
                    <a:invGamma/>
                    <a:alpha val="0"/>
                  </a:schemeClr>
                </a:gs>
                <a:gs pos="50000">
                  <a:schemeClr val="accent1">
                    <a:alpha val="20000"/>
                  </a:schemeClr>
                </a:gs>
                <a:gs pos="100000">
                  <a:schemeClr val="accent1">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048" name="Rectangle 24"/>
            <p:cNvSpPr>
              <a:spLocks noChangeArrowheads="1"/>
            </p:cNvSpPr>
            <p:nvPr userDrawn="1"/>
          </p:nvSpPr>
          <p:spPr bwMode="ltGray">
            <a:xfrm>
              <a:off x="0" y="0"/>
              <a:ext cx="486" cy="2340"/>
            </a:xfrm>
            <a:prstGeom prst="rect">
              <a:avLst/>
            </a:prstGeom>
            <a:gradFill rotWithShape="1">
              <a:gsLst>
                <a:gs pos="0">
                  <a:schemeClr val="accent1">
                    <a:gamma/>
                    <a:tint val="0"/>
                    <a:invGamma/>
                    <a:alpha val="0"/>
                  </a:schemeClr>
                </a:gs>
                <a:gs pos="50000">
                  <a:schemeClr val="accent1">
                    <a:alpha val="20000"/>
                  </a:schemeClr>
                </a:gs>
                <a:gs pos="100000">
                  <a:schemeClr val="accent1">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049" name="Rectangle 25"/>
            <p:cNvSpPr>
              <a:spLocks noChangeArrowheads="1"/>
            </p:cNvSpPr>
            <p:nvPr userDrawn="1"/>
          </p:nvSpPr>
          <p:spPr bwMode="ltGray">
            <a:xfrm>
              <a:off x="0" y="0"/>
              <a:ext cx="1440" cy="2340"/>
            </a:xfrm>
            <a:prstGeom prst="rect">
              <a:avLst/>
            </a:prstGeom>
            <a:gradFill rotWithShape="1">
              <a:gsLst>
                <a:gs pos="0">
                  <a:schemeClr val="accent1">
                    <a:alpha val="20000"/>
                  </a:schemeClr>
                </a:gs>
                <a:gs pos="100000">
                  <a:schemeClr val="accent1">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grpSp>
        <p:nvGrpSpPr>
          <p:cNvPr id="39942" name="Group 45"/>
          <p:cNvGrpSpPr>
            <a:grpSpLocks/>
          </p:cNvGrpSpPr>
          <p:nvPr/>
        </p:nvGrpSpPr>
        <p:grpSpPr bwMode="auto">
          <a:xfrm>
            <a:off x="0" y="0"/>
            <a:ext cx="12192000" cy="171450"/>
            <a:chOff x="0" y="0"/>
            <a:chExt cx="5760" cy="108"/>
          </a:xfrm>
        </p:grpSpPr>
        <p:sp>
          <p:nvSpPr>
            <p:cNvPr id="46104" name="Rectangle 26"/>
            <p:cNvSpPr>
              <a:spLocks noChangeArrowheads="1"/>
            </p:cNvSpPr>
            <p:nvPr userDrawn="1"/>
          </p:nvSpPr>
          <p:spPr bwMode="gray">
            <a:xfrm>
              <a:off x="0" y="0"/>
              <a:ext cx="1440" cy="108"/>
            </a:xfrm>
            <a:prstGeom prst="rect">
              <a:avLst/>
            </a:prstGeom>
            <a:solidFill>
              <a:schemeClr val="accent1"/>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46105" name="Rectangle 27"/>
            <p:cNvSpPr>
              <a:spLocks noChangeArrowheads="1"/>
            </p:cNvSpPr>
            <p:nvPr userDrawn="1"/>
          </p:nvSpPr>
          <p:spPr bwMode="gray">
            <a:xfrm>
              <a:off x="1440" y="0"/>
              <a:ext cx="1441" cy="108"/>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46106" name="Rectangle 28"/>
            <p:cNvSpPr>
              <a:spLocks noChangeArrowheads="1"/>
            </p:cNvSpPr>
            <p:nvPr userDrawn="1"/>
          </p:nvSpPr>
          <p:spPr bwMode="gray">
            <a:xfrm>
              <a:off x="2882" y="0"/>
              <a:ext cx="1440" cy="108"/>
            </a:xfrm>
            <a:prstGeom prst="rect">
              <a:avLst/>
            </a:prstGeom>
            <a:solidFill>
              <a:schemeClr va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46107" name="Rectangle 29"/>
            <p:cNvSpPr>
              <a:spLocks noChangeArrowheads="1"/>
            </p:cNvSpPr>
            <p:nvPr userDrawn="1"/>
          </p:nvSpPr>
          <p:spPr bwMode="gray">
            <a:xfrm>
              <a:off x="4320" y="0"/>
              <a:ext cx="1440" cy="108"/>
            </a:xfrm>
            <a:prstGeom prst="rect">
              <a:avLst/>
            </a:prstGeom>
            <a:solidFill>
              <a:schemeClr val="fo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grpSp>
      <p:sp>
        <p:nvSpPr>
          <p:cNvPr id="39943" name="Rectangle 3"/>
          <p:cNvSpPr>
            <a:spLocks noGrp="1" noChangeArrowheads="1"/>
          </p:cNvSpPr>
          <p:nvPr>
            <p:ph type="body" idx="1"/>
          </p:nvPr>
        </p:nvSpPr>
        <p:spPr bwMode="gray">
          <a:xfrm>
            <a:off x="609600" y="1524000"/>
            <a:ext cx="10972800" cy="4652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fontAlgn="base">
              <a:spcBef>
                <a:spcPct val="0"/>
              </a:spcBef>
              <a:spcAft>
                <a:spcPct val="0"/>
              </a:spcAft>
            </a:pPr>
            <a:fld id="{6A637746-6615-4EC3-BD21-244EBF347F63}" type="slidenum">
              <a:rPr lang="en-US" altLang="en-US" smtClean="0"/>
              <a:pPr fontAlgn="base">
                <a:spcBef>
                  <a:spcPct val="0"/>
                </a:spcBef>
                <a:spcAft>
                  <a:spcPct val="0"/>
                </a:spcAft>
              </a:pPr>
              <a:t>‹#›</a:t>
            </a:fld>
            <a:endParaRPr lang="en-US" altLang="en-US"/>
          </a:p>
        </p:txBody>
      </p:sp>
      <p:grpSp>
        <p:nvGrpSpPr>
          <p:cNvPr id="39947" name="Group 46"/>
          <p:cNvGrpSpPr>
            <a:grpSpLocks/>
          </p:cNvGrpSpPr>
          <p:nvPr/>
        </p:nvGrpSpPr>
        <p:grpSpPr bwMode="auto">
          <a:xfrm>
            <a:off x="0" y="176213"/>
            <a:ext cx="10261600" cy="1117600"/>
            <a:chOff x="0" y="111"/>
            <a:chExt cx="4848" cy="768"/>
          </a:xfrm>
        </p:grpSpPr>
        <p:grpSp>
          <p:nvGrpSpPr>
            <p:cNvPr id="39951" name="Group 44"/>
            <p:cNvGrpSpPr>
              <a:grpSpLocks/>
            </p:cNvGrpSpPr>
            <p:nvPr userDrawn="1"/>
          </p:nvGrpSpPr>
          <p:grpSpPr bwMode="auto">
            <a:xfrm>
              <a:off x="0" y="111"/>
              <a:ext cx="4327" cy="768"/>
              <a:chOff x="0" y="111"/>
              <a:chExt cx="4327" cy="768"/>
            </a:xfrm>
          </p:grpSpPr>
          <p:sp>
            <p:nvSpPr>
              <p:cNvPr id="46099" name="Rectangle 41"/>
              <p:cNvSpPr>
                <a:spLocks noChangeArrowheads="1"/>
              </p:cNvSpPr>
              <p:nvPr userDrawn="1"/>
            </p:nvSpPr>
            <p:spPr bwMode="hidden">
              <a:xfrm rot="-5400000">
                <a:off x="1779" y="-1664"/>
                <a:ext cx="768" cy="4327"/>
              </a:xfrm>
              <a:prstGeom prst="rect">
                <a:avLst/>
              </a:prstGeom>
              <a:gradFill rotWithShape="1">
                <a:gsLst>
                  <a:gs pos="0">
                    <a:srgbClr val="FFFFFF">
                      <a:alpha val="35001"/>
                    </a:srgbClr>
                  </a:gs>
                  <a:gs pos="100000">
                    <a:srgbClr val="FFFFFF">
                      <a:alpha val="0"/>
                    </a:srgbClr>
                  </a:gs>
                </a:gsLst>
                <a:lin ang="5400000" scaled="1"/>
              </a:gra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46103" name="Rectangle 43"/>
              <p:cNvSpPr>
                <a:spLocks noChangeArrowheads="1"/>
              </p:cNvSpPr>
              <p:nvPr userDrawn="1"/>
            </p:nvSpPr>
            <p:spPr bwMode="hidden">
              <a:xfrm rot="-5400000">
                <a:off x="1779" y="-1664"/>
                <a:ext cx="768" cy="4327"/>
              </a:xfrm>
              <a:prstGeom prst="rect">
                <a:avLst/>
              </a:prstGeom>
              <a:gradFill rotWithShape="1">
                <a:gsLst>
                  <a:gs pos="0">
                    <a:srgbClr val="FFFFFF">
                      <a:alpha val="35001"/>
                    </a:srgbClr>
                  </a:gs>
                  <a:gs pos="100000">
                    <a:srgbClr val="FFFFFF">
                      <a:alpha val="0"/>
                    </a:srgbClr>
                  </a:gs>
                </a:gsLst>
                <a:lin ang="5400000" scaled="1"/>
              </a:gra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grpSp>
      </p:grpSp>
      <p:sp>
        <p:nvSpPr>
          <p:cNvPr id="39948" name="Rectangle 2"/>
          <p:cNvSpPr>
            <a:spLocks noGrp="1" noChangeArrowheads="1"/>
          </p:cNvSpPr>
          <p:nvPr>
            <p:ph type="title"/>
          </p:nvPr>
        </p:nvSpPr>
        <p:spPr bwMode="gray">
          <a:xfrm>
            <a:off x="609600" y="258763"/>
            <a:ext cx="9753600" cy="944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46093" name="Rectangle 47"/>
          <p:cNvSpPr>
            <a:spLocks noChangeArrowheads="1"/>
          </p:cNvSpPr>
          <p:nvPr/>
        </p:nvSpPr>
        <p:spPr bwMode="gray">
          <a:xfrm>
            <a:off x="0" y="6751638"/>
            <a:ext cx="12192000" cy="106362"/>
          </a:xfrm>
          <a:prstGeom prst="rect">
            <a:avLst/>
          </a:prstGeom>
          <a:solidFill>
            <a:srgbClr val="C0C0C0"/>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46094" name="TextBox 37"/>
          <p:cNvSpPr txBox="1">
            <a:spLocks noChangeArrowheads="1"/>
          </p:cNvSpPr>
          <p:nvPr/>
        </p:nvSpPr>
        <p:spPr bwMode="auto">
          <a:xfrm>
            <a:off x="10548938" y="6562725"/>
            <a:ext cx="1692275"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a:solidFill>
                  <a:srgbClr val="7F7F7F"/>
                </a:solidFill>
                <a:latin typeface="Arial" panose="020B0604020202020204" pitchFamily="34" charset="0"/>
              </a:rPr>
              <a:t>http://dichvudanhvanban.com</a:t>
            </a:r>
          </a:p>
        </p:txBody>
      </p:sp>
    </p:spTree>
    <p:extLst>
      <p:ext uri="{BB962C8B-B14F-4D97-AF65-F5344CB8AC3E}">
        <p14:creationId xmlns:p14="http://schemas.microsoft.com/office/powerpoint/2010/main" val="2247320083"/>
      </p:ext>
    </p:extLst>
  </p:cSld>
  <p:clrMap bg1="lt1" tx1="dk1" bg2="lt2" tx2="dk2" accent1="accent1" accent2="accent2" accent3="accent3" accent4="accent4" accent5="accent5" accent6="accent6" hlink="hlink" folHlink="folHlink"/>
  <p:sldLayoutIdLst>
    <p:sldLayoutId id="2147485806" r:id="rId1"/>
    <p:sldLayoutId id="2147485807" r:id="rId2"/>
    <p:sldLayoutId id="2147485808" r:id="rId3"/>
    <p:sldLayoutId id="2147485809" r:id="rId4"/>
    <p:sldLayoutId id="2147485810" r:id="rId5"/>
    <p:sldLayoutId id="2147485811" r:id="rId6"/>
    <p:sldLayoutId id="2147485812" r:id="rId7"/>
    <p:sldLayoutId id="2147485813" r:id="rId8"/>
    <p:sldLayoutId id="2147485814" r:id="rId9"/>
    <p:sldLayoutId id="2147485815" r:id="rId10"/>
    <p:sldLayoutId id="2147485816" r:id="rId11"/>
    <p:sldLayoutId id="2147485817" r:id="rId12"/>
    <p:sldLayoutId id="2147485818" r:id="rId13"/>
    <p:sldLayoutId id="2147485819" r:id="rId14"/>
  </p:sldLayoutIdLst>
  <p:txStyles>
    <p:titleStyle>
      <a:lvl1pPr algn="l" rtl="0" eaLnBrk="0" fontAlgn="base" hangingPunct="0">
        <a:spcBef>
          <a:spcPct val="0"/>
        </a:spcBef>
        <a:spcAft>
          <a:spcPct val="0"/>
        </a:spcAft>
        <a:defRPr sz="4400" b="1">
          <a:solidFill>
            <a:schemeClr val="tx2"/>
          </a:solidFill>
          <a:latin typeface="+mj-lt"/>
          <a:ea typeface="+mj-ea"/>
          <a:cs typeface="+mj-cs"/>
        </a:defRPr>
      </a:lvl1pPr>
      <a:lvl2pPr algn="l" rtl="0" eaLnBrk="0" fontAlgn="base" hangingPunct="0">
        <a:spcBef>
          <a:spcPct val="0"/>
        </a:spcBef>
        <a:spcAft>
          <a:spcPct val="0"/>
        </a:spcAft>
        <a:defRPr sz="4400" b="1">
          <a:solidFill>
            <a:schemeClr val="tx2"/>
          </a:solidFill>
          <a:latin typeface="Arial" charset="0"/>
        </a:defRPr>
      </a:lvl2pPr>
      <a:lvl3pPr algn="l" rtl="0" eaLnBrk="0" fontAlgn="base" hangingPunct="0">
        <a:spcBef>
          <a:spcPct val="0"/>
        </a:spcBef>
        <a:spcAft>
          <a:spcPct val="0"/>
        </a:spcAft>
        <a:defRPr sz="4400" b="1">
          <a:solidFill>
            <a:schemeClr val="tx2"/>
          </a:solidFill>
          <a:latin typeface="Arial" charset="0"/>
        </a:defRPr>
      </a:lvl3pPr>
      <a:lvl4pPr algn="l" rtl="0" eaLnBrk="0" fontAlgn="base" hangingPunct="0">
        <a:spcBef>
          <a:spcPct val="0"/>
        </a:spcBef>
        <a:spcAft>
          <a:spcPct val="0"/>
        </a:spcAft>
        <a:defRPr sz="4400" b="1">
          <a:solidFill>
            <a:schemeClr val="tx2"/>
          </a:solidFill>
          <a:latin typeface="Arial" charset="0"/>
        </a:defRPr>
      </a:lvl4pPr>
      <a:lvl5pPr algn="l" rtl="0" eaLnBrk="0" fontAlgn="base" hangingPunct="0">
        <a:spcBef>
          <a:spcPct val="0"/>
        </a:spcBef>
        <a:spcAft>
          <a:spcPct val="0"/>
        </a:spcAft>
        <a:defRPr sz="4400" b="1">
          <a:solidFill>
            <a:schemeClr val="tx2"/>
          </a:solidFill>
          <a:latin typeface="Arial" charset="0"/>
        </a:defRPr>
      </a:lvl5pPr>
      <a:lvl6pPr marL="457200" algn="l" rtl="0" eaLnBrk="1" fontAlgn="base" hangingPunct="1">
        <a:spcBef>
          <a:spcPct val="0"/>
        </a:spcBef>
        <a:spcAft>
          <a:spcPct val="0"/>
        </a:spcAft>
        <a:defRPr sz="4400" b="1">
          <a:solidFill>
            <a:schemeClr val="tx2"/>
          </a:solidFill>
          <a:latin typeface="Arial" charset="0"/>
        </a:defRPr>
      </a:lvl6pPr>
      <a:lvl7pPr marL="914400" algn="l" rtl="0" eaLnBrk="1" fontAlgn="base" hangingPunct="1">
        <a:spcBef>
          <a:spcPct val="0"/>
        </a:spcBef>
        <a:spcAft>
          <a:spcPct val="0"/>
        </a:spcAft>
        <a:defRPr sz="4400" b="1">
          <a:solidFill>
            <a:schemeClr val="tx2"/>
          </a:solidFill>
          <a:latin typeface="Arial" charset="0"/>
        </a:defRPr>
      </a:lvl7pPr>
      <a:lvl8pPr marL="1371600" algn="l" rtl="0" eaLnBrk="1" fontAlgn="base" hangingPunct="1">
        <a:spcBef>
          <a:spcPct val="0"/>
        </a:spcBef>
        <a:spcAft>
          <a:spcPct val="0"/>
        </a:spcAft>
        <a:defRPr sz="4400" b="1">
          <a:solidFill>
            <a:schemeClr val="tx2"/>
          </a:solidFill>
          <a:latin typeface="Arial" charset="0"/>
        </a:defRPr>
      </a:lvl8pPr>
      <a:lvl9pPr marL="1828800" algn="l" rtl="0" eaLnBrk="1" fontAlgn="base" hangingPunct="1">
        <a:spcBef>
          <a:spcPct val="0"/>
        </a:spcBef>
        <a:spcAft>
          <a:spcPct val="0"/>
        </a:spcAft>
        <a:defRPr sz="4400" b="1">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447959246"/>
      </p:ext>
    </p:extLst>
  </p:cSld>
  <p:clrMap bg1="lt1" tx1="dk1" bg2="dk2" tx2="lt2" accent1="accent1" accent2="accent2" accent3="accent3" accent4="accent4" accent5="accent5" accent6="accent6" hlink="hlink" folHlink="folHlink"/>
  <p:sldLayoutIdLst>
    <p:sldLayoutId id="2147485821" r:id="rId1"/>
    <p:sldLayoutId id="2147485822" r:id="rId2"/>
    <p:sldLayoutId id="2147485823" r:id="rId3"/>
    <p:sldLayoutId id="2147485824" r:id="rId4"/>
    <p:sldLayoutId id="2147485825" r:id="rId5"/>
    <p:sldLayoutId id="2147485826" r:id="rId6"/>
    <p:sldLayoutId id="2147485827" r:id="rId7"/>
    <p:sldLayoutId id="2147485828" r:id="rId8"/>
    <p:sldLayoutId id="2147485829" r:id="rId9"/>
    <p:sldLayoutId id="2147485830" r:id="rId10"/>
    <p:sldLayoutId id="214748583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 xmlns:a16="http://schemas.microsoft.com/office/drawing/2014/main" id="{F32BB99F-14E1-40BD-BBC7-441EC28CBA91}"/>
              </a:ext>
            </a:extLst>
          </p:cNvPr>
          <p:cNvSpPr/>
          <p:nvPr/>
        </p:nvSpPr>
        <p:spPr>
          <a:xfrm>
            <a:off x="0" y="6400800"/>
            <a:ext cx="12192000"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9" name="Rectangle 8">
            <a:extLst>
              <a:ext uri="{FF2B5EF4-FFF2-40B4-BE49-F238E27FC236}">
                <a16:creationId xmlns="" xmlns:a16="http://schemas.microsoft.com/office/drawing/2014/main" id="{F8939E94-CF2D-4207-AC78-46DCCA4A773A}"/>
              </a:ext>
            </a:extLst>
          </p:cNvPr>
          <p:cNvSpPr/>
          <p:nvPr/>
        </p:nvSpPr>
        <p:spPr>
          <a:xfrm>
            <a:off x="0" y="6334126"/>
            <a:ext cx="12192000" cy="666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Placeholder 1">
            <a:extLst>
              <a:ext uri="{FF2B5EF4-FFF2-40B4-BE49-F238E27FC236}">
                <a16:creationId xmlns="" xmlns:a16="http://schemas.microsoft.com/office/drawing/2014/main" id="{521ABC47-4DDF-4E63-8700-9E877C0744B0}"/>
              </a:ext>
            </a:extLst>
          </p:cNvPr>
          <p:cNvSpPr>
            <a:spLocks noGrp="1"/>
          </p:cNvSpPr>
          <p:nvPr>
            <p:ph type="title"/>
          </p:nvPr>
        </p:nvSpPr>
        <p:spPr>
          <a:xfrm>
            <a:off x="1096433" y="287339"/>
            <a:ext cx="10058400" cy="1449387"/>
          </a:xfrm>
          <a:prstGeom prst="rect">
            <a:avLst/>
          </a:prstGeom>
        </p:spPr>
        <p:txBody>
          <a:bodyPr vert="horz" lIns="91440" tIns="45720" rIns="91440" bIns="45720" rtlCol="0" anchor="b">
            <a:normAutofit/>
          </a:bodyPr>
          <a:lstStyle/>
          <a:p>
            <a:r>
              <a:rPr lang="en-US"/>
              <a:t>Click to edit Master title style</a:t>
            </a:r>
            <a:endParaRPr lang="en-US" dirty="0"/>
          </a:p>
        </p:txBody>
      </p:sp>
      <p:sp>
        <p:nvSpPr>
          <p:cNvPr id="10245" name="Text Placeholder 2">
            <a:extLst>
              <a:ext uri="{FF2B5EF4-FFF2-40B4-BE49-F238E27FC236}">
                <a16:creationId xmlns="" xmlns:a16="http://schemas.microsoft.com/office/drawing/2014/main" id="{9624FF29-1702-4D4F-80EC-33DEB131F6FE}"/>
              </a:ext>
            </a:extLst>
          </p:cNvPr>
          <p:cNvSpPr>
            <a:spLocks noGrp="1"/>
          </p:cNvSpPr>
          <p:nvPr>
            <p:ph type="body" idx="1"/>
          </p:nvPr>
        </p:nvSpPr>
        <p:spPr bwMode="auto">
          <a:xfrm>
            <a:off x="1096433" y="1846264"/>
            <a:ext cx="10058400" cy="402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 xmlns:a16="http://schemas.microsoft.com/office/drawing/2014/main" id="{7EB0DE56-C036-404E-9446-FFC7B64B2F00}"/>
              </a:ext>
            </a:extLst>
          </p:cNvPr>
          <p:cNvSpPr>
            <a:spLocks noGrp="1"/>
          </p:cNvSpPr>
          <p:nvPr>
            <p:ph type="dt" sz="half" idx="2"/>
          </p:nvPr>
        </p:nvSpPr>
        <p:spPr>
          <a:xfrm>
            <a:off x="1096433" y="6459539"/>
            <a:ext cx="2472267" cy="365125"/>
          </a:xfrm>
          <a:prstGeom prst="rect">
            <a:avLst/>
          </a:prstGeom>
        </p:spPr>
        <p:txBody>
          <a:bodyPr vert="horz" lIns="91440" tIns="45720" rIns="91440" bIns="45720" rtlCol="0" anchor="ctr"/>
          <a:lstStyle>
            <a:lvl1pPr algn="l" eaLnBrk="1" fontAlgn="auto" hangingPunct="1">
              <a:spcBef>
                <a:spcPts val="0"/>
              </a:spcBef>
              <a:spcAft>
                <a:spcPts val="0"/>
              </a:spcAft>
              <a:defRPr sz="675">
                <a:solidFill>
                  <a:srgbClr val="FFFFFF"/>
                </a:solidFill>
                <a:latin typeface="Calibri" panose="020F0502020204030204"/>
              </a:defRPr>
            </a:lvl1pPr>
          </a:lstStyle>
          <a:p>
            <a:pPr defTabSz="914286">
              <a:defRPr/>
            </a:pPr>
            <a:fld id="{E0E7D338-797D-4E77-B359-729138FE52F3}" type="datetime1">
              <a:rPr lang="en-US"/>
              <a:pPr defTabSz="914286">
                <a:defRPr/>
              </a:pPr>
              <a:t>8/18/2024</a:t>
            </a:fld>
            <a:endParaRPr lang="en-US"/>
          </a:p>
        </p:txBody>
      </p:sp>
      <p:sp>
        <p:nvSpPr>
          <p:cNvPr id="5" name="Footer Placeholder 4">
            <a:extLst>
              <a:ext uri="{FF2B5EF4-FFF2-40B4-BE49-F238E27FC236}">
                <a16:creationId xmlns="" xmlns:a16="http://schemas.microsoft.com/office/drawing/2014/main" id="{FB74D99C-14F2-46C3-9F26-B27B531F860D}"/>
              </a:ext>
            </a:extLst>
          </p:cNvPr>
          <p:cNvSpPr>
            <a:spLocks noGrp="1"/>
          </p:cNvSpPr>
          <p:nvPr>
            <p:ph type="ftr" sz="quarter" idx="3"/>
          </p:nvPr>
        </p:nvSpPr>
        <p:spPr>
          <a:xfrm>
            <a:off x="3687234" y="6459539"/>
            <a:ext cx="4821767" cy="365125"/>
          </a:xfrm>
          <a:prstGeom prst="rect">
            <a:avLst/>
          </a:prstGeom>
        </p:spPr>
        <p:txBody>
          <a:bodyPr vert="horz" lIns="91440" tIns="45720" rIns="91440" bIns="45720" rtlCol="0" anchor="ctr"/>
          <a:lstStyle>
            <a:lvl1pPr algn="ctr" eaLnBrk="1" fontAlgn="auto" hangingPunct="1">
              <a:spcBef>
                <a:spcPts val="0"/>
              </a:spcBef>
              <a:spcAft>
                <a:spcPts val="0"/>
              </a:spcAft>
              <a:defRPr sz="675" cap="all" baseline="0">
                <a:solidFill>
                  <a:srgbClr val="FFFFFF"/>
                </a:solidFill>
                <a:latin typeface="Calibri" panose="020F0502020204030204"/>
              </a:defRPr>
            </a:lvl1pPr>
          </a:lstStyle>
          <a:p>
            <a:pPr defTabSz="914286">
              <a:defRPr/>
            </a:pPr>
            <a:endParaRPr lang="en-US"/>
          </a:p>
        </p:txBody>
      </p:sp>
      <p:sp>
        <p:nvSpPr>
          <p:cNvPr id="6" name="Slide Number Placeholder 5">
            <a:extLst>
              <a:ext uri="{FF2B5EF4-FFF2-40B4-BE49-F238E27FC236}">
                <a16:creationId xmlns="" xmlns:a16="http://schemas.microsoft.com/office/drawing/2014/main" id="{36160B32-1F0B-49FF-B54F-E82A4316BE07}"/>
              </a:ext>
            </a:extLst>
          </p:cNvPr>
          <p:cNvSpPr>
            <a:spLocks noGrp="1"/>
          </p:cNvSpPr>
          <p:nvPr>
            <p:ph type="sldNum" sz="quarter" idx="4"/>
          </p:nvPr>
        </p:nvSpPr>
        <p:spPr>
          <a:xfrm>
            <a:off x="9899651" y="6459539"/>
            <a:ext cx="1312333"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700">
                <a:solidFill>
                  <a:srgbClr val="FFFFFF"/>
                </a:solidFill>
                <a:latin typeface="Calibri" panose="020F0502020204030204" pitchFamily="34" charset="0"/>
              </a:defRPr>
            </a:lvl1pPr>
          </a:lstStyle>
          <a:p>
            <a:pPr defTabSz="914286">
              <a:defRPr/>
            </a:pPr>
            <a:fld id="{AB634F6C-E8F8-4037-BD2C-D23CF71AD950}" type="slidenum">
              <a:rPr lang="en-US" altLang="en-US"/>
              <a:pPr defTabSz="914286">
                <a:defRPr/>
              </a:pPr>
              <a:t>‹#›</a:t>
            </a:fld>
            <a:endParaRPr lang="en-US" altLang="en-US"/>
          </a:p>
        </p:txBody>
      </p:sp>
      <p:cxnSp>
        <p:nvCxnSpPr>
          <p:cNvPr id="10" name="Straight Connector 9">
            <a:extLst>
              <a:ext uri="{FF2B5EF4-FFF2-40B4-BE49-F238E27FC236}">
                <a16:creationId xmlns="" xmlns:a16="http://schemas.microsoft.com/office/drawing/2014/main" id="{CD7F4CE2-221D-4A30-9897-3455185B37A8}"/>
              </a:ext>
            </a:extLst>
          </p:cNvPr>
          <p:cNvCxnSpPr/>
          <p:nvPr/>
        </p:nvCxnSpPr>
        <p:spPr>
          <a:xfrm>
            <a:off x="1193800" y="1738313"/>
            <a:ext cx="9967384"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18997730"/>
      </p:ext>
    </p:extLst>
  </p:cSld>
  <p:clrMap bg1="lt1" tx1="dk1" bg2="lt2" tx2="dk2" accent1="accent1" accent2="accent2" accent3="accent3" accent4="accent4" accent5="accent5" accent6="accent6" hlink="hlink" folHlink="folHlink"/>
  <p:sldLayoutIdLst>
    <p:sldLayoutId id="2147485833" r:id="rId1"/>
    <p:sldLayoutId id="2147485834" r:id="rId2"/>
    <p:sldLayoutId id="2147485835" r:id="rId3"/>
    <p:sldLayoutId id="2147485836" r:id="rId4"/>
    <p:sldLayoutId id="2147485837" r:id="rId5"/>
    <p:sldLayoutId id="2147485838" r:id="rId6"/>
    <p:sldLayoutId id="2147485839" r:id="rId7"/>
    <p:sldLayoutId id="2147485840" r:id="rId8"/>
    <p:sldLayoutId id="2147485841" r:id="rId9"/>
    <p:sldLayoutId id="2147485842" r:id="rId10"/>
    <p:sldLayoutId id="2147485843" r:id="rId11"/>
  </p:sldLayoutIdLst>
  <p:hf hdr="0" ftr="0" dt="0"/>
  <p:txStyles>
    <p:titleStyle>
      <a:lvl1pPr algn="l" defTabSz="685800" rtl="0" eaLnBrk="0" fontAlgn="base" hangingPunct="0">
        <a:lnSpc>
          <a:spcPct val="85000"/>
        </a:lnSpc>
        <a:spcBef>
          <a:spcPct val="0"/>
        </a:spcBef>
        <a:spcAft>
          <a:spcPct val="0"/>
        </a:spcAft>
        <a:defRPr sz="3600" kern="1200" spc="-38">
          <a:solidFill>
            <a:srgbClr val="404040"/>
          </a:solidFill>
          <a:latin typeface="+mj-lt"/>
          <a:ea typeface="+mj-ea"/>
          <a:cs typeface="+mj-cs"/>
        </a:defRPr>
      </a:lvl1pPr>
      <a:lvl2pPr algn="l" defTabSz="685800" rtl="0" eaLnBrk="0" fontAlgn="base" hangingPunct="0">
        <a:lnSpc>
          <a:spcPct val="85000"/>
        </a:lnSpc>
        <a:spcBef>
          <a:spcPct val="0"/>
        </a:spcBef>
        <a:spcAft>
          <a:spcPct val="0"/>
        </a:spcAft>
        <a:defRPr sz="3600">
          <a:solidFill>
            <a:srgbClr val="404040"/>
          </a:solidFill>
          <a:latin typeface="Times New Roman" panose="02020603050405020304" pitchFamily="18" charset="0"/>
        </a:defRPr>
      </a:lvl2pPr>
      <a:lvl3pPr algn="l" defTabSz="685800" rtl="0" eaLnBrk="0" fontAlgn="base" hangingPunct="0">
        <a:lnSpc>
          <a:spcPct val="85000"/>
        </a:lnSpc>
        <a:spcBef>
          <a:spcPct val="0"/>
        </a:spcBef>
        <a:spcAft>
          <a:spcPct val="0"/>
        </a:spcAft>
        <a:defRPr sz="3600">
          <a:solidFill>
            <a:srgbClr val="404040"/>
          </a:solidFill>
          <a:latin typeface="Times New Roman" panose="02020603050405020304" pitchFamily="18" charset="0"/>
        </a:defRPr>
      </a:lvl3pPr>
      <a:lvl4pPr algn="l" defTabSz="685800" rtl="0" eaLnBrk="0" fontAlgn="base" hangingPunct="0">
        <a:lnSpc>
          <a:spcPct val="85000"/>
        </a:lnSpc>
        <a:spcBef>
          <a:spcPct val="0"/>
        </a:spcBef>
        <a:spcAft>
          <a:spcPct val="0"/>
        </a:spcAft>
        <a:defRPr sz="3600">
          <a:solidFill>
            <a:srgbClr val="404040"/>
          </a:solidFill>
          <a:latin typeface="Times New Roman" panose="02020603050405020304" pitchFamily="18" charset="0"/>
        </a:defRPr>
      </a:lvl4pPr>
      <a:lvl5pPr algn="l" defTabSz="685800" rtl="0" eaLnBrk="0" fontAlgn="base" hangingPunct="0">
        <a:lnSpc>
          <a:spcPct val="85000"/>
        </a:lnSpc>
        <a:spcBef>
          <a:spcPct val="0"/>
        </a:spcBef>
        <a:spcAft>
          <a:spcPct val="0"/>
        </a:spcAft>
        <a:defRPr sz="3600">
          <a:solidFill>
            <a:srgbClr val="404040"/>
          </a:solidFill>
          <a:latin typeface="Times New Roman" panose="02020603050405020304" pitchFamily="18" charset="0"/>
        </a:defRPr>
      </a:lvl5pPr>
      <a:lvl6pPr marL="457200" algn="l" defTabSz="685800" rtl="0" fontAlgn="base">
        <a:lnSpc>
          <a:spcPct val="85000"/>
        </a:lnSpc>
        <a:spcBef>
          <a:spcPct val="0"/>
        </a:spcBef>
        <a:spcAft>
          <a:spcPct val="0"/>
        </a:spcAft>
        <a:defRPr sz="3600">
          <a:solidFill>
            <a:srgbClr val="404040"/>
          </a:solidFill>
          <a:latin typeface="Times New Roman" panose="02020603050405020304" pitchFamily="18" charset="0"/>
        </a:defRPr>
      </a:lvl6pPr>
      <a:lvl7pPr marL="914400" algn="l" defTabSz="685800" rtl="0" fontAlgn="base">
        <a:lnSpc>
          <a:spcPct val="85000"/>
        </a:lnSpc>
        <a:spcBef>
          <a:spcPct val="0"/>
        </a:spcBef>
        <a:spcAft>
          <a:spcPct val="0"/>
        </a:spcAft>
        <a:defRPr sz="3600">
          <a:solidFill>
            <a:srgbClr val="404040"/>
          </a:solidFill>
          <a:latin typeface="Times New Roman" panose="02020603050405020304" pitchFamily="18" charset="0"/>
        </a:defRPr>
      </a:lvl7pPr>
      <a:lvl8pPr marL="1371600" algn="l" defTabSz="685800" rtl="0" fontAlgn="base">
        <a:lnSpc>
          <a:spcPct val="85000"/>
        </a:lnSpc>
        <a:spcBef>
          <a:spcPct val="0"/>
        </a:spcBef>
        <a:spcAft>
          <a:spcPct val="0"/>
        </a:spcAft>
        <a:defRPr sz="3600">
          <a:solidFill>
            <a:srgbClr val="404040"/>
          </a:solidFill>
          <a:latin typeface="Times New Roman" panose="02020603050405020304" pitchFamily="18" charset="0"/>
        </a:defRPr>
      </a:lvl8pPr>
      <a:lvl9pPr marL="1828800" algn="l" defTabSz="685800" rtl="0" fontAlgn="base">
        <a:lnSpc>
          <a:spcPct val="85000"/>
        </a:lnSpc>
        <a:spcBef>
          <a:spcPct val="0"/>
        </a:spcBef>
        <a:spcAft>
          <a:spcPct val="0"/>
        </a:spcAft>
        <a:defRPr sz="3600">
          <a:solidFill>
            <a:srgbClr val="404040"/>
          </a:solidFill>
          <a:latin typeface="Times New Roman" panose="02020603050405020304" pitchFamily="18" charset="0"/>
        </a:defRPr>
      </a:lvl9pPr>
    </p:titleStyle>
    <p:bodyStyle>
      <a:lvl1pPr marL="68263" indent="-68263" algn="l" defTabSz="685800" rtl="0" eaLnBrk="0" fontAlgn="base" hangingPunct="0">
        <a:lnSpc>
          <a:spcPct val="90000"/>
        </a:lnSpc>
        <a:spcBef>
          <a:spcPts val="900"/>
        </a:spcBef>
        <a:spcAft>
          <a:spcPts val="150"/>
        </a:spcAft>
        <a:buClr>
          <a:schemeClr val="accent1"/>
        </a:buClr>
        <a:buSzPct val="100000"/>
        <a:buFont typeface="Calibri" panose="020F0502020204030204" pitchFamily="34" charset="0"/>
        <a:buChar char=" "/>
        <a:defRPr sz="1500" kern="1200">
          <a:solidFill>
            <a:srgbClr val="404040"/>
          </a:solidFill>
          <a:latin typeface="+mn-lt"/>
          <a:ea typeface="+mn-ea"/>
          <a:cs typeface="+mn-cs"/>
        </a:defRPr>
      </a:lvl1pPr>
      <a:lvl2pPr marL="287338" indent="-136525" algn="l" defTabSz="685800" rtl="0" eaLnBrk="0" fontAlgn="base" hangingPunct="0">
        <a:lnSpc>
          <a:spcPct val="90000"/>
        </a:lnSpc>
        <a:spcBef>
          <a:spcPts val="150"/>
        </a:spcBef>
        <a:spcAft>
          <a:spcPts val="300"/>
        </a:spcAft>
        <a:buClr>
          <a:schemeClr val="accent1"/>
        </a:buClr>
        <a:buFont typeface="Calibri" panose="020F0502020204030204" pitchFamily="34" charset="0"/>
        <a:buChar char="◦"/>
        <a:defRPr sz="1300" kern="1200">
          <a:solidFill>
            <a:srgbClr val="404040"/>
          </a:solidFill>
          <a:latin typeface="+mn-lt"/>
          <a:ea typeface="+mn-ea"/>
          <a:cs typeface="+mn-cs"/>
        </a:defRPr>
      </a:lvl2pPr>
      <a:lvl3pPr marL="423863" indent="-136525" algn="l" defTabSz="685800" rtl="0" eaLnBrk="0" fontAlgn="base" hangingPunct="0">
        <a:lnSpc>
          <a:spcPct val="90000"/>
        </a:lnSpc>
        <a:spcBef>
          <a:spcPts val="150"/>
        </a:spcBef>
        <a:spcAft>
          <a:spcPts val="300"/>
        </a:spcAft>
        <a:buClr>
          <a:schemeClr val="accent1"/>
        </a:buClr>
        <a:buFont typeface="Calibri" panose="020F0502020204030204" pitchFamily="34" charset="0"/>
        <a:buChar char="◦"/>
        <a:defRPr sz="1000" kern="1200">
          <a:solidFill>
            <a:srgbClr val="404040"/>
          </a:solidFill>
          <a:latin typeface="+mn-lt"/>
          <a:ea typeface="+mn-ea"/>
          <a:cs typeface="+mn-cs"/>
        </a:defRPr>
      </a:lvl3pPr>
      <a:lvl4pPr marL="561975" indent="-136525" algn="l" defTabSz="685800" rtl="0" eaLnBrk="0" fontAlgn="base" hangingPunct="0">
        <a:lnSpc>
          <a:spcPct val="90000"/>
        </a:lnSpc>
        <a:spcBef>
          <a:spcPts val="150"/>
        </a:spcBef>
        <a:spcAft>
          <a:spcPts val="300"/>
        </a:spcAft>
        <a:buClr>
          <a:schemeClr val="accent1"/>
        </a:buClr>
        <a:buFont typeface="Calibri" panose="020F0502020204030204" pitchFamily="34" charset="0"/>
        <a:buChar char="◦"/>
        <a:defRPr sz="1000" kern="1200">
          <a:solidFill>
            <a:srgbClr val="404040"/>
          </a:solidFill>
          <a:latin typeface="+mn-lt"/>
          <a:ea typeface="+mn-ea"/>
          <a:cs typeface="+mn-cs"/>
        </a:defRPr>
      </a:lvl4pPr>
      <a:lvl5pPr marL="698500" indent="-136525" algn="l" defTabSz="685800" rtl="0" eaLnBrk="0" fontAlgn="base" hangingPunct="0">
        <a:lnSpc>
          <a:spcPct val="90000"/>
        </a:lnSpc>
        <a:spcBef>
          <a:spcPts val="150"/>
        </a:spcBef>
        <a:spcAft>
          <a:spcPts val="300"/>
        </a:spcAft>
        <a:buClr>
          <a:schemeClr val="accent1"/>
        </a:buClr>
        <a:buFont typeface="Calibri" panose="020F0502020204030204" pitchFamily="34" charset="0"/>
        <a:buChar char="◦"/>
        <a:defRPr sz="1000" kern="1200">
          <a:solidFill>
            <a:srgbClr val="404040"/>
          </a:solidFill>
          <a:latin typeface="+mn-lt"/>
          <a:ea typeface="+mn-ea"/>
          <a:cs typeface="+mn-cs"/>
        </a:defRPr>
      </a:lvl5pPr>
      <a:lvl6pPr marL="825000" indent="-171450" algn="l" defTabSz="685800" rtl="0" eaLnBrk="1" latinLnBrk="0" hangingPunct="1">
        <a:lnSpc>
          <a:spcPct val="90000"/>
        </a:lnSpc>
        <a:spcBef>
          <a:spcPts val="150"/>
        </a:spcBef>
        <a:spcAft>
          <a:spcPts val="300"/>
        </a:spcAft>
        <a:buClr>
          <a:schemeClr val="accent1"/>
        </a:buClr>
        <a:buFont typeface="Calibri" pitchFamily="34" charset="0"/>
        <a:buChar char="◦"/>
        <a:defRPr sz="1050" kern="1200">
          <a:solidFill>
            <a:schemeClr val="tx1">
              <a:lumMod val="75000"/>
              <a:lumOff val="25000"/>
            </a:schemeClr>
          </a:solidFill>
          <a:latin typeface="+mn-lt"/>
          <a:ea typeface="+mn-ea"/>
          <a:cs typeface="+mn-cs"/>
        </a:defRPr>
      </a:lvl6pPr>
      <a:lvl7pPr marL="975000" indent="-171450" algn="l" defTabSz="685800" rtl="0" eaLnBrk="1" latinLnBrk="0" hangingPunct="1">
        <a:lnSpc>
          <a:spcPct val="90000"/>
        </a:lnSpc>
        <a:spcBef>
          <a:spcPts val="150"/>
        </a:spcBef>
        <a:spcAft>
          <a:spcPts val="300"/>
        </a:spcAft>
        <a:buClr>
          <a:schemeClr val="accent1"/>
        </a:buClr>
        <a:buFont typeface="Calibri" pitchFamily="34" charset="0"/>
        <a:buChar char="◦"/>
        <a:defRPr sz="1050" kern="1200">
          <a:solidFill>
            <a:schemeClr val="tx1">
              <a:lumMod val="75000"/>
              <a:lumOff val="25000"/>
            </a:schemeClr>
          </a:solidFill>
          <a:latin typeface="+mn-lt"/>
          <a:ea typeface="+mn-ea"/>
          <a:cs typeface="+mn-cs"/>
        </a:defRPr>
      </a:lvl7pPr>
      <a:lvl8pPr marL="1125000" indent="-171450" algn="l" defTabSz="685800" rtl="0" eaLnBrk="1" latinLnBrk="0" hangingPunct="1">
        <a:lnSpc>
          <a:spcPct val="90000"/>
        </a:lnSpc>
        <a:spcBef>
          <a:spcPts val="150"/>
        </a:spcBef>
        <a:spcAft>
          <a:spcPts val="300"/>
        </a:spcAft>
        <a:buClr>
          <a:schemeClr val="accent1"/>
        </a:buClr>
        <a:buFont typeface="Calibri" pitchFamily="34" charset="0"/>
        <a:buChar char="◦"/>
        <a:defRPr sz="1050" kern="1200">
          <a:solidFill>
            <a:schemeClr val="tx1">
              <a:lumMod val="75000"/>
              <a:lumOff val="25000"/>
            </a:schemeClr>
          </a:solidFill>
          <a:latin typeface="+mn-lt"/>
          <a:ea typeface="+mn-ea"/>
          <a:cs typeface="+mn-cs"/>
        </a:defRPr>
      </a:lvl8pPr>
      <a:lvl9pPr marL="1275000" indent="-171450" algn="l" defTabSz="685800" rtl="0" eaLnBrk="1" latinLnBrk="0" hangingPunct="1">
        <a:lnSpc>
          <a:spcPct val="90000"/>
        </a:lnSpc>
        <a:spcBef>
          <a:spcPts val="150"/>
        </a:spcBef>
        <a:spcAft>
          <a:spcPts val="300"/>
        </a:spcAft>
        <a:buClr>
          <a:schemeClr val="accent1"/>
        </a:buClr>
        <a:buFont typeface="Calibri" pitchFamily="34" charset="0"/>
        <a:buChar char="◦"/>
        <a:defRPr sz="1050" kern="1200">
          <a:solidFill>
            <a:schemeClr val="tx1">
              <a:lumMod val="75000"/>
              <a:lumOff val="25000"/>
            </a:schemeClr>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63" name="Rectangle 39"/>
          <p:cNvSpPr>
            <a:spLocks noChangeArrowheads="1"/>
          </p:cNvSpPr>
          <p:nvPr/>
        </p:nvSpPr>
        <p:spPr bwMode="gray">
          <a:xfrm>
            <a:off x="1" y="1447800"/>
            <a:ext cx="1488017" cy="5410200"/>
          </a:xfrm>
          <a:prstGeom prst="rect">
            <a:avLst/>
          </a:prstGeom>
          <a:solidFill>
            <a:schemeClr val="accent1"/>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080" name="Rectangle 56"/>
          <p:cNvSpPr>
            <a:spLocks noChangeArrowheads="1"/>
          </p:cNvSpPr>
          <p:nvPr/>
        </p:nvSpPr>
        <p:spPr bwMode="gray">
          <a:xfrm>
            <a:off x="1" y="0"/>
            <a:ext cx="1488017" cy="260350"/>
          </a:xfrm>
          <a:prstGeom prst="rect">
            <a:avLst/>
          </a:prstGeom>
          <a:solidFill>
            <a:schemeClr val="tx2"/>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028" name="Rectangle 4"/>
          <p:cNvSpPr>
            <a:spLocks noGrp="1" noChangeArrowheads="1"/>
          </p:cNvSpPr>
          <p:nvPr>
            <p:ph type="dt" sz="half" idx="2"/>
          </p:nvPr>
        </p:nvSpPr>
        <p:spPr bwMode="gray">
          <a:xfrm>
            <a:off x="17272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defTabSz="914286" fontAlgn="base">
              <a:spcBef>
                <a:spcPct val="0"/>
              </a:spcBef>
              <a:spcAft>
                <a:spcPct val="0"/>
              </a:spcAft>
            </a:pPr>
            <a:endParaRPr lang="en-US">
              <a:solidFill>
                <a:srgbClr val="000000"/>
              </a:solidFill>
            </a:endParaRPr>
          </a:p>
        </p:txBody>
      </p:sp>
      <p:sp>
        <p:nvSpPr>
          <p:cNvPr id="1029" name="Rectangle 5"/>
          <p:cNvSpPr>
            <a:spLocks noGrp="1" noChangeArrowheads="1"/>
          </p:cNvSpPr>
          <p:nvPr>
            <p:ph type="ftr" sz="quarter" idx="3"/>
          </p:nvPr>
        </p:nvSpPr>
        <p:spPr bwMode="gray">
          <a:xfrm>
            <a:off x="4718051"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defTabSz="914286" fontAlgn="base">
              <a:spcBef>
                <a:spcPct val="0"/>
              </a:spcBef>
              <a:spcAft>
                <a:spcPct val="0"/>
              </a:spcAft>
            </a:pPr>
            <a:endParaRPr lang="en-US">
              <a:solidFill>
                <a:srgbClr val="000000"/>
              </a:solidFill>
            </a:endParaRPr>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defTabSz="914286" fontAlgn="base">
              <a:spcBef>
                <a:spcPct val="0"/>
              </a:spcBef>
              <a:spcAft>
                <a:spcPct val="0"/>
              </a:spcAft>
            </a:pPr>
            <a:fld id="{5A01F9A8-5497-4EEE-92DB-385659556841}" type="slidenum">
              <a:rPr lang="en-US">
                <a:solidFill>
                  <a:srgbClr val="000000"/>
                </a:solidFill>
              </a:rPr>
              <a:pPr defTabSz="914286" fontAlgn="base">
                <a:spcBef>
                  <a:spcPct val="0"/>
                </a:spcBef>
                <a:spcAft>
                  <a:spcPct val="0"/>
                </a:spcAft>
              </a:pPr>
              <a:t>‹#›</a:t>
            </a:fld>
            <a:endParaRPr lang="en-US">
              <a:solidFill>
                <a:srgbClr val="000000"/>
              </a:solidFill>
            </a:endParaRPr>
          </a:p>
        </p:txBody>
      </p:sp>
      <p:sp>
        <p:nvSpPr>
          <p:cNvPr id="1027" name="Rectangle 3"/>
          <p:cNvSpPr>
            <a:spLocks noGrp="1" noChangeArrowheads="1"/>
          </p:cNvSpPr>
          <p:nvPr>
            <p:ph type="body" idx="1"/>
          </p:nvPr>
        </p:nvSpPr>
        <p:spPr bwMode="gray">
          <a:xfrm>
            <a:off x="1701800" y="1600201"/>
            <a:ext cx="9880600" cy="45259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95" name="Group 71"/>
          <p:cNvGrpSpPr>
            <a:grpSpLocks/>
          </p:cNvGrpSpPr>
          <p:nvPr/>
        </p:nvGrpSpPr>
        <p:grpSpPr bwMode="auto">
          <a:xfrm rot="37800000">
            <a:off x="469635" y="1206766"/>
            <a:ext cx="550863" cy="1490133"/>
            <a:chOff x="1060" y="0"/>
            <a:chExt cx="394" cy="4320"/>
          </a:xfrm>
        </p:grpSpPr>
        <p:sp>
          <p:nvSpPr>
            <p:cNvPr id="1096" name="Rectangle 72"/>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097" name="Rectangle 73"/>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sp>
        <p:nvSpPr>
          <p:cNvPr id="1098" name="Rectangle 74"/>
          <p:cNvSpPr>
            <a:spLocks noChangeArrowheads="1"/>
          </p:cNvSpPr>
          <p:nvPr/>
        </p:nvSpPr>
        <p:spPr bwMode="gray">
          <a:xfrm rot="-5400000">
            <a:off x="5254890" y="-3680090"/>
            <a:ext cx="261938" cy="7622117"/>
          </a:xfrm>
          <a:prstGeom prst="rect">
            <a:avLst/>
          </a:prstGeom>
          <a:solidFill>
            <a:schemeClr val="tx2">
              <a:alpha val="7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nvGrpSpPr>
          <p:cNvPr id="1104" name="Group 80"/>
          <p:cNvGrpSpPr>
            <a:grpSpLocks/>
          </p:cNvGrpSpPr>
          <p:nvPr/>
        </p:nvGrpSpPr>
        <p:grpSpPr bwMode="auto">
          <a:xfrm>
            <a:off x="203200" y="1447800"/>
            <a:ext cx="609600" cy="5410200"/>
            <a:chOff x="768" y="1700"/>
            <a:chExt cx="405" cy="2620"/>
          </a:xfrm>
        </p:grpSpPr>
        <p:sp>
          <p:nvSpPr>
            <p:cNvPr id="1105" name="Rectangle 81"/>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106" name="Rectangle 82"/>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sp>
        <p:nvSpPr>
          <p:cNvPr id="1084" name="Rectangle 60"/>
          <p:cNvSpPr>
            <a:spLocks noChangeArrowheads="1"/>
          </p:cNvSpPr>
          <p:nvPr/>
        </p:nvSpPr>
        <p:spPr bwMode="gray">
          <a:xfrm>
            <a:off x="1574800" y="333376"/>
            <a:ext cx="10617200" cy="1038225"/>
          </a:xfrm>
          <a:prstGeom prst="rect">
            <a:avLst/>
          </a:prstGeom>
          <a:gradFill rotWithShape="1">
            <a:gsLst>
              <a:gs pos="0">
                <a:srgbClr val="C0C0C0">
                  <a:alpha val="50000"/>
                </a:srgbClr>
              </a:gs>
              <a:gs pos="100000">
                <a:srgbClr val="C0C0C0">
                  <a:gamma/>
                  <a:tint val="41176"/>
                  <a:invGamma/>
                </a:srgbClr>
              </a:gs>
            </a:gsLst>
            <a:lin ang="0" scaled="1"/>
          </a:gra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085" name="Rectangle 61"/>
          <p:cNvSpPr>
            <a:spLocks noChangeArrowheads="1"/>
          </p:cNvSpPr>
          <p:nvPr/>
        </p:nvSpPr>
        <p:spPr bwMode="gray">
          <a:xfrm>
            <a:off x="1" y="333376"/>
            <a:ext cx="1479551" cy="1038225"/>
          </a:xfrm>
          <a:prstGeom prst="rect">
            <a:avLst/>
          </a:prstGeom>
          <a:blipFill dpi="0" rotWithShape="1">
            <a:blip r:embed="rId15"/>
            <a:srcRect/>
            <a:stretch>
              <a:fillRect/>
            </a:stretch>
          </a:blip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nvGrpSpPr>
          <p:cNvPr id="1107" name="Group 83"/>
          <p:cNvGrpSpPr>
            <a:grpSpLocks/>
          </p:cNvGrpSpPr>
          <p:nvPr/>
        </p:nvGrpSpPr>
        <p:grpSpPr bwMode="auto">
          <a:xfrm rot="27000000">
            <a:off x="469635" y="2654566"/>
            <a:ext cx="550863" cy="1490133"/>
            <a:chOff x="1060" y="0"/>
            <a:chExt cx="394" cy="4320"/>
          </a:xfrm>
        </p:grpSpPr>
        <p:sp>
          <p:nvSpPr>
            <p:cNvPr id="1108" name="Rectangle 84"/>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109" name="Rectangle 85"/>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sp>
        <p:nvSpPr>
          <p:cNvPr id="1099" name="Rectangle 75"/>
          <p:cNvSpPr>
            <a:spLocks noChangeArrowheads="1"/>
          </p:cNvSpPr>
          <p:nvPr/>
        </p:nvSpPr>
        <p:spPr bwMode="gray">
          <a:xfrm>
            <a:off x="9285818" y="6350"/>
            <a:ext cx="2906183" cy="254000"/>
          </a:xfrm>
          <a:prstGeom prst="rect">
            <a:avLst/>
          </a:prstGeom>
          <a:solidFill>
            <a:schemeClr val="accent2">
              <a:alpha val="7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nvGrpSpPr>
          <p:cNvPr id="1113" name="Group 89"/>
          <p:cNvGrpSpPr>
            <a:grpSpLocks/>
          </p:cNvGrpSpPr>
          <p:nvPr/>
        </p:nvGrpSpPr>
        <p:grpSpPr bwMode="auto">
          <a:xfrm>
            <a:off x="2540000" y="0"/>
            <a:ext cx="857251" cy="285750"/>
            <a:chOff x="768" y="1700"/>
            <a:chExt cx="405" cy="2620"/>
          </a:xfrm>
        </p:grpSpPr>
        <p:sp>
          <p:nvSpPr>
            <p:cNvPr id="1114" name="Rectangle 90"/>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115" name="Rectangle 91"/>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1116" name="Group 92"/>
          <p:cNvGrpSpPr>
            <a:grpSpLocks/>
          </p:cNvGrpSpPr>
          <p:nvPr/>
        </p:nvGrpSpPr>
        <p:grpSpPr bwMode="auto">
          <a:xfrm>
            <a:off x="5080000" y="0"/>
            <a:ext cx="857251" cy="285750"/>
            <a:chOff x="768" y="1700"/>
            <a:chExt cx="405" cy="2620"/>
          </a:xfrm>
        </p:grpSpPr>
        <p:sp>
          <p:nvSpPr>
            <p:cNvPr id="1117" name="Rectangle 93"/>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118" name="Rectangle 94"/>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1119" name="Group 95"/>
          <p:cNvGrpSpPr>
            <a:grpSpLocks/>
          </p:cNvGrpSpPr>
          <p:nvPr/>
        </p:nvGrpSpPr>
        <p:grpSpPr bwMode="auto">
          <a:xfrm>
            <a:off x="7721600" y="0"/>
            <a:ext cx="857251" cy="285750"/>
            <a:chOff x="768" y="1700"/>
            <a:chExt cx="405" cy="2620"/>
          </a:xfrm>
        </p:grpSpPr>
        <p:sp>
          <p:nvSpPr>
            <p:cNvPr id="1120" name="Rectangle 96"/>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121" name="Rectangle 97"/>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1122" name="Group 98"/>
          <p:cNvGrpSpPr>
            <a:grpSpLocks/>
          </p:cNvGrpSpPr>
          <p:nvPr/>
        </p:nvGrpSpPr>
        <p:grpSpPr bwMode="auto">
          <a:xfrm>
            <a:off x="10363200" y="0"/>
            <a:ext cx="857251" cy="304800"/>
            <a:chOff x="768" y="1700"/>
            <a:chExt cx="405" cy="2620"/>
          </a:xfrm>
        </p:grpSpPr>
        <p:sp>
          <p:nvSpPr>
            <p:cNvPr id="1123" name="Rectangle 99"/>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124" name="Rectangle 100"/>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pic>
        <p:nvPicPr>
          <p:cNvPr id="1086" name="Picture 62" descr="2"/>
          <p:cNvPicPr>
            <a:picLocks noChangeAspect="1" noChangeArrowheads="1"/>
          </p:cNvPicPr>
          <p:nvPr/>
        </p:nvPicPr>
        <p:blipFill>
          <a:blip r:embed="rId16" cstate="print"/>
          <a:srcRect b="592"/>
          <a:stretch>
            <a:fillRect/>
          </a:stretch>
        </p:blipFill>
        <p:spPr bwMode="gray">
          <a:xfrm>
            <a:off x="9814984" y="55563"/>
            <a:ext cx="2235200" cy="1643062"/>
          </a:xfrm>
          <a:prstGeom prst="rect">
            <a:avLst/>
          </a:prstGeom>
          <a:noFill/>
        </p:spPr>
      </p:pic>
      <p:sp>
        <p:nvSpPr>
          <p:cNvPr id="1026" name="Rectangle 2"/>
          <p:cNvSpPr>
            <a:spLocks noGrp="1" noChangeArrowheads="1"/>
          </p:cNvSpPr>
          <p:nvPr>
            <p:ph type="title"/>
          </p:nvPr>
        </p:nvSpPr>
        <p:spPr bwMode="gray">
          <a:xfrm>
            <a:off x="1701800" y="457200"/>
            <a:ext cx="8661400" cy="762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grpSp>
        <p:nvGrpSpPr>
          <p:cNvPr id="1125" name="Group 101"/>
          <p:cNvGrpSpPr>
            <a:grpSpLocks/>
          </p:cNvGrpSpPr>
          <p:nvPr/>
        </p:nvGrpSpPr>
        <p:grpSpPr bwMode="auto">
          <a:xfrm>
            <a:off x="203200" y="0"/>
            <a:ext cx="609600" cy="261938"/>
            <a:chOff x="768" y="1700"/>
            <a:chExt cx="405" cy="2620"/>
          </a:xfrm>
        </p:grpSpPr>
        <p:sp>
          <p:nvSpPr>
            <p:cNvPr id="1126" name="Rectangle 102"/>
            <p:cNvSpPr>
              <a:spLocks noChangeArrowheads="1"/>
            </p:cNvSpPr>
            <p:nvPr userDrawn="1"/>
          </p:nvSpPr>
          <p:spPr bwMode="gray">
            <a:xfrm>
              <a:off x="768" y="1700"/>
              <a:ext cx="95" cy="2620"/>
            </a:xfrm>
            <a:prstGeom prst="rect">
              <a:avLst/>
            </a:prstGeom>
            <a:solidFill>
              <a:schemeClr val="tx2">
                <a:alpha val="5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127" name="Rectangle 103"/>
            <p:cNvSpPr>
              <a:spLocks noChangeArrowheads="1"/>
            </p:cNvSpPr>
            <p:nvPr userDrawn="1"/>
          </p:nvSpPr>
          <p:spPr bwMode="gray">
            <a:xfrm>
              <a:off x="912" y="1700"/>
              <a:ext cx="261" cy="2620"/>
            </a:xfrm>
            <a:prstGeom prst="rect">
              <a:avLst/>
            </a:prstGeom>
            <a:solidFill>
              <a:schemeClr val="tx2">
                <a:alpha val="5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1128" name="Group 104"/>
          <p:cNvGrpSpPr>
            <a:grpSpLocks/>
          </p:cNvGrpSpPr>
          <p:nvPr/>
        </p:nvGrpSpPr>
        <p:grpSpPr bwMode="auto">
          <a:xfrm rot="37800000">
            <a:off x="469636" y="4145228"/>
            <a:ext cx="550862" cy="1490133"/>
            <a:chOff x="1060" y="0"/>
            <a:chExt cx="394" cy="4320"/>
          </a:xfrm>
        </p:grpSpPr>
        <p:sp>
          <p:nvSpPr>
            <p:cNvPr id="1129" name="Rectangle 105"/>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130" name="Rectangle 106"/>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1131" name="Group 107"/>
          <p:cNvGrpSpPr>
            <a:grpSpLocks/>
          </p:cNvGrpSpPr>
          <p:nvPr/>
        </p:nvGrpSpPr>
        <p:grpSpPr bwMode="auto">
          <a:xfrm rot="27000000">
            <a:off x="469636" y="5593028"/>
            <a:ext cx="550862" cy="1490133"/>
            <a:chOff x="1060" y="0"/>
            <a:chExt cx="394" cy="4320"/>
          </a:xfrm>
        </p:grpSpPr>
        <p:sp>
          <p:nvSpPr>
            <p:cNvPr id="1132" name="Rectangle 108"/>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133" name="Rectangle 109"/>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sp>
        <p:nvSpPr>
          <p:cNvPr id="44" name="TextBox 43"/>
          <p:cNvSpPr txBox="1"/>
          <p:nvPr/>
        </p:nvSpPr>
        <p:spPr>
          <a:xfrm>
            <a:off x="1" y="6627168"/>
            <a:ext cx="1691489" cy="230832"/>
          </a:xfrm>
          <a:prstGeom prst="rect">
            <a:avLst/>
          </a:prstGeom>
          <a:noFill/>
        </p:spPr>
        <p:txBody>
          <a:bodyPr wrap="none" rtlCol="0">
            <a:spAutoFit/>
          </a:bodyPr>
          <a:lstStyle/>
          <a:p>
            <a:pPr defTabSz="914286" fontAlgn="base">
              <a:spcBef>
                <a:spcPct val="0"/>
              </a:spcBef>
              <a:spcAft>
                <a:spcPct val="0"/>
              </a:spcAft>
            </a:pPr>
            <a:r>
              <a:rPr lang="en-US" sz="900">
                <a:solidFill>
                  <a:srgbClr val="000000"/>
                </a:solidFill>
              </a:rPr>
              <a:t>http://dichvudanhvanban.com</a:t>
            </a:r>
          </a:p>
        </p:txBody>
      </p:sp>
    </p:spTree>
    <p:extLst>
      <p:ext uri="{BB962C8B-B14F-4D97-AF65-F5344CB8AC3E}">
        <p14:creationId xmlns:p14="http://schemas.microsoft.com/office/powerpoint/2010/main" val="2402554956"/>
      </p:ext>
    </p:extLst>
  </p:cSld>
  <p:clrMap bg1="lt1" tx1="dk1" bg2="lt2" tx2="dk2" accent1="accent1" accent2="accent2" accent3="accent3" accent4="accent4" accent5="accent5" accent6="accent6" hlink="hlink" folHlink="folHlink"/>
  <p:sldLayoutIdLst>
    <p:sldLayoutId id="2147485845" r:id="rId1"/>
    <p:sldLayoutId id="2147485846" r:id="rId2"/>
    <p:sldLayoutId id="2147485847" r:id="rId3"/>
    <p:sldLayoutId id="2147485848" r:id="rId4"/>
    <p:sldLayoutId id="2147485849" r:id="rId5"/>
    <p:sldLayoutId id="2147485850" r:id="rId6"/>
    <p:sldLayoutId id="2147485851" r:id="rId7"/>
    <p:sldLayoutId id="2147485852" r:id="rId8"/>
    <p:sldLayoutId id="2147485853" r:id="rId9"/>
    <p:sldLayoutId id="2147485854" r:id="rId10"/>
    <p:sldLayoutId id="2147485855" r:id="rId11"/>
    <p:sldLayoutId id="2147485856" r:id="rId12"/>
    <p:sldLayoutId id="2147485857" r:id="rId13"/>
  </p:sldLayoutIdLst>
  <p:txStyles>
    <p:titleStyle>
      <a:lvl1pPr algn="l" rtl="0" eaLnBrk="1" fontAlgn="base" hangingPunct="1">
        <a:spcBef>
          <a:spcPct val="0"/>
        </a:spcBef>
        <a:spcAft>
          <a:spcPct val="0"/>
        </a:spcAft>
        <a:defRPr sz="4000" b="1">
          <a:solidFill>
            <a:srgbClr val="000000"/>
          </a:solidFill>
          <a:latin typeface="+mj-lt"/>
          <a:ea typeface="+mj-ea"/>
          <a:cs typeface="+mj-cs"/>
        </a:defRPr>
      </a:lvl1pPr>
      <a:lvl2pPr algn="l" rtl="0" eaLnBrk="1" fontAlgn="base" hangingPunct="1">
        <a:spcBef>
          <a:spcPct val="0"/>
        </a:spcBef>
        <a:spcAft>
          <a:spcPct val="0"/>
        </a:spcAft>
        <a:defRPr sz="4000" b="1">
          <a:solidFill>
            <a:srgbClr val="000000"/>
          </a:solidFill>
          <a:latin typeface="Arial" charset="0"/>
        </a:defRPr>
      </a:lvl2pPr>
      <a:lvl3pPr algn="l" rtl="0" eaLnBrk="1" fontAlgn="base" hangingPunct="1">
        <a:spcBef>
          <a:spcPct val="0"/>
        </a:spcBef>
        <a:spcAft>
          <a:spcPct val="0"/>
        </a:spcAft>
        <a:defRPr sz="4000" b="1">
          <a:solidFill>
            <a:srgbClr val="000000"/>
          </a:solidFill>
          <a:latin typeface="Arial" charset="0"/>
        </a:defRPr>
      </a:lvl3pPr>
      <a:lvl4pPr algn="l" rtl="0" eaLnBrk="1" fontAlgn="base" hangingPunct="1">
        <a:spcBef>
          <a:spcPct val="0"/>
        </a:spcBef>
        <a:spcAft>
          <a:spcPct val="0"/>
        </a:spcAft>
        <a:defRPr sz="4000" b="1">
          <a:solidFill>
            <a:srgbClr val="000000"/>
          </a:solidFill>
          <a:latin typeface="Arial" charset="0"/>
        </a:defRPr>
      </a:lvl4pPr>
      <a:lvl5pPr algn="l" rtl="0" eaLnBrk="1" fontAlgn="base" hangingPunct="1">
        <a:spcBef>
          <a:spcPct val="0"/>
        </a:spcBef>
        <a:spcAft>
          <a:spcPct val="0"/>
        </a:spcAft>
        <a:defRPr sz="4000" b="1">
          <a:solidFill>
            <a:srgbClr val="000000"/>
          </a:solidFill>
          <a:latin typeface="Arial" charset="0"/>
        </a:defRPr>
      </a:lvl5pPr>
      <a:lvl6pPr marL="457200" algn="l" rtl="0" eaLnBrk="1" fontAlgn="base" hangingPunct="1">
        <a:spcBef>
          <a:spcPct val="0"/>
        </a:spcBef>
        <a:spcAft>
          <a:spcPct val="0"/>
        </a:spcAft>
        <a:defRPr sz="4000" b="1">
          <a:solidFill>
            <a:srgbClr val="000000"/>
          </a:solidFill>
          <a:latin typeface="Arial" charset="0"/>
        </a:defRPr>
      </a:lvl6pPr>
      <a:lvl7pPr marL="914400" algn="l" rtl="0" eaLnBrk="1" fontAlgn="base" hangingPunct="1">
        <a:spcBef>
          <a:spcPct val="0"/>
        </a:spcBef>
        <a:spcAft>
          <a:spcPct val="0"/>
        </a:spcAft>
        <a:defRPr sz="4000" b="1">
          <a:solidFill>
            <a:srgbClr val="000000"/>
          </a:solidFill>
          <a:latin typeface="Arial" charset="0"/>
        </a:defRPr>
      </a:lvl7pPr>
      <a:lvl8pPr marL="1371600" algn="l" rtl="0" eaLnBrk="1" fontAlgn="base" hangingPunct="1">
        <a:spcBef>
          <a:spcPct val="0"/>
        </a:spcBef>
        <a:spcAft>
          <a:spcPct val="0"/>
        </a:spcAft>
        <a:defRPr sz="4000" b="1">
          <a:solidFill>
            <a:srgbClr val="000000"/>
          </a:solidFill>
          <a:latin typeface="Arial" charset="0"/>
        </a:defRPr>
      </a:lvl8pPr>
      <a:lvl9pPr marL="1828800" algn="l" rtl="0" eaLnBrk="1" fontAlgn="base" hangingPunct="1">
        <a:spcBef>
          <a:spcPct val="0"/>
        </a:spcBef>
        <a:spcAft>
          <a:spcPct val="0"/>
        </a:spcAft>
        <a:defRPr sz="4000" b="1">
          <a:solidFill>
            <a:srgbClr val="000000"/>
          </a:solidFill>
          <a:latin typeface="Arial" charset="0"/>
        </a:defRPr>
      </a:lvl9pPr>
    </p:titleStyle>
    <p:bodyStyle>
      <a:lvl1pPr marL="342900" indent="-342900" algn="l" rtl="0" eaLnBrk="1" fontAlgn="base" hangingPunct="1">
        <a:spcBef>
          <a:spcPct val="20000"/>
        </a:spcBef>
        <a:spcAft>
          <a:spcPct val="0"/>
        </a:spcAft>
        <a:buChar char="•"/>
        <a:defRPr sz="3200">
          <a:solidFill>
            <a:schemeClr val="tx1"/>
          </a:solidFill>
          <a:latin typeface="+mn-lt"/>
          <a:ea typeface="+mn-ea"/>
          <a:cs typeface="+mn-cs"/>
        </a:defRPr>
      </a:lvl1pPr>
      <a:lvl2pPr marL="742950" indent="-285750" algn="l" rtl="0" eaLnBrk="1" fontAlgn="base" hangingPunct="1">
        <a:spcBef>
          <a:spcPct val="20000"/>
        </a:spcBef>
        <a:spcAft>
          <a:spcPct val="0"/>
        </a:spcAft>
        <a:buChar char="–"/>
        <a:defRPr sz="2800">
          <a:solidFill>
            <a:schemeClr val="tx1"/>
          </a:solidFill>
          <a:latin typeface="+mn-lt"/>
        </a:defRPr>
      </a:lvl2pPr>
      <a:lvl3pPr marL="1143000" indent="-228600" algn="l" rtl="0" eaLnBrk="1" fontAlgn="base" hangingPunct="1">
        <a:spcBef>
          <a:spcPct val="20000"/>
        </a:spcBef>
        <a:spcAft>
          <a:spcPct val="0"/>
        </a:spcAft>
        <a:buChar char="•"/>
        <a:defRPr sz="2400">
          <a:solidFill>
            <a:schemeClr val="tx1"/>
          </a:solidFill>
          <a:latin typeface="+mn-lt"/>
        </a:defRPr>
      </a:lvl3pPr>
      <a:lvl4pPr marL="1600200" indent="-228600" algn="l" rtl="0" eaLnBrk="1" fontAlgn="base" hangingPunct="1">
        <a:spcBef>
          <a:spcPct val="20000"/>
        </a:spcBef>
        <a:spcAft>
          <a:spcPct val="0"/>
        </a:spcAft>
        <a:buChar char="–"/>
        <a:defRPr sz="2000">
          <a:solidFill>
            <a:schemeClr val="tx1"/>
          </a:solidFill>
          <a:latin typeface="+mn-lt"/>
        </a:defRPr>
      </a:lvl4pPr>
      <a:lvl5pPr marL="2057400" indent="-228600" algn="l" rtl="0" eaLnBrk="1" fontAlgn="base" hangingPunct="1">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51019" name="Line 491"/>
          <p:cNvSpPr>
            <a:spLocks noChangeShapeType="1"/>
          </p:cNvSpPr>
          <p:nvPr/>
        </p:nvSpPr>
        <p:spPr bwMode="auto">
          <a:xfrm>
            <a:off x="1468967" y="1000125"/>
            <a:ext cx="10445751" cy="0"/>
          </a:xfrm>
          <a:prstGeom prst="line">
            <a:avLst/>
          </a:prstGeom>
          <a:noFill/>
          <a:ln w="12700">
            <a:solidFill>
              <a:schemeClr val="hlink"/>
            </a:solidFill>
            <a:round/>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2" name="Rectangle 474"/>
          <p:cNvSpPr>
            <a:spLocks noChangeArrowheads="1"/>
          </p:cNvSpPr>
          <p:nvPr/>
        </p:nvSpPr>
        <p:spPr bwMode="gray">
          <a:xfrm>
            <a:off x="359834" y="0"/>
            <a:ext cx="378884" cy="6889750"/>
          </a:xfrm>
          <a:prstGeom prst="rect">
            <a:avLst/>
          </a:prstGeom>
          <a:solidFill>
            <a:schemeClr val="accent2">
              <a:alpha val="8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3" name="Rectangle 475"/>
          <p:cNvSpPr>
            <a:spLocks noChangeArrowheads="1"/>
          </p:cNvSpPr>
          <p:nvPr/>
        </p:nvSpPr>
        <p:spPr bwMode="gray">
          <a:xfrm>
            <a:off x="-16934" y="0"/>
            <a:ext cx="440267" cy="6858000"/>
          </a:xfrm>
          <a:prstGeom prst="rect">
            <a:avLst/>
          </a:prstGeom>
          <a:gradFill rotWithShape="1">
            <a:gsLst>
              <a:gs pos="0">
                <a:schemeClr val="accent2">
                  <a:gamma/>
                  <a:shade val="28627"/>
                  <a:invGamma/>
                </a:schemeClr>
              </a:gs>
              <a:gs pos="100000">
                <a:schemeClr val="accent2"/>
              </a:gs>
            </a:gsLst>
            <a:lin ang="18900000" scaled="1"/>
          </a:gra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5" name="Rectangle 477"/>
          <p:cNvSpPr>
            <a:spLocks noChangeArrowheads="1"/>
          </p:cNvSpPr>
          <p:nvPr/>
        </p:nvSpPr>
        <p:spPr bwMode="gray">
          <a:xfrm>
            <a:off x="999067" y="-14288"/>
            <a:ext cx="95251" cy="6872288"/>
          </a:xfrm>
          <a:prstGeom prst="rect">
            <a:avLst/>
          </a:prstGeom>
          <a:solidFill>
            <a:schemeClr val="accent2">
              <a:alpha val="2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7" name="Rectangle 479"/>
          <p:cNvSpPr>
            <a:spLocks noChangeArrowheads="1"/>
          </p:cNvSpPr>
          <p:nvPr/>
        </p:nvSpPr>
        <p:spPr bwMode="gray">
          <a:xfrm>
            <a:off x="677334" y="0"/>
            <a:ext cx="224367" cy="6865938"/>
          </a:xfrm>
          <a:prstGeom prst="rect">
            <a:avLst/>
          </a:prstGeom>
          <a:solidFill>
            <a:schemeClr val="accent2">
              <a:alpha val="53999"/>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9" name="Rectangle 481"/>
          <p:cNvSpPr>
            <a:spLocks noChangeArrowheads="1"/>
          </p:cNvSpPr>
          <p:nvPr/>
        </p:nvSpPr>
        <p:spPr bwMode="gray">
          <a:xfrm>
            <a:off x="882651" y="0"/>
            <a:ext cx="152400" cy="6872288"/>
          </a:xfrm>
          <a:prstGeom prst="rect">
            <a:avLst/>
          </a:prstGeom>
          <a:solidFill>
            <a:schemeClr val="accent2">
              <a:alpha val="37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0988" name="Rectangle 460"/>
          <p:cNvSpPr>
            <a:spLocks noGrp="1" noChangeArrowheads="1"/>
          </p:cNvSpPr>
          <p:nvPr>
            <p:ph type="title"/>
          </p:nvPr>
        </p:nvSpPr>
        <p:spPr bwMode="auto">
          <a:xfrm>
            <a:off x="1407585" y="65089"/>
            <a:ext cx="10610849" cy="1011237"/>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50989" name="Rectangle 461"/>
          <p:cNvSpPr>
            <a:spLocks noGrp="1" noChangeArrowheads="1"/>
          </p:cNvSpPr>
          <p:nvPr>
            <p:ph type="body" idx="1"/>
          </p:nvPr>
        </p:nvSpPr>
        <p:spPr bwMode="auto">
          <a:xfrm>
            <a:off x="1373717" y="1163639"/>
            <a:ext cx="10615083" cy="5360987"/>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0990" name="Rectangle 462"/>
          <p:cNvSpPr>
            <a:spLocks noGrp="1" noChangeArrowheads="1"/>
          </p:cNvSpPr>
          <p:nvPr>
            <p:ph type="dt" sz="half" idx="2"/>
          </p:nvPr>
        </p:nvSpPr>
        <p:spPr bwMode="auto">
          <a:xfrm>
            <a:off x="1437217" y="6616700"/>
            <a:ext cx="2844800" cy="2413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200" b="0"/>
            </a:lvl1pPr>
          </a:lstStyle>
          <a:p>
            <a:pPr defTabSz="914286" fontAlgn="base">
              <a:spcBef>
                <a:spcPct val="0"/>
              </a:spcBef>
              <a:spcAft>
                <a:spcPct val="0"/>
              </a:spcAft>
            </a:pPr>
            <a:endParaRPr lang="en-US">
              <a:solidFill>
                <a:srgbClr val="30311D"/>
              </a:solidFill>
            </a:endParaRPr>
          </a:p>
        </p:txBody>
      </p:sp>
      <p:sp>
        <p:nvSpPr>
          <p:cNvPr id="150991" name="Rectangle 463"/>
          <p:cNvSpPr>
            <a:spLocks noGrp="1" noChangeArrowheads="1"/>
          </p:cNvSpPr>
          <p:nvPr>
            <p:ph type="ftr" sz="quarter" idx="3"/>
          </p:nvPr>
        </p:nvSpPr>
        <p:spPr bwMode="auto">
          <a:xfrm>
            <a:off x="7785100" y="6616700"/>
            <a:ext cx="3860800" cy="2413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b="0"/>
            </a:lvl1pPr>
          </a:lstStyle>
          <a:p>
            <a:pPr algn="ctr" defTabSz="914286" fontAlgn="base">
              <a:spcBef>
                <a:spcPct val="0"/>
              </a:spcBef>
              <a:spcAft>
                <a:spcPct val="0"/>
              </a:spcAft>
            </a:pPr>
            <a:endParaRPr lang="en-US">
              <a:solidFill>
                <a:srgbClr val="30311D"/>
              </a:solidFill>
            </a:endParaRPr>
          </a:p>
        </p:txBody>
      </p:sp>
      <p:sp>
        <p:nvSpPr>
          <p:cNvPr id="150992" name="Rectangle 464"/>
          <p:cNvSpPr>
            <a:spLocks noGrp="1" noChangeArrowheads="1"/>
          </p:cNvSpPr>
          <p:nvPr>
            <p:ph type="sldNum" sz="quarter" idx="4"/>
          </p:nvPr>
        </p:nvSpPr>
        <p:spPr bwMode="auto">
          <a:xfrm>
            <a:off x="5583767" y="6616700"/>
            <a:ext cx="882651" cy="2413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b="0"/>
            </a:lvl1pPr>
          </a:lstStyle>
          <a:p>
            <a:pPr defTabSz="914286" fontAlgn="base">
              <a:spcBef>
                <a:spcPct val="0"/>
              </a:spcBef>
              <a:spcAft>
                <a:spcPct val="0"/>
              </a:spcAft>
            </a:pPr>
            <a:fld id="{769BE45F-A8ED-49AD-B231-17366DC7D005}" type="slidenum">
              <a:rPr lang="en-US">
                <a:solidFill>
                  <a:srgbClr val="30311D"/>
                </a:solidFill>
              </a:rPr>
              <a:pPr defTabSz="914286" fontAlgn="base">
                <a:spcBef>
                  <a:spcPct val="0"/>
                </a:spcBef>
                <a:spcAft>
                  <a:spcPct val="0"/>
                </a:spcAft>
              </a:pPr>
              <a:t>‹#›</a:t>
            </a:fld>
            <a:endParaRPr lang="en-US">
              <a:solidFill>
                <a:srgbClr val="30311D"/>
              </a:solidFill>
            </a:endParaRPr>
          </a:p>
        </p:txBody>
      </p:sp>
      <p:sp>
        <p:nvSpPr>
          <p:cNvPr id="151036" name="Oval 508"/>
          <p:cNvSpPr>
            <a:spLocks noChangeArrowheads="1"/>
          </p:cNvSpPr>
          <p:nvPr/>
        </p:nvSpPr>
        <p:spPr bwMode="gray">
          <a:xfrm>
            <a:off x="584201" y="1892301"/>
            <a:ext cx="825500" cy="614363"/>
          </a:xfrm>
          <a:prstGeom prst="ellipse">
            <a:avLst/>
          </a:prstGeom>
          <a:blipFill dpi="0" rotWithShape="1">
            <a:blip r:embed="rId14" cstate="print"/>
            <a:srcRect/>
            <a:stretch>
              <a:fillRect/>
            </a:stretch>
          </a:blipFill>
          <a:ln w="28575" algn="ctr">
            <a:solidFill>
              <a:srgbClr val="F8F8F8">
                <a:alpha val="70000"/>
              </a:srgbClr>
            </a:solidFill>
            <a:round/>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39" name="Oval 511"/>
          <p:cNvSpPr>
            <a:spLocks noChangeArrowheads="1"/>
          </p:cNvSpPr>
          <p:nvPr/>
        </p:nvSpPr>
        <p:spPr bwMode="gray">
          <a:xfrm>
            <a:off x="590551" y="315913"/>
            <a:ext cx="804333" cy="596900"/>
          </a:xfrm>
          <a:prstGeom prst="ellipse">
            <a:avLst/>
          </a:prstGeom>
          <a:blipFill dpi="0" rotWithShape="1">
            <a:blip r:embed="rId15" cstate="print"/>
            <a:srcRect/>
            <a:stretch>
              <a:fillRect/>
            </a:stretch>
          </a:blipFill>
          <a:ln w="57150" algn="ctr">
            <a:solidFill>
              <a:srgbClr val="F8F8F8">
                <a:alpha val="70000"/>
              </a:srgbClr>
            </a:solidFill>
            <a:round/>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43" name="Oval 515"/>
          <p:cNvSpPr>
            <a:spLocks noChangeArrowheads="1"/>
          </p:cNvSpPr>
          <p:nvPr/>
        </p:nvSpPr>
        <p:spPr bwMode="gray">
          <a:xfrm>
            <a:off x="573618" y="1128714"/>
            <a:ext cx="804333" cy="593725"/>
          </a:xfrm>
          <a:prstGeom prst="ellipse">
            <a:avLst/>
          </a:prstGeom>
          <a:blipFill dpi="0" rotWithShape="1">
            <a:blip r:embed="rId16" cstate="print"/>
            <a:srcRect/>
            <a:stretch>
              <a:fillRect/>
            </a:stretch>
          </a:blipFill>
          <a:ln w="38100" algn="ctr">
            <a:solidFill>
              <a:srgbClr val="F8F8F8">
                <a:alpha val="70000"/>
              </a:srgbClr>
            </a:solidFill>
            <a:round/>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6" name="TextBox 15"/>
          <p:cNvSpPr txBox="1"/>
          <p:nvPr userDrawn="1"/>
        </p:nvSpPr>
        <p:spPr>
          <a:xfrm>
            <a:off x="159018" y="6627168"/>
            <a:ext cx="1826141" cy="230832"/>
          </a:xfrm>
          <a:prstGeom prst="rect">
            <a:avLst/>
          </a:prstGeom>
          <a:noFill/>
        </p:spPr>
        <p:txBody>
          <a:bodyPr wrap="none" rtlCol="0">
            <a:spAutoFit/>
          </a:bodyPr>
          <a:lstStyle/>
          <a:p>
            <a:pPr algn="ctr" defTabSz="914286" fontAlgn="base">
              <a:spcBef>
                <a:spcPct val="0"/>
              </a:spcBef>
              <a:spcAft>
                <a:spcPct val="0"/>
              </a:spcAft>
            </a:pPr>
            <a:r>
              <a:rPr lang="en-US" sz="900" b="1">
                <a:solidFill>
                  <a:srgbClr val="30311D"/>
                </a:solidFill>
              </a:rPr>
              <a:t>http://dichvudanhvanban.com</a:t>
            </a:r>
          </a:p>
        </p:txBody>
      </p:sp>
    </p:spTree>
    <p:extLst>
      <p:ext uri="{BB962C8B-B14F-4D97-AF65-F5344CB8AC3E}">
        <p14:creationId xmlns:p14="http://schemas.microsoft.com/office/powerpoint/2010/main" val="4147644388"/>
      </p:ext>
    </p:extLst>
  </p:cSld>
  <p:clrMap bg1="lt1" tx1="dk1" bg2="lt2" tx2="dk2" accent1="accent1" accent2="accent2" accent3="accent3" accent4="accent4" accent5="accent5" accent6="accent6" hlink="hlink" folHlink="folHlink"/>
  <p:sldLayoutIdLst>
    <p:sldLayoutId id="2147485859" r:id="rId1"/>
    <p:sldLayoutId id="2147485860" r:id="rId2"/>
    <p:sldLayoutId id="2147485861" r:id="rId3"/>
    <p:sldLayoutId id="2147485862" r:id="rId4"/>
    <p:sldLayoutId id="2147485863" r:id="rId5"/>
    <p:sldLayoutId id="2147485864" r:id="rId6"/>
    <p:sldLayoutId id="2147485865" r:id="rId7"/>
    <p:sldLayoutId id="2147485866" r:id="rId8"/>
    <p:sldLayoutId id="2147485867" r:id="rId9"/>
    <p:sldLayoutId id="2147485868" r:id="rId10"/>
    <p:sldLayoutId id="2147485869" r:id="rId11"/>
    <p:sldLayoutId id="2147485870" r:id="rId1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withEffect">
                                  <p:stCondLst>
                                    <p:cond delay="0"/>
                                  </p:stCondLst>
                                  <p:childTnLst>
                                    <p:set>
                                      <p:cBhvr>
                                        <p:cTn id="6" dur="1" fill="hold">
                                          <p:stCondLst>
                                            <p:cond delay="0"/>
                                          </p:stCondLst>
                                        </p:cTn>
                                        <p:tgtEl>
                                          <p:spTgt spid="150988"/>
                                        </p:tgtEl>
                                        <p:attrNameLst>
                                          <p:attrName>style.visibility</p:attrName>
                                        </p:attrNameLst>
                                      </p:cBhvr>
                                      <p:to>
                                        <p:strVal val="visible"/>
                                      </p:to>
                                    </p:set>
                                    <p:animEffect transition="in" filter="barn(inVertical)">
                                      <p:cBhvr>
                                        <p:cTn id="7" dur="1000"/>
                                        <p:tgtEl>
                                          <p:spTgt spid="150988"/>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151003"/>
                                        </p:tgtEl>
                                        <p:attrNameLst>
                                          <p:attrName>style.visibility</p:attrName>
                                        </p:attrNameLst>
                                      </p:cBhvr>
                                      <p:to>
                                        <p:strVal val="visible"/>
                                      </p:to>
                                    </p:set>
                                    <p:animEffect transition="in" filter="wipe(up)">
                                      <p:cBhvr>
                                        <p:cTn id="10" dur="500"/>
                                        <p:tgtEl>
                                          <p:spTgt spid="151003"/>
                                        </p:tgtEl>
                                      </p:cBhvr>
                                    </p:animEffect>
                                  </p:childTnLst>
                                </p:cTn>
                              </p:par>
                              <p:par>
                                <p:cTn id="11" presetID="22" presetClass="entr" presetSubtype="1" fill="hold" grpId="0" nodeType="withEffect">
                                  <p:stCondLst>
                                    <p:cond delay="200"/>
                                  </p:stCondLst>
                                  <p:childTnLst>
                                    <p:set>
                                      <p:cBhvr>
                                        <p:cTn id="12" dur="1" fill="hold">
                                          <p:stCondLst>
                                            <p:cond delay="0"/>
                                          </p:stCondLst>
                                        </p:cTn>
                                        <p:tgtEl>
                                          <p:spTgt spid="151002"/>
                                        </p:tgtEl>
                                        <p:attrNameLst>
                                          <p:attrName>style.visibility</p:attrName>
                                        </p:attrNameLst>
                                      </p:cBhvr>
                                      <p:to>
                                        <p:strVal val="visible"/>
                                      </p:to>
                                    </p:set>
                                    <p:animEffect transition="in" filter="wipe(up)">
                                      <p:cBhvr>
                                        <p:cTn id="13" dur="500"/>
                                        <p:tgtEl>
                                          <p:spTgt spid="151002"/>
                                        </p:tgtEl>
                                      </p:cBhvr>
                                    </p:animEffect>
                                  </p:childTnLst>
                                </p:cTn>
                              </p:par>
                              <p:par>
                                <p:cTn id="14" presetID="22" presetClass="entr" presetSubtype="1" fill="hold" grpId="0" nodeType="withEffect">
                                  <p:stCondLst>
                                    <p:cond delay="800"/>
                                  </p:stCondLst>
                                  <p:childTnLst>
                                    <p:set>
                                      <p:cBhvr>
                                        <p:cTn id="15" dur="1" fill="hold">
                                          <p:stCondLst>
                                            <p:cond delay="0"/>
                                          </p:stCondLst>
                                        </p:cTn>
                                        <p:tgtEl>
                                          <p:spTgt spid="151007"/>
                                        </p:tgtEl>
                                        <p:attrNameLst>
                                          <p:attrName>style.visibility</p:attrName>
                                        </p:attrNameLst>
                                      </p:cBhvr>
                                      <p:to>
                                        <p:strVal val="visible"/>
                                      </p:to>
                                    </p:set>
                                    <p:animEffect transition="in" filter="wipe(up)">
                                      <p:cBhvr>
                                        <p:cTn id="16" dur="500"/>
                                        <p:tgtEl>
                                          <p:spTgt spid="151007"/>
                                        </p:tgtEl>
                                      </p:cBhvr>
                                    </p:animEffect>
                                  </p:childTnLst>
                                </p:cTn>
                              </p:par>
                              <p:par>
                                <p:cTn id="17" presetID="47" presetClass="entr" presetSubtype="0" fill="hold" grpId="0" nodeType="withEffect">
                                  <p:stCondLst>
                                    <p:cond delay="1500"/>
                                  </p:stCondLst>
                                  <p:childTnLst>
                                    <p:set>
                                      <p:cBhvr>
                                        <p:cTn id="18" dur="1" fill="hold">
                                          <p:stCondLst>
                                            <p:cond delay="0"/>
                                          </p:stCondLst>
                                        </p:cTn>
                                        <p:tgtEl>
                                          <p:spTgt spid="151009"/>
                                        </p:tgtEl>
                                        <p:attrNameLst>
                                          <p:attrName>style.visibility</p:attrName>
                                        </p:attrNameLst>
                                      </p:cBhvr>
                                      <p:to>
                                        <p:strVal val="visible"/>
                                      </p:to>
                                    </p:set>
                                    <p:animEffect transition="in" filter="fade">
                                      <p:cBhvr>
                                        <p:cTn id="19" dur="500"/>
                                        <p:tgtEl>
                                          <p:spTgt spid="151009"/>
                                        </p:tgtEl>
                                      </p:cBhvr>
                                    </p:animEffect>
                                    <p:anim calcmode="lin" valueType="num">
                                      <p:cBhvr>
                                        <p:cTn id="20" dur="500" fill="hold"/>
                                        <p:tgtEl>
                                          <p:spTgt spid="151009"/>
                                        </p:tgtEl>
                                        <p:attrNameLst>
                                          <p:attrName>ppt_x</p:attrName>
                                        </p:attrNameLst>
                                      </p:cBhvr>
                                      <p:tavLst>
                                        <p:tav tm="0">
                                          <p:val>
                                            <p:strVal val="#ppt_x"/>
                                          </p:val>
                                        </p:tav>
                                        <p:tav tm="100000">
                                          <p:val>
                                            <p:strVal val="#ppt_x"/>
                                          </p:val>
                                        </p:tav>
                                      </p:tavLst>
                                    </p:anim>
                                    <p:anim calcmode="lin" valueType="num">
                                      <p:cBhvr>
                                        <p:cTn id="21" dur="500" fill="hold"/>
                                        <p:tgtEl>
                                          <p:spTgt spid="151009"/>
                                        </p:tgtEl>
                                        <p:attrNameLst>
                                          <p:attrName>ppt_y</p:attrName>
                                        </p:attrNameLst>
                                      </p:cBhvr>
                                      <p:tavLst>
                                        <p:tav tm="0">
                                          <p:val>
                                            <p:strVal val="#ppt_y-.1"/>
                                          </p:val>
                                        </p:tav>
                                        <p:tav tm="100000">
                                          <p:val>
                                            <p:strVal val="#ppt_y"/>
                                          </p:val>
                                        </p:tav>
                                      </p:tavLst>
                                    </p:anim>
                                  </p:childTnLst>
                                </p:cTn>
                              </p:par>
                              <p:par>
                                <p:cTn id="22" presetID="47" presetClass="entr" presetSubtype="0" fill="hold" grpId="0" nodeType="withEffect">
                                  <p:stCondLst>
                                    <p:cond delay="2300"/>
                                  </p:stCondLst>
                                  <p:childTnLst>
                                    <p:set>
                                      <p:cBhvr>
                                        <p:cTn id="23" dur="1" fill="hold">
                                          <p:stCondLst>
                                            <p:cond delay="0"/>
                                          </p:stCondLst>
                                        </p:cTn>
                                        <p:tgtEl>
                                          <p:spTgt spid="151005"/>
                                        </p:tgtEl>
                                        <p:attrNameLst>
                                          <p:attrName>style.visibility</p:attrName>
                                        </p:attrNameLst>
                                      </p:cBhvr>
                                      <p:to>
                                        <p:strVal val="visible"/>
                                      </p:to>
                                    </p:set>
                                    <p:animEffect transition="in" filter="fade">
                                      <p:cBhvr>
                                        <p:cTn id="24" dur="500"/>
                                        <p:tgtEl>
                                          <p:spTgt spid="151005"/>
                                        </p:tgtEl>
                                      </p:cBhvr>
                                    </p:animEffect>
                                    <p:anim calcmode="lin" valueType="num">
                                      <p:cBhvr>
                                        <p:cTn id="25" dur="500" fill="hold"/>
                                        <p:tgtEl>
                                          <p:spTgt spid="151005"/>
                                        </p:tgtEl>
                                        <p:attrNameLst>
                                          <p:attrName>ppt_x</p:attrName>
                                        </p:attrNameLst>
                                      </p:cBhvr>
                                      <p:tavLst>
                                        <p:tav tm="0">
                                          <p:val>
                                            <p:strVal val="#ppt_x"/>
                                          </p:val>
                                        </p:tav>
                                        <p:tav tm="100000">
                                          <p:val>
                                            <p:strVal val="#ppt_x"/>
                                          </p:val>
                                        </p:tav>
                                      </p:tavLst>
                                    </p:anim>
                                    <p:anim calcmode="lin" valueType="num">
                                      <p:cBhvr>
                                        <p:cTn id="26" dur="500" fill="hold"/>
                                        <p:tgtEl>
                                          <p:spTgt spid="151005"/>
                                        </p:tgtEl>
                                        <p:attrNameLst>
                                          <p:attrName>ppt_y</p:attrName>
                                        </p:attrNameLst>
                                      </p:cBhvr>
                                      <p:tavLst>
                                        <p:tav tm="0">
                                          <p:val>
                                            <p:strVal val="#ppt_y-.1"/>
                                          </p:val>
                                        </p:tav>
                                        <p:tav tm="100000">
                                          <p:val>
                                            <p:strVal val="#ppt_y"/>
                                          </p:val>
                                        </p:tav>
                                      </p:tavLst>
                                    </p:anim>
                                  </p:childTnLst>
                                </p:cTn>
                              </p:par>
                            </p:childTnLst>
                          </p:cTn>
                        </p:par>
                        <p:par>
                          <p:cTn id="27" fill="hold">
                            <p:stCondLst>
                              <p:cond delay="2800"/>
                            </p:stCondLst>
                            <p:childTnLst>
                              <p:par>
                                <p:cTn id="28" presetID="6" presetClass="emph" presetSubtype="0" fill="hold" grpId="1" nodeType="afterEffect">
                                  <p:stCondLst>
                                    <p:cond delay="0"/>
                                  </p:stCondLst>
                                  <p:childTnLst>
                                    <p:animScale>
                                      <p:cBhvr>
                                        <p:cTn id="29" dur="500" fill="hold"/>
                                        <p:tgtEl>
                                          <p:spTgt spid="151003"/>
                                        </p:tgtEl>
                                      </p:cBhvr>
                                      <p:by x="150000" y="150000"/>
                                    </p:animScale>
                                  </p:childTnLst>
                                </p:cTn>
                              </p:par>
                              <p:par>
                                <p:cTn id="30" presetID="6" presetClass="emph" presetSubtype="0" fill="hold" grpId="1" nodeType="withEffect">
                                  <p:stCondLst>
                                    <p:cond delay="400"/>
                                  </p:stCondLst>
                                  <p:childTnLst>
                                    <p:animScale>
                                      <p:cBhvr>
                                        <p:cTn id="31" dur="500" fill="hold"/>
                                        <p:tgtEl>
                                          <p:spTgt spid="151007"/>
                                        </p:tgtEl>
                                      </p:cBhvr>
                                      <p:by x="150000" y="150000"/>
                                    </p:animScale>
                                  </p:childTnLst>
                                </p:cTn>
                              </p:par>
                              <p:par>
                                <p:cTn id="32" presetID="6" presetClass="emph" presetSubtype="0" fill="hold" grpId="1" nodeType="withEffect">
                                  <p:stCondLst>
                                    <p:cond delay="1100"/>
                                  </p:stCondLst>
                                  <p:childTnLst>
                                    <p:animScale>
                                      <p:cBhvr>
                                        <p:cTn id="33" dur="500" fill="hold"/>
                                        <p:tgtEl>
                                          <p:spTgt spid="151009"/>
                                        </p:tgtEl>
                                      </p:cBhvr>
                                      <p:by x="150000" y="150000"/>
                                    </p:animScale>
                                  </p:childTnLst>
                                </p:cTn>
                              </p:par>
                              <p:par>
                                <p:cTn id="34" presetID="6" presetClass="emph" presetSubtype="0" fill="hold" grpId="1" nodeType="withEffect">
                                  <p:stCondLst>
                                    <p:cond delay="1700"/>
                                  </p:stCondLst>
                                  <p:childTnLst>
                                    <p:animScale>
                                      <p:cBhvr>
                                        <p:cTn id="35" dur="500" fill="hold"/>
                                        <p:tgtEl>
                                          <p:spTgt spid="151005"/>
                                        </p:tgtEl>
                                      </p:cBhvr>
                                      <p:by x="150000" y="150000"/>
                                    </p:animScale>
                                  </p:childTnLst>
                                </p:cTn>
                              </p:par>
                            </p:childTnLst>
                          </p:cTn>
                        </p:par>
                        <p:par>
                          <p:cTn id="36" fill="hold">
                            <p:stCondLst>
                              <p:cond delay="5000"/>
                            </p:stCondLst>
                            <p:childTnLst>
                              <p:par>
                                <p:cTn id="37" presetID="6" presetClass="emph" presetSubtype="0" fill="hold" grpId="1" nodeType="afterEffect">
                                  <p:stCondLst>
                                    <p:cond delay="0"/>
                                  </p:stCondLst>
                                  <p:childTnLst>
                                    <p:animScale>
                                      <p:cBhvr>
                                        <p:cTn id="38" dur="500" fill="hold"/>
                                        <p:tgtEl>
                                          <p:spTgt spid="151002"/>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1002" grpId="0" animBg="1"/>
      <p:bldP spid="151002" grpId="1" animBg="1"/>
      <p:bldP spid="151003" grpId="0" animBg="1"/>
      <p:bldP spid="151003" grpId="1" animBg="1"/>
      <p:bldP spid="151005" grpId="0" animBg="1"/>
      <p:bldP spid="151005" grpId="1" animBg="1"/>
      <p:bldP spid="151007" grpId="0" animBg="1"/>
      <p:bldP spid="151007" grpId="1" animBg="1"/>
      <p:bldP spid="151009" grpId="0" animBg="1"/>
      <p:bldP spid="151009" grpId="1" animBg="1"/>
      <p:bldP spid="150988" grpId="0"/>
    </p:bldLst>
  </p:timing>
  <p:txStyles>
    <p:titleStyle>
      <a:lvl1pPr algn="l" rtl="0" eaLnBrk="1" fontAlgn="base" hangingPunct="1">
        <a:spcBef>
          <a:spcPct val="0"/>
        </a:spcBef>
        <a:spcAft>
          <a:spcPct val="0"/>
        </a:spcAft>
        <a:defRPr sz="4000" b="1">
          <a:solidFill>
            <a:schemeClr val="tx2"/>
          </a:solidFill>
          <a:latin typeface="+mj-lt"/>
          <a:ea typeface="+mj-ea"/>
          <a:cs typeface="+mj-cs"/>
        </a:defRPr>
      </a:lvl1pPr>
      <a:lvl2pPr algn="l" rtl="0" eaLnBrk="1" fontAlgn="base" hangingPunct="1">
        <a:spcBef>
          <a:spcPct val="0"/>
        </a:spcBef>
        <a:spcAft>
          <a:spcPct val="0"/>
        </a:spcAft>
        <a:defRPr sz="4000" b="1">
          <a:solidFill>
            <a:schemeClr val="tx2"/>
          </a:solidFill>
          <a:latin typeface="Arial" charset="0"/>
        </a:defRPr>
      </a:lvl2pPr>
      <a:lvl3pPr algn="l" rtl="0" eaLnBrk="1" fontAlgn="base" hangingPunct="1">
        <a:spcBef>
          <a:spcPct val="0"/>
        </a:spcBef>
        <a:spcAft>
          <a:spcPct val="0"/>
        </a:spcAft>
        <a:defRPr sz="4000" b="1">
          <a:solidFill>
            <a:schemeClr val="tx2"/>
          </a:solidFill>
          <a:latin typeface="Arial" charset="0"/>
        </a:defRPr>
      </a:lvl3pPr>
      <a:lvl4pPr algn="l" rtl="0" eaLnBrk="1" fontAlgn="base" hangingPunct="1">
        <a:spcBef>
          <a:spcPct val="0"/>
        </a:spcBef>
        <a:spcAft>
          <a:spcPct val="0"/>
        </a:spcAft>
        <a:defRPr sz="4000" b="1">
          <a:solidFill>
            <a:schemeClr val="tx2"/>
          </a:solidFill>
          <a:latin typeface="Arial" charset="0"/>
        </a:defRPr>
      </a:lvl4pPr>
      <a:lvl5pPr algn="l" rtl="0" eaLnBrk="1" fontAlgn="base" hangingPunct="1">
        <a:spcBef>
          <a:spcPct val="0"/>
        </a:spcBef>
        <a:spcAft>
          <a:spcPct val="0"/>
        </a:spcAft>
        <a:defRPr sz="4000" b="1">
          <a:solidFill>
            <a:schemeClr val="tx2"/>
          </a:solidFill>
          <a:latin typeface="Arial" charset="0"/>
        </a:defRPr>
      </a:lvl5pPr>
      <a:lvl6pPr marL="457200" algn="l" rtl="0" eaLnBrk="1" fontAlgn="base" hangingPunct="1">
        <a:spcBef>
          <a:spcPct val="0"/>
        </a:spcBef>
        <a:spcAft>
          <a:spcPct val="0"/>
        </a:spcAft>
        <a:defRPr sz="4000" b="1">
          <a:solidFill>
            <a:schemeClr val="tx2"/>
          </a:solidFill>
          <a:latin typeface="Arial" charset="0"/>
        </a:defRPr>
      </a:lvl6pPr>
      <a:lvl7pPr marL="914400" algn="l" rtl="0" eaLnBrk="1" fontAlgn="base" hangingPunct="1">
        <a:spcBef>
          <a:spcPct val="0"/>
        </a:spcBef>
        <a:spcAft>
          <a:spcPct val="0"/>
        </a:spcAft>
        <a:defRPr sz="4000" b="1">
          <a:solidFill>
            <a:schemeClr val="tx2"/>
          </a:solidFill>
          <a:latin typeface="Arial" charset="0"/>
        </a:defRPr>
      </a:lvl7pPr>
      <a:lvl8pPr marL="1371600" algn="l" rtl="0" eaLnBrk="1" fontAlgn="base" hangingPunct="1">
        <a:spcBef>
          <a:spcPct val="0"/>
        </a:spcBef>
        <a:spcAft>
          <a:spcPct val="0"/>
        </a:spcAft>
        <a:defRPr sz="4000" b="1">
          <a:solidFill>
            <a:schemeClr val="tx2"/>
          </a:solidFill>
          <a:latin typeface="Arial" charset="0"/>
        </a:defRPr>
      </a:lvl8pPr>
      <a:lvl9pPr marL="1828800" algn="l" rtl="0" eaLnBrk="1" fontAlgn="base" hangingPunct="1">
        <a:spcBef>
          <a:spcPct val="0"/>
        </a:spcBef>
        <a:spcAft>
          <a:spcPct val="0"/>
        </a:spcAft>
        <a:defRPr sz="4000" b="1">
          <a:solidFill>
            <a:schemeClr val="tx2"/>
          </a:solidFill>
          <a:latin typeface="Arial" charset="0"/>
        </a:defRPr>
      </a:lvl9pPr>
    </p:titleStyle>
    <p:bodyStyle>
      <a:lvl1pPr marL="342900" indent="-342900" algn="l" rtl="0" eaLnBrk="1" fontAlgn="base" hangingPunct="1">
        <a:spcBef>
          <a:spcPct val="20000"/>
        </a:spcBef>
        <a:spcAft>
          <a:spcPct val="0"/>
        </a:spcAft>
        <a:buSzPct val="85000"/>
        <a:buFont typeface="Wingdings" pitchFamily="2" charset="2"/>
        <a:buChar char="£"/>
        <a:defRPr sz="3200" b="1">
          <a:solidFill>
            <a:schemeClr val="accent1"/>
          </a:solidFill>
          <a:latin typeface="+mn-lt"/>
          <a:ea typeface="+mn-ea"/>
          <a:cs typeface="+mn-cs"/>
        </a:defRPr>
      </a:lvl1pPr>
      <a:lvl2pPr marL="742950" indent="-285750" algn="l" rtl="0" eaLnBrk="1" fontAlgn="base" hangingPunct="1">
        <a:spcBef>
          <a:spcPct val="20000"/>
        </a:spcBef>
        <a:spcAft>
          <a:spcPct val="0"/>
        </a:spcAft>
        <a:buClr>
          <a:schemeClr val="hlink"/>
        </a:buClr>
        <a:buSzPct val="105000"/>
        <a:buChar char="•"/>
        <a:defRPr sz="2800">
          <a:solidFill>
            <a:schemeClr val="tx2"/>
          </a:solidFill>
          <a:latin typeface="+mn-lt"/>
        </a:defRPr>
      </a:lvl2pPr>
      <a:lvl3pPr marL="1143000" indent="-228600" algn="l" rtl="0" eaLnBrk="1" fontAlgn="base" hangingPunct="1">
        <a:spcBef>
          <a:spcPct val="20000"/>
        </a:spcBef>
        <a:spcAft>
          <a:spcPct val="0"/>
        </a:spcAft>
        <a:buClr>
          <a:schemeClr val="folHlink"/>
        </a:buClr>
        <a:buChar char="•"/>
        <a:defRPr sz="2400">
          <a:solidFill>
            <a:schemeClr val="tx2"/>
          </a:solidFill>
          <a:latin typeface="+mn-lt"/>
        </a:defRPr>
      </a:lvl3pPr>
      <a:lvl4pPr marL="1600200" indent="-228600" algn="l" rtl="0" eaLnBrk="1" fontAlgn="base" hangingPunct="1">
        <a:spcBef>
          <a:spcPct val="20000"/>
        </a:spcBef>
        <a:spcAft>
          <a:spcPct val="0"/>
        </a:spcAft>
        <a:buClr>
          <a:schemeClr val="tx2"/>
        </a:buClr>
        <a:buSzPct val="85000"/>
        <a:buChar char="•"/>
        <a:defRPr sz="2000">
          <a:solidFill>
            <a:schemeClr val="tx2"/>
          </a:solidFill>
          <a:latin typeface="+mn-lt"/>
        </a:defRPr>
      </a:lvl4pPr>
      <a:lvl5pPr marL="2057400" indent="-228600" algn="l" rtl="0" eaLnBrk="1" fontAlgn="base" hangingPunct="1">
        <a:spcBef>
          <a:spcPct val="20000"/>
        </a:spcBef>
        <a:spcAft>
          <a:spcPct val="0"/>
        </a:spcAft>
        <a:buClr>
          <a:schemeClr val="accent1"/>
        </a:buClr>
        <a:buSzPct val="85000"/>
        <a:buChar char="•"/>
        <a:defRPr sz="2000">
          <a:solidFill>
            <a:schemeClr val="tx2"/>
          </a:solidFill>
          <a:latin typeface="+mn-lt"/>
        </a:defRPr>
      </a:lvl5pPr>
      <a:lvl6pPr marL="2514600" indent="-228600" algn="l" rtl="0" eaLnBrk="1" fontAlgn="base" hangingPunct="1">
        <a:spcBef>
          <a:spcPct val="20000"/>
        </a:spcBef>
        <a:spcAft>
          <a:spcPct val="0"/>
        </a:spcAft>
        <a:buClr>
          <a:schemeClr val="accent1"/>
        </a:buClr>
        <a:buSzPct val="85000"/>
        <a:buChar char="•"/>
        <a:defRPr sz="2000">
          <a:solidFill>
            <a:schemeClr val="tx2"/>
          </a:solidFill>
          <a:latin typeface="+mn-lt"/>
        </a:defRPr>
      </a:lvl6pPr>
      <a:lvl7pPr marL="2971800" indent="-228600" algn="l" rtl="0" eaLnBrk="1" fontAlgn="base" hangingPunct="1">
        <a:spcBef>
          <a:spcPct val="20000"/>
        </a:spcBef>
        <a:spcAft>
          <a:spcPct val="0"/>
        </a:spcAft>
        <a:buClr>
          <a:schemeClr val="accent1"/>
        </a:buClr>
        <a:buSzPct val="85000"/>
        <a:buChar char="•"/>
        <a:defRPr sz="2000">
          <a:solidFill>
            <a:schemeClr val="tx2"/>
          </a:solidFill>
          <a:latin typeface="+mn-lt"/>
        </a:defRPr>
      </a:lvl7pPr>
      <a:lvl8pPr marL="3429000" indent="-228600" algn="l" rtl="0" eaLnBrk="1" fontAlgn="base" hangingPunct="1">
        <a:spcBef>
          <a:spcPct val="20000"/>
        </a:spcBef>
        <a:spcAft>
          <a:spcPct val="0"/>
        </a:spcAft>
        <a:buClr>
          <a:schemeClr val="accent1"/>
        </a:buClr>
        <a:buSzPct val="85000"/>
        <a:buChar char="•"/>
        <a:defRPr sz="2000">
          <a:solidFill>
            <a:schemeClr val="tx2"/>
          </a:solidFill>
          <a:latin typeface="+mn-lt"/>
        </a:defRPr>
      </a:lvl8pPr>
      <a:lvl9pPr marL="3886200" indent="-228600" algn="l" rtl="0" eaLnBrk="1" fontAlgn="base" hangingPunct="1">
        <a:spcBef>
          <a:spcPct val="20000"/>
        </a:spcBef>
        <a:spcAft>
          <a:spcPct val="0"/>
        </a:spcAft>
        <a:buClr>
          <a:schemeClr val="accent1"/>
        </a:buClr>
        <a:buSzPct val="85000"/>
        <a:buChar char="•"/>
        <a:defRPr sz="2000">
          <a:solidFill>
            <a:schemeClr val="tx2"/>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09600" y="751067"/>
            <a:ext cx="7068400" cy="970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1pPr>
            <a:lvl2pPr lvl="1">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2pPr>
            <a:lvl3pPr lvl="2">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3pPr>
            <a:lvl4pPr lvl="3">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4pPr>
            <a:lvl5pPr lvl="4">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5pPr>
            <a:lvl6pPr lvl="5">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6pPr>
            <a:lvl7pPr lvl="6">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7pPr>
            <a:lvl8pPr lvl="7">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8pPr>
            <a:lvl9pPr lvl="8">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9pPr>
          </a:lstStyle>
          <a:p>
            <a:endParaRPr/>
          </a:p>
        </p:txBody>
      </p:sp>
      <p:sp>
        <p:nvSpPr>
          <p:cNvPr id="7" name="Google Shape;7;p1"/>
          <p:cNvSpPr txBox="1">
            <a:spLocks noGrp="1"/>
          </p:cNvSpPr>
          <p:nvPr>
            <p:ph type="body" idx="1"/>
          </p:nvPr>
        </p:nvSpPr>
        <p:spPr>
          <a:xfrm>
            <a:off x="609600" y="1875925"/>
            <a:ext cx="7068400" cy="4215200"/>
          </a:xfrm>
          <a:prstGeom prst="rect">
            <a:avLst/>
          </a:prstGeom>
          <a:noFill/>
          <a:ln>
            <a:noFill/>
          </a:ln>
        </p:spPr>
        <p:txBody>
          <a:bodyPr spcFirstLastPara="1" wrap="square" lIns="91425" tIns="91425" rIns="91425" bIns="91425" anchor="t" anchorCtr="0">
            <a:noAutofit/>
          </a:bodyPr>
          <a:lstStyle>
            <a:lvl1pPr marL="457200" lvl="0" indent="-342900">
              <a:spcBef>
                <a:spcPts val="60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1pPr>
            <a:lvl2pPr marL="914400" lvl="1"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2pPr>
            <a:lvl3pPr marL="1371600" lvl="2"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3pPr>
            <a:lvl4pPr marL="1828800" lvl="3"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4pPr>
            <a:lvl5pPr marL="2286000" lvl="4"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5pPr>
            <a:lvl6pPr marL="2743200" lvl="5"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6pPr>
            <a:lvl7pPr marL="3200400" lvl="6"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7pPr>
            <a:lvl8pPr marL="3657600" lvl="7"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8pPr>
            <a:lvl9pPr marL="4114800" lvl="8"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7475045" y="6333135"/>
            <a:ext cx="731600" cy="524800"/>
          </a:xfrm>
          <a:prstGeom prst="rect">
            <a:avLst/>
          </a:prstGeom>
          <a:noFill/>
          <a:ln>
            <a:noFill/>
          </a:ln>
        </p:spPr>
        <p:txBody>
          <a:bodyPr spcFirstLastPara="1" wrap="square" lIns="91425" tIns="91425" rIns="91425" bIns="91425" anchor="ctr" anchorCtr="0">
            <a:noAutofit/>
          </a:bodyPr>
          <a:lstStyle>
            <a:lvl1pPr lvl="0" algn="r">
              <a:buNone/>
              <a:defRPr sz="1600">
                <a:solidFill>
                  <a:srgbClr val="33CCFF"/>
                </a:solidFill>
                <a:latin typeface="Pontano Sans"/>
                <a:ea typeface="Pontano Sans"/>
                <a:cs typeface="Pontano Sans"/>
                <a:sym typeface="Pontano Sans"/>
              </a:defRPr>
            </a:lvl1pPr>
            <a:lvl2pPr lvl="1" algn="r">
              <a:buNone/>
              <a:defRPr sz="1600">
                <a:solidFill>
                  <a:srgbClr val="33CCFF"/>
                </a:solidFill>
                <a:latin typeface="Pontano Sans"/>
                <a:ea typeface="Pontano Sans"/>
                <a:cs typeface="Pontano Sans"/>
                <a:sym typeface="Pontano Sans"/>
              </a:defRPr>
            </a:lvl2pPr>
            <a:lvl3pPr lvl="2" algn="r">
              <a:buNone/>
              <a:defRPr sz="1600">
                <a:solidFill>
                  <a:srgbClr val="33CCFF"/>
                </a:solidFill>
                <a:latin typeface="Pontano Sans"/>
                <a:ea typeface="Pontano Sans"/>
                <a:cs typeface="Pontano Sans"/>
                <a:sym typeface="Pontano Sans"/>
              </a:defRPr>
            </a:lvl3pPr>
            <a:lvl4pPr lvl="3" algn="r">
              <a:buNone/>
              <a:defRPr sz="1600">
                <a:solidFill>
                  <a:srgbClr val="33CCFF"/>
                </a:solidFill>
                <a:latin typeface="Pontano Sans"/>
                <a:ea typeface="Pontano Sans"/>
                <a:cs typeface="Pontano Sans"/>
                <a:sym typeface="Pontano Sans"/>
              </a:defRPr>
            </a:lvl4pPr>
            <a:lvl5pPr lvl="4" algn="r">
              <a:buNone/>
              <a:defRPr sz="1600">
                <a:solidFill>
                  <a:srgbClr val="33CCFF"/>
                </a:solidFill>
                <a:latin typeface="Pontano Sans"/>
                <a:ea typeface="Pontano Sans"/>
                <a:cs typeface="Pontano Sans"/>
                <a:sym typeface="Pontano Sans"/>
              </a:defRPr>
            </a:lvl5pPr>
            <a:lvl6pPr lvl="5" algn="r">
              <a:buNone/>
              <a:defRPr sz="1600">
                <a:solidFill>
                  <a:srgbClr val="33CCFF"/>
                </a:solidFill>
                <a:latin typeface="Pontano Sans"/>
                <a:ea typeface="Pontano Sans"/>
                <a:cs typeface="Pontano Sans"/>
                <a:sym typeface="Pontano Sans"/>
              </a:defRPr>
            </a:lvl6pPr>
            <a:lvl7pPr lvl="6" algn="r">
              <a:buNone/>
              <a:defRPr sz="1600">
                <a:solidFill>
                  <a:srgbClr val="33CCFF"/>
                </a:solidFill>
                <a:latin typeface="Pontano Sans"/>
                <a:ea typeface="Pontano Sans"/>
                <a:cs typeface="Pontano Sans"/>
                <a:sym typeface="Pontano Sans"/>
              </a:defRPr>
            </a:lvl7pPr>
            <a:lvl8pPr lvl="7" algn="r">
              <a:buNone/>
              <a:defRPr sz="1600">
                <a:solidFill>
                  <a:srgbClr val="33CCFF"/>
                </a:solidFill>
                <a:latin typeface="Pontano Sans"/>
                <a:ea typeface="Pontano Sans"/>
                <a:cs typeface="Pontano Sans"/>
                <a:sym typeface="Pontano Sans"/>
              </a:defRPr>
            </a:lvl8pPr>
            <a:lvl9pPr lvl="8" algn="r">
              <a:buNone/>
              <a:defRPr sz="1600">
                <a:solidFill>
                  <a:srgbClr val="33CCFF"/>
                </a:solidFill>
                <a:latin typeface="Pontano Sans"/>
                <a:ea typeface="Pontano Sans"/>
                <a:cs typeface="Pontano Sans"/>
                <a:sym typeface="Pontano Sans"/>
              </a:defRPr>
            </a:lvl9pPr>
          </a:lstStyle>
          <a:p>
            <a:pPr defTabSz="914286">
              <a:buClr>
                <a:srgbClr val="000000"/>
              </a:buClr>
              <a:buFont typeface="Arial"/>
              <a:buNone/>
            </a:pPr>
            <a:fld id="{00000000-1234-1234-1234-123412341234}" type="slidenum">
              <a:rPr lang="en" kern="0"/>
              <a:pPr defTabSz="914286">
                <a:buClr>
                  <a:srgbClr val="000000"/>
                </a:buClr>
                <a:buFont typeface="Arial"/>
                <a:buNone/>
              </a:pPr>
              <a:t>‹#›</a:t>
            </a:fld>
            <a:endParaRPr kern="0"/>
          </a:p>
        </p:txBody>
      </p:sp>
    </p:spTree>
    <p:extLst>
      <p:ext uri="{BB962C8B-B14F-4D97-AF65-F5344CB8AC3E}">
        <p14:creationId xmlns:p14="http://schemas.microsoft.com/office/powerpoint/2010/main" val="2170337269"/>
      </p:ext>
    </p:extLst>
  </p:cSld>
  <p:clrMap bg1="lt1" tx1="dk1" bg2="dk2" tx2="lt2" accent1="accent1" accent2="accent2" accent3="accent3" accent4="accent4" accent5="accent5" accent6="accent6" hlink="hlink" folHlink="folHlink"/>
  <p:sldLayoutIdLst>
    <p:sldLayoutId id="2147485872" r:id="rId1"/>
    <p:sldLayoutId id="2147485873" r:id="rId2"/>
    <p:sldLayoutId id="2147485874" r:id="rId3"/>
    <p:sldLayoutId id="2147485875" r:id="rId4"/>
    <p:sldLayoutId id="2147485876" r:id="rId5"/>
    <p:sldLayoutId id="2147485877" r:id="rId6"/>
    <p:sldLayoutId id="2147485878" r:id="rId7"/>
    <p:sldLayoutId id="2147485879" r:id="rId8"/>
    <p:sldLayoutId id="2147485880" r:id="rId9"/>
    <p:sldLayoutId id="2147485881" r:id="rId10"/>
    <p:sldLayoutId id="2147485882"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914500" y="1212067"/>
            <a:ext cx="7034000" cy="8548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1pPr>
            <a:lvl2pPr lvl="1">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2pPr>
            <a:lvl3pPr lvl="2">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3pPr>
            <a:lvl4pPr lvl="3">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4pPr>
            <a:lvl5pPr lvl="4">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5pPr>
            <a:lvl6pPr lvl="5">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6pPr>
            <a:lvl7pPr lvl="6">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7pPr>
            <a:lvl8pPr lvl="7">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8pPr>
            <a:lvl9pPr lvl="8">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9pPr>
          </a:lstStyle>
          <a:p>
            <a:endParaRPr/>
          </a:p>
        </p:txBody>
      </p:sp>
      <p:sp>
        <p:nvSpPr>
          <p:cNvPr id="7" name="Google Shape;7;p1"/>
          <p:cNvSpPr txBox="1">
            <a:spLocks noGrp="1"/>
          </p:cNvSpPr>
          <p:nvPr>
            <p:ph type="body" idx="1"/>
          </p:nvPr>
        </p:nvSpPr>
        <p:spPr>
          <a:xfrm>
            <a:off x="3914500" y="2034344"/>
            <a:ext cx="7034000" cy="37148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1pPr>
            <a:lvl2pPr marL="914400" lvl="1"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2pPr>
            <a:lvl3pPr marL="1371600" lvl="2"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3pPr>
            <a:lvl4pPr marL="1828800" lvl="3"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4pPr>
            <a:lvl5pPr marL="2286000" lvl="4"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5pPr>
            <a:lvl6pPr marL="2743200" lvl="5"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6pPr>
            <a:lvl7pPr marL="3200400" lvl="6"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7pPr>
            <a:lvl8pPr marL="3657600" lvl="7"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8pPr>
            <a:lvl9pPr marL="4114800" lvl="8"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9pPr>
          </a:lstStyle>
          <a:p>
            <a:endParaRPr/>
          </a:p>
        </p:txBody>
      </p:sp>
      <p:sp>
        <p:nvSpPr>
          <p:cNvPr id="8" name="Google Shape;8;p1"/>
          <p:cNvSpPr txBox="1">
            <a:spLocks noGrp="1"/>
          </p:cNvSpPr>
          <p:nvPr>
            <p:ph type="sldNum" idx="12"/>
          </p:nvPr>
        </p:nvSpPr>
        <p:spPr>
          <a:xfrm>
            <a:off x="11514167" y="6335500"/>
            <a:ext cx="626400" cy="522000"/>
          </a:xfrm>
          <a:prstGeom prst="rect">
            <a:avLst/>
          </a:prstGeom>
          <a:noFill/>
          <a:ln>
            <a:noFill/>
          </a:ln>
        </p:spPr>
        <p:txBody>
          <a:bodyPr spcFirstLastPara="1" wrap="square" lIns="91425" tIns="91425" rIns="91425" bIns="91425" anchor="t" anchorCtr="0">
            <a:noAutofit/>
          </a:bodyPr>
          <a:lstStyle>
            <a:lvl1pPr lvl="0" algn="r">
              <a:buNone/>
              <a:defRPr sz="1600">
                <a:solidFill>
                  <a:srgbClr val="A1BECC"/>
                </a:solidFill>
                <a:latin typeface="Nixie One"/>
                <a:ea typeface="Nixie One"/>
                <a:cs typeface="Nixie One"/>
                <a:sym typeface="Nixie One"/>
              </a:defRPr>
            </a:lvl1pPr>
            <a:lvl2pPr lvl="1" algn="r">
              <a:buNone/>
              <a:defRPr sz="1600">
                <a:solidFill>
                  <a:srgbClr val="A1BECC"/>
                </a:solidFill>
                <a:latin typeface="Nixie One"/>
                <a:ea typeface="Nixie One"/>
                <a:cs typeface="Nixie One"/>
                <a:sym typeface="Nixie One"/>
              </a:defRPr>
            </a:lvl2pPr>
            <a:lvl3pPr lvl="2" algn="r">
              <a:buNone/>
              <a:defRPr sz="1600">
                <a:solidFill>
                  <a:srgbClr val="A1BECC"/>
                </a:solidFill>
                <a:latin typeface="Nixie One"/>
                <a:ea typeface="Nixie One"/>
                <a:cs typeface="Nixie One"/>
                <a:sym typeface="Nixie One"/>
              </a:defRPr>
            </a:lvl3pPr>
            <a:lvl4pPr lvl="3" algn="r">
              <a:buNone/>
              <a:defRPr sz="1600">
                <a:solidFill>
                  <a:srgbClr val="A1BECC"/>
                </a:solidFill>
                <a:latin typeface="Nixie One"/>
                <a:ea typeface="Nixie One"/>
                <a:cs typeface="Nixie One"/>
                <a:sym typeface="Nixie One"/>
              </a:defRPr>
            </a:lvl4pPr>
            <a:lvl5pPr lvl="4" algn="r">
              <a:buNone/>
              <a:defRPr sz="1600">
                <a:solidFill>
                  <a:srgbClr val="A1BECC"/>
                </a:solidFill>
                <a:latin typeface="Nixie One"/>
                <a:ea typeface="Nixie One"/>
                <a:cs typeface="Nixie One"/>
                <a:sym typeface="Nixie One"/>
              </a:defRPr>
            </a:lvl5pPr>
            <a:lvl6pPr lvl="5" algn="r">
              <a:buNone/>
              <a:defRPr sz="1600">
                <a:solidFill>
                  <a:srgbClr val="A1BECC"/>
                </a:solidFill>
                <a:latin typeface="Nixie One"/>
                <a:ea typeface="Nixie One"/>
                <a:cs typeface="Nixie One"/>
                <a:sym typeface="Nixie One"/>
              </a:defRPr>
            </a:lvl6pPr>
            <a:lvl7pPr lvl="6" algn="r">
              <a:buNone/>
              <a:defRPr sz="1600">
                <a:solidFill>
                  <a:srgbClr val="A1BECC"/>
                </a:solidFill>
                <a:latin typeface="Nixie One"/>
                <a:ea typeface="Nixie One"/>
                <a:cs typeface="Nixie One"/>
                <a:sym typeface="Nixie One"/>
              </a:defRPr>
            </a:lvl7pPr>
            <a:lvl8pPr lvl="7" algn="r">
              <a:buNone/>
              <a:defRPr sz="1600">
                <a:solidFill>
                  <a:srgbClr val="A1BECC"/>
                </a:solidFill>
                <a:latin typeface="Nixie One"/>
                <a:ea typeface="Nixie One"/>
                <a:cs typeface="Nixie One"/>
                <a:sym typeface="Nixie One"/>
              </a:defRPr>
            </a:lvl8pPr>
            <a:lvl9pPr lvl="8" algn="r">
              <a:buNone/>
              <a:defRPr sz="1600">
                <a:solidFill>
                  <a:srgbClr val="A1BECC"/>
                </a:solidFill>
                <a:latin typeface="Nixie One"/>
                <a:ea typeface="Nixie One"/>
                <a:cs typeface="Nixie One"/>
                <a:sym typeface="Nixie One"/>
              </a:defRPr>
            </a:lvl9pPr>
          </a:lstStyle>
          <a:p>
            <a:pPr defTabSz="914286">
              <a:buClr>
                <a:srgbClr val="000000"/>
              </a:buClr>
              <a:buFont typeface="Arial"/>
              <a:buNone/>
            </a:pPr>
            <a:fld id="{00000000-1234-1234-1234-123412341234}" type="slidenum">
              <a:rPr lang="en" kern="0"/>
              <a:pPr defTabSz="914286">
                <a:buClr>
                  <a:srgbClr val="000000"/>
                </a:buClr>
                <a:buFont typeface="Arial"/>
                <a:buNone/>
              </a:pPr>
              <a:t>‹#›</a:t>
            </a:fld>
            <a:endParaRPr kern="0"/>
          </a:p>
        </p:txBody>
      </p:sp>
    </p:spTree>
    <p:extLst>
      <p:ext uri="{BB962C8B-B14F-4D97-AF65-F5344CB8AC3E}">
        <p14:creationId xmlns:p14="http://schemas.microsoft.com/office/powerpoint/2010/main" val="743191515"/>
      </p:ext>
    </p:extLst>
  </p:cSld>
  <p:clrMap bg1="lt1" tx1="dk1" bg2="dk2" tx2="lt2" accent1="accent1" accent2="accent2" accent3="accent3" accent4="accent4" accent5="accent5" accent6="accent6" hlink="hlink" folHlink="folHlink"/>
  <p:sldLayoutIdLst>
    <p:sldLayoutId id="2147485884" r:id="rId1"/>
    <p:sldLayoutId id="2147485885" r:id="rId2"/>
    <p:sldLayoutId id="2147485886" r:id="rId3"/>
    <p:sldLayoutId id="2147485887" r:id="rId4"/>
    <p:sldLayoutId id="2147485888" r:id="rId5"/>
    <p:sldLayoutId id="2147485889" r:id="rId6"/>
    <p:sldLayoutId id="2147485890" r:id="rId7"/>
    <p:sldLayoutId id="2147485891" r:id="rId8"/>
    <p:sldLayoutId id="2147485892" r:id="rId9"/>
    <p:sldLayoutId id="2147485893" r:id="rId10"/>
    <p:sldLayoutId id="2147485894"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914500" y="1212067"/>
            <a:ext cx="7034000" cy="8548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1pPr>
            <a:lvl2pPr lvl="1">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2pPr>
            <a:lvl3pPr lvl="2">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3pPr>
            <a:lvl4pPr lvl="3">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4pPr>
            <a:lvl5pPr lvl="4">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5pPr>
            <a:lvl6pPr lvl="5">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6pPr>
            <a:lvl7pPr lvl="6">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7pPr>
            <a:lvl8pPr lvl="7">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8pPr>
            <a:lvl9pPr lvl="8">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9pPr>
          </a:lstStyle>
          <a:p>
            <a:endParaRPr/>
          </a:p>
        </p:txBody>
      </p:sp>
      <p:sp>
        <p:nvSpPr>
          <p:cNvPr id="7" name="Google Shape;7;p1"/>
          <p:cNvSpPr txBox="1">
            <a:spLocks noGrp="1"/>
          </p:cNvSpPr>
          <p:nvPr>
            <p:ph type="body" idx="1"/>
          </p:nvPr>
        </p:nvSpPr>
        <p:spPr>
          <a:xfrm>
            <a:off x="3914500" y="2034344"/>
            <a:ext cx="7034000" cy="37148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1pPr>
            <a:lvl2pPr marL="914400" lvl="1"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2pPr>
            <a:lvl3pPr marL="1371600" lvl="2"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3pPr>
            <a:lvl4pPr marL="1828800" lvl="3"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4pPr>
            <a:lvl5pPr marL="2286000" lvl="4"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5pPr>
            <a:lvl6pPr marL="2743200" lvl="5"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6pPr>
            <a:lvl7pPr marL="3200400" lvl="6"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7pPr>
            <a:lvl8pPr marL="3657600" lvl="7"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8pPr>
            <a:lvl9pPr marL="4114800" lvl="8"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9pPr>
          </a:lstStyle>
          <a:p>
            <a:endParaRPr/>
          </a:p>
        </p:txBody>
      </p:sp>
      <p:sp>
        <p:nvSpPr>
          <p:cNvPr id="8" name="Google Shape;8;p1"/>
          <p:cNvSpPr txBox="1">
            <a:spLocks noGrp="1"/>
          </p:cNvSpPr>
          <p:nvPr>
            <p:ph type="sldNum" idx="12"/>
          </p:nvPr>
        </p:nvSpPr>
        <p:spPr>
          <a:xfrm>
            <a:off x="11514167" y="6335500"/>
            <a:ext cx="626400" cy="522000"/>
          </a:xfrm>
          <a:prstGeom prst="rect">
            <a:avLst/>
          </a:prstGeom>
          <a:noFill/>
          <a:ln>
            <a:noFill/>
          </a:ln>
        </p:spPr>
        <p:txBody>
          <a:bodyPr spcFirstLastPara="1" wrap="square" lIns="91425" tIns="91425" rIns="91425" bIns="91425" anchor="t" anchorCtr="0">
            <a:noAutofit/>
          </a:bodyPr>
          <a:lstStyle>
            <a:lvl1pPr lvl="0" algn="r">
              <a:buNone/>
              <a:defRPr sz="1600">
                <a:solidFill>
                  <a:srgbClr val="A1BECC"/>
                </a:solidFill>
                <a:latin typeface="Nixie One"/>
                <a:ea typeface="Nixie One"/>
                <a:cs typeface="Nixie One"/>
                <a:sym typeface="Nixie One"/>
              </a:defRPr>
            </a:lvl1pPr>
            <a:lvl2pPr lvl="1" algn="r">
              <a:buNone/>
              <a:defRPr sz="1600">
                <a:solidFill>
                  <a:srgbClr val="A1BECC"/>
                </a:solidFill>
                <a:latin typeface="Nixie One"/>
                <a:ea typeface="Nixie One"/>
                <a:cs typeface="Nixie One"/>
                <a:sym typeface="Nixie One"/>
              </a:defRPr>
            </a:lvl2pPr>
            <a:lvl3pPr lvl="2" algn="r">
              <a:buNone/>
              <a:defRPr sz="1600">
                <a:solidFill>
                  <a:srgbClr val="A1BECC"/>
                </a:solidFill>
                <a:latin typeface="Nixie One"/>
                <a:ea typeface="Nixie One"/>
                <a:cs typeface="Nixie One"/>
                <a:sym typeface="Nixie One"/>
              </a:defRPr>
            </a:lvl3pPr>
            <a:lvl4pPr lvl="3" algn="r">
              <a:buNone/>
              <a:defRPr sz="1600">
                <a:solidFill>
                  <a:srgbClr val="A1BECC"/>
                </a:solidFill>
                <a:latin typeface="Nixie One"/>
                <a:ea typeface="Nixie One"/>
                <a:cs typeface="Nixie One"/>
                <a:sym typeface="Nixie One"/>
              </a:defRPr>
            </a:lvl4pPr>
            <a:lvl5pPr lvl="4" algn="r">
              <a:buNone/>
              <a:defRPr sz="1600">
                <a:solidFill>
                  <a:srgbClr val="A1BECC"/>
                </a:solidFill>
                <a:latin typeface="Nixie One"/>
                <a:ea typeface="Nixie One"/>
                <a:cs typeface="Nixie One"/>
                <a:sym typeface="Nixie One"/>
              </a:defRPr>
            </a:lvl5pPr>
            <a:lvl6pPr lvl="5" algn="r">
              <a:buNone/>
              <a:defRPr sz="1600">
                <a:solidFill>
                  <a:srgbClr val="A1BECC"/>
                </a:solidFill>
                <a:latin typeface="Nixie One"/>
                <a:ea typeface="Nixie One"/>
                <a:cs typeface="Nixie One"/>
                <a:sym typeface="Nixie One"/>
              </a:defRPr>
            </a:lvl6pPr>
            <a:lvl7pPr lvl="6" algn="r">
              <a:buNone/>
              <a:defRPr sz="1600">
                <a:solidFill>
                  <a:srgbClr val="A1BECC"/>
                </a:solidFill>
                <a:latin typeface="Nixie One"/>
                <a:ea typeface="Nixie One"/>
                <a:cs typeface="Nixie One"/>
                <a:sym typeface="Nixie One"/>
              </a:defRPr>
            </a:lvl7pPr>
            <a:lvl8pPr lvl="7" algn="r">
              <a:buNone/>
              <a:defRPr sz="1600">
                <a:solidFill>
                  <a:srgbClr val="A1BECC"/>
                </a:solidFill>
                <a:latin typeface="Nixie One"/>
                <a:ea typeface="Nixie One"/>
                <a:cs typeface="Nixie One"/>
                <a:sym typeface="Nixie One"/>
              </a:defRPr>
            </a:lvl8pPr>
            <a:lvl9pPr lvl="8" algn="r">
              <a:buNone/>
              <a:defRPr sz="1600">
                <a:solidFill>
                  <a:srgbClr val="A1BECC"/>
                </a:solidFill>
                <a:latin typeface="Nixie One"/>
                <a:ea typeface="Nixie One"/>
                <a:cs typeface="Nixie One"/>
                <a:sym typeface="Nixie One"/>
              </a:defRPr>
            </a:lvl9pPr>
          </a:lstStyle>
          <a:p>
            <a:pPr defTabSz="914286">
              <a:buClr>
                <a:srgbClr val="000000"/>
              </a:buClr>
              <a:buFont typeface="Arial"/>
              <a:buNone/>
            </a:pPr>
            <a:fld id="{00000000-1234-1234-1234-123412341234}" type="slidenum">
              <a:rPr lang="en" kern="0"/>
              <a:pPr defTabSz="914286">
                <a:buClr>
                  <a:srgbClr val="000000"/>
                </a:buClr>
                <a:buFont typeface="Arial"/>
                <a:buNone/>
              </a:pPr>
              <a:t>‹#›</a:t>
            </a:fld>
            <a:endParaRPr kern="0"/>
          </a:p>
        </p:txBody>
      </p:sp>
    </p:spTree>
    <p:extLst>
      <p:ext uri="{BB962C8B-B14F-4D97-AF65-F5344CB8AC3E}">
        <p14:creationId xmlns:p14="http://schemas.microsoft.com/office/powerpoint/2010/main" val="1203387268"/>
      </p:ext>
    </p:extLst>
  </p:cSld>
  <p:clrMap bg1="lt1" tx1="dk1" bg2="dk2" tx2="lt2" accent1="accent1" accent2="accent2" accent3="accent3" accent4="accent4" accent5="accent5" accent6="accent6" hlink="hlink" folHlink="folHlink"/>
  <p:sldLayoutIdLst>
    <p:sldLayoutId id="2147485896" r:id="rId1"/>
    <p:sldLayoutId id="2147485897" r:id="rId2"/>
    <p:sldLayoutId id="2147485898" r:id="rId3"/>
    <p:sldLayoutId id="2147485899" r:id="rId4"/>
    <p:sldLayoutId id="2147485900" r:id="rId5"/>
    <p:sldLayoutId id="2147485901" r:id="rId6"/>
    <p:sldLayoutId id="2147485902" r:id="rId7"/>
    <p:sldLayoutId id="2147485903" r:id="rId8"/>
    <p:sldLayoutId id="2147485904" r:id="rId9"/>
    <p:sldLayoutId id="2147485905" r:id="rId10"/>
    <p:sldLayoutId id="2147485906" r:id="rId11"/>
    <p:sldLayoutId id="2147485907" r:id="rId12"/>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27080052"/>
      </p:ext>
    </p:extLst>
  </p:cSld>
  <p:clrMap bg1="lt1" tx1="dk1" bg2="lt2" tx2="dk2" accent1="accent1" accent2="accent2" accent3="accent3" accent4="accent4" accent5="accent5" accent6="accent6" hlink="hlink" folHlink="folHlink"/>
  <p:sldLayoutIdLst>
    <p:sldLayoutId id="2147485909" r:id="rId1"/>
    <p:sldLayoutId id="2147485910" r:id="rId2"/>
    <p:sldLayoutId id="2147485911" r:id="rId3"/>
    <p:sldLayoutId id="2147485912" r:id="rId4"/>
    <p:sldLayoutId id="2147485913" r:id="rId5"/>
    <p:sldLayoutId id="2147485914" r:id="rId6"/>
    <p:sldLayoutId id="2147485915" r:id="rId7"/>
    <p:sldLayoutId id="2147485916" r:id="rId8"/>
    <p:sldLayoutId id="2147485917" r:id="rId9"/>
    <p:sldLayoutId id="2147485918" r:id="rId10"/>
    <p:sldLayoutId id="2147485919" r:id="rId11"/>
    <p:sldLayoutId id="2147485920" r:id="rId12"/>
    <p:sldLayoutId id="2147485921" r:id="rId13"/>
    <p:sldLayoutId id="2147485922" r:id="rId14"/>
    <p:sldLayoutId id="2147485923" r:id="rId15"/>
    <p:sldLayoutId id="2147485924" r:id="rId16"/>
    <p:sldLayoutId id="2147485925" r:id="rId17"/>
    <p:sldLayoutId id="2147485926" r:id="rId18"/>
    <p:sldLayoutId id="2147485927" r:id="rId19"/>
    <p:sldLayoutId id="2147485928" r:id="rId20"/>
    <p:sldLayoutId id="2147485929" r:id="rId21"/>
    <p:sldLayoutId id="2147485930" r:id="rId22"/>
    <p:sldLayoutId id="2147485931" r:id="rId23"/>
    <p:sldLayoutId id="2147485932" r:id="rId24"/>
    <p:sldLayoutId id="2147485933" r:id="rId25"/>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cSld>
    <p:bg>
      <p:bgPr>
        <a:solidFill>
          <a:srgbClr val="0E293C"/>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2310267" y="2314133"/>
            <a:ext cx="6592400" cy="860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1pPr>
            <a:lvl2pPr lvl="1">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2pPr>
            <a:lvl3pPr lvl="2">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3pPr>
            <a:lvl4pPr lvl="3">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4pPr>
            <a:lvl5pPr lvl="4">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5pPr>
            <a:lvl6pPr lvl="5">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6pPr>
            <a:lvl7pPr lvl="6">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7pPr>
            <a:lvl8pPr lvl="7">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8pPr>
            <a:lvl9pPr lvl="8">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9pPr>
          </a:lstStyle>
          <a:p>
            <a:endParaRPr/>
          </a:p>
        </p:txBody>
      </p:sp>
      <p:sp>
        <p:nvSpPr>
          <p:cNvPr id="7" name="Google Shape;7;p1"/>
          <p:cNvSpPr txBox="1">
            <a:spLocks noGrp="1"/>
          </p:cNvSpPr>
          <p:nvPr>
            <p:ph type="body" idx="1"/>
          </p:nvPr>
        </p:nvSpPr>
        <p:spPr>
          <a:xfrm>
            <a:off x="2310267" y="3006833"/>
            <a:ext cx="6592400" cy="2213200"/>
          </a:xfrm>
          <a:prstGeom prst="rect">
            <a:avLst/>
          </a:prstGeom>
          <a:noFill/>
          <a:ln>
            <a:noFill/>
          </a:ln>
        </p:spPr>
        <p:txBody>
          <a:bodyPr spcFirstLastPara="1" wrap="square" lIns="91425" tIns="91425" rIns="91425" bIns="91425" anchor="t" anchorCtr="0">
            <a:noAutofit/>
          </a:bodyPr>
          <a:lstStyle>
            <a:lvl1pPr marL="457200" lvl="0" indent="-317500">
              <a:spcBef>
                <a:spcPts val="600"/>
              </a:spcBef>
              <a:spcAft>
                <a:spcPts val="0"/>
              </a:spcAft>
              <a:buClr>
                <a:srgbClr val="19BBD5"/>
              </a:buClr>
              <a:buSzPts val="1400"/>
              <a:buFont typeface="Muli"/>
              <a:buChar char="◇"/>
              <a:defRPr>
                <a:solidFill>
                  <a:srgbClr val="C6DAEC"/>
                </a:solidFill>
                <a:latin typeface="Muli"/>
                <a:ea typeface="Muli"/>
                <a:cs typeface="Muli"/>
                <a:sym typeface="Muli"/>
              </a:defRPr>
            </a:lvl1pPr>
            <a:lvl2pPr marL="914400" lvl="1"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2pPr>
            <a:lvl3pPr marL="1371600" lvl="2"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3pPr>
            <a:lvl4pPr marL="1828800" lvl="3"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4pPr>
            <a:lvl5pPr marL="2286000" lvl="4"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5pPr>
            <a:lvl6pPr marL="2743200" lvl="5"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6pPr>
            <a:lvl7pPr marL="3200400" lvl="6"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7pPr>
            <a:lvl8pPr marL="3657600" lvl="7"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8pPr>
            <a:lvl9pPr marL="4114800" lvl="8"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18076" y="6380700"/>
            <a:ext cx="731600" cy="477200"/>
          </a:xfrm>
          <a:prstGeom prst="rect">
            <a:avLst/>
          </a:prstGeom>
          <a:noFill/>
          <a:ln>
            <a:noFill/>
          </a:ln>
        </p:spPr>
        <p:txBody>
          <a:bodyPr spcFirstLastPara="1" wrap="square" lIns="91425" tIns="91425" rIns="91425" bIns="91425" anchor="t" anchorCtr="0">
            <a:noAutofit/>
          </a:bodyPr>
          <a:lstStyle>
            <a:lvl1pPr lvl="0">
              <a:buNone/>
              <a:defRPr sz="1600">
                <a:solidFill>
                  <a:srgbClr val="19BBD5"/>
                </a:solidFill>
                <a:latin typeface="Nixie One"/>
                <a:ea typeface="Nixie One"/>
                <a:cs typeface="Nixie One"/>
                <a:sym typeface="Nixie One"/>
              </a:defRPr>
            </a:lvl1pPr>
            <a:lvl2pPr lvl="1">
              <a:buNone/>
              <a:defRPr sz="1600">
                <a:solidFill>
                  <a:srgbClr val="19BBD5"/>
                </a:solidFill>
                <a:latin typeface="Nixie One"/>
                <a:ea typeface="Nixie One"/>
                <a:cs typeface="Nixie One"/>
                <a:sym typeface="Nixie One"/>
              </a:defRPr>
            </a:lvl2pPr>
            <a:lvl3pPr lvl="2">
              <a:buNone/>
              <a:defRPr sz="1600">
                <a:solidFill>
                  <a:srgbClr val="19BBD5"/>
                </a:solidFill>
                <a:latin typeface="Nixie One"/>
                <a:ea typeface="Nixie One"/>
                <a:cs typeface="Nixie One"/>
                <a:sym typeface="Nixie One"/>
              </a:defRPr>
            </a:lvl3pPr>
            <a:lvl4pPr lvl="3">
              <a:buNone/>
              <a:defRPr sz="1600">
                <a:solidFill>
                  <a:srgbClr val="19BBD5"/>
                </a:solidFill>
                <a:latin typeface="Nixie One"/>
                <a:ea typeface="Nixie One"/>
                <a:cs typeface="Nixie One"/>
                <a:sym typeface="Nixie One"/>
              </a:defRPr>
            </a:lvl4pPr>
            <a:lvl5pPr lvl="4">
              <a:buNone/>
              <a:defRPr sz="1600">
                <a:solidFill>
                  <a:srgbClr val="19BBD5"/>
                </a:solidFill>
                <a:latin typeface="Nixie One"/>
                <a:ea typeface="Nixie One"/>
                <a:cs typeface="Nixie One"/>
                <a:sym typeface="Nixie One"/>
              </a:defRPr>
            </a:lvl5pPr>
            <a:lvl6pPr lvl="5">
              <a:buNone/>
              <a:defRPr sz="1600">
                <a:solidFill>
                  <a:srgbClr val="19BBD5"/>
                </a:solidFill>
                <a:latin typeface="Nixie One"/>
                <a:ea typeface="Nixie One"/>
                <a:cs typeface="Nixie One"/>
                <a:sym typeface="Nixie One"/>
              </a:defRPr>
            </a:lvl6pPr>
            <a:lvl7pPr lvl="6">
              <a:buNone/>
              <a:defRPr sz="1600">
                <a:solidFill>
                  <a:srgbClr val="19BBD5"/>
                </a:solidFill>
                <a:latin typeface="Nixie One"/>
                <a:ea typeface="Nixie One"/>
                <a:cs typeface="Nixie One"/>
                <a:sym typeface="Nixie One"/>
              </a:defRPr>
            </a:lvl7pPr>
            <a:lvl8pPr lvl="7">
              <a:buNone/>
              <a:defRPr sz="1600">
                <a:solidFill>
                  <a:srgbClr val="19BBD5"/>
                </a:solidFill>
                <a:latin typeface="Nixie One"/>
                <a:ea typeface="Nixie One"/>
                <a:cs typeface="Nixie One"/>
                <a:sym typeface="Nixie One"/>
              </a:defRPr>
            </a:lvl8pPr>
            <a:lvl9pPr lvl="8">
              <a:buNone/>
              <a:defRPr sz="1600">
                <a:solidFill>
                  <a:srgbClr val="19BBD5"/>
                </a:solidFill>
                <a:latin typeface="Nixie One"/>
                <a:ea typeface="Nixie One"/>
                <a:cs typeface="Nixie One"/>
                <a:sym typeface="Nixie One"/>
              </a:defRPr>
            </a:lvl9pPr>
          </a:lstStyle>
          <a:p>
            <a:pPr defTabSz="1219170">
              <a:buClr>
                <a:srgbClr val="000000"/>
              </a:buClr>
            </a:pPr>
            <a:fld id="{00000000-1234-1234-1234-123412341234}" type="slidenum">
              <a:rPr lang="en" kern="0" smtClean="0"/>
              <a:pPr defTabSz="1219170">
                <a:buClr>
                  <a:srgbClr val="000000"/>
                </a:buClr>
              </a:pPr>
              <a:t>‹#›</a:t>
            </a:fld>
            <a:endParaRPr lang="en" kern="0"/>
          </a:p>
        </p:txBody>
      </p:sp>
    </p:spTree>
    <p:extLst>
      <p:ext uri="{BB962C8B-B14F-4D97-AF65-F5344CB8AC3E}">
        <p14:creationId xmlns:p14="http://schemas.microsoft.com/office/powerpoint/2010/main" val="3260928537"/>
      </p:ext>
    </p:extLst>
  </p:cSld>
  <p:clrMap bg1="lt1" tx1="dk1" bg2="dk2" tx2="lt2" accent1="accent1" accent2="accent2" accent3="accent3" accent4="accent4" accent5="accent5" accent6="accent6" hlink="hlink" folHlink="folHlink"/>
  <p:sldLayoutIdLst>
    <p:sldLayoutId id="2147485935" r:id="rId1"/>
    <p:sldLayoutId id="2147485936" r:id="rId2"/>
    <p:sldLayoutId id="2147485937" r:id="rId3"/>
    <p:sldLayoutId id="2147485938" r:id="rId4"/>
    <p:sldLayoutId id="2147485939" r:id="rId5"/>
    <p:sldLayoutId id="2147485940" r:id="rId6"/>
    <p:sldLayoutId id="2147485941" r:id="rId7"/>
    <p:sldLayoutId id="2147485942" r:id="rId8"/>
    <p:sldLayoutId id="2147485943" r:id="rId9"/>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a:defRPr/>
            </a:pPr>
            <a:fld id="{C8881298-F795-49BF-8A62-C48C19F27930}" type="datetimeFigureOut">
              <a:rPr lang="en-ID">
                <a:solidFill>
                  <a:srgbClr val="000000">
                    <a:tint val="75000"/>
                  </a:srgbClr>
                </a:solidFill>
              </a:rPr>
              <a:pPr>
                <a:defRPr/>
              </a:pPr>
              <a:t>18/08/2024</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a:defRPr/>
            </a:pPr>
            <a:fld id="{7AF62D5D-0D62-4114-A6DA-D003AE25FA29}" type="slidenum">
              <a:rPr lang="en-ID">
                <a:solidFill>
                  <a:srgbClr val="000000">
                    <a:tint val="75000"/>
                  </a:srgbClr>
                </a:solidFill>
              </a:rPr>
              <a:pPr>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2833320548"/>
      </p:ext>
    </p:extLst>
  </p:cSld>
  <p:clrMap bg1="lt1" tx1="dk1" bg2="lt2" tx2="dk2" accent1="accent1" accent2="accent2" accent3="accent3" accent4="accent4" accent5="accent5" accent6="accent6" hlink="hlink" folHlink="folHlink"/>
  <p:sldLayoutIdLst>
    <p:sldLayoutId id="2147485945" r:id="rId1"/>
    <p:sldLayoutId id="2147485946" r:id="rId2"/>
    <p:sldLayoutId id="2147485947" r:id="rId3"/>
    <p:sldLayoutId id="2147485948" r:id="rId4"/>
    <p:sldLayoutId id="2147485949" r:id="rId5"/>
    <p:sldLayoutId id="2147485950" r:id="rId6"/>
    <p:sldLayoutId id="2147485951" r:id="rId7"/>
    <p:sldLayoutId id="2147485952" r:id="rId8"/>
    <p:sldLayoutId id="2147485953" r:id="rId9"/>
    <p:sldLayoutId id="2147485954" r:id="rId10"/>
    <p:sldLayoutId id="2147485955" r:id="rId11"/>
    <p:sldLayoutId id="2147485956" r:id="rId12"/>
    <p:sldLayoutId id="2147485957" r:id="rId13"/>
    <p:sldLayoutId id="2147485958" r:id="rId14"/>
    <p:sldLayoutId id="2147485959" r:id="rId15"/>
    <p:sldLayoutId id="2147485960" r:id="rId16"/>
    <p:sldLayoutId id="2147485961" r:id="rId17"/>
    <p:sldLayoutId id="2147485962" r:id="rId18"/>
    <p:sldLayoutId id="2147485963" r:id="rId19"/>
    <p:sldLayoutId id="2147485964" r:id="rId20"/>
    <p:sldLayoutId id="2147485965" r:id="rId21"/>
    <p:sldLayoutId id="2147485966" r:id="rId22"/>
    <p:sldLayoutId id="2147485967" r:id="rId23"/>
    <p:sldLayoutId id="2147485968" r:id="rId24"/>
    <p:sldLayoutId id="2147485969"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236199713"/>
      </p:ext>
    </p:extLst>
  </p:cSld>
  <p:clrMap bg1="lt1" tx1="dk1" bg2="dk2" tx2="lt2" accent1="accent1" accent2="accent2" accent3="accent3" accent4="accent4" accent5="accent5" accent6="accent6" hlink="hlink" folHlink="folHlink"/>
  <p:sldLayoutIdLst>
    <p:sldLayoutId id="2147485971" r:id="rId1"/>
    <p:sldLayoutId id="2147485972" r:id="rId2"/>
    <p:sldLayoutId id="2147485973" r:id="rId3"/>
    <p:sldLayoutId id="2147485974" r:id="rId4"/>
    <p:sldLayoutId id="2147485975" r:id="rId5"/>
    <p:sldLayoutId id="2147485976" r:id="rId6"/>
    <p:sldLayoutId id="2147485977" r:id="rId7"/>
    <p:sldLayoutId id="2147485978" r:id="rId8"/>
    <p:sldLayoutId id="2147485979" r:id="rId9"/>
    <p:sldLayoutId id="2147485980" r:id="rId10"/>
    <p:sldLayoutId id="214748598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2287920287"/>
      </p:ext>
    </p:extLst>
  </p:cSld>
  <p:clrMap bg1="lt1" tx1="dk1" bg2="dk2" tx2="lt2" accent1="accent1" accent2="accent2" accent3="accent3" accent4="accent4" accent5="accent5" accent6="accent6" hlink="hlink" folHlink="folHlink"/>
  <p:sldLayoutIdLst>
    <p:sldLayoutId id="2147485983" r:id="rId1"/>
    <p:sldLayoutId id="2147485984" r:id="rId2"/>
    <p:sldLayoutId id="2147485985" r:id="rId3"/>
    <p:sldLayoutId id="2147485986" r:id="rId4"/>
    <p:sldLayoutId id="2147485987" r:id="rId5"/>
    <p:sldLayoutId id="2147485988" r:id="rId6"/>
    <p:sldLayoutId id="2147485989" r:id="rId7"/>
    <p:sldLayoutId id="2147485990" r:id="rId8"/>
    <p:sldLayoutId id="2147485991" r:id="rId9"/>
    <p:sldLayoutId id="2147485992" r:id="rId10"/>
    <p:sldLayoutId id="2147485993" r:id="rId11"/>
    <p:sldLayoutId id="2147485994" r:id="rId12"/>
    <p:sldLayoutId id="2147485995" r:id="rId13"/>
    <p:sldLayoutId id="2147485996" r:id="rId14"/>
    <p:sldLayoutId id="2147485997" r:id="rId15"/>
    <p:sldLayoutId id="2147485998" r:id="rId16"/>
    <p:sldLayoutId id="2147485999"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0" name="Title Placeholder 1">
            <a:extLst>
              <a:ext uri="{FF2B5EF4-FFF2-40B4-BE49-F238E27FC236}">
                <a16:creationId xmlns="" xmlns:a16="http://schemas.microsoft.com/office/drawing/2014/main" id="{F49F949E-7203-4622-B217-8629721C6714}"/>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051" name="Text Placeholder 2">
            <a:extLst>
              <a:ext uri="{FF2B5EF4-FFF2-40B4-BE49-F238E27FC236}">
                <a16:creationId xmlns="" xmlns:a16="http://schemas.microsoft.com/office/drawing/2014/main" id="{21E4D9AD-B453-438B-BC43-B357BFB5CA91}"/>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 xmlns:a16="http://schemas.microsoft.com/office/drawing/2014/main" id="{CA4505B5-6A62-4272-9282-E1C097E9A1FC}"/>
              </a:ext>
            </a:extLst>
          </p:cNvPr>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0" hangingPunct="0">
              <a:defRPr sz="1200">
                <a:solidFill>
                  <a:prstClr val="black">
                    <a:tint val="75000"/>
                  </a:prstClr>
                </a:solidFill>
                <a:latin typeface="Verdana" pitchFamily="34" charset="0"/>
                <a:cs typeface="+mn-cs"/>
              </a:defRPr>
            </a:lvl1pPr>
          </a:lstStyle>
          <a:p>
            <a:pPr defTabSz="914286">
              <a:defRPr/>
            </a:pPr>
            <a:endParaRPr lang="en-US" altLang="en-US"/>
          </a:p>
        </p:txBody>
      </p:sp>
      <p:sp>
        <p:nvSpPr>
          <p:cNvPr id="5" name="Footer Placeholder 4">
            <a:extLst>
              <a:ext uri="{FF2B5EF4-FFF2-40B4-BE49-F238E27FC236}">
                <a16:creationId xmlns="" xmlns:a16="http://schemas.microsoft.com/office/drawing/2014/main" id="{4453A77D-2EE5-499B-81A6-B7833315E0B1}"/>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0" hangingPunct="0">
              <a:defRPr sz="1200">
                <a:solidFill>
                  <a:prstClr val="black">
                    <a:tint val="75000"/>
                  </a:prstClr>
                </a:solidFill>
                <a:latin typeface="Verdana" pitchFamily="34" charset="0"/>
                <a:cs typeface="+mn-cs"/>
              </a:defRPr>
            </a:lvl1pPr>
          </a:lstStyle>
          <a:p>
            <a:pPr defTabSz="914286">
              <a:defRPr/>
            </a:pPr>
            <a:endParaRPr lang="en-US" altLang="en-US"/>
          </a:p>
        </p:txBody>
      </p:sp>
      <p:sp>
        <p:nvSpPr>
          <p:cNvPr id="6" name="Slide Number Placeholder 5">
            <a:extLst>
              <a:ext uri="{FF2B5EF4-FFF2-40B4-BE49-F238E27FC236}">
                <a16:creationId xmlns="" xmlns:a16="http://schemas.microsoft.com/office/drawing/2014/main" id="{5D2C654A-41A7-4F85-B521-CC4A2613B1BF}"/>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a:defRPr sz="1200">
                <a:solidFill>
                  <a:srgbClr val="898989"/>
                </a:solidFill>
                <a:latin typeface="Verdana" panose="020B0604030504040204" pitchFamily="34" charset="0"/>
              </a:defRPr>
            </a:lvl1pPr>
          </a:lstStyle>
          <a:p>
            <a:pPr defTabSz="914286"/>
            <a:fld id="{89522A7B-DC2F-4E9D-81E9-DBDC2CC987B6}" type="slidenum">
              <a:rPr lang="en-US" altLang="en-US"/>
              <a:pPr defTabSz="914286"/>
              <a:t>‹#›</a:t>
            </a:fld>
            <a:endParaRPr lang="en-US" altLang="en-US"/>
          </a:p>
        </p:txBody>
      </p:sp>
    </p:spTree>
    <p:extLst>
      <p:ext uri="{BB962C8B-B14F-4D97-AF65-F5344CB8AC3E}">
        <p14:creationId xmlns:p14="http://schemas.microsoft.com/office/powerpoint/2010/main" val="3562773533"/>
      </p:ext>
    </p:extLst>
  </p:cSld>
  <p:clrMap bg1="lt1" tx1="dk1" bg2="lt2" tx2="dk2" accent1="accent1" accent2="accent2" accent3="accent3" accent4="accent4" accent5="accent5" accent6="accent6" hlink="hlink" folHlink="folHlink"/>
  <p:sldLayoutIdLst>
    <p:sldLayoutId id="2147486001" r:id="rId1"/>
    <p:sldLayoutId id="2147486002" r:id="rId2"/>
    <p:sldLayoutId id="2147486003" r:id="rId3"/>
    <p:sldLayoutId id="2147486004" r:id="rId4"/>
    <p:sldLayoutId id="2147486005" r:id="rId5"/>
    <p:sldLayoutId id="2147486006" r:id="rId6"/>
    <p:sldLayoutId id="2147486007" r:id="rId7"/>
    <p:sldLayoutId id="2147486008" r:id="rId8"/>
    <p:sldLayoutId id="2147486009" r:id="rId9"/>
    <p:sldLayoutId id="2147486010" r:id="rId10"/>
    <p:sldLayoutId id="2147486011" r:id="rId11"/>
    <p:sldLayoutId id="2147486012" r:id="rId12"/>
    <p:sldLayoutId id="2147486013" r:id="rId13"/>
    <p:sldLayoutId id="2147486014" r:id="rId14"/>
    <p:sldLayoutId id="2147486015" r:id="rId15"/>
    <p:sldLayoutId id="2147486016" r:id="rId16"/>
    <p:sldLayoutId id="2147486017" r:id="rId17"/>
    <p:sldLayoutId id="2147486018" r:id="rId18"/>
    <p:sldLayoutId id="2147486019" r:id="rId19"/>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Times New Roman" pitchFamily="18" charset="0"/>
        </a:defRPr>
      </a:lvl2pPr>
      <a:lvl3pPr algn="ctr" rtl="0" eaLnBrk="0" fontAlgn="base" hangingPunct="0">
        <a:spcBef>
          <a:spcPct val="0"/>
        </a:spcBef>
        <a:spcAft>
          <a:spcPct val="0"/>
        </a:spcAft>
        <a:defRPr sz="4400">
          <a:solidFill>
            <a:schemeClr val="tx1"/>
          </a:solidFill>
          <a:latin typeface="Times New Roman" pitchFamily="18" charset="0"/>
        </a:defRPr>
      </a:lvl3pPr>
      <a:lvl4pPr algn="ctr" rtl="0" eaLnBrk="0" fontAlgn="base" hangingPunct="0">
        <a:spcBef>
          <a:spcPct val="0"/>
        </a:spcBef>
        <a:spcAft>
          <a:spcPct val="0"/>
        </a:spcAft>
        <a:defRPr sz="4400">
          <a:solidFill>
            <a:schemeClr val="tx1"/>
          </a:solidFill>
          <a:latin typeface="Times New Roman" pitchFamily="18" charset="0"/>
        </a:defRPr>
      </a:lvl4pPr>
      <a:lvl5pPr algn="ctr" rtl="0" eaLnBrk="0" fontAlgn="base" hangingPunct="0">
        <a:spcBef>
          <a:spcPct val="0"/>
        </a:spcBef>
        <a:spcAft>
          <a:spcPct val="0"/>
        </a:spcAft>
        <a:defRPr sz="4400">
          <a:solidFill>
            <a:schemeClr val="tx1"/>
          </a:solidFill>
          <a:latin typeface="Times New Roman" pitchFamily="18"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89819450"/>
      </p:ext>
    </p:extLst>
  </p:cSld>
  <p:clrMap bg1="lt1" tx1="dk1" bg2="lt2" tx2="dk2" accent1="accent1" accent2="accent2" accent3="accent3" accent4="accent4" accent5="accent5" accent6="accent6" hlink="hlink" folHlink="folHlink"/>
  <p:sldLayoutIdLst>
    <p:sldLayoutId id="2147486021" r:id="rId1"/>
    <p:sldLayoutId id="2147486022" r:id="rId2"/>
    <p:sldLayoutId id="2147486023" r:id="rId3"/>
    <p:sldLayoutId id="2147486024" r:id="rId4"/>
    <p:sldLayoutId id="2147486025" r:id="rId5"/>
    <p:sldLayoutId id="2147486026" r:id="rId6"/>
    <p:sldLayoutId id="2147486027" r:id="rId7"/>
    <p:sldLayoutId id="2147486028" r:id="rId8"/>
    <p:sldLayoutId id="2147486029" r:id="rId9"/>
    <p:sldLayoutId id="2147486030" r:id="rId10"/>
    <p:sldLayoutId id="2147486031" r:id="rId11"/>
    <p:sldLayoutId id="2147486032" r:id="rId12"/>
    <p:sldLayoutId id="2147486033" r:id="rId13"/>
    <p:sldLayoutId id="2147486034" r:id="rId14"/>
    <p:sldLayoutId id="2147486035" r:id="rId15"/>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cSld>
    <p:bg>
      <p:bgPr>
        <a:solidFill>
          <a:srgbClr val="FFFFCC"/>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09600" y="274638"/>
            <a:ext cx="10972800"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508000" y="1219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p:txBody>
      </p:sp>
    </p:spTree>
    <p:extLst>
      <p:ext uri="{BB962C8B-B14F-4D97-AF65-F5344CB8AC3E}">
        <p14:creationId xmlns:p14="http://schemas.microsoft.com/office/powerpoint/2010/main" val="3485629829"/>
      </p:ext>
    </p:extLst>
  </p:cSld>
  <p:clrMap bg1="lt1" tx1="dk1" bg2="lt2" tx2="dk2" accent1="accent1" accent2="accent2" accent3="accent3" accent4="accent4" accent5="accent5" accent6="accent6" hlink="hlink" folHlink="folHlink"/>
  <p:sldLayoutIdLst>
    <p:sldLayoutId id="2147486037" r:id="rId1"/>
    <p:sldLayoutId id="2147486038" r:id="rId2"/>
    <p:sldLayoutId id="2147486039" r:id="rId3"/>
    <p:sldLayoutId id="2147486040" r:id="rId4"/>
    <p:sldLayoutId id="2147486041" r:id="rId5"/>
    <p:sldLayoutId id="2147486042" r:id="rId6"/>
    <p:sldLayoutId id="2147486043" r:id="rId7"/>
    <p:sldLayoutId id="2147486044" r:id="rId8"/>
    <p:sldLayoutId id="2147486045" r:id="rId9"/>
    <p:sldLayoutId id="2147486046" r:id="rId10"/>
    <p:sldLayoutId id="2147486047" r:id="rId11"/>
    <p:sldLayoutId id="2147486048" r:id="rId12"/>
    <p:sldLayoutId id="2147486049" r:id="rId13"/>
    <p:sldLayoutId id="2147486050" r:id="rId14"/>
    <p:sldLayoutId id="2147486051" r:id="rId15"/>
  </p:sldLayoutIdLst>
  <p:txStyles>
    <p:titleStyle>
      <a:lvl1pPr algn="ctr" rtl="0" eaLnBrk="0" fontAlgn="base" hangingPunct="0">
        <a:spcBef>
          <a:spcPct val="0"/>
        </a:spcBef>
        <a:spcAft>
          <a:spcPct val="0"/>
        </a:spcAft>
        <a:defRPr sz="2800">
          <a:solidFill>
            <a:schemeClr val="tx2"/>
          </a:solidFill>
          <a:latin typeface="+mj-lt"/>
          <a:ea typeface="+mj-ea"/>
          <a:cs typeface="+mj-cs"/>
        </a:defRPr>
      </a:lvl1pPr>
      <a:lvl2pPr algn="ctr" rtl="0" eaLnBrk="0" fontAlgn="base" hangingPunct="0">
        <a:spcBef>
          <a:spcPct val="0"/>
        </a:spcBef>
        <a:spcAft>
          <a:spcPct val="0"/>
        </a:spcAft>
        <a:defRPr sz="2800">
          <a:solidFill>
            <a:schemeClr val="tx2"/>
          </a:solidFill>
          <a:latin typeface="Times New Roman" pitchFamily="18" charset="0"/>
        </a:defRPr>
      </a:lvl2pPr>
      <a:lvl3pPr algn="ctr" rtl="0" eaLnBrk="0" fontAlgn="base" hangingPunct="0">
        <a:spcBef>
          <a:spcPct val="0"/>
        </a:spcBef>
        <a:spcAft>
          <a:spcPct val="0"/>
        </a:spcAft>
        <a:defRPr sz="2800">
          <a:solidFill>
            <a:schemeClr val="tx2"/>
          </a:solidFill>
          <a:latin typeface="Times New Roman" pitchFamily="18" charset="0"/>
        </a:defRPr>
      </a:lvl3pPr>
      <a:lvl4pPr algn="ctr" rtl="0" eaLnBrk="0" fontAlgn="base" hangingPunct="0">
        <a:spcBef>
          <a:spcPct val="0"/>
        </a:spcBef>
        <a:spcAft>
          <a:spcPct val="0"/>
        </a:spcAft>
        <a:defRPr sz="2800">
          <a:solidFill>
            <a:schemeClr val="tx2"/>
          </a:solidFill>
          <a:latin typeface="Times New Roman" pitchFamily="18" charset="0"/>
        </a:defRPr>
      </a:lvl4pPr>
      <a:lvl5pPr algn="ctr" rtl="0" eaLnBrk="0" fontAlgn="base" hangingPunct="0">
        <a:spcBef>
          <a:spcPct val="0"/>
        </a:spcBef>
        <a:spcAft>
          <a:spcPct val="0"/>
        </a:spcAft>
        <a:defRPr sz="2800">
          <a:solidFill>
            <a:schemeClr val="tx2"/>
          </a:solidFill>
          <a:latin typeface="Times New Roman" pitchFamily="18" charset="0"/>
        </a:defRPr>
      </a:lvl5pPr>
      <a:lvl6pPr marL="457200" algn="ctr" rtl="0" fontAlgn="base">
        <a:spcBef>
          <a:spcPct val="0"/>
        </a:spcBef>
        <a:spcAft>
          <a:spcPct val="0"/>
        </a:spcAft>
        <a:defRPr sz="2800">
          <a:solidFill>
            <a:schemeClr val="tx2"/>
          </a:solidFill>
          <a:latin typeface="Times New Roman" pitchFamily="18" charset="0"/>
        </a:defRPr>
      </a:lvl6pPr>
      <a:lvl7pPr marL="914400" algn="ctr" rtl="0" fontAlgn="base">
        <a:spcBef>
          <a:spcPct val="0"/>
        </a:spcBef>
        <a:spcAft>
          <a:spcPct val="0"/>
        </a:spcAft>
        <a:defRPr sz="2800">
          <a:solidFill>
            <a:schemeClr val="tx2"/>
          </a:solidFill>
          <a:latin typeface="Times New Roman" pitchFamily="18" charset="0"/>
        </a:defRPr>
      </a:lvl7pPr>
      <a:lvl8pPr marL="1371600" algn="ctr" rtl="0" fontAlgn="base">
        <a:spcBef>
          <a:spcPct val="0"/>
        </a:spcBef>
        <a:spcAft>
          <a:spcPct val="0"/>
        </a:spcAft>
        <a:defRPr sz="2800">
          <a:solidFill>
            <a:schemeClr val="tx2"/>
          </a:solidFill>
          <a:latin typeface="Times New Roman" pitchFamily="18" charset="0"/>
        </a:defRPr>
      </a:lvl8pPr>
      <a:lvl9pPr marL="1828800" algn="ctr" rtl="0" fontAlgn="base">
        <a:spcBef>
          <a:spcPct val="0"/>
        </a:spcBef>
        <a:spcAft>
          <a:spcPct val="0"/>
        </a:spcAft>
        <a:defRPr sz="2800">
          <a:solidFill>
            <a:schemeClr val="tx2"/>
          </a:solidFill>
          <a:latin typeface="Times New Roman" pitchFamily="18" charset="0"/>
        </a:defRPr>
      </a:lvl9pPr>
    </p:titleStyle>
    <p:body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110.wmf"/><Relationship Id="rId3" Type="http://schemas.openxmlformats.org/officeDocument/2006/relationships/image" Target="../media/image105.jpeg"/><Relationship Id="rId7" Type="http://schemas.openxmlformats.org/officeDocument/2006/relationships/image" Target="../media/image109.wmf"/><Relationship Id="rId2" Type="http://schemas.openxmlformats.org/officeDocument/2006/relationships/image" Target="../media/image104.jpeg"/><Relationship Id="rId1" Type="http://schemas.openxmlformats.org/officeDocument/2006/relationships/slideLayout" Target="../slideLayouts/slideLayout25.xml"/><Relationship Id="rId6" Type="http://schemas.openxmlformats.org/officeDocument/2006/relationships/image" Target="../media/image108.wmf"/><Relationship Id="rId5" Type="http://schemas.openxmlformats.org/officeDocument/2006/relationships/image" Target="../media/image107.wmf"/><Relationship Id="rId4" Type="http://schemas.openxmlformats.org/officeDocument/2006/relationships/image" Target="../media/image106.jpeg"/></Relationships>
</file>

<file path=ppt/slides/_rels/slide2.xml.rels><?xml version="1.0" encoding="UTF-8" standalone="yes"?>
<Relationships xmlns="http://schemas.openxmlformats.org/package/2006/relationships"><Relationship Id="rId3" Type="http://schemas.openxmlformats.org/officeDocument/2006/relationships/image" Target="../media/image112.jpeg"/><Relationship Id="rId2" Type="http://schemas.openxmlformats.org/officeDocument/2006/relationships/image" Target="../media/image111.jpeg"/><Relationship Id="rId1" Type="http://schemas.openxmlformats.org/officeDocument/2006/relationships/slideLayout" Target="../slideLayouts/slideLayout25.xml"/><Relationship Id="rId4" Type="http://schemas.openxmlformats.org/officeDocument/2006/relationships/image" Target="../media/image1.png"/></Relationships>
</file>

<file path=ppt/slides/_rels/slide3.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113.png"/><Relationship Id="rId1" Type="http://schemas.openxmlformats.org/officeDocument/2006/relationships/slideLayout" Target="../slideLayouts/slideLayout55.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14.jpg"/><Relationship Id="rId1" Type="http://schemas.openxmlformats.org/officeDocument/2006/relationships/slideLayout" Target="../slideLayouts/slideLayout55.xml"/></Relationships>
</file>

<file path=ppt/slides/_rels/slide5.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image" Target="../media/image115.png"/><Relationship Id="rId1" Type="http://schemas.openxmlformats.org/officeDocument/2006/relationships/slideLayout" Target="../slideLayouts/slideLayout74.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117.png"/><Relationship Id="rId2" Type="http://schemas.openxmlformats.org/officeDocument/2006/relationships/image" Target="../media/image116.png"/><Relationship Id="rId1" Type="http://schemas.openxmlformats.org/officeDocument/2006/relationships/slideLayout" Target="../slideLayouts/slideLayout74.xml"/><Relationship Id="rId4" Type="http://schemas.openxmlformats.org/officeDocument/2006/relationships/image" Target="../media/image1.png"/></Relationships>
</file>

<file path=ppt/slides/_rels/slide7.xml.rels><?xml version="1.0" encoding="UTF-8" standalone="yes"?>
<Relationships xmlns="http://schemas.openxmlformats.org/package/2006/relationships"><Relationship Id="rId3" Type="http://schemas.openxmlformats.org/officeDocument/2006/relationships/image" Target="../media/image119.jpeg"/><Relationship Id="rId2" Type="http://schemas.openxmlformats.org/officeDocument/2006/relationships/image" Target="../media/image118.jpeg"/><Relationship Id="rId1" Type="http://schemas.openxmlformats.org/officeDocument/2006/relationships/slideLayout" Target="../slideLayouts/slideLayout74.xml"/><Relationship Id="rId4" Type="http://schemas.openxmlformats.org/officeDocument/2006/relationships/image" Target="../media/image1.png"/></Relationships>
</file>

<file path=ppt/slides/_rels/slide8.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notesSlide" Target="../notesSlides/notesSlide1.xml"/><Relationship Id="rId1" Type="http://schemas.openxmlformats.org/officeDocument/2006/relationships/slideLayout" Target="../slideLayouts/slideLayout107.xml"/><Relationship Id="rId5" Type="http://schemas.openxmlformats.org/officeDocument/2006/relationships/image" Target="../media/image1.png"/><Relationship Id="rId4" Type="http://schemas.openxmlformats.org/officeDocument/2006/relationships/image" Target="../media/image121.jpeg"/></Relationships>
</file>

<file path=ppt/slides/_rels/slide9.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image" Target="../media/image122.jpeg"/><Relationship Id="rId1" Type="http://schemas.openxmlformats.org/officeDocument/2006/relationships/slideLayout" Target="../slideLayouts/slideLayout20.xml"/><Relationship Id="rId6" Type="http://schemas.openxmlformats.org/officeDocument/2006/relationships/image" Target="../media/image1.png"/><Relationship Id="rId5" Type="http://schemas.openxmlformats.org/officeDocument/2006/relationships/image" Target="../media/image125.gif"/><Relationship Id="rId4" Type="http://schemas.openxmlformats.org/officeDocument/2006/relationships/image" Target="../media/image124.jpeg"/></Relationships>
</file>

<file path=ppt/slides/_rels/slide10.xml.rels><?xml version="1.0" encoding="UTF-8" standalone="yes"?>
<Relationships xmlns="http://schemas.openxmlformats.org/package/2006/relationships"><Relationship Id="rId3" Type="http://schemas.openxmlformats.org/officeDocument/2006/relationships/image" Target="../media/image127.jpeg"/><Relationship Id="rId2" Type="http://schemas.openxmlformats.org/officeDocument/2006/relationships/image" Target="../media/image126.jpeg"/><Relationship Id="rId1" Type="http://schemas.openxmlformats.org/officeDocument/2006/relationships/slideLayout" Target="../slideLayouts/slideLayout74.xml"/><Relationship Id="rId5" Type="http://schemas.openxmlformats.org/officeDocument/2006/relationships/image" Target="../media/image1.png"/><Relationship Id="rId4" Type="http://schemas.openxmlformats.org/officeDocument/2006/relationships/image" Target="../media/image128.png"/></Relationships>
</file>

<file path=ppt/slides/_rels/slide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29.png"/><Relationship Id="rId1" Type="http://schemas.openxmlformats.org/officeDocument/2006/relationships/slideLayout" Target="../slideLayouts/slideLayout74.xml"/></Relationships>
</file>

<file path=ppt/slides/_rels/slide12.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131.png"/><Relationship Id="rId7" Type="http://schemas.openxmlformats.org/officeDocument/2006/relationships/image" Target="../media/image134.gif"/><Relationship Id="rId2" Type="http://schemas.openxmlformats.org/officeDocument/2006/relationships/image" Target="../media/image130.png"/><Relationship Id="rId1" Type="http://schemas.openxmlformats.org/officeDocument/2006/relationships/slideLayout" Target="../slideLayouts/slideLayout74.xml"/><Relationship Id="rId6" Type="http://schemas.openxmlformats.org/officeDocument/2006/relationships/image" Target="../media/image133.jpeg"/><Relationship Id="rId5" Type="http://schemas.openxmlformats.org/officeDocument/2006/relationships/image" Target="../media/image132.jpeg"/><Relationship Id="rId4" Type="http://schemas.openxmlformats.org/officeDocument/2006/relationships/hyperlink" Target="http://www.livius.org/a/1/greeks/democritus.jpg" TargetMode="External"/></Relationships>
</file>

<file path=ppt/slides/_rels/slide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35.png"/><Relationship Id="rId1" Type="http://schemas.openxmlformats.org/officeDocument/2006/relationships/slideLayout" Target="../slideLayouts/slideLayout74.xml"/></Relationships>
</file>

<file path=ppt/slides/_rels/slide14.xml.rels><?xml version="1.0" encoding="UTF-8" standalone="yes"?>
<Relationships xmlns="http://schemas.openxmlformats.org/package/2006/relationships"><Relationship Id="rId8" Type="http://schemas.openxmlformats.org/officeDocument/2006/relationships/image" Target="../media/image141.jpeg"/><Relationship Id="rId3" Type="http://schemas.openxmlformats.org/officeDocument/2006/relationships/image" Target="../media/image137.jpeg"/><Relationship Id="rId7" Type="http://schemas.openxmlformats.org/officeDocument/2006/relationships/image" Target="../media/image140.jpeg"/><Relationship Id="rId2" Type="http://schemas.openxmlformats.org/officeDocument/2006/relationships/image" Target="../media/image136.png"/><Relationship Id="rId1" Type="http://schemas.openxmlformats.org/officeDocument/2006/relationships/slideLayout" Target="../slideLayouts/slideLayout74.xml"/><Relationship Id="rId6" Type="http://schemas.openxmlformats.org/officeDocument/2006/relationships/image" Target="../media/image139.jpeg"/><Relationship Id="rId5" Type="http://schemas.openxmlformats.org/officeDocument/2006/relationships/image" Target="../media/image138.wmf"/><Relationship Id="rId4" Type="http://schemas.openxmlformats.org/officeDocument/2006/relationships/image" Target="../media/image134.gif"/><Relationship Id="rId9" Type="http://schemas.openxmlformats.org/officeDocument/2006/relationships/image" Target="../media/image1.png"/></Relationships>
</file>

<file path=ppt/slides/_rels/slide15.xml.rels><?xml version="1.0" encoding="UTF-8" standalone="yes"?>
<Relationships xmlns="http://schemas.openxmlformats.org/package/2006/relationships"><Relationship Id="rId3" Type="http://schemas.openxmlformats.org/officeDocument/2006/relationships/image" Target="../media/image143.png"/><Relationship Id="rId2" Type="http://schemas.openxmlformats.org/officeDocument/2006/relationships/image" Target="../media/image142.jpg"/><Relationship Id="rId1" Type="http://schemas.openxmlformats.org/officeDocument/2006/relationships/slideLayout" Target="../slideLayouts/slideLayout74.xml"/><Relationship Id="rId5" Type="http://schemas.openxmlformats.org/officeDocument/2006/relationships/image" Target="../media/image1.png"/><Relationship Id="rId4" Type="http://schemas.openxmlformats.org/officeDocument/2006/relationships/image" Target="../media/image144.png"/></Relationships>
</file>

<file path=ppt/slides/_rels/slide16.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image" Target="../media/image145.jpg"/><Relationship Id="rId1" Type="http://schemas.openxmlformats.org/officeDocument/2006/relationships/slideLayout" Target="../slideLayouts/slideLayout74.xml"/><Relationship Id="rId4" Type="http://schemas.openxmlformats.org/officeDocument/2006/relationships/image" Target="../media/image1.png"/></Relationships>
</file>

<file path=ppt/slides/_rels/slide17.xml.rels><?xml version="1.0" encoding="UTF-8" standalone="yes"?>
<Relationships xmlns="http://schemas.openxmlformats.org/package/2006/relationships"><Relationship Id="rId3" Type="http://schemas.openxmlformats.org/officeDocument/2006/relationships/image" Target="../media/image148.png"/><Relationship Id="rId2" Type="http://schemas.openxmlformats.org/officeDocument/2006/relationships/image" Target="../media/image147.jpg"/><Relationship Id="rId1" Type="http://schemas.openxmlformats.org/officeDocument/2006/relationships/slideLayout" Target="../slideLayouts/slideLayout74.xml"/><Relationship Id="rId5" Type="http://schemas.openxmlformats.org/officeDocument/2006/relationships/image" Target="../media/image1.png"/><Relationship Id="rId4" Type="http://schemas.openxmlformats.org/officeDocument/2006/relationships/image" Target="../media/image149.png"/></Relationships>
</file>

<file path=ppt/slides/_rels/slide1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50.png"/><Relationship Id="rId1" Type="http://schemas.openxmlformats.org/officeDocument/2006/relationships/slideLayout" Target="../slideLayouts/slideLayout74.xml"/></Relationships>
</file>

<file path=ppt/slides/_rels/slide19.xml.rels><?xml version="1.0" encoding="UTF-8" standalone="yes"?>
<Relationships xmlns="http://schemas.openxmlformats.org/package/2006/relationships"><Relationship Id="rId8" Type="http://schemas.openxmlformats.org/officeDocument/2006/relationships/image" Target="../media/image157.jpeg"/><Relationship Id="rId13" Type="http://schemas.openxmlformats.org/officeDocument/2006/relationships/image" Target="../media/image162.gif"/><Relationship Id="rId3" Type="http://schemas.openxmlformats.org/officeDocument/2006/relationships/image" Target="../media/image152.png"/><Relationship Id="rId7" Type="http://schemas.openxmlformats.org/officeDocument/2006/relationships/image" Target="../media/image156.jpeg"/><Relationship Id="rId12" Type="http://schemas.openxmlformats.org/officeDocument/2006/relationships/image" Target="../media/image161.png"/><Relationship Id="rId2" Type="http://schemas.openxmlformats.org/officeDocument/2006/relationships/image" Target="../media/image151.jpg"/><Relationship Id="rId1" Type="http://schemas.openxmlformats.org/officeDocument/2006/relationships/slideLayout" Target="../slideLayouts/slideLayout74.xml"/><Relationship Id="rId6" Type="http://schemas.openxmlformats.org/officeDocument/2006/relationships/image" Target="../media/image155.jpeg"/><Relationship Id="rId11" Type="http://schemas.openxmlformats.org/officeDocument/2006/relationships/image" Target="../media/image160.jpeg"/><Relationship Id="rId5" Type="http://schemas.openxmlformats.org/officeDocument/2006/relationships/image" Target="../media/image154.png"/><Relationship Id="rId10" Type="http://schemas.openxmlformats.org/officeDocument/2006/relationships/image" Target="../media/image159.jpeg"/><Relationship Id="rId4" Type="http://schemas.openxmlformats.org/officeDocument/2006/relationships/image" Target="../media/image153.jpeg"/><Relationship Id="rId9" Type="http://schemas.openxmlformats.org/officeDocument/2006/relationships/image" Target="../media/image158.png"/><Relationship Id="rId14" Type="http://schemas.openxmlformats.org/officeDocument/2006/relationships/image" Target="../media/image1.png"/></Relationships>
</file>

<file path=ppt/slides/_rels/slide20.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image" Target="../media/image163.jpg"/><Relationship Id="rId1" Type="http://schemas.openxmlformats.org/officeDocument/2006/relationships/slideLayout" Target="../slideLayouts/slideLayout74.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21.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image" Target="../media/image167.jpg"/><Relationship Id="rId1" Type="http://schemas.openxmlformats.org/officeDocument/2006/relationships/slideLayout" Target="../slideLayouts/slideLayout74.xml"/><Relationship Id="rId5" Type="http://schemas.openxmlformats.org/officeDocument/2006/relationships/image" Target="../media/image1.png"/><Relationship Id="rId4" Type="http://schemas.openxmlformats.org/officeDocument/2006/relationships/image" Target="../media/image169.png"/></Relationships>
</file>

<file path=ppt/slides/_rels/slide2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24.xml"/></Relationships>
</file>

<file path=ppt/slides/_rels/slide23.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image" Target="../media/image170.png"/><Relationship Id="rId1" Type="http://schemas.openxmlformats.org/officeDocument/2006/relationships/slideLayout" Target="../slideLayouts/slideLayout74.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24.xml.rels><?xml version="1.0" encoding="UTF-8" standalone="yes"?>
<Relationships xmlns="http://schemas.openxmlformats.org/package/2006/relationships"><Relationship Id="rId8" Type="http://schemas.openxmlformats.org/officeDocument/2006/relationships/diagramLayout" Target="../diagrams/layout5.xml"/><Relationship Id="rId3" Type="http://schemas.openxmlformats.org/officeDocument/2006/relationships/image" Target="../media/image172.png"/><Relationship Id="rId7" Type="http://schemas.openxmlformats.org/officeDocument/2006/relationships/diagramData" Target="../diagrams/data5.xml"/><Relationship Id="rId12" Type="http://schemas.openxmlformats.org/officeDocument/2006/relationships/image" Target="../media/image1.png"/><Relationship Id="rId2" Type="http://schemas.openxmlformats.org/officeDocument/2006/relationships/image" Target="../media/image171.jpg"/><Relationship Id="rId1" Type="http://schemas.openxmlformats.org/officeDocument/2006/relationships/slideLayout" Target="../slideLayouts/slideLayout74.xml"/><Relationship Id="rId6" Type="http://schemas.openxmlformats.org/officeDocument/2006/relationships/image" Target="../media/image175.gif"/><Relationship Id="rId11" Type="http://schemas.microsoft.com/office/2007/relationships/diagramDrawing" Target="../diagrams/drawing5.xml"/><Relationship Id="rId5" Type="http://schemas.openxmlformats.org/officeDocument/2006/relationships/image" Target="../media/image174.gif"/><Relationship Id="rId10" Type="http://schemas.openxmlformats.org/officeDocument/2006/relationships/diagramColors" Target="../diagrams/colors5.xml"/><Relationship Id="rId4" Type="http://schemas.openxmlformats.org/officeDocument/2006/relationships/image" Target="../media/image173.jpeg"/><Relationship Id="rId9" Type="http://schemas.openxmlformats.org/officeDocument/2006/relationships/diagramQuickStyle" Target="../diagrams/quickStyle5.xml"/></Relationships>
</file>

<file path=ppt/slides/_rels/slide25.xml.rels><?xml version="1.0" encoding="UTF-8" standalone="yes"?>
<Relationships xmlns="http://schemas.openxmlformats.org/package/2006/relationships"><Relationship Id="rId3" Type="http://schemas.openxmlformats.org/officeDocument/2006/relationships/image" Target="../media/image177.png"/><Relationship Id="rId2" Type="http://schemas.openxmlformats.org/officeDocument/2006/relationships/image" Target="../media/image176.jpg"/><Relationship Id="rId1" Type="http://schemas.openxmlformats.org/officeDocument/2006/relationships/slideLayout" Target="../slideLayouts/slideLayout74.xml"/><Relationship Id="rId6" Type="http://schemas.openxmlformats.org/officeDocument/2006/relationships/image" Target="../media/image1.png"/><Relationship Id="rId5" Type="http://schemas.openxmlformats.org/officeDocument/2006/relationships/image" Target="../media/image179.gif"/><Relationship Id="rId4" Type="http://schemas.openxmlformats.org/officeDocument/2006/relationships/image" Target="../media/image178.jpeg"/></Relationships>
</file>

<file path=ppt/slides/_rels/slide26.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173.jpeg"/><Relationship Id="rId7" Type="http://schemas.openxmlformats.org/officeDocument/2006/relationships/image" Target="../media/image174.gif"/><Relationship Id="rId2" Type="http://schemas.openxmlformats.org/officeDocument/2006/relationships/image" Target="../media/image180.jpg"/><Relationship Id="rId1" Type="http://schemas.openxmlformats.org/officeDocument/2006/relationships/slideLayout" Target="../slideLayouts/slideLayout74.xml"/><Relationship Id="rId6" Type="http://schemas.openxmlformats.org/officeDocument/2006/relationships/image" Target="../media/image182.gif"/><Relationship Id="rId5" Type="http://schemas.openxmlformats.org/officeDocument/2006/relationships/image" Target="../media/image175.gif"/><Relationship Id="rId4" Type="http://schemas.openxmlformats.org/officeDocument/2006/relationships/image" Target="../media/image181.gif"/></Relationships>
</file>

<file path=ppt/slides/_rels/slide27.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183.jpeg"/><Relationship Id="rId7" Type="http://schemas.openxmlformats.org/officeDocument/2006/relationships/image" Target="../media/image187.png"/><Relationship Id="rId2" Type="http://schemas.openxmlformats.org/officeDocument/2006/relationships/notesSlide" Target="../notesSlides/notesSlide3.xml"/><Relationship Id="rId1" Type="http://schemas.openxmlformats.org/officeDocument/2006/relationships/slideLayout" Target="../slideLayouts/slideLayout75.xml"/><Relationship Id="rId6" Type="http://schemas.openxmlformats.org/officeDocument/2006/relationships/image" Target="../media/image186.jpeg"/><Relationship Id="rId5" Type="http://schemas.openxmlformats.org/officeDocument/2006/relationships/image" Target="../media/image185.gif"/><Relationship Id="rId4" Type="http://schemas.openxmlformats.org/officeDocument/2006/relationships/image" Target="../media/image184.gif"/></Relationships>
</file>

<file path=ppt/slides/_rels/slide28.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image" Target="../media/image188.png"/><Relationship Id="rId1" Type="http://schemas.openxmlformats.org/officeDocument/2006/relationships/slideLayout" Target="../slideLayouts/slideLayout74.xml"/><Relationship Id="rId4" Type="http://schemas.openxmlformats.org/officeDocument/2006/relationships/image" Target="../media/image1.png"/></Relationships>
</file>

<file path=ppt/slides/_rels/slide29.xml.rels><?xml version="1.0" encoding="UTF-8" standalone="yes"?>
<Relationships xmlns="http://schemas.openxmlformats.org/package/2006/relationships"><Relationship Id="rId8" Type="http://schemas.openxmlformats.org/officeDocument/2006/relationships/oleObject" Target="../embeddings/oleObject3.bin"/><Relationship Id="rId13" Type="http://schemas.openxmlformats.org/officeDocument/2006/relationships/image" Target="../media/image1.png"/><Relationship Id="rId3" Type="http://schemas.openxmlformats.org/officeDocument/2006/relationships/image" Target="../media/image193.jpg"/><Relationship Id="rId7" Type="http://schemas.openxmlformats.org/officeDocument/2006/relationships/image" Target="../media/image191.wmf"/><Relationship Id="rId12" Type="http://schemas.openxmlformats.org/officeDocument/2006/relationships/image" Target="../media/image196.png"/><Relationship Id="rId2" Type="http://schemas.openxmlformats.org/officeDocument/2006/relationships/slideLayout" Target="../slideLayouts/slideLayout74.xml"/><Relationship Id="rId1" Type="http://schemas.openxmlformats.org/officeDocument/2006/relationships/vmlDrawing" Target="../drawings/vmlDrawing1.vml"/><Relationship Id="rId6" Type="http://schemas.openxmlformats.org/officeDocument/2006/relationships/oleObject" Target="../embeddings/oleObject2.bin"/><Relationship Id="rId11" Type="http://schemas.openxmlformats.org/officeDocument/2006/relationships/image" Target="../media/image195.jpeg"/><Relationship Id="rId5" Type="http://schemas.openxmlformats.org/officeDocument/2006/relationships/image" Target="../media/image190.emf"/><Relationship Id="rId10" Type="http://schemas.openxmlformats.org/officeDocument/2006/relationships/image" Target="../media/image194.gif"/><Relationship Id="rId4" Type="http://schemas.openxmlformats.org/officeDocument/2006/relationships/oleObject" Target="../embeddings/oleObject1.bin"/><Relationship Id="rId9" Type="http://schemas.openxmlformats.org/officeDocument/2006/relationships/image" Target="../media/image192.wmf"/></Relationships>
</file>

<file path=ppt/slides/_rels/slide30.xml.rels><?xml version="1.0" encoding="UTF-8" standalone="yes"?>
<Relationships xmlns="http://schemas.openxmlformats.org/package/2006/relationships"><Relationship Id="rId3" Type="http://schemas.openxmlformats.org/officeDocument/2006/relationships/image" Target="../media/image198.jpeg"/><Relationship Id="rId7" Type="http://schemas.openxmlformats.org/officeDocument/2006/relationships/image" Target="../media/image1.png"/><Relationship Id="rId2" Type="http://schemas.openxmlformats.org/officeDocument/2006/relationships/image" Target="../media/image197.jpg"/><Relationship Id="rId1" Type="http://schemas.openxmlformats.org/officeDocument/2006/relationships/slideLayout" Target="../slideLayouts/slideLayout74.xml"/><Relationship Id="rId6" Type="http://schemas.openxmlformats.org/officeDocument/2006/relationships/image" Target="../media/image201.jpeg"/><Relationship Id="rId5" Type="http://schemas.openxmlformats.org/officeDocument/2006/relationships/image" Target="../media/image200.png"/><Relationship Id="rId4" Type="http://schemas.openxmlformats.org/officeDocument/2006/relationships/image" Target="../media/image199.jpeg"/></Relationships>
</file>

<file path=ppt/slides/_rels/slide31.xml.rels><?xml version="1.0" encoding="UTF-8" standalone="yes"?>
<Relationships xmlns="http://schemas.openxmlformats.org/package/2006/relationships"><Relationship Id="rId8" Type="http://schemas.openxmlformats.org/officeDocument/2006/relationships/image" Target="../media/image206.gif"/><Relationship Id="rId3" Type="http://schemas.openxmlformats.org/officeDocument/2006/relationships/image" Target="../media/image179.gif"/><Relationship Id="rId7" Type="http://schemas.openxmlformats.org/officeDocument/2006/relationships/image" Target="../media/image205.gif"/><Relationship Id="rId2" Type="http://schemas.openxmlformats.org/officeDocument/2006/relationships/image" Target="../media/image202.jpg"/><Relationship Id="rId1" Type="http://schemas.openxmlformats.org/officeDocument/2006/relationships/slideLayout" Target="../slideLayouts/slideLayout74.xml"/><Relationship Id="rId6" Type="http://schemas.openxmlformats.org/officeDocument/2006/relationships/image" Target="../media/image204.gif"/><Relationship Id="rId5" Type="http://schemas.openxmlformats.org/officeDocument/2006/relationships/image" Target="../media/image181.gif"/><Relationship Id="rId10" Type="http://schemas.openxmlformats.org/officeDocument/2006/relationships/image" Target="../media/image1.png"/><Relationship Id="rId4" Type="http://schemas.openxmlformats.org/officeDocument/2006/relationships/image" Target="../media/image203.gif"/><Relationship Id="rId9" Type="http://schemas.openxmlformats.org/officeDocument/2006/relationships/image" Target="../media/image207.gif"/></Relationships>
</file>

<file path=ppt/slides/_rels/slide32.xml.rels><?xml version="1.0" encoding="UTF-8" standalone="yes"?>
<Relationships xmlns="http://schemas.openxmlformats.org/package/2006/relationships"><Relationship Id="rId8" Type="http://schemas.openxmlformats.org/officeDocument/2006/relationships/image" Target="../media/image209.png"/><Relationship Id="rId3" Type="http://schemas.openxmlformats.org/officeDocument/2006/relationships/diagramData" Target="../diagrams/data6.xml"/><Relationship Id="rId7" Type="http://schemas.microsoft.com/office/2007/relationships/diagramDrawing" Target="../diagrams/drawing6.xml"/><Relationship Id="rId2" Type="http://schemas.openxmlformats.org/officeDocument/2006/relationships/image" Target="../media/image208.jpeg"/><Relationship Id="rId1" Type="http://schemas.openxmlformats.org/officeDocument/2006/relationships/slideLayout" Target="../slideLayouts/slideLayout74.xml"/><Relationship Id="rId6" Type="http://schemas.openxmlformats.org/officeDocument/2006/relationships/diagramColors" Target="../diagrams/colors6.xml"/><Relationship Id="rId5" Type="http://schemas.openxmlformats.org/officeDocument/2006/relationships/diagramQuickStyle" Target="../diagrams/quickStyle6.xml"/><Relationship Id="rId10" Type="http://schemas.openxmlformats.org/officeDocument/2006/relationships/image" Target="../media/image1.png"/><Relationship Id="rId4" Type="http://schemas.openxmlformats.org/officeDocument/2006/relationships/diagramLayout" Target="../diagrams/layout6.xml"/><Relationship Id="rId9" Type="http://schemas.openxmlformats.org/officeDocument/2006/relationships/image" Target="../media/image210.png"/></Relationships>
</file>

<file path=ppt/slides/_rels/slide33.xml.rels><?xml version="1.0" encoding="UTF-8" standalone="yes"?>
<Relationships xmlns="http://schemas.openxmlformats.org/package/2006/relationships"><Relationship Id="rId3" Type="http://schemas.openxmlformats.org/officeDocument/2006/relationships/image" Target="../media/image178.jpeg"/><Relationship Id="rId7" Type="http://schemas.openxmlformats.org/officeDocument/2006/relationships/image" Target="../media/image1.png"/><Relationship Id="rId2" Type="http://schemas.openxmlformats.org/officeDocument/2006/relationships/image" Target="../media/image211.png"/><Relationship Id="rId1" Type="http://schemas.openxmlformats.org/officeDocument/2006/relationships/slideLayout" Target="../slideLayouts/slideLayout74.xml"/><Relationship Id="rId6" Type="http://schemas.openxmlformats.org/officeDocument/2006/relationships/image" Target="../media/image177.png"/><Relationship Id="rId5" Type="http://schemas.openxmlformats.org/officeDocument/2006/relationships/image" Target="../media/image212.gif"/><Relationship Id="rId4" Type="http://schemas.openxmlformats.org/officeDocument/2006/relationships/image" Target="../media/image179.gif"/></Relationships>
</file>

<file path=ppt/slides/_rels/slide34.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image" Target="../media/image213.jpeg"/><Relationship Id="rId1" Type="http://schemas.openxmlformats.org/officeDocument/2006/relationships/slideLayout" Target="../slideLayouts/slideLayout55.xml"/><Relationship Id="rId5" Type="http://schemas.openxmlformats.org/officeDocument/2006/relationships/image" Target="../media/image1.png"/><Relationship Id="rId4" Type="http://schemas.openxmlformats.org/officeDocument/2006/relationships/image" Target="../media/image178.jpeg"/></Relationships>
</file>

<file path=ppt/slides/_rels/slide3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14.png"/><Relationship Id="rId1" Type="http://schemas.openxmlformats.org/officeDocument/2006/relationships/slideLayout" Target="../slideLayouts/slideLayout55.xml"/></Relationships>
</file>

<file path=ppt/slides/_rels/slide36.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7.xml"/><Relationship Id="rId7" Type="http://schemas.microsoft.com/office/2007/relationships/diagramDrawing" Target="../diagrams/drawing7.xml"/><Relationship Id="rId2" Type="http://schemas.openxmlformats.org/officeDocument/2006/relationships/image" Target="../media/image215.png"/><Relationship Id="rId1" Type="http://schemas.openxmlformats.org/officeDocument/2006/relationships/slideLayout" Target="../slideLayouts/slideLayout55.xml"/><Relationship Id="rId6" Type="http://schemas.openxmlformats.org/officeDocument/2006/relationships/diagramColors" Target="../diagrams/colors7.xml"/><Relationship Id="rId5" Type="http://schemas.openxmlformats.org/officeDocument/2006/relationships/diagramQuickStyle" Target="../diagrams/quickStyle7.xml"/><Relationship Id="rId4" Type="http://schemas.openxmlformats.org/officeDocument/2006/relationships/diagramLayout" Target="../diagrams/layout7.xml"/></Relationships>
</file>

<file path=ppt/slides/_rels/slide37.xml.rels><?xml version="1.0" encoding="UTF-8" standalone="yes"?>
<Relationships xmlns="http://schemas.openxmlformats.org/package/2006/relationships"><Relationship Id="rId3" Type="http://schemas.openxmlformats.org/officeDocument/2006/relationships/image" Target="../media/image217.png"/><Relationship Id="rId2" Type="http://schemas.openxmlformats.org/officeDocument/2006/relationships/image" Target="../media/image216.jpe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3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18.jpeg"/><Relationship Id="rId1" Type="http://schemas.openxmlformats.org/officeDocument/2006/relationships/slideLayout" Target="../slideLayouts/slideLayout55.xml"/></Relationships>
</file>

<file path=ppt/slides/_rels/slide39.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8.xml"/><Relationship Id="rId7" Type="http://schemas.microsoft.com/office/2007/relationships/diagramDrawing" Target="../diagrams/drawing8.xml"/><Relationship Id="rId2" Type="http://schemas.openxmlformats.org/officeDocument/2006/relationships/image" Target="../media/image219.jpeg"/><Relationship Id="rId1" Type="http://schemas.openxmlformats.org/officeDocument/2006/relationships/slideLayout" Target="../slideLayouts/slideLayout55.xml"/><Relationship Id="rId6" Type="http://schemas.openxmlformats.org/officeDocument/2006/relationships/diagramColors" Target="../diagrams/colors8.xml"/><Relationship Id="rId5" Type="http://schemas.openxmlformats.org/officeDocument/2006/relationships/diagramQuickStyle" Target="../diagrams/quickStyle8.xml"/><Relationship Id="rId4" Type="http://schemas.openxmlformats.org/officeDocument/2006/relationships/diagramLayout" Target="../diagrams/layout8.xml"/></Relationships>
</file>

<file path=ppt/slides/_rels/slide40.xml.rels><?xml version="1.0" encoding="UTF-8" standalone="yes"?>
<Relationships xmlns="http://schemas.openxmlformats.org/package/2006/relationships"><Relationship Id="rId3" Type="http://schemas.openxmlformats.org/officeDocument/2006/relationships/image" Target="../media/image221.png"/><Relationship Id="rId2" Type="http://schemas.openxmlformats.org/officeDocument/2006/relationships/image" Target="../media/image220.pn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41.xml.rels><?xml version="1.0" encoding="UTF-8" standalone="yes"?>
<Relationships xmlns="http://schemas.openxmlformats.org/package/2006/relationships"><Relationship Id="rId3" Type="http://schemas.openxmlformats.org/officeDocument/2006/relationships/image" Target="../media/image223.png"/><Relationship Id="rId2" Type="http://schemas.openxmlformats.org/officeDocument/2006/relationships/image" Target="../media/image222.jpg"/><Relationship Id="rId1" Type="http://schemas.openxmlformats.org/officeDocument/2006/relationships/slideLayout" Target="../slideLayouts/slideLayout74.xml"/><Relationship Id="rId6" Type="http://schemas.openxmlformats.org/officeDocument/2006/relationships/image" Target="../media/image1.png"/><Relationship Id="rId5" Type="http://schemas.openxmlformats.org/officeDocument/2006/relationships/image" Target="../media/image225.png"/><Relationship Id="rId4" Type="http://schemas.openxmlformats.org/officeDocument/2006/relationships/image" Target="../media/image224.png"/></Relationships>
</file>

<file path=ppt/slides/_rels/slide4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26.png"/><Relationship Id="rId1" Type="http://schemas.openxmlformats.org/officeDocument/2006/relationships/slideLayout" Target="../slideLayouts/slideLayout74.xml"/></Relationships>
</file>

<file path=ppt/slides/_rels/slide43.xml.rels><?xml version="1.0" encoding="UTF-8" standalone="yes"?>
<Relationships xmlns="http://schemas.openxmlformats.org/package/2006/relationships"><Relationship Id="rId3" Type="http://schemas.openxmlformats.org/officeDocument/2006/relationships/image" Target="../media/image228.png"/><Relationship Id="rId2" Type="http://schemas.openxmlformats.org/officeDocument/2006/relationships/image" Target="../media/image227.png"/><Relationship Id="rId1" Type="http://schemas.openxmlformats.org/officeDocument/2006/relationships/slideLayout" Target="../slideLayouts/slideLayout74.xml"/><Relationship Id="rId4" Type="http://schemas.openxmlformats.org/officeDocument/2006/relationships/image" Target="../media/image1.png"/></Relationships>
</file>

<file path=ppt/slides/_rels/slide44.xml.rels><?xml version="1.0" encoding="UTF-8" standalone="yes"?>
<Relationships xmlns="http://schemas.openxmlformats.org/package/2006/relationships"><Relationship Id="rId3" Type="http://schemas.openxmlformats.org/officeDocument/2006/relationships/image" Target="../media/image229.jpeg"/><Relationship Id="rId2" Type="http://schemas.openxmlformats.org/officeDocument/2006/relationships/notesSlide" Target="../notesSlides/notesSlide4.xml"/><Relationship Id="rId1" Type="http://schemas.openxmlformats.org/officeDocument/2006/relationships/slideLayout" Target="../slideLayouts/slideLayout1025.xml"/><Relationship Id="rId4" Type="http://schemas.openxmlformats.org/officeDocument/2006/relationships/image" Target="../media/image1.png"/></Relationships>
</file>

<file path=ppt/slides/_rels/slide45.xml.rels><?xml version="1.0" encoding="UTF-8" standalone="yes"?>
<Relationships xmlns="http://schemas.openxmlformats.org/package/2006/relationships"><Relationship Id="rId3" Type="http://schemas.openxmlformats.org/officeDocument/2006/relationships/image" Target="../media/image231.png"/><Relationship Id="rId2" Type="http://schemas.openxmlformats.org/officeDocument/2006/relationships/image" Target="../media/image230.png"/><Relationship Id="rId1" Type="http://schemas.openxmlformats.org/officeDocument/2006/relationships/slideLayout" Target="../slideLayouts/slideLayout55.xml"/><Relationship Id="rId6" Type="http://schemas.openxmlformats.org/officeDocument/2006/relationships/image" Target="../media/image1.png"/><Relationship Id="rId5" Type="http://schemas.openxmlformats.org/officeDocument/2006/relationships/image" Target="../media/image233.png"/><Relationship Id="rId4" Type="http://schemas.openxmlformats.org/officeDocument/2006/relationships/image" Target="../media/image232.png"/></Relationships>
</file>

<file path=ppt/slides/_rels/slide4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34.jpeg"/><Relationship Id="rId1" Type="http://schemas.openxmlformats.org/officeDocument/2006/relationships/slideLayout" Target="../slideLayouts/slideLayout55.xml"/></Relationships>
</file>

<file path=ppt/slides/_rels/slide47.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9.xml"/><Relationship Id="rId7" Type="http://schemas.microsoft.com/office/2007/relationships/diagramDrawing" Target="../diagrams/drawing9.xml"/><Relationship Id="rId2" Type="http://schemas.openxmlformats.org/officeDocument/2006/relationships/image" Target="../media/image235.png"/><Relationship Id="rId1" Type="http://schemas.openxmlformats.org/officeDocument/2006/relationships/slideLayout" Target="../slideLayouts/slideLayout55.xml"/><Relationship Id="rId6" Type="http://schemas.openxmlformats.org/officeDocument/2006/relationships/diagramColors" Target="../diagrams/colors9.xml"/><Relationship Id="rId5" Type="http://schemas.openxmlformats.org/officeDocument/2006/relationships/diagramQuickStyle" Target="../diagrams/quickStyle9.xml"/><Relationship Id="rId4" Type="http://schemas.openxmlformats.org/officeDocument/2006/relationships/diagramLayout" Target="../diagrams/layout9.xml"/></Relationships>
</file>

<file path=ppt/slides/_rels/slide48.xml.rels><?xml version="1.0" encoding="UTF-8" standalone="yes"?>
<Relationships xmlns="http://schemas.openxmlformats.org/package/2006/relationships"><Relationship Id="rId3" Type="http://schemas.openxmlformats.org/officeDocument/2006/relationships/image" Target="../media/image237.png"/><Relationship Id="rId2" Type="http://schemas.openxmlformats.org/officeDocument/2006/relationships/image" Target="../media/image236.jpg"/><Relationship Id="rId1" Type="http://schemas.openxmlformats.org/officeDocument/2006/relationships/slideLayout" Target="../slideLayouts/slideLayout74.xml"/><Relationship Id="rId5" Type="http://schemas.openxmlformats.org/officeDocument/2006/relationships/image" Target="../media/image1.png"/><Relationship Id="rId4" Type="http://schemas.openxmlformats.org/officeDocument/2006/relationships/image" Target="../media/image238.jpeg"/></Relationships>
</file>

<file path=ppt/slides/_rels/slide4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39.png"/><Relationship Id="rId1" Type="http://schemas.openxmlformats.org/officeDocument/2006/relationships/slideLayout" Target="../slideLayouts/slideLayout74.xml"/></Relationships>
</file>

<file path=ppt/slides/_rels/slide5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40.jpg"/><Relationship Id="rId1" Type="http://schemas.openxmlformats.org/officeDocument/2006/relationships/slideLayout" Target="../slideLayouts/slideLayout74.xml"/></Relationships>
</file>

<file path=ppt/slides/_rels/slide51.xml.rels><?xml version="1.0" encoding="UTF-8" standalone="yes"?>
<Relationships xmlns="http://schemas.openxmlformats.org/package/2006/relationships"><Relationship Id="rId3" Type="http://schemas.openxmlformats.org/officeDocument/2006/relationships/image" Target="../media/image242.jpg"/><Relationship Id="rId2" Type="http://schemas.openxmlformats.org/officeDocument/2006/relationships/image" Target="../media/image241.jpg"/><Relationship Id="rId1" Type="http://schemas.openxmlformats.org/officeDocument/2006/relationships/slideLayout" Target="../slideLayouts/slideLayout74.xml"/><Relationship Id="rId5" Type="http://schemas.openxmlformats.org/officeDocument/2006/relationships/image" Target="../media/image1.png"/><Relationship Id="rId4" Type="http://schemas.openxmlformats.org/officeDocument/2006/relationships/image" Target="../media/image243.jpeg"/></Relationships>
</file>

<file path=ppt/slides/_rels/slide52.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10.xml"/><Relationship Id="rId7" Type="http://schemas.microsoft.com/office/2007/relationships/diagramDrawing" Target="../diagrams/drawing10.xml"/><Relationship Id="rId2" Type="http://schemas.openxmlformats.org/officeDocument/2006/relationships/image" Target="../media/image244.jpg"/><Relationship Id="rId1" Type="http://schemas.openxmlformats.org/officeDocument/2006/relationships/slideLayout" Target="../slideLayouts/slideLayout74.xml"/><Relationship Id="rId6" Type="http://schemas.openxmlformats.org/officeDocument/2006/relationships/diagramColors" Target="../diagrams/colors10.xml"/><Relationship Id="rId5" Type="http://schemas.openxmlformats.org/officeDocument/2006/relationships/diagramQuickStyle" Target="../diagrams/quickStyle10.xml"/><Relationship Id="rId4" Type="http://schemas.openxmlformats.org/officeDocument/2006/relationships/diagramLayout" Target="../diagrams/layout10.xml"/></Relationships>
</file>

<file path=ppt/slides/_rels/slide53.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11.xml"/><Relationship Id="rId7" Type="http://schemas.microsoft.com/office/2007/relationships/diagramDrawing" Target="../diagrams/drawing11.xml"/><Relationship Id="rId2" Type="http://schemas.openxmlformats.org/officeDocument/2006/relationships/image" Target="../media/image245.jpg"/><Relationship Id="rId1" Type="http://schemas.openxmlformats.org/officeDocument/2006/relationships/slideLayout" Target="../slideLayouts/slideLayout74.xml"/><Relationship Id="rId6" Type="http://schemas.openxmlformats.org/officeDocument/2006/relationships/diagramColors" Target="../diagrams/colors11.xml"/><Relationship Id="rId5" Type="http://schemas.openxmlformats.org/officeDocument/2006/relationships/diagramQuickStyle" Target="../diagrams/quickStyle11.xml"/><Relationship Id="rId4" Type="http://schemas.openxmlformats.org/officeDocument/2006/relationships/diagramLayout" Target="../diagrams/layout11.xml"/></Relationships>
</file>

<file path=ppt/slides/_rels/slide5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46.png"/><Relationship Id="rId1" Type="http://schemas.openxmlformats.org/officeDocument/2006/relationships/slideLayout" Target="../slideLayouts/slideLayout74.xml"/></Relationships>
</file>

<file path=ppt/slides/_rels/slide5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47.png"/><Relationship Id="rId1" Type="http://schemas.openxmlformats.org/officeDocument/2006/relationships/slideLayout" Target="../slideLayouts/slideLayout74.xml"/></Relationships>
</file>

<file path=ppt/slides/_rels/slide5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48.jpeg"/><Relationship Id="rId1" Type="http://schemas.openxmlformats.org/officeDocument/2006/relationships/slideLayout" Target="../slideLayouts/slideLayout74.xml"/></Relationships>
</file>

<file path=ppt/slides/_rels/slide5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18.jpeg"/><Relationship Id="rId1" Type="http://schemas.openxmlformats.org/officeDocument/2006/relationships/slideLayout" Target="../slideLayouts/slideLayout74.xml"/></Relationships>
</file>

<file path=ppt/slides/_rels/slide58.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12.xml"/><Relationship Id="rId7" Type="http://schemas.microsoft.com/office/2007/relationships/diagramDrawing" Target="../diagrams/drawing12.xml"/><Relationship Id="rId2" Type="http://schemas.openxmlformats.org/officeDocument/2006/relationships/image" Target="../media/image249.jpeg"/><Relationship Id="rId1" Type="http://schemas.openxmlformats.org/officeDocument/2006/relationships/slideLayout" Target="../slideLayouts/slideLayout74.xml"/><Relationship Id="rId6" Type="http://schemas.openxmlformats.org/officeDocument/2006/relationships/diagramColors" Target="../diagrams/colors12.xml"/><Relationship Id="rId5" Type="http://schemas.openxmlformats.org/officeDocument/2006/relationships/diagramQuickStyle" Target="../diagrams/quickStyle12.xml"/><Relationship Id="rId4" Type="http://schemas.openxmlformats.org/officeDocument/2006/relationships/diagramLayout" Target="../diagrams/layout12.xml"/></Relationships>
</file>

<file path=ppt/slides/_rels/slide59.xml.rels><?xml version="1.0" encoding="UTF-8" standalone="yes"?>
<Relationships xmlns="http://schemas.openxmlformats.org/package/2006/relationships"><Relationship Id="rId3" Type="http://schemas.openxmlformats.org/officeDocument/2006/relationships/image" Target="../media/image251.jpeg"/><Relationship Id="rId7" Type="http://schemas.openxmlformats.org/officeDocument/2006/relationships/image" Target="../media/image1.png"/><Relationship Id="rId2" Type="http://schemas.openxmlformats.org/officeDocument/2006/relationships/image" Target="../media/image250.jpeg"/><Relationship Id="rId1" Type="http://schemas.openxmlformats.org/officeDocument/2006/relationships/slideLayout" Target="../slideLayouts/slideLayout107.xml"/><Relationship Id="rId6" Type="http://schemas.openxmlformats.org/officeDocument/2006/relationships/image" Target="../media/image254.jpeg"/><Relationship Id="rId5" Type="http://schemas.openxmlformats.org/officeDocument/2006/relationships/image" Target="../media/image253.jpeg"/><Relationship Id="rId4" Type="http://schemas.openxmlformats.org/officeDocument/2006/relationships/image" Target="../media/image252.jpeg"/></Relationships>
</file>

<file path=ppt/slides/_rels/slide6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55.png"/><Relationship Id="rId1" Type="http://schemas.openxmlformats.org/officeDocument/2006/relationships/slideLayout" Target="../slideLayouts/slideLayout74.xml"/></Relationships>
</file>

<file path=ppt/slides/_rels/slide61.xml.rels><?xml version="1.0" encoding="UTF-8" standalone="yes"?>
<Relationships xmlns="http://schemas.openxmlformats.org/package/2006/relationships"><Relationship Id="rId3" Type="http://schemas.openxmlformats.org/officeDocument/2006/relationships/image" Target="../media/image257.jpeg"/><Relationship Id="rId2" Type="http://schemas.openxmlformats.org/officeDocument/2006/relationships/image" Target="../media/image256.png"/><Relationship Id="rId1" Type="http://schemas.openxmlformats.org/officeDocument/2006/relationships/slideLayout" Target="../slideLayouts/slideLayout74.xml"/><Relationship Id="rId4" Type="http://schemas.openxmlformats.org/officeDocument/2006/relationships/image" Target="../media/image1.png"/></Relationships>
</file>

<file path=ppt/slides/_rels/slide62.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259.jpeg"/><Relationship Id="rId7" Type="http://schemas.openxmlformats.org/officeDocument/2006/relationships/image" Target="../media/image263.jpeg"/><Relationship Id="rId2" Type="http://schemas.openxmlformats.org/officeDocument/2006/relationships/image" Target="../media/image258.png"/><Relationship Id="rId1" Type="http://schemas.openxmlformats.org/officeDocument/2006/relationships/slideLayout" Target="../slideLayouts/slideLayout74.xml"/><Relationship Id="rId6" Type="http://schemas.openxmlformats.org/officeDocument/2006/relationships/image" Target="../media/image262.jpeg"/><Relationship Id="rId5" Type="http://schemas.openxmlformats.org/officeDocument/2006/relationships/image" Target="../media/image261.jpeg"/><Relationship Id="rId4" Type="http://schemas.openxmlformats.org/officeDocument/2006/relationships/image" Target="../media/image260.jpeg"/></Relationships>
</file>

<file path=ppt/slides/_rels/slide6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64.png"/><Relationship Id="rId1" Type="http://schemas.openxmlformats.org/officeDocument/2006/relationships/slideLayout" Target="../slideLayouts/slideLayout74.xml"/></Relationships>
</file>

<file path=ppt/slides/_rels/slide64.xml.rels><?xml version="1.0" encoding="UTF-8" standalone="yes"?>
<Relationships xmlns="http://schemas.openxmlformats.org/package/2006/relationships"><Relationship Id="rId3" Type="http://schemas.openxmlformats.org/officeDocument/2006/relationships/image" Target="../media/image119.jpeg"/><Relationship Id="rId2" Type="http://schemas.openxmlformats.org/officeDocument/2006/relationships/image" Target="../media/image265.jpeg"/><Relationship Id="rId1" Type="http://schemas.openxmlformats.org/officeDocument/2006/relationships/slideLayout" Target="../slideLayouts/slideLayout74.xml"/><Relationship Id="rId4" Type="http://schemas.openxmlformats.org/officeDocument/2006/relationships/image" Target="../media/image1.png"/></Relationships>
</file>

<file path=ppt/slides/_rels/slide65.xml.rels><?xml version="1.0" encoding="UTF-8" standalone="yes"?>
<Relationships xmlns="http://schemas.openxmlformats.org/package/2006/relationships"><Relationship Id="rId3" Type="http://schemas.openxmlformats.org/officeDocument/2006/relationships/image" Target="../media/image267.gif"/><Relationship Id="rId2" Type="http://schemas.openxmlformats.org/officeDocument/2006/relationships/image" Target="../media/image266.png"/><Relationship Id="rId1" Type="http://schemas.openxmlformats.org/officeDocument/2006/relationships/slideLayout" Target="../slideLayouts/slideLayout74.xml"/><Relationship Id="rId6" Type="http://schemas.openxmlformats.org/officeDocument/2006/relationships/image" Target="../media/image1.png"/><Relationship Id="rId5" Type="http://schemas.openxmlformats.org/officeDocument/2006/relationships/image" Target="../media/image269.jpeg"/><Relationship Id="rId4" Type="http://schemas.openxmlformats.org/officeDocument/2006/relationships/image" Target="../media/image268.png"/></Relationships>
</file>

<file path=ppt/slides/_rels/slide66.xml.rels><?xml version="1.0" encoding="UTF-8" standalone="yes"?>
<Relationships xmlns="http://schemas.openxmlformats.org/package/2006/relationships"><Relationship Id="rId3" Type="http://schemas.openxmlformats.org/officeDocument/2006/relationships/image" Target="../media/image125.gif"/><Relationship Id="rId2" Type="http://schemas.openxmlformats.org/officeDocument/2006/relationships/image" Target="../media/image270.jpeg"/><Relationship Id="rId1" Type="http://schemas.openxmlformats.org/officeDocument/2006/relationships/slideLayout" Target="../slideLayouts/slideLayout20.xml"/><Relationship Id="rId4" Type="http://schemas.openxmlformats.org/officeDocument/2006/relationships/image" Target="../media/image259.jpeg"/></Relationships>
</file>

<file path=ppt/slides/_rels/slide6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71.png"/><Relationship Id="rId1" Type="http://schemas.openxmlformats.org/officeDocument/2006/relationships/slideLayout" Target="../slideLayouts/slideLayout74.xml"/></Relationships>
</file>

<file path=ppt/slides/_rels/slide68.xml.rels><?xml version="1.0" encoding="UTF-8" standalone="yes"?>
<Relationships xmlns="http://schemas.openxmlformats.org/package/2006/relationships"><Relationship Id="rId3" Type="http://schemas.openxmlformats.org/officeDocument/2006/relationships/image" Target="../media/image261.jpeg"/><Relationship Id="rId2" Type="http://schemas.openxmlformats.org/officeDocument/2006/relationships/image" Target="../media/image272.png"/><Relationship Id="rId1" Type="http://schemas.openxmlformats.org/officeDocument/2006/relationships/slideLayout" Target="../slideLayouts/slideLayout74.xml"/><Relationship Id="rId4" Type="http://schemas.openxmlformats.org/officeDocument/2006/relationships/image" Target="../media/image1.png"/></Relationships>
</file>

<file path=ppt/slides/_rels/slide6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73.jpeg"/><Relationship Id="rId1" Type="http://schemas.openxmlformats.org/officeDocument/2006/relationships/slideLayout" Target="../slideLayouts/slideLayout74.xml"/></Relationships>
</file>

<file path=ppt/slides/_rels/slide70.xml.rels><?xml version="1.0" encoding="UTF-8" standalone="yes"?>
<Relationships xmlns="http://schemas.openxmlformats.org/package/2006/relationships"><Relationship Id="rId3" Type="http://schemas.openxmlformats.org/officeDocument/2006/relationships/image" Target="../media/image275.gif"/><Relationship Id="rId2" Type="http://schemas.openxmlformats.org/officeDocument/2006/relationships/image" Target="../media/image274.png"/><Relationship Id="rId1" Type="http://schemas.openxmlformats.org/officeDocument/2006/relationships/slideLayout" Target="../slideLayouts/slideLayout94.xml"/><Relationship Id="rId5" Type="http://schemas.openxmlformats.org/officeDocument/2006/relationships/image" Target="../media/image1.png"/><Relationship Id="rId4" Type="http://schemas.openxmlformats.org/officeDocument/2006/relationships/image" Target="../media/image257.jpeg"/></Relationships>
</file>

<file path=ppt/slides/_rels/slide71.xml.rels><?xml version="1.0" encoding="UTF-8" standalone="yes"?>
<Relationships xmlns="http://schemas.openxmlformats.org/package/2006/relationships"><Relationship Id="rId3" Type="http://schemas.openxmlformats.org/officeDocument/2006/relationships/image" Target="../media/image276.jpeg"/><Relationship Id="rId2" Type="http://schemas.openxmlformats.org/officeDocument/2006/relationships/image" Target="../media/image135.png"/><Relationship Id="rId1" Type="http://schemas.openxmlformats.org/officeDocument/2006/relationships/slideLayout" Target="../slideLayouts/slideLayout105.xml"/><Relationship Id="rId4" Type="http://schemas.openxmlformats.org/officeDocument/2006/relationships/image" Target="../media/image1.png"/></Relationships>
</file>

<file path=ppt/slides/_rels/slide7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77.png"/><Relationship Id="rId1" Type="http://schemas.openxmlformats.org/officeDocument/2006/relationships/slideLayout" Target="../slideLayouts/slideLayout105.xml"/></Relationships>
</file>

<file path=ppt/slides/_rels/slide7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78.png"/><Relationship Id="rId1" Type="http://schemas.openxmlformats.org/officeDocument/2006/relationships/slideLayout" Target="../slideLayouts/slideLayout105.xml"/></Relationships>
</file>

<file path=ppt/slides/_rels/slide74.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13.xml"/><Relationship Id="rId7" Type="http://schemas.microsoft.com/office/2007/relationships/diagramDrawing" Target="../diagrams/drawing13.xml"/><Relationship Id="rId2" Type="http://schemas.openxmlformats.org/officeDocument/2006/relationships/image" Target="../media/image279.png"/><Relationship Id="rId1" Type="http://schemas.openxmlformats.org/officeDocument/2006/relationships/slideLayout" Target="../slideLayouts/slideLayout105.xml"/><Relationship Id="rId6" Type="http://schemas.openxmlformats.org/officeDocument/2006/relationships/diagramColors" Target="../diagrams/colors13.xml"/><Relationship Id="rId5" Type="http://schemas.openxmlformats.org/officeDocument/2006/relationships/diagramQuickStyle" Target="../diagrams/quickStyle13.xml"/><Relationship Id="rId4" Type="http://schemas.openxmlformats.org/officeDocument/2006/relationships/diagramLayout" Target="../diagrams/layout13.xml"/></Relationships>
</file>

<file path=ppt/slides/_rels/slide75.xml.rels><?xml version="1.0" encoding="UTF-8" standalone="yes"?>
<Relationships xmlns="http://schemas.openxmlformats.org/package/2006/relationships"><Relationship Id="rId3" Type="http://schemas.openxmlformats.org/officeDocument/2006/relationships/image" Target="../media/image281.jpeg"/><Relationship Id="rId2" Type="http://schemas.openxmlformats.org/officeDocument/2006/relationships/image" Target="../media/image280.png"/><Relationship Id="rId1" Type="http://schemas.openxmlformats.org/officeDocument/2006/relationships/slideLayout" Target="../slideLayouts/slideLayout105.xml"/><Relationship Id="rId4" Type="http://schemas.openxmlformats.org/officeDocument/2006/relationships/image" Target="../media/image1.png"/></Relationships>
</file>

<file path=ppt/slides/_rels/slide7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82.png"/><Relationship Id="rId1" Type="http://schemas.openxmlformats.org/officeDocument/2006/relationships/slideLayout" Target="../slideLayouts/slideLayout105.xml"/></Relationships>
</file>

<file path=ppt/slides/_rels/slide77.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14.xml"/><Relationship Id="rId7" Type="http://schemas.microsoft.com/office/2007/relationships/diagramDrawing" Target="../diagrams/drawing14.xml"/><Relationship Id="rId2" Type="http://schemas.openxmlformats.org/officeDocument/2006/relationships/image" Target="../media/image142.jpg"/><Relationship Id="rId1" Type="http://schemas.openxmlformats.org/officeDocument/2006/relationships/slideLayout" Target="../slideLayouts/slideLayout105.xml"/><Relationship Id="rId6" Type="http://schemas.openxmlformats.org/officeDocument/2006/relationships/diagramColors" Target="../diagrams/colors14.xml"/><Relationship Id="rId5" Type="http://schemas.openxmlformats.org/officeDocument/2006/relationships/diagramQuickStyle" Target="../diagrams/quickStyle14.xml"/><Relationship Id="rId4" Type="http://schemas.openxmlformats.org/officeDocument/2006/relationships/diagramLayout" Target="../diagrams/layout14.xml"/></Relationships>
</file>

<file path=ppt/slides/_rels/slide7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83.png"/><Relationship Id="rId1" Type="http://schemas.openxmlformats.org/officeDocument/2006/relationships/slideLayout" Target="../slideLayouts/slideLayout105.xml"/></Relationships>
</file>

<file path=ppt/slides/_rels/slide79.xml.rels><?xml version="1.0" encoding="UTF-8" standalone="yes"?>
<Relationships xmlns="http://schemas.openxmlformats.org/package/2006/relationships"><Relationship Id="rId3" Type="http://schemas.openxmlformats.org/officeDocument/2006/relationships/image" Target="../media/image285.png"/><Relationship Id="rId2" Type="http://schemas.openxmlformats.org/officeDocument/2006/relationships/image" Target="../media/image284.jpg"/><Relationship Id="rId1" Type="http://schemas.openxmlformats.org/officeDocument/2006/relationships/slideLayout" Target="../slideLayouts/slideLayout105.xml"/><Relationship Id="rId5" Type="http://schemas.openxmlformats.org/officeDocument/2006/relationships/image" Target="../media/image1.png"/><Relationship Id="rId4" Type="http://schemas.openxmlformats.org/officeDocument/2006/relationships/image" Target="../media/image286.png"/></Relationships>
</file>

<file path=ppt/slides/_rels/slide8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87.png"/><Relationship Id="rId1" Type="http://schemas.openxmlformats.org/officeDocument/2006/relationships/slideLayout" Target="../slideLayouts/slideLayout105.xml"/></Relationships>
</file>

<file path=ppt/slides/_rels/slide8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88.png"/><Relationship Id="rId1" Type="http://schemas.openxmlformats.org/officeDocument/2006/relationships/slideLayout" Target="../slideLayouts/slideLayout117.xml"/></Relationships>
</file>

<file path=ppt/slides/_rels/slide82.xml.rels><?xml version="1.0" encoding="UTF-8" standalone="yes"?>
<Relationships xmlns="http://schemas.openxmlformats.org/package/2006/relationships"><Relationship Id="rId3" Type="http://schemas.openxmlformats.org/officeDocument/2006/relationships/image" Target="../media/image290.png"/><Relationship Id="rId2" Type="http://schemas.openxmlformats.org/officeDocument/2006/relationships/image" Target="../media/image289.jpeg"/><Relationship Id="rId1" Type="http://schemas.openxmlformats.org/officeDocument/2006/relationships/slideLayout" Target="../slideLayouts/slideLayout128.xml"/><Relationship Id="rId5" Type="http://schemas.openxmlformats.org/officeDocument/2006/relationships/image" Target="../media/image1.png"/><Relationship Id="rId4" Type="http://schemas.openxmlformats.org/officeDocument/2006/relationships/image" Target="../media/image291.png"/></Relationships>
</file>

<file path=ppt/slides/_rels/slide83.xml.rels><?xml version="1.0" encoding="UTF-8" standalone="yes"?>
<Relationships xmlns="http://schemas.openxmlformats.org/package/2006/relationships"><Relationship Id="rId3" Type="http://schemas.openxmlformats.org/officeDocument/2006/relationships/image" Target="../media/image293.png"/><Relationship Id="rId2" Type="http://schemas.openxmlformats.org/officeDocument/2006/relationships/image" Target="../media/image292.png"/><Relationship Id="rId1" Type="http://schemas.openxmlformats.org/officeDocument/2006/relationships/slideLayout" Target="../slideLayouts/slideLayout139.xml"/><Relationship Id="rId4" Type="http://schemas.openxmlformats.org/officeDocument/2006/relationships/image" Target="../media/image1.png"/></Relationships>
</file>

<file path=ppt/slides/_rels/slide8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94.jpeg"/><Relationship Id="rId1" Type="http://schemas.openxmlformats.org/officeDocument/2006/relationships/slideLayout" Target="../slideLayouts/slideLayout139.xml"/></Relationships>
</file>

<file path=ppt/slides/_rels/slide85.xml.rels><?xml version="1.0" encoding="UTF-8" standalone="yes"?>
<Relationships xmlns="http://schemas.openxmlformats.org/package/2006/relationships"><Relationship Id="rId3" Type="http://schemas.openxmlformats.org/officeDocument/2006/relationships/image" Target="../media/image296.jpeg"/><Relationship Id="rId2" Type="http://schemas.openxmlformats.org/officeDocument/2006/relationships/image" Target="../media/image295.jpeg"/><Relationship Id="rId1" Type="http://schemas.openxmlformats.org/officeDocument/2006/relationships/slideLayout" Target="../slideLayouts/slideLayout150.xml"/><Relationship Id="rId6" Type="http://schemas.openxmlformats.org/officeDocument/2006/relationships/image" Target="../media/image1.png"/><Relationship Id="rId5" Type="http://schemas.openxmlformats.org/officeDocument/2006/relationships/image" Target="../media/image298.jpeg"/><Relationship Id="rId4" Type="http://schemas.openxmlformats.org/officeDocument/2006/relationships/image" Target="../media/image297.jpeg"/></Relationships>
</file>

<file path=ppt/slides/_rels/slide8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99.jpeg"/><Relationship Id="rId1" Type="http://schemas.openxmlformats.org/officeDocument/2006/relationships/slideLayout" Target="../slideLayouts/slideLayout161.xml"/></Relationships>
</file>

<file path=ppt/slides/_rels/slide87.xml.rels><?xml version="1.0" encoding="UTF-8" standalone="yes"?>
<Relationships xmlns="http://schemas.openxmlformats.org/package/2006/relationships"><Relationship Id="rId8" Type="http://schemas.openxmlformats.org/officeDocument/2006/relationships/image" Target="../media/image305.jpeg"/><Relationship Id="rId3" Type="http://schemas.openxmlformats.org/officeDocument/2006/relationships/image" Target="../media/image300.jpeg"/><Relationship Id="rId7" Type="http://schemas.openxmlformats.org/officeDocument/2006/relationships/image" Target="../media/image304.jpeg"/><Relationship Id="rId2" Type="http://schemas.openxmlformats.org/officeDocument/2006/relationships/image" Target="../media/image240.jpg"/><Relationship Id="rId1" Type="http://schemas.openxmlformats.org/officeDocument/2006/relationships/slideLayout" Target="../slideLayouts/slideLayout171.xml"/><Relationship Id="rId6" Type="http://schemas.openxmlformats.org/officeDocument/2006/relationships/image" Target="../media/image303.jpeg"/><Relationship Id="rId11" Type="http://schemas.openxmlformats.org/officeDocument/2006/relationships/image" Target="../media/image1.png"/><Relationship Id="rId5" Type="http://schemas.openxmlformats.org/officeDocument/2006/relationships/image" Target="../media/image302.jpeg"/><Relationship Id="rId10" Type="http://schemas.openxmlformats.org/officeDocument/2006/relationships/image" Target="../media/image307.jpeg"/><Relationship Id="rId4" Type="http://schemas.openxmlformats.org/officeDocument/2006/relationships/image" Target="../media/image301.jpeg"/><Relationship Id="rId9" Type="http://schemas.openxmlformats.org/officeDocument/2006/relationships/image" Target="../media/image306.jpeg"/></Relationships>
</file>

<file path=ppt/slides/_rels/slide88.xml.rels><?xml version="1.0" encoding="UTF-8" standalone="yes"?>
<Relationships xmlns="http://schemas.openxmlformats.org/package/2006/relationships"><Relationship Id="rId3" Type="http://schemas.openxmlformats.org/officeDocument/2006/relationships/image" Target="../media/image227.png"/><Relationship Id="rId2" Type="http://schemas.openxmlformats.org/officeDocument/2006/relationships/slideLayout" Target="../slideLayouts/slideLayout74.xml"/><Relationship Id="rId1" Type="http://schemas.openxmlformats.org/officeDocument/2006/relationships/video" Target="file:///F:\Tai%20lieu%20o%20C\My%20Documents\Tong%20DE%20AN%20PHIM%20ANH%20ML-2006\Nhanh%206-%20Triet%202%20-%20SINH\TU%20LIEU%20DTnhanh%206\N6-N4\07.mpg" TargetMode="External"/><Relationship Id="rId6" Type="http://schemas.openxmlformats.org/officeDocument/2006/relationships/image" Target="../media/image1.png"/><Relationship Id="rId5" Type="http://schemas.openxmlformats.org/officeDocument/2006/relationships/image" Target="../media/image309.jpeg"/><Relationship Id="rId4" Type="http://schemas.openxmlformats.org/officeDocument/2006/relationships/image" Target="../media/image308.png"/></Relationships>
</file>

<file path=ppt/slides/_rels/slide89.xml.rels><?xml version="1.0" encoding="UTF-8" standalone="yes"?>
<Relationships xmlns="http://schemas.openxmlformats.org/package/2006/relationships"><Relationship Id="rId3" Type="http://schemas.openxmlformats.org/officeDocument/2006/relationships/slideLayout" Target="../slideLayouts/slideLayout74.xml"/><Relationship Id="rId7" Type="http://schemas.openxmlformats.org/officeDocument/2006/relationships/image" Target="../media/image1.png"/><Relationship Id="rId2" Type="http://schemas.openxmlformats.org/officeDocument/2006/relationships/video" Target="file:///F:\Tai%20lieu%20o%20C\My%20Documents\Tong%20DE%20AN%20PHIM%20ANH%20ML-2006\Nhanh%206-%20Triet%202%20-%20SINH\TU%20LIEU%20DTnhanh%206\N6-N4-PHIM%20ANH\T220302A.WMV" TargetMode="External"/><Relationship Id="rId1" Type="http://schemas.openxmlformats.org/officeDocument/2006/relationships/video" Target="file:///F:\Tai%20lieu%20o%20C\My%20Documents\Tong%20DE%20AN%20PHIM%20ANH%20ML-2006\Nhanh%206-%20Triet%202%20-%20SINH\TU%20LIEU%20DTnhanh%206\N6-N4-PHIM%20ANH\T059375A.WMV" TargetMode="External"/><Relationship Id="rId6" Type="http://schemas.openxmlformats.org/officeDocument/2006/relationships/image" Target="../media/image312.png"/><Relationship Id="rId5" Type="http://schemas.openxmlformats.org/officeDocument/2006/relationships/image" Target="../media/image311.png"/><Relationship Id="rId4" Type="http://schemas.openxmlformats.org/officeDocument/2006/relationships/image" Target="../media/image310.png"/></Relationships>
</file>

<file path=ppt/slides/_rels/slide90.xml.rels><?xml version="1.0" encoding="UTF-8" standalone="yes"?>
<Relationships xmlns="http://schemas.openxmlformats.org/package/2006/relationships"><Relationship Id="rId3" Type="http://schemas.openxmlformats.org/officeDocument/2006/relationships/image" Target="../media/image314.jpeg"/><Relationship Id="rId2" Type="http://schemas.openxmlformats.org/officeDocument/2006/relationships/image" Target="../media/image313.png"/><Relationship Id="rId1" Type="http://schemas.openxmlformats.org/officeDocument/2006/relationships/slideLayout" Target="../slideLayouts/slideLayout25.xml"/><Relationship Id="rId6" Type="http://schemas.openxmlformats.org/officeDocument/2006/relationships/image" Target="../media/image1.png"/><Relationship Id="rId5" Type="http://schemas.openxmlformats.org/officeDocument/2006/relationships/image" Target="../media/image316.jpeg"/><Relationship Id="rId4" Type="http://schemas.openxmlformats.org/officeDocument/2006/relationships/image" Target="../media/image315.jpeg"/></Relationships>
</file>

<file path=ppt/slides/_rels/slide91.xml.rels><?xml version="1.0" encoding="UTF-8" standalone="yes"?>
<Relationships xmlns="http://schemas.openxmlformats.org/package/2006/relationships"><Relationship Id="rId3" Type="http://schemas.openxmlformats.org/officeDocument/2006/relationships/image" Target="../media/image317.jpeg"/><Relationship Id="rId7" Type="http://schemas.openxmlformats.org/officeDocument/2006/relationships/image" Target="../media/image1.png"/><Relationship Id="rId2" Type="http://schemas.openxmlformats.org/officeDocument/2006/relationships/image" Target="../media/image241.jpg"/><Relationship Id="rId1" Type="http://schemas.openxmlformats.org/officeDocument/2006/relationships/slideLayout" Target="../slideLayouts/slideLayout74.xml"/><Relationship Id="rId6" Type="http://schemas.openxmlformats.org/officeDocument/2006/relationships/image" Target="../media/image320.jpeg"/><Relationship Id="rId5" Type="http://schemas.openxmlformats.org/officeDocument/2006/relationships/image" Target="../media/image319.jpeg"/><Relationship Id="rId4" Type="http://schemas.openxmlformats.org/officeDocument/2006/relationships/image" Target="../media/image318.png"/></Relationships>
</file>

<file path=ppt/slides/_rels/slide92.xml.rels><?xml version="1.0" encoding="UTF-8" standalone="yes"?>
<Relationships xmlns="http://schemas.openxmlformats.org/package/2006/relationships"><Relationship Id="rId3" Type="http://schemas.openxmlformats.org/officeDocument/2006/relationships/image" Target="../media/image321.png"/><Relationship Id="rId2" Type="http://schemas.openxmlformats.org/officeDocument/2006/relationships/slideLayout" Target="../slideLayouts/slideLayout55.xml"/><Relationship Id="rId1" Type="http://schemas.openxmlformats.org/officeDocument/2006/relationships/video" Target="file:///F:\Tai%20lieu%20o%20C\My%20Documents\Tong%20DE%20AN%20PHIM%20ANH%20ML-2006\Nhanh%206-%20Triet%202%20-%20SINH\TU%20LIEU%20DTnhanh%206\N6-N4-PHIM%20ANH\T059376A.WMV" TargetMode="External"/><Relationship Id="rId5" Type="http://schemas.openxmlformats.org/officeDocument/2006/relationships/image" Target="../media/image1.png"/><Relationship Id="rId4" Type="http://schemas.openxmlformats.org/officeDocument/2006/relationships/image" Target="../media/image322.png"/></Relationships>
</file>

<file path=ppt/slides/_rels/slide93.xml.rels><?xml version="1.0" encoding="UTF-8" standalone="yes"?>
<Relationships xmlns="http://schemas.openxmlformats.org/package/2006/relationships"><Relationship Id="rId3" Type="http://schemas.openxmlformats.org/officeDocument/2006/relationships/image" Target="../media/image324.jpeg"/><Relationship Id="rId2" Type="http://schemas.openxmlformats.org/officeDocument/2006/relationships/image" Target="../media/image323.jpeg"/><Relationship Id="rId1" Type="http://schemas.openxmlformats.org/officeDocument/2006/relationships/slideLayout" Target="../slideLayouts/slideLayout55.xml"/><Relationship Id="rId5" Type="http://schemas.openxmlformats.org/officeDocument/2006/relationships/image" Target="../media/image1.png"/><Relationship Id="rId4" Type="http://schemas.openxmlformats.org/officeDocument/2006/relationships/image" Target="../media/image325.jpeg"/></Relationships>
</file>

<file path=ppt/slides/_rels/slide94.xml.rels><?xml version="1.0" encoding="UTF-8" standalone="yes"?>
<Relationships xmlns="http://schemas.openxmlformats.org/package/2006/relationships"><Relationship Id="rId3" Type="http://schemas.openxmlformats.org/officeDocument/2006/relationships/image" Target="../media/image184.gif"/><Relationship Id="rId2" Type="http://schemas.openxmlformats.org/officeDocument/2006/relationships/image" Target="../media/image326.jpeg"/><Relationship Id="rId1" Type="http://schemas.openxmlformats.org/officeDocument/2006/relationships/slideLayout" Target="../slideLayouts/slideLayout55.xml"/><Relationship Id="rId5" Type="http://schemas.openxmlformats.org/officeDocument/2006/relationships/image" Target="../media/image1.png"/><Relationship Id="rId4" Type="http://schemas.openxmlformats.org/officeDocument/2006/relationships/image" Target="../media/image327.png"/></Relationships>
</file>

<file path=ppt/slides/_rels/slide95.xml.rels><?xml version="1.0" encoding="UTF-8" standalone="yes"?>
<Relationships xmlns="http://schemas.openxmlformats.org/package/2006/relationships"><Relationship Id="rId8" Type="http://schemas.openxmlformats.org/officeDocument/2006/relationships/hyperlink" Target="../N6-N4-PHIM/Rua%20boi.WMV" TargetMode="External"/><Relationship Id="rId3" Type="http://schemas.openxmlformats.org/officeDocument/2006/relationships/slideLayout" Target="../slideLayouts/slideLayout55.xml"/><Relationship Id="rId7" Type="http://schemas.openxmlformats.org/officeDocument/2006/relationships/hyperlink" Target="../N6-N4-PHIM/Thien%20nga.WMV" TargetMode="External"/><Relationship Id="rId2" Type="http://schemas.openxmlformats.org/officeDocument/2006/relationships/video" Target="file:///F:\Tai%20lieu%20o%20C\My%20Documents\Tong%20DE%20AN%20PHIM%20ANH%20ML-2006\Nhanh%206-%20Triet%202%20-%20SINH\TU%20LIEU%20DTnhanh%206\N6-N4-PHIM%20ANH\T220302A.WMV" TargetMode="External"/><Relationship Id="rId1" Type="http://schemas.openxmlformats.org/officeDocument/2006/relationships/video" Target="file:///F:\Tai%20lieu%20o%20C\My%20Documents\Tong%20DE%20AN%20PHIM%20ANH%20ML-2006\Nhanh%206-%20Triet%202%20-%20SINH\TU%20LIEU%20DTnhanh%206\N6-N4-PHIM%20ANH\T059375A.WMV" TargetMode="External"/><Relationship Id="rId6" Type="http://schemas.openxmlformats.org/officeDocument/2006/relationships/image" Target="../media/image312.png"/><Relationship Id="rId5" Type="http://schemas.openxmlformats.org/officeDocument/2006/relationships/image" Target="../media/image311.png"/><Relationship Id="rId4" Type="http://schemas.openxmlformats.org/officeDocument/2006/relationships/image" Target="../media/image328.png"/><Relationship Id="rId9" Type="http://schemas.openxmlformats.org/officeDocument/2006/relationships/image" Target="../media/image1.png"/></Relationships>
</file>

<file path=ppt/slides/_rels/slide96.xml.rels><?xml version="1.0" encoding="UTF-8" standalone="yes"?>
<Relationships xmlns="http://schemas.openxmlformats.org/package/2006/relationships"><Relationship Id="rId3" Type="http://schemas.openxmlformats.org/officeDocument/2006/relationships/image" Target="../media/image175.gif"/><Relationship Id="rId2" Type="http://schemas.openxmlformats.org/officeDocument/2006/relationships/image" Target="../media/image329.jpeg"/><Relationship Id="rId1" Type="http://schemas.openxmlformats.org/officeDocument/2006/relationships/slideLayout" Target="../slideLayouts/slideLayout55.xml"/><Relationship Id="rId6" Type="http://schemas.openxmlformats.org/officeDocument/2006/relationships/image" Target="../media/image1.png"/><Relationship Id="rId5" Type="http://schemas.openxmlformats.org/officeDocument/2006/relationships/image" Target="../media/image331.gif"/><Relationship Id="rId4" Type="http://schemas.openxmlformats.org/officeDocument/2006/relationships/image" Target="../media/image330.gif"/></Relationships>
</file>

<file path=ppt/slides/_rels/slide97.xml.rels><?xml version="1.0" encoding="UTF-8" standalone="yes"?>
<Relationships xmlns="http://schemas.openxmlformats.org/package/2006/relationships"><Relationship Id="rId3" Type="http://schemas.openxmlformats.org/officeDocument/2006/relationships/image" Target="../media/image333.gif"/><Relationship Id="rId2" Type="http://schemas.openxmlformats.org/officeDocument/2006/relationships/image" Target="../media/image332.png"/><Relationship Id="rId1" Type="http://schemas.openxmlformats.org/officeDocument/2006/relationships/slideLayout" Target="../slideLayouts/slideLayout55.xml"/><Relationship Id="rId5" Type="http://schemas.openxmlformats.org/officeDocument/2006/relationships/image" Target="../media/image1.png"/><Relationship Id="rId4" Type="http://schemas.openxmlformats.org/officeDocument/2006/relationships/image" Target="../media/image334.gif"/></Relationships>
</file>

<file path=ppt/slides/_rels/slide98.xml.rels><?xml version="1.0" encoding="UTF-8" standalone="yes"?>
<Relationships xmlns="http://schemas.openxmlformats.org/package/2006/relationships"><Relationship Id="rId8" Type="http://schemas.openxmlformats.org/officeDocument/2006/relationships/image" Target="../media/image341.png"/><Relationship Id="rId13" Type="http://schemas.openxmlformats.org/officeDocument/2006/relationships/image" Target="../media/image1.png"/><Relationship Id="rId3" Type="http://schemas.openxmlformats.org/officeDocument/2006/relationships/image" Target="../media/image336.png"/><Relationship Id="rId7" Type="http://schemas.openxmlformats.org/officeDocument/2006/relationships/image" Target="../media/image340.png"/><Relationship Id="rId12" Type="http://schemas.openxmlformats.org/officeDocument/2006/relationships/image" Target="../media/image345.png"/><Relationship Id="rId2" Type="http://schemas.openxmlformats.org/officeDocument/2006/relationships/image" Target="../media/image335.png"/><Relationship Id="rId1" Type="http://schemas.openxmlformats.org/officeDocument/2006/relationships/slideLayout" Target="../slideLayouts/slideLayout74.xml"/><Relationship Id="rId6" Type="http://schemas.openxmlformats.org/officeDocument/2006/relationships/image" Target="../media/image339.emf"/><Relationship Id="rId11" Type="http://schemas.openxmlformats.org/officeDocument/2006/relationships/image" Target="../media/image344.png"/><Relationship Id="rId5" Type="http://schemas.openxmlformats.org/officeDocument/2006/relationships/image" Target="../media/image338.png"/><Relationship Id="rId10" Type="http://schemas.openxmlformats.org/officeDocument/2006/relationships/image" Target="../media/image343.png"/><Relationship Id="rId4" Type="http://schemas.openxmlformats.org/officeDocument/2006/relationships/image" Target="../media/image337.png"/><Relationship Id="rId9" Type="http://schemas.openxmlformats.org/officeDocument/2006/relationships/image" Target="../media/image342.png"/></Relationships>
</file>

<file path=ppt/slides/_rels/slide99.xml.rels><?xml version="1.0" encoding="UTF-8" standalone="yes"?>
<Relationships xmlns="http://schemas.openxmlformats.org/package/2006/relationships"><Relationship Id="rId3" Type="http://schemas.openxmlformats.org/officeDocument/2006/relationships/image" Target="../media/image347.png"/><Relationship Id="rId2" Type="http://schemas.openxmlformats.org/officeDocument/2006/relationships/image" Target="../media/image346.jpg"/><Relationship Id="rId1" Type="http://schemas.openxmlformats.org/officeDocument/2006/relationships/slideLayout" Target="../slideLayouts/slideLayout74.xml"/><Relationship Id="rId4" Type="http://schemas.openxmlformats.org/officeDocument/2006/relationships/image" Target="../media/image1.png"/></Relationships>
</file>

<file path=ppt/slides/_rels/slide100.xml.rels><?xml version="1.0" encoding="UTF-8" standalone="yes"?>
<Relationships xmlns="http://schemas.openxmlformats.org/package/2006/relationships"><Relationship Id="rId3" Type="http://schemas.openxmlformats.org/officeDocument/2006/relationships/image" Target="../media/image349.png"/><Relationship Id="rId2" Type="http://schemas.openxmlformats.org/officeDocument/2006/relationships/image" Target="../media/image348.jpeg"/><Relationship Id="rId1" Type="http://schemas.openxmlformats.org/officeDocument/2006/relationships/slideLayout" Target="../slideLayouts/slideLayout74.xml"/><Relationship Id="rId4" Type="http://schemas.openxmlformats.org/officeDocument/2006/relationships/image" Target="../media/image1.png"/></Relationships>
</file>

<file path=ppt/slides/_rels/slide101.xml.rels><?xml version="1.0" encoding="UTF-8" standalone="yes"?>
<Relationships xmlns="http://schemas.openxmlformats.org/package/2006/relationships"><Relationship Id="rId8" Type="http://schemas.microsoft.com/office/2007/relationships/diagramDrawing" Target="../diagrams/drawing15.xml"/><Relationship Id="rId3" Type="http://schemas.openxmlformats.org/officeDocument/2006/relationships/image" Target="../media/image350.jpg"/><Relationship Id="rId7" Type="http://schemas.openxmlformats.org/officeDocument/2006/relationships/diagramColors" Target="../diagrams/colors15.xml"/><Relationship Id="rId2" Type="http://schemas.openxmlformats.org/officeDocument/2006/relationships/notesSlide" Target="../notesSlides/notesSlide5.xml"/><Relationship Id="rId1" Type="http://schemas.openxmlformats.org/officeDocument/2006/relationships/slideLayout" Target="../slideLayouts/slideLayout74.xml"/><Relationship Id="rId6" Type="http://schemas.openxmlformats.org/officeDocument/2006/relationships/diagramQuickStyle" Target="../diagrams/quickStyle15.xml"/><Relationship Id="rId5" Type="http://schemas.openxmlformats.org/officeDocument/2006/relationships/diagramLayout" Target="../diagrams/layout15.xml"/><Relationship Id="rId4" Type="http://schemas.openxmlformats.org/officeDocument/2006/relationships/diagramData" Target="../diagrams/data15.xml"/><Relationship Id="rId9" Type="http://schemas.openxmlformats.org/officeDocument/2006/relationships/image" Target="../media/image1.png"/></Relationships>
</file>

<file path=ppt/slides/_rels/slide102.xml.rels><?xml version="1.0" encoding="UTF-8" standalone="yes"?>
<Relationships xmlns="http://schemas.openxmlformats.org/package/2006/relationships"><Relationship Id="rId3" Type="http://schemas.openxmlformats.org/officeDocument/2006/relationships/image" Target="../media/image351.jpeg"/><Relationship Id="rId2" Type="http://schemas.openxmlformats.org/officeDocument/2006/relationships/notesSlide" Target="../notesSlides/notesSlide6.xml"/><Relationship Id="rId1" Type="http://schemas.openxmlformats.org/officeDocument/2006/relationships/slideLayout" Target="../slideLayouts/slideLayout81.xml"/><Relationship Id="rId5" Type="http://schemas.openxmlformats.org/officeDocument/2006/relationships/image" Target="../media/image1.png"/><Relationship Id="rId4" Type="http://schemas.openxmlformats.org/officeDocument/2006/relationships/image" Target="../media/image352.jpeg"/></Relationships>
</file>

<file path=ppt/slides/_rels/slide103.xml.rels><?xml version="1.0" encoding="UTF-8" standalone="yes"?>
<Relationships xmlns="http://schemas.openxmlformats.org/package/2006/relationships"><Relationship Id="rId8" Type="http://schemas.openxmlformats.org/officeDocument/2006/relationships/image" Target="../media/image358.jpeg"/><Relationship Id="rId3" Type="http://schemas.openxmlformats.org/officeDocument/2006/relationships/image" Target="../media/image353.png"/><Relationship Id="rId7" Type="http://schemas.openxmlformats.org/officeDocument/2006/relationships/image" Target="../media/image357.jpeg"/><Relationship Id="rId2" Type="http://schemas.openxmlformats.org/officeDocument/2006/relationships/slideLayout" Target="../slideLayouts/slideLayout191.xml"/><Relationship Id="rId1" Type="http://schemas.openxmlformats.org/officeDocument/2006/relationships/video" Target="file:///D:\Tulieugiangday\01227.MPG" TargetMode="External"/><Relationship Id="rId6" Type="http://schemas.openxmlformats.org/officeDocument/2006/relationships/image" Target="../media/image356.jpeg"/><Relationship Id="rId5" Type="http://schemas.openxmlformats.org/officeDocument/2006/relationships/image" Target="../media/image355.png"/><Relationship Id="rId4" Type="http://schemas.openxmlformats.org/officeDocument/2006/relationships/image" Target="../media/image354.jpeg"/><Relationship Id="rId9" Type="http://schemas.openxmlformats.org/officeDocument/2006/relationships/image" Target="../media/image1.png"/></Relationships>
</file>

<file path=ppt/slides/_rels/slide104.xml.rels><?xml version="1.0" encoding="UTF-8" standalone="yes"?>
<Relationships xmlns="http://schemas.openxmlformats.org/package/2006/relationships"><Relationship Id="rId3" Type="http://schemas.openxmlformats.org/officeDocument/2006/relationships/image" Target="../media/image195.jpeg"/><Relationship Id="rId2" Type="http://schemas.openxmlformats.org/officeDocument/2006/relationships/image" Target="../media/image351.jpeg"/><Relationship Id="rId1" Type="http://schemas.openxmlformats.org/officeDocument/2006/relationships/slideLayout" Target="../slideLayouts/slideLayout18.xml"/></Relationships>
</file>

<file path=ppt/slides/_rels/slide105.xml.rels><?xml version="1.0" encoding="UTF-8" standalone="yes"?>
<Relationships xmlns="http://schemas.openxmlformats.org/package/2006/relationships"><Relationship Id="rId8" Type="http://schemas.openxmlformats.org/officeDocument/2006/relationships/image" Target="../media/image361.png"/><Relationship Id="rId3" Type="http://schemas.openxmlformats.org/officeDocument/2006/relationships/video" Target="file:///F:\Tai%20lieu%20o%20C\My%20Documents\Tong%20DE%20AN%20PHIM%20ANH%20ML-2006\Nhanh%206-%20Triet%202%20-%20SINH\TU%20LIEU%20DTnhanh%206\N6-N4-PHIM%20ANH\Mo%20dau.mpg" TargetMode="External"/><Relationship Id="rId7" Type="http://schemas.openxmlformats.org/officeDocument/2006/relationships/image" Target="../media/image360.png"/><Relationship Id="rId2" Type="http://schemas.openxmlformats.org/officeDocument/2006/relationships/video" Target="file:///F:\Tai%20lieu%20o%20C\My%20Documents\Tong%20DE%20AN%20PHIM%20ANH%20ML-2006\Nhanh%206-%20Triet%202%20-%20SINH\TU%20LIEU%20DTnhanh%206\N6-N4-PHIM%20ANH\09005.MPG" TargetMode="External"/><Relationship Id="rId1" Type="http://schemas.openxmlformats.org/officeDocument/2006/relationships/video" Target="file:///F:\Tai%20lieu%20o%20C\My%20Documents\Tong%20DE%20AN%20PHIM%20ANH%20ML-2006\Nhanh%206-%20Triet%202%20-%20SINH\TU%20LIEU%20DTnhanh%206\N6-N4-PHIM%20ANH\Nole.MPG" TargetMode="External"/><Relationship Id="rId6" Type="http://schemas.openxmlformats.org/officeDocument/2006/relationships/image" Target="../media/image355.png"/><Relationship Id="rId5" Type="http://schemas.openxmlformats.org/officeDocument/2006/relationships/image" Target="../media/image359.png"/><Relationship Id="rId10" Type="http://schemas.openxmlformats.org/officeDocument/2006/relationships/image" Target="../media/image1.png"/><Relationship Id="rId4" Type="http://schemas.openxmlformats.org/officeDocument/2006/relationships/slideLayout" Target="../slideLayouts/slideLayout193.xml"/><Relationship Id="rId9" Type="http://schemas.openxmlformats.org/officeDocument/2006/relationships/hyperlink" Target="../N6-N4-PHIM/Nole.MPG" TargetMode="External"/></Relationships>
</file>

<file path=ppt/slides/_rels/slide106.xml.rels><?xml version="1.0" encoding="UTF-8" standalone="yes"?>
<Relationships xmlns="http://schemas.openxmlformats.org/package/2006/relationships"><Relationship Id="rId3" Type="http://schemas.openxmlformats.org/officeDocument/2006/relationships/image" Target="../media/image363.png"/><Relationship Id="rId7" Type="http://schemas.openxmlformats.org/officeDocument/2006/relationships/image" Target="../media/image1.png"/><Relationship Id="rId2" Type="http://schemas.openxmlformats.org/officeDocument/2006/relationships/image" Target="../media/image362.png"/><Relationship Id="rId1" Type="http://schemas.openxmlformats.org/officeDocument/2006/relationships/slideLayout" Target="../slideLayouts/slideLayout188.xml"/><Relationship Id="rId6" Type="http://schemas.openxmlformats.org/officeDocument/2006/relationships/image" Target="../media/image365.png"/><Relationship Id="rId5" Type="http://schemas.openxmlformats.org/officeDocument/2006/relationships/image" Target="../media/image364.png"/><Relationship Id="rId4" Type="http://schemas.openxmlformats.org/officeDocument/2006/relationships/image" Target="../media/image339.emf"/></Relationships>
</file>

<file path=ppt/slides/_rels/slide107.xml.rels><?xml version="1.0" encoding="UTF-8" standalone="yes"?>
<Relationships xmlns="http://schemas.openxmlformats.org/package/2006/relationships"><Relationship Id="rId3" Type="http://schemas.openxmlformats.org/officeDocument/2006/relationships/image" Target="../media/image367.png"/><Relationship Id="rId2" Type="http://schemas.openxmlformats.org/officeDocument/2006/relationships/image" Target="../media/image366.png"/><Relationship Id="rId1" Type="http://schemas.openxmlformats.org/officeDocument/2006/relationships/slideLayout" Target="../slideLayouts/slideLayout187.xml"/><Relationship Id="rId4" Type="http://schemas.openxmlformats.org/officeDocument/2006/relationships/image" Target="../media/image1.png"/></Relationships>
</file>

<file path=ppt/slides/_rels/slide108.xml.rels><?xml version="1.0" encoding="UTF-8" standalone="yes"?>
<Relationships xmlns="http://schemas.openxmlformats.org/package/2006/relationships"><Relationship Id="rId2" Type="http://schemas.openxmlformats.org/officeDocument/2006/relationships/image" Target="../media/image368.jpg"/><Relationship Id="rId1" Type="http://schemas.openxmlformats.org/officeDocument/2006/relationships/slideLayout" Target="../slideLayouts/slideLayout18.xml"/></Relationships>
</file>

<file path=ppt/slides/_rels/slide10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69.png"/><Relationship Id="rId1" Type="http://schemas.openxmlformats.org/officeDocument/2006/relationships/slideLayout" Target="../slideLayouts/slideLayout187.xml"/></Relationships>
</file>

<file path=ppt/slides/_rels/slide110.xml.rels><?xml version="1.0" encoding="UTF-8" standalone="yes"?>
<Relationships xmlns="http://schemas.openxmlformats.org/package/2006/relationships"><Relationship Id="rId3" Type="http://schemas.openxmlformats.org/officeDocument/2006/relationships/image" Target="../media/image371.jpeg"/><Relationship Id="rId2" Type="http://schemas.openxmlformats.org/officeDocument/2006/relationships/image" Target="../media/image370.jpe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1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72.jpeg"/><Relationship Id="rId1" Type="http://schemas.openxmlformats.org/officeDocument/2006/relationships/slideLayout" Target="../slideLayouts/slideLayout55.xml"/></Relationships>
</file>

<file path=ppt/slides/_rels/slide112.xml.rels><?xml version="1.0" encoding="UTF-8" standalone="yes"?>
<Relationships xmlns="http://schemas.openxmlformats.org/package/2006/relationships"><Relationship Id="rId3" Type="http://schemas.openxmlformats.org/officeDocument/2006/relationships/image" Target="../media/image373.emf"/><Relationship Id="rId2" Type="http://schemas.openxmlformats.org/officeDocument/2006/relationships/image" Target="../media/image218.jpeg"/><Relationship Id="rId1" Type="http://schemas.openxmlformats.org/officeDocument/2006/relationships/slideLayout" Target="../slideLayouts/slideLayout55.xml"/><Relationship Id="rId6" Type="http://schemas.openxmlformats.org/officeDocument/2006/relationships/image" Target="../media/image1.png"/><Relationship Id="rId5" Type="http://schemas.openxmlformats.org/officeDocument/2006/relationships/image" Target="../media/image375.png"/><Relationship Id="rId4" Type="http://schemas.openxmlformats.org/officeDocument/2006/relationships/image" Target="../media/image374.png"/></Relationships>
</file>

<file path=ppt/slides/_rels/slide1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76.jpeg"/><Relationship Id="rId1" Type="http://schemas.openxmlformats.org/officeDocument/2006/relationships/slideLayout" Target="../slideLayouts/slideLayout569.xml"/></Relationships>
</file>

<file path=ppt/slides/_rels/slide1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77.jpeg"/><Relationship Id="rId1" Type="http://schemas.openxmlformats.org/officeDocument/2006/relationships/slideLayout" Target="../slideLayouts/slideLayout569.xml"/></Relationships>
</file>

<file path=ppt/slides/_rels/slide115.xml.rels><?xml version="1.0" encoding="UTF-8" standalone="yes"?>
<Relationships xmlns="http://schemas.openxmlformats.org/package/2006/relationships"><Relationship Id="rId8" Type="http://schemas.microsoft.com/office/2007/relationships/diagramDrawing" Target="../diagrams/drawing16.xml"/><Relationship Id="rId13" Type="http://schemas.microsoft.com/office/2007/relationships/diagramDrawing" Target="../diagrams/drawing17.xml"/><Relationship Id="rId18" Type="http://schemas.microsoft.com/office/2007/relationships/diagramDrawing" Target="../diagrams/drawing18.xml"/><Relationship Id="rId26" Type="http://schemas.openxmlformats.org/officeDocument/2006/relationships/diagramQuickStyle" Target="../diagrams/quickStyle20.xml"/><Relationship Id="rId3" Type="http://schemas.openxmlformats.org/officeDocument/2006/relationships/image" Target="../media/image379.jpeg"/><Relationship Id="rId21" Type="http://schemas.openxmlformats.org/officeDocument/2006/relationships/diagramQuickStyle" Target="../diagrams/quickStyle19.xml"/><Relationship Id="rId34" Type="http://schemas.openxmlformats.org/officeDocument/2006/relationships/image" Target="../media/image1.png"/><Relationship Id="rId7" Type="http://schemas.openxmlformats.org/officeDocument/2006/relationships/diagramColors" Target="../diagrams/colors16.xml"/><Relationship Id="rId12" Type="http://schemas.openxmlformats.org/officeDocument/2006/relationships/diagramColors" Target="../diagrams/colors17.xml"/><Relationship Id="rId17" Type="http://schemas.openxmlformats.org/officeDocument/2006/relationships/diagramColors" Target="../diagrams/colors18.xml"/><Relationship Id="rId25" Type="http://schemas.openxmlformats.org/officeDocument/2006/relationships/diagramLayout" Target="../diagrams/layout20.xml"/><Relationship Id="rId33" Type="http://schemas.microsoft.com/office/2007/relationships/diagramDrawing" Target="../diagrams/drawing21.xml"/><Relationship Id="rId2" Type="http://schemas.openxmlformats.org/officeDocument/2006/relationships/image" Target="../media/image378.jpeg"/><Relationship Id="rId16" Type="http://schemas.openxmlformats.org/officeDocument/2006/relationships/diagramQuickStyle" Target="../diagrams/quickStyle18.xml"/><Relationship Id="rId20" Type="http://schemas.openxmlformats.org/officeDocument/2006/relationships/diagramLayout" Target="../diagrams/layout19.xml"/><Relationship Id="rId29" Type="http://schemas.openxmlformats.org/officeDocument/2006/relationships/diagramData" Target="../diagrams/data21.xml"/><Relationship Id="rId1" Type="http://schemas.openxmlformats.org/officeDocument/2006/relationships/slideLayout" Target="../slideLayouts/slideLayout580.xml"/><Relationship Id="rId6" Type="http://schemas.openxmlformats.org/officeDocument/2006/relationships/diagramQuickStyle" Target="../diagrams/quickStyle16.xml"/><Relationship Id="rId11" Type="http://schemas.openxmlformats.org/officeDocument/2006/relationships/diagramQuickStyle" Target="../diagrams/quickStyle17.xml"/><Relationship Id="rId24" Type="http://schemas.openxmlformats.org/officeDocument/2006/relationships/diagramData" Target="../diagrams/data20.xml"/><Relationship Id="rId32" Type="http://schemas.openxmlformats.org/officeDocument/2006/relationships/diagramColors" Target="../diagrams/colors21.xml"/><Relationship Id="rId5" Type="http://schemas.openxmlformats.org/officeDocument/2006/relationships/diagramLayout" Target="../diagrams/layout16.xml"/><Relationship Id="rId15" Type="http://schemas.openxmlformats.org/officeDocument/2006/relationships/diagramLayout" Target="../diagrams/layout18.xml"/><Relationship Id="rId23" Type="http://schemas.microsoft.com/office/2007/relationships/diagramDrawing" Target="../diagrams/drawing19.xml"/><Relationship Id="rId28" Type="http://schemas.microsoft.com/office/2007/relationships/diagramDrawing" Target="../diagrams/drawing20.xml"/><Relationship Id="rId10" Type="http://schemas.openxmlformats.org/officeDocument/2006/relationships/diagramLayout" Target="../diagrams/layout17.xml"/><Relationship Id="rId19" Type="http://schemas.openxmlformats.org/officeDocument/2006/relationships/diagramData" Target="../diagrams/data19.xml"/><Relationship Id="rId31" Type="http://schemas.openxmlformats.org/officeDocument/2006/relationships/diagramQuickStyle" Target="../diagrams/quickStyle21.xml"/><Relationship Id="rId4" Type="http://schemas.openxmlformats.org/officeDocument/2006/relationships/diagramData" Target="../diagrams/data16.xml"/><Relationship Id="rId9" Type="http://schemas.openxmlformats.org/officeDocument/2006/relationships/diagramData" Target="../diagrams/data17.xml"/><Relationship Id="rId14" Type="http://schemas.openxmlformats.org/officeDocument/2006/relationships/diagramData" Target="../diagrams/data18.xml"/><Relationship Id="rId22" Type="http://schemas.openxmlformats.org/officeDocument/2006/relationships/diagramColors" Target="../diagrams/colors19.xml"/><Relationship Id="rId27" Type="http://schemas.openxmlformats.org/officeDocument/2006/relationships/diagramColors" Target="../diagrams/colors20.xml"/><Relationship Id="rId30" Type="http://schemas.openxmlformats.org/officeDocument/2006/relationships/diagramLayout" Target="../diagrams/layout21.xml"/></Relationships>
</file>

<file path=ppt/slides/_rels/slide116.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22.xml"/><Relationship Id="rId7" Type="http://schemas.microsoft.com/office/2007/relationships/diagramDrawing" Target="../diagrams/drawing22.xml"/><Relationship Id="rId2" Type="http://schemas.openxmlformats.org/officeDocument/2006/relationships/image" Target="../media/image380.jpeg"/><Relationship Id="rId1" Type="http://schemas.openxmlformats.org/officeDocument/2006/relationships/slideLayout" Target="../slideLayouts/slideLayout591.xml"/><Relationship Id="rId6" Type="http://schemas.openxmlformats.org/officeDocument/2006/relationships/diagramColors" Target="../diagrams/colors22.xml"/><Relationship Id="rId5" Type="http://schemas.openxmlformats.org/officeDocument/2006/relationships/diagramQuickStyle" Target="../diagrams/quickStyle22.xml"/><Relationship Id="rId4" Type="http://schemas.openxmlformats.org/officeDocument/2006/relationships/diagramLayout" Target="../diagrams/layout22.xml"/></Relationships>
</file>

<file path=ppt/slides/_rels/slide117.xml.rels><?xml version="1.0" encoding="UTF-8" standalone="yes"?>
<Relationships xmlns="http://schemas.openxmlformats.org/package/2006/relationships"><Relationship Id="rId8" Type="http://schemas.openxmlformats.org/officeDocument/2006/relationships/image" Target="../media/image382.jpeg"/><Relationship Id="rId13" Type="http://schemas.openxmlformats.org/officeDocument/2006/relationships/image" Target="../media/image1.png"/><Relationship Id="rId3" Type="http://schemas.openxmlformats.org/officeDocument/2006/relationships/diagramData" Target="../diagrams/data23.xml"/><Relationship Id="rId7" Type="http://schemas.microsoft.com/office/2007/relationships/diagramDrawing" Target="../diagrams/drawing23.xml"/><Relationship Id="rId12" Type="http://schemas.openxmlformats.org/officeDocument/2006/relationships/image" Target="../media/image386.jpeg"/><Relationship Id="rId2" Type="http://schemas.openxmlformats.org/officeDocument/2006/relationships/image" Target="../media/image381.jpeg"/><Relationship Id="rId1" Type="http://schemas.openxmlformats.org/officeDocument/2006/relationships/slideLayout" Target="../slideLayouts/slideLayout602.xml"/><Relationship Id="rId6" Type="http://schemas.openxmlformats.org/officeDocument/2006/relationships/diagramColors" Target="../diagrams/colors23.xml"/><Relationship Id="rId11" Type="http://schemas.openxmlformats.org/officeDocument/2006/relationships/image" Target="../media/image385.jpeg"/><Relationship Id="rId5" Type="http://schemas.openxmlformats.org/officeDocument/2006/relationships/diagramQuickStyle" Target="../diagrams/quickStyle23.xml"/><Relationship Id="rId10" Type="http://schemas.openxmlformats.org/officeDocument/2006/relationships/image" Target="../media/image384.jpeg"/><Relationship Id="rId4" Type="http://schemas.openxmlformats.org/officeDocument/2006/relationships/diagramLayout" Target="../diagrams/layout23.xml"/><Relationship Id="rId9" Type="http://schemas.openxmlformats.org/officeDocument/2006/relationships/image" Target="../media/image383.jpeg"/></Relationships>
</file>

<file path=ppt/slides/_rels/slide1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612.xml"/></Relationships>
</file>

<file path=ppt/slides/_rels/slide119.xml.rels><?xml version="1.0" encoding="UTF-8" standalone="yes"?>
<Relationships xmlns="http://schemas.openxmlformats.org/package/2006/relationships"><Relationship Id="rId3" Type="http://schemas.openxmlformats.org/officeDocument/2006/relationships/image" Target="../media/image387.jpeg"/><Relationship Id="rId2" Type="http://schemas.openxmlformats.org/officeDocument/2006/relationships/notesSlide" Target="../notesSlides/notesSlide7.xml"/><Relationship Id="rId1" Type="http://schemas.openxmlformats.org/officeDocument/2006/relationships/slideLayout" Target="../slideLayouts/slideLayout648.xml"/><Relationship Id="rId6" Type="http://schemas.openxmlformats.org/officeDocument/2006/relationships/image" Target="../media/image1.png"/><Relationship Id="rId5" Type="http://schemas.openxmlformats.org/officeDocument/2006/relationships/image" Target="../media/image389.jpeg"/><Relationship Id="rId4" Type="http://schemas.openxmlformats.org/officeDocument/2006/relationships/image" Target="../media/image388.jpeg"/></Relationships>
</file>

<file path=ppt/slides/_rels/slide12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90.jpeg"/><Relationship Id="rId1" Type="http://schemas.openxmlformats.org/officeDocument/2006/relationships/slideLayout" Target="../slideLayouts/slideLayout662.xml"/></Relationships>
</file>

<file path=ppt/slides/_rels/slide121.xml.rels><?xml version="1.0" encoding="UTF-8" standalone="yes"?>
<Relationships xmlns="http://schemas.openxmlformats.org/package/2006/relationships"><Relationship Id="rId3" Type="http://schemas.openxmlformats.org/officeDocument/2006/relationships/image" Target="../media/image392.jpg"/><Relationship Id="rId2" Type="http://schemas.openxmlformats.org/officeDocument/2006/relationships/image" Target="../media/image391.jpg"/><Relationship Id="rId1" Type="http://schemas.openxmlformats.org/officeDocument/2006/relationships/slideLayout" Target="../slideLayouts/slideLayout667.xml"/><Relationship Id="rId5" Type="http://schemas.openxmlformats.org/officeDocument/2006/relationships/image" Target="../media/image1.png"/><Relationship Id="rId4" Type="http://schemas.openxmlformats.org/officeDocument/2006/relationships/image" Target="../media/image393.png"/></Relationships>
</file>

<file path=ppt/slides/_rels/slide122.xml.rels><?xml version="1.0" encoding="UTF-8" standalone="yes"?>
<Relationships xmlns="http://schemas.openxmlformats.org/package/2006/relationships"><Relationship Id="rId3" Type="http://schemas.openxmlformats.org/officeDocument/2006/relationships/image" Target="../media/image395.jpeg"/><Relationship Id="rId2" Type="http://schemas.openxmlformats.org/officeDocument/2006/relationships/image" Target="../media/image394.jpeg"/><Relationship Id="rId1" Type="http://schemas.openxmlformats.org/officeDocument/2006/relationships/slideLayout" Target="../slideLayouts/slideLayout678.xml"/><Relationship Id="rId5" Type="http://schemas.openxmlformats.org/officeDocument/2006/relationships/image" Target="../media/image1.png"/><Relationship Id="rId4" Type="http://schemas.openxmlformats.org/officeDocument/2006/relationships/image" Target="../media/image396.jpeg"/></Relationships>
</file>

<file path=ppt/slides/_rels/slide123.xml.rels><?xml version="1.0" encoding="UTF-8" standalone="yes"?>
<Relationships xmlns="http://schemas.openxmlformats.org/package/2006/relationships"><Relationship Id="rId3" Type="http://schemas.openxmlformats.org/officeDocument/2006/relationships/image" Target="../media/image398.png"/><Relationship Id="rId2" Type="http://schemas.openxmlformats.org/officeDocument/2006/relationships/image" Target="../media/image397.png"/><Relationship Id="rId1" Type="http://schemas.openxmlformats.org/officeDocument/2006/relationships/slideLayout" Target="../slideLayouts/slideLayout693.xml"/><Relationship Id="rId5" Type="http://schemas.openxmlformats.org/officeDocument/2006/relationships/image" Target="../media/image1.png"/><Relationship Id="rId4" Type="http://schemas.openxmlformats.org/officeDocument/2006/relationships/image" Target="../media/image399.emf"/></Relationships>
</file>

<file path=ppt/slides/_rels/slide12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00.png"/><Relationship Id="rId1" Type="http://schemas.openxmlformats.org/officeDocument/2006/relationships/slideLayout" Target="../slideLayouts/slideLayout705.xml"/></Relationships>
</file>

<file path=ppt/slides/_rels/slide12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01.jpeg"/><Relationship Id="rId1" Type="http://schemas.openxmlformats.org/officeDocument/2006/relationships/slideLayout" Target="../slideLayouts/slideLayout716.xml"/></Relationships>
</file>

<file path=ppt/slides/_rels/slide126.xml.rels><?xml version="1.0" encoding="UTF-8" standalone="yes"?>
<Relationships xmlns="http://schemas.openxmlformats.org/package/2006/relationships"><Relationship Id="rId3" Type="http://schemas.openxmlformats.org/officeDocument/2006/relationships/image" Target="../media/image403.jpeg"/><Relationship Id="rId2" Type="http://schemas.openxmlformats.org/officeDocument/2006/relationships/image" Target="../media/image402.jpeg"/><Relationship Id="rId1" Type="http://schemas.openxmlformats.org/officeDocument/2006/relationships/slideLayout" Target="../slideLayouts/slideLayout74.xml"/><Relationship Id="rId4" Type="http://schemas.openxmlformats.org/officeDocument/2006/relationships/image" Target="../media/image1.png"/></Relationships>
</file>

<file path=ppt/slides/_rels/slide127.xml.rels><?xml version="1.0" encoding="UTF-8" standalone="yes"?>
<Relationships xmlns="http://schemas.openxmlformats.org/package/2006/relationships"><Relationship Id="rId3" Type="http://schemas.openxmlformats.org/officeDocument/2006/relationships/image" Target="../media/image404.png"/><Relationship Id="rId2" Type="http://schemas.openxmlformats.org/officeDocument/2006/relationships/image" Target="../media/image271.png"/><Relationship Id="rId1" Type="http://schemas.openxmlformats.org/officeDocument/2006/relationships/slideLayout" Target="../slideLayouts/slideLayout74.xml"/><Relationship Id="rId5" Type="http://schemas.openxmlformats.org/officeDocument/2006/relationships/image" Target="../media/image1.png"/><Relationship Id="rId4" Type="http://schemas.openxmlformats.org/officeDocument/2006/relationships/image" Target="../media/image405.png"/></Relationships>
</file>

<file path=ppt/slides/_rels/slide12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06.jpeg"/><Relationship Id="rId1" Type="http://schemas.openxmlformats.org/officeDocument/2006/relationships/slideLayout" Target="../slideLayouts/slideLayout727.xml"/></Relationships>
</file>

<file path=ppt/slides/_rels/slide129.xml.rels><?xml version="1.0" encoding="UTF-8" standalone="yes"?>
<Relationships xmlns="http://schemas.openxmlformats.org/package/2006/relationships"><Relationship Id="rId3" Type="http://schemas.openxmlformats.org/officeDocument/2006/relationships/image" Target="../media/image408.png"/><Relationship Id="rId2" Type="http://schemas.openxmlformats.org/officeDocument/2006/relationships/image" Target="../media/image407.jpeg"/><Relationship Id="rId1" Type="http://schemas.openxmlformats.org/officeDocument/2006/relationships/slideLayout" Target="../slideLayouts/slideLayout738.xml"/><Relationship Id="rId6" Type="http://schemas.openxmlformats.org/officeDocument/2006/relationships/image" Target="../media/image1.png"/><Relationship Id="rId5" Type="http://schemas.openxmlformats.org/officeDocument/2006/relationships/image" Target="../media/image410.png"/><Relationship Id="rId4" Type="http://schemas.openxmlformats.org/officeDocument/2006/relationships/image" Target="../media/image409.png"/></Relationships>
</file>

<file path=ppt/slides/_rels/slide130.xml.rels><?xml version="1.0" encoding="UTF-8" standalone="yes"?>
<Relationships xmlns="http://schemas.openxmlformats.org/package/2006/relationships"><Relationship Id="rId3" Type="http://schemas.openxmlformats.org/officeDocument/2006/relationships/image" Target="../media/image412.jpeg"/><Relationship Id="rId2" Type="http://schemas.openxmlformats.org/officeDocument/2006/relationships/image" Target="../media/image411.jpeg"/><Relationship Id="rId1" Type="http://schemas.openxmlformats.org/officeDocument/2006/relationships/slideLayout" Target="../slideLayouts/slideLayout749.xml"/><Relationship Id="rId4" Type="http://schemas.openxmlformats.org/officeDocument/2006/relationships/image" Target="../media/image1.png"/></Relationships>
</file>

<file path=ppt/slides/_rels/slide13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13.png"/><Relationship Id="rId1" Type="http://schemas.openxmlformats.org/officeDocument/2006/relationships/slideLayout" Target="../slideLayouts/slideLayout764.xml"/></Relationships>
</file>

<file path=ppt/slides/_rels/slide132.xml.rels><?xml version="1.0" encoding="UTF-8" standalone="yes"?>
<Relationships xmlns="http://schemas.openxmlformats.org/package/2006/relationships"><Relationship Id="rId3" Type="http://schemas.openxmlformats.org/officeDocument/2006/relationships/image" Target="../media/image415.jpeg"/><Relationship Id="rId2" Type="http://schemas.openxmlformats.org/officeDocument/2006/relationships/image" Target="../media/image414.jpeg"/><Relationship Id="rId1" Type="http://schemas.openxmlformats.org/officeDocument/2006/relationships/slideLayout" Target="../slideLayouts/slideLayout55.xml"/><Relationship Id="rId5" Type="http://schemas.openxmlformats.org/officeDocument/2006/relationships/image" Target="../media/image1.png"/><Relationship Id="rId4" Type="http://schemas.openxmlformats.org/officeDocument/2006/relationships/image" Target="../media/image412.jpeg"/></Relationships>
</file>

<file path=ppt/slides/_rels/slide133.xml.rels><?xml version="1.0" encoding="UTF-8" standalone="yes"?>
<Relationships xmlns="http://schemas.openxmlformats.org/package/2006/relationships"><Relationship Id="rId3" Type="http://schemas.openxmlformats.org/officeDocument/2006/relationships/image" Target="../media/image417.jpeg"/><Relationship Id="rId2" Type="http://schemas.openxmlformats.org/officeDocument/2006/relationships/image" Target="../media/image416.jpeg"/><Relationship Id="rId1" Type="http://schemas.openxmlformats.org/officeDocument/2006/relationships/slideLayout" Target="../slideLayouts/slideLayout950.xml"/><Relationship Id="rId5" Type="http://schemas.openxmlformats.org/officeDocument/2006/relationships/image" Target="../media/image1.png"/><Relationship Id="rId4" Type="http://schemas.openxmlformats.org/officeDocument/2006/relationships/image" Target="../media/image418.jpe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3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35.png"/><Relationship Id="rId1" Type="http://schemas.openxmlformats.org/officeDocument/2006/relationships/slideLayout" Target="../slideLayouts/slideLayout74.xml"/></Relationships>
</file>

<file path=ppt/slides/_rels/slide136.xml.rels><?xml version="1.0" encoding="UTF-8" standalone="yes"?>
<Relationships xmlns="http://schemas.openxmlformats.org/package/2006/relationships"><Relationship Id="rId3" Type="http://schemas.openxmlformats.org/officeDocument/2006/relationships/image" Target="../media/image419.jpeg"/><Relationship Id="rId2" Type="http://schemas.openxmlformats.org/officeDocument/2006/relationships/image" Target="../media/image193.jpg"/><Relationship Id="rId1" Type="http://schemas.openxmlformats.org/officeDocument/2006/relationships/slideLayout" Target="../slideLayouts/slideLayout74.xml"/><Relationship Id="rId5" Type="http://schemas.openxmlformats.org/officeDocument/2006/relationships/image" Target="../media/image1.png"/><Relationship Id="rId4" Type="http://schemas.openxmlformats.org/officeDocument/2006/relationships/image" Target="../media/image420.jpeg"/></Relationships>
</file>

<file path=ppt/slides/_rels/slide137.xml.rels><?xml version="1.0" encoding="UTF-8" standalone="yes"?>
<Relationships xmlns="http://schemas.openxmlformats.org/package/2006/relationships"><Relationship Id="rId3" Type="http://schemas.openxmlformats.org/officeDocument/2006/relationships/image" Target="../media/image422.png"/><Relationship Id="rId2" Type="http://schemas.openxmlformats.org/officeDocument/2006/relationships/image" Target="../media/image421.pn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138.xml.rels><?xml version="1.0" encoding="UTF-8" standalone="yes"?>
<Relationships xmlns="http://schemas.openxmlformats.org/package/2006/relationships"><Relationship Id="rId3" Type="http://schemas.openxmlformats.org/officeDocument/2006/relationships/image" Target="../media/image424.png"/><Relationship Id="rId2" Type="http://schemas.openxmlformats.org/officeDocument/2006/relationships/image" Target="../media/image423.png"/><Relationship Id="rId1" Type="http://schemas.openxmlformats.org/officeDocument/2006/relationships/slideLayout" Target="../slideLayouts/slideLayout20.xml"/></Relationships>
</file>

<file path=ppt/slides/_rels/slide139.xml.rels><?xml version="1.0" encoding="UTF-8" standalone="yes"?>
<Relationships xmlns="http://schemas.openxmlformats.org/package/2006/relationships"><Relationship Id="rId3" Type="http://schemas.openxmlformats.org/officeDocument/2006/relationships/image" Target="../media/image423.png"/><Relationship Id="rId2" Type="http://schemas.openxmlformats.org/officeDocument/2006/relationships/image" Target="../media/image425.png"/><Relationship Id="rId1" Type="http://schemas.openxmlformats.org/officeDocument/2006/relationships/slideLayout" Target="../slideLayouts/slideLayout55.xml"/><Relationship Id="rId5" Type="http://schemas.openxmlformats.org/officeDocument/2006/relationships/image" Target="../media/image1.png"/><Relationship Id="rId4" Type="http://schemas.openxmlformats.org/officeDocument/2006/relationships/image" Target="../media/image424.png"/></Relationships>
</file>

<file path=ppt/slides/_rels/slide14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26.jpeg"/><Relationship Id="rId1" Type="http://schemas.openxmlformats.org/officeDocument/2006/relationships/slideLayout" Target="../slideLayouts/slideLayout55.xml"/></Relationships>
</file>

<file path=ppt/slides/_rels/slide141.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24.xml"/><Relationship Id="rId7" Type="http://schemas.microsoft.com/office/2007/relationships/diagramDrawing" Target="../diagrams/drawing24.xml"/><Relationship Id="rId2" Type="http://schemas.openxmlformats.org/officeDocument/2006/relationships/notesSlide" Target="../notesSlides/notesSlide8.xml"/><Relationship Id="rId1" Type="http://schemas.openxmlformats.org/officeDocument/2006/relationships/slideLayout" Target="../slideLayouts/slideLayout966.xml"/><Relationship Id="rId6" Type="http://schemas.openxmlformats.org/officeDocument/2006/relationships/diagramColors" Target="../diagrams/colors24.xml"/><Relationship Id="rId5" Type="http://schemas.openxmlformats.org/officeDocument/2006/relationships/diagramQuickStyle" Target="../diagrams/quickStyle24.xml"/><Relationship Id="rId4" Type="http://schemas.openxmlformats.org/officeDocument/2006/relationships/diagramLayout" Target="../diagrams/layout24.xml"/></Relationships>
</file>

<file path=ppt/slides/_rels/slide142.xml.rels><?xml version="1.0" encoding="UTF-8" standalone="yes"?>
<Relationships xmlns="http://schemas.openxmlformats.org/package/2006/relationships"><Relationship Id="rId3" Type="http://schemas.openxmlformats.org/officeDocument/2006/relationships/image" Target="../media/image428.png"/><Relationship Id="rId2" Type="http://schemas.openxmlformats.org/officeDocument/2006/relationships/image" Target="../media/image427.jpeg"/><Relationship Id="rId1" Type="http://schemas.openxmlformats.org/officeDocument/2006/relationships/slideLayout" Target="../slideLayouts/slideLayout55.xml"/><Relationship Id="rId5" Type="http://schemas.openxmlformats.org/officeDocument/2006/relationships/image" Target="../media/image1.png"/><Relationship Id="rId4" Type="http://schemas.openxmlformats.org/officeDocument/2006/relationships/image" Target="../media/image429.jpeg"/></Relationships>
</file>

<file path=ppt/slides/_rels/slide143.xml.rels><?xml version="1.0" encoding="UTF-8" standalone="yes"?>
<Relationships xmlns="http://schemas.openxmlformats.org/package/2006/relationships"><Relationship Id="rId3" Type="http://schemas.openxmlformats.org/officeDocument/2006/relationships/image" Target="../media/image431.jpeg"/><Relationship Id="rId2" Type="http://schemas.openxmlformats.org/officeDocument/2006/relationships/image" Target="../media/image430.jpe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144.xml.rels><?xml version="1.0" encoding="UTF-8" standalone="yes"?>
<Relationships xmlns="http://schemas.openxmlformats.org/package/2006/relationships"><Relationship Id="rId3" Type="http://schemas.openxmlformats.org/officeDocument/2006/relationships/image" Target="../media/image433.png"/><Relationship Id="rId2" Type="http://schemas.openxmlformats.org/officeDocument/2006/relationships/image" Target="../media/image432.jpe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14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34.jpeg"/><Relationship Id="rId1" Type="http://schemas.openxmlformats.org/officeDocument/2006/relationships/slideLayout" Target="../slideLayouts/slideLayout55.xml"/></Relationships>
</file>

<file path=ppt/slides/_rels/slide146.xml.rels><?xml version="1.0" encoding="UTF-8" standalone="yes"?>
<Relationships xmlns="http://schemas.openxmlformats.org/package/2006/relationships"><Relationship Id="rId3" Type="http://schemas.openxmlformats.org/officeDocument/2006/relationships/image" Target="../media/image436.png"/><Relationship Id="rId2" Type="http://schemas.openxmlformats.org/officeDocument/2006/relationships/image" Target="../media/image435.jpe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14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37.jpg"/><Relationship Id="rId1" Type="http://schemas.openxmlformats.org/officeDocument/2006/relationships/slideLayout" Target="../slideLayouts/slideLayout74.xml"/></Relationships>
</file>

<file path=ppt/slides/_rels/slide148.xml.rels><?xml version="1.0" encoding="UTF-8" standalone="yes"?>
<Relationships xmlns="http://schemas.openxmlformats.org/package/2006/relationships"><Relationship Id="rId3" Type="http://schemas.openxmlformats.org/officeDocument/2006/relationships/image" Target="../media/image439.jpeg"/><Relationship Id="rId2" Type="http://schemas.openxmlformats.org/officeDocument/2006/relationships/image" Target="../media/image438.jpeg"/><Relationship Id="rId1" Type="http://schemas.openxmlformats.org/officeDocument/2006/relationships/slideLayout" Target="../slideLayouts/slideLayout55.xml"/><Relationship Id="rId6" Type="http://schemas.openxmlformats.org/officeDocument/2006/relationships/image" Target="../media/image1.png"/><Relationship Id="rId5" Type="http://schemas.openxmlformats.org/officeDocument/2006/relationships/image" Target="../media/image441.jpeg"/><Relationship Id="rId4" Type="http://schemas.openxmlformats.org/officeDocument/2006/relationships/image" Target="../media/image440.jpeg"/></Relationships>
</file>

<file path=ppt/slides/_rels/slide149.xml.rels><?xml version="1.0" encoding="UTF-8" standalone="yes"?>
<Relationships xmlns="http://schemas.openxmlformats.org/package/2006/relationships"><Relationship Id="rId3" Type="http://schemas.openxmlformats.org/officeDocument/2006/relationships/image" Target="../media/image443.png"/><Relationship Id="rId2" Type="http://schemas.openxmlformats.org/officeDocument/2006/relationships/image" Target="../media/image442.jpe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15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44.jpeg"/><Relationship Id="rId1" Type="http://schemas.openxmlformats.org/officeDocument/2006/relationships/slideLayout" Target="../slideLayouts/slideLayout55.xml"/></Relationships>
</file>

<file path=ppt/slides/_rels/slide15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45.jpeg"/><Relationship Id="rId1" Type="http://schemas.openxmlformats.org/officeDocument/2006/relationships/slideLayout" Target="../slideLayouts/slideLayout55.xml"/></Relationships>
</file>

<file path=ppt/slides/_rels/slide152.xml.rels><?xml version="1.0" encoding="UTF-8" standalone="yes"?>
<Relationships xmlns="http://schemas.openxmlformats.org/package/2006/relationships"><Relationship Id="rId3" Type="http://schemas.openxmlformats.org/officeDocument/2006/relationships/image" Target="../media/image447.jpeg"/><Relationship Id="rId2" Type="http://schemas.openxmlformats.org/officeDocument/2006/relationships/image" Target="../media/image446.jpeg"/><Relationship Id="rId1" Type="http://schemas.openxmlformats.org/officeDocument/2006/relationships/slideLayout" Target="../slideLayouts/slideLayout55.xml"/><Relationship Id="rId5" Type="http://schemas.openxmlformats.org/officeDocument/2006/relationships/image" Target="../media/image1.png"/><Relationship Id="rId4" Type="http://schemas.openxmlformats.org/officeDocument/2006/relationships/image" Target="../media/image448.jpeg"/></Relationships>
</file>

<file path=ppt/slides/_rels/slide153.xml.rels><?xml version="1.0" encoding="UTF-8" standalone="yes"?>
<Relationships xmlns="http://schemas.openxmlformats.org/package/2006/relationships"><Relationship Id="rId3" Type="http://schemas.openxmlformats.org/officeDocument/2006/relationships/image" Target="../media/image449.jpeg"/><Relationship Id="rId2" Type="http://schemas.openxmlformats.org/officeDocument/2006/relationships/image" Target="../media/image284.jpg"/><Relationship Id="rId1" Type="http://schemas.openxmlformats.org/officeDocument/2006/relationships/slideLayout" Target="../slideLayouts/slideLayout74.xml"/><Relationship Id="rId4" Type="http://schemas.openxmlformats.org/officeDocument/2006/relationships/image" Target="../media/image1.png"/></Relationships>
</file>

<file path=ppt/slides/_rels/slide154.xml.rels><?xml version="1.0" encoding="UTF-8" standalone="yes"?>
<Relationships xmlns="http://schemas.openxmlformats.org/package/2006/relationships"><Relationship Id="rId3" Type="http://schemas.openxmlformats.org/officeDocument/2006/relationships/image" Target="../media/image451.jpeg"/><Relationship Id="rId2" Type="http://schemas.openxmlformats.org/officeDocument/2006/relationships/image" Target="../media/image450.jpeg"/><Relationship Id="rId1" Type="http://schemas.openxmlformats.org/officeDocument/2006/relationships/slideLayout" Target="../slideLayouts/slideLayout55.xml"/><Relationship Id="rId5" Type="http://schemas.openxmlformats.org/officeDocument/2006/relationships/image" Target="../media/image1.png"/><Relationship Id="rId4" Type="http://schemas.openxmlformats.org/officeDocument/2006/relationships/image" Target="../media/image452.jpeg"/></Relationships>
</file>

<file path=ppt/slides/_rels/slide15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53.jpeg"/><Relationship Id="rId1" Type="http://schemas.openxmlformats.org/officeDocument/2006/relationships/slideLayout" Target="../slideLayouts/slideLayout55.xml"/></Relationships>
</file>

<file path=ppt/slides/_rels/slide156.xml.rels><?xml version="1.0" encoding="UTF-8" standalone="yes"?>
<Relationships xmlns="http://schemas.openxmlformats.org/package/2006/relationships"><Relationship Id="rId3" Type="http://schemas.openxmlformats.org/officeDocument/2006/relationships/image" Target="../media/image454.gif"/><Relationship Id="rId2" Type="http://schemas.openxmlformats.org/officeDocument/2006/relationships/notesSlide" Target="../notesSlides/notesSlide9.xml"/><Relationship Id="rId1" Type="http://schemas.openxmlformats.org/officeDocument/2006/relationships/slideLayout" Target="../slideLayouts/slideLayout978.xml"/><Relationship Id="rId5" Type="http://schemas.openxmlformats.org/officeDocument/2006/relationships/image" Target="../media/image1.png"/><Relationship Id="rId4" Type="http://schemas.openxmlformats.org/officeDocument/2006/relationships/image" Target="../media/image455.gif"/></Relationships>
</file>

<file path=ppt/slides/_rels/slide15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45.jpg"/><Relationship Id="rId1" Type="http://schemas.openxmlformats.org/officeDocument/2006/relationships/slideLayout" Target="../slideLayouts/slideLayout995.xml"/></Relationships>
</file>

<file path=ppt/slides/_rels/slide15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56.jpeg"/><Relationship Id="rId1" Type="http://schemas.openxmlformats.org/officeDocument/2006/relationships/slideLayout" Target="../slideLayouts/slideLayout55.xml"/></Relationships>
</file>

<file path=ppt/slides/_rels/slide159.xml.rels><?xml version="1.0" encoding="UTF-8" standalone="yes"?>
<Relationships xmlns="http://schemas.openxmlformats.org/package/2006/relationships"><Relationship Id="rId3" Type="http://schemas.openxmlformats.org/officeDocument/2006/relationships/image" Target="../media/image457.jpeg"/><Relationship Id="rId2" Type="http://schemas.openxmlformats.org/officeDocument/2006/relationships/image" Target="../media/image215.pn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160.xml.rels><?xml version="1.0" encoding="UTF-8" standalone="yes"?>
<Relationships xmlns="http://schemas.openxmlformats.org/package/2006/relationships"><Relationship Id="rId3" Type="http://schemas.openxmlformats.org/officeDocument/2006/relationships/image" Target="../media/image458.jpeg"/><Relationship Id="rId2" Type="http://schemas.openxmlformats.org/officeDocument/2006/relationships/image" Target="../media/image280.png"/><Relationship Id="rId1" Type="http://schemas.openxmlformats.org/officeDocument/2006/relationships/slideLayout" Target="../slideLayouts/slideLayout74.xml"/><Relationship Id="rId6" Type="http://schemas.openxmlformats.org/officeDocument/2006/relationships/image" Target="../media/image1.png"/><Relationship Id="rId5" Type="http://schemas.openxmlformats.org/officeDocument/2006/relationships/image" Target="../media/image460.jpeg"/><Relationship Id="rId4" Type="http://schemas.openxmlformats.org/officeDocument/2006/relationships/image" Target="../media/image459.jpeg"/></Relationships>
</file>

<file path=ppt/slides/_rels/slide161.xml.rels><?xml version="1.0" encoding="UTF-8" standalone="yes"?>
<Relationships xmlns="http://schemas.openxmlformats.org/package/2006/relationships"><Relationship Id="rId3" Type="http://schemas.openxmlformats.org/officeDocument/2006/relationships/image" Target="../media/image461.jpeg"/><Relationship Id="rId2" Type="http://schemas.openxmlformats.org/officeDocument/2006/relationships/image" Target="../media/image278.png"/><Relationship Id="rId1" Type="http://schemas.openxmlformats.org/officeDocument/2006/relationships/slideLayout" Target="../slideLayouts/slideLayout74.xml"/><Relationship Id="rId4" Type="http://schemas.openxmlformats.org/officeDocument/2006/relationships/image" Target="../media/image1.png"/></Relationships>
</file>

<file path=ppt/slides/_rels/slide162.xml.rels><?xml version="1.0" encoding="UTF-8" standalone="yes"?>
<Relationships xmlns="http://schemas.openxmlformats.org/package/2006/relationships"><Relationship Id="rId3" Type="http://schemas.openxmlformats.org/officeDocument/2006/relationships/image" Target="../media/image462.jpeg"/><Relationship Id="rId2" Type="http://schemas.openxmlformats.org/officeDocument/2006/relationships/image" Target="../media/image126.jpeg"/><Relationship Id="rId1" Type="http://schemas.openxmlformats.org/officeDocument/2006/relationships/slideLayout" Target="../slideLayouts/slideLayout74.xml"/><Relationship Id="rId5" Type="http://schemas.openxmlformats.org/officeDocument/2006/relationships/image" Target="../media/image1.png"/><Relationship Id="rId4" Type="http://schemas.openxmlformats.org/officeDocument/2006/relationships/image" Target="../media/image463.jpeg"/></Relationships>
</file>

<file path=ppt/slides/_rels/slide16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64.jpeg"/><Relationship Id="rId1" Type="http://schemas.openxmlformats.org/officeDocument/2006/relationships/slideLayout" Target="../slideLayouts/slideLayout74.xml"/></Relationships>
</file>

<file path=ppt/slides/_rels/slide164.xml.rels><?xml version="1.0" encoding="UTF-8" standalone="yes"?>
<Relationships xmlns="http://schemas.openxmlformats.org/package/2006/relationships"><Relationship Id="rId3" Type="http://schemas.openxmlformats.org/officeDocument/2006/relationships/image" Target="../media/image466.jpeg"/><Relationship Id="rId2" Type="http://schemas.openxmlformats.org/officeDocument/2006/relationships/image" Target="../media/image465.jpeg"/><Relationship Id="rId1" Type="http://schemas.openxmlformats.org/officeDocument/2006/relationships/slideLayout" Target="../slideLayouts/slideLayout74.xml"/><Relationship Id="rId5" Type="http://schemas.openxmlformats.org/officeDocument/2006/relationships/image" Target="../media/image1.png"/><Relationship Id="rId4" Type="http://schemas.openxmlformats.org/officeDocument/2006/relationships/image" Target="../media/image467.png"/></Relationships>
</file>

<file path=ppt/slides/_rels/slide165.xml.rels><?xml version="1.0" encoding="UTF-8" standalone="yes"?>
<Relationships xmlns="http://schemas.openxmlformats.org/package/2006/relationships"><Relationship Id="rId3" Type="http://schemas.openxmlformats.org/officeDocument/2006/relationships/image" Target="../media/image469.gif"/><Relationship Id="rId2" Type="http://schemas.openxmlformats.org/officeDocument/2006/relationships/image" Target="../media/image468.png"/><Relationship Id="rId1" Type="http://schemas.openxmlformats.org/officeDocument/2006/relationships/slideLayout" Target="../slideLayouts/slideLayout1007.xml"/><Relationship Id="rId4" Type="http://schemas.openxmlformats.org/officeDocument/2006/relationships/image" Target="../media/image1.png"/></Relationships>
</file>

<file path=ppt/slides/_rels/slide166.xml.rels><?xml version="1.0" encoding="UTF-8" standalone="yes"?>
<Relationships xmlns="http://schemas.openxmlformats.org/package/2006/relationships"><Relationship Id="rId3" Type="http://schemas.openxmlformats.org/officeDocument/2006/relationships/image" Target="../media/image470.gif"/><Relationship Id="rId2" Type="http://schemas.openxmlformats.org/officeDocument/2006/relationships/notesSlide" Target="../notesSlides/notesSlide10.xml"/><Relationship Id="rId1" Type="http://schemas.openxmlformats.org/officeDocument/2006/relationships/slideLayout" Target="../slideLayouts/slideLayout865.xml"/><Relationship Id="rId4" Type="http://schemas.openxmlformats.org/officeDocument/2006/relationships/image" Target="../media/image1.png"/></Relationships>
</file>

<file path=ppt/slides/_rels/slide167.xml.rels><?xml version="1.0" encoding="UTF-8" standalone="yes"?>
<Relationships xmlns="http://schemas.openxmlformats.org/package/2006/relationships"><Relationship Id="rId3" Type="http://schemas.openxmlformats.org/officeDocument/2006/relationships/image" Target="../media/image471.jpeg"/><Relationship Id="rId2" Type="http://schemas.openxmlformats.org/officeDocument/2006/relationships/notesSlide" Target="../notesSlides/notesSlide11.xml"/><Relationship Id="rId1" Type="http://schemas.openxmlformats.org/officeDocument/2006/relationships/slideLayout" Target="../slideLayouts/slideLayout876.xml"/><Relationship Id="rId6" Type="http://schemas.openxmlformats.org/officeDocument/2006/relationships/image" Target="../media/image1.png"/><Relationship Id="rId5" Type="http://schemas.openxmlformats.org/officeDocument/2006/relationships/image" Target="../media/image473.jpeg"/><Relationship Id="rId4" Type="http://schemas.openxmlformats.org/officeDocument/2006/relationships/image" Target="../media/image472.jpeg"/></Relationships>
</file>

<file path=ppt/slides/_rels/slide168.xml.rels><?xml version="1.0" encoding="UTF-8" standalone="yes"?>
<Relationships xmlns="http://schemas.openxmlformats.org/package/2006/relationships"><Relationship Id="rId3" Type="http://schemas.openxmlformats.org/officeDocument/2006/relationships/image" Target="../media/image475.jpeg"/><Relationship Id="rId2" Type="http://schemas.openxmlformats.org/officeDocument/2006/relationships/image" Target="../media/image474.jpeg"/><Relationship Id="rId1" Type="http://schemas.openxmlformats.org/officeDocument/2006/relationships/slideLayout" Target="../slideLayouts/slideLayout889.xml"/><Relationship Id="rId4" Type="http://schemas.openxmlformats.org/officeDocument/2006/relationships/image" Target="../media/image1.png"/></Relationships>
</file>

<file path=ppt/slides/_rels/slide169.xml.rels><?xml version="1.0" encoding="UTF-8" standalone="yes"?>
<Relationships xmlns="http://schemas.openxmlformats.org/package/2006/relationships"><Relationship Id="rId3" Type="http://schemas.openxmlformats.org/officeDocument/2006/relationships/image" Target="../media/image477.jpeg"/><Relationship Id="rId2" Type="http://schemas.openxmlformats.org/officeDocument/2006/relationships/image" Target="../media/image476.jpeg"/><Relationship Id="rId1" Type="http://schemas.openxmlformats.org/officeDocument/2006/relationships/slideLayout" Target="../slideLayouts/slideLayout891.xml"/><Relationship Id="rId5" Type="http://schemas.openxmlformats.org/officeDocument/2006/relationships/image" Target="../media/image1.png"/><Relationship Id="rId4" Type="http://schemas.openxmlformats.org/officeDocument/2006/relationships/image" Target="../media/image478.jpeg"/></Relationships>
</file>

<file path=ppt/slides/_rels/slide170.xml.rels><?xml version="1.0" encoding="UTF-8" standalone="yes"?>
<Relationships xmlns="http://schemas.openxmlformats.org/package/2006/relationships"><Relationship Id="rId3" Type="http://schemas.openxmlformats.org/officeDocument/2006/relationships/image" Target="../media/image479.jpeg"/><Relationship Id="rId2" Type="http://schemas.openxmlformats.org/officeDocument/2006/relationships/notesSlide" Target="../notesSlides/notesSlide12.xml"/><Relationship Id="rId1" Type="http://schemas.openxmlformats.org/officeDocument/2006/relationships/slideLayout" Target="../slideLayouts/slideLayout923.xml"/><Relationship Id="rId5" Type="http://schemas.openxmlformats.org/officeDocument/2006/relationships/image" Target="../media/image1.png"/><Relationship Id="rId4" Type="http://schemas.openxmlformats.org/officeDocument/2006/relationships/image" Target="../media/image480.jpeg"/></Relationships>
</file>

<file path=ppt/slides/_rels/slide171.xml.rels><?xml version="1.0" encoding="UTF-8" standalone="yes"?>
<Relationships xmlns="http://schemas.openxmlformats.org/package/2006/relationships"><Relationship Id="rId3" Type="http://schemas.openxmlformats.org/officeDocument/2006/relationships/image" Target="../media/image482.jpeg"/><Relationship Id="rId2" Type="http://schemas.openxmlformats.org/officeDocument/2006/relationships/image" Target="../media/image481.jpeg"/><Relationship Id="rId1" Type="http://schemas.openxmlformats.org/officeDocument/2006/relationships/slideLayout" Target="../slideLayouts/slideLayout945.xml"/><Relationship Id="rId4" Type="http://schemas.openxmlformats.org/officeDocument/2006/relationships/image" Target="../media/image1.png"/></Relationships>
</file>

<file path=ppt/slides/_rels/slide17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83.jpeg"/><Relationship Id="rId1" Type="http://schemas.openxmlformats.org/officeDocument/2006/relationships/slideLayout" Target="../slideLayouts/slideLayout55.xml"/></Relationships>
</file>

<file path=ppt/slides/_rels/slide173.xml.rels><?xml version="1.0" encoding="UTF-8" standalone="yes"?>
<Relationships xmlns="http://schemas.openxmlformats.org/package/2006/relationships"><Relationship Id="rId2" Type="http://schemas.openxmlformats.org/officeDocument/2006/relationships/image" Target="../media/image484.jpeg"/><Relationship Id="rId1" Type="http://schemas.openxmlformats.org/officeDocument/2006/relationships/slideLayout" Target="../slideLayouts/slideLayout25.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75.xml.rels><?xml version="1.0" encoding="UTF-8" standalone="yes"?>
<Relationships xmlns="http://schemas.openxmlformats.org/package/2006/relationships"><Relationship Id="rId3" Type="http://schemas.openxmlformats.org/officeDocument/2006/relationships/image" Target="../media/image485.jpeg"/><Relationship Id="rId2" Type="http://schemas.openxmlformats.org/officeDocument/2006/relationships/image" Target="../media/image273.jpeg"/><Relationship Id="rId1" Type="http://schemas.openxmlformats.org/officeDocument/2006/relationships/slideLayout" Target="../slideLayouts/slideLayout74.xml"/><Relationship Id="rId5" Type="http://schemas.openxmlformats.org/officeDocument/2006/relationships/image" Target="../media/image1.png"/><Relationship Id="rId4" Type="http://schemas.openxmlformats.org/officeDocument/2006/relationships/image" Target="../media/image486.jpeg"/></Relationships>
</file>

<file path=ppt/slides/_rels/slide17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72.png"/><Relationship Id="rId1" Type="http://schemas.openxmlformats.org/officeDocument/2006/relationships/slideLayout" Target="../slideLayouts/slideLayout74.xml"/></Relationships>
</file>

<file path=ppt/slides/_rels/slide17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26.png"/><Relationship Id="rId1" Type="http://schemas.openxmlformats.org/officeDocument/2006/relationships/slideLayout" Target="../slideLayouts/slideLayout74.xml"/></Relationships>
</file>

<file path=ppt/slides/_rels/slide17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74.xml"/></Relationships>
</file>

<file path=ppt/slides/_rels/slide179.xml.rels><?xml version="1.0" encoding="UTF-8" standalone="yes"?>
<Relationships xmlns="http://schemas.openxmlformats.org/package/2006/relationships"><Relationship Id="rId3" Type="http://schemas.openxmlformats.org/officeDocument/2006/relationships/diagramLayout" Target="../diagrams/layout25.xml"/><Relationship Id="rId7" Type="http://schemas.openxmlformats.org/officeDocument/2006/relationships/image" Target="../media/image1.png"/><Relationship Id="rId2" Type="http://schemas.openxmlformats.org/officeDocument/2006/relationships/diagramData" Target="../diagrams/data25.xml"/><Relationship Id="rId1" Type="http://schemas.openxmlformats.org/officeDocument/2006/relationships/slideLayout" Target="../slideLayouts/slideLayout832.xml"/><Relationship Id="rId6" Type="http://schemas.microsoft.com/office/2007/relationships/diagramDrawing" Target="../diagrams/drawing25.xml"/><Relationship Id="rId5" Type="http://schemas.openxmlformats.org/officeDocument/2006/relationships/diagramColors" Target="../diagrams/colors25.xml"/><Relationship Id="rId4" Type="http://schemas.openxmlformats.org/officeDocument/2006/relationships/diagramQuickStyle" Target="../diagrams/quickStyle25.xml"/></Relationships>
</file>

<file path=ppt/slides/_rels/slide18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845.xml"/></Relationships>
</file>

<file path=ppt/slides/_rels/slide18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87.png"/><Relationship Id="rId1" Type="http://schemas.openxmlformats.org/officeDocument/2006/relationships/slideLayout" Target="../slideLayouts/slideLayout810.xml"/></Relationships>
</file>

<file path=ppt/slides/_rels/slide18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821.xml"/></Relationships>
</file>

<file path=ppt/slides/_rels/slide18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71.png"/><Relationship Id="rId1" Type="http://schemas.openxmlformats.org/officeDocument/2006/relationships/slideLayout" Target="../slideLayouts/slideLayout796.xml"/></Relationships>
</file>

<file path=ppt/slides/_rels/slide18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85.xml"/></Relationships>
</file>

<file path=ppt/slides/_rels/slide185.xml.rels><?xml version="1.0" encoding="UTF-8" standalone="yes"?>
<Relationships xmlns="http://schemas.openxmlformats.org/package/2006/relationships"><Relationship Id="rId3" Type="http://schemas.openxmlformats.org/officeDocument/2006/relationships/image" Target="../media/image488.jpeg"/><Relationship Id="rId2" Type="http://schemas.openxmlformats.org/officeDocument/2006/relationships/notesSlide" Target="../notesSlides/notesSlide13.xml"/><Relationship Id="rId1" Type="http://schemas.openxmlformats.org/officeDocument/2006/relationships/slideLayout" Target="../slideLayouts/slideLayout218.xml"/><Relationship Id="rId4" Type="http://schemas.openxmlformats.org/officeDocument/2006/relationships/image" Target="../media/image1.png"/></Relationships>
</file>

<file path=ppt/slides/_rels/slide186.xml.rels><?xml version="1.0" encoding="UTF-8" standalone="yes"?>
<Relationships xmlns="http://schemas.openxmlformats.org/package/2006/relationships"><Relationship Id="rId3" Type="http://schemas.openxmlformats.org/officeDocument/2006/relationships/image" Target="../media/image490.png"/><Relationship Id="rId2" Type="http://schemas.openxmlformats.org/officeDocument/2006/relationships/image" Target="../media/image489.jpeg"/><Relationship Id="rId1" Type="http://schemas.openxmlformats.org/officeDocument/2006/relationships/slideLayout" Target="../slideLayouts/slideLayout229.xml"/><Relationship Id="rId4" Type="http://schemas.openxmlformats.org/officeDocument/2006/relationships/image" Target="../media/image1.png"/></Relationships>
</file>

<file path=ppt/slides/_rels/slide18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20.png"/><Relationship Id="rId1" Type="http://schemas.openxmlformats.org/officeDocument/2006/relationships/slideLayout" Target="../slideLayouts/slideLayout55.xml"/></Relationships>
</file>

<file path=ppt/slides/_rels/slide18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91.jpeg"/><Relationship Id="rId1" Type="http://schemas.openxmlformats.org/officeDocument/2006/relationships/slideLayout" Target="../slideLayouts/slideLayout55.xml"/></Relationships>
</file>

<file path=ppt/slides/_rels/slide189.xml.rels><?xml version="1.0" encoding="UTF-8" standalone="yes"?>
<Relationships xmlns="http://schemas.openxmlformats.org/package/2006/relationships"><Relationship Id="rId3" Type="http://schemas.openxmlformats.org/officeDocument/2006/relationships/image" Target="../media/image493.png"/><Relationship Id="rId2" Type="http://schemas.openxmlformats.org/officeDocument/2006/relationships/image" Target="../media/image492.jpe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19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94.png"/><Relationship Id="rId1" Type="http://schemas.openxmlformats.org/officeDocument/2006/relationships/slideLayout" Target="../slideLayouts/slideLayout55.xml"/></Relationships>
</file>

<file path=ppt/slides/_rels/slide19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95.png"/><Relationship Id="rId1" Type="http://schemas.openxmlformats.org/officeDocument/2006/relationships/slideLayout" Target="../slideLayouts/slideLayout55.xml"/></Relationships>
</file>

<file path=ppt/slides/_rels/slide192.xml.rels><?xml version="1.0" encoding="UTF-8" standalone="yes"?>
<Relationships xmlns="http://schemas.openxmlformats.org/package/2006/relationships"><Relationship Id="rId3" Type="http://schemas.openxmlformats.org/officeDocument/2006/relationships/hyperlink" Target="http://images.google.com.vn/imgres?imgurl=http://sieunhanh.vn/upload/sinh%20vien%20KHTN.jpg&amp;imgrefurl=http://pth.hce.edu.vn/forum/viewthread.php?forum_id=19&amp;thread_id=1531&amp;usg=__ga31FbmBvW8Ui7d352bsyy1df4o=&amp;h=300&amp;w=400&amp;sz=33&amp;hl=vi&amp;start=21&amp;um=1&amp;tbnid=rjqP-Hy_vTThSM:&amp;tbnh=93&amp;tbnw=124&amp;prev=/images?q=sinh+vien&amp;ndsp=20&amp;hl=vi&amp;sa=N&amp;start=20&amp;um=1" TargetMode="External"/><Relationship Id="rId7" Type="http://schemas.openxmlformats.org/officeDocument/2006/relationships/image" Target="../media/image1.png"/><Relationship Id="rId2" Type="http://schemas.openxmlformats.org/officeDocument/2006/relationships/image" Target="../media/image496.jpeg"/><Relationship Id="rId1" Type="http://schemas.openxmlformats.org/officeDocument/2006/relationships/slideLayout" Target="../slideLayouts/slideLayout55.xml"/><Relationship Id="rId6" Type="http://schemas.openxmlformats.org/officeDocument/2006/relationships/image" Target="../media/image498.jpeg"/><Relationship Id="rId5" Type="http://schemas.openxmlformats.org/officeDocument/2006/relationships/hyperlink" Target="http://images.google.com.vn/imgres?imgurl=http://www.hcmute.edu.vn/fckeditor/editor/filemanager/connectors/Uploads/image/TN_23_5_a.jpg&amp;imgrefurl=http://www.hcmute.edu.vn/TinChiTiet.aspx?MaTin=172&amp;MaKND=2&amp;MaLCD=27&amp;MaNN=1&amp;usg=__vA6tpb8NQ8o_kD172LVy7bwsmq4=&amp;h=728&amp;w=1000&amp;sz=288&amp;hl=vi&amp;start=151&amp;um=1&amp;tbnid=GIU0f5HEW-_n0M:&amp;tbnh=108&amp;tbnw=149&amp;prev=/images?q=sinh+vien&amp;ndsp=20&amp;hl=vi&amp;sa=N&amp;start=140&amp;um=1" TargetMode="External"/><Relationship Id="rId4" Type="http://schemas.openxmlformats.org/officeDocument/2006/relationships/image" Target="../media/image497.jpeg"/></Relationships>
</file>

<file path=ppt/slides/_rels/slide193.xml.rels><?xml version="1.0" encoding="UTF-8" standalone="yes"?>
<Relationships xmlns="http://schemas.openxmlformats.org/package/2006/relationships"><Relationship Id="rId3" Type="http://schemas.openxmlformats.org/officeDocument/2006/relationships/image" Target="../media/image500.jpeg"/><Relationship Id="rId2" Type="http://schemas.openxmlformats.org/officeDocument/2006/relationships/image" Target="../media/image499.jpeg"/><Relationship Id="rId1" Type="http://schemas.openxmlformats.org/officeDocument/2006/relationships/slideLayout" Target="../slideLayouts/slideLayout55.xml"/><Relationship Id="rId5" Type="http://schemas.openxmlformats.org/officeDocument/2006/relationships/image" Target="../media/image1.png"/><Relationship Id="rId4" Type="http://schemas.openxmlformats.org/officeDocument/2006/relationships/image" Target="../media/image501.jpeg"/></Relationships>
</file>

<file path=ppt/slides/_rels/slide19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02.jpeg"/><Relationship Id="rId1" Type="http://schemas.openxmlformats.org/officeDocument/2006/relationships/slideLayout" Target="../slideLayouts/slideLayout55.xml"/></Relationships>
</file>

<file path=ppt/slides/_rels/slide195.xml.rels><?xml version="1.0" encoding="UTF-8" standalone="yes"?>
<Relationships xmlns="http://schemas.openxmlformats.org/package/2006/relationships"><Relationship Id="rId3" Type="http://schemas.openxmlformats.org/officeDocument/2006/relationships/image" Target="../media/image504.png"/><Relationship Id="rId7" Type="http://schemas.openxmlformats.org/officeDocument/2006/relationships/image" Target="../media/image1.png"/><Relationship Id="rId2" Type="http://schemas.openxmlformats.org/officeDocument/2006/relationships/image" Target="../media/image503.jpeg"/><Relationship Id="rId1" Type="http://schemas.openxmlformats.org/officeDocument/2006/relationships/slideLayout" Target="../slideLayouts/slideLayout55.xml"/><Relationship Id="rId6" Type="http://schemas.openxmlformats.org/officeDocument/2006/relationships/image" Target="../media/image507.jpeg"/><Relationship Id="rId5" Type="http://schemas.openxmlformats.org/officeDocument/2006/relationships/image" Target="../media/image506.jpg"/><Relationship Id="rId4" Type="http://schemas.openxmlformats.org/officeDocument/2006/relationships/image" Target="../media/image505.jpeg"/></Relationships>
</file>

<file path=ppt/slides/_rels/slide196.xml.rels><?xml version="1.0" encoding="UTF-8" standalone="yes"?>
<Relationships xmlns="http://schemas.openxmlformats.org/package/2006/relationships"><Relationship Id="rId3" Type="http://schemas.openxmlformats.org/officeDocument/2006/relationships/image" Target="../media/image509.png"/><Relationship Id="rId2" Type="http://schemas.openxmlformats.org/officeDocument/2006/relationships/image" Target="../media/image508.jpe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19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53.jpeg"/><Relationship Id="rId1" Type="http://schemas.openxmlformats.org/officeDocument/2006/relationships/slideLayout" Target="../slideLayouts/slideLayout55.xml"/></Relationships>
</file>

<file path=ppt/slides/_rels/slide19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32.jpeg"/><Relationship Id="rId1" Type="http://schemas.openxmlformats.org/officeDocument/2006/relationships/slideLayout" Target="../slideLayouts/slideLayout55.xml"/></Relationships>
</file>

<file path=ppt/slides/_rels/slide19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10.jpeg"/><Relationship Id="rId1" Type="http://schemas.openxmlformats.org/officeDocument/2006/relationships/slideLayout" Target="../slideLayouts/slideLayout55.xml"/></Relationships>
</file>

<file path=ppt/slides/_rels/slide20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11.jpeg"/><Relationship Id="rId1" Type="http://schemas.openxmlformats.org/officeDocument/2006/relationships/slideLayout" Target="../slideLayouts/slideLayout55.xml"/></Relationships>
</file>

<file path=ppt/slides/_rels/slide201.xml.rels><?xml version="1.0" encoding="UTF-8" standalone="yes"?>
<Relationships xmlns="http://schemas.openxmlformats.org/package/2006/relationships"><Relationship Id="rId3" Type="http://schemas.openxmlformats.org/officeDocument/2006/relationships/image" Target="../media/image513.png"/><Relationship Id="rId2" Type="http://schemas.openxmlformats.org/officeDocument/2006/relationships/image" Target="../media/image512.jpe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20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27.jpeg"/><Relationship Id="rId1" Type="http://schemas.openxmlformats.org/officeDocument/2006/relationships/slideLayout" Target="../slideLayouts/slideLayout55.xml"/></Relationships>
</file>

<file path=ppt/slides/_rels/slide203.xml.rels><?xml version="1.0" encoding="UTF-8" standalone="yes"?>
<Relationships xmlns="http://schemas.openxmlformats.org/package/2006/relationships"><Relationship Id="rId3" Type="http://schemas.openxmlformats.org/officeDocument/2006/relationships/image" Target="../media/image514.png"/><Relationship Id="rId2" Type="http://schemas.openxmlformats.org/officeDocument/2006/relationships/image" Target="../media/image430.jpeg"/><Relationship Id="rId1" Type="http://schemas.openxmlformats.org/officeDocument/2006/relationships/slideLayout" Target="../slideLayouts/slideLayout55.xml"/><Relationship Id="rId5" Type="http://schemas.openxmlformats.org/officeDocument/2006/relationships/image" Target="../media/image1.png"/><Relationship Id="rId4" Type="http://schemas.openxmlformats.org/officeDocument/2006/relationships/image" Target="../media/image515.png"/></Relationships>
</file>

<file path=ppt/slides/_rels/slide20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16.jpeg"/><Relationship Id="rId1" Type="http://schemas.openxmlformats.org/officeDocument/2006/relationships/slideLayout" Target="../slideLayouts/slideLayout55.xml"/></Relationships>
</file>

<file path=ppt/slides/_rels/slide20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17.png"/><Relationship Id="rId1" Type="http://schemas.openxmlformats.org/officeDocument/2006/relationships/slideLayout" Target="../slideLayouts/slideLayout55.xml"/></Relationships>
</file>

<file path=ppt/slides/_rels/slide20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18.jpeg"/><Relationship Id="rId1" Type="http://schemas.openxmlformats.org/officeDocument/2006/relationships/slideLayout" Target="../slideLayouts/slideLayout55.xml"/></Relationships>
</file>

<file path=ppt/slides/_rels/slide207.xml.rels><?xml version="1.0" encoding="UTF-8" standalone="yes"?>
<Relationships xmlns="http://schemas.openxmlformats.org/package/2006/relationships"><Relationship Id="rId3" Type="http://schemas.openxmlformats.org/officeDocument/2006/relationships/image" Target="../media/image493.png"/><Relationship Id="rId2" Type="http://schemas.openxmlformats.org/officeDocument/2006/relationships/image" Target="../media/image519.pn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20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20.jpeg"/><Relationship Id="rId1" Type="http://schemas.openxmlformats.org/officeDocument/2006/relationships/slideLayout" Target="../slideLayouts/slideLayout55.xml"/></Relationships>
</file>

<file path=ppt/slides/_rels/slide209.xml.rels><?xml version="1.0" encoding="UTF-8" standalone="yes"?>
<Relationships xmlns="http://schemas.openxmlformats.org/package/2006/relationships"><Relationship Id="rId3" Type="http://schemas.openxmlformats.org/officeDocument/2006/relationships/image" Target="../media/image522.jpeg"/><Relationship Id="rId2" Type="http://schemas.openxmlformats.org/officeDocument/2006/relationships/image" Target="../media/image521.jpeg"/><Relationship Id="rId1" Type="http://schemas.openxmlformats.org/officeDocument/2006/relationships/slideLayout" Target="../slideLayouts/slideLayout55.xml"/><Relationship Id="rId6" Type="http://schemas.openxmlformats.org/officeDocument/2006/relationships/image" Target="../media/image1.png"/><Relationship Id="rId5" Type="http://schemas.openxmlformats.org/officeDocument/2006/relationships/image" Target="../media/image524.jpeg"/><Relationship Id="rId4" Type="http://schemas.openxmlformats.org/officeDocument/2006/relationships/image" Target="../media/image523.jpeg"/></Relationships>
</file>

<file path=ppt/slides/_rels/slide2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25.jpeg"/><Relationship Id="rId1" Type="http://schemas.openxmlformats.org/officeDocument/2006/relationships/slideLayout" Target="../slideLayouts/slideLayout55.xml"/></Relationships>
</file>

<file path=ppt/slides/_rels/slide211.xml.rels><?xml version="1.0" encoding="UTF-8" standalone="yes"?>
<Relationships xmlns="http://schemas.openxmlformats.org/package/2006/relationships"><Relationship Id="rId3" Type="http://schemas.openxmlformats.org/officeDocument/2006/relationships/image" Target="../media/image526.png"/><Relationship Id="rId2" Type="http://schemas.openxmlformats.org/officeDocument/2006/relationships/notesSlide" Target="../notesSlides/notesSlide14.xml"/><Relationship Id="rId1" Type="http://schemas.openxmlformats.org/officeDocument/2006/relationships/slideLayout" Target="../slideLayouts/slideLayout23.xml"/><Relationship Id="rId4" Type="http://schemas.openxmlformats.org/officeDocument/2006/relationships/image" Target="../media/image339.emf"/></Relationships>
</file>

<file path=ppt/slides/_rels/slide212.xml.rels><?xml version="1.0" encoding="UTF-8" standalone="yes"?>
<Relationships xmlns="http://schemas.openxmlformats.org/package/2006/relationships"><Relationship Id="rId3" Type="http://schemas.openxmlformats.org/officeDocument/2006/relationships/image" Target="../media/image528.png"/><Relationship Id="rId2" Type="http://schemas.openxmlformats.org/officeDocument/2006/relationships/image" Target="../media/image527.jpe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2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29.jpeg"/><Relationship Id="rId1" Type="http://schemas.openxmlformats.org/officeDocument/2006/relationships/slideLayout" Target="../slideLayouts/slideLayout55.xml"/></Relationships>
</file>

<file path=ppt/slides/_rels/slide214.xml.rels><?xml version="1.0" encoding="UTF-8" standalone="yes"?>
<Relationships xmlns="http://schemas.openxmlformats.org/package/2006/relationships"><Relationship Id="rId3" Type="http://schemas.openxmlformats.org/officeDocument/2006/relationships/image" Target="../media/image531.jpeg"/><Relationship Id="rId2" Type="http://schemas.openxmlformats.org/officeDocument/2006/relationships/image" Target="../media/image530.jpe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215.xml.rels><?xml version="1.0" encoding="UTF-8" standalone="yes"?>
<Relationships xmlns="http://schemas.openxmlformats.org/package/2006/relationships"><Relationship Id="rId3" Type="http://schemas.openxmlformats.org/officeDocument/2006/relationships/image" Target="../media/image533.jpeg"/><Relationship Id="rId2" Type="http://schemas.openxmlformats.org/officeDocument/2006/relationships/image" Target="../media/image532.jpe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216.xml.rels><?xml version="1.0" encoding="UTF-8" standalone="yes"?>
<Relationships xmlns="http://schemas.openxmlformats.org/package/2006/relationships"><Relationship Id="rId3" Type="http://schemas.openxmlformats.org/officeDocument/2006/relationships/image" Target="../media/image535.png"/><Relationship Id="rId2" Type="http://schemas.openxmlformats.org/officeDocument/2006/relationships/image" Target="../media/image534.jpeg"/><Relationship Id="rId1" Type="http://schemas.openxmlformats.org/officeDocument/2006/relationships/slideLayout" Target="../slideLayouts/slideLayout547.xml"/><Relationship Id="rId5" Type="http://schemas.openxmlformats.org/officeDocument/2006/relationships/image" Target="../media/image1.png"/><Relationship Id="rId4" Type="http://schemas.openxmlformats.org/officeDocument/2006/relationships/image" Target="../media/image536.png"/></Relationships>
</file>

<file path=ppt/slides/_rels/slide217.xml.rels><?xml version="1.0" encoding="UTF-8" standalone="yes"?>
<Relationships xmlns="http://schemas.openxmlformats.org/package/2006/relationships"><Relationship Id="rId3" Type="http://schemas.openxmlformats.org/officeDocument/2006/relationships/image" Target="../media/image538.jpeg"/><Relationship Id="rId2" Type="http://schemas.openxmlformats.org/officeDocument/2006/relationships/image" Target="../media/image537.jpeg"/><Relationship Id="rId1" Type="http://schemas.openxmlformats.org/officeDocument/2006/relationships/slideLayout" Target="../slideLayouts/slideLayout558.xml"/><Relationship Id="rId5" Type="http://schemas.openxmlformats.org/officeDocument/2006/relationships/image" Target="../media/image1.png"/><Relationship Id="rId4" Type="http://schemas.openxmlformats.org/officeDocument/2006/relationships/image" Target="../media/image539.jpeg"/></Relationships>
</file>

<file path=ppt/slides/_rels/slide21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40.jpeg"/><Relationship Id="rId1" Type="http://schemas.openxmlformats.org/officeDocument/2006/relationships/slideLayout" Target="../slideLayouts/slideLayout55.xml"/></Relationships>
</file>

<file path=ppt/slides/_rels/slide21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41.jpeg"/><Relationship Id="rId1" Type="http://schemas.openxmlformats.org/officeDocument/2006/relationships/slideLayout" Target="../slideLayouts/slideLayout55.xml"/></Relationships>
</file>

<file path=ppt/slides/_rels/slide22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42.jpeg"/><Relationship Id="rId1" Type="http://schemas.openxmlformats.org/officeDocument/2006/relationships/slideLayout" Target="../slideLayouts/slideLayout58.xml"/></Relationships>
</file>

<file path=ppt/slides/_rels/slide22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43.png"/><Relationship Id="rId1" Type="http://schemas.openxmlformats.org/officeDocument/2006/relationships/slideLayout" Target="../slideLayouts/slideLayout58.xml"/></Relationships>
</file>

<file path=ppt/slides/_rels/slide222.xml.rels><?xml version="1.0" encoding="UTF-8" standalone="yes"?>
<Relationships xmlns="http://schemas.openxmlformats.org/package/2006/relationships"><Relationship Id="rId3" Type="http://schemas.openxmlformats.org/officeDocument/2006/relationships/image" Target="../media/image493.png"/><Relationship Id="rId2" Type="http://schemas.openxmlformats.org/officeDocument/2006/relationships/image" Target="../media/image544.jpe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223.xml.rels><?xml version="1.0" encoding="UTF-8" standalone="yes"?>
<Relationships xmlns="http://schemas.openxmlformats.org/package/2006/relationships"><Relationship Id="rId3" Type="http://schemas.openxmlformats.org/officeDocument/2006/relationships/image" Target="../media/image546.gif"/><Relationship Id="rId2" Type="http://schemas.openxmlformats.org/officeDocument/2006/relationships/image" Target="../media/image545.png"/><Relationship Id="rId1" Type="http://schemas.openxmlformats.org/officeDocument/2006/relationships/slideLayout" Target="../slideLayouts/slideLayout74.xml"/><Relationship Id="rId4" Type="http://schemas.openxmlformats.org/officeDocument/2006/relationships/image" Target="../media/image1.png"/></Relationships>
</file>

<file path=ppt/slides/_rels/slide224.xml.rels><?xml version="1.0" encoding="UTF-8" standalone="yes"?>
<Relationships xmlns="http://schemas.openxmlformats.org/package/2006/relationships"><Relationship Id="rId8" Type="http://schemas.openxmlformats.org/officeDocument/2006/relationships/image" Target="../media/image552.png"/><Relationship Id="rId3" Type="http://schemas.openxmlformats.org/officeDocument/2006/relationships/image" Target="../media/image547.jpeg"/><Relationship Id="rId7" Type="http://schemas.openxmlformats.org/officeDocument/2006/relationships/image" Target="../media/image551.jpeg"/><Relationship Id="rId2" Type="http://schemas.openxmlformats.org/officeDocument/2006/relationships/notesSlide" Target="../notesSlides/notesSlide15.xml"/><Relationship Id="rId1" Type="http://schemas.openxmlformats.org/officeDocument/2006/relationships/slideLayout" Target="../slideLayouts/slideLayout469.xml"/><Relationship Id="rId6" Type="http://schemas.openxmlformats.org/officeDocument/2006/relationships/image" Target="../media/image550.png"/><Relationship Id="rId5" Type="http://schemas.openxmlformats.org/officeDocument/2006/relationships/image" Target="../media/image549.png"/><Relationship Id="rId10" Type="http://schemas.openxmlformats.org/officeDocument/2006/relationships/image" Target="../media/image1.png"/><Relationship Id="rId4" Type="http://schemas.openxmlformats.org/officeDocument/2006/relationships/image" Target="../media/image548.png"/><Relationship Id="rId9" Type="http://schemas.openxmlformats.org/officeDocument/2006/relationships/image" Target="../media/image553.png"/></Relationships>
</file>

<file path=ppt/slides/_rels/slide225.xml.rels><?xml version="1.0" encoding="UTF-8" standalone="yes"?>
<Relationships xmlns="http://schemas.openxmlformats.org/package/2006/relationships"><Relationship Id="rId8" Type="http://schemas.openxmlformats.org/officeDocument/2006/relationships/image" Target="../media/image560.jpeg"/><Relationship Id="rId3" Type="http://schemas.openxmlformats.org/officeDocument/2006/relationships/image" Target="../media/image555.jpeg"/><Relationship Id="rId7" Type="http://schemas.openxmlformats.org/officeDocument/2006/relationships/image" Target="../media/image559.jpeg"/><Relationship Id="rId2" Type="http://schemas.openxmlformats.org/officeDocument/2006/relationships/image" Target="../media/image554.jpeg"/><Relationship Id="rId1" Type="http://schemas.openxmlformats.org/officeDocument/2006/relationships/slideLayout" Target="../slideLayouts/slideLayout481.xml"/><Relationship Id="rId6" Type="http://schemas.openxmlformats.org/officeDocument/2006/relationships/image" Target="../media/image558.png"/><Relationship Id="rId11" Type="http://schemas.openxmlformats.org/officeDocument/2006/relationships/image" Target="../media/image1.png"/><Relationship Id="rId5" Type="http://schemas.openxmlformats.org/officeDocument/2006/relationships/image" Target="../media/image557.jpeg"/><Relationship Id="rId10" Type="http://schemas.openxmlformats.org/officeDocument/2006/relationships/image" Target="../media/image562.jpeg"/><Relationship Id="rId4" Type="http://schemas.openxmlformats.org/officeDocument/2006/relationships/image" Target="../media/image556.jpeg"/><Relationship Id="rId9" Type="http://schemas.openxmlformats.org/officeDocument/2006/relationships/image" Target="../media/image561.png"/></Relationships>
</file>

<file path=ppt/slides/_rels/slide226.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26.xml"/><Relationship Id="rId7" Type="http://schemas.microsoft.com/office/2007/relationships/diagramDrawing" Target="../diagrams/drawing26.xml"/><Relationship Id="rId2" Type="http://schemas.openxmlformats.org/officeDocument/2006/relationships/image" Target="../media/image563.jpeg"/><Relationship Id="rId1" Type="http://schemas.openxmlformats.org/officeDocument/2006/relationships/slideLayout" Target="../slideLayouts/slideLayout492.xml"/><Relationship Id="rId6" Type="http://schemas.openxmlformats.org/officeDocument/2006/relationships/diagramColors" Target="../diagrams/colors26.xml"/><Relationship Id="rId5" Type="http://schemas.openxmlformats.org/officeDocument/2006/relationships/diagramQuickStyle" Target="../diagrams/quickStyle26.xml"/><Relationship Id="rId4" Type="http://schemas.openxmlformats.org/officeDocument/2006/relationships/diagramLayout" Target="../diagrams/layout26.xml"/></Relationships>
</file>

<file path=ppt/slides/_rels/slide22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89.jpeg"/><Relationship Id="rId1" Type="http://schemas.openxmlformats.org/officeDocument/2006/relationships/slideLayout" Target="../slideLayouts/slideLayout503.xml"/></Relationships>
</file>

<file path=ppt/slides/_rels/slide22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64.jpeg"/><Relationship Id="rId1" Type="http://schemas.openxmlformats.org/officeDocument/2006/relationships/slideLayout" Target="../slideLayouts/slideLayout55.xml"/></Relationships>
</file>

<file path=ppt/slides/_rels/slide229.xml.rels><?xml version="1.0" encoding="UTF-8" standalone="yes"?>
<Relationships xmlns="http://schemas.openxmlformats.org/package/2006/relationships"><Relationship Id="rId8" Type="http://schemas.openxmlformats.org/officeDocument/2006/relationships/image" Target="../media/image559.jpeg"/><Relationship Id="rId3" Type="http://schemas.openxmlformats.org/officeDocument/2006/relationships/image" Target="../media/image566.jpg"/><Relationship Id="rId7" Type="http://schemas.openxmlformats.org/officeDocument/2006/relationships/image" Target="../media/image552.png"/><Relationship Id="rId12" Type="http://schemas.openxmlformats.org/officeDocument/2006/relationships/image" Target="../media/image1.png"/><Relationship Id="rId2" Type="http://schemas.openxmlformats.org/officeDocument/2006/relationships/image" Target="../media/image565.png"/><Relationship Id="rId1" Type="http://schemas.openxmlformats.org/officeDocument/2006/relationships/slideLayout" Target="../slideLayouts/slideLayout74.xml"/><Relationship Id="rId6" Type="http://schemas.openxmlformats.org/officeDocument/2006/relationships/image" Target="../media/image551.jpeg"/><Relationship Id="rId11" Type="http://schemas.openxmlformats.org/officeDocument/2006/relationships/image" Target="../media/image567.jpeg"/><Relationship Id="rId5" Type="http://schemas.openxmlformats.org/officeDocument/2006/relationships/image" Target="../media/image550.png"/><Relationship Id="rId10" Type="http://schemas.openxmlformats.org/officeDocument/2006/relationships/image" Target="../media/image560.jpeg"/><Relationship Id="rId4" Type="http://schemas.openxmlformats.org/officeDocument/2006/relationships/image" Target="../media/image547.jpeg"/><Relationship Id="rId9" Type="http://schemas.openxmlformats.org/officeDocument/2006/relationships/image" Target="../media/image561.png"/></Relationships>
</file>

<file path=ppt/slides/_rels/slide230.xml.rels><?xml version="1.0" encoding="UTF-8" standalone="yes"?>
<Relationships xmlns="http://schemas.openxmlformats.org/package/2006/relationships"><Relationship Id="rId3" Type="http://schemas.openxmlformats.org/officeDocument/2006/relationships/image" Target="../media/image568.jpeg"/><Relationship Id="rId2" Type="http://schemas.openxmlformats.org/officeDocument/2006/relationships/image" Target="../media/image264.png"/><Relationship Id="rId1" Type="http://schemas.openxmlformats.org/officeDocument/2006/relationships/slideLayout" Target="../slideLayouts/slideLayout74.xml"/><Relationship Id="rId4" Type="http://schemas.openxmlformats.org/officeDocument/2006/relationships/image" Target="../media/image1.png"/></Relationships>
</file>

<file path=ppt/slides/_rels/slide231.xml.rels><?xml version="1.0" encoding="UTF-8" standalone="yes"?>
<Relationships xmlns="http://schemas.openxmlformats.org/package/2006/relationships"><Relationship Id="rId3" Type="http://schemas.openxmlformats.org/officeDocument/2006/relationships/image" Target="../media/image569.gif"/><Relationship Id="rId2" Type="http://schemas.openxmlformats.org/officeDocument/2006/relationships/slide" Target="slide3.xml"/><Relationship Id="rId1" Type="http://schemas.openxmlformats.org/officeDocument/2006/relationships/slideLayout" Target="../slideLayouts/slideLayout20.xml"/></Relationships>
</file>

<file path=ppt/slides/_rels/slide232.xml.rels><?xml version="1.0" encoding="UTF-8" standalone="yes"?>
<Relationships xmlns="http://schemas.openxmlformats.org/package/2006/relationships"><Relationship Id="rId8" Type="http://schemas.openxmlformats.org/officeDocument/2006/relationships/image" Target="../media/image556.jpeg"/><Relationship Id="rId3" Type="http://schemas.openxmlformats.org/officeDocument/2006/relationships/image" Target="../media/image549.png"/><Relationship Id="rId7" Type="http://schemas.openxmlformats.org/officeDocument/2006/relationships/image" Target="../media/image555.jpeg"/><Relationship Id="rId2" Type="http://schemas.openxmlformats.org/officeDocument/2006/relationships/image" Target="../media/image570.jpeg"/><Relationship Id="rId1" Type="http://schemas.openxmlformats.org/officeDocument/2006/relationships/slideLayout" Target="../slideLayouts/slideLayout55.xml"/><Relationship Id="rId6" Type="http://schemas.openxmlformats.org/officeDocument/2006/relationships/image" Target="../media/image547.jpeg"/><Relationship Id="rId5" Type="http://schemas.openxmlformats.org/officeDocument/2006/relationships/image" Target="../media/image548.png"/><Relationship Id="rId10" Type="http://schemas.openxmlformats.org/officeDocument/2006/relationships/image" Target="../media/image1.png"/><Relationship Id="rId4" Type="http://schemas.openxmlformats.org/officeDocument/2006/relationships/image" Target="../media/image553.png"/><Relationship Id="rId9" Type="http://schemas.openxmlformats.org/officeDocument/2006/relationships/image" Target="../media/image561.png"/></Relationships>
</file>

<file path=ppt/slides/_rels/slide233.xml.rels><?xml version="1.0" encoding="UTF-8" standalone="yes"?>
<Relationships xmlns="http://schemas.openxmlformats.org/package/2006/relationships"><Relationship Id="rId3" Type="http://schemas.openxmlformats.org/officeDocument/2006/relationships/image" Target="../media/image572.jpeg"/><Relationship Id="rId2" Type="http://schemas.openxmlformats.org/officeDocument/2006/relationships/image" Target="../media/image571.jpeg"/><Relationship Id="rId1" Type="http://schemas.openxmlformats.org/officeDocument/2006/relationships/slideLayout" Target="../slideLayouts/slideLayout74.xml"/><Relationship Id="rId4" Type="http://schemas.openxmlformats.org/officeDocument/2006/relationships/image" Target="../media/image1.png"/></Relationships>
</file>

<file path=ppt/slides/_rels/slide23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73.png"/><Relationship Id="rId1" Type="http://schemas.openxmlformats.org/officeDocument/2006/relationships/slideLayout" Target="../slideLayouts/slideLayout187.xml"/></Relationships>
</file>

<file path=ppt/slides/_rels/slide235.xml.rels><?xml version="1.0" encoding="UTF-8" standalone="yes"?>
<Relationships xmlns="http://schemas.openxmlformats.org/package/2006/relationships"><Relationship Id="rId3" Type="http://schemas.openxmlformats.org/officeDocument/2006/relationships/image" Target="../media/image575.jpeg"/><Relationship Id="rId2" Type="http://schemas.openxmlformats.org/officeDocument/2006/relationships/image" Target="../media/image574.png"/><Relationship Id="rId1" Type="http://schemas.openxmlformats.org/officeDocument/2006/relationships/slideLayout" Target="../slideLayouts/slideLayout187.xml"/><Relationship Id="rId4" Type="http://schemas.openxmlformats.org/officeDocument/2006/relationships/image" Target="../media/image1.png"/></Relationships>
</file>

<file path=ppt/slides/_rels/slide236.xml.rels><?xml version="1.0" encoding="UTF-8" standalone="yes"?>
<Relationships xmlns="http://schemas.openxmlformats.org/package/2006/relationships"><Relationship Id="rId3" Type="http://schemas.openxmlformats.org/officeDocument/2006/relationships/image" Target="../media/image577.jpeg"/><Relationship Id="rId2" Type="http://schemas.openxmlformats.org/officeDocument/2006/relationships/image" Target="../media/image576.jpeg"/><Relationship Id="rId1" Type="http://schemas.openxmlformats.org/officeDocument/2006/relationships/slideLayout" Target="../slideLayouts/slideLayout55.xml"/><Relationship Id="rId5" Type="http://schemas.openxmlformats.org/officeDocument/2006/relationships/image" Target="../media/image1.png"/><Relationship Id="rId4" Type="http://schemas.openxmlformats.org/officeDocument/2006/relationships/image" Target="../media/image578.jpeg"/></Relationships>
</file>

<file path=ppt/slides/_rels/slide237.xml.rels><?xml version="1.0" encoding="UTF-8" standalone="yes"?>
<Relationships xmlns="http://schemas.openxmlformats.org/package/2006/relationships"><Relationship Id="rId3" Type="http://schemas.openxmlformats.org/officeDocument/2006/relationships/image" Target="../media/image579.png"/><Relationship Id="rId2" Type="http://schemas.openxmlformats.org/officeDocument/2006/relationships/image" Target="../media/image234.jpeg"/><Relationship Id="rId1" Type="http://schemas.openxmlformats.org/officeDocument/2006/relationships/slideLayout" Target="../slideLayouts/slideLayout55.xml"/><Relationship Id="rId5" Type="http://schemas.openxmlformats.org/officeDocument/2006/relationships/image" Target="../media/image1.png"/><Relationship Id="rId4" Type="http://schemas.openxmlformats.org/officeDocument/2006/relationships/image" Target="../media/image580.png"/></Relationships>
</file>

<file path=ppt/slides/_rels/slide238.xml.rels><?xml version="1.0" encoding="UTF-8" standalone="yes"?>
<Relationships xmlns="http://schemas.openxmlformats.org/package/2006/relationships"><Relationship Id="rId3" Type="http://schemas.openxmlformats.org/officeDocument/2006/relationships/image" Target="../media/image582.png"/><Relationship Id="rId2" Type="http://schemas.openxmlformats.org/officeDocument/2006/relationships/image" Target="../media/image581.jpeg"/><Relationship Id="rId1" Type="http://schemas.openxmlformats.org/officeDocument/2006/relationships/slideLayout" Target="../slideLayouts/slideLayout55.xml"/><Relationship Id="rId6" Type="http://schemas.openxmlformats.org/officeDocument/2006/relationships/image" Target="../media/image1.png"/><Relationship Id="rId5" Type="http://schemas.openxmlformats.org/officeDocument/2006/relationships/image" Target="../media/image584.jpeg"/><Relationship Id="rId4" Type="http://schemas.openxmlformats.org/officeDocument/2006/relationships/image" Target="../media/image583.jpeg"/></Relationships>
</file>

<file path=ppt/slides/_rels/slide239.xml.rels><?xml version="1.0" encoding="UTF-8" standalone="yes"?>
<Relationships xmlns="http://schemas.openxmlformats.org/package/2006/relationships"><Relationship Id="rId3" Type="http://schemas.openxmlformats.org/officeDocument/2006/relationships/image" Target="../media/image586.jpeg"/><Relationship Id="rId7" Type="http://schemas.openxmlformats.org/officeDocument/2006/relationships/image" Target="../media/image1.png"/><Relationship Id="rId2" Type="http://schemas.openxmlformats.org/officeDocument/2006/relationships/image" Target="../media/image585.jpeg"/><Relationship Id="rId1" Type="http://schemas.openxmlformats.org/officeDocument/2006/relationships/slideLayout" Target="../slideLayouts/slideLayout55.xml"/><Relationship Id="rId6" Type="http://schemas.openxmlformats.org/officeDocument/2006/relationships/image" Target="../media/image589.jpeg"/><Relationship Id="rId5" Type="http://schemas.openxmlformats.org/officeDocument/2006/relationships/image" Target="../media/image588.jpeg"/><Relationship Id="rId4" Type="http://schemas.openxmlformats.org/officeDocument/2006/relationships/image" Target="../media/image587.jpeg"/></Relationships>
</file>

<file path=ppt/slides/_rels/slide240.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591.jpeg"/><Relationship Id="rId7" Type="http://schemas.openxmlformats.org/officeDocument/2006/relationships/image" Target="../media/image595.jpeg"/><Relationship Id="rId2" Type="http://schemas.openxmlformats.org/officeDocument/2006/relationships/image" Target="../media/image590.jpeg"/><Relationship Id="rId1" Type="http://schemas.openxmlformats.org/officeDocument/2006/relationships/slideLayout" Target="../slideLayouts/slideLayout55.xml"/><Relationship Id="rId6" Type="http://schemas.openxmlformats.org/officeDocument/2006/relationships/image" Target="../media/image594.jpeg"/><Relationship Id="rId5" Type="http://schemas.openxmlformats.org/officeDocument/2006/relationships/image" Target="../media/image593.jpeg"/><Relationship Id="rId4" Type="http://schemas.openxmlformats.org/officeDocument/2006/relationships/image" Target="../media/image592.jpeg"/></Relationships>
</file>

<file path=ppt/slides/_rels/slide24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96.jpeg"/><Relationship Id="rId1" Type="http://schemas.openxmlformats.org/officeDocument/2006/relationships/slideLayout" Target="../slideLayouts/slideLayout55.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243.xml.rels><?xml version="1.0" encoding="UTF-8" standalone="yes"?>
<Relationships xmlns="http://schemas.openxmlformats.org/package/2006/relationships"><Relationship Id="rId3" Type="http://schemas.openxmlformats.org/officeDocument/2006/relationships/image" Target="../media/image598.jpeg"/><Relationship Id="rId2" Type="http://schemas.openxmlformats.org/officeDocument/2006/relationships/image" Target="../media/image597.jpe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24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99.jpeg"/><Relationship Id="rId1" Type="http://schemas.openxmlformats.org/officeDocument/2006/relationships/slideLayout" Target="../slideLayouts/slideLayout55.xml"/></Relationships>
</file>

<file path=ppt/slides/_rels/slide245.xml.rels><?xml version="1.0" encoding="UTF-8" standalone="yes"?>
<Relationships xmlns="http://schemas.openxmlformats.org/package/2006/relationships"><Relationship Id="rId3" Type="http://schemas.openxmlformats.org/officeDocument/2006/relationships/image" Target="../media/image601.png"/><Relationship Id="rId2" Type="http://schemas.openxmlformats.org/officeDocument/2006/relationships/image" Target="../media/image600.jpeg"/><Relationship Id="rId1" Type="http://schemas.openxmlformats.org/officeDocument/2006/relationships/slideLayout" Target="../slideLayouts/slideLayout55.xml"/><Relationship Id="rId5" Type="http://schemas.openxmlformats.org/officeDocument/2006/relationships/image" Target="../media/image1.png"/><Relationship Id="rId4" Type="http://schemas.openxmlformats.org/officeDocument/2006/relationships/image" Target="../media/image602.jpeg"/></Relationships>
</file>

<file path=ppt/slides/_rels/slide246.xml.rels><?xml version="1.0" encoding="UTF-8" standalone="yes"?>
<Relationships xmlns="http://schemas.openxmlformats.org/package/2006/relationships"><Relationship Id="rId3" Type="http://schemas.openxmlformats.org/officeDocument/2006/relationships/image" Target="../media/image603.jpg"/><Relationship Id="rId2" Type="http://schemas.openxmlformats.org/officeDocument/2006/relationships/notesSlide" Target="../notesSlides/notesSlide16.xml"/><Relationship Id="rId1" Type="http://schemas.openxmlformats.org/officeDocument/2006/relationships/slideLayout" Target="../slideLayouts/slideLayout517.xml"/><Relationship Id="rId4" Type="http://schemas.openxmlformats.org/officeDocument/2006/relationships/image" Target="../media/image1.png"/></Relationships>
</file>

<file path=ppt/slides/_rels/slide247.xml.rels><?xml version="1.0" encoding="UTF-8" standalone="yes"?>
<Relationships xmlns="http://schemas.openxmlformats.org/package/2006/relationships"><Relationship Id="rId3" Type="http://schemas.openxmlformats.org/officeDocument/2006/relationships/diagramLayout" Target="../diagrams/layout27.xml"/><Relationship Id="rId7" Type="http://schemas.openxmlformats.org/officeDocument/2006/relationships/image" Target="../media/image1.png"/><Relationship Id="rId2" Type="http://schemas.openxmlformats.org/officeDocument/2006/relationships/diagramData" Target="../diagrams/data27.xml"/><Relationship Id="rId1" Type="http://schemas.openxmlformats.org/officeDocument/2006/relationships/slideLayout" Target="../slideLayouts/slideLayout188.xml"/><Relationship Id="rId6" Type="http://schemas.microsoft.com/office/2007/relationships/diagramDrawing" Target="../diagrams/drawing27.xml"/><Relationship Id="rId5" Type="http://schemas.openxmlformats.org/officeDocument/2006/relationships/diagramColors" Target="../diagrams/colors27.xml"/><Relationship Id="rId4" Type="http://schemas.openxmlformats.org/officeDocument/2006/relationships/diagramQuickStyle" Target="../diagrams/quickStyle27.xml"/></Relationships>
</file>

<file path=ppt/slides/_rels/slide248.xml.rels><?xml version="1.0" encoding="UTF-8" standalone="yes"?>
<Relationships xmlns="http://schemas.openxmlformats.org/package/2006/relationships"><Relationship Id="rId3" Type="http://schemas.openxmlformats.org/officeDocument/2006/relationships/image" Target="../media/image605.png"/><Relationship Id="rId2" Type="http://schemas.openxmlformats.org/officeDocument/2006/relationships/image" Target="../media/image604.jpg"/><Relationship Id="rId1" Type="http://schemas.openxmlformats.org/officeDocument/2006/relationships/slideLayout" Target="../slideLayouts/slideLayout525.xml"/><Relationship Id="rId6" Type="http://schemas.openxmlformats.org/officeDocument/2006/relationships/image" Target="../media/image1.png"/><Relationship Id="rId5" Type="http://schemas.openxmlformats.org/officeDocument/2006/relationships/image" Target="../media/image607.png"/><Relationship Id="rId4" Type="http://schemas.openxmlformats.org/officeDocument/2006/relationships/image" Target="../media/image606.gif"/></Relationships>
</file>

<file path=ppt/slides/_rels/slide249.xml.rels><?xml version="1.0" encoding="UTF-8" standalone="yes"?>
<Relationships xmlns="http://schemas.openxmlformats.org/package/2006/relationships"><Relationship Id="rId8" Type="http://schemas.openxmlformats.org/officeDocument/2006/relationships/image" Target="../media/image547.jpeg"/><Relationship Id="rId3" Type="http://schemas.openxmlformats.org/officeDocument/2006/relationships/hyperlink" Target="http://www.publicdomainfiles.com/show_file.php?id=13946007018033" TargetMode="External"/><Relationship Id="rId7" Type="http://schemas.openxmlformats.org/officeDocument/2006/relationships/image" Target="../media/image610.jpeg"/><Relationship Id="rId2" Type="http://schemas.openxmlformats.org/officeDocument/2006/relationships/image" Target="../media/image608.png"/><Relationship Id="rId1" Type="http://schemas.openxmlformats.org/officeDocument/2006/relationships/slideLayout" Target="../slideLayouts/slideLayout540.xml"/><Relationship Id="rId6" Type="http://schemas.openxmlformats.org/officeDocument/2006/relationships/image" Target="../media/image609.jpeg"/><Relationship Id="rId11" Type="http://schemas.openxmlformats.org/officeDocument/2006/relationships/image" Target="../media/image1.png"/><Relationship Id="rId5" Type="http://schemas.openxmlformats.org/officeDocument/2006/relationships/hyperlink" Target="https://creativecommons.org/licenses/by-nc-nd/3.0/" TargetMode="External"/><Relationship Id="rId10" Type="http://schemas.openxmlformats.org/officeDocument/2006/relationships/image" Target="../media/image611.jpeg"/><Relationship Id="rId4" Type="http://schemas.openxmlformats.org/officeDocument/2006/relationships/hyperlink" Target="https://www.deviantart.com/kawaiicreationss/art/unicorn-cute-724768834" TargetMode="External"/><Relationship Id="rId9" Type="http://schemas.openxmlformats.org/officeDocument/2006/relationships/hyperlink" Target="http://images.google.com.vn/imgres?imgurl=http://www.khoahoc.com.vn/photos/Image/2006/02/19/_h5n117020.jpg&amp;imgrefurl=http://www.khoahoc.com.vn/view.asp?Cat_ID=6&amp;news_id=3527&amp;h=180&amp;w=256&amp;sz=6&amp;hl=vi&amp;start=2&amp;tbnid=hcQEhequB81vIM:&amp;tbnh=78&amp;tbnw=111&amp;prev=/images?q=tr%E1%BB%A9ng+g%C3%A0&amp;svnum=10&amp;hl=vi&amp;lr=" TargetMode="External"/></Relationships>
</file>

<file path=ppt/slides/_rels/slide25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12.jpeg"/><Relationship Id="rId1" Type="http://schemas.openxmlformats.org/officeDocument/2006/relationships/slideLayout" Target="../slideLayouts/slideLayout187.xml"/></Relationships>
</file>

<file path=ppt/slides/_rels/slide251.xml.rels><?xml version="1.0" encoding="UTF-8" standalone="yes"?>
<Relationships xmlns="http://schemas.openxmlformats.org/package/2006/relationships"><Relationship Id="rId3" Type="http://schemas.openxmlformats.org/officeDocument/2006/relationships/image" Target="../media/image614.jpeg"/><Relationship Id="rId2" Type="http://schemas.openxmlformats.org/officeDocument/2006/relationships/image" Target="../media/image613.jpeg"/><Relationship Id="rId1" Type="http://schemas.openxmlformats.org/officeDocument/2006/relationships/slideLayout" Target="../slideLayouts/slideLayout55.xml"/><Relationship Id="rId5" Type="http://schemas.openxmlformats.org/officeDocument/2006/relationships/image" Target="../media/image1.png"/><Relationship Id="rId4" Type="http://schemas.openxmlformats.org/officeDocument/2006/relationships/image" Target="../media/image615.png"/></Relationships>
</file>

<file path=ppt/slides/_rels/slide25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16.jpg"/><Relationship Id="rId1" Type="http://schemas.openxmlformats.org/officeDocument/2006/relationships/slideLayout" Target="../slideLayouts/slideLayout55.xml"/></Relationships>
</file>

<file path=ppt/slides/_rels/slide25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99.jpeg"/><Relationship Id="rId1" Type="http://schemas.openxmlformats.org/officeDocument/2006/relationships/slideLayout" Target="../slideLayouts/slideLayout55.xml"/></Relationships>
</file>

<file path=ppt/slides/_rels/slide254.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618.png"/><Relationship Id="rId7" Type="http://schemas.openxmlformats.org/officeDocument/2006/relationships/image" Target="../media/image622.png"/><Relationship Id="rId2" Type="http://schemas.openxmlformats.org/officeDocument/2006/relationships/image" Target="../media/image617.png"/><Relationship Id="rId1" Type="http://schemas.openxmlformats.org/officeDocument/2006/relationships/slideLayout" Target="../slideLayouts/slideLayout55.xml"/><Relationship Id="rId6" Type="http://schemas.openxmlformats.org/officeDocument/2006/relationships/image" Target="../media/image621.png"/><Relationship Id="rId5" Type="http://schemas.openxmlformats.org/officeDocument/2006/relationships/image" Target="../media/image620.png"/><Relationship Id="rId4" Type="http://schemas.openxmlformats.org/officeDocument/2006/relationships/image" Target="../media/image619.png"/></Relationships>
</file>

<file path=ppt/slides/_rels/slide25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23.jpeg"/><Relationship Id="rId1" Type="http://schemas.openxmlformats.org/officeDocument/2006/relationships/slideLayout" Target="../slideLayouts/slideLayout447.xml"/></Relationships>
</file>

<file path=ppt/slides/_rels/slide25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58.png"/><Relationship Id="rId1" Type="http://schemas.openxmlformats.org/officeDocument/2006/relationships/slideLayout" Target="../slideLayouts/slideLayout74.xml"/></Relationships>
</file>

<file path=ppt/slides/_rels/slide25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6.xml"/></Relationships>
</file>

<file path=ppt/slides/_rels/slide25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24.jpeg"/><Relationship Id="rId1" Type="http://schemas.openxmlformats.org/officeDocument/2006/relationships/slideLayout" Target="../slideLayouts/slideLayout55.xml"/></Relationships>
</file>

<file path=ppt/slides/_rels/slide25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30.png"/><Relationship Id="rId1" Type="http://schemas.openxmlformats.org/officeDocument/2006/relationships/slideLayout" Target="../slideLayouts/slideLayout55.xml"/></Relationships>
</file>

<file path=ppt/slides/_rels/slide26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59.png"/><Relationship Id="rId1" Type="http://schemas.openxmlformats.org/officeDocument/2006/relationships/slideLayout" Target="../slideLayouts/slideLayout57.xml"/></Relationships>
</file>

<file path=ppt/slides/_rels/slide261.xml.rels><?xml version="1.0" encoding="UTF-8" standalone="yes"?>
<Relationships xmlns="http://schemas.openxmlformats.org/package/2006/relationships"><Relationship Id="rId3" Type="http://schemas.openxmlformats.org/officeDocument/2006/relationships/image" Target="../media/image626.jpg"/><Relationship Id="rId2" Type="http://schemas.openxmlformats.org/officeDocument/2006/relationships/image" Target="../media/image625.jpeg"/><Relationship Id="rId1" Type="http://schemas.openxmlformats.org/officeDocument/2006/relationships/slideLayout" Target="../slideLayouts/slideLayout55.xml"/><Relationship Id="rId4" Type="http://schemas.openxmlformats.org/officeDocument/2006/relationships/image" Target="../media/image1.png"/></Relationships>
</file>

<file path=ppt/slides/_rels/slide26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27.jpeg"/><Relationship Id="rId1" Type="http://schemas.openxmlformats.org/officeDocument/2006/relationships/slideLayout" Target="../slideLayouts/slideLayout55.xml"/></Relationships>
</file>

<file path=ppt/slides/_rels/slide263.xml.rels><?xml version="1.0" encoding="UTF-8" standalone="yes"?>
<Relationships xmlns="http://schemas.openxmlformats.org/package/2006/relationships"><Relationship Id="rId3" Type="http://schemas.openxmlformats.org/officeDocument/2006/relationships/image" Target="../media/image628.jpg"/><Relationship Id="rId2" Type="http://schemas.openxmlformats.org/officeDocument/2006/relationships/image" Target="../media/image240.jpg"/><Relationship Id="rId1" Type="http://schemas.openxmlformats.org/officeDocument/2006/relationships/slideLayout" Target="../slideLayouts/slideLayout74.xml"/><Relationship Id="rId4" Type="http://schemas.openxmlformats.org/officeDocument/2006/relationships/image" Target="../media/image1.png"/></Relationships>
</file>

<file path=ppt/slides/_rels/slide264.xml.rels><?xml version="1.0" encoding="UTF-8" standalone="yes"?>
<Relationships xmlns="http://schemas.openxmlformats.org/package/2006/relationships"><Relationship Id="rId3" Type="http://schemas.openxmlformats.org/officeDocument/2006/relationships/image" Target="../media/image630.jpeg"/><Relationship Id="rId2" Type="http://schemas.openxmlformats.org/officeDocument/2006/relationships/image" Target="../media/image629.jpeg"/><Relationship Id="rId1" Type="http://schemas.openxmlformats.org/officeDocument/2006/relationships/slideLayout" Target="../slideLayouts/slideLayout458.xml"/><Relationship Id="rId5" Type="http://schemas.openxmlformats.org/officeDocument/2006/relationships/image" Target="../media/image1.png"/><Relationship Id="rId4" Type="http://schemas.openxmlformats.org/officeDocument/2006/relationships/image" Target="../media/image631.png"/></Relationships>
</file>

<file path=ppt/slides/_rels/slide265.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633.jpeg"/><Relationship Id="rId7" Type="http://schemas.openxmlformats.org/officeDocument/2006/relationships/image" Target="../media/image636.png"/><Relationship Id="rId2" Type="http://schemas.openxmlformats.org/officeDocument/2006/relationships/image" Target="../media/image632.jpg"/><Relationship Id="rId1" Type="http://schemas.openxmlformats.org/officeDocument/2006/relationships/slideLayout" Target="../slideLayouts/slideLayout468.xml"/><Relationship Id="rId6" Type="http://schemas.openxmlformats.org/officeDocument/2006/relationships/image" Target="../media/image635.png"/><Relationship Id="rId5" Type="http://schemas.openxmlformats.org/officeDocument/2006/relationships/image" Target="../media/image187.png"/><Relationship Id="rId4" Type="http://schemas.openxmlformats.org/officeDocument/2006/relationships/image" Target="../media/image634.png"/></Relationships>
</file>

<file path=ppt/slides/_rels/slide266.xml.rels><?xml version="1.0" encoding="UTF-8" standalone="yes"?>
<Relationships xmlns="http://schemas.openxmlformats.org/package/2006/relationships"><Relationship Id="rId8" Type="http://schemas.openxmlformats.org/officeDocument/2006/relationships/diagramData" Target="../diagrams/data29.xml"/><Relationship Id="rId13" Type="http://schemas.openxmlformats.org/officeDocument/2006/relationships/image" Target="../media/image1.png"/><Relationship Id="rId3" Type="http://schemas.openxmlformats.org/officeDocument/2006/relationships/diagramData" Target="../diagrams/data28.xml"/><Relationship Id="rId7" Type="http://schemas.microsoft.com/office/2007/relationships/diagramDrawing" Target="../diagrams/drawing28.xml"/><Relationship Id="rId12" Type="http://schemas.microsoft.com/office/2007/relationships/diagramDrawing" Target="../diagrams/drawing29.xml"/><Relationship Id="rId2" Type="http://schemas.openxmlformats.org/officeDocument/2006/relationships/image" Target="../media/image255.png"/><Relationship Id="rId1" Type="http://schemas.openxmlformats.org/officeDocument/2006/relationships/slideLayout" Target="../slideLayouts/slideLayout74.xml"/><Relationship Id="rId6" Type="http://schemas.openxmlformats.org/officeDocument/2006/relationships/diagramColors" Target="../diagrams/colors28.xml"/><Relationship Id="rId11" Type="http://schemas.openxmlformats.org/officeDocument/2006/relationships/diagramColors" Target="../diagrams/colors29.xml"/><Relationship Id="rId5" Type="http://schemas.openxmlformats.org/officeDocument/2006/relationships/diagramQuickStyle" Target="../diagrams/quickStyle28.xml"/><Relationship Id="rId10" Type="http://schemas.openxmlformats.org/officeDocument/2006/relationships/diagramQuickStyle" Target="../diagrams/quickStyle29.xml"/><Relationship Id="rId4" Type="http://schemas.openxmlformats.org/officeDocument/2006/relationships/diagramLayout" Target="../diagrams/layout28.xml"/><Relationship Id="rId9" Type="http://schemas.openxmlformats.org/officeDocument/2006/relationships/diagramLayout" Target="../diagrams/layout29.xml"/></Relationships>
</file>

<file path=ppt/slides/_rels/slide267.xml.rels><?xml version="1.0" encoding="UTF-8" standalone="yes"?>
<Relationships xmlns="http://schemas.openxmlformats.org/package/2006/relationships"><Relationship Id="rId8" Type="http://schemas.openxmlformats.org/officeDocument/2006/relationships/image" Target="../media/image642.png"/><Relationship Id="rId13" Type="http://schemas.openxmlformats.org/officeDocument/2006/relationships/image" Target="../media/image1.png"/><Relationship Id="rId3" Type="http://schemas.openxmlformats.org/officeDocument/2006/relationships/image" Target="../media/image637.jpeg"/><Relationship Id="rId7" Type="http://schemas.openxmlformats.org/officeDocument/2006/relationships/image" Target="../media/image641.png"/><Relationship Id="rId12" Type="http://schemas.openxmlformats.org/officeDocument/2006/relationships/image" Target="../media/image645.jpeg"/><Relationship Id="rId2" Type="http://schemas.openxmlformats.org/officeDocument/2006/relationships/image" Target="../media/image256.png"/><Relationship Id="rId1" Type="http://schemas.openxmlformats.org/officeDocument/2006/relationships/slideLayout" Target="../slideLayouts/slideLayout74.xml"/><Relationship Id="rId6" Type="http://schemas.openxmlformats.org/officeDocument/2006/relationships/image" Target="../media/image640.png"/><Relationship Id="rId11" Type="http://schemas.openxmlformats.org/officeDocument/2006/relationships/image" Target="../media/image644.jpeg"/><Relationship Id="rId5" Type="http://schemas.openxmlformats.org/officeDocument/2006/relationships/image" Target="../media/image639.png"/><Relationship Id="rId10" Type="http://schemas.openxmlformats.org/officeDocument/2006/relationships/image" Target="../media/image198.jpeg"/><Relationship Id="rId4" Type="http://schemas.openxmlformats.org/officeDocument/2006/relationships/image" Target="../media/image638.jpeg"/><Relationship Id="rId9" Type="http://schemas.openxmlformats.org/officeDocument/2006/relationships/image" Target="../media/image643.png"/></Relationships>
</file>

<file path=ppt/slides/_rels/slide26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46.jpg"/><Relationship Id="rId1" Type="http://schemas.openxmlformats.org/officeDocument/2006/relationships/slideLayout" Target="../slideLayouts/slideLayout74.xml"/></Relationships>
</file>

<file path=ppt/slides/_rels/slide269.xml.rels><?xml version="1.0" encoding="UTF-8" standalone="yes"?>
<Relationships xmlns="http://schemas.openxmlformats.org/package/2006/relationships"><Relationship Id="rId3" Type="http://schemas.openxmlformats.org/officeDocument/2006/relationships/diagramLayout" Target="../diagrams/layout30.xml"/><Relationship Id="rId7" Type="http://schemas.openxmlformats.org/officeDocument/2006/relationships/image" Target="../media/image1.png"/><Relationship Id="rId2" Type="http://schemas.openxmlformats.org/officeDocument/2006/relationships/diagramData" Target="../diagrams/data30.xml"/><Relationship Id="rId1" Type="http://schemas.openxmlformats.org/officeDocument/2006/relationships/slideLayout" Target="../slideLayouts/slideLayout368.xml"/><Relationship Id="rId6" Type="http://schemas.microsoft.com/office/2007/relationships/diagramDrawing" Target="../diagrams/drawing30.xml"/><Relationship Id="rId5" Type="http://schemas.openxmlformats.org/officeDocument/2006/relationships/diagramColors" Target="../diagrams/colors30.xml"/><Relationship Id="rId4" Type="http://schemas.openxmlformats.org/officeDocument/2006/relationships/diagramQuickStyle" Target="../diagrams/quickStyle30.xml"/></Relationships>
</file>

<file path=ppt/slides/_rels/slide27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47.png"/><Relationship Id="rId1" Type="http://schemas.openxmlformats.org/officeDocument/2006/relationships/slideLayout" Target="../slideLayouts/slideLayout370.xml"/></Relationships>
</file>

<file path=ppt/slides/_rels/slide27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48.jpeg"/><Relationship Id="rId1" Type="http://schemas.openxmlformats.org/officeDocument/2006/relationships/slideLayout" Target="../slideLayouts/slideLayout381.xml"/></Relationships>
</file>

<file path=ppt/slides/_rels/slide272.xml.rels><?xml version="1.0" encoding="UTF-8" standalone="yes"?>
<Relationships xmlns="http://schemas.openxmlformats.org/package/2006/relationships"><Relationship Id="rId3" Type="http://schemas.openxmlformats.org/officeDocument/2006/relationships/image" Target="../media/image302.jpeg"/><Relationship Id="rId2" Type="http://schemas.openxmlformats.org/officeDocument/2006/relationships/image" Target="../media/image649.png"/><Relationship Id="rId1" Type="http://schemas.openxmlformats.org/officeDocument/2006/relationships/slideLayout" Target="../slideLayouts/slideLayout392.xml"/><Relationship Id="rId4" Type="http://schemas.openxmlformats.org/officeDocument/2006/relationships/image" Target="../media/image1.png"/></Relationships>
</file>

<file path=ppt/slides/_rels/slide273.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650.jpeg"/><Relationship Id="rId7" Type="http://schemas.openxmlformats.org/officeDocument/2006/relationships/image" Target="../media/image654.png"/><Relationship Id="rId2" Type="http://schemas.openxmlformats.org/officeDocument/2006/relationships/slideLayout" Target="../slideLayouts/slideLayout403.xml"/><Relationship Id="rId1" Type="http://schemas.openxmlformats.org/officeDocument/2006/relationships/video" Target="file:///F:\TAI%20LIEU%20PHIM%20TRUNG%20QUOC\My%20Documents\Tong%20DE%20AN%20PHIM%20ANH%20ML-2006-2\Nhanh%206-%20Triet%202%20-%20SINH\NHANH-6-DAFM-06\N6-N4-PHIM\DaiHoiDang_VI.mpg" TargetMode="External"/><Relationship Id="rId6" Type="http://schemas.openxmlformats.org/officeDocument/2006/relationships/image" Target="../media/image653.jpeg"/><Relationship Id="rId5" Type="http://schemas.openxmlformats.org/officeDocument/2006/relationships/image" Target="../media/image652.jpeg"/><Relationship Id="rId4" Type="http://schemas.openxmlformats.org/officeDocument/2006/relationships/image" Target="../media/image651.jpeg"/></Relationships>
</file>

<file path=ppt/slides/_rels/slide274.xml.rels><?xml version="1.0" encoding="UTF-8" standalone="yes"?>
<Relationships xmlns="http://schemas.openxmlformats.org/package/2006/relationships"><Relationship Id="rId3" Type="http://schemas.openxmlformats.org/officeDocument/2006/relationships/image" Target="../media/image656.jpeg"/><Relationship Id="rId2" Type="http://schemas.openxmlformats.org/officeDocument/2006/relationships/image" Target="../media/image655.png"/><Relationship Id="rId1" Type="http://schemas.openxmlformats.org/officeDocument/2006/relationships/slideLayout" Target="../slideLayouts/slideLayout414.xml"/><Relationship Id="rId6" Type="http://schemas.openxmlformats.org/officeDocument/2006/relationships/image" Target="../media/image1.png"/><Relationship Id="rId5" Type="http://schemas.openxmlformats.org/officeDocument/2006/relationships/image" Target="../media/image652.jpeg"/><Relationship Id="rId4" Type="http://schemas.openxmlformats.org/officeDocument/2006/relationships/image" Target="../media/image657.jpeg"/></Relationships>
</file>

<file path=ppt/slides/_rels/slide275.xml.rels><?xml version="1.0" encoding="UTF-8" standalone="yes"?>
<Relationships xmlns="http://schemas.openxmlformats.org/package/2006/relationships"><Relationship Id="rId3" Type="http://schemas.openxmlformats.org/officeDocument/2006/relationships/image" Target="../media/image302.jpeg"/><Relationship Id="rId7" Type="http://schemas.openxmlformats.org/officeDocument/2006/relationships/image" Target="../media/image1.png"/><Relationship Id="rId2" Type="http://schemas.openxmlformats.org/officeDocument/2006/relationships/image" Target="../media/image658.png"/><Relationship Id="rId1" Type="http://schemas.openxmlformats.org/officeDocument/2006/relationships/slideLayout" Target="../slideLayouts/slideLayout425.xml"/><Relationship Id="rId6" Type="http://schemas.openxmlformats.org/officeDocument/2006/relationships/image" Target="../media/image661.png"/><Relationship Id="rId5" Type="http://schemas.openxmlformats.org/officeDocument/2006/relationships/image" Target="../media/image660.jpeg"/><Relationship Id="rId4" Type="http://schemas.openxmlformats.org/officeDocument/2006/relationships/image" Target="../media/image659.jpeg"/></Relationships>
</file>

<file path=ppt/slides/_rels/slide276.xml.rels><?xml version="1.0" encoding="UTF-8" standalone="yes"?>
<Relationships xmlns="http://schemas.openxmlformats.org/package/2006/relationships"><Relationship Id="rId3" Type="http://schemas.openxmlformats.org/officeDocument/2006/relationships/image" Target="../media/image663.jpeg"/><Relationship Id="rId2" Type="http://schemas.openxmlformats.org/officeDocument/2006/relationships/image" Target="../media/image662.jpg"/><Relationship Id="rId1" Type="http://schemas.openxmlformats.org/officeDocument/2006/relationships/slideLayout" Target="../slideLayouts/slideLayout425.xml"/><Relationship Id="rId6" Type="http://schemas.openxmlformats.org/officeDocument/2006/relationships/image" Target="../media/image1.png"/><Relationship Id="rId5" Type="http://schemas.openxmlformats.org/officeDocument/2006/relationships/image" Target="../media/image664.jpeg"/><Relationship Id="rId4" Type="http://schemas.openxmlformats.org/officeDocument/2006/relationships/image" Target="../media/image325.jpeg"/></Relationships>
</file>

<file path=ppt/slides/_rels/slide277.xml.rels><?xml version="1.0" encoding="UTF-8" standalone="yes"?>
<Relationships xmlns="http://schemas.openxmlformats.org/package/2006/relationships"><Relationship Id="rId8" Type="http://schemas.openxmlformats.org/officeDocument/2006/relationships/image" Target="../media/image670.png"/><Relationship Id="rId13" Type="http://schemas.openxmlformats.org/officeDocument/2006/relationships/image" Target="../media/image1.png"/><Relationship Id="rId3" Type="http://schemas.openxmlformats.org/officeDocument/2006/relationships/image" Target="../media/image665.jpeg"/><Relationship Id="rId7" Type="http://schemas.openxmlformats.org/officeDocument/2006/relationships/image" Target="../media/image669.jpeg"/><Relationship Id="rId12" Type="http://schemas.openxmlformats.org/officeDocument/2006/relationships/image" Target="../media/image674.png"/><Relationship Id="rId2" Type="http://schemas.openxmlformats.org/officeDocument/2006/relationships/image" Target="../media/image239.png"/><Relationship Id="rId1" Type="http://schemas.openxmlformats.org/officeDocument/2006/relationships/slideLayout" Target="../slideLayouts/slideLayout74.xml"/><Relationship Id="rId6" Type="http://schemas.openxmlformats.org/officeDocument/2006/relationships/image" Target="../media/image668.jpeg"/><Relationship Id="rId11" Type="http://schemas.openxmlformats.org/officeDocument/2006/relationships/image" Target="../media/image673.jpeg"/><Relationship Id="rId5" Type="http://schemas.openxmlformats.org/officeDocument/2006/relationships/image" Target="../media/image667.jpeg"/><Relationship Id="rId10" Type="http://schemas.openxmlformats.org/officeDocument/2006/relationships/image" Target="../media/image672.jpeg"/><Relationship Id="rId4" Type="http://schemas.openxmlformats.org/officeDocument/2006/relationships/image" Target="../media/image666.jpeg"/><Relationship Id="rId9" Type="http://schemas.openxmlformats.org/officeDocument/2006/relationships/image" Target="../media/image671.jpeg"/></Relationships>
</file>

<file path=ppt/slides/_rels/slide278.xml.rels><?xml version="1.0" encoding="UTF-8" standalone="yes"?>
<Relationships xmlns="http://schemas.openxmlformats.org/package/2006/relationships"><Relationship Id="rId3" Type="http://schemas.openxmlformats.org/officeDocument/2006/relationships/image" Target="../media/image676.jpeg"/><Relationship Id="rId7" Type="http://schemas.openxmlformats.org/officeDocument/2006/relationships/image" Target="../media/image1.png"/><Relationship Id="rId2" Type="http://schemas.openxmlformats.org/officeDocument/2006/relationships/image" Target="../media/image675.png"/><Relationship Id="rId1" Type="http://schemas.openxmlformats.org/officeDocument/2006/relationships/slideLayout" Target="../slideLayouts/slideLayout436.xml"/><Relationship Id="rId6" Type="http://schemas.openxmlformats.org/officeDocument/2006/relationships/image" Target="../media/image678.jpeg"/><Relationship Id="rId5" Type="http://schemas.openxmlformats.org/officeDocument/2006/relationships/image" Target="../media/image652.jpeg"/><Relationship Id="rId4" Type="http://schemas.openxmlformats.org/officeDocument/2006/relationships/image" Target="../media/image677.jpeg"/></Relationships>
</file>

<file path=ppt/slides/_rels/slide279.xml.rels><?xml version="1.0" encoding="UTF-8" standalone="yes"?>
<Relationships xmlns="http://schemas.openxmlformats.org/package/2006/relationships"><Relationship Id="rId8" Type="http://schemas.openxmlformats.org/officeDocument/2006/relationships/image" Target="../media/image684.jpeg"/><Relationship Id="rId3" Type="http://schemas.openxmlformats.org/officeDocument/2006/relationships/image" Target="../media/image679.jpeg"/><Relationship Id="rId7" Type="http://schemas.openxmlformats.org/officeDocument/2006/relationships/image" Target="../media/image683.png"/><Relationship Id="rId2" Type="http://schemas.openxmlformats.org/officeDocument/2006/relationships/image" Target="../media/image227.png"/><Relationship Id="rId1" Type="http://schemas.openxmlformats.org/officeDocument/2006/relationships/slideLayout" Target="../slideLayouts/slideLayout74.xml"/><Relationship Id="rId6" Type="http://schemas.openxmlformats.org/officeDocument/2006/relationships/image" Target="../media/image682.png"/><Relationship Id="rId5" Type="http://schemas.openxmlformats.org/officeDocument/2006/relationships/image" Target="../media/image681.jpeg"/><Relationship Id="rId4" Type="http://schemas.openxmlformats.org/officeDocument/2006/relationships/image" Target="../media/image680.jpeg"/><Relationship Id="rId9" Type="http://schemas.openxmlformats.org/officeDocument/2006/relationships/image" Target="../media/image1.png"/></Relationships>
</file>

<file path=ppt/slides/_rels/slide280.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208.jpeg"/><Relationship Id="rId7" Type="http://schemas.openxmlformats.org/officeDocument/2006/relationships/image" Target="../media/image654.png"/><Relationship Id="rId2" Type="http://schemas.openxmlformats.org/officeDocument/2006/relationships/slideLayout" Target="../slideLayouts/slideLayout74.xml"/><Relationship Id="rId1" Type="http://schemas.openxmlformats.org/officeDocument/2006/relationships/video" Target="file:///F:\My%20Documents\BGDT%20ML-2005\eLSDCSVN%20(E)\eLSDCSVN\DaiHoiDang_VI.mpg" TargetMode="External"/><Relationship Id="rId6" Type="http://schemas.openxmlformats.org/officeDocument/2006/relationships/image" Target="../media/image660.jpeg"/><Relationship Id="rId5" Type="http://schemas.openxmlformats.org/officeDocument/2006/relationships/image" Target="../media/image659.jpeg"/><Relationship Id="rId4" Type="http://schemas.openxmlformats.org/officeDocument/2006/relationships/image" Target="../media/image685.jpeg"/></Relationships>
</file>

<file path=ppt/slides/_rels/slide281.xml.rels><?xml version="1.0" encoding="UTF-8" standalone="yes"?>
<Relationships xmlns="http://schemas.openxmlformats.org/package/2006/relationships"><Relationship Id="rId8" Type="http://schemas.openxmlformats.org/officeDocument/2006/relationships/image" Target="../media/image692.png"/><Relationship Id="rId3" Type="http://schemas.openxmlformats.org/officeDocument/2006/relationships/image" Target="../media/image687.jpeg"/><Relationship Id="rId7" Type="http://schemas.openxmlformats.org/officeDocument/2006/relationships/image" Target="../media/image691.jpeg"/><Relationship Id="rId12" Type="http://schemas.openxmlformats.org/officeDocument/2006/relationships/image" Target="../media/image1.png"/><Relationship Id="rId2" Type="http://schemas.openxmlformats.org/officeDocument/2006/relationships/image" Target="../media/image686.png"/><Relationship Id="rId1" Type="http://schemas.openxmlformats.org/officeDocument/2006/relationships/slideLayout" Target="../slideLayouts/slideLayout74.xml"/><Relationship Id="rId6" Type="http://schemas.openxmlformats.org/officeDocument/2006/relationships/image" Target="../media/image690.png"/><Relationship Id="rId11" Type="http://schemas.openxmlformats.org/officeDocument/2006/relationships/image" Target="../media/image695.jpeg"/><Relationship Id="rId5" Type="http://schemas.openxmlformats.org/officeDocument/2006/relationships/image" Target="../media/image689.png"/><Relationship Id="rId10" Type="http://schemas.openxmlformats.org/officeDocument/2006/relationships/image" Target="../media/image694.png"/><Relationship Id="rId4" Type="http://schemas.openxmlformats.org/officeDocument/2006/relationships/image" Target="../media/image688.png"/><Relationship Id="rId9" Type="http://schemas.openxmlformats.org/officeDocument/2006/relationships/image" Target="../media/image693.png"/></Relationships>
</file>

<file path=ppt/slides/_rels/slide282.xml.rels><?xml version="1.0" encoding="UTF-8" standalone="yes"?>
<Relationships xmlns="http://schemas.openxmlformats.org/package/2006/relationships"><Relationship Id="rId3" Type="http://schemas.openxmlformats.org/officeDocument/2006/relationships/image" Target="../media/image697.png"/><Relationship Id="rId2" Type="http://schemas.openxmlformats.org/officeDocument/2006/relationships/image" Target="../media/image696.png"/><Relationship Id="rId1" Type="http://schemas.openxmlformats.org/officeDocument/2006/relationships/slideLayout" Target="../slideLayouts/slideLayout74.xml"/><Relationship Id="rId6" Type="http://schemas.openxmlformats.org/officeDocument/2006/relationships/image" Target="../media/image1.png"/><Relationship Id="rId5" Type="http://schemas.openxmlformats.org/officeDocument/2006/relationships/image" Target="../media/image699.png"/><Relationship Id="rId4" Type="http://schemas.openxmlformats.org/officeDocument/2006/relationships/image" Target="../media/image698.png"/></Relationships>
</file>

<file path=ppt/slides/_rels/slide283.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31.xml"/><Relationship Id="rId7" Type="http://schemas.microsoft.com/office/2007/relationships/diagramDrawing" Target="../diagrams/drawing31.xml"/><Relationship Id="rId2" Type="http://schemas.openxmlformats.org/officeDocument/2006/relationships/notesSlide" Target="../notesSlides/notesSlide17.xml"/><Relationship Id="rId1" Type="http://schemas.openxmlformats.org/officeDocument/2006/relationships/slideLayout" Target="../slideLayouts/slideLayout320.xml"/><Relationship Id="rId6" Type="http://schemas.openxmlformats.org/officeDocument/2006/relationships/diagramColors" Target="../diagrams/colors31.xml"/><Relationship Id="rId5" Type="http://schemas.openxmlformats.org/officeDocument/2006/relationships/diagramQuickStyle" Target="../diagrams/quickStyle31.xml"/><Relationship Id="rId4" Type="http://schemas.openxmlformats.org/officeDocument/2006/relationships/diagramLayout" Target="../diagrams/layout31.xml"/></Relationships>
</file>

<file path=ppt/slides/_rels/slide284.xml.rels><?xml version="1.0" encoding="UTF-8" standalone="yes"?>
<Relationships xmlns="http://schemas.openxmlformats.org/package/2006/relationships"><Relationship Id="rId3" Type="http://schemas.openxmlformats.org/officeDocument/2006/relationships/image" Target="../media/image700.png"/><Relationship Id="rId7" Type="http://schemas.openxmlformats.org/officeDocument/2006/relationships/image" Target="../media/image1.png"/><Relationship Id="rId2" Type="http://schemas.openxmlformats.org/officeDocument/2006/relationships/slideLayout" Target="../slideLayouts/slideLayout55.xml"/><Relationship Id="rId1" Type="http://schemas.openxmlformats.org/officeDocument/2006/relationships/video" Target="file:///F:\TAI%20LIEU%20PHIM%20TRUNG%20QUOC\My%20Documents\Tong%20DE%20AN%20PHIM%20ANH%20ML-2006-2\Nhanh%206-%20Triet%202%20-%20SINH\NHANH-6-DAFM-06\N6-N4-PHIM\Kham%20pha%20vu%20tru.WMV" TargetMode="External"/><Relationship Id="rId6" Type="http://schemas.openxmlformats.org/officeDocument/2006/relationships/image" Target="../media/image703.jpeg"/><Relationship Id="rId5" Type="http://schemas.openxmlformats.org/officeDocument/2006/relationships/image" Target="../media/image702.png"/><Relationship Id="rId4" Type="http://schemas.openxmlformats.org/officeDocument/2006/relationships/image" Target="../media/image701.jpeg"/></Relationships>
</file>

<file path=ppt/slides/_rels/slide285.xml.rels><?xml version="1.0" encoding="UTF-8" standalone="yes"?>
<Relationships xmlns="http://schemas.openxmlformats.org/package/2006/relationships"><Relationship Id="rId3" Type="http://schemas.openxmlformats.org/officeDocument/2006/relationships/image" Target="../media/image705.jpeg"/><Relationship Id="rId2" Type="http://schemas.openxmlformats.org/officeDocument/2006/relationships/image" Target="../media/image704.jpeg"/><Relationship Id="rId1" Type="http://schemas.openxmlformats.org/officeDocument/2006/relationships/slideLayout" Target="../slideLayouts/slideLayout55.xml"/><Relationship Id="rId6" Type="http://schemas.openxmlformats.org/officeDocument/2006/relationships/image" Target="../media/image1.png"/><Relationship Id="rId5" Type="http://schemas.openxmlformats.org/officeDocument/2006/relationships/image" Target="../media/image302.jpeg"/><Relationship Id="rId4" Type="http://schemas.openxmlformats.org/officeDocument/2006/relationships/image" Target="../media/image676.jpeg"/></Relationships>
</file>

<file path=ppt/slides/_rels/slide286.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706.png"/><Relationship Id="rId7" Type="http://schemas.openxmlformats.org/officeDocument/2006/relationships/image" Target="../media/image710.png"/><Relationship Id="rId2" Type="http://schemas.openxmlformats.org/officeDocument/2006/relationships/slideLayout" Target="../slideLayouts/slideLayout55.xml"/><Relationship Id="rId1" Type="http://schemas.openxmlformats.org/officeDocument/2006/relationships/video" Target="file:///F:\TAI%20LIEU%20PHIM%20TRUNG%20QUOC\My%20Documents\Tong%20DE%20AN%20PHIM%20ANH%20ML-2006-2\Nhanh%206-%20Triet%202%20-%20SINH\NHANH-6-DAFM-06\N6-N4-PHIM\Ban%20tinh%20co.WMV" TargetMode="External"/><Relationship Id="rId6" Type="http://schemas.openxmlformats.org/officeDocument/2006/relationships/image" Target="../media/image709.jpeg"/><Relationship Id="rId5" Type="http://schemas.openxmlformats.org/officeDocument/2006/relationships/image" Target="../media/image708.jpeg"/><Relationship Id="rId4" Type="http://schemas.openxmlformats.org/officeDocument/2006/relationships/image" Target="../media/image707.jpeg"/></Relationships>
</file>

<file path=ppt/slides/_rels/slide287.xml.rels><?xml version="1.0" encoding="UTF-8" standalone="yes"?>
<Relationships xmlns="http://schemas.openxmlformats.org/package/2006/relationships"><Relationship Id="rId3" Type="http://schemas.openxmlformats.org/officeDocument/2006/relationships/image" Target="../media/image712.jpeg"/><Relationship Id="rId2" Type="http://schemas.openxmlformats.org/officeDocument/2006/relationships/image" Target="../media/image711.jpg"/><Relationship Id="rId1" Type="http://schemas.openxmlformats.org/officeDocument/2006/relationships/slideLayout" Target="../slideLayouts/slideLayout55.xml"/><Relationship Id="rId6" Type="http://schemas.openxmlformats.org/officeDocument/2006/relationships/image" Target="../media/image1.png"/><Relationship Id="rId5" Type="http://schemas.openxmlformats.org/officeDocument/2006/relationships/image" Target="../media/image714.jpeg"/><Relationship Id="rId4" Type="http://schemas.openxmlformats.org/officeDocument/2006/relationships/image" Target="../media/image713.jpeg"/></Relationships>
</file>

<file path=ppt/slides/_rels/slide288.xml.rels><?xml version="1.0" encoding="UTF-8" standalone="yes"?>
<Relationships xmlns="http://schemas.openxmlformats.org/package/2006/relationships"><Relationship Id="rId8" Type="http://schemas.openxmlformats.org/officeDocument/2006/relationships/image" Target="../media/image720.png"/><Relationship Id="rId3" Type="http://schemas.openxmlformats.org/officeDocument/2006/relationships/image" Target="../media/image715.jpeg"/><Relationship Id="rId7" Type="http://schemas.openxmlformats.org/officeDocument/2006/relationships/image" Target="../media/image719.jpeg"/><Relationship Id="rId2" Type="http://schemas.openxmlformats.org/officeDocument/2006/relationships/slideLayout" Target="../slideLayouts/slideLayout55.xml"/><Relationship Id="rId1" Type="http://schemas.openxmlformats.org/officeDocument/2006/relationships/video" Target="file:///F:\TAI%20LIEU%20BAI%20GIANG%20TQ\My%20Documents\Tong%20DE%20AN%20PHIM%20ANH%20ML-2006-2\Nhanh%206-%20Triet%202%20-%20SINH\NHANH-6-DAFM-06\N6-N4-PHIM\Chien%20thang%20phat%20xit.WMV" TargetMode="External"/><Relationship Id="rId6" Type="http://schemas.openxmlformats.org/officeDocument/2006/relationships/image" Target="../media/image718.jpeg"/><Relationship Id="rId5" Type="http://schemas.openxmlformats.org/officeDocument/2006/relationships/image" Target="../media/image717.png"/><Relationship Id="rId4" Type="http://schemas.openxmlformats.org/officeDocument/2006/relationships/image" Target="../media/image716.png"/><Relationship Id="rId9" Type="http://schemas.openxmlformats.org/officeDocument/2006/relationships/image" Target="../media/image1.png"/></Relationships>
</file>

<file path=ppt/slides/_rels/slide289.xml.rels><?xml version="1.0" encoding="UTF-8" standalone="yes"?>
<Relationships xmlns="http://schemas.openxmlformats.org/package/2006/relationships"><Relationship Id="rId3" Type="http://schemas.openxmlformats.org/officeDocument/2006/relationships/image" Target="../media/image721.png"/><Relationship Id="rId7" Type="http://schemas.openxmlformats.org/officeDocument/2006/relationships/image" Target="../media/image1.png"/><Relationship Id="rId2" Type="http://schemas.openxmlformats.org/officeDocument/2006/relationships/image" Target="../media/image359.png"/><Relationship Id="rId1" Type="http://schemas.openxmlformats.org/officeDocument/2006/relationships/slideLayout" Target="../slideLayouts/slideLayout323.xml"/><Relationship Id="rId6" Type="http://schemas.openxmlformats.org/officeDocument/2006/relationships/image" Target="../media/image724.png"/><Relationship Id="rId5" Type="http://schemas.openxmlformats.org/officeDocument/2006/relationships/image" Target="../media/image723.jpeg"/><Relationship Id="rId4" Type="http://schemas.openxmlformats.org/officeDocument/2006/relationships/image" Target="../media/image722.jpeg"/></Relationships>
</file>

<file path=ppt/slides/_rels/slide290.xml.rels><?xml version="1.0" encoding="UTF-8" standalone="yes"?>
<Relationships xmlns="http://schemas.openxmlformats.org/package/2006/relationships"><Relationship Id="rId3" Type="http://schemas.openxmlformats.org/officeDocument/2006/relationships/image" Target="../media/image726.png"/><Relationship Id="rId2" Type="http://schemas.openxmlformats.org/officeDocument/2006/relationships/image" Target="../media/image725.jpeg"/><Relationship Id="rId1" Type="http://schemas.openxmlformats.org/officeDocument/2006/relationships/slideLayout" Target="../slideLayouts/slideLayout89.xml"/><Relationship Id="rId5" Type="http://schemas.openxmlformats.org/officeDocument/2006/relationships/image" Target="../media/image1.png"/><Relationship Id="rId4" Type="http://schemas.openxmlformats.org/officeDocument/2006/relationships/image" Target="../media/image727.png"/></Relationships>
</file>

<file path=ppt/slides/_rels/slide291.xml.rels><?xml version="1.0" encoding="UTF-8" standalone="yes"?>
<Relationships xmlns="http://schemas.openxmlformats.org/package/2006/relationships"><Relationship Id="rId3" Type="http://schemas.openxmlformats.org/officeDocument/2006/relationships/image" Target="../media/image729.jpeg"/><Relationship Id="rId2" Type="http://schemas.openxmlformats.org/officeDocument/2006/relationships/image" Target="../media/image728.png"/><Relationship Id="rId1" Type="http://schemas.openxmlformats.org/officeDocument/2006/relationships/slideLayout" Target="../slideLayouts/slideLayout25.xml"/><Relationship Id="rId5" Type="http://schemas.openxmlformats.org/officeDocument/2006/relationships/image" Target="../media/image1.png"/><Relationship Id="rId4" Type="http://schemas.openxmlformats.org/officeDocument/2006/relationships/image" Target="../media/image730.jpg"/></Relationships>
</file>

<file path=ppt/slides/_rels/slide29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731.png"/><Relationship Id="rId1" Type="http://schemas.openxmlformats.org/officeDocument/2006/relationships/slideLayout" Target="../slideLayouts/slideLayout55.xml"/></Relationships>
</file>

<file path=ppt/slides/_rels/slide29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xml"/><Relationship Id="rId1" Type="http://schemas.openxmlformats.org/officeDocument/2006/relationships/slideLayout" Target="../slideLayouts/slideLayout284.xml"/></Relationships>
</file>

<file path=ppt/slides/_rels/slide294.xml.rels><?xml version="1.0" encoding="UTF-8" standalone="yes"?>
<Relationships xmlns="http://schemas.openxmlformats.org/package/2006/relationships"><Relationship Id="rId3" Type="http://schemas.openxmlformats.org/officeDocument/2006/relationships/image" Target="../media/image732.png"/><Relationship Id="rId2" Type="http://schemas.openxmlformats.org/officeDocument/2006/relationships/notesSlide" Target="../notesSlides/notesSlide19.xml"/><Relationship Id="rId1" Type="http://schemas.openxmlformats.org/officeDocument/2006/relationships/slideLayout" Target="../slideLayouts/slideLayout278.xml"/><Relationship Id="rId6" Type="http://schemas.openxmlformats.org/officeDocument/2006/relationships/image" Target="../media/image1.png"/><Relationship Id="rId5" Type="http://schemas.openxmlformats.org/officeDocument/2006/relationships/image" Target="../media/image734.png"/><Relationship Id="rId4" Type="http://schemas.openxmlformats.org/officeDocument/2006/relationships/image" Target="../media/image733.png"/></Relationships>
</file>

<file path=ppt/slides/_rels/slide29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735.jpg"/><Relationship Id="rId1" Type="http://schemas.openxmlformats.org/officeDocument/2006/relationships/slideLayout" Target="../slideLayouts/slideLayout229.xml"/></Relationships>
</file>

<file path=ppt/slides/_rels/slide296.xml.rels><?xml version="1.0" encoding="UTF-8" standalone="yes"?>
<Relationships xmlns="http://schemas.openxmlformats.org/package/2006/relationships"><Relationship Id="rId3" Type="http://schemas.openxmlformats.org/officeDocument/2006/relationships/image" Target="../media/image736.jpg"/><Relationship Id="rId2" Type="http://schemas.openxmlformats.org/officeDocument/2006/relationships/image" Target="../media/image376.jpeg"/><Relationship Id="rId1" Type="http://schemas.openxmlformats.org/officeDocument/2006/relationships/slideLayout" Target="../slideLayouts/slideLayout240.xml"/><Relationship Id="rId4" Type="http://schemas.openxmlformats.org/officeDocument/2006/relationships/image" Target="../media/image1.png"/></Relationships>
</file>

<file path=ppt/slides/_rels/slide29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737.jpeg"/><Relationship Id="rId1" Type="http://schemas.openxmlformats.org/officeDocument/2006/relationships/slideLayout" Target="../slideLayouts/slideLayout25.xml"/></Relationships>
</file>

<file path=ppt/slides/_rels/slide29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50.xml"/></Relationships>
</file>

<file path=ppt/slides/_rels/slide29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738.jpeg"/><Relationship Id="rId1" Type="http://schemas.openxmlformats.org/officeDocument/2006/relationships/slideLayout" Target="../slideLayouts/slideLayout5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0290" name="Picture 2" descr="590 Football ý tưởng | bóng đá, thể thao, arsenal football"/>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93" y="21617"/>
            <a:ext cx="12192000" cy="6858000"/>
          </a:xfrm>
          <a:prstGeom prst="rect">
            <a:avLst/>
          </a:prstGeom>
          <a:noFill/>
          <a:ln>
            <a:solidFill>
              <a:schemeClr val="bg1"/>
            </a:solidFill>
          </a:ln>
          <a:extLst>
            <a:ext uri="{909E8E84-426E-40DD-AFC4-6F175D3DCCD1}">
              <a14:hiddenFill xmlns:a14="http://schemas.microsoft.com/office/drawing/2010/main">
                <a:solidFill>
                  <a:srgbClr val="FFFFFF"/>
                </a:solidFill>
              </a14:hiddenFill>
            </a:ext>
          </a:extLst>
        </p:spPr>
      </p:pic>
      <p:pic>
        <p:nvPicPr>
          <p:cNvPr id="4" name="Picture 22" descr="Káº¿t quáº£ hÃ¬nh áº£nh cho logo Äáº¡i há»c cÃ´ng nghiá»p thá»±c pháº©m"/>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9906000" y="11804"/>
            <a:ext cx="2285999" cy="1353357"/>
          </a:xfrm>
          <a:prstGeom prst="rect">
            <a:avLst/>
          </a:prstGeom>
          <a:solidFill>
            <a:schemeClr val="accent2"/>
          </a:solidFill>
          <a:ln>
            <a:noFill/>
          </a:ln>
        </p:spPr>
      </p:pic>
      <p:sp>
        <p:nvSpPr>
          <p:cNvPr id="5" name="Rectangle 4"/>
          <p:cNvSpPr>
            <a:spLocks noChangeArrowheads="1"/>
          </p:cNvSpPr>
          <p:nvPr/>
        </p:nvSpPr>
        <p:spPr bwMode="auto">
          <a:xfrm>
            <a:off x="2484041" y="1469491"/>
            <a:ext cx="6557963" cy="72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sp>
        <p:nvSpPr>
          <p:cNvPr id="6" name="Rectangle 5"/>
          <p:cNvSpPr>
            <a:spLocks noChangeArrowheads="1"/>
          </p:cNvSpPr>
          <p:nvPr/>
        </p:nvSpPr>
        <p:spPr bwMode="auto">
          <a:xfrm>
            <a:off x="112918" y="2049778"/>
            <a:ext cx="117659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3600" b="1" dirty="0">
                <a:solidFill>
                  <a:srgbClr val="008000"/>
                </a:solidFill>
                <a:latin typeface="Arial" panose="020B0604020202020204" pitchFamily="34" charset="0"/>
                <a:cs typeface="Arial" panose="020B0604020202020204" pitchFamily="34" charset="0"/>
              </a:rPr>
              <a:t>TRIẾT HỌC MÁC – LÊNIN </a:t>
            </a:r>
            <a:endParaRPr lang="en-US" altLang="en-US" sz="3600" dirty="0">
              <a:solidFill>
                <a:srgbClr val="008000"/>
              </a:solidFill>
              <a:latin typeface="Arial" panose="020B0604020202020204" pitchFamily="34" charset="0"/>
              <a:cs typeface="Arial" panose="020B0604020202020204" pitchFamily="34" charset="0"/>
            </a:endParaRPr>
          </a:p>
        </p:txBody>
      </p:sp>
      <p:sp>
        <p:nvSpPr>
          <p:cNvPr id="7" name="Rectangle 6"/>
          <p:cNvSpPr/>
          <p:nvPr/>
        </p:nvSpPr>
        <p:spPr>
          <a:xfrm>
            <a:off x="88969" y="202693"/>
            <a:ext cx="9512231" cy="830997"/>
          </a:xfrm>
          <a:prstGeom prst="rect">
            <a:avLst/>
          </a:prstGeom>
          <a:solidFill>
            <a:schemeClr val="bg1"/>
          </a:solidFill>
        </p:spPr>
        <p:txBody>
          <a:bodyPr wrap="square">
            <a:spAutoFit/>
          </a:bodyPr>
          <a:lstStyle/>
          <a:p>
            <a:pPr>
              <a:spcBef>
                <a:spcPts val="0"/>
              </a:spcBef>
              <a:spcAft>
                <a:spcPts val="0"/>
              </a:spcAft>
              <a:defRPr/>
            </a:pPr>
            <a:r>
              <a:rPr lang="en-US" altLang="en-US" sz="2400" b="1" dirty="0">
                <a:latin typeface="+mn-lt"/>
                <a:ea typeface="Calibri" pitchFamily="34" charset="0"/>
                <a:cs typeface="Times New Roman" pitchFamily="18" charset="0"/>
              </a:rPr>
              <a:t>TRƯỜNG ĐH CÔNG </a:t>
            </a:r>
            <a:r>
              <a:rPr lang="en-US" altLang="en-US" sz="2400" b="1" dirty="0" smtClean="0">
                <a:ea typeface="Calibri" pitchFamily="34" charset="0"/>
                <a:cs typeface="Times New Roman" pitchFamily="18" charset="0"/>
              </a:rPr>
              <a:t>THƯƠNG THÀNH PHỐ </a:t>
            </a:r>
            <a:r>
              <a:rPr lang="en-US" altLang="en-US" sz="2400" b="1" dirty="0" smtClean="0">
                <a:latin typeface="+mn-lt"/>
                <a:ea typeface="Calibri" pitchFamily="34" charset="0"/>
                <a:cs typeface="Times New Roman" pitchFamily="18" charset="0"/>
              </a:rPr>
              <a:t>HỒ </a:t>
            </a:r>
            <a:r>
              <a:rPr lang="en-US" altLang="en-US" sz="2400" b="1" dirty="0">
                <a:latin typeface="+mn-lt"/>
                <a:ea typeface="Calibri" pitchFamily="34" charset="0"/>
                <a:cs typeface="Times New Roman" pitchFamily="18" charset="0"/>
              </a:rPr>
              <a:t>CHÍ MINH</a:t>
            </a:r>
          </a:p>
          <a:p>
            <a:pPr algn="ctr">
              <a:spcBef>
                <a:spcPts val="0"/>
              </a:spcBef>
              <a:spcAft>
                <a:spcPts val="0"/>
              </a:spcAft>
              <a:defRPr/>
            </a:pPr>
            <a:r>
              <a:rPr lang="en-US" altLang="en-US" sz="2400" b="1" dirty="0">
                <a:latin typeface="+mn-lt"/>
                <a:ea typeface="Calibri" pitchFamily="34" charset="0"/>
                <a:cs typeface="Times New Roman" pitchFamily="18" charset="0"/>
              </a:rPr>
              <a:t>KHOA CHÍNH TRỊ - LUẬT</a:t>
            </a:r>
          </a:p>
        </p:txBody>
      </p:sp>
      <p:grpSp>
        <p:nvGrpSpPr>
          <p:cNvPr id="8" name="Group 11"/>
          <p:cNvGrpSpPr>
            <a:grpSpLocks/>
          </p:cNvGrpSpPr>
          <p:nvPr/>
        </p:nvGrpSpPr>
        <p:grpSpPr bwMode="auto">
          <a:xfrm>
            <a:off x="112918" y="2696109"/>
            <a:ext cx="2156222" cy="1450181"/>
            <a:chOff x="5225" y="9335"/>
            <a:chExt cx="2520" cy="1750"/>
          </a:xfrm>
        </p:grpSpPr>
        <p:sp>
          <p:nvSpPr>
            <p:cNvPr id="9" name="AutoShape 20" descr="2"/>
            <p:cNvSpPr>
              <a:spLocks noChangeArrowheads="1"/>
            </p:cNvSpPr>
            <p:nvPr/>
          </p:nvSpPr>
          <p:spPr bwMode="auto">
            <a:xfrm>
              <a:off x="5225" y="10185"/>
              <a:ext cx="2520" cy="900"/>
            </a:xfrm>
            <a:prstGeom prst="wave">
              <a:avLst>
                <a:gd name="adj1" fmla="val 20644"/>
                <a:gd name="adj2" fmla="val 0"/>
              </a:avLst>
            </a:prstGeom>
            <a:blipFill dpi="0" rotWithShape="0">
              <a:blip r:embed="rId4"/>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000000"/>
                </a:solidFill>
                <a:latin typeface=".VnTime" pitchFamily="34" charset="0"/>
                <a:cs typeface="Arial" panose="020B0604020202020204" pitchFamily="34" charset="0"/>
              </a:endParaRPr>
            </a:p>
          </p:txBody>
        </p:sp>
        <p:pic>
          <p:nvPicPr>
            <p:cNvPr id="10" name="Picture 19" descr="cosmoS"/>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8" descr="BOOK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7" descr="BOOK1"/>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6" descr="QUILLPEN"/>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Text Box 15"/>
            <p:cNvSpPr txBox="1">
              <a:spLocks noChangeArrowheads="1"/>
            </p:cNvSpPr>
            <p:nvPr/>
          </p:nvSpPr>
          <p:spPr bwMode="auto">
            <a:xfrm>
              <a:off x="5867" y="9897"/>
              <a:ext cx="90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a:spcBef>
                  <a:spcPct val="0"/>
                </a:spcBef>
                <a:buFontTx/>
                <a:buNone/>
              </a:pPr>
              <a:r>
                <a:rPr lang="vi-VN" altLang="en-US" sz="600" b="1">
                  <a:solidFill>
                    <a:srgbClr val="000000"/>
                  </a:solidFill>
                  <a:latin typeface="VNbangkok"/>
                  <a:cs typeface="Times New Roman" panose="02020603050405020304" pitchFamily="18" charset="0"/>
                </a:rPr>
                <a:t> </a:t>
              </a:r>
              <a:endParaRPr lang="vi-VN" altLang="en-US" sz="1350">
                <a:solidFill>
                  <a:srgbClr val="000000"/>
                </a:solidFill>
                <a:latin typeface=".VnTime" pitchFamily="34" charset="0"/>
                <a:cs typeface="Arial" panose="020B0604020202020204" pitchFamily="34" charset="0"/>
              </a:endParaRPr>
            </a:p>
          </p:txBody>
        </p:sp>
        <p:sp>
          <p:nvSpPr>
            <p:cNvPr id="15" name="Text Box 14"/>
            <p:cNvSpPr txBox="1">
              <a:spLocks noChangeArrowheads="1"/>
            </p:cNvSpPr>
            <p:nvPr/>
          </p:nvSpPr>
          <p:spPr bwMode="auto">
            <a:xfrm>
              <a:off x="6665" y="9863"/>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sp>
          <p:nvSpPr>
            <p:cNvPr id="16" name="WordArt 13"/>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a:r>
                <a:rPr lang="en-US" sz="2700" b="1" kern="10">
                  <a:solidFill>
                    <a:srgbClr val="FFFFFF"/>
                  </a:solidFill>
                  <a:latin typeface="VNbritannic"/>
                </a:rPr>
                <a:t>NÀM </a:t>
              </a:r>
            </a:p>
          </p:txBody>
        </p:sp>
        <p:sp>
          <p:nvSpPr>
            <p:cNvPr id="17" name="Text Box 12"/>
            <p:cNvSpPr txBox="1">
              <a:spLocks noChangeArrowheads="1"/>
            </p:cNvSpPr>
            <p:nvPr/>
          </p:nvSpPr>
          <p:spPr bwMode="auto">
            <a:xfrm>
              <a:off x="6623" y="10049"/>
              <a:ext cx="72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grpSp>
      <p:sp>
        <p:nvSpPr>
          <p:cNvPr id="19" name="Rectangle 18"/>
          <p:cNvSpPr/>
          <p:nvPr/>
        </p:nvSpPr>
        <p:spPr>
          <a:xfrm>
            <a:off x="6858000" y="5142018"/>
            <a:ext cx="2364750" cy="646331"/>
          </a:xfrm>
          <a:prstGeom prst="rect">
            <a:avLst/>
          </a:prstGeom>
        </p:spPr>
        <p:txBody>
          <a:bodyPr wrap="none">
            <a:spAutoFit/>
          </a:bodyPr>
          <a:lstStyle/>
          <a:p>
            <a:pPr algn="ctr"/>
            <a:r>
              <a:rPr lang="en-US" altLang="en-US" b="1" dirty="0">
                <a:solidFill>
                  <a:srgbClr val="C00000"/>
                </a:solidFill>
                <a:ea typeface="Calibri" panose="020F0502020204030204" pitchFamily="34" charset="0"/>
                <a:cs typeface="Times New Roman" panose="02020603050405020304" pitchFamily="18" charset="0"/>
              </a:rPr>
              <a:t>GIẢNG VIÊN</a:t>
            </a:r>
          </a:p>
          <a:p>
            <a:pPr algn="ctr"/>
            <a:r>
              <a:rPr lang="en-US" altLang="en-US" b="1" dirty="0">
                <a:solidFill>
                  <a:srgbClr val="006600"/>
                </a:solidFill>
                <a:ea typeface="Calibri" panose="020F0502020204030204" pitchFamily="34" charset="0"/>
                <a:cs typeface="Times New Roman" panose="02020603050405020304" pitchFamily="18" charset="0"/>
              </a:rPr>
              <a:t>HOÀNG THỊ TRANG</a:t>
            </a:r>
            <a:endParaRPr lang="en-US" altLang="en-US" dirty="0">
              <a:solidFill>
                <a:srgbClr val="006600"/>
              </a:solidFill>
              <a:ea typeface="Calibri" panose="020F0502020204030204" pitchFamily="34" charset="0"/>
              <a:cs typeface="Times New Roman" panose="02020603050405020304" pitchFamily="18" charset="0"/>
            </a:endParaRPr>
          </a:p>
        </p:txBody>
      </p:sp>
      <p:sp>
        <p:nvSpPr>
          <p:cNvPr id="2" name="Minus 1"/>
          <p:cNvSpPr/>
          <p:nvPr/>
        </p:nvSpPr>
        <p:spPr>
          <a:xfrm>
            <a:off x="4343400" y="2696109"/>
            <a:ext cx="2971800" cy="199491"/>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Group 21"/>
          <p:cNvGrpSpPr>
            <a:grpSpLocks/>
          </p:cNvGrpSpPr>
          <p:nvPr/>
        </p:nvGrpSpPr>
        <p:grpSpPr bwMode="auto">
          <a:xfrm flipV="1">
            <a:off x="4293" y="1182960"/>
            <a:ext cx="10435107" cy="45719"/>
            <a:chOff x="240" y="528"/>
            <a:chExt cx="5298" cy="48"/>
          </a:xfrm>
        </p:grpSpPr>
        <p:sp>
          <p:nvSpPr>
            <p:cNvPr id="22" name="Line 7"/>
            <p:cNvSpPr>
              <a:spLocks noChangeShapeType="1"/>
            </p:cNvSpPr>
            <p:nvPr/>
          </p:nvSpPr>
          <p:spPr bwMode="auto">
            <a:xfrm>
              <a:off x="240" y="576"/>
              <a:ext cx="2688" cy="0"/>
            </a:xfrm>
            <a:prstGeom prst="line">
              <a:avLst/>
            </a:prstGeom>
            <a:noFill/>
            <a:ln w="127000">
              <a:solidFill>
                <a:srgbClr val="33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 name="Line 8"/>
            <p:cNvSpPr>
              <a:spLocks noChangeShapeType="1"/>
            </p:cNvSpPr>
            <p:nvPr/>
          </p:nvSpPr>
          <p:spPr bwMode="auto">
            <a:xfrm>
              <a:off x="240" y="528"/>
              <a:ext cx="5298" cy="0"/>
            </a:xfrm>
            <a:prstGeom prst="line">
              <a:avLst/>
            </a:prstGeom>
            <a:noFill/>
            <a:ln w="12700">
              <a:solidFill>
                <a:srgbClr val="33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2065289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childTnLst>
                                </p:cTn>
                              </p:par>
                              <p:par>
                                <p:cTn id="15" presetID="53" presetClass="entr" presetSubtype="16" fill="hold" nodeType="with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p:cTn id="17" dur="500" fill="hold"/>
                                        <p:tgtEl>
                                          <p:spTgt spid="8"/>
                                        </p:tgtEl>
                                        <p:attrNameLst>
                                          <p:attrName>ppt_w</p:attrName>
                                        </p:attrNameLst>
                                      </p:cBhvr>
                                      <p:tavLst>
                                        <p:tav tm="0">
                                          <p:val>
                                            <p:fltVal val="0"/>
                                          </p:val>
                                        </p:tav>
                                        <p:tav tm="100000">
                                          <p:val>
                                            <p:strVal val="#ppt_w"/>
                                          </p:val>
                                        </p:tav>
                                      </p:tavLst>
                                    </p:anim>
                                    <p:anim calcmode="lin" valueType="num">
                                      <p:cBhvr>
                                        <p:cTn id="18" dur="500" fill="hold"/>
                                        <p:tgtEl>
                                          <p:spTgt spid="8"/>
                                        </p:tgtEl>
                                        <p:attrNameLst>
                                          <p:attrName>ppt_h</p:attrName>
                                        </p:attrNameLst>
                                      </p:cBhvr>
                                      <p:tavLst>
                                        <p:tav tm="0">
                                          <p:val>
                                            <p:fltVal val="0"/>
                                          </p:val>
                                        </p:tav>
                                        <p:tav tm="100000">
                                          <p:val>
                                            <p:strVal val="#ppt_h"/>
                                          </p:val>
                                        </p:tav>
                                      </p:tavLst>
                                    </p:anim>
                                    <p:animEffect transition="in" filter="fade">
                                      <p:cBhvr>
                                        <p:cTn id="19"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1314" name="Picture 2" descr="Clipart hd grati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1999" cy="77724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4114800" y="4103038"/>
            <a:ext cx="7354332" cy="1569660"/>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pPr algn="ctr"/>
            <a:r>
              <a:rPr lang="en-US" altLang="en-US" sz="4800" b="1" dirty="0">
                <a:solidFill>
                  <a:srgbClr val="0000CC"/>
                </a:solidFill>
                <a:cs typeface="Times New Roman" panose="02020603050405020304" pitchFamily="18" charset="0"/>
              </a:rPr>
              <a:t>CHỦ NGHĨA DUY VẬT BIỆN CHỨNG</a:t>
            </a:r>
            <a:endParaRPr lang="en-US" sz="4800" b="1" dirty="0">
              <a:solidFill>
                <a:srgbClr val="0000CC"/>
              </a:solidFill>
            </a:endParaRPr>
          </a:p>
        </p:txBody>
      </p:sp>
      <p:sp>
        <p:nvSpPr>
          <p:cNvPr id="4" name="Rectangle 3"/>
          <p:cNvSpPr/>
          <p:nvPr/>
        </p:nvSpPr>
        <p:spPr>
          <a:xfrm>
            <a:off x="5791200" y="3136612"/>
            <a:ext cx="2743200" cy="584775"/>
          </a:xfrm>
          <a:prstGeom prst="rect">
            <a:avLst/>
          </a:prstGeom>
        </p:spPr>
        <p:txBody>
          <a:bodyPr wrap="square">
            <a:spAutoFit/>
          </a:bodyPr>
          <a:lstStyle/>
          <a:p>
            <a:r>
              <a:rPr lang="en-US" sz="3200" b="1" dirty="0">
                <a:solidFill>
                  <a:srgbClr val="FF0000"/>
                </a:solidFill>
                <a:cs typeface="Times New Roman" charset="0"/>
              </a:rPr>
              <a:t>CH</a:t>
            </a:r>
            <a:r>
              <a:rPr lang="vi-VN" sz="3200" b="1" dirty="0">
                <a:solidFill>
                  <a:srgbClr val="FF0000"/>
                </a:solidFill>
                <a:cs typeface="Times New Roman" charset="0"/>
              </a:rPr>
              <a:t>Ư</a:t>
            </a:r>
            <a:r>
              <a:rPr lang="en-US" sz="3200" b="1" dirty="0">
                <a:solidFill>
                  <a:srgbClr val="FF0000"/>
                </a:solidFill>
                <a:cs typeface="Times New Roman" charset="0"/>
              </a:rPr>
              <a:t>ƠNG 2</a:t>
            </a:r>
            <a:endParaRPr lang="en-US" sz="3200" b="1" dirty="0">
              <a:solidFill>
                <a:srgbClr val="FF0000"/>
              </a:solidFill>
            </a:endParaRPr>
          </a:p>
        </p:txBody>
      </p:sp>
      <p:pic>
        <p:nvPicPr>
          <p:cNvPr id="5" name="Picture 2" descr="Image result for chá»§ nghÄ©a mÃ¡c lÃªni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2002971"/>
            <a:ext cx="3429000" cy="4191000"/>
          </a:xfrm>
          <a:prstGeom prst="rect">
            <a:avLst/>
          </a:prstGeom>
          <a:noFill/>
          <a:extLst>
            <a:ext uri="{909E8E84-426E-40DD-AFC4-6F175D3DCCD1}">
              <a14:hiddenFill xmlns:a14="http://schemas.microsoft.com/office/drawing/2010/main">
                <a:solidFill>
                  <a:srgbClr val="FFFFFF"/>
                </a:solidFill>
              </a14:hiddenFill>
            </a:ext>
          </a:extLst>
        </p:spPr>
      </p:pic>
      <p:sp>
        <p:nvSpPr>
          <p:cNvPr id="2" name="Minus 1"/>
          <p:cNvSpPr/>
          <p:nvPr/>
        </p:nvSpPr>
        <p:spPr>
          <a:xfrm>
            <a:off x="5505966" y="3721387"/>
            <a:ext cx="2952234" cy="11305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5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6986453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3354846"/>
            <a:ext cx="12192000" cy="3503153"/>
          </a:xfrm>
          <a:prstGeom prst="rect">
            <a:avLst/>
          </a:prstGeom>
        </p:spPr>
      </p:pic>
      <p:grpSp>
        <p:nvGrpSpPr>
          <p:cNvPr id="3" name="Group 8"/>
          <p:cNvGrpSpPr>
            <a:grpSpLocks/>
          </p:cNvGrpSpPr>
          <p:nvPr/>
        </p:nvGrpSpPr>
        <p:grpSpPr bwMode="auto">
          <a:xfrm>
            <a:off x="1347952" y="2060603"/>
            <a:ext cx="8686800" cy="3733800"/>
            <a:chOff x="611560" y="1397000"/>
            <a:chExt cx="8064896" cy="4840312"/>
          </a:xfrm>
        </p:grpSpPr>
        <p:graphicFrame>
          <p:nvGraphicFramePr>
            <p:cNvPr id="4" name="Diagram 3"/>
            <p:cNvGraphicFramePr/>
            <p:nvPr>
              <p:extLst>
                <p:ext uri="{D42A27DB-BD31-4B8C-83A1-F6EECF244321}">
                  <p14:modId xmlns:p14="http://schemas.microsoft.com/office/powerpoint/2010/main" val="3888862554"/>
                </p:ext>
              </p:extLst>
            </p:nvPr>
          </p:nvGraphicFramePr>
          <p:xfrm>
            <a:off x="611560" y="1397000"/>
            <a:ext cx="8064896" cy="484031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TextBox 4"/>
            <p:cNvSpPr txBox="1"/>
            <p:nvPr/>
          </p:nvSpPr>
          <p:spPr>
            <a:xfrm>
              <a:off x="675844" y="2067800"/>
              <a:ext cx="936104" cy="584778"/>
            </a:xfrm>
            <a:prstGeom prst="rect">
              <a:avLst/>
            </a:prstGeom>
            <a:noFill/>
          </p:spPr>
          <p:txBody>
            <a:bodyPr>
              <a:spAutoFit/>
            </a:bodyPr>
            <a:lstStyle/>
            <a:p>
              <a:pPr algn="ctr" eaLnBrk="0" fontAlgn="base" hangingPunct="0">
                <a:spcBef>
                  <a:spcPct val="0"/>
                </a:spcBef>
                <a:spcAft>
                  <a:spcPct val="0"/>
                </a:spcAft>
                <a:defRPr/>
              </a:pPr>
              <a:r>
                <a:rPr lang="en-US" sz="3200" b="1" dirty="0">
                  <a:ln w="22225">
                    <a:solidFill>
                      <a:srgbClr val="BAAA12"/>
                    </a:solidFill>
                    <a:prstDash val="solid"/>
                  </a:ln>
                  <a:solidFill>
                    <a:schemeClr val="bg1"/>
                  </a:solidFill>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I.</a:t>
              </a:r>
            </a:p>
          </p:txBody>
        </p:sp>
        <p:sp>
          <p:nvSpPr>
            <p:cNvPr id="6" name="TextBox 5"/>
            <p:cNvSpPr txBox="1"/>
            <p:nvPr/>
          </p:nvSpPr>
          <p:spPr>
            <a:xfrm>
              <a:off x="1179900" y="3394941"/>
              <a:ext cx="864096" cy="584778"/>
            </a:xfrm>
            <a:prstGeom prst="rect">
              <a:avLst/>
            </a:prstGeom>
            <a:noFill/>
          </p:spPr>
          <p:txBody>
            <a:bodyPr>
              <a:spAutoFit/>
            </a:bodyPr>
            <a:lstStyle/>
            <a:p>
              <a:pPr eaLnBrk="0" fontAlgn="base" hangingPunct="0">
                <a:spcBef>
                  <a:spcPct val="0"/>
                </a:spcBef>
                <a:spcAft>
                  <a:spcPct val="0"/>
                </a:spcAft>
                <a:defRPr/>
              </a:pPr>
              <a:r>
                <a:rPr lang="en-US" sz="3200" b="1" dirty="0">
                  <a:ln w="22225">
                    <a:solidFill>
                      <a:srgbClr val="BAAA12"/>
                    </a:solidFill>
                    <a:prstDash val="solid"/>
                  </a:ln>
                  <a:solidFill>
                    <a:schemeClr val="bg1"/>
                  </a:solidFill>
                  <a:latin typeface="Times New Roman" panose="02020603050405020304" pitchFamily="18" charset="0"/>
                  <a:cs typeface="Times New Roman" panose="02020603050405020304" pitchFamily="18" charset="0"/>
                </a:rPr>
                <a:t>II.</a:t>
              </a:r>
            </a:p>
          </p:txBody>
        </p:sp>
        <p:sp>
          <p:nvSpPr>
            <p:cNvPr id="7" name="TextBox 6"/>
            <p:cNvSpPr txBox="1"/>
            <p:nvPr/>
          </p:nvSpPr>
          <p:spPr>
            <a:xfrm>
              <a:off x="827584" y="4942909"/>
              <a:ext cx="936104" cy="584778"/>
            </a:xfrm>
            <a:prstGeom prst="rect">
              <a:avLst/>
            </a:prstGeom>
            <a:noFill/>
          </p:spPr>
          <p:txBody>
            <a:bodyPr>
              <a:spAutoFit/>
            </a:bodyPr>
            <a:lstStyle/>
            <a:p>
              <a:pPr eaLnBrk="0" fontAlgn="base" hangingPunct="0">
                <a:spcBef>
                  <a:spcPct val="0"/>
                </a:spcBef>
                <a:spcAft>
                  <a:spcPct val="0"/>
                </a:spcAft>
                <a:defRPr/>
              </a:pPr>
              <a:r>
                <a:rPr lang="en-US" sz="3200" b="1" dirty="0">
                  <a:ln w="22225">
                    <a:solidFill>
                      <a:srgbClr val="BAAA12"/>
                    </a:solidFill>
                    <a:prstDash val="solid"/>
                  </a:ln>
                  <a:solidFill>
                    <a:srgbClr val="BAAA12">
                      <a:lumMod val="40000"/>
                      <a:lumOff val="60000"/>
                    </a:srgbClr>
                  </a:solidFill>
                  <a:latin typeface="Times New Roman" panose="02020603050405020304" pitchFamily="18" charset="0"/>
                  <a:cs typeface="Times New Roman" panose="02020603050405020304" pitchFamily="18" charset="0"/>
                </a:rPr>
                <a:t>III.</a:t>
              </a:r>
            </a:p>
          </p:txBody>
        </p:sp>
      </p:grpSp>
      <p:sp>
        <p:nvSpPr>
          <p:cNvPr id="8" name="Rectangle 2"/>
          <p:cNvSpPr txBox="1">
            <a:spLocks noChangeArrowheads="1"/>
          </p:cNvSpPr>
          <p:nvPr/>
        </p:nvSpPr>
        <p:spPr bwMode="black">
          <a:xfrm>
            <a:off x="2360158" y="1447800"/>
            <a:ext cx="7714008" cy="563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altLang="en-US" b="1" dirty="0">
                <a:solidFill>
                  <a:srgbClr val="000000"/>
                </a:solidFill>
                <a:latin typeface="+mn-lt"/>
                <a:ea typeface="Tahoma" panose="020B0604030504040204" pitchFamily="34" charset="0"/>
                <a:cs typeface="Times New Roman" panose="02020603050405020304" pitchFamily="18" charset="0"/>
              </a:rPr>
              <a:t>NỘI DUNG CHÍNH CỦA CHƯƠNG II</a:t>
            </a:r>
          </a:p>
        </p:txBody>
      </p:sp>
      <p:sp>
        <p:nvSpPr>
          <p:cNvPr id="9" name="Minus 8"/>
          <p:cNvSpPr/>
          <p:nvPr/>
        </p:nvSpPr>
        <p:spPr>
          <a:xfrm>
            <a:off x="4800600" y="2133600"/>
            <a:ext cx="2286000" cy="45719"/>
          </a:xfrm>
          <a:prstGeom prst="mathMinus">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08789038"/>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0668000" cy="6858000"/>
          </a:xfrm>
          <a:prstGeom prst="rect">
            <a:avLst/>
          </a:prstGeom>
        </p:spPr>
      </p:pic>
      <p:sp>
        <p:nvSpPr>
          <p:cNvPr id="16" name="Title 1"/>
          <p:cNvSpPr txBox="1">
            <a:spLocks noChangeArrowheads="1"/>
          </p:cNvSpPr>
          <p:nvPr/>
        </p:nvSpPr>
        <p:spPr>
          <a:xfrm>
            <a:off x="1337623" y="1609424"/>
            <a:ext cx="7222882" cy="755394"/>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r>
              <a:rPr lang="en-US" altLang="en-US" sz="3200" b="1" kern="0" dirty="0">
                <a:latin typeface="+mn-lt"/>
                <a:cs typeface="Times New Roman" panose="02020603050405020304" pitchFamily="18" charset="0"/>
              </a:rPr>
              <a:t>I. VẬT CHẤT VÀ Ý THỨC</a:t>
            </a:r>
          </a:p>
        </p:txBody>
      </p:sp>
      <p:grpSp>
        <p:nvGrpSpPr>
          <p:cNvPr id="17" name="Group 1"/>
          <p:cNvGrpSpPr>
            <a:grpSpLocks/>
          </p:cNvGrpSpPr>
          <p:nvPr/>
        </p:nvGrpSpPr>
        <p:grpSpPr bwMode="auto">
          <a:xfrm>
            <a:off x="2880289" y="3032523"/>
            <a:ext cx="8610145" cy="1950215"/>
            <a:chOff x="755650" y="2521579"/>
            <a:chExt cx="7777163" cy="1860550"/>
          </a:xfrm>
        </p:grpSpPr>
        <p:sp>
          <p:nvSpPr>
            <p:cNvPr id="18" name="Freeform: Shape 9"/>
            <p:cNvSpPr/>
            <p:nvPr/>
          </p:nvSpPr>
          <p:spPr bwMode="auto">
            <a:xfrm>
              <a:off x="755650" y="2521579"/>
              <a:ext cx="7777163" cy="1860550"/>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spcBef>
                  <a:spcPct val="0"/>
                </a:spcBef>
                <a:spcAft>
                  <a:spcPct val="35000"/>
                </a:spcAft>
                <a:defRPr/>
              </a:pPr>
              <a:r>
                <a:rPr lang="en-US" sz="2800" b="1" dirty="0">
                  <a:solidFill>
                    <a:srgbClr val="0000CC"/>
                  </a:solidFill>
                  <a:ea typeface="Tahoma" pitchFamily="34" charset="0"/>
                  <a:cs typeface="Times New Roman" pitchFamily="18" charset="0"/>
                </a:rPr>
                <a:t>1. </a:t>
              </a:r>
              <a:r>
                <a:rPr lang="en-US" sz="2800" b="1" dirty="0" err="1">
                  <a:solidFill>
                    <a:srgbClr val="0000CC"/>
                  </a:solidFill>
                  <a:ea typeface="Tahoma" pitchFamily="34" charset="0"/>
                  <a:cs typeface="Times New Roman" pitchFamily="18" charset="0"/>
                </a:rPr>
                <a:t>Vật</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chất</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và</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các</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phương</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thức</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thức</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tồn</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tại</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của</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vật</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chất</a:t>
              </a:r>
              <a:endParaRPr lang="en-US" sz="2800" b="1" dirty="0">
                <a:solidFill>
                  <a:srgbClr val="0000CC"/>
                </a:solidFill>
              </a:endParaRPr>
            </a:p>
          </p:txBody>
        </p:sp>
        <p:sp>
          <p:nvSpPr>
            <p:cNvPr id="19" name="Straight Connector 18"/>
            <p:cNvSpPr/>
            <p:nvPr/>
          </p:nvSpPr>
          <p:spPr bwMode="auto">
            <a:xfrm>
              <a:off x="1000768" y="358919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20" name="Group 5"/>
          <p:cNvGrpSpPr>
            <a:grpSpLocks/>
          </p:cNvGrpSpPr>
          <p:nvPr/>
        </p:nvGrpSpPr>
        <p:grpSpPr bwMode="auto">
          <a:xfrm>
            <a:off x="2937208" y="4433569"/>
            <a:ext cx="8592941" cy="1657350"/>
            <a:chOff x="841372" y="3691955"/>
            <a:chExt cx="7777163" cy="1581150"/>
          </a:xfrm>
        </p:grpSpPr>
        <p:sp>
          <p:nvSpPr>
            <p:cNvPr id="21" name="Freeform: Shape 11"/>
            <p:cNvSpPr/>
            <p:nvPr/>
          </p:nvSpPr>
          <p:spPr bwMode="auto">
            <a:xfrm>
              <a:off x="841372" y="3691955"/>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FF5050"/>
                  </a:solidFill>
                  <a:ea typeface="Tahoma" pitchFamily="34" charset="0"/>
                  <a:cs typeface="Times New Roman" pitchFamily="18" charset="0"/>
                </a:rPr>
                <a:t>2. </a:t>
              </a:r>
              <a:r>
                <a:rPr lang="en-US" sz="2800" b="1" dirty="0" err="1">
                  <a:solidFill>
                    <a:srgbClr val="FF5050"/>
                  </a:solidFill>
                  <a:ea typeface="Tahoma" pitchFamily="34" charset="0"/>
                  <a:cs typeface="Times New Roman" pitchFamily="18" charset="0"/>
                </a:rPr>
                <a:t>Nguồn</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gốc</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bản</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chất</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và</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kết</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cấu</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của</a:t>
              </a:r>
              <a:r>
                <a:rPr lang="en-US" sz="2800" b="1" dirty="0">
                  <a:solidFill>
                    <a:srgbClr val="FF5050"/>
                  </a:solidFill>
                  <a:ea typeface="Tahoma" pitchFamily="34" charset="0"/>
                  <a:cs typeface="Times New Roman" pitchFamily="18" charset="0"/>
                </a:rPr>
                <a:t> ý </a:t>
              </a:r>
              <a:r>
                <a:rPr lang="en-US" sz="2800" b="1" dirty="0" err="1">
                  <a:solidFill>
                    <a:srgbClr val="FF5050"/>
                  </a:solidFill>
                  <a:ea typeface="Tahoma" pitchFamily="34" charset="0"/>
                  <a:cs typeface="Times New Roman" pitchFamily="18" charset="0"/>
                </a:rPr>
                <a:t>thức</a:t>
              </a:r>
              <a:endParaRPr lang="en-US" sz="2800" b="1" dirty="0">
                <a:solidFill>
                  <a:srgbClr val="FF5050"/>
                </a:solidFill>
              </a:endParaRPr>
            </a:p>
          </p:txBody>
        </p:sp>
        <p:sp>
          <p:nvSpPr>
            <p:cNvPr id="22" name="Straight Connector 21"/>
            <p:cNvSpPr/>
            <p:nvPr/>
          </p:nvSpPr>
          <p:spPr bwMode="auto">
            <a:xfrm>
              <a:off x="1000453" y="4508860"/>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23" name="Group 11"/>
          <p:cNvGrpSpPr>
            <a:grpSpLocks/>
          </p:cNvGrpSpPr>
          <p:nvPr/>
        </p:nvGrpSpPr>
        <p:grpSpPr bwMode="auto">
          <a:xfrm>
            <a:off x="2984516" y="5410200"/>
            <a:ext cx="8545633" cy="1657350"/>
            <a:chOff x="889716" y="3179443"/>
            <a:chExt cx="7777163" cy="1581150"/>
          </a:xfrm>
        </p:grpSpPr>
        <p:sp>
          <p:nvSpPr>
            <p:cNvPr id="24" name="Freeform: Shape 11"/>
            <p:cNvSpPr/>
            <p:nvPr/>
          </p:nvSpPr>
          <p:spPr bwMode="auto">
            <a:xfrm>
              <a:off x="889716" y="3179443"/>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006600"/>
                  </a:solidFill>
                  <a:ea typeface="Tahoma" pitchFamily="34" charset="0"/>
                  <a:cs typeface="Times New Roman" pitchFamily="18" charset="0"/>
                </a:rPr>
                <a:t>3. </a:t>
              </a:r>
              <a:r>
                <a:rPr lang="en-US" sz="2800" b="1" dirty="0" err="1">
                  <a:solidFill>
                    <a:srgbClr val="006600"/>
                  </a:solidFill>
                  <a:ea typeface="Tahoma" pitchFamily="34" charset="0"/>
                  <a:cs typeface="Times New Roman" pitchFamily="18" charset="0"/>
                </a:rPr>
                <a:t>Mối</a:t>
              </a:r>
              <a:r>
                <a:rPr lang="en-US" sz="2800" b="1" dirty="0">
                  <a:solidFill>
                    <a:srgbClr val="006600"/>
                  </a:solidFill>
                  <a:ea typeface="Tahoma" pitchFamily="34" charset="0"/>
                  <a:cs typeface="Times New Roman" pitchFamily="18" charset="0"/>
                </a:rPr>
                <a:t> </a:t>
              </a:r>
              <a:r>
                <a:rPr lang="en-US" sz="2800" b="1" dirty="0" err="1">
                  <a:solidFill>
                    <a:srgbClr val="006600"/>
                  </a:solidFill>
                  <a:ea typeface="Tahoma" pitchFamily="34" charset="0"/>
                  <a:cs typeface="Times New Roman" pitchFamily="18" charset="0"/>
                </a:rPr>
                <a:t>quan</a:t>
              </a:r>
              <a:r>
                <a:rPr lang="en-US" sz="2800" b="1" dirty="0">
                  <a:solidFill>
                    <a:srgbClr val="006600"/>
                  </a:solidFill>
                  <a:ea typeface="Tahoma" pitchFamily="34" charset="0"/>
                  <a:cs typeface="Times New Roman" pitchFamily="18" charset="0"/>
                </a:rPr>
                <a:t> </a:t>
              </a:r>
              <a:r>
                <a:rPr lang="en-US" sz="2800" b="1" dirty="0" err="1">
                  <a:solidFill>
                    <a:srgbClr val="006600"/>
                  </a:solidFill>
                  <a:ea typeface="Tahoma" pitchFamily="34" charset="0"/>
                  <a:cs typeface="Times New Roman" pitchFamily="18" charset="0"/>
                </a:rPr>
                <a:t>hệ</a:t>
              </a:r>
              <a:r>
                <a:rPr lang="en-US" sz="2800" b="1" dirty="0">
                  <a:solidFill>
                    <a:srgbClr val="006600"/>
                  </a:solidFill>
                  <a:ea typeface="Tahoma" pitchFamily="34" charset="0"/>
                  <a:cs typeface="Times New Roman" pitchFamily="18" charset="0"/>
                </a:rPr>
                <a:t> </a:t>
              </a:r>
              <a:r>
                <a:rPr lang="en-US" sz="2800" b="1" dirty="0" err="1">
                  <a:solidFill>
                    <a:srgbClr val="006600"/>
                  </a:solidFill>
                  <a:ea typeface="Tahoma" pitchFamily="34" charset="0"/>
                  <a:cs typeface="Times New Roman" pitchFamily="18" charset="0"/>
                </a:rPr>
                <a:t>giữa</a:t>
              </a:r>
              <a:r>
                <a:rPr lang="en-US" sz="2800" b="1" dirty="0">
                  <a:solidFill>
                    <a:srgbClr val="006600"/>
                  </a:solidFill>
                  <a:ea typeface="Tahoma" pitchFamily="34" charset="0"/>
                  <a:cs typeface="Times New Roman" pitchFamily="18" charset="0"/>
                </a:rPr>
                <a:t> </a:t>
              </a:r>
              <a:r>
                <a:rPr lang="en-US" sz="2800" b="1" dirty="0" err="1">
                  <a:solidFill>
                    <a:srgbClr val="006600"/>
                  </a:solidFill>
                  <a:ea typeface="Tahoma" pitchFamily="34" charset="0"/>
                  <a:cs typeface="Times New Roman" pitchFamily="18" charset="0"/>
                </a:rPr>
                <a:t>vật</a:t>
              </a:r>
              <a:r>
                <a:rPr lang="en-US" sz="2800" b="1" dirty="0">
                  <a:solidFill>
                    <a:srgbClr val="006600"/>
                  </a:solidFill>
                  <a:ea typeface="Tahoma" pitchFamily="34" charset="0"/>
                  <a:cs typeface="Times New Roman" pitchFamily="18" charset="0"/>
                </a:rPr>
                <a:t> </a:t>
              </a:r>
              <a:r>
                <a:rPr lang="en-US" sz="2800" b="1" dirty="0" err="1">
                  <a:solidFill>
                    <a:srgbClr val="006600"/>
                  </a:solidFill>
                  <a:ea typeface="Tahoma" pitchFamily="34" charset="0"/>
                  <a:cs typeface="Times New Roman" pitchFamily="18" charset="0"/>
                </a:rPr>
                <a:t>chất</a:t>
              </a:r>
              <a:r>
                <a:rPr lang="en-US" sz="2800" b="1" dirty="0">
                  <a:solidFill>
                    <a:srgbClr val="006600"/>
                  </a:solidFill>
                  <a:ea typeface="Tahoma" pitchFamily="34" charset="0"/>
                  <a:cs typeface="Times New Roman" pitchFamily="18" charset="0"/>
                </a:rPr>
                <a:t> </a:t>
              </a:r>
              <a:r>
                <a:rPr lang="en-US" sz="2800" b="1" dirty="0" err="1">
                  <a:solidFill>
                    <a:srgbClr val="006600"/>
                  </a:solidFill>
                  <a:ea typeface="Tahoma" pitchFamily="34" charset="0"/>
                  <a:cs typeface="Times New Roman" pitchFamily="18" charset="0"/>
                </a:rPr>
                <a:t>và</a:t>
              </a:r>
              <a:r>
                <a:rPr lang="en-US" sz="2800" b="1" dirty="0">
                  <a:solidFill>
                    <a:srgbClr val="006600"/>
                  </a:solidFill>
                  <a:ea typeface="Tahoma" pitchFamily="34" charset="0"/>
                  <a:cs typeface="Times New Roman" pitchFamily="18" charset="0"/>
                </a:rPr>
                <a:t> ý </a:t>
              </a:r>
              <a:r>
                <a:rPr lang="en-US" sz="2800" b="1" dirty="0" err="1">
                  <a:solidFill>
                    <a:srgbClr val="006600"/>
                  </a:solidFill>
                  <a:ea typeface="Tahoma" pitchFamily="34" charset="0"/>
                  <a:cs typeface="Times New Roman" pitchFamily="18" charset="0"/>
                </a:rPr>
                <a:t>thức</a:t>
              </a:r>
              <a:endParaRPr lang="en-US" sz="2800" b="1" dirty="0">
                <a:solidFill>
                  <a:srgbClr val="006600"/>
                </a:solidFill>
              </a:endParaRPr>
            </a:p>
          </p:txBody>
        </p:sp>
        <p:sp>
          <p:nvSpPr>
            <p:cNvPr id="25" name="Straight Connector 24"/>
            <p:cNvSpPr/>
            <p:nvPr/>
          </p:nvSpPr>
          <p:spPr bwMode="auto">
            <a:xfrm>
              <a:off x="1031549" y="3828865"/>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26" name="Group 21"/>
          <p:cNvGrpSpPr>
            <a:grpSpLocks/>
          </p:cNvGrpSpPr>
          <p:nvPr/>
        </p:nvGrpSpPr>
        <p:grpSpPr bwMode="auto">
          <a:xfrm flipV="1">
            <a:off x="1337623" y="2362200"/>
            <a:ext cx="10549228" cy="45719"/>
            <a:chOff x="240" y="528"/>
            <a:chExt cx="5298" cy="48"/>
          </a:xfrm>
        </p:grpSpPr>
        <p:sp>
          <p:nvSpPr>
            <p:cNvPr id="27"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 name="Line 8"/>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2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684865106"/>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7483" y="0"/>
            <a:ext cx="12192000" cy="6858000"/>
          </a:xfrm>
          <a:prstGeom prst="rect">
            <a:avLst/>
          </a:prstGeom>
        </p:spPr>
      </p:pic>
      <p:graphicFrame>
        <p:nvGraphicFramePr>
          <p:cNvPr id="3" name="Diagram 2"/>
          <p:cNvGraphicFramePr/>
          <p:nvPr>
            <p:extLst>
              <p:ext uri="{D42A27DB-BD31-4B8C-83A1-F6EECF244321}">
                <p14:modId xmlns:p14="http://schemas.microsoft.com/office/powerpoint/2010/main" val="3803871568"/>
              </p:ext>
            </p:extLst>
          </p:nvPr>
        </p:nvGraphicFramePr>
        <p:xfrm>
          <a:off x="2822249" y="2111698"/>
          <a:ext cx="7617151" cy="474630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Title 1"/>
          <p:cNvSpPr txBox="1">
            <a:spLocks noChangeArrowheads="1"/>
          </p:cNvSpPr>
          <p:nvPr/>
        </p:nvSpPr>
        <p:spPr>
          <a:xfrm>
            <a:off x="-32738" y="1442261"/>
            <a:ext cx="10992678" cy="52171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latin typeface="Arial" panose="020B0604020202020204" pitchFamily="34" charset="0"/>
                <a:cs typeface="Arial" panose="020B0604020202020204" pitchFamily="34" charset="0"/>
              </a:rPr>
              <a:t>1. </a:t>
            </a:r>
            <a:r>
              <a:rPr lang="en-US" altLang="en-US" sz="2800" b="1" dirty="0" err="1">
                <a:latin typeface="Arial" panose="020B0604020202020204" pitchFamily="34" charset="0"/>
                <a:cs typeface="Arial" panose="020B0604020202020204" pitchFamily="34" charset="0"/>
              </a:rPr>
              <a:t>Vật</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chất</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và</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các</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phương</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thức</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tồn</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tại</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của</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vật</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chất</a:t>
            </a:r>
            <a:endParaRPr lang="en-US" altLang="en-US" sz="2800" b="1" dirty="0">
              <a:latin typeface="Arial" panose="020B0604020202020204" pitchFamily="34" charset="0"/>
              <a:cs typeface="Arial" panose="020B0604020202020204" pitchFamily="34" charset="0"/>
            </a:endParaRPr>
          </a:p>
        </p:txBody>
      </p:sp>
      <p:grpSp>
        <p:nvGrpSpPr>
          <p:cNvPr id="5" name="Group 21"/>
          <p:cNvGrpSpPr>
            <a:grpSpLocks/>
          </p:cNvGrpSpPr>
          <p:nvPr/>
        </p:nvGrpSpPr>
        <p:grpSpPr bwMode="auto">
          <a:xfrm flipV="1">
            <a:off x="1" y="1944413"/>
            <a:ext cx="11139899" cy="45719"/>
            <a:chOff x="240" y="576"/>
            <a:chExt cx="5305" cy="763602"/>
          </a:xfrm>
        </p:grpSpPr>
        <p:sp>
          <p:nvSpPr>
            <p:cNvPr id="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 name="Line 8"/>
            <p:cNvSpPr>
              <a:spLocks noChangeShapeType="1"/>
            </p:cNvSpPr>
            <p:nvPr/>
          </p:nvSpPr>
          <p:spPr bwMode="auto">
            <a:xfrm>
              <a:off x="247" y="76417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8"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57041380"/>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560320" y="2050869"/>
            <a:ext cx="8281851" cy="4807131"/>
          </a:xfrm>
          <a:prstGeom prst="rect">
            <a:avLst/>
          </a:prstGeom>
        </p:spPr>
      </p:pic>
      <p:sp>
        <p:nvSpPr>
          <p:cNvPr id="6" name="TextBox 6"/>
          <p:cNvSpPr txBox="1">
            <a:spLocks noChangeArrowheads="1"/>
          </p:cNvSpPr>
          <p:nvPr/>
        </p:nvSpPr>
        <p:spPr bwMode="auto">
          <a:xfrm>
            <a:off x="440618" y="1748135"/>
            <a:ext cx="111164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None/>
            </a:pPr>
            <a:r>
              <a:rPr lang="en-US" altLang="en-US" sz="2400" b="1" dirty="0">
                <a:solidFill>
                  <a:srgbClr val="000000"/>
                </a:solidFill>
                <a:cs typeface="Arial" panose="020B0604020202020204" pitchFamily="34" charset="0"/>
              </a:rPr>
              <a:t>a. </a:t>
            </a:r>
            <a:r>
              <a:rPr lang="en-US" altLang="en-US" sz="2400" b="1" dirty="0" err="1">
                <a:solidFill>
                  <a:srgbClr val="000000"/>
                </a:solidFill>
                <a:cs typeface="Arial" panose="020B0604020202020204" pitchFamily="34" charset="0"/>
              </a:rPr>
              <a:t>Quan</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niệm</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của</a:t>
            </a:r>
            <a:r>
              <a:rPr lang="en-US" altLang="en-US" sz="2400" b="1" dirty="0">
                <a:solidFill>
                  <a:srgbClr val="000000"/>
                </a:solidFill>
                <a:cs typeface="Arial" panose="020B0604020202020204" pitchFamily="34" charset="0"/>
              </a:rPr>
              <a:t> CNDT </a:t>
            </a:r>
            <a:r>
              <a:rPr lang="en-US" altLang="en-US" sz="2400" b="1" dirty="0" err="1">
                <a:solidFill>
                  <a:srgbClr val="000000"/>
                </a:solidFill>
                <a:cs typeface="Arial" panose="020B0604020202020204" pitchFamily="34" charset="0"/>
              </a:rPr>
              <a:t>và</a:t>
            </a:r>
            <a:r>
              <a:rPr lang="en-US" altLang="en-US" sz="2400" b="1" dirty="0">
                <a:solidFill>
                  <a:srgbClr val="000000"/>
                </a:solidFill>
                <a:cs typeface="Arial" panose="020B0604020202020204" pitchFamily="34" charset="0"/>
              </a:rPr>
              <a:t> CNDV </a:t>
            </a:r>
            <a:r>
              <a:rPr lang="en-US" altLang="en-US" sz="2400" b="1" dirty="0" err="1">
                <a:solidFill>
                  <a:srgbClr val="000000"/>
                </a:solidFill>
                <a:cs typeface="Arial" panose="020B0604020202020204" pitchFamily="34" charset="0"/>
              </a:rPr>
              <a:t>trước</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C.Mác</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về</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phạm</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trù</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vật</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chất</a:t>
            </a:r>
            <a:endParaRPr lang="en-US" altLang="en-US" sz="2400" b="1" dirty="0">
              <a:solidFill>
                <a:srgbClr val="000000"/>
              </a:solidFill>
              <a:cs typeface="Arial" panose="020B0604020202020204" pitchFamily="34" charset="0"/>
            </a:endParaRPr>
          </a:p>
        </p:txBody>
      </p:sp>
      <p:sp>
        <p:nvSpPr>
          <p:cNvPr id="7" name="Text Placeholder 2"/>
          <p:cNvSpPr txBox="1">
            <a:spLocks/>
          </p:cNvSpPr>
          <p:nvPr/>
        </p:nvSpPr>
        <p:spPr>
          <a:xfrm>
            <a:off x="529514" y="2683421"/>
            <a:ext cx="4796246" cy="782918"/>
          </a:xfrm>
          <a:prstGeom prst="rect">
            <a:avLst/>
          </a:prstGeom>
          <a:solidFill>
            <a:srgbClr val="00B050"/>
          </a:solidFill>
          <a:ln w="12700">
            <a:solidFill>
              <a:srgbClr val="3333CC"/>
            </a:solid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endParaRPr lang="en-US" sz="800" b="1" kern="0" dirty="0">
              <a:solidFill>
                <a:srgbClr val="FFFFFF"/>
              </a:solidFill>
              <a:latin typeface="Arial" panose="020B0604020202020204" pitchFamily="34" charset="0"/>
              <a:cs typeface="Arial" panose="020B0604020202020204" pitchFamily="34" charset="0"/>
            </a:endParaRPr>
          </a:p>
          <a:p>
            <a:pPr algn="ctr"/>
            <a:r>
              <a:rPr lang="en-US" sz="2000" b="1" kern="0" dirty="0" err="1">
                <a:solidFill>
                  <a:srgbClr val="FFFFFF"/>
                </a:solidFill>
                <a:latin typeface="Arial" panose="020B0604020202020204" pitchFamily="34" charset="0"/>
                <a:cs typeface="Arial" panose="020B0604020202020204" pitchFamily="34" charset="0"/>
              </a:rPr>
              <a:t>Quan</a:t>
            </a:r>
            <a:r>
              <a:rPr lang="en-US" sz="2000" b="1" kern="0" dirty="0">
                <a:solidFill>
                  <a:srgbClr val="FFFFFF"/>
                </a:solidFill>
                <a:latin typeface="Arial" panose="020B0604020202020204" pitchFamily="34" charset="0"/>
                <a:cs typeface="Arial" panose="020B0604020202020204" pitchFamily="34" charset="0"/>
              </a:rPr>
              <a:t> </a:t>
            </a:r>
            <a:r>
              <a:rPr lang="en-US" sz="2000" b="1" kern="0" dirty="0" err="1">
                <a:solidFill>
                  <a:srgbClr val="FFFFFF"/>
                </a:solidFill>
                <a:latin typeface="Arial" panose="020B0604020202020204" pitchFamily="34" charset="0"/>
                <a:cs typeface="Arial" panose="020B0604020202020204" pitchFamily="34" charset="0"/>
              </a:rPr>
              <a:t>niệm</a:t>
            </a:r>
            <a:r>
              <a:rPr lang="en-US" sz="2000" b="1" kern="0" dirty="0">
                <a:solidFill>
                  <a:srgbClr val="FFFFFF"/>
                </a:solidFill>
                <a:latin typeface="Arial" panose="020B0604020202020204" pitchFamily="34" charset="0"/>
                <a:cs typeface="Arial" panose="020B0604020202020204" pitchFamily="34" charset="0"/>
              </a:rPr>
              <a:t> </a:t>
            </a:r>
            <a:r>
              <a:rPr lang="en-US" sz="2000" b="1" kern="0" dirty="0" err="1">
                <a:solidFill>
                  <a:srgbClr val="FFFFFF"/>
                </a:solidFill>
                <a:latin typeface="Arial" panose="020B0604020202020204" pitchFamily="34" charset="0"/>
                <a:cs typeface="Arial" panose="020B0604020202020204" pitchFamily="34" charset="0"/>
              </a:rPr>
              <a:t>của</a:t>
            </a:r>
            <a:r>
              <a:rPr lang="en-US" sz="2000" b="1" kern="0" dirty="0">
                <a:solidFill>
                  <a:srgbClr val="FFFFFF"/>
                </a:solidFill>
                <a:latin typeface="Arial" panose="020B0604020202020204" pitchFamily="34" charset="0"/>
                <a:cs typeface="Arial" panose="020B0604020202020204" pitchFamily="34" charset="0"/>
              </a:rPr>
              <a:t> CNDT</a:t>
            </a:r>
          </a:p>
        </p:txBody>
      </p:sp>
      <p:sp>
        <p:nvSpPr>
          <p:cNvPr id="8" name="Text Placeholder 4"/>
          <p:cNvSpPr txBox="1">
            <a:spLocks/>
          </p:cNvSpPr>
          <p:nvPr/>
        </p:nvSpPr>
        <p:spPr>
          <a:xfrm>
            <a:off x="6557579" y="2868811"/>
            <a:ext cx="5021318" cy="769334"/>
          </a:xfrm>
          <a:prstGeom prst="rect">
            <a:avLst/>
          </a:prstGeom>
          <a:solidFill>
            <a:srgbClr val="00B050"/>
          </a:solidFill>
          <a:ln w="12700">
            <a:solidFill>
              <a:srgbClr val="3333CC"/>
            </a:solid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endParaRPr lang="en-US" sz="800" b="1" kern="0" dirty="0">
              <a:solidFill>
                <a:srgbClr val="FFFFFF"/>
              </a:solidFill>
              <a:latin typeface="Arial" panose="020B0604020202020204" pitchFamily="34" charset="0"/>
              <a:cs typeface="Arial" panose="020B0604020202020204" pitchFamily="34" charset="0"/>
            </a:endParaRPr>
          </a:p>
          <a:p>
            <a:pPr algn="ctr"/>
            <a:r>
              <a:rPr lang="en-US" sz="2400" b="1" kern="0" dirty="0" err="1">
                <a:solidFill>
                  <a:srgbClr val="FFFFFF"/>
                </a:solidFill>
                <a:latin typeface="Arial" panose="020B0604020202020204" pitchFamily="34" charset="0"/>
                <a:cs typeface="Arial" panose="020B0604020202020204" pitchFamily="34" charset="0"/>
              </a:rPr>
              <a:t>Quan</a:t>
            </a:r>
            <a:r>
              <a:rPr lang="en-US" sz="2400" b="1" kern="0" dirty="0">
                <a:solidFill>
                  <a:srgbClr val="FFFFFF"/>
                </a:solidFill>
                <a:latin typeface="Arial" panose="020B0604020202020204" pitchFamily="34" charset="0"/>
                <a:cs typeface="Arial" panose="020B0604020202020204" pitchFamily="34" charset="0"/>
              </a:rPr>
              <a:t> </a:t>
            </a:r>
            <a:r>
              <a:rPr lang="en-US" sz="2400" b="1" kern="0" dirty="0" err="1">
                <a:solidFill>
                  <a:srgbClr val="FFFFFF"/>
                </a:solidFill>
                <a:latin typeface="Arial" panose="020B0604020202020204" pitchFamily="34" charset="0"/>
                <a:cs typeface="Arial" panose="020B0604020202020204" pitchFamily="34" charset="0"/>
              </a:rPr>
              <a:t>niệm</a:t>
            </a:r>
            <a:r>
              <a:rPr lang="en-US" sz="2400" b="1" kern="0" dirty="0">
                <a:solidFill>
                  <a:srgbClr val="FFFFFF"/>
                </a:solidFill>
                <a:latin typeface="Arial" panose="020B0604020202020204" pitchFamily="34" charset="0"/>
                <a:cs typeface="Arial" panose="020B0604020202020204" pitchFamily="34" charset="0"/>
              </a:rPr>
              <a:t> </a:t>
            </a:r>
            <a:r>
              <a:rPr lang="en-US" sz="2400" b="1" kern="0" dirty="0" err="1">
                <a:solidFill>
                  <a:srgbClr val="FFFFFF"/>
                </a:solidFill>
                <a:latin typeface="Arial" panose="020B0604020202020204" pitchFamily="34" charset="0"/>
                <a:cs typeface="Arial" panose="020B0604020202020204" pitchFamily="34" charset="0"/>
              </a:rPr>
              <a:t>của</a:t>
            </a:r>
            <a:r>
              <a:rPr lang="en-US" sz="2400" b="1" kern="0" dirty="0">
                <a:solidFill>
                  <a:srgbClr val="FFFFFF"/>
                </a:solidFill>
                <a:latin typeface="Arial" panose="020B0604020202020204" pitchFamily="34" charset="0"/>
                <a:cs typeface="Arial" panose="020B0604020202020204" pitchFamily="34" charset="0"/>
              </a:rPr>
              <a:t> CNDV</a:t>
            </a:r>
          </a:p>
        </p:txBody>
      </p:sp>
      <p:graphicFrame>
        <p:nvGraphicFramePr>
          <p:cNvPr id="9" name="Content Placeholder 13"/>
          <p:cNvGraphicFramePr>
            <a:graphicFrameLocks/>
          </p:cNvGraphicFramePr>
          <p:nvPr>
            <p:extLst>
              <p:ext uri="{D42A27DB-BD31-4B8C-83A1-F6EECF244321}">
                <p14:modId xmlns:p14="http://schemas.microsoft.com/office/powerpoint/2010/main" val="1114263153"/>
              </p:ext>
            </p:extLst>
          </p:nvPr>
        </p:nvGraphicFramePr>
        <p:xfrm>
          <a:off x="521799" y="3454962"/>
          <a:ext cx="4824982" cy="976313"/>
        </p:xfrm>
        <a:graphic>
          <a:graphicData uri="http://schemas.openxmlformats.org/drawingml/2006/table">
            <a:tbl>
              <a:tblPr firstRow="1" bandRow="1"/>
              <a:tblGrid>
                <a:gridCol w="2412491">
                  <a:extLst>
                    <a:ext uri="{9D8B030D-6E8A-4147-A177-3AD203B41FA5}">
                      <a16:colId xmlns="" xmlns:a16="http://schemas.microsoft.com/office/drawing/2014/main" val="20000"/>
                    </a:ext>
                  </a:extLst>
                </a:gridCol>
                <a:gridCol w="2412491">
                  <a:extLst>
                    <a:ext uri="{9D8B030D-6E8A-4147-A177-3AD203B41FA5}">
                      <a16:colId xmlns="" xmlns:a16="http://schemas.microsoft.com/office/drawing/2014/main" val="20001"/>
                    </a:ext>
                  </a:extLst>
                </a:gridCol>
              </a:tblGrid>
              <a:tr h="976313">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US" sz="2400" dirty="0">
                          <a:solidFill>
                            <a:schemeClr val="bg1"/>
                          </a:solidFill>
                          <a:latin typeface="+mj-lt"/>
                          <a:cs typeface="Times New Roman" pitchFamily="18" charset="0"/>
                        </a:rPr>
                        <a:t>CNDT </a:t>
                      </a:r>
                    </a:p>
                    <a:p>
                      <a:pPr algn="ctr"/>
                      <a:r>
                        <a:rPr lang="en-US" sz="2400" dirty="0" err="1">
                          <a:solidFill>
                            <a:schemeClr val="bg1"/>
                          </a:solidFill>
                          <a:latin typeface="+mj-lt"/>
                          <a:cs typeface="Times New Roman" pitchFamily="18" charset="0"/>
                        </a:rPr>
                        <a:t>chủ</a:t>
                      </a:r>
                      <a:r>
                        <a:rPr lang="en-US" sz="2400" baseline="0" dirty="0">
                          <a:solidFill>
                            <a:schemeClr val="bg1"/>
                          </a:solidFill>
                          <a:latin typeface="+mj-lt"/>
                          <a:cs typeface="Times New Roman" pitchFamily="18" charset="0"/>
                        </a:rPr>
                        <a:t> </a:t>
                      </a:r>
                      <a:r>
                        <a:rPr lang="en-US" sz="2400" baseline="0" dirty="0" err="1">
                          <a:solidFill>
                            <a:schemeClr val="bg1"/>
                          </a:solidFill>
                          <a:latin typeface="+mj-lt"/>
                          <a:cs typeface="Times New Roman" pitchFamily="18" charset="0"/>
                        </a:rPr>
                        <a:t>quan</a:t>
                      </a:r>
                      <a:r>
                        <a:rPr lang="en-US" sz="2400" baseline="0" dirty="0">
                          <a:solidFill>
                            <a:schemeClr val="bg1"/>
                          </a:solidFill>
                          <a:latin typeface="+mj-lt"/>
                          <a:cs typeface="Times New Roman" pitchFamily="18" charset="0"/>
                        </a:rPr>
                        <a:t> </a:t>
                      </a:r>
                      <a:endParaRPr lang="en-US" sz="2400" dirty="0">
                        <a:solidFill>
                          <a:schemeClr val="bg1"/>
                        </a:solidFill>
                        <a:latin typeface="+mj-lt"/>
                        <a:cs typeface="Times New Roman" pitchFamily="18" charset="0"/>
                      </a:endParaRPr>
                    </a:p>
                  </a:txBody>
                  <a:tcPr marL="91453" marR="91453" marT="45773" marB="45773">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99663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US" sz="2400" dirty="0">
                          <a:latin typeface="+mj-lt"/>
                          <a:cs typeface="Times New Roman" pitchFamily="18" charset="0"/>
                        </a:rPr>
                        <a:t>CNDT</a:t>
                      </a:r>
                    </a:p>
                    <a:p>
                      <a:pPr algn="ctr"/>
                      <a:r>
                        <a:rPr lang="en-US" sz="2400" dirty="0">
                          <a:latin typeface="+mj-lt"/>
                          <a:cs typeface="Times New Roman" pitchFamily="18" charset="0"/>
                        </a:rPr>
                        <a:t> </a:t>
                      </a:r>
                      <a:r>
                        <a:rPr lang="en-US" sz="2400" dirty="0" err="1">
                          <a:latin typeface="+mj-lt"/>
                          <a:cs typeface="Times New Roman" pitchFamily="18" charset="0"/>
                        </a:rPr>
                        <a:t>khách</a:t>
                      </a:r>
                      <a:r>
                        <a:rPr lang="en-US" sz="2400" baseline="0" dirty="0">
                          <a:latin typeface="+mj-lt"/>
                          <a:cs typeface="Times New Roman" pitchFamily="18" charset="0"/>
                        </a:rPr>
                        <a:t> </a:t>
                      </a:r>
                      <a:r>
                        <a:rPr lang="en-US" sz="2400" baseline="0" dirty="0" err="1">
                          <a:latin typeface="+mj-lt"/>
                          <a:cs typeface="Times New Roman" pitchFamily="18" charset="0"/>
                        </a:rPr>
                        <a:t>quan</a:t>
                      </a:r>
                      <a:endParaRPr lang="en-US" sz="2400" dirty="0">
                        <a:latin typeface="+mj-lt"/>
                        <a:cs typeface="Times New Roman" pitchFamily="18" charset="0"/>
                      </a:endParaRPr>
                    </a:p>
                  </a:txBody>
                  <a:tcPr marL="91453" marR="91453" marT="45773" marB="45773">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666699"/>
                    </a:solidFill>
                  </a:tcPr>
                </a:tc>
                <a:extLst>
                  <a:ext uri="{0D108BD9-81ED-4DB2-BD59-A6C34878D82A}">
                    <a16:rowId xmlns="" xmlns:a16="http://schemas.microsoft.com/office/drawing/2014/main" val="10000"/>
                  </a:ext>
                </a:extLst>
              </a:tr>
            </a:tbl>
          </a:graphicData>
        </a:graphic>
      </p:graphicFrame>
      <p:pic>
        <p:nvPicPr>
          <p:cNvPr id="10" name="Picture 2" descr="C:\Users\MARSU\Pictures\262px-Question_book-new.svg.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54694" y="3638145"/>
            <a:ext cx="5008439" cy="839697"/>
          </a:xfrm>
          <a:prstGeom prst="rect">
            <a:avLst/>
          </a:prstGeom>
          <a:ln>
            <a:solidFill>
              <a:srgbClr val="3333CC"/>
            </a:solidFill>
          </a:ln>
          <a:effectLst>
            <a:outerShdw blurRad="292100" dist="139700" dir="2700000" algn="tl" rotWithShape="0">
              <a:srgbClr val="333333">
                <a:alpha val="65000"/>
              </a:srgbClr>
            </a:outerShdw>
          </a:effectLst>
        </p:spPr>
      </p:pic>
      <p:sp>
        <p:nvSpPr>
          <p:cNvPr id="11" name="Content Placeholder 5"/>
          <p:cNvSpPr txBox="1">
            <a:spLocks/>
          </p:cNvSpPr>
          <p:nvPr/>
        </p:nvSpPr>
        <p:spPr bwMode="auto">
          <a:xfrm>
            <a:off x="511891" y="4470635"/>
            <a:ext cx="4834890" cy="1341528"/>
          </a:xfrm>
          <a:prstGeom prst="rect">
            <a:avLst/>
          </a:prstGeom>
          <a:noFill/>
          <a:ln>
            <a:solidFill>
              <a:srgbClr val="D89F39">
                <a:lumMod val="75000"/>
              </a:srgbClr>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lgn="l" rtl="0" eaLnBrk="0" fontAlgn="base" hangingPunct="0">
              <a:spcBef>
                <a:spcPct val="20000"/>
              </a:spcBef>
              <a:spcAft>
                <a:spcPct val="0"/>
              </a:spcAft>
              <a:buClr>
                <a:schemeClr val="hlink"/>
              </a:buClr>
              <a:buFont typeface="Wingdings" panose="05000000000000000000" pitchFamily="2" charset="2"/>
              <a:buChar char="v"/>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Clr>
                <a:schemeClr val="tx1"/>
              </a:buClr>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marR="0" lvl="0" indent="-342900" algn="ctr" defTabSz="914400" rtl="0" eaLnBrk="0" fontAlgn="base" latinLnBrk="0" hangingPunct="0">
              <a:lnSpc>
                <a:spcPct val="100000"/>
              </a:lnSpc>
              <a:spcBef>
                <a:spcPct val="20000"/>
              </a:spcBef>
              <a:spcAft>
                <a:spcPct val="0"/>
              </a:spcAft>
              <a:buClr>
                <a:srgbClr val="1481B8"/>
              </a:buClr>
              <a:buSzTx/>
              <a:buFont typeface="Wingdings" panose="05000000000000000000" pitchFamily="2" charset="2"/>
              <a:buChar char="ü"/>
              <a:tabLst/>
              <a:defRPr/>
            </a:pP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Thừa</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nhận</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sự</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tồn</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tại</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của</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các</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sự</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vật</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hiện</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tượng</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của</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thế</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giới</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002060"/>
                </a:solidFill>
                <a:effectLst/>
                <a:uLnTx/>
                <a:uFillTx/>
                <a:latin typeface="Arial" panose="020B0604020202020204" pitchFamily="34" charset="0"/>
                <a:cs typeface="Arial" panose="020B0604020202020204" pitchFamily="34" charset="0"/>
              </a:rPr>
              <a:t>nhưng</a:t>
            </a:r>
            <a:r>
              <a:rPr kumimoji="0" lang="en-US" sz="2000" b="0" strike="noStrike" kern="1200" cap="none" spc="0" normalizeH="0" baseline="0" noProof="0" dirty="0">
                <a:ln>
                  <a:noFill/>
                </a:ln>
                <a:solidFill>
                  <a:srgbClr val="002060"/>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002060"/>
                </a:solidFill>
                <a:effectLst/>
                <a:uLnTx/>
                <a:uFillTx/>
                <a:latin typeface="Arial" panose="020B0604020202020204" pitchFamily="34" charset="0"/>
                <a:cs typeface="Arial" panose="020B0604020202020204" pitchFamily="34" charset="0"/>
              </a:rPr>
              <a:t>lại</a:t>
            </a:r>
            <a:r>
              <a:rPr kumimoji="0" lang="en-US" sz="2000" b="0" strike="noStrike" kern="1200" cap="none" spc="0" normalizeH="0" baseline="0" noProof="0" dirty="0">
                <a:ln>
                  <a:noFill/>
                </a:ln>
                <a:solidFill>
                  <a:srgbClr val="002060"/>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phủ</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nhận</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đặc</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trưng</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tự</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thân</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tồn</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tại</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của</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chúng</a:t>
            </a:r>
            <a:r>
              <a:rPr kumimoji="0" lang="en-US" sz="2000" b="0" strike="noStrike" kern="1200" cap="none" spc="0" normalizeH="0" baseline="0" noProof="0" dirty="0">
                <a:ln>
                  <a:noFill/>
                </a:ln>
                <a:solidFill>
                  <a:srgbClr val="002060"/>
                </a:solidFill>
                <a:effectLst/>
                <a:uLnTx/>
                <a:uFillTx/>
                <a:latin typeface="Arial" panose="020B0604020202020204" pitchFamily="34" charset="0"/>
                <a:cs typeface="Arial" panose="020B0604020202020204" pitchFamily="34" charset="0"/>
              </a:rPr>
              <a:t>.</a:t>
            </a:r>
            <a:endParaRPr kumimoji="0" lang="en-US" sz="2000" b="0" u="none" strike="noStrike" kern="1200" cap="none" spc="0" normalizeH="0" baseline="0" noProof="0" dirty="0">
              <a:ln>
                <a:noFill/>
              </a:ln>
              <a:solidFill>
                <a:srgbClr val="1F5281"/>
              </a:solidFill>
              <a:effectLst/>
              <a:uLnTx/>
              <a:uFillTx/>
              <a:latin typeface="Arial" panose="020B0604020202020204" pitchFamily="34" charset="0"/>
              <a:cs typeface="Arial" panose="020B0604020202020204" pitchFamily="34" charset="0"/>
            </a:endParaRPr>
          </a:p>
        </p:txBody>
      </p:sp>
      <p:sp>
        <p:nvSpPr>
          <p:cNvPr id="12" name="Content Placeholder 5"/>
          <p:cNvSpPr txBox="1">
            <a:spLocks/>
          </p:cNvSpPr>
          <p:nvPr/>
        </p:nvSpPr>
        <p:spPr>
          <a:xfrm>
            <a:off x="6557579" y="4540904"/>
            <a:ext cx="5021318" cy="1341529"/>
          </a:xfrm>
          <a:prstGeom prst="rect">
            <a:avLst/>
          </a:prstGeom>
          <a:ln>
            <a:solidFill>
              <a:srgbClr val="D89F39">
                <a:lumMod val="75000"/>
              </a:srgbClr>
            </a:solidFill>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marL="0" marR="0" lvl="0" indent="0" algn="ctr"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sz="2000" b="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Thừa</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nhận</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sự</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tồn</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tại</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khách</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quan</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của</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thế</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giới</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vật</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chất</a:t>
            </a:r>
            <a:r>
              <a:rPr kumimoji="0" lang="en-US" sz="2000" b="0" strike="noStrike" kern="0" cap="none" spc="0" normalizeH="0" baseline="0" noProof="0" dirty="0">
                <a:ln>
                  <a:noFill/>
                </a:ln>
                <a:solidFill>
                  <a:srgbClr val="002060"/>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lấy</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bản</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thân</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giới</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tự</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nhiên</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để</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giải</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thích</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giới</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tự</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nhiên</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tl val="0"/>
            </a:endParaRPr>
          </a:p>
        </p:txBody>
      </p:sp>
      <p:grpSp>
        <p:nvGrpSpPr>
          <p:cNvPr id="15" name="Group 21"/>
          <p:cNvGrpSpPr>
            <a:grpSpLocks/>
          </p:cNvGrpSpPr>
          <p:nvPr/>
        </p:nvGrpSpPr>
        <p:grpSpPr bwMode="auto">
          <a:xfrm flipV="1">
            <a:off x="3505199" y="2209800"/>
            <a:ext cx="5319987" cy="45719"/>
            <a:chOff x="-597" y="576"/>
            <a:chExt cx="4467" cy="13648"/>
          </a:xfrm>
        </p:grpSpPr>
        <p:sp>
          <p:nvSpPr>
            <p:cNvPr id="1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1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69586231"/>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desc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069" y="0"/>
            <a:ext cx="12447208"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6"/>
          <p:cNvSpPr txBox="1">
            <a:spLocks noChangeArrowheads="1"/>
          </p:cNvSpPr>
          <p:nvPr/>
        </p:nvSpPr>
        <p:spPr bwMode="auto">
          <a:xfrm>
            <a:off x="2483095" y="1211465"/>
            <a:ext cx="79527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algn="ctr" eaLnBrk="0" fontAlgn="base" hangingPunct="0">
              <a:spcBef>
                <a:spcPct val="0"/>
              </a:spcBef>
              <a:spcAft>
                <a:spcPct val="0"/>
              </a:spcAft>
              <a:buClrTx/>
              <a:buFont typeface="Wingdings" panose="05000000000000000000" pitchFamily="2" charset="2"/>
              <a:buChar char="q"/>
            </a:pPr>
            <a:r>
              <a:rPr lang="en-US" sz="2800" b="1" dirty="0">
                <a:solidFill>
                  <a:srgbClr val="006600"/>
                </a:solidFill>
                <a:latin typeface="+mn-lt"/>
                <a:cs typeface="Times New Roman" panose="02020603050405020304" pitchFamily="18" charset="0"/>
              </a:rPr>
              <a:t>Quan </a:t>
            </a:r>
            <a:r>
              <a:rPr lang="en-US" sz="2800" b="1" dirty="0" err="1">
                <a:solidFill>
                  <a:srgbClr val="006600"/>
                </a:solidFill>
                <a:latin typeface="+mn-lt"/>
                <a:cs typeface="Times New Roman" panose="02020603050405020304" pitchFamily="18" charset="0"/>
              </a:rPr>
              <a:t>niệm</a:t>
            </a:r>
            <a:r>
              <a:rPr lang="en-US" sz="2800" b="1" dirty="0">
                <a:solidFill>
                  <a:srgbClr val="006600"/>
                </a:solidFill>
                <a:latin typeface="+mn-lt"/>
                <a:cs typeface="Times New Roman" panose="02020603050405020304" pitchFamily="18" charset="0"/>
              </a:rPr>
              <a:t> </a:t>
            </a:r>
            <a:r>
              <a:rPr lang="en-US" sz="2800" b="1" dirty="0" err="1">
                <a:solidFill>
                  <a:srgbClr val="006600"/>
                </a:solidFill>
                <a:latin typeface="+mn-lt"/>
                <a:cs typeface="Times New Roman" panose="02020603050405020304" pitchFamily="18" charset="0"/>
              </a:rPr>
              <a:t>của</a:t>
            </a:r>
            <a:r>
              <a:rPr lang="en-US" sz="2800" b="1" dirty="0">
                <a:solidFill>
                  <a:srgbClr val="006600"/>
                </a:solidFill>
                <a:latin typeface="+mn-lt"/>
                <a:cs typeface="Times New Roman" panose="02020603050405020304" pitchFamily="18" charset="0"/>
              </a:rPr>
              <a:t> CNDV</a:t>
            </a:r>
            <a:endParaRPr lang="en-US" sz="2800" b="1" u="sng" dirty="0">
              <a:solidFill>
                <a:srgbClr val="006600"/>
              </a:solidFill>
              <a:latin typeface="+mn-lt"/>
              <a:cs typeface="Times New Roman" panose="02020603050405020304" pitchFamily="18" charset="0"/>
            </a:endParaRPr>
          </a:p>
        </p:txBody>
      </p:sp>
      <p:grpSp>
        <p:nvGrpSpPr>
          <p:cNvPr id="4" name="Group 2"/>
          <p:cNvGrpSpPr>
            <a:grpSpLocks/>
          </p:cNvGrpSpPr>
          <p:nvPr/>
        </p:nvGrpSpPr>
        <p:grpSpPr bwMode="auto">
          <a:xfrm>
            <a:off x="3581400" y="2653252"/>
            <a:ext cx="8153400" cy="3083401"/>
            <a:chOff x="577104" y="2715021"/>
            <a:chExt cx="8346979" cy="3450283"/>
          </a:xfrm>
        </p:grpSpPr>
        <p:pic>
          <p:nvPicPr>
            <p:cNvPr id="5" name="Picture 3" descr="五行图"/>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59338" y="2814091"/>
              <a:ext cx="4064745" cy="3351213"/>
            </a:xfrm>
            <a:prstGeom prst="rect">
              <a:avLst/>
            </a:prstGeom>
            <a:solidFill>
              <a:srgbClr val="993300"/>
            </a:solidFill>
            <a:ln w="38100">
              <a:solidFill>
                <a:srgbClr val="FF0000"/>
              </a:solidFill>
              <a:miter lim="800000"/>
              <a:headEnd/>
              <a:tailEnd/>
            </a:ln>
          </p:spPr>
        </p:pic>
        <p:sp>
          <p:nvSpPr>
            <p:cNvPr id="6" name="Text Box 4"/>
            <p:cNvSpPr txBox="1">
              <a:spLocks noChangeArrowheads="1"/>
            </p:cNvSpPr>
            <p:nvPr/>
          </p:nvSpPr>
          <p:spPr bwMode="auto">
            <a:xfrm>
              <a:off x="2091125" y="2715021"/>
              <a:ext cx="548698" cy="333693"/>
            </a:xfrm>
            <a:prstGeom prst="rect">
              <a:avLst/>
            </a:prstGeom>
            <a:solidFill>
              <a:schemeClr val="bg1"/>
            </a:solidFill>
            <a:ln w="28575" algn="ctr">
              <a:solidFill>
                <a:schemeClr val="tx1"/>
              </a:solidFill>
              <a:miter lim="800000"/>
              <a:headEnd/>
              <a:tailEnd/>
            </a:ln>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vi-VN" sz="1800" b="1">
                  <a:solidFill>
                    <a:srgbClr val="464653"/>
                  </a:solidFill>
                  <a:ea typeface="SimSun" panose="02010600030101010101" pitchFamily="2" charset="-122"/>
                </a:rPr>
                <a:t>KIM</a:t>
              </a:r>
            </a:p>
          </p:txBody>
        </p:sp>
        <p:sp>
          <p:nvSpPr>
            <p:cNvPr id="7" name="Text Box 5"/>
            <p:cNvSpPr txBox="1">
              <a:spLocks noChangeArrowheads="1"/>
            </p:cNvSpPr>
            <p:nvPr/>
          </p:nvSpPr>
          <p:spPr bwMode="auto">
            <a:xfrm>
              <a:off x="3267362" y="5406379"/>
              <a:ext cx="652881" cy="333693"/>
            </a:xfrm>
            <a:prstGeom prst="rect">
              <a:avLst/>
            </a:prstGeom>
            <a:solidFill>
              <a:schemeClr val="bg1"/>
            </a:solidFill>
            <a:ln w="28575" algn="ctr">
              <a:solidFill>
                <a:srgbClr val="6600FF"/>
              </a:solidFill>
              <a:miter lim="800000"/>
              <a:headEnd/>
              <a:tailEnd/>
            </a:ln>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vi-VN" sz="1800" b="1">
                  <a:solidFill>
                    <a:srgbClr val="000000"/>
                  </a:solidFill>
                  <a:ea typeface="SimSun" panose="02010600030101010101" pitchFamily="2" charset="-122"/>
                </a:rPr>
                <a:t>MỘC</a:t>
              </a:r>
            </a:p>
          </p:txBody>
        </p:sp>
        <p:sp>
          <p:nvSpPr>
            <p:cNvPr id="8" name="Text Box 6"/>
            <p:cNvSpPr txBox="1">
              <a:spLocks noChangeArrowheads="1"/>
            </p:cNvSpPr>
            <p:nvPr/>
          </p:nvSpPr>
          <p:spPr bwMode="auto">
            <a:xfrm>
              <a:off x="3611541" y="3939157"/>
              <a:ext cx="733912" cy="333693"/>
            </a:xfrm>
            <a:prstGeom prst="rect">
              <a:avLst/>
            </a:prstGeom>
            <a:solidFill>
              <a:schemeClr val="bg1"/>
            </a:solidFill>
            <a:ln w="28575" algn="ctr">
              <a:solidFill>
                <a:schemeClr val="folHlink"/>
              </a:solidFill>
              <a:miter lim="800000"/>
              <a:headEnd/>
              <a:tailEnd/>
            </a:ln>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vi-VN" sz="1800" b="1">
                  <a:solidFill>
                    <a:srgbClr val="000000"/>
                  </a:solidFill>
                  <a:ea typeface="SimSun" panose="02010600030101010101" pitchFamily="2" charset="-122"/>
                </a:rPr>
                <a:t>THỦY</a:t>
              </a:r>
            </a:p>
          </p:txBody>
        </p:sp>
        <p:sp>
          <p:nvSpPr>
            <p:cNvPr id="9" name="Text Box 7"/>
            <p:cNvSpPr txBox="1">
              <a:spLocks noChangeArrowheads="1"/>
            </p:cNvSpPr>
            <p:nvPr/>
          </p:nvSpPr>
          <p:spPr bwMode="auto">
            <a:xfrm>
              <a:off x="736978" y="5262363"/>
              <a:ext cx="629729" cy="333693"/>
            </a:xfrm>
            <a:prstGeom prst="rect">
              <a:avLst/>
            </a:prstGeom>
            <a:solidFill>
              <a:schemeClr val="bg1"/>
            </a:solidFill>
            <a:ln w="28575" algn="ctr">
              <a:solidFill>
                <a:srgbClr val="CC0000"/>
              </a:solidFill>
              <a:miter lim="800000"/>
              <a:headEnd/>
              <a:tailEnd/>
            </a:ln>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vi-VN" sz="1800" b="1">
                  <a:solidFill>
                    <a:srgbClr val="464653"/>
                  </a:solidFill>
                  <a:ea typeface="SimSun" panose="02010600030101010101" pitchFamily="2" charset="-122"/>
                </a:rPr>
                <a:t>HỎA</a:t>
              </a:r>
            </a:p>
          </p:txBody>
        </p:sp>
        <p:sp>
          <p:nvSpPr>
            <p:cNvPr id="10" name="Text Box 8"/>
            <p:cNvSpPr txBox="1">
              <a:spLocks noChangeArrowheads="1"/>
            </p:cNvSpPr>
            <p:nvPr/>
          </p:nvSpPr>
          <p:spPr bwMode="auto">
            <a:xfrm>
              <a:off x="577104" y="3939157"/>
              <a:ext cx="606578" cy="333693"/>
            </a:xfrm>
            <a:prstGeom prst="rect">
              <a:avLst/>
            </a:prstGeom>
            <a:solidFill>
              <a:schemeClr val="bg1"/>
            </a:solidFill>
            <a:ln w="28575" algn="ctr">
              <a:solidFill>
                <a:srgbClr val="CC0000"/>
              </a:solidFill>
              <a:miter lim="800000"/>
              <a:headEnd/>
              <a:tailEnd/>
            </a:ln>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vi-VN" sz="1800" b="1" dirty="0">
                  <a:solidFill>
                    <a:srgbClr val="464653"/>
                  </a:solidFill>
                  <a:ea typeface="SimSun" panose="02010600030101010101" pitchFamily="2" charset="-122"/>
                </a:rPr>
                <a:t>THỔ</a:t>
              </a:r>
            </a:p>
          </p:txBody>
        </p:sp>
        <p:sp>
          <p:nvSpPr>
            <p:cNvPr id="11" name="Line 9"/>
            <p:cNvSpPr>
              <a:spLocks noChangeShapeType="1"/>
            </p:cNvSpPr>
            <p:nvPr/>
          </p:nvSpPr>
          <p:spPr bwMode="auto">
            <a:xfrm>
              <a:off x="2386137" y="3265884"/>
              <a:ext cx="914400" cy="21336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2" name="Line 10"/>
            <p:cNvSpPr>
              <a:spLocks noChangeShapeType="1"/>
            </p:cNvSpPr>
            <p:nvPr/>
          </p:nvSpPr>
          <p:spPr bwMode="auto">
            <a:xfrm flipH="1" flipV="1">
              <a:off x="1319337" y="4182243"/>
              <a:ext cx="1981200" cy="12192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3" name="Line 11"/>
            <p:cNvSpPr>
              <a:spLocks noChangeShapeType="1"/>
            </p:cNvSpPr>
            <p:nvPr/>
          </p:nvSpPr>
          <p:spPr bwMode="auto">
            <a:xfrm>
              <a:off x="1329979" y="4153594"/>
              <a:ext cx="2133600" cy="158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4" name="Line 12"/>
            <p:cNvSpPr>
              <a:spLocks noChangeShapeType="1"/>
            </p:cNvSpPr>
            <p:nvPr/>
          </p:nvSpPr>
          <p:spPr bwMode="auto">
            <a:xfrm flipH="1">
              <a:off x="1547937" y="4180284"/>
              <a:ext cx="1981200" cy="12954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5" name="Line 13"/>
            <p:cNvSpPr>
              <a:spLocks noChangeShapeType="1"/>
            </p:cNvSpPr>
            <p:nvPr/>
          </p:nvSpPr>
          <p:spPr bwMode="auto">
            <a:xfrm flipV="1">
              <a:off x="1473730" y="3246139"/>
              <a:ext cx="838200" cy="19812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6" name="Arc 15"/>
            <p:cNvSpPr>
              <a:spLocks/>
            </p:cNvSpPr>
            <p:nvPr/>
          </p:nvSpPr>
          <p:spPr bwMode="auto">
            <a:xfrm>
              <a:off x="827212" y="2814091"/>
              <a:ext cx="3276600" cy="3351213"/>
            </a:xfrm>
            <a:custGeom>
              <a:avLst/>
              <a:gdLst>
                <a:gd name="T0" fmla="*/ 2147483646 w 43200"/>
                <a:gd name="T1" fmla="*/ 0 h 43188"/>
                <a:gd name="T2" fmla="*/ 2147483646 w 43200"/>
                <a:gd name="T3" fmla="*/ 2147483646 h 43188"/>
                <a:gd name="T4" fmla="*/ 2147483646 w 43200"/>
                <a:gd name="T5" fmla="*/ 2147483646 h 43188"/>
                <a:gd name="T6" fmla="*/ 0 60000 65536"/>
                <a:gd name="T7" fmla="*/ 0 60000 65536"/>
                <a:gd name="T8" fmla="*/ 0 60000 65536"/>
                <a:gd name="T9" fmla="*/ 0 w 43200"/>
                <a:gd name="T10" fmla="*/ 0 h 43188"/>
                <a:gd name="T11" fmla="*/ 43200 w 43200"/>
                <a:gd name="T12" fmla="*/ 43188 h 43188"/>
              </a:gdLst>
              <a:ahLst/>
              <a:cxnLst>
                <a:cxn ang="T6">
                  <a:pos x="T0" y="T1"/>
                </a:cxn>
                <a:cxn ang="T7">
                  <a:pos x="T2" y="T3"/>
                </a:cxn>
                <a:cxn ang="T8">
                  <a:pos x="T4" y="T5"/>
                </a:cxn>
              </a:cxnLst>
              <a:rect l="T9" t="T10" r="T11" b="T12"/>
              <a:pathLst>
                <a:path w="43200" h="43188" fill="none" extrusionOk="0">
                  <a:moveTo>
                    <a:pt x="22312" y="-1"/>
                  </a:moveTo>
                  <a:cubicBezTo>
                    <a:pt x="33957" y="383"/>
                    <a:pt x="43200" y="9935"/>
                    <a:pt x="43200" y="21588"/>
                  </a:cubicBezTo>
                  <a:cubicBezTo>
                    <a:pt x="43200" y="33517"/>
                    <a:pt x="33529" y="43188"/>
                    <a:pt x="21600" y="43188"/>
                  </a:cubicBezTo>
                  <a:cubicBezTo>
                    <a:pt x="9670" y="43188"/>
                    <a:pt x="0" y="33517"/>
                    <a:pt x="0" y="21588"/>
                  </a:cubicBezTo>
                  <a:cubicBezTo>
                    <a:pt x="-1" y="11082"/>
                    <a:pt x="7558" y="2100"/>
                    <a:pt x="17908" y="305"/>
                  </a:cubicBezTo>
                </a:path>
                <a:path w="43200" h="43188" stroke="0" extrusionOk="0">
                  <a:moveTo>
                    <a:pt x="22312" y="-1"/>
                  </a:moveTo>
                  <a:cubicBezTo>
                    <a:pt x="33957" y="383"/>
                    <a:pt x="43200" y="9935"/>
                    <a:pt x="43200" y="21588"/>
                  </a:cubicBezTo>
                  <a:cubicBezTo>
                    <a:pt x="43200" y="33517"/>
                    <a:pt x="33529" y="43188"/>
                    <a:pt x="21600" y="43188"/>
                  </a:cubicBezTo>
                  <a:cubicBezTo>
                    <a:pt x="9670" y="43188"/>
                    <a:pt x="0" y="33517"/>
                    <a:pt x="0" y="21588"/>
                  </a:cubicBezTo>
                  <a:cubicBezTo>
                    <a:pt x="-1" y="11082"/>
                    <a:pt x="7558" y="2100"/>
                    <a:pt x="17908" y="305"/>
                  </a:cubicBezTo>
                  <a:lnTo>
                    <a:pt x="21600" y="21588"/>
                  </a:lnTo>
                  <a:lnTo>
                    <a:pt x="22312" y="-1"/>
                  </a:lnTo>
                  <a:close/>
                </a:path>
              </a:pathLst>
            </a:custGeom>
            <a:noFill/>
            <a:ln w="57150" cap="rnd">
              <a:solidFill>
                <a:srgbClr val="FF0000"/>
              </a:solidFill>
              <a:prstDash val="sysDot"/>
              <a:round/>
              <a:headEn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pPr>
              <a:endParaRPr lang="en-US">
                <a:solidFill>
                  <a:srgbClr val="1F5281"/>
                </a:solidFill>
              </a:endParaRPr>
            </a:p>
          </p:txBody>
        </p:sp>
        <p:sp>
          <p:nvSpPr>
            <p:cNvPr id="17" name="Line 16"/>
            <p:cNvSpPr>
              <a:spLocks noChangeShapeType="1"/>
            </p:cNvSpPr>
            <p:nvPr/>
          </p:nvSpPr>
          <p:spPr bwMode="auto">
            <a:xfrm flipH="1" flipV="1">
              <a:off x="2654424" y="3264007"/>
              <a:ext cx="891952" cy="2022764"/>
            </a:xfrm>
            <a:prstGeom prst="line">
              <a:avLst/>
            </a:prstGeom>
            <a:noFill/>
            <a:ln w="28575" cap="rnd">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8" name="Line 17"/>
            <p:cNvSpPr>
              <a:spLocks noChangeShapeType="1"/>
            </p:cNvSpPr>
            <p:nvPr/>
          </p:nvSpPr>
          <p:spPr bwMode="auto">
            <a:xfrm>
              <a:off x="1301379" y="4452341"/>
              <a:ext cx="1828800" cy="1143000"/>
            </a:xfrm>
            <a:prstGeom prst="line">
              <a:avLst/>
            </a:prstGeom>
            <a:noFill/>
            <a:ln w="19050">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9" name="Line 18"/>
            <p:cNvSpPr>
              <a:spLocks noChangeShapeType="1"/>
            </p:cNvSpPr>
            <p:nvPr/>
          </p:nvSpPr>
          <p:spPr bwMode="auto">
            <a:xfrm flipH="1">
              <a:off x="1233612" y="3381771"/>
              <a:ext cx="762000" cy="1828800"/>
            </a:xfrm>
            <a:prstGeom prst="line">
              <a:avLst/>
            </a:prstGeom>
            <a:noFill/>
            <a:ln w="9525" cap="rnd">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20" name="Line 19"/>
            <p:cNvSpPr>
              <a:spLocks noChangeShapeType="1"/>
            </p:cNvSpPr>
            <p:nvPr/>
          </p:nvSpPr>
          <p:spPr bwMode="auto">
            <a:xfrm flipV="1">
              <a:off x="1614612" y="4372371"/>
              <a:ext cx="1981200" cy="1295400"/>
            </a:xfrm>
            <a:prstGeom prst="line">
              <a:avLst/>
            </a:prstGeom>
            <a:noFill/>
            <a:ln w="9525" cap="rnd">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21" name="Line 20"/>
            <p:cNvSpPr>
              <a:spLocks noChangeShapeType="1"/>
            </p:cNvSpPr>
            <p:nvPr/>
          </p:nvSpPr>
          <p:spPr bwMode="auto">
            <a:xfrm flipH="1">
              <a:off x="1473995" y="3937569"/>
              <a:ext cx="1752600" cy="1588"/>
            </a:xfrm>
            <a:prstGeom prst="line">
              <a:avLst/>
            </a:prstGeom>
            <a:noFill/>
            <a:ln w="19050">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dirty="0">
                <a:solidFill>
                  <a:srgbClr val="1F5281"/>
                </a:solidFill>
              </a:endParaRPr>
            </a:p>
          </p:txBody>
        </p:sp>
      </p:grpSp>
      <p:sp>
        <p:nvSpPr>
          <p:cNvPr id="22" name="Rectangle 53"/>
          <p:cNvSpPr>
            <a:spLocks noChangeArrowheads="1"/>
          </p:cNvSpPr>
          <p:nvPr/>
        </p:nvSpPr>
        <p:spPr bwMode="auto">
          <a:xfrm>
            <a:off x="6009098" y="2253142"/>
            <a:ext cx="33746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000" b="1" dirty="0" err="1">
                <a:solidFill>
                  <a:srgbClr val="000000"/>
                </a:solidFill>
                <a:latin typeface="+mn-lt"/>
                <a:cs typeface="Times New Roman" panose="02020603050405020304" pitchFamily="18" charset="0"/>
              </a:rPr>
              <a:t>Vật</a:t>
            </a:r>
            <a:r>
              <a:rPr lang="en-US" sz="2000" b="1" dirty="0">
                <a:solidFill>
                  <a:srgbClr val="000000"/>
                </a:solidFill>
                <a:latin typeface="+mn-lt"/>
                <a:cs typeface="Times New Roman" panose="02020603050405020304" pitchFamily="18" charset="0"/>
              </a:rPr>
              <a:t> </a:t>
            </a:r>
            <a:r>
              <a:rPr lang="en-US" sz="2000" b="1" dirty="0" err="1">
                <a:solidFill>
                  <a:srgbClr val="000000"/>
                </a:solidFill>
                <a:latin typeface="+mn-lt"/>
                <a:cs typeface="Times New Roman" panose="02020603050405020304" pitchFamily="18" charset="0"/>
              </a:rPr>
              <a:t>chất</a:t>
            </a:r>
            <a:r>
              <a:rPr lang="en-US" sz="2000" b="1" dirty="0">
                <a:solidFill>
                  <a:srgbClr val="000000"/>
                </a:solidFill>
                <a:latin typeface="+mn-lt"/>
                <a:cs typeface="Times New Roman" panose="02020603050405020304" pitchFamily="18" charset="0"/>
              </a:rPr>
              <a:t> </a:t>
            </a:r>
            <a:r>
              <a:rPr lang="en-US" sz="2000" b="1" dirty="0" err="1">
                <a:solidFill>
                  <a:srgbClr val="000000"/>
                </a:solidFill>
                <a:latin typeface="+mn-lt"/>
                <a:cs typeface="Times New Roman" panose="02020603050405020304" pitchFamily="18" charset="0"/>
              </a:rPr>
              <a:t>là</a:t>
            </a:r>
            <a:r>
              <a:rPr lang="en-US" sz="2000" b="1" dirty="0">
                <a:solidFill>
                  <a:srgbClr val="000000"/>
                </a:solidFill>
                <a:latin typeface="+mn-lt"/>
                <a:cs typeface="Times New Roman" panose="02020603050405020304" pitchFamily="18" charset="0"/>
              </a:rPr>
              <a:t> </a:t>
            </a:r>
            <a:r>
              <a:rPr lang="en-US" sz="2000" b="1" dirty="0" err="1">
                <a:solidFill>
                  <a:srgbClr val="000000"/>
                </a:solidFill>
                <a:latin typeface="+mn-lt"/>
                <a:cs typeface="Times New Roman" panose="02020603050405020304" pitchFamily="18" charset="0"/>
              </a:rPr>
              <a:t>ngũ</a:t>
            </a:r>
            <a:r>
              <a:rPr lang="en-US" sz="2000" b="1" dirty="0">
                <a:solidFill>
                  <a:srgbClr val="000000"/>
                </a:solidFill>
                <a:latin typeface="+mn-lt"/>
                <a:cs typeface="Times New Roman" panose="02020603050405020304" pitchFamily="18" charset="0"/>
              </a:rPr>
              <a:t> </a:t>
            </a:r>
            <a:r>
              <a:rPr lang="en-US" sz="2000" b="1" dirty="0" err="1">
                <a:solidFill>
                  <a:srgbClr val="000000"/>
                </a:solidFill>
                <a:latin typeface="+mn-lt"/>
                <a:cs typeface="Times New Roman" panose="02020603050405020304" pitchFamily="18" charset="0"/>
              </a:rPr>
              <a:t>hành</a:t>
            </a:r>
            <a:endParaRPr lang="en-US" sz="2000" b="1" dirty="0">
              <a:solidFill>
                <a:srgbClr val="000000"/>
              </a:solidFill>
              <a:latin typeface="+mn-lt"/>
              <a:cs typeface="Times New Roman" panose="02020603050405020304" pitchFamily="18" charset="0"/>
            </a:endParaRPr>
          </a:p>
        </p:txBody>
      </p:sp>
      <p:sp>
        <p:nvSpPr>
          <p:cNvPr id="23" name="TextBox 23"/>
          <p:cNvSpPr txBox="1">
            <a:spLocks noChangeArrowheads="1"/>
          </p:cNvSpPr>
          <p:nvPr/>
        </p:nvSpPr>
        <p:spPr bwMode="auto">
          <a:xfrm>
            <a:off x="1125199" y="1713128"/>
            <a:ext cx="104984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eaLnBrk="0" fontAlgn="base" hangingPunct="0">
              <a:spcBef>
                <a:spcPct val="0"/>
              </a:spcBef>
              <a:spcAft>
                <a:spcPct val="0"/>
              </a:spcAft>
              <a:buClrTx/>
              <a:buFont typeface="Wingdings" panose="05000000000000000000" pitchFamily="2" charset="2"/>
              <a:buChar char="§"/>
            </a:pPr>
            <a:r>
              <a:rPr lang="en-US" sz="2400" b="1" dirty="0" err="1">
                <a:solidFill>
                  <a:srgbClr val="0000CC"/>
                </a:solidFill>
                <a:latin typeface="+mj-lt"/>
                <a:cs typeface="Times New Roman" panose="02020603050405020304" pitchFamily="18" charset="0"/>
              </a:rPr>
              <a:t>Thời</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kỳ</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Cổ</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đại</a:t>
            </a:r>
            <a:r>
              <a:rPr lang="en-US" sz="2400" b="1" dirty="0">
                <a:solidFill>
                  <a:srgbClr val="0000CC"/>
                </a:solidFill>
                <a:latin typeface="+mj-lt"/>
                <a:cs typeface="Times New Roman" panose="02020603050405020304" pitchFamily="18" charset="0"/>
              </a:rPr>
              <a:t> ở </a:t>
            </a:r>
            <a:r>
              <a:rPr lang="en-US" sz="2400" b="1" dirty="0" err="1">
                <a:solidFill>
                  <a:srgbClr val="0000CC"/>
                </a:solidFill>
                <a:latin typeface="+mj-lt"/>
                <a:cs typeface="Times New Roman" panose="02020603050405020304" pitchFamily="18" charset="0"/>
              </a:rPr>
              <a:t>phương</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Đông</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đồng</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nhất</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vật</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chất</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với</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vật</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thể</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hữu</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hình</a:t>
            </a:r>
            <a:r>
              <a:rPr lang="en-US" sz="2400" b="1" dirty="0">
                <a:solidFill>
                  <a:srgbClr val="0000CC"/>
                </a:solidFill>
                <a:latin typeface="+mj-lt"/>
                <a:cs typeface="Times New Roman" panose="02020603050405020304" pitchFamily="18" charset="0"/>
              </a:rPr>
              <a:t> </a:t>
            </a:r>
          </a:p>
        </p:txBody>
      </p:sp>
      <p:sp>
        <p:nvSpPr>
          <p:cNvPr id="25" name="TextBox 24">
            <a:extLst>
              <a:ext uri="{FF2B5EF4-FFF2-40B4-BE49-F238E27FC236}">
                <a16:creationId xmlns="" xmlns:a16="http://schemas.microsoft.com/office/drawing/2014/main" id="{CB88E2F2-DB54-4A05-8AA4-F64B60186167}"/>
              </a:ext>
            </a:extLst>
          </p:cNvPr>
          <p:cNvSpPr txBox="1"/>
          <p:nvPr/>
        </p:nvSpPr>
        <p:spPr>
          <a:xfrm>
            <a:off x="2516028" y="2093307"/>
            <a:ext cx="2619359" cy="400110"/>
          </a:xfrm>
          <a:prstGeom prst="rect">
            <a:avLst/>
          </a:prstGeom>
          <a:noFill/>
        </p:spPr>
        <p:txBody>
          <a:bodyPr wrap="square">
            <a:spAutoFit/>
          </a:bodyPr>
          <a:lstStyle/>
          <a:p>
            <a:pPr marL="285750" indent="-285750">
              <a:buFont typeface="Courier New" panose="02070309020205020404" pitchFamily="49" charset="0"/>
              <a:buChar char="o"/>
            </a:pPr>
            <a:r>
              <a:rPr lang="en-US" sz="1800" b="1" dirty="0">
                <a:solidFill>
                  <a:srgbClr val="FF0066"/>
                </a:solidFill>
                <a:latin typeface="+mn-lt"/>
                <a:cs typeface="Times New Roman" panose="02020603050405020304" pitchFamily="18" charset="0"/>
              </a:rPr>
              <a:t> </a:t>
            </a:r>
            <a:r>
              <a:rPr lang="en-US" sz="2000" b="1" dirty="0">
                <a:solidFill>
                  <a:srgbClr val="FF0066"/>
                </a:solidFill>
                <a:latin typeface="+mn-lt"/>
                <a:cs typeface="Times New Roman" panose="02020603050405020304" pitchFamily="18" charset="0"/>
              </a:rPr>
              <a:t>Ở </a:t>
            </a:r>
            <a:r>
              <a:rPr lang="en-US" sz="2000" b="1" dirty="0" err="1">
                <a:solidFill>
                  <a:srgbClr val="FF0066"/>
                </a:solidFill>
                <a:latin typeface="+mn-lt"/>
                <a:cs typeface="Times New Roman" panose="02020603050405020304" pitchFamily="18" charset="0"/>
              </a:rPr>
              <a:t>Trung</a:t>
            </a:r>
            <a:r>
              <a:rPr lang="en-US" sz="2000" b="1" dirty="0">
                <a:solidFill>
                  <a:srgbClr val="FF0066"/>
                </a:solidFill>
                <a:latin typeface="+mn-lt"/>
                <a:cs typeface="Times New Roman" panose="02020603050405020304" pitchFamily="18" charset="0"/>
              </a:rPr>
              <a:t> </a:t>
            </a:r>
            <a:r>
              <a:rPr lang="en-US" sz="2000" b="1" dirty="0" err="1">
                <a:solidFill>
                  <a:srgbClr val="FF0066"/>
                </a:solidFill>
                <a:latin typeface="+mn-lt"/>
                <a:cs typeface="Times New Roman" panose="02020603050405020304" pitchFamily="18" charset="0"/>
              </a:rPr>
              <a:t>Quốc</a:t>
            </a:r>
            <a:r>
              <a:rPr lang="en-US" sz="2000" b="1" dirty="0">
                <a:solidFill>
                  <a:srgbClr val="FF0066"/>
                </a:solidFill>
                <a:latin typeface="+mn-lt"/>
                <a:cs typeface="Times New Roman" panose="02020603050405020304" pitchFamily="18" charset="0"/>
              </a:rPr>
              <a:t>: </a:t>
            </a:r>
            <a:endParaRPr lang="en-US" sz="2000" dirty="0"/>
          </a:p>
        </p:txBody>
      </p:sp>
      <p:sp>
        <p:nvSpPr>
          <p:cNvPr id="26" name="Rectangle 53">
            <a:extLst>
              <a:ext uri="{FF2B5EF4-FFF2-40B4-BE49-F238E27FC236}">
                <a16:creationId xmlns="" xmlns:a16="http://schemas.microsoft.com/office/drawing/2014/main" id="{18DC5480-C071-49CA-A2E8-F9D0CDDA4578}"/>
              </a:ext>
            </a:extLst>
          </p:cNvPr>
          <p:cNvSpPr>
            <a:spLocks noChangeArrowheads="1"/>
          </p:cNvSpPr>
          <p:nvPr/>
        </p:nvSpPr>
        <p:spPr bwMode="auto">
          <a:xfrm>
            <a:off x="4169838" y="5744963"/>
            <a:ext cx="751211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000" dirty="0" err="1">
                <a:solidFill>
                  <a:srgbClr val="002060"/>
                </a:solidFill>
                <a:latin typeface="+mn-lt"/>
                <a:cs typeface="Times New Roman" panose="02020603050405020304" pitchFamily="18" charset="0"/>
              </a:rPr>
              <a:t>Năm</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yếu</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tố</a:t>
            </a:r>
            <a:r>
              <a:rPr lang="en-US" sz="2000" dirty="0">
                <a:solidFill>
                  <a:srgbClr val="002060"/>
                </a:solidFill>
                <a:latin typeface="+mn-lt"/>
                <a:cs typeface="Times New Roman" panose="02020603050405020304" pitchFamily="18" charset="0"/>
              </a:rPr>
              <a:t>: Kim, </a:t>
            </a:r>
            <a:r>
              <a:rPr lang="en-US" sz="2000" dirty="0" err="1">
                <a:solidFill>
                  <a:srgbClr val="002060"/>
                </a:solidFill>
                <a:latin typeface="+mn-lt"/>
                <a:cs typeface="Times New Roman" panose="02020603050405020304" pitchFamily="18" charset="0"/>
              </a:rPr>
              <a:t>Mộc</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Thủy</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Hỏa</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Thổ</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là</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những</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yếu</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tố</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khởi</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nguyên</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cấu</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tạo</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nên</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mọi</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vật</a:t>
            </a:r>
            <a:endParaRPr lang="en-US" sz="2000" dirty="0">
              <a:solidFill>
                <a:srgbClr val="002060"/>
              </a:solidFill>
              <a:latin typeface="+mn-lt"/>
              <a:cs typeface="Times New Roman" panose="02020603050405020304" pitchFamily="18" charset="0"/>
            </a:endParaRPr>
          </a:p>
        </p:txBody>
      </p:sp>
      <p:pic>
        <p:nvPicPr>
          <p:cNvPr id="2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2"/>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4826566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28731"/>
            <a:ext cx="12192000" cy="6833599"/>
          </a:xfrm>
          <a:prstGeom prst="rect">
            <a:avLst/>
          </a:prstGeom>
        </p:spPr>
      </p:pic>
      <p:sp>
        <p:nvSpPr>
          <p:cNvPr id="3" name="TextBox 6">
            <a:extLst>
              <a:ext uri="{FF2B5EF4-FFF2-40B4-BE49-F238E27FC236}">
                <a16:creationId xmlns="" xmlns:a16="http://schemas.microsoft.com/office/drawing/2014/main" id="{844D39D2-DFC9-4393-A37C-F857B9E74D93}"/>
              </a:ext>
            </a:extLst>
          </p:cNvPr>
          <p:cNvSpPr txBox="1">
            <a:spLocks noChangeArrowheads="1"/>
          </p:cNvSpPr>
          <p:nvPr/>
        </p:nvSpPr>
        <p:spPr bwMode="auto">
          <a:xfrm>
            <a:off x="2396119" y="1289149"/>
            <a:ext cx="79527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algn="ctr" eaLnBrk="0" fontAlgn="base" hangingPunct="0">
              <a:spcBef>
                <a:spcPct val="0"/>
              </a:spcBef>
              <a:spcAft>
                <a:spcPct val="0"/>
              </a:spcAft>
              <a:buClrTx/>
              <a:buFont typeface="Wingdings" panose="05000000000000000000" pitchFamily="2" charset="2"/>
              <a:buChar char="q"/>
            </a:pPr>
            <a:r>
              <a:rPr lang="en-US" sz="2800" b="1" dirty="0">
                <a:solidFill>
                  <a:srgbClr val="006600"/>
                </a:solidFill>
                <a:latin typeface="+mn-lt"/>
                <a:cs typeface="Times New Roman" panose="02020603050405020304" pitchFamily="18" charset="0"/>
              </a:rPr>
              <a:t>Quan </a:t>
            </a:r>
            <a:r>
              <a:rPr lang="en-US" sz="2800" b="1" dirty="0" err="1">
                <a:solidFill>
                  <a:srgbClr val="006600"/>
                </a:solidFill>
                <a:latin typeface="+mn-lt"/>
                <a:cs typeface="Times New Roman" panose="02020603050405020304" pitchFamily="18" charset="0"/>
              </a:rPr>
              <a:t>niệm</a:t>
            </a:r>
            <a:r>
              <a:rPr lang="en-US" sz="2800" b="1" dirty="0">
                <a:solidFill>
                  <a:srgbClr val="006600"/>
                </a:solidFill>
                <a:latin typeface="+mn-lt"/>
                <a:cs typeface="Times New Roman" panose="02020603050405020304" pitchFamily="18" charset="0"/>
              </a:rPr>
              <a:t> </a:t>
            </a:r>
            <a:r>
              <a:rPr lang="en-US" sz="2800" b="1" dirty="0" err="1">
                <a:solidFill>
                  <a:srgbClr val="006600"/>
                </a:solidFill>
                <a:latin typeface="+mn-lt"/>
                <a:cs typeface="Times New Roman" panose="02020603050405020304" pitchFamily="18" charset="0"/>
              </a:rPr>
              <a:t>của</a:t>
            </a:r>
            <a:r>
              <a:rPr lang="en-US" sz="2800" b="1" dirty="0">
                <a:solidFill>
                  <a:srgbClr val="006600"/>
                </a:solidFill>
                <a:latin typeface="+mn-lt"/>
                <a:cs typeface="Times New Roman" panose="02020603050405020304" pitchFamily="18" charset="0"/>
              </a:rPr>
              <a:t> CNDV</a:t>
            </a:r>
            <a:endParaRPr lang="en-US" sz="2800" b="1" u="sng" dirty="0">
              <a:solidFill>
                <a:srgbClr val="006600"/>
              </a:solidFill>
              <a:latin typeface="+mn-lt"/>
              <a:cs typeface="Times New Roman" panose="02020603050405020304" pitchFamily="18" charset="0"/>
            </a:endParaRPr>
          </a:p>
        </p:txBody>
      </p:sp>
      <p:sp>
        <p:nvSpPr>
          <p:cNvPr id="5" name="TextBox 4">
            <a:extLst>
              <a:ext uri="{FF2B5EF4-FFF2-40B4-BE49-F238E27FC236}">
                <a16:creationId xmlns="" xmlns:a16="http://schemas.microsoft.com/office/drawing/2014/main" id="{5005D633-08CD-4721-A90C-3EEE097D523A}"/>
              </a:ext>
            </a:extLst>
          </p:cNvPr>
          <p:cNvSpPr txBox="1"/>
          <p:nvPr/>
        </p:nvSpPr>
        <p:spPr>
          <a:xfrm>
            <a:off x="1089068" y="1479253"/>
            <a:ext cx="2619359" cy="461665"/>
          </a:xfrm>
          <a:prstGeom prst="rect">
            <a:avLst/>
          </a:prstGeom>
          <a:noFill/>
        </p:spPr>
        <p:txBody>
          <a:bodyPr wrap="square">
            <a:spAutoFit/>
          </a:bodyPr>
          <a:lstStyle/>
          <a:p>
            <a:pPr marL="285750" indent="-285750">
              <a:buFont typeface="Courier New" panose="02070309020205020404" pitchFamily="49" charset="0"/>
              <a:buChar char="o"/>
            </a:pPr>
            <a:r>
              <a:rPr lang="en-US" sz="1800" b="1" dirty="0">
                <a:solidFill>
                  <a:srgbClr val="FF0066"/>
                </a:solidFill>
                <a:latin typeface="+mn-lt"/>
                <a:cs typeface="Times New Roman" panose="02020603050405020304" pitchFamily="18" charset="0"/>
              </a:rPr>
              <a:t> </a:t>
            </a:r>
            <a:r>
              <a:rPr lang="en-US" sz="2400" b="1" dirty="0">
                <a:solidFill>
                  <a:srgbClr val="FF0066"/>
                </a:solidFill>
                <a:latin typeface="+mn-lt"/>
                <a:cs typeface="Times New Roman" panose="02020603050405020304" pitchFamily="18" charset="0"/>
              </a:rPr>
              <a:t>Ở </a:t>
            </a:r>
            <a:r>
              <a:rPr lang="en-US" sz="2400" b="1" dirty="0" err="1">
                <a:solidFill>
                  <a:srgbClr val="FF0066"/>
                </a:solidFill>
                <a:latin typeface="+mn-lt"/>
                <a:cs typeface="Times New Roman" panose="02020603050405020304" pitchFamily="18" charset="0"/>
              </a:rPr>
              <a:t>Ấn</a:t>
            </a:r>
            <a:r>
              <a:rPr lang="en-US" sz="2400" b="1" dirty="0">
                <a:solidFill>
                  <a:srgbClr val="FF0066"/>
                </a:solidFill>
                <a:latin typeface="+mn-lt"/>
                <a:cs typeface="Times New Roman" panose="02020603050405020304" pitchFamily="18" charset="0"/>
              </a:rPr>
              <a:t> </a:t>
            </a:r>
            <a:r>
              <a:rPr lang="en-US" sz="2400" b="1" dirty="0" err="1">
                <a:solidFill>
                  <a:srgbClr val="FF0066"/>
                </a:solidFill>
                <a:latin typeface="+mn-lt"/>
                <a:cs typeface="Times New Roman" panose="02020603050405020304" pitchFamily="18" charset="0"/>
              </a:rPr>
              <a:t>Độ</a:t>
            </a:r>
            <a:endParaRPr lang="en-US" sz="2400" dirty="0"/>
          </a:p>
        </p:txBody>
      </p:sp>
      <p:sp>
        <p:nvSpPr>
          <p:cNvPr id="6" name="TextBox 5">
            <a:extLst>
              <a:ext uri="{FF2B5EF4-FFF2-40B4-BE49-F238E27FC236}">
                <a16:creationId xmlns="" xmlns:a16="http://schemas.microsoft.com/office/drawing/2014/main" id="{933885A8-95E5-4322-AB5D-DD56E7950E7C}"/>
              </a:ext>
            </a:extLst>
          </p:cNvPr>
          <p:cNvSpPr txBox="1"/>
          <p:nvPr/>
        </p:nvSpPr>
        <p:spPr>
          <a:xfrm>
            <a:off x="381000" y="6158537"/>
            <a:ext cx="4909477" cy="646331"/>
          </a:xfrm>
          <a:prstGeom prst="rect">
            <a:avLst/>
          </a:prstGeom>
          <a:noFill/>
        </p:spPr>
        <p:txBody>
          <a:bodyPr wrap="square">
            <a:spAutoFit/>
          </a:bodyPr>
          <a:lstStyle/>
          <a:p>
            <a:pPr algn="ctr"/>
            <a:r>
              <a:rPr lang="vi-VN" b="0" i="0" dirty="0" err="1">
                <a:solidFill>
                  <a:srgbClr val="000000"/>
                </a:solidFill>
                <a:effectLst/>
                <a:latin typeface="helvetica" panose="020B0604020202020204" pitchFamily="34" charset="0"/>
              </a:rPr>
              <a:t>Vạn</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vật</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hiện</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tượng</a:t>
            </a:r>
            <a:r>
              <a:rPr lang="vi-VN" b="0" i="0" dirty="0">
                <a:solidFill>
                  <a:srgbClr val="000000"/>
                </a:solidFill>
                <a:effectLst/>
                <a:latin typeface="helvetica" panose="020B0604020202020204" pitchFamily="34" charset="0"/>
              </a:rPr>
              <a:t> trong </a:t>
            </a:r>
            <a:r>
              <a:rPr lang="vi-VN" b="0" i="0" dirty="0" err="1">
                <a:solidFill>
                  <a:srgbClr val="000000"/>
                </a:solidFill>
                <a:effectLst/>
                <a:latin typeface="helvetica" panose="020B0604020202020204" pitchFamily="34" charset="0"/>
              </a:rPr>
              <a:t>vũ</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trụ</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đều</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dựa</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vào</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Tứ</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Đại</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mà</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thành</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hình</a:t>
            </a:r>
            <a:r>
              <a:rPr lang="vi-VN" b="0" i="0" dirty="0">
                <a:solidFill>
                  <a:srgbClr val="000000"/>
                </a:solidFill>
                <a:effectLst/>
                <a:latin typeface="helvetica" panose="020B0604020202020204" pitchFamily="34" charset="0"/>
              </a:rPr>
              <a:t>. </a:t>
            </a:r>
            <a:endParaRPr lang="en-US" dirty="0">
              <a:solidFill>
                <a:srgbClr val="000000"/>
              </a:solidFill>
            </a:endParaRPr>
          </a:p>
        </p:txBody>
      </p:sp>
      <p:sp>
        <p:nvSpPr>
          <p:cNvPr id="8" name="TextBox 7">
            <a:extLst>
              <a:ext uri="{FF2B5EF4-FFF2-40B4-BE49-F238E27FC236}">
                <a16:creationId xmlns="" xmlns:a16="http://schemas.microsoft.com/office/drawing/2014/main" id="{B5B2EBE1-7C21-4695-A701-9E18264A1F23}"/>
              </a:ext>
            </a:extLst>
          </p:cNvPr>
          <p:cNvSpPr txBox="1"/>
          <p:nvPr/>
        </p:nvSpPr>
        <p:spPr>
          <a:xfrm>
            <a:off x="5744553" y="2572460"/>
            <a:ext cx="5935822" cy="1631216"/>
          </a:xfrm>
          <a:prstGeom prst="rect">
            <a:avLst/>
          </a:prstGeom>
          <a:noFill/>
        </p:spPr>
        <p:txBody>
          <a:bodyPr wrap="square">
            <a:spAutoFit/>
          </a:bodyPr>
          <a:lstStyle/>
          <a:p>
            <a:pPr algn="ctr"/>
            <a:r>
              <a:rPr lang="vi-VN" sz="2000" b="0" i="0" dirty="0" err="1">
                <a:solidFill>
                  <a:srgbClr val="0070C0"/>
                </a:solidFill>
                <a:effectLst/>
                <a:latin typeface="helvetica" panose="020B0604020202020204" pitchFamily="34" charset="0"/>
              </a:rPr>
              <a:t>Ví</a:t>
            </a:r>
            <a:r>
              <a:rPr lang="vi-VN" sz="2000" b="0" i="0" dirty="0">
                <a:solidFill>
                  <a:srgbClr val="0070C0"/>
                </a:solidFill>
                <a:effectLst/>
                <a:latin typeface="helvetica" panose="020B0604020202020204" pitchFamily="34" charset="0"/>
              </a:rPr>
              <a:t> như cây </a:t>
            </a:r>
            <a:r>
              <a:rPr lang="vi-VN" sz="2000" b="0" i="0" dirty="0" err="1">
                <a:solidFill>
                  <a:srgbClr val="0070C0"/>
                </a:solidFill>
                <a:effectLst/>
                <a:latin typeface="helvetica" panose="020B0604020202020204" pitchFamily="34" charset="0"/>
              </a:rPr>
              <a:t>muốn</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nở</a:t>
            </a:r>
            <a:r>
              <a:rPr lang="vi-VN" sz="2000" b="0" i="0" dirty="0">
                <a:solidFill>
                  <a:srgbClr val="0070C0"/>
                </a:solidFill>
                <a:effectLst/>
                <a:latin typeface="helvetica" panose="020B0604020202020204" pitchFamily="34" charset="0"/>
              </a:rPr>
              <a:t> hoa tươi </a:t>
            </a:r>
            <a:r>
              <a:rPr lang="vi-VN" sz="2000" b="0" i="0" dirty="0" err="1">
                <a:solidFill>
                  <a:srgbClr val="0070C0"/>
                </a:solidFill>
                <a:effectLst/>
                <a:latin typeface="helvetica" panose="020B0604020202020204" pitchFamily="34" charset="0"/>
              </a:rPr>
              <a:t>tốt</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thì</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cần</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đất</a:t>
            </a:r>
            <a:r>
              <a:rPr lang="vi-VN" sz="2000" b="0" i="0" dirty="0">
                <a:solidFill>
                  <a:srgbClr val="0070C0"/>
                </a:solidFill>
                <a:effectLst/>
                <a:latin typeface="helvetica" panose="020B0604020202020204" pitchFamily="34" charset="0"/>
              </a:rPr>
              <a:t> đai </a:t>
            </a:r>
            <a:r>
              <a:rPr lang="vi-VN" sz="2000" b="0" i="0" dirty="0" err="1">
                <a:solidFill>
                  <a:srgbClr val="0070C0"/>
                </a:solidFill>
                <a:effectLst/>
                <a:latin typeface="helvetica" panose="020B0604020202020204" pitchFamily="34" charset="0"/>
              </a:rPr>
              <a:t>phì</a:t>
            </a:r>
            <a:r>
              <a:rPr lang="vi-VN" sz="2000" b="0" i="0" dirty="0">
                <a:solidFill>
                  <a:srgbClr val="0070C0"/>
                </a:solidFill>
                <a:effectLst/>
                <a:latin typeface="helvetica" panose="020B0604020202020204" pitchFamily="34" charset="0"/>
              </a:rPr>
              <a:t> nhiêu, </a:t>
            </a:r>
            <a:r>
              <a:rPr lang="vi-VN" sz="2000" b="0" i="0" dirty="0" err="1">
                <a:solidFill>
                  <a:srgbClr val="0070C0"/>
                </a:solidFill>
                <a:effectLst/>
                <a:latin typeface="helvetica" panose="020B0604020202020204" pitchFamily="34" charset="0"/>
              </a:rPr>
              <a:t>đất</a:t>
            </a:r>
            <a:r>
              <a:rPr lang="vi-VN" sz="2000" b="0" i="0" dirty="0">
                <a:solidFill>
                  <a:srgbClr val="0070C0"/>
                </a:solidFill>
                <a:effectLst/>
                <a:latin typeface="helvetica" panose="020B0604020202020204" pitchFamily="34" charset="0"/>
              </a:rPr>
              <a:t> đai </a:t>
            </a:r>
            <a:r>
              <a:rPr lang="vi-VN" sz="2000" b="0" i="0" dirty="0" err="1">
                <a:solidFill>
                  <a:srgbClr val="0070C0"/>
                </a:solidFill>
                <a:effectLst/>
                <a:latin typeface="helvetica" panose="020B0604020202020204" pitchFamily="34" charset="0"/>
              </a:rPr>
              <a:t>chính</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là</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Địa</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Đại</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Nước</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tưới</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đầy</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đủ</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là</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Thủy</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Đại</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Ánh</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sáng</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ấm</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áp</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là</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Hỏa</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Đại</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và</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khí</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gió</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điều</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hòa</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là</a:t>
            </a:r>
            <a:r>
              <a:rPr lang="vi-VN" sz="2000" b="0" i="0" dirty="0">
                <a:solidFill>
                  <a:srgbClr val="0070C0"/>
                </a:solidFill>
                <a:effectLst/>
                <a:latin typeface="helvetica" panose="020B0604020202020204" pitchFamily="34" charset="0"/>
              </a:rPr>
              <a:t> “Phong </a:t>
            </a:r>
            <a:r>
              <a:rPr lang="vi-VN" sz="2000" b="0" i="0" dirty="0" err="1">
                <a:solidFill>
                  <a:srgbClr val="0070C0"/>
                </a:solidFill>
                <a:effectLst/>
                <a:latin typeface="helvetica" panose="020B0604020202020204" pitchFamily="34" charset="0"/>
              </a:rPr>
              <a:t>Đại</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Thiếu</a:t>
            </a:r>
            <a:r>
              <a:rPr lang="vi-VN" sz="2000" b="0" i="0" dirty="0">
                <a:solidFill>
                  <a:srgbClr val="0070C0"/>
                </a:solidFill>
                <a:effectLst/>
                <a:latin typeface="helvetica" panose="020B0604020202020204" pitchFamily="34" charset="0"/>
              </a:rPr>
              <a:t> đi </a:t>
            </a:r>
            <a:r>
              <a:rPr lang="vi-VN" sz="2000" b="0" i="0" dirty="0" err="1">
                <a:solidFill>
                  <a:srgbClr val="0070C0"/>
                </a:solidFill>
                <a:effectLst/>
                <a:latin typeface="helvetica" panose="020B0604020202020204" pitchFamily="34" charset="0"/>
              </a:rPr>
              <a:t>một</a:t>
            </a:r>
            <a:r>
              <a:rPr lang="vi-VN" sz="2000" b="0" i="0" dirty="0">
                <a:solidFill>
                  <a:srgbClr val="0070C0"/>
                </a:solidFill>
                <a:effectLst/>
                <a:latin typeface="helvetica" panose="020B0604020202020204" pitchFamily="34" charset="0"/>
              </a:rPr>
              <a:t> trong </a:t>
            </a:r>
            <a:r>
              <a:rPr lang="vi-VN" sz="2000" b="0" i="0" dirty="0" err="1">
                <a:solidFill>
                  <a:srgbClr val="0070C0"/>
                </a:solidFill>
                <a:effectLst/>
                <a:latin typeface="helvetica" panose="020B0604020202020204" pitchFamily="34" charset="0"/>
              </a:rPr>
              <a:t>Bốn</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Đại</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thì</a:t>
            </a:r>
            <a:r>
              <a:rPr lang="vi-VN" sz="2000" b="0" i="0" dirty="0">
                <a:solidFill>
                  <a:srgbClr val="0070C0"/>
                </a:solidFill>
                <a:effectLst/>
                <a:latin typeface="helvetica" panose="020B0604020202020204" pitchFamily="34" charset="0"/>
              </a:rPr>
              <a:t> hoa không </a:t>
            </a:r>
            <a:r>
              <a:rPr lang="vi-VN" sz="2000" b="0" i="0" dirty="0" err="1">
                <a:solidFill>
                  <a:srgbClr val="0070C0"/>
                </a:solidFill>
                <a:effectLst/>
                <a:latin typeface="helvetica" panose="020B0604020202020204" pitchFamily="34" charset="0"/>
              </a:rPr>
              <a:t>nở</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rộ</a:t>
            </a:r>
            <a:r>
              <a:rPr lang="vi-VN" sz="2000" b="0" i="0" dirty="0">
                <a:solidFill>
                  <a:srgbClr val="0070C0"/>
                </a:solidFill>
                <a:effectLst/>
                <a:latin typeface="helvetica" panose="020B0604020202020204" pitchFamily="34" charset="0"/>
              </a:rPr>
              <a:t> </a:t>
            </a:r>
            <a:r>
              <a:rPr lang="vi-VN" sz="2000" b="0" i="0" dirty="0" err="1">
                <a:solidFill>
                  <a:srgbClr val="0070C0"/>
                </a:solidFill>
                <a:effectLst/>
                <a:latin typeface="helvetica" panose="020B0604020202020204" pitchFamily="34" charset="0"/>
              </a:rPr>
              <a:t>tốt</a:t>
            </a:r>
            <a:r>
              <a:rPr lang="vi-VN" sz="2000" b="0" i="0" dirty="0">
                <a:solidFill>
                  <a:srgbClr val="0070C0"/>
                </a:solidFill>
                <a:effectLst/>
                <a:latin typeface="helvetica" panose="020B0604020202020204" pitchFamily="34" charset="0"/>
              </a:rPr>
              <a:t> tươi. </a:t>
            </a:r>
            <a:endParaRPr lang="en-US" sz="2000" dirty="0">
              <a:solidFill>
                <a:srgbClr val="0070C0"/>
              </a:solidFill>
            </a:endParaRPr>
          </a:p>
        </p:txBody>
      </p:sp>
      <p:pic>
        <p:nvPicPr>
          <p:cNvPr id="3092" name="Picture 20" descr="Tứ đại và thế giới vật lý">
            <a:extLst>
              <a:ext uri="{FF2B5EF4-FFF2-40B4-BE49-F238E27FC236}">
                <a16:creationId xmlns="" xmlns:a16="http://schemas.microsoft.com/office/drawing/2014/main" id="{474643E0-63E5-4F69-904C-0B9170FC1B5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352" y="2348537"/>
            <a:ext cx="4810125" cy="3810000"/>
          </a:xfrm>
          <a:prstGeom prst="rect">
            <a:avLst/>
          </a:prstGeom>
          <a:noFill/>
          <a:extLst>
            <a:ext uri="{909E8E84-426E-40DD-AFC4-6F175D3DCCD1}">
              <a14:hiddenFill xmlns:a14="http://schemas.microsoft.com/office/drawing/2010/main">
                <a:solidFill>
                  <a:srgbClr val="FFFFFF"/>
                </a:solidFill>
              </a14:hiddenFill>
            </a:ext>
          </a:extLst>
        </p:spPr>
      </p:pic>
      <p:sp>
        <p:nvSpPr>
          <p:cNvPr id="29" name="TextBox 28">
            <a:extLst>
              <a:ext uri="{FF2B5EF4-FFF2-40B4-BE49-F238E27FC236}">
                <a16:creationId xmlns="" xmlns:a16="http://schemas.microsoft.com/office/drawing/2014/main" id="{243E6714-052A-45F9-BB97-4683F96FA2FA}"/>
              </a:ext>
            </a:extLst>
          </p:cNvPr>
          <p:cNvSpPr txBox="1"/>
          <p:nvPr/>
        </p:nvSpPr>
        <p:spPr>
          <a:xfrm>
            <a:off x="580697" y="1886872"/>
            <a:ext cx="4680877" cy="461665"/>
          </a:xfrm>
          <a:prstGeom prst="rect">
            <a:avLst/>
          </a:prstGeom>
          <a:noFill/>
        </p:spPr>
        <p:txBody>
          <a:bodyPr wrap="square">
            <a:spAutoFit/>
          </a:bodyPr>
          <a:lstStyle/>
          <a:p>
            <a:pPr algn="ctr"/>
            <a:r>
              <a:rPr lang="en-US" sz="2400" b="0" i="0" dirty="0" err="1">
                <a:solidFill>
                  <a:srgbClr val="002060"/>
                </a:solidFill>
                <a:effectLst/>
                <a:latin typeface="Arial" panose="020B0604020202020204" pitchFamily="34" charset="0"/>
                <a:cs typeface="Arial" panose="020B0604020202020204" pitchFamily="34" charset="0"/>
              </a:rPr>
              <a:t>Vật</a:t>
            </a:r>
            <a:r>
              <a:rPr lang="en-US" sz="2400" b="0" i="0" dirty="0">
                <a:solidFill>
                  <a:srgbClr val="002060"/>
                </a:solidFill>
                <a:effectLst/>
                <a:latin typeface="Arial" panose="020B0604020202020204" pitchFamily="34" charset="0"/>
                <a:cs typeface="Arial" panose="020B0604020202020204" pitchFamily="34" charset="0"/>
              </a:rPr>
              <a:t> </a:t>
            </a:r>
            <a:r>
              <a:rPr lang="en-US" sz="2400" b="0" i="0" dirty="0" err="1">
                <a:solidFill>
                  <a:srgbClr val="002060"/>
                </a:solidFill>
                <a:effectLst/>
                <a:latin typeface="Arial" panose="020B0604020202020204" pitchFamily="34" charset="0"/>
                <a:cs typeface="Arial" panose="020B0604020202020204" pitchFamily="34" charset="0"/>
              </a:rPr>
              <a:t>chất</a:t>
            </a:r>
            <a:r>
              <a:rPr lang="en-US" sz="2400" b="0" i="0" dirty="0">
                <a:solidFill>
                  <a:srgbClr val="002060"/>
                </a:solidFill>
                <a:effectLst/>
                <a:latin typeface="Arial" panose="020B0604020202020204" pitchFamily="34" charset="0"/>
                <a:cs typeface="Arial" panose="020B0604020202020204" pitchFamily="34" charset="0"/>
              </a:rPr>
              <a:t> </a:t>
            </a:r>
            <a:r>
              <a:rPr lang="en-US" sz="2400" b="0" i="0" dirty="0" err="1">
                <a:solidFill>
                  <a:srgbClr val="002060"/>
                </a:solidFill>
                <a:effectLst/>
                <a:latin typeface="Arial" panose="020B0604020202020204" pitchFamily="34" charset="0"/>
                <a:cs typeface="Arial" panose="020B0604020202020204" pitchFamily="34" charset="0"/>
              </a:rPr>
              <a:t>là</a:t>
            </a:r>
            <a:r>
              <a:rPr lang="en-US" sz="2400" b="0" i="0" dirty="0">
                <a:solidFill>
                  <a:srgbClr val="002060"/>
                </a:solidFill>
                <a:effectLst/>
                <a:latin typeface="Arial" panose="020B0604020202020204" pitchFamily="34" charset="0"/>
                <a:cs typeface="Arial" panose="020B0604020202020204" pitchFamily="34" charset="0"/>
              </a:rPr>
              <a:t> </a:t>
            </a:r>
            <a:r>
              <a:rPr lang="vi-VN" sz="2400" b="0" i="0" dirty="0" err="1">
                <a:solidFill>
                  <a:srgbClr val="002060"/>
                </a:solidFill>
                <a:effectLst/>
                <a:latin typeface="Arial" panose="020B0604020202020204" pitchFamily="34" charset="0"/>
                <a:cs typeface="Arial" panose="020B0604020202020204" pitchFamily="34" charset="0"/>
              </a:rPr>
              <a:t>Tứ</a:t>
            </a:r>
            <a:r>
              <a:rPr lang="vi-VN" sz="2400" b="0" i="0" dirty="0">
                <a:solidFill>
                  <a:srgbClr val="002060"/>
                </a:solidFill>
                <a:effectLst/>
                <a:latin typeface="Arial" panose="020B0604020202020204" pitchFamily="34" charset="0"/>
                <a:cs typeface="Arial" panose="020B0604020202020204" pitchFamily="34" charset="0"/>
              </a:rPr>
              <a:t> </a:t>
            </a:r>
            <a:r>
              <a:rPr lang="vi-VN" sz="2400" b="0" i="0" dirty="0" err="1">
                <a:solidFill>
                  <a:srgbClr val="002060"/>
                </a:solidFill>
                <a:effectLst/>
                <a:latin typeface="Arial" panose="020B0604020202020204" pitchFamily="34" charset="0"/>
                <a:cs typeface="Arial" panose="020B0604020202020204" pitchFamily="34" charset="0"/>
              </a:rPr>
              <a:t>Đại</a:t>
            </a:r>
            <a:r>
              <a:rPr lang="vi-VN" sz="2400" b="0" i="0" dirty="0">
                <a:solidFill>
                  <a:srgbClr val="002060"/>
                </a:solidFill>
                <a:effectLst/>
                <a:latin typeface="Arial" panose="020B0604020202020204" pitchFamily="34" charset="0"/>
                <a:cs typeface="Arial" panose="020B0604020202020204" pitchFamily="34" charset="0"/>
              </a:rPr>
              <a:t> </a:t>
            </a:r>
            <a:endParaRPr lang="en-US" sz="2400" dirty="0">
              <a:solidFill>
                <a:srgbClr val="002060"/>
              </a:solidFill>
              <a:latin typeface="Arial" panose="020B0604020202020204" pitchFamily="34" charset="0"/>
              <a:cs typeface="Arial" panose="020B0604020202020204" pitchFamily="34" charset="0"/>
            </a:endParaRPr>
          </a:p>
        </p:txBody>
      </p:sp>
      <p:pic>
        <p:nvPicPr>
          <p:cNvPr id="9"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2873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80111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6"/>
          <p:cNvSpPr txBox="1">
            <a:spLocks noChangeArrowheads="1"/>
          </p:cNvSpPr>
          <p:nvPr/>
        </p:nvSpPr>
        <p:spPr bwMode="auto">
          <a:xfrm>
            <a:off x="1923412" y="1803962"/>
            <a:ext cx="89154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Thời</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kỳ</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Cổ</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đại</a:t>
            </a:r>
            <a:r>
              <a:rPr lang="en-US" sz="2400" b="1" dirty="0">
                <a:solidFill>
                  <a:srgbClr val="0000CC"/>
                </a:solidFill>
                <a:latin typeface="+mj-lt"/>
                <a:cs typeface="Times New Roman" panose="02020603050405020304" pitchFamily="18" charset="0"/>
              </a:rPr>
              <a:t> ở </a:t>
            </a:r>
            <a:r>
              <a:rPr lang="en-US" sz="2400" b="1" dirty="0" err="1">
                <a:solidFill>
                  <a:srgbClr val="0000CC"/>
                </a:solidFill>
                <a:latin typeface="+mj-lt"/>
                <a:cs typeface="Times New Roman" panose="02020603050405020304" pitchFamily="18" charset="0"/>
              </a:rPr>
              <a:t>phương</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Tây</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đồng</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nhất</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vật</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chất</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với</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vật</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thể</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hữu</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hình</a:t>
            </a:r>
            <a:r>
              <a:rPr lang="en-US" sz="2400" b="1" dirty="0">
                <a:solidFill>
                  <a:srgbClr val="0000CC"/>
                </a:solidFill>
                <a:latin typeface="+mj-lt"/>
                <a:cs typeface="Times New Roman" panose="02020603050405020304" pitchFamily="18" charset="0"/>
              </a:rPr>
              <a:t> </a:t>
            </a:r>
          </a:p>
        </p:txBody>
      </p:sp>
      <p:grpSp>
        <p:nvGrpSpPr>
          <p:cNvPr id="3" name="Group 2"/>
          <p:cNvGrpSpPr/>
          <p:nvPr/>
        </p:nvGrpSpPr>
        <p:grpSpPr>
          <a:xfrm>
            <a:off x="1287290" y="2978357"/>
            <a:ext cx="2952751" cy="3688082"/>
            <a:chOff x="682625" y="2565400"/>
            <a:chExt cx="2952751" cy="3422789"/>
          </a:xfrm>
        </p:grpSpPr>
        <p:grpSp>
          <p:nvGrpSpPr>
            <p:cNvPr id="4" name="Group 16"/>
            <p:cNvGrpSpPr>
              <a:grpSpLocks/>
            </p:cNvGrpSpPr>
            <p:nvPr/>
          </p:nvGrpSpPr>
          <p:grpSpPr bwMode="auto">
            <a:xfrm>
              <a:off x="682625" y="2565400"/>
              <a:ext cx="2952750" cy="2590800"/>
              <a:chOff x="5364163" y="2276475"/>
              <a:chExt cx="2952750" cy="2879725"/>
            </a:xfrm>
          </p:grpSpPr>
          <p:pic>
            <p:nvPicPr>
              <p:cNvPr id="6" name="Picture 4" descr="ACORN_W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64163" y="2276475"/>
                <a:ext cx="2952750" cy="28797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72225" y="2781300"/>
                <a:ext cx="1011238" cy="1795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 name="Rectangle 15"/>
            <p:cNvSpPr>
              <a:spLocks noChangeArrowheads="1"/>
            </p:cNvSpPr>
            <p:nvPr/>
          </p:nvSpPr>
          <p:spPr bwMode="auto">
            <a:xfrm>
              <a:off x="682626" y="5157192"/>
              <a:ext cx="2952750" cy="830997"/>
            </a:xfrm>
            <a:prstGeom prst="rect">
              <a:avLst/>
            </a:prstGeom>
            <a:ln/>
            <a:extLst/>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400" b="1" dirty="0" err="1">
                  <a:solidFill>
                    <a:srgbClr val="000000"/>
                  </a:solidFill>
                  <a:latin typeface="Times New Roman" panose="02020603050405020304" pitchFamily="18" charset="0"/>
                  <a:cs typeface="Times New Roman" panose="02020603050405020304" pitchFamily="18" charset="0"/>
                </a:rPr>
                <a:t>Heraclit</a:t>
              </a:r>
              <a:r>
                <a:rPr lang="en-US" sz="2400" b="1" dirty="0">
                  <a:solidFill>
                    <a:srgbClr val="000000"/>
                  </a:solidFill>
                  <a:latin typeface="Times New Roman" panose="02020603050405020304" pitchFamily="18" charset="0"/>
                  <a:cs typeface="Times New Roman" panose="02020603050405020304" pitchFamily="18" charset="0"/>
                </a:rPr>
                <a:t> </a:t>
              </a:r>
            </a:p>
            <a:p>
              <a:pPr algn="ctr" eaLnBrk="0" fontAlgn="base" hangingPunct="0">
                <a:spcBef>
                  <a:spcPct val="0"/>
                </a:spcBef>
                <a:spcAft>
                  <a:spcPct val="0"/>
                </a:spcAft>
                <a:buClrTx/>
                <a:buFontTx/>
                <a:buNone/>
              </a:pPr>
              <a:r>
                <a:rPr lang="en-US" sz="2400" b="1" dirty="0">
                  <a:solidFill>
                    <a:srgbClr val="000000"/>
                  </a:solidFill>
                  <a:latin typeface="Times New Roman" panose="02020603050405020304" pitchFamily="18" charset="0"/>
                  <a:cs typeface="Times New Roman" panose="02020603050405020304" pitchFamily="18" charset="0"/>
                </a:rPr>
                <a:t>(520 -460 TCN)  </a:t>
              </a:r>
            </a:p>
          </p:txBody>
        </p:sp>
      </p:grpSp>
      <p:sp>
        <p:nvSpPr>
          <p:cNvPr id="8" name="Rectangle 15"/>
          <p:cNvSpPr>
            <a:spLocks noChangeArrowheads="1"/>
          </p:cNvSpPr>
          <p:nvPr/>
        </p:nvSpPr>
        <p:spPr bwMode="auto">
          <a:xfrm>
            <a:off x="1452495" y="2373349"/>
            <a:ext cx="276389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800" b="1" dirty="0" err="1">
                <a:solidFill>
                  <a:srgbClr val="FF0000"/>
                </a:solidFill>
                <a:latin typeface="Times New Roman" panose="02020603050405020304" pitchFamily="18" charset="0"/>
                <a:cs typeface="Times New Roman" panose="02020603050405020304" pitchFamily="18" charset="0"/>
              </a:rPr>
              <a:t>Vật</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chất</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là</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Lửa</a:t>
            </a:r>
            <a:r>
              <a:rPr lang="en-US" sz="2800" b="1" dirty="0">
                <a:solidFill>
                  <a:srgbClr val="FF0000"/>
                </a:solidFill>
                <a:latin typeface="Times New Roman" panose="02020603050405020304" pitchFamily="18" charset="0"/>
                <a:cs typeface="Times New Roman" panose="02020603050405020304" pitchFamily="18" charset="0"/>
              </a:rPr>
              <a:t>  </a:t>
            </a:r>
          </a:p>
        </p:txBody>
      </p:sp>
      <p:grpSp>
        <p:nvGrpSpPr>
          <p:cNvPr id="9" name="Group 8"/>
          <p:cNvGrpSpPr>
            <a:grpSpLocks/>
          </p:cNvGrpSpPr>
          <p:nvPr/>
        </p:nvGrpSpPr>
        <p:grpSpPr bwMode="auto">
          <a:xfrm>
            <a:off x="5171615" y="2770993"/>
            <a:ext cx="6286500" cy="2791607"/>
            <a:chOff x="431" y="1525"/>
            <a:chExt cx="2585" cy="1813"/>
          </a:xfrm>
        </p:grpSpPr>
        <p:pic>
          <p:nvPicPr>
            <p:cNvPr id="10" name="Picture 9" descr="3D-70 Ng Chi Thanh (10)"/>
            <p:cNvPicPr>
              <a:picLocks noChangeAspect="1" noChangeArrowheads="1"/>
            </p:cNvPicPr>
            <p:nvPr/>
          </p:nvPicPr>
          <p:blipFill>
            <a:blip r:embed="rId4">
              <a:lum contrast="18000"/>
              <a:extLst>
                <a:ext uri="{28A0092B-C50C-407E-A947-70E740481C1C}">
                  <a14:useLocalDpi xmlns:a14="http://schemas.microsoft.com/office/drawing/2010/main" val="0"/>
                </a:ext>
              </a:extLst>
            </a:blip>
            <a:srcRect b="6467"/>
            <a:stretch>
              <a:fillRect/>
            </a:stretch>
          </p:blipFill>
          <p:spPr bwMode="auto">
            <a:xfrm>
              <a:off x="431" y="1525"/>
              <a:ext cx="2585" cy="1813"/>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grpSp>
          <p:nvGrpSpPr>
            <p:cNvPr id="11" name="Group 10"/>
            <p:cNvGrpSpPr>
              <a:grpSpLocks/>
            </p:cNvGrpSpPr>
            <p:nvPr/>
          </p:nvGrpSpPr>
          <p:grpSpPr bwMode="auto">
            <a:xfrm>
              <a:off x="657" y="2115"/>
              <a:ext cx="499" cy="679"/>
              <a:chOff x="703" y="1479"/>
              <a:chExt cx="1542" cy="1905"/>
            </a:xfrm>
          </p:grpSpPr>
          <p:sp>
            <p:nvSpPr>
              <p:cNvPr id="12" name="Rectangle 11"/>
              <p:cNvSpPr>
                <a:spLocks noChangeArrowheads="1"/>
              </p:cNvSpPr>
              <p:nvPr/>
            </p:nvSpPr>
            <p:spPr bwMode="auto">
              <a:xfrm>
                <a:off x="703" y="1479"/>
                <a:ext cx="1542" cy="1905"/>
              </a:xfrm>
              <a:prstGeom prst="rect">
                <a:avLst/>
              </a:prstGeom>
              <a:solidFill>
                <a:srgbClr val="FF0000"/>
              </a:solidFill>
              <a:ln w="12700">
                <a:solidFill>
                  <a:srgbClr val="FFFF00"/>
                </a:solidFill>
                <a:miter lim="800000"/>
                <a:headEnd type="none" w="sm" len="sm"/>
                <a:tailEnd type="none" w="sm" len="sm"/>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sz="2800" b="1">
                  <a:solidFill>
                    <a:srgbClr val="000000"/>
                  </a:solidFill>
                  <a:latin typeface="Times New Roman" panose="02020603050405020304" pitchFamily="18" charset="0"/>
                  <a:ea typeface="SimSun" panose="02010600030101010101" pitchFamily="2" charset="-122"/>
                </a:endParaRPr>
              </a:p>
            </p:txBody>
          </p:sp>
          <p:pic>
            <p:nvPicPr>
              <p:cNvPr id="13" name="Picture 12" descr="AG00355_"/>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884" y="1752"/>
                <a:ext cx="1315" cy="1406"/>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14" name="Text Box 2"/>
          <p:cNvSpPr txBox="1">
            <a:spLocks noChangeArrowheads="1"/>
          </p:cNvSpPr>
          <p:nvPr/>
        </p:nvSpPr>
        <p:spPr bwMode="auto">
          <a:xfrm>
            <a:off x="5166360" y="5562600"/>
            <a:ext cx="6192075" cy="1015663"/>
          </a:xfrm>
          <a:prstGeom prst="rect">
            <a:avLst/>
          </a:prstGeom>
          <a:ln/>
          <a:extLst/>
        </p:spPr>
        <p:style>
          <a:lnRef idx="2">
            <a:schemeClr val="accent1"/>
          </a:lnRef>
          <a:fillRef idx="1">
            <a:schemeClr val="lt1"/>
          </a:fillRef>
          <a:effectRef idx="0">
            <a:schemeClr val="accent1"/>
          </a:effectRef>
          <a:fontRef idx="minor">
            <a:schemeClr val="dk1"/>
          </a:fontRef>
        </p:style>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dirty="0" err="1">
                <a:solidFill>
                  <a:srgbClr val="000099"/>
                </a:solidFill>
                <a:latin typeface="+mj-lt"/>
                <a:ea typeface="SimSun" panose="02010600030101010101" pitchFamily="2" charset="-122"/>
                <a:cs typeface="Times New Roman" panose="02020603050405020304" pitchFamily="18" charset="0"/>
              </a:rPr>
              <a:t>Cách</a:t>
            </a:r>
            <a:r>
              <a:rPr lang="en-US" sz="2000" b="1" dirty="0">
                <a:solidFill>
                  <a:srgbClr val="000099"/>
                </a:solidFill>
                <a:latin typeface="+mj-lt"/>
                <a:ea typeface="SimSun" panose="02010600030101010101" pitchFamily="2" charset="-122"/>
                <a:cs typeface="Times New Roman" panose="02020603050405020304" pitchFamily="18" charset="0"/>
              </a:rPr>
              <a:t> </a:t>
            </a:r>
            <a:r>
              <a:rPr lang="en-US" sz="2000" b="1" dirty="0" err="1">
                <a:solidFill>
                  <a:srgbClr val="000099"/>
                </a:solidFill>
                <a:latin typeface="+mj-lt"/>
                <a:ea typeface="SimSun" panose="02010600030101010101" pitchFamily="2" charset="-122"/>
                <a:cs typeface="Times New Roman" panose="02020603050405020304" pitchFamily="18" charset="0"/>
              </a:rPr>
              <a:t>ngôn</a:t>
            </a:r>
            <a:r>
              <a:rPr lang="en-US" sz="2000" b="1" dirty="0">
                <a:solidFill>
                  <a:srgbClr val="000099"/>
                </a:solidFill>
                <a:latin typeface="+mj-lt"/>
                <a:ea typeface="SimSun" panose="02010600030101010101" pitchFamily="2" charset="-122"/>
                <a:cs typeface="Times New Roman" panose="02020603050405020304" pitchFamily="18" charset="0"/>
              </a:rPr>
              <a:t> </a:t>
            </a:r>
            <a:r>
              <a:rPr lang="en-US" sz="2000" b="1" dirty="0" err="1">
                <a:solidFill>
                  <a:srgbClr val="000099"/>
                </a:solidFill>
                <a:latin typeface="+mj-lt"/>
                <a:ea typeface="SimSun" panose="02010600030101010101" pitchFamily="2" charset="-122"/>
                <a:cs typeface="Times New Roman" panose="02020603050405020304" pitchFamily="18" charset="0"/>
              </a:rPr>
              <a:t>của</a:t>
            </a:r>
            <a:r>
              <a:rPr lang="en-US" sz="2000" b="1" dirty="0">
                <a:solidFill>
                  <a:srgbClr val="000099"/>
                </a:solidFill>
                <a:latin typeface="+mj-lt"/>
                <a:ea typeface="SimSun" panose="02010600030101010101" pitchFamily="2" charset="-122"/>
                <a:cs typeface="Times New Roman" panose="02020603050405020304" pitchFamily="18" charset="0"/>
              </a:rPr>
              <a:t> </a:t>
            </a:r>
            <a:r>
              <a:rPr lang="en-US" sz="2000" b="1" dirty="0" err="1">
                <a:solidFill>
                  <a:srgbClr val="000099"/>
                </a:solidFill>
                <a:latin typeface="+mj-lt"/>
                <a:ea typeface="SimSun" panose="02010600030101010101" pitchFamily="2" charset="-122"/>
                <a:cs typeface="Times New Roman" panose="02020603050405020304" pitchFamily="18" charset="0"/>
              </a:rPr>
              <a:t>Hêraclit</a:t>
            </a:r>
            <a:endParaRPr lang="en-US" sz="2000" b="1" dirty="0">
              <a:solidFill>
                <a:srgbClr val="000099"/>
              </a:solidFill>
              <a:latin typeface="+mj-lt"/>
              <a:ea typeface="SimSun" panose="02010600030101010101" pitchFamily="2" charset="-122"/>
              <a:cs typeface="Times New Roman" panose="02020603050405020304" pitchFamily="18" charset="0"/>
            </a:endParaRPr>
          </a:p>
          <a:p>
            <a:pPr algn="ctr" fontAlgn="base">
              <a:spcBef>
                <a:spcPct val="0"/>
              </a:spcBef>
              <a:spcAft>
                <a:spcPct val="0"/>
              </a:spcAft>
              <a:buClrTx/>
              <a:buFontTx/>
              <a:buNone/>
            </a:pPr>
            <a:r>
              <a:rPr lang="en-US" sz="2000" dirty="0" err="1">
                <a:solidFill>
                  <a:srgbClr val="000000"/>
                </a:solidFill>
                <a:latin typeface="+mj-lt"/>
                <a:ea typeface="SimSun" panose="02010600030101010101" pitchFamily="2" charset="-122"/>
                <a:cs typeface="Times New Roman" panose="02020603050405020304" pitchFamily="18" charset="0"/>
              </a:rPr>
              <a:t>Mọi</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cái</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biến</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đổi</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thành</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lửa</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và</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lửa</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thành</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mọi</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cái</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tựa</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như</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trao</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đổi</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vàng</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thành</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hàng</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hóa</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và</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ngược</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lại</a:t>
            </a:r>
            <a:r>
              <a:rPr lang="en-US" sz="2000" dirty="0">
                <a:solidFill>
                  <a:srgbClr val="000000"/>
                </a:solidFill>
                <a:latin typeface="+mj-lt"/>
                <a:ea typeface="SimSun" panose="02010600030101010101" pitchFamily="2" charset="-122"/>
                <a:cs typeface="Times New Roman" panose="02020603050405020304" pitchFamily="18" charset="0"/>
              </a:rPr>
              <a:t>.</a:t>
            </a:r>
            <a:endParaRPr lang="vi-VN" sz="2000" dirty="0">
              <a:solidFill>
                <a:srgbClr val="000000"/>
              </a:solidFill>
              <a:latin typeface="+mj-lt"/>
              <a:ea typeface="SimSun" panose="02010600030101010101" pitchFamily="2" charset="-122"/>
              <a:cs typeface="Times New Roman" panose="02020603050405020304" pitchFamily="18" charset="0"/>
            </a:endParaRPr>
          </a:p>
        </p:txBody>
      </p:sp>
      <p:sp>
        <p:nvSpPr>
          <p:cNvPr id="15" name="TextBox 6">
            <a:extLst>
              <a:ext uri="{FF2B5EF4-FFF2-40B4-BE49-F238E27FC236}">
                <a16:creationId xmlns="" xmlns:a16="http://schemas.microsoft.com/office/drawing/2014/main" id="{189215EE-51FD-40B3-84FA-F2C7B78112E8}"/>
              </a:ext>
            </a:extLst>
          </p:cNvPr>
          <p:cNvSpPr txBox="1">
            <a:spLocks noChangeArrowheads="1"/>
          </p:cNvSpPr>
          <p:nvPr/>
        </p:nvSpPr>
        <p:spPr bwMode="auto">
          <a:xfrm>
            <a:off x="2351635" y="1294296"/>
            <a:ext cx="79527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algn="ctr" eaLnBrk="0" fontAlgn="base" hangingPunct="0">
              <a:spcBef>
                <a:spcPct val="0"/>
              </a:spcBef>
              <a:spcAft>
                <a:spcPct val="0"/>
              </a:spcAft>
              <a:buClrTx/>
              <a:buFont typeface="Wingdings" panose="05000000000000000000" pitchFamily="2" charset="2"/>
              <a:buChar char="q"/>
            </a:pPr>
            <a:r>
              <a:rPr lang="en-US" sz="2800" b="1" dirty="0">
                <a:solidFill>
                  <a:srgbClr val="006600"/>
                </a:solidFill>
                <a:latin typeface="+mn-lt"/>
                <a:cs typeface="Times New Roman" panose="02020603050405020304" pitchFamily="18" charset="0"/>
              </a:rPr>
              <a:t>Quan </a:t>
            </a:r>
            <a:r>
              <a:rPr lang="en-US" sz="2800" b="1" dirty="0" err="1">
                <a:solidFill>
                  <a:srgbClr val="006600"/>
                </a:solidFill>
                <a:latin typeface="+mn-lt"/>
                <a:cs typeface="Times New Roman" panose="02020603050405020304" pitchFamily="18" charset="0"/>
              </a:rPr>
              <a:t>niệm</a:t>
            </a:r>
            <a:r>
              <a:rPr lang="en-US" sz="2800" b="1" dirty="0">
                <a:solidFill>
                  <a:srgbClr val="006600"/>
                </a:solidFill>
                <a:latin typeface="+mn-lt"/>
                <a:cs typeface="Times New Roman" panose="02020603050405020304" pitchFamily="18" charset="0"/>
              </a:rPr>
              <a:t> </a:t>
            </a:r>
            <a:r>
              <a:rPr lang="en-US" sz="2800" b="1" dirty="0" err="1">
                <a:solidFill>
                  <a:srgbClr val="006600"/>
                </a:solidFill>
                <a:latin typeface="+mn-lt"/>
                <a:cs typeface="Times New Roman" panose="02020603050405020304" pitchFamily="18" charset="0"/>
              </a:rPr>
              <a:t>của</a:t>
            </a:r>
            <a:r>
              <a:rPr lang="en-US" sz="2800" b="1" dirty="0">
                <a:solidFill>
                  <a:srgbClr val="006600"/>
                </a:solidFill>
                <a:latin typeface="+mn-lt"/>
                <a:cs typeface="Times New Roman" panose="02020603050405020304" pitchFamily="18" charset="0"/>
              </a:rPr>
              <a:t> CNDV</a:t>
            </a:r>
            <a:endParaRPr lang="en-US" sz="2800" b="1" u="sng" dirty="0">
              <a:solidFill>
                <a:srgbClr val="006600"/>
              </a:solidFill>
              <a:latin typeface="+mn-lt"/>
              <a:cs typeface="Times New Roman" panose="02020603050405020304" pitchFamily="18" charset="0"/>
            </a:endParaRPr>
          </a:p>
        </p:txBody>
      </p:sp>
      <p:pic>
        <p:nvPicPr>
          <p:cNvPr id="16"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5896343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1000" fill="hold"/>
                                        <p:tgtEl>
                                          <p:spTgt spid="9"/>
                                        </p:tgtEl>
                                        <p:attrNameLst>
                                          <p:attrName>ppt_x</p:attrName>
                                        </p:attrNameLst>
                                      </p:cBhvr>
                                      <p:tavLst>
                                        <p:tav tm="0">
                                          <p:val>
                                            <p:strVal val="#ppt_x-.2"/>
                                          </p:val>
                                        </p:tav>
                                        <p:tav tm="100000">
                                          <p:val>
                                            <p:strVal val="#ppt_x"/>
                                          </p:val>
                                        </p:tav>
                                      </p:tavLst>
                                    </p:anim>
                                    <p:anim calcmode="lin" valueType="num">
                                      <p:cBhvr>
                                        <p:cTn id="8" dur="1000" fill="hold"/>
                                        <p:tgtEl>
                                          <p:spTgt spid="9"/>
                                        </p:tgtEl>
                                        <p:attrNameLst>
                                          <p:attrName>ppt_y</p:attrName>
                                        </p:attrNameLst>
                                      </p:cBhvr>
                                      <p:tavLst>
                                        <p:tav tm="0">
                                          <p:val>
                                            <p:strVal val="#ppt_y"/>
                                          </p:val>
                                        </p:tav>
                                        <p:tav tm="100000">
                                          <p:val>
                                            <p:strVal val="#ppt_y"/>
                                          </p:val>
                                        </p:tav>
                                      </p:tavLst>
                                    </p:anim>
                                    <p:animEffect transition="in" filter="wipe(right)" prLst="gradientSize: 0.1">
                                      <p:cBhvr>
                                        <p:cTn id="9" dur="1000"/>
                                        <p:tgtEl>
                                          <p:spTgt spid="9"/>
                                        </p:tgtEl>
                                      </p:cBhvr>
                                    </p:animEffect>
                                  </p:childTnLst>
                                </p:cTn>
                              </p:par>
                            </p:childTnLst>
                          </p:cTn>
                        </p:par>
                        <p:par>
                          <p:cTn id="10" fill="hold">
                            <p:stCondLst>
                              <p:cond delay="1000"/>
                            </p:stCondLst>
                            <p:childTnLst>
                              <p:par>
                                <p:cTn id="11" presetID="29" presetClass="entr" presetSubtype="0" fill="hold" grpId="0" nodeType="after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p:cTn id="13" dur="1000" fill="hold"/>
                                        <p:tgtEl>
                                          <p:spTgt spid="14"/>
                                        </p:tgtEl>
                                        <p:attrNameLst>
                                          <p:attrName>ppt_x</p:attrName>
                                        </p:attrNameLst>
                                      </p:cBhvr>
                                      <p:tavLst>
                                        <p:tav tm="0">
                                          <p:val>
                                            <p:strVal val="#ppt_x-.2"/>
                                          </p:val>
                                        </p:tav>
                                        <p:tav tm="100000">
                                          <p:val>
                                            <p:strVal val="#ppt_x"/>
                                          </p:val>
                                        </p:tav>
                                      </p:tavLst>
                                    </p:anim>
                                    <p:anim calcmode="lin" valueType="num">
                                      <p:cBhvr>
                                        <p:cTn id="14" dur="1000" fill="hold"/>
                                        <p:tgtEl>
                                          <p:spTgt spid="14"/>
                                        </p:tgtEl>
                                        <p:attrNameLst>
                                          <p:attrName>ppt_y</p:attrName>
                                        </p:attrNameLst>
                                      </p:cBhvr>
                                      <p:tavLst>
                                        <p:tav tm="0">
                                          <p:val>
                                            <p:strVal val="#ppt_y"/>
                                          </p:val>
                                        </p:tav>
                                        <p:tav tm="100000">
                                          <p:val>
                                            <p:strVal val="#ppt_y"/>
                                          </p:val>
                                        </p:tav>
                                      </p:tavLst>
                                    </p:anim>
                                    <p:animEffect transition="in" filter="wipe(right)" prLst="gradientSize: 0.1">
                                      <p:cBhvr>
                                        <p:cTn id="15"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descr="Hình nền đẹp 168 - Hình nền - Phạm Thu Thảnh - Website trường mầm non Gia  Thượ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7"/>
          <p:cNvSpPr>
            <a:spLocks noChangeArrowheads="1" noChangeShapeType="1" noTextEdit="1"/>
          </p:cNvSpPr>
          <p:nvPr/>
        </p:nvSpPr>
        <p:spPr bwMode="auto">
          <a:xfrm>
            <a:off x="3276601" y="1380404"/>
            <a:ext cx="5191125" cy="523875"/>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QUAN NIỆM CỦA TALÉT</a:t>
            </a:r>
            <a:endParaRPr lang="en-US" sz="3600" kern="10" dirty="0">
              <a:ln w="9525">
                <a:solidFill>
                  <a:srgbClr val="000000"/>
                </a:solidFill>
                <a:round/>
                <a:headEnd/>
                <a:tailEnd/>
              </a:ln>
              <a:solidFill>
                <a:srgbClr val="FFFFFF"/>
              </a:solidFill>
              <a:latin typeface="Arial Đen"/>
            </a:endParaRPr>
          </a:p>
        </p:txBody>
      </p:sp>
      <p:pic>
        <p:nvPicPr>
          <p:cNvPr id="4" name="Picture 4" descr="Thale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a:xfrm>
            <a:off x="1130343" y="1904279"/>
            <a:ext cx="3670300" cy="3610378"/>
          </a:xfrm>
          <a:prstGeom prst="rect">
            <a:avLst/>
          </a:prstGeom>
        </p:spPr>
      </p:pic>
      <p:sp>
        <p:nvSpPr>
          <p:cNvPr id="5" name="Text Box 6"/>
          <p:cNvSpPr txBox="1">
            <a:spLocks noChangeArrowheads="1"/>
          </p:cNvSpPr>
          <p:nvPr/>
        </p:nvSpPr>
        <p:spPr bwMode="auto">
          <a:xfrm>
            <a:off x="1856624" y="5539055"/>
            <a:ext cx="22177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dirty="0" err="1">
                <a:solidFill>
                  <a:srgbClr val="000000"/>
                </a:solidFill>
                <a:latin typeface="Times New Roman" panose="02020603050405020304" pitchFamily="18" charset="0"/>
              </a:rPr>
              <a:t>Thalès</a:t>
            </a:r>
            <a:r>
              <a:rPr lang="en-US" altLang="en-US" sz="2400" b="1" dirty="0">
                <a:solidFill>
                  <a:srgbClr val="000000"/>
                </a:solidFill>
                <a:latin typeface="Times New Roman" panose="02020603050405020304" pitchFamily="18" charset="0"/>
              </a:rPr>
              <a:t> de </a:t>
            </a:r>
            <a:r>
              <a:rPr lang="en-US" altLang="en-US" sz="2400" b="1" dirty="0" err="1">
                <a:solidFill>
                  <a:srgbClr val="000000"/>
                </a:solidFill>
                <a:latin typeface="Times New Roman" panose="02020603050405020304" pitchFamily="18" charset="0"/>
              </a:rPr>
              <a:t>Milet</a:t>
            </a:r>
            <a:endParaRPr lang="en-US" altLang="en-US" sz="2400" b="1" dirty="0">
              <a:solidFill>
                <a:srgbClr val="000000"/>
              </a:solidFill>
              <a:latin typeface="Times New Roman" panose="02020603050405020304" pitchFamily="18" charset="0"/>
            </a:endParaRPr>
          </a:p>
        </p:txBody>
      </p:sp>
      <p:pic>
        <p:nvPicPr>
          <p:cNvPr id="6" name="Picture 5" descr="thales"/>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8400" y="2147368"/>
            <a:ext cx="4238625" cy="312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5090436" y="5552043"/>
            <a:ext cx="6096000" cy="535531"/>
          </a:xfrm>
          <a:prstGeom prst="rect">
            <a:avLst/>
          </a:prstGeom>
        </p:spPr>
        <p:txBody>
          <a:bodyPr>
            <a:spAutoFit/>
          </a:bodyPr>
          <a:lstStyle/>
          <a:p>
            <a:pPr>
              <a:lnSpc>
                <a:spcPct val="80000"/>
              </a:lnSpc>
              <a:buFontTx/>
              <a:buNone/>
            </a:pPr>
            <a:r>
              <a:rPr lang="de-DE" altLang="en-US" kern="0" dirty="0"/>
              <a:t>* " về cơ bản vũ trụ được tạo thành bởi một nguyên tố duy nhất , nguyên tố ấy là nước." (tr15 sách câu chuyên triết học )</a:t>
            </a:r>
            <a:endParaRPr lang="en-US" altLang="en-US" kern="0" dirty="0"/>
          </a:p>
        </p:txBody>
      </p:sp>
      <p:pic>
        <p:nvPicPr>
          <p:cNvPr id="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186220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Bottom)">
                                      <p:cBhvr>
                                        <p:cTn id="7" dur="500"/>
                                        <p:tgtEl>
                                          <p:spTgt spid="3"/>
                                        </p:tgtEl>
                                      </p:cBhvr>
                                    </p:animEffect>
                                  </p:childTnLst>
                                </p:cTn>
                              </p:par>
                              <p:par>
                                <p:cTn id="8" presetID="12" presetClass="entr" presetSubtype="4"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slide(fromBottom)">
                                      <p:cBhvr>
                                        <p:cTn id="10" dur="500"/>
                                        <p:tgtEl>
                                          <p:spTgt spid="4"/>
                                        </p:tgtEl>
                                      </p:cBhvr>
                                    </p:animEffect>
                                  </p:childTnLst>
                                </p:cTn>
                              </p:par>
                              <p:par>
                                <p:cTn id="11" presetID="12" presetClass="entr" presetSubtype="4"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slide(fromBottom)">
                                      <p:cBhvr>
                                        <p:cTn id="13" dur="500"/>
                                        <p:tgtEl>
                                          <p:spTgt spid="5"/>
                                        </p:tgtEl>
                                      </p:cBhvr>
                                    </p:animEffect>
                                  </p:childTnLst>
                                </p:cTn>
                              </p:par>
                              <p:par>
                                <p:cTn id="14" presetID="12" presetClass="entr" presetSubtype="4"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slide(fromBottom)">
                                      <p:cBhvr>
                                        <p:cTn id="1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https://hedieuhanh.com/wp-content/uploads/2019/04/Hinh-nen-powerpoint-cuc-dep-1.30.55-PM.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8"/>
          <p:cNvSpPr>
            <a:spLocks noChangeArrowheads="1"/>
          </p:cNvSpPr>
          <p:nvPr/>
        </p:nvSpPr>
        <p:spPr bwMode="auto">
          <a:xfrm>
            <a:off x="5330057" y="1752600"/>
            <a:ext cx="4945073" cy="523220"/>
          </a:xfrm>
          <a:prstGeom prst="rect">
            <a:avLst/>
          </a:prstGeom>
          <a:ln/>
          <a:extLst/>
        </p:spPr>
        <p:style>
          <a:lnRef idx="2">
            <a:schemeClr val="dk1"/>
          </a:lnRef>
          <a:fillRef idx="1">
            <a:schemeClr val="lt1"/>
          </a:fillRef>
          <a:effectRef idx="0">
            <a:schemeClr val="dk1"/>
          </a:effectRef>
          <a:fontRef idx="minor">
            <a:schemeClr val="dk1"/>
          </a:fontRef>
        </p:style>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800" b="1" dirty="0" err="1">
                <a:solidFill>
                  <a:srgbClr val="3333CC"/>
                </a:solidFill>
                <a:cs typeface="Arial" panose="020B0604020202020204" pitchFamily="34" charset="0"/>
              </a:rPr>
              <a:t>Nhà</a:t>
            </a:r>
            <a:r>
              <a:rPr lang="en-US" sz="2800" b="1" dirty="0">
                <a:solidFill>
                  <a:srgbClr val="3333CC"/>
                </a:solidFill>
                <a:cs typeface="Arial" panose="020B0604020202020204" pitchFamily="34" charset="0"/>
              </a:rPr>
              <a:t> </a:t>
            </a:r>
            <a:r>
              <a:rPr lang="en-US" sz="2800" b="1" dirty="0" err="1">
                <a:solidFill>
                  <a:srgbClr val="3333CC"/>
                </a:solidFill>
                <a:cs typeface="Arial" panose="020B0604020202020204" pitchFamily="34" charset="0"/>
              </a:rPr>
              <a:t>triết</a:t>
            </a:r>
            <a:r>
              <a:rPr lang="en-US" sz="2800" b="1" dirty="0">
                <a:solidFill>
                  <a:srgbClr val="3333CC"/>
                </a:solidFill>
                <a:cs typeface="Arial" panose="020B0604020202020204" pitchFamily="34" charset="0"/>
              </a:rPr>
              <a:t> </a:t>
            </a:r>
            <a:r>
              <a:rPr lang="en-US" sz="2800" b="1" dirty="0" err="1">
                <a:solidFill>
                  <a:srgbClr val="3333CC"/>
                </a:solidFill>
                <a:cs typeface="Arial" panose="020B0604020202020204" pitchFamily="34" charset="0"/>
              </a:rPr>
              <a:t>học</a:t>
            </a:r>
            <a:r>
              <a:rPr lang="en-US" sz="2800" b="1" dirty="0">
                <a:solidFill>
                  <a:srgbClr val="3333CC"/>
                </a:solidFill>
                <a:cs typeface="Arial" panose="020B0604020202020204" pitchFamily="34" charset="0"/>
              </a:rPr>
              <a:t> Anaximander  </a:t>
            </a:r>
          </a:p>
        </p:txBody>
      </p:sp>
      <p:sp>
        <p:nvSpPr>
          <p:cNvPr id="4" name="Text Box 2"/>
          <p:cNvSpPr txBox="1">
            <a:spLocks noChangeArrowheads="1"/>
          </p:cNvSpPr>
          <p:nvPr/>
        </p:nvSpPr>
        <p:spPr bwMode="auto">
          <a:xfrm>
            <a:off x="5330057" y="2895600"/>
            <a:ext cx="609994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dirty="0" err="1">
                <a:ea typeface="SimSun" panose="02010600030101010101" pitchFamily="2" charset="-122"/>
                <a:cs typeface="Arial" panose="020B0604020202020204" pitchFamily="34" charset="0"/>
              </a:rPr>
              <a:t>Cơ</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sở</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đầu</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tiên</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của</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mọi</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vật</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trong</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vũ</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trụ</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là</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một</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dạng</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vật</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chất</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đơn</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nhất</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vô</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định</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vô</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hạn</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tồn</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tại</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vĩnh</a:t>
            </a:r>
            <a:r>
              <a:rPr lang="en-US" sz="2800" dirty="0">
                <a:ea typeface="SimSun" panose="02010600030101010101" pitchFamily="2" charset="-122"/>
                <a:cs typeface="Arial" panose="020B0604020202020204" pitchFamily="34" charset="0"/>
              </a:rPr>
              <a:t> </a:t>
            </a:r>
            <a:r>
              <a:rPr lang="en-US" sz="2800" dirty="0" err="1">
                <a:ea typeface="SimSun" panose="02010600030101010101" pitchFamily="2" charset="-122"/>
                <a:cs typeface="Arial" panose="020B0604020202020204" pitchFamily="34" charset="0"/>
              </a:rPr>
              <a:t>viễn</a:t>
            </a:r>
            <a:r>
              <a:rPr lang="en-US" sz="2800" dirty="0">
                <a:ea typeface="SimSun" panose="02010600030101010101" pitchFamily="2" charset="-122"/>
                <a:cs typeface="Arial" panose="020B0604020202020204" pitchFamily="34" charset="0"/>
              </a:rPr>
              <a:t> – </a:t>
            </a:r>
            <a:r>
              <a:rPr lang="en-US" sz="2800" u="sng" dirty="0" err="1">
                <a:ea typeface="SimSun" panose="02010600030101010101" pitchFamily="2" charset="-122"/>
                <a:cs typeface="Arial" panose="020B0604020202020204" pitchFamily="34" charset="0"/>
              </a:rPr>
              <a:t>Apeirôn</a:t>
            </a:r>
            <a:endParaRPr lang="en-US" sz="2800" u="sng" dirty="0">
              <a:ea typeface="SimSun" panose="02010600030101010101" pitchFamily="2" charset="-122"/>
              <a:cs typeface="Arial" panose="020B0604020202020204" pitchFamily="34" charset="0"/>
            </a:endParaRPr>
          </a:p>
        </p:txBody>
      </p:sp>
      <p:pic>
        <p:nvPicPr>
          <p:cNvPr id="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277224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ppt_x</p:attrName>
                                        </p:attrNameLst>
                                      </p:cBhvr>
                                      <p:tavLst>
                                        <p:tav tm="0">
                                          <p:val>
                                            <p:strVal val="#ppt_x-.2"/>
                                          </p:val>
                                        </p:tav>
                                        <p:tav tm="100000">
                                          <p:val>
                                            <p:strVal val="#ppt_x"/>
                                          </p:val>
                                        </p:tav>
                                      </p:tavLst>
                                    </p:anim>
                                    <p:anim calcmode="lin" valueType="num">
                                      <p:cBhvr>
                                        <p:cTn id="8" dur="1000" fill="hold"/>
                                        <p:tgtEl>
                                          <p:spTgt spid="4"/>
                                        </p:tgtEl>
                                        <p:attrNameLst>
                                          <p:attrName>ppt_y</p:attrName>
                                        </p:attrNameLst>
                                      </p:cBhvr>
                                      <p:tavLst>
                                        <p:tav tm="0">
                                          <p:val>
                                            <p:strVal val="#ppt_y"/>
                                          </p:val>
                                        </p:tav>
                                        <p:tav tm="100000">
                                          <p:val>
                                            <p:strVal val="#ppt_y"/>
                                          </p:val>
                                        </p:tav>
                                      </p:tavLst>
                                    </p:anim>
                                    <p:animEffect transition="in" filter="wipe(right)" prLst="gradientSize: 0.1">
                                      <p:cBhvr>
                                        <p:cTn id="9"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854926"/>
            <a:ext cx="10123714" cy="5003074"/>
          </a:xfrm>
          <a:prstGeom prst="rect">
            <a:avLst/>
          </a:prstGeom>
        </p:spPr>
      </p:pic>
      <p:grpSp>
        <p:nvGrpSpPr>
          <p:cNvPr id="3" name="Group 2"/>
          <p:cNvGrpSpPr>
            <a:grpSpLocks/>
          </p:cNvGrpSpPr>
          <p:nvPr/>
        </p:nvGrpSpPr>
        <p:grpSpPr bwMode="auto">
          <a:xfrm>
            <a:off x="381000" y="1599760"/>
            <a:ext cx="3921965" cy="4191000"/>
            <a:chOff x="323084" y="2348880"/>
            <a:chExt cx="2736354" cy="3928194"/>
          </a:xfrm>
        </p:grpSpPr>
        <p:grpSp>
          <p:nvGrpSpPr>
            <p:cNvPr id="4" name="Group 1"/>
            <p:cNvGrpSpPr>
              <a:grpSpLocks/>
            </p:cNvGrpSpPr>
            <p:nvPr/>
          </p:nvGrpSpPr>
          <p:grpSpPr bwMode="auto">
            <a:xfrm>
              <a:off x="323084" y="2348880"/>
              <a:ext cx="2736354" cy="3264520"/>
              <a:chOff x="323084" y="2348880"/>
              <a:chExt cx="2736354" cy="3264520"/>
            </a:xfrm>
          </p:grpSpPr>
          <p:pic>
            <p:nvPicPr>
              <p:cNvPr id="6" name="Picture 5" descr="fr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084" y="2348880"/>
                <a:ext cx="2736354" cy="3264520"/>
              </a:xfrm>
              <a:prstGeom prst="rect">
                <a:avLst/>
              </a:prstGeom>
              <a:ln>
                <a:noFill/>
              </a:ln>
              <a:effectLst>
                <a:softEdge rad="112500"/>
              </a:effectLst>
            </p:spPr>
          </p:pic>
          <p:pic>
            <p:nvPicPr>
              <p:cNvPr id="7" name="Picture 6" descr="Democritus">
                <a:hlinkClick r:id="rId4"/>
              </p:cNvPr>
              <p:cNvPicPr>
                <a:picLocks noChangeAspect="1" noChangeArrowheads="1"/>
              </p:cNvPicPr>
              <p:nvPr/>
            </p:nvPicPr>
            <p:blipFill>
              <a:blip r:embed="rId5">
                <a:lum contrast="30000"/>
                <a:extLst>
                  <a:ext uri="{28A0092B-C50C-407E-A947-70E740481C1C}">
                    <a14:useLocalDpi xmlns:a14="http://schemas.microsoft.com/office/drawing/2010/main" val="0"/>
                  </a:ext>
                </a:extLst>
              </a:blip>
              <a:srcRect/>
              <a:stretch>
                <a:fillRect/>
              </a:stretch>
            </p:blipFill>
            <p:spPr bwMode="auto">
              <a:xfrm>
                <a:off x="626514" y="2767159"/>
                <a:ext cx="2072829" cy="2470763"/>
              </a:xfrm>
              <a:prstGeom prst="rect">
                <a:avLst/>
              </a:prstGeom>
              <a:ln>
                <a:noFill/>
              </a:ln>
              <a:effectLst>
                <a:softEdge rad="112500"/>
              </a:effectLst>
            </p:spPr>
          </p:pic>
        </p:grpSp>
        <p:sp>
          <p:nvSpPr>
            <p:cNvPr id="5" name="Text Box 11"/>
            <p:cNvSpPr txBox="1">
              <a:spLocks noChangeArrowheads="1"/>
            </p:cNvSpPr>
            <p:nvPr/>
          </p:nvSpPr>
          <p:spPr bwMode="auto">
            <a:xfrm>
              <a:off x="391261" y="5445224"/>
              <a:ext cx="2540000" cy="831850"/>
            </a:xfrm>
            <a:prstGeom prst="rect">
              <a:avLst/>
            </a:prstGeom>
            <a:ln/>
            <a:extLst/>
          </p:spPr>
          <p:style>
            <a:lnRef idx="2">
              <a:schemeClr val="accent6"/>
            </a:lnRef>
            <a:fillRef idx="1">
              <a:schemeClr val="lt1"/>
            </a:fillRef>
            <a:effectRef idx="0">
              <a:schemeClr val="accent6"/>
            </a:effectRef>
            <a:fontRef idx="minor">
              <a:schemeClr val="dk1"/>
            </a:fontRef>
          </p:style>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Đê</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mô</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crít</a:t>
              </a:r>
              <a:endPar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460 - 370 TCN</a:t>
              </a:r>
            </a:p>
          </p:txBody>
        </p:sp>
      </p:grpSp>
      <p:sp>
        <p:nvSpPr>
          <p:cNvPr id="8" name="Rectangle 13"/>
          <p:cNvSpPr>
            <a:spLocks noChangeArrowheads="1"/>
          </p:cNvSpPr>
          <p:nvPr/>
        </p:nvSpPr>
        <p:spPr bwMode="auto">
          <a:xfrm>
            <a:off x="4724400" y="1294296"/>
            <a:ext cx="348204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Vật</a:t>
            </a:r>
            <a:r>
              <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chất</a:t>
            </a:r>
            <a:r>
              <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là</a:t>
            </a:r>
            <a:r>
              <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nguyên</a:t>
            </a:r>
            <a:r>
              <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tử</a:t>
            </a:r>
            <a:r>
              <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p>
        </p:txBody>
      </p:sp>
      <p:pic>
        <p:nvPicPr>
          <p:cNvPr id="9" name="Picture 8" descr="is?iD0uaHnQxD8sEkLvgQdRB8emloHF0RphiShLmCNy4K0"/>
          <p:cNvPicPr>
            <a:picLocks noChangeAspect="1" noChangeArrowheads="1"/>
          </p:cNvPicPr>
          <p:nvPr/>
        </p:nvPicPr>
        <p:blipFill>
          <a:blip r:embed="rId6">
            <a:extLst>
              <a:ext uri="{28A0092B-C50C-407E-A947-70E740481C1C}">
                <a14:useLocalDpi xmlns:a14="http://schemas.microsoft.com/office/drawing/2010/main" val="0"/>
              </a:ext>
            </a:extLst>
          </a:blip>
          <a:srcRect b="11916"/>
          <a:stretch>
            <a:fillRect/>
          </a:stretch>
        </p:blipFill>
        <p:spPr bwMode="auto">
          <a:xfrm>
            <a:off x="4531126" y="1875419"/>
            <a:ext cx="2578755" cy="3027838"/>
          </a:xfrm>
          <a:prstGeom prst="rect">
            <a:avLst/>
          </a:prstGeom>
          <a:solidFill>
            <a:srgbClr val="DBDAC2"/>
          </a:solidFill>
          <a:ln w="9525">
            <a:solidFill>
              <a:srgbClr val="DBDAC2"/>
            </a:solidFill>
            <a:miter lim="800000"/>
            <a:headEnd/>
            <a:tailEnd/>
          </a:ln>
        </p:spPr>
      </p:pic>
      <p:grpSp>
        <p:nvGrpSpPr>
          <p:cNvPr id="10" name="Group 3"/>
          <p:cNvGrpSpPr>
            <a:grpSpLocks/>
          </p:cNvGrpSpPr>
          <p:nvPr/>
        </p:nvGrpSpPr>
        <p:grpSpPr bwMode="auto">
          <a:xfrm>
            <a:off x="7612900" y="1883829"/>
            <a:ext cx="3820444" cy="3027838"/>
            <a:chOff x="5929313" y="2853034"/>
            <a:chExt cx="2459037" cy="3455691"/>
          </a:xfrm>
        </p:grpSpPr>
        <p:pic>
          <p:nvPicPr>
            <p:cNvPr id="11" name="Picture 8" descr="j0354516"/>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6018213" y="2853034"/>
              <a:ext cx="2370137" cy="2625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10"/>
            <p:cNvSpPr txBox="1">
              <a:spLocks noChangeArrowheads="1"/>
            </p:cNvSpPr>
            <p:nvPr/>
          </p:nvSpPr>
          <p:spPr bwMode="auto">
            <a:xfrm>
              <a:off x="5929313" y="5478463"/>
              <a:ext cx="23971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Mô</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hình</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của</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vật</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lý</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học</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hiện</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đại</a:t>
              </a:r>
              <a:endPar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endParaRPr>
            </a:p>
          </p:txBody>
        </p:sp>
      </p:grpSp>
      <p:sp>
        <p:nvSpPr>
          <p:cNvPr id="13" name="Text Box 50"/>
          <p:cNvSpPr txBox="1">
            <a:spLocks noChangeArrowheads="1"/>
          </p:cNvSpPr>
          <p:nvPr/>
        </p:nvSpPr>
        <p:spPr bwMode="auto">
          <a:xfrm>
            <a:off x="4199638" y="4903257"/>
            <a:ext cx="7471892"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vi-VN" altLang="en-US" sz="2400" b="1" i="0" u="none" strike="noStrike" kern="1200" cap="none" spc="0" normalizeH="0" baseline="0" noProof="0" dirty="0">
                <a:ln>
                  <a:noFill/>
                </a:ln>
                <a:solidFill>
                  <a:srgbClr val="00B050"/>
                </a:solidFill>
                <a:effectLst/>
                <a:uLnTx/>
                <a:uFillTx/>
                <a:latin typeface="Arial" panose="020B0604020202020204" pitchFamily="34" charset="0"/>
                <a:ea typeface="+mn-ea"/>
                <a:cs typeface="Times New Roman" panose="02020603050405020304" pitchFamily="18" charset="0"/>
              </a:rPr>
              <a:t>Mọi tồn tại </a:t>
            </a:r>
            <a:r>
              <a:rPr kumimoji="0" lang="vi-VN" altLang="en-US" sz="2400" b="0" i="0" u="none" strike="noStrike" kern="1200" cap="none" spc="0" normalizeH="0" baseline="0" noProof="0" dirty="0">
                <a:ln>
                  <a:noFill/>
                </a:ln>
                <a:solidFill>
                  <a:srgbClr val="660033"/>
                </a:solidFill>
                <a:effectLst/>
                <a:uLnTx/>
                <a:uFillTx/>
                <a:latin typeface="Arial" panose="020B0604020202020204" pitchFamily="34" charset="0"/>
                <a:ea typeface="+mn-ea"/>
                <a:cs typeface="Times New Roman" panose="02020603050405020304" pitchFamily="18" charset="0"/>
              </a:rPr>
              <a:t>trong thế giới đều </a:t>
            </a:r>
            <a:r>
              <a:rPr kumimoji="0" lang="vi-VN" altLang="en-US" sz="2400" b="1" i="0" u="none" strike="noStrike" kern="1200" cap="none" spc="0" normalizeH="0" baseline="0" noProof="0" dirty="0">
                <a:ln>
                  <a:noFill/>
                </a:ln>
                <a:solidFill>
                  <a:srgbClr val="D60093"/>
                </a:solidFill>
                <a:effectLst/>
                <a:uLnTx/>
                <a:uFillTx/>
                <a:latin typeface="Arial" panose="020B0604020202020204" pitchFamily="34" charset="0"/>
                <a:ea typeface="+mn-ea"/>
                <a:cs typeface="Times New Roman" panose="02020603050405020304" pitchFamily="18" charset="0"/>
              </a:rPr>
              <a:t>được tạo nên từ các nguyên tử</a:t>
            </a:r>
            <a:r>
              <a:rPr kumimoji="0" lang="vi-VN" altLang="en-US" sz="2400" b="0" i="0" u="none" strike="noStrike" kern="1200" cap="none" spc="0" normalizeH="0" baseline="0" noProof="0" dirty="0">
                <a:ln>
                  <a:noFill/>
                </a:ln>
                <a:solidFill>
                  <a:srgbClr val="660033"/>
                </a:solidFill>
                <a:effectLst/>
                <a:uLnTx/>
                <a:uFillTx/>
                <a:latin typeface="Arial" panose="020B0604020202020204" pitchFamily="34" charset="0"/>
                <a:ea typeface="+mn-ea"/>
                <a:cs typeface="Times New Roman" panose="02020603050405020304" pitchFamily="18" charset="0"/>
              </a:rPr>
              <a:t> - phần tử cuối cùng</a:t>
            </a:r>
            <a:r>
              <a:rPr kumimoji="0" lang="en-US" altLang="en-US" sz="2400" b="0" i="0" u="none" strike="noStrike" kern="1200" cap="none" spc="0" normalizeH="0" baseline="0" noProof="0" dirty="0">
                <a:ln>
                  <a:noFill/>
                </a:ln>
                <a:solidFill>
                  <a:srgbClr val="660033"/>
                </a:solidFill>
                <a:effectLst/>
                <a:uLnTx/>
                <a:uFillTx/>
                <a:latin typeface="Calibri" panose="020F0502020204030204"/>
                <a:ea typeface="+mn-ea"/>
                <a:cs typeface="Times New Roman" panose="02020603050405020304" pitchFamily="18" charset="0"/>
              </a:rPr>
              <a:t> </a:t>
            </a:r>
            <a:r>
              <a:rPr kumimoji="0" lang="vi-VN" altLang="en-US" sz="2400" b="0" i="0" u="none" strike="noStrike" kern="1200" cap="none" spc="0" normalizeH="0" baseline="0" noProof="0" dirty="0">
                <a:ln>
                  <a:noFill/>
                </a:ln>
                <a:solidFill>
                  <a:srgbClr val="660033"/>
                </a:solidFill>
                <a:effectLst/>
                <a:uLnTx/>
                <a:uFillTx/>
                <a:latin typeface="Arial" panose="020B0604020202020204" pitchFamily="34" charset="0"/>
                <a:ea typeface="+mn-ea"/>
                <a:cs typeface="Times New Roman" panose="02020603050405020304" pitchFamily="18" charset="0"/>
              </a:rPr>
              <a:t> không thể phân chia – giữ vai trò là </a:t>
            </a:r>
            <a:r>
              <a:rPr kumimoji="0" lang="vi-VN" altLang="en-US" sz="2400" b="1" i="0" u="none" strike="noStrike" kern="1200" cap="none" spc="0" normalizeH="0" baseline="0" noProof="0" dirty="0">
                <a:ln>
                  <a:noFill/>
                </a:ln>
                <a:solidFill>
                  <a:srgbClr val="996633"/>
                </a:solidFill>
                <a:effectLst/>
                <a:uLnTx/>
                <a:uFillTx/>
                <a:latin typeface="Arial" panose="020B0604020202020204" pitchFamily="34" charset="0"/>
                <a:ea typeface="+mn-ea"/>
                <a:cs typeface="Times New Roman" panose="02020603050405020304" pitchFamily="18" charset="0"/>
              </a:rPr>
              <a:t>bản nguyên của thế giới</a:t>
            </a:r>
          </a:p>
        </p:txBody>
      </p:sp>
      <p:pic>
        <p:nvPicPr>
          <p:cNvPr id="14"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61010389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95650"/>
            <a:ext cx="6343650" cy="3562350"/>
          </a:xfrm>
          <a:prstGeom prst="rect">
            <a:avLst/>
          </a:prstGeom>
        </p:spPr>
      </p:pic>
      <p:grpSp>
        <p:nvGrpSpPr>
          <p:cNvPr id="3" name="Google Shape;10394;p54"/>
          <p:cNvGrpSpPr/>
          <p:nvPr/>
        </p:nvGrpSpPr>
        <p:grpSpPr>
          <a:xfrm>
            <a:off x="1295400" y="2672568"/>
            <a:ext cx="10162855" cy="3056709"/>
            <a:chOff x="6894650" y="2574740"/>
            <a:chExt cx="1445100" cy="492111"/>
          </a:xfrm>
          <a:solidFill>
            <a:srgbClr val="92D050"/>
          </a:solidFill>
        </p:grpSpPr>
        <p:sp>
          <p:nvSpPr>
            <p:cNvPr id="4" name="Google Shape;10395;p54"/>
            <p:cNvSpPr/>
            <p:nvPr/>
          </p:nvSpPr>
          <p:spPr>
            <a:xfrm>
              <a:off x="7151862" y="2904510"/>
              <a:ext cx="414806" cy="162341"/>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FF0066"/>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 name="Google Shape;10396;p54"/>
            <p:cNvSpPr/>
            <p:nvPr/>
          </p:nvSpPr>
          <p:spPr>
            <a:xfrm>
              <a:off x="7664213" y="2904510"/>
              <a:ext cx="414806" cy="162341"/>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FF0066"/>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 name="Google Shape;10397;p54"/>
            <p:cNvSpPr/>
            <p:nvPr/>
          </p:nvSpPr>
          <p:spPr>
            <a:xfrm>
              <a:off x="6895687" y="2575804"/>
              <a:ext cx="420489" cy="163528"/>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grp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 name="Google Shape;10398;p54"/>
            <p:cNvSpPr/>
            <p:nvPr/>
          </p:nvSpPr>
          <p:spPr>
            <a:xfrm>
              <a:off x="7399530" y="2574740"/>
              <a:ext cx="420489" cy="164592"/>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grp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8" name="Google Shape;10399;p54"/>
            <p:cNvSpPr/>
            <p:nvPr/>
          </p:nvSpPr>
          <p:spPr>
            <a:xfrm>
              <a:off x="7911880" y="2574740"/>
              <a:ext cx="420489" cy="164592"/>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grp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cxnSp>
          <p:nvCxnSpPr>
            <p:cNvPr id="9" name="Google Shape;10400;p54"/>
            <p:cNvCxnSpPr/>
            <p:nvPr/>
          </p:nvCxnSpPr>
          <p:spPr>
            <a:xfrm>
              <a:off x="6894650" y="2821921"/>
              <a:ext cx="1445100" cy="0"/>
            </a:xfrm>
            <a:prstGeom prst="straightConnector1">
              <a:avLst/>
            </a:prstGeom>
            <a:grpFill/>
            <a:ln w="9525" cap="flat" cmpd="sng">
              <a:solidFill>
                <a:schemeClr val="accent1"/>
              </a:solidFill>
              <a:prstDash val="solid"/>
              <a:round/>
              <a:headEnd type="none" w="med" len="med"/>
              <a:tailEnd type="none" w="med" len="med"/>
            </a:ln>
          </p:spPr>
        </p:cxnSp>
      </p:grpSp>
      <p:sp>
        <p:nvSpPr>
          <p:cNvPr id="10" name="Rectangle 9"/>
          <p:cNvSpPr>
            <a:spLocks noChangeArrowheads="1"/>
          </p:cNvSpPr>
          <p:nvPr/>
        </p:nvSpPr>
        <p:spPr bwMode="auto">
          <a:xfrm>
            <a:off x="890752" y="1741585"/>
            <a:ext cx="412975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Đồng</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nhất</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vật</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chất</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với</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vật</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thê</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Lấy</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1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dạng</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vật</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chất</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cụ</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thể</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để</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giải</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thích</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cho</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toàn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bộ</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thế</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giới</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vật</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chất</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a:t>
            </a:r>
          </a:p>
        </p:txBody>
      </p:sp>
      <p:sp>
        <p:nvSpPr>
          <p:cNvPr id="11" name="Rectangle 10"/>
          <p:cNvSpPr>
            <a:spLocks noChangeArrowheads="1"/>
          </p:cNvSpPr>
          <p:nvPr/>
        </p:nvSpPr>
        <p:spPr bwMode="auto">
          <a:xfrm>
            <a:off x="5052202" y="2042467"/>
            <a:ext cx="366489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Không</a:t>
            </a:r>
            <a:r>
              <a:rPr kumimoji="0" lang="en-US" altLang="en-US" sz="1800" b="0"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nhìn</a:t>
            </a:r>
            <a:r>
              <a:rPr kumimoji="0" lang="en-US" altLang="en-US" sz="1800" b="0"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thấy</a:t>
            </a:r>
            <a:r>
              <a:rPr kumimoji="0" lang="en-US" altLang="en-US" sz="1800" b="0"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sư</a:t>
            </a:r>
            <a:r>
              <a:rPr kumimoji="0" lang="en-US" altLang="en-US" sz="1800" b="0"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biến</a:t>
            </a:r>
            <a:r>
              <a:rPr kumimoji="0" lang="en-US" altLang="en-US" sz="1800" b="0"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đổi</a:t>
            </a:r>
            <a:r>
              <a:rPr kumimoji="0" lang="en-US" altLang="en-US" sz="1800" b="0"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vê</a:t>
            </a:r>
            <a:r>
              <a:rPr kumimoji="0" lang="en-US" altLang="en-US" sz="1800" b="0"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chất</a:t>
            </a:r>
            <a:r>
              <a:rPr kumimoji="0" lang="en-US" altLang="en-US" sz="1800" b="0"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của</a:t>
            </a:r>
            <a:r>
              <a:rPr kumimoji="0" lang="en-US" altLang="en-US" sz="1800" b="0"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các</a:t>
            </a:r>
            <a:r>
              <a:rPr kumimoji="0" lang="en-US" altLang="en-US" sz="1800" b="0"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sư</a:t>
            </a:r>
            <a:r>
              <a:rPr kumimoji="0" lang="en-US" altLang="en-US" sz="1800" b="0"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vật</a:t>
            </a:r>
            <a:r>
              <a:rPr kumimoji="0" lang="en-US" altLang="en-US" sz="1800" b="0"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hiện</a:t>
            </a:r>
            <a:r>
              <a:rPr kumimoji="0" lang="en-US" altLang="en-US" sz="1800" b="0"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tượng</a:t>
            </a:r>
            <a:r>
              <a:rPr kumimoji="0" lang="en-US" altLang="en-US" sz="1800" b="0"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a:t>
            </a:r>
          </a:p>
        </p:txBody>
      </p:sp>
      <p:sp>
        <p:nvSpPr>
          <p:cNvPr id="12" name="Rectangle 11"/>
          <p:cNvSpPr>
            <a:spLocks noChangeArrowheads="1"/>
          </p:cNvSpPr>
          <p:nvPr/>
        </p:nvSpPr>
        <p:spPr bwMode="auto">
          <a:xfrm>
            <a:off x="3333855" y="5821610"/>
            <a:ext cx="374121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Có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cái</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nhìn</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duy</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vật</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vê</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thê</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giới</a:t>
            </a:r>
            <a:endPar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endParaRPr>
          </a:p>
        </p:txBody>
      </p:sp>
      <p:sp>
        <p:nvSpPr>
          <p:cNvPr id="13" name="Rectangle 12"/>
          <p:cNvSpPr>
            <a:spLocks noChangeArrowheads="1"/>
          </p:cNvSpPr>
          <p:nvPr/>
        </p:nvSpPr>
        <p:spPr bwMode="auto">
          <a:xfrm>
            <a:off x="6793703" y="5729277"/>
            <a:ext cx="4840518"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Chống</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lại</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những</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quan</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điểm</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duy</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tâm</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tôn</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giáo</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vê</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thê</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giới</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2060"/>
                </a:solidFill>
                <a:effectLst/>
                <a:uLnTx/>
                <a:uFillTx/>
                <a:latin typeface="Times New Roman" panose="02020603050405020304" pitchFamily="18" charset="0"/>
                <a:ea typeface="+mn-ea"/>
                <a:cs typeface="Times New Roman" panose="02020603050405020304" pitchFamily="18"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Là</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cơ</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sở</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để</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các</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nhà</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duy</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vật</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sau</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này</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phát</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triển</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quan</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điểm</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về</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thế</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giới</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vật</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chất</a:t>
            </a:r>
            <a:r>
              <a:rPr kumimoji="0" lang="en-US" altLang="en-US" sz="18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p>
        </p:txBody>
      </p:sp>
      <p:sp>
        <p:nvSpPr>
          <p:cNvPr id="14" name="Rectangle 13"/>
          <p:cNvSpPr/>
          <p:nvPr/>
        </p:nvSpPr>
        <p:spPr>
          <a:xfrm>
            <a:off x="5082420" y="3728663"/>
            <a:ext cx="1813317" cy="461665"/>
          </a:xfrm>
          <a:prstGeom prst="rect">
            <a:avLst/>
          </a:prstGeom>
        </p:spPr>
        <p:txBody>
          <a:bodyPr wrap="none">
            <a:spAutoFit/>
          </a:bodyPr>
          <a:lstStyle/>
          <a:p>
            <a:pPr marL="342900" marR="0" lvl="0" indent="-34290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1" i="0" u="none" strike="noStrike" kern="1200" cap="none" spc="0" normalizeH="0" baseline="0" noProof="0" dirty="0" err="1">
                <a:ln>
                  <a:noFill/>
                </a:ln>
                <a:solidFill>
                  <a:srgbClr val="CC0066"/>
                </a:solidFill>
                <a:effectLst/>
                <a:uLnTx/>
                <a:uFillTx/>
                <a:latin typeface="Arial" panose="020B0604020202020204" pitchFamily="34" charset="0"/>
                <a:ea typeface="+mn-ea"/>
                <a:cs typeface="Arial" panose="020B0604020202020204" pitchFamily="34" charset="0"/>
              </a:rPr>
              <a:t>Hạn</a:t>
            </a:r>
            <a:r>
              <a:rPr kumimoji="0" lang="en-US" sz="2400" b="1" i="0" u="none" strike="noStrike" kern="1200" cap="none" spc="0" normalizeH="0" baseline="0" noProof="0" dirty="0">
                <a:ln>
                  <a:noFill/>
                </a:ln>
                <a:solidFill>
                  <a:srgbClr val="CC0066"/>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C0066"/>
                </a:solidFill>
                <a:effectLst/>
                <a:uLnTx/>
                <a:uFillTx/>
                <a:latin typeface="Arial" panose="020B0604020202020204" pitchFamily="34" charset="0"/>
                <a:ea typeface="+mn-ea"/>
                <a:cs typeface="Arial" panose="020B0604020202020204" pitchFamily="34" charset="0"/>
              </a:rPr>
              <a:t>chê</a:t>
            </a:r>
            <a:r>
              <a:rPr kumimoji="0" lang="en-US" sz="2400" b="1" i="0" u="none" strike="noStrike" kern="1200" cap="none" spc="0" normalizeH="0" baseline="0" noProof="0" dirty="0">
                <a:ln>
                  <a:noFill/>
                </a:ln>
                <a:solidFill>
                  <a:srgbClr val="CC0066"/>
                </a:solidFill>
                <a:effectLst/>
                <a:uLnTx/>
                <a:uFillTx/>
                <a:latin typeface="Arial" panose="020B0604020202020204" pitchFamily="34" charset="0"/>
                <a:ea typeface="+mn-ea"/>
                <a:cs typeface="Arial" panose="020B0604020202020204" pitchFamily="34" charset="0"/>
              </a:rPr>
              <a:t>́ </a:t>
            </a:r>
          </a:p>
        </p:txBody>
      </p:sp>
      <p:sp>
        <p:nvSpPr>
          <p:cNvPr id="15" name="Rectangle 14"/>
          <p:cNvSpPr/>
          <p:nvPr/>
        </p:nvSpPr>
        <p:spPr>
          <a:xfrm>
            <a:off x="5063288" y="4201451"/>
            <a:ext cx="1776448" cy="461665"/>
          </a:xfrm>
          <a:prstGeom prst="rect">
            <a:avLst/>
          </a:prstGeom>
        </p:spPr>
        <p:txBody>
          <a:bodyPr wrap="none">
            <a:spAutoFit/>
          </a:bodyPr>
          <a:lstStyle/>
          <a:p>
            <a:pPr marL="342900" marR="0" lvl="0" indent="-34290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1"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Ưu</a:t>
            </a:r>
            <a:r>
              <a:rPr kumimoji="0" lang="en-US" sz="2400" b="1"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điểm</a:t>
            </a:r>
            <a:endPar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endParaRPr>
          </a:p>
        </p:txBody>
      </p:sp>
      <p:sp>
        <p:nvSpPr>
          <p:cNvPr id="16" name="Rectangle 15"/>
          <p:cNvSpPr>
            <a:spLocks noChangeArrowheads="1"/>
          </p:cNvSpPr>
          <p:nvPr/>
        </p:nvSpPr>
        <p:spPr bwMode="auto">
          <a:xfrm>
            <a:off x="8641259" y="1765468"/>
            <a:ext cx="333308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Không</a:t>
            </a:r>
            <a:r>
              <a:rPr kumimoji="0" lang="en-US" altLang="en-US" sz="1800" b="0" i="0" u="none" strike="noStrike" kern="120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thấy</a:t>
            </a:r>
            <a:r>
              <a:rPr kumimoji="0" lang="en-US" altLang="en-US" sz="1800" b="0" i="0" u="none" strike="noStrike" kern="120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được</a:t>
            </a:r>
            <a:r>
              <a:rPr kumimoji="0" lang="en-US" altLang="en-US" sz="1800" b="0" i="0" u="none" strike="noStrike" kern="120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sư</a:t>
            </a:r>
            <a:r>
              <a:rPr kumimoji="0" lang="en-US" altLang="en-US" sz="1800" b="0" i="0" u="none" strike="noStrike" kern="120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tác</a:t>
            </a:r>
            <a:r>
              <a:rPr kumimoji="0" lang="en-US" altLang="en-US" sz="1800" b="0" i="0" u="none" strike="noStrike" kern="120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động</a:t>
            </a:r>
            <a:r>
              <a:rPr kumimoji="0" lang="en-US" altLang="en-US" sz="1800" b="0" i="0" u="none" strike="noStrike" kern="120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qua </a:t>
            </a:r>
            <a:r>
              <a:rPr kumimoji="0" lang="en-US" altLang="en-US" sz="1800" b="0" i="0" u="none" strike="noStrike" kern="120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lại</a:t>
            </a:r>
            <a:r>
              <a:rPr kumimoji="0" lang="en-US" altLang="en-US" sz="1800" b="0" i="0" u="none" strike="noStrike" kern="120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giữa</a:t>
            </a:r>
            <a:r>
              <a:rPr kumimoji="0" lang="en-US" altLang="en-US" sz="1800" b="0" i="0" u="none" strike="noStrike" kern="120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các</a:t>
            </a:r>
            <a:r>
              <a:rPr kumimoji="0" lang="en-US" altLang="en-US" sz="1800" b="0" i="0" u="none" strike="noStrike" kern="120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sư</a:t>
            </a:r>
            <a:r>
              <a:rPr kumimoji="0" lang="en-US" altLang="en-US" sz="1800" b="0" i="0" u="none" strike="noStrike" kern="120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vật</a:t>
            </a:r>
            <a:r>
              <a:rPr kumimoji="0" lang="en-US" altLang="en-US" sz="1800" b="0" i="0" u="none" strike="noStrike" kern="120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hiện</a:t>
            </a:r>
            <a:r>
              <a:rPr kumimoji="0" lang="en-US" altLang="en-US" sz="1800" b="0" i="0" u="none" strike="noStrike" kern="120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altLang="en-US" sz="1800" b="0" i="0" u="none" strike="noStrike" kern="120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tượng</a:t>
            </a:r>
            <a:r>
              <a:rPr kumimoji="0" lang="en-US" altLang="en-US" sz="1800" b="0" i="0" u="none" strike="noStrike" kern="120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a:t>
            </a:r>
          </a:p>
        </p:txBody>
      </p:sp>
      <p:sp>
        <p:nvSpPr>
          <p:cNvPr id="17" name="Rectangle 16"/>
          <p:cNvSpPr/>
          <p:nvPr/>
        </p:nvSpPr>
        <p:spPr>
          <a:xfrm>
            <a:off x="2955630" y="1325182"/>
            <a:ext cx="6199133" cy="461665"/>
          </a:xfrm>
          <a:prstGeom prst="rect">
            <a:avLst/>
          </a:prstGeom>
        </p:spPr>
        <p:txBody>
          <a:bodyPr wrap="none">
            <a:spAutoFit/>
          </a:bodyPr>
          <a:lstStyle/>
          <a:p>
            <a:pPr marL="457200" marR="0" lvl="0" indent="-457200" algn="ctr"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Ưu</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điểm</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và</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hạn</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chê</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của</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CNDV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cổ</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đại</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p>
        </p:txBody>
      </p:sp>
      <p:pic>
        <p:nvPicPr>
          <p:cNvPr id="1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1960995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543800" y="4114800"/>
            <a:ext cx="4648200" cy="2743200"/>
          </a:xfrm>
          <a:prstGeom prst="rect">
            <a:avLst/>
          </a:prstGeom>
        </p:spPr>
      </p:pic>
      <p:sp>
        <p:nvSpPr>
          <p:cNvPr id="3" name="TextBox 4"/>
          <p:cNvSpPr txBox="1">
            <a:spLocks noChangeArrowheads="1"/>
          </p:cNvSpPr>
          <p:nvPr/>
        </p:nvSpPr>
        <p:spPr bwMode="auto">
          <a:xfrm>
            <a:off x="3208077" y="1291572"/>
            <a:ext cx="501835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0" fontAlgn="base" hangingPunct="0">
              <a:spcBef>
                <a:spcPct val="0"/>
              </a:spcBef>
              <a:spcAft>
                <a:spcPct val="0"/>
              </a:spcAft>
              <a:buClrTx/>
              <a:buFontTx/>
              <a:buNone/>
            </a:pPr>
            <a:r>
              <a:rPr lang="en-US" sz="2800" b="1" dirty="0">
                <a:solidFill>
                  <a:srgbClr val="0000CC"/>
                </a:solidFill>
                <a:latin typeface="Times New Roman" panose="02020603050405020304" pitchFamily="18" charset="0"/>
                <a:cs typeface="Times New Roman" panose="02020603050405020304" pitchFamily="18" charset="0"/>
              </a:rPr>
              <a:t>- CNDV </a:t>
            </a:r>
            <a:r>
              <a:rPr lang="en-US" sz="2800" b="1" dirty="0" err="1">
                <a:solidFill>
                  <a:srgbClr val="0000CC"/>
                </a:solidFill>
                <a:latin typeface="Times New Roman" panose="02020603050405020304" pitchFamily="18" charset="0"/>
                <a:cs typeface="Times New Roman" panose="02020603050405020304" pitchFamily="18" charset="0"/>
              </a:rPr>
              <a:t>thế</a:t>
            </a:r>
            <a:r>
              <a:rPr lang="en-US" sz="2800" b="1" dirty="0">
                <a:solidFill>
                  <a:srgbClr val="0000CC"/>
                </a:solidFill>
                <a:latin typeface="Times New Roman" panose="02020603050405020304" pitchFamily="18" charset="0"/>
                <a:cs typeface="Times New Roman" panose="02020603050405020304" pitchFamily="18" charset="0"/>
              </a:rPr>
              <a:t> </a:t>
            </a:r>
            <a:r>
              <a:rPr lang="en-US" sz="2800" b="1" dirty="0" err="1">
                <a:solidFill>
                  <a:srgbClr val="0000CC"/>
                </a:solidFill>
                <a:latin typeface="Times New Roman" panose="02020603050405020304" pitchFamily="18" charset="0"/>
                <a:cs typeface="Times New Roman" panose="02020603050405020304" pitchFamily="18" charset="0"/>
              </a:rPr>
              <a:t>kỷ</a:t>
            </a:r>
            <a:r>
              <a:rPr lang="en-US" sz="2800" b="1" dirty="0">
                <a:solidFill>
                  <a:srgbClr val="0000CC"/>
                </a:solidFill>
                <a:latin typeface="Times New Roman" panose="02020603050405020304" pitchFamily="18" charset="0"/>
                <a:cs typeface="Times New Roman" panose="02020603050405020304" pitchFamily="18" charset="0"/>
              </a:rPr>
              <a:t> XV - XVIII</a:t>
            </a:r>
            <a:endParaRPr lang="en-US" sz="2800" b="1" u="sng" dirty="0">
              <a:solidFill>
                <a:srgbClr val="0000CC"/>
              </a:solidFill>
              <a:latin typeface="Times New Roman" panose="02020603050405020304" pitchFamily="18" charset="0"/>
              <a:cs typeface="Times New Roman" panose="02020603050405020304" pitchFamily="18" charset="0"/>
            </a:endParaRPr>
          </a:p>
        </p:txBody>
      </p:sp>
      <p:grpSp>
        <p:nvGrpSpPr>
          <p:cNvPr id="5" name="Group 15"/>
          <p:cNvGrpSpPr>
            <a:grpSpLocks/>
          </p:cNvGrpSpPr>
          <p:nvPr/>
        </p:nvGrpSpPr>
        <p:grpSpPr bwMode="auto">
          <a:xfrm>
            <a:off x="255536" y="3376447"/>
            <a:ext cx="2952541" cy="3468116"/>
            <a:chOff x="-575406" y="1893946"/>
            <a:chExt cx="1954847" cy="2737797"/>
          </a:xfrm>
        </p:grpSpPr>
        <p:pic>
          <p:nvPicPr>
            <p:cNvPr id="6" name="Picture 6" descr="is?fZ6WOKKIg-kwrSkJb4W_8tqXo91yPBcHQTKBuqGyBM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5406" y="1893946"/>
              <a:ext cx="1877442" cy="2236515"/>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sp>
          <p:nvSpPr>
            <p:cNvPr id="7" name="Text Box 7"/>
            <p:cNvSpPr txBox="1">
              <a:spLocks noChangeArrowheads="1"/>
            </p:cNvSpPr>
            <p:nvPr/>
          </p:nvSpPr>
          <p:spPr bwMode="auto">
            <a:xfrm>
              <a:off x="-200122" y="4299578"/>
              <a:ext cx="1579563" cy="332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r>
                <a:rPr lang="en-US" sz="1800" b="1" dirty="0">
                  <a:solidFill>
                    <a:srgbClr val="000000"/>
                  </a:solidFill>
                  <a:latin typeface="Times New Roman" panose="02020603050405020304" pitchFamily="18" charset="0"/>
                  <a:ea typeface="SimSun" panose="02010600030101010101" pitchFamily="2" charset="-122"/>
                  <a:cs typeface="Times New Roman" panose="02020603050405020304" pitchFamily="18" charset="0"/>
                </a:rPr>
                <a:t>Isaac Newton</a:t>
              </a:r>
            </a:p>
          </p:txBody>
        </p:sp>
      </p:grpSp>
      <p:grpSp>
        <p:nvGrpSpPr>
          <p:cNvPr id="8" name="Group 14"/>
          <p:cNvGrpSpPr>
            <a:grpSpLocks/>
          </p:cNvGrpSpPr>
          <p:nvPr/>
        </p:nvGrpSpPr>
        <p:grpSpPr bwMode="auto">
          <a:xfrm>
            <a:off x="3929736" y="3652996"/>
            <a:ext cx="4513367" cy="2743200"/>
            <a:chOff x="2470150" y="1857375"/>
            <a:chExt cx="5527675" cy="3373438"/>
          </a:xfrm>
        </p:grpSpPr>
        <p:pic>
          <p:nvPicPr>
            <p:cNvPr id="9" name="Picture 2" descr="j0354516"/>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5637213" y="2076450"/>
              <a:ext cx="2360612" cy="1254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3" descr="j0300840"/>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37000" y="3054350"/>
              <a:ext cx="2532063" cy="1568450"/>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1" name="Picture 8" descr="newto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92400" y="4019550"/>
              <a:ext cx="1228725" cy="1211263"/>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2" name="Picture 9" descr="is?pcDh8427856liIH-peKM0YUPz7L0lZOqRQzHC6VEDr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70150" y="1857375"/>
              <a:ext cx="2147888" cy="1200150"/>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3" name="Picture 10" descr="newton_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435725" y="3890963"/>
              <a:ext cx="1287463" cy="1296987"/>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sp>
          <p:nvSpPr>
            <p:cNvPr id="14" name="Text Box 4"/>
            <p:cNvSpPr txBox="1">
              <a:spLocks noChangeArrowheads="1"/>
            </p:cNvSpPr>
            <p:nvPr/>
          </p:nvSpPr>
          <p:spPr bwMode="auto">
            <a:xfrm>
              <a:off x="5726113" y="3575050"/>
              <a:ext cx="514350" cy="5798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50000"/>
                </a:spcBef>
                <a:spcAft>
                  <a:spcPct val="0"/>
                </a:spcAft>
                <a:buClrTx/>
                <a:buFontTx/>
                <a:buNone/>
              </a:pPr>
              <a:r>
                <a:rPr lang="en-US" sz="2400" b="1">
                  <a:solidFill>
                    <a:srgbClr val="FF0000"/>
                  </a:solidFill>
                  <a:ea typeface="SimSun" panose="02010600030101010101" pitchFamily="2" charset="-122"/>
                  <a:cs typeface="Arial" panose="020B0604020202020204" pitchFamily="34" charset="0"/>
                </a:rPr>
                <a:t>m</a:t>
              </a:r>
            </a:p>
          </p:txBody>
        </p:sp>
        <p:sp>
          <p:nvSpPr>
            <p:cNvPr id="15" name="Text Box 5"/>
            <p:cNvSpPr txBox="1">
              <a:spLocks noChangeArrowheads="1"/>
            </p:cNvSpPr>
            <p:nvPr/>
          </p:nvSpPr>
          <p:spPr bwMode="auto">
            <a:xfrm>
              <a:off x="4059238" y="3498150"/>
              <a:ext cx="1381126" cy="104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r>
                <a:rPr lang="en-US" sz="2400" b="1" dirty="0" err="1">
                  <a:solidFill>
                    <a:srgbClr val="C00000"/>
                  </a:solidFill>
                  <a:ea typeface="SimSun" panose="02010600030101010101" pitchFamily="2" charset="-122"/>
                  <a:cs typeface="Arial" panose="020B0604020202020204" pitchFamily="34" charset="0"/>
                </a:rPr>
                <a:t>Vật</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chất</a:t>
              </a:r>
              <a:r>
                <a:rPr lang="en-US" sz="2400" b="1" dirty="0">
                  <a:solidFill>
                    <a:srgbClr val="C00000"/>
                  </a:solidFill>
                  <a:ea typeface="SimSun" panose="02010600030101010101" pitchFamily="2" charset="-122"/>
                  <a:cs typeface="Arial" panose="020B0604020202020204" pitchFamily="34" charset="0"/>
                </a:rPr>
                <a:t> </a:t>
              </a:r>
            </a:p>
          </p:txBody>
        </p:sp>
      </p:grpSp>
      <p:sp>
        <p:nvSpPr>
          <p:cNvPr id="16" name="TextBox 15"/>
          <p:cNvSpPr txBox="1">
            <a:spLocks noChangeArrowheads="1"/>
          </p:cNvSpPr>
          <p:nvPr/>
        </p:nvSpPr>
        <p:spPr bwMode="auto">
          <a:xfrm>
            <a:off x="1673351" y="2671499"/>
            <a:ext cx="625083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eaLnBrk="0" fontAlgn="base" hangingPunct="0">
              <a:spcBef>
                <a:spcPct val="0"/>
              </a:spcBef>
              <a:spcAft>
                <a:spcPct val="0"/>
              </a:spcAft>
              <a:buClrTx/>
              <a:buFont typeface="Arial" panose="020B0604020202020204" pitchFamily="34" charset="0"/>
              <a:buChar char="•"/>
            </a:pPr>
            <a:r>
              <a:rPr lang="en-US" sz="2000" dirty="0" err="1">
                <a:solidFill>
                  <a:srgbClr val="FF0066"/>
                </a:solidFill>
                <a:cs typeface="Arial" panose="020B0604020202020204" pitchFamily="34" charset="0"/>
              </a:rPr>
              <a:t>Xem</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vật</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chất</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vận</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động</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không</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gian</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thời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gian</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không</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có</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mối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liên</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hệ</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nội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tại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với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nhau</a:t>
            </a:r>
            <a:r>
              <a:rPr lang="en-US" sz="2000" dirty="0">
                <a:solidFill>
                  <a:srgbClr val="FF0066"/>
                </a:solidFill>
                <a:cs typeface="Arial" panose="020B0604020202020204" pitchFamily="34" charset="0"/>
              </a:rPr>
              <a:t>. </a:t>
            </a:r>
            <a:endParaRPr lang="en-US" sz="2000" u="sng" dirty="0">
              <a:solidFill>
                <a:srgbClr val="FF0066"/>
              </a:solidFill>
              <a:cs typeface="Arial" panose="020B0604020202020204" pitchFamily="34" charset="0"/>
            </a:endParaRPr>
          </a:p>
        </p:txBody>
      </p:sp>
      <p:sp>
        <p:nvSpPr>
          <p:cNvPr id="17" name="Rectangle 17">
            <a:extLst>
              <a:ext uri="{FF2B5EF4-FFF2-40B4-BE49-F238E27FC236}">
                <a16:creationId xmlns="" xmlns:a16="http://schemas.microsoft.com/office/drawing/2014/main" id="{4C410CDF-44FB-44F8-B7DA-2376FE6DA928}"/>
              </a:ext>
            </a:extLst>
          </p:cNvPr>
          <p:cNvSpPr>
            <a:spLocks noChangeArrowheads="1"/>
          </p:cNvSpPr>
          <p:nvPr/>
        </p:nvSpPr>
        <p:spPr bwMode="auto">
          <a:xfrm>
            <a:off x="1918173" y="1831310"/>
            <a:ext cx="64251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eaLnBrk="0" fontAlgn="base" hangingPunct="0">
              <a:spcBef>
                <a:spcPct val="0"/>
              </a:spcBef>
              <a:spcAft>
                <a:spcPct val="0"/>
              </a:spcAft>
              <a:buClrTx/>
              <a:buFont typeface="Arial" panose="020B0604020202020204" pitchFamily="34" charset="0"/>
              <a:buChar char="•"/>
            </a:pPr>
            <a:r>
              <a:rPr lang="en-US" sz="2000" dirty="0" err="1">
                <a:solidFill>
                  <a:srgbClr val="000000"/>
                </a:solidFill>
                <a:cs typeface="Arial" panose="020B0604020202020204" pitchFamily="34" charset="0"/>
              </a:rPr>
              <a:t>Chứng</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minh</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được</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sự</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tồn</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tại</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thực</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sự</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của</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nguyên</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tử</a:t>
            </a:r>
            <a:endParaRPr lang="en-US" sz="2000" dirty="0">
              <a:solidFill>
                <a:srgbClr val="000000"/>
              </a:solidFill>
              <a:cs typeface="Arial" panose="020B0604020202020204" pitchFamily="34" charset="0"/>
            </a:endParaRPr>
          </a:p>
        </p:txBody>
      </p:sp>
      <p:sp>
        <p:nvSpPr>
          <p:cNvPr id="18" name="Rectangle 17">
            <a:extLst>
              <a:ext uri="{FF2B5EF4-FFF2-40B4-BE49-F238E27FC236}">
                <a16:creationId xmlns="" xmlns:a16="http://schemas.microsoft.com/office/drawing/2014/main" id="{3460375C-C971-4477-B567-2A100FBD96D1}"/>
              </a:ext>
            </a:extLst>
          </p:cNvPr>
          <p:cNvSpPr>
            <a:spLocks noChangeArrowheads="1"/>
          </p:cNvSpPr>
          <p:nvPr/>
        </p:nvSpPr>
        <p:spPr bwMode="auto">
          <a:xfrm>
            <a:off x="1915542" y="2231420"/>
            <a:ext cx="44005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eaLnBrk="0" fontAlgn="base" hangingPunct="0">
              <a:spcBef>
                <a:spcPct val="0"/>
              </a:spcBef>
              <a:spcAft>
                <a:spcPct val="0"/>
              </a:spcAft>
              <a:buClrTx/>
              <a:buFont typeface="Arial" panose="020B0604020202020204" pitchFamily="34" charset="0"/>
              <a:buChar char="•"/>
            </a:pPr>
            <a:r>
              <a:rPr lang="en-US" sz="2000" dirty="0" err="1">
                <a:solidFill>
                  <a:srgbClr val="7030A0"/>
                </a:solidFill>
                <a:cs typeface="Arial" panose="020B0604020202020204" pitchFamily="34" charset="0"/>
              </a:rPr>
              <a:t>Đồng</a:t>
            </a:r>
            <a:r>
              <a:rPr lang="en-US" sz="2000" dirty="0">
                <a:solidFill>
                  <a:srgbClr val="7030A0"/>
                </a:solidFill>
                <a:cs typeface="Arial" panose="020B0604020202020204" pitchFamily="34" charset="0"/>
              </a:rPr>
              <a:t> </a:t>
            </a:r>
            <a:r>
              <a:rPr lang="en-US" sz="2000" dirty="0" err="1">
                <a:solidFill>
                  <a:srgbClr val="7030A0"/>
                </a:solidFill>
                <a:cs typeface="Arial" panose="020B0604020202020204" pitchFamily="34" charset="0"/>
              </a:rPr>
              <a:t>nhất</a:t>
            </a:r>
            <a:r>
              <a:rPr lang="en-US" sz="2000" dirty="0">
                <a:solidFill>
                  <a:srgbClr val="7030A0"/>
                </a:solidFill>
                <a:cs typeface="Arial" panose="020B0604020202020204" pitchFamily="34" charset="0"/>
              </a:rPr>
              <a:t> </a:t>
            </a:r>
            <a:r>
              <a:rPr lang="en-US" sz="2000" dirty="0" err="1">
                <a:solidFill>
                  <a:srgbClr val="7030A0"/>
                </a:solidFill>
                <a:cs typeface="Arial" panose="020B0604020202020204" pitchFamily="34" charset="0"/>
              </a:rPr>
              <a:t>vật</a:t>
            </a:r>
            <a:r>
              <a:rPr lang="en-US" sz="2000" dirty="0">
                <a:solidFill>
                  <a:srgbClr val="7030A0"/>
                </a:solidFill>
                <a:cs typeface="Arial" panose="020B0604020202020204" pitchFamily="34" charset="0"/>
              </a:rPr>
              <a:t> </a:t>
            </a:r>
            <a:r>
              <a:rPr lang="en-US" sz="2000" dirty="0" err="1">
                <a:solidFill>
                  <a:srgbClr val="7030A0"/>
                </a:solidFill>
                <a:cs typeface="Arial" panose="020B0604020202020204" pitchFamily="34" charset="0"/>
              </a:rPr>
              <a:t>chất</a:t>
            </a:r>
            <a:r>
              <a:rPr lang="en-US" sz="2000" dirty="0">
                <a:solidFill>
                  <a:srgbClr val="7030A0"/>
                </a:solidFill>
                <a:cs typeface="Arial" panose="020B0604020202020204" pitchFamily="34" charset="0"/>
              </a:rPr>
              <a:t> </a:t>
            </a:r>
            <a:r>
              <a:rPr lang="en-US" sz="2000" dirty="0" err="1">
                <a:solidFill>
                  <a:srgbClr val="7030A0"/>
                </a:solidFill>
                <a:cs typeface="Arial" panose="020B0604020202020204" pitchFamily="34" charset="0"/>
              </a:rPr>
              <a:t>với</a:t>
            </a:r>
            <a:r>
              <a:rPr lang="en-US" sz="2000" dirty="0">
                <a:solidFill>
                  <a:srgbClr val="7030A0"/>
                </a:solidFill>
                <a:cs typeface="Arial" panose="020B0604020202020204" pitchFamily="34" charset="0"/>
              </a:rPr>
              <a:t> </a:t>
            </a:r>
            <a:r>
              <a:rPr lang="en-US" sz="2000" dirty="0" err="1">
                <a:solidFill>
                  <a:srgbClr val="7030A0"/>
                </a:solidFill>
                <a:cs typeface="Arial" panose="020B0604020202020204" pitchFamily="34" charset="0"/>
              </a:rPr>
              <a:t>khối</a:t>
            </a:r>
            <a:r>
              <a:rPr lang="en-US" sz="2000" dirty="0">
                <a:solidFill>
                  <a:srgbClr val="7030A0"/>
                </a:solidFill>
                <a:cs typeface="Arial" panose="020B0604020202020204" pitchFamily="34" charset="0"/>
              </a:rPr>
              <a:t> </a:t>
            </a:r>
            <a:r>
              <a:rPr lang="en-US" sz="2000" dirty="0" err="1">
                <a:solidFill>
                  <a:srgbClr val="7030A0"/>
                </a:solidFill>
                <a:cs typeface="Arial" panose="020B0604020202020204" pitchFamily="34" charset="0"/>
              </a:rPr>
              <a:t>lượng</a:t>
            </a:r>
            <a:endParaRPr lang="en-US" sz="2000" dirty="0">
              <a:solidFill>
                <a:srgbClr val="7030A0"/>
              </a:solidFill>
              <a:cs typeface="Arial" panose="020B0604020202020204" pitchFamily="34" charset="0"/>
            </a:endParaRPr>
          </a:p>
        </p:txBody>
      </p:sp>
      <p:sp>
        <p:nvSpPr>
          <p:cNvPr id="19" name="Minus Sign 18">
            <a:extLst>
              <a:ext uri="{FF2B5EF4-FFF2-40B4-BE49-F238E27FC236}">
                <a16:creationId xmlns="" xmlns:a16="http://schemas.microsoft.com/office/drawing/2014/main" id="{166A9D8F-3D79-40C7-B2A5-74C253645D89}"/>
              </a:ext>
            </a:extLst>
          </p:cNvPr>
          <p:cNvSpPr/>
          <p:nvPr/>
        </p:nvSpPr>
        <p:spPr>
          <a:xfrm>
            <a:off x="4452103" y="1755832"/>
            <a:ext cx="1709040" cy="150955"/>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7">
            <a:extLst>
              <a:ext uri="{FF2B5EF4-FFF2-40B4-BE49-F238E27FC236}">
                <a16:creationId xmlns="" xmlns:a16="http://schemas.microsoft.com/office/drawing/2014/main" id="{DEC7E290-8D4E-4A41-8138-6503BF5A3998}"/>
              </a:ext>
            </a:extLst>
          </p:cNvPr>
          <p:cNvSpPr>
            <a:spLocks noChangeArrowheads="1"/>
          </p:cNvSpPr>
          <p:nvPr/>
        </p:nvSpPr>
        <p:spPr bwMode="auto">
          <a:xfrm>
            <a:off x="9249711" y="1775037"/>
            <a:ext cx="2048232"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None/>
            </a:pPr>
            <a:r>
              <a:rPr lang="en-US" sz="2000" dirty="0" err="1">
                <a:solidFill>
                  <a:srgbClr val="002060"/>
                </a:solidFill>
                <a:cs typeface="Arial" panose="020B0604020202020204" pitchFamily="34" charset="0"/>
              </a:rPr>
              <a:t>Không</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đưa</a:t>
            </a:r>
            <a:r>
              <a:rPr lang="en-US" sz="2000" dirty="0">
                <a:solidFill>
                  <a:srgbClr val="002060"/>
                </a:solidFill>
                <a:cs typeface="Arial" panose="020B0604020202020204" pitchFamily="34" charset="0"/>
              </a:rPr>
              <a:t> ra </a:t>
            </a:r>
            <a:r>
              <a:rPr lang="en-US" sz="2000" dirty="0" err="1">
                <a:solidFill>
                  <a:srgbClr val="002060"/>
                </a:solidFill>
                <a:cs typeface="Arial" panose="020B0604020202020204" pitchFamily="34" charset="0"/>
              </a:rPr>
              <a:t>được</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sự</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khái</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quát</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triết</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học</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trong</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quan</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niệm</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về</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thế</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giới</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vật</a:t>
            </a:r>
            <a:r>
              <a:rPr lang="en-US" sz="2000" dirty="0">
                <a:solidFill>
                  <a:srgbClr val="002060"/>
                </a:solidFill>
                <a:cs typeface="Arial" panose="020B0604020202020204" pitchFamily="34" charset="0"/>
              </a:rPr>
              <a:t> </a:t>
            </a:r>
            <a:r>
              <a:rPr lang="en-US" sz="2000" dirty="0" err="1">
                <a:solidFill>
                  <a:srgbClr val="002060"/>
                </a:solidFill>
                <a:cs typeface="Arial" panose="020B0604020202020204" pitchFamily="34" charset="0"/>
              </a:rPr>
              <a:t>chất</a:t>
            </a:r>
            <a:endParaRPr lang="en-US" sz="2000" dirty="0">
              <a:solidFill>
                <a:srgbClr val="002060"/>
              </a:solidFill>
              <a:cs typeface="Arial" panose="020B0604020202020204" pitchFamily="34" charset="0"/>
            </a:endParaRPr>
          </a:p>
        </p:txBody>
      </p:sp>
      <p:sp>
        <p:nvSpPr>
          <p:cNvPr id="27" name="Right Brace 26">
            <a:extLst>
              <a:ext uri="{FF2B5EF4-FFF2-40B4-BE49-F238E27FC236}">
                <a16:creationId xmlns="" xmlns:a16="http://schemas.microsoft.com/office/drawing/2014/main" id="{5A743F37-7BF5-49A5-9EE4-DF3D03530919}"/>
              </a:ext>
            </a:extLst>
          </p:cNvPr>
          <p:cNvSpPr/>
          <p:nvPr/>
        </p:nvSpPr>
        <p:spPr>
          <a:xfrm>
            <a:off x="8413514" y="1831310"/>
            <a:ext cx="587236" cy="1826447"/>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pic>
        <p:nvPicPr>
          <p:cNvPr id="2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7145024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876800" y="0"/>
            <a:ext cx="7315200" cy="6858000"/>
          </a:xfrm>
          <a:prstGeom prst="rect">
            <a:avLst/>
          </a:prstGeom>
        </p:spPr>
      </p:pic>
      <p:sp>
        <p:nvSpPr>
          <p:cNvPr id="3" name="TextBox 6"/>
          <p:cNvSpPr txBox="1">
            <a:spLocks noChangeArrowheads="1"/>
          </p:cNvSpPr>
          <p:nvPr/>
        </p:nvSpPr>
        <p:spPr bwMode="auto">
          <a:xfrm>
            <a:off x="803049" y="1280054"/>
            <a:ext cx="944880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altLang="en-US" sz="2400" b="1" dirty="0">
                <a:solidFill>
                  <a:srgbClr val="000000"/>
                </a:solidFill>
                <a:cs typeface="Arial" panose="020B0604020202020204" pitchFamily="34" charset="0"/>
              </a:rPr>
              <a:t>b. </a:t>
            </a:r>
            <a:r>
              <a:rPr lang="en-US" altLang="en-US" sz="2400" b="1" dirty="0" err="1">
                <a:solidFill>
                  <a:srgbClr val="000000"/>
                </a:solidFill>
                <a:cs typeface="Arial" panose="020B0604020202020204" pitchFamily="34" charset="0"/>
              </a:rPr>
              <a:t>Cuộc</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cách</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mạng</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trong</a:t>
            </a:r>
            <a:r>
              <a:rPr lang="en-US" altLang="en-US" sz="2400" b="1" dirty="0">
                <a:solidFill>
                  <a:srgbClr val="000000"/>
                </a:solidFill>
                <a:cs typeface="Arial" panose="020B0604020202020204" pitchFamily="34" charset="0"/>
              </a:rPr>
              <a:t> KHTN </a:t>
            </a:r>
            <a:r>
              <a:rPr lang="en-US" altLang="en-US" sz="2400" b="1" dirty="0" err="1">
                <a:solidFill>
                  <a:srgbClr val="000000"/>
                </a:solidFill>
                <a:cs typeface="Arial" panose="020B0604020202020204" pitchFamily="34" charset="0"/>
              </a:rPr>
              <a:t>cuối</a:t>
            </a:r>
            <a:r>
              <a:rPr lang="en-US" altLang="en-US" sz="2400" b="1" dirty="0">
                <a:solidFill>
                  <a:srgbClr val="000000"/>
                </a:solidFill>
                <a:cs typeface="Arial" panose="020B0604020202020204" pitchFamily="34" charset="0"/>
              </a:rPr>
              <a:t> TKXIX </a:t>
            </a:r>
            <a:r>
              <a:rPr lang="en-US" altLang="en-US" sz="2400" b="1" dirty="0" err="1">
                <a:solidFill>
                  <a:srgbClr val="000000"/>
                </a:solidFill>
                <a:cs typeface="Arial" panose="020B0604020202020204" pitchFamily="34" charset="0"/>
              </a:rPr>
              <a:t>đầu</a:t>
            </a:r>
            <a:r>
              <a:rPr lang="en-US" altLang="en-US" sz="2400" b="1" dirty="0">
                <a:solidFill>
                  <a:srgbClr val="000000"/>
                </a:solidFill>
                <a:cs typeface="Arial" panose="020B0604020202020204" pitchFamily="34" charset="0"/>
              </a:rPr>
              <a:t> TKXX </a:t>
            </a:r>
            <a:r>
              <a:rPr lang="en-US" altLang="en-US" sz="2400" b="1" dirty="0" err="1">
                <a:solidFill>
                  <a:srgbClr val="000000"/>
                </a:solidFill>
                <a:cs typeface="Arial" panose="020B0604020202020204" pitchFamily="34" charset="0"/>
              </a:rPr>
              <a:t>và</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sự</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phá</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sản</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của</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các</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quan</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điểm</a:t>
            </a:r>
            <a:r>
              <a:rPr lang="en-US" altLang="en-US" sz="2400" b="1" dirty="0">
                <a:solidFill>
                  <a:srgbClr val="000000"/>
                </a:solidFill>
                <a:cs typeface="Arial" panose="020B0604020202020204" pitchFamily="34" charset="0"/>
              </a:rPr>
              <a:t> DVSH </a:t>
            </a:r>
            <a:r>
              <a:rPr lang="en-US" altLang="en-US" sz="2400" b="1" dirty="0" err="1">
                <a:solidFill>
                  <a:srgbClr val="000000"/>
                </a:solidFill>
                <a:cs typeface="Arial" panose="020B0604020202020204" pitchFamily="34" charset="0"/>
              </a:rPr>
              <a:t>về</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vật</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chất</a:t>
            </a:r>
            <a:r>
              <a:rPr lang="en-US" altLang="en-US" sz="2400" b="1" dirty="0">
                <a:solidFill>
                  <a:srgbClr val="660066"/>
                </a:solidFill>
                <a:cs typeface="Arial" panose="020B0604020202020204" pitchFamily="34" charset="0"/>
              </a:rPr>
              <a:t>   </a:t>
            </a:r>
          </a:p>
        </p:txBody>
      </p:sp>
      <p:sp>
        <p:nvSpPr>
          <p:cNvPr id="4" name="WordArt 7"/>
          <p:cNvSpPr>
            <a:spLocks noChangeArrowheads="1" noChangeShapeType="1" noTextEdit="1"/>
          </p:cNvSpPr>
          <p:nvPr/>
        </p:nvSpPr>
        <p:spPr bwMode="auto">
          <a:xfrm>
            <a:off x="448005" y="3844209"/>
            <a:ext cx="4763348" cy="411780"/>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vi-VN" sz="3600" b="1" kern="10" dirty="0">
                <a:ln w="9525">
                  <a:solidFill>
                    <a:srgbClr val="000080"/>
                  </a:solidFill>
                  <a:round/>
                  <a:headEnd/>
                  <a:tailEnd/>
                </a:ln>
                <a:solidFill>
                  <a:srgbClr val="0000FF"/>
                </a:solidFill>
                <a:latin typeface="Times New Roman" panose="02020603050405020304" pitchFamily="18" charset="0"/>
                <a:cs typeface="Times New Roman" panose="02020603050405020304" pitchFamily="18" charset="0"/>
              </a:rPr>
              <a:t>Wilhelm Rơntgen tia X 1895 </a:t>
            </a:r>
            <a:endParaRPr lang="en-US" sz="3600" b="1" kern="10" dirty="0">
              <a:ln w="9525">
                <a:solidFill>
                  <a:srgbClr val="000080"/>
                </a:solidFill>
                <a:round/>
                <a:headEnd/>
                <a:tailEnd/>
              </a:ln>
              <a:solidFill>
                <a:srgbClr val="0000FF"/>
              </a:solidFill>
              <a:latin typeface="Times New Roman" panose="02020603050405020304" pitchFamily="18" charset="0"/>
              <a:cs typeface="Times New Roman" panose="02020603050405020304" pitchFamily="18" charset="0"/>
            </a:endParaRPr>
          </a:p>
        </p:txBody>
      </p:sp>
      <p:sp>
        <p:nvSpPr>
          <p:cNvPr id="5" name="Rectangle 7"/>
          <p:cNvSpPr>
            <a:spLocks noChangeArrowheads="1"/>
          </p:cNvSpPr>
          <p:nvPr/>
        </p:nvSpPr>
        <p:spPr bwMode="auto">
          <a:xfrm>
            <a:off x="2121677" y="2217594"/>
            <a:ext cx="61023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0" fontAlgn="base" hangingPunct="0">
              <a:spcBef>
                <a:spcPct val="0"/>
              </a:spcBef>
              <a:spcAft>
                <a:spcPct val="0"/>
              </a:spcAft>
              <a:buClrTx/>
              <a:buFontTx/>
              <a:buNone/>
            </a:pPr>
            <a:r>
              <a:rPr lang="en-US" sz="2800" b="1" dirty="0">
                <a:solidFill>
                  <a:srgbClr val="7030A0"/>
                </a:solidFill>
                <a:latin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cs typeface="Times New Roman" panose="02020603050405020304" pitchFamily="18" charset="0"/>
              </a:rPr>
              <a:t>Những</a:t>
            </a:r>
            <a:r>
              <a:rPr lang="en-US" sz="2800" b="1" dirty="0">
                <a:solidFill>
                  <a:srgbClr val="7030A0"/>
                </a:solidFill>
                <a:latin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cs typeface="Times New Roman" panose="02020603050405020304" pitchFamily="18" charset="0"/>
              </a:rPr>
              <a:t>phát</a:t>
            </a:r>
            <a:r>
              <a:rPr lang="en-US" sz="2800" b="1" dirty="0">
                <a:solidFill>
                  <a:srgbClr val="7030A0"/>
                </a:solidFill>
                <a:latin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cs typeface="Times New Roman" panose="02020603050405020304" pitchFamily="18" charset="0"/>
              </a:rPr>
              <a:t>minh</a:t>
            </a:r>
            <a:r>
              <a:rPr lang="en-US" sz="2800" b="1" dirty="0">
                <a:solidFill>
                  <a:srgbClr val="7030A0"/>
                </a:solidFill>
                <a:latin typeface="Times New Roman" panose="02020603050405020304" pitchFamily="18" charset="0"/>
                <a:cs typeface="Times New Roman" panose="02020603050405020304" pitchFamily="18" charset="0"/>
              </a:rPr>
              <a:t> khoa </a:t>
            </a:r>
            <a:r>
              <a:rPr lang="en-US" sz="2800" b="1" dirty="0" err="1">
                <a:solidFill>
                  <a:srgbClr val="7030A0"/>
                </a:solidFill>
                <a:latin typeface="Times New Roman" panose="02020603050405020304" pitchFamily="18" charset="0"/>
                <a:cs typeface="Times New Roman" panose="02020603050405020304" pitchFamily="18" charset="0"/>
              </a:rPr>
              <a:t>học</a:t>
            </a:r>
            <a:r>
              <a:rPr lang="en-US" sz="2800" b="1" dirty="0">
                <a:solidFill>
                  <a:srgbClr val="7030A0"/>
                </a:solidFill>
                <a:latin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cs typeface="Times New Roman" panose="02020603050405020304" pitchFamily="18" charset="0"/>
              </a:rPr>
              <a:t>tự</a:t>
            </a:r>
            <a:r>
              <a:rPr lang="en-US" sz="2800" b="1" dirty="0">
                <a:solidFill>
                  <a:srgbClr val="7030A0"/>
                </a:solidFill>
                <a:latin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cs typeface="Times New Roman" panose="02020603050405020304" pitchFamily="18" charset="0"/>
              </a:rPr>
              <a:t>nhiên</a:t>
            </a:r>
            <a:r>
              <a:rPr lang="en-US" sz="2800" b="1" dirty="0">
                <a:solidFill>
                  <a:srgbClr val="7030A0"/>
                </a:solidFill>
                <a:latin typeface="Times New Roman" panose="02020603050405020304" pitchFamily="18" charset="0"/>
                <a:cs typeface="Times New Roman" panose="02020603050405020304" pitchFamily="18" charset="0"/>
              </a:rPr>
              <a:t>:</a:t>
            </a:r>
          </a:p>
        </p:txBody>
      </p:sp>
      <p:sp>
        <p:nvSpPr>
          <p:cNvPr id="6" name="Rectangle 8"/>
          <p:cNvSpPr>
            <a:spLocks noChangeArrowheads="1"/>
          </p:cNvSpPr>
          <p:nvPr/>
        </p:nvSpPr>
        <p:spPr bwMode="auto">
          <a:xfrm>
            <a:off x="5878227" y="5791200"/>
            <a:ext cx="387413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000" dirty="0" err="1">
                <a:solidFill>
                  <a:srgbClr val="CC0066"/>
                </a:solidFill>
                <a:latin typeface="+mj-lt"/>
                <a:cs typeface="Times New Roman" panose="02020603050405020304" pitchFamily="18" charset="0"/>
              </a:rPr>
              <a:t>Đặt</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cơ</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sở</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đầu</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tiên</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bác</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bỏ</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quan</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niệm</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vật</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chất</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là</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nguyên</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tử</a:t>
            </a:r>
            <a:r>
              <a:rPr lang="en-US" sz="2000" dirty="0">
                <a:solidFill>
                  <a:srgbClr val="CC0066"/>
                </a:solidFill>
                <a:latin typeface="+mj-lt"/>
                <a:cs typeface="Times New Roman" panose="02020603050405020304" pitchFamily="18" charset="0"/>
              </a:rPr>
              <a:t>.</a:t>
            </a:r>
          </a:p>
        </p:txBody>
      </p:sp>
      <p:pic>
        <p:nvPicPr>
          <p:cNvPr id="7" name="Picture 6"/>
          <p:cNvPicPr>
            <a:picLocks noChangeAspect="1"/>
          </p:cNvPicPr>
          <p:nvPr/>
        </p:nvPicPr>
        <p:blipFill>
          <a:blip r:embed="rId3"/>
          <a:stretch>
            <a:fillRect/>
          </a:stretch>
        </p:blipFill>
        <p:spPr>
          <a:xfrm>
            <a:off x="496479" y="4255989"/>
            <a:ext cx="4714874" cy="2602011"/>
          </a:xfrm>
          <a:prstGeom prst="rect">
            <a:avLst/>
          </a:prstGeom>
          <a:ln>
            <a:noFill/>
          </a:ln>
          <a:effectLst>
            <a:softEdge rad="112500"/>
          </a:effectLst>
        </p:spPr>
      </p:pic>
      <p:pic>
        <p:nvPicPr>
          <p:cNvPr id="8" name="Picture 7"/>
          <p:cNvPicPr>
            <a:picLocks noChangeAspect="1"/>
          </p:cNvPicPr>
          <p:nvPr/>
        </p:nvPicPr>
        <p:blipFill>
          <a:blip r:embed="rId4"/>
          <a:stretch>
            <a:fillRect/>
          </a:stretch>
        </p:blipFill>
        <p:spPr>
          <a:xfrm>
            <a:off x="5537960" y="2728893"/>
            <a:ext cx="4418964" cy="3054192"/>
          </a:xfrm>
          <a:prstGeom prst="rect">
            <a:avLst/>
          </a:prstGeom>
          <a:ln>
            <a:noFill/>
          </a:ln>
          <a:effectLst>
            <a:softEdge rad="112500"/>
          </a:effectLst>
        </p:spPr>
      </p:pic>
      <p:grpSp>
        <p:nvGrpSpPr>
          <p:cNvPr id="10" name="Group 21"/>
          <p:cNvGrpSpPr>
            <a:grpSpLocks/>
          </p:cNvGrpSpPr>
          <p:nvPr/>
        </p:nvGrpSpPr>
        <p:grpSpPr bwMode="auto">
          <a:xfrm>
            <a:off x="1938108" y="2181170"/>
            <a:ext cx="6712142" cy="22053"/>
            <a:chOff x="-2499" y="576"/>
            <a:chExt cx="7613" cy="3141"/>
          </a:xfrm>
        </p:grpSpPr>
        <p:sp>
          <p:nvSpPr>
            <p:cNvPr id="11"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 name="Line 8"/>
            <p:cNvSpPr>
              <a:spLocks noChangeShapeType="1"/>
            </p:cNvSpPr>
            <p:nvPr/>
          </p:nvSpPr>
          <p:spPr bwMode="auto">
            <a:xfrm>
              <a:off x="-2499" y="3717"/>
              <a:ext cx="7613"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pic>
        <p:nvPicPr>
          <p:cNvPr id="13"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7162448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086600" y="0"/>
            <a:ext cx="5105400" cy="5486400"/>
          </a:xfrm>
          <a:prstGeom prst="rect">
            <a:avLst/>
          </a:prstGeom>
        </p:spPr>
      </p:pic>
      <p:sp>
        <p:nvSpPr>
          <p:cNvPr id="3" name="Rectangle 8"/>
          <p:cNvSpPr>
            <a:spLocks noChangeArrowheads="1"/>
          </p:cNvSpPr>
          <p:nvPr/>
        </p:nvSpPr>
        <p:spPr bwMode="auto">
          <a:xfrm>
            <a:off x="879454" y="1301450"/>
            <a:ext cx="5339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0" fontAlgn="base" hangingPunct="0">
              <a:spcBef>
                <a:spcPct val="0"/>
              </a:spcBef>
              <a:spcAft>
                <a:spcPct val="0"/>
              </a:spcAft>
              <a:buClrTx/>
              <a:buFontTx/>
              <a:buNone/>
            </a:pPr>
            <a:r>
              <a:rPr lang="en-US" sz="2200" b="1" dirty="0">
                <a:solidFill>
                  <a:srgbClr val="CC0066"/>
                </a:solidFill>
                <a:cs typeface="Arial" panose="020B0604020202020204" pitchFamily="34" charset="0"/>
              </a:rPr>
              <a:t>- </a:t>
            </a:r>
            <a:r>
              <a:rPr lang="en-US" sz="2200" b="1" dirty="0" err="1">
                <a:solidFill>
                  <a:srgbClr val="CC0066"/>
                </a:solidFill>
                <a:cs typeface="Arial" panose="020B0604020202020204" pitchFamily="34" charset="0"/>
              </a:rPr>
              <a:t>Những</a:t>
            </a:r>
            <a:r>
              <a:rPr lang="en-US" sz="2200" b="1" dirty="0">
                <a:solidFill>
                  <a:srgbClr val="CC0066"/>
                </a:solidFill>
                <a:cs typeface="Arial" panose="020B0604020202020204" pitchFamily="34" charset="0"/>
              </a:rPr>
              <a:t> </a:t>
            </a:r>
            <a:r>
              <a:rPr lang="en-US" sz="2200" b="1" dirty="0" err="1">
                <a:solidFill>
                  <a:srgbClr val="CC0066"/>
                </a:solidFill>
                <a:cs typeface="Arial" panose="020B0604020202020204" pitchFamily="34" charset="0"/>
              </a:rPr>
              <a:t>phát</a:t>
            </a:r>
            <a:r>
              <a:rPr lang="en-US" sz="2200" b="1" dirty="0">
                <a:solidFill>
                  <a:srgbClr val="CC0066"/>
                </a:solidFill>
                <a:cs typeface="Arial" panose="020B0604020202020204" pitchFamily="34" charset="0"/>
              </a:rPr>
              <a:t> </a:t>
            </a:r>
            <a:r>
              <a:rPr lang="en-US" sz="2200" b="1" dirty="0" err="1">
                <a:solidFill>
                  <a:srgbClr val="CC0066"/>
                </a:solidFill>
                <a:cs typeface="Arial" panose="020B0604020202020204" pitchFamily="34" charset="0"/>
              </a:rPr>
              <a:t>minh</a:t>
            </a:r>
            <a:r>
              <a:rPr lang="en-US" sz="2200" b="1" dirty="0">
                <a:solidFill>
                  <a:srgbClr val="CC0066"/>
                </a:solidFill>
                <a:cs typeface="Arial" panose="020B0604020202020204" pitchFamily="34" charset="0"/>
              </a:rPr>
              <a:t> khoa </a:t>
            </a:r>
            <a:r>
              <a:rPr lang="en-US" sz="2200" b="1" dirty="0" err="1">
                <a:solidFill>
                  <a:srgbClr val="CC0066"/>
                </a:solidFill>
                <a:cs typeface="Arial" panose="020B0604020202020204" pitchFamily="34" charset="0"/>
              </a:rPr>
              <a:t>học</a:t>
            </a:r>
            <a:r>
              <a:rPr lang="en-US" sz="2200" b="1" dirty="0">
                <a:solidFill>
                  <a:srgbClr val="CC0066"/>
                </a:solidFill>
                <a:cs typeface="Arial" panose="020B0604020202020204" pitchFamily="34" charset="0"/>
              </a:rPr>
              <a:t> </a:t>
            </a:r>
            <a:r>
              <a:rPr lang="en-US" sz="2200" b="1" dirty="0" err="1">
                <a:solidFill>
                  <a:srgbClr val="CC0066"/>
                </a:solidFill>
                <a:cs typeface="Arial" panose="020B0604020202020204" pitchFamily="34" charset="0"/>
              </a:rPr>
              <a:t>tự</a:t>
            </a:r>
            <a:r>
              <a:rPr lang="en-US" sz="2200" b="1" dirty="0">
                <a:solidFill>
                  <a:srgbClr val="CC0066"/>
                </a:solidFill>
                <a:cs typeface="Arial" panose="020B0604020202020204" pitchFamily="34" charset="0"/>
              </a:rPr>
              <a:t> </a:t>
            </a:r>
            <a:r>
              <a:rPr lang="en-US" sz="2200" b="1" dirty="0" err="1">
                <a:solidFill>
                  <a:srgbClr val="CC0066"/>
                </a:solidFill>
                <a:cs typeface="Arial" panose="020B0604020202020204" pitchFamily="34" charset="0"/>
              </a:rPr>
              <a:t>nhiên</a:t>
            </a:r>
            <a:r>
              <a:rPr lang="en-US" sz="2200" b="1" dirty="0">
                <a:solidFill>
                  <a:srgbClr val="CC0066"/>
                </a:solidFill>
                <a:cs typeface="Arial" panose="020B0604020202020204" pitchFamily="34" charset="0"/>
              </a:rPr>
              <a:t>:</a:t>
            </a:r>
          </a:p>
        </p:txBody>
      </p:sp>
      <p:grpSp>
        <p:nvGrpSpPr>
          <p:cNvPr id="4" name="Group 1"/>
          <p:cNvGrpSpPr>
            <a:grpSpLocks/>
          </p:cNvGrpSpPr>
          <p:nvPr/>
        </p:nvGrpSpPr>
        <p:grpSpPr bwMode="auto">
          <a:xfrm>
            <a:off x="304801" y="1394520"/>
            <a:ext cx="11125200" cy="4015680"/>
            <a:chOff x="250825" y="1600200"/>
            <a:chExt cx="8485188" cy="4495800"/>
          </a:xfrm>
        </p:grpSpPr>
        <p:sp>
          <p:nvSpPr>
            <p:cNvPr id="5" name="AutoShape 3"/>
            <p:cNvSpPr>
              <a:spLocks noChangeArrowheads="1"/>
            </p:cNvSpPr>
            <p:nvPr/>
          </p:nvSpPr>
          <p:spPr bwMode="ltGray">
            <a:xfrm>
              <a:off x="250825" y="1600200"/>
              <a:ext cx="5715001" cy="4495800"/>
            </a:xfrm>
            <a:prstGeom prst="rightArrow">
              <a:avLst>
                <a:gd name="adj1" fmla="val 79306"/>
                <a:gd name="adj2" fmla="val 32395"/>
              </a:avLst>
            </a:prstGeom>
            <a:solidFill>
              <a:srgbClr val="92D05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200" b="0" i="0" u="none" strike="noStrike" kern="0" cap="none" spc="0" normalizeH="0" baseline="0" noProof="0">
                <a:ln>
                  <a:noFill/>
                </a:ln>
                <a:solidFill>
                  <a:srgbClr val="1F5281"/>
                </a:solidFill>
                <a:effectLst/>
                <a:uLnTx/>
                <a:uFillTx/>
                <a:latin typeface="Arial" panose="020B0604020202020204" pitchFamily="34" charset="0"/>
                <a:cs typeface="Arial" panose="020B0604020202020204" pitchFamily="34" charset="0"/>
              </a:endParaRPr>
            </a:p>
          </p:txBody>
        </p:sp>
        <p:sp>
          <p:nvSpPr>
            <p:cNvPr id="6" name="AutoShape 4"/>
            <p:cNvSpPr>
              <a:spLocks noChangeArrowheads="1"/>
            </p:cNvSpPr>
            <p:nvPr/>
          </p:nvSpPr>
          <p:spPr bwMode="blackWhite">
            <a:xfrm>
              <a:off x="762000" y="2210133"/>
              <a:ext cx="4038600" cy="990322"/>
            </a:xfrm>
            <a:prstGeom prst="roundRect">
              <a:avLst>
                <a:gd name="adj" fmla="val 9106"/>
              </a:avLst>
            </a:prstGeom>
            <a:solidFill>
              <a:srgbClr val="FFFFFF"/>
            </a:solidFill>
            <a:ln w="25400" cap="flat" cmpd="sng" algn="ctr">
              <a:solidFill>
                <a:srgbClr val="D89F39"/>
              </a:solidFill>
              <a:prstDash val="solid"/>
              <a:headEnd/>
              <a:tailEnd/>
            </a:ln>
            <a:effec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1896 -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Béccơren</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phát</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hiện</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ra</a:t>
              </a:r>
              <a:endPar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hiện</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tượng</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phóng</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xạ</a:t>
              </a:r>
              <a:endPar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 name="AutoShape 5"/>
            <p:cNvSpPr>
              <a:spLocks noChangeArrowheads="1"/>
            </p:cNvSpPr>
            <p:nvPr/>
          </p:nvSpPr>
          <p:spPr bwMode="blackWhite">
            <a:xfrm>
              <a:off x="762000" y="3352938"/>
              <a:ext cx="4038600" cy="990322"/>
            </a:xfrm>
            <a:prstGeom prst="roundRect">
              <a:avLst>
                <a:gd name="adj" fmla="val 9106"/>
              </a:avLst>
            </a:prstGeom>
            <a:solidFill>
              <a:srgbClr val="FFFFFF"/>
            </a:solidFill>
            <a:ln w="25400" cap="flat" cmpd="sng" algn="ctr">
              <a:solidFill>
                <a:srgbClr val="D89F39"/>
              </a:solidFill>
              <a:prstDash val="solid"/>
              <a:headEnd/>
              <a:tailEnd/>
            </a:ln>
            <a:effec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1897 - </a:t>
              </a: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Tôm</a:t>
              </a: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xơ</a:t>
              </a: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phát</a:t>
              </a: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hiện</a:t>
              </a: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ra</a:t>
              </a: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điện</a:t>
              </a: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tử</a:t>
              </a:r>
              <a:endPar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8" name="AutoShape 6"/>
            <p:cNvSpPr>
              <a:spLocks noChangeArrowheads="1"/>
            </p:cNvSpPr>
            <p:nvPr/>
          </p:nvSpPr>
          <p:spPr bwMode="blackWhite">
            <a:xfrm>
              <a:off x="762000" y="4495744"/>
              <a:ext cx="4038600" cy="990322"/>
            </a:xfrm>
            <a:prstGeom prst="roundRect">
              <a:avLst>
                <a:gd name="adj" fmla="val 9106"/>
              </a:avLst>
            </a:prstGeom>
            <a:solidFill>
              <a:srgbClr val="FFFFFF"/>
            </a:solidFill>
            <a:ln w="25400" cap="flat" cmpd="sng" algn="ctr">
              <a:solidFill>
                <a:srgbClr val="D89F39"/>
              </a:solidFill>
              <a:prstDash val="solid"/>
              <a:headEnd/>
              <a:tailEnd/>
            </a:ln>
            <a:effec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1901 - Kaufman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đã</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chứng</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minh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được</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khối</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lượng</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điện</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tử</a:t>
              </a:r>
              <a:endPar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9" name="Rectangle 9"/>
            <p:cNvSpPr>
              <a:spLocks noChangeArrowheads="1"/>
            </p:cNvSpPr>
            <p:nvPr/>
          </p:nvSpPr>
          <p:spPr bwMode="auto">
            <a:xfrm>
              <a:off x="6011863" y="3160940"/>
              <a:ext cx="2724150" cy="1171554"/>
            </a:xfrm>
            <a:prstGeom prst="rect">
              <a:avLst/>
            </a:prstGeom>
            <a:solidFill>
              <a:srgbClr val="7030A0"/>
            </a:solidFill>
            <a:ln w="38100" cap="flat" cmpd="sng" algn="ctr">
              <a:solidFill>
                <a:srgbClr val="FFFFFF"/>
              </a:solidFill>
              <a:prstDash val="solid"/>
            </a:ln>
            <a:effectLst>
              <a:outerShdw blurRad="40000" dist="20000" dir="5400000" rotWithShape="0">
                <a:srgbClr val="000000">
                  <a:alpha val="38000"/>
                </a:srgbClr>
              </a:outerShdw>
            </a:effec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Khoa</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học</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chứng</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minh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được</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sự</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tồn</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tại</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của</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nguyên</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tử</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và</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cấu</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tạo</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của</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nó</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a:t>
              </a:r>
            </a:p>
          </p:txBody>
        </p:sp>
      </p:grpSp>
      <p:pic>
        <p:nvPicPr>
          <p:cNvPr id="10" name="Picture 9"/>
          <p:cNvPicPr>
            <a:picLocks noChangeAspect="1"/>
          </p:cNvPicPr>
          <p:nvPr/>
        </p:nvPicPr>
        <p:blipFill>
          <a:blip r:embed="rId3"/>
          <a:stretch>
            <a:fillRect/>
          </a:stretch>
        </p:blipFill>
        <p:spPr>
          <a:xfrm>
            <a:off x="7619999" y="4191000"/>
            <a:ext cx="3810001" cy="2438400"/>
          </a:xfrm>
          <a:prstGeom prst="rect">
            <a:avLst/>
          </a:prstGeom>
          <a:solidFill>
            <a:schemeClr val="accent4">
              <a:lumMod val="60000"/>
              <a:lumOff val="40000"/>
            </a:schemeClr>
          </a:solidFill>
          <a:ln>
            <a:noFill/>
          </a:ln>
          <a:effectLst>
            <a:softEdge rad="112500"/>
          </a:effectLst>
        </p:spPr>
      </p:pic>
      <p:sp>
        <p:nvSpPr>
          <p:cNvPr id="12" name="Rectangle 11"/>
          <p:cNvSpPr/>
          <p:nvPr/>
        </p:nvSpPr>
        <p:spPr>
          <a:xfrm>
            <a:off x="2494084" y="5791200"/>
            <a:ext cx="5147311" cy="646331"/>
          </a:xfrm>
          <a:prstGeom prst="rect">
            <a:avLst/>
          </a:prstGeom>
        </p:spPr>
        <p:txBody>
          <a:bodyPr wrap="square">
            <a:spAutoFit/>
          </a:bodyPr>
          <a:lstStyle/>
          <a:p>
            <a:pPr algn="ctr" eaLnBrk="0" fontAlgn="base" hangingPunct="0">
              <a:spcBef>
                <a:spcPct val="0"/>
              </a:spcBef>
              <a:spcAft>
                <a:spcPct val="0"/>
              </a:spcAft>
              <a:defRPr/>
            </a:pPr>
            <a:r>
              <a:rPr lang="en-US" dirty="0" err="1">
                <a:solidFill>
                  <a:srgbClr val="3333CC"/>
                </a:solidFill>
                <a:latin typeface="Arial" panose="020B0604020202020204" pitchFamily="34" charset="0"/>
                <a:cs typeface="Arial" panose="020B0604020202020204" pitchFamily="34" charset="0"/>
              </a:rPr>
              <a:t>Nguyên</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tử</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bị</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phân</a:t>
            </a:r>
            <a:r>
              <a:rPr lang="en-US" dirty="0">
                <a:solidFill>
                  <a:srgbClr val="3333CC"/>
                </a:solidFill>
                <a:latin typeface="Arial" panose="020B0604020202020204" pitchFamily="34" charset="0"/>
                <a:cs typeface="Arial" panose="020B0604020202020204" pitchFamily="34" charset="0"/>
              </a:rPr>
              <a:t> chia, tan </a:t>
            </a:r>
            <a:r>
              <a:rPr lang="en-US" dirty="0" err="1">
                <a:solidFill>
                  <a:srgbClr val="3333CC"/>
                </a:solidFill>
                <a:latin typeface="Arial" panose="020B0604020202020204" pitchFamily="34" charset="0"/>
                <a:cs typeface="Arial" panose="020B0604020202020204" pitchFamily="34" charset="0"/>
              </a:rPr>
              <a:t>rã</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vật</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chất</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còn</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không</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nó</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là</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gì</a:t>
            </a:r>
            <a:r>
              <a:rPr lang="en-US" dirty="0">
                <a:solidFill>
                  <a:srgbClr val="3333CC"/>
                </a:solidFill>
                <a:latin typeface="Arial" panose="020B0604020202020204" pitchFamily="34" charset="0"/>
                <a:cs typeface="Arial" panose="020B0604020202020204" pitchFamily="34" charset="0"/>
              </a:rPr>
              <a:t>?</a:t>
            </a:r>
          </a:p>
        </p:txBody>
      </p:sp>
      <p:pic>
        <p:nvPicPr>
          <p:cNvPr id="1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09536065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5"/>
          <p:cNvSpPr>
            <a:spLocks noChangeArrowheads="1"/>
          </p:cNvSpPr>
          <p:nvPr/>
        </p:nvSpPr>
        <p:spPr bwMode="auto">
          <a:xfrm>
            <a:off x="3255519" y="1206880"/>
            <a:ext cx="66143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0" fontAlgn="base" hangingPunct="0">
              <a:spcBef>
                <a:spcPct val="0"/>
              </a:spcBef>
              <a:spcAft>
                <a:spcPct val="0"/>
              </a:spcAft>
              <a:buClrTx/>
              <a:buFontTx/>
              <a:buNone/>
            </a:pPr>
            <a:r>
              <a:rPr lang="en-US" sz="2800" b="1" dirty="0">
                <a:solidFill>
                  <a:srgbClr val="CC0066"/>
                </a:solidFill>
                <a:latin typeface="+mj-lt"/>
                <a:cs typeface="Times New Roman" panose="02020603050405020304" pitchFamily="18" charset="0"/>
              </a:rPr>
              <a:t>- </a:t>
            </a:r>
            <a:r>
              <a:rPr lang="en-US" sz="2800" b="1" dirty="0" err="1">
                <a:solidFill>
                  <a:srgbClr val="CC0066"/>
                </a:solidFill>
                <a:latin typeface="+mj-lt"/>
                <a:cs typeface="Times New Roman" panose="02020603050405020304" pitchFamily="18" charset="0"/>
              </a:rPr>
              <a:t>Những</a:t>
            </a:r>
            <a:r>
              <a:rPr lang="en-US" sz="2800" b="1" dirty="0">
                <a:solidFill>
                  <a:srgbClr val="CC0066"/>
                </a:solidFill>
                <a:latin typeface="+mj-lt"/>
                <a:cs typeface="Times New Roman" panose="02020603050405020304" pitchFamily="18" charset="0"/>
              </a:rPr>
              <a:t> </a:t>
            </a:r>
            <a:r>
              <a:rPr lang="en-US" sz="2800" b="1" dirty="0" err="1">
                <a:solidFill>
                  <a:srgbClr val="CC0066"/>
                </a:solidFill>
                <a:latin typeface="+mj-lt"/>
                <a:cs typeface="Times New Roman" panose="02020603050405020304" pitchFamily="18" charset="0"/>
              </a:rPr>
              <a:t>phát</a:t>
            </a:r>
            <a:r>
              <a:rPr lang="en-US" sz="2800" b="1" dirty="0">
                <a:solidFill>
                  <a:srgbClr val="CC0066"/>
                </a:solidFill>
                <a:latin typeface="+mj-lt"/>
                <a:cs typeface="Times New Roman" panose="02020603050405020304" pitchFamily="18" charset="0"/>
              </a:rPr>
              <a:t> minh </a:t>
            </a:r>
            <a:r>
              <a:rPr lang="en-US" sz="2800" b="1" dirty="0" err="1">
                <a:solidFill>
                  <a:srgbClr val="CC0066"/>
                </a:solidFill>
                <a:latin typeface="+mj-lt"/>
                <a:cs typeface="Times New Roman" panose="02020603050405020304" pitchFamily="18" charset="0"/>
              </a:rPr>
              <a:t>khoa</a:t>
            </a:r>
            <a:r>
              <a:rPr lang="en-US" sz="2800" b="1" dirty="0">
                <a:solidFill>
                  <a:srgbClr val="CC0066"/>
                </a:solidFill>
                <a:latin typeface="+mj-lt"/>
                <a:cs typeface="Times New Roman" panose="02020603050405020304" pitchFamily="18" charset="0"/>
              </a:rPr>
              <a:t> </a:t>
            </a:r>
            <a:r>
              <a:rPr lang="en-US" sz="2800" b="1" dirty="0" err="1">
                <a:solidFill>
                  <a:srgbClr val="CC0066"/>
                </a:solidFill>
                <a:latin typeface="+mj-lt"/>
                <a:cs typeface="Times New Roman" panose="02020603050405020304" pitchFamily="18" charset="0"/>
              </a:rPr>
              <a:t>học</a:t>
            </a:r>
            <a:r>
              <a:rPr lang="en-US" sz="2800" b="1" dirty="0">
                <a:solidFill>
                  <a:srgbClr val="CC0066"/>
                </a:solidFill>
                <a:latin typeface="+mj-lt"/>
                <a:cs typeface="Times New Roman" panose="02020603050405020304" pitchFamily="18" charset="0"/>
              </a:rPr>
              <a:t> </a:t>
            </a:r>
            <a:r>
              <a:rPr lang="en-US" sz="2800" b="1" dirty="0" err="1">
                <a:solidFill>
                  <a:srgbClr val="CC0066"/>
                </a:solidFill>
                <a:latin typeface="+mj-lt"/>
                <a:cs typeface="Times New Roman" panose="02020603050405020304" pitchFamily="18" charset="0"/>
              </a:rPr>
              <a:t>tự</a:t>
            </a:r>
            <a:r>
              <a:rPr lang="en-US" sz="2800" b="1" dirty="0">
                <a:solidFill>
                  <a:srgbClr val="CC0066"/>
                </a:solidFill>
                <a:latin typeface="+mj-lt"/>
                <a:cs typeface="Times New Roman" panose="02020603050405020304" pitchFamily="18" charset="0"/>
              </a:rPr>
              <a:t> </a:t>
            </a:r>
            <a:r>
              <a:rPr lang="en-US" sz="2800" b="1" dirty="0" err="1">
                <a:solidFill>
                  <a:srgbClr val="CC0066"/>
                </a:solidFill>
                <a:latin typeface="+mj-lt"/>
                <a:cs typeface="Times New Roman" panose="02020603050405020304" pitchFamily="18" charset="0"/>
              </a:rPr>
              <a:t>nhiên</a:t>
            </a:r>
            <a:endParaRPr lang="en-US" sz="2800" b="1" dirty="0">
              <a:solidFill>
                <a:srgbClr val="CC0066"/>
              </a:solidFill>
              <a:latin typeface="+mj-lt"/>
              <a:cs typeface="Times New Roman" panose="02020603050405020304" pitchFamily="18" charset="0"/>
            </a:endParaRPr>
          </a:p>
        </p:txBody>
      </p:sp>
      <p:sp>
        <p:nvSpPr>
          <p:cNvPr id="4" name="Rectangle 11"/>
          <p:cNvSpPr>
            <a:spLocks noChangeArrowheads="1"/>
          </p:cNvSpPr>
          <p:nvPr/>
        </p:nvSpPr>
        <p:spPr bwMode="auto">
          <a:xfrm>
            <a:off x="3646755" y="1676400"/>
            <a:ext cx="637756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0" fontAlgn="base" hangingPunct="0">
              <a:spcBef>
                <a:spcPct val="0"/>
              </a:spcBef>
              <a:spcAft>
                <a:spcPct val="0"/>
              </a:spcAft>
              <a:buClrTx/>
              <a:buFontTx/>
              <a:buNone/>
            </a:pPr>
            <a:r>
              <a:rPr lang="en-US" sz="2400" b="1" dirty="0">
                <a:solidFill>
                  <a:srgbClr val="FF0066"/>
                </a:solidFill>
                <a:latin typeface="+mj-lt"/>
                <a:cs typeface="Times New Roman" panose="02020603050405020304" pitchFamily="18" charset="0"/>
              </a:rPr>
              <a:t>- 1905</a:t>
            </a:r>
            <a:r>
              <a:rPr lang="en-US" sz="2400" dirty="0">
                <a:solidFill>
                  <a:srgbClr val="FF0066"/>
                </a:solidFill>
                <a:latin typeface="+mj-lt"/>
                <a:cs typeface="Times New Roman" panose="02020603050405020304" pitchFamily="18" charset="0"/>
              </a:rPr>
              <a:t> </a:t>
            </a:r>
            <a:r>
              <a:rPr lang="en-US" sz="2400" dirty="0">
                <a:solidFill>
                  <a:srgbClr val="000000"/>
                </a:solidFill>
                <a:latin typeface="+mj-lt"/>
                <a:cs typeface="Times New Roman" panose="02020603050405020304" pitchFamily="18" charset="0"/>
              </a:rPr>
              <a:t>- </a:t>
            </a:r>
            <a:r>
              <a:rPr lang="en-US" sz="2400" dirty="0" err="1">
                <a:solidFill>
                  <a:srgbClr val="000000"/>
                </a:solidFill>
                <a:latin typeface="+mj-lt"/>
                <a:cs typeface="Times New Roman" panose="02020603050405020304" pitchFamily="18" charset="0"/>
              </a:rPr>
              <a:t>Thuyết</a:t>
            </a:r>
            <a:r>
              <a:rPr lang="en-US" sz="2400" dirty="0">
                <a:solidFill>
                  <a:srgbClr val="000000"/>
                </a:solidFill>
                <a:latin typeface="+mj-lt"/>
                <a:cs typeface="Times New Roman" panose="02020603050405020304" pitchFamily="18" charset="0"/>
              </a:rPr>
              <a:t> </a:t>
            </a:r>
            <a:r>
              <a:rPr lang="en-US" sz="2400" dirty="0" err="1">
                <a:solidFill>
                  <a:srgbClr val="000000"/>
                </a:solidFill>
                <a:latin typeface="+mj-lt"/>
                <a:cs typeface="Times New Roman" panose="02020603050405020304" pitchFamily="18" charset="0"/>
              </a:rPr>
              <a:t>tương</a:t>
            </a:r>
            <a:r>
              <a:rPr lang="en-US" sz="2400" dirty="0">
                <a:solidFill>
                  <a:srgbClr val="000000"/>
                </a:solidFill>
                <a:latin typeface="+mj-lt"/>
                <a:cs typeface="Times New Roman" panose="02020603050405020304" pitchFamily="18" charset="0"/>
              </a:rPr>
              <a:t> </a:t>
            </a:r>
            <a:r>
              <a:rPr lang="en-US" sz="2400" dirty="0" err="1">
                <a:solidFill>
                  <a:srgbClr val="000000"/>
                </a:solidFill>
                <a:latin typeface="+mj-lt"/>
                <a:cs typeface="Times New Roman" panose="02020603050405020304" pitchFamily="18" charset="0"/>
              </a:rPr>
              <a:t>đối</a:t>
            </a:r>
            <a:r>
              <a:rPr lang="en-US" sz="2400" dirty="0">
                <a:solidFill>
                  <a:srgbClr val="000000"/>
                </a:solidFill>
                <a:latin typeface="+mj-lt"/>
                <a:cs typeface="Times New Roman" panose="02020603050405020304" pitchFamily="18" charset="0"/>
              </a:rPr>
              <a:t> </a:t>
            </a:r>
            <a:r>
              <a:rPr lang="en-US" sz="2400" dirty="0" err="1">
                <a:solidFill>
                  <a:srgbClr val="000000"/>
                </a:solidFill>
                <a:latin typeface="+mj-lt"/>
                <a:cs typeface="Times New Roman" panose="02020603050405020304" pitchFamily="18" charset="0"/>
              </a:rPr>
              <a:t>hẹp</a:t>
            </a:r>
            <a:endParaRPr lang="en-US" sz="2400" dirty="0">
              <a:solidFill>
                <a:srgbClr val="000000"/>
              </a:solidFill>
              <a:latin typeface="+mj-lt"/>
              <a:cs typeface="Times New Roman" panose="02020603050405020304" pitchFamily="18" charset="0"/>
            </a:endParaRPr>
          </a:p>
        </p:txBody>
      </p:sp>
      <p:sp>
        <p:nvSpPr>
          <p:cNvPr id="5" name="Rectangle 12"/>
          <p:cNvSpPr>
            <a:spLocks noChangeArrowheads="1"/>
          </p:cNvSpPr>
          <p:nvPr/>
        </p:nvSpPr>
        <p:spPr bwMode="auto">
          <a:xfrm>
            <a:off x="3646755" y="2280281"/>
            <a:ext cx="549724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ts val="600"/>
              </a:spcBef>
              <a:spcAft>
                <a:spcPct val="0"/>
              </a:spcAft>
              <a:buClr>
                <a:srgbClr val="727CA3"/>
              </a:buClr>
              <a:buSzPct val="76000"/>
              <a:buNone/>
            </a:pPr>
            <a:r>
              <a:rPr lang="en-US" sz="2400" b="1" dirty="0">
                <a:solidFill>
                  <a:srgbClr val="FF0066"/>
                </a:solidFill>
                <a:latin typeface="+mj-lt"/>
                <a:cs typeface="Times New Roman" panose="02020603050405020304" pitchFamily="18" charset="0"/>
              </a:rPr>
              <a:t>- 1916 </a:t>
            </a:r>
            <a:r>
              <a:rPr lang="en-US" sz="2400" dirty="0">
                <a:solidFill>
                  <a:srgbClr val="000000"/>
                </a:solidFill>
                <a:latin typeface="+mj-lt"/>
                <a:cs typeface="Times New Roman" panose="02020603050405020304" pitchFamily="18" charset="0"/>
              </a:rPr>
              <a:t>- </a:t>
            </a:r>
            <a:r>
              <a:rPr lang="en-US" sz="2400" dirty="0" err="1">
                <a:solidFill>
                  <a:srgbClr val="000000"/>
                </a:solidFill>
                <a:latin typeface="+mj-lt"/>
                <a:ea typeface="华文新魏"/>
                <a:cs typeface="Times New Roman" panose="02020603050405020304" pitchFamily="18" charset="0"/>
              </a:rPr>
              <a:t>Thuyết</a:t>
            </a:r>
            <a:r>
              <a:rPr lang="en-US" sz="2400" dirty="0">
                <a:solidFill>
                  <a:srgbClr val="000000"/>
                </a:solidFill>
                <a:latin typeface="+mj-lt"/>
                <a:ea typeface="华文新魏"/>
                <a:cs typeface="Times New Roman" panose="02020603050405020304" pitchFamily="18" charset="0"/>
              </a:rPr>
              <a:t> </a:t>
            </a:r>
            <a:r>
              <a:rPr lang="en-US" sz="2400" dirty="0" err="1">
                <a:solidFill>
                  <a:srgbClr val="000000"/>
                </a:solidFill>
                <a:latin typeface="+mj-lt"/>
                <a:ea typeface="华文新魏"/>
                <a:cs typeface="Times New Roman" panose="02020603050405020304" pitchFamily="18" charset="0"/>
              </a:rPr>
              <a:t>tương</a:t>
            </a:r>
            <a:r>
              <a:rPr lang="en-US" sz="2400" dirty="0">
                <a:solidFill>
                  <a:srgbClr val="000000"/>
                </a:solidFill>
                <a:latin typeface="+mj-lt"/>
                <a:ea typeface="华文新魏"/>
                <a:cs typeface="Times New Roman" panose="02020603050405020304" pitchFamily="18" charset="0"/>
              </a:rPr>
              <a:t> </a:t>
            </a:r>
            <a:r>
              <a:rPr lang="en-US" sz="2400" dirty="0" err="1">
                <a:solidFill>
                  <a:srgbClr val="000000"/>
                </a:solidFill>
                <a:latin typeface="+mj-lt"/>
                <a:ea typeface="华文新魏"/>
                <a:cs typeface="Times New Roman" panose="02020603050405020304" pitchFamily="18" charset="0"/>
              </a:rPr>
              <a:t>đối</a:t>
            </a:r>
            <a:r>
              <a:rPr lang="en-US" sz="2400" dirty="0">
                <a:solidFill>
                  <a:srgbClr val="000000"/>
                </a:solidFill>
                <a:latin typeface="+mj-lt"/>
                <a:ea typeface="华文新魏"/>
                <a:cs typeface="Times New Roman" panose="02020603050405020304" pitchFamily="18" charset="0"/>
              </a:rPr>
              <a:t>, </a:t>
            </a:r>
            <a:r>
              <a:rPr lang="en-US" sz="2400" dirty="0" err="1">
                <a:solidFill>
                  <a:srgbClr val="000000"/>
                </a:solidFill>
                <a:latin typeface="+mj-lt"/>
                <a:ea typeface="华文新魏"/>
                <a:cs typeface="Times New Roman" panose="02020603050405020304" pitchFamily="18" charset="0"/>
              </a:rPr>
              <a:t>quan</a:t>
            </a:r>
            <a:r>
              <a:rPr lang="en-US" sz="2400" dirty="0">
                <a:solidFill>
                  <a:srgbClr val="000000"/>
                </a:solidFill>
                <a:latin typeface="+mj-lt"/>
                <a:ea typeface="华文新魏"/>
                <a:cs typeface="Times New Roman" panose="02020603050405020304" pitchFamily="18" charset="0"/>
              </a:rPr>
              <a:t> </a:t>
            </a:r>
            <a:r>
              <a:rPr lang="en-US" sz="2400" dirty="0" err="1">
                <a:solidFill>
                  <a:srgbClr val="000000"/>
                </a:solidFill>
                <a:latin typeface="+mj-lt"/>
                <a:ea typeface="华文新魏"/>
                <a:cs typeface="Times New Roman" panose="02020603050405020304" pitchFamily="18" charset="0"/>
              </a:rPr>
              <a:t>hệ</a:t>
            </a:r>
            <a:r>
              <a:rPr lang="en-US" sz="2400" dirty="0">
                <a:solidFill>
                  <a:srgbClr val="000000"/>
                </a:solidFill>
                <a:latin typeface="+mj-lt"/>
                <a:ea typeface="华文新魏"/>
                <a:cs typeface="Times New Roman" panose="02020603050405020304" pitchFamily="18" charset="0"/>
              </a:rPr>
              <a:t> </a:t>
            </a:r>
            <a:r>
              <a:rPr lang="en-US" sz="2400" dirty="0" err="1">
                <a:solidFill>
                  <a:srgbClr val="000000"/>
                </a:solidFill>
                <a:latin typeface="+mj-lt"/>
                <a:ea typeface="华文新魏"/>
                <a:cs typeface="Times New Roman" panose="02020603050405020304" pitchFamily="18" charset="0"/>
              </a:rPr>
              <a:t>giữa</a:t>
            </a:r>
            <a:r>
              <a:rPr lang="en-US" sz="2400" dirty="0">
                <a:solidFill>
                  <a:srgbClr val="000000"/>
                </a:solidFill>
                <a:latin typeface="+mj-lt"/>
                <a:ea typeface="华文新魏"/>
                <a:cs typeface="Times New Roman" panose="02020603050405020304" pitchFamily="18" charset="0"/>
              </a:rPr>
              <a:t> </a:t>
            </a:r>
            <a:r>
              <a:rPr lang="en-US" sz="2400" dirty="0" err="1">
                <a:solidFill>
                  <a:srgbClr val="000000"/>
                </a:solidFill>
                <a:latin typeface="+mj-lt"/>
                <a:ea typeface="华文新魏"/>
                <a:cs typeface="Times New Roman" panose="02020603050405020304" pitchFamily="18" charset="0"/>
              </a:rPr>
              <a:t>năng</a:t>
            </a:r>
            <a:r>
              <a:rPr lang="en-US" sz="2400" dirty="0">
                <a:solidFill>
                  <a:srgbClr val="000000"/>
                </a:solidFill>
                <a:latin typeface="+mj-lt"/>
                <a:ea typeface="华文新魏"/>
                <a:cs typeface="Times New Roman" panose="02020603050405020304" pitchFamily="18" charset="0"/>
              </a:rPr>
              <a:t> </a:t>
            </a:r>
            <a:r>
              <a:rPr lang="en-US" sz="2400" dirty="0" err="1">
                <a:solidFill>
                  <a:srgbClr val="000000"/>
                </a:solidFill>
                <a:latin typeface="+mj-lt"/>
                <a:ea typeface="华文新魏"/>
                <a:cs typeface="Times New Roman" panose="02020603050405020304" pitchFamily="18" charset="0"/>
              </a:rPr>
              <a:t>lượng</a:t>
            </a:r>
            <a:r>
              <a:rPr lang="en-US" sz="2400" dirty="0">
                <a:solidFill>
                  <a:srgbClr val="000000"/>
                </a:solidFill>
                <a:latin typeface="+mj-lt"/>
                <a:ea typeface="华文新魏"/>
                <a:cs typeface="Times New Roman" panose="02020603050405020304" pitchFamily="18" charset="0"/>
              </a:rPr>
              <a:t> </a:t>
            </a:r>
            <a:r>
              <a:rPr lang="en-US" sz="2400" dirty="0" err="1">
                <a:solidFill>
                  <a:srgbClr val="000000"/>
                </a:solidFill>
                <a:latin typeface="+mj-lt"/>
                <a:ea typeface="华文新魏"/>
                <a:cs typeface="Times New Roman" panose="02020603050405020304" pitchFamily="18" charset="0"/>
              </a:rPr>
              <a:t>với</a:t>
            </a:r>
            <a:r>
              <a:rPr lang="en-US" sz="2400" dirty="0">
                <a:solidFill>
                  <a:srgbClr val="000000"/>
                </a:solidFill>
                <a:latin typeface="+mj-lt"/>
                <a:ea typeface="华文新魏"/>
                <a:cs typeface="Times New Roman" panose="02020603050405020304" pitchFamily="18" charset="0"/>
              </a:rPr>
              <a:t> </a:t>
            </a:r>
            <a:r>
              <a:rPr lang="en-US" sz="2400" dirty="0" err="1">
                <a:solidFill>
                  <a:srgbClr val="000000"/>
                </a:solidFill>
                <a:latin typeface="+mj-lt"/>
                <a:ea typeface="华文新魏"/>
                <a:cs typeface="Times New Roman" panose="02020603050405020304" pitchFamily="18" charset="0"/>
              </a:rPr>
              <a:t>khối</a:t>
            </a:r>
            <a:r>
              <a:rPr lang="en-US" sz="2400" dirty="0">
                <a:solidFill>
                  <a:srgbClr val="000000"/>
                </a:solidFill>
                <a:latin typeface="+mj-lt"/>
                <a:ea typeface="华文新魏"/>
                <a:cs typeface="Times New Roman" panose="02020603050405020304" pitchFamily="18" charset="0"/>
              </a:rPr>
              <a:t> </a:t>
            </a:r>
            <a:r>
              <a:rPr lang="en-US" sz="2400" dirty="0" err="1">
                <a:solidFill>
                  <a:srgbClr val="000000"/>
                </a:solidFill>
                <a:latin typeface="+mj-lt"/>
                <a:ea typeface="华文新魏"/>
                <a:cs typeface="Times New Roman" panose="02020603050405020304" pitchFamily="18" charset="0"/>
              </a:rPr>
              <a:t>lượng</a:t>
            </a:r>
            <a:r>
              <a:rPr lang="en-US" sz="2400" dirty="0">
                <a:solidFill>
                  <a:srgbClr val="000000"/>
                </a:solidFill>
                <a:latin typeface="+mj-lt"/>
                <a:ea typeface="华文新魏"/>
                <a:cs typeface="Times New Roman" panose="02020603050405020304" pitchFamily="18" charset="0"/>
              </a:rPr>
              <a:t>, </a:t>
            </a:r>
            <a:r>
              <a:rPr lang="en-US" sz="2400" dirty="0" err="1">
                <a:solidFill>
                  <a:srgbClr val="000000"/>
                </a:solidFill>
                <a:latin typeface="+mj-lt"/>
                <a:ea typeface="华文新魏"/>
                <a:cs typeface="Times New Roman" panose="02020603050405020304" pitchFamily="18" charset="0"/>
              </a:rPr>
              <a:t>độ</a:t>
            </a:r>
            <a:r>
              <a:rPr lang="en-US" sz="2400" dirty="0">
                <a:solidFill>
                  <a:srgbClr val="000000"/>
                </a:solidFill>
                <a:latin typeface="+mj-lt"/>
                <a:ea typeface="华文新魏"/>
                <a:cs typeface="Times New Roman" panose="02020603050405020304" pitchFamily="18" charset="0"/>
              </a:rPr>
              <a:t> </a:t>
            </a:r>
            <a:r>
              <a:rPr lang="en-US" sz="2400" dirty="0" err="1">
                <a:solidFill>
                  <a:srgbClr val="000000"/>
                </a:solidFill>
                <a:latin typeface="+mj-lt"/>
                <a:ea typeface="华文新魏"/>
                <a:cs typeface="Times New Roman" panose="02020603050405020304" pitchFamily="18" charset="0"/>
              </a:rPr>
              <a:t>hụt</a:t>
            </a:r>
            <a:r>
              <a:rPr lang="en-US" sz="2400" dirty="0">
                <a:solidFill>
                  <a:srgbClr val="000000"/>
                </a:solidFill>
                <a:latin typeface="+mj-lt"/>
                <a:ea typeface="华文新魏"/>
                <a:cs typeface="Times New Roman" panose="02020603050405020304" pitchFamily="18" charset="0"/>
              </a:rPr>
              <a:t> </a:t>
            </a:r>
            <a:r>
              <a:rPr lang="en-US" sz="2400" dirty="0" err="1">
                <a:solidFill>
                  <a:srgbClr val="000000"/>
                </a:solidFill>
                <a:latin typeface="+mj-lt"/>
                <a:ea typeface="华文新魏"/>
                <a:cs typeface="Times New Roman" panose="02020603050405020304" pitchFamily="18" charset="0"/>
              </a:rPr>
              <a:t>khối</a:t>
            </a:r>
            <a:r>
              <a:rPr lang="en-US" sz="2400" dirty="0">
                <a:solidFill>
                  <a:srgbClr val="000000"/>
                </a:solidFill>
                <a:latin typeface="+mj-lt"/>
                <a:ea typeface="华文新魏"/>
                <a:cs typeface="Times New Roman" panose="02020603050405020304" pitchFamily="18" charset="0"/>
              </a:rPr>
              <a:t> </a:t>
            </a:r>
            <a:r>
              <a:rPr lang="en-US" sz="2400" dirty="0" err="1">
                <a:solidFill>
                  <a:srgbClr val="000000"/>
                </a:solidFill>
                <a:latin typeface="+mj-lt"/>
                <a:ea typeface="华文新魏"/>
                <a:cs typeface="Times New Roman" panose="02020603050405020304" pitchFamily="18" charset="0"/>
              </a:rPr>
              <a:t>trong</a:t>
            </a:r>
            <a:r>
              <a:rPr lang="en-US" sz="2400" dirty="0">
                <a:solidFill>
                  <a:srgbClr val="000000"/>
                </a:solidFill>
                <a:latin typeface="+mj-lt"/>
                <a:ea typeface="华文新魏"/>
                <a:cs typeface="Times New Roman" panose="02020603050405020304" pitchFamily="18" charset="0"/>
              </a:rPr>
              <a:t> </a:t>
            </a:r>
            <a:r>
              <a:rPr lang="en-US" sz="2400" dirty="0" err="1">
                <a:solidFill>
                  <a:srgbClr val="000000"/>
                </a:solidFill>
                <a:latin typeface="+mj-lt"/>
                <a:ea typeface="华文新魏"/>
                <a:cs typeface="Times New Roman" panose="02020603050405020304" pitchFamily="18" charset="0"/>
              </a:rPr>
              <a:t>chuyển</a:t>
            </a:r>
            <a:r>
              <a:rPr lang="en-US" sz="2400" dirty="0">
                <a:solidFill>
                  <a:srgbClr val="000000"/>
                </a:solidFill>
                <a:latin typeface="+mj-lt"/>
                <a:ea typeface="华文新魏"/>
                <a:cs typeface="Times New Roman" panose="02020603050405020304" pitchFamily="18" charset="0"/>
              </a:rPr>
              <a:t> </a:t>
            </a:r>
            <a:r>
              <a:rPr lang="en-US" sz="2400" dirty="0" err="1">
                <a:solidFill>
                  <a:srgbClr val="000000"/>
                </a:solidFill>
                <a:latin typeface="+mj-lt"/>
                <a:ea typeface="华文新魏"/>
                <a:cs typeface="Times New Roman" panose="02020603050405020304" pitchFamily="18" charset="0"/>
              </a:rPr>
              <a:t>động</a:t>
            </a:r>
            <a:r>
              <a:rPr lang="en-US" sz="2400" dirty="0">
                <a:solidFill>
                  <a:srgbClr val="000000"/>
                </a:solidFill>
                <a:latin typeface="+mj-lt"/>
                <a:ea typeface="华文新魏"/>
                <a:cs typeface="Times New Roman" panose="02020603050405020304" pitchFamily="18" charset="0"/>
              </a:rPr>
              <a:t> ~ c…</a:t>
            </a:r>
          </a:p>
        </p:txBody>
      </p:sp>
      <p:pic>
        <p:nvPicPr>
          <p:cNvPr id="6" name="Picture 5"/>
          <p:cNvPicPr>
            <a:picLocks noChangeAspect="1"/>
          </p:cNvPicPr>
          <p:nvPr/>
        </p:nvPicPr>
        <p:blipFill>
          <a:blip r:embed="rId3"/>
          <a:stretch>
            <a:fillRect/>
          </a:stretch>
        </p:blipFill>
        <p:spPr>
          <a:xfrm>
            <a:off x="3522645" y="3505200"/>
            <a:ext cx="3470191" cy="2858527"/>
          </a:xfrm>
          <a:prstGeom prst="rect">
            <a:avLst/>
          </a:prstGeom>
          <a:ln>
            <a:noFill/>
          </a:ln>
          <a:effectLst>
            <a:softEdge rad="112500"/>
          </a:effectLst>
        </p:spPr>
      </p:pic>
      <p:sp>
        <p:nvSpPr>
          <p:cNvPr id="7" name="Rectangle 13"/>
          <p:cNvSpPr>
            <a:spLocks noChangeArrowheads="1"/>
          </p:cNvSpPr>
          <p:nvPr/>
        </p:nvSpPr>
        <p:spPr bwMode="auto">
          <a:xfrm>
            <a:off x="3825825" y="6321705"/>
            <a:ext cx="27368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000" dirty="0">
                <a:solidFill>
                  <a:srgbClr val="006600"/>
                </a:solidFill>
                <a:latin typeface="SimHei"/>
                <a:cs typeface="Times New Roman" panose="02020603050405020304" pitchFamily="18" charset="0"/>
              </a:rPr>
              <a:t>A </a:t>
            </a:r>
            <a:r>
              <a:rPr lang="en-US" sz="2000" dirty="0" err="1">
                <a:solidFill>
                  <a:srgbClr val="006600"/>
                </a:solidFill>
                <a:latin typeface="SimHei"/>
                <a:cs typeface="Times New Roman" panose="02020603050405020304" pitchFamily="18" charset="0"/>
              </a:rPr>
              <a:t>Anhxtanh</a:t>
            </a:r>
            <a:endParaRPr lang="en-US" sz="2000" dirty="0">
              <a:solidFill>
                <a:srgbClr val="006600"/>
              </a:solidFill>
              <a:latin typeface="SimHei"/>
              <a:cs typeface="Times New Roman" panose="02020603050405020304" pitchFamily="18" charset="0"/>
            </a:endParaRPr>
          </a:p>
        </p:txBody>
      </p:sp>
      <p:pic>
        <p:nvPicPr>
          <p:cNvPr id="8" name="Picture 1"/>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144000" y="1371600"/>
            <a:ext cx="3253740" cy="2515393"/>
          </a:xfrm>
          <a:prstGeom prst="rect">
            <a:avLst/>
          </a:prstGeom>
          <a:ln>
            <a:noFill/>
          </a:ln>
          <a:effectLst>
            <a:reflection blurRad="12700" stA="30000" endPos="30000" dist="5000" dir="5400000" sy="-100000" algn="bl" rotWithShape="0"/>
          </a:effectLst>
          <a:scene3d>
            <a:camera prst="perspectiveContrastingLeftFacing">
              <a:rot lat="300000" lon="19800000" rev="0"/>
            </a:camera>
            <a:lightRig rig="threePt" dir="t">
              <a:rot lat="0" lon="0" rev="2700000"/>
            </a:lightRig>
          </a:scene3d>
          <a:sp3d>
            <a:bevelT w="63500" h="50800"/>
          </a:sp3d>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14"/>
          <p:cNvSpPr>
            <a:spLocks noChangeArrowheads="1"/>
          </p:cNvSpPr>
          <p:nvPr/>
        </p:nvSpPr>
        <p:spPr bwMode="auto">
          <a:xfrm>
            <a:off x="7000719" y="4648200"/>
            <a:ext cx="486804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ts val="600"/>
              </a:spcBef>
              <a:spcAft>
                <a:spcPct val="0"/>
              </a:spcAft>
              <a:buClr>
                <a:srgbClr val="727CA3"/>
              </a:buClr>
              <a:buSzPct val="76000"/>
              <a:buFont typeface="Wingdings" panose="05000000000000000000" pitchFamily="2" charset="2"/>
              <a:buChar char="Ø"/>
            </a:pPr>
            <a:r>
              <a:rPr lang="en-US" sz="2400" dirty="0" err="1">
                <a:solidFill>
                  <a:srgbClr val="3333CC"/>
                </a:solidFill>
                <a:latin typeface="+mn-lt"/>
                <a:cs typeface="Arial" panose="020B0604020202020204" pitchFamily="34" charset="0"/>
              </a:rPr>
              <a:t>Không</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gian</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thời</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gian</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khối</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lượng</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luôn</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biến</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đổi</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cùng</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với</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sự</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vận</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động</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của</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vật</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chất</a:t>
            </a:r>
            <a:r>
              <a:rPr lang="en-US" sz="2400" dirty="0">
                <a:solidFill>
                  <a:srgbClr val="3333CC"/>
                </a:solidFill>
                <a:latin typeface="+mn-lt"/>
                <a:cs typeface="Arial" panose="020B0604020202020204" pitchFamily="34" charset="0"/>
              </a:rPr>
              <a:t>.</a:t>
            </a:r>
            <a:endParaRPr lang="en-US" sz="2400" dirty="0">
              <a:solidFill>
                <a:srgbClr val="3333CC"/>
              </a:solidFill>
              <a:latin typeface="+mn-lt"/>
              <a:ea typeface="华文新魏"/>
              <a:cs typeface="Arial" panose="020B0604020202020204" pitchFamily="34" charset="0"/>
            </a:endParaRPr>
          </a:p>
        </p:txBody>
      </p:sp>
      <p:pic>
        <p:nvPicPr>
          <p:cNvPr id="1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448335804"/>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9643" y="0"/>
            <a:ext cx="12192000" cy="6804159"/>
          </a:xfrm>
          <a:prstGeom prst="rect">
            <a:avLst/>
          </a:prstGeom>
        </p:spPr>
      </p:pic>
      <p:sp>
        <p:nvSpPr>
          <p:cNvPr id="3" name="Rectangle 8"/>
          <p:cNvSpPr>
            <a:spLocks noChangeArrowheads="1"/>
          </p:cNvSpPr>
          <p:nvPr/>
        </p:nvSpPr>
        <p:spPr bwMode="auto">
          <a:xfrm>
            <a:off x="2971800" y="1294296"/>
            <a:ext cx="673453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0" fontAlgn="base" hangingPunct="0">
              <a:spcBef>
                <a:spcPct val="0"/>
              </a:spcBef>
              <a:spcAft>
                <a:spcPct val="0"/>
              </a:spcAft>
              <a:buClrTx/>
              <a:buFontTx/>
              <a:buNone/>
            </a:pPr>
            <a:r>
              <a:rPr lang="en-US" sz="2800" b="1" dirty="0">
                <a:solidFill>
                  <a:srgbClr val="CC0066"/>
                </a:solidFill>
                <a:latin typeface="+mj-lt"/>
                <a:cs typeface="Times New Roman" panose="02020603050405020304" pitchFamily="18" charset="0"/>
              </a:rPr>
              <a:t>- </a:t>
            </a:r>
            <a:r>
              <a:rPr lang="en-US" sz="2800" b="1" dirty="0" err="1">
                <a:solidFill>
                  <a:srgbClr val="CC0066"/>
                </a:solidFill>
                <a:latin typeface="+mj-lt"/>
                <a:cs typeface="Times New Roman" panose="02020603050405020304" pitchFamily="18" charset="0"/>
              </a:rPr>
              <a:t>Những</a:t>
            </a:r>
            <a:r>
              <a:rPr lang="en-US" sz="2800" b="1" dirty="0">
                <a:solidFill>
                  <a:srgbClr val="CC0066"/>
                </a:solidFill>
                <a:latin typeface="+mj-lt"/>
                <a:cs typeface="Times New Roman" panose="02020603050405020304" pitchFamily="18" charset="0"/>
              </a:rPr>
              <a:t> </a:t>
            </a:r>
            <a:r>
              <a:rPr lang="en-US" sz="2800" b="1" dirty="0" err="1">
                <a:solidFill>
                  <a:srgbClr val="CC0066"/>
                </a:solidFill>
                <a:latin typeface="+mj-lt"/>
                <a:cs typeface="Times New Roman" panose="02020603050405020304" pitchFamily="18" charset="0"/>
              </a:rPr>
              <a:t>phát</a:t>
            </a:r>
            <a:r>
              <a:rPr lang="en-US" sz="2800" b="1" dirty="0">
                <a:solidFill>
                  <a:srgbClr val="CC0066"/>
                </a:solidFill>
                <a:latin typeface="+mj-lt"/>
                <a:cs typeface="Times New Roman" panose="02020603050405020304" pitchFamily="18" charset="0"/>
              </a:rPr>
              <a:t> minh </a:t>
            </a:r>
            <a:r>
              <a:rPr lang="en-US" sz="2800" b="1" dirty="0" err="1">
                <a:solidFill>
                  <a:srgbClr val="CC0066"/>
                </a:solidFill>
                <a:latin typeface="+mj-lt"/>
                <a:cs typeface="Times New Roman" panose="02020603050405020304" pitchFamily="18" charset="0"/>
              </a:rPr>
              <a:t>khoa</a:t>
            </a:r>
            <a:r>
              <a:rPr lang="en-US" sz="2800" b="1" dirty="0">
                <a:solidFill>
                  <a:srgbClr val="CC0066"/>
                </a:solidFill>
                <a:latin typeface="+mj-lt"/>
                <a:cs typeface="Times New Roman" panose="02020603050405020304" pitchFamily="18" charset="0"/>
              </a:rPr>
              <a:t> </a:t>
            </a:r>
            <a:r>
              <a:rPr lang="en-US" sz="2800" b="1" dirty="0" err="1">
                <a:solidFill>
                  <a:srgbClr val="CC0066"/>
                </a:solidFill>
                <a:latin typeface="+mj-lt"/>
                <a:cs typeface="Times New Roman" panose="02020603050405020304" pitchFamily="18" charset="0"/>
              </a:rPr>
              <a:t>học</a:t>
            </a:r>
            <a:r>
              <a:rPr lang="en-US" sz="2800" b="1" dirty="0">
                <a:solidFill>
                  <a:srgbClr val="CC0066"/>
                </a:solidFill>
                <a:latin typeface="+mj-lt"/>
                <a:cs typeface="Times New Roman" panose="02020603050405020304" pitchFamily="18" charset="0"/>
              </a:rPr>
              <a:t> </a:t>
            </a:r>
            <a:r>
              <a:rPr lang="en-US" sz="2800" b="1" dirty="0" err="1">
                <a:solidFill>
                  <a:srgbClr val="CC0066"/>
                </a:solidFill>
                <a:latin typeface="+mj-lt"/>
                <a:cs typeface="Times New Roman" panose="02020603050405020304" pitchFamily="18" charset="0"/>
              </a:rPr>
              <a:t>tự</a:t>
            </a:r>
            <a:r>
              <a:rPr lang="en-US" sz="2800" b="1" dirty="0">
                <a:solidFill>
                  <a:srgbClr val="CC0066"/>
                </a:solidFill>
                <a:latin typeface="+mj-lt"/>
                <a:cs typeface="Times New Roman" panose="02020603050405020304" pitchFamily="18" charset="0"/>
              </a:rPr>
              <a:t> </a:t>
            </a:r>
            <a:r>
              <a:rPr lang="en-US" sz="2800" b="1" dirty="0" err="1">
                <a:solidFill>
                  <a:srgbClr val="CC0066"/>
                </a:solidFill>
                <a:latin typeface="+mj-lt"/>
                <a:cs typeface="Times New Roman" panose="02020603050405020304" pitchFamily="18" charset="0"/>
              </a:rPr>
              <a:t>nhiên</a:t>
            </a:r>
            <a:r>
              <a:rPr lang="en-US" sz="2800" b="1" dirty="0">
                <a:solidFill>
                  <a:srgbClr val="CC0066"/>
                </a:solidFill>
                <a:latin typeface="+mj-lt"/>
                <a:cs typeface="Times New Roman" panose="02020603050405020304" pitchFamily="18" charset="0"/>
              </a:rPr>
              <a:t>:</a:t>
            </a:r>
          </a:p>
        </p:txBody>
      </p:sp>
      <p:grpSp>
        <p:nvGrpSpPr>
          <p:cNvPr id="4" name="Group 1"/>
          <p:cNvGrpSpPr>
            <a:grpSpLocks/>
          </p:cNvGrpSpPr>
          <p:nvPr/>
        </p:nvGrpSpPr>
        <p:grpSpPr bwMode="auto">
          <a:xfrm>
            <a:off x="505257" y="2147983"/>
            <a:ext cx="10672495" cy="2872378"/>
            <a:chOff x="279335" y="1220736"/>
            <a:chExt cx="8445694" cy="4379363"/>
          </a:xfrm>
        </p:grpSpPr>
        <p:sp>
          <p:nvSpPr>
            <p:cNvPr id="5" name="AutoShape 3"/>
            <p:cNvSpPr>
              <a:spLocks noChangeArrowheads="1"/>
            </p:cNvSpPr>
            <p:nvPr/>
          </p:nvSpPr>
          <p:spPr bwMode="ltGray">
            <a:xfrm>
              <a:off x="279335" y="1220736"/>
              <a:ext cx="5715214" cy="4379363"/>
            </a:xfrm>
            <a:prstGeom prst="rightArrow">
              <a:avLst>
                <a:gd name="adj1" fmla="val 79306"/>
                <a:gd name="adj2" fmla="val 32395"/>
              </a:avLst>
            </a:prstGeom>
            <a:solidFill>
              <a:srgbClr val="3333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6" name="AutoShape 4"/>
            <p:cNvSpPr>
              <a:spLocks noChangeArrowheads="1"/>
            </p:cNvSpPr>
            <p:nvPr/>
          </p:nvSpPr>
          <p:spPr bwMode="blackWhite">
            <a:xfrm>
              <a:off x="527060" y="1917432"/>
              <a:ext cx="4261010" cy="929989"/>
            </a:xfrm>
            <a:prstGeom prst="roundRect">
              <a:avLst>
                <a:gd name="adj" fmla="val 9106"/>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marL="342900" indent="-342900" algn="just" eaLnBrk="0" fontAlgn="base" hangingPunct="0">
                <a:spcBef>
                  <a:spcPct val="0"/>
                </a:spcBef>
                <a:spcAft>
                  <a:spcPct val="0"/>
                </a:spcAft>
                <a:buFont typeface="Wingdings" panose="05000000000000000000" pitchFamily="2" charset="2"/>
                <a:buChar char="ü"/>
                <a:defRPr/>
              </a:pPr>
              <a:r>
                <a:rPr lang="en-US" dirty="0" err="1" smtClean="0">
                  <a:latin typeface="Abel"/>
                </a:rPr>
                <a:t>Nguyên</a:t>
              </a:r>
              <a:r>
                <a:rPr lang="en-US" dirty="0" smtClean="0">
                  <a:latin typeface="Abel"/>
                </a:rPr>
                <a:t> </a:t>
              </a:r>
              <a:r>
                <a:rPr lang="en-US" dirty="0" err="1">
                  <a:latin typeface="Abel"/>
                </a:rPr>
                <a:t>tử</a:t>
              </a:r>
              <a:r>
                <a:rPr lang="en-US" dirty="0">
                  <a:latin typeface="Abel"/>
                </a:rPr>
                <a:t> </a:t>
              </a:r>
              <a:r>
                <a:rPr lang="en-US" dirty="0" err="1">
                  <a:latin typeface="Abel"/>
                </a:rPr>
                <a:t>không</a:t>
              </a:r>
              <a:r>
                <a:rPr lang="en-US" dirty="0">
                  <a:latin typeface="Abel"/>
                </a:rPr>
                <a:t> </a:t>
              </a:r>
              <a:r>
                <a:rPr lang="en-US" dirty="0" err="1">
                  <a:latin typeface="Abel"/>
                </a:rPr>
                <a:t>phải</a:t>
              </a:r>
              <a:r>
                <a:rPr lang="en-US" dirty="0">
                  <a:latin typeface="Abel"/>
                </a:rPr>
                <a:t> </a:t>
              </a:r>
              <a:r>
                <a:rPr lang="en-US" dirty="0" err="1">
                  <a:latin typeface="Abel"/>
                </a:rPr>
                <a:t>là</a:t>
              </a:r>
              <a:r>
                <a:rPr lang="en-US" dirty="0">
                  <a:latin typeface="Abel"/>
                </a:rPr>
                <a:t> </a:t>
              </a:r>
              <a:r>
                <a:rPr lang="en-US" dirty="0" err="1">
                  <a:latin typeface="Abel"/>
                </a:rPr>
                <a:t>phần</a:t>
              </a:r>
              <a:r>
                <a:rPr lang="en-US" dirty="0">
                  <a:latin typeface="Abel"/>
                </a:rPr>
                <a:t> </a:t>
              </a:r>
              <a:r>
                <a:rPr lang="en-US" dirty="0" err="1">
                  <a:latin typeface="Abel"/>
                </a:rPr>
                <a:t>tử</a:t>
              </a:r>
              <a:r>
                <a:rPr lang="en-US" dirty="0">
                  <a:latin typeface="Abel"/>
                </a:rPr>
                <a:t> </a:t>
              </a:r>
              <a:r>
                <a:rPr lang="en-US" dirty="0" err="1" smtClean="0">
                  <a:latin typeface="Abel"/>
                </a:rPr>
                <a:t>nhỏ</a:t>
              </a:r>
              <a:r>
                <a:rPr lang="en-US" dirty="0" smtClean="0">
                  <a:latin typeface="Abel"/>
                </a:rPr>
                <a:t> </a:t>
              </a:r>
              <a:r>
                <a:rPr lang="en-US" dirty="0" err="1" smtClean="0">
                  <a:latin typeface="Abel"/>
                </a:rPr>
                <a:t>nhất</a:t>
              </a:r>
              <a:r>
                <a:rPr lang="en-US" dirty="0">
                  <a:latin typeface="Abel"/>
                </a:rPr>
                <a:t>, </a:t>
              </a:r>
              <a:r>
                <a:rPr lang="en-US" dirty="0" err="1">
                  <a:latin typeface="Abel"/>
                </a:rPr>
                <a:t>mà</a:t>
              </a:r>
              <a:r>
                <a:rPr lang="en-US" dirty="0">
                  <a:latin typeface="Abel"/>
                </a:rPr>
                <a:t> </a:t>
              </a:r>
              <a:endParaRPr lang="en-US" dirty="0" smtClean="0">
                <a:latin typeface="Abel"/>
              </a:endParaRPr>
            </a:p>
            <a:p>
              <a:pPr algn="just" eaLnBrk="0" fontAlgn="base" hangingPunct="0">
                <a:spcBef>
                  <a:spcPct val="0"/>
                </a:spcBef>
                <a:spcAft>
                  <a:spcPct val="0"/>
                </a:spcAft>
                <a:defRPr/>
              </a:pPr>
              <a:r>
                <a:rPr lang="en-US" dirty="0" err="1" smtClean="0">
                  <a:latin typeface="Abel"/>
                </a:rPr>
                <a:t>có</a:t>
              </a:r>
              <a:r>
                <a:rPr lang="en-US" dirty="0" smtClean="0">
                  <a:latin typeface="Abel"/>
                </a:rPr>
                <a:t> </a:t>
              </a:r>
              <a:r>
                <a:rPr lang="en-US" dirty="0" err="1">
                  <a:latin typeface="Abel"/>
                </a:rPr>
                <a:t>thể</a:t>
              </a:r>
              <a:r>
                <a:rPr lang="en-US" dirty="0">
                  <a:latin typeface="Abel"/>
                </a:rPr>
                <a:t> </a:t>
              </a:r>
              <a:r>
                <a:rPr lang="en-US" dirty="0" err="1">
                  <a:latin typeface="Abel"/>
                </a:rPr>
                <a:t>bị</a:t>
              </a:r>
              <a:r>
                <a:rPr lang="en-US" dirty="0">
                  <a:latin typeface="Abel"/>
                </a:rPr>
                <a:t> </a:t>
              </a:r>
              <a:r>
                <a:rPr lang="en-US" dirty="0" err="1">
                  <a:latin typeface="Abel"/>
                </a:rPr>
                <a:t>phân</a:t>
              </a:r>
              <a:r>
                <a:rPr lang="en-US" dirty="0">
                  <a:latin typeface="Abel"/>
                </a:rPr>
                <a:t> chia, tan </a:t>
              </a:r>
              <a:r>
                <a:rPr lang="en-US" dirty="0" err="1">
                  <a:latin typeface="Abel"/>
                </a:rPr>
                <a:t>rã</a:t>
              </a:r>
              <a:r>
                <a:rPr lang="en-US" dirty="0">
                  <a:latin typeface="Abel"/>
                </a:rPr>
                <a:t>, </a:t>
              </a:r>
              <a:r>
                <a:rPr lang="en-US" dirty="0" err="1">
                  <a:latin typeface="Abel"/>
                </a:rPr>
                <a:t>bị</a:t>
              </a:r>
              <a:r>
                <a:rPr lang="en-US" dirty="0">
                  <a:latin typeface="Abel"/>
                </a:rPr>
                <a:t> </a:t>
              </a:r>
              <a:r>
                <a:rPr lang="en-US" dirty="0" smtClean="0">
                  <a:latin typeface="Abel"/>
                </a:rPr>
                <a:t>“</a:t>
              </a:r>
              <a:r>
                <a:rPr lang="en-US" dirty="0" err="1">
                  <a:latin typeface="Abel"/>
                </a:rPr>
                <a:t>mất</a:t>
              </a:r>
              <a:r>
                <a:rPr lang="en-US" dirty="0">
                  <a:latin typeface="Abel"/>
                </a:rPr>
                <a:t> </a:t>
              </a:r>
              <a:r>
                <a:rPr lang="en-US" dirty="0" err="1" smtClean="0">
                  <a:latin typeface="Abel"/>
                </a:rPr>
                <a:t>đi</a:t>
              </a:r>
              <a:r>
                <a:rPr lang="en-US" dirty="0" smtClean="0">
                  <a:latin typeface="Abel"/>
                </a:rPr>
                <a:t>”</a:t>
              </a:r>
              <a:endParaRPr lang="en-US" dirty="0">
                <a:solidFill>
                  <a:srgbClr val="3333CC"/>
                </a:solidFill>
                <a:latin typeface="Abel"/>
                <a:cs typeface="Times New Roman" panose="02020603050405020304" pitchFamily="18" charset="0"/>
              </a:endParaRPr>
            </a:p>
          </p:txBody>
        </p:sp>
        <p:sp>
          <p:nvSpPr>
            <p:cNvPr id="7" name="AutoShape 5"/>
            <p:cNvSpPr>
              <a:spLocks noChangeArrowheads="1"/>
            </p:cNvSpPr>
            <p:nvPr/>
          </p:nvSpPr>
          <p:spPr bwMode="blackWhite">
            <a:xfrm>
              <a:off x="528776" y="3001214"/>
              <a:ext cx="4261010" cy="895845"/>
            </a:xfrm>
            <a:prstGeom prst="roundRect">
              <a:avLst>
                <a:gd name="adj" fmla="val 9106"/>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eaLnBrk="0" fontAlgn="base" hangingPunct="0">
                <a:spcBef>
                  <a:spcPct val="0"/>
                </a:spcBef>
                <a:spcAft>
                  <a:spcPct val="0"/>
                </a:spcAft>
                <a:buClrTx/>
                <a:buFont typeface="Wingdings" panose="05000000000000000000" pitchFamily="2" charset="2"/>
                <a:buChar char="ü"/>
                <a:defRPr/>
              </a:pPr>
              <a:r>
                <a:rPr lang="en-US" altLang="en-US" sz="2000" dirty="0" err="1">
                  <a:solidFill>
                    <a:srgbClr val="996633"/>
                  </a:solidFill>
                  <a:latin typeface="Abel"/>
                  <a:cs typeface="Times New Roman" panose="02020603050405020304" pitchFamily="18" charset="0"/>
                </a:rPr>
                <a:t>Makhơ</a:t>
              </a:r>
              <a:r>
                <a:rPr lang="en-US" altLang="en-US" sz="2000" dirty="0">
                  <a:solidFill>
                    <a:srgbClr val="996633"/>
                  </a:solidFill>
                  <a:latin typeface="Abel"/>
                  <a:cs typeface="Times New Roman" panose="02020603050405020304" pitchFamily="18" charset="0"/>
                </a:rPr>
                <a:t>, </a:t>
              </a:r>
              <a:r>
                <a:rPr lang="en-US" altLang="en-US" sz="2000" dirty="0" err="1">
                  <a:solidFill>
                    <a:srgbClr val="996633"/>
                  </a:solidFill>
                  <a:latin typeface="Abel"/>
                  <a:cs typeface="Times New Roman" panose="02020603050405020304" pitchFamily="18" charset="0"/>
                </a:rPr>
                <a:t>Ôcvan</a:t>
              </a:r>
              <a:r>
                <a:rPr lang="en-US" altLang="en-US" sz="2000" dirty="0">
                  <a:solidFill>
                    <a:srgbClr val="996633"/>
                  </a:solidFill>
                  <a:latin typeface="Abel"/>
                  <a:cs typeface="Times New Roman" panose="02020603050405020304" pitchFamily="18" charset="0"/>
                </a:rPr>
                <a:t> </a:t>
              </a:r>
              <a:r>
                <a:rPr lang="en-US" altLang="en-US" sz="2000" dirty="0" err="1">
                  <a:solidFill>
                    <a:srgbClr val="996633"/>
                  </a:solidFill>
                  <a:latin typeface="Abel"/>
                  <a:cs typeface="Times New Roman" panose="02020603050405020304" pitchFamily="18" charset="0"/>
                </a:rPr>
                <a:t>phủ</a:t>
              </a:r>
              <a:r>
                <a:rPr lang="en-US" altLang="en-US" sz="2000" dirty="0">
                  <a:solidFill>
                    <a:srgbClr val="996633"/>
                  </a:solidFill>
                  <a:latin typeface="Abel"/>
                  <a:cs typeface="Times New Roman" panose="02020603050405020304" pitchFamily="18" charset="0"/>
                </a:rPr>
                <a:t> </a:t>
              </a:r>
              <a:r>
                <a:rPr lang="en-US" altLang="en-US" sz="2000" dirty="0" err="1">
                  <a:solidFill>
                    <a:srgbClr val="996633"/>
                  </a:solidFill>
                  <a:latin typeface="Abel"/>
                  <a:cs typeface="Times New Roman" panose="02020603050405020304" pitchFamily="18" charset="0"/>
                </a:rPr>
                <a:t>nhận</a:t>
              </a:r>
              <a:r>
                <a:rPr lang="en-US" altLang="en-US" sz="2000" dirty="0">
                  <a:solidFill>
                    <a:srgbClr val="996633"/>
                  </a:solidFill>
                  <a:latin typeface="Abel"/>
                  <a:cs typeface="Times New Roman" panose="02020603050405020304" pitchFamily="18" charset="0"/>
                </a:rPr>
                <a:t> </a:t>
              </a:r>
              <a:r>
                <a:rPr lang="en-US" altLang="en-US" sz="2000" dirty="0" err="1">
                  <a:solidFill>
                    <a:srgbClr val="996633"/>
                  </a:solidFill>
                  <a:latin typeface="Abel"/>
                  <a:cs typeface="Times New Roman" panose="02020603050405020304" pitchFamily="18" charset="0"/>
                </a:rPr>
                <a:t>sự</a:t>
              </a:r>
              <a:r>
                <a:rPr lang="en-US" altLang="en-US" sz="2000" dirty="0">
                  <a:solidFill>
                    <a:srgbClr val="996633"/>
                  </a:solidFill>
                  <a:latin typeface="Abel"/>
                  <a:cs typeface="Times New Roman" panose="02020603050405020304" pitchFamily="18" charset="0"/>
                </a:rPr>
                <a:t> </a:t>
              </a:r>
              <a:r>
                <a:rPr lang="en-US" altLang="en-US" sz="2000" dirty="0" err="1">
                  <a:solidFill>
                    <a:srgbClr val="996633"/>
                  </a:solidFill>
                  <a:latin typeface="Abel"/>
                  <a:cs typeface="Times New Roman" panose="02020603050405020304" pitchFamily="18" charset="0"/>
                </a:rPr>
                <a:t>tồn</a:t>
              </a:r>
              <a:r>
                <a:rPr lang="en-US" altLang="en-US" sz="2000" dirty="0">
                  <a:solidFill>
                    <a:srgbClr val="996633"/>
                  </a:solidFill>
                  <a:latin typeface="Abel"/>
                  <a:cs typeface="Times New Roman" panose="02020603050405020304" pitchFamily="18" charset="0"/>
                </a:rPr>
                <a:t> </a:t>
              </a:r>
              <a:r>
                <a:rPr lang="en-US" altLang="en-US" sz="2000" dirty="0" err="1">
                  <a:solidFill>
                    <a:srgbClr val="996633"/>
                  </a:solidFill>
                  <a:latin typeface="Abel"/>
                  <a:cs typeface="Times New Roman" panose="02020603050405020304" pitchFamily="18" charset="0"/>
                </a:rPr>
                <a:t>tại</a:t>
              </a:r>
              <a:r>
                <a:rPr lang="en-US" altLang="en-US" sz="2000" dirty="0">
                  <a:solidFill>
                    <a:srgbClr val="996633"/>
                  </a:solidFill>
                  <a:latin typeface="Abel"/>
                  <a:cs typeface="Times New Roman" panose="02020603050405020304" pitchFamily="18" charset="0"/>
                </a:rPr>
                <a:t> </a:t>
              </a:r>
              <a:r>
                <a:rPr lang="en-US" altLang="en-US" sz="2000" dirty="0" err="1" smtClean="0">
                  <a:solidFill>
                    <a:srgbClr val="996633"/>
                  </a:solidFill>
                  <a:latin typeface="Abel"/>
                  <a:cs typeface="Times New Roman" panose="02020603050405020304" pitchFamily="18" charset="0"/>
                </a:rPr>
                <a:t>của</a:t>
              </a:r>
              <a:endParaRPr lang="en-US" altLang="en-US" sz="2000" dirty="0">
                <a:solidFill>
                  <a:srgbClr val="996633"/>
                </a:solidFill>
                <a:latin typeface="Abel"/>
                <a:cs typeface="Times New Roman" panose="02020603050405020304" pitchFamily="18" charset="0"/>
              </a:endParaRPr>
            </a:p>
            <a:p>
              <a:pPr algn="just" eaLnBrk="0" fontAlgn="base" hangingPunct="0">
                <a:spcBef>
                  <a:spcPct val="0"/>
                </a:spcBef>
                <a:spcAft>
                  <a:spcPct val="0"/>
                </a:spcAft>
                <a:buClrTx/>
                <a:buNone/>
                <a:defRPr/>
              </a:pPr>
              <a:r>
                <a:rPr lang="en-US" altLang="en-US" sz="2000" dirty="0" err="1">
                  <a:solidFill>
                    <a:srgbClr val="996633"/>
                  </a:solidFill>
                  <a:latin typeface="Abel"/>
                  <a:cs typeface="Times New Roman" panose="02020603050405020304" pitchFamily="18" charset="0"/>
                </a:rPr>
                <a:t>điện</a:t>
              </a:r>
              <a:r>
                <a:rPr lang="en-US" altLang="en-US" sz="2000" dirty="0">
                  <a:solidFill>
                    <a:srgbClr val="996633"/>
                  </a:solidFill>
                  <a:latin typeface="Abel"/>
                  <a:cs typeface="Times New Roman" panose="02020603050405020304" pitchFamily="18" charset="0"/>
                </a:rPr>
                <a:t> </a:t>
              </a:r>
              <a:r>
                <a:rPr lang="en-US" altLang="en-US" sz="2000" dirty="0" err="1">
                  <a:solidFill>
                    <a:srgbClr val="996633"/>
                  </a:solidFill>
                  <a:latin typeface="Abel"/>
                  <a:cs typeface="Times New Roman" panose="02020603050405020304" pitchFamily="18" charset="0"/>
                </a:rPr>
                <a:t>tử</a:t>
              </a:r>
              <a:r>
                <a:rPr lang="en-US" altLang="en-US" sz="2000" dirty="0">
                  <a:solidFill>
                    <a:srgbClr val="996633"/>
                  </a:solidFill>
                  <a:latin typeface="Abel"/>
                  <a:cs typeface="Times New Roman" panose="02020603050405020304" pitchFamily="18" charset="0"/>
                </a:rPr>
                <a:t>, </a:t>
              </a:r>
              <a:r>
                <a:rPr lang="en-US" altLang="en-US" sz="2000" dirty="0" err="1">
                  <a:solidFill>
                    <a:srgbClr val="996633"/>
                  </a:solidFill>
                  <a:latin typeface="Abel"/>
                  <a:cs typeface="Times New Roman" panose="02020603050405020304" pitchFamily="18" charset="0"/>
                </a:rPr>
                <a:t>nguyên</a:t>
              </a:r>
              <a:r>
                <a:rPr lang="en-US" altLang="en-US" sz="2000" dirty="0">
                  <a:solidFill>
                    <a:srgbClr val="996633"/>
                  </a:solidFill>
                  <a:latin typeface="Abel"/>
                  <a:cs typeface="Times New Roman" panose="02020603050405020304" pitchFamily="18" charset="0"/>
                </a:rPr>
                <a:t> </a:t>
              </a:r>
              <a:r>
                <a:rPr lang="en-US" altLang="en-US" sz="2000" dirty="0" err="1">
                  <a:solidFill>
                    <a:srgbClr val="996633"/>
                  </a:solidFill>
                  <a:latin typeface="Abel"/>
                  <a:cs typeface="Times New Roman" panose="02020603050405020304" pitchFamily="18" charset="0"/>
                </a:rPr>
                <a:t>tử</a:t>
              </a:r>
              <a:r>
                <a:rPr lang="en-US" altLang="en-US" sz="2000" dirty="0">
                  <a:solidFill>
                    <a:srgbClr val="996633"/>
                  </a:solidFill>
                  <a:latin typeface="Abel"/>
                  <a:cs typeface="Times New Roman" panose="02020603050405020304" pitchFamily="18" charset="0"/>
                </a:rPr>
                <a:t>, </a:t>
              </a:r>
              <a:r>
                <a:rPr lang="en-US" altLang="en-US" sz="2000" dirty="0" err="1">
                  <a:solidFill>
                    <a:srgbClr val="996633"/>
                  </a:solidFill>
                  <a:latin typeface="Abel"/>
                  <a:cs typeface="Times New Roman" panose="02020603050405020304" pitchFamily="18" charset="0"/>
                </a:rPr>
                <a:t>phân</a:t>
              </a:r>
              <a:r>
                <a:rPr lang="en-US" altLang="en-US" sz="2000" dirty="0">
                  <a:solidFill>
                    <a:srgbClr val="996633"/>
                  </a:solidFill>
                  <a:latin typeface="Abel"/>
                  <a:cs typeface="Times New Roman" panose="02020603050405020304" pitchFamily="18" charset="0"/>
                </a:rPr>
                <a:t> </a:t>
              </a:r>
              <a:r>
                <a:rPr lang="en-US" altLang="en-US" sz="2000" dirty="0" err="1">
                  <a:solidFill>
                    <a:srgbClr val="996633"/>
                  </a:solidFill>
                  <a:latin typeface="Abel"/>
                  <a:cs typeface="Times New Roman" panose="02020603050405020304" pitchFamily="18" charset="0"/>
                </a:rPr>
                <a:t>tử</a:t>
              </a:r>
              <a:r>
                <a:rPr lang="en-US" altLang="en-US" sz="2400" dirty="0">
                  <a:solidFill>
                    <a:srgbClr val="000000"/>
                  </a:solidFill>
                  <a:latin typeface="Times New Roman" panose="02020603050405020304" pitchFamily="18" charset="0"/>
                  <a:cs typeface="Times New Roman" panose="02020603050405020304" pitchFamily="18" charset="0"/>
                </a:rPr>
                <a:t>.</a:t>
              </a:r>
            </a:p>
          </p:txBody>
        </p:sp>
        <p:sp>
          <p:nvSpPr>
            <p:cNvPr id="8" name="AutoShape 6"/>
            <p:cNvSpPr>
              <a:spLocks noChangeArrowheads="1"/>
            </p:cNvSpPr>
            <p:nvPr/>
          </p:nvSpPr>
          <p:spPr bwMode="blackWhite">
            <a:xfrm>
              <a:off x="527060" y="4162236"/>
              <a:ext cx="4261010" cy="889636"/>
            </a:xfrm>
            <a:prstGeom prst="roundRect">
              <a:avLst>
                <a:gd name="adj" fmla="val 9106"/>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marL="342900" indent="-342900" algn="just" eaLnBrk="0" fontAlgn="base" hangingPunct="0">
                <a:spcBef>
                  <a:spcPct val="0"/>
                </a:spcBef>
                <a:spcAft>
                  <a:spcPct val="0"/>
                </a:spcAft>
                <a:buFont typeface="Wingdings" panose="05000000000000000000" pitchFamily="2" charset="2"/>
                <a:buChar char="ü"/>
                <a:defRPr/>
              </a:pPr>
              <a:r>
                <a:rPr lang="en-US" sz="2000" dirty="0" err="1">
                  <a:solidFill>
                    <a:srgbClr val="000000"/>
                  </a:solidFill>
                  <a:latin typeface="Abel" panose="020B0604020202020204"/>
                  <a:cs typeface="Times New Roman" panose="02020603050405020304" pitchFamily="18" charset="0"/>
                </a:rPr>
                <a:t>Piếc</a:t>
              </a:r>
              <a:r>
                <a:rPr lang="en-US" sz="2000" dirty="0">
                  <a:solidFill>
                    <a:srgbClr val="000000"/>
                  </a:solidFill>
                  <a:latin typeface="Abel" panose="020B0604020202020204"/>
                  <a:cs typeface="Times New Roman" panose="02020603050405020304" pitchFamily="18" charset="0"/>
                </a:rPr>
                <a:t> </a:t>
              </a:r>
              <a:r>
                <a:rPr lang="en-US" sz="2000" dirty="0" err="1">
                  <a:solidFill>
                    <a:srgbClr val="000000"/>
                  </a:solidFill>
                  <a:latin typeface="Abel" panose="020B0604020202020204"/>
                  <a:cs typeface="Times New Roman" panose="02020603050405020304" pitchFamily="18" charset="0"/>
                </a:rPr>
                <a:t>sơn</a:t>
              </a:r>
              <a:r>
                <a:rPr lang="en-US" sz="2000" dirty="0">
                  <a:solidFill>
                    <a:srgbClr val="000000"/>
                  </a:solidFill>
                  <a:latin typeface="Abel" panose="020B0604020202020204"/>
                  <a:cs typeface="Times New Roman" panose="02020603050405020304" pitchFamily="18" charset="0"/>
                </a:rPr>
                <a:t>: </a:t>
              </a:r>
              <a:r>
                <a:rPr lang="en-US" sz="2000" dirty="0" err="1">
                  <a:solidFill>
                    <a:srgbClr val="000000"/>
                  </a:solidFill>
                  <a:latin typeface="Abel" panose="020B0604020202020204"/>
                  <a:cs typeface="Times New Roman" panose="02020603050405020304" pitchFamily="18" charset="0"/>
                </a:rPr>
                <a:t>vật</a:t>
              </a:r>
              <a:r>
                <a:rPr lang="en-US" sz="2000" dirty="0">
                  <a:solidFill>
                    <a:srgbClr val="000000"/>
                  </a:solidFill>
                  <a:latin typeface="Abel" panose="020B0604020202020204"/>
                  <a:cs typeface="Times New Roman" panose="02020603050405020304" pitchFamily="18" charset="0"/>
                </a:rPr>
                <a:t> </a:t>
              </a:r>
              <a:r>
                <a:rPr lang="en-US" sz="2000" dirty="0" err="1">
                  <a:solidFill>
                    <a:srgbClr val="000000"/>
                  </a:solidFill>
                  <a:latin typeface="Abel" panose="020B0604020202020204"/>
                  <a:cs typeface="Times New Roman" panose="02020603050405020304" pitchFamily="18" charset="0"/>
                </a:rPr>
                <a:t>chất</a:t>
              </a:r>
              <a:r>
                <a:rPr lang="en-US" sz="2000" dirty="0">
                  <a:solidFill>
                    <a:srgbClr val="000000"/>
                  </a:solidFill>
                  <a:latin typeface="Abel" panose="020B0604020202020204"/>
                  <a:cs typeface="Times New Roman" panose="02020603050405020304" pitchFamily="18" charset="0"/>
                </a:rPr>
                <a:t> </a:t>
              </a:r>
              <a:r>
                <a:rPr lang="en-US" sz="2000" dirty="0" err="1">
                  <a:solidFill>
                    <a:srgbClr val="000000"/>
                  </a:solidFill>
                  <a:latin typeface="Abel" panose="020B0604020202020204"/>
                  <a:cs typeface="Times New Roman" panose="02020603050405020304" pitchFamily="18" charset="0"/>
                </a:rPr>
                <a:t>là</a:t>
              </a:r>
              <a:r>
                <a:rPr lang="en-US" sz="2000" dirty="0">
                  <a:solidFill>
                    <a:srgbClr val="000000"/>
                  </a:solidFill>
                  <a:latin typeface="Abel" panose="020B0604020202020204"/>
                  <a:cs typeface="Times New Roman" panose="02020603050405020304" pitchFamily="18" charset="0"/>
                </a:rPr>
                <a:t> </a:t>
              </a:r>
              <a:r>
                <a:rPr lang="en-US" sz="2000" dirty="0" err="1">
                  <a:solidFill>
                    <a:srgbClr val="000000"/>
                  </a:solidFill>
                  <a:latin typeface="Abel" panose="020B0604020202020204"/>
                  <a:cs typeface="Times New Roman" panose="02020603050405020304" pitchFamily="18" charset="0"/>
                </a:rPr>
                <a:t>cái</a:t>
              </a:r>
              <a:r>
                <a:rPr lang="en-US" sz="2000" dirty="0">
                  <a:solidFill>
                    <a:srgbClr val="000000"/>
                  </a:solidFill>
                  <a:latin typeface="Abel" panose="020B0604020202020204"/>
                  <a:cs typeface="Times New Roman" panose="02020603050405020304" pitchFamily="18" charset="0"/>
                </a:rPr>
                <a:t> phi </a:t>
              </a:r>
              <a:r>
                <a:rPr lang="en-US" sz="2000" dirty="0" err="1">
                  <a:solidFill>
                    <a:srgbClr val="000000"/>
                  </a:solidFill>
                  <a:latin typeface="Abel" panose="020B0604020202020204"/>
                  <a:cs typeface="Times New Roman" panose="02020603050405020304" pitchFamily="18" charset="0"/>
                </a:rPr>
                <a:t>vật</a:t>
              </a:r>
              <a:r>
                <a:rPr lang="en-US" sz="2000" dirty="0">
                  <a:solidFill>
                    <a:srgbClr val="000000"/>
                  </a:solidFill>
                  <a:latin typeface="Abel" panose="020B0604020202020204"/>
                  <a:cs typeface="Times New Roman" panose="02020603050405020304" pitchFamily="18" charset="0"/>
                </a:rPr>
                <a:t> </a:t>
              </a:r>
              <a:r>
                <a:rPr lang="en-US" sz="2000" dirty="0" err="1" smtClean="0">
                  <a:solidFill>
                    <a:srgbClr val="000000"/>
                  </a:solidFill>
                  <a:latin typeface="Abel" panose="020B0604020202020204"/>
                  <a:cs typeface="Times New Roman" panose="02020603050405020304" pitchFamily="18" charset="0"/>
                </a:rPr>
                <a:t>chất</a:t>
              </a:r>
              <a:r>
                <a:rPr lang="en-US" sz="2000" dirty="0" smtClean="0">
                  <a:solidFill>
                    <a:srgbClr val="000000"/>
                  </a:solidFill>
                  <a:latin typeface="Abel" panose="020B0604020202020204"/>
                  <a:cs typeface="Times New Roman" panose="02020603050405020304" pitchFamily="18" charset="0"/>
                </a:rPr>
                <a:t> </a:t>
              </a:r>
              <a:r>
                <a:rPr lang="en-US" sz="2000" dirty="0" err="1" smtClean="0">
                  <a:solidFill>
                    <a:srgbClr val="000000"/>
                  </a:solidFill>
                  <a:latin typeface="Abel" panose="020B0604020202020204"/>
                  <a:cs typeface="Times New Roman" panose="02020603050405020304" pitchFamily="18" charset="0"/>
                </a:rPr>
                <a:t>đang</a:t>
              </a:r>
              <a:endParaRPr lang="en-US" sz="2000" dirty="0" smtClean="0">
                <a:solidFill>
                  <a:srgbClr val="000000"/>
                </a:solidFill>
                <a:latin typeface="Abel" panose="020B0604020202020204"/>
                <a:cs typeface="Times New Roman" panose="02020603050405020304" pitchFamily="18" charset="0"/>
              </a:endParaRPr>
            </a:p>
            <a:p>
              <a:pPr algn="just" eaLnBrk="0" fontAlgn="base" hangingPunct="0">
                <a:spcBef>
                  <a:spcPct val="0"/>
                </a:spcBef>
                <a:spcAft>
                  <a:spcPct val="0"/>
                </a:spcAft>
                <a:defRPr/>
              </a:pPr>
              <a:r>
                <a:rPr lang="en-US" sz="2000" dirty="0" smtClean="0">
                  <a:solidFill>
                    <a:srgbClr val="000000"/>
                  </a:solidFill>
                  <a:latin typeface="Abel" panose="020B0604020202020204"/>
                  <a:cs typeface="Times New Roman" panose="02020603050405020304" pitchFamily="18" charset="0"/>
                </a:rPr>
                <a:t> </a:t>
              </a:r>
              <a:r>
                <a:rPr lang="en-US" sz="2000" dirty="0" err="1">
                  <a:solidFill>
                    <a:srgbClr val="000000"/>
                  </a:solidFill>
                  <a:latin typeface="Abel" panose="020B0604020202020204"/>
                  <a:cs typeface="Times New Roman" panose="02020603050405020304" pitchFamily="18" charset="0"/>
                </a:rPr>
                <a:t>vận</a:t>
              </a:r>
              <a:r>
                <a:rPr lang="en-US" sz="2000" dirty="0">
                  <a:solidFill>
                    <a:srgbClr val="000000"/>
                  </a:solidFill>
                  <a:latin typeface="Abel" panose="020B0604020202020204"/>
                  <a:cs typeface="Times New Roman" panose="02020603050405020304" pitchFamily="18" charset="0"/>
                </a:rPr>
                <a:t> </a:t>
              </a:r>
              <a:r>
                <a:rPr lang="en-US" sz="2000" dirty="0" err="1">
                  <a:solidFill>
                    <a:srgbClr val="000000"/>
                  </a:solidFill>
                  <a:latin typeface="Abel" panose="020B0604020202020204"/>
                  <a:cs typeface="Times New Roman" panose="02020603050405020304" pitchFamily="18" charset="0"/>
                </a:rPr>
                <a:t>động</a:t>
              </a:r>
              <a:endParaRPr lang="en-US" sz="2000" dirty="0">
                <a:solidFill>
                  <a:srgbClr val="000000"/>
                </a:solidFill>
                <a:latin typeface="Abel" panose="020B0604020202020204"/>
                <a:cs typeface="Times New Roman" panose="02020603050405020304" pitchFamily="18" charset="0"/>
              </a:endParaRPr>
            </a:p>
          </p:txBody>
        </p:sp>
        <p:sp>
          <p:nvSpPr>
            <p:cNvPr id="9" name="Rectangle 9"/>
            <p:cNvSpPr>
              <a:spLocks noChangeArrowheads="1"/>
            </p:cNvSpPr>
            <p:nvPr/>
          </p:nvSpPr>
          <p:spPr bwMode="auto">
            <a:xfrm>
              <a:off x="5916420" y="2199533"/>
              <a:ext cx="2808609" cy="1389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000" dirty="0" err="1">
                  <a:solidFill>
                    <a:schemeClr val="tx2">
                      <a:lumMod val="10000"/>
                    </a:schemeClr>
                  </a:solidFill>
                  <a:cs typeface="Arial" panose="020B0604020202020204" pitchFamily="34" charset="0"/>
                </a:rPr>
                <a:t>Khủng</a:t>
              </a:r>
              <a:r>
                <a:rPr lang="en-US" sz="2000" dirty="0">
                  <a:solidFill>
                    <a:schemeClr val="tx2">
                      <a:lumMod val="10000"/>
                    </a:schemeClr>
                  </a:solidFill>
                  <a:cs typeface="Arial" panose="020B0604020202020204" pitchFamily="34" charset="0"/>
                </a:rPr>
                <a:t> </a:t>
              </a:r>
              <a:r>
                <a:rPr lang="en-US" sz="2000" dirty="0" err="1">
                  <a:solidFill>
                    <a:schemeClr val="tx2">
                      <a:lumMod val="10000"/>
                    </a:schemeClr>
                  </a:solidFill>
                  <a:cs typeface="Arial" panose="020B0604020202020204" pitchFamily="34" charset="0"/>
                </a:rPr>
                <a:t>hoảng</a:t>
              </a:r>
              <a:r>
                <a:rPr lang="en-US" sz="2000" dirty="0">
                  <a:solidFill>
                    <a:schemeClr val="tx2">
                      <a:lumMod val="10000"/>
                    </a:schemeClr>
                  </a:solidFill>
                  <a:cs typeface="Arial" panose="020B0604020202020204" pitchFamily="34" charset="0"/>
                </a:rPr>
                <a:t> </a:t>
              </a:r>
              <a:r>
                <a:rPr lang="en-US" sz="2000" dirty="0" err="1">
                  <a:solidFill>
                    <a:schemeClr val="tx2">
                      <a:lumMod val="10000"/>
                    </a:schemeClr>
                  </a:solidFill>
                  <a:cs typeface="Arial" panose="020B0604020202020204" pitchFamily="34" charset="0"/>
                </a:rPr>
                <a:t>vật</a:t>
              </a:r>
              <a:r>
                <a:rPr lang="en-US" sz="2000" dirty="0">
                  <a:solidFill>
                    <a:schemeClr val="tx2">
                      <a:lumMod val="10000"/>
                    </a:schemeClr>
                  </a:solidFill>
                  <a:cs typeface="Arial" panose="020B0604020202020204" pitchFamily="34" charset="0"/>
                </a:rPr>
                <a:t> </a:t>
              </a:r>
              <a:r>
                <a:rPr lang="en-US" sz="2000" dirty="0" err="1">
                  <a:solidFill>
                    <a:schemeClr val="tx2">
                      <a:lumMod val="10000"/>
                    </a:schemeClr>
                  </a:solidFill>
                  <a:cs typeface="Arial" panose="020B0604020202020204" pitchFamily="34" charset="0"/>
                </a:rPr>
                <a:t>lý</a:t>
              </a:r>
              <a:r>
                <a:rPr lang="en-US" sz="2000" dirty="0">
                  <a:solidFill>
                    <a:schemeClr val="tx2">
                      <a:lumMod val="10000"/>
                    </a:schemeClr>
                  </a:solidFill>
                  <a:cs typeface="Arial" panose="020B0604020202020204" pitchFamily="34" charset="0"/>
                </a:rPr>
                <a:t> </a:t>
              </a:r>
              <a:r>
                <a:rPr lang="en-US" sz="2000" dirty="0" err="1">
                  <a:solidFill>
                    <a:schemeClr val="tx2">
                      <a:lumMod val="10000"/>
                    </a:schemeClr>
                  </a:solidFill>
                  <a:cs typeface="Arial" panose="020B0604020202020204" pitchFamily="34" charset="0"/>
                </a:rPr>
                <a:t>học</a:t>
              </a:r>
              <a:r>
                <a:rPr lang="en-US" sz="2000" dirty="0">
                  <a:solidFill>
                    <a:schemeClr val="tx2">
                      <a:lumMod val="10000"/>
                    </a:schemeClr>
                  </a:solidFill>
                  <a:cs typeface="Arial" panose="020B0604020202020204" pitchFamily="34" charset="0"/>
                </a:rPr>
                <a:t> </a:t>
              </a:r>
              <a:r>
                <a:rPr lang="en-US" sz="2000" dirty="0" err="1">
                  <a:solidFill>
                    <a:schemeClr val="tx2">
                      <a:lumMod val="10000"/>
                    </a:schemeClr>
                  </a:solidFill>
                  <a:cs typeface="Arial" panose="020B0604020202020204" pitchFamily="34" charset="0"/>
                </a:rPr>
                <a:t>hiện</a:t>
              </a:r>
              <a:r>
                <a:rPr lang="en-US" sz="2000" dirty="0">
                  <a:solidFill>
                    <a:schemeClr val="tx2">
                      <a:lumMod val="10000"/>
                    </a:schemeClr>
                  </a:solidFill>
                  <a:cs typeface="Arial" panose="020B0604020202020204" pitchFamily="34" charset="0"/>
                </a:rPr>
                <a:t> </a:t>
              </a:r>
              <a:r>
                <a:rPr lang="en-US" sz="2000" dirty="0" err="1">
                  <a:solidFill>
                    <a:schemeClr val="tx2">
                      <a:lumMod val="10000"/>
                    </a:schemeClr>
                  </a:solidFill>
                  <a:cs typeface="Arial" panose="020B0604020202020204" pitchFamily="34" charset="0"/>
                </a:rPr>
                <a:t>đại</a:t>
              </a:r>
              <a:r>
                <a:rPr lang="en-US" sz="2000" dirty="0">
                  <a:solidFill>
                    <a:schemeClr val="tx2">
                      <a:lumMod val="10000"/>
                    </a:schemeClr>
                  </a:solidFill>
                  <a:cs typeface="Arial" panose="020B0604020202020204" pitchFamily="34" charset="0"/>
                </a:rPr>
                <a:t> – “</a:t>
              </a:r>
              <a:r>
                <a:rPr lang="en-US" sz="2000" dirty="0" err="1">
                  <a:solidFill>
                    <a:schemeClr val="tx2">
                      <a:lumMod val="10000"/>
                    </a:schemeClr>
                  </a:solidFill>
                  <a:cs typeface="Arial" panose="020B0604020202020204" pitchFamily="34" charset="0"/>
                </a:rPr>
                <a:t>chủ</a:t>
              </a:r>
              <a:r>
                <a:rPr lang="en-US" sz="2000" dirty="0">
                  <a:solidFill>
                    <a:schemeClr val="tx2">
                      <a:lumMod val="10000"/>
                    </a:schemeClr>
                  </a:solidFill>
                  <a:cs typeface="Arial" panose="020B0604020202020204" pitchFamily="34" charset="0"/>
                </a:rPr>
                <a:t> </a:t>
              </a:r>
              <a:r>
                <a:rPr lang="en-US" sz="2000" dirty="0" err="1">
                  <a:solidFill>
                    <a:schemeClr val="tx2">
                      <a:lumMod val="10000"/>
                    </a:schemeClr>
                  </a:solidFill>
                  <a:cs typeface="Arial" panose="020B0604020202020204" pitchFamily="34" charset="0"/>
                </a:rPr>
                <a:t>nghĩa</a:t>
              </a:r>
              <a:r>
                <a:rPr lang="en-US" sz="2000" dirty="0">
                  <a:solidFill>
                    <a:schemeClr val="tx2">
                      <a:lumMod val="10000"/>
                    </a:schemeClr>
                  </a:solidFill>
                  <a:cs typeface="Arial" panose="020B0604020202020204" pitchFamily="34" charset="0"/>
                </a:rPr>
                <a:t> </a:t>
              </a:r>
              <a:r>
                <a:rPr lang="en-US" sz="2000" dirty="0" err="1">
                  <a:solidFill>
                    <a:schemeClr val="tx2">
                      <a:lumMod val="10000"/>
                    </a:schemeClr>
                  </a:solidFill>
                  <a:cs typeface="Arial" panose="020B0604020202020204" pitchFamily="34" charset="0"/>
                </a:rPr>
                <a:t>duy</a:t>
              </a:r>
              <a:r>
                <a:rPr lang="en-US" sz="2000" dirty="0">
                  <a:solidFill>
                    <a:schemeClr val="tx2">
                      <a:lumMod val="10000"/>
                    </a:schemeClr>
                  </a:solidFill>
                  <a:cs typeface="Arial" panose="020B0604020202020204" pitchFamily="34" charset="0"/>
                </a:rPr>
                <a:t> </a:t>
              </a:r>
              <a:r>
                <a:rPr lang="en-US" sz="2000" dirty="0" err="1">
                  <a:solidFill>
                    <a:schemeClr val="tx2">
                      <a:lumMod val="10000"/>
                    </a:schemeClr>
                  </a:solidFill>
                  <a:cs typeface="Arial" panose="020B0604020202020204" pitchFamily="34" charset="0"/>
                </a:rPr>
                <a:t>tâm</a:t>
              </a:r>
              <a:r>
                <a:rPr lang="en-US" sz="2000" dirty="0">
                  <a:solidFill>
                    <a:schemeClr val="tx2">
                      <a:lumMod val="10000"/>
                    </a:schemeClr>
                  </a:solidFill>
                  <a:cs typeface="Arial" panose="020B0604020202020204" pitchFamily="34" charset="0"/>
                </a:rPr>
                <a:t> </a:t>
              </a:r>
              <a:r>
                <a:rPr lang="en-US" sz="2000" dirty="0" err="1">
                  <a:solidFill>
                    <a:schemeClr val="tx2">
                      <a:lumMod val="10000"/>
                    </a:schemeClr>
                  </a:solidFill>
                  <a:cs typeface="Arial" panose="020B0604020202020204" pitchFamily="34" charset="0"/>
                </a:rPr>
                <a:t>vật</a:t>
              </a:r>
              <a:r>
                <a:rPr lang="en-US" sz="2000" dirty="0">
                  <a:solidFill>
                    <a:schemeClr val="tx2">
                      <a:lumMod val="10000"/>
                    </a:schemeClr>
                  </a:solidFill>
                  <a:cs typeface="Arial" panose="020B0604020202020204" pitchFamily="34" charset="0"/>
                </a:rPr>
                <a:t> </a:t>
              </a:r>
              <a:r>
                <a:rPr lang="en-US" sz="2000" dirty="0" err="1">
                  <a:solidFill>
                    <a:schemeClr val="tx2">
                      <a:lumMod val="10000"/>
                    </a:schemeClr>
                  </a:solidFill>
                  <a:cs typeface="Arial" panose="020B0604020202020204" pitchFamily="34" charset="0"/>
                </a:rPr>
                <a:t>lý</a:t>
              </a:r>
              <a:r>
                <a:rPr lang="en-US" sz="2000" dirty="0">
                  <a:solidFill>
                    <a:schemeClr val="tx2">
                      <a:lumMod val="10000"/>
                    </a:schemeClr>
                  </a:solidFill>
                  <a:cs typeface="Arial" panose="020B0604020202020204" pitchFamily="34" charset="0"/>
                </a:rPr>
                <a:t> </a:t>
              </a:r>
              <a:r>
                <a:rPr lang="en-US" sz="2000" dirty="0" err="1">
                  <a:solidFill>
                    <a:schemeClr val="tx2">
                      <a:lumMod val="10000"/>
                    </a:schemeClr>
                  </a:solidFill>
                  <a:cs typeface="Arial" panose="020B0604020202020204" pitchFamily="34" charset="0"/>
                </a:rPr>
                <a:t>học</a:t>
              </a:r>
              <a:r>
                <a:rPr lang="en-US" sz="2000" dirty="0">
                  <a:solidFill>
                    <a:schemeClr val="tx2">
                      <a:lumMod val="10000"/>
                    </a:schemeClr>
                  </a:solidFill>
                  <a:cs typeface="Arial" panose="020B0604020202020204" pitchFamily="34" charset="0"/>
                </a:rPr>
                <a:t>”.</a:t>
              </a:r>
            </a:p>
          </p:txBody>
        </p:sp>
      </p:grpSp>
      <p:sp>
        <p:nvSpPr>
          <p:cNvPr id="10" name="Rounded Rectangle 9"/>
          <p:cNvSpPr/>
          <p:nvPr/>
        </p:nvSpPr>
        <p:spPr>
          <a:xfrm>
            <a:off x="456450" y="5314050"/>
            <a:ext cx="1727200" cy="910030"/>
          </a:xfrm>
          <a:prstGeom prst="roundRect">
            <a:avLst/>
          </a:prstGeom>
          <a:solidFill>
            <a:srgbClr val="CC0066"/>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r>
              <a:rPr lang="en-US" sz="2400" b="1" dirty="0" err="1">
                <a:solidFill>
                  <a:schemeClr val="bg1"/>
                </a:solidFill>
                <a:latin typeface="+mj-lt"/>
                <a:cs typeface="Times New Roman" panose="02020603050405020304" pitchFamily="18" charset="0"/>
              </a:rPr>
              <a:t>V.I.Lênin</a:t>
            </a:r>
            <a:endParaRPr lang="en-US" sz="2400" b="1" dirty="0">
              <a:solidFill>
                <a:schemeClr val="bg1"/>
              </a:solidFill>
              <a:latin typeface="+mj-lt"/>
              <a:cs typeface="Times New Roman" panose="02020603050405020304" pitchFamily="18" charset="0"/>
            </a:endParaRPr>
          </a:p>
        </p:txBody>
      </p:sp>
      <p:sp>
        <p:nvSpPr>
          <p:cNvPr id="11" name="TextBox 10"/>
          <p:cNvSpPr txBox="1"/>
          <p:nvPr/>
        </p:nvSpPr>
        <p:spPr>
          <a:xfrm>
            <a:off x="2509239" y="5716248"/>
            <a:ext cx="7391400" cy="1015663"/>
          </a:xfrm>
          <a:prstGeom prst="rect">
            <a:avLst/>
          </a:prstGeom>
          <a:solidFill>
            <a:schemeClr val="bg1"/>
          </a:solidFill>
        </p:spPr>
        <p:txBody>
          <a:bodyPr wrap="square">
            <a:spAutoFit/>
          </a:bodyPr>
          <a:lstStyle/>
          <a:p>
            <a:pPr algn="ctr" eaLnBrk="0" fontAlgn="base" hangingPunct="0">
              <a:spcBef>
                <a:spcPct val="0"/>
              </a:spcBef>
              <a:spcAft>
                <a:spcPct val="0"/>
              </a:spcAft>
              <a:defRPr/>
            </a:pPr>
            <a:r>
              <a:rPr lang="en-US" sz="2000" dirty="0">
                <a:solidFill>
                  <a:srgbClr val="3333CC"/>
                </a:solidFill>
                <a:latin typeface="Arial" panose="020B0604020202020204" pitchFamily="34" charset="0"/>
                <a:cs typeface="Arial" panose="020B0604020202020204" pitchFamily="34" charset="0"/>
              </a:rPr>
              <a:t>“</a:t>
            </a:r>
            <a:r>
              <a:rPr lang="en-US" sz="2000" dirty="0" err="1">
                <a:solidFill>
                  <a:srgbClr val="3333CC"/>
                </a:solidFill>
                <a:latin typeface="Arial" panose="020B0604020202020204" pitchFamily="34" charset="0"/>
                <a:cs typeface="Arial" panose="020B0604020202020204" pitchFamily="34" charset="0"/>
              </a:rPr>
              <a:t>Tinh</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thần</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cơ</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bản</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của</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vật</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lý</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học</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cũng</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như</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tất</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cả</a:t>
            </a:r>
            <a:r>
              <a:rPr lang="en-US" sz="2000" dirty="0">
                <a:solidFill>
                  <a:srgbClr val="3333CC"/>
                </a:solidFill>
                <a:latin typeface="Arial" panose="020B0604020202020204" pitchFamily="34" charset="0"/>
                <a:cs typeface="Arial" panose="020B0604020202020204" pitchFamily="34" charset="0"/>
              </a:rPr>
              <a:t> KHTN </a:t>
            </a:r>
            <a:r>
              <a:rPr lang="en-US" sz="2000" dirty="0" err="1">
                <a:solidFill>
                  <a:srgbClr val="3333CC"/>
                </a:solidFill>
                <a:latin typeface="Arial" panose="020B0604020202020204" pitchFamily="34" charset="0"/>
                <a:cs typeface="Arial" panose="020B0604020202020204" pitchFamily="34" charset="0"/>
              </a:rPr>
              <a:t>hiện</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đại</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sẽ</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chiến</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thắng</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tất</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cả</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mọi</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thứ</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khủng</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hoảng</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nhưng</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với</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điều</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kiện</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tất</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yếu</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là</a:t>
            </a:r>
            <a:r>
              <a:rPr lang="en-US" sz="2000" dirty="0">
                <a:solidFill>
                  <a:srgbClr val="3333CC"/>
                </a:solidFill>
                <a:latin typeface="Arial" panose="020B0604020202020204" pitchFamily="34" charset="0"/>
                <a:cs typeface="Arial" panose="020B0604020202020204" pitchFamily="34" charset="0"/>
              </a:rPr>
              <a:t> CNDVBC </a:t>
            </a:r>
            <a:r>
              <a:rPr lang="en-US" sz="2000" dirty="0" err="1">
                <a:solidFill>
                  <a:srgbClr val="3333CC"/>
                </a:solidFill>
                <a:latin typeface="Arial" panose="020B0604020202020204" pitchFamily="34" charset="0"/>
                <a:cs typeface="Arial" panose="020B0604020202020204" pitchFamily="34" charset="0"/>
              </a:rPr>
              <a:t>phải</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thay</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thế</a:t>
            </a:r>
            <a:r>
              <a:rPr lang="en-US" sz="2000" dirty="0">
                <a:solidFill>
                  <a:srgbClr val="3333CC"/>
                </a:solidFill>
                <a:latin typeface="Arial" panose="020B0604020202020204" pitchFamily="34" charset="0"/>
                <a:cs typeface="Arial" panose="020B0604020202020204" pitchFamily="34" charset="0"/>
              </a:rPr>
              <a:t> CNDV </a:t>
            </a:r>
            <a:r>
              <a:rPr lang="en-US" sz="2000" dirty="0" err="1">
                <a:solidFill>
                  <a:srgbClr val="3333CC"/>
                </a:solidFill>
                <a:latin typeface="Arial" panose="020B0604020202020204" pitchFamily="34" charset="0"/>
                <a:cs typeface="Arial" panose="020B0604020202020204" pitchFamily="34" charset="0"/>
              </a:rPr>
              <a:t>siêu</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hình</a:t>
            </a:r>
            <a:r>
              <a:rPr lang="en-US" sz="2000" dirty="0">
                <a:solidFill>
                  <a:srgbClr val="3333CC"/>
                </a:solidFill>
                <a:latin typeface="Arial" panose="020B0604020202020204" pitchFamily="34" charset="0"/>
                <a:cs typeface="Arial" panose="020B0604020202020204" pitchFamily="34" charset="0"/>
              </a:rPr>
              <a:t>”.</a:t>
            </a:r>
          </a:p>
        </p:txBody>
      </p:sp>
      <p:sp>
        <p:nvSpPr>
          <p:cNvPr id="14" name="Rectangle 13"/>
          <p:cNvSpPr/>
          <p:nvPr/>
        </p:nvSpPr>
        <p:spPr>
          <a:xfrm>
            <a:off x="659904" y="1649343"/>
            <a:ext cx="10853798" cy="707886"/>
          </a:xfrm>
          <a:prstGeom prst="rect">
            <a:avLst/>
          </a:prstGeom>
        </p:spPr>
        <p:txBody>
          <a:bodyPr wrap="square">
            <a:spAutoFit/>
          </a:bodyPr>
          <a:lstStyle/>
          <a:p>
            <a:pPr marL="285750" indent="-285750" algn="ctr">
              <a:buFont typeface="Wingdings" panose="05000000000000000000" pitchFamily="2" charset="2"/>
              <a:buChar char="Ø"/>
            </a:pPr>
            <a:r>
              <a:rPr lang="en-US" sz="2000" dirty="0" smtClean="0">
                <a:solidFill>
                  <a:srgbClr val="3333CC"/>
                </a:solidFill>
              </a:rPr>
              <a:t>K</a:t>
            </a:r>
            <a:r>
              <a:rPr lang="vi-VN" sz="2000" dirty="0" smtClean="0">
                <a:solidFill>
                  <a:srgbClr val="3333CC"/>
                </a:solidFill>
              </a:rPr>
              <a:t>hông </a:t>
            </a:r>
            <a:r>
              <a:rPr lang="vi-VN" sz="2000" dirty="0">
                <a:solidFill>
                  <a:srgbClr val="3333CC"/>
                </a:solidFill>
              </a:rPr>
              <a:t>ít nhà khoa học và triết học đứng trên lập trường duy vật tự phát, siêu hình đã hoang mang, dao động, hoài nghi tính đúng đắn của </a:t>
            </a:r>
            <a:r>
              <a:rPr lang="en-US" sz="2000" dirty="0" smtClean="0">
                <a:solidFill>
                  <a:srgbClr val="3333CC"/>
                </a:solidFill>
              </a:rPr>
              <a:t>CNDV.</a:t>
            </a:r>
            <a:endParaRPr lang="en-US" sz="2000" dirty="0">
              <a:solidFill>
                <a:srgbClr val="3333CC"/>
              </a:solidFill>
            </a:endParaRPr>
          </a:p>
        </p:txBody>
      </p:sp>
      <p:sp>
        <p:nvSpPr>
          <p:cNvPr id="15" name="Rectangle 14"/>
          <p:cNvSpPr/>
          <p:nvPr/>
        </p:nvSpPr>
        <p:spPr>
          <a:xfrm>
            <a:off x="818297" y="4990884"/>
            <a:ext cx="9412897" cy="646331"/>
          </a:xfrm>
          <a:prstGeom prst="rect">
            <a:avLst/>
          </a:prstGeom>
        </p:spPr>
        <p:txBody>
          <a:bodyPr wrap="square">
            <a:spAutoFit/>
          </a:bodyPr>
          <a:lstStyle/>
          <a:p>
            <a:pPr algn="ctr"/>
            <a:r>
              <a:rPr lang="en-US" dirty="0" smtClean="0">
                <a:solidFill>
                  <a:srgbClr val="C00000"/>
                </a:solidFill>
                <a:latin typeface="Abel"/>
                <a:cs typeface="Times New Roman" panose="02020603050405020304" pitchFamily="18" charset="0"/>
              </a:rPr>
              <a:t>→ </a:t>
            </a:r>
            <a:r>
              <a:rPr lang="en-US" dirty="0" smtClean="0">
                <a:solidFill>
                  <a:srgbClr val="C00000"/>
                </a:solidFill>
                <a:latin typeface="Abel"/>
              </a:rPr>
              <a:t>N</a:t>
            </a:r>
            <a:r>
              <a:rPr lang="vi-VN" dirty="0" smtClean="0">
                <a:solidFill>
                  <a:srgbClr val="C00000"/>
                </a:solidFill>
                <a:latin typeface="Abel"/>
              </a:rPr>
              <a:t>hiều </a:t>
            </a:r>
            <a:r>
              <a:rPr lang="vi-VN" dirty="0">
                <a:solidFill>
                  <a:srgbClr val="C00000"/>
                </a:solidFill>
                <a:latin typeface="Abel"/>
              </a:rPr>
              <a:t>nhà khoa học tự nhiên trượt từ chủ nghĩa duy vật máy móc, siêu hình sang chủ nghĩa tương đối, rồi rơi vào chủ nghĩa duy tâm</a:t>
            </a:r>
            <a:endParaRPr lang="en-US" dirty="0">
              <a:solidFill>
                <a:srgbClr val="C00000"/>
              </a:solidFill>
              <a:latin typeface="Abel"/>
            </a:endParaRPr>
          </a:p>
        </p:txBody>
      </p:sp>
      <p:pic>
        <p:nvPicPr>
          <p:cNvPr id="1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667946187"/>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012159" y="1139710"/>
            <a:ext cx="6170023" cy="6061166"/>
          </a:xfrm>
          <a:prstGeom prst="rect">
            <a:avLst/>
          </a:prstGeom>
        </p:spPr>
      </p:pic>
      <p:grpSp>
        <p:nvGrpSpPr>
          <p:cNvPr id="3" name="Group 2"/>
          <p:cNvGrpSpPr/>
          <p:nvPr/>
        </p:nvGrpSpPr>
        <p:grpSpPr>
          <a:xfrm>
            <a:off x="2286000" y="3350043"/>
            <a:ext cx="1960804" cy="3358377"/>
            <a:chOff x="3703470" y="2964313"/>
            <a:chExt cx="2685298" cy="2836786"/>
          </a:xfrm>
        </p:grpSpPr>
        <p:pic>
          <p:nvPicPr>
            <p:cNvPr id="4" name="Picture 3"/>
            <p:cNvPicPr>
              <a:picLocks noChangeAspect="1"/>
            </p:cNvPicPr>
            <p:nvPr/>
          </p:nvPicPr>
          <p:blipFill>
            <a:blip r:embed="rId3"/>
            <a:stretch>
              <a:fillRect/>
            </a:stretch>
          </p:blipFill>
          <p:spPr>
            <a:xfrm>
              <a:off x="3703470" y="2964313"/>
              <a:ext cx="1421983" cy="1485141"/>
            </a:xfrm>
            <a:prstGeom prst="rect">
              <a:avLst/>
            </a:prstGeom>
          </p:spPr>
        </p:pic>
        <p:pic>
          <p:nvPicPr>
            <p:cNvPr id="5" name="Picture 4" descr="Image result for cÃ¢y máº§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25453" y="2964313"/>
              <a:ext cx="1263315" cy="1485141"/>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p:cNvPicPr>
              <a:picLocks noChangeAspect="1"/>
            </p:cNvPicPr>
            <p:nvPr/>
          </p:nvPicPr>
          <p:blipFill>
            <a:blip r:embed="rId5"/>
            <a:stretch>
              <a:fillRect/>
            </a:stretch>
          </p:blipFill>
          <p:spPr>
            <a:xfrm>
              <a:off x="3703470" y="4449454"/>
              <a:ext cx="2685298" cy="1351645"/>
            </a:xfrm>
            <a:prstGeom prst="rect">
              <a:avLst/>
            </a:prstGeom>
          </p:spPr>
        </p:pic>
      </p:grpSp>
      <p:grpSp>
        <p:nvGrpSpPr>
          <p:cNvPr id="7" name="Group 6"/>
          <p:cNvGrpSpPr/>
          <p:nvPr/>
        </p:nvGrpSpPr>
        <p:grpSpPr>
          <a:xfrm>
            <a:off x="230185" y="3728545"/>
            <a:ext cx="1896619" cy="3056475"/>
            <a:chOff x="7303165" y="1958381"/>
            <a:chExt cx="2854676" cy="2577261"/>
          </a:xfrm>
        </p:grpSpPr>
        <p:pic>
          <p:nvPicPr>
            <p:cNvPr id="8" name="Picture 7" descr="images[9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03165" y="1958381"/>
              <a:ext cx="1323474" cy="1344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7" descr="planet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00001" y="1958381"/>
              <a:ext cx="1557839" cy="1344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4" descr="Sao"/>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303165" y="3302897"/>
              <a:ext cx="2854676" cy="12327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 name="Group 10"/>
          <p:cNvGrpSpPr/>
          <p:nvPr/>
        </p:nvGrpSpPr>
        <p:grpSpPr>
          <a:xfrm>
            <a:off x="4419600" y="3024459"/>
            <a:ext cx="1960804" cy="3216994"/>
            <a:chOff x="1004973" y="3320715"/>
            <a:chExt cx="3037638" cy="3008173"/>
          </a:xfrm>
        </p:grpSpPr>
        <p:pic>
          <p:nvPicPr>
            <p:cNvPr id="12" name="Picture 11"/>
            <p:cNvPicPr>
              <a:picLocks noChangeAspect="1"/>
            </p:cNvPicPr>
            <p:nvPr/>
          </p:nvPicPr>
          <p:blipFill>
            <a:blip r:embed="rId9"/>
            <a:stretch>
              <a:fillRect/>
            </a:stretch>
          </p:blipFill>
          <p:spPr>
            <a:xfrm>
              <a:off x="2541839" y="3344779"/>
              <a:ext cx="1500771" cy="1062390"/>
            </a:xfrm>
            <a:prstGeom prst="rect">
              <a:avLst/>
            </a:prstGeom>
            <a:ln>
              <a:noFill/>
            </a:ln>
            <a:effectLst>
              <a:outerShdw blurRad="190500" algn="tl" rotWithShape="0">
                <a:srgbClr val="000000">
                  <a:alpha val="70000"/>
                </a:srgbClr>
              </a:outerShdw>
            </a:effectLst>
          </p:spPr>
        </p:pic>
        <p:pic>
          <p:nvPicPr>
            <p:cNvPr id="13" name="Picture 2" descr="Image result for tháº¿ giá»i loÃ i vÆ°á»£n"/>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41069" y="4403279"/>
              <a:ext cx="3001542" cy="1925609"/>
            </a:xfrm>
            <a:prstGeom prst="rect">
              <a:avLst/>
            </a:prstGeom>
            <a:ln>
              <a:noFill/>
            </a:ln>
            <a:effectLst>
              <a:outerShdw blurRad="190500" algn="tl" rotWithShape="0">
                <a:srgbClr val="000000">
                  <a:alpha val="70000"/>
                </a:srgbClr>
              </a:outerShdw>
            </a:effectLst>
            <a:extLst>
              <a:ext uri="{909E8E84-426E-40DD-AFC4-6F175D3DCCD1}">
                <a14:hiddenFill xmlns:a14="http://schemas.microsoft.com/office/drawing/2010/main">
                  <a:solidFill>
                    <a:srgbClr val="FFFFFF"/>
                  </a:solidFill>
                </a14:hiddenFill>
              </a:ext>
            </a:extLst>
          </p:spPr>
        </p:pic>
        <p:pic>
          <p:nvPicPr>
            <p:cNvPr id="14" name="Picture 8" descr="animals-CM 70 Ng Chi Thanh (17)"/>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004973" y="3320715"/>
              <a:ext cx="1521659" cy="1123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5" name="Picture 14"/>
          <p:cNvPicPr>
            <a:picLocks noChangeAspect="1"/>
          </p:cNvPicPr>
          <p:nvPr/>
        </p:nvPicPr>
        <p:blipFill>
          <a:blip r:embed="rId12"/>
          <a:stretch>
            <a:fillRect/>
          </a:stretch>
        </p:blipFill>
        <p:spPr>
          <a:xfrm>
            <a:off x="7042440" y="2016954"/>
            <a:ext cx="2666559" cy="3298222"/>
          </a:xfrm>
          <a:prstGeom prst="rect">
            <a:avLst/>
          </a:prstGeom>
        </p:spPr>
      </p:pic>
      <p:sp>
        <p:nvSpPr>
          <p:cNvPr id="16" name="WordArt 9"/>
          <p:cNvSpPr>
            <a:spLocks noChangeArrowheads="1" noChangeShapeType="1" noTextEdit="1"/>
          </p:cNvSpPr>
          <p:nvPr/>
        </p:nvSpPr>
        <p:spPr bwMode="auto">
          <a:xfrm rot="1619728">
            <a:off x="6666701" y="1702501"/>
            <a:ext cx="3496211" cy="4234858"/>
          </a:xfrm>
          <a:prstGeom prst="rect">
            <a:avLst/>
          </a:prstGeom>
        </p:spPr>
        <p:txBody>
          <a:bodyPr spcFirstLastPara="1" wrap="none" fromWordArt="1">
            <a:prstTxWarp prst="textArchUp">
              <a:avLst>
                <a:gd name="adj" fmla="val 10800004"/>
              </a:avLst>
            </a:prstTxWarp>
          </a:bodyPr>
          <a:lstStyle/>
          <a:p>
            <a:pPr algn="ctr" eaLnBrk="0" fontAlgn="base" hangingPunct="0">
              <a:spcBef>
                <a:spcPct val="0"/>
              </a:spcBef>
              <a:spcAft>
                <a:spcPct val="0"/>
              </a:spcAft>
            </a:pPr>
            <a:r>
              <a:rPr lang="vi-VN" sz="3200" b="1" kern="10" dirty="0">
                <a:ln w="9525">
                  <a:solidFill>
                    <a:srgbClr val="FF0000"/>
                  </a:solidFill>
                  <a:round/>
                  <a:headEnd/>
                  <a:tailEnd/>
                </a:ln>
                <a:solidFill>
                  <a:srgbClr val="0000FF"/>
                </a:solidFill>
                <a:ea typeface="SimSun" panose="02010600030101010101" pitchFamily="2" charset="-122"/>
                <a:cs typeface="Arial" panose="020B0604020202020204" pitchFamily="34" charset="0"/>
              </a:rPr>
              <a:t>VẬT CHẤT TỒN TẠI DƯỚI CÁC HÌNH THÁI VÔ CÙNG ĐA DẠNG</a:t>
            </a:r>
            <a:r>
              <a:rPr lang="en-US" sz="3200" b="1" kern="10" dirty="0">
                <a:ln w="9525">
                  <a:solidFill>
                    <a:srgbClr val="FF0000"/>
                  </a:solidFill>
                  <a:round/>
                  <a:headEnd/>
                  <a:tailEnd/>
                </a:ln>
                <a:solidFill>
                  <a:srgbClr val="0000FF"/>
                </a:solidFill>
                <a:latin typeface="Calibri"/>
                <a:ea typeface="SimSun" panose="02010600030101010101" pitchFamily="2" charset="-122"/>
                <a:cs typeface="Arial" panose="020B0604020202020204" pitchFamily="34" charset="0"/>
              </a:rPr>
              <a:t> THỐNG NHẤT Ở TÍNH VẬT CHẤT</a:t>
            </a:r>
            <a:endParaRPr lang="en-US" sz="3200" b="1" kern="10" dirty="0">
              <a:ln w="9525">
                <a:solidFill>
                  <a:srgbClr val="FF0000"/>
                </a:solidFill>
                <a:round/>
                <a:headEnd/>
                <a:tailEnd/>
              </a:ln>
              <a:solidFill>
                <a:srgbClr val="0000FF"/>
              </a:solidFill>
              <a:ea typeface="SimSun" panose="02010600030101010101" pitchFamily="2" charset="-122"/>
              <a:cs typeface="Arial" panose="020B0604020202020204" pitchFamily="34" charset="0"/>
            </a:endParaRPr>
          </a:p>
        </p:txBody>
      </p:sp>
      <p:sp>
        <p:nvSpPr>
          <p:cNvPr id="17" name="Rectangle 16"/>
          <p:cNvSpPr/>
          <p:nvPr/>
        </p:nvSpPr>
        <p:spPr>
          <a:xfrm>
            <a:off x="61966" y="2099690"/>
            <a:ext cx="5632719" cy="1015663"/>
          </a:xfrm>
          <a:prstGeom prst="rect">
            <a:avLst/>
          </a:prstGeom>
        </p:spPr>
        <p:txBody>
          <a:bodyPr wrap="square">
            <a:spAutoFit/>
          </a:bodyPr>
          <a:lstStyle/>
          <a:p>
            <a:pPr marL="342900" lvl="0" indent="-342900" algn="ctr">
              <a:spcBef>
                <a:spcPct val="20000"/>
              </a:spcBef>
              <a:defRPr/>
            </a:pPr>
            <a:r>
              <a:rPr lang="en-US" sz="2000" dirty="0">
                <a:solidFill>
                  <a:prstClr val="black"/>
                </a:solidFill>
                <a:latin typeface="Times New Roman" pitchFamily="18" charset="0"/>
                <a:ea typeface="黑体" pitchFamily="49" charset="-122"/>
                <a:cs typeface="Times New Roman" pitchFamily="18" charset="0"/>
              </a:rPr>
              <a:t>	</a:t>
            </a:r>
            <a:r>
              <a:rPr lang="vi-VN" sz="2000" dirty="0">
                <a:solidFill>
                  <a:prstClr val="black"/>
                </a:solidFill>
                <a:latin typeface="Times New Roman" pitchFamily="18" charset="0"/>
                <a:ea typeface="黑体" pitchFamily="49" charset="-122"/>
                <a:cs typeface="Times New Roman" pitchFamily="18" charset="0"/>
              </a:rPr>
              <a:t>TỪ VẬT CHẤT TỰ NHIÊN CHƯA CÓ SỰ SỐNG ...ĐẾN VẬT CHẤT TỰ NHIÊN PHÁT SINH, TỒN TẠI SỰ SỐNG</a:t>
            </a:r>
          </a:p>
        </p:txBody>
      </p:sp>
      <p:sp>
        <p:nvSpPr>
          <p:cNvPr id="18" name="Rectangle 17"/>
          <p:cNvSpPr/>
          <p:nvPr/>
        </p:nvSpPr>
        <p:spPr>
          <a:xfrm>
            <a:off x="6761376" y="5434773"/>
            <a:ext cx="3194938" cy="1323439"/>
          </a:xfrm>
          <a:prstGeom prst="rect">
            <a:avLst/>
          </a:prstGeom>
        </p:spPr>
        <p:txBody>
          <a:bodyPr wrap="square">
            <a:spAutoFit/>
          </a:bodyPr>
          <a:lstStyle/>
          <a:p>
            <a:pPr algn="ctr"/>
            <a:r>
              <a:rPr lang="vi-VN" sz="2000" b="1" dirty="0">
                <a:solidFill>
                  <a:srgbClr val="FF0000"/>
                </a:solidFill>
                <a:cs typeface="Times New Roman" panose="02020603050405020304" pitchFamily="18" charset="0"/>
              </a:rPr>
              <a:t>... VÀ, SỰ XUẤT HIỆN CON NGƯỜI  VỚI TỔ CHỨC XÃ HỘI LOÀI NGƯỜI .....</a:t>
            </a:r>
          </a:p>
        </p:txBody>
      </p:sp>
      <p:sp>
        <p:nvSpPr>
          <p:cNvPr id="19" name="TextBox 6"/>
          <p:cNvSpPr txBox="1">
            <a:spLocks noChangeArrowheads="1"/>
          </p:cNvSpPr>
          <p:nvPr/>
        </p:nvSpPr>
        <p:spPr bwMode="auto">
          <a:xfrm>
            <a:off x="812166" y="1221977"/>
            <a:ext cx="84582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a:solidFill>
                  <a:srgbClr val="000000"/>
                </a:solidFill>
                <a:latin typeface="+mn-lt"/>
                <a:cs typeface="Times New Roman" panose="02020603050405020304" pitchFamily="18" charset="0"/>
              </a:rPr>
              <a:t>c. Quan </a:t>
            </a:r>
            <a:r>
              <a:rPr lang="en-US" altLang="en-US" sz="2800" b="1" dirty="0" err="1">
                <a:solidFill>
                  <a:srgbClr val="000000"/>
                </a:solidFill>
                <a:latin typeface="+mn-lt"/>
                <a:cs typeface="Times New Roman" panose="02020603050405020304" pitchFamily="18" charset="0"/>
              </a:rPr>
              <a:t>niệm</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của</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triết</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học</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Mác</a:t>
            </a:r>
            <a:r>
              <a:rPr lang="en-US" altLang="en-US" sz="2800" b="1" dirty="0">
                <a:solidFill>
                  <a:srgbClr val="000000"/>
                </a:solidFill>
                <a:latin typeface="+mn-lt"/>
                <a:cs typeface="Times New Roman" panose="02020603050405020304" pitchFamily="18" charset="0"/>
              </a:rPr>
              <a:t> - </a:t>
            </a:r>
            <a:r>
              <a:rPr lang="en-US" altLang="en-US" sz="2800" b="1" dirty="0" err="1">
                <a:solidFill>
                  <a:srgbClr val="000000"/>
                </a:solidFill>
                <a:latin typeface="+mn-lt"/>
                <a:cs typeface="Times New Roman" panose="02020603050405020304" pitchFamily="18" charset="0"/>
              </a:rPr>
              <a:t>Lênin</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về</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vật</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chất</a:t>
            </a:r>
            <a:r>
              <a:rPr lang="en-US" altLang="en-US" sz="2800" b="1" dirty="0">
                <a:solidFill>
                  <a:srgbClr val="660066"/>
                </a:solidFill>
                <a:latin typeface="+mn-lt"/>
                <a:cs typeface="Times New Roman" panose="02020603050405020304" pitchFamily="18" charset="0"/>
              </a:rPr>
              <a:t>  </a:t>
            </a:r>
          </a:p>
        </p:txBody>
      </p:sp>
      <p:sp>
        <p:nvSpPr>
          <p:cNvPr id="20" name="Text Box 2"/>
          <p:cNvSpPr txBox="1">
            <a:spLocks noChangeArrowheads="1"/>
          </p:cNvSpPr>
          <p:nvPr/>
        </p:nvSpPr>
        <p:spPr bwMode="auto">
          <a:xfrm>
            <a:off x="291705" y="1683288"/>
            <a:ext cx="4347826" cy="4616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fontAlgn="base">
              <a:spcBef>
                <a:spcPct val="50000"/>
              </a:spcBef>
              <a:spcAft>
                <a:spcPct val="0"/>
              </a:spcAft>
              <a:buClrTx/>
              <a:buFont typeface="Wingdings" panose="05000000000000000000" pitchFamily="2" charset="2"/>
              <a:buChar char="q"/>
            </a:pPr>
            <a:r>
              <a:rPr lang="en-US" sz="2200" b="1" i="1" dirty="0">
                <a:solidFill>
                  <a:srgbClr val="3333CC"/>
                </a:solidFill>
                <a:latin typeface="Times New Roman" panose="02020603050405020304" pitchFamily="18" charset="0"/>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Quan</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điểm</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của</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Ăngghen</a:t>
            </a:r>
            <a:endParaRPr lang="en-US" sz="2400" b="1" dirty="0">
              <a:solidFill>
                <a:srgbClr val="3333CC"/>
              </a:solidFill>
              <a:ea typeface="SimSun" panose="02010600030101010101" pitchFamily="2" charset="-122"/>
              <a:cs typeface="Arial" panose="020B0604020202020204" pitchFamily="34" charset="0"/>
            </a:endParaRPr>
          </a:p>
        </p:txBody>
      </p:sp>
      <p:pic>
        <p:nvPicPr>
          <p:cNvPr id="21" name="Picture 20"/>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25712" y="89631"/>
            <a:ext cx="1212621" cy="2432820"/>
          </a:xfrm>
          <a:prstGeom prst="rect">
            <a:avLst/>
          </a:prstGeom>
        </p:spPr>
      </p:pic>
      <p:pic>
        <p:nvPicPr>
          <p:cNvPr id="26"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0" y="-18443"/>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74852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0" presetClass="entr" presetSubtype="0"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1000" fill="hold"/>
                                        <p:tgtEl>
                                          <p:spTgt spid="16"/>
                                        </p:tgtEl>
                                        <p:attrNameLst>
                                          <p:attrName>ppt_w</p:attrName>
                                        </p:attrNameLst>
                                      </p:cBhvr>
                                      <p:tavLst>
                                        <p:tav tm="0">
                                          <p:val>
                                            <p:strVal val="#ppt_w+.3"/>
                                          </p:val>
                                        </p:tav>
                                        <p:tav tm="100000">
                                          <p:val>
                                            <p:strVal val="#ppt_w"/>
                                          </p:val>
                                        </p:tav>
                                      </p:tavLst>
                                    </p:anim>
                                    <p:anim calcmode="lin" valueType="num">
                                      <p:cBhvr>
                                        <p:cTn id="8" dur="1000" fill="hold"/>
                                        <p:tgtEl>
                                          <p:spTgt spid="16"/>
                                        </p:tgtEl>
                                        <p:attrNameLst>
                                          <p:attrName>ppt_h</p:attrName>
                                        </p:attrNameLst>
                                      </p:cBhvr>
                                      <p:tavLst>
                                        <p:tav tm="0">
                                          <p:val>
                                            <p:strVal val="#ppt_h"/>
                                          </p:val>
                                        </p:tav>
                                        <p:tav tm="100000">
                                          <p:val>
                                            <p:strVal val="#ppt_h"/>
                                          </p:val>
                                        </p:tav>
                                      </p:tavLst>
                                    </p:anim>
                                    <p:animEffect transition="in" filter="fade">
                                      <p:cBhvr>
                                        <p:cTn id="9"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7524206" cy="6858000"/>
          </a:xfrm>
          <a:prstGeom prst="rect">
            <a:avLst/>
          </a:prstGeom>
        </p:spPr>
      </p:pic>
      <p:sp>
        <p:nvSpPr>
          <p:cNvPr id="3" name="TextBox 6"/>
          <p:cNvSpPr txBox="1">
            <a:spLocks noChangeArrowheads="1"/>
          </p:cNvSpPr>
          <p:nvPr/>
        </p:nvSpPr>
        <p:spPr bwMode="auto">
          <a:xfrm>
            <a:off x="3396613" y="1454534"/>
            <a:ext cx="75714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a:solidFill>
                  <a:srgbClr val="000000"/>
                </a:solidFill>
                <a:latin typeface="+mn-lt"/>
                <a:cs typeface="Times New Roman" panose="02020603050405020304" pitchFamily="18" charset="0"/>
              </a:rPr>
              <a:t>c. </a:t>
            </a:r>
            <a:r>
              <a:rPr lang="en-US" altLang="en-US" sz="2800" b="1" dirty="0" err="1">
                <a:solidFill>
                  <a:srgbClr val="000000"/>
                </a:solidFill>
                <a:latin typeface="+mn-lt"/>
                <a:cs typeface="Times New Roman" panose="02020603050405020304" pitchFamily="18" charset="0"/>
              </a:rPr>
              <a:t>Quan</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niệm</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của</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triết</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học</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Mác</a:t>
            </a:r>
            <a:r>
              <a:rPr lang="en-US" altLang="en-US" sz="2800" b="1" dirty="0">
                <a:solidFill>
                  <a:srgbClr val="000000"/>
                </a:solidFill>
                <a:latin typeface="+mn-lt"/>
                <a:cs typeface="Times New Roman" panose="02020603050405020304" pitchFamily="18" charset="0"/>
              </a:rPr>
              <a:t> - </a:t>
            </a:r>
            <a:r>
              <a:rPr lang="en-US" altLang="en-US" sz="2800" b="1" dirty="0" err="1">
                <a:solidFill>
                  <a:srgbClr val="000000"/>
                </a:solidFill>
                <a:latin typeface="+mn-lt"/>
                <a:cs typeface="Times New Roman" panose="02020603050405020304" pitchFamily="18" charset="0"/>
              </a:rPr>
              <a:t>Lênin</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về</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vật</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chất</a:t>
            </a:r>
            <a:r>
              <a:rPr lang="en-US" altLang="en-US" sz="2800" b="1" dirty="0">
                <a:solidFill>
                  <a:srgbClr val="000000"/>
                </a:solidFill>
                <a:latin typeface="+mn-lt"/>
                <a:cs typeface="Times New Roman" panose="02020603050405020304" pitchFamily="18" charset="0"/>
              </a:rPr>
              <a:t> </a:t>
            </a:r>
            <a:r>
              <a:rPr lang="en-US" altLang="en-US" sz="2800" b="1" dirty="0">
                <a:solidFill>
                  <a:srgbClr val="660066"/>
                </a:solidFill>
                <a:latin typeface="+mn-lt"/>
                <a:cs typeface="Times New Roman" panose="02020603050405020304" pitchFamily="18" charset="0"/>
              </a:rPr>
              <a:t> </a:t>
            </a:r>
          </a:p>
        </p:txBody>
      </p:sp>
      <p:sp>
        <p:nvSpPr>
          <p:cNvPr id="4" name="Text Box 2"/>
          <p:cNvSpPr txBox="1">
            <a:spLocks noChangeArrowheads="1"/>
          </p:cNvSpPr>
          <p:nvPr/>
        </p:nvSpPr>
        <p:spPr bwMode="auto">
          <a:xfrm>
            <a:off x="3048000" y="2133600"/>
            <a:ext cx="7920037" cy="4619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fontAlgn="base">
              <a:spcBef>
                <a:spcPct val="50000"/>
              </a:spcBef>
              <a:spcAft>
                <a:spcPct val="0"/>
              </a:spcAft>
              <a:buClrTx/>
              <a:buFont typeface="Wingdings" panose="05000000000000000000" pitchFamily="2" charset="2"/>
              <a:buChar char="q"/>
            </a:pPr>
            <a:r>
              <a:rPr lang="en-US" sz="2400" b="1" dirty="0" err="1">
                <a:solidFill>
                  <a:srgbClr val="3333CC"/>
                </a:solidFill>
                <a:ea typeface="SimSun" panose="02010600030101010101" pitchFamily="2" charset="-122"/>
                <a:cs typeface="Arial" panose="020B0604020202020204" pitchFamily="34" charset="0"/>
              </a:rPr>
              <a:t>Quan</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điểm</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của</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V.I.Lênin</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về</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phạm</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trù</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vật</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chất</a:t>
            </a:r>
            <a:r>
              <a:rPr lang="en-US" sz="2400" b="1" dirty="0">
                <a:solidFill>
                  <a:srgbClr val="3333CC"/>
                </a:solidFill>
                <a:ea typeface="SimSun" panose="02010600030101010101" pitchFamily="2" charset="-122"/>
                <a:cs typeface="Arial" panose="020B0604020202020204" pitchFamily="34" charset="0"/>
              </a:rPr>
              <a:t>:</a:t>
            </a:r>
          </a:p>
        </p:txBody>
      </p:sp>
      <p:graphicFrame>
        <p:nvGraphicFramePr>
          <p:cNvPr id="5" name="Diagram 4"/>
          <p:cNvGraphicFramePr/>
          <p:nvPr>
            <p:extLst>
              <p:ext uri="{D42A27DB-BD31-4B8C-83A1-F6EECF244321}">
                <p14:modId xmlns:p14="http://schemas.microsoft.com/office/powerpoint/2010/main" val="2234796926"/>
              </p:ext>
            </p:extLst>
          </p:nvPr>
        </p:nvGraphicFramePr>
        <p:xfrm>
          <a:off x="2778918" y="2667000"/>
          <a:ext cx="8458200" cy="40386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7" name="Group 21"/>
          <p:cNvGrpSpPr>
            <a:grpSpLocks/>
          </p:cNvGrpSpPr>
          <p:nvPr/>
        </p:nvGrpSpPr>
        <p:grpSpPr bwMode="auto">
          <a:xfrm flipV="1">
            <a:off x="4994227" y="1977754"/>
            <a:ext cx="3381493" cy="13648"/>
            <a:chOff x="-597" y="576"/>
            <a:chExt cx="4467" cy="13648"/>
          </a:xfrm>
        </p:grpSpPr>
        <p:sp>
          <p:nvSpPr>
            <p:cNvPr id="8"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1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6255658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613472"/>
            <a:ext cx="12192000" cy="4258491"/>
          </a:xfrm>
          <a:prstGeom prst="rect">
            <a:avLst/>
          </a:prstGeom>
        </p:spPr>
      </p:pic>
      <p:sp>
        <p:nvSpPr>
          <p:cNvPr id="3" name="Up Ribbon 2"/>
          <p:cNvSpPr/>
          <p:nvPr/>
        </p:nvSpPr>
        <p:spPr>
          <a:xfrm>
            <a:off x="4204997" y="2613472"/>
            <a:ext cx="7031865" cy="927279"/>
          </a:xfrm>
          <a:prstGeom prst="ribbon2">
            <a:avLst/>
          </a:prstGeom>
          <a:solidFill>
            <a:srgbClr val="33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50000"/>
              </a:spcBef>
              <a:spcAft>
                <a:spcPct val="0"/>
              </a:spcAft>
            </a:pPr>
            <a:r>
              <a:rPr lang="en-US" sz="2400" b="1" dirty="0" err="1">
                <a:solidFill>
                  <a:schemeClr val="bg1"/>
                </a:solidFill>
                <a:latin typeface="+mj-lt"/>
                <a:ea typeface="SimSun" panose="02010600030101010101" pitchFamily="2" charset="-122"/>
                <a:cs typeface="Arial" panose="020B0604020202020204" pitchFamily="34" charset="0"/>
              </a:rPr>
              <a:t>Định</a:t>
            </a:r>
            <a:r>
              <a:rPr lang="en-US" sz="2400" b="1" dirty="0">
                <a:solidFill>
                  <a:schemeClr val="bg1"/>
                </a:solidFill>
                <a:latin typeface="+mj-lt"/>
                <a:ea typeface="SimSun" panose="02010600030101010101" pitchFamily="2" charset="-122"/>
                <a:cs typeface="Arial" panose="020B0604020202020204" pitchFamily="34" charset="0"/>
              </a:rPr>
              <a:t> </a:t>
            </a:r>
            <a:r>
              <a:rPr lang="en-US" sz="2400" b="1" dirty="0" err="1">
                <a:solidFill>
                  <a:schemeClr val="bg1"/>
                </a:solidFill>
                <a:latin typeface="+mj-lt"/>
                <a:ea typeface="SimSun" panose="02010600030101010101" pitchFamily="2" charset="-122"/>
                <a:cs typeface="Arial" panose="020B0604020202020204" pitchFamily="34" charset="0"/>
              </a:rPr>
              <a:t>nghĩa</a:t>
            </a:r>
            <a:r>
              <a:rPr lang="en-US" sz="2400" b="1" dirty="0">
                <a:solidFill>
                  <a:schemeClr val="bg1"/>
                </a:solidFill>
                <a:latin typeface="+mj-lt"/>
                <a:ea typeface="SimSun" panose="02010600030101010101" pitchFamily="2" charset="-122"/>
                <a:cs typeface="Arial" panose="020B0604020202020204" pitchFamily="34" charset="0"/>
              </a:rPr>
              <a:t> </a:t>
            </a:r>
            <a:r>
              <a:rPr lang="en-US" sz="2400" b="1" dirty="0" err="1">
                <a:solidFill>
                  <a:schemeClr val="bg1"/>
                </a:solidFill>
                <a:latin typeface="+mj-lt"/>
                <a:ea typeface="SimSun" panose="02010600030101010101" pitchFamily="2" charset="-122"/>
                <a:cs typeface="Arial" panose="020B0604020202020204" pitchFamily="34" charset="0"/>
              </a:rPr>
              <a:t>của</a:t>
            </a:r>
            <a:r>
              <a:rPr lang="en-US" sz="2400" b="1" dirty="0">
                <a:solidFill>
                  <a:schemeClr val="bg1"/>
                </a:solidFill>
                <a:latin typeface="+mj-lt"/>
                <a:ea typeface="SimSun" panose="02010600030101010101" pitchFamily="2" charset="-122"/>
                <a:cs typeface="Arial" panose="020B0604020202020204" pitchFamily="34" charset="0"/>
              </a:rPr>
              <a:t> </a:t>
            </a:r>
            <a:r>
              <a:rPr lang="en-US" sz="2400" b="1" dirty="0" err="1">
                <a:solidFill>
                  <a:schemeClr val="bg1"/>
                </a:solidFill>
                <a:latin typeface="+mj-lt"/>
                <a:ea typeface="SimSun" panose="02010600030101010101" pitchFamily="2" charset="-122"/>
                <a:cs typeface="Arial" panose="020B0604020202020204" pitchFamily="34" charset="0"/>
              </a:rPr>
              <a:t>V.I.Lênin</a:t>
            </a:r>
            <a:r>
              <a:rPr lang="en-US" sz="2400" b="1" dirty="0">
                <a:solidFill>
                  <a:schemeClr val="bg1"/>
                </a:solidFill>
                <a:latin typeface="+mj-lt"/>
                <a:ea typeface="SimSun" panose="02010600030101010101" pitchFamily="2" charset="-122"/>
                <a:cs typeface="Arial" panose="020B0604020202020204" pitchFamily="34" charset="0"/>
              </a:rPr>
              <a:t> </a:t>
            </a:r>
            <a:r>
              <a:rPr lang="en-US" sz="2400" b="1" dirty="0" err="1">
                <a:solidFill>
                  <a:schemeClr val="bg1"/>
                </a:solidFill>
                <a:latin typeface="+mj-lt"/>
                <a:ea typeface="SimSun" panose="02010600030101010101" pitchFamily="2" charset="-122"/>
                <a:cs typeface="Arial" panose="020B0604020202020204" pitchFamily="34" charset="0"/>
              </a:rPr>
              <a:t>về</a:t>
            </a:r>
            <a:r>
              <a:rPr lang="en-US" sz="2400" b="1" dirty="0">
                <a:solidFill>
                  <a:schemeClr val="bg1"/>
                </a:solidFill>
                <a:latin typeface="+mj-lt"/>
                <a:ea typeface="SimSun" panose="02010600030101010101" pitchFamily="2" charset="-122"/>
                <a:cs typeface="Arial" panose="020B0604020202020204" pitchFamily="34" charset="0"/>
              </a:rPr>
              <a:t> </a:t>
            </a:r>
            <a:r>
              <a:rPr lang="en-US" sz="2400" b="1" dirty="0" err="1">
                <a:solidFill>
                  <a:schemeClr val="bg1"/>
                </a:solidFill>
                <a:latin typeface="+mj-lt"/>
                <a:ea typeface="SimSun" panose="02010600030101010101" pitchFamily="2" charset="-122"/>
                <a:cs typeface="Arial" panose="020B0604020202020204" pitchFamily="34" charset="0"/>
              </a:rPr>
              <a:t>vật</a:t>
            </a:r>
            <a:r>
              <a:rPr lang="en-US" sz="2400" b="1" dirty="0">
                <a:solidFill>
                  <a:schemeClr val="bg1"/>
                </a:solidFill>
                <a:latin typeface="+mj-lt"/>
                <a:ea typeface="SimSun" panose="02010600030101010101" pitchFamily="2" charset="-122"/>
                <a:cs typeface="Arial" panose="020B0604020202020204" pitchFamily="34" charset="0"/>
              </a:rPr>
              <a:t> </a:t>
            </a:r>
            <a:r>
              <a:rPr lang="en-US" sz="2400" b="1" dirty="0" err="1">
                <a:solidFill>
                  <a:schemeClr val="bg1"/>
                </a:solidFill>
                <a:latin typeface="+mj-lt"/>
                <a:ea typeface="SimSun" panose="02010600030101010101" pitchFamily="2" charset="-122"/>
                <a:cs typeface="Arial" panose="020B0604020202020204" pitchFamily="34" charset="0"/>
              </a:rPr>
              <a:t>chất</a:t>
            </a:r>
            <a:r>
              <a:rPr lang="en-US" sz="2400" b="1" dirty="0">
                <a:solidFill>
                  <a:schemeClr val="bg1"/>
                </a:solidFill>
                <a:latin typeface="+mj-lt"/>
                <a:ea typeface="SimSun" panose="02010600030101010101" pitchFamily="2" charset="-122"/>
                <a:cs typeface="Arial" panose="020B0604020202020204" pitchFamily="34" charset="0"/>
              </a:rPr>
              <a:t>:</a:t>
            </a:r>
          </a:p>
        </p:txBody>
      </p:sp>
      <p:pic>
        <p:nvPicPr>
          <p:cNvPr id="4" name="Picture 3" descr="列宁"/>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2129" y="1933036"/>
            <a:ext cx="2363471" cy="2827870"/>
          </a:xfrm>
          <a:prstGeom prst="ellipse">
            <a:avLst/>
          </a:prstGeom>
          <a:ln w="63500"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a:extLst>
            <a:ext uri="{909E8E84-426E-40DD-AFC4-6F175D3DCCD1}">
              <a14:hiddenFill xmlns:a14="http://schemas.microsoft.com/office/drawing/2010/main">
                <a:solidFill>
                  <a:srgbClr val="FFFFFF"/>
                </a:solidFill>
              </a14:hiddenFill>
            </a:ext>
          </a:extLst>
        </p:spPr>
      </p:pic>
      <p:pic>
        <p:nvPicPr>
          <p:cNvPr id="5" name="Picture 10"/>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025016" y="4101318"/>
            <a:ext cx="1874520" cy="2217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5"/>
          <p:cNvSpPr txBox="1">
            <a:spLocks noChangeArrowheads="1"/>
          </p:cNvSpPr>
          <p:nvPr/>
        </p:nvSpPr>
        <p:spPr bwMode="auto">
          <a:xfrm>
            <a:off x="4114800" y="3640526"/>
            <a:ext cx="7646669" cy="1569660"/>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400" b="1" dirty="0">
                <a:solidFill>
                  <a:srgbClr val="CC0066"/>
                </a:solidFill>
                <a:latin typeface="+mj-lt"/>
                <a:ea typeface="SimSun" panose="02010600030101010101" pitchFamily="2" charset="-122"/>
                <a:cs typeface="Arial" panose="020B0604020202020204" pitchFamily="34" charset="0"/>
              </a:rPr>
              <a:t>“</a:t>
            </a:r>
            <a:r>
              <a:rPr lang="en-US" sz="2400" b="1" dirty="0" err="1">
                <a:solidFill>
                  <a:srgbClr val="CC0066"/>
                </a:solidFill>
                <a:latin typeface="+mj-lt"/>
                <a:ea typeface="SimSun" panose="02010600030101010101" pitchFamily="2" charset="-122"/>
                <a:cs typeface="Arial" panose="020B0604020202020204" pitchFamily="34" charset="0"/>
              </a:rPr>
              <a:t>Vật</a:t>
            </a:r>
            <a:r>
              <a:rPr lang="en-US" sz="2400" b="1" dirty="0">
                <a:solidFill>
                  <a:srgbClr val="CC0066"/>
                </a:solidFill>
                <a:latin typeface="+mj-lt"/>
                <a:ea typeface="SimSun" panose="02010600030101010101" pitchFamily="2" charset="-122"/>
                <a:cs typeface="Arial" panose="020B0604020202020204" pitchFamily="34" charset="0"/>
              </a:rPr>
              <a:t> </a:t>
            </a:r>
            <a:r>
              <a:rPr lang="en-US" sz="2400" b="1" dirty="0" err="1">
                <a:solidFill>
                  <a:srgbClr val="CC0066"/>
                </a:solidFill>
                <a:latin typeface="+mj-lt"/>
                <a:ea typeface="SimSun" panose="02010600030101010101" pitchFamily="2" charset="-122"/>
                <a:cs typeface="Arial" panose="020B0604020202020204" pitchFamily="34" charset="0"/>
              </a:rPr>
              <a:t>chất</a:t>
            </a:r>
            <a:r>
              <a:rPr lang="en-US" sz="2400" b="1" dirty="0">
                <a:solidFill>
                  <a:srgbClr val="CC0066"/>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là</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một</a:t>
            </a:r>
            <a:r>
              <a:rPr lang="en-US" sz="2400" dirty="0">
                <a:solidFill>
                  <a:srgbClr val="333399"/>
                </a:solidFill>
                <a:latin typeface="+mj-lt"/>
                <a:ea typeface="SimSun" panose="02010600030101010101" pitchFamily="2" charset="-122"/>
                <a:cs typeface="Arial" panose="020B0604020202020204" pitchFamily="34" charset="0"/>
              </a:rPr>
              <a:t> </a:t>
            </a:r>
            <a:r>
              <a:rPr lang="en-US" sz="2400" b="1" u="sng" dirty="0" err="1">
                <a:solidFill>
                  <a:srgbClr val="996633"/>
                </a:solidFill>
                <a:latin typeface="+mj-lt"/>
                <a:ea typeface="SimSun" panose="02010600030101010101" pitchFamily="2" charset="-122"/>
                <a:cs typeface="Arial" panose="020B0604020202020204" pitchFamily="34" charset="0"/>
              </a:rPr>
              <a:t>phạm</a:t>
            </a:r>
            <a:r>
              <a:rPr lang="en-US" sz="2400" b="1" u="sng" dirty="0">
                <a:solidFill>
                  <a:srgbClr val="996633"/>
                </a:solidFill>
                <a:latin typeface="+mj-lt"/>
                <a:ea typeface="SimSun" panose="02010600030101010101" pitchFamily="2" charset="-122"/>
                <a:cs typeface="Arial" panose="020B0604020202020204" pitchFamily="34" charset="0"/>
              </a:rPr>
              <a:t> </a:t>
            </a:r>
            <a:r>
              <a:rPr lang="en-US" sz="2400" b="1" u="sng" dirty="0" err="1">
                <a:solidFill>
                  <a:srgbClr val="996633"/>
                </a:solidFill>
                <a:latin typeface="+mj-lt"/>
                <a:ea typeface="SimSun" panose="02010600030101010101" pitchFamily="2" charset="-122"/>
                <a:cs typeface="Arial" panose="020B0604020202020204" pitchFamily="34" charset="0"/>
              </a:rPr>
              <a:t>trù</a:t>
            </a:r>
            <a:r>
              <a:rPr lang="en-US" sz="2400" b="1" u="sng" dirty="0">
                <a:solidFill>
                  <a:srgbClr val="996633"/>
                </a:solidFill>
                <a:latin typeface="+mj-lt"/>
                <a:ea typeface="SimSun" panose="02010600030101010101" pitchFamily="2" charset="-122"/>
                <a:cs typeface="Arial" panose="020B0604020202020204" pitchFamily="34" charset="0"/>
              </a:rPr>
              <a:t> </a:t>
            </a:r>
            <a:r>
              <a:rPr lang="en-US" sz="2400" b="1" u="sng" dirty="0" err="1">
                <a:solidFill>
                  <a:srgbClr val="996633"/>
                </a:solidFill>
                <a:latin typeface="+mj-lt"/>
                <a:ea typeface="SimSun" panose="02010600030101010101" pitchFamily="2" charset="-122"/>
                <a:cs typeface="Arial" panose="020B0604020202020204" pitchFamily="34" charset="0"/>
              </a:rPr>
              <a:t>triết</a:t>
            </a:r>
            <a:r>
              <a:rPr lang="en-US" sz="2400" b="1" u="sng" dirty="0">
                <a:solidFill>
                  <a:srgbClr val="996633"/>
                </a:solidFill>
                <a:latin typeface="+mj-lt"/>
                <a:ea typeface="SimSun" panose="02010600030101010101" pitchFamily="2" charset="-122"/>
                <a:cs typeface="Arial" panose="020B0604020202020204" pitchFamily="34" charset="0"/>
              </a:rPr>
              <a:t> </a:t>
            </a:r>
            <a:r>
              <a:rPr lang="en-US" sz="2400" b="1" u="sng" dirty="0" err="1">
                <a:solidFill>
                  <a:srgbClr val="996633"/>
                </a:solidFill>
                <a:latin typeface="+mj-lt"/>
                <a:ea typeface="SimSun" panose="02010600030101010101" pitchFamily="2" charset="-122"/>
                <a:cs typeface="Arial" panose="020B0604020202020204" pitchFamily="34" charset="0"/>
              </a:rPr>
              <a:t>học</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dùng</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để</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chỉ</a:t>
            </a:r>
            <a:r>
              <a:rPr lang="en-US" sz="2400" dirty="0">
                <a:solidFill>
                  <a:srgbClr val="333399"/>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thực</a:t>
            </a:r>
            <a:r>
              <a:rPr lang="en-US" sz="2400" b="1" u="sng" dirty="0">
                <a:solidFill>
                  <a:srgbClr val="FF0000"/>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tại</a:t>
            </a:r>
            <a:r>
              <a:rPr lang="en-US" sz="2400" b="1" u="sng" dirty="0">
                <a:solidFill>
                  <a:srgbClr val="FF0000"/>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khách</a:t>
            </a:r>
            <a:r>
              <a:rPr lang="en-US" sz="2400" b="1" u="sng" dirty="0">
                <a:solidFill>
                  <a:srgbClr val="FF0000"/>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quan</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được</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đem</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lại</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cho</a:t>
            </a:r>
            <a:r>
              <a:rPr lang="en-US" sz="2400" dirty="0">
                <a:solidFill>
                  <a:srgbClr val="333399"/>
                </a:solidFill>
                <a:latin typeface="+mj-lt"/>
                <a:ea typeface="SimSun" panose="02010600030101010101" pitchFamily="2" charset="-122"/>
                <a:cs typeface="Arial" panose="020B0604020202020204" pitchFamily="34" charset="0"/>
              </a:rPr>
              <a:t> con </a:t>
            </a:r>
            <a:r>
              <a:rPr lang="en-US" sz="2400" dirty="0" err="1">
                <a:solidFill>
                  <a:srgbClr val="333399"/>
                </a:solidFill>
                <a:latin typeface="+mj-lt"/>
                <a:ea typeface="SimSun" panose="02010600030101010101" pitchFamily="2" charset="-122"/>
                <a:cs typeface="Arial" panose="020B0604020202020204" pitchFamily="34" charset="0"/>
              </a:rPr>
              <a:t>người</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trong</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cảm</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giác</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được</a:t>
            </a:r>
            <a:r>
              <a:rPr lang="en-US" sz="2400" dirty="0">
                <a:solidFill>
                  <a:srgbClr val="333399"/>
                </a:solidFill>
                <a:latin typeface="+mj-lt"/>
                <a:ea typeface="SimSun" panose="02010600030101010101" pitchFamily="2" charset="-122"/>
                <a:cs typeface="Arial" panose="020B0604020202020204" pitchFamily="34" charset="0"/>
              </a:rPr>
              <a:t> </a:t>
            </a:r>
            <a:r>
              <a:rPr lang="en-US" sz="2400" u="sng" dirty="0" err="1">
                <a:solidFill>
                  <a:srgbClr val="333399"/>
                </a:solidFill>
                <a:latin typeface="+mj-lt"/>
                <a:ea typeface="SimSun" panose="02010600030101010101" pitchFamily="2" charset="-122"/>
                <a:cs typeface="Arial" panose="020B0604020202020204" pitchFamily="34" charset="0"/>
              </a:rPr>
              <a:t>cảm</a:t>
            </a:r>
            <a:r>
              <a:rPr lang="en-US" sz="2400" u="sng" dirty="0">
                <a:solidFill>
                  <a:srgbClr val="333399"/>
                </a:solidFill>
                <a:latin typeface="+mj-lt"/>
                <a:ea typeface="SimSun" panose="02010600030101010101" pitchFamily="2" charset="-122"/>
                <a:cs typeface="Arial" panose="020B0604020202020204" pitchFamily="34" charset="0"/>
              </a:rPr>
              <a:t> </a:t>
            </a:r>
            <a:r>
              <a:rPr lang="en-US" sz="2400" u="sng" dirty="0" err="1">
                <a:solidFill>
                  <a:srgbClr val="333399"/>
                </a:solidFill>
                <a:latin typeface="+mj-lt"/>
                <a:ea typeface="SimSun" panose="02010600030101010101" pitchFamily="2" charset="-122"/>
                <a:cs typeface="Arial" panose="020B0604020202020204" pitchFamily="34" charset="0"/>
              </a:rPr>
              <a:t>giác</a:t>
            </a:r>
            <a:r>
              <a:rPr lang="en-US" sz="2400" u="sng"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của</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chúng</a:t>
            </a:r>
            <a:r>
              <a:rPr lang="en-US" sz="2400" dirty="0">
                <a:solidFill>
                  <a:srgbClr val="333399"/>
                </a:solidFill>
                <a:latin typeface="+mj-lt"/>
                <a:ea typeface="SimSun" panose="02010600030101010101" pitchFamily="2" charset="-122"/>
                <a:cs typeface="Arial" panose="020B0604020202020204" pitchFamily="34" charset="0"/>
              </a:rPr>
              <a:t> ta </a:t>
            </a:r>
            <a:r>
              <a:rPr lang="en-US" sz="2400" dirty="0" err="1">
                <a:solidFill>
                  <a:srgbClr val="333399"/>
                </a:solidFill>
                <a:latin typeface="+mj-lt"/>
                <a:ea typeface="SimSun" panose="02010600030101010101" pitchFamily="2" charset="-122"/>
                <a:cs typeface="Arial" panose="020B0604020202020204" pitchFamily="34" charset="0"/>
              </a:rPr>
              <a:t>chép</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lại</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chụp</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lại</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phản</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ánh</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và</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tồn</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tại</a:t>
            </a:r>
            <a:r>
              <a:rPr lang="en-US" sz="2400" dirty="0">
                <a:solidFill>
                  <a:srgbClr val="333399"/>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không</a:t>
            </a:r>
            <a:r>
              <a:rPr lang="en-US" sz="2400" b="1" u="sng" dirty="0">
                <a:solidFill>
                  <a:srgbClr val="FF0000"/>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lệ</a:t>
            </a:r>
            <a:r>
              <a:rPr lang="en-US" sz="2400" b="1" u="sng" dirty="0">
                <a:solidFill>
                  <a:srgbClr val="FF0000"/>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thuộc</a:t>
            </a:r>
            <a:r>
              <a:rPr lang="en-US" sz="2400" b="1" u="sng" dirty="0">
                <a:solidFill>
                  <a:srgbClr val="FF0000"/>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vào</a:t>
            </a:r>
            <a:r>
              <a:rPr lang="en-US" sz="2400" b="1" u="sng" dirty="0">
                <a:solidFill>
                  <a:srgbClr val="FF0000"/>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cảm</a:t>
            </a:r>
            <a:r>
              <a:rPr lang="en-US" sz="2400" b="1" u="sng" dirty="0">
                <a:solidFill>
                  <a:srgbClr val="FF0000"/>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giác</a:t>
            </a:r>
            <a:r>
              <a:rPr lang="en-US" sz="2400" b="1" u="sng" dirty="0">
                <a:solidFill>
                  <a:srgbClr val="FF0000"/>
                </a:solidFill>
                <a:latin typeface="+mj-lt"/>
                <a:ea typeface="SimSun" panose="02010600030101010101" pitchFamily="2" charset="-122"/>
                <a:cs typeface="Arial" panose="020B0604020202020204" pitchFamily="34" charset="0"/>
              </a:rPr>
              <a:t>”. </a:t>
            </a:r>
            <a:endParaRPr lang="vi-VN" sz="2400" b="1" u="sng" dirty="0">
              <a:solidFill>
                <a:srgbClr val="FF0000"/>
              </a:solidFill>
              <a:latin typeface="+mj-lt"/>
              <a:ea typeface="SimSun" panose="02010600030101010101" pitchFamily="2" charset="-122"/>
              <a:cs typeface="Times New Roman" panose="02020603050405020304" pitchFamily="18" charset="0"/>
            </a:endParaRPr>
          </a:p>
        </p:txBody>
      </p:sp>
      <p:sp>
        <p:nvSpPr>
          <p:cNvPr id="7" name="Rectangle 9"/>
          <p:cNvSpPr>
            <a:spLocks noChangeArrowheads="1"/>
          </p:cNvSpPr>
          <p:nvPr/>
        </p:nvSpPr>
        <p:spPr bwMode="auto">
          <a:xfrm>
            <a:off x="4899343" y="5427378"/>
            <a:ext cx="62928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vi-VN" sz="1800" i="1" dirty="0">
                <a:solidFill>
                  <a:srgbClr val="CC0066"/>
                </a:solidFill>
                <a:latin typeface="Times New Roman" panose="02020603050405020304" pitchFamily="18" charset="0"/>
                <a:cs typeface="Times New Roman" panose="02020603050405020304" pitchFamily="18" charset="0"/>
              </a:rPr>
              <a:t>(</a:t>
            </a:r>
            <a:r>
              <a:rPr lang="en-US" sz="1800" i="1" dirty="0" err="1">
                <a:solidFill>
                  <a:srgbClr val="CC0066"/>
                </a:solidFill>
                <a:latin typeface="Times New Roman" panose="02020603050405020304" pitchFamily="18" charset="0"/>
                <a:cs typeface="Times New Roman" panose="02020603050405020304" pitchFamily="18" charset="0"/>
              </a:rPr>
              <a:t>V.I.Lênin</a:t>
            </a:r>
            <a:r>
              <a:rPr lang="en-US" sz="1800" i="1" dirty="0">
                <a:solidFill>
                  <a:srgbClr val="CC0066"/>
                </a:solidFill>
                <a:latin typeface="Times New Roman" panose="02020603050405020304" pitchFamily="18" charset="0"/>
                <a:cs typeface="Times New Roman" panose="02020603050405020304" pitchFamily="18" charset="0"/>
              </a:rPr>
              <a:t>: </a:t>
            </a:r>
            <a:r>
              <a:rPr lang="en-US" sz="1800" i="1" dirty="0" err="1">
                <a:solidFill>
                  <a:srgbClr val="CC0066"/>
                </a:solidFill>
                <a:latin typeface="Times New Roman" panose="02020603050405020304" pitchFamily="18" charset="0"/>
                <a:cs typeface="Times New Roman" panose="02020603050405020304" pitchFamily="18" charset="0"/>
              </a:rPr>
              <a:t>Toàn</a:t>
            </a:r>
            <a:r>
              <a:rPr lang="en-US" sz="1800" i="1" dirty="0">
                <a:solidFill>
                  <a:srgbClr val="CC0066"/>
                </a:solidFill>
                <a:latin typeface="Times New Roman" panose="02020603050405020304" pitchFamily="18" charset="0"/>
                <a:cs typeface="Times New Roman" panose="02020603050405020304" pitchFamily="18" charset="0"/>
              </a:rPr>
              <a:t> </a:t>
            </a:r>
            <a:r>
              <a:rPr lang="en-US" sz="1800" i="1" dirty="0" err="1">
                <a:solidFill>
                  <a:srgbClr val="CC0066"/>
                </a:solidFill>
                <a:latin typeface="Times New Roman" panose="02020603050405020304" pitchFamily="18" charset="0"/>
                <a:cs typeface="Times New Roman" panose="02020603050405020304" pitchFamily="18" charset="0"/>
              </a:rPr>
              <a:t>tập</a:t>
            </a:r>
            <a:r>
              <a:rPr lang="en-US" sz="1800" i="1" dirty="0">
                <a:solidFill>
                  <a:srgbClr val="CC0066"/>
                </a:solidFill>
                <a:latin typeface="Times New Roman" panose="02020603050405020304" pitchFamily="18" charset="0"/>
                <a:cs typeface="Times New Roman" panose="02020603050405020304" pitchFamily="18" charset="0"/>
              </a:rPr>
              <a:t>, </a:t>
            </a:r>
            <a:r>
              <a:rPr lang="en-US" sz="1800" i="1" dirty="0" err="1">
                <a:solidFill>
                  <a:srgbClr val="CC0066"/>
                </a:solidFill>
                <a:latin typeface="Times New Roman" panose="02020603050405020304" pitchFamily="18" charset="0"/>
                <a:cs typeface="Times New Roman" panose="02020603050405020304" pitchFamily="18" charset="0"/>
              </a:rPr>
              <a:t>Nxb</a:t>
            </a:r>
            <a:r>
              <a:rPr lang="en-US" sz="1800" i="1" dirty="0">
                <a:solidFill>
                  <a:srgbClr val="CC0066"/>
                </a:solidFill>
                <a:latin typeface="Times New Roman" panose="02020603050405020304" pitchFamily="18" charset="0"/>
                <a:cs typeface="Times New Roman" panose="02020603050405020304" pitchFamily="18" charset="0"/>
              </a:rPr>
              <a:t>. </a:t>
            </a:r>
            <a:r>
              <a:rPr lang="fr-FR" sz="1800" i="1" dirty="0" err="1">
                <a:solidFill>
                  <a:srgbClr val="CC0066"/>
                </a:solidFill>
                <a:latin typeface="Times New Roman" panose="02020603050405020304" pitchFamily="18" charset="0"/>
                <a:cs typeface="Times New Roman" panose="02020603050405020304" pitchFamily="18" charset="0"/>
              </a:rPr>
              <a:t>Tiến</a:t>
            </a:r>
            <a:r>
              <a:rPr lang="fr-FR" sz="1800" i="1" dirty="0">
                <a:solidFill>
                  <a:srgbClr val="CC0066"/>
                </a:solidFill>
                <a:latin typeface="Times New Roman" panose="02020603050405020304" pitchFamily="18" charset="0"/>
                <a:cs typeface="Times New Roman" panose="02020603050405020304" pitchFamily="18" charset="0"/>
              </a:rPr>
              <a:t> </a:t>
            </a:r>
            <a:r>
              <a:rPr lang="fr-FR" sz="1800" i="1" dirty="0" err="1">
                <a:solidFill>
                  <a:srgbClr val="CC0066"/>
                </a:solidFill>
                <a:latin typeface="Times New Roman" panose="02020603050405020304" pitchFamily="18" charset="0"/>
                <a:cs typeface="Times New Roman" panose="02020603050405020304" pitchFamily="18" charset="0"/>
              </a:rPr>
              <a:t>bộ</a:t>
            </a:r>
            <a:r>
              <a:rPr lang="fr-FR" sz="1800" i="1" dirty="0">
                <a:solidFill>
                  <a:srgbClr val="CC0066"/>
                </a:solidFill>
                <a:latin typeface="Times New Roman" panose="02020603050405020304" pitchFamily="18" charset="0"/>
                <a:cs typeface="Times New Roman" panose="02020603050405020304" pitchFamily="18" charset="0"/>
              </a:rPr>
              <a:t>,</a:t>
            </a:r>
            <a:r>
              <a:rPr lang="en-US" sz="1800" i="1" dirty="0">
                <a:solidFill>
                  <a:srgbClr val="CC0066"/>
                </a:solidFill>
                <a:latin typeface="Times New Roman" panose="02020603050405020304" pitchFamily="18" charset="0"/>
                <a:cs typeface="Times New Roman" panose="02020603050405020304" pitchFamily="18" charset="0"/>
              </a:rPr>
              <a:t> </a:t>
            </a:r>
            <a:r>
              <a:rPr lang="fr-FR" sz="1800" i="1" dirty="0" err="1">
                <a:solidFill>
                  <a:srgbClr val="CC0066"/>
                </a:solidFill>
                <a:latin typeface="Times New Roman" panose="02020603050405020304" pitchFamily="18" charset="0"/>
                <a:cs typeface="Times New Roman" panose="02020603050405020304" pitchFamily="18" charset="0"/>
              </a:rPr>
              <a:t>Mátxcơva</a:t>
            </a:r>
            <a:r>
              <a:rPr lang="fr-FR" sz="1800" i="1" dirty="0">
                <a:solidFill>
                  <a:srgbClr val="CC0066"/>
                </a:solidFill>
                <a:latin typeface="Times New Roman" panose="02020603050405020304" pitchFamily="18" charset="0"/>
                <a:cs typeface="Times New Roman" panose="02020603050405020304" pitchFamily="18" charset="0"/>
              </a:rPr>
              <a:t>, 1980,t.18,</a:t>
            </a:r>
            <a:r>
              <a:rPr lang="en-US" sz="1800" i="1" dirty="0">
                <a:solidFill>
                  <a:srgbClr val="CC0066"/>
                </a:solidFill>
                <a:latin typeface="Times New Roman" panose="02020603050405020304" pitchFamily="18" charset="0"/>
                <a:cs typeface="Times New Roman" panose="02020603050405020304" pitchFamily="18" charset="0"/>
              </a:rPr>
              <a:t> tr.151).</a:t>
            </a:r>
            <a:endParaRPr lang="vi-VN" sz="1800" i="1" dirty="0">
              <a:solidFill>
                <a:srgbClr val="CC0066"/>
              </a:solidFill>
              <a:latin typeface="Times New Roman" panose="02020603050405020304" pitchFamily="18" charset="0"/>
              <a:cs typeface="Times New Roman" panose="02020603050405020304" pitchFamily="18" charset="0"/>
            </a:endParaRPr>
          </a:p>
        </p:txBody>
      </p:sp>
      <p:sp>
        <p:nvSpPr>
          <p:cNvPr id="8" name="Text Box 2"/>
          <p:cNvSpPr txBox="1">
            <a:spLocks noChangeArrowheads="1"/>
          </p:cNvSpPr>
          <p:nvPr/>
        </p:nvSpPr>
        <p:spPr bwMode="auto">
          <a:xfrm>
            <a:off x="3548261" y="1933036"/>
            <a:ext cx="7920037" cy="4619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fontAlgn="base">
              <a:spcBef>
                <a:spcPct val="50000"/>
              </a:spcBef>
              <a:spcAft>
                <a:spcPct val="0"/>
              </a:spcAft>
              <a:buClrTx/>
              <a:buFont typeface="Wingdings" panose="05000000000000000000" pitchFamily="2" charset="2"/>
              <a:buChar char="q"/>
            </a:pPr>
            <a:r>
              <a:rPr lang="en-US" sz="2200" b="1" i="1" dirty="0">
                <a:solidFill>
                  <a:srgbClr val="7030A0"/>
                </a:solidFill>
                <a:latin typeface="Times New Roman" panose="02020603050405020304" pitchFamily="18" charset="0"/>
                <a:ea typeface="SimSun" panose="02010600030101010101" pitchFamily="2" charset="-122"/>
                <a:cs typeface="Arial" panose="020B0604020202020204" pitchFamily="34" charset="0"/>
              </a:rPr>
              <a:t> </a:t>
            </a:r>
            <a:r>
              <a:rPr lang="en-US" sz="2400" b="1" dirty="0">
                <a:solidFill>
                  <a:srgbClr val="7030A0"/>
                </a:solidFill>
                <a:ea typeface="SimSun" panose="02010600030101010101" pitchFamily="2" charset="-122"/>
                <a:cs typeface="Arial" panose="020B0604020202020204" pitchFamily="34" charset="0"/>
              </a:rPr>
              <a:t>Quan </a:t>
            </a:r>
            <a:r>
              <a:rPr lang="en-US" sz="2400" b="1" dirty="0" err="1">
                <a:solidFill>
                  <a:srgbClr val="7030A0"/>
                </a:solidFill>
                <a:ea typeface="SimSun" panose="02010600030101010101" pitchFamily="2" charset="-122"/>
                <a:cs typeface="Arial" panose="020B0604020202020204" pitchFamily="34" charset="0"/>
              </a:rPr>
              <a:t>điểm</a:t>
            </a:r>
            <a:r>
              <a:rPr lang="en-US" sz="2400" b="1" dirty="0">
                <a:solidFill>
                  <a:srgbClr val="7030A0"/>
                </a:solidFill>
                <a:ea typeface="SimSun" panose="02010600030101010101" pitchFamily="2" charset="-122"/>
                <a:cs typeface="Arial" panose="020B0604020202020204" pitchFamily="34" charset="0"/>
              </a:rPr>
              <a:t> </a:t>
            </a:r>
            <a:r>
              <a:rPr lang="en-US" sz="2400" b="1" dirty="0" err="1">
                <a:solidFill>
                  <a:srgbClr val="7030A0"/>
                </a:solidFill>
                <a:ea typeface="SimSun" panose="02010600030101010101" pitchFamily="2" charset="-122"/>
                <a:cs typeface="Arial" panose="020B0604020202020204" pitchFamily="34" charset="0"/>
              </a:rPr>
              <a:t>của</a:t>
            </a:r>
            <a:r>
              <a:rPr lang="en-US" sz="2400" b="1" dirty="0">
                <a:solidFill>
                  <a:srgbClr val="7030A0"/>
                </a:solidFill>
                <a:ea typeface="SimSun" panose="02010600030101010101" pitchFamily="2" charset="-122"/>
                <a:cs typeface="Arial" panose="020B0604020202020204" pitchFamily="34" charset="0"/>
              </a:rPr>
              <a:t> </a:t>
            </a:r>
            <a:r>
              <a:rPr lang="en-US" sz="2400" b="1" dirty="0" err="1">
                <a:solidFill>
                  <a:srgbClr val="7030A0"/>
                </a:solidFill>
                <a:ea typeface="SimSun" panose="02010600030101010101" pitchFamily="2" charset="-122"/>
                <a:cs typeface="Arial" panose="020B0604020202020204" pitchFamily="34" charset="0"/>
              </a:rPr>
              <a:t>V.I.Lênin</a:t>
            </a:r>
            <a:r>
              <a:rPr lang="en-US" sz="2400" b="1" dirty="0">
                <a:solidFill>
                  <a:srgbClr val="7030A0"/>
                </a:solidFill>
                <a:ea typeface="SimSun" panose="02010600030101010101" pitchFamily="2" charset="-122"/>
                <a:cs typeface="Arial" panose="020B0604020202020204" pitchFamily="34" charset="0"/>
              </a:rPr>
              <a:t> </a:t>
            </a:r>
            <a:r>
              <a:rPr lang="en-US" sz="2400" b="1" dirty="0" err="1">
                <a:solidFill>
                  <a:srgbClr val="7030A0"/>
                </a:solidFill>
                <a:ea typeface="SimSun" panose="02010600030101010101" pitchFamily="2" charset="-122"/>
                <a:cs typeface="Arial" panose="020B0604020202020204" pitchFamily="34" charset="0"/>
              </a:rPr>
              <a:t>về</a:t>
            </a:r>
            <a:r>
              <a:rPr lang="en-US" sz="2400" b="1" dirty="0">
                <a:solidFill>
                  <a:srgbClr val="7030A0"/>
                </a:solidFill>
                <a:ea typeface="SimSun" panose="02010600030101010101" pitchFamily="2" charset="-122"/>
                <a:cs typeface="Arial" panose="020B0604020202020204" pitchFamily="34" charset="0"/>
              </a:rPr>
              <a:t> </a:t>
            </a:r>
            <a:r>
              <a:rPr lang="en-US" sz="2400" b="1" dirty="0" err="1">
                <a:solidFill>
                  <a:srgbClr val="7030A0"/>
                </a:solidFill>
                <a:ea typeface="SimSun" panose="02010600030101010101" pitchFamily="2" charset="-122"/>
                <a:cs typeface="Arial" panose="020B0604020202020204" pitchFamily="34" charset="0"/>
              </a:rPr>
              <a:t>phạm</a:t>
            </a:r>
            <a:r>
              <a:rPr lang="en-US" sz="2400" b="1" dirty="0">
                <a:solidFill>
                  <a:srgbClr val="7030A0"/>
                </a:solidFill>
                <a:ea typeface="SimSun" panose="02010600030101010101" pitchFamily="2" charset="-122"/>
                <a:cs typeface="Arial" panose="020B0604020202020204" pitchFamily="34" charset="0"/>
              </a:rPr>
              <a:t> </a:t>
            </a:r>
            <a:r>
              <a:rPr lang="en-US" sz="2400" b="1" dirty="0" err="1">
                <a:solidFill>
                  <a:srgbClr val="7030A0"/>
                </a:solidFill>
                <a:ea typeface="SimSun" panose="02010600030101010101" pitchFamily="2" charset="-122"/>
                <a:cs typeface="Arial" panose="020B0604020202020204" pitchFamily="34" charset="0"/>
              </a:rPr>
              <a:t>trù</a:t>
            </a:r>
            <a:r>
              <a:rPr lang="en-US" sz="2400" b="1" dirty="0">
                <a:solidFill>
                  <a:srgbClr val="7030A0"/>
                </a:solidFill>
                <a:ea typeface="SimSun" panose="02010600030101010101" pitchFamily="2" charset="-122"/>
                <a:cs typeface="Arial" panose="020B0604020202020204" pitchFamily="34" charset="0"/>
              </a:rPr>
              <a:t> </a:t>
            </a:r>
            <a:r>
              <a:rPr lang="en-US" sz="2400" b="1" dirty="0" err="1">
                <a:solidFill>
                  <a:srgbClr val="7030A0"/>
                </a:solidFill>
                <a:ea typeface="SimSun" panose="02010600030101010101" pitchFamily="2" charset="-122"/>
                <a:cs typeface="Arial" panose="020B0604020202020204" pitchFamily="34" charset="0"/>
              </a:rPr>
              <a:t>vật</a:t>
            </a:r>
            <a:r>
              <a:rPr lang="en-US" sz="2400" b="1" dirty="0">
                <a:solidFill>
                  <a:srgbClr val="7030A0"/>
                </a:solidFill>
                <a:ea typeface="SimSun" panose="02010600030101010101" pitchFamily="2" charset="-122"/>
                <a:cs typeface="Arial" panose="020B0604020202020204" pitchFamily="34" charset="0"/>
              </a:rPr>
              <a:t> </a:t>
            </a:r>
            <a:r>
              <a:rPr lang="en-US" sz="2400" b="1" dirty="0" err="1">
                <a:solidFill>
                  <a:srgbClr val="7030A0"/>
                </a:solidFill>
                <a:ea typeface="SimSun" panose="02010600030101010101" pitchFamily="2" charset="-122"/>
                <a:cs typeface="Arial" panose="020B0604020202020204" pitchFamily="34" charset="0"/>
              </a:rPr>
              <a:t>chất</a:t>
            </a:r>
            <a:r>
              <a:rPr lang="en-US" sz="2400" b="1" dirty="0">
                <a:solidFill>
                  <a:srgbClr val="7030A0"/>
                </a:solidFill>
                <a:ea typeface="SimSun" panose="02010600030101010101" pitchFamily="2" charset="-122"/>
                <a:cs typeface="Arial" panose="020B0604020202020204" pitchFamily="34" charset="0"/>
              </a:rPr>
              <a:t>:</a:t>
            </a:r>
          </a:p>
        </p:txBody>
      </p:sp>
      <p:sp>
        <p:nvSpPr>
          <p:cNvPr id="9" name="TextBox 6"/>
          <p:cNvSpPr txBox="1">
            <a:spLocks noChangeArrowheads="1"/>
          </p:cNvSpPr>
          <p:nvPr/>
        </p:nvSpPr>
        <p:spPr bwMode="auto">
          <a:xfrm>
            <a:off x="2452799" y="1294296"/>
            <a:ext cx="89389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a:solidFill>
                  <a:srgbClr val="000000"/>
                </a:solidFill>
                <a:latin typeface="+mn-lt"/>
                <a:cs typeface="Times New Roman" panose="02020603050405020304" pitchFamily="18" charset="0"/>
              </a:rPr>
              <a:t>c. </a:t>
            </a:r>
            <a:r>
              <a:rPr lang="en-US" altLang="en-US" sz="2800" b="1" dirty="0" err="1">
                <a:solidFill>
                  <a:srgbClr val="000000"/>
                </a:solidFill>
                <a:latin typeface="+mn-lt"/>
                <a:cs typeface="Times New Roman" panose="02020603050405020304" pitchFamily="18" charset="0"/>
              </a:rPr>
              <a:t>Quan</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niệm</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của</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triết</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học</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Mác</a:t>
            </a:r>
            <a:r>
              <a:rPr lang="en-US" altLang="en-US" sz="2800" b="1" dirty="0">
                <a:solidFill>
                  <a:srgbClr val="000000"/>
                </a:solidFill>
                <a:latin typeface="+mn-lt"/>
                <a:cs typeface="Times New Roman" panose="02020603050405020304" pitchFamily="18" charset="0"/>
              </a:rPr>
              <a:t> - </a:t>
            </a:r>
            <a:r>
              <a:rPr lang="en-US" altLang="en-US" sz="2800" b="1" dirty="0" err="1">
                <a:solidFill>
                  <a:srgbClr val="000000"/>
                </a:solidFill>
                <a:latin typeface="+mn-lt"/>
                <a:cs typeface="Times New Roman" panose="02020603050405020304" pitchFamily="18" charset="0"/>
              </a:rPr>
              <a:t>Lênin</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về</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vật</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chất</a:t>
            </a:r>
            <a:r>
              <a:rPr lang="en-US" altLang="en-US" sz="2800" b="1" dirty="0">
                <a:solidFill>
                  <a:srgbClr val="000000"/>
                </a:solidFill>
                <a:latin typeface="+mn-lt"/>
                <a:cs typeface="Times New Roman" panose="02020603050405020304" pitchFamily="18" charset="0"/>
              </a:rPr>
              <a:t>  </a:t>
            </a:r>
          </a:p>
        </p:txBody>
      </p:sp>
      <p:grpSp>
        <p:nvGrpSpPr>
          <p:cNvPr id="11" name="Group 21"/>
          <p:cNvGrpSpPr>
            <a:grpSpLocks/>
          </p:cNvGrpSpPr>
          <p:nvPr/>
        </p:nvGrpSpPr>
        <p:grpSpPr bwMode="auto">
          <a:xfrm flipV="1">
            <a:off x="4704673" y="1860018"/>
            <a:ext cx="3381493" cy="45719"/>
            <a:chOff x="-597" y="576"/>
            <a:chExt cx="4467" cy="13648"/>
          </a:xfrm>
        </p:grpSpPr>
        <p:sp>
          <p:nvSpPr>
            <p:cNvPr id="12"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1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0631825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2"/>
          <p:cNvSpPr>
            <a:spLocks noChangeArrowheads="1"/>
          </p:cNvSpPr>
          <p:nvPr/>
        </p:nvSpPr>
        <p:spPr bwMode="auto">
          <a:xfrm>
            <a:off x="2404730" y="1679793"/>
            <a:ext cx="6934200" cy="1046408"/>
          </a:xfrm>
          <a:prstGeom prst="ribbon">
            <a:avLst>
              <a:gd name="adj1" fmla="val 12500"/>
              <a:gd name="adj2" fmla="val 50000"/>
            </a:avLst>
          </a:prstGeom>
          <a:solidFill>
            <a:srgbClr val="3333CC"/>
          </a:solidFill>
          <a:ln w="9525">
            <a:solidFill>
              <a:schemeClr val="bg1"/>
            </a:solidFill>
            <a:round/>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a:solidFill>
                  <a:schemeClr val="bg1"/>
                </a:solidFill>
                <a:latin typeface="+mj-lt"/>
                <a:cs typeface="Times New Roman" panose="02020603050405020304" pitchFamily="18" charset="0"/>
              </a:rPr>
              <a:t>Nội</a:t>
            </a:r>
            <a:r>
              <a:rPr lang="en-US" altLang="en-US" sz="2400" b="1" dirty="0">
                <a:solidFill>
                  <a:schemeClr val="bg1"/>
                </a:solidFill>
                <a:latin typeface="+mj-lt"/>
                <a:cs typeface="Times New Roman" panose="02020603050405020304" pitchFamily="18" charset="0"/>
              </a:rPr>
              <a:t> dung </a:t>
            </a:r>
            <a:r>
              <a:rPr lang="en-US" altLang="en-US" sz="2400" b="1" dirty="0" err="1">
                <a:solidFill>
                  <a:schemeClr val="bg1"/>
                </a:solidFill>
                <a:latin typeface="+mj-lt"/>
                <a:cs typeface="Times New Roman" panose="02020603050405020304" pitchFamily="18" charset="0"/>
              </a:rPr>
              <a:t>định</a:t>
            </a:r>
            <a:r>
              <a:rPr lang="en-US" altLang="en-US" sz="2400" b="1" dirty="0">
                <a:solidFill>
                  <a:schemeClr val="bg1"/>
                </a:solidFill>
                <a:latin typeface="+mj-lt"/>
                <a:cs typeface="Times New Roman" panose="02020603050405020304" pitchFamily="18" charset="0"/>
              </a:rPr>
              <a:t> </a:t>
            </a:r>
            <a:r>
              <a:rPr lang="en-US" altLang="en-US" sz="2400" b="1" dirty="0" err="1">
                <a:solidFill>
                  <a:schemeClr val="bg1"/>
                </a:solidFill>
                <a:latin typeface="+mj-lt"/>
                <a:cs typeface="Times New Roman" panose="02020603050405020304" pitchFamily="18" charset="0"/>
              </a:rPr>
              <a:t>nghĩa</a:t>
            </a:r>
            <a:endParaRPr lang="en-US" altLang="en-US" sz="2400" b="1" dirty="0">
              <a:solidFill>
                <a:schemeClr val="bg1"/>
              </a:solidFill>
              <a:latin typeface="+mj-lt"/>
              <a:cs typeface="Times New Roman" panose="02020603050405020304" pitchFamily="18" charset="0"/>
            </a:endParaRPr>
          </a:p>
          <a:p>
            <a:pPr algn="ctr" eaLnBrk="1" hangingPunct="1">
              <a:spcBef>
                <a:spcPct val="0"/>
              </a:spcBef>
              <a:buFontTx/>
              <a:buNone/>
            </a:pPr>
            <a:r>
              <a:rPr lang="en-US" altLang="en-US" sz="2400" b="1" dirty="0" err="1">
                <a:solidFill>
                  <a:schemeClr val="bg1"/>
                </a:solidFill>
                <a:latin typeface="+mj-lt"/>
              </a:rPr>
              <a:t>Vật</a:t>
            </a:r>
            <a:r>
              <a:rPr lang="en-US" altLang="en-US" sz="2400" b="1" dirty="0">
                <a:solidFill>
                  <a:schemeClr val="bg1"/>
                </a:solidFill>
                <a:latin typeface="+mj-lt"/>
              </a:rPr>
              <a:t> </a:t>
            </a:r>
            <a:r>
              <a:rPr lang="en-US" altLang="en-US" sz="2400" b="1" dirty="0" err="1">
                <a:solidFill>
                  <a:schemeClr val="bg1"/>
                </a:solidFill>
                <a:latin typeface="+mj-lt"/>
              </a:rPr>
              <a:t>chất</a:t>
            </a:r>
            <a:endParaRPr lang="en-US" altLang="en-US" sz="2400" b="1" dirty="0">
              <a:solidFill>
                <a:schemeClr val="bg1"/>
              </a:solidFill>
              <a:latin typeface="+mj-lt"/>
            </a:endParaRPr>
          </a:p>
        </p:txBody>
      </p:sp>
      <p:sp>
        <p:nvSpPr>
          <p:cNvPr id="4" name="Rectangle 3"/>
          <p:cNvSpPr>
            <a:spLocks noChangeArrowheads="1"/>
          </p:cNvSpPr>
          <p:nvPr/>
        </p:nvSpPr>
        <p:spPr bwMode="auto">
          <a:xfrm>
            <a:off x="1197735" y="3200400"/>
            <a:ext cx="2927261"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rgbClr val="660033"/>
                </a:solidFill>
                <a:latin typeface="+mj-lt"/>
                <a:cs typeface="Times New Roman" panose="02020603050405020304" pitchFamily="18" charset="0"/>
              </a:rPr>
              <a:t>Vật</a:t>
            </a:r>
            <a:r>
              <a:rPr lang="en-US" altLang="en-US" sz="2000" dirty="0">
                <a:solidFill>
                  <a:srgbClr val="660033"/>
                </a:solidFill>
                <a:latin typeface="+mj-lt"/>
                <a:cs typeface="Times New Roman" panose="02020603050405020304" pitchFamily="18" charset="0"/>
              </a:rPr>
              <a:t> </a:t>
            </a:r>
            <a:r>
              <a:rPr lang="en-US" altLang="en-US" sz="2000" dirty="0" err="1">
                <a:solidFill>
                  <a:srgbClr val="660033"/>
                </a:solidFill>
                <a:latin typeface="+mj-lt"/>
                <a:cs typeface="Times New Roman" panose="02020603050405020304" pitchFamily="18" charset="0"/>
              </a:rPr>
              <a:t>chất</a:t>
            </a:r>
            <a:endParaRPr lang="en-US" altLang="en-US" sz="2000" dirty="0">
              <a:solidFill>
                <a:srgbClr val="660033"/>
              </a:solidFill>
              <a:latin typeface="+mj-lt"/>
              <a:cs typeface="Times New Roman" panose="02020603050405020304" pitchFamily="18" charset="0"/>
            </a:endParaRPr>
          </a:p>
          <a:p>
            <a:pPr algn="ctr" eaLnBrk="1" hangingPunct="1">
              <a:spcBef>
                <a:spcPct val="0"/>
              </a:spcBef>
              <a:buFontTx/>
              <a:buNone/>
            </a:pPr>
            <a:r>
              <a:rPr lang="en-US" altLang="en-US" sz="2000" dirty="0">
                <a:solidFill>
                  <a:srgbClr val="660033"/>
                </a:solidFill>
                <a:latin typeface="+mj-lt"/>
                <a:cs typeface="Times New Roman" panose="02020603050405020304" pitchFamily="18" charset="0"/>
              </a:rPr>
              <a:t> </a:t>
            </a:r>
            <a:r>
              <a:rPr lang="en-US" altLang="en-US" sz="2000" dirty="0" err="1">
                <a:solidFill>
                  <a:srgbClr val="660033"/>
                </a:solidFill>
                <a:latin typeface="+mj-lt"/>
                <a:cs typeface="Times New Roman" panose="02020603050405020304" pitchFamily="18" charset="0"/>
              </a:rPr>
              <a:t>với</a:t>
            </a:r>
            <a:r>
              <a:rPr lang="en-US" altLang="en-US" sz="2000" dirty="0">
                <a:solidFill>
                  <a:srgbClr val="660033"/>
                </a:solidFill>
                <a:latin typeface="+mj-lt"/>
                <a:cs typeface="Times New Roman" panose="02020603050405020304" pitchFamily="18" charset="0"/>
              </a:rPr>
              <a:t> </a:t>
            </a:r>
            <a:r>
              <a:rPr lang="en-US" altLang="en-US" sz="2000" dirty="0" err="1">
                <a:solidFill>
                  <a:srgbClr val="660033"/>
                </a:solidFill>
                <a:latin typeface="+mj-lt"/>
                <a:cs typeface="Times New Roman" panose="02020603050405020304" pitchFamily="18" charset="0"/>
              </a:rPr>
              <a:t>tư</a:t>
            </a:r>
            <a:r>
              <a:rPr lang="en-US" altLang="en-US" sz="2000" dirty="0">
                <a:solidFill>
                  <a:srgbClr val="660033"/>
                </a:solidFill>
                <a:latin typeface="+mj-lt"/>
                <a:cs typeface="Times New Roman" panose="02020603050405020304" pitchFamily="18" charset="0"/>
              </a:rPr>
              <a:t> </a:t>
            </a:r>
            <a:r>
              <a:rPr lang="en-US" altLang="en-US" sz="2000" dirty="0" err="1">
                <a:solidFill>
                  <a:srgbClr val="660033"/>
                </a:solidFill>
                <a:latin typeface="+mj-lt"/>
                <a:cs typeface="Times New Roman" panose="02020603050405020304" pitchFamily="18" charset="0"/>
              </a:rPr>
              <a:t>cách</a:t>
            </a:r>
            <a:r>
              <a:rPr lang="en-US" altLang="en-US" sz="2000" dirty="0">
                <a:solidFill>
                  <a:srgbClr val="660033"/>
                </a:solidFill>
                <a:latin typeface="+mj-lt"/>
                <a:cs typeface="Times New Roman" panose="02020603050405020304" pitchFamily="18" charset="0"/>
              </a:rPr>
              <a:t> </a:t>
            </a:r>
          </a:p>
          <a:p>
            <a:pPr algn="ctr" eaLnBrk="1" hangingPunct="1">
              <a:spcBef>
                <a:spcPct val="0"/>
              </a:spcBef>
              <a:buFontTx/>
              <a:buNone/>
            </a:pPr>
            <a:r>
              <a:rPr lang="en-US" altLang="en-US" sz="2000" dirty="0">
                <a:solidFill>
                  <a:srgbClr val="660033"/>
                </a:solidFill>
                <a:latin typeface="+mj-lt"/>
                <a:cs typeface="Times New Roman" panose="02020603050405020304" pitchFamily="18" charset="0"/>
              </a:rPr>
              <a:t>là </a:t>
            </a:r>
            <a:r>
              <a:rPr lang="en-US" altLang="en-US" sz="2000" b="1" dirty="0" err="1">
                <a:solidFill>
                  <a:srgbClr val="FF0000"/>
                </a:solidFill>
                <a:latin typeface="+mj-lt"/>
                <a:cs typeface="Times New Roman" panose="02020603050405020304" pitchFamily="18" charset="0"/>
              </a:rPr>
              <a:t>phạm</a:t>
            </a:r>
            <a:r>
              <a:rPr lang="en-US" altLang="en-US" sz="2000" b="1" dirty="0">
                <a:solidFill>
                  <a:srgbClr val="FF0000"/>
                </a:solidFill>
                <a:latin typeface="+mj-lt"/>
                <a:cs typeface="Times New Roman" panose="02020603050405020304" pitchFamily="18" charset="0"/>
              </a:rPr>
              <a:t> </a:t>
            </a:r>
            <a:r>
              <a:rPr lang="en-US" altLang="en-US" sz="2000" b="1" dirty="0" err="1">
                <a:solidFill>
                  <a:srgbClr val="FF0000"/>
                </a:solidFill>
                <a:latin typeface="+mj-lt"/>
                <a:cs typeface="Times New Roman" panose="02020603050405020304" pitchFamily="18" charset="0"/>
              </a:rPr>
              <a:t>tru</a:t>
            </a:r>
            <a:r>
              <a:rPr lang="en-US" altLang="en-US" sz="2000" b="1" dirty="0">
                <a:solidFill>
                  <a:srgbClr val="FF0000"/>
                </a:solidFill>
                <a:latin typeface="+mj-lt"/>
                <a:cs typeface="Times New Roman" panose="02020603050405020304" pitchFamily="18" charset="0"/>
              </a:rPr>
              <a:t>̀</a:t>
            </a:r>
          </a:p>
          <a:p>
            <a:pPr algn="ctr" eaLnBrk="1" hangingPunct="1">
              <a:spcBef>
                <a:spcPct val="0"/>
              </a:spcBef>
              <a:buFontTx/>
              <a:buNone/>
            </a:pPr>
            <a:r>
              <a:rPr lang="en-US" altLang="en-US" sz="2000" b="1" dirty="0">
                <a:solidFill>
                  <a:srgbClr val="FF0000"/>
                </a:solidFill>
                <a:latin typeface="+mj-lt"/>
                <a:cs typeface="Times New Roman" panose="02020603050405020304" pitchFamily="18" charset="0"/>
              </a:rPr>
              <a:t> </a:t>
            </a:r>
            <a:r>
              <a:rPr lang="en-US" altLang="en-US" sz="2000" b="1" dirty="0" err="1">
                <a:solidFill>
                  <a:srgbClr val="FF0000"/>
                </a:solidFill>
                <a:latin typeface="+mj-lt"/>
                <a:cs typeface="Times New Roman" panose="02020603050405020304" pitchFamily="18" charset="0"/>
              </a:rPr>
              <a:t>triết</a:t>
            </a:r>
            <a:r>
              <a:rPr lang="en-US" altLang="en-US" sz="2000" b="1" dirty="0">
                <a:solidFill>
                  <a:srgbClr val="FF0000"/>
                </a:solidFill>
                <a:latin typeface="+mj-lt"/>
                <a:cs typeface="Times New Roman" panose="02020603050405020304" pitchFamily="18" charset="0"/>
              </a:rPr>
              <a:t> </a:t>
            </a:r>
            <a:r>
              <a:rPr lang="en-US" altLang="en-US" sz="2000" b="1" dirty="0" err="1">
                <a:solidFill>
                  <a:srgbClr val="FF0000"/>
                </a:solidFill>
                <a:latin typeface="+mj-lt"/>
                <a:cs typeface="Times New Roman" panose="02020603050405020304" pitchFamily="18" charset="0"/>
              </a:rPr>
              <a:t>học</a:t>
            </a:r>
            <a:r>
              <a:rPr lang="en-US" altLang="en-US" sz="2000" dirty="0">
                <a:solidFill>
                  <a:srgbClr val="660033"/>
                </a:solidFill>
                <a:latin typeface="+mj-lt"/>
                <a:cs typeface="Times New Roman" panose="02020603050405020304" pitchFamily="18" charset="0"/>
              </a:rPr>
              <a:t>, bao</a:t>
            </a:r>
          </a:p>
          <a:p>
            <a:pPr algn="ctr" eaLnBrk="1" hangingPunct="1">
              <a:spcBef>
                <a:spcPct val="0"/>
              </a:spcBef>
              <a:buFontTx/>
              <a:buNone/>
            </a:pPr>
            <a:r>
              <a:rPr lang="en-US" altLang="en-US" sz="2000" dirty="0">
                <a:solidFill>
                  <a:srgbClr val="660033"/>
                </a:solidFill>
                <a:latin typeface="+mj-lt"/>
                <a:cs typeface="Times New Roman" panose="02020603050405020304" pitchFamily="18" charset="0"/>
              </a:rPr>
              <a:t> </a:t>
            </a:r>
            <a:r>
              <a:rPr lang="en-US" altLang="en-US" sz="2000" dirty="0" err="1">
                <a:solidFill>
                  <a:srgbClr val="660033"/>
                </a:solidFill>
                <a:latin typeface="+mj-lt"/>
                <a:cs typeface="Times New Roman" panose="02020603050405020304" pitchFamily="18" charset="0"/>
              </a:rPr>
              <a:t>hàm</a:t>
            </a:r>
            <a:r>
              <a:rPr lang="en-US" altLang="en-US" sz="2000" dirty="0">
                <a:solidFill>
                  <a:srgbClr val="660033"/>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vô</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số</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sự</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vật</a:t>
            </a:r>
            <a:endParaRPr lang="en-US" altLang="en-US" sz="2000" b="1" dirty="0">
              <a:solidFill>
                <a:srgbClr val="008000"/>
              </a:solidFill>
              <a:latin typeface="+mj-lt"/>
              <a:cs typeface="Times New Roman" panose="02020603050405020304" pitchFamily="18" charset="0"/>
            </a:endParaRPr>
          </a:p>
          <a:p>
            <a:pPr algn="ctr" eaLnBrk="1" hangingPunct="1">
              <a:spcBef>
                <a:spcPct val="0"/>
              </a:spcBef>
              <a:buFontTx/>
              <a:buNone/>
            </a:pPr>
            <a:r>
              <a:rPr lang="en-US" altLang="en-US" sz="2000" b="1" dirty="0" err="1">
                <a:solidFill>
                  <a:srgbClr val="008000"/>
                </a:solidFill>
                <a:latin typeface="+mj-lt"/>
                <a:cs typeface="Times New Roman" panose="02020603050405020304" pitchFamily="18" charset="0"/>
              </a:rPr>
              <a:t>cụ</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thể</a:t>
            </a:r>
            <a:r>
              <a:rPr lang="en-US" altLang="en-US" sz="2000" b="1" dirty="0">
                <a:solidFill>
                  <a:srgbClr val="006600"/>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không</a:t>
            </a:r>
            <a:endParaRPr lang="en-US" altLang="en-US" sz="2000" dirty="0">
              <a:solidFill>
                <a:srgbClr val="7030A0"/>
              </a:solidFill>
              <a:latin typeface="+mj-lt"/>
              <a:cs typeface="Times New Roman" panose="02020603050405020304" pitchFamily="18" charset="0"/>
            </a:endParaRPr>
          </a:p>
          <a:p>
            <a:pPr algn="ctr" eaLnBrk="1" hangingPunct="1">
              <a:spcBef>
                <a:spcPct val="0"/>
              </a:spcBef>
              <a:buFontTx/>
              <a:buNone/>
            </a:pPr>
            <a:r>
              <a:rPr lang="en-US" altLang="en-US" sz="2000" dirty="0">
                <a:solidFill>
                  <a:srgbClr val="7030A0"/>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phải</a:t>
            </a:r>
            <a:r>
              <a:rPr lang="en-US" altLang="en-US" sz="2000" dirty="0">
                <a:solidFill>
                  <a:srgbClr val="660033"/>
                </a:solidFill>
                <a:latin typeface="+mj-lt"/>
                <a:cs typeface="Times New Roman" panose="02020603050405020304" pitchFamily="18" charset="0"/>
              </a:rPr>
              <a:t> là </a:t>
            </a:r>
            <a:r>
              <a:rPr lang="en-US" altLang="en-US" sz="2000" b="1" dirty="0" err="1">
                <a:solidFill>
                  <a:srgbClr val="D60093"/>
                </a:solidFill>
                <a:latin typeface="+mj-lt"/>
                <a:cs typeface="Times New Roman" panose="02020603050405020304" pitchFamily="18" charset="0"/>
              </a:rPr>
              <a:t>các</a:t>
            </a:r>
            <a:r>
              <a:rPr lang="en-US" altLang="en-US" sz="2000" b="1" dirty="0">
                <a:solidFill>
                  <a:srgbClr val="D60093"/>
                </a:solidFill>
                <a:latin typeface="+mj-lt"/>
                <a:cs typeface="Times New Roman" panose="02020603050405020304" pitchFamily="18" charset="0"/>
              </a:rPr>
              <a:t> </a:t>
            </a:r>
            <a:r>
              <a:rPr lang="en-US" altLang="en-US" sz="2000" b="1" dirty="0" err="1">
                <a:solidFill>
                  <a:srgbClr val="D60093"/>
                </a:solidFill>
                <a:latin typeface="+mj-lt"/>
                <a:cs typeface="Times New Roman" panose="02020603050405020304" pitchFamily="18" charset="0"/>
              </a:rPr>
              <a:t>dạng</a:t>
            </a:r>
            <a:endParaRPr lang="en-US" altLang="en-US" sz="2000" b="1" dirty="0">
              <a:solidFill>
                <a:srgbClr val="D60093"/>
              </a:solidFill>
              <a:latin typeface="+mj-lt"/>
              <a:cs typeface="Times New Roman" panose="02020603050405020304" pitchFamily="18" charset="0"/>
            </a:endParaRPr>
          </a:p>
          <a:p>
            <a:pPr algn="ctr" eaLnBrk="1" hangingPunct="1">
              <a:spcBef>
                <a:spcPct val="0"/>
              </a:spcBef>
              <a:buFontTx/>
              <a:buNone/>
            </a:pPr>
            <a:r>
              <a:rPr lang="en-US" altLang="en-US" sz="2000" b="1" dirty="0" err="1">
                <a:solidFill>
                  <a:srgbClr val="D60093"/>
                </a:solidFill>
                <a:latin typeface="+mj-lt"/>
                <a:cs typeface="Times New Roman" panose="02020603050405020304" pitchFamily="18" charset="0"/>
              </a:rPr>
              <a:t>vật</a:t>
            </a:r>
            <a:r>
              <a:rPr lang="en-US" altLang="en-US" sz="2000" b="1" dirty="0">
                <a:solidFill>
                  <a:srgbClr val="D60093"/>
                </a:solidFill>
                <a:latin typeface="+mj-lt"/>
                <a:cs typeface="Times New Roman" panose="02020603050405020304" pitchFamily="18" charset="0"/>
              </a:rPr>
              <a:t> </a:t>
            </a:r>
            <a:r>
              <a:rPr lang="en-US" altLang="en-US" sz="2000" b="1" dirty="0" err="1">
                <a:solidFill>
                  <a:srgbClr val="D60093"/>
                </a:solidFill>
                <a:latin typeface="+mj-lt"/>
                <a:cs typeface="Times New Roman" panose="02020603050405020304" pitchFamily="18" charset="0"/>
              </a:rPr>
              <a:t>chất</a:t>
            </a:r>
            <a:r>
              <a:rPr lang="en-US" altLang="en-US" sz="2000" b="1" dirty="0">
                <a:solidFill>
                  <a:srgbClr val="D60093"/>
                </a:solidFill>
                <a:latin typeface="+mj-lt"/>
                <a:cs typeface="Times New Roman" panose="02020603050405020304" pitchFamily="18" charset="0"/>
              </a:rPr>
              <a:t> cụ </a:t>
            </a:r>
            <a:r>
              <a:rPr lang="en-US" altLang="en-US" sz="2000" b="1" dirty="0" err="1">
                <a:solidFill>
                  <a:srgbClr val="D60093"/>
                </a:solidFill>
                <a:latin typeface="+mj-lt"/>
                <a:cs typeface="Times New Roman" panose="02020603050405020304" pitchFamily="18" charset="0"/>
              </a:rPr>
              <a:t>thê</a:t>
            </a:r>
            <a:r>
              <a:rPr lang="en-US" altLang="en-US" sz="2000" b="1" dirty="0">
                <a:solidFill>
                  <a:srgbClr val="D60093"/>
                </a:solidFill>
                <a:latin typeface="+mj-lt"/>
                <a:cs typeface="Times New Roman" panose="02020603050405020304" pitchFamily="18" charset="0"/>
              </a:rPr>
              <a:t>̉</a:t>
            </a:r>
          </a:p>
        </p:txBody>
      </p:sp>
      <p:sp>
        <p:nvSpPr>
          <p:cNvPr id="5" name="Rectangle 4"/>
          <p:cNvSpPr>
            <a:spLocks noChangeArrowheads="1"/>
          </p:cNvSpPr>
          <p:nvPr/>
        </p:nvSpPr>
        <p:spPr bwMode="auto">
          <a:xfrm>
            <a:off x="4481847" y="3176752"/>
            <a:ext cx="3078051"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rgbClr val="0033CC"/>
                </a:solidFill>
                <a:latin typeface="+mj-lt"/>
                <a:ea typeface="DFKai-SB" pitchFamily="65" charset="-120"/>
                <a:cs typeface="Times New Roman" panose="02020603050405020304" pitchFamily="18" charset="0"/>
              </a:rPr>
              <a:t>Vật</a:t>
            </a:r>
            <a:r>
              <a:rPr lang="en-US" altLang="en-US" sz="2000" dirty="0">
                <a:solidFill>
                  <a:srgbClr val="0033CC"/>
                </a:solidFill>
                <a:latin typeface="+mj-lt"/>
                <a:ea typeface="DFKai-SB" pitchFamily="65" charset="-120"/>
                <a:cs typeface="Times New Roman" panose="02020603050405020304" pitchFamily="18" charset="0"/>
              </a:rPr>
              <a:t> </a:t>
            </a:r>
            <a:r>
              <a:rPr lang="en-US" altLang="en-US" sz="2000" dirty="0" err="1">
                <a:solidFill>
                  <a:srgbClr val="0033CC"/>
                </a:solidFill>
                <a:latin typeface="+mj-lt"/>
                <a:ea typeface="DFKai-SB" pitchFamily="65" charset="-120"/>
                <a:cs typeface="Times New Roman" panose="02020603050405020304" pitchFamily="18" charset="0"/>
              </a:rPr>
              <a:t>chất</a:t>
            </a:r>
            <a:r>
              <a:rPr lang="en-US" altLang="en-US" sz="2000" dirty="0">
                <a:solidFill>
                  <a:srgbClr val="0033CC"/>
                </a:solidFill>
                <a:latin typeface="+mj-lt"/>
                <a:ea typeface="DFKai-SB" pitchFamily="65" charset="-120"/>
                <a:cs typeface="Times New Roman" panose="02020603050405020304" pitchFamily="18" charset="0"/>
              </a:rPr>
              <a:t> </a:t>
            </a:r>
            <a:r>
              <a:rPr lang="en-US" altLang="en-US" sz="2000" dirty="0" err="1">
                <a:solidFill>
                  <a:srgbClr val="0033CC"/>
                </a:solidFill>
                <a:latin typeface="+mj-lt"/>
                <a:ea typeface="DFKai-SB" pitchFamily="65" charset="-120"/>
                <a:cs typeface="Times New Roman" panose="02020603050405020304" pitchFamily="18" charset="0"/>
              </a:rPr>
              <a:t>là</a:t>
            </a:r>
            <a:r>
              <a:rPr lang="en-US" altLang="en-US" sz="2000" dirty="0">
                <a:solidFill>
                  <a:srgbClr val="0033CC"/>
                </a:solidFill>
                <a:latin typeface="+mj-lt"/>
                <a:ea typeface="DFKai-SB" pitchFamily="65" charset="-120"/>
                <a:cs typeface="Times New Roman" panose="02020603050405020304" pitchFamily="18" charset="0"/>
              </a:rPr>
              <a:t> </a:t>
            </a:r>
            <a:r>
              <a:rPr lang="en-US" altLang="en-US" sz="2000" b="1" dirty="0" err="1">
                <a:solidFill>
                  <a:srgbClr val="660066"/>
                </a:solidFill>
                <a:latin typeface="+mj-lt"/>
                <a:ea typeface="DFKai-SB" pitchFamily="65" charset="-120"/>
                <a:cs typeface="Times New Roman" panose="02020603050405020304" pitchFamily="18" charset="0"/>
              </a:rPr>
              <a:t>Thực</a:t>
            </a:r>
            <a:r>
              <a:rPr lang="en-US" altLang="en-US" sz="2000" b="1" dirty="0">
                <a:solidFill>
                  <a:srgbClr val="660066"/>
                </a:solidFill>
                <a:latin typeface="+mj-lt"/>
                <a:ea typeface="DFKai-SB" pitchFamily="65" charset="-120"/>
                <a:cs typeface="Times New Roman" panose="02020603050405020304" pitchFamily="18" charset="0"/>
              </a:rPr>
              <a:t> </a:t>
            </a:r>
            <a:r>
              <a:rPr lang="en-US" altLang="en-US" sz="2000" b="1" dirty="0" err="1">
                <a:solidFill>
                  <a:srgbClr val="660066"/>
                </a:solidFill>
                <a:latin typeface="+mj-lt"/>
                <a:ea typeface="DFKai-SB" pitchFamily="65" charset="-120"/>
                <a:cs typeface="Times New Roman" panose="02020603050405020304" pitchFamily="18" charset="0"/>
              </a:rPr>
              <a:t>tại</a:t>
            </a:r>
            <a:r>
              <a:rPr lang="en-US" altLang="en-US" sz="2000" b="1" dirty="0">
                <a:solidFill>
                  <a:srgbClr val="660066"/>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000" b="1" dirty="0" err="1">
                <a:solidFill>
                  <a:srgbClr val="660066"/>
                </a:solidFill>
                <a:latin typeface="+mj-lt"/>
                <a:ea typeface="DFKai-SB" pitchFamily="65" charset="-120"/>
                <a:cs typeface="Times New Roman" panose="02020603050405020304" pitchFamily="18" charset="0"/>
              </a:rPr>
              <a:t>khách</a:t>
            </a:r>
            <a:r>
              <a:rPr lang="en-US" altLang="en-US" sz="2000" b="1" dirty="0">
                <a:solidFill>
                  <a:srgbClr val="660066"/>
                </a:solidFill>
                <a:latin typeface="+mj-lt"/>
                <a:ea typeface="DFKai-SB" pitchFamily="65" charset="-120"/>
                <a:cs typeface="Times New Roman" panose="02020603050405020304" pitchFamily="18" charset="0"/>
              </a:rPr>
              <a:t> </a:t>
            </a:r>
            <a:r>
              <a:rPr lang="en-US" altLang="en-US" sz="2000" b="1" dirty="0" err="1">
                <a:solidFill>
                  <a:srgbClr val="660066"/>
                </a:solidFill>
                <a:latin typeface="+mj-lt"/>
                <a:ea typeface="DFKai-SB" pitchFamily="65" charset="-120"/>
                <a:cs typeface="Times New Roman" panose="02020603050405020304" pitchFamily="18" charset="0"/>
              </a:rPr>
              <a:t>quan</a:t>
            </a:r>
            <a:r>
              <a:rPr lang="en-US" altLang="en-US" sz="2000" b="1" dirty="0">
                <a:solidFill>
                  <a:srgbClr val="660066"/>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000" b="1" dirty="0" err="1">
                <a:solidFill>
                  <a:srgbClr val="990099"/>
                </a:solidFill>
                <a:latin typeface="+mj-lt"/>
                <a:ea typeface="DFKai-SB" pitchFamily="65" charset="-120"/>
                <a:cs typeface="Times New Roman" panose="02020603050405020304" pitchFamily="18" charset="0"/>
              </a:rPr>
              <a:t>tồn</a:t>
            </a:r>
            <a:r>
              <a:rPr lang="en-US" altLang="en-US" sz="2000" b="1" dirty="0">
                <a:solidFill>
                  <a:srgbClr val="990099"/>
                </a:solidFill>
                <a:latin typeface="+mj-lt"/>
                <a:ea typeface="DFKai-SB" pitchFamily="65" charset="-120"/>
                <a:cs typeface="Times New Roman" panose="02020603050405020304" pitchFamily="18" charset="0"/>
              </a:rPr>
              <a:t> </a:t>
            </a:r>
            <a:r>
              <a:rPr lang="en-US" altLang="en-US" sz="2000" b="1" dirty="0" err="1">
                <a:solidFill>
                  <a:srgbClr val="990099"/>
                </a:solidFill>
                <a:latin typeface="+mj-lt"/>
                <a:ea typeface="DFKai-SB" pitchFamily="65" charset="-120"/>
                <a:cs typeface="Times New Roman" panose="02020603050405020304" pitchFamily="18" charset="0"/>
              </a:rPr>
              <a:t>tại</a:t>
            </a:r>
            <a:r>
              <a:rPr lang="en-US" altLang="en-US" sz="2000" b="1" dirty="0">
                <a:solidFill>
                  <a:srgbClr val="990099"/>
                </a:solidFill>
                <a:latin typeface="+mj-lt"/>
                <a:ea typeface="DFKai-SB" pitchFamily="65" charset="-120"/>
                <a:cs typeface="Times New Roman" panose="02020603050405020304" pitchFamily="18" charset="0"/>
              </a:rPr>
              <a:t> </a:t>
            </a:r>
            <a:r>
              <a:rPr lang="en-US" altLang="en-US" sz="2000" b="1" dirty="0" err="1">
                <a:solidFill>
                  <a:srgbClr val="990099"/>
                </a:solidFill>
                <a:latin typeface="+mj-lt"/>
                <a:ea typeface="DFKai-SB" pitchFamily="65" charset="-120"/>
                <a:cs typeface="Times New Roman" panose="02020603050405020304" pitchFamily="18" charset="0"/>
              </a:rPr>
              <a:t>khách</a:t>
            </a:r>
            <a:r>
              <a:rPr lang="en-US" altLang="en-US" sz="2000" b="1" dirty="0">
                <a:solidFill>
                  <a:srgbClr val="990099"/>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000" b="1" dirty="0" err="1">
                <a:solidFill>
                  <a:srgbClr val="990099"/>
                </a:solidFill>
                <a:latin typeface="+mj-lt"/>
                <a:ea typeface="DFKai-SB" pitchFamily="65" charset="-120"/>
                <a:cs typeface="Times New Roman" panose="02020603050405020304" pitchFamily="18" charset="0"/>
              </a:rPr>
              <a:t>quan</a:t>
            </a:r>
            <a:r>
              <a:rPr lang="en-US" altLang="en-US" sz="2000" b="1" dirty="0">
                <a:solidFill>
                  <a:srgbClr val="990099"/>
                </a:solidFill>
                <a:latin typeface="+mj-lt"/>
                <a:ea typeface="DFKai-SB" pitchFamily="65" charset="-120"/>
                <a:cs typeface="Times New Roman" panose="02020603050405020304" pitchFamily="18" charset="0"/>
              </a:rPr>
              <a:t> </a:t>
            </a:r>
            <a:r>
              <a:rPr lang="en-US" altLang="en-US" sz="2000" b="1" dirty="0" err="1">
                <a:solidFill>
                  <a:srgbClr val="990099"/>
                </a:solidFill>
                <a:latin typeface="+mj-lt"/>
                <a:ea typeface="DFKai-SB" pitchFamily="65" charset="-120"/>
                <a:cs typeface="Times New Roman" panose="02020603050405020304" pitchFamily="18" charset="0"/>
              </a:rPr>
              <a:t>bên</a:t>
            </a:r>
            <a:r>
              <a:rPr lang="en-US" altLang="en-US" sz="2000" b="1" dirty="0">
                <a:solidFill>
                  <a:srgbClr val="990099"/>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000" b="1" dirty="0" err="1">
                <a:solidFill>
                  <a:srgbClr val="990099"/>
                </a:solidFill>
                <a:latin typeface="+mj-lt"/>
                <a:ea typeface="DFKai-SB" pitchFamily="65" charset="-120"/>
                <a:cs typeface="Times New Roman" panose="02020603050405020304" pitchFamily="18" charset="0"/>
              </a:rPr>
              <a:t>ngoài</a:t>
            </a:r>
            <a:r>
              <a:rPr lang="en-US" altLang="en-US" sz="2000" b="1" dirty="0">
                <a:solidFill>
                  <a:srgbClr val="990099"/>
                </a:solidFill>
                <a:latin typeface="+mj-lt"/>
                <a:ea typeface="DFKai-SB" pitchFamily="65" charset="-120"/>
                <a:cs typeface="Times New Roman" panose="02020603050405020304" pitchFamily="18" charset="0"/>
              </a:rPr>
              <a:t> ý </a:t>
            </a:r>
            <a:r>
              <a:rPr lang="en-US" altLang="en-US" sz="2000" b="1" dirty="0" err="1">
                <a:solidFill>
                  <a:srgbClr val="990099"/>
                </a:solidFill>
                <a:latin typeface="+mj-lt"/>
                <a:ea typeface="DFKai-SB" pitchFamily="65" charset="-120"/>
                <a:cs typeface="Times New Roman" panose="02020603050405020304" pitchFamily="18" charset="0"/>
              </a:rPr>
              <a:t>thức</a:t>
            </a:r>
            <a:r>
              <a:rPr lang="en-US" altLang="en-US" sz="20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000" dirty="0" err="1">
                <a:solidFill>
                  <a:srgbClr val="0033CC"/>
                </a:solidFill>
                <a:latin typeface="+mj-lt"/>
                <a:ea typeface="DFKai-SB" pitchFamily="65" charset="-120"/>
                <a:cs typeface="Times New Roman" panose="02020603050405020304" pitchFamily="18" charset="0"/>
              </a:rPr>
              <a:t>va</a:t>
            </a:r>
            <a:r>
              <a:rPr lang="en-US" altLang="en-US" sz="2000" dirty="0">
                <a:solidFill>
                  <a:srgbClr val="0033CC"/>
                </a:solidFill>
                <a:latin typeface="+mj-lt"/>
                <a:ea typeface="DFKai-SB" pitchFamily="65" charset="-120"/>
                <a:cs typeface="Times New Roman" panose="02020603050405020304" pitchFamily="18" charset="0"/>
              </a:rPr>
              <a:t>̀ </a:t>
            </a:r>
            <a:r>
              <a:rPr lang="en-US" altLang="en-US" sz="2000" dirty="0" err="1">
                <a:solidFill>
                  <a:srgbClr val="0033CC"/>
                </a:solidFill>
                <a:latin typeface="+mj-lt"/>
                <a:ea typeface="DFKai-SB" pitchFamily="65" charset="-120"/>
                <a:cs typeface="Times New Roman" panose="02020603050405020304" pitchFamily="18" charset="0"/>
              </a:rPr>
              <a:t>không</a:t>
            </a:r>
            <a:r>
              <a:rPr lang="en-US" altLang="en-US" sz="2000" dirty="0">
                <a:solidFill>
                  <a:srgbClr val="0033CC"/>
                </a:solidFill>
                <a:latin typeface="+mj-lt"/>
                <a:ea typeface="DFKai-SB" pitchFamily="65" charset="-120"/>
                <a:cs typeface="Times New Roman" panose="02020603050405020304" pitchFamily="18" charset="0"/>
              </a:rPr>
              <a:t> </a:t>
            </a:r>
            <a:r>
              <a:rPr lang="en-US" altLang="en-US" sz="2000" dirty="0" err="1">
                <a:solidFill>
                  <a:srgbClr val="0033CC"/>
                </a:solidFill>
                <a:latin typeface="+mj-lt"/>
                <a:ea typeface="DFKai-SB" pitchFamily="65" charset="-120"/>
                <a:cs typeface="Times New Roman" panose="02020603050405020304" pitchFamily="18" charset="0"/>
              </a:rPr>
              <a:t>phu</a:t>
            </a:r>
            <a:r>
              <a:rPr lang="en-US" altLang="en-US" sz="2000" dirty="0">
                <a:solidFill>
                  <a:srgbClr val="0033CC"/>
                </a:solidFill>
                <a:latin typeface="+mj-lt"/>
                <a:ea typeface="DFKai-SB" pitchFamily="65" charset="-120"/>
                <a:cs typeface="Times New Roman" panose="02020603050405020304" pitchFamily="18" charset="0"/>
              </a:rPr>
              <a:t>̣</a:t>
            </a:r>
          </a:p>
          <a:p>
            <a:pPr algn="ctr" eaLnBrk="1" hangingPunct="1">
              <a:spcBef>
                <a:spcPct val="0"/>
              </a:spcBef>
              <a:buFontTx/>
              <a:buNone/>
            </a:pPr>
            <a:r>
              <a:rPr lang="en-US" altLang="en-US" sz="2000" dirty="0">
                <a:solidFill>
                  <a:srgbClr val="0033CC"/>
                </a:solidFill>
                <a:latin typeface="+mj-lt"/>
                <a:ea typeface="DFKai-SB" pitchFamily="65" charset="-120"/>
                <a:cs typeface="Times New Roman" panose="02020603050405020304" pitchFamily="18" charset="0"/>
              </a:rPr>
              <a:t> </a:t>
            </a:r>
            <a:r>
              <a:rPr lang="en-US" altLang="en-US" sz="2000" dirty="0" err="1">
                <a:solidFill>
                  <a:srgbClr val="0033CC"/>
                </a:solidFill>
                <a:latin typeface="+mj-lt"/>
                <a:ea typeface="DFKai-SB" pitchFamily="65" charset="-120"/>
                <a:cs typeface="Times New Roman" panose="02020603050405020304" pitchFamily="18" charset="0"/>
              </a:rPr>
              <a:t>thuộc</a:t>
            </a:r>
            <a:r>
              <a:rPr lang="en-US" altLang="en-US" sz="2000" dirty="0">
                <a:solidFill>
                  <a:srgbClr val="0033CC"/>
                </a:solidFill>
                <a:latin typeface="+mj-lt"/>
                <a:ea typeface="DFKai-SB" pitchFamily="65" charset="-120"/>
                <a:cs typeface="Times New Roman" panose="02020603050405020304" pitchFamily="18" charset="0"/>
              </a:rPr>
              <a:t> </a:t>
            </a:r>
            <a:r>
              <a:rPr lang="en-US" altLang="en-US" sz="2000" dirty="0" err="1">
                <a:solidFill>
                  <a:srgbClr val="0033CC"/>
                </a:solidFill>
                <a:latin typeface="+mj-lt"/>
                <a:ea typeface="DFKai-SB" pitchFamily="65" charset="-120"/>
                <a:cs typeface="Times New Roman" panose="02020603050405020304" pitchFamily="18" charset="0"/>
              </a:rPr>
              <a:t>vào</a:t>
            </a:r>
            <a:r>
              <a:rPr lang="en-US" altLang="en-US" sz="20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000" dirty="0">
                <a:solidFill>
                  <a:srgbClr val="0033CC"/>
                </a:solidFill>
                <a:latin typeface="+mj-lt"/>
                <a:ea typeface="DFKai-SB" pitchFamily="65" charset="-120"/>
                <a:cs typeface="Times New Roman" panose="02020603050405020304" pitchFamily="18" charset="0"/>
              </a:rPr>
              <a:t>ý </a:t>
            </a:r>
            <a:r>
              <a:rPr lang="en-US" altLang="en-US" sz="2000" dirty="0" err="1">
                <a:solidFill>
                  <a:srgbClr val="0033CC"/>
                </a:solidFill>
                <a:latin typeface="+mj-lt"/>
                <a:ea typeface="DFKai-SB" pitchFamily="65" charset="-120"/>
                <a:cs typeface="Times New Roman" panose="02020603050405020304" pitchFamily="18" charset="0"/>
              </a:rPr>
              <a:t>thức</a:t>
            </a:r>
            <a:r>
              <a:rPr lang="en-US" altLang="en-US" sz="2000" dirty="0">
                <a:solidFill>
                  <a:srgbClr val="0033CC"/>
                </a:solidFill>
                <a:latin typeface="+mj-lt"/>
                <a:ea typeface="DFKai-SB" pitchFamily="65" charset="-120"/>
                <a:cs typeface="Times New Roman" panose="02020603050405020304" pitchFamily="18" charset="0"/>
              </a:rPr>
              <a:t> </a:t>
            </a:r>
          </a:p>
        </p:txBody>
      </p:sp>
      <p:sp>
        <p:nvSpPr>
          <p:cNvPr id="6" name="Rectangle 5"/>
          <p:cNvSpPr>
            <a:spLocks noChangeArrowheads="1"/>
          </p:cNvSpPr>
          <p:nvPr/>
        </p:nvSpPr>
        <p:spPr bwMode="auto">
          <a:xfrm>
            <a:off x="7925288" y="3176752"/>
            <a:ext cx="2983605"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rgbClr val="006600"/>
                </a:solidFill>
                <a:latin typeface="+mj-lt"/>
                <a:cs typeface="Times New Roman" panose="02020603050405020304" pitchFamily="18" charset="0"/>
              </a:rPr>
              <a:t>Vật</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chất</a:t>
            </a:r>
            <a:endParaRPr lang="en-US" altLang="en-US" sz="2000" dirty="0">
              <a:solidFill>
                <a:srgbClr val="006600"/>
              </a:solidFill>
              <a:latin typeface="+mj-lt"/>
              <a:cs typeface="Times New Roman" panose="02020603050405020304" pitchFamily="18" charset="0"/>
            </a:endParaRPr>
          </a:p>
          <a:p>
            <a:pPr algn="ctr" eaLnBrk="1" hangingPunct="1">
              <a:spcBef>
                <a:spcPct val="0"/>
              </a:spcBef>
              <a:buFontTx/>
              <a:buNone/>
            </a:pPr>
            <a:r>
              <a:rPr lang="en-US" altLang="en-US" sz="2000" dirty="0">
                <a:solidFill>
                  <a:srgbClr val="006600"/>
                </a:solidFill>
                <a:latin typeface="+mj-lt"/>
                <a:cs typeface="Times New Roman" panose="02020603050405020304" pitchFamily="18" charset="0"/>
              </a:rPr>
              <a:t> là </a:t>
            </a:r>
            <a:r>
              <a:rPr lang="en-US" altLang="en-US" sz="2000" dirty="0" err="1">
                <a:solidFill>
                  <a:srgbClr val="006600"/>
                </a:solidFill>
                <a:latin typeface="+mj-lt"/>
                <a:cs typeface="Times New Roman" panose="02020603050405020304" pitchFamily="18" charset="0"/>
              </a:rPr>
              <a:t>cái</a:t>
            </a:r>
            <a:r>
              <a:rPr lang="en-US" altLang="en-US" sz="2000" dirty="0">
                <a:solidFill>
                  <a:srgbClr val="006600"/>
                </a:solidFill>
                <a:latin typeface="+mj-lt"/>
                <a:cs typeface="Times New Roman" panose="02020603050405020304" pitchFamily="18" charset="0"/>
              </a:rPr>
              <a:t> </a:t>
            </a:r>
            <a:r>
              <a:rPr lang="en-US" altLang="en-US" sz="2000" b="1" dirty="0">
                <a:solidFill>
                  <a:srgbClr val="C00000"/>
                </a:solidFill>
                <a:latin typeface="+mj-lt"/>
                <a:cs typeface="Times New Roman" panose="02020603050405020304" pitchFamily="18" charset="0"/>
              </a:rPr>
              <a:t>có </a:t>
            </a:r>
            <a:r>
              <a:rPr lang="en-US" altLang="en-US" sz="2000" b="1" dirty="0" err="1">
                <a:solidFill>
                  <a:srgbClr val="C00000"/>
                </a:solidFill>
                <a:latin typeface="+mj-lt"/>
                <a:cs typeface="Times New Roman" panose="02020603050405020304" pitchFamily="18" charset="0"/>
              </a:rPr>
              <a:t>thê</a:t>
            </a:r>
            <a:r>
              <a:rPr lang="en-US" altLang="en-US" sz="2000" b="1" dirty="0">
                <a:solidFill>
                  <a:srgbClr val="C00000"/>
                </a:solidFill>
                <a:latin typeface="+mj-lt"/>
                <a:cs typeface="Times New Roman" panose="02020603050405020304" pitchFamily="18" charset="0"/>
              </a:rPr>
              <a:t>̉ </a:t>
            </a:r>
            <a:r>
              <a:rPr lang="en-US" altLang="en-US" sz="2000" b="1" dirty="0" err="1">
                <a:solidFill>
                  <a:srgbClr val="C00000"/>
                </a:solidFill>
                <a:latin typeface="+mj-lt"/>
                <a:cs typeface="Times New Roman" panose="02020603050405020304" pitchFamily="18" charset="0"/>
              </a:rPr>
              <a:t>gây</a:t>
            </a:r>
            <a:endParaRPr lang="en-US" altLang="en-US" sz="2000" b="1" dirty="0">
              <a:solidFill>
                <a:srgbClr val="C00000"/>
              </a:solidFill>
              <a:latin typeface="+mj-lt"/>
              <a:cs typeface="Times New Roman" panose="02020603050405020304" pitchFamily="18" charset="0"/>
            </a:endParaRPr>
          </a:p>
          <a:p>
            <a:pPr algn="ctr" eaLnBrk="1" hangingPunct="1">
              <a:spcBef>
                <a:spcPct val="0"/>
              </a:spcBef>
              <a:buFontTx/>
              <a:buNone/>
            </a:pPr>
            <a:r>
              <a:rPr lang="en-US" altLang="en-US" sz="2000" b="1" dirty="0">
                <a:solidFill>
                  <a:srgbClr val="C00000"/>
                </a:solidFill>
                <a:latin typeface="+mj-lt"/>
                <a:cs typeface="Times New Roman" panose="02020603050405020304" pitchFamily="18" charset="0"/>
              </a:rPr>
              <a:t> </a:t>
            </a:r>
            <a:r>
              <a:rPr lang="en-US" altLang="en-US" sz="2000" b="1" dirty="0" err="1">
                <a:solidFill>
                  <a:srgbClr val="C00000"/>
                </a:solidFill>
                <a:latin typeface="+mj-lt"/>
                <a:cs typeface="Times New Roman" panose="02020603050405020304" pitchFamily="18" charset="0"/>
              </a:rPr>
              <a:t>nên</a:t>
            </a:r>
            <a:r>
              <a:rPr lang="en-US" altLang="en-US" sz="2000" b="1" dirty="0">
                <a:solidFill>
                  <a:srgbClr val="C00000"/>
                </a:solidFill>
                <a:latin typeface="+mj-lt"/>
                <a:cs typeface="Times New Roman" panose="02020603050405020304" pitchFamily="18" charset="0"/>
              </a:rPr>
              <a:t> </a:t>
            </a:r>
            <a:r>
              <a:rPr lang="en-US" altLang="en-US" sz="2000" b="1" dirty="0" err="1">
                <a:solidFill>
                  <a:srgbClr val="C00000"/>
                </a:solidFill>
                <a:latin typeface="+mj-lt"/>
                <a:cs typeface="Times New Roman" panose="02020603050405020304" pitchFamily="18" charset="0"/>
              </a:rPr>
              <a:t>cảm</a:t>
            </a:r>
            <a:r>
              <a:rPr lang="en-US" altLang="en-US" sz="2000" b="1" dirty="0">
                <a:solidFill>
                  <a:srgbClr val="C00000"/>
                </a:solidFill>
                <a:latin typeface="+mj-lt"/>
                <a:cs typeface="Times New Roman" panose="02020603050405020304" pitchFamily="18" charset="0"/>
              </a:rPr>
              <a:t> </a:t>
            </a:r>
            <a:r>
              <a:rPr lang="en-US" altLang="en-US" sz="2000" b="1" dirty="0" err="1">
                <a:solidFill>
                  <a:srgbClr val="C00000"/>
                </a:solidFill>
                <a:latin typeface="+mj-lt"/>
                <a:cs typeface="Times New Roman" panose="02020603050405020304" pitchFamily="18" charset="0"/>
              </a:rPr>
              <a:t>giác</a:t>
            </a:r>
            <a:r>
              <a:rPr lang="en-US" altLang="en-US" sz="2000" b="1" dirty="0">
                <a:solidFill>
                  <a:srgbClr val="C00000"/>
                </a:solidFill>
                <a:latin typeface="+mj-lt"/>
                <a:cs typeface="Times New Roman" panose="02020603050405020304" pitchFamily="18" charset="0"/>
              </a:rPr>
              <a:t> </a:t>
            </a:r>
            <a:r>
              <a:rPr lang="en-US" altLang="en-US" sz="2000" dirty="0">
                <a:solidFill>
                  <a:srgbClr val="006600"/>
                </a:solidFill>
                <a:latin typeface="+mj-lt"/>
                <a:cs typeface="Times New Roman" panose="02020603050405020304" pitchFamily="18" charset="0"/>
              </a:rPr>
              <a:t>ở </a:t>
            </a:r>
          </a:p>
          <a:p>
            <a:pPr algn="ctr" eaLnBrk="1" hangingPunct="1">
              <a:spcBef>
                <a:spcPct val="0"/>
              </a:spcBef>
              <a:buFontTx/>
              <a:buNone/>
            </a:pPr>
            <a:r>
              <a:rPr lang="en-US" altLang="en-US" sz="2000" dirty="0">
                <a:solidFill>
                  <a:srgbClr val="006600"/>
                </a:solidFill>
                <a:latin typeface="+mj-lt"/>
                <a:cs typeface="Times New Roman" panose="02020603050405020304" pitchFamily="18" charset="0"/>
              </a:rPr>
              <a:t>con </a:t>
            </a:r>
            <a:r>
              <a:rPr lang="en-US" altLang="en-US" sz="2000" dirty="0" err="1">
                <a:solidFill>
                  <a:srgbClr val="006600"/>
                </a:solidFill>
                <a:latin typeface="+mj-lt"/>
                <a:cs typeface="Times New Roman" panose="02020603050405020304" pitchFamily="18" charset="0"/>
              </a:rPr>
              <a:t>người</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khi</a:t>
            </a:r>
            <a:r>
              <a:rPr lang="en-US" altLang="en-US" sz="2000" dirty="0">
                <a:solidFill>
                  <a:srgbClr val="006600"/>
                </a:solidFill>
                <a:latin typeface="+mj-lt"/>
                <a:cs typeface="Times New Roman" panose="02020603050405020304" pitchFamily="18" charset="0"/>
              </a:rPr>
              <a:t> </a:t>
            </a:r>
          </a:p>
          <a:p>
            <a:pPr algn="ctr" eaLnBrk="1" hangingPunct="1">
              <a:spcBef>
                <a:spcPct val="0"/>
              </a:spcBef>
              <a:buFontTx/>
              <a:buNone/>
            </a:pPr>
            <a:r>
              <a:rPr lang="en-US" altLang="en-US" sz="2000" dirty="0" err="1">
                <a:solidFill>
                  <a:srgbClr val="006600"/>
                </a:solidFill>
                <a:latin typeface="+mj-lt"/>
                <a:cs typeface="Times New Roman" panose="02020603050405020304" pitchFamily="18" charset="0"/>
              </a:rPr>
              <a:t>tác</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động</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vào</a:t>
            </a:r>
            <a:endParaRPr lang="en-US" altLang="en-US" sz="2000" dirty="0">
              <a:solidFill>
                <a:srgbClr val="006600"/>
              </a:solidFill>
              <a:latin typeface="+mj-lt"/>
              <a:cs typeface="Times New Roman" panose="02020603050405020304" pitchFamily="18" charset="0"/>
            </a:endParaRPr>
          </a:p>
          <a:p>
            <a:pPr algn="ctr" eaLnBrk="1" hangingPunct="1">
              <a:spcBef>
                <a:spcPct val="0"/>
              </a:spcBef>
              <a:buFontTx/>
              <a:buNone/>
            </a:pPr>
            <a:r>
              <a:rPr lang="en-US" altLang="en-US" sz="2000" dirty="0" err="1">
                <a:solidFill>
                  <a:srgbClr val="006600"/>
                </a:solidFill>
                <a:latin typeface="+mj-lt"/>
                <a:cs typeface="Times New Roman" panose="02020603050405020304" pitchFamily="18" charset="0"/>
              </a:rPr>
              <a:t>giác</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quan</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của</a:t>
            </a:r>
            <a:r>
              <a:rPr lang="en-US" altLang="en-US" sz="2000" dirty="0">
                <a:solidFill>
                  <a:srgbClr val="006600"/>
                </a:solidFill>
                <a:latin typeface="+mj-lt"/>
                <a:cs typeface="Times New Roman" panose="02020603050405020304" pitchFamily="18" charset="0"/>
              </a:rPr>
              <a:t> </a:t>
            </a:r>
          </a:p>
          <a:p>
            <a:pPr algn="ctr" eaLnBrk="1" hangingPunct="1">
              <a:spcBef>
                <a:spcPct val="0"/>
              </a:spcBef>
              <a:buFontTx/>
              <a:buNone/>
            </a:pPr>
            <a:r>
              <a:rPr lang="en-US" altLang="en-US" sz="2000" dirty="0">
                <a:solidFill>
                  <a:srgbClr val="006600"/>
                </a:solidFill>
                <a:latin typeface="+mj-lt"/>
                <a:cs typeface="Times New Roman" panose="02020603050405020304" pitchFamily="18" charset="0"/>
              </a:rPr>
              <a:t>con </a:t>
            </a:r>
            <a:r>
              <a:rPr lang="en-US" altLang="en-US" sz="2000" dirty="0" err="1">
                <a:solidFill>
                  <a:srgbClr val="006600"/>
                </a:solidFill>
                <a:latin typeface="+mj-lt"/>
                <a:cs typeface="Times New Roman" panose="02020603050405020304" pitchFamily="18" charset="0"/>
              </a:rPr>
              <a:t>người</a:t>
            </a:r>
            <a:r>
              <a:rPr lang="en-US" altLang="en-US" sz="2000" dirty="0">
                <a:solidFill>
                  <a:srgbClr val="006600"/>
                </a:solidFill>
                <a:latin typeface="+mj-lt"/>
                <a:cs typeface="Times New Roman" panose="02020603050405020304" pitchFamily="18" charset="0"/>
              </a:rPr>
              <a:t>, con</a:t>
            </a:r>
          </a:p>
          <a:p>
            <a:pPr algn="ctr" eaLnBrk="1" hangingPunct="1">
              <a:spcBef>
                <a:spcPct val="0"/>
              </a:spcBef>
              <a:buFontTx/>
              <a:buNone/>
            </a:pP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người</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có</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thể</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nhận</a:t>
            </a:r>
            <a:endParaRPr lang="en-US" altLang="en-US" sz="2000" dirty="0">
              <a:solidFill>
                <a:srgbClr val="006600"/>
              </a:solidFill>
              <a:latin typeface="+mj-lt"/>
              <a:cs typeface="Times New Roman" panose="02020603050405020304" pitchFamily="18" charset="0"/>
            </a:endParaRPr>
          </a:p>
          <a:p>
            <a:pPr algn="ctr" eaLnBrk="1" hangingPunct="1">
              <a:spcBef>
                <a:spcPct val="0"/>
              </a:spcBef>
              <a:buFontTx/>
              <a:buNone/>
            </a:pPr>
            <a:r>
              <a:rPr lang="en-US" altLang="en-US" sz="2000" dirty="0" err="1">
                <a:solidFill>
                  <a:srgbClr val="006600"/>
                </a:solidFill>
                <a:latin typeface="+mj-lt"/>
                <a:cs typeface="Times New Roman" panose="02020603050405020304" pitchFamily="18" charset="0"/>
              </a:rPr>
              <a:t>thức</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được</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thế</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giới</a:t>
            </a:r>
            <a:endParaRPr lang="en-US" altLang="en-US" sz="2000" dirty="0">
              <a:solidFill>
                <a:srgbClr val="006600"/>
              </a:solidFill>
              <a:latin typeface="+mj-lt"/>
              <a:cs typeface="Times New Roman" panose="02020603050405020304" pitchFamily="18" charset="0"/>
            </a:endParaRPr>
          </a:p>
        </p:txBody>
      </p:sp>
      <p:cxnSp>
        <p:nvCxnSpPr>
          <p:cNvPr id="9" name="Straight Arrow Connector 8"/>
          <p:cNvCxnSpPr>
            <a:stCxn id="3" idx="2"/>
            <a:endCxn id="4" idx="0"/>
          </p:cNvCxnSpPr>
          <p:nvPr/>
        </p:nvCxnSpPr>
        <p:spPr>
          <a:xfrm flipH="1">
            <a:off x="2661366" y="2726201"/>
            <a:ext cx="3210464" cy="474199"/>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stCxn id="3" idx="2"/>
            <a:endCxn id="6" idx="0"/>
          </p:cNvCxnSpPr>
          <p:nvPr/>
        </p:nvCxnSpPr>
        <p:spPr>
          <a:xfrm>
            <a:off x="5871830" y="2726201"/>
            <a:ext cx="3545261" cy="450551"/>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flipH="1">
            <a:off x="5913608" y="2013059"/>
            <a:ext cx="1090" cy="1187341"/>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sp>
        <p:nvSpPr>
          <p:cNvPr id="15" name="Text Box 2"/>
          <p:cNvSpPr txBox="1">
            <a:spLocks noChangeArrowheads="1"/>
          </p:cNvSpPr>
          <p:nvPr/>
        </p:nvSpPr>
        <p:spPr bwMode="auto">
          <a:xfrm>
            <a:off x="2060853" y="1294296"/>
            <a:ext cx="7920037" cy="4619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fontAlgn="base">
              <a:spcBef>
                <a:spcPct val="50000"/>
              </a:spcBef>
              <a:spcAft>
                <a:spcPct val="0"/>
              </a:spcAft>
              <a:buClrTx/>
              <a:buFont typeface="Wingdings" panose="05000000000000000000" pitchFamily="2" charset="2"/>
              <a:buChar char="q"/>
            </a:pPr>
            <a:r>
              <a:rPr lang="en-US" sz="2200" b="1" i="1" dirty="0">
                <a:solidFill>
                  <a:srgbClr val="000000"/>
                </a:solidFill>
                <a:latin typeface="Times New Roman" panose="02020603050405020304" pitchFamily="18" charset="0"/>
                <a:ea typeface="SimSun" panose="02010600030101010101" pitchFamily="2" charset="-122"/>
                <a:cs typeface="Arial" panose="020B0604020202020204" pitchFamily="34" charset="0"/>
              </a:rPr>
              <a:t> </a:t>
            </a:r>
            <a:r>
              <a:rPr lang="en-US" sz="2400" b="1" dirty="0">
                <a:solidFill>
                  <a:srgbClr val="3333CC"/>
                </a:solidFill>
                <a:ea typeface="SimSun" panose="02010600030101010101" pitchFamily="2" charset="-122"/>
                <a:cs typeface="Arial" panose="020B0604020202020204" pitchFamily="34" charset="0"/>
              </a:rPr>
              <a:t>Quan </a:t>
            </a:r>
            <a:r>
              <a:rPr lang="en-US" sz="2400" b="1" dirty="0" err="1">
                <a:solidFill>
                  <a:srgbClr val="3333CC"/>
                </a:solidFill>
                <a:ea typeface="SimSun" panose="02010600030101010101" pitchFamily="2" charset="-122"/>
                <a:cs typeface="Arial" panose="020B0604020202020204" pitchFamily="34" charset="0"/>
              </a:rPr>
              <a:t>điểm</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của</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V.I.Lênin</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về</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phạm</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trù</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vật</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chất</a:t>
            </a:r>
            <a:r>
              <a:rPr lang="en-US" sz="2400" b="1" dirty="0">
                <a:solidFill>
                  <a:srgbClr val="3333CC"/>
                </a:solidFill>
                <a:ea typeface="SimSun" panose="02010600030101010101" pitchFamily="2" charset="-122"/>
                <a:cs typeface="Arial" panose="020B0604020202020204" pitchFamily="34" charset="0"/>
              </a:rPr>
              <a:t>:</a:t>
            </a:r>
          </a:p>
        </p:txBody>
      </p:sp>
      <p:pic>
        <p:nvPicPr>
          <p:cNvPr id="1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965341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amond(in)">
                                      <p:cBhvr>
                                        <p:cTn id="7" dur="2000"/>
                                        <p:tgtEl>
                                          <p:spTgt spid="3"/>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circle(in)">
                                      <p:cBhvr>
                                        <p:cTn id="10" dur="2000"/>
                                        <p:tgtEl>
                                          <p:spTgt spid="4"/>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circle(in)">
                                      <p:cBhvr>
                                        <p:cTn id="13" dur="2000"/>
                                        <p:tgtEl>
                                          <p:spTgt spid="5"/>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circle(in)">
                                      <p:cBhvr>
                                        <p:cTn id="16" dur="2000"/>
                                        <p:tgtEl>
                                          <p:spTgt spid="6"/>
                                        </p:tgtEl>
                                      </p:cBhvr>
                                    </p:animEffect>
                                  </p:childTnLst>
                                </p:cTn>
                              </p:par>
                              <p:par>
                                <p:cTn id="17" presetID="2" presetClass="entr" presetSubtype="3"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500" fill="hold"/>
                                        <p:tgtEl>
                                          <p:spTgt spid="9"/>
                                        </p:tgtEl>
                                        <p:attrNameLst>
                                          <p:attrName>ppt_x</p:attrName>
                                        </p:attrNameLst>
                                      </p:cBhvr>
                                      <p:tavLst>
                                        <p:tav tm="0">
                                          <p:val>
                                            <p:strVal val="1+#ppt_w/2"/>
                                          </p:val>
                                        </p:tav>
                                        <p:tav tm="100000">
                                          <p:val>
                                            <p:strVal val="#ppt_x"/>
                                          </p:val>
                                        </p:tav>
                                      </p:tavLst>
                                    </p:anim>
                                    <p:anim calcmode="lin" valueType="num">
                                      <p:cBhvr additive="base">
                                        <p:cTn id="20" dur="500" fill="hold"/>
                                        <p:tgtEl>
                                          <p:spTgt spid="9"/>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500" fill="hold"/>
                                        <p:tgtEl>
                                          <p:spTgt spid="13"/>
                                        </p:tgtEl>
                                        <p:attrNameLst>
                                          <p:attrName>ppt_x</p:attrName>
                                        </p:attrNameLst>
                                      </p:cBhvr>
                                      <p:tavLst>
                                        <p:tav tm="0">
                                          <p:val>
                                            <p:strVal val="#ppt_x"/>
                                          </p:val>
                                        </p:tav>
                                        <p:tav tm="100000">
                                          <p:val>
                                            <p:strVal val="#ppt_x"/>
                                          </p:val>
                                        </p:tav>
                                      </p:tavLst>
                                    </p:anim>
                                    <p:anim calcmode="lin" valueType="num">
                                      <p:cBhvr additive="base">
                                        <p:cTn id="24" dur="500" fill="hold"/>
                                        <p:tgtEl>
                                          <p:spTgt spid="1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500" fill="hold"/>
                                        <p:tgtEl>
                                          <p:spTgt spid="11"/>
                                        </p:tgtEl>
                                        <p:attrNameLst>
                                          <p:attrName>ppt_x</p:attrName>
                                        </p:attrNameLst>
                                      </p:cBhvr>
                                      <p:tavLst>
                                        <p:tav tm="0">
                                          <p:val>
                                            <p:strVal val="0-#ppt_w/2"/>
                                          </p:val>
                                        </p:tav>
                                        <p:tav tm="100000">
                                          <p:val>
                                            <p:strVal val="#ppt_x"/>
                                          </p:val>
                                        </p:tav>
                                      </p:tavLst>
                                    </p:anim>
                                    <p:anim calcmode="lin" valueType="num">
                                      <p:cBhvr additive="base">
                                        <p:cTn id="28" dur="500" fill="hold"/>
                                        <p:tgtEl>
                                          <p:spTgt spid="1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5676900" cy="6857999"/>
          </a:xfrm>
          <a:prstGeom prst="rect">
            <a:avLst/>
          </a:prstGeom>
        </p:spPr>
      </p:pic>
      <p:sp>
        <p:nvSpPr>
          <p:cNvPr id="3" name="Text Box 2"/>
          <p:cNvSpPr txBox="1">
            <a:spLocks noChangeArrowheads="1"/>
          </p:cNvSpPr>
          <p:nvPr/>
        </p:nvSpPr>
        <p:spPr bwMode="auto">
          <a:xfrm>
            <a:off x="2667000" y="1280054"/>
            <a:ext cx="7920038" cy="52322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fontAlgn="base">
              <a:spcBef>
                <a:spcPct val="50000"/>
              </a:spcBef>
              <a:spcAft>
                <a:spcPct val="0"/>
              </a:spcAft>
              <a:buClrTx/>
              <a:buFont typeface="Wingdings" panose="05000000000000000000" pitchFamily="2" charset="2"/>
              <a:buChar char="q"/>
            </a:pPr>
            <a:r>
              <a:rPr lang="en-US" sz="2800" b="1" dirty="0" err="1">
                <a:solidFill>
                  <a:srgbClr val="3333CC"/>
                </a:solidFill>
                <a:latin typeface="+mj-lt"/>
                <a:ea typeface="SimSun" panose="02010600030101010101" pitchFamily="2" charset="-122"/>
                <a:cs typeface="Arial" panose="020B0604020202020204" pitchFamily="34" charset="0"/>
              </a:rPr>
              <a:t>Quan</a:t>
            </a:r>
            <a:r>
              <a:rPr lang="en-US" sz="2800" b="1" dirty="0">
                <a:solidFill>
                  <a:srgbClr val="3333CC"/>
                </a:solidFill>
                <a:latin typeface="+mj-lt"/>
                <a:ea typeface="SimSun" panose="02010600030101010101" pitchFamily="2" charset="-122"/>
                <a:cs typeface="Arial" panose="020B0604020202020204" pitchFamily="34" charset="0"/>
              </a:rPr>
              <a:t> </a:t>
            </a:r>
            <a:r>
              <a:rPr lang="en-US" sz="2800" b="1" dirty="0" err="1">
                <a:solidFill>
                  <a:srgbClr val="3333CC"/>
                </a:solidFill>
                <a:latin typeface="+mj-lt"/>
                <a:ea typeface="SimSun" panose="02010600030101010101" pitchFamily="2" charset="-122"/>
                <a:cs typeface="Arial" panose="020B0604020202020204" pitchFamily="34" charset="0"/>
              </a:rPr>
              <a:t>điểm</a:t>
            </a:r>
            <a:r>
              <a:rPr lang="en-US" sz="2800" b="1" dirty="0">
                <a:solidFill>
                  <a:srgbClr val="3333CC"/>
                </a:solidFill>
                <a:latin typeface="+mj-lt"/>
                <a:ea typeface="SimSun" panose="02010600030101010101" pitchFamily="2" charset="-122"/>
                <a:cs typeface="Arial" panose="020B0604020202020204" pitchFamily="34" charset="0"/>
              </a:rPr>
              <a:t> </a:t>
            </a:r>
            <a:r>
              <a:rPr lang="en-US" sz="2800" b="1" dirty="0" err="1">
                <a:solidFill>
                  <a:srgbClr val="3333CC"/>
                </a:solidFill>
                <a:latin typeface="+mj-lt"/>
                <a:ea typeface="SimSun" panose="02010600030101010101" pitchFamily="2" charset="-122"/>
                <a:cs typeface="Arial" panose="020B0604020202020204" pitchFamily="34" charset="0"/>
              </a:rPr>
              <a:t>của</a:t>
            </a:r>
            <a:r>
              <a:rPr lang="en-US" sz="2800" b="1" dirty="0">
                <a:solidFill>
                  <a:srgbClr val="3333CC"/>
                </a:solidFill>
                <a:latin typeface="+mj-lt"/>
                <a:ea typeface="SimSun" panose="02010600030101010101" pitchFamily="2" charset="-122"/>
                <a:cs typeface="Arial" panose="020B0604020202020204" pitchFamily="34" charset="0"/>
              </a:rPr>
              <a:t> </a:t>
            </a:r>
            <a:r>
              <a:rPr lang="en-US" sz="2800" b="1" dirty="0" err="1">
                <a:solidFill>
                  <a:srgbClr val="3333CC"/>
                </a:solidFill>
                <a:latin typeface="+mj-lt"/>
                <a:ea typeface="SimSun" panose="02010600030101010101" pitchFamily="2" charset="-122"/>
                <a:cs typeface="Arial" panose="020B0604020202020204" pitchFamily="34" charset="0"/>
              </a:rPr>
              <a:t>V.I.Lênin</a:t>
            </a:r>
            <a:r>
              <a:rPr lang="en-US" sz="2800" b="1" dirty="0">
                <a:solidFill>
                  <a:srgbClr val="3333CC"/>
                </a:solidFill>
                <a:latin typeface="+mj-lt"/>
                <a:ea typeface="SimSun" panose="02010600030101010101" pitchFamily="2" charset="-122"/>
                <a:cs typeface="Arial" panose="020B0604020202020204" pitchFamily="34" charset="0"/>
              </a:rPr>
              <a:t> </a:t>
            </a:r>
            <a:r>
              <a:rPr lang="en-US" sz="2800" b="1" dirty="0" err="1">
                <a:solidFill>
                  <a:srgbClr val="3333CC"/>
                </a:solidFill>
                <a:latin typeface="+mj-lt"/>
                <a:ea typeface="SimSun" panose="02010600030101010101" pitchFamily="2" charset="-122"/>
                <a:cs typeface="Arial" panose="020B0604020202020204" pitchFamily="34" charset="0"/>
              </a:rPr>
              <a:t>về</a:t>
            </a:r>
            <a:r>
              <a:rPr lang="en-US" sz="2800" b="1" dirty="0">
                <a:solidFill>
                  <a:srgbClr val="3333CC"/>
                </a:solidFill>
                <a:latin typeface="+mj-lt"/>
                <a:ea typeface="SimSun" panose="02010600030101010101" pitchFamily="2" charset="-122"/>
                <a:cs typeface="Arial" panose="020B0604020202020204" pitchFamily="34" charset="0"/>
              </a:rPr>
              <a:t> </a:t>
            </a:r>
            <a:r>
              <a:rPr lang="en-US" sz="2800" b="1" dirty="0" err="1">
                <a:solidFill>
                  <a:srgbClr val="3333CC"/>
                </a:solidFill>
                <a:latin typeface="+mj-lt"/>
                <a:ea typeface="SimSun" panose="02010600030101010101" pitchFamily="2" charset="-122"/>
                <a:cs typeface="Arial" panose="020B0604020202020204" pitchFamily="34" charset="0"/>
              </a:rPr>
              <a:t>phạm</a:t>
            </a:r>
            <a:r>
              <a:rPr lang="en-US" sz="2800" b="1" dirty="0">
                <a:solidFill>
                  <a:srgbClr val="3333CC"/>
                </a:solidFill>
                <a:latin typeface="+mj-lt"/>
                <a:ea typeface="SimSun" panose="02010600030101010101" pitchFamily="2" charset="-122"/>
                <a:cs typeface="Arial" panose="020B0604020202020204" pitchFamily="34" charset="0"/>
              </a:rPr>
              <a:t> </a:t>
            </a:r>
            <a:r>
              <a:rPr lang="en-US" sz="2800" b="1" dirty="0" err="1">
                <a:solidFill>
                  <a:srgbClr val="3333CC"/>
                </a:solidFill>
                <a:latin typeface="+mj-lt"/>
                <a:ea typeface="SimSun" panose="02010600030101010101" pitchFamily="2" charset="-122"/>
                <a:cs typeface="Arial" panose="020B0604020202020204" pitchFamily="34" charset="0"/>
              </a:rPr>
              <a:t>trù</a:t>
            </a:r>
            <a:r>
              <a:rPr lang="en-US" sz="2800" b="1" dirty="0">
                <a:solidFill>
                  <a:srgbClr val="3333CC"/>
                </a:solidFill>
                <a:latin typeface="+mj-lt"/>
                <a:ea typeface="SimSun" panose="02010600030101010101" pitchFamily="2" charset="-122"/>
                <a:cs typeface="Arial" panose="020B0604020202020204" pitchFamily="34" charset="0"/>
              </a:rPr>
              <a:t> </a:t>
            </a:r>
            <a:r>
              <a:rPr lang="en-US" sz="2800" b="1" dirty="0" err="1">
                <a:solidFill>
                  <a:srgbClr val="3333CC"/>
                </a:solidFill>
                <a:latin typeface="+mj-lt"/>
                <a:ea typeface="SimSun" panose="02010600030101010101" pitchFamily="2" charset="-122"/>
                <a:cs typeface="Arial" panose="020B0604020202020204" pitchFamily="34" charset="0"/>
              </a:rPr>
              <a:t>vật</a:t>
            </a:r>
            <a:r>
              <a:rPr lang="en-US" sz="2800" b="1" dirty="0">
                <a:solidFill>
                  <a:srgbClr val="3333CC"/>
                </a:solidFill>
                <a:latin typeface="+mj-lt"/>
                <a:ea typeface="SimSun" panose="02010600030101010101" pitchFamily="2" charset="-122"/>
                <a:cs typeface="Arial" panose="020B0604020202020204" pitchFamily="34" charset="0"/>
              </a:rPr>
              <a:t> </a:t>
            </a:r>
            <a:r>
              <a:rPr lang="en-US" sz="2800" b="1" dirty="0" err="1">
                <a:solidFill>
                  <a:srgbClr val="3333CC"/>
                </a:solidFill>
                <a:latin typeface="+mj-lt"/>
                <a:ea typeface="SimSun" panose="02010600030101010101" pitchFamily="2" charset="-122"/>
                <a:cs typeface="Arial" panose="020B0604020202020204" pitchFamily="34" charset="0"/>
              </a:rPr>
              <a:t>chất</a:t>
            </a:r>
            <a:r>
              <a:rPr lang="en-US" sz="2800" b="1" dirty="0">
                <a:solidFill>
                  <a:srgbClr val="3333CC"/>
                </a:solidFill>
                <a:latin typeface="+mj-lt"/>
                <a:ea typeface="SimSun" panose="02010600030101010101" pitchFamily="2" charset="-122"/>
                <a:cs typeface="Arial" panose="020B0604020202020204" pitchFamily="34" charset="0"/>
              </a:rPr>
              <a:t>:</a:t>
            </a:r>
          </a:p>
        </p:txBody>
      </p:sp>
      <p:sp>
        <p:nvSpPr>
          <p:cNvPr id="4" name="Text Box 2"/>
          <p:cNvSpPr txBox="1">
            <a:spLocks noChangeArrowheads="1"/>
          </p:cNvSpPr>
          <p:nvPr/>
        </p:nvSpPr>
        <p:spPr bwMode="auto">
          <a:xfrm>
            <a:off x="4648200" y="1803274"/>
            <a:ext cx="3686174" cy="4616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indent="0" algn="just" fontAlgn="base">
              <a:spcBef>
                <a:spcPct val="50000"/>
              </a:spcBef>
              <a:spcAft>
                <a:spcPct val="0"/>
              </a:spcAft>
              <a:buClrTx/>
              <a:buNone/>
            </a:pPr>
            <a:r>
              <a:rPr lang="en-US" sz="2400" dirty="0">
                <a:solidFill>
                  <a:srgbClr val="002060"/>
                </a:solidFill>
                <a:ea typeface="SimSun" panose="02010600030101010101" pitchFamily="2" charset="-122"/>
                <a:cs typeface="Arial" panose="020B0604020202020204" pitchFamily="34" charset="0"/>
              </a:rPr>
              <a:t>Ý </a:t>
            </a:r>
            <a:r>
              <a:rPr lang="en-US" sz="2400" dirty="0" err="1">
                <a:solidFill>
                  <a:srgbClr val="002060"/>
                </a:solidFill>
                <a:ea typeface="SimSun" panose="02010600030101010101" pitchFamily="2" charset="-122"/>
                <a:cs typeface="Arial" panose="020B0604020202020204" pitchFamily="34" charset="0"/>
              </a:rPr>
              <a:t>nghĩa</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của</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định</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nghĩa</a:t>
            </a:r>
            <a:r>
              <a:rPr lang="en-US" sz="2400" dirty="0">
                <a:solidFill>
                  <a:srgbClr val="002060"/>
                </a:solidFill>
                <a:ea typeface="SimSun" panose="02010600030101010101" pitchFamily="2" charset="-122"/>
                <a:cs typeface="Arial" panose="020B0604020202020204" pitchFamily="34" charset="0"/>
              </a:rPr>
              <a:t>: </a:t>
            </a:r>
          </a:p>
        </p:txBody>
      </p:sp>
      <p:graphicFrame>
        <p:nvGraphicFramePr>
          <p:cNvPr id="5" name="Diagram 4"/>
          <p:cNvGraphicFramePr/>
          <p:nvPr>
            <p:extLst>
              <p:ext uri="{D42A27DB-BD31-4B8C-83A1-F6EECF244321}">
                <p14:modId xmlns:p14="http://schemas.microsoft.com/office/powerpoint/2010/main" val="3108040896"/>
              </p:ext>
            </p:extLst>
          </p:nvPr>
        </p:nvGraphicFramePr>
        <p:xfrm>
          <a:off x="2514600" y="2209800"/>
          <a:ext cx="8761412" cy="44958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9258712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611"/>
            <a:ext cx="6923314" cy="6858000"/>
          </a:xfrm>
          <a:prstGeom prst="rect">
            <a:avLst/>
          </a:prstGeom>
        </p:spPr>
      </p:pic>
      <p:sp>
        <p:nvSpPr>
          <p:cNvPr id="3" name="Rectangle 2"/>
          <p:cNvSpPr/>
          <p:nvPr/>
        </p:nvSpPr>
        <p:spPr>
          <a:xfrm>
            <a:off x="3018006" y="1573612"/>
            <a:ext cx="8021461" cy="523220"/>
          </a:xfrm>
          <a:prstGeom prst="rect">
            <a:avLst/>
          </a:prstGeom>
        </p:spPr>
        <p:txBody>
          <a:bodyPr wrap="square">
            <a:spAutoFit/>
          </a:bodyPr>
          <a:lstStyle/>
          <a:p>
            <a:pPr algn="just">
              <a:spcBef>
                <a:spcPts val="200"/>
              </a:spcBef>
              <a:spcAft>
                <a:spcPts val="200"/>
              </a:spcAft>
            </a:pPr>
            <a:r>
              <a:rPr lang="en-US" sz="2800" b="1" dirty="0">
                <a:solidFill>
                  <a:srgbClr val="000000"/>
                </a:solidFill>
                <a:latin typeface="+mj-lt"/>
                <a:ea typeface="Times New Roman" panose="02020603050405020304" pitchFamily="18" charset="0"/>
              </a:rPr>
              <a:t>d. </a:t>
            </a:r>
            <a:r>
              <a:rPr lang="en-US" sz="2800" b="1" dirty="0" err="1">
                <a:solidFill>
                  <a:srgbClr val="000000"/>
                </a:solidFill>
                <a:latin typeface="+mj-lt"/>
                <a:ea typeface="Times New Roman" panose="02020603050405020304" pitchFamily="18" charset="0"/>
              </a:rPr>
              <a:t>Phương</a:t>
            </a:r>
            <a:r>
              <a:rPr lang="en-US" sz="2800" b="1" dirty="0">
                <a:solidFill>
                  <a:srgbClr val="000000"/>
                </a:solidFill>
                <a:latin typeface="+mj-lt"/>
                <a:ea typeface="Times New Roman" panose="02020603050405020304" pitchFamily="18" charset="0"/>
              </a:rPr>
              <a:t> </a:t>
            </a:r>
            <a:r>
              <a:rPr lang="en-US" sz="2800" b="1" dirty="0" err="1">
                <a:solidFill>
                  <a:srgbClr val="000000"/>
                </a:solidFill>
                <a:latin typeface="+mj-lt"/>
                <a:ea typeface="Times New Roman" panose="02020603050405020304" pitchFamily="18" charset="0"/>
              </a:rPr>
              <a:t>thức</a:t>
            </a:r>
            <a:r>
              <a:rPr lang="en-US" sz="2800" b="1" dirty="0">
                <a:solidFill>
                  <a:srgbClr val="000000"/>
                </a:solidFill>
                <a:latin typeface="+mj-lt"/>
                <a:ea typeface="Times New Roman" panose="02020603050405020304" pitchFamily="18" charset="0"/>
              </a:rPr>
              <a:t> </a:t>
            </a:r>
            <a:r>
              <a:rPr lang="en-US" sz="2800" b="1" dirty="0" err="1">
                <a:solidFill>
                  <a:srgbClr val="000000"/>
                </a:solidFill>
                <a:latin typeface="+mj-lt"/>
                <a:ea typeface="Times New Roman" panose="02020603050405020304" pitchFamily="18" charset="0"/>
              </a:rPr>
              <a:t>tồn</a:t>
            </a:r>
            <a:r>
              <a:rPr lang="en-US" sz="2800" b="1" dirty="0">
                <a:solidFill>
                  <a:srgbClr val="000000"/>
                </a:solidFill>
                <a:latin typeface="+mj-lt"/>
                <a:ea typeface="Times New Roman" panose="02020603050405020304" pitchFamily="18" charset="0"/>
              </a:rPr>
              <a:t> </a:t>
            </a:r>
            <a:r>
              <a:rPr lang="en-US" sz="2800" b="1" dirty="0" err="1">
                <a:solidFill>
                  <a:srgbClr val="000000"/>
                </a:solidFill>
                <a:latin typeface="+mj-lt"/>
                <a:ea typeface="Times New Roman" panose="02020603050405020304" pitchFamily="18" charset="0"/>
              </a:rPr>
              <a:t>tại</a:t>
            </a:r>
            <a:r>
              <a:rPr lang="en-US" sz="2800" b="1" dirty="0">
                <a:solidFill>
                  <a:srgbClr val="000000"/>
                </a:solidFill>
                <a:latin typeface="+mj-lt"/>
                <a:ea typeface="Times New Roman" panose="02020603050405020304" pitchFamily="18" charset="0"/>
              </a:rPr>
              <a:t> </a:t>
            </a:r>
            <a:r>
              <a:rPr lang="en-US" sz="2800" b="1" dirty="0" err="1">
                <a:solidFill>
                  <a:srgbClr val="000000"/>
                </a:solidFill>
                <a:latin typeface="+mj-lt"/>
                <a:ea typeface="Times New Roman" panose="02020603050405020304" pitchFamily="18" charset="0"/>
              </a:rPr>
              <a:t>của</a:t>
            </a:r>
            <a:r>
              <a:rPr lang="en-US" sz="2800" b="1" dirty="0">
                <a:solidFill>
                  <a:srgbClr val="000000"/>
                </a:solidFill>
                <a:latin typeface="+mj-lt"/>
                <a:ea typeface="Times New Roman" panose="02020603050405020304" pitchFamily="18" charset="0"/>
              </a:rPr>
              <a:t> </a:t>
            </a:r>
            <a:r>
              <a:rPr lang="en-US" sz="2800" b="1" dirty="0" err="1">
                <a:solidFill>
                  <a:srgbClr val="000000"/>
                </a:solidFill>
                <a:latin typeface="+mj-lt"/>
                <a:ea typeface="Times New Roman" panose="02020603050405020304" pitchFamily="18" charset="0"/>
              </a:rPr>
              <a:t>vật</a:t>
            </a:r>
            <a:r>
              <a:rPr lang="en-US" sz="2800" b="1" dirty="0">
                <a:solidFill>
                  <a:srgbClr val="000000"/>
                </a:solidFill>
                <a:latin typeface="+mj-lt"/>
                <a:ea typeface="Times New Roman" panose="02020603050405020304" pitchFamily="18" charset="0"/>
              </a:rPr>
              <a:t> </a:t>
            </a:r>
            <a:r>
              <a:rPr lang="en-US" sz="2800" b="1" dirty="0" err="1">
                <a:solidFill>
                  <a:srgbClr val="000000"/>
                </a:solidFill>
                <a:latin typeface="+mj-lt"/>
                <a:ea typeface="Times New Roman" panose="02020603050405020304" pitchFamily="18" charset="0"/>
              </a:rPr>
              <a:t>chất</a:t>
            </a:r>
            <a:endParaRPr lang="en-US" sz="2800" b="1" dirty="0">
              <a:solidFill>
                <a:srgbClr val="000000"/>
              </a:solidFill>
              <a:effectLst/>
              <a:latin typeface="+mj-lt"/>
              <a:ea typeface="Times New Roman" panose="02020603050405020304" pitchFamily="18" charset="0"/>
            </a:endParaRPr>
          </a:p>
        </p:txBody>
      </p:sp>
      <p:sp>
        <p:nvSpPr>
          <p:cNvPr id="4" name="Rectangle 2"/>
          <p:cNvSpPr txBox="1">
            <a:spLocks noChangeArrowheads="1"/>
          </p:cNvSpPr>
          <p:nvPr/>
        </p:nvSpPr>
        <p:spPr bwMode="auto">
          <a:xfrm>
            <a:off x="3631007" y="2267363"/>
            <a:ext cx="7848600" cy="1008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73050" indent="-273050" algn="l" rtl="0" eaLnBrk="0" fontAlgn="base" hangingPunct="0">
              <a:spcBef>
                <a:spcPts val="600"/>
              </a:spcBef>
              <a:spcAft>
                <a:spcPct val="0"/>
              </a:spcAft>
              <a:buClr>
                <a:schemeClr val="accent1"/>
              </a:buClr>
              <a:buSzPct val="76000"/>
              <a:buFont typeface="Wingdings 3" panose="05040102010807070707" pitchFamily="18" charset="2"/>
              <a:buChar char=""/>
              <a:defRPr sz="2600" kern="1200">
                <a:solidFill>
                  <a:schemeClr val="tx1"/>
                </a:solidFill>
                <a:latin typeface="+mn-lt"/>
                <a:ea typeface="+mn-ea"/>
                <a:cs typeface="华文新魏"/>
              </a:defRPr>
            </a:lvl1pPr>
            <a:lvl2pPr marL="547688" indent="-273050" algn="l" rtl="0" eaLnBrk="0" fontAlgn="base" hangingPunct="0">
              <a:spcBef>
                <a:spcPts val="500"/>
              </a:spcBef>
              <a:spcAft>
                <a:spcPct val="0"/>
              </a:spcAft>
              <a:buClr>
                <a:schemeClr val="accent2"/>
              </a:buClr>
              <a:buSzPct val="76000"/>
              <a:buFont typeface="Wingdings 3" panose="05040102010807070707" pitchFamily="18" charset="2"/>
              <a:buChar char=""/>
              <a:defRPr sz="2300" kern="1200">
                <a:solidFill>
                  <a:schemeClr val="tx2"/>
                </a:solidFill>
                <a:latin typeface="+mn-lt"/>
                <a:ea typeface="+mn-ea"/>
                <a:cs typeface="华文新魏"/>
              </a:defRPr>
            </a:lvl2pPr>
            <a:lvl3pPr marL="822325" indent="-228600" algn="l" rtl="0" eaLnBrk="0" fontAlgn="base" hangingPunct="0">
              <a:spcBef>
                <a:spcPts val="500"/>
              </a:spcBef>
              <a:spcAft>
                <a:spcPct val="0"/>
              </a:spcAft>
              <a:buClr>
                <a:srgbClr val="BCBCBC"/>
              </a:buClr>
              <a:buSzPct val="76000"/>
              <a:buFont typeface="Wingdings 3" panose="05040102010807070707" pitchFamily="18" charset="2"/>
              <a:buChar char=""/>
              <a:defRPr sz="2000" kern="1200">
                <a:solidFill>
                  <a:schemeClr val="tx1"/>
                </a:solidFill>
                <a:latin typeface="+mn-lt"/>
                <a:ea typeface="+mn-ea"/>
                <a:cs typeface="华文新魏"/>
              </a:defRPr>
            </a:lvl3pPr>
            <a:lvl4pPr marL="1096963" indent="-228600" algn="l" rtl="0" eaLnBrk="0" fontAlgn="base" hangingPunct="0">
              <a:spcBef>
                <a:spcPts val="400"/>
              </a:spcBef>
              <a:spcAft>
                <a:spcPct val="0"/>
              </a:spcAft>
              <a:buClr>
                <a:srgbClr val="8BA2B4"/>
              </a:buClr>
              <a:buSzPct val="70000"/>
              <a:buFont typeface="Wingdings" panose="05000000000000000000" pitchFamily="2" charset="2"/>
              <a:buChar char=""/>
              <a:defRPr kern="1200">
                <a:solidFill>
                  <a:schemeClr val="tx1"/>
                </a:solidFill>
                <a:latin typeface="+mn-lt"/>
                <a:ea typeface="+mn-ea"/>
                <a:cs typeface="华文新魏"/>
              </a:defRPr>
            </a:lvl4pPr>
            <a:lvl5pPr marL="1371600" indent="-228600" algn="l" rtl="0" eaLnBrk="0" fontAlgn="base" hangingPunct="0">
              <a:spcBef>
                <a:spcPts val="300"/>
              </a:spcBef>
              <a:spcAft>
                <a:spcPct val="0"/>
              </a:spcAft>
              <a:buClr>
                <a:schemeClr val="accent2"/>
              </a:buClr>
              <a:buSzPct val="70000"/>
              <a:buFont typeface="Wingdings" panose="05000000000000000000" pitchFamily="2" charset="2"/>
              <a:buChar char=""/>
              <a:defRPr sz="1600" kern="1200">
                <a:solidFill>
                  <a:schemeClr val="tx1"/>
                </a:solidFill>
                <a:latin typeface="+mn-lt"/>
                <a:ea typeface="+mn-ea"/>
                <a:cs typeface="华文新魏"/>
              </a:defRPr>
            </a:lvl5pPr>
            <a:lvl6pPr marL="1645920" indent="-182880" algn="l" rtl="0" eaLnBrk="1" latinLnBrk="0" hangingPunct="1">
              <a:spcBef>
                <a:spcPts val="300"/>
              </a:spcBef>
              <a:buClr>
                <a:srgbClr val="9FB8CD">
                  <a:shade val="75000"/>
                </a:srgbClr>
              </a:buClr>
              <a:buSzPct val="75000"/>
              <a:buFont typeface="Wingdings 3"/>
              <a:buChar char=""/>
              <a:defRPr kumimoji="0" lang="en-US" sz="1600" kern="1200" smtClean="0">
                <a:solidFill>
                  <a:schemeClr val="tx1"/>
                </a:solidFill>
                <a:latin typeface="+mn-lt"/>
                <a:ea typeface="+mn-ea"/>
                <a:cs typeface="+mn-cs"/>
              </a:defRPr>
            </a:lvl6pPr>
            <a:lvl7pPr marL="1828800" indent="-182880" algn="l" rtl="0" eaLnBrk="1" latinLnBrk="0" hangingPunct="1">
              <a:spcBef>
                <a:spcPts val="300"/>
              </a:spcBef>
              <a:buClr>
                <a:srgbClr val="727CA3">
                  <a:shade val="75000"/>
                </a:srgbClr>
              </a:buClr>
              <a:buSzPct val="75000"/>
              <a:buFont typeface="Wingdings 3"/>
              <a:buChar char=""/>
              <a:defRPr kumimoji="0" lang="en-US" sz="1400" kern="1200" smtClean="0">
                <a:solidFill>
                  <a:schemeClr val="tx1"/>
                </a:solidFill>
                <a:latin typeface="+mn-lt"/>
                <a:ea typeface="+mn-ea"/>
                <a:cs typeface="+mn-cs"/>
              </a:defRPr>
            </a:lvl7pPr>
            <a:lvl8pPr marL="2011680" indent="-182880" algn="l" rtl="0" eaLnBrk="1" latinLnBrk="0" hangingPunct="1">
              <a:spcBef>
                <a:spcPts val="300"/>
              </a:spcBef>
              <a:buClr>
                <a:prstClr val="white">
                  <a:shade val="50000"/>
                </a:prstClr>
              </a:buClr>
              <a:buSzPct val="75000"/>
              <a:buFont typeface="Wingdings 3"/>
              <a:buChar char=""/>
              <a:defRPr kumimoji="0" lang="en-US" sz="1400" kern="1200" smtClean="0">
                <a:solidFill>
                  <a:schemeClr val="tx1"/>
                </a:solidFill>
                <a:latin typeface="+mn-lt"/>
                <a:ea typeface="+mn-ea"/>
                <a:cs typeface="+mn-cs"/>
              </a:defRPr>
            </a:lvl8pPr>
            <a:lvl9pPr marL="2194560" indent="-182880" algn="l" rtl="0" eaLnBrk="1" latinLnBrk="0" hangingPunct="1">
              <a:spcBef>
                <a:spcPts val="300"/>
              </a:spcBef>
              <a:buClr>
                <a:srgbClr val="9FB8CD"/>
              </a:buClr>
              <a:buSzPct val="75000"/>
              <a:buFont typeface="Wingdings 3"/>
              <a:buChar char=""/>
              <a:defRPr kumimoji="0" lang="en-US" sz="1200" kern="1200" smtClean="0">
                <a:solidFill>
                  <a:schemeClr val="tx1"/>
                </a:solidFill>
                <a:latin typeface="+mn-lt"/>
                <a:ea typeface="+mn-ea"/>
                <a:cs typeface="+mn-cs"/>
              </a:defRPr>
            </a:lvl9pPr>
          </a:lstStyle>
          <a:p>
            <a:pPr algn="ctr" eaLnBrk="1" hangingPunct="1">
              <a:buClr>
                <a:srgbClr val="326652"/>
              </a:buClr>
              <a:buFont typeface="Wingdings" panose="05000000000000000000" pitchFamily="2" charset="2"/>
              <a:buChar char="q"/>
              <a:defRPr/>
            </a:pPr>
            <a:r>
              <a:rPr lang="en-US" sz="2800" dirty="0">
                <a:solidFill>
                  <a:srgbClr val="1F5281"/>
                </a:solidFill>
                <a:latin typeface="Times New Roman" panose="02020603050405020304" pitchFamily="18" charset="0"/>
                <a:ea typeface="华文新魏"/>
                <a:cs typeface="Times New Roman" panose="02020603050405020304" pitchFamily="18" charset="0"/>
              </a:rPr>
              <a:t>   </a:t>
            </a:r>
            <a:r>
              <a:rPr lang="en-US" sz="2800" dirty="0">
                <a:solidFill>
                  <a:srgbClr val="000099"/>
                </a:solidFill>
                <a:latin typeface="Times New Roman" panose="02020603050405020304" pitchFamily="18" charset="0"/>
                <a:ea typeface="华文新魏"/>
                <a:cs typeface="Times New Roman" panose="02020603050405020304" pitchFamily="18" charset="0"/>
              </a:rPr>
              <a:t> </a:t>
            </a:r>
            <a:r>
              <a:rPr lang="en-US" sz="2400" dirty="0" err="1">
                <a:solidFill>
                  <a:srgbClr val="660033"/>
                </a:solidFill>
                <a:latin typeface="Arial" panose="020B0604020202020204" pitchFamily="34" charset="0"/>
                <a:ea typeface="华文新魏"/>
                <a:cs typeface="Arial" panose="020B0604020202020204" pitchFamily="34" charset="0"/>
              </a:rPr>
              <a:t>Vật</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chất</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biểu</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hiện</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sự</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tồn</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tại</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của</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nó</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thông</a:t>
            </a:r>
            <a:r>
              <a:rPr lang="en-US" sz="2400" dirty="0">
                <a:solidFill>
                  <a:srgbClr val="660033"/>
                </a:solidFill>
                <a:latin typeface="Arial" panose="020B0604020202020204" pitchFamily="34" charset="0"/>
                <a:ea typeface="华文新魏"/>
                <a:cs typeface="Arial" panose="020B0604020202020204" pitchFamily="34" charset="0"/>
              </a:rPr>
              <a:t> qua </a:t>
            </a:r>
            <a:r>
              <a:rPr lang="en-US" sz="2400" dirty="0" err="1">
                <a:solidFill>
                  <a:srgbClr val="660033"/>
                </a:solidFill>
                <a:latin typeface="Arial" panose="020B0604020202020204" pitchFamily="34" charset="0"/>
                <a:ea typeface="华文新魏"/>
                <a:cs typeface="Arial" panose="020B0604020202020204" pitchFamily="34" charset="0"/>
              </a:rPr>
              <a:t>cái</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gì</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và</a:t>
            </a:r>
            <a:r>
              <a:rPr lang="en-US" sz="2400" dirty="0">
                <a:solidFill>
                  <a:srgbClr val="660033"/>
                </a:solidFill>
                <a:latin typeface="Arial" panose="020B0604020202020204" pitchFamily="34" charset="0"/>
                <a:ea typeface="华文新魏"/>
                <a:cs typeface="Arial" panose="020B0604020202020204" pitchFamily="34" charset="0"/>
              </a:rPr>
              <a:t> ở </a:t>
            </a:r>
            <a:r>
              <a:rPr lang="en-US" sz="2400" dirty="0" err="1">
                <a:solidFill>
                  <a:srgbClr val="660033"/>
                </a:solidFill>
                <a:latin typeface="Arial" panose="020B0604020202020204" pitchFamily="34" charset="0"/>
                <a:ea typeface="华文新魏"/>
                <a:cs typeface="Arial" panose="020B0604020202020204" pitchFamily="34" charset="0"/>
              </a:rPr>
              <a:t>đâu</a:t>
            </a:r>
            <a:r>
              <a:rPr lang="en-US" sz="2400" dirty="0">
                <a:solidFill>
                  <a:srgbClr val="660033"/>
                </a:solidFill>
                <a:latin typeface="Arial" panose="020B0604020202020204" pitchFamily="34" charset="0"/>
                <a:ea typeface="华文新魏"/>
                <a:cs typeface="Arial" panose="020B0604020202020204" pitchFamily="34" charset="0"/>
              </a:rPr>
              <a:t>?</a:t>
            </a:r>
          </a:p>
          <a:p>
            <a:pPr marL="0" indent="0" algn="just" eaLnBrk="1" hangingPunct="1">
              <a:buClr>
                <a:srgbClr val="326652"/>
              </a:buClr>
              <a:buNone/>
              <a:defRPr/>
            </a:pPr>
            <a:endParaRPr lang="en-US" sz="2400" b="1" dirty="0">
              <a:solidFill>
                <a:srgbClr val="000099"/>
              </a:solidFill>
              <a:latin typeface="Arial" panose="020B0604020202020204" pitchFamily="34" charset="0"/>
              <a:ea typeface="华文新魏"/>
              <a:cs typeface="Arial" panose="020B0604020202020204" pitchFamily="34" charset="0"/>
            </a:endParaRPr>
          </a:p>
        </p:txBody>
      </p:sp>
      <p:grpSp>
        <p:nvGrpSpPr>
          <p:cNvPr id="5" name="Group 8"/>
          <p:cNvGrpSpPr>
            <a:grpSpLocks/>
          </p:cNvGrpSpPr>
          <p:nvPr/>
        </p:nvGrpSpPr>
        <p:grpSpPr bwMode="auto">
          <a:xfrm>
            <a:off x="2360512" y="3360884"/>
            <a:ext cx="2556756" cy="3579550"/>
            <a:chOff x="251162" y="1413808"/>
            <a:chExt cx="1712293" cy="5041829"/>
          </a:xfrm>
        </p:grpSpPr>
        <p:pic>
          <p:nvPicPr>
            <p:cNvPr id="6"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23528" y="1413808"/>
              <a:ext cx="1579001" cy="504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18"/>
            <p:cNvGrpSpPr>
              <a:grpSpLocks/>
            </p:cNvGrpSpPr>
            <p:nvPr/>
          </p:nvGrpSpPr>
          <p:grpSpPr bwMode="auto">
            <a:xfrm>
              <a:off x="251162" y="3356992"/>
              <a:ext cx="1712293" cy="3023671"/>
              <a:chOff x="389428" y="3141663"/>
              <a:chExt cx="3801913" cy="5759450"/>
            </a:xfrm>
          </p:grpSpPr>
          <p:grpSp>
            <p:nvGrpSpPr>
              <p:cNvPr id="8" name="Group 4"/>
              <p:cNvGrpSpPr>
                <a:grpSpLocks/>
              </p:cNvGrpSpPr>
              <p:nvPr/>
            </p:nvGrpSpPr>
            <p:grpSpPr bwMode="auto">
              <a:xfrm>
                <a:off x="389428" y="3141663"/>
                <a:ext cx="3801913" cy="5759450"/>
                <a:chOff x="248" y="2256"/>
                <a:chExt cx="1883" cy="3628"/>
              </a:xfrm>
            </p:grpSpPr>
            <p:pic>
              <p:nvPicPr>
                <p:cNvPr id="11" name="Picture 5" descr="地球公转"/>
                <p:cNvPicPr>
                  <a:picLocks noChangeAspect="1" noChangeArrowheads="1"/>
                </p:cNvPicPr>
                <p:nvPr/>
              </p:nvPicPr>
              <p:blipFill>
                <a:blip r:embed="rId4">
                  <a:extLst>
                    <a:ext uri="{28A0092B-C50C-407E-A947-70E740481C1C}">
                      <a14:useLocalDpi xmlns:a14="http://schemas.microsoft.com/office/drawing/2010/main" val="0"/>
                    </a:ext>
                  </a:extLst>
                </a:blip>
                <a:srcRect l="27507" t="20383" r="6017" b="3185"/>
                <a:stretch>
                  <a:fillRect/>
                </a:stretch>
              </p:blipFill>
              <p:spPr bwMode="auto">
                <a:xfrm>
                  <a:off x="248" y="2256"/>
                  <a:ext cx="1883" cy="3628"/>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12" name="Text Box 6"/>
                <p:cNvSpPr txBox="1">
                  <a:spLocks noChangeArrowheads="1"/>
                </p:cNvSpPr>
                <p:nvPr/>
              </p:nvSpPr>
              <p:spPr bwMode="auto">
                <a:xfrm>
                  <a:off x="1104" y="3648"/>
                  <a:ext cx="912" cy="579"/>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50000"/>
                    </a:spcBef>
                    <a:spcAft>
                      <a:spcPct val="0"/>
                    </a:spcAft>
                    <a:buClrTx/>
                    <a:buFontTx/>
                    <a:buNone/>
                  </a:pPr>
                  <a:endParaRPr kumimoji="1" lang="en-US" sz="2400" b="1">
                    <a:solidFill>
                      <a:srgbClr val="FFFF00"/>
                    </a:solidFill>
                    <a:latin typeface="Times New Roman" panose="02020603050405020304" pitchFamily="18" charset="0"/>
                    <a:ea typeface="SimHei" panose="02010609060101010101" pitchFamily="49" charset="-122"/>
                  </a:endParaRPr>
                </a:p>
              </p:txBody>
            </p:sp>
          </p:grpSp>
          <p:pic>
            <p:nvPicPr>
              <p:cNvPr id="9" name="Picture 10" descr="AG00174_"/>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2788482" y="3155951"/>
                <a:ext cx="1267581" cy="1157835"/>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8" descr="Earth-16-june"/>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575460" y="7180536"/>
                <a:ext cx="1438274" cy="1439864"/>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aphicFrame>
        <p:nvGraphicFramePr>
          <p:cNvPr id="13" name="Diagram 12"/>
          <p:cNvGraphicFramePr/>
          <p:nvPr>
            <p:extLst>
              <p:ext uri="{D42A27DB-BD31-4B8C-83A1-F6EECF244321}">
                <p14:modId xmlns:p14="http://schemas.microsoft.com/office/powerpoint/2010/main" val="214707935"/>
              </p:ext>
            </p:extLst>
          </p:nvPr>
        </p:nvGraphicFramePr>
        <p:xfrm>
          <a:off x="5339194" y="3286494"/>
          <a:ext cx="3168239" cy="3350195"/>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
        <p:nvSpPr>
          <p:cNvPr id="14" name="Text Box 6"/>
          <p:cNvSpPr txBox="1">
            <a:spLocks noChangeArrowheads="1"/>
          </p:cNvSpPr>
          <p:nvPr/>
        </p:nvSpPr>
        <p:spPr bwMode="auto">
          <a:xfrm>
            <a:off x="8621110" y="3715097"/>
            <a:ext cx="3429000" cy="24929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Wingdings" panose="05000000000000000000" pitchFamily="2" charset="2"/>
              <a:buChar char="ü"/>
            </a:pPr>
            <a:r>
              <a:rPr lang="en-US" sz="2400" dirty="0" err="1">
                <a:solidFill>
                  <a:srgbClr val="000000"/>
                </a:solidFill>
                <a:ea typeface="SimSun" panose="02010600030101010101" pitchFamily="2" charset="-122"/>
                <a:cs typeface="Arial" panose="020B0604020202020204" pitchFamily="34" charset="0"/>
              </a:rPr>
              <a:t>Vận</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động</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là</a:t>
            </a:r>
            <a:r>
              <a:rPr lang="en-US" sz="2400" dirty="0">
                <a:solidFill>
                  <a:srgbClr val="000000"/>
                </a:solidFill>
                <a:ea typeface="SimSun" panose="02010600030101010101" pitchFamily="2" charset="-122"/>
                <a:cs typeface="Arial" panose="020B0604020202020204" pitchFamily="34" charset="0"/>
              </a:rPr>
              <a:t> </a:t>
            </a:r>
            <a:r>
              <a:rPr lang="en-US" sz="2400" i="1" dirty="0" err="1">
                <a:solidFill>
                  <a:srgbClr val="FF0000"/>
                </a:solidFill>
                <a:ea typeface="SimSun" panose="02010600030101010101" pitchFamily="2" charset="-122"/>
                <a:cs typeface="Arial" panose="020B0604020202020204" pitchFamily="34" charset="0"/>
              </a:rPr>
              <a:t>phương</a:t>
            </a:r>
            <a:r>
              <a:rPr lang="en-US" sz="2400" i="1" dirty="0">
                <a:solidFill>
                  <a:srgbClr val="FF0000"/>
                </a:solidFill>
                <a:ea typeface="SimSun" panose="02010600030101010101" pitchFamily="2" charset="-122"/>
                <a:cs typeface="Arial" panose="020B0604020202020204" pitchFamily="34" charset="0"/>
              </a:rPr>
              <a:t> </a:t>
            </a:r>
            <a:r>
              <a:rPr lang="en-US" sz="2400" i="1" dirty="0" err="1">
                <a:solidFill>
                  <a:srgbClr val="FF0000"/>
                </a:solidFill>
                <a:ea typeface="SimSun" panose="02010600030101010101" pitchFamily="2" charset="-122"/>
                <a:cs typeface="Arial" panose="020B0604020202020204" pitchFamily="34" charset="0"/>
              </a:rPr>
              <a:t>thức</a:t>
            </a:r>
            <a:r>
              <a:rPr lang="en-US" sz="2400" i="1" dirty="0">
                <a:solidFill>
                  <a:srgbClr val="FF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tồn</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tại</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của</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vật</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chất</a:t>
            </a:r>
            <a:r>
              <a:rPr lang="en-US" sz="2400" dirty="0">
                <a:solidFill>
                  <a:srgbClr val="000000"/>
                </a:solidFill>
                <a:ea typeface="SimSun" panose="02010600030101010101" pitchFamily="2" charset="-122"/>
                <a:cs typeface="Arial" panose="020B0604020202020204" pitchFamily="34" charset="0"/>
              </a:rPr>
              <a:t>.</a:t>
            </a:r>
          </a:p>
          <a:p>
            <a:pPr algn="just" fontAlgn="base">
              <a:spcBef>
                <a:spcPct val="50000"/>
              </a:spcBef>
              <a:spcAft>
                <a:spcPct val="0"/>
              </a:spcAft>
              <a:buClrTx/>
              <a:buFont typeface="Wingdings" panose="05000000000000000000" pitchFamily="2" charset="2"/>
              <a:buChar char="ü"/>
            </a:pPr>
            <a:r>
              <a:rPr lang="en-US" sz="2400" dirty="0" err="1">
                <a:solidFill>
                  <a:srgbClr val="000000"/>
                </a:solidFill>
                <a:ea typeface="SimSun" panose="02010600030101010101" pitchFamily="2" charset="-122"/>
                <a:cs typeface="Arial" panose="020B0604020202020204" pitchFamily="34" charset="0"/>
              </a:rPr>
              <a:t>Không</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gian</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và</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thời</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gian</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là</a:t>
            </a:r>
            <a:r>
              <a:rPr lang="en-US" sz="2400" dirty="0">
                <a:solidFill>
                  <a:srgbClr val="000000"/>
                </a:solidFill>
                <a:ea typeface="SimSun" panose="02010600030101010101" pitchFamily="2" charset="-122"/>
                <a:cs typeface="Arial" panose="020B0604020202020204" pitchFamily="34" charset="0"/>
              </a:rPr>
              <a:t> </a:t>
            </a:r>
            <a:r>
              <a:rPr lang="en-US" sz="2400" i="1" dirty="0" err="1">
                <a:solidFill>
                  <a:srgbClr val="FF0000"/>
                </a:solidFill>
                <a:ea typeface="SimSun" panose="02010600030101010101" pitchFamily="2" charset="-122"/>
                <a:cs typeface="Arial" panose="020B0604020202020204" pitchFamily="34" charset="0"/>
              </a:rPr>
              <a:t>hình</a:t>
            </a:r>
            <a:r>
              <a:rPr lang="en-US" sz="2400" i="1" dirty="0">
                <a:solidFill>
                  <a:srgbClr val="FF0000"/>
                </a:solidFill>
                <a:ea typeface="SimSun" panose="02010600030101010101" pitchFamily="2" charset="-122"/>
                <a:cs typeface="Arial" panose="020B0604020202020204" pitchFamily="34" charset="0"/>
              </a:rPr>
              <a:t> </a:t>
            </a:r>
            <a:r>
              <a:rPr lang="en-US" sz="2400" i="1" dirty="0" err="1">
                <a:solidFill>
                  <a:srgbClr val="FF0000"/>
                </a:solidFill>
                <a:ea typeface="SimSun" panose="02010600030101010101" pitchFamily="2" charset="-122"/>
                <a:cs typeface="Arial" panose="020B0604020202020204" pitchFamily="34" charset="0"/>
              </a:rPr>
              <a:t>thức</a:t>
            </a:r>
            <a:r>
              <a:rPr lang="en-US" sz="2400" i="1" dirty="0">
                <a:solidFill>
                  <a:srgbClr val="FF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tồn</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tại</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của</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vật</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chất</a:t>
            </a:r>
            <a:r>
              <a:rPr lang="en-US" sz="2400" dirty="0">
                <a:solidFill>
                  <a:srgbClr val="000000"/>
                </a:solidFill>
                <a:ea typeface="SimSun" panose="02010600030101010101" pitchFamily="2" charset="-122"/>
                <a:cs typeface="Arial" panose="020B0604020202020204" pitchFamily="34" charset="0"/>
              </a:rPr>
              <a:t>”.</a:t>
            </a:r>
          </a:p>
        </p:txBody>
      </p:sp>
      <p:grpSp>
        <p:nvGrpSpPr>
          <p:cNvPr id="17" name="Group 21"/>
          <p:cNvGrpSpPr>
            <a:grpSpLocks/>
          </p:cNvGrpSpPr>
          <p:nvPr/>
        </p:nvGrpSpPr>
        <p:grpSpPr bwMode="auto">
          <a:xfrm flipV="1">
            <a:off x="4360333" y="2133600"/>
            <a:ext cx="3381493" cy="13648"/>
            <a:chOff x="-597" y="576"/>
            <a:chExt cx="4467" cy="13648"/>
          </a:xfrm>
        </p:grpSpPr>
        <p:sp>
          <p:nvSpPr>
            <p:cNvPr id="18"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20"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9686817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419702" y="0"/>
            <a:ext cx="4772297" cy="6858000"/>
          </a:xfrm>
          <a:prstGeom prst="rect">
            <a:avLst/>
          </a:prstGeom>
        </p:spPr>
      </p:pic>
      <p:sp>
        <p:nvSpPr>
          <p:cNvPr id="3" name="TextBox 11"/>
          <p:cNvSpPr txBox="1">
            <a:spLocks noChangeArrowheads="1"/>
          </p:cNvSpPr>
          <p:nvPr/>
        </p:nvSpPr>
        <p:spPr bwMode="auto">
          <a:xfrm>
            <a:off x="118600" y="1294417"/>
            <a:ext cx="73606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eaLnBrk="1" hangingPunct="1">
              <a:defRPr/>
            </a:pP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Vận</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động</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là</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phương</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thức</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tồn</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tại</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của</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vật</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chất</a:t>
            </a:r>
            <a:r>
              <a:rPr lang="en-US" sz="2400" kern="0" dirty="0">
                <a:solidFill>
                  <a:srgbClr val="006600"/>
                </a:solidFill>
                <a:latin typeface="Arial" panose="020B0604020202020204" pitchFamily="34" charset="0"/>
                <a:cs typeface="Arial" panose="020B0604020202020204" pitchFamily="34" charset="0"/>
              </a:rPr>
              <a:t> </a:t>
            </a:r>
          </a:p>
        </p:txBody>
      </p:sp>
      <p:sp>
        <p:nvSpPr>
          <p:cNvPr id="4" name="Text Box 2"/>
          <p:cNvSpPr txBox="1">
            <a:spLocks noChangeArrowheads="1"/>
          </p:cNvSpPr>
          <p:nvPr/>
        </p:nvSpPr>
        <p:spPr bwMode="auto">
          <a:xfrm>
            <a:off x="191700" y="1692934"/>
            <a:ext cx="28034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fontAlgn="base">
              <a:spcBef>
                <a:spcPct val="0"/>
              </a:spcBef>
              <a:spcAft>
                <a:spcPct val="0"/>
              </a:spcAft>
              <a:buClrTx/>
              <a:buFont typeface="Wingdings" panose="05000000000000000000" pitchFamily="2" charset="2"/>
              <a:buChar char="Ø"/>
            </a:pPr>
            <a:r>
              <a:rPr lang="en-US" sz="2800" b="1" dirty="0" err="1">
                <a:solidFill>
                  <a:srgbClr val="7030A0"/>
                </a:solidFill>
                <a:latin typeface="Times New Roman" panose="02020603050405020304" pitchFamily="18" charset="0"/>
                <a:ea typeface="SimSun" panose="02010600030101010101" pitchFamily="2" charset="-122"/>
                <a:cs typeface="Times New Roman" panose="02020603050405020304" pitchFamily="18" charset="0"/>
              </a:rPr>
              <a:t>Định</a:t>
            </a:r>
            <a:r>
              <a:rPr lang="en-US" sz="2800" b="1" dirty="0">
                <a:solidFill>
                  <a:srgbClr val="7030A0"/>
                </a:solidFill>
                <a:latin typeface="Times New Roman" panose="02020603050405020304" pitchFamily="18" charset="0"/>
                <a:ea typeface="SimSun" panose="02010600030101010101" pitchFamily="2" charset="-122"/>
                <a:cs typeface="Times New Roman" panose="02020603050405020304" pitchFamily="18" charset="0"/>
              </a:rPr>
              <a:t> </a:t>
            </a:r>
            <a:r>
              <a:rPr lang="en-US" sz="2800" b="1" dirty="0" err="1">
                <a:solidFill>
                  <a:srgbClr val="7030A0"/>
                </a:solidFill>
                <a:latin typeface="Times New Roman" panose="02020603050405020304" pitchFamily="18" charset="0"/>
                <a:ea typeface="SimSun" panose="02010600030101010101" pitchFamily="2" charset="-122"/>
                <a:cs typeface="Times New Roman" panose="02020603050405020304" pitchFamily="18" charset="0"/>
              </a:rPr>
              <a:t>nghĩa</a:t>
            </a:r>
            <a:r>
              <a:rPr lang="en-US" sz="2800" b="1" dirty="0">
                <a:solidFill>
                  <a:srgbClr val="7030A0"/>
                </a:solidFill>
                <a:latin typeface="Times New Roman" panose="02020603050405020304" pitchFamily="18" charset="0"/>
                <a:ea typeface="SimSun" panose="02010600030101010101" pitchFamily="2" charset="-122"/>
                <a:cs typeface="Times New Roman" panose="02020603050405020304" pitchFamily="18" charset="0"/>
              </a:rPr>
              <a:t>:</a:t>
            </a:r>
          </a:p>
        </p:txBody>
      </p:sp>
      <p:sp>
        <p:nvSpPr>
          <p:cNvPr id="5" name="Rectangle 4"/>
          <p:cNvSpPr>
            <a:spLocks noChangeArrowheads="1"/>
          </p:cNvSpPr>
          <p:nvPr/>
        </p:nvSpPr>
        <p:spPr bwMode="auto">
          <a:xfrm>
            <a:off x="685800" y="2216154"/>
            <a:ext cx="622623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ctr" eaLnBrk="1" hangingPunct="1">
              <a:defRPr/>
            </a:pPr>
            <a:r>
              <a:rPr lang="en-US" sz="2400" kern="0" dirty="0">
                <a:solidFill>
                  <a:srgbClr val="00000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Vận</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động</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bao</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gồm</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mọi</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sự</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thay</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đổi</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và</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mọi</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quá</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trình</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diễn</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ra</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trong</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vũ</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trụ</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tử</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sự</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thay</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đổi</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vị</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trí</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giản</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đơn</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đến</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tư</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duy</a:t>
            </a:r>
            <a:r>
              <a:rPr lang="en-US" sz="2400" b="0" i="1" kern="0" dirty="0">
                <a:solidFill>
                  <a:srgbClr val="002060"/>
                </a:solidFill>
                <a:latin typeface="Arial" panose="020B0604020202020204" pitchFamily="34" charset="0"/>
                <a:cs typeface="Arial" panose="020B0604020202020204" pitchFamily="34" charset="0"/>
              </a:rPr>
              <a:t>. </a:t>
            </a:r>
          </a:p>
        </p:txBody>
      </p:sp>
      <p:grpSp>
        <p:nvGrpSpPr>
          <p:cNvPr id="6" name="Group 30"/>
          <p:cNvGrpSpPr>
            <a:grpSpLocks/>
          </p:cNvGrpSpPr>
          <p:nvPr/>
        </p:nvGrpSpPr>
        <p:grpSpPr bwMode="auto">
          <a:xfrm>
            <a:off x="8382000" y="1393361"/>
            <a:ext cx="2474308" cy="3763963"/>
            <a:chOff x="6228184" y="1412776"/>
            <a:chExt cx="2685497" cy="3764426"/>
          </a:xfrm>
        </p:grpSpPr>
        <p:pic>
          <p:nvPicPr>
            <p:cNvPr id="7" name="Picture 7" descr="neptun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28184" y="1412776"/>
              <a:ext cx="2685497" cy="2402044"/>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rgbClr val="000000"/>
                  </a:solidFill>
                  <a:miter lim="800000"/>
                  <a:headEnd/>
                  <a:tailEnd/>
                </a14:hiddenLine>
              </a:ext>
            </a:extLst>
          </p:spPr>
        </p:pic>
        <p:pic>
          <p:nvPicPr>
            <p:cNvPr id="8" name="Picture 8" descr="ti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747268">
              <a:off x="6340608" y="3895629"/>
              <a:ext cx="2463868" cy="1281573"/>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pic>
          <p:nvPicPr>
            <p:cNvPr id="9" name="Picture 9" descr="Ảnh1"/>
            <p:cNvPicPr>
              <a:picLocks noChangeAspect="1" noChangeArrowheads="1" noCrop="1"/>
            </p:cNvPicPr>
            <p:nvPr/>
          </p:nvPicPr>
          <p:blipFill>
            <a:blip r:embed="rId5"/>
            <a:srcRect/>
            <a:stretch>
              <a:fillRect/>
            </a:stretch>
          </p:blipFill>
          <p:spPr bwMode="auto">
            <a:xfrm>
              <a:off x="7812360" y="4508792"/>
              <a:ext cx="514095" cy="53600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grpSp>
      <p:cxnSp>
        <p:nvCxnSpPr>
          <p:cNvPr id="10" name="Straight Connector 9"/>
          <p:cNvCxnSpPr/>
          <p:nvPr/>
        </p:nvCxnSpPr>
        <p:spPr>
          <a:xfrm flipV="1">
            <a:off x="0" y="3536922"/>
            <a:ext cx="8142287" cy="28475"/>
          </a:xfrm>
          <a:prstGeom prst="line">
            <a:avLst/>
          </a:prstGeom>
          <a:ln>
            <a:solidFill>
              <a:srgbClr val="FFC000"/>
            </a:solidFill>
          </a:ln>
        </p:spPr>
        <p:style>
          <a:lnRef idx="1">
            <a:schemeClr val="accent1"/>
          </a:lnRef>
          <a:fillRef idx="0">
            <a:schemeClr val="accent1"/>
          </a:fillRef>
          <a:effectRef idx="0">
            <a:schemeClr val="accent1"/>
          </a:effectRef>
          <a:fontRef idx="minor">
            <a:schemeClr val="tx1"/>
          </a:fontRef>
        </p:style>
      </p:cxnSp>
      <p:grpSp>
        <p:nvGrpSpPr>
          <p:cNvPr id="11" name="Group 21"/>
          <p:cNvGrpSpPr>
            <a:grpSpLocks/>
          </p:cNvGrpSpPr>
          <p:nvPr/>
        </p:nvGrpSpPr>
        <p:grpSpPr bwMode="auto">
          <a:xfrm>
            <a:off x="240590" y="3821067"/>
            <a:ext cx="6922210" cy="482890"/>
            <a:chOff x="-91987" y="3767791"/>
            <a:chExt cx="5784662" cy="483434"/>
          </a:xfrm>
        </p:grpSpPr>
        <p:sp>
          <p:nvSpPr>
            <p:cNvPr id="12" name="Rectangle 4"/>
            <p:cNvSpPr>
              <a:spLocks noChangeArrowheads="1"/>
            </p:cNvSpPr>
            <p:nvPr/>
          </p:nvSpPr>
          <p:spPr bwMode="auto">
            <a:xfrm>
              <a:off x="-91987" y="3767791"/>
              <a:ext cx="2468830" cy="462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 typeface="Wingdings" panose="05000000000000000000" pitchFamily="2" charset="2"/>
                <a:buChar char="Ø"/>
              </a:pPr>
              <a:r>
                <a:rPr lang="en-US" sz="2400" b="1" dirty="0">
                  <a:solidFill>
                    <a:srgbClr val="0000CC"/>
                  </a:solidFill>
                  <a:ea typeface="SimSun" panose="02010600030101010101" pitchFamily="2" charset="-122"/>
                  <a:cs typeface="Arial" panose="020B0604020202020204" pitchFamily="34" charset="0"/>
                </a:rPr>
                <a:t>   </a:t>
              </a:r>
              <a:r>
                <a:rPr lang="en-US" sz="2400" b="1" dirty="0" err="1">
                  <a:solidFill>
                    <a:srgbClr val="0000CC"/>
                  </a:solidFill>
                  <a:ea typeface="SimSun" panose="02010600030101010101" pitchFamily="2" charset="-122"/>
                  <a:cs typeface="Arial" panose="020B0604020202020204" pitchFamily="34" charset="0"/>
                </a:rPr>
                <a:t>Nguồn</a:t>
              </a:r>
              <a:r>
                <a:rPr lang="en-US" sz="2400" b="1" dirty="0">
                  <a:solidFill>
                    <a:srgbClr val="0000CC"/>
                  </a:solidFill>
                  <a:ea typeface="SimSun" panose="02010600030101010101" pitchFamily="2" charset="-122"/>
                  <a:cs typeface="Arial" panose="020B0604020202020204" pitchFamily="34" charset="0"/>
                </a:rPr>
                <a:t> </a:t>
              </a:r>
              <a:r>
                <a:rPr lang="en-US" sz="2400" b="1" dirty="0" err="1">
                  <a:solidFill>
                    <a:srgbClr val="0000CC"/>
                  </a:solidFill>
                  <a:ea typeface="SimSun" panose="02010600030101010101" pitchFamily="2" charset="-122"/>
                  <a:cs typeface="Arial" panose="020B0604020202020204" pitchFamily="34" charset="0"/>
                </a:rPr>
                <a:t>gốc</a:t>
              </a:r>
              <a:r>
                <a:rPr lang="en-US" sz="2400" b="1" dirty="0">
                  <a:solidFill>
                    <a:srgbClr val="0000CC"/>
                  </a:solidFill>
                  <a:ea typeface="SimSun" panose="02010600030101010101" pitchFamily="2" charset="-122"/>
                  <a:cs typeface="Arial" panose="020B0604020202020204" pitchFamily="34" charset="0"/>
                </a:rPr>
                <a:t>:</a:t>
              </a:r>
              <a:endParaRPr lang="en-US" sz="2400" b="1" dirty="0">
                <a:solidFill>
                  <a:srgbClr val="FF0000"/>
                </a:solidFill>
                <a:ea typeface="SimSun" panose="02010600030101010101" pitchFamily="2" charset="-122"/>
                <a:cs typeface="Arial" panose="020B0604020202020204" pitchFamily="34" charset="0"/>
              </a:endParaRPr>
            </a:p>
          </p:txBody>
        </p:sp>
        <p:sp>
          <p:nvSpPr>
            <p:cNvPr id="13" name="Rectangle 20"/>
            <p:cNvSpPr>
              <a:spLocks noChangeArrowheads="1"/>
            </p:cNvSpPr>
            <p:nvPr/>
          </p:nvSpPr>
          <p:spPr bwMode="auto">
            <a:xfrm>
              <a:off x="2187918" y="3789040"/>
              <a:ext cx="3504757" cy="462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sz="2400" b="1" dirty="0" err="1">
                  <a:solidFill>
                    <a:srgbClr val="002060"/>
                  </a:solidFill>
                  <a:ea typeface="SimSun" panose="02010600030101010101" pitchFamily="2" charset="-122"/>
                  <a:cs typeface="Arial" panose="020B0604020202020204" pitchFamily="34" charset="0"/>
                </a:rPr>
                <a:t>Tự</a:t>
              </a:r>
              <a:r>
                <a:rPr lang="en-US" sz="2400" b="1" dirty="0">
                  <a:solidFill>
                    <a:srgbClr val="00206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thân</a:t>
              </a:r>
              <a:r>
                <a:rPr lang="en-US" sz="2400" b="1" dirty="0">
                  <a:solidFill>
                    <a:srgbClr val="00206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vận</a:t>
              </a:r>
              <a:r>
                <a:rPr lang="en-US" sz="2400" b="1" dirty="0">
                  <a:solidFill>
                    <a:srgbClr val="00206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động</a:t>
              </a:r>
              <a:endParaRPr lang="en-US" sz="2400" b="1" dirty="0">
                <a:solidFill>
                  <a:srgbClr val="002060"/>
                </a:solidFill>
                <a:ea typeface="SimSun" panose="02010600030101010101" pitchFamily="2" charset="-122"/>
                <a:cs typeface="Arial" panose="020B0604020202020204" pitchFamily="34" charset="0"/>
              </a:endParaRPr>
            </a:p>
          </p:txBody>
        </p:sp>
      </p:grpSp>
      <p:sp>
        <p:nvSpPr>
          <p:cNvPr id="14" name="Text Box 2"/>
          <p:cNvSpPr txBox="1">
            <a:spLocks noChangeArrowheads="1"/>
          </p:cNvSpPr>
          <p:nvPr/>
        </p:nvSpPr>
        <p:spPr bwMode="auto">
          <a:xfrm>
            <a:off x="240591" y="4426799"/>
            <a:ext cx="27282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fontAlgn="base">
              <a:spcBef>
                <a:spcPct val="0"/>
              </a:spcBef>
              <a:spcAft>
                <a:spcPct val="0"/>
              </a:spcAft>
              <a:buClrTx/>
              <a:buFont typeface="Wingdings" panose="05000000000000000000" pitchFamily="2" charset="2"/>
              <a:buChar char="Ø"/>
            </a:pPr>
            <a:r>
              <a:rPr lang="en-US" sz="2400" b="1" dirty="0" err="1">
                <a:solidFill>
                  <a:srgbClr val="FF0000"/>
                </a:solidFill>
                <a:ea typeface="SimSun" panose="02010600030101010101" pitchFamily="2" charset="-122"/>
                <a:cs typeface="Arial" panose="020B0604020202020204" pitchFamily="34" charset="0"/>
              </a:rPr>
              <a:t>Tính</a:t>
            </a:r>
            <a:r>
              <a:rPr lang="en-US" sz="2400" b="1" dirty="0">
                <a:solidFill>
                  <a:srgbClr val="FF0000"/>
                </a:solidFill>
                <a:ea typeface="SimSun" panose="02010600030101010101" pitchFamily="2" charset="-122"/>
                <a:cs typeface="Arial" panose="020B0604020202020204" pitchFamily="34" charset="0"/>
              </a:rPr>
              <a:t> </a:t>
            </a:r>
            <a:r>
              <a:rPr lang="en-US" sz="2400" b="1" dirty="0" err="1">
                <a:solidFill>
                  <a:srgbClr val="FF0000"/>
                </a:solidFill>
                <a:ea typeface="SimSun" panose="02010600030101010101" pitchFamily="2" charset="-122"/>
                <a:cs typeface="Arial" panose="020B0604020202020204" pitchFamily="34" charset="0"/>
              </a:rPr>
              <a:t>chất</a:t>
            </a:r>
            <a:r>
              <a:rPr lang="en-US" sz="2400" b="1" dirty="0">
                <a:solidFill>
                  <a:srgbClr val="FF0000"/>
                </a:solidFill>
                <a:ea typeface="SimSun" panose="02010600030101010101" pitchFamily="2" charset="-122"/>
                <a:cs typeface="Arial" panose="020B0604020202020204" pitchFamily="34" charset="0"/>
              </a:rPr>
              <a:t>:  </a:t>
            </a:r>
          </a:p>
        </p:txBody>
      </p:sp>
      <p:sp>
        <p:nvSpPr>
          <p:cNvPr id="15" name="Rectangle 23"/>
          <p:cNvSpPr>
            <a:spLocks noChangeArrowheads="1"/>
          </p:cNvSpPr>
          <p:nvPr/>
        </p:nvSpPr>
        <p:spPr bwMode="auto">
          <a:xfrm>
            <a:off x="2590800" y="4403736"/>
            <a:ext cx="432123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sz="2400" b="1" dirty="0">
                <a:solidFill>
                  <a:srgbClr val="00000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Mang</a:t>
            </a:r>
            <a:r>
              <a:rPr lang="en-US" sz="2400" b="1" dirty="0">
                <a:solidFill>
                  <a:srgbClr val="00206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tính</a:t>
            </a:r>
            <a:r>
              <a:rPr lang="en-US" sz="2400" b="1" dirty="0">
                <a:solidFill>
                  <a:srgbClr val="00206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khách</a:t>
            </a:r>
            <a:r>
              <a:rPr lang="en-US" sz="2400" b="1" dirty="0">
                <a:solidFill>
                  <a:srgbClr val="00206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quan</a:t>
            </a:r>
            <a:r>
              <a:rPr lang="en-US" sz="2400" b="1" dirty="0">
                <a:solidFill>
                  <a:srgbClr val="002060"/>
                </a:solidFill>
                <a:ea typeface="SimSun" panose="02010600030101010101" pitchFamily="2" charset="-122"/>
                <a:cs typeface="Arial" panose="020B0604020202020204" pitchFamily="34" charset="0"/>
              </a:rPr>
              <a:t> </a:t>
            </a:r>
          </a:p>
        </p:txBody>
      </p:sp>
      <p:sp>
        <p:nvSpPr>
          <p:cNvPr id="16" name="Rectangle 4"/>
          <p:cNvSpPr>
            <a:spLocks noChangeArrowheads="1"/>
          </p:cNvSpPr>
          <p:nvPr/>
        </p:nvSpPr>
        <p:spPr bwMode="auto">
          <a:xfrm>
            <a:off x="240590" y="5157324"/>
            <a:ext cx="2514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marL="457200" indent="-457200" algn="just" eaLnBrk="1" hangingPunct="1">
              <a:buFont typeface="Wingdings" panose="05000000000000000000" pitchFamily="2" charset="2"/>
              <a:buChar char="Ø"/>
              <a:defRPr/>
            </a:pPr>
            <a:r>
              <a:rPr lang="en-US" sz="2400" kern="0" dirty="0">
                <a:solidFill>
                  <a:srgbClr val="0000CC"/>
                </a:solidFill>
                <a:latin typeface="Arial" panose="020B0604020202020204" pitchFamily="34" charset="0"/>
                <a:cs typeface="Arial" panose="020B0604020202020204" pitchFamily="34" charset="0"/>
              </a:rPr>
              <a:t>  </a:t>
            </a:r>
            <a:r>
              <a:rPr lang="en-US" sz="2400" kern="0" dirty="0" err="1">
                <a:solidFill>
                  <a:srgbClr val="D60093"/>
                </a:solidFill>
                <a:latin typeface="Arial" panose="020B0604020202020204" pitchFamily="34" charset="0"/>
                <a:cs typeface="Arial" panose="020B0604020202020204" pitchFamily="34" charset="0"/>
              </a:rPr>
              <a:t>Phân</a:t>
            </a:r>
            <a:r>
              <a:rPr lang="en-US" sz="2400" kern="0" dirty="0">
                <a:solidFill>
                  <a:srgbClr val="D60093"/>
                </a:solidFill>
                <a:latin typeface="Arial" panose="020B0604020202020204" pitchFamily="34" charset="0"/>
                <a:cs typeface="Arial" panose="020B0604020202020204" pitchFamily="34" charset="0"/>
              </a:rPr>
              <a:t> </a:t>
            </a:r>
            <a:r>
              <a:rPr lang="en-US" sz="2400" kern="0" dirty="0" err="1">
                <a:solidFill>
                  <a:srgbClr val="D60093"/>
                </a:solidFill>
                <a:latin typeface="Arial" panose="020B0604020202020204" pitchFamily="34" charset="0"/>
                <a:cs typeface="Arial" panose="020B0604020202020204" pitchFamily="34" charset="0"/>
              </a:rPr>
              <a:t>loại</a:t>
            </a:r>
            <a:r>
              <a:rPr lang="en-US" sz="2400" kern="0" dirty="0">
                <a:solidFill>
                  <a:srgbClr val="D60093"/>
                </a:solidFill>
                <a:latin typeface="Arial" panose="020B0604020202020204" pitchFamily="34" charset="0"/>
                <a:cs typeface="Arial" panose="020B0604020202020204" pitchFamily="34" charset="0"/>
              </a:rPr>
              <a:t>:</a:t>
            </a:r>
          </a:p>
        </p:txBody>
      </p:sp>
      <p:sp>
        <p:nvSpPr>
          <p:cNvPr id="17" name="Rectangle 16"/>
          <p:cNvSpPr>
            <a:spLocks noChangeArrowheads="1"/>
          </p:cNvSpPr>
          <p:nvPr/>
        </p:nvSpPr>
        <p:spPr bwMode="auto">
          <a:xfrm>
            <a:off x="3152502" y="5032534"/>
            <a:ext cx="629629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just" eaLnBrk="1" hangingPunct="1">
              <a:defRPr/>
            </a:pPr>
            <a:r>
              <a:rPr lang="en-US" sz="2400" kern="0" dirty="0" err="1">
                <a:solidFill>
                  <a:srgbClr val="002060"/>
                </a:solidFill>
                <a:latin typeface="Arial" panose="020B0604020202020204" pitchFamily="34" charset="0"/>
                <a:cs typeface="Arial" panose="020B0604020202020204" pitchFamily="34" charset="0"/>
              </a:rPr>
              <a:t>Có</a:t>
            </a:r>
            <a:r>
              <a:rPr lang="en-US" sz="2400" kern="0" dirty="0">
                <a:solidFill>
                  <a:srgbClr val="002060"/>
                </a:solidFill>
                <a:latin typeface="Arial" panose="020B0604020202020204" pitchFamily="34" charset="0"/>
                <a:cs typeface="Arial" panose="020B0604020202020204" pitchFamily="34" charset="0"/>
              </a:rPr>
              <a:t> 5 </a:t>
            </a:r>
            <a:r>
              <a:rPr lang="en-US" sz="2400" kern="0" dirty="0" err="1">
                <a:solidFill>
                  <a:srgbClr val="002060"/>
                </a:solidFill>
                <a:latin typeface="Arial" panose="020B0604020202020204" pitchFamily="34" charset="0"/>
                <a:cs typeface="Arial" panose="020B0604020202020204" pitchFamily="34" charset="0"/>
              </a:rPr>
              <a:t>hình</a:t>
            </a:r>
            <a:r>
              <a:rPr lang="en-US" sz="2400" kern="0" dirty="0">
                <a:solidFill>
                  <a:srgbClr val="002060"/>
                </a:solidFill>
                <a:latin typeface="Arial" panose="020B0604020202020204" pitchFamily="34" charset="0"/>
                <a:cs typeface="Arial" panose="020B0604020202020204" pitchFamily="34" charset="0"/>
              </a:rPr>
              <a:t> </a:t>
            </a:r>
            <a:r>
              <a:rPr lang="en-US" sz="2400" kern="0" dirty="0" err="1">
                <a:solidFill>
                  <a:srgbClr val="002060"/>
                </a:solidFill>
                <a:latin typeface="Arial" panose="020B0604020202020204" pitchFamily="34" charset="0"/>
                <a:cs typeface="Arial" panose="020B0604020202020204" pitchFamily="34" charset="0"/>
              </a:rPr>
              <a:t>thức</a:t>
            </a:r>
            <a:r>
              <a:rPr lang="en-US" sz="2400" kern="0" dirty="0">
                <a:solidFill>
                  <a:srgbClr val="002060"/>
                </a:solidFill>
                <a:latin typeface="Arial" panose="020B0604020202020204" pitchFamily="34" charset="0"/>
                <a:cs typeface="Arial" panose="020B0604020202020204" pitchFamily="34" charset="0"/>
              </a:rPr>
              <a:t> </a:t>
            </a:r>
            <a:r>
              <a:rPr lang="en-US" sz="2400" kern="0" dirty="0" err="1">
                <a:solidFill>
                  <a:srgbClr val="002060"/>
                </a:solidFill>
                <a:latin typeface="Arial" panose="020B0604020202020204" pitchFamily="34" charset="0"/>
                <a:cs typeface="Arial" panose="020B0604020202020204" pitchFamily="34" charset="0"/>
              </a:rPr>
              <a:t>của</a:t>
            </a:r>
            <a:r>
              <a:rPr lang="en-US" sz="2400" kern="0" dirty="0">
                <a:solidFill>
                  <a:srgbClr val="002060"/>
                </a:solidFill>
                <a:latin typeface="Arial" panose="020B0604020202020204" pitchFamily="34" charset="0"/>
                <a:cs typeface="Arial" panose="020B0604020202020204" pitchFamily="34" charset="0"/>
              </a:rPr>
              <a:t> </a:t>
            </a:r>
            <a:r>
              <a:rPr lang="en-US" sz="2400" kern="0" dirty="0" err="1">
                <a:solidFill>
                  <a:srgbClr val="002060"/>
                </a:solidFill>
                <a:latin typeface="Arial" panose="020B0604020202020204" pitchFamily="34" charset="0"/>
                <a:cs typeface="Arial" panose="020B0604020202020204" pitchFamily="34" charset="0"/>
              </a:rPr>
              <a:t>quá</a:t>
            </a:r>
            <a:r>
              <a:rPr lang="en-US" sz="2400" kern="0" dirty="0">
                <a:solidFill>
                  <a:srgbClr val="002060"/>
                </a:solidFill>
                <a:latin typeface="Arial" panose="020B0604020202020204" pitchFamily="34" charset="0"/>
                <a:cs typeface="Arial" panose="020B0604020202020204" pitchFamily="34" charset="0"/>
              </a:rPr>
              <a:t> </a:t>
            </a:r>
            <a:r>
              <a:rPr lang="en-US" sz="2400" kern="0" dirty="0" err="1">
                <a:solidFill>
                  <a:srgbClr val="002060"/>
                </a:solidFill>
                <a:latin typeface="Arial" panose="020B0604020202020204" pitchFamily="34" charset="0"/>
                <a:cs typeface="Arial" panose="020B0604020202020204" pitchFamily="34" charset="0"/>
              </a:rPr>
              <a:t>trình</a:t>
            </a:r>
            <a:r>
              <a:rPr lang="en-US" sz="2400" kern="0" dirty="0">
                <a:solidFill>
                  <a:srgbClr val="002060"/>
                </a:solidFill>
                <a:latin typeface="Arial" panose="020B0604020202020204" pitchFamily="34" charset="0"/>
                <a:cs typeface="Arial" panose="020B0604020202020204" pitchFamily="34" charset="0"/>
              </a:rPr>
              <a:t> </a:t>
            </a:r>
            <a:r>
              <a:rPr lang="en-US" sz="2400" kern="0" dirty="0" err="1">
                <a:solidFill>
                  <a:srgbClr val="002060"/>
                </a:solidFill>
                <a:latin typeface="Arial" panose="020B0604020202020204" pitchFamily="34" charset="0"/>
                <a:cs typeface="Arial" panose="020B0604020202020204" pitchFamily="34" charset="0"/>
              </a:rPr>
              <a:t>vận</a:t>
            </a:r>
            <a:r>
              <a:rPr lang="en-US" sz="2400" kern="0" dirty="0">
                <a:solidFill>
                  <a:srgbClr val="002060"/>
                </a:solidFill>
                <a:latin typeface="Arial" panose="020B0604020202020204" pitchFamily="34" charset="0"/>
                <a:cs typeface="Arial" panose="020B0604020202020204" pitchFamily="34" charset="0"/>
              </a:rPr>
              <a:t> </a:t>
            </a:r>
            <a:r>
              <a:rPr lang="en-US" sz="2400" kern="0" dirty="0" err="1">
                <a:solidFill>
                  <a:srgbClr val="002060"/>
                </a:solidFill>
                <a:latin typeface="Arial" panose="020B0604020202020204" pitchFamily="34" charset="0"/>
                <a:cs typeface="Arial" panose="020B0604020202020204" pitchFamily="34" charset="0"/>
              </a:rPr>
              <a:t>động</a:t>
            </a:r>
            <a:r>
              <a:rPr lang="en-US" sz="2400" kern="0" dirty="0">
                <a:solidFill>
                  <a:srgbClr val="002060"/>
                </a:solidFill>
                <a:latin typeface="Arial" panose="020B0604020202020204" pitchFamily="34" charset="0"/>
                <a:cs typeface="Arial" panose="020B0604020202020204" pitchFamily="34" charset="0"/>
              </a:rPr>
              <a:t>: CƠ, LÝ, HÓA, SINH, XÃ HỘI</a:t>
            </a:r>
          </a:p>
          <a:p>
            <a:pPr algn="just" eaLnBrk="1" hangingPunct="1">
              <a:defRPr/>
            </a:pPr>
            <a:endParaRPr lang="en-US" sz="2400" kern="0" dirty="0">
              <a:solidFill>
                <a:srgbClr val="000000"/>
              </a:solidFill>
              <a:latin typeface="Arial" panose="020B0604020202020204" pitchFamily="34" charset="0"/>
              <a:cs typeface="Arial" panose="020B0604020202020204" pitchFamily="34" charset="0"/>
            </a:endParaRPr>
          </a:p>
        </p:txBody>
      </p:sp>
      <p:pic>
        <p:nvPicPr>
          <p:cNvPr id="1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68732266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5956663" cy="6858000"/>
          </a:xfrm>
          <a:prstGeom prst="rect">
            <a:avLst/>
          </a:prstGeom>
        </p:spPr>
      </p:pic>
      <p:sp>
        <p:nvSpPr>
          <p:cNvPr id="3" name="Rectangle 3"/>
          <p:cNvSpPr>
            <a:spLocks noChangeArrowheads="1"/>
          </p:cNvSpPr>
          <p:nvPr/>
        </p:nvSpPr>
        <p:spPr bwMode="auto">
          <a:xfrm>
            <a:off x="8378116" y="2882066"/>
            <a:ext cx="3428318" cy="2943224"/>
          </a:xfrm>
          <a:prstGeom prst="rect">
            <a:avLst/>
          </a:prstGeom>
          <a:noFill/>
          <a:ln w="9525">
            <a:noFill/>
            <a:miter lim="800000"/>
            <a:headEnd/>
            <a:tailEnd/>
          </a:ln>
          <a:effectLst/>
        </p:spPr>
        <p:txBody>
          <a:bodyPr/>
          <a:lstStyle/>
          <a:p>
            <a:pPr marL="342900" indent="-342900" algn="ctr">
              <a:spcBef>
                <a:spcPct val="20000"/>
              </a:spcBef>
              <a:buClr>
                <a:srgbClr val="5B8800"/>
              </a:buClr>
              <a:buSzPct val="65000"/>
              <a:buFont typeface="Wingdings" pitchFamily="2" charset="2"/>
              <a:buChar char="n"/>
              <a:defRPr/>
            </a:pPr>
            <a:r>
              <a:rPr lang="vi-VN" sz="3200" kern="0" dirty="0">
                <a:solidFill>
                  <a:srgbClr val="FF3300"/>
                </a:solidFill>
                <a:latin typeface="Arial" panose="020B0604020202020204" pitchFamily="34" charset="0"/>
                <a:ea typeface="SimSun" panose="02010600030101010101" pitchFamily="2" charset="-122"/>
                <a:cs typeface="Arial" panose="020B0604020202020204" pitchFamily="34" charset="0"/>
              </a:rPr>
              <a:t>Chuyển dịch vị trí của vật thể trong không gian</a:t>
            </a:r>
          </a:p>
        </p:txBody>
      </p:sp>
      <p:grpSp>
        <p:nvGrpSpPr>
          <p:cNvPr id="4" name="Group 4"/>
          <p:cNvGrpSpPr>
            <a:grpSpLocks/>
          </p:cNvGrpSpPr>
          <p:nvPr/>
        </p:nvGrpSpPr>
        <p:grpSpPr bwMode="auto">
          <a:xfrm>
            <a:off x="2072576" y="3810000"/>
            <a:ext cx="2822160" cy="2743200"/>
            <a:chOff x="394" y="2256"/>
            <a:chExt cx="1670" cy="1728"/>
          </a:xfrm>
        </p:grpSpPr>
        <p:pic>
          <p:nvPicPr>
            <p:cNvPr id="5" name="Picture 5" descr="地球公转"/>
            <p:cNvPicPr>
              <a:picLocks noChangeAspect="1" noChangeArrowheads="1"/>
            </p:cNvPicPr>
            <p:nvPr/>
          </p:nvPicPr>
          <p:blipFill>
            <a:blip r:embed="rId3">
              <a:extLst>
                <a:ext uri="{28A0092B-C50C-407E-A947-70E740481C1C}">
                  <a14:useLocalDpi xmlns:a14="http://schemas.microsoft.com/office/drawing/2010/main" val="0"/>
                </a:ext>
              </a:extLst>
            </a:blip>
            <a:srcRect l="27507" t="20383" r="6017" b="3185"/>
            <a:stretch>
              <a:fillRect/>
            </a:stretch>
          </p:blipFill>
          <p:spPr bwMode="auto">
            <a:xfrm>
              <a:off x="394" y="2256"/>
              <a:ext cx="1670" cy="172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6" name="Text Box 6"/>
            <p:cNvSpPr txBox="1">
              <a:spLocks noChangeArrowheads="1"/>
            </p:cNvSpPr>
            <p:nvPr/>
          </p:nvSpPr>
          <p:spPr bwMode="auto">
            <a:xfrm>
              <a:off x="1104" y="3648"/>
              <a:ext cx="912" cy="288"/>
            </a:xfrm>
            <a:prstGeom prst="rect">
              <a:avLst/>
            </a:prstGeom>
            <a:noFill/>
            <a:ln>
              <a:noFill/>
            </a:ln>
            <a:effectLst>
              <a:outerShdw dist="35921" dir="2700000" algn="ctr" rotWithShape="0">
                <a:srgbClr val="C0BC94"/>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spcBef>
                  <a:spcPct val="50000"/>
                </a:spcBef>
                <a:defRPr/>
              </a:pPr>
              <a:endParaRPr kumimoji="1" lang="en-US" sz="2400" kern="0">
                <a:solidFill>
                  <a:srgbClr val="FFFF00"/>
                </a:solidFill>
                <a:ea typeface="SimHei" panose="02010609060101010101" pitchFamily="49" charset="-122"/>
                <a:cs typeface="Arial"/>
              </a:endParaRPr>
            </a:p>
          </p:txBody>
        </p:sp>
      </p:grpSp>
      <p:pic>
        <p:nvPicPr>
          <p:cNvPr id="7" name="Picture 7" descr="duaxedap"/>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4934152" y="4670424"/>
            <a:ext cx="2029800" cy="2187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8" descr="Earth-16-june"/>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250835" y="3900597"/>
            <a:ext cx="1500500" cy="143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9" descr="74"/>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7171509" y="4938453"/>
            <a:ext cx="1972491" cy="2105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10" descr="AG00174_"/>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5626781" y="2384959"/>
            <a:ext cx="2276613" cy="2163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11"/>
          <p:cNvSpPr txBox="1">
            <a:spLocks noChangeArrowheads="1"/>
          </p:cNvSpPr>
          <p:nvPr/>
        </p:nvSpPr>
        <p:spPr bwMode="auto">
          <a:xfrm>
            <a:off x="1601120" y="2882066"/>
            <a:ext cx="3019292" cy="58477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defRPr/>
            </a:pPr>
            <a:r>
              <a:rPr lang="vi-VN" sz="3200" b="0" kern="0" dirty="0">
                <a:solidFill>
                  <a:srgbClr val="000000"/>
                </a:solidFill>
                <a:latin typeface="Arial" panose="020B0604020202020204" pitchFamily="34" charset="0"/>
                <a:cs typeface="Arial"/>
              </a:rPr>
              <a:t>F = G.m</a:t>
            </a:r>
            <a:r>
              <a:rPr lang="vi-VN" sz="3200" b="0" kern="0" baseline="-25000" dirty="0">
                <a:solidFill>
                  <a:srgbClr val="000000"/>
                </a:solidFill>
                <a:latin typeface="Arial" panose="020B0604020202020204" pitchFamily="34" charset="0"/>
                <a:cs typeface="Arial"/>
              </a:rPr>
              <a:t>1</a:t>
            </a:r>
            <a:r>
              <a:rPr lang="vi-VN" sz="3200" b="0" kern="0" dirty="0">
                <a:solidFill>
                  <a:srgbClr val="000000"/>
                </a:solidFill>
                <a:latin typeface="Arial" panose="020B0604020202020204" pitchFamily="34" charset="0"/>
                <a:cs typeface="Arial"/>
              </a:rPr>
              <a:t>m</a:t>
            </a:r>
            <a:r>
              <a:rPr lang="vi-VN" sz="3200" b="0" kern="0" baseline="-25000" dirty="0">
                <a:solidFill>
                  <a:srgbClr val="000000"/>
                </a:solidFill>
                <a:latin typeface="Arial" panose="020B0604020202020204" pitchFamily="34" charset="0"/>
                <a:cs typeface="Arial"/>
              </a:rPr>
              <a:t>2</a:t>
            </a:r>
            <a:r>
              <a:rPr lang="vi-VN" sz="3200" b="0" kern="0" dirty="0">
                <a:solidFill>
                  <a:srgbClr val="000000"/>
                </a:solidFill>
                <a:latin typeface="Arial" panose="020B0604020202020204" pitchFamily="34" charset="0"/>
                <a:cs typeface="Arial"/>
              </a:rPr>
              <a:t>/r</a:t>
            </a:r>
            <a:r>
              <a:rPr lang="vi-VN" sz="3200" b="0" kern="0" baseline="30000" dirty="0">
                <a:solidFill>
                  <a:srgbClr val="000000"/>
                </a:solidFill>
                <a:latin typeface="Arial" panose="020B0604020202020204" pitchFamily="34" charset="0"/>
                <a:cs typeface="Arial"/>
              </a:rPr>
              <a:t>2</a:t>
            </a:r>
            <a:endParaRPr lang="vi-VN" sz="3200" b="0" kern="0" dirty="0">
              <a:solidFill>
                <a:srgbClr val="000000"/>
              </a:solidFill>
              <a:latin typeface="Arial" panose="020B0604020202020204" pitchFamily="34" charset="0"/>
              <a:cs typeface="Arial"/>
            </a:endParaRPr>
          </a:p>
        </p:txBody>
      </p:sp>
      <p:sp>
        <p:nvSpPr>
          <p:cNvPr id="12" name="WordArt 13"/>
          <p:cNvSpPr>
            <a:spLocks noChangeArrowheads="1" noChangeShapeType="1" noTextEdit="1"/>
          </p:cNvSpPr>
          <p:nvPr/>
        </p:nvSpPr>
        <p:spPr bwMode="auto">
          <a:xfrm>
            <a:off x="5450268" y="1869124"/>
            <a:ext cx="2625956" cy="542111"/>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vi-VN" sz="3600" b="1" kern="10" dirty="0">
                <a:ln w="9525">
                  <a:solidFill>
                    <a:srgbClr val="000000"/>
                  </a:solidFill>
                  <a:round/>
                  <a:headEnd/>
                  <a:tailEnd/>
                </a:ln>
                <a:solidFill>
                  <a:srgbClr val="FF0000"/>
                </a:solidFill>
                <a:latin typeface="Arial Đen"/>
              </a:rPr>
              <a:t>VẬN ĐỘNG CƠ HỌC</a:t>
            </a:r>
            <a:endParaRPr lang="en-US" sz="3600" b="1" kern="10" dirty="0">
              <a:ln w="9525">
                <a:solidFill>
                  <a:srgbClr val="000000"/>
                </a:solidFill>
                <a:round/>
                <a:headEnd/>
                <a:tailEnd/>
              </a:ln>
              <a:solidFill>
                <a:srgbClr val="FF0000"/>
              </a:solidFill>
              <a:latin typeface="Arial Đen"/>
            </a:endParaRPr>
          </a:p>
        </p:txBody>
      </p:sp>
      <p:sp>
        <p:nvSpPr>
          <p:cNvPr id="13" name="TextBox 11"/>
          <p:cNvSpPr txBox="1">
            <a:spLocks noChangeArrowheads="1"/>
          </p:cNvSpPr>
          <p:nvPr/>
        </p:nvSpPr>
        <p:spPr bwMode="auto">
          <a:xfrm>
            <a:off x="228600" y="1394940"/>
            <a:ext cx="7166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kern="0" dirty="0" err="1">
                <a:solidFill>
                  <a:srgbClr val="000000"/>
                </a:solidFill>
                <a:latin typeface="Arial" panose="020B0604020202020204" pitchFamily="34" charset="0"/>
                <a:cs typeface="Arial" panose="020B0604020202020204" pitchFamily="34" charset="0"/>
              </a:rPr>
              <a:t>Các</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hình</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thức</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vận</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động</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của</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vật</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chất</a:t>
            </a:r>
            <a:r>
              <a:rPr lang="en-US" kern="0" dirty="0">
                <a:solidFill>
                  <a:srgbClr val="000000"/>
                </a:solidFill>
                <a:latin typeface="Arial" panose="020B0604020202020204" pitchFamily="34" charset="0"/>
                <a:cs typeface="Arial" panose="020B0604020202020204" pitchFamily="34" charset="0"/>
              </a:rPr>
              <a:t> </a:t>
            </a:r>
          </a:p>
        </p:txBody>
      </p:sp>
      <p:pic>
        <p:nvPicPr>
          <p:cNvPr id="14"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8880931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331"/>
        <p:cNvGrpSpPr/>
        <p:nvPr/>
      </p:nvGrpSpPr>
      <p:grpSpPr>
        <a:xfrm>
          <a:off x="0" y="0"/>
          <a:ext cx="0" cy="0"/>
          <a:chOff x="0" y="0"/>
          <a:chExt cx="0" cy="0"/>
        </a:xfrm>
      </p:grpSpPr>
      <p:sp>
        <p:nvSpPr>
          <p:cNvPr id="334" name="Google Shape;334;p33"/>
          <p:cNvSpPr txBox="1">
            <a:spLocks noGrp="1"/>
          </p:cNvSpPr>
          <p:nvPr>
            <p:ph type="sldNum" idx="2"/>
          </p:nvPr>
        </p:nvSpPr>
        <p:spPr>
          <a:xfrm>
            <a:off x="11655603" y="6333200"/>
            <a:ext cx="536400" cy="524800"/>
          </a:xfrm>
          <a:prstGeom prst="rect">
            <a:avLst/>
          </a:prstGeom>
        </p:spPr>
        <p:txBody>
          <a:bodyPr spcFirstLastPara="1" wrap="square" lIns="121900" tIns="121900" rIns="121900" bIns="121900" anchor="t" anchorCtr="0">
            <a:noAutofit/>
          </a:bodyPr>
          <a:lstStyle/>
          <a:p>
            <a:pPr defTabSz="1219170">
              <a:buClr>
                <a:srgbClr val="000000"/>
              </a:buClr>
            </a:pPr>
            <a:fld id="{00000000-1234-1234-1234-123412341234}" type="slidenum">
              <a:rPr lang="es" kern="0"/>
              <a:pPr defTabSz="1219170">
                <a:buClr>
                  <a:srgbClr val="000000"/>
                </a:buClr>
              </a:pPr>
              <a:t>27</a:t>
            </a:fld>
            <a:endParaRPr kern="0" dirty="0"/>
          </a:p>
        </p:txBody>
      </p:sp>
      <p:sp>
        <p:nvSpPr>
          <p:cNvPr id="7" name="TextBox 11"/>
          <p:cNvSpPr txBox="1">
            <a:spLocks noChangeArrowheads="1"/>
          </p:cNvSpPr>
          <p:nvPr/>
        </p:nvSpPr>
        <p:spPr bwMode="auto">
          <a:xfrm>
            <a:off x="2214564" y="1295400"/>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kern="0" dirty="0" err="1">
                <a:solidFill>
                  <a:srgbClr val="000000"/>
                </a:solidFill>
                <a:latin typeface="+mj-lt"/>
              </a:rPr>
              <a:t>Các</a:t>
            </a:r>
            <a:r>
              <a:rPr lang="en-US" kern="0" dirty="0">
                <a:solidFill>
                  <a:srgbClr val="000000"/>
                </a:solidFill>
                <a:latin typeface="+mj-lt"/>
              </a:rPr>
              <a:t> </a:t>
            </a:r>
            <a:r>
              <a:rPr lang="en-US" kern="0" dirty="0" err="1">
                <a:solidFill>
                  <a:srgbClr val="000000"/>
                </a:solidFill>
                <a:latin typeface="+mj-lt"/>
              </a:rPr>
              <a:t>hình</a:t>
            </a:r>
            <a:r>
              <a:rPr lang="en-US" kern="0" dirty="0">
                <a:solidFill>
                  <a:srgbClr val="000000"/>
                </a:solidFill>
                <a:latin typeface="+mj-lt"/>
              </a:rPr>
              <a:t> </a:t>
            </a:r>
            <a:r>
              <a:rPr lang="en-US" kern="0" dirty="0" err="1">
                <a:solidFill>
                  <a:srgbClr val="000000"/>
                </a:solidFill>
                <a:latin typeface="+mj-lt"/>
              </a:rPr>
              <a:t>thức</a:t>
            </a:r>
            <a:r>
              <a:rPr lang="en-US" kern="0" dirty="0">
                <a:solidFill>
                  <a:srgbClr val="000000"/>
                </a:solidFill>
                <a:latin typeface="+mj-lt"/>
              </a:rPr>
              <a:t> </a:t>
            </a:r>
            <a:r>
              <a:rPr lang="en-US" kern="0" dirty="0" err="1">
                <a:solidFill>
                  <a:srgbClr val="000000"/>
                </a:solidFill>
                <a:latin typeface="+mj-lt"/>
              </a:rPr>
              <a:t>vận</a:t>
            </a:r>
            <a:r>
              <a:rPr lang="en-US" kern="0" dirty="0">
                <a:solidFill>
                  <a:srgbClr val="000000"/>
                </a:solidFill>
                <a:latin typeface="+mj-lt"/>
              </a:rPr>
              <a:t> </a:t>
            </a:r>
            <a:r>
              <a:rPr lang="en-US" kern="0" dirty="0" err="1">
                <a:solidFill>
                  <a:srgbClr val="000000"/>
                </a:solidFill>
                <a:latin typeface="+mj-lt"/>
              </a:rPr>
              <a:t>động</a:t>
            </a:r>
            <a:r>
              <a:rPr lang="en-US" kern="0" dirty="0">
                <a:solidFill>
                  <a:srgbClr val="000000"/>
                </a:solidFill>
                <a:latin typeface="+mj-lt"/>
              </a:rPr>
              <a:t> </a:t>
            </a:r>
            <a:r>
              <a:rPr lang="en-US" kern="0" dirty="0" err="1">
                <a:solidFill>
                  <a:srgbClr val="000000"/>
                </a:solidFill>
                <a:latin typeface="+mj-lt"/>
              </a:rPr>
              <a:t>của</a:t>
            </a:r>
            <a:r>
              <a:rPr lang="en-US" kern="0" dirty="0">
                <a:solidFill>
                  <a:srgbClr val="000000"/>
                </a:solidFill>
                <a:latin typeface="+mj-lt"/>
              </a:rPr>
              <a:t> </a:t>
            </a:r>
            <a:r>
              <a:rPr lang="en-US" kern="0" dirty="0" err="1">
                <a:solidFill>
                  <a:srgbClr val="000000"/>
                </a:solidFill>
                <a:latin typeface="+mj-lt"/>
              </a:rPr>
              <a:t>vật</a:t>
            </a:r>
            <a:r>
              <a:rPr lang="en-US" kern="0" dirty="0">
                <a:solidFill>
                  <a:srgbClr val="000000"/>
                </a:solidFill>
                <a:latin typeface="+mj-lt"/>
              </a:rPr>
              <a:t> </a:t>
            </a:r>
            <a:r>
              <a:rPr lang="en-US" kern="0" dirty="0" err="1">
                <a:solidFill>
                  <a:srgbClr val="000000"/>
                </a:solidFill>
                <a:latin typeface="+mj-lt"/>
              </a:rPr>
              <a:t>chất</a:t>
            </a:r>
            <a:r>
              <a:rPr lang="en-US" kern="0" dirty="0">
                <a:solidFill>
                  <a:srgbClr val="000000"/>
                </a:solidFill>
                <a:latin typeface="+mj-lt"/>
              </a:rPr>
              <a:t> </a:t>
            </a:r>
          </a:p>
        </p:txBody>
      </p:sp>
      <p:sp>
        <p:nvSpPr>
          <p:cNvPr id="8" name="WordArt 2"/>
          <p:cNvSpPr>
            <a:spLocks noChangeArrowheads="1" noChangeShapeType="1" noTextEdit="1"/>
          </p:cNvSpPr>
          <p:nvPr/>
        </p:nvSpPr>
        <p:spPr bwMode="auto">
          <a:xfrm>
            <a:off x="4520772" y="1991633"/>
            <a:ext cx="3527425" cy="451652"/>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en-US" sz="3600" b="1" kern="10" dirty="0">
                <a:ln w="9525">
                  <a:solidFill>
                    <a:srgbClr val="000000"/>
                  </a:solidFill>
                  <a:round/>
                  <a:headEnd/>
                  <a:tailEnd/>
                </a:ln>
                <a:solidFill>
                  <a:srgbClr val="FF0000"/>
                </a:solidFill>
                <a:latin typeface="Arial Đen"/>
              </a:rPr>
              <a:t>VẬN ĐỘNG VẬT LÝ</a:t>
            </a:r>
          </a:p>
        </p:txBody>
      </p:sp>
      <p:grpSp>
        <p:nvGrpSpPr>
          <p:cNvPr id="9" name="Group 16"/>
          <p:cNvGrpSpPr>
            <a:grpSpLocks/>
          </p:cNvGrpSpPr>
          <p:nvPr/>
        </p:nvGrpSpPr>
        <p:grpSpPr bwMode="auto">
          <a:xfrm>
            <a:off x="2801252" y="2443285"/>
            <a:ext cx="8669988" cy="4114399"/>
            <a:chOff x="405606" y="3250406"/>
            <a:chExt cx="7867333" cy="3188495"/>
          </a:xfrm>
        </p:grpSpPr>
        <p:pic>
          <p:nvPicPr>
            <p:cNvPr id="10" name="Picture 3" descr="大爆炸"/>
            <p:cNvPicPr>
              <a:picLocks noChangeAspect="1" noChangeArrowheads="1"/>
            </p:cNvPicPr>
            <p:nvPr/>
          </p:nvPicPr>
          <p:blipFill>
            <a:blip r:embed="rId3" cstate="print">
              <a:extLst>
                <a:ext uri="{28A0092B-C50C-407E-A947-70E740481C1C}">
                  <a14:useLocalDpi xmlns:a14="http://schemas.microsoft.com/office/drawing/2010/main" val="0"/>
                </a:ext>
              </a:extLst>
            </a:blip>
            <a:srcRect l="1755" r="1755"/>
            <a:stretch>
              <a:fillRect/>
            </a:stretch>
          </p:blipFill>
          <p:spPr bwMode="auto">
            <a:xfrm>
              <a:off x="6732588" y="3933825"/>
              <a:ext cx="1514475" cy="1092200"/>
            </a:xfrm>
            <a:prstGeom prst="rect">
              <a:avLst/>
            </a:prstGeom>
            <a:noFill/>
            <a:ln w="9525">
              <a:solidFill>
                <a:srgbClr val="827F4C"/>
              </a:solidFill>
              <a:miter lim="800000"/>
              <a:headEnd/>
              <a:tailEnd/>
            </a:ln>
            <a:extLst>
              <a:ext uri="{909E8E84-426E-40DD-AFC4-6F175D3DCCD1}">
                <a14:hiddenFill xmlns:a14="http://schemas.microsoft.com/office/drawing/2010/main">
                  <a:solidFill>
                    <a:srgbClr val="FFFFFF"/>
                  </a:solidFill>
                </a14:hiddenFill>
              </a:ext>
            </a:extLst>
          </p:spPr>
        </p:pic>
        <p:pic>
          <p:nvPicPr>
            <p:cNvPr id="11" name="Picture 4" descr="Dotsbani"/>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636963" y="5445126"/>
              <a:ext cx="2305050"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6"/>
            <p:cNvSpPr txBox="1">
              <a:spLocks noChangeArrowheads="1"/>
            </p:cNvSpPr>
            <p:nvPr/>
          </p:nvSpPr>
          <p:spPr bwMode="auto">
            <a:xfrm>
              <a:off x="6589713" y="3250406"/>
              <a:ext cx="1683226" cy="52863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defRPr/>
              </a:pPr>
              <a:r>
                <a:rPr lang="vi-VN" b="0" kern="0">
                  <a:solidFill>
                    <a:srgbClr val="000000"/>
                  </a:solidFill>
                  <a:latin typeface="Arial" panose="020B0604020202020204" pitchFamily="34" charset="0"/>
                  <a:cs typeface="Arial"/>
                </a:rPr>
                <a:t>E = mc</a:t>
              </a:r>
              <a:r>
                <a:rPr lang="vi-VN" b="0" kern="0" baseline="30000">
                  <a:solidFill>
                    <a:srgbClr val="000000"/>
                  </a:solidFill>
                  <a:latin typeface="Arial" panose="020B0604020202020204" pitchFamily="34" charset="0"/>
                  <a:cs typeface="Arial"/>
                </a:rPr>
                <a:t>2</a:t>
              </a:r>
              <a:endParaRPr lang="vi-VN" b="0" kern="0">
                <a:solidFill>
                  <a:srgbClr val="000000"/>
                </a:solidFill>
                <a:latin typeface="Arial" panose="020B0604020202020204" pitchFamily="34" charset="0"/>
                <a:cs typeface="Arial"/>
              </a:endParaRPr>
            </a:p>
          </p:txBody>
        </p:sp>
        <p:pic>
          <p:nvPicPr>
            <p:cNvPr id="13" name="Picture 7" descr="AG00337_"/>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6815087" y="5445125"/>
              <a:ext cx="1357313" cy="993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9" descr="radiumdecaystorado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76600" y="3429000"/>
              <a:ext cx="295275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10"/>
            <p:cNvSpPr txBox="1">
              <a:spLocks noChangeArrowheads="1"/>
            </p:cNvSpPr>
            <p:nvPr/>
          </p:nvSpPr>
          <p:spPr bwMode="auto">
            <a:xfrm>
              <a:off x="2989263" y="4797425"/>
              <a:ext cx="36004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r>
                <a:rPr lang="en-US" sz="1400">
                  <a:solidFill>
                    <a:srgbClr val="000000"/>
                  </a:solidFill>
                  <a:ea typeface="SimSun" panose="02010600030101010101" pitchFamily="2" charset="-122"/>
                  <a:cs typeface="Arial" panose="020B0604020202020204" pitchFamily="34" charset="0"/>
                </a:rPr>
                <a:t>88Ra226   ======&gt; 86Rn222  + 2He4 </a:t>
              </a:r>
            </a:p>
          </p:txBody>
        </p:sp>
        <p:pic>
          <p:nvPicPr>
            <p:cNvPr id="16" name="Picture 14"/>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405606" y="3299660"/>
              <a:ext cx="2619375" cy="3139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7" name="TextBox 11"/>
          <p:cNvSpPr txBox="1">
            <a:spLocks noChangeArrowheads="1"/>
          </p:cNvSpPr>
          <p:nvPr/>
        </p:nvSpPr>
        <p:spPr bwMode="auto">
          <a:xfrm>
            <a:off x="202205" y="2499653"/>
            <a:ext cx="2599047" cy="3108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kern="0" dirty="0" err="1">
                <a:solidFill>
                  <a:srgbClr val="000000"/>
                </a:solidFill>
                <a:latin typeface="Arial" panose="020B0604020202020204" pitchFamily="34" charset="0"/>
                <a:cs typeface="Arial" panose="020B0604020202020204" pitchFamily="34" charset="0"/>
              </a:rPr>
              <a:t>Các</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quá</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trình</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biến</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đổi</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của</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nhiệt</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điện</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trường</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và</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các</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hạt</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cơ</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bản</a:t>
            </a:r>
            <a:r>
              <a:rPr lang="en-US" b="0" kern="0" dirty="0">
                <a:solidFill>
                  <a:srgbClr val="000000"/>
                </a:solidFill>
                <a:latin typeface="Arial" panose="020B0604020202020204" pitchFamily="34" charset="0"/>
                <a:cs typeface="Arial" panose="020B0604020202020204" pitchFamily="34" charset="0"/>
              </a:rPr>
              <a:t>… </a:t>
            </a:r>
          </a:p>
        </p:txBody>
      </p:sp>
      <p:pic>
        <p:nvPicPr>
          <p:cNvPr id="18"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0406085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TextBox 11"/>
          <p:cNvSpPr txBox="1">
            <a:spLocks noChangeArrowheads="1"/>
          </p:cNvSpPr>
          <p:nvPr/>
        </p:nvSpPr>
        <p:spPr bwMode="auto">
          <a:xfrm>
            <a:off x="2119971" y="1293266"/>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kern="0" dirty="0" err="1">
                <a:solidFill>
                  <a:srgbClr val="000000"/>
                </a:solidFill>
                <a:latin typeface="+mj-lt"/>
              </a:rPr>
              <a:t>Các</a:t>
            </a:r>
            <a:r>
              <a:rPr lang="en-US" kern="0" dirty="0">
                <a:solidFill>
                  <a:srgbClr val="000000"/>
                </a:solidFill>
                <a:latin typeface="+mj-lt"/>
              </a:rPr>
              <a:t> </a:t>
            </a:r>
            <a:r>
              <a:rPr lang="en-US" kern="0" dirty="0" err="1">
                <a:solidFill>
                  <a:srgbClr val="000000"/>
                </a:solidFill>
                <a:latin typeface="+mj-lt"/>
              </a:rPr>
              <a:t>hình</a:t>
            </a:r>
            <a:r>
              <a:rPr lang="en-US" kern="0" dirty="0">
                <a:solidFill>
                  <a:srgbClr val="000000"/>
                </a:solidFill>
                <a:latin typeface="+mj-lt"/>
              </a:rPr>
              <a:t> </a:t>
            </a:r>
            <a:r>
              <a:rPr lang="en-US" kern="0" dirty="0" err="1">
                <a:solidFill>
                  <a:srgbClr val="000000"/>
                </a:solidFill>
                <a:latin typeface="+mj-lt"/>
              </a:rPr>
              <a:t>thức</a:t>
            </a:r>
            <a:r>
              <a:rPr lang="en-US" kern="0" dirty="0">
                <a:solidFill>
                  <a:srgbClr val="000000"/>
                </a:solidFill>
                <a:latin typeface="+mj-lt"/>
              </a:rPr>
              <a:t> </a:t>
            </a:r>
            <a:r>
              <a:rPr lang="en-US" kern="0" dirty="0" err="1">
                <a:solidFill>
                  <a:srgbClr val="000000"/>
                </a:solidFill>
                <a:latin typeface="+mj-lt"/>
              </a:rPr>
              <a:t>vận</a:t>
            </a:r>
            <a:r>
              <a:rPr lang="en-US" kern="0" dirty="0">
                <a:solidFill>
                  <a:srgbClr val="000000"/>
                </a:solidFill>
                <a:latin typeface="+mj-lt"/>
              </a:rPr>
              <a:t> </a:t>
            </a:r>
            <a:r>
              <a:rPr lang="en-US" kern="0" dirty="0" err="1">
                <a:solidFill>
                  <a:srgbClr val="000000"/>
                </a:solidFill>
                <a:latin typeface="+mj-lt"/>
              </a:rPr>
              <a:t>động</a:t>
            </a:r>
            <a:r>
              <a:rPr lang="en-US" kern="0" dirty="0">
                <a:solidFill>
                  <a:srgbClr val="000000"/>
                </a:solidFill>
                <a:latin typeface="+mj-lt"/>
              </a:rPr>
              <a:t> </a:t>
            </a:r>
            <a:r>
              <a:rPr lang="en-US" kern="0" dirty="0" err="1">
                <a:solidFill>
                  <a:srgbClr val="000000"/>
                </a:solidFill>
                <a:latin typeface="+mj-lt"/>
              </a:rPr>
              <a:t>của</a:t>
            </a:r>
            <a:r>
              <a:rPr lang="en-US" kern="0" dirty="0">
                <a:solidFill>
                  <a:srgbClr val="000000"/>
                </a:solidFill>
                <a:latin typeface="+mj-lt"/>
              </a:rPr>
              <a:t> </a:t>
            </a:r>
            <a:r>
              <a:rPr lang="en-US" kern="0" dirty="0" err="1">
                <a:solidFill>
                  <a:srgbClr val="000000"/>
                </a:solidFill>
                <a:latin typeface="+mj-lt"/>
              </a:rPr>
              <a:t>vật</a:t>
            </a:r>
            <a:r>
              <a:rPr lang="en-US" kern="0" dirty="0">
                <a:solidFill>
                  <a:srgbClr val="000000"/>
                </a:solidFill>
                <a:latin typeface="+mj-lt"/>
              </a:rPr>
              <a:t> </a:t>
            </a:r>
            <a:r>
              <a:rPr lang="en-US" kern="0" dirty="0" err="1">
                <a:solidFill>
                  <a:srgbClr val="000000"/>
                </a:solidFill>
                <a:latin typeface="+mj-lt"/>
              </a:rPr>
              <a:t>chất</a:t>
            </a:r>
            <a:r>
              <a:rPr lang="en-US" kern="0" dirty="0">
                <a:solidFill>
                  <a:srgbClr val="000000"/>
                </a:solidFill>
                <a:latin typeface="+mj-lt"/>
              </a:rPr>
              <a:t> </a:t>
            </a:r>
          </a:p>
        </p:txBody>
      </p:sp>
      <p:pic>
        <p:nvPicPr>
          <p:cNvPr id="4" name="Picture 3" descr="化学实验"/>
          <p:cNvPicPr>
            <a:picLocks noChangeAspect="1" noChangeArrowheads="1"/>
          </p:cNvPicPr>
          <p:nvPr/>
        </p:nvPicPr>
        <p:blipFill>
          <a:blip r:embed="rId3">
            <a:lum contrast="42000"/>
            <a:extLst>
              <a:ext uri="{28A0092B-C50C-407E-A947-70E740481C1C}">
                <a14:useLocalDpi xmlns:a14="http://schemas.microsoft.com/office/drawing/2010/main" val="0"/>
              </a:ext>
            </a:extLst>
          </a:blip>
          <a:srcRect/>
          <a:stretch>
            <a:fillRect/>
          </a:stretch>
        </p:blipFill>
        <p:spPr bwMode="auto">
          <a:xfrm>
            <a:off x="5562600" y="2514600"/>
            <a:ext cx="6046311" cy="3871197"/>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5" name="Text Box 4"/>
          <p:cNvSpPr txBox="1">
            <a:spLocks noChangeArrowheads="1"/>
          </p:cNvSpPr>
          <p:nvPr/>
        </p:nvSpPr>
        <p:spPr bwMode="auto">
          <a:xfrm>
            <a:off x="1319098" y="4572000"/>
            <a:ext cx="3840163"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r>
              <a:rPr lang="vi-VN" sz="2400" dirty="0">
                <a:solidFill>
                  <a:srgbClr val="FF0000"/>
                </a:solidFill>
                <a:ea typeface="SimSun" panose="02010600030101010101" pitchFamily="2" charset="-122"/>
              </a:rPr>
              <a:t>NaOH + HCl = NaCl + H</a:t>
            </a:r>
            <a:r>
              <a:rPr lang="vi-VN" sz="2400" baseline="-25000" dirty="0">
                <a:solidFill>
                  <a:srgbClr val="FF0000"/>
                </a:solidFill>
                <a:ea typeface="SimSun" panose="02010600030101010101" pitchFamily="2" charset="-122"/>
              </a:rPr>
              <a:t>2</a:t>
            </a:r>
            <a:r>
              <a:rPr lang="vi-VN" sz="2400" dirty="0">
                <a:solidFill>
                  <a:srgbClr val="FF0000"/>
                </a:solidFill>
                <a:ea typeface="SimSun" panose="02010600030101010101" pitchFamily="2" charset="-122"/>
              </a:rPr>
              <a:t>O</a:t>
            </a:r>
          </a:p>
        </p:txBody>
      </p:sp>
      <p:sp>
        <p:nvSpPr>
          <p:cNvPr id="6" name="Text Box 5"/>
          <p:cNvSpPr txBox="1">
            <a:spLocks noChangeArrowheads="1"/>
          </p:cNvSpPr>
          <p:nvPr/>
        </p:nvSpPr>
        <p:spPr bwMode="auto">
          <a:xfrm>
            <a:off x="1323861" y="5244284"/>
            <a:ext cx="3835400"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r>
              <a:rPr lang="vi-VN" sz="2400" dirty="0">
                <a:solidFill>
                  <a:srgbClr val="FF0000"/>
                </a:solidFill>
                <a:ea typeface="SimSun" panose="02010600030101010101" pitchFamily="2" charset="-122"/>
              </a:rPr>
              <a:t>Fe + H</a:t>
            </a:r>
            <a:r>
              <a:rPr lang="vi-VN" sz="2400" baseline="-25000" dirty="0">
                <a:solidFill>
                  <a:srgbClr val="FF0000"/>
                </a:solidFill>
                <a:ea typeface="SimSun" panose="02010600030101010101" pitchFamily="2" charset="-122"/>
              </a:rPr>
              <a:t>2</a:t>
            </a:r>
            <a:r>
              <a:rPr lang="vi-VN" sz="2400" dirty="0">
                <a:solidFill>
                  <a:srgbClr val="FF0000"/>
                </a:solidFill>
                <a:ea typeface="SimSun" panose="02010600030101010101" pitchFamily="2" charset="-122"/>
              </a:rPr>
              <a:t>SO</a:t>
            </a:r>
            <a:r>
              <a:rPr lang="vi-VN" sz="2400" baseline="-25000" dirty="0">
                <a:solidFill>
                  <a:srgbClr val="FF0000"/>
                </a:solidFill>
                <a:ea typeface="SimSun" panose="02010600030101010101" pitchFamily="2" charset="-122"/>
              </a:rPr>
              <a:t>4</a:t>
            </a:r>
            <a:r>
              <a:rPr lang="vi-VN" sz="2400" dirty="0">
                <a:solidFill>
                  <a:srgbClr val="FF0000"/>
                </a:solidFill>
                <a:ea typeface="SimSun" panose="02010600030101010101" pitchFamily="2" charset="-122"/>
              </a:rPr>
              <a:t> = FeSO</a:t>
            </a:r>
            <a:r>
              <a:rPr lang="vi-VN" sz="2400" baseline="-25000" dirty="0">
                <a:solidFill>
                  <a:srgbClr val="FF0000"/>
                </a:solidFill>
                <a:ea typeface="SimSun" panose="02010600030101010101" pitchFamily="2" charset="-122"/>
              </a:rPr>
              <a:t>4 </a:t>
            </a:r>
            <a:r>
              <a:rPr lang="vi-VN" sz="2400" dirty="0">
                <a:solidFill>
                  <a:srgbClr val="FF0000"/>
                </a:solidFill>
                <a:ea typeface="SimSun" panose="02010600030101010101" pitchFamily="2" charset="-122"/>
              </a:rPr>
              <a:t>+ H</a:t>
            </a:r>
            <a:r>
              <a:rPr lang="vi-VN" sz="2400" baseline="-25000" dirty="0">
                <a:solidFill>
                  <a:srgbClr val="FF0000"/>
                </a:solidFill>
                <a:ea typeface="SimSun" panose="02010600030101010101" pitchFamily="2" charset="-122"/>
              </a:rPr>
              <a:t>2</a:t>
            </a:r>
            <a:endParaRPr lang="vi-VN" sz="2400" dirty="0">
              <a:solidFill>
                <a:srgbClr val="FF0000"/>
              </a:solidFill>
              <a:ea typeface="SimSun" panose="02010600030101010101" pitchFamily="2" charset="-122"/>
            </a:endParaRPr>
          </a:p>
        </p:txBody>
      </p:sp>
      <p:sp>
        <p:nvSpPr>
          <p:cNvPr id="7" name="TextBox 11"/>
          <p:cNvSpPr txBox="1">
            <a:spLocks noChangeArrowheads="1"/>
          </p:cNvSpPr>
          <p:nvPr/>
        </p:nvSpPr>
        <p:spPr bwMode="auto">
          <a:xfrm>
            <a:off x="890752" y="3002340"/>
            <a:ext cx="3906836"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sz="3200" b="0" kern="0" dirty="0" err="1">
                <a:solidFill>
                  <a:srgbClr val="000000"/>
                </a:solidFill>
              </a:rPr>
              <a:t>Sự</a:t>
            </a:r>
            <a:r>
              <a:rPr lang="en-US" sz="3200" b="0" kern="0" dirty="0">
                <a:solidFill>
                  <a:srgbClr val="000000"/>
                </a:solidFill>
              </a:rPr>
              <a:t> </a:t>
            </a:r>
            <a:r>
              <a:rPr lang="en-US" sz="3200" b="0" kern="0" dirty="0" err="1">
                <a:solidFill>
                  <a:srgbClr val="000000"/>
                </a:solidFill>
              </a:rPr>
              <a:t>biến</a:t>
            </a:r>
            <a:r>
              <a:rPr lang="en-US" sz="3200" b="0" kern="0" dirty="0">
                <a:solidFill>
                  <a:srgbClr val="000000"/>
                </a:solidFill>
              </a:rPr>
              <a:t> </a:t>
            </a:r>
            <a:r>
              <a:rPr lang="en-US" sz="3200" b="0" kern="0" dirty="0" err="1">
                <a:solidFill>
                  <a:srgbClr val="000000"/>
                </a:solidFill>
              </a:rPr>
              <a:t>đổi</a:t>
            </a:r>
            <a:r>
              <a:rPr lang="en-US" sz="3200" b="0" kern="0" dirty="0">
                <a:solidFill>
                  <a:srgbClr val="000000"/>
                </a:solidFill>
              </a:rPr>
              <a:t> </a:t>
            </a:r>
            <a:r>
              <a:rPr lang="en-US" sz="3200" b="0" kern="0" dirty="0" err="1">
                <a:solidFill>
                  <a:srgbClr val="000000"/>
                </a:solidFill>
              </a:rPr>
              <a:t>các</a:t>
            </a:r>
            <a:r>
              <a:rPr lang="en-US" sz="3200" b="0" kern="0" dirty="0">
                <a:solidFill>
                  <a:srgbClr val="000000"/>
                </a:solidFill>
              </a:rPr>
              <a:t> </a:t>
            </a:r>
            <a:r>
              <a:rPr lang="en-US" sz="3200" b="0" kern="0" dirty="0" err="1">
                <a:solidFill>
                  <a:srgbClr val="000000"/>
                </a:solidFill>
              </a:rPr>
              <a:t>chất</a:t>
            </a:r>
            <a:r>
              <a:rPr lang="en-US" sz="3200" b="0" kern="0" dirty="0">
                <a:solidFill>
                  <a:srgbClr val="000000"/>
                </a:solidFill>
              </a:rPr>
              <a:t> </a:t>
            </a:r>
            <a:r>
              <a:rPr lang="en-US" sz="3200" b="0" kern="0" dirty="0" err="1">
                <a:solidFill>
                  <a:srgbClr val="000000"/>
                </a:solidFill>
              </a:rPr>
              <a:t>vô</a:t>
            </a:r>
            <a:r>
              <a:rPr lang="en-US" sz="3200" b="0" kern="0" dirty="0">
                <a:solidFill>
                  <a:srgbClr val="000000"/>
                </a:solidFill>
              </a:rPr>
              <a:t> </a:t>
            </a:r>
            <a:r>
              <a:rPr lang="en-US" sz="3200" b="0" kern="0" dirty="0" err="1">
                <a:solidFill>
                  <a:srgbClr val="000000"/>
                </a:solidFill>
              </a:rPr>
              <a:t>cơ</a:t>
            </a:r>
            <a:r>
              <a:rPr lang="en-US" sz="3200" b="0" kern="0" dirty="0">
                <a:solidFill>
                  <a:srgbClr val="000000"/>
                </a:solidFill>
              </a:rPr>
              <a:t> </a:t>
            </a:r>
            <a:r>
              <a:rPr lang="en-US" sz="3200" b="0" kern="0" dirty="0" err="1">
                <a:solidFill>
                  <a:srgbClr val="000000"/>
                </a:solidFill>
              </a:rPr>
              <a:t>và</a:t>
            </a:r>
            <a:r>
              <a:rPr lang="en-US" sz="3200" b="0" kern="0" dirty="0">
                <a:solidFill>
                  <a:srgbClr val="000000"/>
                </a:solidFill>
              </a:rPr>
              <a:t> </a:t>
            </a:r>
            <a:r>
              <a:rPr lang="en-US" sz="3200" b="0" kern="0" dirty="0" err="1">
                <a:solidFill>
                  <a:srgbClr val="000000"/>
                </a:solidFill>
              </a:rPr>
              <a:t>hữu</a:t>
            </a:r>
            <a:r>
              <a:rPr lang="en-US" sz="3200" b="0" kern="0" dirty="0">
                <a:solidFill>
                  <a:srgbClr val="000000"/>
                </a:solidFill>
              </a:rPr>
              <a:t> </a:t>
            </a:r>
            <a:r>
              <a:rPr lang="en-US" sz="3200" b="0" kern="0" dirty="0" err="1">
                <a:solidFill>
                  <a:srgbClr val="000000"/>
                </a:solidFill>
              </a:rPr>
              <a:t>cơ</a:t>
            </a:r>
            <a:r>
              <a:rPr lang="en-US" sz="3200" b="0" kern="0" dirty="0">
                <a:solidFill>
                  <a:srgbClr val="000000"/>
                </a:solidFill>
              </a:rPr>
              <a:t>… </a:t>
            </a:r>
          </a:p>
        </p:txBody>
      </p:sp>
      <p:sp>
        <p:nvSpPr>
          <p:cNvPr id="8" name="WordArt 13"/>
          <p:cNvSpPr>
            <a:spLocks noChangeArrowheads="1" noChangeShapeType="1" noTextEdit="1"/>
          </p:cNvSpPr>
          <p:nvPr/>
        </p:nvSpPr>
        <p:spPr bwMode="auto">
          <a:xfrm>
            <a:off x="4155282" y="1752600"/>
            <a:ext cx="4038600" cy="605234"/>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en-US" sz="3600" b="1" kern="10" dirty="0">
                <a:ln w="9525">
                  <a:solidFill>
                    <a:srgbClr val="000000"/>
                  </a:solidFill>
                  <a:round/>
                  <a:headEnd/>
                  <a:tailEnd/>
                </a:ln>
                <a:solidFill>
                  <a:srgbClr val="FF0000"/>
                </a:solidFill>
                <a:latin typeface="Arial Đen"/>
              </a:rPr>
              <a:t>VẬN ĐỘNG HÓA HỌC</a:t>
            </a:r>
          </a:p>
        </p:txBody>
      </p:sp>
      <p:pic>
        <p:nvPicPr>
          <p:cNvPr id="9"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1081052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4107766"/>
          </a:xfrm>
          <a:prstGeom prst="rect">
            <a:avLst/>
          </a:prstGeom>
        </p:spPr>
      </p:pic>
      <p:sp>
        <p:nvSpPr>
          <p:cNvPr id="3" name="TextBox 11"/>
          <p:cNvSpPr txBox="1">
            <a:spLocks noChangeArrowheads="1"/>
          </p:cNvSpPr>
          <p:nvPr/>
        </p:nvSpPr>
        <p:spPr bwMode="auto">
          <a:xfrm>
            <a:off x="-473173" y="1298816"/>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kern="0" dirty="0" err="1">
                <a:solidFill>
                  <a:srgbClr val="000000"/>
                </a:solidFill>
                <a:latin typeface="+mj-lt"/>
              </a:rPr>
              <a:t>Các</a:t>
            </a:r>
            <a:r>
              <a:rPr lang="en-US" kern="0" dirty="0">
                <a:solidFill>
                  <a:srgbClr val="000000"/>
                </a:solidFill>
                <a:latin typeface="+mj-lt"/>
              </a:rPr>
              <a:t> </a:t>
            </a:r>
            <a:r>
              <a:rPr lang="en-US" kern="0" dirty="0" err="1">
                <a:solidFill>
                  <a:srgbClr val="000000"/>
                </a:solidFill>
                <a:latin typeface="+mj-lt"/>
              </a:rPr>
              <a:t>hình</a:t>
            </a:r>
            <a:r>
              <a:rPr lang="en-US" kern="0" dirty="0">
                <a:solidFill>
                  <a:srgbClr val="000000"/>
                </a:solidFill>
                <a:latin typeface="+mj-lt"/>
              </a:rPr>
              <a:t> </a:t>
            </a:r>
            <a:r>
              <a:rPr lang="en-US" kern="0" dirty="0" err="1">
                <a:solidFill>
                  <a:srgbClr val="000000"/>
                </a:solidFill>
                <a:latin typeface="+mj-lt"/>
              </a:rPr>
              <a:t>thức</a:t>
            </a:r>
            <a:r>
              <a:rPr lang="en-US" kern="0" dirty="0">
                <a:solidFill>
                  <a:srgbClr val="000000"/>
                </a:solidFill>
                <a:latin typeface="+mj-lt"/>
              </a:rPr>
              <a:t> </a:t>
            </a:r>
            <a:r>
              <a:rPr lang="en-US" kern="0" dirty="0" err="1">
                <a:solidFill>
                  <a:srgbClr val="000000"/>
                </a:solidFill>
                <a:latin typeface="+mj-lt"/>
              </a:rPr>
              <a:t>vận</a:t>
            </a:r>
            <a:r>
              <a:rPr lang="en-US" kern="0" dirty="0">
                <a:solidFill>
                  <a:srgbClr val="000000"/>
                </a:solidFill>
                <a:latin typeface="+mj-lt"/>
              </a:rPr>
              <a:t> </a:t>
            </a:r>
            <a:r>
              <a:rPr lang="en-US" kern="0" dirty="0" err="1">
                <a:solidFill>
                  <a:srgbClr val="000000"/>
                </a:solidFill>
                <a:latin typeface="+mj-lt"/>
              </a:rPr>
              <a:t>động</a:t>
            </a:r>
            <a:r>
              <a:rPr lang="en-US" kern="0" dirty="0">
                <a:solidFill>
                  <a:srgbClr val="000000"/>
                </a:solidFill>
                <a:latin typeface="+mj-lt"/>
              </a:rPr>
              <a:t> </a:t>
            </a:r>
            <a:r>
              <a:rPr lang="en-US" kern="0" dirty="0" err="1">
                <a:solidFill>
                  <a:srgbClr val="000000"/>
                </a:solidFill>
                <a:latin typeface="+mj-lt"/>
              </a:rPr>
              <a:t>của</a:t>
            </a:r>
            <a:r>
              <a:rPr lang="en-US" kern="0" dirty="0">
                <a:solidFill>
                  <a:srgbClr val="000000"/>
                </a:solidFill>
                <a:latin typeface="+mj-lt"/>
              </a:rPr>
              <a:t> </a:t>
            </a:r>
            <a:r>
              <a:rPr lang="en-US" kern="0" dirty="0" err="1">
                <a:solidFill>
                  <a:srgbClr val="000000"/>
                </a:solidFill>
                <a:latin typeface="+mj-lt"/>
              </a:rPr>
              <a:t>vật</a:t>
            </a:r>
            <a:r>
              <a:rPr lang="en-US" kern="0" dirty="0">
                <a:solidFill>
                  <a:srgbClr val="000000"/>
                </a:solidFill>
                <a:latin typeface="+mj-lt"/>
              </a:rPr>
              <a:t> </a:t>
            </a:r>
            <a:r>
              <a:rPr lang="en-US" kern="0" dirty="0" err="1">
                <a:solidFill>
                  <a:srgbClr val="000000"/>
                </a:solidFill>
                <a:latin typeface="+mj-lt"/>
              </a:rPr>
              <a:t>chất</a:t>
            </a:r>
            <a:r>
              <a:rPr lang="en-US" kern="0" dirty="0">
                <a:solidFill>
                  <a:srgbClr val="000000"/>
                </a:solidFill>
                <a:latin typeface="+mj-lt"/>
              </a:rPr>
              <a:t> </a:t>
            </a:r>
          </a:p>
        </p:txBody>
      </p:sp>
      <p:sp>
        <p:nvSpPr>
          <p:cNvPr id="4" name="WordArt 2"/>
          <p:cNvSpPr>
            <a:spLocks noChangeArrowheads="1" noChangeShapeType="1" noTextEdit="1"/>
          </p:cNvSpPr>
          <p:nvPr/>
        </p:nvSpPr>
        <p:spPr bwMode="auto">
          <a:xfrm>
            <a:off x="7847647" y="2467767"/>
            <a:ext cx="4160519" cy="358775"/>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en-US" sz="3600" b="1" kern="10" dirty="0">
                <a:ln w="9525">
                  <a:solidFill>
                    <a:srgbClr val="000000"/>
                  </a:solidFill>
                  <a:round/>
                  <a:headEnd/>
                  <a:tailEnd/>
                </a:ln>
                <a:solidFill>
                  <a:srgbClr val="FF0000"/>
                </a:solidFill>
                <a:latin typeface="Arial Đen"/>
              </a:rPr>
              <a:t>VẬN ĐỘNG SINH HỌC</a:t>
            </a:r>
          </a:p>
        </p:txBody>
      </p:sp>
      <p:graphicFrame>
        <p:nvGraphicFramePr>
          <p:cNvPr id="5" name="Object 3"/>
          <p:cNvGraphicFramePr>
            <a:graphicFrameLocks noChangeAspect="1"/>
          </p:cNvGraphicFramePr>
          <p:nvPr>
            <p:extLst>
              <p:ext uri="{D42A27DB-BD31-4B8C-83A1-F6EECF244321}">
                <p14:modId xmlns:p14="http://schemas.microsoft.com/office/powerpoint/2010/main" val="3541995420"/>
              </p:ext>
            </p:extLst>
          </p:nvPr>
        </p:nvGraphicFramePr>
        <p:xfrm>
          <a:off x="1636711" y="1741488"/>
          <a:ext cx="1447800" cy="1312862"/>
        </p:xfrm>
        <a:graphic>
          <a:graphicData uri="http://schemas.openxmlformats.org/presentationml/2006/ole">
            <mc:AlternateContent xmlns:mc="http://schemas.openxmlformats.org/markup-compatibility/2006">
              <mc:Choice xmlns:v="urn:schemas-microsoft-com:vml" Requires="v">
                <p:oleObj spid="_x0000_s1131" name="剪辑" r:id="rId4" imgW="895249" imgH="895485" progId="MS_ClipArt_Gallery.2">
                  <p:embed/>
                </p:oleObj>
              </mc:Choice>
              <mc:Fallback>
                <p:oleObj name="剪辑" r:id="rId4" imgW="895249" imgH="895485" progId="MS_ClipArt_Gallery.2">
                  <p:embed/>
                  <p:pic>
                    <p:nvPicPr>
                      <p:cNvPr id="5" name="Object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36711" y="1741488"/>
                        <a:ext cx="1447800" cy="13128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6" name="Group 15"/>
          <p:cNvGrpSpPr>
            <a:grpSpLocks/>
          </p:cNvGrpSpPr>
          <p:nvPr/>
        </p:nvGrpSpPr>
        <p:grpSpPr bwMode="auto">
          <a:xfrm>
            <a:off x="1398586" y="3069430"/>
            <a:ext cx="2228850" cy="3646487"/>
            <a:chOff x="323850" y="2492375"/>
            <a:chExt cx="2228850" cy="4102100"/>
          </a:xfrm>
        </p:grpSpPr>
        <p:graphicFrame>
          <p:nvGraphicFramePr>
            <p:cNvPr id="7" name="Object 4"/>
            <p:cNvGraphicFramePr>
              <a:graphicFrameLocks noChangeAspect="1"/>
            </p:cNvGraphicFramePr>
            <p:nvPr/>
          </p:nvGraphicFramePr>
          <p:xfrm>
            <a:off x="323850" y="2492375"/>
            <a:ext cx="2228850" cy="4102100"/>
          </p:xfrm>
          <a:graphic>
            <a:graphicData uri="http://schemas.openxmlformats.org/presentationml/2006/ole">
              <mc:AlternateContent xmlns:mc="http://schemas.openxmlformats.org/markup-compatibility/2006">
                <mc:Choice xmlns:v="urn:schemas-microsoft-com:vml" Requires="v">
                  <p:oleObj spid="_x0000_s1132" name="剪辑" r:id="rId6" imgW="1352550" imgH="2692400" progId="MS_ClipArt_Gallery.2">
                    <p:embed/>
                  </p:oleObj>
                </mc:Choice>
                <mc:Fallback>
                  <p:oleObj name="剪辑" r:id="rId6" imgW="1352550" imgH="2692400" progId="MS_ClipArt_Gallery.2">
                    <p:embed/>
                    <p:pic>
                      <p:nvPicPr>
                        <p:cNvPr id="7" name="Object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3850" y="2492375"/>
                          <a:ext cx="2228850" cy="41021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8" name="Object 5"/>
            <p:cNvGraphicFramePr>
              <a:graphicFrameLocks noChangeAspect="1"/>
            </p:cNvGraphicFramePr>
            <p:nvPr/>
          </p:nvGraphicFramePr>
          <p:xfrm>
            <a:off x="971550" y="2492375"/>
            <a:ext cx="990600" cy="871538"/>
          </p:xfrm>
          <a:graphic>
            <a:graphicData uri="http://schemas.openxmlformats.org/presentationml/2006/ole">
              <mc:AlternateContent xmlns:mc="http://schemas.openxmlformats.org/markup-compatibility/2006">
                <mc:Choice xmlns:v="urn:schemas-microsoft-com:vml" Requires="v">
                  <p:oleObj spid="_x0000_s1133" name="剪辑" r:id="rId8" imgW="1415491" imgH="1370686" progId="MS_ClipArt_Gallery.2">
                    <p:embed/>
                  </p:oleObj>
                </mc:Choice>
                <mc:Fallback>
                  <p:oleObj name="剪辑" r:id="rId8" imgW="1415491" imgH="1370686" progId="MS_ClipArt_Gallery.2">
                    <p:embed/>
                    <p:pic>
                      <p:nvPicPr>
                        <p:cNvPr id="8" name="Object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71550" y="2492375"/>
                          <a:ext cx="990600" cy="8715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9" name="Picture 6" descr="AG00130_"/>
            <p:cNvPicPr>
              <a:picLocks noChangeAspect="1" noChangeArrowheads="1" noCrop="1"/>
            </p:cNvPicPr>
            <p:nvPr/>
          </p:nvPicPr>
          <p:blipFill>
            <a:blip r:embed="rId10">
              <a:extLst>
                <a:ext uri="{28A0092B-C50C-407E-A947-70E740481C1C}">
                  <a14:useLocalDpi xmlns:a14="http://schemas.microsoft.com/office/drawing/2010/main" val="0"/>
                </a:ext>
              </a:extLst>
            </a:blip>
            <a:srcRect/>
            <a:stretch>
              <a:fillRect/>
            </a:stretch>
          </p:blipFill>
          <p:spPr bwMode="auto">
            <a:xfrm>
              <a:off x="539750" y="3213100"/>
              <a:ext cx="685800"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 name="Picture 9" descr="img_sci_evolution_tre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996688" y="4443411"/>
            <a:ext cx="3481707" cy="209557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0"/>
          <p:cNvPicPr>
            <a:picLocks noChangeAspect="1"/>
          </p:cNvPicPr>
          <p:nvPr/>
        </p:nvPicPr>
        <p:blipFill>
          <a:blip r:embed="rId12"/>
          <a:stretch>
            <a:fillRect/>
          </a:stretch>
        </p:blipFill>
        <p:spPr>
          <a:xfrm>
            <a:off x="3996688" y="1991447"/>
            <a:ext cx="3481707" cy="2213570"/>
          </a:xfrm>
          <a:prstGeom prst="rect">
            <a:avLst/>
          </a:prstGeom>
          <a:ln>
            <a:noFill/>
          </a:ln>
          <a:effectLst>
            <a:outerShdw blurRad="292100" dist="139700" dir="2700000" algn="tl" rotWithShape="0">
              <a:srgbClr val="333333">
                <a:alpha val="65000"/>
              </a:srgbClr>
            </a:outerShdw>
          </a:effectLst>
        </p:spPr>
      </p:pic>
      <p:sp>
        <p:nvSpPr>
          <p:cNvPr id="12" name="TextBox 11"/>
          <p:cNvSpPr txBox="1">
            <a:spLocks noChangeArrowheads="1"/>
          </p:cNvSpPr>
          <p:nvPr/>
        </p:nvSpPr>
        <p:spPr bwMode="auto">
          <a:xfrm>
            <a:off x="8048942" y="3707207"/>
            <a:ext cx="395922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kern="0" dirty="0" err="1">
                <a:solidFill>
                  <a:srgbClr val="000000"/>
                </a:solidFill>
              </a:rPr>
              <a:t>Quá</a:t>
            </a:r>
            <a:r>
              <a:rPr lang="en-US" b="0" kern="0" dirty="0">
                <a:solidFill>
                  <a:srgbClr val="000000"/>
                </a:solidFill>
              </a:rPr>
              <a:t> </a:t>
            </a:r>
            <a:r>
              <a:rPr lang="en-US" b="0" kern="0" dirty="0" err="1">
                <a:solidFill>
                  <a:srgbClr val="000000"/>
                </a:solidFill>
              </a:rPr>
              <a:t>trình</a:t>
            </a:r>
            <a:r>
              <a:rPr lang="en-US" b="0" kern="0" dirty="0">
                <a:solidFill>
                  <a:srgbClr val="000000"/>
                </a:solidFill>
              </a:rPr>
              <a:t> </a:t>
            </a:r>
            <a:r>
              <a:rPr lang="en-US" b="0" kern="0" dirty="0" err="1">
                <a:solidFill>
                  <a:srgbClr val="000000"/>
                </a:solidFill>
              </a:rPr>
              <a:t>biến</a:t>
            </a:r>
            <a:r>
              <a:rPr lang="en-US" b="0" kern="0" dirty="0">
                <a:solidFill>
                  <a:srgbClr val="000000"/>
                </a:solidFill>
              </a:rPr>
              <a:t> </a:t>
            </a:r>
            <a:r>
              <a:rPr lang="en-US" b="0" kern="0" dirty="0" err="1">
                <a:solidFill>
                  <a:srgbClr val="000000"/>
                </a:solidFill>
              </a:rPr>
              <a:t>đổi</a:t>
            </a:r>
            <a:r>
              <a:rPr lang="en-US" b="0" kern="0" dirty="0">
                <a:solidFill>
                  <a:srgbClr val="000000"/>
                </a:solidFill>
              </a:rPr>
              <a:t> </a:t>
            </a:r>
            <a:r>
              <a:rPr lang="en-US" b="0" kern="0" dirty="0" err="1">
                <a:solidFill>
                  <a:srgbClr val="000000"/>
                </a:solidFill>
              </a:rPr>
              <a:t>của</a:t>
            </a:r>
            <a:r>
              <a:rPr lang="en-US" b="0" kern="0" dirty="0">
                <a:solidFill>
                  <a:srgbClr val="000000"/>
                </a:solidFill>
              </a:rPr>
              <a:t> </a:t>
            </a:r>
            <a:r>
              <a:rPr lang="en-US" b="0" kern="0" dirty="0" err="1">
                <a:solidFill>
                  <a:srgbClr val="000000"/>
                </a:solidFill>
              </a:rPr>
              <a:t>cơ</a:t>
            </a:r>
            <a:r>
              <a:rPr lang="en-US" b="0" kern="0" dirty="0">
                <a:solidFill>
                  <a:srgbClr val="000000"/>
                </a:solidFill>
              </a:rPr>
              <a:t> </a:t>
            </a:r>
            <a:r>
              <a:rPr lang="en-US" b="0" kern="0" dirty="0" err="1">
                <a:solidFill>
                  <a:srgbClr val="000000"/>
                </a:solidFill>
              </a:rPr>
              <a:t>thể</a:t>
            </a:r>
            <a:r>
              <a:rPr lang="en-US" b="0" kern="0" dirty="0">
                <a:solidFill>
                  <a:srgbClr val="000000"/>
                </a:solidFill>
              </a:rPr>
              <a:t> </a:t>
            </a:r>
            <a:r>
              <a:rPr lang="en-US" b="0" kern="0" dirty="0" err="1">
                <a:solidFill>
                  <a:srgbClr val="000000"/>
                </a:solidFill>
              </a:rPr>
              <a:t>sống</a:t>
            </a:r>
            <a:r>
              <a:rPr lang="en-US" b="0" kern="0" dirty="0">
                <a:solidFill>
                  <a:srgbClr val="000000"/>
                </a:solidFill>
              </a:rPr>
              <a:t>…</a:t>
            </a:r>
          </a:p>
        </p:txBody>
      </p:sp>
      <p:pic>
        <p:nvPicPr>
          <p:cNvPr id="13"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809532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3000" fill="hold"/>
                                        <p:tgtEl>
                                          <p:spTgt spid="5"/>
                                        </p:tgtEl>
                                        <p:attrNameLst>
                                          <p:attrName>ppt_x</p:attrName>
                                        </p:attrNameLst>
                                      </p:cBhvr>
                                      <p:tavLst>
                                        <p:tav tm="0">
                                          <p:val>
                                            <p:strVal val="1+#ppt_w/2"/>
                                          </p:val>
                                        </p:tav>
                                        <p:tav tm="100000">
                                          <p:val>
                                            <p:strVal val="#ppt_x"/>
                                          </p:val>
                                        </p:tav>
                                      </p:tavLst>
                                    </p:anim>
                                    <p:anim calcmode="lin" valueType="num">
                                      <p:cBhvr additive="base">
                                        <p:cTn id="8" dur="3000" fill="hold"/>
                                        <p:tgtEl>
                                          <p:spTgt spid="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654834" y="0"/>
            <a:ext cx="4537166" cy="6858000"/>
          </a:xfrm>
          <a:prstGeom prst="rect">
            <a:avLst/>
          </a:prstGeom>
        </p:spPr>
      </p:pic>
      <p:sp>
        <p:nvSpPr>
          <p:cNvPr id="3" name="TextBox 11"/>
          <p:cNvSpPr txBox="1">
            <a:spLocks noChangeArrowheads="1"/>
          </p:cNvSpPr>
          <p:nvPr/>
        </p:nvSpPr>
        <p:spPr bwMode="auto">
          <a:xfrm>
            <a:off x="377255" y="1294296"/>
            <a:ext cx="625768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kern="0" dirty="0" err="1">
                <a:solidFill>
                  <a:srgbClr val="000000"/>
                </a:solidFill>
                <a:latin typeface="+mj-lt"/>
              </a:rPr>
              <a:t>Các</a:t>
            </a:r>
            <a:r>
              <a:rPr lang="en-US" kern="0" dirty="0">
                <a:solidFill>
                  <a:srgbClr val="000000"/>
                </a:solidFill>
                <a:latin typeface="+mj-lt"/>
              </a:rPr>
              <a:t> </a:t>
            </a:r>
            <a:r>
              <a:rPr lang="en-US" kern="0" dirty="0" err="1">
                <a:solidFill>
                  <a:srgbClr val="000000"/>
                </a:solidFill>
                <a:latin typeface="+mj-lt"/>
              </a:rPr>
              <a:t>hình</a:t>
            </a:r>
            <a:r>
              <a:rPr lang="en-US" kern="0" dirty="0">
                <a:solidFill>
                  <a:srgbClr val="000000"/>
                </a:solidFill>
                <a:latin typeface="+mj-lt"/>
              </a:rPr>
              <a:t> </a:t>
            </a:r>
            <a:r>
              <a:rPr lang="en-US" kern="0" dirty="0" err="1">
                <a:solidFill>
                  <a:srgbClr val="000000"/>
                </a:solidFill>
                <a:latin typeface="+mj-lt"/>
              </a:rPr>
              <a:t>thức</a:t>
            </a:r>
            <a:r>
              <a:rPr lang="en-US" kern="0" dirty="0">
                <a:solidFill>
                  <a:srgbClr val="000000"/>
                </a:solidFill>
                <a:latin typeface="+mj-lt"/>
              </a:rPr>
              <a:t> </a:t>
            </a:r>
            <a:r>
              <a:rPr lang="en-US" kern="0" dirty="0" err="1">
                <a:solidFill>
                  <a:srgbClr val="000000"/>
                </a:solidFill>
                <a:latin typeface="+mj-lt"/>
              </a:rPr>
              <a:t>vận</a:t>
            </a:r>
            <a:r>
              <a:rPr lang="en-US" kern="0" dirty="0">
                <a:solidFill>
                  <a:srgbClr val="000000"/>
                </a:solidFill>
                <a:latin typeface="+mj-lt"/>
              </a:rPr>
              <a:t> </a:t>
            </a:r>
            <a:r>
              <a:rPr lang="en-US" kern="0" dirty="0" err="1">
                <a:solidFill>
                  <a:srgbClr val="000000"/>
                </a:solidFill>
                <a:latin typeface="+mj-lt"/>
              </a:rPr>
              <a:t>động</a:t>
            </a:r>
            <a:r>
              <a:rPr lang="en-US" kern="0" dirty="0">
                <a:solidFill>
                  <a:srgbClr val="000000"/>
                </a:solidFill>
                <a:latin typeface="+mj-lt"/>
              </a:rPr>
              <a:t> </a:t>
            </a:r>
            <a:r>
              <a:rPr lang="en-US" kern="0" dirty="0" err="1">
                <a:solidFill>
                  <a:srgbClr val="000000"/>
                </a:solidFill>
                <a:latin typeface="+mj-lt"/>
              </a:rPr>
              <a:t>của</a:t>
            </a:r>
            <a:r>
              <a:rPr lang="en-US" kern="0" dirty="0">
                <a:solidFill>
                  <a:srgbClr val="000000"/>
                </a:solidFill>
                <a:latin typeface="+mj-lt"/>
              </a:rPr>
              <a:t> </a:t>
            </a:r>
            <a:r>
              <a:rPr lang="en-US" kern="0" dirty="0" err="1">
                <a:solidFill>
                  <a:srgbClr val="000000"/>
                </a:solidFill>
                <a:latin typeface="+mj-lt"/>
              </a:rPr>
              <a:t>vật</a:t>
            </a:r>
            <a:r>
              <a:rPr lang="en-US" kern="0" dirty="0">
                <a:solidFill>
                  <a:srgbClr val="000000"/>
                </a:solidFill>
                <a:latin typeface="+mj-lt"/>
              </a:rPr>
              <a:t> </a:t>
            </a:r>
            <a:r>
              <a:rPr lang="en-US" kern="0" dirty="0" err="1">
                <a:solidFill>
                  <a:srgbClr val="000000"/>
                </a:solidFill>
                <a:latin typeface="+mj-lt"/>
              </a:rPr>
              <a:t>chất</a:t>
            </a:r>
            <a:r>
              <a:rPr lang="en-US" kern="0" dirty="0">
                <a:solidFill>
                  <a:srgbClr val="000000"/>
                </a:solidFill>
                <a:latin typeface="+mj-lt"/>
              </a:rPr>
              <a:t> </a:t>
            </a:r>
          </a:p>
        </p:txBody>
      </p:sp>
      <p:sp>
        <p:nvSpPr>
          <p:cNvPr id="4" name="TextBox 3"/>
          <p:cNvSpPr txBox="1">
            <a:spLocks noChangeArrowheads="1"/>
          </p:cNvSpPr>
          <p:nvPr/>
        </p:nvSpPr>
        <p:spPr bwMode="auto">
          <a:xfrm>
            <a:off x="701561" y="2075259"/>
            <a:ext cx="7619999"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i="1" kern="0" dirty="0" err="1">
                <a:solidFill>
                  <a:srgbClr val="000000"/>
                </a:solidFill>
              </a:rPr>
              <a:t>Sự</a:t>
            </a:r>
            <a:r>
              <a:rPr lang="en-US" b="0" i="1" kern="0" dirty="0">
                <a:solidFill>
                  <a:srgbClr val="000000"/>
                </a:solidFill>
              </a:rPr>
              <a:t> </a:t>
            </a:r>
            <a:r>
              <a:rPr lang="en-US" b="0" i="1" kern="0" dirty="0" err="1">
                <a:solidFill>
                  <a:srgbClr val="000000"/>
                </a:solidFill>
              </a:rPr>
              <a:t>biến</a:t>
            </a:r>
            <a:r>
              <a:rPr lang="en-US" b="0" i="1" kern="0" dirty="0">
                <a:solidFill>
                  <a:srgbClr val="000000"/>
                </a:solidFill>
              </a:rPr>
              <a:t> </a:t>
            </a:r>
            <a:r>
              <a:rPr lang="en-US" b="0" i="1" kern="0" dirty="0" err="1">
                <a:solidFill>
                  <a:srgbClr val="000000"/>
                </a:solidFill>
              </a:rPr>
              <a:t>đổi</a:t>
            </a:r>
            <a:r>
              <a:rPr lang="en-US" b="0" i="1" kern="0" dirty="0">
                <a:solidFill>
                  <a:srgbClr val="000000"/>
                </a:solidFill>
              </a:rPr>
              <a:t> </a:t>
            </a:r>
            <a:r>
              <a:rPr lang="en-US" b="0" i="1" kern="0" dirty="0" err="1">
                <a:solidFill>
                  <a:srgbClr val="000000"/>
                </a:solidFill>
              </a:rPr>
              <a:t>và</a:t>
            </a:r>
            <a:r>
              <a:rPr lang="en-US" b="0" i="1" kern="0" dirty="0">
                <a:solidFill>
                  <a:srgbClr val="000000"/>
                </a:solidFill>
              </a:rPr>
              <a:t> </a:t>
            </a:r>
            <a:r>
              <a:rPr lang="en-US" b="0" i="1" kern="0" dirty="0" err="1">
                <a:solidFill>
                  <a:srgbClr val="000000"/>
                </a:solidFill>
              </a:rPr>
              <a:t>phát</a:t>
            </a:r>
            <a:r>
              <a:rPr lang="en-US" b="0" i="1" kern="0" dirty="0">
                <a:solidFill>
                  <a:srgbClr val="000000"/>
                </a:solidFill>
              </a:rPr>
              <a:t> </a:t>
            </a:r>
            <a:r>
              <a:rPr lang="en-US" b="0" i="1" kern="0" dirty="0" err="1">
                <a:solidFill>
                  <a:srgbClr val="000000"/>
                </a:solidFill>
              </a:rPr>
              <a:t>triển</a:t>
            </a:r>
            <a:r>
              <a:rPr lang="en-US" b="0" i="1" kern="0" dirty="0">
                <a:solidFill>
                  <a:srgbClr val="000000"/>
                </a:solidFill>
              </a:rPr>
              <a:t> </a:t>
            </a:r>
            <a:r>
              <a:rPr lang="en-US" b="0" i="1" kern="0" dirty="0" err="1">
                <a:solidFill>
                  <a:srgbClr val="000000"/>
                </a:solidFill>
              </a:rPr>
              <a:t>của</a:t>
            </a:r>
            <a:r>
              <a:rPr lang="en-US" b="0" i="1" kern="0" dirty="0">
                <a:solidFill>
                  <a:srgbClr val="000000"/>
                </a:solidFill>
              </a:rPr>
              <a:t> </a:t>
            </a: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quan</a:t>
            </a:r>
            <a:r>
              <a:rPr lang="en-US" b="0" i="1" kern="0" dirty="0">
                <a:solidFill>
                  <a:srgbClr val="000000"/>
                </a:solidFill>
              </a:rPr>
              <a:t> </a:t>
            </a:r>
            <a:r>
              <a:rPr lang="en-US" b="0" i="1" kern="0" dirty="0" err="1">
                <a:solidFill>
                  <a:srgbClr val="000000"/>
                </a:solidFill>
              </a:rPr>
              <a:t>hệ</a:t>
            </a:r>
            <a:r>
              <a:rPr lang="en-US" b="0" i="1" kern="0" dirty="0">
                <a:solidFill>
                  <a:srgbClr val="000000"/>
                </a:solidFill>
              </a:rPr>
              <a:t> </a:t>
            </a:r>
            <a:r>
              <a:rPr lang="en-US" b="0" i="1" kern="0" dirty="0" err="1">
                <a:solidFill>
                  <a:srgbClr val="000000"/>
                </a:solidFill>
              </a:rPr>
              <a:t>kinh</a:t>
            </a:r>
            <a:r>
              <a:rPr lang="en-US" b="0" i="1" kern="0" dirty="0">
                <a:solidFill>
                  <a:srgbClr val="000000"/>
                </a:solidFill>
              </a:rPr>
              <a:t> </a:t>
            </a:r>
            <a:r>
              <a:rPr lang="en-US" b="0" i="1" kern="0" dirty="0" err="1">
                <a:solidFill>
                  <a:srgbClr val="000000"/>
                </a:solidFill>
              </a:rPr>
              <a:t>tế</a:t>
            </a:r>
            <a:r>
              <a:rPr lang="en-US" b="0" i="1" kern="0" dirty="0">
                <a:solidFill>
                  <a:srgbClr val="000000"/>
                </a:solidFill>
              </a:rPr>
              <a:t>, </a:t>
            </a:r>
            <a:r>
              <a:rPr lang="en-US" b="0" i="1" kern="0" dirty="0" err="1">
                <a:solidFill>
                  <a:srgbClr val="000000"/>
                </a:solidFill>
              </a:rPr>
              <a:t>chính</a:t>
            </a:r>
            <a:r>
              <a:rPr lang="en-US" b="0" i="1" kern="0" dirty="0">
                <a:solidFill>
                  <a:srgbClr val="000000"/>
                </a:solidFill>
              </a:rPr>
              <a:t> </a:t>
            </a:r>
            <a:r>
              <a:rPr lang="en-US" b="0" i="1" kern="0" dirty="0" err="1">
                <a:solidFill>
                  <a:srgbClr val="000000"/>
                </a:solidFill>
              </a:rPr>
              <a:t>trị</a:t>
            </a:r>
            <a:r>
              <a:rPr lang="en-US" b="0" i="1" kern="0" dirty="0">
                <a:solidFill>
                  <a:srgbClr val="000000"/>
                </a:solidFill>
              </a:rPr>
              <a:t>, </a:t>
            </a:r>
            <a:r>
              <a:rPr lang="en-US" b="0" i="1" kern="0" dirty="0" err="1">
                <a:solidFill>
                  <a:srgbClr val="000000"/>
                </a:solidFill>
              </a:rPr>
              <a:t>văn</a:t>
            </a:r>
            <a:r>
              <a:rPr lang="en-US" b="0" i="1" kern="0" dirty="0">
                <a:solidFill>
                  <a:srgbClr val="000000"/>
                </a:solidFill>
              </a:rPr>
              <a:t> </a:t>
            </a:r>
            <a:r>
              <a:rPr lang="en-US" b="0" i="1" kern="0" dirty="0" err="1">
                <a:solidFill>
                  <a:srgbClr val="000000"/>
                </a:solidFill>
              </a:rPr>
              <a:t>hóa</a:t>
            </a:r>
            <a:r>
              <a:rPr lang="en-US" b="0" i="1" kern="0" dirty="0">
                <a:solidFill>
                  <a:srgbClr val="000000"/>
                </a:solidFill>
              </a:rPr>
              <a:t>… </a:t>
            </a:r>
          </a:p>
        </p:txBody>
      </p:sp>
      <p:sp>
        <p:nvSpPr>
          <p:cNvPr id="5" name="WordArt 2"/>
          <p:cNvSpPr>
            <a:spLocks noChangeArrowheads="1" noChangeShapeType="1" noTextEdit="1"/>
          </p:cNvSpPr>
          <p:nvPr/>
        </p:nvSpPr>
        <p:spPr bwMode="auto">
          <a:xfrm>
            <a:off x="3248876" y="1806232"/>
            <a:ext cx="2503127" cy="360362"/>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en-US" sz="3600" b="1" kern="10" dirty="0">
                <a:ln w="9525">
                  <a:solidFill>
                    <a:srgbClr val="000000"/>
                  </a:solidFill>
                  <a:round/>
                  <a:headEnd/>
                  <a:tailEnd/>
                </a:ln>
                <a:solidFill>
                  <a:srgbClr val="FF0000"/>
                </a:solidFill>
                <a:latin typeface="Arial Đen"/>
              </a:rPr>
              <a:t>VẬN ĐỘNG XÃ HỘI</a:t>
            </a:r>
          </a:p>
        </p:txBody>
      </p:sp>
      <p:grpSp>
        <p:nvGrpSpPr>
          <p:cNvPr id="6" name="Group 2"/>
          <p:cNvGrpSpPr>
            <a:grpSpLocks/>
          </p:cNvGrpSpPr>
          <p:nvPr/>
        </p:nvGrpSpPr>
        <p:grpSpPr bwMode="auto">
          <a:xfrm>
            <a:off x="457201" y="3029366"/>
            <a:ext cx="7772400" cy="3901392"/>
            <a:chOff x="252413" y="2636838"/>
            <a:chExt cx="9053116" cy="3735387"/>
          </a:xfrm>
        </p:grpSpPr>
        <p:grpSp>
          <p:nvGrpSpPr>
            <p:cNvPr id="7" name="Group 13"/>
            <p:cNvGrpSpPr>
              <a:grpSpLocks/>
            </p:cNvGrpSpPr>
            <p:nvPr/>
          </p:nvGrpSpPr>
          <p:grpSpPr bwMode="auto">
            <a:xfrm>
              <a:off x="252413" y="2636838"/>
              <a:ext cx="9053116" cy="3721100"/>
              <a:chOff x="252413" y="2636911"/>
              <a:chExt cx="9281718" cy="3323596"/>
            </a:xfrm>
          </p:grpSpPr>
          <p:pic>
            <p:nvPicPr>
              <p:cNvPr id="10" name="Picture 9" descr="bandovanhoavnam"/>
              <p:cNvPicPr>
                <a:picLocks noChangeAspect="1" noChangeArrowheads="1"/>
              </p:cNvPicPr>
              <p:nvPr/>
            </p:nvPicPr>
            <p:blipFill>
              <a:blip r:embed="rId3"/>
              <a:srcRect/>
              <a:stretch>
                <a:fillRect/>
              </a:stretch>
            </p:blipFill>
            <p:spPr bwMode="auto">
              <a:xfrm>
                <a:off x="252413" y="2649672"/>
                <a:ext cx="2877573" cy="3310835"/>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1" name="Picture 10" descr="images969917_wto"/>
              <p:cNvPicPr>
                <a:picLocks noChangeAspect="1" noChangeArrowheads="1"/>
              </p:cNvPicPr>
              <p:nvPr/>
            </p:nvPicPr>
            <p:blipFill>
              <a:blip r:embed="rId4"/>
              <a:srcRect/>
              <a:stretch>
                <a:fillRect/>
              </a:stretch>
            </p:blipFill>
            <p:spPr bwMode="auto">
              <a:xfrm>
                <a:off x="3131612" y="2636911"/>
                <a:ext cx="2539834" cy="152426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2" name="Picture 13"/>
              <p:cNvPicPr>
                <a:picLocks noChangeAspect="1" noChangeArrowheads="1"/>
              </p:cNvPicPr>
              <p:nvPr/>
            </p:nvPicPr>
            <p:blipFill>
              <a:blip r:embed="rId5"/>
              <a:srcRect/>
              <a:stretch>
                <a:fillRect/>
              </a:stretch>
            </p:blipFill>
            <p:spPr bwMode="auto">
              <a:xfrm>
                <a:off x="5862296" y="2649672"/>
                <a:ext cx="3671835" cy="235034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8" name="TextBox 7"/>
            <p:cNvSpPr txBox="1">
              <a:spLocks noChangeArrowheads="1"/>
            </p:cNvSpPr>
            <p:nvPr/>
          </p:nvSpPr>
          <p:spPr bwMode="auto">
            <a:xfrm>
              <a:off x="5849541" y="5427005"/>
              <a:ext cx="3455988" cy="800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2000" kern="0" dirty="0">
                  <a:solidFill>
                    <a:srgbClr val="000000"/>
                  </a:solidFill>
                </a:rPr>
                <a:t>VIỆT NAM </a:t>
              </a:r>
            </a:p>
            <a:p>
              <a:pPr algn="ctr" eaLnBrk="1" hangingPunct="1">
                <a:defRPr/>
              </a:pPr>
              <a:r>
                <a:rPr lang="en-US" sz="2000" kern="0" dirty="0">
                  <a:solidFill>
                    <a:srgbClr val="000000"/>
                  </a:solidFill>
                </a:rPr>
                <a:t>HỘI NHẬP VÀ PHÁT TRIỂN </a:t>
              </a:r>
            </a:p>
          </p:txBody>
        </p:sp>
        <p:pic>
          <p:nvPicPr>
            <p:cNvPr id="9" name="Picture 1"/>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3055894" y="4357686"/>
              <a:ext cx="2668234" cy="2014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5528411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1771" y="-9525"/>
            <a:ext cx="8284349" cy="6858000"/>
          </a:xfrm>
          <a:prstGeom prst="rect">
            <a:avLst/>
          </a:prstGeom>
        </p:spPr>
      </p:pic>
      <p:sp>
        <p:nvSpPr>
          <p:cNvPr id="3" name="Freeform 4"/>
          <p:cNvSpPr>
            <a:spLocks/>
          </p:cNvSpPr>
          <p:nvPr/>
        </p:nvSpPr>
        <p:spPr bwMode="gray">
          <a:xfrm>
            <a:off x="3861516" y="2184792"/>
            <a:ext cx="2433638" cy="3671888"/>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24"/>
              <a:gd name="T97" fmla="*/ 0 h 2648"/>
              <a:gd name="T98" fmla="*/ 1824 w 1824"/>
              <a:gd name="T99" fmla="*/ 2648 h 264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solidFill>
            <a:srgbClr val="FF0000"/>
          </a:solidFill>
          <a:ln w="28575"/>
        </p:spPr>
        <p:style>
          <a:lnRef idx="2">
            <a:schemeClr val="accent2"/>
          </a:lnRef>
          <a:fillRef idx="1">
            <a:schemeClr val="lt1"/>
          </a:fillRef>
          <a:effectRef idx="0">
            <a:schemeClr val="accent2"/>
          </a:effectRef>
          <a:fontRef idx="minor">
            <a:schemeClr val="dk1"/>
          </a:fontRef>
        </p:style>
        <p:txBody>
          <a:bodyPr/>
          <a:lstStyle/>
          <a:p>
            <a:pPr eaLnBrk="0" fontAlgn="base" hangingPunct="0">
              <a:spcBef>
                <a:spcPct val="0"/>
              </a:spcBef>
              <a:spcAft>
                <a:spcPct val="0"/>
              </a:spcAft>
              <a:defRPr/>
            </a:pPr>
            <a:endParaRPr lang="en-US">
              <a:solidFill>
                <a:srgbClr val="1F5281"/>
              </a:solidFill>
            </a:endParaRPr>
          </a:p>
        </p:txBody>
      </p:sp>
      <p:grpSp>
        <p:nvGrpSpPr>
          <p:cNvPr id="4" name="Group 5"/>
          <p:cNvGrpSpPr>
            <a:grpSpLocks/>
          </p:cNvGrpSpPr>
          <p:nvPr/>
        </p:nvGrpSpPr>
        <p:grpSpPr bwMode="auto">
          <a:xfrm>
            <a:off x="4345704" y="4548158"/>
            <a:ext cx="5473700" cy="871935"/>
            <a:chOff x="1111" y="2568"/>
            <a:chExt cx="3448" cy="611"/>
          </a:xfrm>
          <a:solidFill>
            <a:schemeClr val="tx1">
              <a:lumMod val="40000"/>
              <a:lumOff val="60000"/>
            </a:schemeClr>
          </a:solidFill>
        </p:grpSpPr>
        <p:grpSp>
          <p:nvGrpSpPr>
            <p:cNvPr id="5" name="Group 6"/>
            <p:cNvGrpSpPr>
              <a:grpSpLocks/>
            </p:cNvGrpSpPr>
            <p:nvPr/>
          </p:nvGrpSpPr>
          <p:grpSpPr bwMode="auto">
            <a:xfrm>
              <a:off x="1111" y="2568"/>
              <a:ext cx="3448" cy="611"/>
              <a:chOff x="528" y="1776"/>
              <a:chExt cx="1152" cy="384"/>
            </a:xfrm>
            <a:grpFill/>
          </p:grpSpPr>
          <p:sp>
            <p:nvSpPr>
              <p:cNvPr id="7" name="AutoShape 7"/>
              <p:cNvSpPr>
                <a:spLocks noChangeArrowheads="1"/>
              </p:cNvSpPr>
              <p:nvPr/>
            </p:nvSpPr>
            <p:spPr bwMode="gray">
              <a:xfrm>
                <a:off x="528" y="1776"/>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8" name="Text Box 8"/>
              <p:cNvSpPr txBox="1">
                <a:spLocks noChangeArrowheads="1"/>
              </p:cNvSpPr>
              <p:nvPr/>
            </p:nvSpPr>
            <p:spPr bwMode="gray">
              <a:xfrm>
                <a:off x="984" y="1875"/>
                <a:ext cx="223"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LÝ</a:t>
                </a:r>
              </a:p>
            </p:txBody>
          </p:sp>
        </p:grpSp>
        <p:pic>
          <p:nvPicPr>
            <p:cNvPr id="6" name="Picture 9" descr="Ảnh1"/>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334" y="2659"/>
              <a:ext cx="600" cy="450"/>
            </a:xfrm>
            <a:prstGeom prst="rect">
              <a:avLst/>
            </a:prstGeom>
            <a:grpFill/>
            <a:ln w="3175">
              <a:headEnd/>
              <a:tailEnd/>
            </a:ln>
          </p:spPr>
          <p:style>
            <a:lnRef idx="2">
              <a:schemeClr val="accent2"/>
            </a:lnRef>
            <a:fillRef idx="1">
              <a:schemeClr val="lt1"/>
            </a:fillRef>
            <a:effectRef idx="0">
              <a:schemeClr val="accent2"/>
            </a:effectRef>
            <a:fontRef idx="minor">
              <a:schemeClr val="dk1"/>
            </a:fontRef>
          </p:style>
        </p:pic>
      </p:grpSp>
      <p:grpSp>
        <p:nvGrpSpPr>
          <p:cNvPr id="9" name="Group 10"/>
          <p:cNvGrpSpPr>
            <a:grpSpLocks/>
          </p:cNvGrpSpPr>
          <p:nvPr/>
        </p:nvGrpSpPr>
        <p:grpSpPr bwMode="auto">
          <a:xfrm>
            <a:off x="4993405" y="3684062"/>
            <a:ext cx="4105275" cy="871935"/>
            <a:chOff x="1519" y="2023"/>
            <a:chExt cx="2586" cy="611"/>
          </a:xfrm>
          <a:solidFill>
            <a:schemeClr val="tx1">
              <a:lumMod val="20000"/>
              <a:lumOff val="80000"/>
            </a:schemeClr>
          </a:solidFill>
        </p:grpSpPr>
        <p:grpSp>
          <p:nvGrpSpPr>
            <p:cNvPr id="10" name="Group 11"/>
            <p:cNvGrpSpPr>
              <a:grpSpLocks/>
            </p:cNvGrpSpPr>
            <p:nvPr/>
          </p:nvGrpSpPr>
          <p:grpSpPr bwMode="auto">
            <a:xfrm>
              <a:off x="1519" y="2023"/>
              <a:ext cx="2586" cy="611"/>
              <a:chOff x="528" y="1776"/>
              <a:chExt cx="1152" cy="384"/>
            </a:xfrm>
            <a:grpFill/>
          </p:grpSpPr>
          <p:sp>
            <p:nvSpPr>
              <p:cNvPr id="12" name="AutoShape 12"/>
              <p:cNvSpPr>
                <a:spLocks noChangeArrowheads="1"/>
              </p:cNvSpPr>
              <p:nvPr/>
            </p:nvSpPr>
            <p:spPr bwMode="gray">
              <a:xfrm>
                <a:off x="528" y="1776"/>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3" name="Text Box 13"/>
              <p:cNvSpPr txBox="1">
                <a:spLocks noChangeArrowheads="1"/>
              </p:cNvSpPr>
              <p:nvPr/>
            </p:nvSpPr>
            <p:spPr bwMode="gray">
              <a:xfrm>
                <a:off x="954" y="1875"/>
                <a:ext cx="281"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wrap="non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H</a:t>
                </a:r>
                <a:r>
                  <a:rPr lang="vi-VN" dirty="0">
                    <a:solidFill>
                      <a:srgbClr val="000000"/>
                    </a:solidFill>
                    <a:cs typeface="Times New Roman" panose="02020603050405020304" pitchFamily="18" charset="0"/>
                  </a:rPr>
                  <a:t>ÓA</a:t>
                </a:r>
                <a:endParaRPr lang="en-US" dirty="0">
                  <a:solidFill>
                    <a:srgbClr val="000000"/>
                  </a:solidFill>
                  <a:cs typeface="Times New Roman" panose="02020603050405020304" pitchFamily="18" charset="0"/>
                </a:endParaRPr>
              </a:p>
            </p:txBody>
          </p:sp>
        </p:grpSp>
        <p:pic>
          <p:nvPicPr>
            <p:cNvPr id="11" name="Picture 14" descr="chicken"/>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379" y="2205"/>
              <a:ext cx="453" cy="396"/>
            </a:xfrm>
            <a:prstGeom prst="rect">
              <a:avLst/>
            </a:prstGeom>
            <a:grpFill/>
            <a:ln w="3175">
              <a:headEnd/>
              <a:tailEnd/>
            </a:ln>
          </p:spPr>
          <p:style>
            <a:lnRef idx="2">
              <a:schemeClr val="accent2"/>
            </a:lnRef>
            <a:fillRef idx="1">
              <a:schemeClr val="lt1"/>
            </a:fillRef>
            <a:effectRef idx="0">
              <a:schemeClr val="accent2"/>
            </a:effectRef>
            <a:fontRef idx="minor">
              <a:schemeClr val="dk1"/>
            </a:fontRef>
          </p:style>
        </p:pic>
      </p:grpSp>
      <p:grpSp>
        <p:nvGrpSpPr>
          <p:cNvPr id="14" name="Group 21"/>
          <p:cNvGrpSpPr>
            <a:grpSpLocks/>
          </p:cNvGrpSpPr>
          <p:nvPr/>
        </p:nvGrpSpPr>
        <p:grpSpPr bwMode="auto">
          <a:xfrm>
            <a:off x="3698004" y="5362086"/>
            <a:ext cx="6840363" cy="1257353"/>
            <a:chOff x="703" y="3021"/>
            <a:chExt cx="4264" cy="907"/>
          </a:xfrm>
          <a:solidFill>
            <a:schemeClr val="tx1">
              <a:lumMod val="60000"/>
              <a:lumOff val="40000"/>
            </a:schemeClr>
          </a:solidFill>
        </p:grpSpPr>
        <p:grpSp>
          <p:nvGrpSpPr>
            <p:cNvPr id="15" name="Group 22"/>
            <p:cNvGrpSpPr>
              <a:grpSpLocks/>
            </p:cNvGrpSpPr>
            <p:nvPr/>
          </p:nvGrpSpPr>
          <p:grpSpPr bwMode="auto">
            <a:xfrm>
              <a:off x="703" y="3021"/>
              <a:ext cx="4264" cy="907"/>
              <a:chOff x="528" y="2112"/>
              <a:chExt cx="1152" cy="384"/>
            </a:xfrm>
            <a:grpFill/>
          </p:grpSpPr>
          <p:sp>
            <p:nvSpPr>
              <p:cNvPr id="18" name="AutoShape 23"/>
              <p:cNvSpPr>
                <a:spLocks noChangeArrowheads="1"/>
              </p:cNvSpPr>
              <p:nvPr/>
            </p:nvSpPr>
            <p:spPr bwMode="gray">
              <a:xfrm>
                <a:off x="528" y="2112"/>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9" name="Text Box 24"/>
              <p:cNvSpPr txBox="1">
                <a:spLocks noChangeArrowheads="1"/>
              </p:cNvSpPr>
              <p:nvPr/>
            </p:nvSpPr>
            <p:spPr bwMode="gray">
              <a:xfrm>
                <a:off x="1002" y="2211"/>
                <a:ext cx="178" cy="16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C</a:t>
                </a:r>
                <a:r>
                  <a:rPr lang="vi-VN" dirty="0">
                    <a:solidFill>
                      <a:srgbClr val="000000"/>
                    </a:solidFill>
                    <a:cs typeface="Times New Roman" panose="02020603050405020304" pitchFamily="18" charset="0"/>
                  </a:rPr>
                  <a:t>Ơ</a:t>
                </a:r>
                <a:endParaRPr lang="en-US" dirty="0">
                  <a:solidFill>
                    <a:srgbClr val="000000"/>
                  </a:solidFill>
                  <a:cs typeface="Times New Roman" panose="02020603050405020304" pitchFamily="18" charset="0"/>
                </a:endParaRPr>
              </a:p>
            </p:txBody>
          </p:sp>
        </p:grpSp>
        <p:pic>
          <p:nvPicPr>
            <p:cNvPr id="16" name="Picture 25" descr="duaxedap"/>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3424" y="3339"/>
              <a:ext cx="454" cy="454"/>
            </a:xfrm>
            <a:prstGeom prst="rect">
              <a:avLst/>
            </a:prstGeom>
            <a:grpFill/>
            <a:ln w="3175">
              <a:headEnd/>
              <a:tailEnd/>
            </a:ln>
          </p:spPr>
          <p:style>
            <a:lnRef idx="2">
              <a:schemeClr val="accent2"/>
            </a:lnRef>
            <a:fillRef idx="1">
              <a:schemeClr val="lt1"/>
            </a:fillRef>
            <a:effectRef idx="0">
              <a:schemeClr val="accent2"/>
            </a:effectRef>
            <a:fontRef idx="minor">
              <a:schemeClr val="dk1"/>
            </a:fontRef>
          </p:style>
        </p:pic>
        <p:pic>
          <p:nvPicPr>
            <p:cNvPr id="17" name="Picture 26" descr="chomeo1"/>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3878" y="3339"/>
              <a:ext cx="590" cy="452"/>
            </a:xfrm>
            <a:prstGeom prst="rect">
              <a:avLst/>
            </a:prstGeom>
            <a:grpFill/>
            <a:ln w="3175">
              <a:headEnd/>
              <a:tailEnd/>
            </a:ln>
          </p:spPr>
          <p:style>
            <a:lnRef idx="2">
              <a:schemeClr val="accent2"/>
            </a:lnRef>
            <a:fillRef idx="1">
              <a:schemeClr val="lt1"/>
            </a:fillRef>
            <a:effectRef idx="0">
              <a:schemeClr val="accent2"/>
            </a:effectRef>
            <a:fontRef idx="minor">
              <a:schemeClr val="dk1"/>
            </a:fontRef>
          </p:style>
        </p:pic>
      </p:grpSp>
      <p:grpSp>
        <p:nvGrpSpPr>
          <p:cNvPr id="20" name="Group 27"/>
          <p:cNvGrpSpPr>
            <a:grpSpLocks/>
          </p:cNvGrpSpPr>
          <p:nvPr/>
        </p:nvGrpSpPr>
        <p:grpSpPr bwMode="auto">
          <a:xfrm>
            <a:off x="6218557" y="2002572"/>
            <a:ext cx="2087563" cy="897240"/>
            <a:chOff x="2200" y="1131"/>
            <a:chExt cx="816" cy="384"/>
          </a:xfrm>
          <a:solidFill>
            <a:srgbClr val="0070C0"/>
          </a:solidFill>
        </p:grpSpPr>
        <p:sp>
          <p:nvSpPr>
            <p:cNvPr id="21" name="AutoShape 28"/>
            <p:cNvSpPr>
              <a:spLocks noChangeArrowheads="1"/>
            </p:cNvSpPr>
            <p:nvPr/>
          </p:nvSpPr>
          <p:spPr bwMode="gray">
            <a:xfrm>
              <a:off x="2200" y="1131"/>
              <a:ext cx="816" cy="384"/>
            </a:xfrm>
            <a:prstGeom prst="can">
              <a:avLst>
                <a:gd name="adj" fmla="val 25000"/>
              </a:avLst>
            </a:prstGeom>
            <a:grpFill/>
            <a:ln w="285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22" name="Text Box 29"/>
            <p:cNvSpPr txBox="1">
              <a:spLocks noChangeArrowheads="1"/>
            </p:cNvSpPr>
            <p:nvPr/>
          </p:nvSpPr>
          <p:spPr bwMode="gray">
            <a:xfrm>
              <a:off x="2294" y="1217"/>
              <a:ext cx="537" cy="198"/>
            </a:xfrm>
            <a:prstGeom prst="rect">
              <a:avLst/>
            </a:prstGeom>
            <a:solidFill>
              <a:schemeClr val="accent3"/>
            </a:solidFill>
            <a:ln w="285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sz="2400" dirty="0">
                  <a:solidFill>
                    <a:srgbClr val="000000"/>
                  </a:solidFill>
                  <a:cs typeface="Times New Roman" panose="02020603050405020304" pitchFamily="18" charset="0"/>
                </a:rPr>
                <a:t>X</a:t>
              </a:r>
              <a:r>
                <a:rPr lang="vi-VN" sz="2400" dirty="0">
                  <a:solidFill>
                    <a:srgbClr val="000000"/>
                  </a:solidFill>
                  <a:cs typeface="Times New Roman" panose="02020603050405020304" pitchFamily="18" charset="0"/>
                </a:rPr>
                <a:t>Ã</a:t>
              </a:r>
              <a:r>
                <a:rPr lang="en-US" sz="2400" dirty="0">
                  <a:solidFill>
                    <a:srgbClr val="000000"/>
                  </a:solidFill>
                  <a:cs typeface="Times New Roman" panose="02020603050405020304" pitchFamily="18" charset="0"/>
                </a:rPr>
                <a:t> H</a:t>
              </a:r>
              <a:r>
                <a:rPr lang="vi-VN" sz="2400" dirty="0">
                  <a:solidFill>
                    <a:srgbClr val="000000"/>
                  </a:solidFill>
                  <a:cs typeface="Times New Roman" panose="02020603050405020304" pitchFamily="18" charset="0"/>
                </a:rPr>
                <a:t>ỘI</a:t>
              </a:r>
              <a:endParaRPr lang="en-US" sz="2400" dirty="0">
                <a:solidFill>
                  <a:srgbClr val="000000"/>
                </a:solidFill>
                <a:cs typeface="Times New Roman" panose="02020603050405020304" pitchFamily="18" charset="0"/>
              </a:endParaRPr>
            </a:p>
          </p:txBody>
        </p:sp>
      </p:grpSp>
      <p:pic>
        <p:nvPicPr>
          <p:cNvPr id="23" name="Picture 30" descr="2_1960_31"/>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6636466" y="1403742"/>
            <a:ext cx="1238250" cy="776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Line 31"/>
          <p:cNvSpPr>
            <a:spLocks noChangeShapeType="1"/>
          </p:cNvSpPr>
          <p:nvPr/>
        </p:nvSpPr>
        <p:spPr bwMode="auto">
          <a:xfrm flipV="1">
            <a:off x="4272680" y="2240356"/>
            <a:ext cx="4518025" cy="4378325"/>
          </a:xfrm>
          <a:prstGeom prst="line">
            <a:avLst/>
          </a:prstGeom>
          <a:noFill/>
          <a:ln w="57150">
            <a:solidFill>
              <a:srgbClr val="FF0000"/>
            </a:solidFill>
            <a:prstDash val="lgDashDot"/>
            <a:round/>
            <a:headEnd type="triangle" w="med" len="me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5" name="TextBox 11"/>
          <p:cNvSpPr txBox="1">
            <a:spLocks noChangeArrowheads="1"/>
          </p:cNvSpPr>
          <p:nvPr/>
        </p:nvSpPr>
        <p:spPr bwMode="auto">
          <a:xfrm>
            <a:off x="27267" y="1771739"/>
            <a:ext cx="5645059" cy="461665"/>
          </a:xfrm>
          <a:prstGeom prst="rect">
            <a:avLst/>
          </a:prstGeom>
          <a:ln/>
          <a:extLst/>
        </p:spPr>
        <p:style>
          <a:lnRef idx="2">
            <a:schemeClr val="dk1"/>
          </a:lnRef>
          <a:fillRef idx="1">
            <a:schemeClr val="lt1"/>
          </a:fillRef>
          <a:effectRef idx="0">
            <a:schemeClr val="dk1"/>
          </a:effectRef>
          <a:fontRef idx="minor">
            <a:schemeClr val="dk1"/>
          </a:fontRef>
        </p:style>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2400" kern="0" dirty="0" err="1">
                <a:solidFill>
                  <a:srgbClr val="D60093"/>
                </a:solidFill>
                <a:latin typeface="+mj-lt"/>
              </a:rPr>
              <a:t>Mối</a:t>
            </a:r>
            <a:r>
              <a:rPr lang="en-US" sz="2400" kern="0" dirty="0">
                <a:solidFill>
                  <a:srgbClr val="D60093"/>
                </a:solidFill>
                <a:latin typeface="+mj-lt"/>
              </a:rPr>
              <a:t> </a:t>
            </a:r>
            <a:r>
              <a:rPr lang="en-US" sz="2400" kern="0" dirty="0" err="1">
                <a:solidFill>
                  <a:srgbClr val="D60093"/>
                </a:solidFill>
                <a:latin typeface="+mj-lt"/>
              </a:rPr>
              <a:t>quan</a:t>
            </a:r>
            <a:r>
              <a:rPr lang="en-US" sz="2400" kern="0" dirty="0">
                <a:solidFill>
                  <a:srgbClr val="D60093"/>
                </a:solidFill>
                <a:latin typeface="+mj-lt"/>
              </a:rPr>
              <a:t> </a:t>
            </a:r>
            <a:r>
              <a:rPr lang="en-US" sz="2400" kern="0" dirty="0" err="1">
                <a:solidFill>
                  <a:srgbClr val="D60093"/>
                </a:solidFill>
                <a:latin typeface="+mj-lt"/>
              </a:rPr>
              <a:t>hệ</a:t>
            </a:r>
            <a:r>
              <a:rPr lang="en-US" sz="2400" kern="0" dirty="0">
                <a:solidFill>
                  <a:srgbClr val="D60093"/>
                </a:solidFill>
                <a:latin typeface="+mj-lt"/>
              </a:rPr>
              <a:t> </a:t>
            </a:r>
            <a:r>
              <a:rPr lang="en-US" sz="2400" kern="0" dirty="0" err="1">
                <a:solidFill>
                  <a:srgbClr val="D60093"/>
                </a:solidFill>
                <a:latin typeface="+mj-lt"/>
              </a:rPr>
              <a:t>giữa</a:t>
            </a:r>
            <a:r>
              <a:rPr lang="en-US" sz="2400" kern="0" dirty="0">
                <a:solidFill>
                  <a:srgbClr val="D60093"/>
                </a:solidFill>
                <a:latin typeface="+mj-lt"/>
              </a:rPr>
              <a:t> </a:t>
            </a:r>
            <a:r>
              <a:rPr lang="en-US" sz="2400" kern="0" dirty="0" err="1">
                <a:solidFill>
                  <a:srgbClr val="D60093"/>
                </a:solidFill>
                <a:latin typeface="+mj-lt"/>
              </a:rPr>
              <a:t>các</a:t>
            </a:r>
            <a:r>
              <a:rPr lang="en-US" sz="2400" kern="0" dirty="0">
                <a:solidFill>
                  <a:srgbClr val="D60093"/>
                </a:solidFill>
                <a:latin typeface="+mj-lt"/>
              </a:rPr>
              <a:t> </a:t>
            </a:r>
            <a:r>
              <a:rPr lang="en-US" sz="2400" kern="0" dirty="0" err="1">
                <a:solidFill>
                  <a:srgbClr val="D60093"/>
                </a:solidFill>
                <a:latin typeface="+mj-lt"/>
              </a:rPr>
              <a:t>hình</a:t>
            </a:r>
            <a:r>
              <a:rPr lang="en-US" sz="2400" kern="0" dirty="0">
                <a:solidFill>
                  <a:srgbClr val="D60093"/>
                </a:solidFill>
                <a:latin typeface="+mj-lt"/>
              </a:rPr>
              <a:t> </a:t>
            </a:r>
            <a:r>
              <a:rPr lang="en-US" sz="2400" kern="0" dirty="0" err="1">
                <a:solidFill>
                  <a:srgbClr val="D60093"/>
                </a:solidFill>
                <a:latin typeface="+mj-lt"/>
              </a:rPr>
              <a:t>thức</a:t>
            </a:r>
            <a:r>
              <a:rPr lang="en-US" sz="2400" kern="0" dirty="0">
                <a:solidFill>
                  <a:srgbClr val="D60093"/>
                </a:solidFill>
                <a:latin typeface="+mj-lt"/>
              </a:rPr>
              <a:t> </a:t>
            </a:r>
            <a:r>
              <a:rPr lang="en-US" sz="2400" kern="0" dirty="0" err="1">
                <a:solidFill>
                  <a:srgbClr val="D60093"/>
                </a:solidFill>
                <a:latin typeface="+mj-lt"/>
              </a:rPr>
              <a:t>vận</a:t>
            </a:r>
            <a:r>
              <a:rPr lang="en-US" sz="2400" kern="0" dirty="0">
                <a:solidFill>
                  <a:srgbClr val="D60093"/>
                </a:solidFill>
                <a:latin typeface="+mj-lt"/>
              </a:rPr>
              <a:t> </a:t>
            </a:r>
            <a:r>
              <a:rPr lang="en-US" sz="2400" kern="0" dirty="0" err="1">
                <a:solidFill>
                  <a:srgbClr val="D60093"/>
                </a:solidFill>
                <a:latin typeface="+mj-lt"/>
              </a:rPr>
              <a:t>động</a:t>
            </a:r>
            <a:r>
              <a:rPr lang="en-US" sz="2400" kern="0" dirty="0">
                <a:solidFill>
                  <a:srgbClr val="D60093"/>
                </a:solidFill>
                <a:latin typeface="+mj-lt"/>
              </a:rPr>
              <a:t> </a:t>
            </a:r>
          </a:p>
        </p:txBody>
      </p:sp>
      <p:grpSp>
        <p:nvGrpSpPr>
          <p:cNvPr id="26" name="Group 11"/>
          <p:cNvGrpSpPr>
            <a:grpSpLocks/>
          </p:cNvGrpSpPr>
          <p:nvPr/>
        </p:nvGrpSpPr>
        <p:grpSpPr bwMode="auto">
          <a:xfrm>
            <a:off x="5672326" y="2819966"/>
            <a:ext cx="2851679" cy="871934"/>
            <a:chOff x="528" y="1662"/>
            <a:chExt cx="1152" cy="384"/>
          </a:xfrm>
          <a:solidFill>
            <a:srgbClr val="00B0F0"/>
          </a:solidFill>
        </p:grpSpPr>
        <p:sp>
          <p:nvSpPr>
            <p:cNvPr id="27" name="AutoShape 12"/>
            <p:cNvSpPr>
              <a:spLocks noChangeArrowheads="1"/>
            </p:cNvSpPr>
            <p:nvPr/>
          </p:nvSpPr>
          <p:spPr bwMode="gray">
            <a:xfrm>
              <a:off x="528" y="1662"/>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28" name="Text Box 13"/>
            <p:cNvSpPr txBox="1">
              <a:spLocks noChangeArrowheads="1"/>
            </p:cNvSpPr>
            <p:nvPr/>
          </p:nvSpPr>
          <p:spPr bwMode="gray">
            <a:xfrm>
              <a:off x="848" y="1761"/>
              <a:ext cx="429"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wrap="non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SINH</a:t>
              </a:r>
            </a:p>
          </p:txBody>
        </p:sp>
      </p:grpSp>
      <p:pic>
        <p:nvPicPr>
          <p:cNvPr id="29" name="Picture 19" descr="monarch3_flap_md_wht2"/>
          <p:cNvPicPr>
            <a:picLocks noChangeAspect="1" noChangeArrowheads="1" noCrop="1"/>
          </p:cNvPicPr>
          <p:nvPr/>
        </p:nvPicPr>
        <p:blipFill>
          <a:blip r:embed="rId8"/>
          <a:srcRect/>
          <a:stretch>
            <a:fillRect/>
          </a:stretch>
        </p:blipFill>
        <p:spPr bwMode="auto">
          <a:xfrm>
            <a:off x="7644529" y="3250005"/>
            <a:ext cx="792162" cy="360362"/>
          </a:xfrm>
          <a:prstGeom prst="rect">
            <a:avLst/>
          </a:prstGeom>
          <a:ln w="28575">
            <a:headEnd/>
            <a:tailEnd/>
          </a:ln>
        </p:spPr>
        <p:style>
          <a:lnRef idx="2">
            <a:schemeClr val="accent2"/>
          </a:lnRef>
          <a:fillRef idx="1">
            <a:schemeClr val="lt1"/>
          </a:fillRef>
          <a:effectRef idx="0">
            <a:schemeClr val="accent2"/>
          </a:effectRef>
          <a:fontRef idx="minor">
            <a:schemeClr val="dk1"/>
          </a:fontRef>
        </p:style>
      </p:pic>
      <p:pic>
        <p:nvPicPr>
          <p:cNvPr id="30" name="Picture 20" descr="j0296822"/>
          <p:cNvPicPr>
            <a:picLocks noChangeAspect="1" noChangeArrowheads="1" noCrop="1"/>
          </p:cNvPicPr>
          <p:nvPr/>
        </p:nvPicPr>
        <p:blipFill>
          <a:blip r:embed="rId9"/>
          <a:srcRect/>
          <a:stretch>
            <a:fillRect/>
          </a:stretch>
        </p:blipFill>
        <p:spPr bwMode="auto">
          <a:xfrm>
            <a:off x="7742954" y="3040455"/>
            <a:ext cx="563562" cy="195262"/>
          </a:xfrm>
          <a:prstGeom prst="rect">
            <a:avLst/>
          </a:prstGeom>
          <a:ln w="28575">
            <a:headEnd/>
            <a:tailEnd/>
          </a:ln>
        </p:spPr>
        <p:style>
          <a:lnRef idx="2">
            <a:schemeClr val="accent2"/>
          </a:lnRef>
          <a:fillRef idx="1">
            <a:schemeClr val="lt1"/>
          </a:fillRef>
          <a:effectRef idx="0">
            <a:schemeClr val="accent2"/>
          </a:effectRef>
          <a:fontRef idx="minor">
            <a:schemeClr val="dk1"/>
          </a:fontRef>
        </p:style>
      </p:pic>
      <p:sp>
        <p:nvSpPr>
          <p:cNvPr id="31" name="TextBox 11"/>
          <p:cNvSpPr txBox="1">
            <a:spLocks noChangeArrowheads="1"/>
          </p:cNvSpPr>
          <p:nvPr/>
        </p:nvSpPr>
        <p:spPr bwMode="auto">
          <a:xfrm>
            <a:off x="-5255" y="1268666"/>
            <a:ext cx="6257683" cy="523220"/>
          </a:xfrm>
          <a:prstGeom prst="rect">
            <a:avLst/>
          </a:prstGeom>
          <a:ln/>
          <a:extLst/>
        </p:spPr>
        <p:style>
          <a:lnRef idx="2">
            <a:schemeClr val="dk1"/>
          </a:lnRef>
          <a:fillRef idx="1">
            <a:schemeClr val="lt1"/>
          </a:fillRef>
          <a:effectRef idx="0">
            <a:schemeClr val="dk1"/>
          </a:effectRef>
          <a:fontRef idx="minor">
            <a:schemeClr val="dk1"/>
          </a:fontRef>
        </p:style>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kern="0" dirty="0" err="1">
                <a:solidFill>
                  <a:srgbClr val="000000"/>
                </a:solidFill>
                <a:latin typeface="+mj-lt"/>
              </a:rPr>
              <a:t>Các</a:t>
            </a:r>
            <a:r>
              <a:rPr lang="en-US" kern="0" dirty="0">
                <a:solidFill>
                  <a:srgbClr val="000000"/>
                </a:solidFill>
                <a:latin typeface="+mj-lt"/>
              </a:rPr>
              <a:t> </a:t>
            </a:r>
            <a:r>
              <a:rPr lang="en-US" kern="0" dirty="0" err="1">
                <a:solidFill>
                  <a:srgbClr val="000000"/>
                </a:solidFill>
                <a:latin typeface="+mj-lt"/>
              </a:rPr>
              <a:t>hình</a:t>
            </a:r>
            <a:r>
              <a:rPr lang="en-US" kern="0" dirty="0">
                <a:solidFill>
                  <a:srgbClr val="000000"/>
                </a:solidFill>
                <a:latin typeface="+mj-lt"/>
              </a:rPr>
              <a:t> </a:t>
            </a:r>
            <a:r>
              <a:rPr lang="en-US" kern="0" dirty="0" err="1">
                <a:solidFill>
                  <a:srgbClr val="000000"/>
                </a:solidFill>
                <a:latin typeface="+mj-lt"/>
              </a:rPr>
              <a:t>thức</a:t>
            </a:r>
            <a:r>
              <a:rPr lang="en-US" kern="0" dirty="0">
                <a:solidFill>
                  <a:srgbClr val="000000"/>
                </a:solidFill>
                <a:latin typeface="+mj-lt"/>
              </a:rPr>
              <a:t> </a:t>
            </a:r>
            <a:r>
              <a:rPr lang="en-US" kern="0" dirty="0" err="1">
                <a:solidFill>
                  <a:srgbClr val="000000"/>
                </a:solidFill>
                <a:latin typeface="+mj-lt"/>
              </a:rPr>
              <a:t>vận</a:t>
            </a:r>
            <a:r>
              <a:rPr lang="en-US" kern="0" dirty="0">
                <a:solidFill>
                  <a:srgbClr val="000000"/>
                </a:solidFill>
                <a:latin typeface="+mj-lt"/>
              </a:rPr>
              <a:t> </a:t>
            </a:r>
            <a:r>
              <a:rPr lang="en-US" kern="0" dirty="0" err="1">
                <a:solidFill>
                  <a:srgbClr val="000000"/>
                </a:solidFill>
                <a:latin typeface="+mj-lt"/>
              </a:rPr>
              <a:t>động</a:t>
            </a:r>
            <a:r>
              <a:rPr lang="en-US" kern="0" dirty="0">
                <a:solidFill>
                  <a:srgbClr val="000000"/>
                </a:solidFill>
                <a:latin typeface="+mj-lt"/>
              </a:rPr>
              <a:t> </a:t>
            </a:r>
            <a:r>
              <a:rPr lang="en-US" kern="0" dirty="0" err="1">
                <a:solidFill>
                  <a:srgbClr val="000000"/>
                </a:solidFill>
                <a:latin typeface="+mj-lt"/>
              </a:rPr>
              <a:t>của</a:t>
            </a:r>
            <a:r>
              <a:rPr lang="en-US" kern="0" dirty="0">
                <a:solidFill>
                  <a:srgbClr val="000000"/>
                </a:solidFill>
                <a:latin typeface="+mj-lt"/>
              </a:rPr>
              <a:t> </a:t>
            </a:r>
            <a:r>
              <a:rPr lang="en-US" kern="0" dirty="0" err="1">
                <a:solidFill>
                  <a:srgbClr val="000000"/>
                </a:solidFill>
                <a:latin typeface="+mj-lt"/>
              </a:rPr>
              <a:t>vật</a:t>
            </a:r>
            <a:r>
              <a:rPr lang="en-US" kern="0" dirty="0">
                <a:solidFill>
                  <a:srgbClr val="000000"/>
                </a:solidFill>
                <a:latin typeface="+mj-lt"/>
              </a:rPr>
              <a:t> </a:t>
            </a:r>
            <a:r>
              <a:rPr lang="en-US" kern="0" dirty="0" err="1">
                <a:solidFill>
                  <a:srgbClr val="000000"/>
                </a:solidFill>
                <a:latin typeface="+mj-lt"/>
              </a:rPr>
              <a:t>chất</a:t>
            </a:r>
            <a:r>
              <a:rPr lang="en-US" kern="0" dirty="0">
                <a:solidFill>
                  <a:srgbClr val="000000"/>
                </a:solidFill>
                <a:latin typeface="+mj-lt"/>
              </a:rPr>
              <a:t> </a:t>
            </a:r>
          </a:p>
        </p:txBody>
      </p:sp>
      <p:pic>
        <p:nvPicPr>
          <p:cNvPr id="3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394" y="-9525"/>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1508885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3197352"/>
            <a:ext cx="10199078" cy="3660648"/>
          </a:xfrm>
          <a:prstGeom prst="rect">
            <a:avLst/>
          </a:prstGeom>
        </p:spPr>
      </p:pic>
      <p:graphicFrame>
        <p:nvGraphicFramePr>
          <p:cNvPr id="3" name="Diagram 2"/>
          <p:cNvGraphicFramePr/>
          <p:nvPr>
            <p:extLst>
              <p:ext uri="{D42A27DB-BD31-4B8C-83A1-F6EECF244321}">
                <p14:modId xmlns:p14="http://schemas.microsoft.com/office/powerpoint/2010/main" val="1401927656"/>
              </p:ext>
            </p:extLst>
          </p:nvPr>
        </p:nvGraphicFramePr>
        <p:xfrm>
          <a:off x="381000" y="1600200"/>
          <a:ext cx="7701547" cy="496327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4" name="Picture 3"/>
          <p:cNvPicPr>
            <a:picLocks noChangeAspect="1"/>
          </p:cNvPicPr>
          <p:nvPr/>
        </p:nvPicPr>
        <p:blipFill>
          <a:blip r:embed="rId8"/>
          <a:stretch>
            <a:fillRect/>
          </a:stretch>
        </p:blipFill>
        <p:spPr>
          <a:xfrm>
            <a:off x="8501423" y="4267200"/>
            <a:ext cx="3403600" cy="2106108"/>
          </a:xfrm>
          <a:prstGeom prst="rect">
            <a:avLst/>
          </a:prstGeom>
          <a:ln>
            <a:noFill/>
          </a:ln>
          <a:effectLst>
            <a:outerShdw blurRad="292100" dist="139700" dir="2700000" algn="tl" rotWithShape="0">
              <a:srgbClr val="333333">
                <a:alpha val="65000"/>
              </a:srgbClr>
            </a:outerShdw>
          </a:effectLst>
        </p:spPr>
      </p:pic>
      <p:pic>
        <p:nvPicPr>
          <p:cNvPr id="5" name="Picture 4"/>
          <p:cNvPicPr>
            <a:picLocks noChangeAspect="1"/>
          </p:cNvPicPr>
          <p:nvPr/>
        </p:nvPicPr>
        <p:blipFill>
          <a:blip r:embed="rId9"/>
          <a:stretch>
            <a:fillRect/>
          </a:stretch>
        </p:blipFill>
        <p:spPr>
          <a:xfrm>
            <a:off x="8483030" y="1653792"/>
            <a:ext cx="3403600" cy="2592387"/>
          </a:xfrm>
          <a:prstGeom prst="rect">
            <a:avLst/>
          </a:prstGeom>
          <a:ln>
            <a:noFill/>
          </a:ln>
          <a:effectLst>
            <a:outerShdw blurRad="292100" dist="139700" dir="2700000" algn="tl" rotWithShape="0">
              <a:srgbClr val="333333">
                <a:alpha val="65000"/>
              </a:srgbClr>
            </a:outerShdw>
          </a:effectLst>
        </p:spPr>
      </p:pic>
      <p:sp>
        <p:nvSpPr>
          <p:cNvPr id="6" name="TextBox 11"/>
          <p:cNvSpPr txBox="1">
            <a:spLocks noChangeArrowheads="1"/>
          </p:cNvSpPr>
          <p:nvPr/>
        </p:nvSpPr>
        <p:spPr bwMode="auto">
          <a:xfrm>
            <a:off x="1508233" y="1219200"/>
            <a:ext cx="792003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3600" kern="0" dirty="0" err="1">
                <a:solidFill>
                  <a:srgbClr val="000000"/>
                </a:solidFill>
              </a:rPr>
              <a:t>Vận</a:t>
            </a:r>
            <a:r>
              <a:rPr lang="en-US" sz="3600" kern="0" dirty="0">
                <a:solidFill>
                  <a:srgbClr val="000000"/>
                </a:solidFill>
              </a:rPr>
              <a:t> </a:t>
            </a:r>
            <a:r>
              <a:rPr lang="en-US" sz="3600" kern="0" dirty="0" err="1">
                <a:solidFill>
                  <a:srgbClr val="000000"/>
                </a:solidFill>
              </a:rPr>
              <a:t>động</a:t>
            </a:r>
            <a:r>
              <a:rPr lang="en-US" sz="3600" kern="0" dirty="0">
                <a:solidFill>
                  <a:srgbClr val="000000"/>
                </a:solidFill>
              </a:rPr>
              <a:t> </a:t>
            </a:r>
            <a:r>
              <a:rPr lang="en-US" sz="3600" kern="0" dirty="0" err="1">
                <a:solidFill>
                  <a:srgbClr val="000000"/>
                </a:solidFill>
              </a:rPr>
              <a:t>và</a:t>
            </a:r>
            <a:r>
              <a:rPr lang="en-US" sz="3600" kern="0" dirty="0">
                <a:solidFill>
                  <a:srgbClr val="000000"/>
                </a:solidFill>
              </a:rPr>
              <a:t> </a:t>
            </a:r>
            <a:r>
              <a:rPr lang="en-US" sz="3600" kern="0" dirty="0" err="1">
                <a:solidFill>
                  <a:srgbClr val="000000"/>
                </a:solidFill>
              </a:rPr>
              <a:t>đứng</a:t>
            </a:r>
            <a:r>
              <a:rPr lang="en-US" sz="3600" kern="0" dirty="0">
                <a:solidFill>
                  <a:srgbClr val="000000"/>
                </a:solidFill>
              </a:rPr>
              <a:t> </a:t>
            </a:r>
            <a:r>
              <a:rPr lang="en-US" sz="3600" kern="0" dirty="0" err="1">
                <a:solidFill>
                  <a:srgbClr val="000000"/>
                </a:solidFill>
              </a:rPr>
              <a:t>im</a:t>
            </a:r>
            <a:r>
              <a:rPr lang="en-US" sz="3600" kern="0" dirty="0">
                <a:solidFill>
                  <a:srgbClr val="000000"/>
                </a:solidFill>
              </a:rPr>
              <a:t> </a:t>
            </a:r>
          </a:p>
        </p:txBody>
      </p:sp>
      <p:pic>
        <p:nvPicPr>
          <p:cNvPr id="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2110260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779" y="0"/>
            <a:ext cx="7033847" cy="6857999"/>
          </a:xfrm>
          <a:prstGeom prst="rect">
            <a:avLst/>
          </a:prstGeom>
        </p:spPr>
      </p:pic>
      <p:sp>
        <p:nvSpPr>
          <p:cNvPr id="3" name="Text Box 6"/>
          <p:cNvSpPr txBox="1">
            <a:spLocks noChangeArrowheads="1"/>
          </p:cNvSpPr>
          <p:nvPr/>
        </p:nvSpPr>
        <p:spPr bwMode="auto">
          <a:xfrm>
            <a:off x="2957956" y="1518052"/>
            <a:ext cx="64452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buFontTx/>
              <a:buNone/>
            </a:pPr>
            <a:r>
              <a:rPr lang="en-US" sz="2800" b="1" dirty="0">
                <a:solidFill>
                  <a:srgbClr val="006600"/>
                </a:solidFill>
                <a:latin typeface="Times New Roman" panose="02020603050405020304" pitchFamily="18" charset="0"/>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Hình</a:t>
            </a:r>
            <a:r>
              <a:rPr lang="en-US" sz="2800" b="1" dirty="0">
                <a:solidFill>
                  <a:srgbClr val="006600"/>
                </a:solidFill>
                <a:latin typeface="+mj-lt"/>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thức</a:t>
            </a:r>
            <a:r>
              <a:rPr lang="en-US" sz="2800" b="1" dirty="0">
                <a:solidFill>
                  <a:srgbClr val="006600"/>
                </a:solidFill>
                <a:latin typeface="+mj-lt"/>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tồn</a:t>
            </a:r>
            <a:r>
              <a:rPr lang="en-US" sz="2800" b="1" dirty="0">
                <a:solidFill>
                  <a:srgbClr val="006600"/>
                </a:solidFill>
                <a:latin typeface="+mj-lt"/>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tại</a:t>
            </a:r>
            <a:r>
              <a:rPr lang="en-US" sz="2800" b="1" dirty="0">
                <a:solidFill>
                  <a:srgbClr val="006600"/>
                </a:solidFill>
                <a:latin typeface="+mj-lt"/>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của</a:t>
            </a:r>
            <a:r>
              <a:rPr lang="en-US" sz="2800" b="1" dirty="0">
                <a:solidFill>
                  <a:srgbClr val="006600"/>
                </a:solidFill>
                <a:latin typeface="+mj-lt"/>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vật</a:t>
            </a:r>
            <a:r>
              <a:rPr lang="en-US" sz="2800" b="1" dirty="0">
                <a:solidFill>
                  <a:srgbClr val="006600"/>
                </a:solidFill>
                <a:latin typeface="+mj-lt"/>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chất</a:t>
            </a:r>
            <a:endParaRPr lang="en-US" sz="2800" b="1" dirty="0">
              <a:solidFill>
                <a:srgbClr val="006600"/>
              </a:solidFill>
              <a:latin typeface="+mj-lt"/>
              <a:ea typeface="SimSun" panose="02010600030101010101" pitchFamily="2" charset="-122"/>
              <a:cs typeface="Times New Roman" panose="02020603050405020304" pitchFamily="18" charset="0"/>
            </a:endParaRPr>
          </a:p>
        </p:txBody>
      </p:sp>
      <p:sp>
        <p:nvSpPr>
          <p:cNvPr id="4" name="Text Box 6"/>
          <p:cNvSpPr txBox="1">
            <a:spLocks noChangeArrowheads="1"/>
          </p:cNvSpPr>
          <p:nvPr/>
        </p:nvSpPr>
        <p:spPr bwMode="auto">
          <a:xfrm>
            <a:off x="4076356" y="1965403"/>
            <a:ext cx="43926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C00000"/>
                </a:solidFill>
                <a:latin typeface="+mj-lt"/>
                <a:ea typeface="SimSun" panose="02010600030101010101" pitchFamily="2" charset="-122"/>
                <a:cs typeface="Times New Roman" panose="02020603050405020304" pitchFamily="18" charset="0"/>
              </a:rPr>
              <a:t>Không</a:t>
            </a:r>
            <a:r>
              <a:rPr lang="en-US" sz="2400" b="1" dirty="0">
                <a:solidFill>
                  <a:srgbClr val="C00000"/>
                </a:solidFill>
                <a:latin typeface="+mj-lt"/>
                <a:ea typeface="SimSun" panose="02010600030101010101" pitchFamily="2" charset="-122"/>
                <a:cs typeface="Times New Roman" panose="02020603050405020304" pitchFamily="18" charset="0"/>
              </a:rPr>
              <a:t> </a:t>
            </a:r>
            <a:r>
              <a:rPr lang="en-US" sz="2400" b="1" dirty="0" err="1">
                <a:solidFill>
                  <a:srgbClr val="C00000"/>
                </a:solidFill>
                <a:latin typeface="+mj-lt"/>
                <a:ea typeface="SimSun" panose="02010600030101010101" pitchFamily="2" charset="-122"/>
                <a:cs typeface="Times New Roman" panose="02020603050405020304" pitchFamily="18" charset="0"/>
              </a:rPr>
              <a:t>gian</a:t>
            </a:r>
            <a:r>
              <a:rPr lang="en-US" sz="2400" b="1" dirty="0">
                <a:solidFill>
                  <a:srgbClr val="C00000"/>
                </a:solidFill>
                <a:latin typeface="+mj-lt"/>
                <a:ea typeface="SimSun" panose="02010600030101010101" pitchFamily="2" charset="-122"/>
                <a:cs typeface="Times New Roman" panose="02020603050405020304" pitchFamily="18" charset="0"/>
              </a:rPr>
              <a:t>, </a:t>
            </a:r>
            <a:r>
              <a:rPr lang="en-US" sz="2400" b="1" dirty="0" err="1">
                <a:solidFill>
                  <a:srgbClr val="C00000"/>
                </a:solidFill>
                <a:latin typeface="+mj-lt"/>
                <a:ea typeface="SimSun" panose="02010600030101010101" pitchFamily="2" charset="-122"/>
                <a:cs typeface="Times New Roman" panose="02020603050405020304" pitchFamily="18" charset="0"/>
              </a:rPr>
              <a:t>thời</a:t>
            </a:r>
            <a:r>
              <a:rPr lang="en-US" sz="2400" b="1" dirty="0">
                <a:solidFill>
                  <a:srgbClr val="C00000"/>
                </a:solidFill>
                <a:latin typeface="+mj-lt"/>
                <a:ea typeface="SimSun" panose="02010600030101010101" pitchFamily="2" charset="-122"/>
                <a:cs typeface="Times New Roman" panose="02020603050405020304" pitchFamily="18" charset="0"/>
              </a:rPr>
              <a:t> </a:t>
            </a:r>
            <a:r>
              <a:rPr lang="en-US" sz="2400" b="1" dirty="0" err="1">
                <a:solidFill>
                  <a:srgbClr val="C00000"/>
                </a:solidFill>
                <a:latin typeface="+mj-lt"/>
                <a:ea typeface="SimSun" panose="02010600030101010101" pitchFamily="2" charset="-122"/>
                <a:cs typeface="Times New Roman" panose="02020603050405020304" pitchFamily="18" charset="0"/>
              </a:rPr>
              <a:t>gian</a:t>
            </a:r>
            <a:endParaRPr lang="en-US" sz="2400" b="1" dirty="0">
              <a:solidFill>
                <a:srgbClr val="C00000"/>
              </a:solidFill>
              <a:latin typeface="+mj-lt"/>
              <a:ea typeface="SimSun" panose="02010600030101010101" pitchFamily="2" charset="-122"/>
              <a:cs typeface="Times New Roman" panose="02020603050405020304" pitchFamily="18" charset="0"/>
            </a:endParaRPr>
          </a:p>
        </p:txBody>
      </p:sp>
      <p:sp>
        <p:nvSpPr>
          <p:cNvPr id="5" name="Text Box 12"/>
          <p:cNvSpPr txBox="1">
            <a:spLocks noChangeArrowheads="1"/>
          </p:cNvSpPr>
          <p:nvPr/>
        </p:nvSpPr>
        <p:spPr bwMode="auto">
          <a:xfrm>
            <a:off x="3581399" y="2534891"/>
            <a:ext cx="4393537" cy="4047262"/>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Tx/>
              <a:buNone/>
            </a:pPr>
            <a:r>
              <a:rPr lang="en-US" sz="2600" b="1" dirty="0">
                <a:solidFill>
                  <a:srgbClr val="CD134D"/>
                </a:solidFill>
                <a:latin typeface="Times New Roman" panose="02020603050405020304" pitchFamily="18" charset="0"/>
                <a:ea typeface="SimSun" panose="02010600030101010101" pitchFamily="2" charset="-122"/>
                <a:cs typeface="Times New Roman" panose="02020603050405020304" pitchFamily="18" charset="0"/>
                <a:sym typeface="Wingdings" panose="05000000000000000000" pitchFamily="2" charset="2"/>
              </a:rPr>
              <a:t></a:t>
            </a:r>
            <a:r>
              <a:rPr lang="en-US" sz="2400" b="1" i="1" dirty="0">
                <a:solidFill>
                  <a:srgbClr val="CD134D"/>
                </a:solidFill>
                <a:ea typeface="SimSun" panose="02010600030101010101" pitchFamily="2" charset="-122"/>
                <a:cs typeface="Arial" panose="020B0604020202020204" pitchFamily="34" charset="0"/>
                <a:sym typeface="Wingdings" panose="05000000000000000000" pitchFamily="2" charset="2"/>
              </a:rPr>
              <a:t> </a:t>
            </a:r>
            <a:r>
              <a:rPr lang="en-US" sz="2200" b="1" i="1" dirty="0" err="1">
                <a:solidFill>
                  <a:srgbClr val="CD134D"/>
                </a:solidFill>
                <a:ea typeface="SimSun" panose="02010600030101010101" pitchFamily="2" charset="-122"/>
                <a:cs typeface="Arial" panose="020B0604020202020204" pitchFamily="34" charset="0"/>
                <a:sym typeface="Wingdings" panose="05000000000000000000" pitchFamily="2" charset="2"/>
              </a:rPr>
              <a:t>Không</a:t>
            </a:r>
            <a:r>
              <a:rPr lang="en-US" sz="2200" b="1" i="1" dirty="0">
                <a:solidFill>
                  <a:srgbClr val="CD134D"/>
                </a:solidFill>
                <a:ea typeface="SimSun" panose="02010600030101010101" pitchFamily="2" charset="-122"/>
                <a:cs typeface="Arial" panose="020B0604020202020204" pitchFamily="34" charset="0"/>
                <a:sym typeface="Wingdings" panose="05000000000000000000" pitchFamily="2" charset="2"/>
              </a:rPr>
              <a:t> </a:t>
            </a:r>
            <a:r>
              <a:rPr lang="en-US" sz="2200" b="1" i="1" dirty="0" err="1">
                <a:solidFill>
                  <a:srgbClr val="CD134D"/>
                </a:solidFill>
                <a:ea typeface="SimSun" panose="02010600030101010101" pitchFamily="2" charset="-122"/>
                <a:cs typeface="Arial" panose="020B0604020202020204" pitchFamily="34" charset="0"/>
                <a:sym typeface="Wingdings" panose="05000000000000000000" pitchFamily="2" charset="2"/>
              </a:rPr>
              <a:t>gian</a:t>
            </a:r>
            <a:r>
              <a:rPr lang="en-US" sz="2200" b="1" i="1" dirty="0">
                <a:solidFill>
                  <a:srgbClr val="CD134D"/>
                </a:solidFill>
                <a:ea typeface="SimSun" panose="02010600030101010101" pitchFamily="2" charset="-122"/>
                <a:cs typeface="Arial" panose="020B0604020202020204" pitchFamily="34" charset="0"/>
                <a:sym typeface="Wingdings" panose="05000000000000000000" pitchFamily="2" charset="2"/>
              </a:rPr>
              <a:t>:</a:t>
            </a:r>
            <a:r>
              <a:rPr lang="en-US" sz="2200" b="1"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Là</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hình</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thức</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tồn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tại</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của</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vật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chất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xét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về</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mặt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b="1" i="1" u="sng" dirty="0" err="1">
                <a:solidFill>
                  <a:srgbClr val="0033CC"/>
                </a:solidFill>
                <a:ea typeface="SimSun" panose="02010600030101010101" pitchFamily="2" charset="-122"/>
                <a:cs typeface="Arial" panose="020B0604020202020204" pitchFamily="34" charset="0"/>
                <a:sym typeface="Wingdings" panose="05000000000000000000" pitchFamily="2" charset="2"/>
              </a:rPr>
              <a:t>quảng</a:t>
            </a:r>
            <a:r>
              <a:rPr lang="en-US" sz="2200" b="1" i="1" u="sng" dirty="0">
                <a:solidFill>
                  <a:srgbClr val="0033CC"/>
                </a:solidFill>
                <a:ea typeface="SimSun" panose="02010600030101010101" pitchFamily="2" charset="-122"/>
                <a:cs typeface="Arial" panose="020B0604020202020204" pitchFamily="34" charset="0"/>
                <a:sym typeface="Wingdings" panose="05000000000000000000" pitchFamily="2" charset="2"/>
              </a:rPr>
              <a:t> </a:t>
            </a:r>
            <a:r>
              <a:rPr lang="en-US" sz="2200" b="1" i="1" u="sng" dirty="0" err="1">
                <a:solidFill>
                  <a:srgbClr val="0033CC"/>
                </a:solidFill>
                <a:ea typeface="SimSun" panose="02010600030101010101" pitchFamily="2" charset="-122"/>
                <a:cs typeface="Arial" panose="020B0604020202020204" pitchFamily="34" charset="0"/>
                <a:sym typeface="Wingdings" panose="05000000000000000000" pitchFamily="2" charset="2"/>
              </a:rPr>
              <a:t>tính</a:t>
            </a:r>
            <a:r>
              <a:rPr lang="en-US" sz="2200" i="1" dirty="0">
                <a:solidFill>
                  <a:srgbClr val="FF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Các</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sự</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vật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hiện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tượng</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tồn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tại</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với</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kết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cấu</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qui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mô</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khác</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nhau</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trong</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một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không</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gian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nhất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định</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và</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tác</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động</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qua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lại</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lẫn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nhau</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a:t>
            </a:r>
          </a:p>
          <a:p>
            <a:pPr algn="just" fontAlgn="base">
              <a:spcBef>
                <a:spcPct val="50000"/>
              </a:spcBef>
              <a:spcAft>
                <a:spcPct val="0"/>
              </a:spcAft>
              <a:buClrTx/>
              <a:buFontTx/>
              <a:buNone/>
            </a:pPr>
            <a:r>
              <a:rPr lang="en-US" sz="2200" b="1" dirty="0">
                <a:solidFill>
                  <a:srgbClr val="CD134D"/>
                </a:solidFill>
                <a:ea typeface="SimSun" panose="02010600030101010101" pitchFamily="2" charset="-122"/>
                <a:cs typeface="Arial" panose="020B0604020202020204" pitchFamily="34" charset="0"/>
                <a:sym typeface="Wingdings" panose="05000000000000000000" pitchFamily="2" charset="2"/>
              </a:rPr>
              <a:t> </a:t>
            </a:r>
            <a:r>
              <a:rPr lang="en-US" sz="2200" b="1" i="1" dirty="0" err="1">
                <a:solidFill>
                  <a:srgbClr val="CD134D"/>
                </a:solidFill>
                <a:ea typeface="SimSun" panose="02010600030101010101" pitchFamily="2" charset="-122"/>
                <a:cs typeface="Arial" panose="020B0604020202020204" pitchFamily="34" charset="0"/>
                <a:sym typeface="Wingdings" panose="05000000000000000000" pitchFamily="2" charset="2"/>
              </a:rPr>
              <a:t>Thời</a:t>
            </a:r>
            <a:r>
              <a:rPr lang="en-US" sz="2200" b="1" i="1" dirty="0">
                <a:solidFill>
                  <a:srgbClr val="CD134D"/>
                </a:solidFill>
                <a:ea typeface="SimSun" panose="02010600030101010101" pitchFamily="2" charset="-122"/>
                <a:cs typeface="Arial" panose="020B0604020202020204" pitchFamily="34" charset="0"/>
                <a:sym typeface="Wingdings" panose="05000000000000000000" pitchFamily="2" charset="2"/>
              </a:rPr>
              <a:t> </a:t>
            </a:r>
            <a:r>
              <a:rPr lang="en-US" sz="2200" b="1" i="1" dirty="0" err="1">
                <a:solidFill>
                  <a:srgbClr val="CD134D"/>
                </a:solidFill>
                <a:ea typeface="SimSun" panose="02010600030101010101" pitchFamily="2" charset="-122"/>
                <a:cs typeface="Arial" panose="020B0604020202020204" pitchFamily="34" charset="0"/>
                <a:sym typeface="Wingdings" panose="05000000000000000000" pitchFamily="2" charset="2"/>
              </a:rPr>
              <a:t>gian</a:t>
            </a:r>
            <a:r>
              <a:rPr lang="en-US" sz="2200" b="1" i="1" dirty="0">
                <a:solidFill>
                  <a:srgbClr val="CD134D"/>
                </a:solidFill>
                <a:ea typeface="SimSun" panose="02010600030101010101" pitchFamily="2" charset="-122"/>
                <a:cs typeface="Arial" panose="020B0604020202020204" pitchFamily="34" charset="0"/>
                <a:sym typeface="Wingdings" panose="05000000000000000000" pitchFamily="2" charset="2"/>
              </a:rPr>
              <a:t>:</a:t>
            </a:r>
            <a:r>
              <a:rPr lang="en-US" sz="2200" b="1"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Là</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hình</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thức</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tồn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tại</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của</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vật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chất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xét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về</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mặt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b="1" i="1" u="sng" dirty="0" err="1">
                <a:solidFill>
                  <a:srgbClr val="0033CC"/>
                </a:solidFill>
                <a:ea typeface="SimSun" panose="02010600030101010101" pitchFamily="2" charset="-122"/>
                <a:cs typeface="Arial" panose="020B0604020202020204" pitchFamily="34" charset="0"/>
                <a:sym typeface="Wingdings" panose="05000000000000000000" pitchFamily="2" charset="2"/>
              </a:rPr>
              <a:t>trường</a:t>
            </a:r>
            <a:r>
              <a:rPr lang="en-US" sz="2200" b="1" i="1" u="sng" dirty="0">
                <a:solidFill>
                  <a:srgbClr val="0033CC"/>
                </a:solidFill>
                <a:ea typeface="SimSun" panose="02010600030101010101" pitchFamily="2" charset="-122"/>
                <a:cs typeface="Arial" panose="020B0604020202020204" pitchFamily="34" charset="0"/>
                <a:sym typeface="Wingdings" panose="05000000000000000000" pitchFamily="2" charset="2"/>
              </a:rPr>
              <a:t> </a:t>
            </a:r>
            <a:r>
              <a:rPr lang="en-US" sz="2200" b="1" i="1" u="sng" dirty="0" err="1">
                <a:solidFill>
                  <a:srgbClr val="0033CC"/>
                </a:solidFill>
                <a:ea typeface="SimSun" panose="02010600030101010101" pitchFamily="2" charset="-122"/>
                <a:cs typeface="Arial" panose="020B0604020202020204" pitchFamily="34" charset="0"/>
                <a:sym typeface="Wingdings" panose="05000000000000000000" pitchFamily="2" charset="2"/>
              </a:rPr>
              <a:t>tính</a:t>
            </a:r>
            <a:r>
              <a:rPr lang="en-US" sz="2200" b="1" dirty="0">
                <a:solidFill>
                  <a:srgbClr val="0033CC"/>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Đó</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là</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b="1" dirty="0" err="1">
                <a:solidFill>
                  <a:srgbClr val="006600"/>
                </a:solidFill>
                <a:ea typeface="SimSun" panose="02010600030101010101" pitchFamily="2" charset="-122"/>
                <a:cs typeface="Arial" panose="020B0604020202020204" pitchFamily="34" charset="0"/>
                <a:sym typeface="Wingdings" panose="05000000000000000000" pitchFamily="2" charset="2"/>
              </a:rPr>
              <a:t>độ</a:t>
            </a:r>
            <a:r>
              <a:rPr lang="en-US" sz="2200" b="1" dirty="0">
                <a:solidFill>
                  <a:srgbClr val="006600"/>
                </a:solidFill>
                <a:ea typeface="SimSun" panose="02010600030101010101" pitchFamily="2" charset="-122"/>
                <a:cs typeface="Arial" panose="020B0604020202020204" pitchFamily="34" charset="0"/>
                <a:sym typeface="Wingdings" panose="05000000000000000000" pitchFamily="2" charset="2"/>
              </a:rPr>
              <a:t> </a:t>
            </a:r>
            <a:r>
              <a:rPr lang="en-US" sz="2200" b="1" dirty="0" err="1">
                <a:solidFill>
                  <a:srgbClr val="006600"/>
                </a:solidFill>
                <a:ea typeface="SimSun" panose="02010600030101010101" pitchFamily="2" charset="-122"/>
                <a:cs typeface="Arial" panose="020B0604020202020204" pitchFamily="34" charset="0"/>
                <a:sym typeface="Wingdings" panose="05000000000000000000" pitchFamily="2" charset="2"/>
              </a:rPr>
              <a:t>dài</a:t>
            </a:r>
            <a:r>
              <a:rPr lang="en-US" sz="2200" b="1" dirty="0">
                <a:solidFill>
                  <a:srgbClr val="006600"/>
                </a:solidFill>
                <a:ea typeface="SimSun" panose="02010600030101010101" pitchFamily="2" charset="-122"/>
                <a:cs typeface="Arial" panose="020B0604020202020204" pitchFamily="34" charset="0"/>
                <a:sym typeface="Wingdings" panose="05000000000000000000" pitchFamily="2" charset="2"/>
              </a:rPr>
              <a:t> </a:t>
            </a:r>
            <a:r>
              <a:rPr lang="en-US" sz="2200" b="1" dirty="0" err="1">
                <a:solidFill>
                  <a:srgbClr val="006600"/>
                </a:solidFill>
                <a:ea typeface="SimSun" panose="02010600030101010101" pitchFamily="2" charset="-122"/>
                <a:cs typeface="Arial" panose="020B0604020202020204" pitchFamily="34" charset="0"/>
                <a:sym typeface="Wingdings" panose="05000000000000000000" pitchFamily="2" charset="2"/>
              </a:rPr>
              <a:t>diễn</a:t>
            </a:r>
            <a:r>
              <a:rPr lang="en-US" sz="2200" b="1" dirty="0">
                <a:solidFill>
                  <a:srgbClr val="006600"/>
                </a:solidFill>
                <a:ea typeface="SimSun" panose="02010600030101010101" pitchFamily="2" charset="-122"/>
                <a:cs typeface="Arial" panose="020B0604020202020204" pitchFamily="34" charset="0"/>
                <a:sym typeface="Wingdings" panose="05000000000000000000" pitchFamily="2" charset="2"/>
              </a:rPr>
              <a:t> </a:t>
            </a:r>
            <a:r>
              <a:rPr lang="en-US" sz="2200" b="1" dirty="0" err="1">
                <a:solidFill>
                  <a:srgbClr val="006600"/>
                </a:solidFill>
                <a:ea typeface="SimSun" panose="02010600030101010101" pitchFamily="2" charset="-122"/>
                <a:cs typeface="Arial" panose="020B0604020202020204" pitchFamily="34" charset="0"/>
                <a:sym typeface="Wingdings" panose="05000000000000000000" pitchFamily="2" charset="2"/>
              </a:rPr>
              <a:t>biến</a:t>
            </a:r>
            <a:r>
              <a:rPr lang="en-US" sz="2200" b="1" dirty="0">
                <a:solidFill>
                  <a:srgbClr val="0066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của</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các</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sự</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vật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hiện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tượng</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với</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sự</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vận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động</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a:t>
            </a:r>
          </a:p>
        </p:txBody>
      </p:sp>
      <p:pic>
        <p:nvPicPr>
          <p:cNvPr id="6"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747268">
            <a:off x="9008985" y="2275433"/>
            <a:ext cx="2736850" cy="2307133"/>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a:extLst>
            <a:ext uri="{909E8E84-426E-40DD-AFC4-6F175D3DCCD1}">
              <a14:hiddenFill xmlns:a14="http://schemas.microsoft.com/office/drawing/2010/main">
                <a:solidFill>
                  <a:srgbClr val="FFFFFF"/>
                </a:solidFill>
              </a14:hiddenFill>
            </a:ext>
          </a:extLst>
        </p:spPr>
      </p:pic>
      <p:pic>
        <p:nvPicPr>
          <p:cNvPr id="7" name="Picture 10" descr="Ảnh20"/>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8943235" y="3693334"/>
            <a:ext cx="1152525" cy="86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9" descr="j0286668"/>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0012330" y="3693334"/>
            <a:ext cx="1008062"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descr="neptun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687790">
            <a:off x="8643905" y="4571165"/>
            <a:ext cx="2736850" cy="2035175"/>
          </a:xfrm>
          <a:prstGeom prst="rect">
            <a:avLst/>
          </a:prstGeom>
          <a:solidFill>
            <a:srgbClr val="FFFFFF">
              <a:shade val="85000"/>
            </a:srgbClr>
          </a:solidFill>
          <a:ln w="190500" cap="sq">
            <a:solidFill>
              <a:srgbClr val="FFFFFF"/>
            </a:solidFill>
            <a:miter lim="800000"/>
          </a:ln>
          <a:effectLst>
            <a:outerShdw blurRad="65000" dist="50800" dir="12900000" kx="195000" ky="145000" algn="tl" rotWithShape="0">
              <a:srgbClr val="000000">
                <a:alpha val="30000"/>
              </a:srgbClr>
            </a:outerShdw>
          </a:effectLst>
          <a:scene3d>
            <a:camera prst="orthographicFront">
              <a:rot lat="0" lon="0" rev="360000"/>
            </a:camera>
            <a:lightRig rig="twoPt" dir="t">
              <a:rot lat="0" lon="0" rev="7200000"/>
            </a:lightRig>
          </a:scene3d>
          <a:sp3d contourW="12700">
            <a:bevelT w="25400" h="19050"/>
            <a:contourClr>
              <a:srgbClr val="969696"/>
            </a:contourClr>
          </a:sp3d>
        </p:spPr>
      </p:pic>
      <p:pic>
        <p:nvPicPr>
          <p:cNvPr id="10"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6825016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5410" name="Picture 2" descr="Tải hình ảnh hinh nen powerpoint chuyen nghiep ve tai chinh 145ad9448d16048  tại kho hình nền, ảnh đẹp khoanh24.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6"/>
          <p:cNvSpPr txBox="1">
            <a:spLocks noChangeArrowheads="1"/>
          </p:cNvSpPr>
          <p:nvPr/>
        </p:nvSpPr>
        <p:spPr bwMode="auto">
          <a:xfrm>
            <a:off x="3276600" y="1308258"/>
            <a:ext cx="69135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0033CC"/>
                </a:solidFill>
                <a:ea typeface="SimSun" panose="02010600030101010101" pitchFamily="2" charset="-122"/>
                <a:cs typeface="Arial" panose="020B0604020202020204" pitchFamily="34" charset="0"/>
              </a:rPr>
              <a:t>Tính</a:t>
            </a:r>
            <a:r>
              <a:rPr lang="en-US" sz="2400" b="1" dirty="0">
                <a:solidFill>
                  <a:srgbClr val="0033CC"/>
                </a:solidFill>
                <a:ea typeface="SimSun" panose="02010600030101010101" pitchFamily="2" charset="-122"/>
                <a:cs typeface="Arial" panose="020B0604020202020204" pitchFamily="34" charset="0"/>
              </a:rPr>
              <a:t> </a:t>
            </a:r>
            <a:r>
              <a:rPr lang="en-US" sz="2400" b="1" dirty="0" err="1">
                <a:solidFill>
                  <a:srgbClr val="0033CC"/>
                </a:solidFill>
                <a:ea typeface="SimSun" panose="02010600030101010101" pitchFamily="2" charset="-122"/>
                <a:cs typeface="Arial" panose="020B0604020202020204" pitchFamily="34" charset="0"/>
              </a:rPr>
              <a:t>chất</a:t>
            </a:r>
            <a:r>
              <a:rPr lang="en-US" sz="2400" b="1" dirty="0">
                <a:solidFill>
                  <a:srgbClr val="0033CC"/>
                </a:solidFill>
                <a:ea typeface="SimSun" panose="02010600030101010101" pitchFamily="2" charset="-122"/>
                <a:cs typeface="Arial" panose="020B0604020202020204" pitchFamily="34" charset="0"/>
              </a:rPr>
              <a:t> </a:t>
            </a:r>
            <a:r>
              <a:rPr lang="en-US" sz="2400" b="1" dirty="0" err="1">
                <a:solidFill>
                  <a:srgbClr val="0033CC"/>
                </a:solidFill>
                <a:ea typeface="SimSun" panose="02010600030101010101" pitchFamily="2" charset="-122"/>
                <a:cs typeface="Arial" panose="020B0604020202020204" pitchFamily="34" charset="0"/>
              </a:rPr>
              <a:t>của</a:t>
            </a:r>
            <a:r>
              <a:rPr lang="en-US" sz="2400" b="1" dirty="0">
                <a:solidFill>
                  <a:srgbClr val="0033CC"/>
                </a:solidFill>
                <a:ea typeface="SimSun" panose="02010600030101010101" pitchFamily="2" charset="-122"/>
                <a:cs typeface="Arial" panose="020B0604020202020204" pitchFamily="34" charset="0"/>
              </a:rPr>
              <a:t> </a:t>
            </a:r>
            <a:r>
              <a:rPr lang="en-US" sz="2400" b="1" dirty="0" err="1">
                <a:solidFill>
                  <a:srgbClr val="0033CC"/>
                </a:solidFill>
                <a:ea typeface="SimSun" panose="02010600030101010101" pitchFamily="2" charset="-122"/>
                <a:cs typeface="Arial" panose="020B0604020202020204" pitchFamily="34" charset="0"/>
              </a:rPr>
              <a:t>không</a:t>
            </a:r>
            <a:r>
              <a:rPr lang="en-US" sz="2400" b="1" dirty="0">
                <a:solidFill>
                  <a:srgbClr val="0033CC"/>
                </a:solidFill>
                <a:ea typeface="SimSun" panose="02010600030101010101" pitchFamily="2" charset="-122"/>
                <a:cs typeface="Arial" panose="020B0604020202020204" pitchFamily="34" charset="0"/>
              </a:rPr>
              <a:t> </a:t>
            </a:r>
            <a:r>
              <a:rPr lang="en-US" sz="2400" b="1" dirty="0" err="1">
                <a:solidFill>
                  <a:srgbClr val="0033CC"/>
                </a:solidFill>
                <a:ea typeface="SimSun" panose="02010600030101010101" pitchFamily="2" charset="-122"/>
                <a:cs typeface="Arial" panose="020B0604020202020204" pitchFamily="34" charset="0"/>
              </a:rPr>
              <a:t>gian</a:t>
            </a:r>
            <a:r>
              <a:rPr lang="en-US" sz="2400" b="1" dirty="0">
                <a:solidFill>
                  <a:srgbClr val="0033CC"/>
                </a:solidFill>
                <a:ea typeface="SimSun" panose="02010600030101010101" pitchFamily="2" charset="-122"/>
                <a:cs typeface="Arial" panose="020B0604020202020204" pitchFamily="34" charset="0"/>
              </a:rPr>
              <a:t>, </a:t>
            </a:r>
            <a:r>
              <a:rPr lang="en-US" sz="2400" b="1" dirty="0" err="1">
                <a:solidFill>
                  <a:srgbClr val="0033CC"/>
                </a:solidFill>
                <a:ea typeface="SimSun" panose="02010600030101010101" pitchFamily="2" charset="-122"/>
                <a:cs typeface="Arial" panose="020B0604020202020204" pitchFamily="34" charset="0"/>
              </a:rPr>
              <a:t>thời</a:t>
            </a:r>
            <a:r>
              <a:rPr lang="en-US" sz="2400" b="1" dirty="0">
                <a:solidFill>
                  <a:srgbClr val="0033CC"/>
                </a:solidFill>
                <a:ea typeface="SimSun" panose="02010600030101010101" pitchFamily="2" charset="-122"/>
                <a:cs typeface="Arial" panose="020B0604020202020204" pitchFamily="34" charset="0"/>
              </a:rPr>
              <a:t> </a:t>
            </a:r>
            <a:r>
              <a:rPr lang="en-US" sz="2400" b="1" dirty="0" err="1">
                <a:solidFill>
                  <a:srgbClr val="0033CC"/>
                </a:solidFill>
                <a:ea typeface="SimSun" panose="02010600030101010101" pitchFamily="2" charset="-122"/>
                <a:cs typeface="Arial" panose="020B0604020202020204" pitchFamily="34" charset="0"/>
              </a:rPr>
              <a:t>gian</a:t>
            </a:r>
            <a:endParaRPr lang="en-US" sz="2400" b="1" dirty="0">
              <a:solidFill>
                <a:srgbClr val="0033CC"/>
              </a:solidFill>
              <a:ea typeface="SimSun" panose="02010600030101010101" pitchFamily="2" charset="-122"/>
              <a:cs typeface="Arial" panose="020B0604020202020204" pitchFamily="34" charset="0"/>
            </a:endParaRPr>
          </a:p>
        </p:txBody>
      </p:sp>
      <p:grpSp>
        <p:nvGrpSpPr>
          <p:cNvPr id="4" name="Group 26"/>
          <p:cNvGrpSpPr>
            <a:grpSpLocks/>
          </p:cNvGrpSpPr>
          <p:nvPr/>
        </p:nvGrpSpPr>
        <p:grpSpPr bwMode="auto">
          <a:xfrm>
            <a:off x="558108" y="1884038"/>
            <a:ext cx="2344737" cy="3561362"/>
            <a:chOff x="326245" y="2076413"/>
            <a:chExt cx="2413471" cy="3044878"/>
          </a:xfrm>
        </p:grpSpPr>
        <p:sp>
          <p:nvSpPr>
            <p:cNvPr id="5" name="Text Box 2"/>
            <p:cNvSpPr txBox="1">
              <a:spLocks noChangeArrowheads="1"/>
            </p:cNvSpPr>
            <p:nvPr/>
          </p:nvSpPr>
          <p:spPr bwMode="auto">
            <a:xfrm rot="10788493" flipV="1">
              <a:off x="613583" y="4726579"/>
              <a:ext cx="1491303" cy="394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ts val="200"/>
                </a:spcBef>
                <a:spcAft>
                  <a:spcPts val="200"/>
                </a:spcAft>
                <a:buClrTx/>
                <a:buNone/>
              </a:pPr>
              <a:r>
                <a:rPr lang="en-US" sz="2400" b="1">
                  <a:solidFill>
                    <a:srgbClr val="333300"/>
                  </a:solidFill>
                  <a:ea typeface="SimSun" panose="02010600030101010101" pitchFamily="2" charset="-122"/>
                  <a:cs typeface="Arial" panose="020B0604020202020204" pitchFamily="34" charset="0"/>
                </a:rPr>
                <a:t>V.I.Lênin</a:t>
              </a:r>
            </a:p>
          </p:txBody>
        </p:sp>
        <p:pic>
          <p:nvPicPr>
            <p:cNvPr id="6" name="Picture 5" descr="列宁"/>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6245" y="2076413"/>
              <a:ext cx="2413471" cy="2648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 name="Group 2"/>
          <p:cNvGrpSpPr>
            <a:grpSpLocks/>
          </p:cNvGrpSpPr>
          <p:nvPr/>
        </p:nvGrpSpPr>
        <p:grpSpPr bwMode="auto">
          <a:xfrm>
            <a:off x="3480219" y="1884038"/>
            <a:ext cx="7680960" cy="3069770"/>
            <a:chOff x="3160548" y="2060848"/>
            <a:chExt cx="5804291" cy="2700943"/>
          </a:xfrm>
        </p:grpSpPr>
        <p:sp>
          <p:nvSpPr>
            <p:cNvPr id="8" name="Rounded Rectangle 7"/>
            <p:cNvSpPr/>
            <p:nvPr/>
          </p:nvSpPr>
          <p:spPr bwMode="auto">
            <a:xfrm>
              <a:off x="4140101" y="3068734"/>
              <a:ext cx="4824738" cy="882496"/>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400" b="1" dirty="0" err="1">
                  <a:solidFill>
                    <a:srgbClr val="006600"/>
                  </a:solidFill>
                  <a:latin typeface="Arial" panose="020B0604020202020204" pitchFamily="34" charset="0"/>
                  <a:cs typeface="Arial" panose="020B0604020202020204" pitchFamily="34" charset="0"/>
                </a:rPr>
                <a:t>Tính</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vĩnh</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cửu</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vô</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tận</a:t>
              </a:r>
              <a:endParaRPr lang="en-US" sz="2400" b="1" dirty="0">
                <a:solidFill>
                  <a:srgbClr val="006600"/>
                </a:solidFill>
                <a:latin typeface="Arial" panose="020B0604020202020204" pitchFamily="34" charset="0"/>
                <a:cs typeface="Arial" panose="020B0604020202020204" pitchFamily="34" charset="0"/>
              </a:endParaRPr>
            </a:p>
          </p:txBody>
        </p:sp>
        <p:sp>
          <p:nvSpPr>
            <p:cNvPr id="9" name="Rounded Rectangle 8"/>
            <p:cNvSpPr/>
            <p:nvPr/>
          </p:nvSpPr>
          <p:spPr bwMode="auto">
            <a:xfrm>
              <a:off x="3168486" y="4063924"/>
              <a:ext cx="5783653" cy="697867"/>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400" b="1" dirty="0" err="1">
                  <a:solidFill>
                    <a:srgbClr val="000000"/>
                  </a:solidFill>
                  <a:latin typeface="Arial" panose="020B0604020202020204" pitchFamily="34" charset="0"/>
                  <a:cs typeface="Arial" panose="020B0604020202020204" pitchFamily="34" charset="0"/>
                </a:rPr>
                <a:t>Tính</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ba</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chiều</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của</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không</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gian</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một</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chiều</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của</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thời</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gian</a:t>
              </a:r>
              <a:endParaRPr lang="en-US" sz="2400" b="1" dirty="0">
                <a:solidFill>
                  <a:srgbClr val="000000"/>
                </a:solidFill>
                <a:latin typeface="Arial" panose="020B0604020202020204" pitchFamily="34" charset="0"/>
                <a:cs typeface="Arial" panose="020B0604020202020204" pitchFamily="34" charset="0"/>
              </a:endParaRPr>
            </a:p>
          </p:txBody>
        </p:sp>
        <p:sp>
          <p:nvSpPr>
            <p:cNvPr id="10" name="Rounded Rectangle 9"/>
            <p:cNvSpPr/>
            <p:nvPr/>
          </p:nvSpPr>
          <p:spPr bwMode="auto">
            <a:xfrm>
              <a:off x="4140101" y="2060848"/>
              <a:ext cx="4824738" cy="882496"/>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400" b="1" dirty="0" err="1">
                  <a:solidFill>
                    <a:srgbClr val="006600"/>
                  </a:solidFill>
                  <a:latin typeface="Arial" panose="020B0604020202020204" pitchFamily="34" charset="0"/>
                  <a:cs typeface="Arial" panose="020B0604020202020204" pitchFamily="34" charset="0"/>
                </a:rPr>
                <a:t>Tính</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khách</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quan</a:t>
              </a:r>
              <a:endParaRPr lang="en-US" sz="2400" b="1" dirty="0">
                <a:solidFill>
                  <a:srgbClr val="006600"/>
                </a:solidFill>
                <a:latin typeface="Arial" panose="020B0604020202020204" pitchFamily="34" charset="0"/>
                <a:cs typeface="Arial" panose="020B0604020202020204" pitchFamily="34" charset="0"/>
              </a:endParaRPr>
            </a:p>
          </p:txBody>
        </p:sp>
        <p:pic>
          <p:nvPicPr>
            <p:cNvPr id="11" name="Picture 8" descr="ti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60548" y="2060848"/>
              <a:ext cx="988968" cy="1991018"/>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grpSp>
      <p:sp>
        <p:nvSpPr>
          <p:cNvPr id="12" name="Text Box 6"/>
          <p:cNvSpPr txBox="1">
            <a:spLocks noChangeArrowheads="1"/>
          </p:cNvSpPr>
          <p:nvPr/>
        </p:nvSpPr>
        <p:spPr bwMode="auto">
          <a:xfrm>
            <a:off x="2902845" y="5081891"/>
            <a:ext cx="846137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Wingdings" panose="05000000000000000000" pitchFamily="2" charset="2"/>
              <a:buNone/>
            </a:pPr>
            <a:r>
              <a:rPr lang="en-US" sz="2400" b="1" dirty="0">
                <a:solidFill>
                  <a:srgbClr val="FF0000"/>
                </a:solidFill>
                <a:ea typeface="SimSun" panose="02010600030101010101" pitchFamily="2" charset="-122"/>
                <a:cs typeface="Arial" panose="020B0604020202020204" pitchFamily="34" charset="0"/>
              </a:rPr>
              <a:t>	Theo </a:t>
            </a:r>
            <a:r>
              <a:rPr lang="en-US" sz="2400" b="1" dirty="0" err="1">
                <a:solidFill>
                  <a:srgbClr val="FF0000"/>
                </a:solidFill>
                <a:ea typeface="SimSun" panose="02010600030101010101" pitchFamily="2" charset="-122"/>
                <a:cs typeface="Arial" panose="020B0604020202020204" pitchFamily="34" charset="0"/>
              </a:rPr>
              <a:t>V.I.Lênin</a:t>
            </a:r>
            <a:r>
              <a:rPr lang="en-US" sz="2400" b="1" dirty="0">
                <a:solidFill>
                  <a:srgbClr val="FF0000"/>
                </a:solidFill>
                <a:ea typeface="SimSun" panose="02010600030101010101" pitchFamily="2" charset="-122"/>
                <a:cs typeface="Arial" panose="020B0604020202020204" pitchFamily="34" charset="0"/>
              </a:rPr>
              <a:t>: </a:t>
            </a:r>
            <a:r>
              <a:rPr lang="en-US" sz="2400" b="1" dirty="0">
                <a:solidFill>
                  <a:srgbClr val="002060"/>
                </a:solidFill>
                <a:ea typeface="SimSun" panose="02010600030101010101" pitchFamily="2" charset="-122"/>
                <a:cs typeface="Arial" panose="020B0604020202020204" pitchFamily="34" charset="0"/>
              </a:rPr>
              <a:t>“</a:t>
            </a:r>
            <a:r>
              <a:rPr lang="en-US" sz="2400" i="1" dirty="0" err="1">
                <a:solidFill>
                  <a:srgbClr val="002060"/>
                </a:solidFill>
                <a:ea typeface="SimSun" panose="02010600030101010101" pitchFamily="2" charset="-122"/>
                <a:cs typeface="Arial" panose="020B0604020202020204" pitchFamily="34" charset="0"/>
              </a:rPr>
              <a:t>Trong</a:t>
            </a:r>
            <a:r>
              <a:rPr lang="en-US" sz="2400" i="1" dirty="0">
                <a:solidFill>
                  <a:srgbClr val="00206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thế</a:t>
            </a:r>
            <a:r>
              <a:rPr lang="en-US" sz="2400" i="1" dirty="0">
                <a:solidFill>
                  <a:srgbClr val="00206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giới</a:t>
            </a:r>
            <a:r>
              <a:rPr lang="en-US" sz="2400" i="1" dirty="0">
                <a:solidFill>
                  <a:srgbClr val="002060"/>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không</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có</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gì</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ngoài</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vật</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chất</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đang</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vận</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động</a:t>
            </a:r>
            <a:r>
              <a:rPr lang="en-US" sz="2400" b="1" i="1" dirty="0">
                <a:solidFill>
                  <a:srgbClr val="990099"/>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và</a:t>
            </a:r>
            <a:r>
              <a:rPr lang="en-US" sz="2400" i="1" dirty="0">
                <a:solidFill>
                  <a:srgbClr val="002060"/>
                </a:solidFill>
                <a:ea typeface="SimSun" panose="02010600030101010101" pitchFamily="2" charset="-122"/>
                <a:cs typeface="Arial" panose="020B0604020202020204" pitchFamily="34" charset="0"/>
              </a:rPr>
              <a:t> </a:t>
            </a:r>
            <a:r>
              <a:rPr lang="en-US" sz="2400" b="1" i="1" dirty="0" err="1">
                <a:solidFill>
                  <a:srgbClr val="0070C0"/>
                </a:solidFill>
                <a:ea typeface="SimSun" panose="02010600030101010101" pitchFamily="2" charset="-122"/>
                <a:cs typeface="Arial" panose="020B0604020202020204" pitchFamily="34" charset="0"/>
              </a:rPr>
              <a:t>vật</a:t>
            </a:r>
            <a:r>
              <a:rPr lang="en-US" sz="2400" b="1" i="1" dirty="0">
                <a:solidFill>
                  <a:srgbClr val="0070C0"/>
                </a:solidFill>
                <a:ea typeface="SimSun" panose="02010600030101010101" pitchFamily="2" charset="-122"/>
                <a:cs typeface="Arial" panose="020B0604020202020204" pitchFamily="34" charset="0"/>
              </a:rPr>
              <a:t> </a:t>
            </a:r>
            <a:r>
              <a:rPr lang="en-US" sz="2400" b="1" i="1" dirty="0" err="1">
                <a:solidFill>
                  <a:srgbClr val="0070C0"/>
                </a:solidFill>
                <a:ea typeface="SimSun" panose="02010600030101010101" pitchFamily="2" charset="-122"/>
                <a:cs typeface="Arial" panose="020B0604020202020204" pitchFamily="34" charset="0"/>
              </a:rPr>
              <a:t>chất</a:t>
            </a:r>
            <a:r>
              <a:rPr lang="en-US" sz="2400" b="1" i="1" dirty="0">
                <a:solidFill>
                  <a:srgbClr val="0070C0"/>
                </a:solidFill>
                <a:ea typeface="SimSun" panose="02010600030101010101" pitchFamily="2" charset="-122"/>
                <a:cs typeface="Arial" panose="020B0604020202020204" pitchFamily="34" charset="0"/>
              </a:rPr>
              <a:t> </a:t>
            </a:r>
            <a:r>
              <a:rPr lang="en-US" sz="2400" b="1" i="1" dirty="0" err="1">
                <a:solidFill>
                  <a:srgbClr val="0070C0"/>
                </a:solidFill>
                <a:ea typeface="SimSun" panose="02010600030101010101" pitchFamily="2" charset="-122"/>
                <a:cs typeface="Arial" panose="020B0604020202020204" pitchFamily="34" charset="0"/>
              </a:rPr>
              <a:t>đang</a:t>
            </a:r>
            <a:r>
              <a:rPr lang="en-US" sz="2400" b="1" i="1" dirty="0">
                <a:solidFill>
                  <a:srgbClr val="0070C0"/>
                </a:solidFill>
                <a:ea typeface="SimSun" panose="02010600030101010101" pitchFamily="2" charset="-122"/>
                <a:cs typeface="Arial" panose="020B0604020202020204" pitchFamily="34" charset="0"/>
              </a:rPr>
              <a:t> </a:t>
            </a:r>
            <a:r>
              <a:rPr lang="en-US" sz="2400" b="1" i="1" dirty="0" err="1">
                <a:solidFill>
                  <a:srgbClr val="0070C0"/>
                </a:solidFill>
                <a:ea typeface="SimSun" panose="02010600030101010101" pitchFamily="2" charset="-122"/>
                <a:cs typeface="Arial" panose="020B0604020202020204" pitchFamily="34" charset="0"/>
              </a:rPr>
              <a:t>vận</a:t>
            </a:r>
            <a:r>
              <a:rPr lang="en-US" sz="2400" b="1" i="1" dirty="0">
                <a:solidFill>
                  <a:srgbClr val="0070C0"/>
                </a:solidFill>
                <a:ea typeface="SimSun" panose="02010600030101010101" pitchFamily="2" charset="-122"/>
                <a:cs typeface="Arial" panose="020B0604020202020204" pitchFamily="34" charset="0"/>
              </a:rPr>
              <a:t> </a:t>
            </a:r>
            <a:r>
              <a:rPr lang="en-US" sz="2400" b="1" i="1" dirty="0" err="1">
                <a:solidFill>
                  <a:srgbClr val="0070C0"/>
                </a:solidFill>
                <a:ea typeface="SimSun" panose="02010600030101010101" pitchFamily="2" charset="-122"/>
                <a:cs typeface="Arial" panose="020B0604020202020204" pitchFamily="34" charset="0"/>
              </a:rPr>
              <a:t>động</a:t>
            </a:r>
            <a:r>
              <a:rPr lang="en-US" sz="2400" b="1" i="1" dirty="0">
                <a:solidFill>
                  <a:srgbClr val="0070C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không</a:t>
            </a:r>
            <a:r>
              <a:rPr lang="en-US" sz="2400" i="1" dirty="0">
                <a:solidFill>
                  <a:srgbClr val="00206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thể</a:t>
            </a:r>
            <a:r>
              <a:rPr lang="en-US" sz="2400" i="1" dirty="0">
                <a:solidFill>
                  <a:srgbClr val="00206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vận</a:t>
            </a:r>
            <a:r>
              <a:rPr lang="en-US" sz="2400" i="1" dirty="0">
                <a:solidFill>
                  <a:srgbClr val="00206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động</a:t>
            </a:r>
            <a:r>
              <a:rPr lang="en-US" sz="2400" i="1" dirty="0">
                <a:solidFill>
                  <a:srgbClr val="00206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ngoài</a:t>
            </a:r>
            <a:r>
              <a:rPr lang="en-US" sz="2400" i="1" dirty="0">
                <a:solidFill>
                  <a:srgbClr val="002060"/>
                </a:solidFill>
                <a:ea typeface="SimSun" panose="02010600030101010101" pitchFamily="2" charset="-122"/>
                <a:cs typeface="Arial" panose="020B0604020202020204" pitchFamily="34" charset="0"/>
              </a:rPr>
              <a:t> </a:t>
            </a:r>
            <a:r>
              <a:rPr lang="en-US" sz="2400" b="1" i="1" dirty="0" err="1">
                <a:solidFill>
                  <a:srgbClr val="C00000"/>
                </a:solidFill>
                <a:ea typeface="SimSun" panose="02010600030101010101" pitchFamily="2" charset="-122"/>
                <a:cs typeface="Arial" panose="020B0604020202020204" pitchFamily="34" charset="0"/>
              </a:rPr>
              <a:t>không</a:t>
            </a:r>
            <a:r>
              <a:rPr lang="en-US" sz="2400" b="1" i="1" dirty="0">
                <a:solidFill>
                  <a:srgbClr val="C00000"/>
                </a:solidFill>
                <a:ea typeface="SimSun" panose="02010600030101010101" pitchFamily="2" charset="-122"/>
                <a:cs typeface="Arial" panose="020B0604020202020204" pitchFamily="34" charset="0"/>
              </a:rPr>
              <a:t> </a:t>
            </a:r>
            <a:r>
              <a:rPr lang="en-US" sz="2400" b="1" i="1" dirty="0" err="1">
                <a:solidFill>
                  <a:srgbClr val="C00000"/>
                </a:solidFill>
                <a:ea typeface="SimSun" panose="02010600030101010101" pitchFamily="2" charset="-122"/>
                <a:cs typeface="Arial" panose="020B0604020202020204" pitchFamily="34" charset="0"/>
              </a:rPr>
              <a:t>gian</a:t>
            </a:r>
            <a:r>
              <a:rPr lang="en-US" sz="2400" b="1" i="1" dirty="0">
                <a:solidFill>
                  <a:srgbClr val="C00000"/>
                </a:solidFill>
                <a:ea typeface="SimSun" panose="02010600030101010101" pitchFamily="2" charset="-122"/>
                <a:cs typeface="Arial" panose="020B0604020202020204" pitchFamily="34" charset="0"/>
              </a:rPr>
              <a:t>, </a:t>
            </a:r>
            <a:r>
              <a:rPr lang="en-US" sz="2400" b="1" i="1" dirty="0" err="1">
                <a:solidFill>
                  <a:srgbClr val="C00000"/>
                </a:solidFill>
                <a:ea typeface="SimSun" panose="02010600030101010101" pitchFamily="2" charset="-122"/>
                <a:cs typeface="Arial" panose="020B0604020202020204" pitchFamily="34" charset="0"/>
              </a:rPr>
              <a:t>thời</a:t>
            </a:r>
            <a:r>
              <a:rPr lang="en-US" sz="2400" b="1" i="1" dirty="0">
                <a:solidFill>
                  <a:srgbClr val="C00000"/>
                </a:solidFill>
                <a:ea typeface="SimSun" panose="02010600030101010101" pitchFamily="2" charset="-122"/>
                <a:cs typeface="Arial" panose="020B0604020202020204" pitchFamily="34" charset="0"/>
              </a:rPr>
              <a:t> </a:t>
            </a:r>
            <a:r>
              <a:rPr lang="en-US" sz="2400" b="1" i="1" dirty="0" err="1">
                <a:solidFill>
                  <a:srgbClr val="C00000"/>
                </a:solidFill>
                <a:ea typeface="SimSun" panose="02010600030101010101" pitchFamily="2" charset="-122"/>
                <a:cs typeface="Arial" panose="020B0604020202020204" pitchFamily="34" charset="0"/>
              </a:rPr>
              <a:t>gian</a:t>
            </a:r>
            <a:r>
              <a:rPr lang="en-US" sz="2400" b="1" i="1" dirty="0">
                <a:solidFill>
                  <a:srgbClr val="002060"/>
                </a:solidFill>
                <a:ea typeface="SimSun" panose="02010600030101010101" pitchFamily="2" charset="-122"/>
                <a:cs typeface="Arial" panose="020B0604020202020204" pitchFamily="34" charset="0"/>
              </a:rPr>
              <a:t>”.</a:t>
            </a:r>
          </a:p>
        </p:txBody>
      </p:sp>
      <p:pic>
        <p:nvPicPr>
          <p:cNvPr id="13"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526113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4828128" cy="6858000"/>
          </a:xfrm>
          <a:prstGeom prst="rect">
            <a:avLst/>
          </a:prstGeom>
        </p:spPr>
      </p:pic>
      <p:sp>
        <p:nvSpPr>
          <p:cNvPr id="3" name="Rectangle 2"/>
          <p:cNvSpPr/>
          <p:nvPr/>
        </p:nvSpPr>
        <p:spPr>
          <a:xfrm>
            <a:off x="-107601" y="1274742"/>
            <a:ext cx="7193911" cy="461665"/>
          </a:xfrm>
          <a:prstGeom prst="rect">
            <a:avLst/>
          </a:prstGeom>
        </p:spPr>
        <p:txBody>
          <a:bodyPr wrap="square">
            <a:spAutoFit/>
          </a:bodyPr>
          <a:lstStyle/>
          <a:p>
            <a:pPr algn="ctr">
              <a:spcBef>
                <a:spcPts val="200"/>
              </a:spcBef>
              <a:spcAft>
                <a:spcPts val="200"/>
              </a:spcAft>
            </a:pPr>
            <a:r>
              <a:rPr lang="en-US" sz="2400" b="1" dirty="0">
                <a:solidFill>
                  <a:srgbClr val="000000"/>
                </a:solidFill>
                <a:latin typeface="+mj-lt"/>
                <a:ea typeface="Times New Roman" panose="02020603050405020304" pitchFamily="18" charset="0"/>
              </a:rPr>
              <a:t>e. </a:t>
            </a:r>
            <a:r>
              <a:rPr lang="en-US" sz="2400" b="1" dirty="0" err="1">
                <a:solidFill>
                  <a:srgbClr val="000000"/>
                </a:solidFill>
                <a:latin typeface="+mj-lt"/>
                <a:ea typeface="Times New Roman" panose="02020603050405020304" pitchFamily="18" charset="0"/>
              </a:rPr>
              <a:t>Tính</a:t>
            </a:r>
            <a:r>
              <a:rPr lang="en-US" sz="2400" b="1" dirty="0">
                <a:solidFill>
                  <a:srgbClr val="000000"/>
                </a:solidFill>
                <a:latin typeface="+mj-lt"/>
                <a:ea typeface="Times New Roman" panose="02020603050405020304" pitchFamily="18" charset="0"/>
              </a:rPr>
              <a:t> </a:t>
            </a:r>
            <a:r>
              <a:rPr lang="en-US" sz="2400" b="1" dirty="0" err="1">
                <a:solidFill>
                  <a:srgbClr val="000000"/>
                </a:solidFill>
                <a:latin typeface="+mj-lt"/>
                <a:ea typeface="Times New Roman" panose="02020603050405020304" pitchFamily="18" charset="0"/>
              </a:rPr>
              <a:t>thống</a:t>
            </a:r>
            <a:r>
              <a:rPr lang="en-US" sz="2400" b="1" dirty="0">
                <a:solidFill>
                  <a:srgbClr val="000000"/>
                </a:solidFill>
                <a:latin typeface="+mj-lt"/>
                <a:ea typeface="Times New Roman" panose="02020603050405020304" pitchFamily="18" charset="0"/>
              </a:rPr>
              <a:t> </a:t>
            </a:r>
            <a:r>
              <a:rPr lang="en-US" sz="2400" b="1" dirty="0" err="1">
                <a:solidFill>
                  <a:srgbClr val="000000"/>
                </a:solidFill>
                <a:latin typeface="+mj-lt"/>
                <a:ea typeface="Times New Roman" panose="02020603050405020304" pitchFamily="18" charset="0"/>
              </a:rPr>
              <a:t>nhất</a:t>
            </a:r>
            <a:r>
              <a:rPr lang="en-US" sz="2400" b="1" dirty="0">
                <a:solidFill>
                  <a:srgbClr val="000000"/>
                </a:solidFill>
                <a:latin typeface="+mj-lt"/>
                <a:ea typeface="Times New Roman" panose="02020603050405020304" pitchFamily="18" charset="0"/>
              </a:rPr>
              <a:t> </a:t>
            </a:r>
            <a:r>
              <a:rPr lang="en-US" sz="2400" b="1" dirty="0" err="1">
                <a:solidFill>
                  <a:srgbClr val="000000"/>
                </a:solidFill>
                <a:latin typeface="+mj-lt"/>
                <a:ea typeface="Times New Roman" panose="02020603050405020304" pitchFamily="18" charset="0"/>
              </a:rPr>
              <a:t>vật</a:t>
            </a:r>
            <a:r>
              <a:rPr lang="en-US" sz="2400" b="1" dirty="0">
                <a:solidFill>
                  <a:srgbClr val="000000"/>
                </a:solidFill>
                <a:latin typeface="+mj-lt"/>
                <a:ea typeface="Times New Roman" panose="02020603050405020304" pitchFamily="18" charset="0"/>
              </a:rPr>
              <a:t> </a:t>
            </a:r>
            <a:r>
              <a:rPr lang="en-US" sz="2400" b="1" dirty="0" err="1">
                <a:solidFill>
                  <a:srgbClr val="000000"/>
                </a:solidFill>
                <a:latin typeface="+mj-lt"/>
                <a:ea typeface="Times New Roman" panose="02020603050405020304" pitchFamily="18" charset="0"/>
              </a:rPr>
              <a:t>chất</a:t>
            </a:r>
            <a:r>
              <a:rPr lang="en-US" sz="2400" b="1" dirty="0">
                <a:solidFill>
                  <a:srgbClr val="000000"/>
                </a:solidFill>
                <a:latin typeface="+mj-lt"/>
                <a:ea typeface="Times New Roman" panose="02020603050405020304" pitchFamily="18" charset="0"/>
              </a:rPr>
              <a:t> </a:t>
            </a:r>
            <a:r>
              <a:rPr lang="en-US" sz="2400" b="1" dirty="0" err="1">
                <a:solidFill>
                  <a:srgbClr val="000000"/>
                </a:solidFill>
                <a:latin typeface="+mj-lt"/>
                <a:ea typeface="Times New Roman" panose="02020603050405020304" pitchFamily="18" charset="0"/>
              </a:rPr>
              <a:t>của</a:t>
            </a:r>
            <a:r>
              <a:rPr lang="en-US" sz="2400" b="1" dirty="0">
                <a:solidFill>
                  <a:srgbClr val="000000"/>
                </a:solidFill>
                <a:latin typeface="+mj-lt"/>
                <a:ea typeface="Times New Roman" panose="02020603050405020304" pitchFamily="18" charset="0"/>
              </a:rPr>
              <a:t> </a:t>
            </a:r>
            <a:r>
              <a:rPr lang="en-US" sz="2400" b="1" dirty="0" err="1">
                <a:solidFill>
                  <a:srgbClr val="000000"/>
                </a:solidFill>
                <a:latin typeface="+mj-lt"/>
                <a:ea typeface="Times New Roman" panose="02020603050405020304" pitchFamily="18" charset="0"/>
              </a:rPr>
              <a:t>thế</a:t>
            </a:r>
            <a:r>
              <a:rPr lang="en-US" sz="2400" b="1" dirty="0">
                <a:solidFill>
                  <a:srgbClr val="000000"/>
                </a:solidFill>
                <a:latin typeface="+mj-lt"/>
                <a:ea typeface="Times New Roman" panose="02020603050405020304" pitchFamily="18" charset="0"/>
              </a:rPr>
              <a:t> </a:t>
            </a:r>
            <a:r>
              <a:rPr lang="en-US" sz="2400" b="1" dirty="0" err="1">
                <a:solidFill>
                  <a:srgbClr val="000000"/>
                </a:solidFill>
                <a:latin typeface="+mj-lt"/>
                <a:ea typeface="Times New Roman" panose="02020603050405020304" pitchFamily="18" charset="0"/>
              </a:rPr>
              <a:t>giới</a:t>
            </a:r>
            <a:endParaRPr lang="en-US" sz="2400" b="1" dirty="0">
              <a:solidFill>
                <a:srgbClr val="000000"/>
              </a:solidFill>
              <a:effectLst/>
              <a:latin typeface="+mj-lt"/>
              <a:ea typeface="Times New Roman" panose="02020603050405020304" pitchFamily="18" charset="0"/>
            </a:endParaRPr>
          </a:p>
        </p:txBody>
      </p:sp>
      <p:grpSp>
        <p:nvGrpSpPr>
          <p:cNvPr id="4" name="Group 3"/>
          <p:cNvGrpSpPr>
            <a:grpSpLocks/>
          </p:cNvGrpSpPr>
          <p:nvPr/>
        </p:nvGrpSpPr>
        <p:grpSpPr bwMode="auto">
          <a:xfrm>
            <a:off x="2208414" y="2810220"/>
            <a:ext cx="8077201" cy="3990142"/>
            <a:chOff x="526837" y="2516138"/>
            <a:chExt cx="7083055" cy="6016014"/>
          </a:xfrm>
        </p:grpSpPr>
        <p:sp>
          <p:nvSpPr>
            <p:cNvPr id="5" name="Oval 4"/>
            <p:cNvSpPr>
              <a:spLocks noChangeArrowheads="1"/>
            </p:cNvSpPr>
            <p:nvPr/>
          </p:nvSpPr>
          <p:spPr bwMode="auto">
            <a:xfrm>
              <a:off x="2828644" y="3203700"/>
              <a:ext cx="3474706" cy="1991242"/>
            </a:xfrm>
            <a:prstGeom prst="ellipse">
              <a:avLst/>
            </a:prstGeom>
            <a:solidFill>
              <a:srgbClr val="FF0000"/>
            </a:solidFill>
            <a:ln w="9525">
              <a:solidFill>
                <a:schemeClr val="tx1"/>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dirty="0" err="1">
                  <a:solidFill>
                    <a:srgbClr val="FFFFFF"/>
                  </a:solidFill>
                  <a:latin typeface="+mn-lt"/>
                  <a:cs typeface="Arial" panose="020B0604020202020204" pitchFamily="34" charset="0"/>
                </a:rPr>
                <a:t>Thế</a:t>
              </a:r>
              <a:r>
                <a:rPr lang="en-US" sz="2000" b="1" dirty="0">
                  <a:solidFill>
                    <a:srgbClr val="FFFFFF"/>
                  </a:solidFill>
                  <a:latin typeface="+mn-lt"/>
                  <a:cs typeface="Arial" panose="020B0604020202020204" pitchFamily="34" charset="0"/>
                </a:rPr>
                <a:t> </a:t>
              </a:r>
              <a:r>
                <a:rPr lang="en-US" sz="2000" b="1" dirty="0" err="1">
                  <a:solidFill>
                    <a:srgbClr val="FFFFFF"/>
                  </a:solidFill>
                  <a:latin typeface="+mn-lt"/>
                  <a:cs typeface="Arial" panose="020B0604020202020204" pitchFamily="34" charset="0"/>
                </a:rPr>
                <a:t>giới</a:t>
              </a:r>
              <a:r>
                <a:rPr lang="en-US" sz="2000" b="1" dirty="0">
                  <a:solidFill>
                    <a:srgbClr val="FFFFFF"/>
                  </a:solidFill>
                  <a:latin typeface="+mn-lt"/>
                  <a:cs typeface="Arial" panose="020B0604020202020204" pitchFamily="34" charset="0"/>
                </a:rPr>
                <a:t> </a:t>
              </a:r>
              <a:r>
                <a:rPr lang="en-US" sz="2000" b="1" dirty="0" err="1">
                  <a:solidFill>
                    <a:srgbClr val="FFFFFF"/>
                  </a:solidFill>
                  <a:latin typeface="+mn-lt"/>
                  <a:cs typeface="Arial" panose="020B0604020202020204" pitchFamily="34" charset="0"/>
                </a:rPr>
                <a:t>thống</a:t>
              </a:r>
              <a:r>
                <a:rPr lang="en-US" sz="2000" b="1" dirty="0">
                  <a:solidFill>
                    <a:srgbClr val="FFFFFF"/>
                  </a:solidFill>
                  <a:latin typeface="+mn-lt"/>
                  <a:cs typeface="Arial" panose="020B0604020202020204" pitchFamily="34" charset="0"/>
                </a:rPr>
                <a:t> </a:t>
              </a:r>
            </a:p>
            <a:p>
              <a:pPr algn="ctr" fontAlgn="base">
                <a:spcBef>
                  <a:spcPct val="0"/>
                </a:spcBef>
                <a:spcAft>
                  <a:spcPct val="0"/>
                </a:spcAft>
                <a:buClrTx/>
                <a:buFontTx/>
                <a:buNone/>
              </a:pPr>
              <a:r>
                <a:rPr lang="en-US" sz="2000" b="1" dirty="0" err="1">
                  <a:solidFill>
                    <a:srgbClr val="FFFFFF"/>
                  </a:solidFill>
                  <a:latin typeface="+mn-lt"/>
                  <a:cs typeface="Arial" panose="020B0604020202020204" pitchFamily="34" charset="0"/>
                </a:rPr>
                <a:t>nhất</a:t>
              </a:r>
              <a:r>
                <a:rPr lang="en-US" sz="2000" b="1" dirty="0">
                  <a:solidFill>
                    <a:srgbClr val="FFFFFF"/>
                  </a:solidFill>
                  <a:latin typeface="+mn-lt"/>
                  <a:cs typeface="Arial" panose="020B0604020202020204" pitchFamily="34" charset="0"/>
                </a:rPr>
                <a:t> ở </a:t>
              </a:r>
              <a:r>
                <a:rPr lang="en-US" sz="2000" b="1" dirty="0" err="1">
                  <a:solidFill>
                    <a:srgbClr val="FFFFFF"/>
                  </a:solidFill>
                  <a:latin typeface="+mn-lt"/>
                  <a:cs typeface="Arial" panose="020B0604020202020204" pitchFamily="34" charset="0"/>
                </a:rPr>
                <a:t>tính</a:t>
              </a:r>
              <a:r>
                <a:rPr lang="en-US" sz="2000" b="1" dirty="0">
                  <a:solidFill>
                    <a:srgbClr val="FFFFFF"/>
                  </a:solidFill>
                  <a:latin typeface="+mn-lt"/>
                  <a:cs typeface="Arial" panose="020B0604020202020204" pitchFamily="34" charset="0"/>
                </a:rPr>
                <a:t> </a:t>
              </a:r>
              <a:r>
                <a:rPr lang="en-US" sz="2000" b="1" dirty="0" err="1">
                  <a:solidFill>
                    <a:srgbClr val="FFFFFF"/>
                  </a:solidFill>
                  <a:latin typeface="+mn-lt"/>
                  <a:cs typeface="Arial" panose="020B0604020202020204" pitchFamily="34" charset="0"/>
                </a:rPr>
                <a:t>vật</a:t>
              </a:r>
              <a:r>
                <a:rPr lang="en-US" sz="2000" b="1" dirty="0">
                  <a:solidFill>
                    <a:srgbClr val="FFFFFF"/>
                  </a:solidFill>
                  <a:latin typeface="+mn-lt"/>
                  <a:cs typeface="Arial" panose="020B0604020202020204" pitchFamily="34" charset="0"/>
                </a:rPr>
                <a:t> </a:t>
              </a:r>
              <a:r>
                <a:rPr lang="en-US" sz="2000" b="1" dirty="0" err="1">
                  <a:solidFill>
                    <a:srgbClr val="FFFFFF"/>
                  </a:solidFill>
                  <a:latin typeface="+mn-lt"/>
                  <a:cs typeface="Arial" panose="020B0604020202020204" pitchFamily="34" charset="0"/>
                </a:rPr>
                <a:t>chất</a:t>
              </a:r>
              <a:endParaRPr lang="en-US" sz="2000" b="1" dirty="0">
                <a:solidFill>
                  <a:srgbClr val="FFFFFF"/>
                </a:solidFill>
                <a:latin typeface="+mn-lt"/>
                <a:cs typeface="Arial" panose="020B0604020202020204" pitchFamily="34" charset="0"/>
              </a:endParaRPr>
            </a:p>
          </p:txBody>
        </p:sp>
        <p:sp>
          <p:nvSpPr>
            <p:cNvPr id="6" name="Rectangle 7"/>
            <p:cNvSpPr>
              <a:spLocks noChangeArrowheads="1"/>
            </p:cNvSpPr>
            <p:nvPr/>
          </p:nvSpPr>
          <p:spPr bwMode="auto">
            <a:xfrm>
              <a:off x="2507284" y="5995672"/>
              <a:ext cx="4607976" cy="2536480"/>
            </a:xfrm>
            <a:prstGeom prst="rect">
              <a:avLst/>
            </a:prstGeom>
            <a:solidFill>
              <a:schemeClr val="bg1"/>
            </a:solidFill>
            <a:ln w="9525">
              <a:solidFill>
                <a:srgbClr val="0033CC"/>
              </a:solidFill>
              <a:miter lim="800000"/>
              <a:headEnd/>
              <a:tailEnd/>
            </a:ln>
            <a:effectLst/>
          </p:spPr>
          <p:txBody>
            <a:bodyPr wrap="none" anchor="ctr"/>
            <a:lstStyle/>
            <a:p>
              <a:pPr algn="ctr" fontAlgn="base">
                <a:spcBef>
                  <a:spcPct val="0"/>
                </a:spcBef>
                <a:spcAft>
                  <a:spcPct val="0"/>
                </a:spcAft>
                <a:defRPr/>
              </a:pPr>
              <a:endParaRPr lang="en-US" sz="2000" b="1" dirty="0">
                <a:solidFill>
                  <a:srgbClr val="FFFFFF"/>
                </a:solidFill>
                <a:effectLst>
                  <a:outerShdw blurRad="38100" dist="38100" dir="2700000" algn="tl">
                    <a:srgbClr val="000000"/>
                  </a:outerShdw>
                </a:effectLst>
              </a:endParaRPr>
            </a:p>
            <a:p>
              <a:pPr fontAlgn="base">
                <a:spcBef>
                  <a:spcPct val="0"/>
                </a:spcBef>
                <a:spcAft>
                  <a:spcPct val="0"/>
                </a:spcAft>
                <a:defRPr/>
              </a:pP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Định</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luật</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bảo</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toàn</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và</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chuyển</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hoá</a:t>
              </a:r>
              <a:r>
                <a:rPr lang="en-US" sz="2000" dirty="0">
                  <a:solidFill>
                    <a:srgbClr val="990099"/>
                  </a:solidFill>
                  <a:cs typeface="Times New Roman" panose="02020603050405020304" pitchFamily="18" charset="0"/>
                </a:rPr>
                <a:t> </a:t>
              </a:r>
              <a:endParaRPr lang="vi-VN" sz="2000" dirty="0">
                <a:solidFill>
                  <a:srgbClr val="990099"/>
                </a:solidFill>
                <a:cs typeface="Times New Roman" panose="02020603050405020304" pitchFamily="18" charset="0"/>
              </a:endParaRPr>
            </a:p>
            <a:p>
              <a:pPr algn="ctr" fontAlgn="base">
                <a:spcBef>
                  <a:spcPct val="0"/>
                </a:spcBef>
                <a:spcAft>
                  <a:spcPct val="0"/>
                </a:spcAft>
                <a:defRPr/>
              </a:pPr>
              <a:r>
                <a:rPr lang="en-US" sz="2000" dirty="0" err="1">
                  <a:solidFill>
                    <a:srgbClr val="990099"/>
                  </a:solidFill>
                  <a:cs typeface="Times New Roman" panose="02020603050405020304" pitchFamily="18" charset="0"/>
                </a:rPr>
                <a:t>năng</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lượng</a:t>
              </a:r>
              <a:r>
                <a:rPr lang="en-US" sz="2000" dirty="0">
                  <a:solidFill>
                    <a:srgbClr val="990099"/>
                  </a:solidFill>
                  <a:cs typeface="Times New Roman" panose="02020603050405020304" pitchFamily="18" charset="0"/>
                </a:rPr>
                <a:t> </a:t>
              </a:r>
              <a:endParaRPr lang="vi-VN" sz="2000" dirty="0">
                <a:solidFill>
                  <a:srgbClr val="990099"/>
                </a:solidFill>
                <a:cs typeface="Times New Roman" panose="02020603050405020304" pitchFamily="18" charset="0"/>
              </a:endParaRPr>
            </a:p>
            <a:p>
              <a:pPr fontAlgn="base">
                <a:spcBef>
                  <a:spcPct val="0"/>
                </a:spcBef>
                <a:spcAft>
                  <a:spcPct val="0"/>
                </a:spcAft>
                <a:defRPr/>
              </a:pP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Thuyết</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tiến</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hoá</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các</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loài</a:t>
              </a:r>
              <a:r>
                <a:rPr lang="en-US" sz="2000" dirty="0">
                  <a:solidFill>
                    <a:srgbClr val="006600"/>
                  </a:solidFill>
                  <a:cs typeface="Times New Roman" panose="02020603050405020304" pitchFamily="18" charset="0"/>
                </a:rPr>
                <a:t>. </a:t>
              </a:r>
            </a:p>
            <a:p>
              <a:pPr fontAlgn="base">
                <a:spcBef>
                  <a:spcPct val="0"/>
                </a:spcBef>
                <a:spcAft>
                  <a:spcPct val="0"/>
                </a:spcAft>
                <a:defRPr/>
              </a:pP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Thuyết</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tế</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bào</a:t>
              </a:r>
              <a:r>
                <a:rPr lang="en-US" sz="2000" dirty="0">
                  <a:solidFill>
                    <a:srgbClr val="0033CC"/>
                  </a:solidFill>
                  <a:cs typeface="Times New Roman" panose="02020603050405020304" pitchFamily="18" charset="0"/>
                </a:rPr>
                <a:t> </a:t>
              </a:r>
            </a:p>
            <a:p>
              <a:pPr fontAlgn="base">
                <a:spcBef>
                  <a:spcPct val="0"/>
                </a:spcBef>
                <a:spcAft>
                  <a:spcPct val="0"/>
                </a:spcAft>
                <a:defRPr/>
              </a:pPr>
              <a:r>
                <a:rPr lang="vi-VN"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Những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thành</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tựu</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khoa</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học</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đương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thời</a:t>
              </a:r>
              <a:r>
                <a:rPr lang="en-US" sz="2000" dirty="0">
                  <a:solidFill>
                    <a:srgbClr val="000000"/>
                  </a:solidFill>
                  <a:cs typeface="Times New Roman" panose="02020603050405020304" pitchFamily="18" charset="0"/>
                </a:rPr>
                <a:t> </a:t>
              </a:r>
            </a:p>
            <a:p>
              <a:pPr algn="ctr" fontAlgn="base">
                <a:spcBef>
                  <a:spcPct val="0"/>
                </a:spcBef>
                <a:spcAft>
                  <a:spcPct val="0"/>
                </a:spcAft>
                <a:defRPr/>
              </a:pPr>
              <a:endParaRPr lang="en-US" sz="2000" dirty="0">
                <a:solidFill>
                  <a:srgbClr val="000000"/>
                </a:solidFill>
                <a:cs typeface="Times New Roman" panose="02020603050405020304" pitchFamily="18" charset="0"/>
              </a:endParaRPr>
            </a:p>
          </p:txBody>
        </p:sp>
        <p:sp>
          <p:nvSpPr>
            <p:cNvPr id="8" name="Line 9"/>
            <p:cNvSpPr>
              <a:spLocks noChangeShapeType="1"/>
            </p:cNvSpPr>
            <p:nvPr/>
          </p:nvSpPr>
          <p:spPr bwMode="auto">
            <a:xfrm flipV="1">
              <a:off x="4513397" y="2516138"/>
              <a:ext cx="0" cy="647700"/>
            </a:xfrm>
            <a:prstGeom prst="line">
              <a:avLst/>
            </a:prstGeom>
            <a:noFill/>
            <a:ln w="38100">
              <a:solidFill>
                <a:srgbClr val="0070C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1F5281"/>
                </a:solidFill>
              </a:endParaRPr>
            </a:p>
          </p:txBody>
        </p:sp>
        <p:sp>
          <p:nvSpPr>
            <p:cNvPr id="9" name="Line 10"/>
            <p:cNvSpPr>
              <a:spLocks noChangeShapeType="1"/>
            </p:cNvSpPr>
            <p:nvPr/>
          </p:nvSpPr>
          <p:spPr bwMode="auto">
            <a:xfrm flipH="1" flipV="1">
              <a:off x="526837" y="2635733"/>
              <a:ext cx="3986560" cy="567967"/>
            </a:xfrm>
            <a:prstGeom prst="line">
              <a:avLst/>
            </a:prstGeom>
            <a:noFill/>
            <a:ln w="38100">
              <a:solidFill>
                <a:srgbClr val="0070C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1F5281"/>
                </a:solidFill>
              </a:endParaRPr>
            </a:p>
          </p:txBody>
        </p:sp>
        <p:sp>
          <p:nvSpPr>
            <p:cNvPr id="10" name="Line 11"/>
            <p:cNvSpPr>
              <a:spLocks noChangeShapeType="1"/>
            </p:cNvSpPr>
            <p:nvPr/>
          </p:nvSpPr>
          <p:spPr bwMode="auto">
            <a:xfrm flipV="1">
              <a:off x="4513397" y="2635730"/>
              <a:ext cx="3096495" cy="567970"/>
            </a:xfrm>
            <a:prstGeom prst="line">
              <a:avLst/>
            </a:prstGeom>
            <a:noFill/>
            <a:ln w="38100">
              <a:solidFill>
                <a:srgbClr val="0070C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1F5281"/>
                </a:solidFill>
              </a:endParaRPr>
            </a:p>
          </p:txBody>
        </p:sp>
      </p:grpSp>
      <p:sp>
        <p:nvSpPr>
          <p:cNvPr id="11" name="Rectangle 10"/>
          <p:cNvSpPr/>
          <p:nvPr/>
        </p:nvSpPr>
        <p:spPr>
          <a:xfrm>
            <a:off x="1074909" y="2020834"/>
            <a:ext cx="3409181" cy="1218975"/>
          </a:xfrm>
          <a:prstGeom prst="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r>
              <a:rPr lang="en-US" sz="2000" b="1" dirty="0">
                <a:solidFill>
                  <a:srgbClr val="FFFFFF"/>
                </a:solidFill>
                <a:cs typeface="Times New Roman" panose="02020603050405020304" pitchFamily="18" charset="0"/>
              </a:rPr>
              <a:t> </a:t>
            </a:r>
            <a:r>
              <a:rPr lang="en-US" sz="2000" dirty="0">
                <a:solidFill>
                  <a:srgbClr val="002060"/>
                </a:solidFill>
                <a:cs typeface="Times New Roman" panose="02020603050405020304" pitchFamily="18" charset="0"/>
              </a:rPr>
              <a:t>1. </a:t>
            </a:r>
            <a:r>
              <a:rPr lang="en-US" sz="2000" dirty="0" err="1">
                <a:solidFill>
                  <a:srgbClr val="002060"/>
                </a:solidFill>
                <a:cs typeface="Times New Roman" panose="02020603050405020304" pitchFamily="18" charset="0"/>
              </a:rPr>
              <a:t>Chỉ</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có</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một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thế</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giới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duy</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nhất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và</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thống</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nhất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là</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thế</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giới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vật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chất</a:t>
            </a:r>
            <a:endParaRPr lang="en-US" sz="2000" dirty="0">
              <a:solidFill>
                <a:srgbClr val="002060"/>
              </a:solidFill>
              <a:cs typeface="Times New Roman" panose="02020603050405020304" pitchFamily="18" charset="0"/>
            </a:endParaRPr>
          </a:p>
        </p:txBody>
      </p:sp>
      <p:sp>
        <p:nvSpPr>
          <p:cNvPr id="12" name="Rounded Rectangle 11"/>
          <p:cNvSpPr/>
          <p:nvPr/>
        </p:nvSpPr>
        <p:spPr>
          <a:xfrm>
            <a:off x="4968096" y="1670564"/>
            <a:ext cx="3337704" cy="1218976"/>
          </a:xfrm>
          <a:prstGeom prst="round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r>
              <a:rPr lang="en-US" sz="2000" dirty="0">
                <a:solidFill>
                  <a:srgbClr val="FF0066"/>
                </a:solidFill>
                <a:cs typeface="Times New Roman" panose="02020603050405020304" pitchFamily="18" charset="0"/>
              </a:rPr>
              <a:t>2</a:t>
            </a:r>
            <a:r>
              <a:rPr lang="en-US" sz="2000" dirty="0" smtClean="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Thế</a:t>
            </a:r>
            <a:r>
              <a:rPr lang="en-US" sz="2000" dirty="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giới</a:t>
            </a:r>
            <a:r>
              <a:rPr lang="en-US" sz="2000" dirty="0">
                <a:solidFill>
                  <a:srgbClr val="FF0066"/>
                </a:solidFill>
                <a:cs typeface="Times New Roman" panose="02020603050405020304" pitchFamily="18" charset="0"/>
              </a:rPr>
              <a:t> VC </a:t>
            </a:r>
            <a:r>
              <a:rPr lang="en-US" sz="2000" dirty="0" err="1">
                <a:solidFill>
                  <a:srgbClr val="FF0066"/>
                </a:solidFill>
                <a:cs typeface="Times New Roman" panose="02020603050405020304" pitchFamily="18" charset="0"/>
              </a:rPr>
              <a:t>không</a:t>
            </a:r>
            <a:r>
              <a:rPr lang="en-US" sz="2000" dirty="0">
                <a:solidFill>
                  <a:srgbClr val="FF0066"/>
                </a:solidFill>
                <a:cs typeface="Times New Roman" panose="02020603050405020304" pitchFamily="18" charset="0"/>
              </a:rPr>
              <a:t> do </a:t>
            </a:r>
            <a:r>
              <a:rPr lang="en-US" sz="2000" dirty="0" err="1">
                <a:solidFill>
                  <a:srgbClr val="FF0066"/>
                </a:solidFill>
                <a:cs typeface="Times New Roman" panose="02020603050405020304" pitchFamily="18" charset="0"/>
              </a:rPr>
              <a:t>ai</a:t>
            </a:r>
            <a:r>
              <a:rPr lang="en-US" sz="2000" dirty="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sinh</a:t>
            </a:r>
            <a:r>
              <a:rPr lang="en-US" sz="2000" dirty="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ra</a:t>
            </a:r>
            <a:r>
              <a:rPr lang="en-US" sz="2000" dirty="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và</a:t>
            </a:r>
            <a:r>
              <a:rPr lang="en-US" sz="2000" dirty="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không</a:t>
            </a:r>
            <a:r>
              <a:rPr lang="en-US" sz="2000" dirty="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mất</a:t>
            </a:r>
            <a:r>
              <a:rPr lang="en-US" sz="2000" dirty="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đi</a:t>
            </a:r>
            <a:r>
              <a:rPr lang="en-US" sz="2000" dirty="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nó</a:t>
            </a:r>
            <a:r>
              <a:rPr lang="en-US" sz="2000" dirty="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tồn</a:t>
            </a:r>
            <a:r>
              <a:rPr lang="en-US" sz="2000" dirty="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tại</a:t>
            </a:r>
            <a:r>
              <a:rPr lang="en-US" sz="2000" dirty="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vĩnh</a:t>
            </a:r>
            <a:r>
              <a:rPr lang="en-US" sz="2000" dirty="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viễn</a:t>
            </a:r>
            <a:r>
              <a:rPr lang="en-US" sz="2000" dirty="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vô</a:t>
            </a:r>
            <a:r>
              <a:rPr lang="en-US" sz="2000" dirty="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hạn</a:t>
            </a:r>
            <a:r>
              <a:rPr lang="en-US" sz="2000" dirty="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vô</a:t>
            </a:r>
            <a:r>
              <a:rPr lang="en-US" sz="2000" dirty="0">
                <a:solidFill>
                  <a:srgbClr val="FF0066"/>
                </a:solidFill>
                <a:cs typeface="Times New Roman" panose="02020603050405020304" pitchFamily="18" charset="0"/>
              </a:rPr>
              <a:t> </a:t>
            </a:r>
            <a:r>
              <a:rPr lang="en-US" sz="2000" dirty="0" err="1">
                <a:solidFill>
                  <a:srgbClr val="FF0066"/>
                </a:solidFill>
                <a:cs typeface="Times New Roman" panose="02020603050405020304" pitchFamily="18" charset="0"/>
              </a:rPr>
              <a:t>tận</a:t>
            </a:r>
            <a:endParaRPr lang="en-US" sz="2000" dirty="0">
              <a:solidFill>
                <a:srgbClr val="FF0066"/>
              </a:solidFill>
              <a:cs typeface="Times New Roman" panose="02020603050405020304" pitchFamily="18" charset="0"/>
            </a:endParaRPr>
          </a:p>
        </p:txBody>
      </p:sp>
      <p:sp>
        <p:nvSpPr>
          <p:cNvPr id="13" name="Rectangle 12"/>
          <p:cNvSpPr/>
          <p:nvPr/>
        </p:nvSpPr>
        <p:spPr>
          <a:xfrm>
            <a:off x="9033661" y="1670565"/>
            <a:ext cx="3007382" cy="1218977"/>
          </a:xfrm>
          <a:prstGeom prst="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r>
              <a:rPr lang="en-US" sz="2000" dirty="0">
                <a:solidFill>
                  <a:srgbClr val="002060"/>
                </a:solidFill>
                <a:cs typeface="Times New Roman" panose="02020603050405020304" pitchFamily="18" charset="0"/>
              </a:rPr>
              <a:t>3</a:t>
            </a:r>
            <a:r>
              <a:rPr lang="en-US" sz="2000" dirty="0" smtClean="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Mọi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bộ</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phận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của</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thế</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giới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có</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mối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quan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hệ</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vật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chất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thống</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nhất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với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nhau</a:t>
            </a:r>
            <a:endParaRPr lang="vi-VN" sz="2000" dirty="0">
              <a:solidFill>
                <a:srgbClr val="002060"/>
              </a:solidFill>
              <a:cs typeface="Times New Roman" panose="02020603050405020304" pitchFamily="18" charset="0"/>
            </a:endParaRPr>
          </a:p>
          <a:p>
            <a:pPr algn="ctr" eaLnBrk="0" fontAlgn="base" hangingPunct="0">
              <a:spcBef>
                <a:spcPct val="0"/>
              </a:spcBef>
              <a:spcAft>
                <a:spcPct val="0"/>
              </a:spcAft>
              <a:defRPr/>
            </a:pPr>
            <a:endParaRPr lang="en-US" sz="2000" dirty="0">
              <a:solidFill>
                <a:srgbClr val="002060"/>
              </a:solidFill>
              <a:cs typeface="Times New Roman" panose="02020603050405020304" pitchFamily="18" charset="0"/>
            </a:endParaRPr>
          </a:p>
        </p:txBody>
      </p:sp>
      <p:sp>
        <p:nvSpPr>
          <p:cNvPr id="14" name="Line 9"/>
          <p:cNvSpPr>
            <a:spLocks noChangeShapeType="1"/>
          </p:cNvSpPr>
          <p:nvPr/>
        </p:nvSpPr>
        <p:spPr bwMode="auto">
          <a:xfrm flipV="1">
            <a:off x="6847638" y="4533900"/>
            <a:ext cx="0" cy="685800"/>
          </a:xfrm>
          <a:prstGeom prst="line">
            <a:avLst/>
          </a:prstGeom>
          <a:noFill/>
          <a:ln w="38100">
            <a:solidFill>
              <a:srgbClr val="0070C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1F5281"/>
              </a:solidFill>
            </a:endParaRPr>
          </a:p>
        </p:txBody>
      </p:sp>
      <p:pic>
        <p:nvPicPr>
          <p:cNvPr id="1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1433945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867025"/>
            <a:ext cx="5676900" cy="3990975"/>
          </a:xfrm>
          <a:prstGeom prst="rect">
            <a:avLst/>
          </a:prstGeom>
        </p:spPr>
      </p:pic>
      <p:sp>
        <p:nvSpPr>
          <p:cNvPr id="3" name="Title 1"/>
          <p:cNvSpPr txBox="1">
            <a:spLocks noChangeArrowheads="1"/>
          </p:cNvSpPr>
          <p:nvPr/>
        </p:nvSpPr>
        <p:spPr>
          <a:xfrm>
            <a:off x="7883" y="1343584"/>
            <a:ext cx="7848600" cy="56248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stStyle>
          <a:p>
            <a:r>
              <a:rPr lang="en-US" altLang="en-US" sz="2800" b="1" kern="0" dirty="0">
                <a:solidFill>
                  <a:srgbClr val="3333CC"/>
                </a:solidFill>
                <a:latin typeface="+mn-lt"/>
                <a:cs typeface="Times New Roman" panose="02020603050405020304" pitchFamily="18" charset="0"/>
              </a:rPr>
              <a:t>2. </a:t>
            </a:r>
            <a:r>
              <a:rPr lang="en-US" altLang="en-US" sz="2800" b="1" kern="0" dirty="0" err="1">
                <a:solidFill>
                  <a:srgbClr val="3333CC"/>
                </a:solidFill>
                <a:latin typeface="+mn-lt"/>
                <a:cs typeface="Times New Roman" panose="02020603050405020304" pitchFamily="18" charset="0"/>
              </a:rPr>
              <a:t>Nguồn</a:t>
            </a:r>
            <a:r>
              <a:rPr lang="en-US" altLang="en-US" sz="2800" b="1" kern="0" dirty="0">
                <a:solidFill>
                  <a:srgbClr val="3333CC"/>
                </a:solidFill>
                <a:latin typeface="+mn-lt"/>
                <a:cs typeface="Times New Roman" panose="02020603050405020304" pitchFamily="18" charset="0"/>
              </a:rPr>
              <a:t> </a:t>
            </a:r>
            <a:r>
              <a:rPr lang="en-US" altLang="en-US" sz="2800" b="1" kern="0" dirty="0" err="1">
                <a:solidFill>
                  <a:srgbClr val="3333CC"/>
                </a:solidFill>
                <a:latin typeface="+mn-lt"/>
                <a:cs typeface="Times New Roman" panose="02020603050405020304" pitchFamily="18" charset="0"/>
              </a:rPr>
              <a:t>gốc</a:t>
            </a:r>
            <a:r>
              <a:rPr lang="en-US" altLang="en-US" sz="2800" b="1" kern="0" dirty="0">
                <a:solidFill>
                  <a:srgbClr val="3333CC"/>
                </a:solidFill>
                <a:latin typeface="+mn-lt"/>
                <a:cs typeface="Times New Roman" panose="02020603050405020304" pitchFamily="18" charset="0"/>
              </a:rPr>
              <a:t> </a:t>
            </a:r>
            <a:r>
              <a:rPr lang="en-US" altLang="en-US" sz="2800" b="1" kern="0" dirty="0" err="1">
                <a:solidFill>
                  <a:srgbClr val="3333CC"/>
                </a:solidFill>
                <a:latin typeface="+mn-lt"/>
                <a:cs typeface="Times New Roman" panose="02020603050405020304" pitchFamily="18" charset="0"/>
              </a:rPr>
              <a:t>và</a:t>
            </a:r>
            <a:r>
              <a:rPr lang="en-US" altLang="en-US" sz="2800" b="1" kern="0" dirty="0">
                <a:solidFill>
                  <a:srgbClr val="3333CC"/>
                </a:solidFill>
                <a:latin typeface="+mn-lt"/>
                <a:cs typeface="Times New Roman" panose="02020603050405020304" pitchFamily="18" charset="0"/>
              </a:rPr>
              <a:t> </a:t>
            </a:r>
            <a:r>
              <a:rPr lang="en-US" altLang="en-US" sz="2800" b="1" kern="0" dirty="0" err="1">
                <a:solidFill>
                  <a:srgbClr val="3333CC"/>
                </a:solidFill>
                <a:latin typeface="+mn-lt"/>
                <a:cs typeface="Times New Roman" panose="02020603050405020304" pitchFamily="18" charset="0"/>
              </a:rPr>
              <a:t>bản</a:t>
            </a:r>
            <a:r>
              <a:rPr lang="en-US" altLang="en-US" sz="2800" b="1" kern="0" dirty="0">
                <a:solidFill>
                  <a:srgbClr val="3333CC"/>
                </a:solidFill>
                <a:latin typeface="+mn-lt"/>
                <a:cs typeface="Times New Roman" panose="02020603050405020304" pitchFamily="18" charset="0"/>
              </a:rPr>
              <a:t> </a:t>
            </a:r>
            <a:r>
              <a:rPr lang="en-US" altLang="en-US" sz="2800" b="1" kern="0" dirty="0" err="1">
                <a:solidFill>
                  <a:srgbClr val="3333CC"/>
                </a:solidFill>
                <a:latin typeface="+mn-lt"/>
                <a:cs typeface="Times New Roman" panose="02020603050405020304" pitchFamily="18" charset="0"/>
              </a:rPr>
              <a:t>chất</a:t>
            </a:r>
            <a:r>
              <a:rPr lang="en-US" altLang="en-US" sz="2800" b="1" kern="0" dirty="0">
                <a:solidFill>
                  <a:srgbClr val="3333CC"/>
                </a:solidFill>
                <a:latin typeface="+mn-lt"/>
                <a:cs typeface="Times New Roman" panose="02020603050405020304" pitchFamily="18" charset="0"/>
              </a:rPr>
              <a:t> </a:t>
            </a:r>
            <a:r>
              <a:rPr lang="en-US" altLang="en-US" sz="2800" b="1" kern="0" dirty="0" err="1">
                <a:solidFill>
                  <a:srgbClr val="3333CC"/>
                </a:solidFill>
                <a:latin typeface="+mn-lt"/>
                <a:cs typeface="Times New Roman" panose="02020603050405020304" pitchFamily="18" charset="0"/>
              </a:rPr>
              <a:t>của</a:t>
            </a:r>
            <a:r>
              <a:rPr lang="en-US" altLang="en-US" sz="2800" b="1" kern="0" dirty="0">
                <a:solidFill>
                  <a:srgbClr val="3333CC"/>
                </a:solidFill>
                <a:latin typeface="+mn-lt"/>
                <a:cs typeface="Times New Roman" panose="02020603050405020304" pitchFamily="18" charset="0"/>
              </a:rPr>
              <a:t> ý </a:t>
            </a:r>
            <a:r>
              <a:rPr lang="en-US" altLang="en-US" sz="2800" b="1" kern="0" dirty="0" err="1">
                <a:solidFill>
                  <a:srgbClr val="3333CC"/>
                </a:solidFill>
                <a:latin typeface="+mn-lt"/>
                <a:cs typeface="Times New Roman" panose="02020603050405020304" pitchFamily="18" charset="0"/>
              </a:rPr>
              <a:t>thức</a:t>
            </a:r>
            <a:endParaRPr lang="en-US" altLang="en-US" sz="2800" b="1" kern="0" dirty="0">
              <a:solidFill>
                <a:srgbClr val="3333CC"/>
              </a:solidFill>
              <a:latin typeface="+mn-lt"/>
              <a:cs typeface="Times New Roman" panose="02020603050405020304" pitchFamily="18" charset="0"/>
            </a:endParaRPr>
          </a:p>
        </p:txBody>
      </p:sp>
      <p:grpSp>
        <p:nvGrpSpPr>
          <p:cNvPr id="4" name="Group 21"/>
          <p:cNvGrpSpPr>
            <a:grpSpLocks/>
          </p:cNvGrpSpPr>
          <p:nvPr/>
        </p:nvGrpSpPr>
        <p:grpSpPr bwMode="auto">
          <a:xfrm flipV="1">
            <a:off x="-23648" y="1752600"/>
            <a:ext cx="12158772" cy="153473"/>
            <a:chOff x="240" y="576"/>
            <a:chExt cx="5298"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7" name="Diagram 6"/>
          <p:cNvGraphicFramePr/>
          <p:nvPr>
            <p:extLst>
              <p:ext uri="{D42A27DB-BD31-4B8C-83A1-F6EECF244321}">
                <p14:modId xmlns:p14="http://schemas.microsoft.com/office/powerpoint/2010/main" val="3847192918"/>
              </p:ext>
            </p:extLst>
          </p:nvPr>
        </p:nvGraphicFramePr>
        <p:xfrm>
          <a:off x="3352800" y="2209800"/>
          <a:ext cx="6935284" cy="4470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8"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85008445"/>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02" name="Picture 2" descr="460 Background powerpoint ý tưởng | hình ảnh, hình nền, food desig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596" y="3527760"/>
            <a:ext cx="12192000" cy="3416044"/>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3962400" y="2004824"/>
            <a:ext cx="2875071" cy="998622"/>
          </a:xfrm>
          <a:prstGeom prst="rect">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600" b="1" dirty="0">
                <a:solidFill>
                  <a:srgbClr val="D60093"/>
                </a:solidFill>
                <a:cs typeface="Arial" pitchFamily="34" charset="0"/>
              </a:rPr>
              <a:t>Ý </a:t>
            </a:r>
            <a:r>
              <a:rPr lang="en-US" sz="3600" b="1" dirty="0" err="1">
                <a:solidFill>
                  <a:srgbClr val="D60093"/>
                </a:solidFill>
                <a:cs typeface="Arial" pitchFamily="34" charset="0"/>
              </a:rPr>
              <a:t>Thức</a:t>
            </a:r>
            <a:endParaRPr lang="en-US" sz="3600" b="1" dirty="0">
              <a:solidFill>
                <a:srgbClr val="D60093"/>
              </a:solidFill>
              <a:cs typeface="Arial" pitchFamily="34" charset="0"/>
            </a:endParaRPr>
          </a:p>
        </p:txBody>
      </p:sp>
      <p:sp>
        <p:nvSpPr>
          <p:cNvPr id="4" name="Flowchart: Process 3"/>
          <p:cNvSpPr/>
          <p:nvPr/>
        </p:nvSpPr>
        <p:spPr>
          <a:xfrm>
            <a:off x="6778759" y="2004824"/>
            <a:ext cx="5130667" cy="998622"/>
          </a:xfrm>
          <a:prstGeom prst="flowChartProcess">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err="1">
                <a:solidFill>
                  <a:srgbClr val="000066"/>
                </a:solidFill>
                <a:latin typeface="+mj-lt"/>
                <a:ea typeface="SimSun" pitchFamily="2" charset="-122"/>
                <a:cs typeface="Times New Roman" panose="02020603050405020304" pitchFamily="18" charset="0"/>
              </a:rPr>
              <a:t>Toàn</a:t>
            </a:r>
            <a:r>
              <a:rPr lang="en-US" sz="2800" dirty="0">
                <a:solidFill>
                  <a:srgbClr val="000066"/>
                </a:solidFill>
                <a:latin typeface="+mj-lt"/>
                <a:ea typeface="SimSun" pitchFamily="2" charset="-122"/>
                <a:cs typeface="Times New Roman" panose="02020603050405020304" pitchFamily="18" charset="0"/>
              </a:rPr>
              <a:t> </a:t>
            </a:r>
            <a:r>
              <a:rPr lang="en-US" sz="2800" dirty="0" err="1">
                <a:solidFill>
                  <a:srgbClr val="000066"/>
                </a:solidFill>
                <a:latin typeface="+mj-lt"/>
                <a:ea typeface="SimSun" pitchFamily="2" charset="-122"/>
                <a:cs typeface="Times New Roman" panose="02020603050405020304" pitchFamily="18" charset="0"/>
              </a:rPr>
              <a:t>bộ</a:t>
            </a:r>
            <a:r>
              <a:rPr lang="en-US" sz="2800" dirty="0">
                <a:solidFill>
                  <a:srgbClr val="000066"/>
                </a:solidFill>
                <a:latin typeface="+mj-lt"/>
                <a:ea typeface="SimSun" pitchFamily="2" charset="-122"/>
                <a:cs typeface="Times New Roman" panose="02020603050405020304" pitchFamily="18" charset="0"/>
              </a:rPr>
              <a:t> </a:t>
            </a:r>
            <a:r>
              <a:rPr lang="en-US" sz="2800" dirty="0" err="1">
                <a:solidFill>
                  <a:srgbClr val="000066"/>
                </a:solidFill>
                <a:latin typeface="+mj-lt"/>
                <a:ea typeface="SimSun" pitchFamily="2" charset="-122"/>
                <a:cs typeface="Times New Roman" panose="02020603050405020304" pitchFamily="18" charset="0"/>
              </a:rPr>
              <a:t>hoạt</a:t>
            </a:r>
            <a:r>
              <a:rPr lang="en-US" sz="2800" dirty="0">
                <a:solidFill>
                  <a:srgbClr val="000066"/>
                </a:solidFill>
                <a:latin typeface="+mj-lt"/>
                <a:ea typeface="SimSun" pitchFamily="2" charset="-122"/>
                <a:cs typeface="Times New Roman" panose="02020603050405020304" pitchFamily="18" charset="0"/>
              </a:rPr>
              <a:t> </a:t>
            </a:r>
            <a:r>
              <a:rPr lang="en-US" sz="2800" dirty="0" err="1">
                <a:solidFill>
                  <a:srgbClr val="000066"/>
                </a:solidFill>
                <a:latin typeface="+mj-lt"/>
                <a:ea typeface="SimSun" pitchFamily="2" charset="-122"/>
                <a:cs typeface="Times New Roman" panose="02020603050405020304" pitchFamily="18" charset="0"/>
              </a:rPr>
              <a:t>động</a:t>
            </a:r>
            <a:r>
              <a:rPr lang="en-US" sz="2800" dirty="0">
                <a:solidFill>
                  <a:srgbClr val="000066"/>
                </a:solidFill>
                <a:latin typeface="+mj-lt"/>
                <a:ea typeface="SimSun" pitchFamily="2" charset="-122"/>
                <a:cs typeface="Times New Roman" panose="02020603050405020304" pitchFamily="18" charset="0"/>
              </a:rPr>
              <a:t> </a:t>
            </a:r>
            <a:r>
              <a:rPr lang="en-US" sz="2800" dirty="0" err="1">
                <a:solidFill>
                  <a:srgbClr val="000066"/>
                </a:solidFill>
                <a:latin typeface="+mj-lt"/>
                <a:ea typeface="SimSun" pitchFamily="2" charset="-122"/>
                <a:cs typeface="Times New Roman" panose="02020603050405020304" pitchFamily="18" charset="0"/>
              </a:rPr>
              <a:t>tinh</a:t>
            </a:r>
            <a:r>
              <a:rPr lang="en-US" sz="2800" dirty="0">
                <a:solidFill>
                  <a:srgbClr val="000066"/>
                </a:solidFill>
                <a:latin typeface="+mj-lt"/>
                <a:ea typeface="SimSun" pitchFamily="2" charset="-122"/>
                <a:cs typeface="Times New Roman" panose="02020603050405020304" pitchFamily="18" charset="0"/>
              </a:rPr>
              <a:t> </a:t>
            </a:r>
            <a:r>
              <a:rPr lang="en-US" sz="2800" dirty="0" err="1">
                <a:solidFill>
                  <a:srgbClr val="000066"/>
                </a:solidFill>
                <a:latin typeface="+mj-lt"/>
                <a:ea typeface="SimSun" pitchFamily="2" charset="-122"/>
                <a:cs typeface="Times New Roman" panose="02020603050405020304" pitchFamily="18" charset="0"/>
              </a:rPr>
              <a:t>thần</a:t>
            </a:r>
            <a:r>
              <a:rPr lang="en-US" sz="2800" dirty="0">
                <a:solidFill>
                  <a:srgbClr val="000066"/>
                </a:solidFill>
                <a:latin typeface="+mj-lt"/>
                <a:ea typeface="SimSun" pitchFamily="2" charset="-122"/>
                <a:cs typeface="Times New Roman" panose="02020603050405020304" pitchFamily="18" charset="0"/>
              </a:rPr>
              <a:t> </a:t>
            </a:r>
            <a:r>
              <a:rPr lang="en-US" sz="2800" dirty="0" err="1">
                <a:solidFill>
                  <a:srgbClr val="000066"/>
                </a:solidFill>
                <a:latin typeface="+mj-lt"/>
                <a:ea typeface="SimSun" pitchFamily="2" charset="-122"/>
                <a:cs typeface="Times New Roman" panose="02020603050405020304" pitchFamily="18" charset="0"/>
              </a:rPr>
              <a:t>của</a:t>
            </a:r>
            <a:r>
              <a:rPr lang="en-US" sz="2800" dirty="0">
                <a:solidFill>
                  <a:srgbClr val="000066"/>
                </a:solidFill>
                <a:latin typeface="+mj-lt"/>
                <a:ea typeface="SimSun" pitchFamily="2" charset="-122"/>
                <a:cs typeface="Times New Roman" panose="02020603050405020304" pitchFamily="18" charset="0"/>
              </a:rPr>
              <a:t> con </a:t>
            </a:r>
            <a:r>
              <a:rPr lang="en-US" sz="2800" dirty="0" err="1">
                <a:solidFill>
                  <a:srgbClr val="000066"/>
                </a:solidFill>
                <a:latin typeface="+mj-lt"/>
                <a:ea typeface="SimSun" pitchFamily="2" charset="-122"/>
                <a:cs typeface="Times New Roman" panose="02020603050405020304" pitchFamily="18" charset="0"/>
              </a:rPr>
              <a:t>người</a:t>
            </a:r>
            <a:endParaRPr lang="en-US" sz="2800" dirty="0">
              <a:solidFill>
                <a:srgbClr val="000066"/>
              </a:solidFill>
              <a:latin typeface="+mj-lt"/>
              <a:ea typeface="SimSun" pitchFamily="2" charset="-122"/>
              <a:cs typeface="Times New Roman" panose="02020603050405020304" pitchFamily="18" charset="0"/>
            </a:endParaRPr>
          </a:p>
        </p:txBody>
      </p:sp>
      <p:sp>
        <p:nvSpPr>
          <p:cNvPr id="5" name="Flowchart: Process 4"/>
          <p:cNvSpPr/>
          <p:nvPr/>
        </p:nvSpPr>
        <p:spPr>
          <a:xfrm>
            <a:off x="9053512" y="3647315"/>
            <a:ext cx="1555771" cy="990600"/>
          </a:xfrm>
          <a:prstGeom prst="flowChartProcess">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dirty="0" err="1">
                <a:solidFill>
                  <a:srgbClr val="0033CC"/>
                </a:solidFill>
                <a:latin typeface="+mj-lt"/>
                <a:cs typeface="Times New Roman" pitchFamily="18" charset="0"/>
              </a:rPr>
              <a:t>Tình</a:t>
            </a:r>
            <a:r>
              <a:rPr lang="en-US" sz="2400" dirty="0">
                <a:solidFill>
                  <a:srgbClr val="0033CC"/>
                </a:solidFill>
                <a:latin typeface="+mj-lt"/>
                <a:cs typeface="Times New Roman" pitchFamily="18" charset="0"/>
              </a:rPr>
              <a:t> </a:t>
            </a:r>
            <a:r>
              <a:rPr lang="en-US" sz="2400" dirty="0" err="1">
                <a:solidFill>
                  <a:srgbClr val="0033CC"/>
                </a:solidFill>
                <a:latin typeface="+mj-lt"/>
                <a:cs typeface="Times New Roman" pitchFamily="18" charset="0"/>
              </a:rPr>
              <a:t>cảm</a:t>
            </a:r>
            <a:endParaRPr lang="en-US" sz="2400" dirty="0">
              <a:solidFill>
                <a:srgbClr val="0033CC"/>
              </a:solidFill>
              <a:latin typeface="+mj-lt"/>
              <a:cs typeface="Times New Roman" pitchFamily="18" charset="0"/>
            </a:endParaRPr>
          </a:p>
        </p:txBody>
      </p:sp>
      <p:sp>
        <p:nvSpPr>
          <p:cNvPr id="6" name="Flowchart: Process 5"/>
          <p:cNvSpPr/>
          <p:nvPr/>
        </p:nvSpPr>
        <p:spPr>
          <a:xfrm>
            <a:off x="7340382" y="3647315"/>
            <a:ext cx="1633560" cy="990600"/>
          </a:xfrm>
          <a:prstGeom prst="flowChartProcess">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dirty="0">
                <a:solidFill>
                  <a:prstClr val="black"/>
                </a:solidFill>
                <a:latin typeface="+mj-lt"/>
                <a:cs typeface="Times New Roman" pitchFamily="18" charset="0"/>
              </a:rPr>
              <a:t>Ý </a:t>
            </a:r>
            <a:r>
              <a:rPr lang="en-US" sz="2400" dirty="0" err="1">
                <a:solidFill>
                  <a:prstClr val="black"/>
                </a:solidFill>
                <a:latin typeface="+mj-lt"/>
                <a:cs typeface="Times New Roman" pitchFamily="18" charset="0"/>
              </a:rPr>
              <a:t>chí</a:t>
            </a:r>
            <a:r>
              <a:rPr lang="en-US" sz="2400" dirty="0">
                <a:solidFill>
                  <a:prstClr val="black"/>
                </a:solidFill>
                <a:latin typeface="+mj-lt"/>
                <a:cs typeface="Times New Roman" pitchFamily="18" charset="0"/>
              </a:rPr>
              <a:t/>
            </a:r>
            <a:br>
              <a:rPr lang="en-US" sz="2400" dirty="0">
                <a:solidFill>
                  <a:prstClr val="black"/>
                </a:solidFill>
                <a:latin typeface="+mj-lt"/>
                <a:cs typeface="Times New Roman" pitchFamily="18" charset="0"/>
              </a:rPr>
            </a:br>
            <a:r>
              <a:rPr lang="en-US" sz="2400" dirty="0" err="1">
                <a:solidFill>
                  <a:prstClr val="black"/>
                </a:solidFill>
                <a:latin typeface="+mj-lt"/>
                <a:cs typeface="Times New Roman" pitchFamily="18" charset="0"/>
              </a:rPr>
              <a:t>Niềm</a:t>
            </a:r>
            <a:r>
              <a:rPr lang="en-US" sz="2400" dirty="0">
                <a:solidFill>
                  <a:prstClr val="black"/>
                </a:solidFill>
                <a:latin typeface="+mj-lt"/>
                <a:cs typeface="Times New Roman" pitchFamily="18" charset="0"/>
              </a:rPr>
              <a:t> tin</a:t>
            </a:r>
          </a:p>
        </p:txBody>
      </p:sp>
      <p:sp>
        <p:nvSpPr>
          <p:cNvPr id="7" name="Flowchart: Process 6"/>
          <p:cNvSpPr/>
          <p:nvPr/>
        </p:nvSpPr>
        <p:spPr>
          <a:xfrm>
            <a:off x="3920344" y="3636671"/>
            <a:ext cx="1244617" cy="990600"/>
          </a:xfrm>
          <a:prstGeom prst="flowChartProcess">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dirty="0">
                <a:solidFill>
                  <a:srgbClr val="006600"/>
                </a:solidFill>
                <a:latin typeface="+mj-lt"/>
                <a:cs typeface="Times New Roman" pitchFamily="18" charset="0"/>
              </a:rPr>
              <a:t>Tri </a:t>
            </a:r>
            <a:r>
              <a:rPr lang="en-US" sz="2400" dirty="0" err="1">
                <a:solidFill>
                  <a:srgbClr val="006600"/>
                </a:solidFill>
                <a:latin typeface="+mj-lt"/>
                <a:cs typeface="Times New Roman" pitchFamily="18" charset="0"/>
              </a:rPr>
              <a:t>thức</a:t>
            </a:r>
            <a:endParaRPr lang="en-US" sz="2400" dirty="0">
              <a:solidFill>
                <a:srgbClr val="006600"/>
              </a:solidFill>
              <a:latin typeface="+mj-lt"/>
              <a:cs typeface="Times New Roman" pitchFamily="18" charset="0"/>
            </a:endParaRPr>
          </a:p>
        </p:txBody>
      </p:sp>
      <p:sp>
        <p:nvSpPr>
          <p:cNvPr id="8" name="Flowchart: Process 7"/>
          <p:cNvSpPr/>
          <p:nvPr/>
        </p:nvSpPr>
        <p:spPr>
          <a:xfrm>
            <a:off x="5407334" y="3647181"/>
            <a:ext cx="1711348" cy="990600"/>
          </a:xfrm>
          <a:prstGeom prst="flowChartProcess">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dirty="0" err="1">
                <a:solidFill>
                  <a:srgbClr val="990099"/>
                </a:solidFill>
                <a:latin typeface="+mj-lt"/>
                <a:cs typeface="Times New Roman" pitchFamily="18" charset="0"/>
              </a:rPr>
              <a:t>Kinh</a:t>
            </a:r>
            <a:r>
              <a:rPr lang="en-US" sz="2400" dirty="0">
                <a:solidFill>
                  <a:srgbClr val="990099"/>
                </a:solidFill>
                <a:latin typeface="+mj-lt"/>
                <a:cs typeface="Times New Roman" pitchFamily="18" charset="0"/>
              </a:rPr>
              <a:t> </a:t>
            </a:r>
            <a:r>
              <a:rPr lang="en-US" sz="2400" dirty="0" err="1">
                <a:solidFill>
                  <a:srgbClr val="990099"/>
                </a:solidFill>
                <a:latin typeface="+mj-lt"/>
                <a:cs typeface="Times New Roman" pitchFamily="18" charset="0"/>
              </a:rPr>
              <a:t>nghiệm</a:t>
            </a:r>
            <a:endParaRPr lang="en-US" sz="2400" dirty="0">
              <a:solidFill>
                <a:srgbClr val="990099"/>
              </a:solidFill>
              <a:latin typeface="+mj-lt"/>
              <a:cs typeface="Times New Roman" pitchFamily="18" charset="0"/>
            </a:endParaRPr>
          </a:p>
        </p:txBody>
      </p:sp>
      <p:sp>
        <p:nvSpPr>
          <p:cNvPr id="9" name="Flowchart: Process 8"/>
          <p:cNvSpPr/>
          <p:nvPr/>
        </p:nvSpPr>
        <p:spPr>
          <a:xfrm>
            <a:off x="10737851" y="3660434"/>
            <a:ext cx="1089040" cy="990600"/>
          </a:xfrm>
          <a:prstGeom prst="flowChartProcess">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prstClr val="black"/>
                </a:solidFill>
                <a:latin typeface="Times New Roman" pitchFamily="18" charset="0"/>
                <a:cs typeface="Times New Roman" pitchFamily="18" charset="0"/>
              </a:rPr>
              <a:t>………</a:t>
            </a:r>
          </a:p>
        </p:txBody>
      </p:sp>
      <p:cxnSp>
        <p:nvCxnSpPr>
          <p:cNvPr id="10" name="Straight Arrow Connector 9"/>
          <p:cNvCxnSpPr>
            <a:stCxn id="4" idx="2"/>
            <a:endCxn id="8" idx="0"/>
          </p:cNvCxnSpPr>
          <p:nvPr/>
        </p:nvCxnSpPr>
        <p:spPr>
          <a:xfrm flipH="1">
            <a:off x="6263008" y="3003446"/>
            <a:ext cx="3081085" cy="643735"/>
          </a:xfrm>
          <a:prstGeom prst="straightConnector1">
            <a:avLst/>
          </a:prstGeom>
          <a:ln w="6350">
            <a:tailEnd type="arrow"/>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stCxn id="4" idx="2"/>
            <a:endCxn id="7" idx="0"/>
          </p:cNvCxnSpPr>
          <p:nvPr/>
        </p:nvCxnSpPr>
        <p:spPr>
          <a:xfrm flipH="1">
            <a:off x="4542653" y="3003446"/>
            <a:ext cx="4801440" cy="633225"/>
          </a:xfrm>
          <a:prstGeom prst="straightConnector1">
            <a:avLst/>
          </a:prstGeom>
          <a:ln w="6350">
            <a:tailEnd type="arrow"/>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a:stCxn id="4" idx="2"/>
            <a:endCxn id="5" idx="0"/>
          </p:cNvCxnSpPr>
          <p:nvPr/>
        </p:nvCxnSpPr>
        <p:spPr>
          <a:xfrm>
            <a:off x="9344093" y="3003446"/>
            <a:ext cx="487305" cy="643869"/>
          </a:xfrm>
          <a:prstGeom prst="straightConnector1">
            <a:avLst/>
          </a:prstGeom>
          <a:ln w="6350">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4" idx="2"/>
            <a:endCxn id="6" idx="0"/>
          </p:cNvCxnSpPr>
          <p:nvPr/>
        </p:nvCxnSpPr>
        <p:spPr>
          <a:xfrm flipH="1">
            <a:off x="8157162" y="3003446"/>
            <a:ext cx="1186931" cy="643869"/>
          </a:xfrm>
          <a:prstGeom prst="straightConnector1">
            <a:avLst/>
          </a:prstGeom>
          <a:ln w="6350">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stCxn id="4" idx="2"/>
            <a:endCxn id="9" idx="0"/>
          </p:cNvCxnSpPr>
          <p:nvPr/>
        </p:nvCxnSpPr>
        <p:spPr>
          <a:xfrm>
            <a:off x="9344093" y="3003446"/>
            <a:ext cx="1938278" cy="656988"/>
          </a:xfrm>
          <a:prstGeom prst="straightConnector1">
            <a:avLst/>
          </a:prstGeom>
          <a:ln w="6350">
            <a:tailEnd type="arrow"/>
          </a:ln>
        </p:spPr>
        <p:style>
          <a:lnRef idx="1">
            <a:schemeClr val="accent1"/>
          </a:lnRef>
          <a:fillRef idx="0">
            <a:schemeClr val="accent1"/>
          </a:fillRef>
          <a:effectRef idx="0">
            <a:schemeClr val="accent1"/>
          </a:effectRef>
          <a:fontRef idx="minor">
            <a:schemeClr val="tx1"/>
          </a:fontRef>
        </p:style>
      </p:cxnSp>
      <p:sp>
        <p:nvSpPr>
          <p:cNvPr id="15" name="TextBox 29"/>
          <p:cNvSpPr txBox="1">
            <a:spLocks noChangeArrowheads="1"/>
          </p:cNvSpPr>
          <p:nvPr/>
        </p:nvSpPr>
        <p:spPr bwMode="auto">
          <a:xfrm>
            <a:off x="1888486" y="4876182"/>
            <a:ext cx="10151829" cy="1569660"/>
          </a:xfrm>
          <a:prstGeom prst="rect">
            <a:avLst/>
          </a:prstGeom>
          <a:noFill/>
          <a:ln w="6350">
            <a:solidFill>
              <a:srgbClr val="0070C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19088" indent="-319088"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marL="0" indent="0" algn="just" eaLnBrk="1" hangingPunct="1"/>
            <a:r>
              <a:rPr kumimoji="1" lang="en-US" sz="3200" dirty="0">
                <a:solidFill>
                  <a:srgbClr val="000000"/>
                </a:solidFill>
                <a:cs typeface="Times New Roman" panose="02020603050405020304" pitchFamily="18" charset="0"/>
              </a:rPr>
              <a:t>	</a:t>
            </a:r>
            <a:r>
              <a:rPr kumimoji="1" lang="en-US" sz="3200" i="1" u="sng" dirty="0" err="1">
                <a:solidFill>
                  <a:srgbClr val="000000"/>
                </a:solidFill>
                <a:cs typeface="Times New Roman" panose="02020603050405020304" pitchFamily="18" charset="0"/>
              </a:rPr>
              <a:t>Như</a:t>
            </a:r>
            <a:r>
              <a:rPr kumimoji="1" lang="en-US" sz="3200" i="1" u="sng" dirty="0">
                <a:solidFill>
                  <a:srgbClr val="000000"/>
                </a:solidFill>
                <a:cs typeface="Times New Roman" panose="02020603050405020304" pitchFamily="18" charset="0"/>
              </a:rPr>
              <a:t> </a:t>
            </a:r>
            <a:r>
              <a:rPr kumimoji="1" lang="en-US" sz="3200" i="1" u="sng" dirty="0" err="1">
                <a:solidFill>
                  <a:srgbClr val="000000"/>
                </a:solidFill>
                <a:cs typeface="Times New Roman" panose="02020603050405020304" pitchFamily="18" charset="0"/>
              </a:rPr>
              <a:t>vậy</a:t>
            </a:r>
            <a:r>
              <a:rPr kumimoji="1" lang="en-US" sz="3200" dirty="0">
                <a:solidFill>
                  <a:srgbClr val="000000"/>
                </a:solidFill>
                <a:cs typeface="Times New Roman" panose="02020603050405020304" pitchFamily="18" charset="0"/>
              </a:rPr>
              <a:t>: </a:t>
            </a:r>
            <a:r>
              <a:rPr kumimoji="1" lang="en-US" sz="3200" b="0" i="1" dirty="0">
                <a:solidFill>
                  <a:srgbClr val="000066"/>
                </a:solidFill>
                <a:cs typeface="Times New Roman" panose="02020603050405020304" pitchFamily="18" charset="0"/>
              </a:rPr>
              <a:t>Ý </a:t>
            </a:r>
            <a:r>
              <a:rPr kumimoji="1" lang="en-US" sz="3200" b="0" i="1" dirty="0" err="1">
                <a:solidFill>
                  <a:srgbClr val="000066"/>
                </a:solidFill>
                <a:cs typeface="Times New Roman" panose="02020603050405020304" pitchFamily="18" charset="0"/>
              </a:rPr>
              <a:t>thức</a:t>
            </a:r>
            <a:r>
              <a:rPr kumimoji="1" lang="en-US" sz="3200" b="0" i="1" dirty="0">
                <a:solidFill>
                  <a:srgbClr val="000066"/>
                </a:solidFill>
                <a:cs typeface="Times New Roman" panose="02020603050405020304" pitchFamily="18" charset="0"/>
              </a:rPr>
              <a:t> </a:t>
            </a:r>
            <a:r>
              <a:rPr kumimoji="1" lang="en-US" sz="3200" b="0" i="1" dirty="0" err="1">
                <a:solidFill>
                  <a:srgbClr val="000066"/>
                </a:solidFill>
                <a:cs typeface="Times New Roman" panose="02020603050405020304" pitchFamily="18" charset="0"/>
              </a:rPr>
              <a:t>là</a:t>
            </a:r>
            <a:r>
              <a:rPr kumimoji="1" lang="en-US" sz="3200" b="0" i="1" dirty="0">
                <a:solidFill>
                  <a:srgbClr val="000066"/>
                </a:solidFill>
                <a:cs typeface="Times New Roman" panose="02020603050405020304" pitchFamily="18" charset="0"/>
              </a:rPr>
              <a:t> </a:t>
            </a:r>
            <a:r>
              <a:rPr kumimoji="1" lang="en-US" sz="3200" b="0" i="1" dirty="0" err="1">
                <a:solidFill>
                  <a:srgbClr val="000066"/>
                </a:solidFill>
                <a:cs typeface="Times New Roman" panose="02020603050405020304" pitchFamily="18" charset="0"/>
              </a:rPr>
              <a:t>kết</a:t>
            </a:r>
            <a:r>
              <a:rPr kumimoji="1" lang="en-US" sz="3200" b="0" i="1" dirty="0">
                <a:solidFill>
                  <a:srgbClr val="000066"/>
                </a:solidFill>
                <a:cs typeface="Times New Roman" panose="02020603050405020304" pitchFamily="18" charset="0"/>
              </a:rPr>
              <a:t> </a:t>
            </a:r>
            <a:r>
              <a:rPr kumimoji="1" lang="en-US" sz="3200" b="0" i="1" dirty="0" err="1">
                <a:solidFill>
                  <a:srgbClr val="000066"/>
                </a:solidFill>
                <a:cs typeface="Times New Roman" panose="02020603050405020304" pitchFamily="18" charset="0"/>
              </a:rPr>
              <a:t>quả</a:t>
            </a:r>
            <a:r>
              <a:rPr kumimoji="1" lang="en-US" sz="3200" b="0" i="1" dirty="0">
                <a:solidFill>
                  <a:srgbClr val="000066"/>
                </a:solidFill>
                <a:cs typeface="Times New Roman" panose="02020603050405020304" pitchFamily="18" charset="0"/>
              </a:rPr>
              <a:t> </a:t>
            </a:r>
            <a:r>
              <a:rPr kumimoji="1" lang="en-US" sz="3200" b="0" i="1" dirty="0" err="1">
                <a:solidFill>
                  <a:srgbClr val="000066"/>
                </a:solidFill>
                <a:cs typeface="Times New Roman" panose="02020603050405020304" pitchFamily="18" charset="0"/>
              </a:rPr>
              <a:t>của</a:t>
            </a:r>
            <a:r>
              <a:rPr kumimoji="1" lang="en-US" sz="3200" b="0" i="1" dirty="0">
                <a:solidFill>
                  <a:srgbClr val="000066"/>
                </a:solidFill>
                <a:cs typeface="Times New Roman" panose="02020603050405020304" pitchFamily="18" charset="0"/>
              </a:rPr>
              <a:t> </a:t>
            </a:r>
            <a:r>
              <a:rPr kumimoji="1" lang="en-US" sz="3200" b="0" i="1" dirty="0" err="1">
                <a:solidFill>
                  <a:srgbClr val="000066"/>
                </a:solidFill>
                <a:cs typeface="Times New Roman" panose="02020603050405020304" pitchFamily="18" charset="0"/>
              </a:rPr>
              <a:t>quá</a:t>
            </a:r>
            <a:r>
              <a:rPr kumimoji="1" lang="en-US" sz="3200" b="0" i="1" dirty="0">
                <a:solidFill>
                  <a:srgbClr val="000066"/>
                </a:solidFill>
                <a:cs typeface="Times New Roman" panose="02020603050405020304" pitchFamily="18" charset="0"/>
              </a:rPr>
              <a:t> </a:t>
            </a:r>
            <a:r>
              <a:rPr kumimoji="1" lang="en-US" sz="3200" b="0" i="1" dirty="0" err="1">
                <a:solidFill>
                  <a:srgbClr val="000066"/>
                </a:solidFill>
                <a:cs typeface="Times New Roman" panose="02020603050405020304" pitchFamily="18" charset="0"/>
              </a:rPr>
              <a:t>trình</a:t>
            </a:r>
            <a:r>
              <a:rPr kumimoji="1" lang="en-US" sz="3200" b="0" i="1" dirty="0">
                <a:solidFill>
                  <a:srgbClr val="000066"/>
                </a:solidFill>
                <a:cs typeface="Times New Roman" panose="02020603050405020304" pitchFamily="18" charset="0"/>
              </a:rPr>
              <a:t> </a:t>
            </a:r>
            <a:r>
              <a:rPr kumimoji="1" lang="en-US" sz="3200" i="1" dirty="0" err="1">
                <a:solidFill>
                  <a:srgbClr val="D60093"/>
                </a:solidFill>
                <a:cs typeface="Times New Roman" panose="02020603050405020304" pitchFamily="18" charset="0"/>
              </a:rPr>
              <a:t>phản</a:t>
            </a:r>
            <a:r>
              <a:rPr kumimoji="1" lang="en-US" sz="3200" i="1" dirty="0">
                <a:solidFill>
                  <a:srgbClr val="D60093"/>
                </a:solidFill>
                <a:cs typeface="Times New Roman" panose="02020603050405020304" pitchFamily="18" charset="0"/>
              </a:rPr>
              <a:t> </a:t>
            </a:r>
            <a:r>
              <a:rPr kumimoji="1" lang="en-US" sz="3200" i="1" dirty="0" err="1">
                <a:solidFill>
                  <a:srgbClr val="D60093"/>
                </a:solidFill>
                <a:cs typeface="Times New Roman" panose="02020603050405020304" pitchFamily="18" charset="0"/>
              </a:rPr>
              <a:t>ánh</a:t>
            </a:r>
            <a:r>
              <a:rPr kumimoji="1" lang="en-US" sz="3200" i="1" dirty="0">
                <a:solidFill>
                  <a:srgbClr val="D60093"/>
                </a:solidFill>
                <a:cs typeface="Times New Roman" panose="02020603050405020304" pitchFamily="18" charset="0"/>
              </a:rPr>
              <a:t> </a:t>
            </a:r>
            <a:r>
              <a:rPr kumimoji="1" lang="en-US" sz="3200" i="1" dirty="0" err="1">
                <a:solidFill>
                  <a:srgbClr val="D60093"/>
                </a:solidFill>
                <a:cs typeface="Times New Roman" panose="02020603050405020304" pitchFamily="18" charset="0"/>
              </a:rPr>
              <a:t>thế</a:t>
            </a:r>
            <a:r>
              <a:rPr kumimoji="1" lang="en-US" sz="3200" i="1" dirty="0">
                <a:solidFill>
                  <a:srgbClr val="D60093"/>
                </a:solidFill>
                <a:cs typeface="Times New Roman" panose="02020603050405020304" pitchFamily="18" charset="0"/>
              </a:rPr>
              <a:t> </a:t>
            </a:r>
            <a:r>
              <a:rPr kumimoji="1" lang="en-US" sz="3200" i="1" dirty="0" err="1">
                <a:solidFill>
                  <a:srgbClr val="D60093"/>
                </a:solidFill>
                <a:cs typeface="Times New Roman" panose="02020603050405020304" pitchFamily="18" charset="0"/>
              </a:rPr>
              <a:t>giới</a:t>
            </a:r>
            <a:r>
              <a:rPr kumimoji="1" lang="en-US" sz="3200" i="1" dirty="0">
                <a:solidFill>
                  <a:srgbClr val="D60093"/>
                </a:solidFill>
                <a:cs typeface="Times New Roman" panose="02020603050405020304" pitchFamily="18" charset="0"/>
              </a:rPr>
              <a:t> </a:t>
            </a:r>
            <a:r>
              <a:rPr kumimoji="1" lang="en-US" sz="3200" i="1" dirty="0" err="1">
                <a:solidFill>
                  <a:srgbClr val="D60093"/>
                </a:solidFill>
                <a:cs typeface="Times New Roman" panose="02020603050405020304" pitchFamily="18" charset="0"/>
              </a:rPr>
              <a:t>hiện</a:t>
            </a:r>
            <a:r>
              <a:rPr kumimoji="1" lang="en-US" sz="3200" i="1" dirty="0">
                <a:solidFill>
                  <a:srgbClr val="D60093"/>
                </a:solidFill>
                <a:cs typeface="Times New Roman" panose="02020603050405020304" pitchFamily="18" charset="0"/>
              </a:rPr>
              <a:t> </a:t>
            </a:r>
            <a:r>
              <a:rPr kumimoji="1" lang="en-US" sz="3200" i="1" dirty="0" err="1">
                <a:solidFill>
                  <a:srgbClr val="D60093"/>
                </a:solidFill>
                <a:cs typeface="Times New Roman" panose="02020603050405020304" pitchFamily="18" charset="0"/>
              </a:rPr>
              <a:t>thực</a:t>
            </a:r>
            <a:r>
              <a:rPr kumimoji="1" lang="en-US" sz="3200" i="1" dirty="0">
                <a:solidFill>
                  <a:srgbClr val="D60093"/>
                </a:solidFill>
                <a:cs typeface="Times New Roman" panose="02020603050405020304" pitchFamily="18" charset="0"/>
              </a:rPr>
              <a:t> </a:t>
            </a:r>
            <a:r>
              <a:rPr kumimoji="1" lang="en-US" sz="3200" i="1" dirty="0" err="1">
                <a:solidFill>
                  <a:srgbClr val="D60093"/>
                </a:solidFill>
                <a:cs typeface="Times New Roman" panose="02020603050405020304" pitchFamily="18" charset="0"/>
              </a:rPr>
              <a:t>khách</a:t>
            </a:r>
            <a:r>
              <a:rPr kumimoji="1" lang="en-US" sz="3200" i="1" dirty="0">
                <a:solidFill>
                  <a:srgbClr val="D60093"/>
                </a:solidFill>
                <a:cs typeface="Times New Roman" panose="02020603050405020304" pitchFamily="18" charset="0"/>
              </a:rPr>
              <a:t> </a:t>
            </a:r>
            <a:r>
              <a:rPr kumimoji="1" lang="en-US" sz="3200" i="1" dirty="0" err="1">
                <a:solidFill>
                  <a:srgbClr val="D60093"/>
                </a:solidFill>
                <a:cs typeface="Times New Roman" panose="02020603050405020304" pitchFamily="18" charset="0"/>
              </a:rPr>
              <a:t>quan</a:t>
            </a:r>
            <a:r>
              <a:rPr kumimoji="1" lang="en-US" sz="3200" i="1" dirty="0">
                <a:solidFill>
                  <a:srgbClr val="D60093"/>
                </a:solidFill>
                <a:cs typeface="Times New Roman" panose="02020603050405020304" pitchFamily="18" charset="0"/>
              </a:rPr>
              <a:t> </a:t>
            </a:r>
            <a:r>
              <a:rPr kumimoji="1" lang="en-US" sz="3200" i="1" dirty="0" err="1">
                <a:solidFill>
                  <a:srgbClr val="D60093"/>
                </a:solidFill>
                <a:cs typeface="Times New Roman" panose="02020603050405020304" pitchFamily="18" charset="0"/>
              </a:rPr>
              <a:t>vào</a:t>
            </a:r>
            <a:r>
              <a:rPr kumimoji="1" lang="en-US" sz="3200" i="1" dirty="0">
                <a:solidFill>
                  <a:srgbClr val="D60093"/>
                </a:solidFill>
                <a:cs typeface="Times New Roman" panose="02020603050405020304" pitchFamily="18" charset="0"/>
              </a:rPr>
              <a:t> </a:t>
            </a:r>
            <a:r>
              <a:rPr kumimoji="1" lang="en-US" sz="3200" i="1" dirty="0" err="1">
                <a:solidFill>
                  <a:srgbClr val="D60093"/>
                </a:solidFill>
                <a:cs typeface="Times New Roman" panose="02020603050405020304" pitchFamily="18" charset="0"/>
              </a:rPr>
              <a:t>trong</a:t>
            </a:r>
            <a:r>
              <a:rPr kumimoji="1" lang="en-US" sz="3200" i="1" dirty="0">
                <a:solidFill>
                  <a:srgbClr val="D60093"/>
                </a:solidFill>
                <a:cs typeface="Times New Roman" panose="02020603050405020304" pitchFamily="18" charset="0"/>
              </a:rPr>
              <a:t> </a:t>
            </a:r>
            <a:r>
              <a:rPr kumimoji="1" lang="en-US" sz="3200" i="1" dirty="0" err="1">
                <a:solidFill>
                  <a:srgbClr val="D60093"/>
                </a:solidFill>
                <a:cs typeface="Times New Roman" panose="02020603050405020304" pitchFamily="18" charset="0"/>
              </a:rPr>
              <a:t>đầu</a:t>
            </a:r>
            <a:r>
              <a:rPr kumimoji="1" lang="en-US" sz="3200" i="1" dirty="0">
                <a:solidFill>
                  <a:srgbClr val="D60093"/>
                </a:solidFill>
                <a:cs typeface="Times New Roman" panose="02020603050405020304" pitchFamily="18" charset="0"/>
              </a:rPr>
              <a:t> </a:t>
            </a:r>
            <a:r>
              <a:rPr kumimoji="1" lang="en-US" sz="3200" i="1" dirty="0" err="1">
                <a:solidFill>
                  <a:srgbClr val="D60093"/>
                </a:solidFill>
                <a:cs typeface="Times New Roman" panose="02020603050405020304" pitchFamily="18" charset="0"/>
              </a:rPr>
              <a:t>óc</a:t>
            </a:r>
            <a:r>
              <a:rPr kumimoji="1" lang="en-US" sz="3200" i="1" dirty="0">
                <a:solidFill>
                  <a:srgbClr val="D60093"/>
                </a:solidFill>
                <a:cs typeface="Times New Roman" panose="02020603050405020304" pitchFamily="18" charset="0"/>
              </a:rPr>
              <a:t> </a:t>
            </a:r>
            <a:r>
              <a:rPr kumimoji="1" lang="en-US" sz="3200" i="1" dirty="0" err="1">
                <a:solidFill>
                  <a:srgbClr val="D60093"/>
                </a:solidFill>
                <a:cs typeface="Times New Roman" panose="02020603050405020304" pitchFamily="18" charset="0"/>
              </a:rPr>
              <a:t>của</a:t>
            </a:r>
            <a:r>
              <a:rPr kumimoji="1" lang="en-US" sz="3200" i="1" dirty="0">
                <a:solidFill>
                  <a:srgbClr val="D60093"/>
                </a:solidFill>
                <a:cs typeface="Times New Roman" panose="02020603050405020304" pitchFamily="18" charset="0"/>
              </a:rPr>
              <a:t> con </a:t>
            </a:r>
            <a:r>
              <a:rPr kumimoji="1" lang="en-US" sz="3200" i="1" dirty="0" err="1">
                <a:solidFill>
                  <a:srgbClr val="D60093"/>
                </a:solidFill>
                <a:cs typeface="Times New Roman" panose="02020603050405020304" pitchFamily="18" charset="0"/>
              </a:rPr>
              <a:t>người</a:t>
            </a:r>
            <a:r>
              <a:rPr kumimoji="1" lang="en-US" sz="3200" b="0" dirty="0">
                <a:solidFill>
                  <a:srgbClr val="000066"/>
                </a:solidFill>
                <a:cs typeface="Times New Roman" panose="02020603050405020304" pitchFamily="18" charset="0"/>
              </a:rPr>
              <a:t>. </a:t>
            </a:r>
          </a:p>
        </p:txBody>
      </p:sp>
      <p:sp>
        <p:nvSpPr>
          <p:cNvPr id="16" name="Text Box 6"/>
          <p:cNvSpPr txBox="1">
            <a:spLocks noChangeArrowheads="1"/>
          </p:cNvSpPr>
          <p:nvPr/>
        </p:nvSpPr>
        <p:spPr bwMode="auto">
          <a:xfrm>
            <a:off x="-46596" y="1294296"/>
            <a:ext cx="4662487" cy="523220"/>
          </a:xfrm>
          <a:prstGeom prst="rect">
            <a:avLst/>
          </a:prstGeom>
          <a:noFill/>
          <a:ln w="9525">
            <a:noFill/>
            <a:miter lim="800000"/>
            <a:headEnd/>
            <a:tailEnd/>
          </a:ln>
          <a:effectLst/>
        </p:spPr>
        <p:txBody>
          <a:bodyPr wrap="square">
            <a:spAutoFit/>
          </a:bodyPr>
          <a:lstStyle/>
          <a:p>
            <a:pPr algn="just">
              <a:spcBef>
                <a:spcPct val="50000"/>
              </a:spcBef>
              <a:defRPr/>
            </a:pPr>
            <a:r>
              <a:rPr lang="en-US" sz="2800" b="1" kern="0" dirty="0">
                <a:latin typeface="+mj-lt"/>
                <a:cs typeface="Times New Roman" panose="02020603050405020304" pitchFamily="18" charset="0"/>
              </a:rPr>
              <a:t>a. </a:t>
            </a:r>
            <a:r>
              <a:rPr lang="en-US" sz="2800" b="1" kern="0" dirty="0" err="1">
                <a:latin typeface="+mj-lt"/>
                <a:cs typeface="Times New Roman" panose="02020603050405020304" pitchFamily="18" charset="0"/>
              </a:rPr>
              <a:t>Nguồn</a:t>
            </a:r>
            <a:r>
              <a:rPr lang="en-US" sz="2800" b="1" kern="0" dirty="0">
                <a:latin typeface="+mj-lt"/>
                <a:cs typeface="Times New Roman" panose="02020603050405020304" pitchFamily="18" charset="0"/>
              </a:rPr>
              <a:t> </a:t>
            </a:r>
            <a:r>
              <a:rPr lang="en-US" sz="2800" b="1" kern="0" dirty="0" err="1">
                <a:latin typeface="+mj-lt"/>
                <a:cs typeface="Times New Roman" panose="02020603050405020304" pitchFamily="18" charset="0"/>
              </a:rPr>
              <a:t>gốc</a:t>
            </a:r>
            <a:r>
              <a:rPr lang="en-US" sz="2800" b="1" kern="0" dirty="0">
                <a:latin typeface="+mj-lt"/>
                <a:cs typeface="Times New Roman" panose="02020603050405020304" pitchFamily="18" charset="0"/>
              </a:rPr>
              <a:t> </a:t>
            </a:r>
            <a:r>
              <a:rPr lang="en-US" sz="2800" b="1" kern="0" dirty="0" err="1">
                <a:latin typeface="+mj-lt"/>
                <a:cs typeface="Times New Roman" panose="02020603050405020304" pitchFamily="18" charset="0"/>
              </a:rPr>
              <a:t>của</a:t>
            </a:r>
            <a:r>
              <a:rPr lang="en-US" sz="2800" b="1" kern="0" dirty="0">
                <a:latin typeface="+mj-lt"/>
                <a:cs typeface="Times New Roman" panose="02020603050405020304" pitchFamily="18" charset="0"/>
              </a:rPr>
              <a:t> ý </a:t>
            </a:r>
            <a:r>
              <a:rPr lang="en-US" sz="2800" b="1" kern="0" dirty="0" err="1">
                <a:latin typeface="+mj-lt"/>
                <a:cs typeface="Times New Roman" panose="02020603050405020304" pitchFamily="18" charset="0"/>
              </a:rPr>
              <a:t>thức</a:t>
            </a:r>
            <a:endParaRPr lang="en-US" sz="2800" b="1" kern="0" dirty="0">
              <a:latin typeface="+mj-lt"/>
              <a:cs typeface="Times New Roman" panose="02020603050405020304" pitchFamily="18" charset="0"/>
            </a:endParaRPr>
          </a:p>
        </p:txBody>
      </p:sp>
      <p:sp>
        <p:nvSpPr>
          <p:cNvPr id="17" name="Text Box 6"/>
          <p:cNvSpPr txBox="1">
            <a:spLocks noChangeArrowheads="1"/>
          </p:cNvSpPr>
          <p:nvPr/>
        </p:nvSpPr>
        <p:spPr bwMode="auto">
          <a:xfrm>
            <a:off x="4936477" y="1543159"/>
            <a:ext cx="3646353" cy="461665"/>
          </a:xfrm>
          <a:prstGeom prst="rect">
            <a:avLst/>
          </a:prstGeom>
          <a:noFill/>
          <a:ln w="9525">
            <a:noFill/>
            <a:miter lim="800000"/>
            <a:headEnd/>
            <a:tailEnd/>
          </a:ln>
          <a:effectLst/>
        </p:spPr>
        <p:txBody>
          <a:bodyPr wrap="square">
            <a:spAutoFit/>
          </a:bodyPr>
          <a:lstStyle/>
          <a:p>
            <a:pPr algn="just">
              <a:spcBef>
                <a:spcPct val="50000"/>
              </a:spcBef>
              <a:defRPr/>
            </a:pPr>
            <a:r>
              <a:rPr lang="en-US" sz="2400" b="1" kern="0" dirty="0">
                <a:solidFill>
                  <a:srgbClr val="0033CC"/>
                </a:solidFill>
                <a:latin typeface="+mj-lt"/>
                <a:cs typeface="Times New Roman" panose="02020603050405020304" pitchFamily="18" charset="0"/>
              </a:rPr>
              <a:t>- </a:t>
            </a:r>
            <a:r>
              <a:rPr lang="en-US" sz="2400" b="1" kern="0" dirty="0" err="1">
                <a:solidFill>
                  <a:srgbClr val="0033CC"/>
                </a:solidFill>
                <a:latin typeface="+mj-lt"/>
                <a:cs typeface="Times New Roman" panose="02020603050405020304" pitchFamily="18" charset="0"/>
              </a:rPr>
              <a:t>Khái</a:t>
            </a:r>
            <a:r>
              <a:rPr lang="en-US" sz="2400" b="1" kern="0" dirty="0">
                <a:solidFill>
                  <a:srgbClr val="0033CC"/>
                </a:solidFill>
                <a:latin typeface="+mj-lt"/>
                <a:cs typeface="Times New Roman" panose="02020603050405020304" pitchFamily="18" charset="0"/>
              </a:rPr>
              <a:t> </a:t>
            </a:r>
            <a:r>
              <a:rPr lang="en-US" sz="2400" b="1" kern="0" dirty="0" err="1">
                <a:solidFill>
                  <a:srgbClr val="0033CC"/>
                </a:solidFill>
                <a:latin typeface="+mj-lt"/>
                <a:cs typeface="Times New Roman" panose="02020603050405020304" pitchFamily="18" charset="0"/>
              </a:rPr>
              <a:t>niệm</a:t>
            </a:r>
            <a:r>
              <a:rPr lang="en-US" sz="2400" b="1" kern="0" dirty="0">
                <a:solidFill>
                  <a:srgbClr val="0033CC"/>
                </a:solidFill>
                <a:latin typeface="+mj-lt"/>
                <a:cs typeface="Times New Roman" panose="02020603050405020304" pitchFamily="18" charset="0"/>
              </a:rPr>
              <a:t> ý </a:t>
            </a:r>
            <a:r>
              <a:rPr lang="en-US" sz="2400" b="1" kern="0" dirty="0" err="1">
                <a:solidFill>
                  <a:srgbClr val="0033CC"/>
                </a:solidFill>
                <a:latin typeface="+mj-lt"/>
                <a:cs typeface="Times New Roman" panose="02020603050405020304" pitchFamily="18" charset="0"/>
              </a:rPr>
              <a:t>thức</a:t>
            </a:r>
            <a:r>
              <a:rPr lang="en-US" sz="2400" b="1" kern="0" dirty="0">
                <a:solidFill>
                  <a:srgbClr val="0033CC"/>
                </a:solidFill>
                <a:latin typeface="+mj-lt"/>
                <a:cs typeface="Times New Roman" panose="02020603050405020304" pitchFamily="18" charset="0"/>
              </a:rPr>
              <a:t> </a:t>
            </a:r>
          </a:p>
        </p:txBody>
      </p:sp>
      <p:pic>
        <p:nvPicPr>
          <p:cNvPr id="18" name="Picture 17"/>
          <p:cNvPicPr>
            <a:picLocks noChangeAspect="1"/>
          </p:cNvPicPr>
          <p:nvPr/>
        </p:nvPicPr>
        <p:blipFill>
          <a:blip r:embed="rId3"/>
          <a:stretch>
            <a:fillRect/>
          </a:stretch>
        </p:blipFill>
        <p:spPr>
          <a:xfrm>
            <a:off x="629986" y="2067242"/>
            <a:ext cx="2517000" cy="2570539"/>
          </a:xfrm>
          <a:prstGeom prst="snip2DiagRect">
            <a:avLst/>
          </a:prstGeom>
          <a:solidFill>
            <a:srgbClr val="FFFFFF">
              <a:shade val="85000"/>
            </a:srgbClr>
          </a:solidFill>
          <a:ln w="88900" cap="sq">
            <a:solidFill>
              <a:srgbClr val="FFFFFF"/>
            </a:solidFill>
            <a:miter lim="800000"/>
          </a:ln>
          <a:effectLst>
            <a:outerShdw blurRad="88900" algn="tl" rotWithShape="0">
              <a:srgbClr val="000000">
                <a:alpha val="45000"/>
              </a:srgbClr>
            </a:outerShdw>
          </a:effectLst>
          <a:scene3d>
            <a:camera prst="orthographicFront"/>
            <a:lightRig rig="twoPt" dir="t">
              <a:rot lat="0" lon="0" rev="7200000"/>
            </a:lightRig>
          </a:scene3d>
          <a:sp3d>
            <a:bevelT w="25400" h="19050"/>
            <a:contourClr>
              <a:srgbClr val="FFFFFF"/>
            </a:contourClr>
          </a:sp3d>
        </p:spPr>
      </p:pic>
      <p:sp>
        <p:nvSpPr>
          <p:cNvPr id="19" name="Right Arrow 18"/>
          <p:cNvSpPr/>
          <p:nvPr/>
        </p:nvSpPr>
        <p:spPr>
          <a:xfrm>
            <a:off x="575448" y="5105400"/>
            <a:ext cx="1004552" cy="883420"/>
          </a:xfrm>
          <a:prstGeom prst="rightArrow">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463603958"/>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7698" name="Picture 2" descr="Sở Giáo Dục Và Đào Tạo Vĩnh Phú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604683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6"/>
          <p:cNvSpPr txBox="1">
            <a:spLocks noChangeArrowheads="1"/>
          </p:cNvSpPr>
          <p:nvPr/>
        </p:nvSpPr>
        <p:spPr bwMode="auto">
          <a:xfrm>
            <a:off x="3953203" y="1392063"/>
            <a:ext cx="42672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a:solidFill>
                  <a:srgbClr val="0033CC"/>
                </a:solidFill>
                <a:latin typeface="+mj-lt"/>
                <a:cs typeface="Times New Roman" panose="02020603050405020304" pitchFamily="18" charset="0"/>
              </a:rPr>
              <a:t>- </a:t>
            </a:r>
            <a:r>
              <a:rPr lang="en-US" altLang="en-US" sz="2800" b="1" dirty="0" err="1">
                <a:solidFill>
                  <a:srgbClr val="0033CC"/>
                </a:solidFill>
                <a:latin typeface="+mj-lt"/>
                <a:cs typeface="Times New Roman" panose="02020603050405020304" pitchFamily="18" charset="0"/>
              </a:rPr>
              <a:t>Nguồn</a:t>
            </a:r>
            <a:r>
              <a:rPr lang="en-US" altLang="en-US" sz="2800" b="1" dirty="0">
                <a:solidFill>
                  <a:srgbClr val="0033CC"/>
                </a:solidFill>
                <a:latin typeface="+mj-lt"/>
                <a:cs typeface="Times New Roman" panose="02020603050405020304" pitchFamily="18" charset="0"/>
              </a:rPr>
              <a:t> </a:t>
            </a:r>
            <a:r>
              <a:rPr lang="en-US" altLang="en-US" sz="2800" b="1" dirty="0" err="1">
                <a:solidFill>
                  <a:srgbClr val="0033CC"/>
                </a:solidFill>
                <a:latin typeface="+mj-lt"/>
                <a:cs typeface="Times New Roman" panose="02020603050405020304" pitchFamily="18" charset="0"/>
              </a:rPr>
              <a:t>gốc</a:t>
            </a:r>
            <a:r>
              <a:rPr lang="en-US" altLang="en-US" sz="2800" b="1" dirty="0">
                <a:solidFill>
                  <a:srgbClr val="0033CC"/>
                </a:solidFill>
                <a:latin typeface="+mj-lt"/>
                <a:cs typeface="Times New Roman" panose="02020603050405020304" pitchFamily="18" charset="0"/>
              </a:rPr>
              <a:t> </a:t>
            </a:r>
            <a:r>
              <a:rPr lang="en-US" altLang="en-US" sz="2800" b="1" dirty="0" err="1">
                <a:solidFill>
                  <a:srgbClr val="0033CC"/>
                </a:solidFill>
                <a:latin typeface="+mj-lt"/>
                <a:cs typeface="Times New Roman" panose="02020603050405020304" pitchFamily="18" charset="0"/>
              </a:rPr>
              <a:t>của</a:t>
            </a:r>
            <a:r>
              <a:rPr lang="en-US" altLang="en-US" sz="2800" b="1" dirty="0">
                <a:solidFill>
                  <a:srgbClr val="0033CC"/>
                </a:solidFill>
                <a:latin typeface="+mj-lt"/>
                <a:cs typeface="Times New Roman" panose="02020603050405020304" pitchFamily="18" charset="0"/>
              </a:rPr>
              <a:t> ý </a:t>
            </a:r>
            <a:r>
              <a:rPr lang="en-US" altLang="en-US" sz="2800" b="1" dirty="0" err="1">
                <a:solidFill>
                  <a:srgbClr val="0033CC"/>
                </a:solidFill>
                <a:latin typeface="+mj-lt"/>
                <a:cs typeface="Times New Roman" panose="02020603050405020304" pitchFamily="18" charset="0"/>
              </a:rPr>
              <a:t>thức</a:t>
            </a:r>
            <a:endParaRPr lang="en-US" altLang="en-US" sz="2800" b="1" dirty="0">
              <a:solidFill>
                <a:srgbClr val="0033CC"/>
              </a:solidFill>
              <a:latin typeface="+mj-lt"/>
              <a:cs typeface="Times New Roman" panose="02020603050405020304" pitchFamily="18" charset="0"/>
            </a:endParaRPr>
          </a:p>
        </p:txBody>
      </p:sp>
      <p:grpSp>
        <p:nvGrpSpPr>
          <p:cNvPr id="4" name="Group 3">
            <a:extLst>
              <a:ext uri="{FF2B5EF4-FFF2-40B4-BE49-F238E27FC236}">
                <a16:creationId xmlns="" xmlns:a16="http://schemas.microsoft.com/office/drawing/2014/main" id="{60B8B41C-9438-4A95-8D42-F3251998157E}"/>
              </a:ext>
            </a:extLst>
          </p:cNvPr>
          <p:cNvGrpSpPr/>
          <p:nvPr/>
        </p:nvGrpSpPr>
        <p:grpSpPr>
          <a:xfrm>
            <a:off x="2099939" y="2654068"/>
            <a:ext cx="9787082" cy="4227750"/>
            <a:chOff x="1590848" y="2560058"/>
            <a:chExt cx="9546006" cy="4047367"/>
          </a:xfrm>
        </p:grpSpPr>
        <p:sp>
          <p:nvSpPr>
            <p:cNvPr id="5" name="AutoShape 3"/>
            <p:cNvSpPr>
              <a:spLocks noChangeArrowheads="1"/>
            </p:cNvSpPr>
            <p:nvPr/>
          </p:nvSpPr>
          <p:spPr bwMode="auto">
            <a:xfrm>
              <a:off x="1590848" y="3607050"/>
              <a:ext cx="2857500" cy="3000375"/>
            </a:xfrm>
            <a:prstGeom prst="roundRect">
              <a:avLst>
                <a:gd name="adj" fmla="val 4690"/>
              </a:avLst>
            </a:prstGeom>
            <a:noFill/>
            <a:ln w="57150">
              <a:solidFill>
                <a:srgbClr val="88CE5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fontAlgn="base">
                <a:spcBef>
                  <a:spcPct val="0"/>
                </a:spcBef>
                <a:spcAft>
                  <a:spcPct val="0"/>
                </a:spcAft>
                <a:buFontTx/>
                <a:buNone/>
              </a:pPr>
              <a:endParaRPr lang="en-US" sz="1800">
                <a:solidFill>
                  <a:prstClr val="black"/>
                </a:solidFill>
                <a:latin typeface="Arial" panose="020B0604020202020204" pitchFamily="34" charset="0"/>
                <a:cs typeface="Arial" panose="020B0604020202020204" pitchFamily="34" charset="0"/>
              </a:endParaRPr>
            </a:p>
          </p:txBody>
        </p:sp>
        <p:grpSp>
          <p:nvGrpSpPr>
            <p:cNvPr id="6" name="Group 5">
              <a:extLst>
                <a:ext uri="{FF2B5EF4-FFF2-40B4-BE49-F238E27FC236}">
                  <a16:creationId xmlns="" xmlns:a16="http://schemas.microsoft.com/office/drawing/2014/main" id="{DF86014D-1A62-44BD-A4CE-ADE1405B2A8E}"/>
                </a:ext>
              </a:extLst>
            </p:cNvPr>
            <p:cNvGrpSpPr/>
            <p:nvPr/>
          </p:nvGrpSpPr>
          <p:grpSpPr>
            <a:xfrm>
              <a:off x="1590848" y="2560058"/>
              <a:ext cx="9546006" cy="3593360"/>
              <a:chOff x="1596388" y="2560058"/>
              <a:chExt cx="8971740" cy="3593360"/>
            </a:xfrm>
          </p:grpSpPr>
          <p:sp>
            <p:nvSpPr>
              <p:cNvPr id="7" name="AutoShape 4"/>
              <p:cNvSpPr>
                <a:spLocks noChangeArrowheads="1"/>
              </p:cNvSpPr>
              <p:nvPr/>
            </p:nvSpPr>
            <p:spPr bwMode="gray">
              <a:xfrm>
                <a:off x="1596388" y="2560058"/>
                <a:ext cx="2654967" cy="914401"/>
              </a:xfrm>
              <a:prstGeom prst="roundRect">
                <a:avLst>
                  <a:gd name="adj" fmla="val 50000"/>
                </a:avLst>
              </a:prstGeom>
              <a:solidFill>
                <a:srgbClr val="0033CC"/>
              </a:solidFill>
              <a:ln w="19050">
                <a:solidFill>
                  <a:srgbClr val="0033CC"/>
                </a:solidFill>
              </a:ln>
              <a:effectLst>
                <a:outerShdw blurRad="107950" dist="12700" dir="5400000" algn="ctr">
                  <a:srgbClr val="000000"/>
                </a:outerShdw>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Chủ</a:t>
                </a: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 </a:t>
                </a: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nghĩa</a:t>
                </a: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duy</a:t>
                </a: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 </a:t>
                </a: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tâm</a:t>
                </a:r>
                <a:endPar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endParaRPr>
              </a:p>
            </p:txBody>
          </p:sp>
          <p:sp>
            <p:nvSpPr>
              <p:cNvPr id="8" name="AutoShape 7"/>
              <p:cNvSpPr>
                <a:spLocks noChangeArrowheads="1"/>
              </p:cNvSpPr>
              <p:nvPr/>
            </p:nvSpPr>
            <p:spPr bwMode="auto">
              <a:xfrm>
                <a:off x="4638599" y="3929593"/>
                <a:ext cx="2766178" cy="2223825"/>
              </a:xfrm>
              <a:prstGeom prst="roundRect">
                <a:avLst>
                  <a:gd name="adj" fmla="val 4690"/>
                </a:avLst>
              </a:prstGeom>
              <a:noFill/>
              <a:ln w="57150">
                <a:solidFill>
                  <a:srgbClr val="D79133"/>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fontAlgn="base">
                  <a:spcBef>
                    <a:spcPct val="0"/>
                  </a:spcBef>
                  <a:spcAft>
                    <a:spcPct val="0"/>
                  </a:spcAft>
                  <a:buFontTx/>
                  <a:buNone/>
                </a:pPr>
                <a:endParaRPr lang="en-US" sz="1800">
                  <a:solidFill>
                    <a:prstClr val="black"/>
                  </a:solidFill>
                  <a:latin typeface="Arial" panose="020B0604020202020204" pitchFamily="34" charset="0"/>
                  <a:cs typeface="Arial" panose="020B0604020202020204" pitchFamily="34" charset="0"/>
                </a:endParaRPr>
              </a:p>
            </p:txBody>
          </p:sp>
          <p:sp>
            <p:nvSpPr>
              <p:cNvPr id="9" name="AutoShape 8"/>
              <p:cNvSpPr>
                <a:spLocks noChangeArrowheads="1"/>
              </p:cNvSpPr>
              <p:nvPr/>
            </p:nvSpPr>
            <p:spPr bwMode="gray">
              <a:xfrm>
                <a:off x="4667503" y="3008742"/>
                <a:ext cx="2652712" cy="868362"/>
              </a:xfrm>
              <a:prstGeom prst="roundRect">
                <a:avLst>
                  <a:gd name="adj" fmla="val 50000"/>
                </a:avLst>
              </a:prstGeom>
              <a:solidFill>
                <a:srgbClr val="0033CC"/>
              </a:solidFill>
              <a:ln w="19050">
                <a:solidFill>
                  <a:srgbClr val="0033CC"/>
                </a:solidFill>
              </a:ln>
              <a:effectLst>
                <a:outerShdw blurRad="107950" dist="12700" dir="5400000" algn="ctr">
                  <a:srgbClr val="000000"/>
                </a:outerShdw>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CNDV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siêu</a:t>
                </a: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 </a:t>
                </a: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hình</a:t>
                </a:r>
                <a:endPar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endParaRPr>
              </a:p>
            </p:txBody>
          </p:sp>
          <p:sp>
            <p:nvSpPr>
              <p:cNvPr id="10" name="AutoShape 12"/>
              <p:cNvSpPr>
                <a:spLocks noChangeArrowheads="1"/>
              </p:cNvSpPr>
              <p:nvPr/>
            </p:nvSpPr>
            <p:spPr bwMode="gray">
              <a:xfrm>
                <a:off x="7859853" y="3180806"/>
                <a:ext cx="2708275" cy="852488"/>
              </a:xfrm>
              <a:prstGeom prst="roundRect">
                <a:avLst>
                  <a:gd name="adj" fmla="val 50000"/>
                </a:avLst>
              </a:prstGeom>
              <a:solidFill>
                <a:srgbClr val="0033CC"/>
              </a:solidFill>
              <a:ln w="19050">
                <a:solidFill>
                  <a:srgbClr val="0033CC"/>
                </a:solidFill>
              </a:ln>
              <a:effectLst>
                <a:outerShdw blurRad="107950" dist="12700" dir="5400000" algn="ctr">
                  <a:srgbClr val="000000"/>
                </a:outerShdw>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CNDV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biện</a:t>
                </a: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 </a:t>
                </a: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chứng</a:t>
                </a:r>
                <a:endPar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endParaRPr>
              </a:p>
            </p:txBody>
          </p:sp>
          <p:sp>
            <p:nvSpPr>
              <p:cNvPr id="11" name="TextBox 27"/>
              <p:cNvSpPr txBox="1">
                <a:spLocks noChangeArrowheads="1"/>
              </p:cNvSpPr>
              <p:nvPr/>
            </p:nvSpPr>
            <p:spPr bwMode="auto">
              <a:xfrm>
                <a:off x="1598708" y="3943582"/>
                <a:ext cx="2714625" cy="2209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algn="ctr" fontAlgn="base">
                  <a:spcBef>
                    <a:spcPct val="0"/>
                  </a:spcBef>
                  <a:spcAft>
                    <a:spcPct val="0"/>
                  </a:spcAft>
                  <a:buFont typeface="Arial" panose="020B0604020202020204" pitchFamily="34" charset="0"/>
                  <a:buNone/>
                </a:pPr>
                <a:r>
                  <a:rPr lang="en-US" sz="2400" dirty="0">
                    <a:solidFill>
                      <a:srgbClr val="FF0000"/>
                    </a:solidFill>
                    <a:latin typeface="+mj-lt"/>
                    <a:cs typeface="Times New Roman" panose="02020603050405020304" pitchFamily="18" charset="0"/>
                  </a:rPr>
                  <a:t>-</a:t>
                </a:r>
                <a:r>
                  <a:rPr lang="en-US" sz="2400" dirty="0">
                    <a:solidFill>
                      <a:srgbClr val="000066"/>
                    </a:solidFill>
                    <a:latin typeface="+mj-lt"/>
                    <a:cs typeface="Times New Roman" panose="02020603050405020304" pitchFamily="18" charset="0"/>
                  </a:rPr>
                  <a:t> </a:t>
                </a:r>
                <a:r>
                  <a:rPr lang="en-US" sz="2400" b="1" dirty="0">
                    <a:solidFill>
                      <a:srgbClr val="FF0000"/>
                    </a:solidFill>
                    <a:latin typeface="+mj-lt"/>
                    <a:cs typeface="Times New Roman" panose="02020603050405020304" pitchFamily="18" charset="0"/>
                  </a:rPr>
                  <a:t>CNDTKQ</a:t>
                </a:r>
                <a:r>
                  <a:rPr lang="en-US" sz="2400" dirty="0">
                    <a:solidFill>
                      <a:srgbClr val="000066"/>
                    </a:solidFill>
                    <a:latin typeface="+mj-lt"/>
                    <a:cs typeface="Times New Roman" panose="02020603050405020304" pitchFamily="18" charset="0"/>
                  </a:rPr>
                  <a:t>:Ý </a:t>
                </a:r>
                <a:r>
                  <a:rPr lang="en-US" sz="2400" dirty="0" err="1">
                    <a:solidFill>
                      <a:srgbClr val="000066"/>
                    </a:solidFill>
                    <a:latin typeface="+mj-lt"/>
                    <a:cs typeface="Times New Roman" panose="02020603050405020304" pitchFamily="18" charset="0"/>
                  </a:rPr>
                  <a:t>thức</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là</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sự</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hồi</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tưởng</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của</a:t>
                </a:r>
                <a:r>
                  <a:rPr lang="en-US" sz="2400" dirty="0">
                    <a:solidFill>
                      <a:srgbClr val="000066"/>
                    </a:solidFill>
                    <a:latin typeface="+mj-lt"/>
                    <a:cs typeface="Times New Roman" panose="02020603050405020304" pitchFamily="18" charset="0"/>
                  </a:rPr>
                  <a:t> “ý </a:t>
                </a:r>
                <a:r>
                  <a:rPr lang="en-US" sz="2400" dirty="0" err="1">
                    <a:solidFill>
                      <a:srgbClr val="000066"/>
                    </a:solidFill>
                    <a:latin typeface="+mj-lt"/>
                    <a:cs typeface="Times New Roman" panose="02020603050405020304" pitchFamily="18" charset="0"/>
                  </a:rPr>
                  <a:t>niệm</a:t>
                </a:r>
                <a:r>
                  <a:rPr lang="en-US" sz="2400" dirty="0">
                    <a:solidFill>
                      <a:srgbClr val="000066"/>
                    </a:solidFill>
                    <a:latin typeface="+mj-lt"/>
                    <a:cs typeface="Times New Roman" panose="02020603050405020304" pitchFamily="18" charset="0"/>
                  </a:rPr>
                  <a:t>”</a:t>
                </a:r>
              </a:p>
              <a:p>
                <a:pPr algn="ctr" fontAlgn="base">
                  <a:spcBef>
                    <a:spcPct val="0"/>
                  </a:spcBef>
                  <a:spcAft>
                    <a:spcPct val="0"/>
                  </a:spcAft>
                  <a:buFont typeface="Arial" panose="020B0604020202020204" pitchFamily="34" charset="0"/>
                  <a:buNone/>
                </a:pPr>
                <a:r>
                  <a:rPr lang="en-US" sz="2400" dirty="0">
                    <a:solidFill>
                      <a:srgbClr val="FF0000"/>
                    </a:solidFill>
                    <a:latin typeface="+mj-lt"/>
                    <a:cs typeface="Times New Roman" panose="02020603050405020304" pitchFamily="18" charset="0"/>
                  </a:rPr>
                  <a:t>- </a:t>
                </a:r>
                <a:r>
                  <a:rPr lang="en-US" sz="2400" b="1" dirty="0">
                    <a:solidFill>
                      <a:srgbClr val="FF0000"/>
                    </a:solidFill>
                    <a:latin typeface="+mj-lt"/>
                    <a:cs typeface="Times New Roman" panose="02020603050405020304" pitchFamily="18" charset="0"/>
                  </a:rPr>
                  <a:t>CNDTCQ</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cảm</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giác</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là</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cái</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tồn</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tại</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duy</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nhất</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sinh</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ra</a:t>
                </a:r>
                <a:r>
                  <a:rPr lang="en-US" sz="2400" dirty="0">
                    <a:solidFill>
                      <a:srgbClr val="000066"/>
                    </a:solidFill>
                    <a:latin typeface="+mj-lt"/>
                    <a:cs typeface="Times New Roman" panose="02020603050405020304" pitchFamily="18" charset="0"/>
                  </a:rPr>
                  <a:t> ý </a:t>
                </a:r>
                <a:r>
                  <a:rPr lang="en-US" sz="2400" dirty="0" err="1">
                    <a:solidFill>
                      <a:srgbClr val="000066"/>
                    </a:solidFill>
                    <a:latin typeface="+mj-lt"/>
                    <a:cs typeface="Times New Roman" panose="02020603050405020304" pitchFamily="18" charset="0"/>
                  </a:rPr>
                  <a:t>thức</a:t>
                </a:r>
                <a:r>
                  <a:rPr lang="en-US" sz="2400" dirty="0">
                    <a:solidFill>
                      <a:srgbClr val="000066"/>
                    </a:solidFill>
                    <a:latin typeface="+mj-lt"/>
                    <a:cs typeface="Times New Roman" panose="02020603050405020304" pitchFamily="18" charset="0"/>
                  </a:rPr>
                  <a:t>.</a:t>
                </a:r>
              </a:p>
            </p:txBody>
          </p:sp>
          <p:sp>
            <p:nvSpPr>
              <p:cNvPr id="12" name="TextBox 28"/>
              <p:cNvSpPr txBox="1">
                <a:spLocks noChangeArrowheads="1"/>
              </p:cNvSpPr>
              <p:nvPr/>
            </p:nvSpPr>
            <p:spPr bwMode="auto">
              <a:xfrm>
                <a:off x="4740032" y="4290161"/>
                <a:ext cx="2664744" cy="1502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algn="ctr" fontAlgn="base">
                  <a:spcBef>
                    <a:spcPct val="0"/>
                  </a:spcBef>
                  <a:spcAft>
                    <a:spcPct val="0"/>
                  </a:spcAft>
                  <a:buFont typeface="Arial" panose="020B0604020202020204" pitchFamily="34" charset="0"/>
                  <a:buNone/>
                </a:pPr>
                <a:r>
                  <a:rPr lang="en-US" sz="2400" b="1" dirty="0">
                    <a:solidFill>
                      <a:srgbClr val="990099"/>
                    </a:solidFill>
                    <a:latin typeface="+mj-lt"/>
                    <a:cs typeface="Times New Roman" panose="02020603050405020304" pitchFamily="18" charset="0"/>
                  </a:rPr>
                  <a:t>- </a:t>
                </a:r>
                <a:r>
                  <a:rPr lang="en-US" sz="2400" b="1" dirty="0" err="1">
                    <a:solidFill>
                      <a:srgbClr val="990099"/>
                    </a:solidFill>
                    <a:latin typeface="+mj-lt"/>
                    <a:cs typeface="Times New Roman" panose="02020603050405020304" pitchFamily="18" charset="0"/>
                  </a:rPr>
                  <a:t>Đồng</a:t>
                </a:r>
                <a:r>
                  <a:rPr lang="en-US" sz="2400" b="1" dirty="0">
                    <a:solidFill>
                      <a:srgbClr val="990099"/>
                    </a:solidFill>
                    <a:latin typeface="+mj-lt"/>
                    <a:cs typeface="Times New Roman" panose="02020603050405020304" pitchFamily="18" charset="0"/>
                  </a:rPr>
                  <a:t> </a:t>
                </a:r>
                <a:r>
                  <a:rPr lang="en-US" sz="2400" b="1" dirty="0" err="1">
                    <a:solidFill>
                      <a:srgbClr val="990099"/>
                    </a:solidFill>
                    <a:latin typeface="+mj-lt"/>
                    <a:cs typeface="Times New Roman" panose="02020603050405020304" pitchFamily="18" charset="0"/>
                  </a:rPr>
                  <a:t>nhất</a:t>
                </a:r>
                <a:r>
                  <a:rPr lang="en-US" sz="2400" b="1" dirty="0">
                    <a:solidFill>
                      <a:srgbClr val="990099"/>
                    </a:solidFill>
                    <a:latin typeface="+mj-lt"/>
                    <a:cs typeface="Times New Roman" panose="02020603050405020304" pitchFamily="18" charset="0"/>
                  </a:rPr>
                  <a:t> </a:t>
                </a:r>
                <a:r>
                  <a:rPr lang="en-US" sz="2400" dirty="0">
                    <a:solidFill>
                      <a:srgbClr val="000066"/>
                    </a:solidFill>
                    <a:latin typeface="+mj-lt"/>
                    <a:cs typeface="Times New Roman" panose="02020603050405020304" pitchFamily="18" charset="0"/>
                  </a:rPr>
                  <a:t>ý </a:t>
                </a:r>
                <a:r>
                  <a:rPr lang="en-US" sz="2400" dirty="0" err="1">
                    <a:solidFill>
                      <a:srgbClr val="000066"/>
                    </a:solidFill>
                    <a:latin typeface="+mj-lt"/>
                    <a:cs typeface="Times New Roman" panose="02020603050405020304" pitchFamily="18" charset="0"/>
                  </a:rPr>
                  <a:t>thức</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với</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vật</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chất</a:t>
                </a:r>
                <a:r>
                  <a:rPr lang="en-US" sz="2400" dirty="0">
                    <a:solidFill>
                      <a:srgbClr val="000066"/>
                    </a:solidFill>
                    <a:latin typeface="+mj-lt"/>
                    <a:cs typeface="Times New Roman" panose="02020603050405020304" pitchFamily="18" charset="0"/>
                  </a:rPr>
                  <a:t> </a:t>
                </a:r>
                <a:r>
                  <a:rPr lang="en-US" sz="2400" b="1" i="1" u="sng" dirty="0">
                    <a:solidFill>
                      <a:srgbClr val="000066"/>
                    </a:solidFill>
                    <a:latin typeface="+mj-lt"/>
                    <a:cs typeface="Times New Roman" panose="02020603050405020304" pitchFamily="18" charset="0"/>
                  </a:rPr>
                  <a:t>“</a:t>
                </a:r>
                <a:r>
                  <a:rPr lang="en-US" sz="2400" b="1" i="1" u="sng" dirty="0" err="1">
                    <a:solidFill>
                      <a:srgbClr val="000066"/>
                    </a:solidFill>
                    <a:latin typeface="+mj-lt"/>
                    <a:cs typeface="Times New Roman" panose="02020603050405020304" pitchFamily="18" charset="0"/>
                  </a:rPr>
                  <a:t>óc</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tiết</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ra</a:t>
                </a:r>
                <a:r>
                  <a:rPr lang="en-US" sz="2400" b="1" i="1" u="sng" dirty="0">
                    <a:solidFill>
                      <a:srgbClr val="000066"/>
                    </a:solidFill>
                    <a:latin typeface="+mj-lt"/>
                    <a:cs typeface="Times New Roman" panose="02020603050405020304" pitchFamily="18" charset="0"/>
                  </a:rPr>
                  <a:t> ý </a:t>
                </a:r>
                <a:r>
                  <a:rPr lang="en-US" sz="2400" b="1" i="1" u="sng" dirty="0" err="1">
                    <a:solidFill>
                      <a:srgbClr val="000066"/>
                    </a:solidFill>
                    <a:latin typeface="+mj-lt"/>
                    <a:cs typeface="Times New Roman" panose="02020603050405020304" pitchFamily="18" charset="0"/>
                  </a:rPr>
                  <a:t>thức</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như</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gan</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tiết</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ra</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mật</a:t>
                </a:r>
                <a:r>
                  <a:rPr lang="en-US" sz="2400" b="1" i="1" u="sng" dirty="0">
                    <a:solidFill>
                      <a:srgbClr val="000066"/>
                    </a:solidFill>
                    <a:latin typeface="+mj-lt"/>
                    <a:cs typeface="Times New Roman" panose="02020603050405020304" pitchFamily="18" charset="0"/>
                  </a:rPr>
                  <a:t>” </a:t>
                </a:r>
              </a:p>
            </p:txBody>
          </p:sp>
          <p:grpSp>
            <p:nvGrpSpPr>
              <p:cNvPr id="13" name="Group 12"/>
              <p:cNvGrpSpPr/>
              <p:nvPr/>
            </p:nvGrpSpPr>
            <p:grpSpPr>
              <a:xfrm>
                <a:off x="7868473" y="4046939"/>
                <a:ext cx="2699655" cy="2085222"/>
                <a:chOff x="7637382" y="4272289"/>
                <a:chExt cx="2699655" cy="1869911"/>
              </a:xfrm>
            </p:grpSpPr>
            <p:sp>
              <p:nvSpPr>
                <p:cNvPr id="14" name="AutoShape 11"/>
                <p:cNvSpPr>
                  <a:spLocks noChangeArrowheads="1"/>
                </p:cNvSpPr>
                <p:nvPr/>
              </p:nvSpPr>
              <p:spPr bwMode="auto">
                <a:xfrm>
                  <a:off x="7637382" y="4272289"/>
                  <a:ext cx="2699655" cy="1869911"/>
                </a:xfrm>
                <a:prstGeom prst="roundRect">
                  <a:avLst>
                    <a:gd name="adj" fmla="val 4690"/>
                  </a:avLst>
                </a:prstGeom>
                <a:noFill/>
                <a:ln w="57150">
                  <a:solidFill>
                    <a:srgbClr val="4B71DD"/>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fontAlgn="base">
                    <a:spcBef>
                      <a:spcPct val="0"/>
                    </a:spcBef>
                    <a:spcAft>
                      <a:spcPct val="0"/>
                    </a:spcAft>
                    <a:buFontTx/>
                    <a:buNone/>
                  </a:pPr>
                  <a:endParaRPr lang="en-US" sz="1800" b="1">
                    <a:solidFill>
                      <a:prstClr val="black"/>
                    </a:solidFill>
                    <a:latin typeface="Arial" panose="020B0604020202020204" pitchFamily="34" charset="0"/>
                    <a:cs typeface="Arial" panose="020B0604020202020204" pitchFamily="34" charset="0"/>
                  </a:endParaRPr>
                </a:p>
              </p:txBody>
            </p:sp>
            <p:sp>
              <p:nvSpPr>
                <p:cNvPr id="15" name="TextBox 30"/>
                <p:cNvSpPr txBox="1">
                  <a:spLocks noChangeArrowheads="1"/>
                </p:cNvSpPr>
                <p:nvPr/>
              </p:nvSpPr>
              <p:spPr bwMode="auto">
                <a:xfrm>
                  <a:off x="7637382" y="4533481"/>
                  <a:ext cx="2643188" cy="1347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algn="ctr" fontAlgn="base">
                    <a:spcBef>
                      <a:spcPct val="0"/>
                    </a:spcBef>
                    <a:spcAft>
                      <a:spcPct val="0"/>
                    </a:spcAft>
                    <a:buFont typeface="Arial" panose="020B0604020202020204" pitchFamily="34" charset="0"/>
                    <a:buNone/>
                  </a:pP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Nguồn</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gốc</a:t>
                  </a:r>
                  <a:r>
                    <a:rPr lang="en-US" sz="2400" dirty="0">
                      <a:solidFill>
                        <a:srgbClr val="000066"/>
                      </a:solidFill>
                      <a:latin typeface="+mj-lt"/>
                      <a:cs typeface="Times New Roman" panose="02020603050405020304" pitchFamily="18" charset="0"/>
                    </a:rPr>
                    <a:t> </a:t>
                  </a:r>
                  <a:r>
                    <a:rPr lang="en-US" sz="2400" b="1" u="sng" dirty="0" err="1">
                      <a:solidFill>
                        <a:srgbClr val="D60093"/>
                      </a:solidFill>
                      <a:latin typeface="+mj-lt"/>
                      <a:cs typeface="Times New Roman" panose="02020603050405020304" pitchFamily="18" charset="0"/>
                    </a:rPr>
                    <a:t>tự</a:t>
                  </a:r>
                  <a:r>
                    <a:rPr lang="en-US" sz="2400" b="1" u="sng" dirty="0">
                      <a:solidFill>
                        <a:srgbClr val="D60093"/>
                      </a:solidFill>
                      <a:latin typeface="+mj-lt"/>
                      <a:cs typeface="Times New Roman" panose="02020603050405020304" pitchFamily="18" charset="0"/>
                    </a:rPr>
                    <a:t> </a:t>
                  </a:r>
                  <a:r>
                    <a:rPr lang="en-US" sz="2400" b="1" u="sng" dirty="0" err="1">
                      <a:solidFill>
                        <a:srgbClr val="D60093"/>
                      </a:solidFill>
                      <a:latin typeface="+mj-lt"/>
                      <a:cs typeface="Times New Roman" panose="02020603050405020304" pitchFamily="18" charset="0"/>
                    </a:rPr>
                    <a:t>nhiên</a:t>
                  </a:r>
                  <a:r>
                    <a:rPr lang="en-US" sz="2400" b="1" u="sng" dirty="0">
                      <a:solidFill>
                        <a:srgbClr val="D60093"/>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và</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nguồn</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gốc</a:t>
                  </a:r>
                  <a:r>
                    <a:rPr lang="en-US" sz="2400" dirty="0">
                      <a:solidFill>
                        <a:srgbClr val="000066"/>
                      </a:solidFill>
                      <a:latin typeface="+mj-lt"/>
                      <a:cs typeface="Times New Roman" panose="02020603050405020304" pitchFamily="18" charset="0"/>
                    </a:rPr>
                    <a:t> </a:t>
                  </a:r>
                  <a:r>
                    <a:rPr lang="en-US" sz="2400" b="1" u="sng" dirty="0" err="1">
                      <a:solidFill>
                        <a:srgbClr val="660033"/>
                      </a:solidFill>
                      <a:latin typeface="+mj-lt"/>
                      <a:cs typeface="Times New Roman" panose="02020603050405020304" pitchFamily="18" charset="0"/>
                    </a:rPr>
                    <a:t>xã</a:t>
                  </a:r>
                  <a:r>
                    <a:rPr lang="en-US" sz="2400" b="1" u="sng" dirty="0">
                      <a:solidFill>
                        <a:srgbClr val="660033"/>
                      </a:solidFill>
                      <a:latin typeface="+mj-lt"/>
                      <a:cs typeface="Times New Roman" panose="02020603050405020304" pitchFamily="18" charset="0"/>
                    </a:rPr>
                    <a:t> </a:t>
                  </a:r>
                  <a:r>
                    <a:rPr lang="en-US" sz="2400" b="1" u="sng" dirty="0" err="1">
                      <a:solidFill>
                        <a:srgbClr val="660033"/>
                      </a:solidFill>
                      <a:latin typeface="+mj-lt"/>
                      <a:cs typeface="Times New Roman" panose="02020603050405020304" pitchFamily="18" charset="0"/>
                    </a:rPr>
                    <a:t>hội</a:t>
                  </a:r>
                  <a:r>
                    <a:rPr lang="en-US" sz="2400" b="1" u="sng" dirty="0">
                      <a:solidFill>
                        <a:srgbClr val="660033"/>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hình</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thành</a:t>
                  </a:r>
                  <a:r>
                    <a:rPr lang="en-US" sz="2400" dirty="0">
                      <a:solidFill>
                        <a:srgbClr val="000066"/>
                      </a:solidFill>
                      <a:latin typeface="+mj-lt"/>
                      <a:cs typeface="Times New Roman" panose="02020603050405020304" pitchFamily="18" charset="0"/>
                    </a:rPr>
                    <a:t> ý </a:t>
                  </a:r>
                  <a:r>
                    <a:rPr lang="en-US" sz="2400" dirty="0" err="1">
                      <a:solidFill>
                        <a:srgbClr val="000066"/>
                      </a:solidFill>
                      <a:latin typeface="+mj-lt"/>
                      <a:cs typeface="Times New Roman" panose="02020603050405020304" pitchFamily="18" charset="0"/>
                    </a:rPr>
                    <a:t>thức</a:t>
                  </a:r>
                  <a:endParaRPr lang="en-US" sz="2400" dirty="0">
                    <a:solidFill>
                      <a:srgbClr val="000066"/>
                    </a:solidFill>
                    <a:latin typeface="+mj-lt"/>
                    <a:cs typeface="Times New Roman" panose="02020603050405020304" pitchFamily="18" charset="0"/>
                  </a:endParaRPr>
                </a:p>
              </p:txBody>
            </p:sp>
          </p:grpSp>
        </p:grpSp>
      </p:grpSp>
      <p:sp>
        <p:nvSpPr>
          <p:cNvPr id="16" name="Text Box 6"/>
          <p:cNvSpPr txBox="1">
            <a:spLocks noChangeArrowheads="1"/>
          </p:cNvSpPr>
          <p:nvPr/>
        </p:nvSpPr>
        <p:spPr bwMode="auto">
          <a:xfrm>
            <a:off x="2436918" y="1937981"/>
            <a:ext cx="8606114" cy="461665"/>
          </a:xfrm>
          <a:prstGeom prst="rect">
            <a:avLst/>
          </a:prstGeom>
          <a:noFill/>
          <a:ln w="9525">
            <a:noFill/>
            <a:miter lim="800000"/>
            <a:headEnd/>
            <a:tailEnd/>
          </a:ln>
          <a:effectLst/>
        </p:spPr>
        <p:txBody>
          <a:bodyPr wrap="square">
            <a:spAutoFit/>
          </a:bodyPr>
          <a:lstStyle/>
          <a:p>
            <a:pPr algn="ctr">
              <a:spcBef>
                <a:spcPct val="50000"/>
              </a:spcBef>
              <a:defRPr/>
            </a:pPr>
            <a:r>
              <a:rPr lang="vi-VN" sz="2400" b="1" kern="0" dirty="0">
                <a:solidFill>
                  <a:srgbClr val="C00000"/>
                </a:solidFill>
                <a:latin typeface="+mj-lt"/>
                <a:cs typeface="Times New Roman" panose="02020603050405020304" pitchFamily="18" charset="0"/>
              </a:rPr>
              <a:t>+</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Những</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quan</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điểm</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cơ</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bản</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của</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các</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trường</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phái</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triết</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học</a:t>
            </a:r>
            <a:r>
              <a:rPr lang="en-US" sz="2400" b="1" kern="0" dirty="0">
                <a:solidFill>
                  <a:srgbClr val="C00000"/>
                </a:solidFill>
                <a:latin typeface="+mj-lt"/>
                <a:cs typeface="Times New Roman" panose="02020603050405020304" pitchFamily="18" charset="0"/>
              </a:rPr>
              <a:t>: </a:t>
            </a:r>
          </a:p>
        </p:txBody>
      </p:sp>
      <p:pic>
        <p:nvPicPr>
          <p:cNvPr id="1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528199755"/>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9746" name="Picture 2" descr="Beautiful Farmhouse Living Room Design And Decor Ideas Livingroomideas  Livingroomdesign Farmhouselivingroom » Home Design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6"/>
          <p:cNvSpPr txBox="1">
            <a:spLocks noChangeArrowheads="1"/>
          </p:cNvSpPr>
          <p:nvPr/>
        </p:nvSpPr>
        <p:spPr bwMode="auto">
          <a:xfrm>
            <a:off x="3810000" y="1457980"/>
            <a:ext cx="41910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a:solidFill>
                  <a:srgbClr val="0033CC"/>
                </a:solidFill>
                <a:latin typeface="+mj-lt"/>
                <a:cs typeface="Times New Roman" panose="02020603050405020304" pitchFamily="18" charset="0"/>
              </a:rPr>
              <a:t>- </a:t>
            </a:r>
            <a:r>
              <a:rPr lang="en-US" altLang="en-US" sz="2800" b="1" dirty="0" err="1">
                <a:solidFill>
                  <a:srgbClr val="0033CC"/>
                </a:solidFill>
                <a:latin typeface="+mj-lt"/>
                <a:cs typeface="Times New Roman" panose="02020603050405020304" pitchFamily="18" charset="0"/>
              </a:rPr>
              <a:t>Nguồn</a:t>
            </a:r>
            <a:r>
              <a:rPr lang="en-US" altLang="en-US" sz="2800" b="1" dirty="0">
                <a:solidFill>
                  <a:srgbClr val="0033CC"/>
                </a:solidFill>
                <a:latin typeface="+mj-lt"/>
                <a:cs typeface="Times New Roman" panose="02020603050405020304" pitchFamily="18" charset="0"/>
              </a:rPr>
              <a:t> </a:t>
            </a:r>
            <a:r>
              <a:rPr lang="en-US" altLang="en-US" sz="2800" b="1" dirty="0" err="1">
                <a:solidFill>
                  <a:srgbClr val="0033CC"/>
                </a:solidFill>
                <a:latin typeface="+mj-lt"/>
                <a:cs typeface="Times New Roman" panose="02020603050405020304" pitchFamily="18" charset="0"/>
              </a:rPr>
              <a:t>gốc</a:t>
            </a:r>
            <a:r>
              <a:rPr lang="en-US" altLang="en-US" sz="2800" b="1" dirty="0">
                <a:solidFill>
                  <a:srgbClr val="0033CC"/>
                </a:solidFill>
                <a:latin typeface="+mj-lt"/>
                <a:cs typeface="Times New Roman" panose="02020603050405020304" pitchFamily="18" charset="0"/>
              </a:rPr>
              <a:t> </a:t>
            </a:r>
            <a:r>
              <a:rPr lang="en-US" altLang="en-US" sz="2800" b="1" dirty="0" err="1">
                <a:solidFill>
                  <a:srgbClr val="0033CC"/>
                </a:solidFill>
                <a:latin typeface="+mj-lt"/>
                <a:cs typeface="Times New Roman" panose="02020603050405020304" pitchFamily="18" charset="0"/>
              </a:rPr>
              <a:t>của</a:t>
            </a:r>
            <a:r>
              <a:rPr lang="en-US" altLang="en-US" sz="2800" b="1" dirty="0">
                <a:solidFill>
                  <a:srgbClr val="0033CC"/>
                </a:solidFill>
                <a:latin typeface="+mj-lt"/>
                <a:cs typeface="Times New Roman" panose="02020603050405020304" pitchFamily="18" charset="0"/>
              </a:rPr>
              <a:t> ý </a:t>
            </a:r>
            <a:r>
              <a:rPr lang="en-US" altLang="en-US" sz="2800" b="1" dirty="0" err="1">
                <a:solidFill>
                  <a:srgbClr val="0033CC"/>
                </a:solidFill>
                <a:latin typeface="+mj-lt"/>
                <a:cs typeface="Times New Roman" panose="02020603050405020304" pitchFamily="18" charset="0"/>
              </a:rPr>
              <a:t>thức</a:t>
            </a:r>
            <a:endParaRPr lang="en-US" altLang="en-US" sz="2800" b="1" dirty="0">
              <a:solidFill>
                <a:srgbClr val="0033CC"/>
              </a:solidFill>
              <a:latin typeface="+mj-lt"/>
              <a:cs typeface="Times New Roman" panose="02020603050405020304" pitchFamily="18" charset="0"/>
            </a:endParaRPr>
          </a:p>
        </p:txBody>
      </p:sp>
      <p:graphicFrame>
        <p:nvGraphicFramePr>
          <p:cNvPr id="4" name="Diagram 3"/>
          <p:cNvGraphicFramePr/>
          <p:nvPr>
            <p:extLst>
              <p:ext uri="{D42A27DB-BD31-4B8C-83A1-F6EECF244321}">
                <p14:modId xmlns:p14="http://schemas.microsoft.com/office/powerpoint/2010/main" val="3849740414"/>
              </p:ext>
            </p:extLst>
          </p:nvPr>
        </p:nvGraphicFramePr>
        <p:xfrm>
          <a:off x="838200" y="1981200"/>
          <a:ext cx="9354462" cy="523308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cxnSp>
        <p:nvCxnSpPr>
          <p:cNvPr id="5" name="Straight Arrow Connector 4"/>
          <p:cNvCxnSpPr/>
          <p:nvPr/>
        </p:nvCxnSpPr>
        <p:spPr>
          <a:xfrm>
            <a:off x="3810000" y="4201429"/>
            <a:ext cx="0" cy="980171"/>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 name="Straight Arrow Connector 5"/>
          <p:cNvCxnSpPr/>
          <p:nvPr/>
        </p:nvCxnSpPr>
        <p:spPr>
          <a:xfrm>
            <a:off x="4295271" y="4190729"/>
            <a:ext cx="0" cy="1070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pic>
        <p:nvPicPr>
          <p:cNvPr id="7"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5627418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1999" cy="6858000"/>
          </a:xfrm>
          <a:prstGeom prst="rect">
            <a:avLst/>
          </a:prstGeom>
        </p:spPr>
      </p:pic>
      <p:sp>
        <p:nvSpPr>
          <p:cNvPr id="3" name="Text Box 6"/>
          <p:cNvSpPr txBox="1">
            <a:spLocks noChangeArrowheads="1"/>
          </p:cNvSpPr>
          <p:nvPr/>
        </p:nvSpPr>
        <p:spPr bwMode="auto">
          <a:xfrm>
            <a:off x="0" y="2362200"/>
            <a:ext cx="69135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006600"/>
                </a:solidFill>
                <a:latin typeface="+mj-lt"/>
                <a:ea typeface="SimSun" panose="02010600030101010101" pitchFamily="2" charset="-122"/>
                <a:cs typeface="Times New Roman" panose="02020603050405020304" pitchFamily="18" charset="0"/>
              </a:rPr>
              <a:t>Nguồn</a:t>
            </a:r>
            <a:r>
              <a:rPr lang="en-US" sz="2400" b="1" dirty="0">
                <a:solidFill>
                  <a:srgbClr val="006600"/>
                </a:solidFill>
                <a:latin typeface="+mj-lt"/>
                <a:ea typeface="SimSun" panose="02010600030101010101" pitchFamily="2" charset="-122"/>
                <a:cs typeface="Times New Roman" panose="02020603050405020304" pitchFamily="18" charset="0"/>
              </a:rPr>
              <a:t> </a:t>
            </a:r>
            <a:r>
              <a:rPr lang="en-US" sz="2400" b="1" dirty="0" err="1">
                <a:solidFill>
                  <a:srgbClr val="006600"/>
                </a:solidFill>
                <a:latin typeface="+mj-lt"/>
                <a:ea typeface="SimSun" panose="02010600030101010101" pitchFamily="2" charset="-122"/>
                <a:cs typeface="Times New Roman" panose="02020603050405020304" pitchFamily="18" charset="0"/>
              </a:rPr>
              <a:t>gốc</a:t>
            </a:r>
            <a:r>
              <a:rPr lang="en-US" sz="2400" b="1" dirty="0">
                <a:solidFill>
                  <a:srgbClr val="006600"/>
                </a:solidFill>
                <a:latin typeface="+mj-lt"/>
                <a:ea typeface="SimSun" panose="02010600030101010101" pitchFamily="2" charset="-122"/>
                <a:cs typeface="Times New Roman" panose="02020603050405020304" pitchFamily="18" charset="0"/>
              </a:rPr>
              <a:t> </a:t>
            </a:r>
            <a:r>
              <a:rPr lang="en-US" sz="2400" b="1" dirty="0" err="1">
                <a:solidFill>
                  <a:srgbClr val="006600"/>
                </a:solidFill>
                <a:latin typeface="+mj-lt"/>
                <a:ea typeface="SimSun" panose="02010600030101010101" pitchFamily="2" charset="-122"/>
                <a:cs typeface="Times New Roman" panose="02020603050405020304" pitchFamily="18" charset="0"/>
              </a:rPr>
              <a:t>tự</a:t>
            </a:r>
            <a:r>
              <a:rPr lang="en-US" sz="2400" b="1" dirty="0">
                <a:solidFill>
                  <a:srgbClr val="006600"/>
                </a:solidFill>
                <a:latin typeface="+mj-lt"/>
                <a:ea typeface="SimSun" panose="02010600030101010101" pitchFamily="2" charset="-122"/>
                <a:cs typeface="Times New Roman" panose="02020603050405020304" pitchFamily="18" charset="0"/>
              </a:rPr>
              <a:t> </a:t>
            </a:r>
            <a:r>
              <a:rPr lang="en-US" sz="2400" b="1" dirty="0" err="1">
                <a:solidFill>
                  <a:srgbClr val="006600"/>
                </a:solidFill>
                <a:latin typeface="+mj-lt"/>
                <a:ea typeface="SimSun" panose="02010600030101010101" pitchFamily="2" charset="-122"/>
                <a:cs typeface="Times New Roman" panose="02020603050405020304" pitchFamily="18" charset="0"/>
              </a:rPr>
              <a:t>nhiên</a:t>
            </a:r>
            <a:r>
              <a:rPr lang="en-US" sz="2400" b="1" dirty="0">
                <a:solidFill>
                  <a:srgbClr val="006600"/>
                </a:solidFill>
                <a:latin typeface="+mj-lt"/>
                <a:ea typeface="SimSun" panose="02010600030101010101" pitchFamily="2" charset="-122"/>
                <a:cs typeface="Times New Roman" panose="02020603050405020304" pitchFamily="18" charset="0"/>
              </a:rPr>
              <a:t> </a:t>
            </a:r>
            <a:r>
              <a:rPr lang="en-US" sz="2400" b="1" dirty="0" err="1">
                <a:solidFill>
                  <a:srgbClr val="006600"/>
                </a:solidFill>
                <a:latin typeface="+mj-lt"/>
                <a:ea typeface="SimSun" panose="02010600030101010101" pitchFamily="2" charset="-122"/>
                <a:cs typeface="Times New Roman" panose="02020603050405020304" pitchFamily="18" charset="0"/>
              </a:rPr>
              <a:t>của</a:t>
            </a:r>
            <a:r>
              <a:rPr lang="en-US" sz="2400" b="1" dirty="0">
                <a:solidFill>
                  <a:srgbClr val="006600"/>
                </a:solidFill>
                <a:latin typeface="+mj-lt"/>
                <a:ea typeface="SimSun" panose="02010600030101010101" pitchFamily="2" charset="-122"/>
                <a:cs typeface="Times New Roman" panose="02020603050405020304" pitchFamily="18" charset="0"/>
              </a:rPr>
              <a:t> ý </a:t>
            </a:r>
            <a:r>
              <a:rPr lang="en-US" sz="2400" b="1" dirty="0" err="1">
                <a:solidFill>
                  <a:srgbClr val="006600"/>
                </a:solidFill>
                <a:latin typeface="+mj-lt"/>
                <a:ea typeface="SimSun" panose="02010600030101010101" pitchFamily="2" charset="-122"/>
                <a:cs typeface="Times New Roman" panose="02020603050405020304" pitchFamily="18" charset="0"/>
              </a:rPr>
              <a:t>thức</a:t>
            </a:r>
            <a:endParaRPr lang="en-US" sz="2400" b="1" dirty="0">
              <a:solidFill>
                <a:srgbClr val="006600"/>
              </a:solidFill>
              <a:latin typeface="+mj-lt"/>
              <a:ea typeface="SimSun" panose="02010600030101010101" pitchFamily="2" charset="-122"/>
              <a:cs typeface="Times New Roman" panose="02020603050405020304" pitchFamily="18" charset="0"/>
            </a:endParaRPr>
          </a:p>
        </p:txBody>
      </p:sp>
      <p:pic>
        <p:nvPicPr>
          <p:cNvPr id="4" name="Picture 3"/>
          <p:cNvPicPr>
            <a:picLocks noChangeAspect="1"/>
          </p:cNvPicPr>
          <p:nvPr/>
        </p:nvPicPr>
        <p:blipFill>
          <a:blip r:embed="rId3"/>
          <a:stretch>
            <a:fillRect/>
          </a:stretch>
        </p:blipFill>
        <p:spPr>
          <a:xfrm>
            <a:off x="6913562" y="1947869"/>
            <a:ext cx="4799927" cy="4540342"/>
          </a:xfrm>
          <a:prstGeom prst="roundRect">
            <a:avLst>
              <a:gd name="adj" fmla="val 4167"/>
            </a:avLst>
          </a:prstGeom>
          <a:solidFill>
            <a:srgbClr val="FFFFFF"/>
          </a:solidFill>
          <a:ln w="76200" cap="sq">
            <a:solidFill>
              <a:srgbClr val="EAEAEA"/>
            </a:solidFill>
            <a:miter lim="800000"/>
          </a:ln>
          <a:effectLst>
            <a:reflection blurRad="12700" stA="33000" endPos="28000" dist="5000" dir="5400000" sy="-100000" algn="bl" rotWithShape="0"/>
          </a:effectLst>
          <a:scene3d>
            <a:camera prst="orthographicFront"/>
            <a:lightRig rig="threePt" dir="t">
              <a:rot lat="0" lon="0" rev="2700000"/>
            </a:lightRig>
          </a:scene3d>
          <a:sp3d contourW="6350">
            <a:bevelT h="38100"/>
            <a:contourClr>
              <a:srgbClr val="C0C0C0"/>
            </a:contourClr>
          </a:sp3d>
        </p:spPr>
      </p:pic>
      <p:sp>
        <p:nvSpPr>
          <p:cNvPr id="5" name="Text Box 6"/>
          <p:cNvSpPr txBox="1">
            <a:spLocks noChangeArrowheads="1"/>
          </p:cNvSpPr>
          <p:nvPr/>
        </p:nvSpPr>
        <p:spPr bwMode="auto">
          <a:xfrm>
            <a:off x="680407" y="4274403"/>
            <a:ext cx="591771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Courier New" panose="02070309020205020404" pitchFamily="49" charset="0"/>
              <a:buChar char="o"/>
            </a:pPr>
            <a:r>
              <a:rPr lang="en-US" sz="2400" dirty="0">
                <a:solidFill>
                  <a:srgbClr val="000066"/>
                </a:solidFill>
                <a:latin typeface="+mj-lt"/>
                <a:ea typeface="SimSun" panose="02010600030101010101" pitchFamily="2" charset="-122"/>
                <a:cs typeface="Times New Roman" panose="02020603050405020304" pitchFamily="18" charset="0"/>
              </a:rPr>
              <a:t>Ý </a:t>
            </a:r>
            <a:r>
              <a:rPr lang="en-US" sz="2400" dirty="0" err="1">
                <a:solidFill>
                  <a:srgbClr val="000066"/>
                </a:solidFill>
                <a:latin typeface="+mj-lt"/>
                <a:ea typeface="SimSun" panose="02010600030101010101" pitchFamily="2" charset="-122"/>
                <a:cs typeface="Times New Roman" panose="02020603050405020304" pitchFamily="18" charset="0"/>
              </a:rPr>
              <a:t>thức</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là</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b="1" u="sng" dirty="0" err="1">
                <a:solidFill>
                  <a:srgbClr val="FF0000"/>
                </a:solidFill>
                <a:latin typeface="+mj-lt"/>
                <a:ea typeface="SimSun" panose="02010600030101010101" pitchFamily="2" charset="-122"/>
                <a:cs typeface="Times New Roman" panose="02020603050405020304" pitchFamily="18" charset="0"/>
              </a:rPr>
              <a:t>thuộc</a:t>
            </a:r>
            <a:r>
              <a:rPr lang="en-US" sz="2400" b="1" u="sng" dirty="0">
                <a:solidFill>
                  <a:srgbClr val="FF0000"/>
                </a:solidFill>
                <a:latin typeface="+mj-lt"/>
                <a:ea typeface="SimSun" panose="02010600030101010101" pitchFamily="2" charset="-122"/>
                <a:cs typeface="Times New Roman" panose="02020603050405020304" pitchFamily="18" charset="0"/>
              </a:rPr>
              <a:t> </a:t>
            </a:r>
            <a:r>
              <a:rPr lang="en-US" sz="2400" b="1" u="sng" dirty="0" err="1">
                <a:solidFill>
                  <a:srgbClr val="FF0000"/>
                </a:solidFill>
                <a:latin typeface="+mj-lt"/>
                <a:ea typeface="SimSun" panose="02010600030101010101" pitchFamily="2" charset="-122"/>
                <a:cs typeface="Times New Roman" panose="02020603050405020304" pitchFamily="18" charset="0"/>
              </a:rPr>
              <a:t>tính</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của</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một</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dạng</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vật</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chất</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có</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tổ</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chức</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cao</a:t>
            </a:r>
            <a:r>
              <a:rPr lang="en-US" sz="2400" dirty="0">
                <a:solidFill>
                  <a:srgbClr val="000066"/>
                </a:solidFill>
                <a:latin typeface="+mj-lt"/>
                <a:ea typeface="SimSun" panose="02010600030101010101" pitchFamily="2" charset="-122"/>
                <a:cs typeface="Times New Roman" panose="02020603050405020304" pitchFamily="18" charset="0"/>
              </a:rPr>
              <a:t> – </a:t>
            </a:r>
            <a:r>
              <a:rPr lang="en-US" sz="2400" i="1" u="sng" dirty="0" err="1">
                <a:solidFill>
                  <a:srgbClr val="000066"/>
                </a:solidFill>
                <a:latin typeface="+mj-lt"/>
                <a:ea typeface="SimSun" panose="02010600030101010101" pitchFamily="2" charset="-122"/>
                <a:cs typeface="Times New Roman" panose="02020603050405020304" pitchFamily="18" charset="0"/>
              </a:rPr>
              <a:t>Bộ</a:t>
            </a:r>
            <a:r>
              <a:rPr lang="en-US" sz="2400" i="1" u="sng" dirty="0">
                <a:solidFill>
                  <a:srgbClr val="000066"/>
                </a:solidFill>
                <a:latin typeface="+mj-lt"/>
                <a:ea typeface="SimSun" panose="02010600030101010101" pitchFamily="2" charset="-122"/>
                <a:cs typeface="Times New Roman" panose="02020603050405020304" pitchFamily="18" charset="0"/>
              </a:rPr>
              <a:t> </a:t>
            </a:r>
            <a:r>
              <a:rPr lang="en-US" sz="2400" i="1" u="sng" dirty="0" err="1">
                <a:solidFill>
                  <a:srgbClr val="000066"/>
                </a:solidFill>
                <a:latin typeface="+mj-lt"/>
                <a:ea typeface="SimSun" panose="02010600030101010101" pitchFamily="2" charset="-122"/>
                <a:cs typeface="Times New Roman" panose="02020603050405020304" pitchFamily="18" charset="0"/>
              </a:rPr>
              <a:t>óc</a:t>
            </a:r>
            <a:r>
              <a:rPr lang="en-US" sz="2400" i="1" u="sng" dirty="0">
                <a:solidFill>
                  <a:srgbClr val="000066"/>
                </a:solidFill>
                <a:latin typeface="+mj-lt"/>
                <a:ea typeface="SimSun" panose="02010600030101010101" pitchFamily="2" charset="-122"/>
                <a:cs typeface="Times New Roman" panose="02020603050405020304" pitchFamily="18" charset="0"/>
              </a:rPr>
              <a:t> con </a:t>
            </a:r>
            <a:r>
              <a:rPr lang="en-US" sz="2400" i="1" u="sng" dirty="0" err="1">
                <a:solidFill>
                  <a:srgbClr val="000066"/>
                </a:solidFill>
                <a:latin typeface="+mj-lt"/>
                <a:ea typeface="SimSun" panose="02010600030101010101" pitchFamily="2" charset="-122"/>
                <a:cs typeface="Times New Roman" panose="02020603050405020304" pitchFamily="18" charset="0"/>
              </a:rPr>
              <a:t>người</a:t>
            </a:r>
            <a:endParaRPr lang="en-US" sz="2400" i="1" u="sng" dirty="0">
              <a:solidFill>
                <a:srgbClr val="000066"/>
              </a:solidFill>
              <a:latin typeface="+mj-lt"/>
              <a:ea typeface="SimSun" panose="02010600030101010101" pitchFamily="2" charset="-122"/>
              <a:cs typeface="Times New Roman" panose="02020603050405020304" pitchFamily="18" charset="0"/>
            </a:endParaRPr>
          </a:p>
        </p:txBody>
      </p:sp>
      <p:sp>
        <p:nvSpPr>
          <p:cNvPr id="6" name="Text Box 6"/>
          <p:cNvSpPr txBox="1">
            <a:spLocks noChangeArrowheads="1"/>
          </p:cNvSpPr>
          <p:nvPr/>
        </p:nvSpPr>
        <p:spPr bwMode="auto">
          <a:xfrm>
            <a:off x="688028" y="5105400"/>
            <a:ext cx="62403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Courier New" panose="02070309020205020404" pitchFamily="49" charset="0"/>
              <a:buChar char="o"/>
            </a:pPr>
            <a:r>
              <a:rPr lang="en-US" sz="2400" dirty="0">
                <a:solidFill>
                  <a:srgbClr val="990099"/>
                </a:solidFill>
                <a:latin typeface="+mj-lt"/>
                <a:ea typeface="SimSun" panose="02010600030101010101" pitchFamily="2" charset="-122"/>
                <a:cs typeface="Times New Roman" panose="02020603050405020304" pitchFamily="18" charset="0"/>
              </a:rPr>
              <a:t> Ý </a:t>
            </a:r>
            <a:r>
              <a:rPr lang="en-US" sz="2400" dirty="0" err="1">
                <a:solidFill>
                  <a:srgbClr val="990099"/>
                </a:solidFill>
                <a:latin typeface="+mj-lt"/>
                <a:ea typeface="SimSun" panose="02010600030101010101" pitchFamily="2" charset="-122"/>
                <a:cs typeface="Times New Roman" panose="02020603050405020304" pitchFamily="18" charset="0"/>
              </a:rPr>
              <a:t>thức</a:t>
            </a:r>
            <a:r>
              <a:rPr lang="en-US" sz="2400" dirty="0">
                <a:solidFill>
                  <a:srgbClr val="990099"/>
                </a:solidFill>
                <a:latin typeface="+mj-lt"/>
                <a:ea typeface="SimSun" panose="02010600030101010101" pitchFamily="2" charset="-122"/>
                <a:cs typeface="Times New Roman" panose="02020603050405020304" pitchFamily="18" charset="0"/>
              </a:rPr>
              <a:t> </a:t>
            </a:r>
            <a:r>
              <a:rPr lang="en-US" sz="2400" dirty="0" err="1">
                <a:solidFill>
                  <a:srgbClr val="990099"/>
                </a:solidFill>
                <a:latin typeface="+mj-lt"/>
                <a:ea typeface="SimSun" panose="02010600030101010101" pitchFamily="2" charset="-122"/>
                <a:cs typeface="Times New Roman" panose="02020603050405020304" pitchFamily="18" charset="0"/>
              </a:rPr>
              <a:t>là</a:t>
            </a:r>
            <a:r>
              <a:rPr lang="en-US" sz="2400" dirty="0">
                <a:solidFill>
                  <a:srgbClr val="990099"/>
                </a:solidFill>
                <a:latin typeface="+mj-lt"/>
                <a:ea typeface="SimSun" panose="02010600030101010101" pitchFamily="2" charset="-122"/>
                <a:cs typeface="Times New Roman" panose="02020603050405020304" pitchFamily="18" charset="0"/>
              </a:rPr>
              <a:t> </a:t>
            </a:r>
            <a:r>
              <a:rPr lang="en-US" sz="2400" b="1" u="sng" dirty="0" err="1">
                <a:solidFill>
                  <a:srgbClr val="FF0000"/>
                </a:solidFill>
                <a:latin typeface="+mj-lt"/>
                <a:ea typeface="SimSun" panose="02010600030101010101" pitchFamily="2" charset="-122"/>
                <a:cs typeface="Times New Roman" panose="02020603050405020304" pitchFamily="18" charset="0"/>
              </a:rPr>
              <a:t>chức</a:t>
            </a:r>
            <a:r>
              <a:rPr lang="en-US" sz="2400" b="1" u="sng" dirty="0">
                <a:solidFill>
                  <a:srgbClr val="FF0000"/>
                </a:solidFill>
                <a:latin typeface="+mj-lt"/>
                <a:ea typeface="SimSun" panose="02010600030101010101" pitchFamily="2" charset="-122"/>
                <a:cs typeface="Times New Roman" panose="02020603050405020304" pitchFamily="18" charset="0"/>
              </a:rPr>
              <a:t> </a:t>
            </a:r>
            <a:r>
              <a:rPr lang="en-US" sz="2400" b="1" u="sng" dirty="0" err="1">
                <a:solidFill>
                  <a:srgbClr val="FF0000"/>
                </a:solidFill>
                <a:latin typeface="+mj-lt"/>
                <a:ea typeface="SimSun" panose="02010600030101010101" pitchFamily="2" charset="-122"/>
                <a:cs typeface="Times New Roman" panose="02020603050405020304" pitchFamily="18" charset="0"/>
              </a:rPr>
              <a:t>năng</a:t>
            </a:r>
            <a:r>
              <a:rPr lang="en-US" sz="2400" b="1" u="sng" dirty="0">
                <a:solidFill>
                  <a:srgbClr val="FF0000"/>
                </a:solidFill>
                <a:latin typeface="+mj-lt"/>
                <a:ea typeface="SimSun" panose="02010600030101010101" pitchFamily="2" charset="-122"/>
                <a:cs typeface="Times New Roman" panose="02020603050405020304" pitchFamily="18" charset="0"/>
              </a:rPr>
              <a:t> </a:t>
            </a:r>
            <a:r>
              <a:rPr lang="en-US" sz="2400" dirty="0" err="1">
                <a:solidFill>
                  <a:srgbClr val="990099"/>
                </a:solidFill>
                <a:latin typeface="+mj-lt"/>
                <a:ea typeface="SimSun" panose="02010600030101010101" pitchFamily="2" charset="-122"/>
                <a:cs typeface="Times New Roman" panose="02020603050405020304" pitchFamily="18" charset="0"/>
              </a:rPr>
              <a:t>của</a:t>
            </a:r>
            <a:r>
              <a:rPr lang="en-US" sz="2400" dirty="0">
                <a:solidFill>
                  <a:srgbClr val="990099"/>
                </a:solidFill>
                <a:latin typeface="+mj-lt"/>
                <a:ea typeface="SimSun" panose="02010600030101010101" pitchFamily="2" charset="-122"/>
                <a:cs typeface="Times New Roman" panose="02020603050405020304" pitchFamily="18" charset="0"/>
              </a:rPr>
              <a:t> </a:t>
            </a:r>
            <a:r>
              <a:rPr lang="en-US" sz="2400" dirty="0" err="1">
                <a:solidFill>
                  <a:srgbClr val="990099"/>
                </a:solidFill>
                <a:latin typeface="+mj-lt"/>
                <a:ea typeface="SimSun" panose="02010600030101010101" pitchFamily="2" charset="-122"/>
                <a:cs typeface="Times New Roman" panose="02020603050405020304" pitchFamily="18" charset="0"/>
              </a:rPr>
              <a:t>bộ</a:t>
            </a:r>
            <a:r>
              <a:rPr lang="en-US" sz="2400" dirty="0">
                <a:solidFill>
                  <a:srgbClr val="990099"/>
                </a:solidFill>
                <a:latin typeface="+mj-lt"/>
                <a:ea typeface="SimSun" panose="02010600030101010101" pitchFamily="2" charset="-122"/>
                <a:cs typeface="Times New Roman" panose="02020603050405020304" pitchFamily="18" charset="0"/>
              </a:rPr>
              <a:t> </a:t>
            </a:r>
            <a:r>
              <a:rPr lang="en-US" sz="2400" dirty="0" err="1">
                <a:solidFill>
                  <a:srgbClr val="990099"/>
                </a:solidFill>
                <a:latin typeface="+mj-lt"/>
                <a:ea typeface="SimSun" panose="02010600030101010101" pitchFamily="2" charset="-122"/>
                <a:cs typeface="Times New Roman" panose="02020603050405020304" pitchFamily="18" charset="0"/>
              </a:rPr>
              <a:t>óc</a:t>
            </a:r>
            <a:r>
              <a:rPr lang="en-US" sz="2400" dirty="0">
                <a:solidFill>
                  <a:srgbClr val="990099"/>
                </a:solidFill>
                <a:latin typeface="+mj-lt"/>
                <a:ea typeface="SimSun" panose="02010600030101010101" pitchFamily="2" charset="-122"/>
                <a:cs typeface="Times New Roman" panose="02020603050405020304" pitchFamily="18" charset="0"/>
              </a:rPr>
              <a:t> </a:t>
            </a:r>
            <a:r>
              <a:rPr lang="en-US" sz="2400" dirty="0" err="1">
                <a:solidFill>
                  <a:srgbClr val="990099"/>
                </a:solidFill>
                <a:latin typeface="+mj-lt"/>
                <a:ea typeface="SimSun" panose="02010600030101010101" pitchFamily="2" charset="-122"/>
                <a:cs typeface="Times New Roman" panose="02020603050405020304" pitchFamily="18" charset="0"/>
              </a:rPr>
              <a:t>người</a:t>
            </a:r>
            <a:endParaRPr lang="en-US" sz="2400" dirty="0">
              <a:solidFill>
                <a:srgbClr val="990099"/>
              </a:solidFill>
              <a:latin typeface="+mj-lt"/>
              <a:ea typeface="SimSun" panose="02010600030101010101" pitchFamily="2" charset="-122"/>
              <a:cs typeface="Times New Roman" panose="02020603050405020304" pitchFamily="18" charset="0"/>
            </a:endParaRPr>
          </a:p>
        </p:txBody>
      </p:sp>
      <p:sp>
        <p:nvSpPr>
          <p:cNvPr id="7" name="Text Box 6"/>
          <p:cNvSpPr txBox="1">
            <a:spLocks noChangeArrowheads="1"/>
          </p:cNvSpPr>
          <p:nvPr/>
        </p:nvSpPr>
        <p:spPr bwMode="auto">
          <a:xfrm>
            <a:off x="680407" y="5696628"/>
            <a:ext cx="60054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Courier New" panose="02070309020205020404" pitchFamily="49" charset="0"/>
              <a:buChar char="o"/>
            </a:pPr>
            <a:r>
              <a:rPr lang="en-US" sz="2400" b="1" dirty="0">
                <a:solidFill>
                  <a:srgbClr val="C00000"/>
                </a:solidFill>
                <a:latin typeface="+mj-lt"/>
                <a:ea typeface="SimSun" panose="02010600030101010101" pitchFamily="2" charset="-122"/>
                <a:cs typeface="Times New Roman" panose="02020603050405020304" pitchFamily="18" charset="0"/>
              </a:rPr>
              <a:t> </a:t>
            </a:r>
            <a:r>
              <a:rPr lang="en-US" sz="2400" dirty="0">
                <a:solidFill>
                  <a:srgbClr val="C00000"/>
                </a:solidFill>
                <a:latin typeface="+mj-lt"/>
                <a:ea typeface="SimSun" panose="02010600030101010101" pitchFamily="2" charset="-122"/>
                <a:cs typeface="Times New Roman" panose="02020603050405020304" pitchFamily="18" charset="0"/>
              </a:rPr>
              <a:t>Ý </a:t>
            </a:r>
            <a:r>
              <a:rPr lang="en-US" sz="2400" dirty="0" err="1">
                <a:solidFill>
                  <a:srgbClr val="C00000"/>
                </a:solidFill>
                <a:latin typeface="+mj-lt"/>
                <a:ea typeface="SimSun" panose="02010600030101010101" pitchFamily="2" charset="-122"/>
                <a:cs typeface="Times New Roman" panose="02020603050405020304" pitchFamily="18" charset="0"/>
              </a:rPr>
              <a:t>thức</a:t>
            </a:r>
            <a:r>
              <a:rPr lang="en-US" sz="2400" dirty="0">
                <a:solidFill>
                  <a:srgbClr val="C00000"/>
                </a:solidFill>
                <a:latin typeface="+mj-lt"/>
                <a:ea typeface="SimSun" panose="02010600030101010101" pitchFamily="2" charset="-122"/>
                <a:cs typeface="Times New Roman" panose="02020603050405020304" pitchFamily="18" charset="0"/>
              </a:rPr>
              <a:t> </a:t>
            </a:r>
            <a:r>
              <a:rPr lang="en-US" sz="2400" dirty="0" err="1">
                <a:solidFill>
                  <a:srgbClr val="C00000"/>
                </a:solidFill>
                <a:latin typeface="+mj-lt"/>
                <a:ea typeface="SimSun" panose="02010600030101010101" pitchFamily="2" charset="-122"/>
                <a:cs typeface="Times New Roman" panose="02020603050405020304" pitchFamily="18" charset="0"/>
              </a:rPr>
              <a:t>là</a:t>
            </a:r>
            <a:r>
              <a:rPr lang="en-US" sz="2400" dirty="0">
                <a:solidFill>
                  <a:srgbClr val="C00000"/>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kết</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quả</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hoạt</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động</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sinh</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lý</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thần</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kinh</a:t>
            </a:r>
            <a:r>
              <a:rPr lang="en-US" sz="2400" dirty="0">
                <a:solidFill>
                  <a:srgbClr val="C00000"/>
                </a:solidFill>
                <a:latin typeface="+mj-lt"/>
                <a:ea typeface="SimSun" panose="02010600030101010101" pitchFamily="2" charset="-122"/>
                <a:cs typeface="Times New Roman" panose="02020603050405020304" pitchFamily="18" charset="0"/>
              </a:rPr>
              <a:t> </a:t>
            </a:r>
            <a:r>
              <a:rPr lang="en-US" sz="2400" dirty="0" err="1">
                <a:solidFill>
                  <a:srgbClr val="C00000"/>
                </a:solidFill>
                <a:latin typeface="+mj-lt"/>
                <a:ea typeface="SimSun" panose="02010600030101010101" pitchFamily="2" charset="-122"/>
                <a:cs typeface="Times New Roman" panose="02020603050405020304" pitchFamily="18" charset="0"/>
              </a:rPr>
              <a:t>của</a:t>
            </a:r>
            <a:r>
              <a:rPr lang="en-US" sz="2400" dirty="0">
                <a:solidFill>
                  <a:srgbClr val="C00000"/>
                </a:solidFill>
                <a:latin typeface="+mj-lt"/>
                <a:ea typeface="SimSun" panose="02010600030101010101" pitchFamily="2" charset="-122"/>
                <a:cs typeface="Times New Roman" panose="02020603050405020304" pitchFamily="18" charset="0"/>
              </a:rPr>
              <a:t> </a:t>
            </a:r>
            <a:r>
              <a:rPr lang="en-US" sz="2400" dirty="0" err="1">
                <a:solidFill>
                  <a:srgbClr val="C00000"/>
                </a:solidFill>
                <a:latin typeface="+mj-lt"/>
                <a:ea typeface="SimSun" panose="02010600030101010101" pitchFamily="2" charset="-122"/>
                <a:cs typeface="Times New Roman" panose="02020603050405020304" pitchFamily="18" charset="0"/>
              </a:rPr>
              <a:t>bộ</a:t>
            </a:r>
            <a:r>
              <a:rPr lang="en-US" sz="2400" dirty="0">
                <a:solidFill>
                  <a:srgbClr val="C00000"/>
                </a:solidFill>
                <a:latin typeface="+mj-lt"/>
                <a:ea typeface="SimSun" panose="02010600030101010101" pitchFamily="2" charset="-122"/>
                <a:cs typeface="Times New Roman" panose="02020603050405020304" pitchFamily="18" charset="0"/>
              </a:rPr>
              <a:t> </a:t>
            </a:r>
            <a:r>
              <a:rPr lang="en-US" sz="2400" dirty="0" err="1">
                <a:solidFill>
                  <a:srgbClr val="C00000"/>
                </a:solidFill>
                <a:latin typeface="+mj-lt"/>
                <a:ea typeface="SimSun" panose="02010600030101010101" pitchFamily="2" charset="-122"/>
                <a:cs typeface="Times New Roman" panose="02020603050405020304" pitchFamily="18" charset="0"/>
              </a:rPr>
              <a:t>óc</a:t>
            </a:r>
            <a:endParaRPr lang="en-US" sz="2400" dirty="0">
              <a:solidFill>
                <a:srgbClr val="C00000"/>
              </a:solidFill>
              <a:latin typeface="+mj-lt"/>
              <a:ea typeface="SimSun" panose="02010600030101010101" pitchFamily="2" charset="-122"/>
              <a:cs typeface="Times New Roman" panose="02020603050405020304" pitchFamily="18" charset="0"/>
            </a:endParaRPr>
          </a:p>
        </p:txBody>
      </p:sp>
      <p:sp>
        <p:nvSpPr>
          <p:cNvPr id="8" name="Text Box 6"/>
          <p:cNvSpPr txBox="1">
            <a:spLocks noChangeArrowheads="1"/>
          </p:cNvSpPr>
          <p:nvPr/>
        </p:nvSpPr>
        <p:spPr bwMode="auto">
          <a:xfrm>
            <a:off x="1170497" y="3198167"/>
            <a:ext cx="463066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buFont typeface="Wingdings" panose="05000000000000000000" pitchFamily="2" charset="2"/>
              <a:buChar char="ü"/>
            </a:pPr>
            <a:r>
              <a:rPr lang="en-US" sz="2400" b="1" dirty="0" err="1">
                <a:solidFill>
                  <a:srgbClr val="C00000"/>
                </a:solidFill>
                <a:latin typeface="+mj-lt"/>
                <a:ea typeface="SimSun" panose="02010600030101010101" pitchFamily="2" charset="-122"/>
                <a:cs typeface="Times New Roman" panose="02020603050405020304" pitchFamily="18" charset="0"/>
              </a:rPr>
              <a:t>Bộ</a:t>
            </a:r>
            <a:r>
              <a:rPr lang="en-US" sz="2400" b="1" dirty="0">
                <a:solidFill>
                  <a:srgbClr val="C00000"/>
                </a:solidFill>
                <a:latin typeface="+mj-lt"/>
                <a:ea typeface="SimSun" panose="02010600030101010101" pitchFamily="2" charset="-122"/>
                <a:cs typeface="Times New Roman" panose="02020603050405020304" pitchFamily="18" charset="0"/>
              </a:rPr>
              <a:t> </a:t>
            </a:r>
            <a:r>
              <a:rPr lang="en-US" sz="2400" b="1" dirty="0" err="1">
                <a:solidFill>
                  <a:srgbClr val="C00000"/>
                </a:solidFill>
                <a:latin typeface="+mj-lt"/>
                <a:ea typeface="SimSun" panose="02010600030101010101" pitchFamily="2" charset="-122"/>
                <a:cs typeface="Times New Roman" panose="02020603050405020304" pitchFamily="18" charset="0"/>
              </a:rPr>
              <a:t>óc</a:t>
            </a:r>
            <a:r>
              <a:rPr lang="en-US" sz="2400" b="1" dirty="0">
                <a:solidFill>
                  <a:srgbClr val="C00000"/>
                </a:solidFill>
                <a:latin typeface="+mj-lt"/>
                <a:ea typeface="SimSun" panose="02010600030101010101" pitchFamily="2" charset="-122"/>
                <a:cs typeface="Times New Roman" panose="02020603050405020304" pitchFamily="18" charset="0"/>
              </a:rPr>
              <a:t> </a:t>
            </a:r>
            <a:r>
              <a:rPr lang="en-US" sz="2400" b="1" dirty="0" err="1">
                <a:solidFill>
                  <a:srgbClr val="C00000"/>
                </a:solidFill>
                <a:latin typeface="+mj-lt"/>
                <a:ea typeface="SimSun" panose="02010600030101010101" pitchFamily="2" charset="-122"/>
                <a:cs typeface="Times New Roman" panose="02020603050405020304" pitchFamily="18" charset="0"/>
              </a:rPr>
              <a:t>người</a:t>
            </a:r>
            <a:endParaRPr lang="en-US" sz="2400" b="1" dirty="0">
              <a:solidFill>
                <a:srgbClr val="C00000"/>
              </a:solidFill>
              <a:latin typeface="+mj-lt"/>
              <a:ea typeface="SimSun" panose="02010600030101010101" pitchFamily="2" charset="-122"/>
              <a:cs typeface="Times New Roman" panose="02020603050405020304" pitchFamily="18" charset="0"/>
            </a:endParaRPr>
          </a:p>
        </p:txBody>
      </p:sp>
      <p:pic>
        <p:nvPicPr>
          <p:cNvPr id="9"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33105925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6858000"/>
          </a:xfrm>
          <a:prstGeom prst="rect">
            <a:avLst/>
          </a:prstGeom>
        </p:spPr>
      </p:pic>
      <p:sp>
        <p:nvSpPr>
          <p:cNvPr id="3" name="Text Box 6"/>
          <p:cNvSpPr txBox="1">
            <a:spLocks noChangeArrowheads="1"/>
          </p:cNvSpPr>
          <p:nvPr/>
        </p:nvSpPr>
        <p:spPr bwMode="auto">
          <a:xfrm>
            <a:off x="662780" y="1765552"/>
            <a:ext cx="1107440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buFont typeface="Wingdings" panose="05000000000000000000" pitchFamily="2" charset="2"/>
              <a:buChar char="ü"/>
            </a:pPr>
            <a:r>
              <a:rPr lang="en-US" sz="2400" dirty="0" err="1">
                <a:solidFill>
                  <a:srgbClr val="002060"/>
                </a:solidFill>
                <a:latin typeface="+mj-lt"/>
                <a:ea typeface="SimSun" panose="02010600030101010101" pitchFamily="2" charset="-122"/>
                <a:cs typeface="Times New Roman" panose="02020603050405020304" pitchFamily="18" charset="0"/>
              </a:rPr>
              <a:t>Mối</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quan</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hệ</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giữa</a:t>
            </a:r>
            <a:r>
              <a:rPr lang="en-US" sz="2400" dirty="0">
                <a:solidFill>
                  <a:srgbClr val="002060"/>
                </a:solidFill>
                <a:latin typeface="+mj-lt"/>
                <a:ea typeface="SimSun" panose="02010600030101010101" pitchFamily="2" charset="-122"/>
                <a:cs typeface="Times New Roman" panose="02020603050405020304" pitchFamily="18" charset="0"/>
              </a:rPr>
              <a:t> con </a:t>
            </a:r>
            <a:r>
              <a:rPr lang="en-US" sz="2400" dirty="0" err="1">
                <a:solidFill>
                  <a:srgbClr val="002060"/>
                </a:solidFill>
                <a:latin typeface="+mj-lt"/>
                <a:ea typeface="SimSun" panose="02010600030101010101" pitchFamily="2" charset="-122"/>
                <a:cs typeface="Times New Roman" panose="02020603050405020304" pitchFamily="18" charset="0"/>
              </a:rPr>
              <a:t>người</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với</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thế</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giới</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khách</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quan</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tạo</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ra</a:t>
            </a:r>
            <a:r>
              <a:rPr lang="en-US" sz="2400" dirty="0">
                <a:solidFill>
                  <a:srgbClr val="002060"/>
                </a:solidFill>
                <a:latin typeface="+mj-lt"/>
                <a:ea typeface="SimSun" panose="02010600030101010101" pitchFamily="2" charset="-122"/>
                <a:cs typeface="Times New Roman" panose="02020603050405020304" pitchFamily="18" charset="0"/>
              </a:rPr>
              <a:t> q</a:t>
            </a:r>
            <a:r>
              <a:rPr lang="vi-VN" sz="2400" dirty="0">
                <a:solidFill>
                  <a:srgbClr val="002060"/>
                </a:solidFill>
                <a:latin typeface="+mj-lt"/>
                <a:ea typeface="SimSun" panose="02010600030101010101" pitchFamily="2" charset="-122"/>
                <a:cs typeface="Times New Roman" panose="02020603050405020304" pitchFamily="18" charset="0"/>
              </a:rPr>
              <a:t>úa</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trình</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phản</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ánh</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tích</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cực</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sáng</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tạo</a:t>
            </a:r>
            <a:endParaRPr lang="en-US" sz="2400" dirty="0">
              <a:solidFill>
                <a:srgbClr val="002060"/>
              </a:solidFill>
              <a:latin typeface="+mj-lt"/>
              <a:ea typeface="SimSun" panose="02010600030101010101" pitchFamily="2" charset="-122"/>
              <a:cs typeface="Times New Roman" panose="02020603050405020304" pitchFamily="18" charset="0"/>
            </a:endParaRPr>
          </a:p>
        </p:txBody>
      </p:sp>
      <p:grpSp>
        <p:nvGrpSpPr>
          <p:cNvPr id="4" name="Group 3"/>
          <p:cNvGrpSpPr/>
          <p:nvPr/>
        </p:nvGrpSpPr>
        <p:grpSpPr>
          <a:xfrm>
            <a:off x="5791200" y="2596549"/>
            <a:ext cx="5534819" cy="4323307"/>
            <a:chOff x="464921" y="2653721"/>
            <a:chExt cx="8925822" cy="3026807"/>
          </a:xfrm>
        </p:grpSpPr>
        <p:cxnSp>
          <p:nvCxnSpPr>
            <p:cNvPr id="5" name="Straight Connector 4"/>
            <p:cNvCxnSpPr/>
            <p:nvPr/>
          </p:nvCxnSpPr>
          <p:spPr>
            <a:xfrm>
              <a:off x="798285" y="4331850"/>
              <a:ext cx="5145316" cy="32175"/>
            </a:xfrm>
            <a:prstGeom prst="line">
              <a:avLst/>
            </a:prstGeom>
            <a:ln w="28575">
              <a:solidFill>
                <a:srgbClr val="002060"/>
              </a:solidFill>
            </a:ln>
          </p:spPr>
          <p:style>
            <a:lnRef idx="1">
              <a:schemeClr val="accent1"/>
            </a:lnRef>
            <a:fillRef idx="0">
              <a:schemeClr val="accent1"/>
            </a:fillRef>
            <a:effectRef idx="0">
              <a:schemeClr val="accent1"/>
            </a:effectRef>
            <a:fontRef idx="minor">
              <a:schemeClr val="tx1"/>
            </a:fontRef>
          </p:style>
        </p:cxnSp>
        <p:sp>
          <p:nvSpPr>
            <p:cNvPr id="6" name="Oval 5"/>
            <p:cNvSpPr/>
            <p:nvPr/>
          </p:nvSpPr>
          <p:spPr>
            <a:xfrm>
              <a:off x="2772938" y="3324686"/>
              <a:ext cx="870856" cy="2017486"/>
            </a:xfrm>
            <a:prstGeom prst="ellipse">
              <a:avLst/>
            </a:prstGeom>
            <a:solidFill>
              <a:schemeClr val="accent6">
                <a:lumMod val="60000"/>
                <a:lumOff val="40000"/>
              </a:schemeClr>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p:cNvCxnSpPr/>
            <p:nvPr/>
          </p:nvCxnSpPr>
          <p:spPr>
            <a:xfrm>
              <a:off x="3179196" y="3312666"/>
              <a:ext cx="0" cy="2017486"/>
            </a:xfrm>
            <a:prstGeom prst="line">
              <a:avLst/>
            </a:prstGeom>
            <a:ln w="28575">
              <a:solidFill>
                <a:srgbClr val="002060"/>
              </a:solidFill>
            </a:ln>
          </p:spPr>
          <p:style>
            <a:lnRef idx="1">
              <a:schemeClr val="accent1"/>
            </a:lnRef>
            <a:fillRef idx="0">
              <a:schemeClr val="accent1"/>
            </a:fillRef>
            <a:effectRef idx="0">
              <a:schemeClr val="accent1"/>
            </a:effectRef>
            <a:fontRef idx="minor">
              <a:schemeClr val="tx1"/>
            </a:fontRef>
          </p:style>
        </p:cxnSp>
        <p:sp>
          <p:nvSpPr>
            <p:cNvPr id="8" name="Right Bracket 7"/>
            <p:cNvSpPr/>
            <p:nvPr/>
          </p:nvSpPr>
          <p:spPr>
            <a:xfrm>
              <a:off x="3208366" y="3324686"/>
              <a:ext cx="1059543" cy="2017486"/>
            </a:xfrm>
            <a:prstGeom prst="rightBracket">
              <a:avLst/>
            </a:prstGeom>
            <a:ln w="28575">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pic>
          <p:nvPicPr>
            <p:cNvPr id="9" name="Picture 8"/>
            <p:cNvPicPr>
              <a:picLocks noChangeAspect="1"/>
            </p:cNvPicPr>
            <p:nvPr/>
          </p:nvPicPr>
          <p:blipFill>
            <a:blip r:embed="rId3"/>
            <a:stretch>
              <a:fillRect/>
            </a:stretch>
          </p:blipFill>
          <p:spPr>
            <a:xfrm>
              <a:off x="464921" y="2653721"/>
              <a:ext cx="1509488" cy="1654636"/>
            </a:xfrm>
            <a:prstGeom prst="rect">
              <a:avLst/>
            </a:prstGeom>
            <a:ln w="28575">
              <a:solidFill>
                <a:srgbClr val="002060"/>
              </a:solidFill>
            </a:ln>
          </p:spPr>
        </p:pic>
        <p:pic>
          <p:nvPicPr>
            <p:cNvPr id="10" name="Picture 9"/>
            <p:cNvPicPr>
              <a:picLocks noChangeAspect="1"/>
            </p:cNvPicPr>
            <p:nvPr/>
          </p:nvPicPr>
          <p:blipFill>
            <a:blip r:embed="rId4"/>
            <a:stretch>
              <a:fillRect/>
            </a:stretch>
          </p:blipFill>
          <p:spPr>
            <a:xfrm rot="10800000">
              <a:off x="5115059" y="4383302"/>
              <a:ext cx="1511940" cy="1297226"/>
            </a:xfrm>
            <a:prstGeom prst="rect">
              <a:avLst/>
            </a:prstGeom>
            <a:ln w="28575">
              <a:solidFill>
                <a:srgbClr val="002060"/>
              </a:solidFill>
            </a:ln>
          </p:spPr>
        </p:pic>
        <p:cxnSp>
          <p:nvCxnSpPr>
            <p:cNvPr id="11" name="Straight Connector 10"/>
            <p:cNvCxnSpPr/>
            <p:nvPr/>
          </p:nvCxnSpPr>
          <p:spPr>
            <a:xfrm>
              <a:off x="1235617" y="2771362"/>
              <a:ext cx="4598366" cy="2867455"/>
            </a:xfrm>
            <a:prstGeom prst="line">
              <a:avLst/>
            </a:prstGeom>
            <a:ln w="28575">
              <a:solidFill>
                <a:srgbClr val="002060"/>
              </a:solidFill>
            </a:ln>
          </p:spPr>
          <p:style>
            <a:lnRef idx="1">
              <a:schemeClr val="accent1"/>
            </a:lnRef>
            <a:fillRef idx="0">
              <a:schemeClr val="accent1"/>
            </a:fillRef>
            <a:effectRef idx="0">
              <a:schemeClr val="accent1"/>
            </a:effectRef>
            <a:fontRef idx="minor">
              <a:schemeClr val="tx1"/>
            </a:fontRef>
          </p:style>
        </p:cxnSp>
        <p:sp>
          <p:nvSpPr>
            <p:cNvPr id="12" name="Cloud 11"/>
            <p:cNvSpPr/>
            <p:nvPr/>
          </p:nvSpPr>
          <p:spPr>
            <a:xfrm>
              <a:off x="6865257" y="2653721"/>
              <a:ext cx="2525486" cy="2005372"/>
            </a:xfrm>
            <a:prstGeom prst="cloud">
              <a:avLst/>
            </a:prstGeom>
            <a:solidFill>
              <a:schemeClr val="accent2">
                <a:lumMod val="20000"/>
                <a:lumOff val="80000"/>
              </a:schemeClr>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p:cNvPicPr>
              <a:picLocks noChangeAspect="1"/>
            </p:cNvPicPr>
            <p:nvPr/>
          </p:nvPicPr>
          <p:blipFill>
            <a:blip r:embed="rId5"/>
            <a:stretch>
              <a:fillRect/>
            </a:stretch>
          </p:blipFill>
          <p:spPr>
            <a:xfrm rot="13973290">
              <a:off x="7807022" y="2919971"/>
              <a:ext cx="715808" cy="1528370"/>
            </a:xfrm>
            <a:prstGeom prst="rect">
              <a:avLst/>
            </a:prstGeom>
            <a:ln w="28575">
              <a:solidFill>
                <a:srgbClr val="002060"/>
              </a:solidFill>
            </a:ln>
          </p:spPr>
        </p:pic>
        <p:cxnSp>
          <p:nvCxnSpPr>
            <p:cNvPr id="14" name="Straight Connector 13"/>
            <p:cNvCxnSpPr/>
            <p:nvPr/>
          </p:nvCxnSpPr>
          <p:spPr>
            <a:xfrm flipV="1">
              <a:off x="5871029" y="3857640"/>
              <a:ext cx="2090337" cy="1454596"/>
            </a:xfrm>
            <a:prstGeom prst="line">
              <a:avLst/>
            </a:prstGeom>
            <a:ln w="28575">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15" name="Text Box 6"/>
          <p:cNvSpPr txBox="1">
            <a:spLocks noChangeArrowheads="1"/>
          </p:cNvSpPr>
          <p:nvPr/>
        </p:nvSpPr>
        <p:spPr bwMode="auto">
          <a:xfrm>
            <a:off x="2364415" y="3106779"/>
            <a:ext cx="2728998"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indent="0" algn="just" fontAlgn="base">
              <a:spcBef>
                <a:spcPct val="50000"/>
              </a:spcBef>
              <a:spcAft>
                <a:spcPct val="0"/>
              </a:spcAft>
              <a:buClrTx/>
              <a:buNone/>
            </a:pPr>
            <a:r>
              <a:rPr lang="en-US" sz="2400" b="1" u="sng" dirty="0" err="1">
                <a:solidFill>
                  <a:srgbClr val="FF0000"/>
                </a:solidFill>
                <a:latin typeface="+mj-lt"/>
                <a:ea typeface="SimSun" panose="02010600030101010101" pitchFamily="2" charset="-122"/>
                <a:cs typeface="Times New Roman" panose="02020603050405020304" pitchFamily="18" charset="0"/>
              </a:rPr>
              <a:t>Phản</a:t>
            </a:r>
            <a:r>
              <a:rPr lang="en-US" sz="2400" b="1" u="sng" dirty="0">
                <a:solidFill>
                  <a:srgbClr val="FF0000"/>
                </a:solidFill>
                <a:latin typeface="+mj-lt"/>
                <a:ea typeface="SimSun" panose="02010600030101010101" pitchFamily="2" charset="-122"/>
                <a:cs typeface="Times New Roman" panose="02020603050405020304" pitchFamily="18" charset="0"/>
              </a:rPr>
              <a:t> </a:t>
            </a:r>
            <a:r>
              <a:rPr lang="en-US" sz="2400" b="1" u="sng" dirty="0" err="1">
                <a:solidFill>
                  <a:srgbClr val="FF0000"/>
                </a:solidFill>
                <a:latin typeface="+mj-lt"/>
                <a:ea typeface="SimSun" panose="02010600030101010101" pitchFamily="2" charset="-122"/>
                <a:cs typeface="Times New Roman" panose="02020603050405020304" pitchFamily="18" charset="0"/>
              </a:rPr>
              <a:t>ánh</a:t>
            </a:r>
            <a:r>
              <a:rPr lang="en-US" sz="2400" b="1" u="sng" dirty="0">
                <a:solidFill>
                  <a:srgbClr val="FF000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là</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thuộc</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tính</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phổ</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biến</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của</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mọi</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dạng</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vật</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chất</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được</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biểu</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hiện</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trong</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liên</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hệ</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tác</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động</a:t>
            </a:r>
            <a:r>
              <a:rPr lang="en-US" sz="2400" dirty="0">
                <a:solidFill>
                  <a:srgbClr val="002060"/>
                </a:solidFill>
                <a:latin typeface="+mj-lt"/>
                <a:ea typeface="SimSun" panose="02010600030101010101" pitchFamily="2" charset="-122"/>
                <a:cs typeface="Times New Roman" panose="02020603050405020304" pitchFamily="18" charset="0"/>
              </a:rPr>
              <a:t> qua </a:t>
            </a:r>
            <a:r>
              <a:rPr lang="en-US" sz="2400" dirty="0" err="1">
                <a:solidFill>
                  <a:srgbClr val="002060"/>
                </a:solidFill>
                <a:latin typeface="+mj-lt"/>
                <a:ea typeface="SimSun" panose="02010600030101010101" pitchFamily="2" charset="-122"/>
                <a:cs typeface="Times New Roman" panose="02020603050405020304" pitchFamily="18" charset="0"/>
              </a:rPr>
              <a:t>lại</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giữa</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các</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đối</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tượng</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vật</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chất</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với</a:t>
            </a:r>
            <a:r>
              <a:rPr lang="en-US" sz="2400" dirty="0">
                <a:solidFill>
                  <a:srgbClr val="002060"/>
                </a:solidFill>
                <a:latin typeface="+mj-lt"/>
                <a:ea typeface="SimSun" panose="02010600030101010101" pitchFamily="2" charset="-122"/>
                <a:cs typeface="Times New Roman" panose="02020603050405020304" pitchFamily="18" charset="0"/>
              </a:rPr>
              <a:t> </a:t>
            </a:r>
            <a:r>
              <a:rPr lang="en-US" sz="2400" dirty="0" err="1">
                <a:solidFill>
                  <a:srgbClr val="002060"/>
                </a:solidFill>
                <a:latin typeface="+mj-lt"/>
                <a:ea typeface="SimSun" panose="02010600030101010101" pitchFamily="2" charset="-122"/>
                <a:cs typeface="Times New Roman" panose="02020603050405020304" pitchFamily="18" charset="0"/>
              </a:rPr>
              <a:t>nhau</a:t>
            </a:r>
            <a:r>
              <a:rPr lang="en-US" sz="2400" dirty="0">
                <a:solidFill>
                  <a:srgbClr val="002060"/>
                </a:solidFill>
                <a:latin typeface="+mj-lt"/>
                <a:ea typeface="SimSun" panose="02010600030101010101" pitchFamily="2" charset="-122"/>
                <a:cs typeface="Times New Roman" panose="02020603050405020304" pitchFamily="18" charset="0"/>
              </a:rPr>
              <a:t>.</a:t>
            </a:r>
          </a:p>
        </p:txBody>
      </p:sp>
      <p:sp>
        <p:nvSpPr>
          <p:cNvPr id="16" name="Text Box 6"/>
          <p:cNvSpPr txBox="1">
            <a:spLocks noChangeArrowheads="1"/>
          </p:cNvSpPr>
          <p:nvPr/>
        </p:nvSpPr>
        <p:spPr bwMode="auto">
          <a:xfrm>
            <a:off x="2812320" y="1303887"/>
            <a:ext cx="69135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006600"/>
                </a:solidFill>
                <a:latin typeface="+mj-lt"/>
                <a:ea typeface="SimSun" panose="02010600030101010101" pitchFamily="2" charset="-122"/>
                <a:cs typeface="Times New Roman" panose="02020603050405020304" pitchFamily="18" charset="0"/>
              </a:rPr>
              <a:t>Nguồn</a:t>
            </a:r>
            <a:r>
              <a:rPr lang="en-US" sz="2400" b="1" dirty="0">
                <a:solidFill>
                  <a:srgbClr val="006600"/>
                </a:solidFill>
                <a:latin typeface="+mj-lt"/>
                <a:ea typeface="SimSun" panose="02010600030101010101" pitchFamily="2" charset="-122"/>
                <a:cs typeface="Times New Roman" panose="02020603050405020304" pitchFamily="18" charset="0"/>
              </a:rPr>
              <a:t> </a:t>
            </a:r>
            <a:r>
              <a:rPr lang="en-US" sz="2400" b="1" dirty="0" err="1">
                <a:solidFill>
                  <a:srgbClr val="006600"/>
                </a:solidFill>
                <a:latin typeface="+mj-lt"/>
                <a:ea typeface="SimSun" panose="02010600030101010101" pitchFamily="2" charset="-122"/>
                <a:cs typeface="Times New Roman" panose="02020603050405020304" pitchFamily="18" charset="0"/>
              </a:rPr>
              <a:t>gốc</a:t>
            </a:r>
            <a:r>
              <a:rPr lang="en-US" sz="2400" b="1" dirty="0">
                <a:solidFill>
                  <a:srgbClr val="006600"/>
                </a:solidFill>
                <a:latin typeface="+mj-lt"/>
                <a:ea typeface="SimSun" panose="02010600030101010101" pitchFamily="2" charset="-122"/>
                <a:cs typeface="Times New Roman" panose="02020603050405020304" pitchFamily="18" charset="0"/>
              </a:rPr>
              <a:t> </a:t>
            </a:r>
            <a:r>
              <a:rPr lang="en-US" sz="2400" b="1" dirty="0" err="1">
                <a:solidFill>
                  <a:srgbClr val="006600"/>
                </a:solidFill>
                <a:latin typeface="+mj-lt"/>
                <a:ea typeface="SimSun" panose="02010600030101010101" pitchFamily="2" charset="-122"/>
                <a:cs typeface="Times New Roman" panose="02020603050405020304" pitchFamily="18" charset="0"/>
              </a:rPr>
              <a:t>tự</a:t>
            </a:r>
            <a:r>
              <a:rPr lang="en-US" sz="2400" b="1" dirty="0">
                <a:solidFill>
                  <a:srgbClr val="006600"/>
                </a:solidFill>
                <a:latin typeface="+mj-lt"/>
                <a:ea typeface="SimSun" panose="02010600030101010101" pitchFamily="2" charset="-122"/>
                <a:cs typeface="Times New Roman" panose="02020603050405020304" pitchFamily="18" charset="0"/>
              </a:rPr>
              <a:t> </a:t>
            </a:r>
            <a:r>
              <a:rPr lang="en-US" sz="2400" b="1" dirty="0" err="1">
                <a:solidFill>
                  <a:srgbClr val="006600"/>
                </a:solidFill>
                <a:latin typeface="+mj-lt"/>
                <a:ea typeface="SimSun" panose="02010600030101010101" pitchFamily="2" charset="-122"/>
                <a:cs typeface="Times New Roman" panose="02020603050405020304" pitchFamily="18" charset="0"/>
              </a:rPr>
              <a:t>nhiên</a:t>
            </a:r>
            <a:r>
              <a:rPr lang="en-US" sz="2400" b="1" dirty="0">
                <a:solidFill>
                  <a:srgbClr val="006600"/>
                </a:solidFill>
                <a:latin typeface="+mj-lt"/>
                <a:ea typeface="SimSun" panose="02010600030101010101" pitchFamily="2" charset="-122"/>
                <a:cs typeface="Times New Roman" panose="02020603050405020304" pitchFamily="18" charset="0"/>
              </a:rPr>
              <a:t> </a:t>
            </a:r>
            <a:r>
              <a:rPr lang="en-US" sz="2400" b="1" dirty="0" err="1">
                <a:solidFill>
                  <a:srgbClr val="006600"/>
                </a:solidFill>
                <a:latin typeface="+mj-lt"/>
                <a:ea typeface="SimSun" panose="02010600030101010101" pitchFamily="2" charset="-122"/>
                <a:cs typeface="Times New Roman" panose="02020603050405020304" pitchFamily="18" charset="0"/>
              </a:rPr>
              <a:t>của</a:t>
            </a:r>
            <a:r>
              <a:rPr lang="en-US" sz="2400" b="1" dirty="0">
                <a:solidFill>
                  <a:srgbClr val="006600"/>
                </a:solidFill>
                <a:latin typeface="+mj-lt"/>
                <a:ea typeface="SimSun" panose="02010600030101010101" pitchFamily="2" charset="-122"/>
                <a:cs typeface="Times New Roman" panose="02020603050405020304" pitchFamily="18" charset="0"/>
              </a:rPr>
              <a:t> ý </a:t>
            </a:r>
            <a:r>
              <a:rPr lang="en-US" sz="2400" b="1" dirty="0" err="1">
                <a:solidFill>
                  <a:srgbClr val="006600"/>
                </a:solidFill>
                <a:latin typeface="+mj-lt"/>
                <a:ea typeface="SimSun" panose="02010600030101010101" pitchFamily="2" charset="-122"/>
                <a:cs typeface="Times New Roman" panose="02020603050405020304" pitchFamily="18" charset="0"/>
              </a:rPr>
              <a:t>thức</a:t>
            </a:r>
            <a:endParaRPr lang="en-US" sz="2400" b="1" dirty="0">
              <a:solidFill>
                <a:srgbClr val="006600"/>
              </a:solidFill>
              <a:latin typeface="+mj-lt"/>
              <a:ea typeface="SimSun" panose="02010600030101010101" pitchFamily="2" charset="-122"/>
              <a:cs typeface="Times New Roman" panose="02020603050405020304" pitchFamily="18" charset="0"/>
            </a:endParaRPr>
          </a:p>
        </p:txBody>
      </p:sp>
      <p:pic>
        <p:nvPicPr>
          <p:cNvPr id="17"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9810481"/>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76600"/>
            <a:ext cx="12192000" cy="3581400"/>
          </a:xfrm>
          <a:prstGeom prst="rect">
            <a:avLst/>
          </a:prstGeom>
        </p:spPr>
      </p:pic>
      <p:grpSp>
        <p:nvGrpSpPr>
          <p:cNvPr id="3" name="Group 2"/>
          <p:cNvGrpSpPr/>
          <p:nvPr/>
        </p:nvGrpSpPr>
        <p:grpSpPr>
          <a:xfrm>
            <a:off x="1219200" y="1507069"/>
            <a:ext cx="9387298" cy="5320457"/>
            <a:chOff x="624114" y="1138516"/>
            <a:chExt cx="10118176" cy="5320457"/>
          </a:xfrm>
        </p:grpSpPr>
        <p:grpSp>
          <p:nvGrpSpPr>
            <p:cNvPr id="4" name="Group 33"/>
            <p:cNvGrpSpPr>
              <a:grpSpLocks/>
            </p:cNvGrpSpPr>
            <p:nvPr/>
          </p:nvGrpSpPr>
          <p:grpSpPr bwMode="auto">
            <a:xfrm>
              <a:off x="624114" y="1138516"/>
              <a:ext cx="10118176" cy="5320457"/>
              <a:chOff x="171949" y="1492878"/>
              <a:chExt cx="9644427" cy="5165002"/>
            </a:xfrm>
          </p:grpSpPr>
          <p:sp>
            <p:nvSpPr>
              <p:cNvPr id="12" name="AutoShape 3"/>
              <p:cNvSpPr>
                <a:spLocks noChangeArrowheads="1"/>
              </p:cNvSpPr>
              <p:nvPr/>
            </p:nvSpPr>
            <p:spPr bwMode="auto">
              <a:xfrm>
                <a:off x="1615473" y="2057710"/>
                <a:ext cx="1479550" cy="979996"/>
              </a:xfrm>
              <a:prstGeom prst="flowChartProcess">
                <a:avLst/>
              </a:prstGeom>
              <a:solidFill>
                <a:schemeClr val="bg2">
                  <a:lumMod val="50000"/>
                </a:schemeClr>
              </a:solidFill>
              <a:ln w="19050">
                <a:solidFill>
                  <a:srgbClr val="FF0000"/>
                </a:solidFill>
                <a:miter lim="800000"/>
                <a:headEnd/>
                <a:tailEnd/>
              </a:ln>
            </p:spPr>
            <p:txBody>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ctr"/>
                <a:r>
                  <a:rPr lang="en-US" sz="2000" b="0" dirty="0" err="1">
                    <a:solidFill>
                      <a:schemeClr val="bg1"/>
                    </a:solidFill>
                    <a:latin typeface="+mn-lt"/>
                    <a:cs typeface="Times New Roman" panose="02020603050405020304" pitchFamily="18" charset="0"/>
                  </a:rPr>
                  <a:t>Giới</a:t>
                </a:r>
                <a:r>
                  <a:rPr lang="en-US" sz="2000" b="0" dirty="0">
                    <a:solidFill>
                      <a:schemeClr val="bg1"/>
                    </a:solidFill>
                    <a:latin typeface="+mn-lt"/>
                    <a:cs typeface="Times New Roman" panose="02020603050405020304" pitchFamily="18" charset="0"/>
                  </a:rPr>
                  <a:t> TN </a:t>
                </a:r>
                <a:r>
                  <a:rPr lang="en-US" sz="2000" b="0" dirty="0" err="1">
                    <a:solidFill>
                      <a:schemeClr val="bg1"/>
                    </a:solidFill>
                    <a:latin typeface="+mn-lt"/>
                    <a:cs typeface="Times New Roman" panose="02020603050405020304" pitchFamily="18" charset="0"/>
                  </a:rPr>
                  <a:t>hữu</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sinh</a:t>
                </a:r>
                <a:endParaRPr lang="en-US" sz="2000" b="0" dirty="0">
                  <a:solidFill>
                    <a:schemeClr val="bg1"/>
                  </a:solidFill>
                  <a:latin typeface="+mn-lt"/>
                  <a:cs typeface="Times New Roman" panose="02020603050405020304" pitchFamily="18" charset="0"/>
                </a:endParaRPr>
              </a:p>
            </p:txBody>
          </p:sp>
          <p:sp>
            <p:nvSpPr>
              <p:cNvPr id="13" name="Rectangle 4"/>
              <p:cNvSpPr>
                <a:spLocks noChangeArrowheads="1"/>
              </p:cNvSpPr>
              <p:nvPr/>
            </p:nvSpPr>
            <p:spPr bwMode="auto">
              <a:xfrm>
                <a:off x="171949" y="2072999"/>
                <a:ext cx="1421900" cy="4075388"/>
              </a:xfrm>
              <a:prstGeom prst="rect">
                <a:avLst/>
              </a:prstGeom>
              <a:solidFill>
                <a:srgbClr val="990099"/>
              </a:solidFill>
              <a:ln w="19050">
                <a:solidFill>
                  <a:srgbClr val="FF0000"/>
                </a:solidFill>
                <a:miter lim="800000"/>
                <a:headEnd/>
                <a:tailEnd/>
              </a:ln>
            </p:spPr>
            <p:txBody>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ctr"/>
                <a:endParaRPr lang="en-US" sz="2000" b="0" dirty="0">
                  <a:solidFill>
                    <a:srgbClr val="000000"/>
                  </a:solidFill>
                  <a:latin typeface="+mn-lt"/>
                  <a:cs typeface="Times New Roman" panose="02020603050405020304" pitchFamily="18" charset="0"/>
                </a:endParaRPr>
              </a:p>
              <a:p>
                <a:pPr algn="ctr"/>
                <a:r>
                  <a:rPr lang="en-US" b="0" dirty="0" err="1">
                    <a:solidFill>
                      <a:schemeClr val="bg1"/>
                    </a:solidFill>
                    <a:latin typeface="+mn-lt"/>
                    <a:cs typeface="Times New Roman" panose="02020603050405020304" pitchFamily="18" charset="0"/>
                  </a:rPr>
                  <a:t>Các</a:t>
                </a:r>
                <a:r>
                  <a:rPr lang="en-US" b="0" dirty="0">
                    <a:solidFill>
                      <a:schemeClr val="bg1"/>
                    </a:solidFill>
                    <a:latin typeface="+mn-lt"/>
                    <a:cs typeface="Times New Roman" panose="02020603050405020304" pitchFamily="18" charset="0"/>
                  </a:rPr>
                  <a:t> </a:t>
                </a:r>
                <a:r>
                  <a:rPr lang="en-US" b="0" dirty="0" err="1">
                    <a:solidFill>
                      <a:schemeClr val="bg1"/>
                    </a:solidFill>
                    <a:latin typeface="+mn-lt"/>
                    <a:cs typeface="Times New Roman" panose="02020603050405020304" pitchFamily="18" charset="0"/>
                  </a:rPr>
                  <a:t>trình</a:t>
                </a:r>
                <a:r>
                  <a:rPr lang="en-US" b="0" dirty="0">
                    <a:solidFill>
                      <a:schemeClr val="bg1"/>
                    </a:solidFill>
                    <a:latin typeface="+mn-lt"/>
                    <a:cs typeface="Times New Roman" panose="02020603050405020304" pitchFamily="18" charset="0"/>
                  </a:rPr>
                  <a:t> </a:t>
                </a:r>
                <a:r>
                  <a:rPr lang="en-US" b="0" dirty="0" err="1">
                    <a:solidFill>
                      <a:schemeClr val="bg1"/>
                    </a:solidFill>
                    <a:latin typeface="+mn-lt"/>
                    <a:cs typeface="Times New Roman" panose="02020603050405020304" pitchFamily="18" charset="0"/>
                  </a:rPr>
                  <a:t>độ</a:t>
                </a:r>
                <a:r>
                  <a:rPr lang="en-US" b="0" dirty="0">
                    <a:solidFill>
                      <a:schemeClr val="bg1"/>
                    </a:solidFill>
                    <a:latin typeface="+mn-lt"/>
                    <a:cs typeface="Times New Roman" panose="02020603050405020304" pitchFamily="18" charset="0"/>
                  </a:rPr>
                  <a:t> </a:t>
                </a:r>
                <a:r>
                  <a:rPr lang="en-US" b="0" dirty="0" err="1">
                    <a:solidFill>
                      <a:schemeClr val="bg1"/>
                    </a:solidFill>
                    <a:latin typeface="+mn-lt"/>
                    <a:cs typeface="Times New Roman" panose="02020603050405020304" pitchFamily="18" charset="0"/>
                  </a:rPr>
                  <a:t>phản</a:t>
                </a:r>
                <a:r>
                  <a:rPr lang="en-US" b="0" dirty="0">
                    <a:solidFill>
                      <a:schemeClr val="bg1"/>
                    </a:solidFill>
                    <a:latin typeface="+mn-lt"/>
                    <a:cs typeface="Times New Roman" panose="02020603050405020304" pitchFamily="18" charset="0"/>
                  </a:rPr>
                  <a:t> </a:t>
                </a:r>
                <a:r>
                  <a:rPr lang="en-US" b="0" dirty="0" err="1">
                    <a:solidFill>
                      <a:schemeClr val="bg1"/>
                    </a:solidFill>
                    <a:latin typeface="+mn-lt"/>
                    <a:cs typeface="Times New Roman" panose="02020603050405020304" pitchFamily="18" charset="0"/>
                  </a:rPr>
                  <a:t>ánh</a:t>
                </a:r>
                <a:r>
                  <a:rPr lang="en-US" b="0" dirty="0">
                    <a:solidFill>
                      <a:schemeClr val="bg1"/>
                    </a:solidFill>
                    <a:latin typeface="+mn-lt"/>
                    <a:cs typeface="Times New Roman" panose="02020603050405020304" pitchFamily="18" charset="0"/>
                  </a:rPr>
                  <a:t> </a:t>
                </a:r>
                <a:r>
                  <a:rPr lang="en-US" b="0" dirty="0" err="1">
                    <a:solidFill>
                      <a:schemeClr val="bg1"/>
                    </a:solidFill>
                    <a:latin typeface="+mn-lt"/>
                    <a:cs typeface="Times New Roman" panose="02020603050405020304" pitchFamily="18" charset="0"/>
                  </a:rPr>
                  <a:t>của</a:t>
                </a:r>
                <a:r>
                  <a:rPr lang="en-US" b="0" dirty="0">
                    <a:solidFill>
                      <a:schemeClr val="bg1"/>
                    </a:solidFill>
                    <a:latin typeface="+mn-lt"/>
                    <a:cs typeface="Times New Roman" panose="02020603050405020304" pitchFamily="18" charset="0"/>
                  </a:rPr>
                  <a:t> </a:t>
                </a:r>
                <a:r>
                  <a:rPr lang="en-US" b="0" dirty="0" err="1">
                    <a:solidFill>
                      <a:schemeClr val="bg1"/>
                    </a:solidFill>
                    <a:latin typeface="+mn-lt"/>
                    <a:cs typeface="Times New Roman" panose="02020603050405020304" pitchFamily="18" charset="0"/>
                  </a:rPr>
                  <a:t>thế</a:t>
                </a:r>
                <a:r>
                  <a:rPr lang="en-US" b="0" dirty="0">
                    <a:solidFill>
                      <a:schemeClr val="bg1"/>
                    </a:solidFill>
                    <a:latin typeface="+mn-lt"/>
                    <a:cs typeface="Times New Roman" panose="02020603050405020304" pitchFamily="18" charset="0"/>
                  </a:rPr>
                  <a:t> </a:t>
                </a:r>
                <a:r>
                  <a:rPr lang="en-US" b="0" dirty="0" err="1">
                    <a:solidFill>
                      <a:schemeClr val="bg1"/>
                    </a:solidFill>
                    <a:latin typeface="+mn-lt"/>
                    <a:cs typeface="Times New Roman" panose="02020603050405020304" pitchFamily="18" charset="0"/>
                  </a:rPr>
                  <a:t>giới</a:t>
                </a:r>
                <a:r>
                  <a:rPr lang="en-US" b="0" dirty="0">
                    <a:solidFill>
                      <a:schemeClr val="bg1"/>
                    </a:solidFill>
                    <a:latin typeface="+mn-lt"/>
                    <a:cs typeface="Times New Roman" panose="02020603050405020304" pitchFamily="18" charset="0"/>
                  </a:rPr>
                  <a:t> </a:t>
                </a:r>
                <a:r>
                  <a:rPr lang="en-US" b="0" dirty="0" err="1">
                    <a:solidFill>
                      <a:schemeClr val="bg1"/>
                    </a:solidFill>
                    <a:latin typeface="+mn-lt"/>
                    <a:cs typeface="Times New Roman" panose="02020603050405020304" pitchFamily="18" charset="0"/>
                  </a:rPr>
                  <a:t>vật</a:t>
                </a:r>
                <a:r>
                  <a:rPr lang="en-US" b="0" dirty="0">
                    <a:solidFill>
                      <a:schemeClr val="bg1"/>
                    </a:solidFill>
                    <a:latin typeface="+mn-lt"/>
                    <a:cs typeface="Times New Roman" panose="02020603050405020304" pitchFamily="18" charset="0"/>
                  </a:rPr>
                  <a:t> </a:t>
                </a:r>
                <a:r>
                  <a:rPr lang="en-US" b="0" dirty="0" err="1">
                    <a:solidFill>
                      <a:schemeClr val="bg1"/>
                    </a:solidFill>
                    <a:latin typeface="+mn-lt"/>
                    <a:cs typeface="Times New Roman" panose="02020603050405020304" pitchFamily="18" charset="0"/>
                  </a:rPr>
                  <a:t>chất</a:t>
                </a:r>
                <a:endParaRPr lang="en-US" b="0" dirty="0">
                  <a:solidFill>
                    <a:schemeClr val="bg1"/>
                  </a:solidFill>
                  <a:latin typeface="+mn-lt"/>
                  <a:cs typeface="Times New Roman" panose="02020603050405020304" pitchFamily="18" charset="0"/>
                </a:endParaRPr>
              </a:p>
            </p:txBody>
          </p:sp>
          <p:sp>
            <p:nvSpPr>
              <p:cNvPr id="14" name="Rectangle 5"/>
              <p:cNvSpPr>
                <a:spLocks noChangeArrowheads="1"/>
              </p:cNvSpPr>
              <p:nvPr/>
            </p:nvSpPr>
            <p:spPr bwMode="auto">
              <a:xfrm>
                <a:off x="3714091" y="2050047"/>
                <a:ext cx="1479550" cy="979997"/>
              </a:xfrm>
              <a:prstGeom prst="rect">
                <a:avLst/>
              </a:prstGeom>
              <a:solidFill>
                <a:srgbClr val="CC0066"/>
              </a:solidFill>
              <a:ln w="19050">
                <a:solidFill>
                  <a:srgbClr val="FF0000"/>
                </a:solidFill>
                <a:miter lim="800000"/>
                <a:headEnd/>
                <a:tailEnd/>
              </a:ln>
            </p:spPr>
            <p:txBody>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ctr"/>
                <a:r>
                  <a:rPr lang="en-US" sz="2000" b="0" dirty="0" err="1">
                    <a:solidFill>
                      <a:srgbClr val="FFFFFF"/>
                    </a:solidFill>
                    <a:latin typeface="+mn-lt"/>
                    <a:cs typeface="Times New Roman" panose="02020603050405020304" pitchFamily="18" charset="0"/>
                  </a:rPr>
                  <a:t>Phản</a:t>
                </a:r>
                <a:r>
                  <a:rPr lang="en-US" sz="2000" b="0" dirty="0">
                    <a:solidFill>
                      <a:srgbClr val="FFFFFF"/>
                    </a:solidFill>
                    <a:latin typeface="+mn-lt"/>
                    <a:cs typeface="Times New Roman" panose="02020603050405020304" pitchFamily="18" charset="0"/>
                  </a:rPr>
                  <a:t> </a:t>
                </a:r>
                <a:r>
                  <a:rPr lang="en-US" sz="2000" b="0" dirty="0" err="1">
                    <a:solidFill>
                      <a:srgbClr val="FFFFFF"/>
                    </a:solidFill>
                    <a:latin typeface="+mn-lt"/>
                    <a:cs typeface="Times New Roman" panose="02020603050405020304" pitchFamily="18" charset="0"/>
                  </a:rPr>
                  <a:t>ánh</a:t>
                </a:r>
                <a:r>
                  <a:rPr lang="en-US" sz="2000" b="0" dirty="0">
                    <a:solidFill>
                      <a:srgbClr val="FFFFFF"/>
                    </a:solidFill>
                    <a:latin typeface="+mn-lt"/>
                    <a:cs typeface="Times New Roman" panose="02020603050405020304" pitchFamily="18" charset="0"/>
                  </a:rPr>
                  <a:t> </a:t>
                </a:r>
                <a:r>
                  <a:rPr lang="en-US" sz="2000" b="0" dirty="0" err="1">
                    <a:solidFill>
                      <a:srgbClr val="FFFFFF"/>
                    </a:solidFill>
                    <a:latin typeface="+mn-lt"/>
                    <a:cs typeface="Times New Roman" panose="02020603050405020304" pitchFamily="18" charset="0"/>
                  </a:rPr>
                  <a:t>sinh</a:t>
                </a:r>
                <a:r>
                  <a:rPr lang="en-US" sz="2000" b="0" dirty="0">
                    <a:solidFill>
                      <a:srgbClr val="FFFFFF"/>
                    </a:solidFill>
                    <a:latin typeface="+mn-lt"/>
                    <a:cs typeface="Times New Roman" panose="02020603050405020304" pitchFamily="18" charset="0"/>
                  </a:rPr>
                  <a:t> </a:t>
                </a:r>
                <a:r>
                  <a:rPr lang="en-US" sz="2000" b="0" dirty="0" err="1">
                    <a:solidFill>
                      <a:srgbClr val="FFFFFF"/>
                    </a:solidFill>
                    <a:latin typeface="+mn-lt"/>
                    <a:cs typeface="Times New Roman" panose="02020603050405020304" pitchFamily="18" charset="0"/>
                  </a:rPr>
                  <a:t>học</a:t>
                </a:r>
                <a:r>
                  <a:rPr lang="en-US" sz="2000" b="0" dirty="0">
                    <a:solidFill>
                      <a:srgbClr val="FFFFFF"/>
                    </a:solidFill>
                    <a:latin typeface="+mn-lt"/>
                    <a:cs typeface="Times New Roman" panose="02020603050405020304" pitchFamily="18" charset="0"/>
                  </a:rPr>
                  <a:t> </a:t>
                </a:r>
              </a:p>
            </p:txBody>
          </p:sp>
          <p:sp>
            <p:nvSpPr>
              <p:cNvPr id="15" name="Rectangle 6"/>
              <p:cNvSpPr>
                <a:spLocks noChangeArrowheads="1"/>
              </p:cNvSpPr>
              <p:nvPr/>
            </p:nvSpPr>
            <p:spPr bwMode="auto">
              <a:xfrm>
                <a:off x="1593849" y="5174869"/>
                <a:ext cx="1501174" cy="979996"/>
              </a:xfrm>
              <a:prstGeom prst="rect">
                <a:avLst/>
              </a:prstGeom>
              <a:solidFill>
                <a:srgbClr val="FF0066"/>
              </a:solidFill>
              <a:ln w="19050">
                <a:solidFill>
                  <a:srgbClr val="FF0000"/>
                </a:solidFill>
                <a:miter lim="800000"/>
                <a:headEnd/>
                <a:tailEnd/>
              </a:ln>
            </p:spPr>
            <p:txBody>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ctr"/>
                <a:r>
                  <a:rPr lang="en-US" sz="2000" b="0" dirty="0" err="1">
                    <a:solidFill>
                      <a:schemeClr val="bg1"/>
                    </a:solidFill>
                    <a:latin typeface="+mn-lt"/>
                    <a:cs typeface="Times New Roman" panose="02020603050405020304" pitchFamily="18" charset="0"/>
                  </a:rPr>
                  <a:t>Giới</a:t>
                </a:r>
                <a:r>
                  <a:rPr lang="en-US" sz="2000" b="0" dirty="0">
                    <a:solidFill>
                      <a:schemeClr val="bg1"/>
                    </a:solidFill>
                    <a:latin typeface="+mn-lt"/>
                    <a:cs typeface="Times New Roman" panose="02020603050405020304" pitchFamily="18" charset="0"/>
                  </a:rPr>
                  <a:t> TN</a:t>
                </a:r>
                <a:endParaRPr lang="vi-VN" sz="2000" b="0" dirty="0">
                  <a:solidFill>
                    <a:schemeClr val="bg1"/>
                  </a:solidFill>
                  <a:latin typeface="+mn-lt"/>
                  <a:cs typeface="Times New Roman" panose="02020603050405020304" pitchFamily="18" charset="0"/>
                </a:endParaRPr>
              </a:p>
              <a:p>
                <a:pPr algn="ct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vô</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sinh</a:t>
                </a:r>
                <a:endParaRPr lang="en-US" sz="2000" b="0" dirty="0">
                  <a:solidFill>
                    <a:schemeClr val="bg1"/>
                  </a:solidFill>
                  <a:latin typeface="+mn-lt"/>
                  <a:cs typeface="Times New Roman" panose="02020603050405020304" pitchFamily="18" charset="0"/>
                </a:endParaRPr>
              </a:p>
            </p:txBody>
          </p:sp>
          <p:sp>
            <p:nvSpPr>
              <p:cNvPr id="16" name="Rectangle 8"/>
              <p:cNvSpPr>
                <a:spLocks noChangeArrowheads="1"/>
              </p:cNvSpPr>
              <p:nvPr/>
            </p:nvSpPr>
            <p:spPr bwMode="auto">
              <a:xfrm>
                <a:off x="6133585" y="6080030"/>
                <a:ext cx="3629997" cy="577850"/>
              </a:xfrm>
              <a:prstGeom prst="rect">
                <a:avLst/>
              </a:prstGeom>
              <a:solidFill>
                <a:srgbClr val="CC9900"/>
              </a:solidFill>
              <a:ln w="19050">
                <a:solidFill>
                  <a:schemeClr val="bg1"/>
                </a:solidFill>
                <a:miter lim="800000"/>
                <a:headEnd/>
                <a:tailEnd/>
              </a:ln>
            </p:spPr>
            <p:txBody>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r>
                  <a:rPr lang="en-US" sz="2000" b="0" dirty="0" err="1">
                    <a:solidFill>
                      <a:schemeClr val="bg1"/>
                    </a:solidFill>
                    <a:latin typeface="+mn-lt"/>
                    <a:cs typeface="Times New Roman" panose="02020603050405020304" pitchFamily="18" charset="0"/>
                  </a:rPr>
                  <a:t>Chưa</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có</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tính</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lựa</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chọn</a:t>
                </a:r>
                <a:endParaRPr lang="en-US" sz="2000" b="0" dirty="0">
                  <a:solidFill>
                    <a:schemeClr val="bg1"/>
                  </a:solidFill>
                  <a:latin typeface="+mn-lt"/>
                  <a:cs typeface="Times New Roman" panose="02020603050405020304" pitchFamily="18" charset="0"/>
                </a:endParaRPr>
              </a:p>
            </p:txBody>
          </p:sp>
          <p:sp>
            <p:nvSpPr>
              <p:cNvPr id="17" name="Rectangle 9"/>
              <p:cNvSpPr>
                <a:spLocks noChangeArrowheads="1"/>
              </p:cNvSpPr>
              <p:nvPr/>
            </p:nvSpPr>
            <p:spPr bwMode="auto">
              <a:xfrm>
                <a:off x="6146800" y="5380986"/>
                <a:ext cx="3629997" cy="582615"/>
              </a:xfrm>
              <a:prstGeom prst="rect">
                <a:avLst/>
              </a:prstGeom>
              <a:solidFill>
                <a:srgbClr val="996633"/>
              </a:solidFill>
              <a:ln w="19050">
                <a:solidFill>
                  <a:schemeClr val="bg1"/>
                </a:solidFill>
                <a:miter lim="800000"/>
                <a:headEnd/>
                <a:tailEnd/>
              </a:ln>
            </p:spPr>
            <p:txBody>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r>
                  <a:rPr lang="en-US" sz="2000" b="0" dirty="0" err="1">
                    <a:solidFill>
                      <a:schemeClr val="bg1"/>
                    </a:solidFill>
                    <a:latin typeface="+mn-lt"/>
                    <a:cs typeface="Times New Roman" panose="02020603050405020304" pitchFamily="18" charset="0"/>
                  </a:rPr>
                  <a:t>Phản</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ánh</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thụ</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động</a:t>
                </a:r>
                <a:endParaRPr lang="en-US" sz="2000" b="0" dirty="0">
                  <a:solidFill>
                    <a:schemeClr val="bg1"/>
                  </a:solidFill>
                  <a:latin typeface="+mn-lt"/>
                  <a:cs typeface="Times New Roman" panose="02020603050405020304" pitchFamily="18" charset="0"/>
                </a:endParaRPr>
              </a:p>
            </p:txBody>
          </p:sp>
          <p:sp>
            <p:nvSpPr>
              <p:cNvPr id="18" name="Rectangle 10"/>
              <p:cNvSpPr>
                <a:spLocks noChangeArrowheads="1"/>
              </p:cNvSpPr>
              <p:nvPr/>
            </p:nvSpPr>
            <p:spPr bwMode="auto">
              <a:xfrm>
                <a:off x="6159499" y="4674762"/>
                <a:ext cx="3599792" cy="500108"/>
              </a:xfrm>
              <a:prstGeom prst="rect">
                <a:avLst/>
              </a:prstGeom>
              <a:solidFill>
                <a:srgbClr val="C00000"/>
              </a:solidFill>
              <a:ln w="19050">
                <a:solidFill>
                  <a:schemeClr val="bg1"/>
                </a:solidFill>
                <a:miter lim="800000"/>
                <a:headEnd/>
                <a:tailEnd/>
              </a:ln>
            </p:spPr>
            <p:txBody>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r>
                  <a:rPr lang="en-US" sz="2000" b="0" dirty="0" err="1">
                    <a:solidFill>
                      <a:schemeClr val="bg1"/>
                    </a:solidFill>
                    <a:latin typeface="+mn-lt"/>
                    <a:cs typeface="Times New Roman" panose="02020603050405020304" pitchFamily="18" charset="0"/>
                  </a:rPr>
                  <a:t>Thực</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vật</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tính</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kích</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thích</a:t>
                </a:r>
                <a:endParaRPr lang="en-US" sz="2000" b="0" dirty="0">
                  <a:solidFill>
                    <a:schemeClr val="bg1"/>
                  </a:solidFill>
                  <a:latin typeface="+mn-lt"/>
                  <a:cs typeface="Times New Roman" panose="02020603050405020304" pitchFamily="18" charset="0"/>
                </a:endParaRPr>
              </a:p>
            </p:txBody>
          </p:sp>
          <p:sp>
            <p:nvSpPr>
              <p:cNvPr id="19" name="Rectangle 11"/>
              <p:cNvSpPr>
                <a:spLocks noChangeArrowheads="1"/>
              </p:cNvSpPr>
              <p:nvPr/>
            </p:nvSpPr>
            <p:spPr bwMode="auto">
              <a:xfrm>
                <a:off x="6174517" y="3767208"/>
                <a:ext cx="3573364" cy="685800"/>
              </a:xfrm>
              <a:prstGeom prst="rect">
                <a:avLst/>
              </a:prstGeom>
              <a:solidFill>
                <a:srgbClr val="000000"/>
              </a:solidFill>
              <a:ln w="19050">
                <a:solidFill>
                  <a:schemeClr val="bg1"/>
                </a:solidFill>
                <a:miter lim="800000"/>
                <a:headEnd/>
                <a:tailEnd/>
              </a:ln>
            </p:spPr>
            <p:txBody>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just"/>
                <a:r>
                  <a:rPr lang="en-US" sz="2000" b="0" dirty="0">
                    <a:solidFill>
                      <a:schemeClr val="bg1"/>
                    </a:solidFill>
                    <a:latin typeface="+mn-lt"/>
                    <a:cs typeface="Times New Roman" panose="02020603050405020304" pitchFamily="18" charset="0"/>
                  </a:rPr>
                  <a:t>ĐV </a:t>
                </a:r>
                <a:r>
                  <a:rPr lang="en-US" sz="2000" b="0" dirty="0" err="1">
                    <a:solidFill>
                      <a:schemeClr val="bg1"/>
                    </a:solidFill>
                    <a:latin typeface="+mn-lt"/>
                    <a:cs typeface="Times New Roman" panose="02020603050405020304" pitchFamily="18" charset="0"/>
                  </a:rPr>
                  <a:t>chưa</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có</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hệ</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thần</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kinh</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tính</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cảm</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ứng</a:t>
                </a:r>
                <a:endParaRPr lang="en-US" sz="2000" b="0" dirty="0">
                  <a:solidFill>
                    <a:schemeClr val="bg1"/>
                  </a:solidFill>
                  <a:latin typeface="+mn-lt"/>
                  <a:cs typeface="Times New Roman" panose="02020603050405020304" pitchFamily="18" charset="0"/>
                </a:endParaRPr>
              </a:p>
            </p:txBody>
          </p:sp>
          <p:sp>
            <p:nvSpPr>
              <p:cNvPr id="20" name="Rectangle 12"/>
              <p:cNvSpPr>
                <a:spLocks noChangeArrowheads="1"/>
              </p:cNvSpPr>
              <p:nvPr/>
            </p:nvSpPr>
            <p:spPr bwMode="auto">
              <a:xfrm>
                <a:off x="6186379" y="2830650"/>
                <a:ext cx="3629997" cy="757237"/>
              </a:xfrm>
              <a:prstGeom prst="rect">
                <a:avLst/>
              </a:prstGeom>
              <a:solidFill>
                <a:srgbClr val="006600"/>
              </a:solidFill>
              <a:ln w="19050">
                <a:solidFill>
                  <a:schemeClr val="bg1"/>
                </a:solidFill>
                <a:miter lim="800000"/>
                <a:headEnd/>
                <a:tailEnd/>
              </a:ln>
            </p:spPr>
            <p:txBody>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ctr"/>
                <a:r>
                  <a:rPr lang="en-US" sz="2000" b="0" dirty="0" err="1">
                    <a:solidFill>
                      <a:schemeClr val="bg1"/>
                    </a:solidFill>
                    <a:latin typeface="+mn-lt"/>
                    <a:cs typeface="Times New Roman" panose="02020603050405020304" pitchFamily="18" charset="0"/>
                  </a:rPr>
                  <a:t>Đv</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có</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hệ</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thần</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kinh</a:t>
                </a:r>
                <a:r>
                  <a:rPr lang="en-US" sz="2000" b="0" dirty="0">
                    <a:solidFill>
                      <a:schemeClr val="bg1"/>
                    </a:solidFill>
                    <a:latin typeface="+mn-lt"/>
                    <a:cs typeface="Times New Roman" panose="02020603050405020304" pitchFamily="18" charset="0"/>
                  </a:rPr>
                  <a:t>: P/ </a:t>
                </a:r>
                <a:r>
                  <a:rPr lang="en-US" sz="2000" b="0" dirty="0" err="1">
                    <a:solidFill>
                      <a:schemeClr val="bg1"/>
                    </a:solidFill>
                    <a:latin typeface="+mn-lt"/>
                    <a:cs typeface="Times New Roman" panose="02020603050405020304" pitchFamily="18" charset="0"/>
                  </a:rPr>
                  <a:t>xạ</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không</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điều</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kiện</a:t>
                </a:r>
                <a:endParaRPr lang="en-US" sz="2000" b="0" dirty="0">
                  <a:solidFill>
                    <a:schemeClr val="bg1"/>
                  </a:solidFill>
                  <a:latin typeface="+mn-lt"/>
                  <a:cs typeface="Times New Roman" panose="02020603050405020304" pitchFamily="18" charset="0"/>
                </a:endParaRPr>
              </a:p>
            </p:txBody>
          </p:sp>
          <p:sp>
            <p:nvSpPr>
              <p:cNvPr id="21" name="Rectangle 13"/>
              <p:cNvSpPr>
                <a:spLocks noChangeArrowheads="1"/>
              </p:cNvSpPr>
              <p:nvPr/>
            </p:nvSpPr>
            <p:spPr bwMode="auto">
              <a:xfrm>
                <a:off x="6157612" y="2063774"/>
                <a:ext cx="3603567" cy="687387"/>
              </a:xfrm>
              <a:prstGeom prst="rect">
                <a:avLst/>
              </a:prstGeom>
              <a:solidFill>
                <a:srgbClr val="7030A0"/>
              </a:solidFill>
              <a:ln w="19050">
                <a:solidFill>
                  <a:schemeClr val="bg1"/>
                </a:solidFill>
                <a:miter lim="800000"/>
                <a:headEnd/>
                <a:tailEnd/>
              </a:ln>
            </p:spPr>
            <p:txBody>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just"/>
                <a:r>
                  <a:rPr lang="en-US" sz="2000" b="0" dirty="0">
                    <a:solidFill>
                      <a:schemeClr val="bg1"/>
                    </a:solidFill>
                    <a:latin typeface="+mn-lt"/>
                    <a:cs typeface="Times New Roman" panose="02020603050405020304" pitchFamily="18" charset="0"/>
                  </a:rPr>
                  <a:t>ĐV </a:t>
                </a:r>
                <a:r>
                  <a:rPr lang="en-US" sz="2000" b="0" dirty="0" err="1">
                    <a:solidFill>
                      <a:schemeClr val="bg1"/>
                    </a:solidFill>
                    <a:latin typeface="+mn-lt"/>
                    <a:cs typeface="Times New Roman" panose="02020603050405020304" pitchFamily="18" charset="0"/>
                  </a:rPr>
                  <a:t>cao</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cấp</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phản</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xạ</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có</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điều</a:t>
                </a:r>
                <a:r>
                  <a:rPr lang="en-US" sz="2000" b="0" dirty="0">
                    <a:solidFill>
                      <a:schemeClr val="bg1"/>
                    </a:solidFill>
                    <a:latin typeface="+mn-lt"/>
                    <a:cs typeface="Times New Roman" panose="02020603050405020304" pitchFamily="18" charset="0"/>
                  </a:rPr>
                  <a:t> </a:t>
                </a:r>
                <a:r>
                  <a:rPr lang="en-US" sz="2000" b="0" dirty="0" err="1">
                    <a:solidFill>
                      <a:schemeClr val="bg1"/>
                    </a:solidFill>
                    <a:latin typeface="+mn-lt"/>
                    <a:cs typeface="Times New Roman" panose="02020603050405020304" pitchFamily="18" charset="0"/>
                  </a:rPr>
                  <a:t>kiện</a:t>
                </a:r>
                <a:endParaRPr lang="en-US" sz="2000" b="0" dirty="0">
                  <a:solidFill>
                    <a:schemeClr val="bg1"/>
                  </a:solidFill>
                  <a:latin typeface="+mn-lt"/>
                  <a:cs typeface="Times New Roman" panose="02020603050405020304" pitchFamily="18" charset="0"/>
                </a:endParaRPr>
              </a:p>
            </p:txBody>
          </p:sp>
          <p:sp>
            <p:nvSpPr>
              <p:cNvPr id="22" name="Rectangle 14"/>
              <p:cNvSpPr>
                <a:spLocks noChangeArrowheads="1"/>
              </p:cNvSpPr>
              <p:nvPr/>
            </p:nvSpPr>
            <p:spPr bwMode="auto">
              <a:xfrm>
                <a:off x="6146800" y="1492878"/>
                <a:ext cx="3603567" cy="511871"/>
              </a:xfrm>
              <a:prstGeom prst="rect">
                <a:avLst/>
              </a:prstGeom>
              <a:solidFill>
                <a:srgbClr val="FF0000"/>
              </a:solidFill>
              <a:ln w="19050">
                <a:solidFill>
                  <a:srgbClr val="FF0000"/>
                </a:solidFill>
                <a:miter lim="800000"/>
                <a:headEnd/>
                <a:tailEnd/>
              </a:ln>
            </p:spPr>
            <p:txBody>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just"/>
                <a:r>
                  <a:rPr lang="en-US" sz="2000" b="0" dirty="0">
                    <a:solidFill>
                      <a:schemeClr val="bg1"/>
                    </a:solidFill>
                    <a:latin typeface="+mn-lt"/>
                    <a:cs typeface="Times New Roman" panose="02020603050405020304" pitchFamily="18" charset="0"/>
                  </a:rPr>
                  <a:t>Con </a:t>
                </a:r>
                <a:r>
                  <a:rPr lang="en-US" sz="2000" b="0" dirty="0" err="1">
                    <a:solidFill>
                      <a:schemeClr val="bg1"/>
                    </a:solidFill>
                    <a:latin typeface="+mn-lt"/>
                    <a:cs typeface="Times New Roman" panose="02020603050405020304" pitchFamily="18" charset="0"/>
                  </a:rPr>
                  <a:t>người</a:t>
                </a:r>
                <a:r>
                  <a:rPr lang="en-US" sz="2000" b="0" dirty="0">
                    <a:solidFill>
                      <a:schemeClr val="bg1"/>
                    </a:solidFill>
                    <a:latin typeface="+mn-lt"/>
                    <a:cs typeface="Times New Roman" panose="02020603050405020304" pitchFamily="18" charset="0"/>
                  </a:rPr>
                  <a:t>: ý </a:t>
                </a:r>
                <a:r>
                  <a:rPr lang="en-US" sz="2000" b="0" dirty="0" err="1">
                    <a:solidFill>
                      <a:schemeClr val="bg1"/>
                    </a:solidFill>
                    <a:latin typeface="+mn-lt"/>
                    <a:cs typeface="Times New Roman" panose="02020603050405020304" pitchFamily="18" charset="0"/>
                  </a:rPr>
                  <a:t>thức</a:t>
                </a:r>
                <a:endParaRPr lang="en-US" sz="2000" b="0" dirty="0">
                  <a:solidFill>
                    <a:schemeClr val="bg1"/>
                  </a:solidFill>
                  <a:latin typeface="+mn-lt"/>
                  <a:cs typeface="Times New Roman" panose="02020603050405020304" pitchFamily="18" charset="0"/>
                </a:endParaRPr>
              </a:p>
            </p:txBody>
          </p:sp>
          <p:sp>
            <p:nvSpPr>
              <p:cNvPr id="23" name="Line 16"/>
              <p:cNvSpPr>
                <a:spLocks noChangeShapeType="1"/>
              </p:cNvSpPr>
              <p:nvPr/>
            </p:nvSpPr>
            <p:spPr bwMode="auto">
              <a:xfrm>
                <a:off x="3095023" y="5694908"/>
                <a:ext cx="682625" cy="0"/>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p>
            </p:txBody>
          </p:sp>
          <p:sp>
            <p:nvSpPr>
              <p:cNvPr id="24" name="Line 28"/>
              <p:cNvSpPr>
                <a:spLocks noChangeShapeType="1"/>
              </p:cNvSpPr>
              <p:nvPr/>
            </p:nvSpPr>
            <p:spPr bwMode="auto">
              <a:xfrm>
                <a:off x="5805488" y="5099050"/>
                <a:ext cx="341312" cy="158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25" name="Line 30"/>
              <p:cNvSpPr>
                <a:spLocks noChangeShapeType="1"/>
              </p:cNvSpPr>
              <p:nvPr/>
            </p:nvSpPr>
            <p:spPr bwMode="auto">
              <a:xfrm flipV="1">
                <a:off x="5190491" y="5712557"/>
                <a:ext cx="995890" cy="1132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26" name="Line 31"/>
              <p:cNvSpPr>
                <a:spLocks noChangeShapeType="1"/>
              </p:cNvSpPr>
              <p:nvPr/>
            </p:nvSpPr>
            <p:spPr bwMode="auto">
              <a:xfrm>
                <a:off x="5190492" y="5786791"/>
                <a:ext cx="978535" cy="74767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en-US" sz="2000"/>
              </a:p>
            </p:txBody>
          </p:sp>
        </p:grpSp>
        <p:cxnSp>
          <p:nvCxnSpPr>
            <p:cNvPr id="5" name="Straight Connector 4"/>
            <p:cNvCxnSpPr/>
            <p:nvPr/>
          </p:nvCxnSpPr>
          <p:spPr>
            <a:xfrm flipH="1" flipV="1">
              <a:off x="6530765" y="1435759"/>
              <a:ext cx="18138" cy="3417468"/>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Arrow Connector 5"/>
            <p:cNvCxnSpPr>
              <a:stCxn id="12" idx="3"/>
              <a:endCxn id="14" idx="1"/>
            </p:cNvCxnSpPr>
            <p:nvPr/>
          </p:nvCxnSpPr>
          <p:spPr>
            <a:xfrm flipV="1">
              <a:off x="3690774" y="2217202"/>
              <a:ext cx="649477" cy="7892"/>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7" name="Straight Connector 6"/>
            <p:cNvCxnSpPr>
              <a:endCxn id="21" idx="1"/>
            </p:cNvCxnSpPr>
            <p:nvPr/>
          </p:nvCxnSpPr>
          <p:spPr>
            <a:xfrm>
              <a:off x="6539676" y="2080633"/>
              <a:ext cx="364126"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V="1">
              <a:off x="6557537" y="2712608"/>
              <a:ext cx="358239" cy="6358"/>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a:endCxn id="19" idx="1"/>
            </p:cNvCxnSpPr>
            <p:nvPr/>
          </p:nvCxnSpPr>
          <p:spPr>
            <a:xfrm>
              <a:off x="6530765" y="3834518"/>
              <a:ext cx="390773" cy="1"/>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313627" y="4947549"/>
              <a:ext cx="1575547" cy="1009492"/>
            </a:xfrm>
            <a:prstGeom prst="rect">
              <a:avLst/>
            </a:prstGeom>
            <a:solidFill>
              <a:srgbClr val="3333CC"/>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err="1">
                  <a:solidFill>
                    <a:schemeClr val="bg1"/>
                  </a:solidFill>
                  <a:cs typeface="Times New Roman" panose="02020603050405020304" pitchFamily="18" charset="0"/>
                </a:rPr>
                <a:t>Phản</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ánh</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vật</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lý</a:t>
              </a:r>
              <a:r>
                <a:rPr lang="en-US" sz="2000" dirty="0">
                  <a:solidFill>
                    <a:schemeClr val="bg1"/>
                  </a:solidFill>
                  <a:cs typeface="Times New Roman" panose="02020603050405020304" pitchFamily="18" charset="0"/>
                </a:rPr>
                <a:t>,</a:t>
              </a:r>
            </a:p>
            <a:p>
              <a:pPr algn="ct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hóa</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học</a:t>
              </a:r>
              <a:endParaRPr lang="en-US" sz="2000" dirty="0">
                <a:solidFill>
                  <a:schemeClr val="bg1"/>
                </a:solidFill>
                <a:cs typeface="Times New Roman" panose="02020603050405020304" pitchFamily="18" charset="0"/>
              </a:endParaRPr>
            </a:p>
          </p:txBody>
        </p:sp>
        <p:cxnSp>
          <p:nvCxnSpPr>
            <p:cNvPr id="11" name="Straight Connector 10"/>
            <p:cNvCxnSpPr>
              <a:stCxn id="14" idx="3"/>
            </p:cNvCxnSpPr>
            <p:nvPr/>
          </p:nvCxnSpPr>
          <p:spPr>
            <a:xfrm flipV="1">
              <a:off x="5892479" y="2217201"/>
              <a:ext cx="591860" cy="1"/>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7" name="Text Box 6"/>
          <p:cNvSpPr txBox="1">
            <a:spLocks noChangeArrowheads="1"/>
          </p:cNvSpPr>
          <p:nvPr/>
        </p:nvSpPr>
        <p:spPr bwMode="auto">
          <a:xfrm>
            <a:off x="-650575" y="1304141"/>
            <a:ext cx="798972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800" b="1" dirty="0" err="1">
                <a:latin typeface="+mj-lt"/>
                <a:ea typeface="SimSun" panose="02010600030101010101" pitchFamily="2" charset="-122"/>
                <a:cs typeface="Times New Roman" panose="02020603050405020304" pitchFamily="18" charset="0"/>
              </a:rPr>
              <a:t>Các</a:t>
            </a:r>
            <a:r>
              <a:rPr lang="en-US" sz="2800" b="1" dirty="0">
                <a:latin typeface="+mj-lt"/>
                <a:ea typeface="SimSun" panose="02010600030101010101" pitchFamily="2" charset="-122"/>
                <a:cs typeface="Times New Roman" panose="02020603050405020304" pitchFamily="18" charset="0"/>
              </a:rPr>
              <a:t> </a:t>
            </a:r>
            <a:r>
              <a:rPr lang="en-US" sz="2800" b="1" dirty="0" err="1">
                <a:latin typeface="+mj-lt"/>
                <a:ea typeface="SimSun" panose="02010600030101010101" pitchFamily="2" charset="-122"/>
                <a:cs typeface="Times New Roman" panose="02020603050405020304" pitchFamily="18" charset="0"/>
              </a:rPr>
              <a:t>trình</a:t>
            </a:r>
            <a:r>
              <a:rPr lang="en-US" sz="2800" b="1" dirty="0">
                <a:latin typeface="+mj-lt"/>
                <a:ea typeface="SimSun" panose="02010600030101010101" pitchFamily="2" charset="-122"/>
                <a:cs typeface="Times New Roman" panose="02020603050405020304" pitchFamily="18" charset="0"/>
              </a:rPr>
              <a:t> </a:t>
            </a:r>
            <a:r>
              <a:rPr lang="en-US" sz="2800" b="1" dirty="0" err="1">
                <a:latin typeface="+mj-lt"/>
                <a:ea typeface="SimSun" panose="02010600030101010101" pitchFamily="2" charset="-122"/>
                <a:cs typeface="Times New Roman" panose="02020603050405020304" pitchFamily="18" charset="0"/>
              </a:rPr>
              <a:t>độ</a:t>
            </a:r>
            <a:r>
              <a:rPr lang="en-US" sz="2800" b="1" dirty="0">
                <a:latin typeface="+mj-lt"/>
                <a:ea typeface="SimSun" panose="02010600030101010101" pitchFamily="2" charset="-122"/>
                <a:cs typeface="Times New Roman" panose="02020603050405020304" pitchFamily="18" charset="0"/>
              </a:rPr>
              <a:t> </a:t>
            </a:r>
            <a:r>
              <a:rPr lang="en-US" sz="2800" b="1" dirty="0" err="1">
                <a:latin typeface="+mj-lt"/>
                <a:ea typeface="SimSun" panose="02010600030101010101" pitchFamily="2" charset="-122"/>
                <a:cs typeface="Times New Roman" panose="02020603050405020304" pitchFamily="18" charset="0"/>
              </a:rPr>
              <a:t>phản</a:t>
            </a:r>
            <a:r>
              <a:rPr lang="en-US" sz="2800" b="1" dirty="0">
                <a:latin typeface="+mj-lt"/>
                <a:ea typeface="SimSun" panose="02010600030101010101" pitchFamily="2" charset="-122"/>
                <a:cs typeface="Times New Roman" panose="02020603050405020304" pitchFamily="18" charset="0"/>
              </a:rPr>
              <a:t> </a:t>
            </a:r>
            <a:r>
              <a:rPr lang="en-US" sz="2800" b="1" dirty="0" err="1">
                <a:latin typeface="+mj-lt"/>
                <a:ea typeface="SimSun" panose="02010600030101010101" pitchFamily="2" charset="-122"/>
                <a:cs typeface="Times New Roman" panose="02020603050405020304" pitchFamily="18" charset="0"/>
              </a:rPr>
              <a:t>ánh</a:t>
            </a:r>
            <a:r>
              <a:rPr lang="en-US" sz="2800" b="1" dirty="0">
                <a:latin typeface="+mj-lt"/>
                <a:ea typeface="SimSun" panose="02010600030101010101" pitchFamily="2" charset="-122"/>
                <a:cs typeface="Times New Roman" panose="02020603050405020304" pitchFamily="18" charset="0"/>
              </a:rPr>
              <a:t> </a:t>
            </a:r>
            <a:r>
              <a:rPr lang="en-US" sz="2800" b="1" dirty="0" err="1">
                <a:latin typeface="+mj-lt"/>
                <a:ea typeface="SimSun" panose="02010600030101010101" pitchFamily="2" charset="-122"/>
                <a:cs typeface="Times New Roman" panose="02020603050405020304" pitchFamily="18" charset="0"/>
              </a:rPr>
              <a:t>của</a:t>
            </a:r>
            <a:r>
              <a:rPr lang="en-US" sz="2800" b="1" dirty="0">
                <a:latin typeface="+mj-lt"/>
                <a:ea typeface="SimSun" panose="02010600030101010101" pitchFamily="2" charset="-122"/>
                <a:cs typeface="Times New Roman" panose="02020603050405020304" pitchFamily="18" charset="0"/>
              </a:rPr>
              <a:t> </a:t>
            </a:r>
            <a:r>
              <a:rPr lang="en-US" sz="2800" b="1" dirty="0" err="1">
                <a:latin typeface="+mj-lt"/>
                <a:ea typeface="SimSun" panose="02010600030101010101" pitchFamily="2" charset="-122"/>
                <a:cs typeface="Times New Roman" panose="02020603050405020304" pitchFamily="18" charset="0"/>
              </a:rPr>
              <a:t>thế</a:t>
            </a:r>
            <a:r>
              <a:rPr lang="en-US" sz="2800" b="1" dirty="0">
                <a:latin typeface="+mj-lt"/>
                <a:ea typeface="SimSun" panose="02010600030101010101" pitchFamily="2" charset="-122"/>
                <a:cs typeface="Times New Roman" panose="02020603050405020304" pitchFamily="18" charset="0"/>
              </a:rPr>
              <a:t> </a:t>
            </a:r>
            <a:r>
              <a:rPr lang="en-US" sz="2800" b="1" dirty="0" err="1">
                <a:latin typeface="+mj-lt"/>
                <a:ea typeface="SimSun" panose="02010600030101010101" pitchFamily="2" charset="-122"/>
                <a:cs typeface="Times New Roman" panose="02020603050405020304" pitchFamily="18" charset="0"/>
              </a:rPr>
              <a:t>giới</a:t>
            </a:r>
            <a:r>
              <a:rPr lang="en-US" sz="2800" b="1" dirty="0">
                <a:latin typeface="+mj-lt"/>
                <a:ea typeface="SimSun" panose="02010600030101010101" pitchFamily="2" charset="-122"/>
                <a:cs typeface="Times New Roman" panose="02020603050405020304" pitchFamily="18" charset="0"/>
              </a:rPr>
              <a:t> </a:t>
            </a:r>
            <a:r>
              <a:rPr lang="en-US" sz="2800" b="1" dirty="0" err="1">
                <a:latin typeface="+mj-lt"/>
                <a:ea typeface="SimSun" panose="02010600030101010101" pitchFamily="2" charset="-122"/>
                <a:cs typeface="Times New Roman" panose="02020603050405020304" pitchFamily="18" charset="0"/>
              </a:rPr>
              <a:t>vật</a:t>
            </a:r>
            <a:r>
              <a:rPr lang="en-US" sz="2800" b="1" dirty="0">
                <a:latin typeface="+mj-lt"/>
                <a:ea typeface="SimSun" panose="02010600030101010101" pitchFamily="2" charset="-122"/>
                <a:cs typeface="Times New Roman" panose="02020603050405020304" pitchFamily="18" charset="0"/>
              </a:rPr>
              <a:t> </a:t>
            </a:r>
            <a:r>
              <a:rPr lang="en-US" sz="2800" b="1" dirty="0" err="1">
                <a:latin typeface="+mj-lt"/>
                <a:ea typeface="SimSun" panose="02010600030101010101" pitchFamily="2" charset="-122"/>
                <a:cs typeface="Times New Roman" panose="02020603050405020304" pitchFamily="18" charset="0"/>
              </a:rPr>
              <a:t>chất</a:t>
            </a:r>
            <a:endParaRPr lang="en-US" b="1" dirty="0">
              <a:latin typeface="+mj-lt"/>
              <a:ea typeface="SimSun" panose="02010600030101010101" pitchFamily="2" charset="-122"/>
              <a:cs typeface="Times New Roman" panose="02020603050405020304" pitchFamily="18" charset="0"/>
            </a:endParaRPr>
          </a:p>
        </p:txBody>
      </p:sp>
      <p:sp>
        <p:nvSpPr>
          <p:cNvPr id="28" name="Bent-Up Arrow 27"/>
          <p:cNvSpPr/>
          <p:nvPr/>
        </p:nvSpPr>
        <p:spPr>
          <a:xfrm>
            <a:off x="10763260" y="1482838"/>
            <a:ext cx="203259" cy="3122324"/>
          </a:xfrm>
          <a:prstGeom prst="bentUpArrow">
            <a:avLst/>
          </a:prstGeom>
          <a:solidFill>
            <a:srgbClr val="3333CC"/>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0512360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4834" y="0"/>
            <a:ext cx="6348549" cy="6858000"/>
          </a:xfrm>
          <a:prstGeom prst="rect">
            <a:avLst/>
          </a:prstGeom>
        </p:spPr>
      </p:pic>
      <p:sp>
        <p:nvSpPr>
          <p:cNvPr id="38" name="Text Box 6"/>
          <p:cNvSpPr txBox="1">
            <a:spLocks noChangeArrowheads="1"/>
          </p:cNvSpPr>
          <p:nvPr/>
        </p:nvSpPr>
        <p:spPr bwMode="auto">
          <a:xfrm>
            <a:off x="-530179" y="1297632"/>
            <a:ext cx="69135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C00000"/>
                </a:solidFill>
                <a:ea typeface="SimSun" panose="02010600030101010101" pitchFamily="2" charset="-122"/>
                <a:cs typeface="Arial" panose="020B0604020202020204" pitchFamily="34" charset="0"/>
              </a:rPr>
              <a:t>Nguồn</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gốc</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xã</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hội</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của</a:t>
            </a:r>
            <a:r>
              <a:rPr lang="en-US" sz="2400" b="1" dirty="0">
                <a:solidFill>
                  <a:srgbClr val="C00000"/>
                </a:solidFill>
                <a:ea typeface="SimSun" panose="02010600030101010101" pitchFamily="2" charset="-122"/>
                <a:cs typeface="Arial" panose="020B0604020202020204" pitchFamily="34" charset="0"/>
              </a:rPr>
              <a:t> ý </a:t>
            </a:r>
            <a:r>
              <a:rPr lang="en-US" sz="2400" b="1" dirty="0" err="1">
                <a:solidFill>
                  <a:srgbClr val="C00000"/>
                </a:solidFill>
                <a:ea typeface="SimSun" panose="02010600030101010101" pitchFamily="2" charset="-122"/>
                <a:cs typeface="Arial" panose="020B0604020202020204" pitchFamily="34" charset="0"/>
              </a:rPr>
              <a:t>thức</a:t>
            </a:r>
            <a:endParaRPr lang="en-US" sz="2400" b="1" dirty="0">
              <a:solidFill>
                <a:srgbClr val="C00000"/>
              </a:solidFill>
              <a:ea typeface="SimSun" panose="02010600030101010101" pitchFamily="2" charset="-122"/>
              <a:cs typeface="Arial" panose="020B0604020202020204" pitchFamily="34" charset="0"/>
            </a:endParaRPr>
          </a:p>
        </p:txBody>
      </p:sp>
      <p:grpSp>
        <p:nvGrpSpPr>
          <p:cNvPr id="39" name="Group 38"/>
          <p:cNvGrpSpPr/>
          <p:nvPr/>
        </p:nvGrpSpPr>
        <p:grpSpPr>
          <a:xfrm>
            <a:off x="2371779" y="1760008"/>
            <a:ext cx="8915400" cy="2057400"/>
            <a:chOff x="1752600" y="1885950"/>
            <a:chExt cx="8915400" cy="2057400"/>
          </a:xfrm>
        </p:grpSpPr>
        <p:sp>
          <p:nvSpPr>
            <p:cNvPr id="40" name="Oval 39"/>
            <p:cNvSpPr/>
            <p:nvPr/>
          </p:nvSpPr>
          <p:spPr bwMode="auto">
            <a:xfrm>
              <a:off x="4787900" y="1885950"/>
              <a:ext cx="5880100" cy="2057400"/>
            </a:xfrm>
            <a:prstGeom prst="ellipse">
              <a:avLst/>
            </a:prstGeom>
            <a:noFill/>
            <a:ln w="952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sz="2400" b="1">
                <a:solidFill>
                  <a:prstClr val="white"/>
                </a:solidFill>
                <a:latin typeface="Arial" panose="020B0604020202020204" pitchFamily="34" charset="0"/>
                <a:cs typeface="Arial" panose="020B0604020202020204" pitchFamily="34" charset="0"/>
              </a:endParaRPr>
            </a:p>
          </p:txBody>
        </p:sp>
        <p:sp>
          <p:nvSpPr>
            <p:cNvPr id="41" name="Oval 40"/>
            <p:cNvSpPr/>
            <p:nvPr/>
          </p:nvSpPr>
          <p:spPr bwMode="auto">
            <a:xfrm>
              <a:off x="1752600" y="1885950"/>
              <a:ext cx="5880100" cy="2057400"/>
            </a:xfrm>
            <a:prstGeom prst="ellipse">
              <a:avLst/>
            </a:prstGeom>
            <a:noFill/>
            <a:ln w="952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sz="2400" b="1">
                <a:solidFill>
                  <a:prstClr val="white"/>
                </a:solidFill>
                <a:latin typeface="Arial" panose="020B0604020202020204" pitchFamily="34" charset="0"/>
                <a:cs typeface="Arial" panose="020B0604020202020204" pitchFamily="34" charset="0"/>
              </a:endParaRPr>
            </a:p>
          </p:txBody>
        </p:sp>
        <p:sp>
          <p:nvSpPr>
            <p:cNvPr id="42" name="TextBox 10"/>
            <p:cNvSpPr txBox="1">
              <a:spLocks noChangeArrowheads="1"/>
            </p:cNvSpPr>
            <p:nvPr/>
          </p:nvSpPr>
          <p:spPr bwMode="auto">
            <a:xfrm>
              <a:off x="4977319" y="2630293"/>
              <a:ext cx="24659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b="1">
                  <a:solidFill>
                    <a:schemeClr val="tx1"/>
                  </a:solidFill>
                  <a:latin typeface="Arial" panose="020B0604020202020204" pitchFamily="34" charset="0"/>
                </a:defRPr>
              </a:lvl1pPr>
              <a:lvl2pPr marL="742950" indent="-285750" eaLnBrk="0" hangingPunct="0">
                <a:defRPr b="1">
                  <a:solidFill>
                    <a:schemeClr val="tx1"/>
                  </a:solidFill>
                  <a:latin typeface="Arial" panose="020B0604020202020204" pitchFamily="34" charset="0"/>
                </a:defRPr>
              </a:lvl2pPr>
              <a:lvl3pPr marL="1143000" indent="-228600" eaLnBrk="0" hangingPunct="0">
                <a:defRPr b="1">
                  <a:solidFill>
                    <a:schemeClr val="tx1"/>
                  </a:solidFill>
                  <a:latin typeface="Arial" panose="020B0604020202020204" pitchFamily="34" charset="0"/>
                </a:defRPr>
              </a:lvl3pPr>
              <a:lvl4pPr marL="1600200" indent="-228600" eaLnBrk="0" hangingPunct="0">
                <a:defRPr b="1">
                  <a:solidFill>
                    <a:schemeClr val="tx1"/>
                  </a:solidFill>
                  <a:latin typeface="Arial" panose="020B0604020202020204" pitchFamily="34" charset="0"/>
                </a:defRPr>
              </a:lvl4pPr>
              <a:lvl5pPr marL="2057400" indent="-228600" eaLnBrk="0" hangingPunct="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algn="ctr" eaLnBrk="1" fontAlgn="base" hangingPunct="1">
                <a:spcBef>
                  <a:spcPct val="0"/>
                </a:spcBef>
                <a:spcAft>
                  <a:spcPct val="0"/>
                </a:spcAft>
              </a:pPr>
              <a:r>
                <a:rPr lang="en-US" sz="2400" dirty="0">
                  <a:solidFill>
                    <a:srgbClr val="FF0000"/>
                  </a:solidFill>
                  <a:cs typeface="Arial" panose="020B0604020202020204" pitchFamily="34" charset="0"/>
                </a:rPr>
                <a:t>VAI TRÒ</a:t>
              </a:r>
            </a:p>
          </p:txBody>
        </p:sp>
        <p:sp>
          <p:nvSpPr>
            <p:cNvPr id="43" name="TextBox 11"/>
            <p:cNvSpPr txBox="1">
              <a:spLocks noChangeArrowheads="1"/>
            </p:cNvSpPr>
            <p:nvPr/>
          </p:nvSpPr>
          <p:spPr bwMode="auto">
            <a:xfrm>
              <a:off x="1847445" y="2663997"/>
              <a:ext cx="29401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b="1">
                  <a:solidFill>
                    <a:schemeClr val="tx1"/>
                  </a:solidFill>
                  <a:latin typeface="Arial" panose="020B0604020202020204" pitchFamily="34" charset="0"/>
                </a:defRPr>
              </a:lvl1pPr>
              <a:lvl2pPr marL="742950" indent="-285750" eaLnBrk="0" hangingPunct="0">
                <a:defRPr b="1">
                  <a:solidFill>
                    <a:schemeClr val="tx1"/>
                  </a:solidFill>
                  <a:latin typeface="Arial" panose="020B0604020202020204" pitchFamily="34" charset="0"/>
                </a:defRPr>
              </a:lvl2pPr>
              <a:lvl3pPr marL="1143000" indent="-228600" eaLnBrk="0" hangingPunct="0">
                <a:defRPr b="1">
                  <a:solidFill>
                    <a:schemeClr val="tx1"/>
                  </a:solidFill>
                  <a:latin typeface="Arial" panose="020B0604020202020204" pitchFamily="34" charset="0"/>
                </a:defRPr>
              </a:lvl3pPr>
              <a:lvl4pPr marL="1600200" indent="-228600" eaLnBrk="0" hangingPunct="0">
                <a:defRPr b="1">
                  <a:solidFill>
                    <a:schemeClr val="tx1"/>
                  </a:solidFill>
                  <a:latin typeface="Arial" panose="020B0604020202020204" pitchFamily="34" charset="0"/>
                </a:defRPr>
              </a:lvl4pPr>
              <a:lvl5pPr marL="2057400" indent="-228600" eaLnBrk="0" hangingPunct="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algn="ctr" eaLnBrk="1" fontAlgn="base" hangingPunct="1">
                <a:spcBef>
                  <a:spcPct val="0"/>
                </a:spcBef>
                <a:spcAft>
                  <a:spcPct val="0"/>
                </a:spcAft>
              </a:pPr>
              <a:r>
                <a:rPr lang="en-US" sz="2400" dirty="0">
                  <a:solidFill>
                    <a:srgbClr val="990099"/>
                  </a:solidFill>
                  <a:cs typeface="Arial" panose="020B0604020202020204" pitchFamily="34" charset="0"/>
                </a:rPr>
                <a:t>LAO ĐỘNG</a:t>
              </a:r>
            </a:p>
          </p:txBody>
        </p:sp>
        <p:sp>
          <p:nvSpPr>
            <p:cNvPr id="44" name="TextBox 12"/>
            <p:cNvSpPr txBox="1">
              <a:spLocks noChangeArrowheads="1"/>
            </p:cNvSpPr>
            <p:nvPr/>
          </p:nvSpPr>
          <p:spPr bwMode="auto">
            <a:xfrm>
              <a:off x="7632970" y="2663997"/>
              <a:ext cx="29401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b="1">
                  <a:solidFill>
                    <a:schemeClr val="tx1"/>
                  </a:solidFill>
                  <a:latin typeface="Arial" panose="020B0604020202020204" pitchFamily="34" charset="0"/>
                </a:defRPr>
              </a:lvl1pPr>
              <a:lvl2pPr marL="742950" indent="-285750" eaLnBrk="0" hangingPunct="0">
                <a:defRPr b="1">
                  <a:solidFill>
                    <a:schemeClr val="tx1"/>
                  </a:solidFill>
                  <a:latin typeface="Arial" panose="020B0604020202020204" pitchFamily="34" charset="0"/>
                </a:defRPr>
              </a:lvl2pPr>
              <a:lvl3pPr marL="1143000" indent="-228600" eaLnBrk="0" hangingPunct="0">
                <a:defRPr b="1">
                  <a:solidFill>
                    <a:schemeClr val="tx1"/>
                  </a:solidFill>
                  <a:latin typeface="Arial" panose="020B0604020202020204" pitchFamily="34" charset="0"/>
                </a:defRPr>
              </a:lvl3pPr>
              <a:lvl4pPr marL="1600200" indent="-228600" eaLnBrk="0" hangingPunct="0">
                <a:defRPr b="1">
                  <a:solidFill>
                    <a:schemeClr val="tx1"/>
                  </a:solidFill>
                  <a:latin typeface="Arial" panose="020B0604020202020204" pitchFamily="34" charset="0"/>
                </a:defRPr>
              </a:lvl4pPr>
              <a:lvl5pPr marL="2057400" indent="-228600" eaLnBrk="0" hangingPunct="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algn="ctr" eaLnBrk="1" fontAlgn="base" hangingPunct="1">
                <a:spcBef>
                  <a:spcPct val="0"/>
                </a:spcBef>
                <a:spcAft>
                  <a:spcPct val="0"/>
                </a:spcAft>
              </a:pPr>
              <a:r>
                <a:rPr lang="en-US" sz="2400" dirty="0">
                  <a:solidFill>
                    <a:srgbClr val="990099"/>
                  </a:solidFill>
                  <a:cs typeface="Arial" panose="020B0604020202020204" pitchFamily="34" charset="0"/>
                </a:rPr>
                <a:t>NGÔN NGỮ</a:t>
              </a:r>
            </a:p>
          </p:txBody>
        </p:sp>
      </p:grpSp>
      <p:sp>
        <p:nvSpPr>
          <p:cNvPr id="45" name="TextBox 9"/>
          <p:cNvSpPr txBox="1">
            <a:spLocks noChangeArrowheads="1"/>
          </p:cNvSpPr>
          <p:nvPr/>
        </p:nvSpPr>
        <p:spPr bwMode="auto">
          <a:xfrm>
            <a:off x="6913561" y="4365010"/>
            <a:ext cx="4724401" cy="249299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b="1">
                <a:solidFill>
                  <a:schemeClr val="tx1"/>
                </a:solidFill>
                <a:latin typeface="Arial" panose="020B0604020202020204" pitchFamily="34" charset="0"/>
              </a:defRPr>
            </a:lvl1pPr>
            <a:lvl2pPr marL="742950" indent="-285750" eaLnBrk="0" hangingPunct="0">
              <a:defRPr b="1">
                <a:solidFill>
                  <a:schemeClr val="tx1"/>
                </a:solidFill>
                <a:latin typeface="Arial" panose="020B0604020202020204" pitchFamily="34" charset="0"/>
              </a:defRPr>
            </a:lvl2pPr>
            <a:lvl3pPr marL="1143000" indent="-228600" eaLnBrk="0" hangingPunct="0">
              <a:defRPr b="1">
                <a:solidFill>
                  <a:schemeClr val="tx1"/>
                </a:solidFill>
                <a:latin typeface="Arial" panose="020B0604020202020204" pitchFamily="34" charset="0"/>
              </a:defRPr>
            </a:lvl3pPr>
            <a:lvl4pPr marL="1600200" indent="-228600" eaLnBrk="0" hangingPunct="0">
              <a:defRPr b="1">
                <a:solidFill>
                  <a:schemeClr val="tx1"/>
                </a:solidFill>
                <a:latin typeface="Arial" panose="020B0604020202020204" pitchFamily="34" charset="0"/>
              </a:defRPr>
            </a:lvl4pPr>
            <a:lvl5pPr marL="2057400" indent="-228600" eaLnBrk="0" hangingPunct="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algn="just" eaLnBrk="1" fontAlgn="base" hangingPunct="1">
              <a:spcBef>
                <a:spcPct val="0"/>
              </a:spcBef>
              <a:spcAft>
                <a:spcPct val="0"/>
              </a:spcAft>
            </a:pPr>
            <a:r>
              <a:rPr lang="en-US" sz="2400" dirty="0">
                <a:solidFill>
                  <a:prstClr val="black"/>
                </a:solidFill>
                <a:cs typeface="Arial" panose="020B0604020202020204" pitchFamily="34" charset="0"/>
              </a:rPr>
              <a:t> </a:t>
            </a:r>
            <a:r>
              <a:rPr lang="en-US" sz="2200" b="0" i="1" dirty="0" err="1">
                <a:solidFill>
                  <a:srgbClr val="000066"/>
                </a:solidFill>
                <a:latin typeface="Times New Roman" panose="02020603050405020304" pitchFamily="18" charset="0"/>
                <a:cs typeface="Times New Roman" panose="02020603050405020304" pitchFamily="18" charset="0"/>
              </a:rPr>
              <a:t>Trước</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hết</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là</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lao</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động</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sau</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lao</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động</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và</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đồng</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thời</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với</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lao</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động</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là</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ngôn</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ngữ</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đó</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là</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i="1" dirty="0" err="1">
                <a:solidFill>
                  <a:srgbClr val="FF0000"/>
                </a:solidFill>
                <a:latin typeface="Times New Roman" panose="02020603050405020304" pitchFamily="18" charset="0"/>
                <a:cs typeface="Times New Roman" panose="02020603050405020304" pitchFamily="18" charset="0"/>
              </a:rPr>
              <a:t>hai</a:t>
            </a:r>
            <a:r>
              <a:rPr lang="en-US" sz="2200" i="1" dirty="0">
                <a:solidFill>
                  <a:srgbClr val="FF0000"/>
                </a:solidFill>
                <a:latin typeface="Times New Roman" panose="02020603050405020304" pitchFamily="18" charset="0"/>
                <a:cs typeface="Times New Roman" panose="02020603050405020304" pitchFamily="18" charset="0"/>
              </a:rPr>
              <a:t> </a:t>
            </a:r>
            <a:r>
              <a:rPr lang="en-US" sz="2200" i="1" dirty="0" err="1">
                <a:solidFill>
                  <a:srgbClr val="FF0000"/>
                </a:solidFill>
                <a:latin typeface="Times New Roman" panose="02020603050405020304" pitchFamily="18" charset="0"/>
                <a:cs typeface="Times New Roman" panose="02020603050405020304" pitchFamily="18" charset="0"/>
              </a:rPr>
              <a:t>sức</a:t>
            </a:r>
            <a:r>
              <a:rPr lang="en-US" sz="2200" i="1" dirty="0">
                <a:solidFill>
                  <a:srgbClr val="FF0000"/>
                </a:solidFill>
                <a:latin typeface="Times New Roman" panose="02020603050405020304" pitchFamily="18" charset="0"/>
                <a:cs typeface="Times New Roman" panose="02020603050405020304" pitchFamily="18" charset="0"/>
              </a:rPr>
              <a:t> </a:t>
            </a:r>
            <a:r>
              <a:rPr lang="en-US" sz="2200" i="1" dirty="0" err="1">
                <a:solidFill>
                  <a:srgbClr val="FF0000"/>
                </a:solidFill>
                <a:latin typeface="Times New Roman" panose="02020603050405020304" pitchFamily="18" charset="0"/>
                <a:cs typeface="Times New Roman" panose="02020603050405020304" pitchFamily="18" charset="0"/>
              </a:rPr>
              <a:t>kích</a:t>
            </a:r>
            <a:r>
              <a:rPr lang="en-US" sz="2200" i="1" dirty="0">
                <a:solidFill>
                  <a:srgbClr val="FF0000"/>
                </a:solidFill>
                <a:latin typeface="Times New Roman" panose="02020603050405020304" pitchFamily="18" charset="0"/>
                <a:cs typeface="Times New Roman" panose="02020603050405020304" pitchFamily="18" charset="0"/>
              </a:rPr>
              <a:t> </a:t>
            </a:r>
            <a:r>
              <a:rPr lang="en-US" sz="2200" i="1" dirty="0" err="1">
                <a:solidFill>
                  <a:srgbClr val="FF0000"/>
                </a:solidFill>
                <a:latin typeface="Times New Roman" panose="02020603050405020304" pitchFamily="18" charset="0"/>
                <a:cs typeface="Times New Roman" panose="02020603050405020304" pitchFamily="18" charset="0"/>
              </a:rPr>
              <a:t>thích</a:t>
            </a:r>
            <a:r>
              <a:rPr lang="en-US" sz="2200" i="1" dirty="0">
                <a:solidFill>
                  <a:srgbClr val="FF0000"/>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chủ</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yếu</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đã</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ảnh</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hưởng</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đến</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bộ</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óc</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của</a:t>
            </a:r>
            <a:r>
              <a:rPr lang="en-US" sz="2200" b="0" i="1" dirty="0">
                <a:solidFill>
                  <a:srgbClr val="000066"/>
                </a:solidFill>
                <a:latin typeface="Times New Roman" panose="02020603050405020304" pitchFamily="18" charset="0"/>
                <a:cs typeface="Times New Roman" panose="02020603050405020304" pitchFamily="18" charset="0"/>
              </a:rPr>
              <a:t> con </a:t>
            </a:r>
            <a:r>
              <a:rPr lang="en-US" sz="2200" b="0" i="1" dirty="0" err="1">
                <a:solidFill>
                  <a:srgbClr val="000066"/>
                </a:solidFill>
                <a:latin typeface="Times New Roman" panose="02020603050405020304" pitchFamily="18" charset="0"/>
                <a:cs typeface="Times New Roman" panose="02020603050405020304" pitchFamily="18" charset="0"/>
              </a:rPr>
              <a:t>vượn</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làm</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cho</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bộ</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óc</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đó</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dần</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dần</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biến</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thành</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bộ</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óc</a:t>
            </a:r>
            <a:r>
              <a:rPr lang="en-US" sz="2200" b="0" i="1" dirty="0">
                <a:solidFill>
                  <a:srgbClr val="000066"/>
                </a:solidFill>
                <a:latin typeface="Times New Roman" panose="02020603050405020304" pitchFamily="18" charset="0"/>
                <a:cs typeface="Times New Roman" panose="02020603050405020304" pitchFamily="18" charset="0"/>
              </a:rPr>
              <a:t> con </a:t>
            </a:r>
            <a:r>
              <a:rPr lang="en-US" sz="2200" b="0" i="1" dirty="0" err="1">
                <a:solidFill>
                  <a:srgbClr val="000066"/>
                </a:solidFill>
                <a:latin typeface="Times New Roman" panose="02020603050405020304" pitchFamily="18" charset="0"/>
                <a:cs typeface="Times New Roman" panose="02020603050405020304" pitchFamily="18" charset="0"/>
              </a:rPr>
              <a:t>người</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và</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tâm</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lý</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động</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vật</a:t>
            </a:r>
            <a:r>
              <a:rPr lang="en-US" sz="2200" b="0" i="1" dirty="0">
                <a:solidFill>
                  <a:srgbClr val="000066"/>
                </a:solidFill>
                <a:latin typeface="Times New Roman" panose="02020603050405020304" pitchFamily="18" charset="0"/>
                <a:cs typeface="Times New Roman" panose="02020603050405020304" pitchFamily="18" charset="0"/>
              </a:rPr>
              <a:t> </a:t>
            </a:r>
            <a:r>
              <a:rPr lang="en-US" sz="2200" b="0" i="1" dirty="0" err="1">
                <a:solidFill>
                  <a:srgbClr val="000066"/>
                </a:solidFill>
                <a:latin typeface="Times New Roman" panose="02020603050405020304" pitchFamily="18" charset="0"/>
                <a:cs typeface="Times New Roman" panose="02020603050405020304" pitchFamily="18" charset="0"/>
              </a:rPr>
              <a:t>thành</a:t>
            </a:r>
            <a:r>
              <a:rPr lang="en-US" sz="2200" b="0" i="1" dirty="0">
                <a:solidFill>
                  <a:srgbClr val="000066"/>
                </a:solidFill>
                <a:latin typeface="Times New Roman" panose="02020603050405020304" pitchFamily="18" charset="0"/>
                <a:cs typeface="Times New Roman" panose="02020603050405020304" pitchFamily="18" charset="0"/>
              </a:rPr>
              <a:t> ý </a:t>
            </a:r>
            <a:r>
              <a:rPr lang="en-US" sz="2200" b="0" i="1" dirty="0" err="1">
                <a:solidFill>
                  <a:srgbClr val="000066"/>
                </a:solidFill>
                <a:latin typeface="Times New Roman" panose="02020603050405020304" pitchFamily="18" charset="0"/>
                <a:cs typeface="Times New Roman" panose="02020603050405020304" pitchFamily="18" charset="0"/>
              </a:rPr>
              <a:t>thức</a:t>
            </a:r>
            <a:r>
              <a:rPr lang="en-US" sz="2200" b="0" i="1" dirty="0">
                <a:solidFill>
                  <a:srgbClr val="000066"/>
                </a:solidFill>
                <a:latin typeface="Times New Roman" panose="02020603050405020304" pitchFamily="18" charset="0"/>
                <a:cs typeface="Times New Roman" panose="02020603050405020304" pitchFamily="18" charset="0"/>
              </a:rPr>
              <a:t> con </a:t>
            </a:r>
            <a:r>
              <a:rPr lang="en-US" sz="2200" b="0" i="1" dirty="0" err="1">
                <a:solidFill>
                  <a:srgbClr val="000066"/>
                </a:solidFill>
                <a:latin typeface="Times New Roman" panose="02020603050405020304" pitchFamily="18" charset="0"/>
                <a:cs typeface="Times New Roman" panose="02020603050405020304" pitchFamily="18" charset="0"/>
              </a:rPr>
              <a:t>người</a:t>
            </a:r>
            <a:r>
              <a:rPr lang="en-US" sz="2200" b="0" i="1" dirty="0">
                <a:solidFill>
                  <a:srgbClr val="000066"/>
                </a:solidFill>
                <a:latin typeface="Times New Roman" panose="02020603050405020304" pitchFamily="18" charset="0"/>
                <a:cs typeface="Times New Roman" panose="02020603050405020304" pitchFamily="18" charset="0"/>
              </a:rPr>
              <a:t>.</a:t>
            </a:r>
          </a:p>
        </p:txBody>
      </p:sp>
      <p:pic>
        <p:nvPicPr>
          <p:cNvPr id="46" name="Picture 45"/>
          <p:cNvPicPr>
            <a:picLocks noChangeAspect="1"/>
          </p:cNvPicPr>
          <p:nvPr/>
        </p:nvPicPr>
        <p:blipFill>
          <a:blip r:embed="rId3"/>
          <a:stretch>
            <a:fillRect/>
          </a:stretch>
        </p:blipFill>
        <p:spPr>
          <a:xfrm>
            <a:off x="3840618" y="3733800"/>
            <a:ext cx="3048000" cy="3258152"/>
          </a:xfrm>
          <a:prstGeom prst="rect">
            <a:avLst/>
          </a:prstGeom>
        </p:spPr>
      </p:pic>
      <p:pic>
        <p:nvPicPr>
          <p:cNvPr id="1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17232983"/>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38100" y="1252024"/>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23A64"/>
              </a:solidFill>
              <a:effectLst/>
              <a:uLnTx/>
              <a:uFillTx/>
              <a:latin typeface="Times New Roman"/>
              <a:ea typeface="+mn-ea"/>
              <a:cs typeface="+mn-cs"/>
            </a:endParaRPr>
          </a:p>
        </p:txBody>
      </p:sp>
      <p:sp>
        <p:nvSpPr>
          <p:cNvPr id="76" name="Cloud Callout 75"/>
          <p:cNvSpPr/>
          <p:nvPr/>
        </p:nvSpPr>
        <p:spPr>
          <a:xfrm>
            <a:off x="3733800" y="2362200"/>
            <a:ext cx="6781800" cy="2687546"/>
          </a:xfrm>
          <a:prstGeom prst="cloudCallout">
            <a:avLst/>
          </a:prstGeom>
          <a:solidFill>
            <a:srgbClr val="FFFFFF"/>
          </a:solidFill>
          <a:ln w="25400" cap="flat" cmpd="sng" algn="ctr">
            <a:solidFill>
              <a:srgbClr val="0000FF"/>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Times New Roman"/>
              <a:ea typeface="+mn-ea"/>
              <a:cs typeface="+mn-cs"/>
            </a:endParaRPr>
          </a:p>
        </p:txBody>
      </p:sp>
      <p:sp>
        <p:nvSpPr>
          <p:cNvPr id="80" name="Rectangle 4"/>
          <p:cNvSpPr>
            <a:spLocks noChangeArrowheads="1"/>
          </p:cNvSpPr>
          <p:nvPr/>
        </p:nvSpPr>
        <p:spPr bwMode="auto">
          <a:xfrm>
            <a:off x="4648200" y="2899077"/>
            <a:ext cx="4953000" cy="120032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304800" marR="0" lvl="0" indent="0" algn="ctr" defTabSz="914400" rtl="0" eaLnBrk="0" fontAlgn="base" latinLnBrk="0" hangingPunct="0">
              <a:lnSpc>
                <a:spcPct val="100000"/>
              </a:lnSpc>
              <a:spcBef>
                <a:spcPts val="200"/>
              </a:spcBef>
              <a:spcAft>
                <a:spcPts val="200"/>
              </a:spcAft>
              <a:buClrTx/>
              <a:buSzTx/>
              <a:buFontTx/>
              <a:buNone/>
              <a:tabLst/>
              <a:defRPr/>
            </a:pPr>
            <a:r>
              <a:rPr lang="en-US" sz="2400"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Trong</a:t>
            </a:r>
            <a:r>
              <a:rPr lang="en-US" sz="2400"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sz="2400"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các</a:t>
            </a:r>
            <a:r>
              <a:rPr lang="en-US" sz="2400"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sz="2400"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sz="2400"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gốc</a:t>
            </a:r>
            <a:r>
              <a:rPr lang="en-US" sz="2400"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ra </a:t>
            </a:r>
            <a:r>
              <a:rPr lang="en-US" sz="2400"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đơi</a:t>
            </a:r>
            <a:r>
              <a:rPr lang="en-US" sz="2400"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sz="2400"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của</a:t>
            </a:r>
            <a:r>
              <a:rPr lang="en-US" sz="2400"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ý </a:t>
            </a:r>
            <a:r>
              <a:rPr lang="en-US" sz="2400"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thức</a:t>
            </a:r>
            <a:r>
              <a:rPr lang="en-US" sz="2400"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sz="2400"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sz="2400"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gốc</a:t>
            </a:r>
            <a:r>
              <a:rPr lang="en-US" sz="2400"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sz="2400"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nào</a:t>
            </a:r>
            <a:r>
              <a:rPr lang="en-US" sz="2400"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sz="2400"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giữ</a:t>
            </a:r>
            <a:r>
              <a:rPr lang="en-US" sz="2400"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sz="2400"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vai</a:t>
            </a:r>
            <a:r>
              <a:rPr lang="en-US" sz="2400"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sz="2400"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trò</a:t>
            </a:r>
            <a:r>
              <a:rPr lang="en-US" sz="2400"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sz="2400"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quyết</a:t>
            </a:r>
            <a:r>
              <a:rPr lang="en-US" sz="2400"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sz="2400"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định</a:t>
            </a:r>
            <a:r>
              <a:rPr lang="en-US" sz="2400"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sz="2400"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nhất</a:t>
            </a:r>
            <a:r>
              <a:rPr lang="en-US" sz="2400"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a:t>
            </a:r>
            <a:endParaRPr kumimoji="0" lang="en-US" sz="2400" b="1" i="0" u="none" strike="noStrike" kern="0" cap="none" spc="0" normalizeH="0" baseline="0" noProof="0" dirty="0">
              <a:ln>
                <a:noFill/>
              </a:ln>
              <a:solidFill>
                <a:srgbClr val="CC6600"/>
              </a:solidFill>
              <a:effectLst/>
              <a:uLnTx/>
              <a:uFillTx/>
              <a:latin typeface="Arial" panose="020B0604020202020204" pitchFamily="34" charset="0"/>
              <a:ea typeface="Times New Roman" panose="02020603050405020304" pitchFamily="18" charset="0"/>
              <a:cs typeface="Arial" panose="020B0604020202020204" pitchFamily="34" charset="0"/>
            </a:endParaRPr>
          </a:p>
        </p:txBody>
      </p:sp>
      <p:pic>
        <p:nvPicPr>
          <p:cNvPr id="156674" name="Picture 2" descr="Những câu hỏi chất lượng bạn cần đặt ra để phát triển bản thân và thành  công hơn trong cuộc sống – Thông báo !!! hansilangthang chuyển sang nhà  mới: https://buituananh.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632" y="2047246"/>
            <a:ext cx="3539759" cy="4104321"/>
          </a:xfrm>
          <a:prstGeom prst="rect">
            <a:avLst/>
          </a:prstGeom>
          <a:noFill/>
          <a:extLst>
            <a:ext uri="{909E8E84-426E-40DD-AFC4-6F175D3DCCD1}">
              <a14:hiddenFill xmlns:a14="http://schemas.microsoft.com/office/drawing/2010/main">
                <a:solidFill>
                  <a:srgbClr val="FFFFFF"/>
                </a:solidFill>
              </a14:hiddenFill>
            </a:ext>
          </a:extLst>
        </p:spPr>
      </p:pic>
      <p:sp>
        <p:nvSpPr>
          <p:cNvPr id="23" name="Google Shape;231;p26"/>
          <p:cNvSpPr/>
          <p:nvPr/>
        </p:nvSpPr>
        <p:spPr>
          <a:xfrm>
            <a:off x="6517927" y="5656367"/>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ea typeface="+mn-ea"/>
              <a:cs typeface="Arial"/>
              <a:sym typeface="Arial"/>
            </a:endParaRPr>
          </a:p>
        </p:txBody>
      </p:sp>
      <p:sp>
        <p:nvSpPr>
          <p:cNvPr id="8" name="TextBox 6">
            <a:extLst>
              <a:ext uri="{FF2B5EF4-FFF2-40B4-BE49-F238E27FC236}">
                <a16:creationId xmlns="" xmlns:a16="http://schemas.microsoft.com/office/drawing/2014/main" id="{2718C63B-F883-4487-A6EF-91AD5D30073C}"/>
              </a:ext>
            </a:extLst>
          </p:cNvPr>
          <p:cNvSpPr txBox="1">
            <a:spLocks noChangeArrowheads="1"/>
          </p:cNvSpPr>
          <p:nvPr/>
        </p:nvSpPr>
        <p:spPr bwMode="auto">
          <a:xfrm>
            <a:off x="3962400" y="1328038"/>
            <a:ext cx="41910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altLang="en-US" sz="2800" b="1" dirty="0">
                <a:solidFill>
                  <a:srgbClr val="0033CC"/>
                </a:solidFill>
                <a:latin typeface="Arial"/>
                <a:cs typeface="Times New Roman" panose="02020603050405020304" pitchFamily="18" charset="0"/>
              </a:rPr>
              <a:t> THẢO LUẬN</a:t>
            </a:r>
          </a:p>
        </p:txBody>
      </p:sp>
      <p:pic>
        <p:nvPicPr>
          <p:cNvPr id="9"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6620069"/>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59795" y="0"/>
            <a:ext cx="10009239" cy="6858000"/>
          </a:xfrm>
          <a:prstGeom prst="rect">
            <a:avLst/>
          </a:prstGeom>
        </p:spPr>
      </p:pic>
      <p:sp>
        <p:nvSpPr>
          <p:cNvPr id="3" name="TextBox 6"/>
          <p:cNvSpPr txBox="1">
            <a:spLocks noChangeArrowheads="1"/>
          </p:cNvSpPr>
          <p:nvPr/>
        </p:nvSpPr>
        <p:spPr bwMode="auto">
          <a:xfrm>
            <a:off x="-790903" y="1230371"/>
            <a:ext cx="558801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altLang="en-US" sz="2800" b="1" dirty="0">
                <a:latin typeface="+mj-lt"/>
                <a:cs typeface="Times New Roman" panose="02020603050405020304" pitchFamily="18" charset="0"/>
              </a:rPr>
              <a:t>b. </a:t>
            </a:r>
            <a:r>
              <a:rPr lang="en-US" altLang="en-US" sz="2800" b="1" dirty="0" err="1">
                <a:latin typeface="+mj-lt"/>
                <a:cs typeface="Times New Roman" panose="02020603050405020304" pitchFamily="18" charset="0"/>
              </a:rPr>
              <a:t>Bản</a:t>
            </a:r>
            <a:r>
              <a:rPr lang="en-US" altLang="en-US" sz="2800" b="1" dirty="0">
                <a:latin typeface="+mj-lt"/>
                <a:cs typeface="Times New Roman" panose="02020603050405020304" pitchFamily="18" charset="0"/>
              </a:rPr>
              <a:t> </a:t>
            </a:r>
            <a:r>
              <a:rPr lang="en-US" altLang="en-US" sz="2800" b="1" dirty="0" err="1">
                <a:latin typeface="+mj-lt"/>
                <a:cs typeface="Times New Roman" panose="02020603050405020304" pitchFamily="18" charset="0"/>
              </a:rPr>
              <a:t>chất</a:t>
            </a:r>
            <a:r>
              <a:rPr lang="en-US" altLang="en-US" sz="2800" b="1" dirty="0">
                <a:latin typeface="+mj-lt"/>
                <a:cs typeface="Times New Roman" panose="02020603050405020304" pitchFamily="18" charset="0"/>
              </a:rPr>
              <a:t> </a:t>
            </a:r>
            <a:r>
              <a:rPr lang="en-US" altLang="en-US" sz="2800" b="1" dirty="0" err="1">
                <a:latin typeface="+mj-lt"/>
                <a:cs typeface="Times New Roman" panose="02020603050405020304" pitchFamily="18" charset="0"/>
              </a:rPr>
              <a:t>của</a:t>
            </a:r>
            <a:r>
              <a:rPr lang="en-US" altLang="en-US" sz="2800" b="1" dirty="0">
                <a:latin typeface="+mj-lt"/>
                <a:cs typeface="Times New Roman" panose="02020603050405020304" pitchFamily="18" charset="0"/>
              </a:rPr>
              <a:t> ý </a:t>
            </a:r>
            <a:r>
              <a:rPr lang="en-US" altLang="en-US" sz="2800" b="1" dirty="0" err="1">
                <a:latin typeface="+mj-lt"/>
                <a:cs typeface="Times New Roman" panose="02020603050405020304" pitchFamily="18" charset="0"/>
              </a:rPr>
              <a:t>thức</a:t>
            </a:r>
            <a:endParaRPr lang="en-US" altLang="en-US" sz="2800" b="1" dirty="0">
              <a:latin typeface="+mj-lt"/>
              <a:cs typeface="Times New Roman" panose="02020603050405020304" pitchFamily="18" charset="0"/>
            </a:endParaRPr>
          </a:p>
        </p:txBody>
      </p:sp>
      <p:sp>
        <p:nvSpPr>
          <p:cNvPr id="4" name="Freeform 3"/>
          <p:cNvSpPr/>
          <p:nvPr/>
        </p:nvSpPr>
        <p:spPr>
          <a:xfrm>
            <a:off x="329523" y="2130336"/>
            <a:ext cx="2239365" cy="3458695"/>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0070C0"/>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227584" tIns="2034302" rIns="227584" bIns="1130945" numCol="1" spcCol="1270" anchor="ctr" anchorCtr="0">
            <a:noAutofit/>
          </a:bodyPr>
          <a:lstStyle/>
          <a:p>
            <a:pPr lvl="0" algn="just" defTabSz="1422400">
              <a:lnSpc>
                <a:spcPct val="90000"/>
              </a:lnSpc>
              <a:spcBef>
                <a:spcPct val="0"/>
              </a:spcBef>
              <a:spcAft>
                <a:spcPct val="35000"/>
              </a:spcAft>
            </a:pPr>
            <a:r>
              <a:rPr lang="en-US" sz="2000" kern="1200" dirty="0">
                <a:solidFill>
                  <a:schemeClr val="bg1"/>
                </a:solidFill>
                <a:latin typeface="+mj-lt"/>
                <a:ea typeface="+mn-ea"/>
                <a:cs typeface="Times New Roman" panose="02020603050405020304" pitchFamily="18" charset="0"/>
              </a:rPr>
              <a:t>Ý </a:t>
            </a:r>
            <a:r>
              <a:rPr lang="en-US" sz="2000" kern="1200" dirty="0" err="1">
                <a:solidFill>
                  <a:schemeClr val="bg1"/>
                </a:solidFill>
                <a:latin typeface="+mj-lt"/>
                <a:ea typeface="+mn-ea"/>
                <a:cs typeface="Times New Roman" panose="02020603050405020304" pitchFamily="18" charset="0"/>
              </a:rPr>
              <a:t>thức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là</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hình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ảnh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chủ</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quan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của</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thế</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giới</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khách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quan</a:t>
            </a:r>
            <a:endParaRPr lang="en-US" sz="2000" kern="1200" dirty="0">
              <a:solidFill>
                <a:schemeClr val="bg1"/>
              </a:solidFill>
              <a:latin typeface="+mj-lt"/>
              <a:ea typeface="+mn-ea"/>
              <a:cs typeface="Times New Roman" panose="02020603050405020304" pitchFamily="18" charset="0"/>
            </a:endParaRPr>
          </a:p>
        </p:txBody>
      </p:sp>
      <p:sp>
        <p:nvSpPr>
          <p:cNvPr id="5" name="Freeform 4"/>
          <p:cNvSpPr/>
          <p:nvPr/>
        </p:nvSpPr>
        <p:spPr>
          <a:xfrm>
            <a:off x="2942084" y="1753591"/>
            <a:ext cx="2276025" cy="3825879"/>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D60093"/>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199136" tIns="2005854" rIns="199136" bIns="1102497" numCol="1" spcCol="1270" anchor="ctr" anchorCtr="0">
            <a:noAutofit/>
          </a:bodyPr>
          <a:lstStyle/>
          <a:p>
            <a:pPr lvl="0" algn="just" defTabSz="1244600">
              <a:lnSpc>
                <a:spcPct val="90000"/>
              </a:lnSpc>
              <a:spcBef>
                <a:spcPct val="0"/>
              </a:spcBef>
              <a:spcAft>
                <a:spcPct val="35000"/>
              </a:spcAft>
            </a:pPr>
            <a:r>
              <a:rPr lang="en-US" sz="2000" kern="1200" dirty="0">
                <a:solidFill>
                  <a:schemeClr val="bg1"/>
                </a:solidFill>
                <a:latin typeface="+mj-lt"/>
                <a:ea typeface="+mn-ea"/>
                <a:cs typeface="Times New Roman" panose="02020603050405020304" pitchFamily="18" charset="0"/>
              </a:rPr>
              <a:t>Ý </a:t>
            </a:r>
            <a:r>
              <a:rPr lang="en-US" sz="2000" kern="1200" dirty="0" err="1">
                <a:solidFill>
                  <a:schemeClr val="bg1"/>
                </a:solidFill>
                <a:latin typeface="+mj-lt"/>
                <a:ea typeface="+mn-ea"/>
                <a:cs typeface="Times New Roman" panose="02020603050405020304" pitchFamily="18" charset="0"/>
              </a:rPr>
              <a:t>thức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là</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quá</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trình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phản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ánh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tích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cực</a:t>
            </a:r>
            <a:r>
              <a:rPr lang="en-US" sz="2000" kern="1200" dirty="0">
                <a:solidFill>
                  <a:schemeClr val="bg1"/>
                </a:solidFill>
                <a:latin typeface="+mj-lt"/>
                <a:ea typeface="+mn-ea"/>
                <a:cs typeface="Times New Roman" panose="02020603050405020304" pitchFamily="18" charset="0"/>
              </a:rPr>
              <a:t>, </a:t>
            </a:r>
            <a:r>
              <a:rPr lang="en-US" sz="2000" u="sng" kern="1200" dirty="0" err="1">
                <a:solidFill>
                  <a:schemeClr val="bg1"/>
                </a:solidFill>
                <a:latin typeface="+mj-lt"/>
                <a:ea typeface="+mn-ea"/>
                <a:cs typeface="Times New Roman" panose="02020603050405020304" pitchFamily="18" charset="0"/>
              </a:rPr>
              <a:t>sáng</a:t>
            </a:r>
            <a:r>
              <a:rPr lang="en-US" sz="2000" u="sng" kern="1200" dirty="0">
                <a:solidFill>
                  <a:schemeClr val="bg1"/>
                </a:solidFill>
                <a:latin typeface="+mj-lt"/>
                <a:ea typeface="+mn-ea"/>
                <a:cs typeface="Times New Roman" panose="02020603050405020304" pitchFamily="18" charset="0"/>
              </a:rPr>
              <a:t> </a:t>
            </a:r>
            <a:r>
              <a:rPr lang="en-US" sz="2000" u="sng" kern="1200" dirty="0" err="1">
                <a:solidFill>
                  <a:schemeClr val="bg1"/>
                </a:solidFill>
                <a:latin typeface="+mj-lt"/>
                <a:ea typeface="+mn-ea"/>
                <a:cs typeface="Times New Roman" panose="02020603050405020304" pitchFamily="18" charset="0"/>
              </a:rPr>
              <a:t>tạo</a:t>
            </a:r>
            <a:r>
              <a:rPr lang="en-US" sz="2000" u="sng"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hiện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thực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khách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quan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của</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óc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người</a:t>
            </a:r>
            <a:endParaRPr lang="en-US" sz="2000" kern="1200" dirty="0">
              <a:solidFill>
                <a:schemeClr val="bg1"/>
              </a:solidFill>
              <a:latin typeface="+mj-lt"/>
              <a:ea typeface="+mn-ea"/>
              <a:cs typeface="Times New Roman" panose="02020603050405020304" pitchFamily="18" charset="0"/>
            </a:endParaRPr>
          </a:p>
        </p:txBody>
      </p:sp>
      <p:sp>
        <p:nvSpPr>
          <p:cNvPr id="6" name="Oval 5"/>
          <p:cNvSpPr/>
          <p:nvPr/>
        </p:nvSpPr>
        <p:spPr>
          <a:xfrm>
            <a:off x="296770" y="2378866"/>
            <a:ext cx="2189922" cy="1143000"/>
          </a:xfrm>
          <a:prstGeom prst="ellipse">
            <a:avLst/>
          </a:prstGeom>
          <a:blipFill rotWithShape="1">
            <a:blip r:embed="rId3"/>
            <a:stretch>
              <a:fillRect/>
            </a:stretch>
          </a:blip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hueOff val="0"/>
              <a:satOff val="0"/>
              <a:lumOff val="0"/>
              <a:alphaOff val="0"/>
            </a:schemeClr>
          </a:fontRef>
        </p:style>
      </p:sp>
      <p:sp>
        <p:nvSpPr>
          <p:cNvPr id="7" name="Freeform 6"/>
          <p:cNvSpPr/>
          <p:nvPr/>
        </p:nvSpPr>
        <p:spPr>
          <a:xfrm>
            <a:off x="5756950" y="1600200"/>
            <a:ext cx="2432543" cy="3988832"/>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006600"/>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184912" tIns="1991630" rIns="184912" bIns="1088273" numCol="1" spcCol="1270" anchor="ctr" anchorCtr="0">
            <a:noAutofit/>
          </a:bodyPr>
          <a:lstStyle/>
          <a:p>
            <a:pPr lvl="0" algn="just" defTabSz="1155700">
              <a:lnSpc>
                <a:spcPct val="90000"/>
              </a:lnSpc>
              <a:spcBef>
                <a:spcPct val="0"/>
              </a:spcBef>
              <a:spcAft>
                <a:spcPct val="35000"/>
              </a:spcAft>
            </a:pPr>
            <a:r>
              <a:rPr lang="en-US" sz="2000" kern="1200" dirty="0">
                <a:solidFill>
                  <a:schemeClr val="bg1"/>
                </a:solidFill>
                <a:latin typeface="+mj-lt"/>
                <a:ea typeface="+mn-ea"/>
                <a:cs typeface="Times New Roman" panose="02020603050405020304" pitchFamily="18" charset="0"/>
              </a:rPr>
              <a:t>Ý </a:t>
            </a:r>
            <a:r>
              <a:rPr lang="en-US" sz="2000" kern="1200" dirty="0" err="1">
                <a:solidFill>
                  <a:schemeClr val="bg1"/>
                </a:solidFill>
                <a:latin typeface="+mj-lt"/>
                <a:ea typeface="+mn-ea"/>
                <a:cs typeface="Times New Roman" panose="02020603050405020304" pitchFamily="18" charset="0"/>
              </a:rPr>
              <a:t>thức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là</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hình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thức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phản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ánh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cao</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nhất</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riêng</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có</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của</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óc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người</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về</a:t>
            </a:r>
            <a:r>
              <a:rPr lang="en-US" sz="2000" kern="1200" dirty="0">
                <a:solidFill>
                  <a:schemeClr val="bg1"/>
                </a:solidFill>
                <a:latin typeface="+mj-lt"/>
                <a:ea typeface="+mn-ea"/>
                <a:cs typeface="Times New Roman" panose="02020603050405020304" pitchFamily="18" charset="0"/>
              </a:rPr>
              <a:t> HTKQ </a:t>
            </a:r>
            <a:r>
              <a:rPr lang="en-US" sz="2000" kern="1200" dirty="0" err="1">
                <a:solidFill>
                  <a:schemeClr val="bg1"/>
                </a:solidFill>
                <a:latin typeface="+mj-lt"/>
                <a:ea typeface="+mn-ea"/>
                <a:cs typeface="Times New Roman" panose="02020603050405020304" pitchFamily="18" charset="0"/>
              </a:rPr>
              <a:t>trên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cơ</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sở</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thực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tiễn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xã</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hội</a:t>
            </a:r>
            <a:r>
              <a:rPr lang="en-US" sz="2000" kern="1200" dirty="0">
                <a:solidFill>
                  <a:schemeClr val="bg1"/>
                </a:solidFill>
                <a:latin typeface="+mj-lt"/>
                <a:ea typeface="+mn-ea"/>
                <a:cs typeface="Times New Roman" panose="02020603050405020304" pitchFamily="18" charset="0"/>
              </a:rPr>
              <a:t> – </a:t>
            </a:r>
            <a:r>
              <a:rPr lang="en-US" sz="2000" kern="1200" dirty="0" err="1">
                <a:solidFill>
                  <a:schemeClr val="bg1"/>
                </a:solidFill>
                <a:latin typeface="+mj-lt"/>
                <a:ea typeface="+mn-ea"/>
                <a:cs typeface="Times New Roman" panose="02020603050405020304" pitchFamily="18" charset="0"/>
              </a:rPr>
              <a:t>lịch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sử</a:t>
            </a:r>
            <a:endParaRPr lang="en-US" sz="2000" kern="1200" dirty="0">
              <a:solidFill>
                <a:schemeClr val="bg1"/>
              </a:solidFill>
              <a:latin typeface="+mj-lt"/>
              <a:ea typeface="+mn-ea"/>
              <a:cs typeface="Times New Roman" panose="02020603050405020304" pitchFamily="18" charset="0"/>
            </a:endParaRPr>
          </a:p>
        </p:txBody>
      </p:sp>
      <p:sp>
        <p:nvSpPr>
          <p:cNvPr id="8" name="Oval 7"/>
          <p:cNvSpPr/>
          <p:nvPr/>
        </p:nvSpPr>
        <p:spPr>
          <a:xfrm>
            <a:off x="5878260" y="1792502"/>
            <a:ext cx="2189922" cy="984980"/>
          </a:xfrm>
          <a:prstGeom prst="ellipse">
            <a:avLst/>
          </a:prstGeom>
          <a:blipFill rotWithShape="1">
            <a:blip r:embed="rId4"/>
            <a:stretch>
              <a:fillRect/>
            </a:stretch>
          </a:blip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hueOff val="0"/>
              <a:satOff val="0"/>
              <a:lumOff val="0"/>
              <a:alphaOff val="0"/>
            </a:schemeClr>
          </a:fontRef>
        </p:style>
      </p:sp>
      <p:sp>
        <p:nvSpPr>
          <p:cNvPr id="9" name="Left-Right Arrow 8"/>
          <p:cNvSpPr/>
          <p:nvPr/>
        </p:nvSpPr>
        <p:spPr>
          <a:xfrm>
            <a:off x="471342" y="5589032"/>
            <a:ext cx="8012709" cy="1310230"/>
          </a:xfrm>
          <a:prstGeom prst="leftRightArrow">
            <a:avLst/>
          </a:prstGeom>
          <a:solidFill>
            <a:srgbClr val="996633"/>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dk1">
              <a:hueOff val="0"/>
              <a:satOff val="0"/>
              <a:lumOff val="0"/>
              <a:alphaOff val="0"/>
            </a:schemeClr>
          </a:fontRef>
        </p:style>
      </p:sp>
      <p:pic>
        <p:nvPicPr>
          <p:cNvPr id="10" name="Picture 9"/>
          <p:cNvPicPr>
            <a:picLocks noChangeAspect="1"/>
          </p:cNvPicPr>
          <p:nvPr/>
        </p:nvPicPr>
        <p:blipFill>
          <a:blip r:embed="rId5"/>
          <a:stretch>
            <a:fillRect/>
          </a:stretch>
        </p:blipFill>
        <p:spPr>
          <a:xfrm>
            <a:off x="3024288" y="2005305"/>
            <a:ext cx="2081111" cy="945061"/>
          </a:xfrm>
          <a:prstGeom prst="rect">
            <a:avLst/>
          </a:prstGeom>
        </p:spPr>
      </p:pic>
      <p:sp>
        <p:nvSpPr>
          <p:cNvPr id="11" name="Rectangle 10"/>
          <p:cNvSpPr/>
          <p:nvPr/>
        </p:nvSpPr>
        <p:spPr>
          <a:xfrm>
            <a:off x="1676400" y="6045093"/>
            <a:ext cx="4988594" cy="400110"/>
          </a:xfrm>
          <a:prstGeom prst="rect">
            <a:avLst/>
          </a:prstGeom>
        </p:spPr>
        <p:txBody>
          <a:bodyPr wrap="square">
            <a:spAutoFit/>
          </a:bodyPr>
          <a:lstStyle/>
          <a:p>
            <a:pPr algn="ctr"/>
            <a:r>
              <a:rPr lang="en-US" sz="2000" b="1" dirty="0" err="1">
                <a:solidFill>
                  <a:schemeClr val="bg1"/>
                </a:solidFill>
                <a:cs typeface="Times New Roman" panose="02020603050405020304" pitchFamily="18" charset="0"/>
              </a:rPr>
              <a:t>Những</a:t>
            </a:r>
            <a:r>
              <a:rPr lang="en-US" sz="2000" b="1" dirty="0">
                <a:solidFill>
                  <a:schemeClr val="bg1"/>
                </a:solidFill>
                <a:cs typeface="Times New Roman" panose="02020603050405020304" pitchFamily="18" charset="0"/>
              </a:rPr>
              <a:t> </a:t>
            </a:r>
            <a:r>
              <a:rPr lang="en-US" sz="2000" b="1" dirty="0" err="1">
                <a:solidFill>
                  <a:schemeClr val="bg1"/>
                </a:solidFill>
                <a:cs typeface="Times New Roman" panose="02020603050405020304" pitchFamily="18" charset="0"/>
              </a:rPr>
              <a:t>đặc</a:t>
            </a:r>
            <a:r>
              <a:rPr lang="en-US" sz="2000" b="1" dirty="0">
                <a:solidFill>
                  <a:schemeClr val="bg1"/>
                </a:solidFill>
                <a:cs typeface="Times New Roman" panose="02020603050405020304" pitchFamily="18" charset="0"/>
              </a:rPr>
              <a:t> </a:t>
            </a:r>
            <a:r>
              <a:rPr lang="en-US" sz="2000" b="1" dirty="0" err="1">
                <a:solidFill>
                  <a:schemeClr val="bg1"/>
                </a:solidFill>
                <a:cs typeface="Times New Roman" panose="02020603050405020304" pitchFamily="18" charset="0"/>
              </a:rPr>
              <a:t>trưng</a:t>
            </a:r>
            <a:r>
              <a:rPr lang="en-US" sz="2000" b="1" dirty="0">
                <a:solidFill>
                  <a:schemeClr val="bg1"/>
                </a:solidFill>
                <a:cs typeface="Times New Roman" panose="02020603050405020304" pitchFamily="18" charset="0"/>
              </a:rPr>
              <a:t> </a:t>
            </a:r>
            <a:r>
              <a:rPr lang="en-US" sz="2000" b="1" dirty="0" err="1">
                <a:solidFill>
                  <a:schemeClr val="bg1"/>
                </a:solidFill>
                <a:cs typeface="Times New Roman" panose="02020603050405020304" pitchFamily="18" charset="0"/>
              </a:rPr>
              <a:t>của</a:t>
            </a:r>
            <a:r>
              <a:rPr lang="en-US" sz="2000" b="1" dirty="0">
                <a:solidFill>
                  <a:schemeClr val="bg1"/>
                </a:solidFill>
                <a:cs typeface="Times New Roman" panose="02020603050405020304" pitchFamily="18" charset="0"/>
              </a:rPr>
              <a:t> </a:t>
            </a:r>
            <a:r>
              <a:rPr lang="en-US" sz="2000" b="1" dirty="0" err="1">
                <a:solidFill>
                  <a:schemeClr val="bg1"/>
                </a:solidFill>
                <a:cs typeface="Times New Roman" panose="02020603050405020304" pitchFamily="18" charset="0"/>
              </a:rPr>
              <a:t>bản</a:t>
            </a:r>
            <a:r>
              <a:rPr lang="en-US" sz="2000" b="1" dirty="0">
                <a:solidFill>
                  <a:schemeClr val="bg1"/>
                </a:solidFill>
                <a:cs typeface="Times New Roman" panose="02020603050405020304" pitchFamily="18" charset="0"/>
              </a:rPr>
              <a:t> </a:t>
            </a:r>
            <a:r>
              <a:rPr lang="en-US" sz="2000" b="1" dirty="0" err="1">
                <a:solidFill>
                  <a:schemeClr val="bg1"/>
                </a:solidFill>
                <a:cs typeface="Times New Roman" panose="02020603050405020304" pitchFamily="18" charset="0"/>
              </a:rPr>
              <a:t>chất</a:t>
            </a:r>
            <a:r>
              <a:rPr lang="en-US" sz="2000" b="1" dirty="0">
                <a:solidFill>
                  <a:schemeClr val="bg1"/>
                </a:solidFill>
                <a:cs typeface="Times New Roman" panose="02020603050405020304" pitchFamily="18" charset="0"/>
              </a:rPr>
              <a:t> ý </a:t>
            </a:r>
            <a:r>
              <a:rPr lang="en-US" sz="2000" b="1" dirty="0" err="1">
                <a:solidFill>
                  <a:schemeClr val="bg1"/>
                </a:solidFill>
                <a:cs typeface="Times New Roman" panose="02020603050405020304" pitchFamily="18" charset="0"/>
              </a:rPr>
              <a:t>thức</a:t>
            </a:r>
            <a:endParaRPr lang="en-US" sz="2000" b="1" dirty="0">
              <a:solidFill>
                <a:schemeClr val="bg1"/>
              </a:solidFill>
              <a:cs typeface="Times New Roman" panose="02020603050405020304" pitchFamily="18" charset="0"/>
            </a:endParaRPr>
          </a:p>
        </p:txBody>
      </p:sp>
      <p:pic>
        <p:nvPicPr>
          <p:cNvPr id="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00198942"/>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6674" name="Picture 2" descr="Công Nghệ Số Hó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29500" y="4181475"/>
            <a:ext cx="4762500" cy="2676525"/>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p:cNvSpPr>
            <a:spLocks noChangeShapeType="1"/>
          </p:cNvSpPr>
          <p:nvPr/>
        </p:nvSpPr>
        <p:spPr bwMode="auto">
          <a:xfrm flipH="1">
            <a:off x="3089276" y="1944687"/>
            <a:ext cx="28574" cy="3738675"/>
          </a:xfrm>
          <a:prstGeom prst="line">
            <a:avLst/>
          </a:prstGeom>
          <a:noFill/>
          <a:ln w="57150">
            <a:solidFill>
              <a:srgbClr val="99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 name="Line 9"/>
          <p:cNvSpPr>
            <a:spLocks noChangeShapeType="1"/>
          </p:cNvSpPr>
          <p:nvPr/>
        </p:nvSpPr>
        <p:spPr bwMode="auto">
          <a:xfrm>
            <a:off x="3103563" y="1962150"/>
            <a:ext cx="830263" cy="0"/>
          </a:xfrm>
          <a:prstGeom prst="line">
            <a:avLst/>
          </a:prstGeom>
          <a:noFill/>
          <a:ln w="57150">
            <a:solidFill>
              <a:srgbClr val="9933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 name="Text Box 10"/>
          <p:cNvSpPr txBox="1">
            <a:spLocks noChangeArrowheads="1"/>
          </p:cNvSpPr>
          <p:nvPr/>
        </p:nvSpPr>
        <p:spPr bwMode="auto">
          <a:xfrm>
            <a:off x="3962400" y="1524000"/>
            <a:ext cx="5943600" cy="830997"/>
          </a:xfrm>
          <a:prstGeom prst="rect">
            <a:avLst/>
          </a:prstGeom>
          <a:noFill/>
          <a:ln w="57150" algn="ctr">
            <a:solidFill>
              <a:srgbClr val="993366"/>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fontAlgn="base">
              <a:spcBef>
                <a:spcPct val="0"/>
              </a:spcBef>
              <a:spcAft>
                <a:spcPct val="0"/>
              </a:spcAft>
            </a:pPr>
            <a:r>
              <a:rPr lang="en-US" sz="2400" dirty="0" err="1">
                <a:solidFill>
                  <a:srgbClr val="000066"/>
                </a:solidFill>
              </a:rPr>
              <a:t>Nội</a:t>
            </a:r>
            <a:r>
              <a:rPr lang="en-US" sz="2400" dirty="0">
                <a:solidFill>
                  <a:srgbClr val="000066"/>
                </a:solidFill>
              </a:rPr>
              <a:t> dung </a:t>
            </a:r>
            <a:r>
              <a:rPr lang="en-US" sz="2400" dirty="0" err="1">
                <a:solidFill>
                  <a:srgbClr val="000066"/>
                </a:solidFill>
              </a:rPr>
              <a:t>của</a:t>
            </a:r>
            <a:r>
              <a:rPr lang="en-US" sz="2400" dirty="0">
                <a:solidFill>
                  <a:srgbClr val="000066"/>
                </a:solidFill>
              </a:rPr>
              <a:t> ý </a:t>
            </a:r>
            <a:r>
              <a:rPr lang="en-US" sz="2400" dirty="0" err="1">
                <a:solidFill>
                  <a:srgbClr val="000066"/>
                </a:solidFill>
              </a:rPr>
              <a:t>thức</a:t>
            </a:r>
            <a:r>
              <a:rPr lang="en-US" sz="2400" dirty="0">
                <a:solidFill>
                  <a:srgbClr val="000066"/>
                </a:solidFill>
              </a:rPr>
              <a:t> </a:t>
            </a:r>
            <a:r>
              <a:rPr lang="en-US" sz="2400" dirty="0" err="1">
                <a:solidFill>
                  <a:srgbClr val="000066"/>
                </a:solidFill>
              </a:rPr>
              <a:t>là</a:t>
            </a:r>
            <a:r>
              <a:rPr lang="en-US" sz="2400" dirty="0">
                <a:solidFill>
                  <a:srgbClr val="000066"/>
                </a:solidFill>
              </a:rPr>
              <a:t> do </a:t>
            </a:r>
            <a:r>
              <a:rPr lang="en-US" sz="2400" b="1" u="sng" dirty="0" err="1">
                <a:solidFill>
                  <a:srgbClr val="FF0000"/>
                </a:solidFill>
              </a:rPr>
              <a:t>thế</a:t>
            </a:r>
            <a:r>
              <a:rPr lang="en-US" sz="2400" b="1" u="sng" dirty="0">
                <a:solidFill>
                  <a:srgbClr val="FF0000"/>
                </a:solidFill>
              </a:rPr>
              <a:t> </a:t>
            </a:r>
            <a:r>
              <a:rPr lang="en-US" sz="2400" b="1" u="sng" dirty="0" err="1">
                <a:solidFill>
                  <a:srgbClr val="FF0000"/>
                </a:solidFill>
              </a:rPr>
              <a:t>giới</a:t>
            </a:r>
            <a:r>
              <a:rPr lang="en-US" sz="2400" b="1" u="sng" dirty="0">
                <a:solidFill>
                  <a:srgbClr val="FF0000"/>
                </a:solidFill>
              </a:rPr>
              <a:t> </a:t>
            </a:r>
            <a:r>
              <a:rPr lang="en-US" sz="2400" b="1" u="sng" dirty="0" err="1">
                <a:solidFill>
                  <a:srgbClr val="FF0000"/>
                </a:solidFill>
              </a:rPr>
              <a:t>khách</a:t>
            </a:r>
            <a:r>
              <a:rPr lang="en-US" sz="2400" b="1" u="sng" dirty="0">
                <a:solidFill>
                  <a:srgbClr val="FF0000"/>
                </a:solidFill>
              </a:rPr>
              <a:t> </a:t>
            </a:r>
            <a:r>
              <a:rPr lang="en-US" sz="2400" b="1" u="sng" dirty="0" err="1">
                <a:solidFill>
                  <a:srgbClr val="FF0000"/>
                </a:solidFill>
              </a:rPr>
              <a:t>quan</a:t>
            </a:r>
            <a:r>
              <a:rPr lang="en-US" sz="2400" b="1" u="sng" dirty="0">
                <a:solidFill>
                  <a:srgbClr val="FF0000"/>
                </a:solidFill>
              </a:rPr>
              <a:t> </a:t>
            </a:r>
            <a:r>
              <a:rPr lang="en-US" sz="2400" b="1" u="sng" dirty="0" err="1">
                <a:solidFill>
                  <a:srgbClr val="FF0000"/>
                </a:solidFill>
              </a:rPr>
              <a:t>quy</a:t>
            </a:r>
            <a:r>
              <a:rPr lang="en-US" sz="2400" b="1" u="sng" dirty="0">
                <a:solidFill>
                  <a:srgbClr val="FF0000"/>
                </a:solidFill>
              </a:rPr>
              <a:t> </a:t>
            </a:r>
            <a:r>
              <a:rPr lang="en-US" sz="2400" b="1" u="sng" dirty="0" err="1">
                <a:solidFill>
                  <a:srgbClr val="FF0000"/>
                </a:solidFill>
              </a:rPr>
              <a:t>định</a:t>
            </a:r>
            <a:r>
              <a:rPr lang="en-US" sz="2400" b="1" u="sng" dirty="0">
                <a:solidFill>
                  <a:srgbClr val="FF0000"/>
                </a:solidFill>
              </a:rPr>
              <a:t> </a:t>
            </a:r>
          </a:p>
        </p:txBody>
      </p:sp>
      <p:sp>
        <p:nvSpPr>
          <p:cNvPr id="6" name="Text Box 11"/>
          <p:cNvSpPr txBox="1">
            <a:spLocks noChangeArrowheads="1"/>
          </p:cNvSpPr>
          <p:nvPr/>
        </p:nvSpPr>
        <p:spPr bwMode="auto">
          <a:xfrm>
            <a:off x="3962400" y="3290888"/>
            <a:ext cx="5943600" cy="1200329"/>
          </a:xfrm>
          <a:prstGeom prst="rect">
            <a:avLst/>
          </a:prstGeom>
          <a:noFill/>
          <a:ln w="57150" algn="ctr">
            <a:solidFill>
              <a:srgbClr val="993366"/>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fontAlgn="base">
              <a:spcBef>
                <a:spcPct val="0"/>
              </a:spcBef>
              <a:spcAft>
                <a:spcPct val="0"/>
              </a:spcAft>
            </a:pPr>
            <a:r>
              <a:rPr lang="en-US" sz="2400" dirty="0">
                <a:solidFill>
                  <a:srgbClr val="C00000"/>
                </a:solidFill>
              </a:rPr>
              <a:t>Ý </a:t>
            </a:r>
            <a:r>
              <a:rPr lang="en-US" sz="2400" dirty="0" err="1">
                <a:solidFill>
                  <a:srgbClr val="C00000"/>
                </a:solidFill>
              </a:rPr>
              <a:t>thức</a:t>
            </a:r>
            <a:r>
              <a:rPr lang="en-US" sz="2400" dirty="0">
                <a:solidFill>
                  <a:srgbClr val="C00000"/>
                </a:solidFill>
              </a:rPr>
              <a:t> </a:t>
            </a:r>
            <a:r>
              <a:rPr lang="en-US" sz="2400" dirty="0" err="1">
                <a:solidFill>
                  <a:srgbClr val="C00000"/>
                </a:solidFill>
              </a:rPr>
              <a:t>là</a:t>
            </a:r>
            <a:r>
              <a:rPr lang="en-US" sz="2400" dirty="0">
                <a:solidFill>
                  <a:srgbClr val="C00000"/>
                </a:solidFill>
              </a:rPr>
              <a:t> </a:t>
            </a:r>
            <a:r>
              <a:rPr lang="en-US" sz="2400" b="1" u="sng" dirty="0" err="1">
                <a:solidFill>
                  <a:srgbClr val="006600"/>
                </a:solidFill>
              </a:rPr>
              <a:t>hình</a:t>
            </a:r>
            <a:r>
              <a:rPr lang="en-US" sz="2400" b="1" u="sng" dirty="0">
                <a:solidFill>
                  <a:srgbClr val="006600"/>
                </a:solidFill>
              </a:rPr>
              <a:t> </a:t>
            </a:r>
            <a:r>
              <a:rPr lang="en-US" sz="2400" b="1" u="sng" dirty="0" err="1">
                <a:solidFill>
                  <a:srgbClr val="006600"/>
                </a:solidFill>
              </a:rPr>
              <a:t>ảnh</a:t>
            </a:r>
            <a:r>
              <a:rPr lang="en-US" sz="2400" b="1" u="sng" dirty="0">
                <a:solidFill>
                  <a:srgbClr val="006600"/>
                </a:solidFill>
              </a:rPr>
              <a:t> </a:t>
            </a:r>
            <a:r>
              <a:rPr lang="en-US" sz="2400" b="1" u="sng" dirty="0" err="1">
                <a:solidFill>
                  <a:srgbClr val="006600"/>
                </a:solidFill>
              </a:rPr>
              <a:t>chủ</a:t>
            </a:r>
            <a:r>
              <a:rPr lang="en-US" sz="2400" b="1" u="sng" dirty="0">
                <a:solidFill>
                  <a:srgbClr val="006600"/>
                </a:solidFill>
              </a:rPr>
              <a:t> </a:t>
            </a:r>
            <a:r>
              <a:rPr lang="en-US" sz="2400" b="1" u="sng" dirty="0" err="1">
                <a:solidFill>
                  <a:srgbClr val="006600"/>
                </a:solidFill>
              </a:rPr>
              <a:t>quan</a:t>
            </a:r>
            <a:r>
              <a:rPr lang="en-US" sz="2400" b="1" u="sng" dirty="0">
                <a:solidFill>
                  <a:srgbClr val="006600"/>
                </a:solidFill>
              </a:rPr>
              <a:t> </a:t>
            </a:r>
            <a:r>
              <a:rPr lang="en-US" sz="2400" dirty="0">
                <a:solidFill>
                  <a:srgbClr val="C00000"/>
                </a:solidFill>
              </a:rPr>
              <a:t>– </a:t>
            </a:r>
            <a:r>
              <a:rPr lang="en-US" sz="2400" dirty="0" err="1">
                <a:solidFill>
                  <a:srgbClr val="C00000"/>
                </a:solidFill>
              </a:rPr>
              <a:t>tinh</a:t>
            </a:r>
            <a:r>
              <a:rPr lang="en-US" sz="2400" dirty="0">
                <a:solidFill>
                  <a:srgbClr val="C00000"/>
                </a:solidFill>
              </a:rPr>
              <a:t> </a:t>
            </a:r>
            <a:r>
              <a:rPr lang="en-US" sz="2400" dirty="0" err="1">
                <a:solidFill>
                  <a:srgbClr val="C00000"/>
                </a:solidFill>
              </a:rPr>
              <a:t>thần</a:t>
            </a:r>
            <a:r>
              <a:rPr lang="en-US" sz="2400" dirty="0">
                <a:solidFill>
                  <a:srgbClr val="C00000"/>
                </a:solidFill>
              </a:rPr>
              <a:t> </a:t>
            </a:r>
            <a:r>
              <a:rPr lang="en-US" sz="2400" dirty="0" err="1">
                <a:solidFill>
                  <a:srgbClr val="C00000"/>
                </a:solidFill>
              </a:rPr>
              <a:t>chứ</a:t>
            </a:r>
            <a:r>
              <a:rPr lang="en-US" sz="2400" dirty="0">
                <a:solidFill>
                  <a:srgbClr val="C00000"/>
                </a:solidFill>
              </a:rPr>
              <a:t> </a:t>
            </a:r>
            <a:r>
              <a:rPr lang="en-US" sz="2400" dirty="0" err="1">
                <a:solidFill>
                  <a:srgbClr val="C00000"/>
                </a:solidFill>
              </a:rPr>
              <a:t>không</a:t>
            </a:r>
            <a:r>
              <a:rPr lang="en-US" sz="2400" dirty="0">
                <a:solidFill>
                  <a:srgbClr val="C00000"/>
                </a:solidFill>
              </a:rPr>
              <a:t> </a:t>
            </a:r>
            <a:r>
              <a:rPr lang="en-US" sz="2400" dirty="0" err="1">
                <a:solidFill>
                  <a:srgbClr val="C00000"/>
                </a:solidFill>
              </a:rPr>
              <a:t>phải</a:t>
            </a:r>
            <a:r>
              <a:rPr lang="en-US" sz="2400" dirty="0">
                <a:solidFill>
                  <a:srgbClr val="C00000"/>
                </a:solidFill>
              </a:rPr>
              <a:t> </a:t>
            </a:r>
            <a:r>
              <a:rPr lang="en-US" sz="2400" dirty="0" err="1">
                <a:solidFill>
                  <a:srgbClr val="C00000"/>
                </a:solidFill>
              </a:rPr>
              <a:t>hình</a:t>
            </a:r>
            <a:r>
              <a:rPr lang="en-US" sz="2400" dirty="0">
                <a:solidFill>
                  <a:srgbClr val="C00000"/>
                </a:solidFill>
              </a:rPr>
              <a:t> </a:t>
            </a:r>
            <a:r>
              <a:rPr lang="en-US" sz="2400" dirty="0" err="1">
                <a:solidFill>
                  <a:srgbClr val="C00000"/>
                </a:solidFill>
              </a:rPr>
              <a:t>ảnh</a:t>
            </a:r>
            <a:r>
              <a:rPr lang="en-US" sz="2400" dirty="0">
                <a:solidFill>
                  <a:srgbClr val="C00000"/>
                </a:solidFill>
              </a:rPr>
              <a:t> </a:t>
            </a:r>
            <a:r>
              <a:rPr lang="en-US" sz="2400" dirty="0" err="1">
                <a:solidFill>
                  <a:srgbClr val="C00000"/>
                </a:solidFill>
              </a:rPr>
              <a:t>vật</a:t>
            </a:r>
            <a:r>
              <a:rPr lang="en-US" sz="2400" dirty="0">
                <a:solidFill>
                  <a:srgbClr val="C00000"/>
                </a:solidFill>
              </a:rPr>
              <a:t> </a:t>
            </a:r>
            <a:r>
              <a:rPr lang="en-US" sz="2400" dirty="0" err="1">
                <a:solidFill>
                  <a:srgbClr val="C00000"/>
                </a:solidFill>
              </a:rPr>
              <a:t>lý</a:t>
            </a:r>
            <a:r>
              <a:rPr lang="en-US" sz="2400" dirty="0">
                <a:solidFill>
                  <a:srgbClr val="C00000"/>
                </a:solidFill>
              </a:rPr>
              <a:t>, </a:t>
            </a:r>
            <a:r>
              <a:rPr lang="en-US" sz="2400" dirty="0" err="1">
                <a:solidFill>
                  <a:srgbClr val="C00000"/>
                </a:solidFill>
              </a:rPr>
              <a:t>vật</a:t>
            </a:r>
            <a:r>
              <a:rPr lang="en-US" sz="2400" dirty="0">
                <a:solidFill>
                  <a:srgbClr val="C00000"/>
                </a:solidFill>
              </a:rPr>
              <a:t> </a:t>
            </a:r>
            <a:r>
              <a:rPr lang="en-US" sz="2400" dirty="0" err="1">
                <a:solidFill>
                  <a:srgbClr val="C00000"/>
                </a:solidFill>
              </a:rPr>
              <a:t>chất</a:t>
            </a:r>
            <a:r>
              <a:rPr lang="en-US" sz="2400" dirty="0">
                <a:solidFill>
                  <a:srgbClr val="C00000"/>
                </a:solidFill>
              </a:rPr>
              <a:t>. </a:t>
            </a:r>
          </a:p>
        </p:txBody>
      </p:sp>
      <p:sp>
        <p:nvSpPr>
          <p:cNvPr id="7" name="Line 13"/>
          <p:cNvSpPr>
            <a:spLocks noChangeShapeType="1"/>
          </p:cNvSpPr>
          <p:nvPr/>
        </p:nvSpPr>
        <p:spPr bwMode="auto">
          <a:xfrm flipV="1">
            <a:off x="2408237" y="4121150"/>
            <a:ext cx="1525588" cy="0"/>
          </a:xfrm>
          <a:prstGeom prst="line">
            <a:avLst/>
          </a:prstGeom>
          <a:noFill/>
          <a:ln w="57150">
            <a:solidFill>
              <a:srgbClr val="9933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 name="Line 14"/>
          <p:cNvSpPr>
            <a:spLocks noChangeShapeType="1"/>
          </p:cNvSpPr>
          <p:nvPr/>
        </p:nvSpPr>
        <p:spPr bwMode="auto">
          <a:xfrm>
            <a:off x="3117849" y="5651233"/>
            <a:ext cx="923300" cy="32129"/>
          </a:xfrm>
          <a:prstGeom prst="line">
            <a:avLst/>
          </a:prstGeom>
          <a:noFill/>
          <a:ln w="57150">
            <a:solidFill>
              <a:srgbClr val="9933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9" name="Text Box 15"/>
          <p:cNvSpPr txBox="1">
            <a:spLocks noChangeArrowheads="1"/>
          </p:cNvSpPr>
          <p:nvPr/>
        </p:nvSpPr>
        <p:spPr bwMode="auto">
          <a:xfrm>
            <a:off x="4041149" y="5090518"/>
            <a:ext cx="5864851" cy="830997"/>
          </a:xfrm>
          <a:prstGeom prst="rect">
            <a:avLst/>
          </a:prstGeom>
          <a:noFill/>
          <a:ln w="57150" algn="ctr">
            <a:solidFill>
              <a:srgbClr val="993366"/>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fontAlgn="base">
              <a:spcBef>
                <a:spcPct val="0"/>
              </a:spcBef>
              <a:spcAft>
                <a:spcPct val="0"/>
              </a:spcAft>
            </a:pPr>
            <a:r>
              <a:rPr lang="en-US" sz="2400" dirty="0">
                <a:solidFill>
                  <a:srgbClr val="663300"/>
                </a:solidFill>
              </a:rPr>
              <a:t>Ý </a:t>
            </a:r>
            <a:r>
              <a:rPr lang="en-US" sz="2400" dirty="0" err="1">
                <a:solidFill>
                  <a:srgbClr val="663300"/>
                </a:solidFill>
              </a:rPr>
              <a:t>thức</a:t>
            </a:r>
            <a:r>
              <a:rPr lang="en-US" sz="2400" dirty="0">
                <a:solidFill>
                  <a:srgbClr val="663300"/>
                </a:solidFill>
              </a:rPr>
              <a:t> </a:t>
            </a:r>
            <a:r>
              <a:rPr lang="en-US" sz="2400" dirty="0" err="1">
                <a:solidFill>
                  <a:srgbClr val="663300"/>
                </a:solidFill>
              </a:rPr>
              <a:t>là</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b="1" u="sng" dirty="0" err="1">
                <a:solidFill>
                  <a:srgbClr val="0033CC"/>
                </a:solidFill>
              </a:rPr>
              <a:t>phản</a:t>
            </a:r>
            <a:r>
              <a:rPr lang="en-US" sz="2400" b="1" u="sng" dirty="0">
                <a:solidFill>
                  <a:srgbClr val="0033CC"/>
                </a:solidFill>
              </a:rPr>
              <a:t> </a:t>
            </a:r>
            <a:r>
              <a:rPr lang="en-US" sz="2400" b="1" u="sng" dirty="0" err="1">
                <a:solidFill>
                  <a:srgbClr val="0033CC"/>
                </a:solidFill>
              </a:rPr>
              <a:t>ánh</a:t>
            </a:r>
            <a:r>
              <a:rPr lang="en-US" sz="2400" b="1" u="sng" dirty="0">
                <a:solidFill>
                  <a:srgbClr val="0033CC"/>
                </a:solidFill>
              </a:rPr>
              <a:t> </a:t>
            </a:r>
            <a:r>
              <a:rPr lang="en-US" sz="2400" b="1" u="sng" dirty="0" err="1">
                <a:solidFill>
                  <a:srgbClr val="0033CC"/>
                </a:solidFill>
              </a:rPr>
              <a:t>tự</a:t>
            </a:r>
            <a:r>
              <a:rPr lang="en-US" sz="2400" b="1" u="sng" dirty="0">
                <a:solidFill>
                  <a:srgbClr val="0033CC"/>
                </a:solidFill>
              </a:rPr>
              <a:t> </a:t>
            </a:r>
            <a:r>
              <a:rPr lang="en-US" sz="2400" b="1" u="sng" dirty="0" err="1">
                <a:solidFill>
                  <a:srgbClr val="0033CC"/>
                </a:solidFill>
              </a:rPr>
              <a:t>giác</a:t>
            </a:r>
            <a:r>
              <a:rPr lang="en-US" sz="2400" b="1" u="sng" dirty="0">
                <a:solidFill>
                  <a:srgbClr val="0033CC"/>
                </a:solidFill>
              </a:rPr>
              <a:t>, </a:t>
            </a:r>
            <a:r>
              <a:rPr lang="en-US" sz="2400" b="1" u="sng" dirty="0" err="1">
                <a:solidFill>
                  <a:srgbClr val="0033CC"/>
                </a:solidFill>
              </a:rPr>
              <a:t>sáng</a:t>
            </a:r>
            <a:r>
              <a:rPr lang="en-US" sz="2400" b="1" u="sng" dirty="0">
                <a:solidFill>
                  <a:srgbClr val="0033CC"/>
                </a:solidFill>
              </a:rPr>
              <a:t> </a:t>
            </a:r>
            <a:r>
              <a:rPr lang="en-US" sz="2400" b="1" u="sng" dirty="0" err="1">
                <a:solidFill>
                  <a:srgbClr val="0033CC"/>
                </a:solidFill>
              </a:rPr>
              <a:t>tạo</a:t>
            </a:r>
            <a:r>
              <a:rPr lang="en-US" sz="2400" b="1" u="sng" dirty="0">
                <a:solidFill>
                  <a:srgbClr val="0033CC"/>
                </a:solidFill>
              </a:rPr>
              <a:t> </a:t>
            </a:r>
            <a:r>
              <a:rPr lang="en-US" sz="2400" dirty="0" err="1">
                <a:solidFill>
                  <a:srgbClr val="663300"/>
                </a:solidFill>
              </a:rPr>
              <a:t>thế</a:t>
            </a:r>
            <a:r>
              <a:rPr lang="en-US" sz="2400" dirty="0">
                <a:solidFill>
                  <a:srgbClr val="663300"/>
                </a:solidFill>
              </a:rPr>
              <a:t> </a:t>
            </a:r>
            <a:r>
              <a:rPr lang="en-US" sz="2400" dirty="0" err="1">
                <a:solidFill>
                  <a:srgbClr val="663300"/>
                </a:solidFill>
              </a:rPr>
              <a:t>giới</a:t>
            </a:r>
            <a:endParaRPr lang="en-US" sz="2400" dirty="0">
              <a:solidFill>
                <a:srgbClr val="663300"/>
              </a:solidFill>
            </a:endParaRPr>
          </a:p>
        </p:txBody>
      </p:sp>
      <p:sp>
        <p:nvSpPr>
          <p:cNvPr id="10" name="Rounded Rectangle 9"/>
          <p:cNvSpPr/>
          <p:nvPr/>
        </p:nvSpPr>
        <p:spPr>
          <a:xfrm>
            <a:off x="256381" y="3290888"/>
            <a:ext cx="2151857" cy="1406525"/>
          </a:xfrm>
          <a:prstGeom prst="round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lvl="0" algn="just" defTabSz="1422400">
              <a:lnSpc>
                <a:spcPct val="90000"/>
              </a:lnSpc>
              <a:spcBef>
                <a:spcPct val="0"/>
              </a:spcBef>
              <a:spcAft>
                <a:spcPct val="35000"/>
              </a:spcAft>
            </a:pPr>
            <a:r>
              <a:rPr lang="en-US" sz="2000" dirty="0">
                <a:solidFill>
                  <a:schemeClr val="bg1"/>
                </a:solidFill>
                <a:cs typeface="Times New Roman" panose="02020603050405020304" pitchFamily="18" charset="0"/>
              </a:rPr>
              <a:t>Ý </a:t>
            </a:r>
            <a:r>
              <a:rPr lang="en-US" sz="2000" dirty="0" err="1">
                <a:solidFill>
                  <a:schemeClr val="bg1"/>
                </a:solidFill>
                <a:cs typeface="Times New Roman" panose="02020603050405020304" pitchFamily="18" charset="0"/>
              </a:rPr>
              <a:t>thức</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là</a:t>
            </a:r>
            <a:r>
              <a:rPr lang="en-US" sz="2000" dirty="0">
                <a:solidFill>
                  <a:schemeClr val="bg1"/>
                </a:solidFill>
                <a:cs typeface="Times New Roman" panose="02020603050405020304" pitchFamily="18" charset="0"/>
              </a:rPr>
              <a:t> </a:t>
            </a:r>
            <a:r>
              <a:rPr lang="en-US" sz="2000" i="1" u="sng" dirty="0" err="1">
                <a:solidFill>
                  <a:schemeClr val="bg1"/>
                </a:solidFill>
                <a:cs typeface="Times New Roman" panose="02020603050405020304" pitchFamily="18" charset="0"/>
              </a:rPr>
              <a:t>hình</a:t>
            </a:r>
            <a:r>
              <a:rPr lang="en-US" sz="2000" i="1" u="sng" dirty="0">
                <a:solidFill>
                  <a:schemeClr val="bg1"/>
                </a:solidFill>
                <a:cs typeface="Times New Roman" panose="02020603050405020304" pitchFamily="18" charset="0"/>
              </a:rPr>
              <a:t> </a:t>
            </a:r>
            <a:r>
              <a:rPr lang="en-US" sz="2000" i="1" u="sng" dirty="0" err="1">
                <a:solidFill>
                  <a:schemeClr val="bg1"/>
                </a:solidFill>
                <a:cs typeface="Times New Roman" panose="02020603050405020304" pitchFamily="18" charset="0"/>
              </a:rPr>
              <a:t>ảnh</a:t>
            </a:r>
            <a:r>
              <a:rPr lang="en-US" sz="2000" i="1" u="sng"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chủ</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quan</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của</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thế</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giới</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khách</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quan</a:t>
            </a:r>
            <a:endParaRPr lang="en-US" sz="2000" dirty="0">
              <a:solidFill>
                <a:schemeClr val="bg1"/>
              </a:solidFill>
              <a:cs typeface="Times New Roman" panose="02020603050405020304" pitchFamily="18" charset="0"/>
            </a:endParaRPr>
          </a:p>
        </p:txBody>
      </p:sp>
      <p:sp>
        <p:nvSpPr>
          <p:cNvPr id="11" name="TextBox 6"/>
          <p:cNvSpPr txBox="1">
            <a:spLocks noChangeArrowheads="1"/>
          </p:cNvSpPr>
          <p:nvPr/>
        </p:nvSpPr>
        <p:spPr bwMode="auto">
          <a:xfrm>
            <a:off x="-885375" y="1198179"/>
            <a:ext cx="558801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altLang="en-US" sz="2800" b="1" dirty="0">
                <a:latin typeface="+mj-lt"/>
                <a:cs typeface="Times New Roman" panose="02020603050405020304" pitchFamily="18" charset="0"/>
              </a:rPr>
              <a:t>b. </a:t>
            </a:r>
            <a:r>
              <a:rPr lang="en-US" altLang="en-US" sz="2800" b="1" dirty="0" err="1">
                <a:latin typeface="+mj-lt"/>
                <a:cs typeface="Times New Roman" panose="02020603050405020304" pitchFamily="18" charset="0"/>
              </a:rPr>
              <a:t>Bản</a:t>
            </a:r>
            <a:r>
              <a:rPr lang="en-US" altLang="en-US" sz="2800" b="1" dirty="0">
                <a:latin typeface="+mj-lt"/>
                <a:cs typeface="Times New Roman" panose="02020603050405020304" pitchFamily="18" charset="0"/>
              </a:rPr>
              <a:t> </a:t>
            </a:r>
            <a:r>
              <a:rPr lang="en-US" altLang="en-US" sz="2800" b="1" dirty="0" err="1">
                <a:latin typeface="+mj-lt"/>
                <a:cs typeface="Times New Roman" panose="02020603050405020304" pitchFamily="18" charset="0"/>
              </a:rPr>
              <a:t>chất</a:t>
            </a:r>
            <a:r>
              <a:rPr lang="en-US" altLang="en-US" sz="2800" b="1" dirty="0">
                <a:latin typeface="+mj-lt"/>
                <a:cs typeface="Times New Roman" panose="02020603050405020304" pitchFamily="18" charset="0"/>
              </a:rPr>
              <a:t> </a:t>
            </a:r>
            <a:r>
              <a:rPr lang="en-US" altLang="en-US" sz="2800" b="1" dirty="0" err="1">
                <a:latin typeface="+mj-lt"/>
                <a:cs typeface="Times New Roman" panose="02020603050405020304" pitchFamily="18" charset="0"/>
              </a:rPr>
              <a:t>của</a:t>
            </a:r>
            <a:r>
              <a:rPr lang="en-US" altLang="en-US" sz="2800" b="1" dirty="0">
                <a:latin typeface="+mj-lt"/>
                <a:cs typeface="Times New Roman" panose="02020603050405020304" pitchFamily="18" charset="0"/>
              </a:rPr>
              <a:t> ý </a:t>
            </a:r>
            <a:r>
              <a:rPr lang="en-US" altLang="en-US" sz="2800" b="1" dirty="0" err="1">
                <a:latin typeface="+mj-lt"/>
                <a:cs typeface="Times New Roman" panose="02020603050405020304" pitchFamily="18" charset="0"/>
              </a:rPr>
              <a:t>thức</a:t>
            </a:r>
            <a:endParaRPr lang="en-US" altLang="en-US" sz="2800" b="1" dirty="0">
              <a:latin typeface="+mj-lt"/>
              <a:cs typeface="Times New Roman" panose="02020603050405020304" pitchFamily="18" charset="0"/>
            </a:endParaRPr>
          </a:p>
        </p:txBody>
      </p:sp>
      <p:pic>
        <p:nvPicPr>
          <p:cNvPr id="1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52218831"/>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12192000" cy="6857999"/>
          </a:xfrm>
          <a:prstGeom prst="rect">
            <a:avLst/>
          </a:prstGeom>
        </p:spPr>
      </p:pic>
      <p:sp>
        <p:nvSpPr>
          <p:cNvPr id="3" name="Text Box 2"/>
          <p:cNvSpPr txBox="1">
            <a:spLocks noChangeArrowheads="1"/>
          </p:cNvSpPr>
          <p:nvPr/>
        </p:nvSpPr>
        <p:spPr bwMode="auto">
          <a:xfrm>
            <a:off x="2362200" y="1350258"/>
            <a:ext cx="8265694" cy="83099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ts val="0"/>
              </a:spcBef>
              <a:spcAft>
                <a:spcPct val="0"/>
              </a:spcAft>
              <a:buClrTx/>
              <a:buFont typeface="Wingdings" panose="05000000000000000000" pitchFamily="2" charset="2"/>
              <a:buChar char="q"/>
            </a:pPr>
            <a:r>
              <a:rPr lang="en-US" sz="2400" b="1" dirty="0">
                <a:solidFill>
                  <a:srgbClr val="000000"/>
                </a:solidFill>
                <a:ea typeface="SimSun" panose="02010600030101010101" pitchFamily="2" charset="-122"/>
                <a:cs typeface="Arial" panose="020B0604020202020204" pitchFamily="34" charset="0"/>
              </a:rPr>
              <a:t> Ý </a:t>
            </a:r>
            <a:r>
              <a:rPr lang="en-US" sz="2400" b="1" dirty="0" err="1">
                <a:solidFill>
                  <a:srgbClr val="000000"/>
                </a:solidFill>
                <a:ea typeface="SimSun" panose="02010600030101010101" pitchFamily="2" charset="-122"/>
                <a:cs typeface="Arial" panose="020B0604020202020204" pitchFamily="34" charset="0"/>
              </a:rPr>
              <a:t>thức</a:t>
            </a:r>
            <a:r>
              <a:rPr lang="en-US" sz="2400" b="1" dirty="0">
                <a:solidFill>
                  <a:srgbClr val="000000"/>
                </a:solidFill>
                <a:ea typeface="SimSun" panose="02010600030101010101" pitchFamily="2" charset="-122"/>
                <a:cs typeface="Arial" panose="020B0604020202020204" pitchFamily="34" charset="0"/>
              </a:rPr>
              <a:t> </a:t>
            </a:r>
            <a:r>
              <a:rPr lang="en-US" sz="2400" b="1" dirty="0" err="1">
                <a:solidFill>
                  <a:srgbClr val="000000"/>
                </a:solidFill>
                <a:ea typeface="SimSun" panose="02010600030101010101" pitchFamily="2" charset="-122"/>
                <a:cs typeface="Arial" panose="020B0604020202020204" pitchFamily="34" charset="0"/>
              </a:rPr>
              <a:t>là</a:t>
            </a:r>
            <a:r>
              <a:rPr lang="en-US" sz="2400" b="1" dirty="0">
                <a:solidFill>
                  <a:srgbClr val="000000"/>
                </a:solidFill>
                <a:ea typeface="SimSun" panose="02010600030101010101" pitchFamily="2" charset="-122"/>
                <a:cs typeface="Arial" panose="020B0604020202020204" pitchFamily="34" charset="0"/>
              </a:rPr>
              <a:t> </a:t>
            </a:r>
            <a:r>
              <a:rPr lang="en-US" sz="2400" b="1" dirty="0" err="1">
                <a:solidFill>
                  <a:srgbClr val="000000"/>
                </a:solidFill>
                <a:ea typeface="SimSun" panose="02010600030101010101" pitchFamily="2" charset="-122"/>
                <a:cs typeface="Arial" panose="020B0604020202020204" pitchFamily="34" charset="0"/>
              </a:rPr>
              <a:t>quá</a:t>
            </a:r>
            <a:r>
              <a:rPr lang="en-US" sz="2400" b="1" dirty="0">
                <a:solidFill>
                  <a:srgbClr val="000000"/>
                </a:solidFill>
                <a:ea typeface="SimSun" panose="02010600030101010101" pitchFamily="2" charset="-122"/>
                <a:cs typeface="Arial" panose="020B0604020202020204" pitchFamily="34" charset="0"/>
              </a:rPr>
              <a:t> </a:t>
            </a:r>
            <a:r>
              <a:rPr lang="en-US" sz="2400" b="1" dirty="0" err="1">
                <a:solidFill>
                  <a:srgbClr val="000000"/>
                </a:solidFill>
                <a:ea typeface="SimSun" panose="02010600030101010101" pitchFamily="2" charset="-122"/>
                <a:cs typeface="Arial" panose="020B0604020202020204" pitchFamily="34" charset="0"/>
              </a:rPr>
              <a:t>trình</a:t>
            </a:r>
            <a:r>
              <a:rPr lang="en-US" sz="2400" b="1" dirty="0">
                <a:solidFill>
                  <a:srgbClr val="000000"/>
                </a:solidFill>
                <a:ea typeface="SimSun" panose="02010600030101010101" pitchFamily="2" charset="-122"/>
                <a:cs typeface="Arial" panose="020B0604020202020204" pitchFamily="34" charset="0"/>
              </a:rPr>
              <a:t> </a:t>
            </a:r>
            <a:r>
              <a:rPr lang="en-US" sz="2400" b="1" dirty="0" err="1">
                <a:solidFill>
                  <a:srgbClr val="000000"/>
                </a:solidFill>
                <a:ea typeface="SimSun" panose="02010600030101010101" pitchFamily="2" charset="-122"/>
                <a:cs typeface="Arial" panose="020B0604020202020204" pitchFamily="34" charset="0"/>
              </a:rPr>
              <a:t>phản</a:t>
            </a:r>
            <a:r>
              <a:rPr lang="en-US" sz="2400" b="1" dirty="0">
                <a:solidFill>
                  <a:srgbClr val="000000"/>
                </a:solidFill>
                <a:ea typeface="SimSun" panose="02010600030101010101" pitchFamily="2" charset="-122"/>
                <a:cs typeface="Arial" panose="020B0604020202020204" pitchFamily="34" charset="0"/>
              </a:rPr>
              <a:t> </a:t>
            </a:r>
            <a:r>
              <a:rPr lang="en-US" sz="2400" b="1" dirty="0" err="1">
                <a:solidFill>
                  <a:srgbClr val="000000"/>
                </a:solidFill>
                <a:ea typeface="SimSun" panose="02010600030101010101" pitchFamily="2" charset="-122"/>
                <a:cs typeface="Arial" panose="020B0604020202020204" pitchFamily="34" charset="0"/>
              </a:rPr>
              <a:t>ánh</a:t>
            </a:r>
            <a:r>
              <a:rPr lang="en-US" sz="2400" b="1" dirty="0">
                <a:solidFill>
                  <a:srgbClr val="000000"/>
                </a:solidFill>
                <a:ea typeface="SimSun" panose="02010600030101010101" pitchFamily="2" charset="-122"/>
                <a:cs typeface="Arial" panose="020B0604020202020204" pitchFamily="34" charset="0"/>
              </a:rPr>
              <a:t> </a:t>
            </a:r>
            <a:r>
              <a:rPr lang="en-US" sz="2400" b="1" dirty="0" err="1">
                <a:solidFill>
                  <a:srgbClr val="000000"/>
                </a:solidFill>
                <a:ea typeface="SimSun" panose="02010600030101010101" pitchFamily="2" charset="-122"/>
                <a:cs typeface="Arial" panose="020B0604020202020204" pitchFamily="34" charset="0"/>
              </a:rPr>
              <a:t>tích</a:t>
            </a:r>
            <a:r>
              <a:rPr lang="en-US" sz="2400" b="1" dirty="0">
                <a:solidFill>
                  <a:srgbClr val="000000"/>
                </a:solidFill>
                <a:ea typeface="SimSun" panose="02010600030101010101" pitchFamily="2" charset="-122"/>
                <a:cs typeface="Arial" panose="020B0604020202020204" pitchFamily="34" charset="0"/>
              </a:rPr>
              <a:t> </a:t>
            </a:r>
            <a:r>
              <a:rPr lang="en-US" sz="2400" b="1" dirty="0" err="1">
                <a:solidFill>
                  <a:srgbClr val="000000"/>
                </a:solidFill>
                <a:ea typeface="SimSun" panose="02010600030101010101" pitchFamily="2" charset="-122"/>
                <a:cs typeface="Arial" panose="020B0604020202020204" pitchFamily="34" charset="0"/>
              </a:rPr>
              <a:t>cực</a:t>
            </a:r>
            <a:r>
              <a:rPr lang="en-US" sz="2400" b="1" dirty="0">
                <a:solidFill>
                  <a:srgbClr val="000000"/>
                </a:solidFill>
                <a:ea typeface="SimSun" panose="02010600030101010101" pitchFamily="2" charset="-122"/>
                <a:cs typeface="Arial" panose="020B0604020202020204" pitchFamily="34" charset="0"/>
              </a:rPr>
              <a:t>, </a:t>
            </a:r>
            <a:r>
              <a:rPr lang="en-US" sz="2400" b="1" dirty="0" err="1">
                <a:solidFill>
                  <a:srgbClr val="000000"/>
                </a:solidFill>
                <a:ea typeface="SimSun" panose="02010600030101010101" pitchFamily="2" charset="-122"/>
                <a:cs typeface="Arial" panose="020B0604020202020204" pitchFamily="34" charset="0"/>
              </a:rPr>
              <a:t>sáng</a:t>
            </a:r>
            <a:r>
              <a:rPr lang="en-US" sz="2400" b="1" dirty="0">
                <a:solidFill>
                  <a:srgbClr val="000000"/>
                </a:solidFill>
                <a:ea typeface="SimSun" panose="02010600030101010101" pitchFamily="2" charset="-122"/>
                <a:cs typeface="Arial" panose="020B0604020202020204" pitchFamily="34" charset="0"/>
              </a:rPr>
              <a:t> </a:t>
            </a:r>
            <a:r>
              <a:rPr lang="en-US" sz="2400" b="1" dirty="0" err="1">
                <a:solidFill>
                  <a:srgbClr val="000000"/>
                </a:solidFill>
                <a:ea typeface="SimSun" panose="02010600030101010101" pitchFamily="2" charset="-122"/>
                <a:cs typeface="Arial" panose="020B0604020202020204" pitchFamily="34" charset="0"/>
              </a:rPr>
              <a:t>tạo</a:t>
            </a:r>
            <a:r>
              <a:rPr lang="en-US" sz="2400" b="1" dirty="0">
                <a:solidFill>
                  <a:srgbClr val="000000"/>
                </a:solidFill>
                <a:ea typeface="SimSun" panose="02010600030101010101" pitchFamily="2" charset="-122"/>
                <a:cs typeface="Arial" panose="020B0604020202020204" pitchFamily="34" charset="0"/>
              </a:rPr>
              <a:t> HTKQ </a:t>
            </a:r>
            <a:r>
              <a:rPr lang="en-US" sz="2400" b="1" dirty="0" err="1">
                <a:solidFill>
                  <a:srgbClr val="000000"/>
                </a:solidFill>
                <a:ea typeface="SimSun" panose="02010600030101010101" pitchFamily="2" charset="-122"/>
                <a:cs typeface="Arial" panose="020B0604020202020204" pitchFamily="34" charset="0"/>
              </a:rPr>
              <a:t>của</a:t>
            </a:r>
            <a:r>
              <a:rPr lang="en-US" sz="2400" b="1" dirty="0">
                <a:solidFill>
                  <a:srgbClr val="000000"/>
                </a:solidFill>
                <a:ea typeface="SimSun" panose="02010600030101010101" pitchFamily="2" charset="-122"/>
                <a:cs typeface="Arial" panose="020B0604020202020204" pitchFamily="34" charset="0"/>
              </a:rPr>
              <a:t> </a:t>
            </a:r>
            <a:r>
              <a:rPr lang="en-US" sz="2400" b="1" dirty="0" err="1">
                <a:solidFill>
                  <a:srgbClr val="000000"/>
                </a:solidFill>
                <a:ea typeface="SimSun" panose="02010600030101010101" pitchFamily="2" charset="-122"/>
                <a:cs typeface="Arial" panose="020B0604020202020204" pitchFamily="34" charset="0"/>
              </a:rPr>
              <a:t>óc</a:t>
            </a:r>
            <a:r>
              <a:rPr lang="en-US" sz="2400" b="1" dirty="0">
                <a:solidFill>
                  <a:srgbClr val="000000"/>
                </a:solidFill>
                <a:ea typeface="SimSun" panose="02010600030101010101" pitchFamily="2" charset="-122"/>
                <a:cs typeface="Arial" panose="020B0604020202020204" pitchFamily="34" charset="0"/>
              </a:rPr>
              <a:t> </a:t>
            </a:r>
            <a:r>
              <a:rPr lang="en-US" sz="2400" b="1" dirty="0" err="1">
                <a:solidFill>
                  <a:srgbClr val="000000"/>
                </a:solidFill>
                <a:ea typeface="SimSun" panose="02010600030101010101" pitchFamily="2" charset="-122"/>
                <a:cs typeface="Arial" panose="020B0604020202020204" pitchFamily="34" charset="0"/>
              </a:rPr>
              <a:t>người</a:t>
            </a:r>
            <a:endParaRPr lang="en-US" sz="2400" b="1" dirty="0">
              <a:solidFill>
                <a:srgbClr val="000000"/>
              </a:solidFill>
              <a:ea typeface="SimSun" panose="02010600030101010101" pitchFamily="2" charset="-122"/>
              <a:cs typeface="Arial" panose="020B0604020202020204" pitchFamily="34" charset="0"/>
            </a:endParaRPr>
          </a:p>
        </p:txBody>
      </p:sp>
      <p:graphicFrame>
        <p:nvGraphicFramePr>
          <p:cNvPr id="4" name="Diagram 3"/>
          <p:cNvGraphicFramePr/>
          <p:nvPr>
            <p:extLst>
              <p:ext uri="{D42A27DB-BD31-4B8C-83A1-F6EECF244321}">
                <p14:modId xmlns:p14="http://schemas.microsoft.com/office/powerpoint/2010/main" val="2674120734"/>
              </p:ext>
            </p:extLst>
          </p:nvPr>
        </p:nvGraphicFramePr>
        <p:xfrm>
          <a:off x="2332244" y="2667000"/>
          <a:ext cx="9139988" cy="344233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Rectangle 4"/>
          <p:cNvSpPr/>
          <p:nvPr/>
        </p:nvSpPr>
        <p:spPr>
          <a:xfrm>
            <a:off x="3886200" y="2181255"/>
            <a:ext cx="6489277" cy="400110"/>
          </a:xfrm>
          <a:prstGeom prst="rect">
            <a:avLst/>
          </a:prstGeom>
        </p:spPr>
        <p:txBody>
          <a:bodyPr wrap="none">
            <a:spAutoFit/>
          </a:bodyPr>
          <a:lstStyle/>
          <a:p>
            <a:r>
              <a:rPr lang="en-US" sz="2000" dirty="0" err="1">
                <a:solidFill>
                  <a:srgbClr val="FF0066"/>
                </a:solidFill>
              </a:rPr>
              <a:t>Sự</a:t>
            </a:r>
            <a:r>
              <a:rPr lang="en-US" sz="2000" dirty="0">
                <a:solidFill>
                  <a:srgbClr val="FF0066"/>
                </a:solidFill>
              </a:rPr>
              <a:t> </a:t>
            </a:r>
            <a:r>
              <a:rPr lang="en-US" sz="2000" dirty="0" err="1">
                <a:solidFill>
                  <a:srgbClr val="FF0066"/>
                </a:solidFill>
              </a:rPr>
              <a:t>phản</a:t>
            </a:r>
            <a:r>
              <a:rPr lang="en-US" sz="2000" dirty="0">
                <a:solidFill>
                  <a:srgbClr val="FF0066"/>
                </a:solidFill>
              </a:rPr>
              <a:t> </a:t>
            </a:r>
            <a:r>
              <a:rPr lang="en-US" sz="2000" dirty="0" err="1">
                <a:solidFill>
                  <a:srgbClr val="FF0066"/>
                </a:solidFill>
              </a:rPr>
              <a:t>ánh</a:t>
            </a:r>
            <a:r>
              <a:rPr lang="en-US" sz="2000" dirty="0">
                <a:solidFill>
                  <a:srgbClr val="FF0066"/>
                </a:solidFill>
              </a:rPr>
              <a:t> ý </a:t>
            </a:r>
            <a:r>
              <a:rPr lang="en-US" sz="2000" dirty="0" err="1">
                <a:solidFill>
                  <a:srgbClr val="FF0066"/>
                </a:solidFill>
              </a:rPr>
              <a:t>thức</a:t>
            </a:r>
            <a:r>
              <a:rPr lang="en-US" sz="2000" dirty="0">
                <a:solidFill>
                  <a:srgbClr val="FF0066"/>
                </a:solidFill>
              </a:rPr>
              <a:t> </a:t>
            </a:r>
            <a:r>
              <a:rPr lang="en-US" sz="2000" dirty="0" err="1">
                <a:solidFill>
                  <a:srgbClr val="FF0066"/>
                </a:solidFill>
              </a:rPr>
              <a:t>là</a:t>
            </a:r>
            <a:r>
              <a:rPr lang="en-US" sz="2000" dirty="0">
                <a:solidFill>
                  <a:srgbClr val="FF0066"/>
                </a:solidFill>
              </a:rPr>
              <a:t> </a:t>
            </a:r>
            <a:r>
              <a:rPr lang="en-US" sz="2000" dirty="0" err="1">
                <a:solidFill>
                  <a:srgbClr val="FF0066"/>
                </a:solidFill>
              </a:rPr>
              <a:t>quá</a:t>
            </a:r>
            <a:r>
              <a:rPr lang="en-US" sz="2000" dirty="0">
                <a:solidFill>
                  <a:srgbClr val="FF0066"/>
                </a:solidFill>
              </a:rPr>
              <a:t> </a:t>
            </a:r>
            <a:r>
              <a:rPr lang="en-US" sz="2000" dirty="0" err="1">
                <a:solidFill>
                  <a:srgbClr val="FF0066"/>
                </a:solidFill>
              </a:rPr>
              <a:t>trình</a:t>
            </a:r>
            <a:r>
              <a:rPr lang="en-US" sz="2000" dirty="0">
                <a:solidFill>
                  <a:srgbClr val="FF0066"/>
                </a:solidFill>
              </a:rPr>
              <a:t> </a:t>
            </a:r>
            <a:r>
              <a:rPr lang="en-US" sz="2000" dirty="0" err="1">
                <a:solidFill>
                  <a:srgbClr val="FF0066"/>
                </a:solidFill>
              </a:rPr>
              <a:t>thống</a:t>
            </a:r>
            <a:r>
              <a:rPr lang="en-US" sz="2000" dirty="0">
                <a:solidFill>
                  <a:srgbClr val="FF0066"/>
                </a:solidFill>
              </a:rPr>
              <a:t> </a:t>
            </a:r>
            <a:r>
              <a:rPr lang="en-US" sz="2000" dirty="0" err="1">
                <a:solidFill>
                  <a:srgbClr val="FF0066"/>
                </a:solidFill>
              </a:rPr>
              <a:t>nhất</a:t>
            </a:r>
            <a:r>
              <a:rPr lang="en-US" sz="2000" dirty="0">
                <a:solidFill>
                  <a:srgbClr val="FF0066"/>
                </a:solidFill>
              </a:rPr>
              <a:t> </a:t>
            </a:r>
            <a:r>
              <a:rPr lang="en-US" sz="2000" dirty="0" err="1">
                <a:solidFill>
                  <a:srgbClr val="FF0066"/>
                </a:solidFill>
              </a:rPr>
              <a:t>của</a:t>
            </a:r>
            <a:r>
              <a:rPr lang="en-US" sz="2000" dirty="0">
                <a:solidFill>
                  <a:srgbClr val="FF0066"/>
                </a:solidFill>
              </a:rPr>
              <a:t> </a:t>
            </a:r>
            <a:r>
              <a:rPr lang="en-US" sz="2000" dirty="0" err="1">
                <a:solidFill>
                  <a:srgbClr val="FF0066"/>
                </a:solidFill>
              </a:rPr>
              <a:t>ba</a:t>
            </a:r>
            <a:r>
              <a:rPr lang="en-US" sz="2000" dirty="0">
                <a:solidFill>
                  <a:srgbClr val="FF0066"/>
                </a:solidFill>
              </a:rPr>
              <a:t> </a:t>
            </a:r>
            <a:r>
              <a:rPr lang="en-US" sz="2000" dirty="0" err="1" smtClean="0">
                <a:solidFill>
                  <a:srgbClr val="FF0066"/>
                </a:solidFill>
              </a:rPr>
              <a:t>mặt</a:t>
            </a:r>
            <a:r>
              <a:rPr lang="en-US" sz="2000" dirty="0" smtClean="0">
                <a:solidFill>
                  <a:srgbClr val="FF0066"/>
                </a:solidFill>
              </a:rPr>
              <a:t>:</a:t>
            </a:r>
            <a:endParaRPr lang="en-US" sz="2000" dirty="0">
              <a:solidFill>
                <a:srgbClr val="FF0066"/>
              </a:solidFill>
            </a:endParaRPr>
          </a:p>
        </p:txBody>
      </p:sp>
      <p:pic>
        <p:nvPicPr>
          <p:cNvPr id="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240631964"/>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667896"/>
            <a:ext cx="12096206" cy="2190103"/>
          </a:xfrm>
          <a:prstGeom prst="rect">
            <a:avLst/>
          </a:prstGeom>
        </p:spPr>
      </p:pic>
      <p:pic>
        <p:nvPicPr>
          <p:cNvPr id="3" name="Picture 2"/>
          <p:cNvPicPr>
            <a:picLocks noChangeAspect="1"/>
          </p:cNvPicPr>
          <p:nvPr/>
        </p:nvPicPr>
        <p:blipFill>
          <a:blip r:embed="rId3"/>
          <a:stretch>
            <a:fillRect/>
          </a:stretch>
        </p:blipFill>
        <p:spPr>
          <a:xfrm>
            <a:off x="273102" y="1387734"/>
            <a:ext cx="3401863" cy="4248954"/>
          </a:xfrm>
          <a:prstGeom prst="rect">
            <a:avLst/>
          </a:prstGeom>
        </p:spPr>
      </p:pic>
      <p:sp>
        <p:nvSpPr>
          <p:cNvPr id="4" name="Cloud Callout 3"/>
          <p:cNvSpPr/>
          <p:nvPr/>
        </p:nvSpPr>
        <p:spPr>
          <a:xfrm>
            <a:off x="4641056" y="3048000"/>
            <a:ext cx="3671887" cy="1187809"/>
          </a:xfrm>
          <a:prstGeom prst="cloudCallout">
            <a:avLst>
              <a:gd name="adj1" fmla="val -23186"/>
              <a:gd name="adj2" fmla="val 76618"/>
            </a:avLst>
          </a:prstGeom>
          <a:noFill/>
          <a:ln w="19050" cap="flat" cmpd="sng" algn="ctr">
            <a:solidFill>
              <a:srgbClr val="727CA3">
                <a:shade val="50000"/>
              </a:srgbClr>
            </a:solid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3200" b="1" i="0" u="none" strike="noStrike" kern="0" cap="none" spc="0" normalizeH="0" baseline="0" noProof="0" dirty="0" err="1">
                <a:ln>
                  <a:noFill/>
                </a:ln>
                <a:solidFill>
                  <a:srgbClr val="660033"/>
                </a:solidFill>
                <a:effectLst/>
                <a:uLnTx/>
                <a:uFillTx/>
                <a:latin typeface="Times New Roman" panose="02020603050405020304" pitchFamily="18" charset="0"/>
                <a:cs typeface="Times New Roman" panose="02020603050405020304" pitchFamily="18" charset="0"/>
              </a:rPr>
              <a:t>Nêu</a:t>
            </a:r>
            <a:r>
              <a:rPr kumimoji="0" lang="en-US" sz="3200" b="1" i="0" u="none" strike="noStrike" kern="0" cap="none" spc="0" normalizeH="0" baseline="0" noProof="0" dirty="0">
                <a:ln>
                  <a:noFill/>
                </a:ln>
                <a:solidFill>
                  <a:srgbClr val="660033"/>
                </a:solidFill>
                <a:effectLst/>
                <a:uLnTx/>
                <a:uFillTx/>
                <a:latin typeface="Times New Roman" panose="02020603050405020304" pitchFamily="18" charset="0"/>
                <a:cs typeface="Times New Roman" panose="02020603050405020304" pitchFamily="18" charset="0"/>
              </a:rPr>
              <a:t> </a:t>
            </a:r>
            <a:r>
              <a:rPr kumimoji="0" lang="en-US" sz="3200" b="1" i="0" u="none" strike="noStrike" kern="0" cap="none" spc="0" normalizeH="0" baseline="0" noProof="0" dirty="0" err="1">
                <a:ln>
                  <a:noFill/>
                </a:ln>
                <a:solidFill>
                  <a:srgbClr val="660033"/>
                </a:solidFill>
                <a:effectLst/>
                <a:uLnTx/>
                <a:uFillTx/>
                <a:latin typeface="Times New Roman" panose="02020603050405020304" pitchFamily="18" charset="0"/>
                <a:cs typeface="Times New Roman" panose="02020603050405020304" pitchFamily="18" charset="0"/>
              </a:rPr>
              <a:t>ví</a:t>
            </a:r>
            <a:r>
              <a:rPr kumimoji="0" lang="en-US" sz="3200" b="1" i="0" u="none" strike="noStrike" kern="0" cap="none" spc="0" normalizeH="0" baseline="0" noProof="0" dirty="0">
                <a:ln>
                  <a:noFill/>
                </a:ln>
                <a:solidFill>
                  <a:srgbClr val="660033"/>
                </a:solidFill>
                <a:effectLst/>
                <a:uLnTx/>
                <a:uFillTx/>
                <a:latin typeface="Times New Roman" panose="02020603050405020304" pitchFamily="18" charset="0"/>
                <a:cs typeface="Times New Roman" panose="02020603050405020304" pitchFamily="18" charset="0"/>
              </a:rPr>
              <a:t> </a:t>
            </a:r>
            <a:r>
              <a:rPr kumimoji="0" lang="en-US" sz="3200" b="1" i="0" u="none" strike="noStrike" kern="0" cap="none" spc="0" normalizeH="0" baseline="0" noProof="0" dirty="0" err="1">
                <a:ln>
                  <a:noFill/>
                </a:ln>
                <a:solidFill>
                  <a:srgbClr val="660033"/>
                </a:solidFill>
                <a:effectLst/>
                <a:uLnTx/>
                <a:uFillTx/>
                <a:latin typeface="Times New Roman" panose="02020603050405020304" pitchFamily="18" charset="0"/>
                <a:cs typeface="Times New Roman" panose="02020603050405020304" pitchFamily="18" charset="0"/>
              </a:rPr>
              <a:t>dụ</a:t>
            </a:r>
            <a:r>
              <a:rPr kumimoji="0" lang="en-US" sz="3200" b="1" i="0" u="none" strike="noStrike" kern="0" cap="none" spc="0" normalizeH="0" baseline="0" noProof="0" dirty="0">
                <a:ln>
                  <a:noFill/>
                </a:ln>
                <a:solidFill>
                  <a:srgbClr val="660033"/>
                </a:solidFill>
                <a:effectLst/>
                <a:uLnTx/>
                <a:uFillTx/>
                <a:latin typeface="Times New Roman" panose="02020603050405020304" pitchFamily="18" charset="0"/>
                <a:cs typeface="Times New Roman" panose="02020603050405020304" pitchFamily="18" charset="0"/>
              </a:rPr>
              <a:t>:</a:t>
            </a:r>
          </a:p>
        </p:txBody>
      </p:sp>
      <p:pic>
        <p:nvPicPr>
          <p:cNvPr id="5" name="Picture 3" descr="C:\Users\Administrator\Pictures\download (1).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88433" y="3274795"/>
            <a:ext cx="1858243" cy="32190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6" name="Flowchart: Process 5"/>
          <p:cNvSpPr/>
          <p:nvPr/>
        </p:nvSpPr>
        <p:spPr>
          <a:xfrm>
            <a:off x="3200400" y="4667896"/>
            <a:ext cx="3276600" cy="852708"/>
          </a:xfrm>
          <a:prstGeom prst="flowChartProcess">
            <a:avLst/>
          </a:prstGeom>
          <a:solidFill>
            <a:srgbClr val="000099"/>
          </a:solidFill>
          <a:ln w="19050" cap="flat" cmpd="sng" algn="ctr">
            <a:solidFill>
              <a:srgbClr val="727CA3">
                <a:shade val="50000"/>
              </a:srgbClr>
            </a:solid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3200" b="1" i="0" u="none" strike="noStrike" kern="0" cap="none" spc="0" normalizeH="0" baseline="0" noProof="0">
                <a:ln>
                  <a:noFill/>
                </a:ln>
                <a:solidFill>
                  <a:srgbClr val="FFFFFF"/>
                </a:solidFill>
                <a:effectLst/>
                <a:uLnTx/>
                <a:uFillTx/>
                <a:latin typeface="Tahoma" pitchFamily="34" charset="0"/>
                <a:cs typeface="Tahoma" pitchFamily="34" charset="0"/>
              </a:rPr>
              <a:t>Giải thích?</a:t>
            </a:r>
          </a:p>
        </p:txBody>
      </p:sp>
      <p:sp>
        <p:nvSpPr>
          <p:cNvPr id="7" name="Right Arrow 6"/>
          <p:cNvSpPr/>
          <p:nvPr/>
        </p:nvSpPr>
        <p:spPr>
          <a:xfrm>
            <a:off x="6498791" y="4884304"/>
            <a:ext cx="2441575" cy="304538"/>
          </a:xfrm>
          <a:prstGeom prst="rightArrow">
            <a:avLst/>
          </a:prstGeom>
          <a:solidFill>
            <a:srgbClr val="FF0000"/>
          </a:solidFill>
          <a:ln w="19050" cap="flat" cmpd="sng" algn="ctr">
            <a:solidFill>
              <a:srgbClr val="727CA3">
                <a:shade val="50000"/>
              </a:srgbClr>
            </a:solid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Gill Sans MT"/>
            </a:endParaRPr>
          </a:p>
        </p:txBody>
      </p:sp>
      <p:sp>
        <p:nvSpPr>
          <p:cNvPr id="8" name="Rectangle 7"/>
          <p:cNvSpPr>
            <a:spLocks noChangeArrowheads="1"/>
          </p:cNvSpPr>
          <p:nvPr/>
        </p:nvSpPr>
        <p:spPr bwMode="auto">
          <a:xfrm>
            <a:off x="3796432" y="1387734"/>
            <a:ext cx="7846291" cy="1569660"/>
          </a:xfrm>
          <a:prstGeom prst="rect">
            <a:avLst/>
          </a:prstGeom>
          <a:solidFill>
            <a:srgbClr val="FFFFFF"/>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spAutoFit/>
          </a:bodyPr>
          <a:lstStyle/>
          <a:p>
            <a:pPr algn="ctr">
              <a:defRPr/>
            </a:pPr>
            <a:r>
              <a:rPr lang="en-US" sz="3200"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Từ</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hiểu</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biết</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hiện</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thực</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khách</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quan</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ý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thức</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đã</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sáng</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tạo</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lại</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hiện</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thực</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theo</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nhu</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cầu</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của</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thực</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tiễn</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xã</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3200" i="1" kern="0"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hội</a:t>
            </a:r>
            <a:r>
              <a:rPr lang="en-US" sz="3200" i="1" kern="0"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a:t>
            </a:r>
          </a:p>
        </p:txBody>
      </p:sp>
      <p:pic>
        <p:nvPicPr>
          <p:cNvPr id="9"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514839049"/>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7279" y="0"/>
            <a:ext cx="12192000" cy="6858000"/>
          </a:xfrm>
          <a:prstGeom prst="rect">
            <a:avLst/>
          </a:prstGeom>
        </p:spPr>
      </p:pic>
      <p:grpSp>
        <p:nvGrpSpPr>
          <p:cNvPr id="3" name="Group 3"/>
          <p:cNvGrpSpPr>
            <a:grpSpLocks/>
          </p:cNvGrpSpPr>
          <p:nvPr/>
        </p:nvGrpSpPr>
        <p:grpSpPr bwMode="auto">
          <a:xfrm>
            <a:off x="1704728" y="2032549"/>
            <a:ext cx="8915399" cy="4799013"/>
            <a:chOff x="528" y="1248"/>
            <a:chExt cx="4656" cy="2179"/>
          </a:xfrm>
        </p:grpSpPr>
        <p:grpSp>
          <p:nvGrpSpPr>
            <p:cNvPr id="4" name="Group 4"/>
            <p:cNvGrpSpPr>
              <a:grpSpLocks/>
            </p:cNvGrpSpPr>
            <p:nvPr/>
          </p:nvGrpSpPr>
          <p:grpSpPr bwMode="auto">
            <a:xfrm>
              <a:off x="1824" y="1248"/>
              <a:ext cx="2020" cy="1821"/>
              <a:chOff x="1872" y="1824"/>
              <a:chExt cx="2020" cy="1821"/>
            </a:xfrm>
          </p:grpSpPr>
          <p:sp>
            <p:nvSpPr>
              <p:cNvPr id="19" name="AutoShape 5"/>
              <p:cNvSpPr>
                <a:spLocks noChangeArrowheads="1"/>
              </p:cNvSpPr>
              <p:nvPr/>
            </p:nvSpPr>
            <p:spPr bwMode="gray">
              <a:xfrm rot="16200000" flipH="1">
                <a:off x="1820" y="2527"/>
                <a:ext cx="310"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sz="2400">
                  <a:solidFill>
                    <a:srgbClr val="1F5281"/>
                  </a:solidFill>
                  <a:latin typeface="Agency FB"/>
                </a:endParaRPr>
              </a:p>
            </p:txBody>
          </p:sp>
          <p:sp>
            <p:nvSpPr>
              <p:cNvPr id="20" name="AutoShape 6"/>
              <p:cNvSpPr>
                <a:spLocks noChangeArrowheads="1"/>
              </p:cNvSpPr>
              <p:nvPr/>
            </p:nvSpPr>
            <p:spPr bwMode="gray">
              <a:xfrm rot="5400000" flipH="1">
                <a:off x="3635" y="2494"/>
                <a:ext cx="309" cy="205"/>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sz="2400">
                  <a:solidFill>
                    <a:srgbClr val="1F5281"/>
                  </a:solidFill>
                  <a:latin typeface="Agency FB"/>
                </a:endParaRPr>
              </a:p>
            </p:txBody>
          </p:sp>
          <p:sp>
            <p:nvSpPr>
              <p:cNvPr id="21" name="AutoShape 7"/>
              <p:cNvSpPr>
                <a:spLocks noChangeArrowheads="1"/>
              </p:cNvSpPr>
              <p:nvPr/>
            </p:nvSpPr>
            <p:spPr bwMode="gray">
              <a:xfrm rot="10800000" flipH="1">
                <a:off x="2725" y="3439"/>
                <a:ext cx="308"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sz="2400">
                  <a:solidFill>
                    <a:srgbClr val="1F5281"/>
                  </a:solidFill>
                  <a:latin typeface="Agency FB"/>
                </a:endParaRPr>
              </a:p>
            </p:txBody>
          </p:sp>
          <p:sp>
            <p:nvSpPr>
              <p:cNvPr id="22" name="Oval 8"/>
              <p:cNvSpPr>
                <a:spLocks noChangeArrowheads="1"/>
              </p:cNvSpPr>
              <p:nvPr/>
            </p:nvSpPr>
            <p:spPr bwMode="gray">
              <a:xfrm>
                <a:off x="2078" y="1824"/>
                <a:ext cx="1615" cy="1615"/>
              </a:xfrm>
              <a:prstGeom prst="ellipse">
                <a:avLst/>
              </a:prstGeom>
              <a:gradFill rotWithShape="1">
                <a:gsLst>
                  <a:gs pos="0">
                    <a:srgbClr val="767676"/>
                  </a:gs>
                  <a:gs pos="50000">
                    <a:srgbClr val="FFFFFF"/>
                  </a:gs>
                  <a:gs pos="100000">
                    <a:srgbClr val="767676"/>
                  </a:gs>
                </a:gsLst>
                <a:lin ang="5400000" scaled="1"/>
              </a:gradFill>
              <a:ln w="57150" algn="ctr">
                <a:solidFill>
                  <a:schemeClr val="bg1"/>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altLang="en-US" sz="2400">
                  <a:solidFill>
                    <a:srgbClr val="1F5281"/>
                  </a:solidFill>
                  <a:latin typeface="Agency FB"/>
                </a:endParaRPr>
              </a:p>
            </p:txBody>
          </p:sp>
          <p:sp>
            <p:nvSpPr>
              <p:cNvPr id="23" name="Oval 9"/>
              <p:cNvSpPr>
                <a:spLocks noChangeArrowheads="1"/>
              </p:cNvSpPr>
              <p:nvPr/>
            </p:nvSpPr>
            <p:spPr bwMode="gray">
              <a:xfrm>
                <a:off x="2170" y="1915"/>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altLang="en-US" sz="2400">
                  <a:solidFill>
                    <a:srgbClr val="1F5281"/>
                  </a:solidFill>
                  <a:latin typeface="Agency FB"/>
                </a:endParaRPr>
              </a:p>
            </p:txBody>
          </p:sp>
        </p:grpSp>
        <p:sp>
          <p:nvSpPr>
            <p:cNvPr id="5" name="AutoShape 14"/>
            <p:cNvSpPr>
              <a:spLocks noChangeArrowheads="1"/>
            </p:cNvSpPr>
            <p:nvPr/>
          </p:nvSpPr>
          <p:spPr bwMode="gray">
            <a:xfrm>
              <a:off x="528" y="2256"/>
              <a:ext cx="1152" cy="378"/>
            </a:xfrm>
            <a:prstGeom prst="can">
              <a:avLst>
                <a:gd name="adj" fmla="val 25000"/>
              </a:avLst>
            </a:prstGeom>
            <a:solidFill>
              <a:srgbClr val="008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sz="2400">
                <a:solidFill>
                  <a:srgbClr val="1F5281"/>
                </a:solidFill>
                <a:latin typeface="Agency FB"/>
              </a:endParaRPr>
            </a:p>
          </p:txBody>
        </p:sp>
        <p:sp>
          <p:nvSpPr>
            <p:cNvPr id="6" name="AutoShape 15"/>
            <p:cNvSpPr>
              <a:spLocks noChangeArrowheads="1"/>
            </p:cNvSpPr>
            <p:nvPr/>
          </p:nvSpPr>
          <p:spPr bwMode="gray">
            <a:xfrm>
              <a:off x="528" y="1920"/>
              <a:ext cx="1152" cy="386"/>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sz="2400">
                <a:solidFill>
                  <a:srgbClr val="1F5281"/>
                </a:solidFill>
                <a:latin typeface="Agency FB"/>
              </a:endParaRPr>
            </a:p>
          </p:txBody>
        </p:sp>
        <p:sp>
          <p:nvSpPr>
            <p:cNvPr id="7" name="AutoShape 16"/>
            <p:cNvSpPr>
              <a:spLocks noChangeArrowheads="1"/>
            </p:cNvSpPr>
            <p:nvPr/>
          </p:nvSpPr>
          <p:spPr bwMode="gray">
            <a:xfrm>
              <a:off x="528" y="1584"/>
              <a:ext cx="1152" cy="376"/>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sz="2400">
                <a:solidFill>
                  <a:srgbClr val="1F5281"/>
                </a:solidFill>
                <a:latin typeface="Agency FB"/>
              </a:endParaRPr>
            </a:p>
          </p:txBody>
        </p:sp>
        <p:sp>
          <p:nvSpPr>
            <p:cNvPr id="8" name="AutoShape 17"/>
            <p:cNvSpPr>
              <a:spLocks noChangeArrowheads="1"/>
            </p:cNvSpPr>
            <p:nvPr/>
          </p:nvSpPr>
          <p:spPr bwMode="gray">
            <a:xfrm>
              <a:off x="3984" y="2256"/>
              <a:ext cx="1200" cy="378"/>
            </a:xfrm>
            <a:prstGeom prst="can">
              <a:avLst>
                <a:gd name="adj" fmla="val 25000"/>
              </a:avLst>
            </a:prstGeom>
            <a:solidFill>
              <a:srgbClr val="008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sz="2400">
                <a:solidFill>
                  <a:srgbClr val="1F5281"/>
                </a:solidFill>
                <a:latin typeface="Agency FB"/>
                <a:cs typeface="Times New Roman" panose="02020603050405020304" pitchFamily="18" charset="0"/>
              </a:endParaRPr>
            </a:p>
          </p:txBody>
        </p:sp>
        <p:sp>
          <p:nvSpPr>
            <p:cNvPr id="9" name="AutoShape 18"/>
            <p:cNvSpPr>
              <a:spLocks noChangeArrowheads="1"/>
            </p:cNvSpPr>
            <p:nvPr/>
          </p:nvSpPr>
          <p:spPr bwMode="gray">
            <a:xfrm>
              <a:off x="3984" y="1920"/>
              <a:ext cx="1200" cy="386"/>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sz="2400">
                <a:solidFill>
                  <a:srgbClr val="1F5281"/>
                </a:solidFill>
                <a:latin typeface="Agency FB"/>
                <a:cs typeface="Times New Roman" panose="02020603050405020304" pitchFamily="18" charset="0"/>
              </a:endParaRPr>
            </a:p>
          </p:txBody>
        </p:sp>
        <p:sp>
          <p:nvSpPr>
            <p:cNvPr id="10" name="AutoShape 19"/>
            <p:cNvSpPr>
              <a:spLocks noChangeArrowheads="1"/>
            </p:cNvSpPr>
            <p:nvPr/>
          </p:nvSpPr>
          <p:spPr bwMode="gray">
            <a:xfrm>
              <a:off x="3984" y="1584"/>
              <a:ext cx="1200" cy="376"/>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sz="2400">
                <a:solidFill>
                  <a:srgbClr val="1F5281"/>
                </a:solidFill>
                <a:latin typeface="Agency FB"/>
                <a:cs typeface="Times New Roman" panose="02020603050405020304" pitchFamily="18" charset="0"/>
              </a:endParaRPr>
            </a:p>
          </p:txBody>
        </p:sp>
        <p:sp>
          <p:nvSpPr>
            <p:cNvPr id="11" name="Text Box 20"/>
            <p:cNvSpPr txBox="1">
              <a:spLocks noChangeArrowheads="1"/>
            </p:cNvSpPr>
            <p:nvPr/>
          </p:nvSpPr>
          <p:spPr bwMode="gray">
            <a:xfrm>
              <a:off x="2351" y="1670"/>
              <a:ext cx="990" cy="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dirty="0">
                  <a:solidFill>
                    <a:srgbClr val="000000"/>
                  </a:solidFill>
                  <a:latin typeface="Agency FB"/>
                  <a:cs typeface="Times New Roman" panose="02020603050405020304" pitchFamily="18" charset="0"/>
                </a:rPr>
                <a:t>Theo </a:t>
              </a:r>
              <a:r>
                <a:rPr lang="en-US" altLang="en-US" sz="2400" b="1" dirty="0" err="1">
                  <a:solidFill>
                    <a:srgbClr val="000000"/>
                  </a:solidFill>
                  <a:latin typeface="Agency FB"/>
                  <a:cs typeface="Times New Roman" panose="02020603050405020304" pitchFamily="18" charset="0"/>
                </a:rPr>
                <a:t>cấu</a:t>
              </a:r>
              <a:endParaRPr lang="en-US" altLang="en-US" sz="2400" b="1" dirty="0">
                <a:solidFill>
                  <a:srgbClr val="000000"/>
                </a:solidFill>
                <a:latin typeface="Agency FB"/>
                <a:cs typeface="Times New Roman" panose="02020603050405020304" pitchFamily="18" charset="0"/>
              </a:endParaRPr>
            </a:p>
            <a:p>
              <a:pPr algn="ctr" eaLnBrk="0" fontAlgn="base" hangingPunct="0">
                <a:spcBef>
                  <a:spcPct val="0"/>
                </a:spcBef>
                <a:spcAft>
                  <a:spcPct val="0"/>
                </a:spcAft>
                <a:buClrTx/>
                <a:buFontTx/>
                <a:buNone/>
              </a:pPr>
              <a:r>
                <a:rPr lang="en-US" altLang="en-US" sz="2400" b="1" dirty="0">
                  <a:solidFill>
                    <a:srgbClr val="000000"/>
                  </a:solidFill>
                  <a:latin typeface="Agency FB"/>
                  <a:cs typeface="Times New Roman" panose="02020603050405020304" pitchFamily="18" charset="0"/>
                </a:rPr>
                <a:t> </a:t>
              </a:r>
              <a:r>
                <a:rPr lang="en-US" altLang="en-US" sz="2400" b="1" dirty="0" err="1">
                  <a:solidFill>
                    <a:srgbClr val="000000"/>
                  </a:solidFill>
                  <a:latin typeface="Agency FB"/>
                  <a:cs typeface="Times New Roman" panose="02020603050405020304" pitchFamily="18" charset="0"/>
                </a:rPr>
                <a:t>trúc</a:t>
              </a:r>
              <a:r>
                <a:rPr lang="en-US" altLang="en-US" sz="2400" b="1" dirty="0">
                  <a:solidFill>
                    <a:srgbClr val="000000"/>
                  </a:solidFill>
                  <a:latin typeface="Agency FB"/>
                  <a:cs typeface="Times New Roman" panose="02020603050405020304" pitchFamily="18" charset="0"/>
                </a:rPr>
                <a:t> </a:t>
              </a:r>
              <a:r>
                <a:rPr lang="en-US" altLang="en-US" sz="2400" b="1" dirty="0" err="1">
                  <a:solidFill>
                    <a:srgbClr val="000000"/>
                  </a:solidFill>
                  <a:latin typeface="Agency FB"/>
                  <a:cs typeface="Times New Roman" panose="02020603050405020304" pitchFamily="18" charset="0"/>
                </a:rPr>
                <a:t>và</a:t>
              </a:r>
              <a:r>
                <a:rPr lang="en-US" altLang="en-US" sz="2400" b="1" dirty="0">
                  <a:solidFill>
                    <a:srgbClr val="000000"/>
                  </a:solidFill>
                  <a:latin typeface="Agency FB"/>
                  <a:cs typeface="Times New Roman" panose="02020603050405020304" pitchFamily="18" charset="0"/>
                </a:rPr>
                <a:t> </a:t>
              </a:r>
              <a:r>
                <a:rPr lang="en-US" altLang="en-US" sz="2400" b="1" dirty="0" err="1">
                  <a:solidFill>
                    <a:srgbClr val="000000"/>
                  </a:solidFill>
                  <a:latin typeface="Agency FB"/>
                  <a:cs typeface="Times New Roman" panose="02020603050405020304" pitchFamily="18" charset="0"/>
                </a:rPr>
                <a:t>cấp</a:t>
              </a:r>
              <a:endParaRPr lang="en-US" altLang="en-US" sz="2400" b="1" dirty="0">
                <a:solidFill>
                  <a:srgbClr val="000000"/>
                </a:solidFill>
                <a:latin typeface="Agency FB"/>
                <a:cs typeface="Times New Roman" panose="02020603050405020304" pitchFamily="18" charset="0"/>
              </a:endParaRPr>
            </a:p>
            <a:p>
              <a:pPr algn="ctr" eaLnBrk="0" fontAlgn="base" hangingPunct="0">
                <a:spcBef>
                  <a:spcPct val="0"/>
                </a:spcBef>
                <a:spcAft>
                  <a:spcPct val="0"/>
                </a:spcAft>
                <a:buClrTx/>
                <a:buFontTx/>
                <a:buNone/>
              </a:pPr>
              <a:r>
                <a:rPr lang="en-US" altLang="en-US" sz="2400" b="1" dirty="0">
                  <a:solidFill>
                    <a:srgbClr val="000000"/>
                  </a:solidFill>
                  <a:latin typeface="Agency FB"/>
                  <a:cs typeface="Times New Roman" panose="02020603050405020304" pitchFamily="18" charset="0"/>
                </a:rPr>
                <a:t> </a:t>
              </a:r>
              <a:r>
                <a:rPr lang="en-US" altLang="en-US" sz="2400" b="1" dirty="0" err="1">
                  <a:solidFill>
                    <a:srgbClr val="000000"/>
                  </a:solidFill>
                  <a:latin typeface="Agency FB"/>
                  <a:cs typeface="Times New Roman" panose="02020603050405020304" pitchFamily="18" charset="0"/>
                </a:rPr>
                <a:t>độ</a:t>
              </a:r>
              <a:r>
                <a:rPr lang="en-US" altLang="en-US" sz="2400" b="1" dirty="0">
                  <a:solidFill>
                    <a:srgbClr val="000000"/>
                  </a:solidFill>
                  <a:latin typeface="Agency FB"/>
                  <a:cs typeface="Times New Roman" panose="02020603050405020304" pitchFamily="18" charset="0"/>
                </a:rPr>
                <a:t> </a:t>
              </a:r>
              <a:r>
                <a:rPr lang="en-US" altLang="en-US" sz="2400" b="1" dirty="0" err="1">
                  <a:solidFill>
                    <a:srgbClr val="000000"/>
                  </a:solidFill>
                  <a:latin typeface="Agency FB"/>
                  <a:cs typeface="Times New Roman" panose="02020603050405020304" pitchFamily="18" charset="0"/>
                </a:rPr>
                <a:t>của</a:t>
              </a:r>
              <a:r>
                <a:rPr lang="en-US" altLang="en-US" sz="2400" b="1" dirty="0">
                  <a:solidFill>
                    <a:srgbClr val="000000"/>
                  </a:solidFill>
                  <a:latin typeface="Agency FB"/>
                  <a:cs typeface="Times New Roman" panose="02020603050405020304" pitchFamily="18" charset="0"/>
                </a:rPr>
                <a:t> </a:t>
              </a:r>
            </a:p>
            <a:p>
              <a:pPr algn="ctr" eaLnBrk="0" fontAlgn="base" hangingPunct="0">
                <a:spcBef>
                  <a:spcPct val="0"/>
                </a:spcBef>
                <a:spcAft>
                  <a:spcPct val="0"/>
                </a:spcAft>
                <a:buClrTx/>
                <a:buFontTx/>
                <a:buNone/>
              </a:pPr>
              <a:r>
                <a:rPr lang="en-US" altLang="en-US" sz="2400" b="1" dirty="0">
                  <a:solidFill>
                    <a:srgbClr val="000000"/>
                  </a:solidFill>
                  <a:latin typeface="Agency FB"/>
                  <a:cs typeface="Times New Roman" panose="02020603050405020304" pitchFamily="18" charset="0"/>
                </a:rPr>
                <a:t>Ý </a:t>
              </a:r>
              <a:r>
                <a:rPr lang="en-US" altLang="en-US" sz="2400" b="1" dirty="0" err="1">
                  <a:solidFill>
                    <a:srgbClr val="000000"/>
                  </a:solidFill>
                  <a:latin typeface="Agency FB"/>
                  <a:cs typeface="Times New Roman" panose="02020603050405020304" pitchFamily="18" charset="0"/>
                </a:rPr>
                <a:t>thức</a:t>
              </a:r>
              <a:endParaRPr lang="en-US" altLang="en-US" sz="2400" b="1" dirty="0">
                <a:solidFill>
                  <a:srgbClr val="000000"/>
                </a:solidFill>
                <a:latin typeface="Agency FB"/>
                <a:cs typeface="Times New Roman" panose="02020603050405020304" pitchFamily="18" charset="0"/>
              </a:endParaRPr>
            </a:p>
          </p:txBody>
        </p:sp>
        <p:sp>
          <p:nvSpPr>
            <p:cNvPr id="12" name="AutoShape 21"/>
            <p:cNvSpPr>
              <a:spLocks noChangeArrowheads="1"/>
            </p:cNvSpPr>
            <p:nvPr/>
          </p:nvSpPr>
          <p:spPr bwMode="auto">
            <a:xfrm>
              <a:off x="1824" y="3091"/>
              <a:ext cx="2020" cy="336"/>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dirty="0" err="1">
                  <a:solidFill>
                    <a:srgbClr val="CC3300"/>
                  </a:solidFill>
                  <a:latin typeface="Agency FB"/>
                  <a:cs typeface="Times New Roman" panose="02020603050405020304" pitchFamily="18" charset="0"/>
                </a:rPr>
                <a:t>Kết</a:t>
              </a:r>
              <a:r>
                <a:rPr lang="en-US" altLang="en-US" sz="2400" b="1" dirty="0">
                  <a:solidFill>
                    <a:srgbClr val="CC3300"/>
                  </a:solidFill>
                  <a:latin typeface="Agency FB"/>
                  <a:cs typeface="Times New Roman" panose="02020603050405020304" pitchFamily="18" charset="0"/>
                </a:rPr>
                <a:t> </a:t>
              </a:r>
              <a:r>
                <a:rPr lang="en-US" altLang="en-US" sz="2400" b="1" dirty="0" err="1">
                  <a:solidFill>
                    <a:srgbClr val="CC3300"/>
                  </a:solidFill>
                  <a:latin typeface="Agency FB"/>
                  <a:cs typeface="Times New Roman" panose="02020603050405020304" pitchFamily="18" charset="0"/>
                </a:rPr>
                <a:t>cấu</a:t>
              </a:r>
              <a:r>
                <a:rPr lang="en-US" altLang="en-US" sz="2400" b="1" dirty="0">
                  <a:solidFill>
                    <a:srgbClr val="CC3300"/>
                  </a:solidFill>
                  <a:latin typeface="Agency FB"/>
                  <a:cs typeface="Times New Roman" panose="02020603050405020304" pitchFamily="18" charset="0"/>
                </a:rPr>
                <a:t> </a:t>
              </a:r>
              <a:r>
                <a:rPr lang="en-US" altLang="en-US" sz="2400" b="1" dirty="0" err="1">
                  <a:solidFill>
                    <a:srgbClr val="CC3300"/>
                  </a:solidFill>
                  <a:latin typeface="Agency FB"/>
                  <a:cs typeface="Times New Roman" panose="02020603050405020304" pitchFamily="18" charset="0"/>
                </a:rPr>
                <a:t>của</a:t>
              </a:r>
              <a:r>
                <a:rPr lang="en-US" altLang="en-US" sz="2400" b="1" dirty="0">
                  <a:solidFill>
                    <a:srgbClr val="CC3300"/>
                  </a:solidFill>
                  <a:latin typeface="Agency FB"/>
                  <a:cs typeface="Times New Roman" panose="02020603050405020304" pitchFamily="18" charset="0"/>
                </a:rPr>
                <a:t> ý </a:t>
              </a:r>
              <a:r>
                <a:rPr lang="en-US" altLang="en-US" sz="2400" b="1" dirty="0" err="1">
                  <a:solidFill>
                    <a:srgbClr val="CC3300"/>
                  </a:solidFill>
                  <a:latin typeface="Agency FB"/>
                  <a:cs typeface="Times New Roman" panose="02020603050405020304" pitchFamily="18" charset="0"/>
                </a:rPr>
                <a:t>thức</a:t>
              </a:r>
              <a:endParaRPr lang="en-US" altLang="en-US" sz="2400" b="1" dirty="0">
                <a:solidFill>
                  <a:srgbClr val="CC3300"/>
                </a:solidFill>
                <a:latin typeface="Agency FB"/>
                <a:cs typeface="Times New Roman" panose="02020603050405020304" pitchFamily="18" charset="0"/>
              </a:endParaRPr>
            </a:p>
          </p:txBody>
        </p:sp>
        <p:sp>
          <p:nvSpPr>
            <p:cNvPr id="13" name="Text Box 22"/>
            <p:cNvSpPr txBox="1">
              <a:spLocks noChangeArrowheads="1"/>
            </p:cNvSpPr>
            <p:nvPr/>
          </p:nvSpPr>
          <p:spPr bwMode="gray">
            <a:xfrm>
              <a:off x="716" y="1716"/>
              <a:ext cx="695"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dirty="0">
                  <a:solidFill>
                    <a:srgbClr val="FFFFFF"/>
                  </a:solidFill>
                  <a:latin typeface="Agency FB"/>
                  <a:cs typeface="Times New Roman" panose="02020603050405020304" pitchFamily="18" charset="0"/>
                </a:rPr>
                <a:t>Tri </a:t>
              </a:r>
              <a:r>
                <a:rPr lang="en-US" altLang="en-US" sz="2400" b="1" dirty="0" err="1">
                  <a:solidFill>
                    <a:srgbClr val="FFFFFF"/>
                  </a:solidFill>
                  <a:latin typeface="Agency FB"/>
                  <a:cs typeface="Times New Roman" panose="02020603050405020304" pitchFamily="18" charset="0"/>
                </a:rPr>
                <a:t>thức</a:t>
              </a:r>
              <a:endParaRPr lang="en-US" altLang="en-US" sz="2400" b="1" dirty="0">
                <a:solidFill>
                  <a:srgbClr val="FFFFFF"/>
                </a:solidFill>
                <a:latin typeface="Agency FB"/>
                <a:cs typeface="Times New Roman" panose="02020603050405020304" pitchFamily="18" charset="0"/>
              </a:endParaRPr>
            </a:p>
          </p:txBody>
        </p:sp>
        <p:sp>
          <p:nvSpPr>
            <p:cNvPr id="14" name="Text Box 23"/>
            <p:cNvSpPr txBox="1">
              <a:spLocks noChangeArrowheads="1"/>
            </p:cNvSpPr>
            <p:nvPr/>
          </p:nvSpPr>
          <p:spPr bwMode="gray">
            <a:xfrm>
              <a:off x="744" y="2384"/>
              <a:ext cx="64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dirty="0">
                  <a:solidFill>
                    <a:srgbClr val="FFFFFF"/>
                  </a:solidFill>
                  <a:latin typeface="Agency FB"/>
                  <a:cs typeface="Times New Roman" panose="02020603050405020304" pitchFamily="18" charset="0"/>
                </a:rPr>
                <a:t>Ý </a:t>
              </a:r>
              <a:r>
                <a:rPr lang="en-US" altLang="en-US" sz="2400" b="1" dirty="0" err="1" smtClean="0">
                  <a:solidFill>
                    <a:srgbClr val="FFFFFF"/>
                  </a:solidFill>
                  <a:latin typeface="Agency FB"/>
                  <a:cs typeface="Times New Roman" panose="02020603050405020304" pitchFamily="18" charset="0"/>
                </a:rPr>
                <a:t>chí</a:t>
              </a:r>
              <a:r>
                <a:rPr lang="en-US" altLang="en-US" sz="2400" b="1" dirty="0" smtClean="0">
                  <a:solidFill>
                    <a:srgbClr val="FFFFFF"/>
                  </a:solidFill>
                  <a:latin typeface="Agency FB"/>
                  <a:cs typeface="Times New Roman" panose="02020603050405020304" pitchFamily="18" charset="0"/>
                </a:rPr>
                <a:t>…</a:t>
              </a:r>
              <a:endParaRPr lang="en-US" altLang="en-US" sz="2400" b="1" dirty="0">
                <a:solidFill>
                  <a:srgbClr val="FFFFFF"/>
                </a:solidFill>
                <a:latin typeface="Agency FB"/>
                <a:cs typeface="Times New Roman" panose="02020603050405020304" pitchFamily="18" charset="0"/>
              </a:endParaRPr>
            </a:p>
          </p:txBody>
        </p:sp>
        <p:sp>
          <p:nvSpPr>
            <p:cNvPr id="15" name="Text Box 24"/>
            <p:cNvSpPr txBox="1">
              <a:spLocks noChangeArrowheads="1"/>
            </p:cNvSpPr>
            <p:nvPr/>
          </p:nvSpPr>
          <p:spPr bwMode="gray">
            <a:xfrm>
              <a:off x="673" y="2025"/>
              <a:ext cx="80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dirty="0" err="1">
                  <a:solidFill>
                    <a:srgbClr val="FFFFFF"/>
                  </a:solidFill>
                  <a:latin typeface="Agency FB"/>
                  <a:cs typeface="Times New Roman" panose="02020603050405020304" pitchFamily="18" charset="0"/>
                </a:rPr>
                <a:t>Tình</a:t>
              </a:r>
              <a:r>
                <a:rPr lang="en-US" altLang="en-US" sz="2400" b="1" dirty="0">
                  <a:solidFill>
                    <a:srgbClr val="FFFFFF"/>
                  </a:solidFill>
                  <a:latin typeface="Agency FB"/>
                  <a:cs typeface="Times New Roman" panose="02020603050405020304" pitchFamily="18" charset="0"/>
                </a:rPr>
                <a:t> </a:t>
              </a:r>
              <a:r>
                <a:rPr lang="en-US" altLang="en-US" sz="2400" b="1" dirty="0" err="1">
                  <a:solidFill>
                    <a:srgbClr val="FFFFFF"/>
                  </a:solidFill>
                  <a:latin typeface="Agency FB"/>
                  <a:cs typeface="Times New Roman" panose="02020603050405020304" pitchFamily="18" charset="0"/>
                </a:rPr>
                <a:t>cảm</a:t>
              </a:r>
              <a:endParaRPr lang="en-US" altLang="en-US" sz="2400" b="1" dirty="0">
                <a:solidFill>
                  <a:srgbClr val="FFFFFF"/>
                </a:solidFill>
                <a:latin typeface="Agency FB"/>
                <a:cs typeface="Times New Roman" panose="02020603050405020304" pitchFamily="18" charset="0"/>
              </a:endParaRPr>
            </a:p>
          </p:txBody>
        </p:sp>
        <p:sp>
          <p:nvSpPr>
            <p:cNvPr id="16" name="Text Box 25"/>
            <p:cNvSpPr txBox="1">
              <a:spLocks noChangeArrowheads="1"/>
            </p:cNvSpPr>
            <p:nvPr/>
          </p:nvSpPr>
          <p:spPr bwMode="gray">
            <a:xfrm>
              <a:off x="4180" y="1716"/>
              <a:ext cx="847"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a:solidFill>
                    <a:srgbClr val="FFFFFF"/>
                  </a:solidFill>
                  <a:latin typeface="Agency FB"/>
                  <a:cs typeface="Times New Roman" panose="02020603050405020304" pitchFamily="18" charset="0"/>
                </a:rPr>
                <a:t>Tự ý thức</a:t>
              </a:r>
            </a:p>
          </p:txBody>
        </p:sp>
        <p:sp>
          <p:nvSpPr>
            <p:cNvPr id="17" name="Text Box 26"/>
            <p:cNvSpPr txBox="1">
              <a:spLocks noChangeArrowheads="1"/>
            </p:cNvSpPr>
            <p:nvPr/>
          </p:nvSpPr>
          <p:spPr bwMode="gray">
            <a:xfrm>
              <a:off x="4170" y="2052"/>
              <a:ext cx="870"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a:solidFill>
                    <a:srgbClr val="FFFFFF"/>
                  </a:solidFill>
                  <a:latin typeface="Agency FB"/>
                  <a:cs typeface="Times New Roman" panose="02020603050405020304" pitchFamily="18" charset="0"/>
                </a:rPr>
                <a:t>Tiềm thức</a:t>
              </a:r>
            </a:p>
          </p:txBody>
        </p:sp>
        <p:sp>
          <p:nvSpPr>
            <p:cNvPr id="18" name="Text Box 27"/>
            <p:cNvSpPr txBox="1">
              <a:spLocks noChangeArrowheads="1"/>
            </p:cNvSpPr>
            <p:nvPr/>
          </p:nvSpPr>
          <p:spPr bwMode="gray">
            <a:xfrm>
              <a:off x="4248" y="2388"/>
              <a:ext cx="70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a:solidFill>
                    <a:srgbClr val="FFFFFF"/>
                  </a:solidFill>
                  <a:latin typeface="Agency FB"/>
                  <a:cs typeface="Times New Roman" panose="02020603050405020304" pitchFamily="18" charset="0"/>
                </a:rPr>
                <a:t>Vô thức</a:t>
              </a:r>
            </a:p>
          </p:txBody>
        </p:sp>
      </p:grpSp>
      <p:sp>
        <p:nvSpPr>
          <p:cNvPr id="24" name="AutoShape 21"/>
          <p:cNvSpPr>
            <a:spLocks noChangeArrowheads="1"/>
          </p:cNvSpPr>
          <p:nvPr/>
        </p:nvSpPr>
        <p:spPr bwMode="auto">
          <a:xfrm>
            <a:off x="1231288" y="1921205"/>
            <a:ext cx="3413573" cy="739775"/>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400" b="1" dirty="0" err="1">
                <a:solidFill>
                  <a:srgbClr val="660066"/>
                </a:solidFill>
              </a:rPr>
              <a:t>Các</a:t>
            </a:r>
            <a:r>
              <a:rPr lang="en-US" sz="2400" b="1" dirty="0">
                <a:solidFill>
                  <a:srgbClr val="660066"/>
                </a:solidFill>
              </a:rPr>
              <a:t> </a:t>
            </a:r>
            <a:r>
              <a:rPr lang="en-US" sz="2400" b="1" dirty="0" err="1">
                <a:solidFill>
                  <a:srgbClr val="660066"/>
                </a:solidFill>
              </a:rPr>
              <a:t>lớp</a:t>
            </a:r>
            <a:r>
              <a:rPr lang="en-US" sz="2400" b="1" dirty="0">
                <a:solidFill>
                  <a:srgbClr val="660066"/>
                </a:solidFill>
              </a:rPr>
              <a:t> </a:t>
            </a:r>
            <a:r>
              <a:rPr lang="en-US" sz="2400" b="1" dirty="0" err="1">
                <a:solidFill>
                  <a:srgbClr val="660066"/>
                </a:solidFill>
              </a:rPr>
              <a:t>cấu</a:t>
            </a:r>
            <a:r>
              <a:rPr lang="en-US" sz="2400" b="1" dirty="0">
                <a:solidFill>
                  <a:srgbClr val="660066"/>
                </a:solidFill>
              </a:rPr>
              <a:t> </a:t>
            </a:r>
            <a:r>
              <a:rPr lang="en-US" sz="2400" b="1" dirty="0" err="1">
                <a:solidFill>
                  <a:srgbClr val="660066"/>
                </a:solidFill>
              </a:rPr>
              <a:t>trúc</a:t>
            </a:r>
            <a:r>
              <a:rPr lang="en-US" sz="2400" b="1" dirty="0">
                <a:solidFill>
                  <a:srgbClr val="660066"/>
                </a:solidFill>
              </a:rPr>
              <a:t> </a:t>
            </a:r>
            <a:endParaRPr lang="en-US" sz="2400" b="1" dirty="0" smtClean="0">
              <a:solidFill>
                <a:srgbClr val="660066"/>
              </a:solidFill>
            </a:endParaRPr>
          </a:p>
          <a:p>
            <a:pPr algn="ctr" eaLnBrk="0" fontAlgn="base" hangingPunct="0">
              <a:spcBef>
                <a:spcPct val="0"/>
              </a:spcBef>
              <a:spcAft>
                <a:spcPct val="0"/>
              </a:spcAft>
              <a:buClrTx/>
              <a:buFontTx/>
              <a:buNone/>
            </a:pPr>
            <a:r>
              <a:rPr lang="en-US" sz="2400" b="1" dirty="0" err="1" smtClean="0">
                <a:solidFill>
                  <a:srgbClr val="660066"/>
                </a:solidFill>
              </a:rPr>
              <a:t>của</a:t>
            </a:r>
            <a:r>
              <a:rPr lang="en-US" sz="2400" b="1" dirty="0" smtClean="0">
                <a:solidFill>
                  <a:srgbClr val="660066"/>
                </a:solidFill>
              </a:rPr>
              <a:t> </a:t>
            </a:r>
            <a:r>
              <a:rPr lang="en-US" sz="2400" b="1" dirty="0">
                <a:solidFill>
                  <a:srgbClr val="660066"/>
                </a:solidFill>
              </a:rPr>
              <a:t>ý </a:t>
            </a:r>
            <a:r>
              <a:rPr lang="en-US" sz="2400" b="1" dirty="0" err="1" smtClean="0">
                <a:solidFill>
                  <a:srgbClr val="660066"/>
                </a:solidFill>
              </a:rPr>
              <a:t>thức</a:t>
            </a:r>
            <a:endParaRPr lang="en-US" altLang="en-US" sz="2400" b="1" dirty="0">
              <a:solidFill>
                <a:srgbClr val="660066"/>
              </a:solidFill>
              <a:latin typeface="Agency FB"/>
              <a:cs typeface="Times New Roman" panose="02020603050405020304" pitchFamily="18" charset="0"/>
            </a:endParaRPr>
          </a:p>
        </p:txBody>
      </p:sp>
      <p:sp>
        <p:nvSpPr>
          <p:cNvPr id="25" name="AutoShape 21"/>
          <p:cNvSpPr>
            <a:spLocks noChangeArrowheads="1"/>
          </p:cNvSpPr>
          <p:nvPr/>
        </p:nvSpPr>
        <p:spPr bwMode="auto">
          <a:xfrm>
            <a:off x="7673220" y="2019139"/>
            <a:ext cx="3420906" cy="739775"/>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400" b="1" dirty="0" err="1">
                <a:solidFill>
                  <a:srgbClr val="660066"/>
                </a:solidFill>
              </a:rPr>
              <a:t>Các</a:t>
            </a:r>
            <a:r>
              <a:rPr lang="en-US" sz="2400" b="1" dirty="0">
                <a:solidFill>
                  <a:srgbClr val="660066"/>
                </a:solidFill>
              </a:rPr>
              <a:t> </a:t>
            </a:r>
            <a:r>
              <a:rPr lang="en-US" sz="2400" b="1" dirty="0" err="1">
                <a:solidFill>
                  <a:srgbClr val="660066"/>
                </a:solidFill>
              </a:rPr>
              <a:t>cấp</a:t>
            </a:r>
            <a:r>
              <a:rPr lang="en-US" sz="2400" b="1" dirty="0">
                <a:solidFill>
                  <a:srgbClr val="660066"/>
                </a:solidFill>
              </a:rPr>
              <a:t> </a:t>
            </a:r>
            <a:r>
              <a:rPr lang="en-US" sz="2400" b="1" dirty="0" err="1">
                <a:solidFill>
                  <a:srgbClr val="660066"/>
                </a:solidFill>
              </a:rPr>
              <a:t>độ</a:t>
            </a:r>
            <a:r>
              <a:rPr lang="en-US" sz="2400" b="1" dirty="0">
                <a:solidFill>
                  <a:srgbClr val="660066"/>
                </a:solidFill>
              </a:rPr>
              <a:t> </a:t>
            </a:r>
            <a:endParaRPr lang="en-US" sz="2400" b="1" dirty="0" smtClean="0">
              <a:solidFill>
                <a:srgbClr val="660066"/>
              </a:solidFill>
            </a:endParaRPr>
          </a:p>
          <a:p>
            <a:pPr algn="ctr" eaLnBrk="0" fontAlgn="base" hangingPunct="0">
              <a:spcBef>
                <a:spcPct val="0"/>
              </a:spcBef>
              <a:spcAft>
                <a:spcPct val="0"/>
              </a:spcAft>
              <a:buClrTx/>
              <a:buFontTx/>
              <a:buNone/>
            </a:pPr>
            <a:r>
              <a:rPr lang="en-US" sz="2400" b="1" dirty="0" err="1" smtClean="0">
                <a:solidFill>
                  <a:srgbClr val="660066"/>
                </a:solidFill>
              </a:rPr>
              <a:t>của</a:t>
            </a:r>
            <a:r>
              <a:rPr lang="en-US" sz="2400" b="1" dirty="0" smtClean="0">
                <a:solidFill>
                  <a:srgbClr val="660066"/>
                </a:solidFill>
              </a:rPr>
              <a:t> </a:t>
            </a:r>
            <a:r>
              <a:rPr lang="en-US" sz="2400" b="1" dirty="0">
                <a:solidFill>
                  <a:srgbClr val="660066"/>
                </a:solidFill>
              </a:rPr>
              <a:t>ý </a:t>
            </a:r>
            <a:r>
              <a:rPr lang="en-US" sz="2400" b="1" dirty="0" err="1" smtClean="0">
                <a:solidFill>
                  <a:srgbClr val="660066"/>
                </a:solidFill>
              </a:rPr>
              <a:t>thức</a:t>
            </a:r>
            <a:endParaRPr lang="en-US" altLang="en-US" sz="2400" b="1" dirty="0">
              <a:solidFill>
                <a:srgbClr val="660066"/>
              </a:solidFill>
              <a:latin typeface="Agency FB"/>
              <a:cs typeface="Times New Roman" panose="02020603050405020304" pitchFamily="18" charset="0"/>
            </a:endParaRPr>
          </a:p>
        </p:txBody>
      </p:sp>
      <p:sp>
        <p:nvSpPr>
          <p:cNvPr id="26" name="TextBox 6"/>
          <p:cNvSpPr txBox="1">
            <a:spLocks noChangeArrowheads="1"/>
          </p:cNvSpPr>
          <p:nvPr/>
        </p:nvSpPr>
        <p:spPr bwMode="auto">
          <a:xfrm>
            <a:off x="4785924" y="1289158"/>
            <a:ext cx="461038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a:latin typeface="+mj-lt"/>
                <a:cs typeface="Times New Roman" panose="02020603050405020304" pitchFamily="18" charset="0"/>
              </a:rPr>
              <a:t>c. </a:t>
            </a:r>
            <a:r>
              <a:rPr lang="en-US" altLang="en-US" sz="2800" b="1" dirty="0" err="1">
                <a:latin typeface="+mj-lt"/>
                <a:cs typeface="Times New Roman" panose="02020603050405020304" pitchFamily="18" charset="0"/>
              </a:rPr>
              <a:t>Kết</a:t>
            </a:r>
            <a:r>
              <a:rPr lang="en-US" altLang="en-US" sz="2800" b="1" dirty="0">
                <a:latin typeface="+mj-lt"/>
                <a:cs typeface="Times New Roman" panose="02020603050405020304" pitchFamily="18" charset="0"/>
              </a:rPr>
              <a:t> </a:t>
            </a:r>
            <a:r>
              <a:rPr lang="en-US" altLang="en-US" sz="2800" b="1" dirty="0" err="1">
                <a:latin typeface="+mj-lt"/>
                <a:cs typeface="Times New Roman" panose="02020603050405020304" pitchFamily="18" charset="0"/>
              </a:rPr>
              <a:t>cấu</a:t>
            </a:r>
            <a:r>
              <a:rPr lang="en-US" altLang="en-US" sz="2800" b="1" dirty="0">
                <a:latin typeface="+mj-lt"/>
                <a:cs typeface="Times New Roman" panose="02020603050405020304" pitchFamily="18" charset="0"/>
              </a:rPr>
              <a:t> </a:t>
            </a:r>
            <a:r>
              <a:rPr lang="en-US" altLang="en-US" sz="2800" b="1" dirty="0" err="1">
                <a:latin typeface="+mj-lt"/>
                <a:cs typeface="Times New Roman" panose="02020603050405020304" pitchFamily="18" charset="0"/>
              </a:rPr>
              <a:t>của</a:t>
            </a:r>
            <a:r>
              <a:rPr lang="en-US" altLang="en-US" sz="2800" b="1" dirty="0">
                <a:latin typeface="+mj-lt"/>
                <a:cs typeface="Times New Roman" panose="02020603050405020304" pitchFamily="18" charset="0"/>
              </a:rPr>
              <a:t> ý </a:t>
            </a:r>
            <a:r>
              <a:rPr lang="en-US" altLang="en-US" sz="2800" b="1" dirty="0" err="1">
                <a:latin typeface="+mj-lt"/>
                <a:cs typeface="Times New Roman" panose="02020603050405020304" pitchFamily="18" charset="0"/>
              </a:rPr>
              <a:t>thức</a:t>
            </a:r>
            <a:endParaRPr lang="en-US" altLang="en-US" sz="2800" b="1" dirty="0">
              <a:latin typeface="+mj-lt"/>
              <a:cs typeface="Times New Roman" panose="02020603050405020304" pitchFamily="18" charset="0"/>
            </a:endParaRPr>
          </a:p>
        </p:txBody>
      </p:sp>
      <p:grpSp>
        <p:nvGrpSpPr>
          <p:cNvPr id="27" name="Group 21"/>
          <p:cNvGrpSpPr>
            <a:grpSpLocks/>
          </p:cNvGrpSpPr>
          <p:nvPr/>
        </p:nvGrpSpPr>
        <p:grpSpPr bwMode="auto">
          <a:xfrm flipV="1">
            <a:off x="4626388" y="1851089"/>
            <a:ext cx="3381493" cy="0"/>
            <a:chOff x="-600" y="576"/>
            <a:chExt cx="4467" cy="0"/>
          </a:xfrm>
        </p:grpSpPr>
        <p:sp>
          <p:nvSpPr>
            <p:cNvPr id="28"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 name="Line 8"/>
            <p:cNvSpPr>
              <a:spLocks noChangeShapeType="1"/>
            </p:cNvSpPr>
            <p:nvPr/>
          </p:nvSpPr>
          <p:spPr bwMode="auto">
            <a:xfrm>
              <a:off x="-600" y="576"/>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3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16719802"/>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4501662"/>
          </a:xfrm>
          <a:prstGeom prst="rect">
            <a:avLst/>
          </a:prstGeom>
        </p:spPr>
      </p:pic>
      <p:sp>
        <p:nvSpPr>
          <p:cNvPr id="3" name="Rectangle 2"/>
          <p:cNvSpPr>
            <a:spLocks noChangeArrowheads="1"/>
          </p:cNvSpPr>
          <p:nvPr/>
        </p:nvSpPr>
        <p:spPr bwMode="auto">
          <a:xfrm>
            <a:off x="-2628" y="1196243"/>
            <a:ext cx="748823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a:defRPr/>
            </a:pPr>
            <a:r>
              <a:rPr lang="en-US" sz="3200" kern="0" dirty="0">
                <a:solidFill>
                  <a:srgbClr val="0033CC"/>
                </a:solidFill>
                <a:latin typeface="Times New Roman" panose="02020603050405020304" pitchFamily="18" charset="0"/>
                <a:ea typeface="SimSun" panose="02010600030101010101" pitchFamily="2" charset="-122"/>
              </a:rPr>
              <a:t>- </a:t>
            </a:r>
            <a:r>
              <a:rPr lang="en-US" sz="3200" b="1" kern="0" dirty="0" err="1">
                <a:solidFill>
                  <a:srgbClr val="0033CC"/>
                </a:solidFill>
                <a:latin typeface="Times New Roman" panose="02020603050405020304" pitchFamily="18" charset="0"/>
                <a:ea typeface="SimSun" panose="02010600030101010101" pitchFamily="2" charset="-122"/>
              </a:rPr>
              <a:t>Mối</a:t>
            </a:r>
            <a:r>
              <a:rPr lang="en-US" sz="3200" b="1" kern="0" dirty="0">
                <a:solidFill>
                  <a:srgbClr val="0033CC"/>
                </a:solidFill>
                <a:latin typeface="Times New Roman" panose="02020603050405020304" pitchFamily="18" charset="0"/>
                <a:ea typeface="SimSun" panose="02010600030101010101" pitchFamily="2" charset="-122"/>
              </a:rPr>
              <a:t> </a:t>
            </a:r>
            <a:r>
              <a:rPr lang="en-US" sz="3200" b="1" kern="0" dirty="0" err="1">
                <a:solidFill>
                  <a:srgbClr val="0033CC"/>
                </a:solidFill>
                <a:latin typeface="Times New Roman" panose="02020603050405020304" pitchFamily="18" charset="0"/>
                <a:ea typeface="SimSun" panose="02010600030101010101" pitchFamily="2" charset="-122"/>
              </a:rPr>
              <a:t>quan</a:t>
            </a:r>
            <a:r>
              <a:rPr lang="en-US" sz="3200" b="1" kern="0" dirty="0">
                <a:solidFill>
                  <a:srgbClr val="0033CC"/>
                </a:solidFill>
                <a:latin typeface="Times New Roman" panose="02020603050405020304" pitchFamily="18" charset="0"/>
                <a:ea typeface="SimSun" panose="02010600030101010101" pitchFamily="2" charset="-122"/>
              </a:rPr>
              <a:t> </a:t>
            </a:r>
            <a:r>
              <a:rPr lang="en-US" sz="3200" b="1" kern="0" dirty="0" err="1">
                <a:solidFill>
                  <a:srgbClr val="0033CC"/>
                </a:solidFill>
                <a:latin typeface="Times New Roman" panose="02020603050405020304" pitchFamily="18" charset="0"/>
                <a:ea typeface="SimSun" panose="02010600030101010101" pitchFamily="2" charset="-122"/>
              </a:rPr>
              <a:t>hệ</a:t>
            </a:r>
            <a:r>
              <a:rPr lang="en-US" sz="3200" b="1" kern="0" dirty="0">
                <a:solidFill>
                  <a:srgbClr val="0033CC"/>
                </a:solidFill>
                <a:latin typeface="Times New Roman" panose="02020603050405020304" pitchFamily="18" charset="0"/>
                <a:ea typeface="SimSun" panose="02010600030101010101" pitchFamily="2" charset="-122"/>
              </a:rPr>
              <a:t> </a:t>
            </a:r>
            <a:r>
              <a:rPr lang="en-US" sz="3200" b="1" kern="0" dirty="0" err="1">
                <a:solidFill>
                  <a:srgbClr val="0033CC"/>
                </a:solidFill>
                <a:latin typeface="Times New Roman" panose="02020603050405020304" pitchFamily="18" charset="0"/>
                <a:ea typeface="SimSun" panose="02010600030101010101" pitchFamily="2" charset="-122"/>
              </a:rPr>
              <a:t>biện</a:t>
            </a:r>
            <a:r>
              <a:rPr lang="en-US" sz="3200" b="1" kern="0" dirty="0">
                <a:solidFill>
                  <a:srgbClr val="0033CC"/>
                </a:solidFill>
                <a:latin typeface="Times New Roman" panose="02020603050405020304" pitchFamily="18" charset="0"/>
                <a:ea typeface="SimSun" panose="02010600030101010101" pitchFamily="2" charset="-122"/>
              </a:rPr>
              <a:t> </a:t>
            </a:r>
            <a:r>
              <a:rPr lang="en-US" sz="3200" b="1" kern="0" dirty="0" err="1">
                <a:solidFill>
                  <a:srgbClr val="0033CC"/>
                </a:solidFill>
                <a:latin typeface="Times New Roman" panose="02020603050405020304" pitchFamily="18" charset="0"/>
                <a:ea typeface="SimSun" panose="02010600030101010101" pitchFamily="2" charset="-122"/>
              </a:rPr>
              <a:t>chứng</a:t>
            </a:r>
            <a:r>
              <a:rPr lang="en-US" sz="3200" b="1" kern="0" dirty="0">
                <a:solidFill>
                  <a:srgbClr val="0033CC"/>
                </a:solidFill>
                <a:latin typeface="Times New Roman" panose="02020603050405020304" pitchFamily="18" charset="0"/>
                <a:ea typeface="SimSun" panose="02010600030101010101" pitchFamily="2" charset="-122"/>
              </a:rPr>
              <a:t> </a:t>
            </a:r>
            <a:r>
              <a:rPr lang="en-US" sz="3200" b="1" kern="0" dirty="0" err="1">
                <a:solidFill>
                  <a:srgbClr val="0033CC"/>
                </a:solidFill>
                <a:latin typeface="Times New Roman" panose="02020603050405020304" pitchFamily="18" charset="0"/>
                <a:ea typeface="SimSun" panose="02010600030101010101" pitchFamily="2" charset="-122"/>
              </a:rPr>
              <a:t>giữa</a:t>
            </a:r>
            <a:r>
              <a:rPr lang="en-US" sz="3200" b="1" kern="0" dirty="0">
                <a:solidFill>
                  <a:srgbClr val="0033CC"/>
                </a:solidFill>
                <a:latin typeface="Times New Roman" panose="02020603050405020304" pitchFamily="18" charset="0"/>
                <a:ea typeface="SimSun" panose="02010600030101010101" pitchFamily="2" charset="-122"/>
              </a:rPr>
              <a:t> </a:t>
            </a:r>
            <a:r>
              <a:rPr lang="en-US" sz="3200" b="1" kern="0" dirty="0" err="1">
                <a:solidFill>
                  <a:srgbClr val="0033CC"/>
                </a:solidFill>
                <a:latin typeface="Times New Roman" panose="02020603050405020304" pitchFamily="18" charset="0"/>
                <a:ea typeface="SimSun" panose="02010600030101010101" pitchFamily="2" charset="-122"/>
              </a:rPr>
              <a:t>các</a:t>
            </a:r>
            <a:r>
              <a:rPr lang="en-US" sz="3200" b="1" kern="0" dirty="0">
                <a:solidFill>
                  <a:srgbClr val="0033CC"/>
                </a:solidFill>
                <a:latin typeface="Times New Roman" panose="02020603050405020304" pitchFamily="18" charset="0"/>
                <a:ea typeface="SimSun" panose="02010600030101010101" pitchFamily="2" charset="-122"/>
              </a:rPr>
              <a:t> </a:t>
            </a:r>
            <a:r>
              <a:rPr lang="en-US" sz="3200" b="1" kern="0" dirty="0" err="1">
                <a:solidFill>
                  <a:srgbClr val="0033CC"/>
                </a:solidFill>
                <a:latin typeface="Times New Roman" panose="02020603050405020304" pitchFamily="18" charset="0"/>
                <a:ea typeface="SimSun" panose="02010600030101010101" pitchFamily="2" charset="-122"/>
              </a:rPr>
              <a:t>yếu</a:t>
            </a:r>
            <a:r>
              <a:rPr lang="en-US" sz="3200" b="1" kern="0" dirty="0">
                <a:solidFill>
                  <a:srgbClr val="0033CC"/>
                </a:solidFill>
                <a:latin typeface="Times New Roman" panose="02020603050405020304" pitchFamily="18" charset="0"/>
                <a:ea typeface="SimSun" panose="02010600030101010101" pitchFamily="2" charset="-122"/>
              </a:rPr>
              <a:t> </a:t>
            </a:r>
            <a:r>
              <a:rPr lang="en-US" sz="3200" b="1" kern="0" dirty="0" err="1">
                <a:solidFill>
                  <a:srgbClr val="0033CC"/>
                </a:solidFill>
                <a:latin typeface="Times New Roman" panose="02020603050405020304" pitchFamily="18" charset="0"/>
                <a:ea typeface="SimSun" panose="02010600030101010101" pitchFamily="2" charset="-122"/>
              </a:rPr>
              <a:t>tố</a:t>
            </a:r>
            <a:endParaRPr lang="en-US" sz="3200" b="1" kern="0" dirty="0">
              <a:solidFill>
                <a:srgbClr val="0033CC"/>
              </a:solidFill>
              <a:latin typeface="Times New Roman" panose="02020603050405020304" pitchFamily="18" charset="0"/>
              <a:ea typeface="SimSun" panose="02010600030101010101" pitchFamily="2" charset="-122"/>
            </a:endParaRPr>
          </a:p>
        </p:txBody>
      </p:sp>
      <p:sp>
        <p:nvSpPr>
          <p:cNvPr id="4" name="Rectangle 3">
            <a:extLst>
              <a:ext uri="{FF2B5EF4-FFF2-40B4-BE49-F238E27FC236}">
                <a16:creationId xmlns="" xmlns:a16="http://schemas.microsoft.com/office/drawing/2014/main" id="{4713D7CA-36F7-4D9C-AA5B-14E81ABD2872}"/>
              </a:ext>
            </a:extLst>
          </p:cNvPr>
          <p:cNvSpPr/>
          <p:nvPr/>
        </p:nvSpPr>
        <p:spPr>
          <a:xfrm>
            <a:off x="543876" y="1488343"/>
            <a:ext cx="10206990" cy="4392488"/>
          </a:xfrm>
          <a:prstGeom prst="rect">
            <a:avLst/>
          </a:prstGeom>
          <a:noFill/>
        </p:spPr>
      </p:sp>
      <p:sp>
        <p:nvSpPr>
          <p:cNvPr id="5" name="Arrow: Chevron 3">
            <a:extLst>
              <a:ext uri="{FF2B5EF4-FFF2-40B4-BE49-F238E27FC236}">
                <a16:creationId xmlns="" xmlns:a16="http://schemas.microsoft.com/office/drawing/2014/main" id="{F65550CC-CCEC-424A-8342-B45A4E5DDAB7}"/>
              </a:ext>
            </a:extLst>
          </p:cNvPr>
          <p:cNvSpPr/>
          <p:nvPr/>
        </p:nvSpPr>
        <p:spPr>
          <a:xfrm>
            <a:off x="1295400" y="2143235"/>
            <a:ext cx="3243017" cy="1160038"/>
          </a:xfrm>
          <a:prstGeom prst="chevron">
            <a:avLst>
              <a:gd name="adj" fmla="val 40000"/>
            </a:avLst>
          </a:prstGeom>
          <a:scene3d>
            <a:camera prst="orthographicFront"/>
            <a:lightRig rig="threePt" dir="t">
              <a:rot lat="0" lon="0" rev="7500000"/>
            </a:lightRig>
          </a:scene3d>
          <a:sp3d prstMaterial="plastic">
            <a:bevelT w="127000" h="25400" prst="relaxedInset"/>
          </a:sp3d>
        </p:spPr>
        <p:style>
          <a:lnRef idx="0">
            <a:schemeClr val="lt1">
              <a:hueOff val="0"/>
              <a:satOff val="0"/>
              <a:lumOff val="0"/>
              <a:alphaOff val="0"/>
            </a:schemeClr>
          </a:lnRef>
          <a:fillRef idx="3">
            <a:schemeClr val="accent5">
              <a:hueOff val="0"/>
              <a:satOff val="0"/>
              <a:lumOff val="0"/>
              <a:alphaOff val="0"/>
            </a:schemeClr>
          </a:fillRef>
          <a:effectRef idx="2">
            <a:schemeClr val="accent5">
              <a:hueOff val="0"/>
              <a:satOff val="0"/>
              <a:lumOff val="0"/>
              <a:alphaOff val="0"/>
            </a:schemeClr>
          </a:effectRef>
          <a:fontRef idx="minor">
            <a:schemeClr val="lt1"/>
          </a:fontRef>
        </p:style>
      </p:sp>
      <p:sp>
        <p:nvSpPr>
          <p:cNvPr id="6" name="Freeform: Shape 4">
            <a:extLst>
              <a:ext uri="{FF2B5EF4-FFF2-40B4-BE49-F238E27FC236}">
                <a16:creationId xmlns="" xmlns:a16="http://schemas.microsoft.com/office/drawing/2014/main" id="{3003CF03-5C2E-4196-BB5F-C572839A2034}"/>
              </a:ext>
            </a:extLst>
          </p:cNvPr>
          <p:cNvSpPr/>
          <p:nvPr/>
        </p:nvSpPr>
        <p:spPr>
          <a:xfrm>
            <a:off x="1981200" y="2950169"/>
            <a:ext cx="3810000" cy="1993886"/>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a:scene3d>
            <a:camera prst="orthographicFront"/>
            <a:lightRig rig="threePt" dir="t">
              <a:rot lat="0" lon="0" rev="7500000"/>
            </a:lightRig>
          </a:scene3d>
          <a:sp3d z="152400" extrusionH="63500" prstMaterial="dkEdge">
            <a:bevelT w="135400" h="16350" prst="relaxedInset"/>
            <a:contourClr>
              <a:schemeClr val="bg1"/>
            </a:contourClr>
          </a:sp3d>
        </p:spPr>
        <p:style>
          <a:lnRef idx="1">
            <a:schemeClr val="accent5">
              <a:hueOff val="0"/>
              <a:satOff val="0"/>
              <a:lumOff val="0"/>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47768" tIns="147768" rIns="147768" bIns="147768" numCol="1" spcCol="1270" anchor="ctr" anchorCtr="0">
            <a:noAutofit/>
          </a:bodyPr>
          <a:lstStyle/>
          <a:p>
            <a:pPr marL="0" lvl="0" indent="0" algn="ctr" defTabSz="711200">
              <a:lnSpc>
                <a:spcPct val="90000"/>
              </a:lnSpc>
              <a:spcBef>
                <a:spcPct val="0"/>
              </a:spcBef>
              <a:spcAft>
                <a:spcPct val="35000"/>
              </a:spcAft>
              <a:buNone/>
            </a:pPr>
            <a:r>
              <a:rPr lang="en-US" sz="2800" kern="1200" dirty="0">
                <a:solidFill>
                  <a:srgbClr val="660033"/>
                </a:solidFill>
                <a:latin typeface="+mj-lt"/>
                <a:ea typeface="Tahoma" pitchFamily="34" charset="0"/>
                <a:cs typeface="Times New Roman" panose="02020603050405020304" pitchFamily="18" charset="0"/>
              </a:rPr>
              <a:t>Tri </a:t>
            </a:r>
            <a:r>
              <a:rPr lang="en-US" sz="2800" kern="1200" dirty="0" err="1">
                <a:solidFill>
                  <a:srgbClr val="660033"/>
                </a:solidFill>
                <a:latin typeface="+mj-lt"/>
                <a:ea typeface="Tahoma" pitchFamily="34" charset="0"/>
                <a:cs typeface="Times New Roman" panose="02020603050405020304" pitchFamily="18" charset="0"/>
              </a:rPr>
              <a:t>thức</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đóng</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vai</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trò</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định</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hướng</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và</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quyết</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định</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mức</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độ</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biểu</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hiện</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của</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các</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yếu</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tố</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khác</a:t>
            </a:r>
            <a:endParaRPr lang="en-US" sz="2800" kern="1200" dirty="0">
              <a:solidFill>
                <a:srgbClr val="660033"/>
              </a:solidFill>
              <a:latin typeface="+mj-lt"/>
              <a:ea typeface="Tahoma" pitchFamily="34" charset="0"/>
              <a:cs typeface="Times New Roman" panose="02020603050405020304" pitchFamily="18" charset="0"/>
            </a:endParaRPr>
          </a:p>
        </p:txBody>
      </p:sp>
      <p:sp>
        <p:nvSpPr>
          <p:cNvPr id="7" name="Arrow: Chevron 7">
            <a:extLst>
              <a:ext uri="{FF2B5EF4-FFF2-40B4-BE49-F238E27FC236}">
                <a16:creationId xmlns="" xmlns:a16="http://schemas.microsoft.com/office/drawing/2014/main" id="{6E99757E-3C53-47F4-8C30-C58EAEBDA8BD}"/>
              </a:ext>
            </a:extLst>
          </p:cNvPr>
          <p:cNvSpPr/>
          <p:nvPr/>
        </p:nvSpPr>
        <p:spPr>
          <a:xfrm>
            <a:off x="6342890" y="2175429"/>
            <a:ext cx="3243017" cy="1160038"/>
          </a:xfrm>
          <a:prstGeom prst="chevron">
            <a:avLst>
              <a:gd name="adj" fmla="val 40000"/>
            </a:avLst>
          </a:prstGeom>
          <a:scene3d>
            <a:camera prst="orthographicFront"/>
            <a:lightRig rig="threePt" dir="t">
              <a:rot lat="0" lon="0" rev="7500000"/>
            </a:lightRig>
          </a:scene3d>
          <a:sp3d prstMaterial="plastic">
            <a:bevelT w="127000" h="25400" prst="relaxedInset"/>
          </a:sp3d>
        </p:spPr>
        <p:style>
          <a:lnRef idx="0">
            <a:schemeClr val="lt1">
              <a:hueOff val="0"/>
              <a:satOff val="0"/>
              <a:lumOff val="0"/>
              <a:alphaOff val="0"/>
            </a:schemeClr>
          </a:lnRef>
          <a:fillRef idx="3">
            <a:schemeClr val="accent5">
              <a:hueOff val="-2946593"/>
              <a:satOff val="38205"/>
              <a:lumOff val="-17058"/>
              <a:alphaOff val="0"/>
            </a:schemeClr>
          </a:fillRef>
          <a:effectRef idx="2">
            <a:schemeClr val="accent5">
              <a:hueOff val="-2946593"/>
              <a:satOff val="38205"/>
              <a:lumOff val="-17058"/>
              <a:alphaOff val="0"/>
            </a:schemeClr>
          </a:effectRef>
          <a:fontRef idx="minor">
            <a:schemeClr val="lt1"/>
          </a:fontRef>
        </p:style>
      </p:sp>
      <p:sp>
        <p:nvSpPr>
          <p:cNvPr id="8" name="Freeform: Shape 8">
            <a:extLst>
              <a:ext uri="{FF2B5EF4-FFF2-40B4-BE49-F238E27FC236}">
                <a16:creationId xmlns="" xmlns:a16="http://schemas.microsoft.com/office/drawing/2014/main" id="{7D03D8FA-3576-42FD-BD6A-F7A53E0EB6C5}"/>
              </a:ext>
            </a:extLst>
          </p:cNvPr>
          <p:cNvSpPr/>
          <p:nvPr/>
        </p:nvSpPr>
        <p:spPr>
          <a:xfrm>
            <a:off x="7010400" y="2950169"/>
            <a:ext cx="3740466" cy="1993886"/>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a:scene3d>
            <a:camera prst="orthographicFront"/>
            <a:lightRig rig="threePt" dir="t">
              <a:rot lat="0" lon="0" rev="7500000"/>
            </a:lightRig>
          </a:scene3d>
          <a:sp3d z="152400" extrusionH="63500" prstMaterial="dkEdge">
            <a:bevelT w="135400" h="16350" prst="relaxedInset"/>
            <a:contourClr>
              <a:schemeClr val="bg1"/>
            </a:contourClr>
          </a:sp3d>
        </p:spPr>
        <p:style>
          <a:lnRef idx="1">
            <a:schemeClr val="accent5">
              <a:hueOff val="-2946593"/>
              <a:satOff val="38205"/>
              <a:lumOff val="-17058"/>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47768" tIns="147768" rIns="147768" bIns="147768" numCol="1" spcCol="1270" anchor="ctr" anchorCtr="0">
            <a:noAutofit/>
          </a:bodyPr>
          <a:lstStyle/>
          <a:p>
            <a:pPr marL="0" lvl="0" indent="0" algn="ctr" defTabSz="711200">
              <a:lnSpc>
                <a:spcPct val="90000"/>
              </a:lnSpc>
              <a:spcBef>
                <a:spcPct val="0"/>
              </a:spcBef>
              <a:spcAft>
                <a:spcPct val="35000"/>
              </a:spcAft>
              <a:buNone/>
            </a:pPr>
            <a:r>
              <a:rPr lang="en-US" sz="2800" kern="1200" dirty="0" err="1">
                <a:solidFill>
                  <a:srgbClr val="660033"/>
                </a:solidFill>
                <a:latin typeface="+mj-lt"/>
                <a:ea typeface="Tahoma" pitchFamily="34" charset="0"/>
                <a:cs typeface="Times New Roman" panose="02020603050405020304" pitchFamily="18" charset="0"/>
              </a:rPr>
              <a:t>Tình</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cảm</a:t>
            </a:r>
            <a:r>
              <a:rPr lang="en-US" sz="2800" kern="1200" dirty="0">
                <a:solidFill>
                  <a:srgbClr val="660033"/>
                </a:solidFill>
                <a:latin typeface="+mj-lt"/>
                <a:ea typeface="Tahoma" pitchFamily="34" charset="0"/>
                <a:cs typeface="Times New Roman" panose="02020603050405020304" pitchFamily="18" charset="0"/>
              </a:rPr>
              <a:t>, ý </a:t>
            </a:r>
            <a:r>
              <a:rPr lang="en-US" sz="2800" kern="1200" dirty="0" err="1">
                <a:solidFill>
                  <a:srgbClr val="660033"/>
                </a:solidFill>
                <a:latin typeface="+mj-lt"/>
                <a:ea typeface="Tahoma" pitchFamily="34" charset="0"/>
                <a:cs typeface="Times New Roman" panose="02020603050405020304" pitchFamily="18" charset="0"/>
              </a:rPr>
              <a:t>chí</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tăng</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thêm</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tính</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nhân</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bản</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của</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các</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hoạt</a:t>
            </a:r>
            <a:r>
              <a:rPr lang="en-US" sz="2800" kern="1200" dirty="0">
                <a:solidFill>
                  <a:srgbClr val="660033"/>
                </a:solidFill>
                <a:latin typeface="+mj-lt"/>
                <a:ea typeface="Tahoma" pitchFamily="34" charset="0"/>
                <a:cs typeface="Times New Roman" panose="02020603050405020304" pitchFamily="18" charset="0"/>
              </a:rPr>
              <a:t> </a:t>
            </a:r>
            <a:r>
              <a:rPr lang="en-US" sz="2800" kern="1200" dirty="0" err="1">
                <a:solidFill>
                  <a:srgbClr val="660033"/>
                </a:solidFill>
                <a:latin typeface="+mj-lt"/>
                <a:ea typeface="Tahoma" pitchFamily="34" charset="0"/>
                <a:cs typeface="Times New Roman" panose="02020603050405020304" pitchFamily="18" charset="0"/>
              </a:rPr>
              <a:t>động</a:t>
            </a:r>
            <a:endParaRPr lang="en-US" sz="2800" kern="1200" dirty="0">
              <a:solidFill>
                <a:srgbClr val="660033"/>
              </a:solidFill>
              <a:latin typeface="+mj-lt"/>
              <a:ea typeface="Tahoma" pitchFamily="34" charset="0"/>
              <a:cs typeface="Times New Roman" panose="02020603050405020304" pitchFamily="18" charset="0"/>
            </a:endParaRPr>
          </a:p>
        </p:txBody>
      </p:sp>
      <p:sp>
        <p:nvSpPr>
          <p:cNvPr id="9" name="Arrow: Chevron 9">
            <a:extLst>
              <a:ext uri="{FF2B5EF4-FFF2-40B4-BE49-F238E27FC236}">
                <a16:creationId xmlns="" xmlns:a16="http://schemas.microsoft.com/office/drawing/2014/main" id="{72AE1CE8-9DAC-475A-926A-6C5A3E795F75}"/>
              </a:ext>
            </a:extLst>
          </p:cNvPr>
          <p:cNvSpPr/>
          <p:nvPr/>
        </p:nvSpPr>
        <p:spPr>
          <a:xfrm>
            <a:off x="1036320" y="5156554"/>
            <a:ext cx="3005280" cy="975842"/>
          </a:xfrm>
          <a:prstGeom prst="chevron">
            <a:avLst>
              <a:gd name="adj" fmla="val 40000"/>
            </a:avLst>
          </a:prstGeom>
          <a:scene3d>
            <a:camera prst="orthographicFront"/>
            <a:lightRig rig="threePt" dir="t">
              <a:rot lat="0" lon="0" rev="7500000"/>
            </a:lightRig>
          </a:scene3d>
          <a:sp3d prstMaterial="plastic">
            <a:bevelT w="127000" h="25400" prst="relaxedInset"/>
          </a:sp3d>
        </p:spPr>
        <p:style>
          <a:lnRef idx="0">
            <a:schemeClr val="lt1">
              <a:hueOff val="0"/>
              <a:satOff val="0"/>
              <a:lumOff val="0"/>
              <a:alphaOff val="0"/>
            </a:schemeClr>
          </a:lnRef>
          <a:fillRef idx="3">
            <a:schemeClr val="accent5">
              <a:hueOff val="-5893185"/>
              <a:satOff val="76410"/>
              <a:lumOff val="-34116"/>
              <a:alphaOff val="0"/>
            </a:schemeClr>
          </a:fillRef>
          <a:effectRef idx="2">
            <a:schemeClr val="accent5">
              <a:hueOff val="-5893185"/>
              <a:satOff val="76410"/>
              <a:lumOff val="-34116"/>
              <a:alphaOff val="0"/>
            </a:schemeClr>
          </a:effectRef>
          <a:fontRef idx="minor">
            <a:schemeClr val="lt1"/>
          </a:fontRef>
        </p:style>
      </p:sp>
      <p:sp>
        <p:nvSpPr>
          <p:cNvPr id="10" name="Freeform: Shape 10">
            <a:extLst>
              <a:ext uri="{FF2B5EF4-FFF2-40B4-BE49-F238E27FC236}">
                <a16:creationId xmlns="" xmlns:a16="http://schemas.microsoft.com/office/drawing/2014/main" id="{1CE7CEF3-FA00-4099-9CE8-EFAFB5397EFC}"/>
              </a:ext>
            </a:extLst>
          </p:cNvPr>
          <p:cNvSpPr/>
          <p:nvPr/>
        </p:nvSpPr>
        <p:spPr>
          <a:xfrm>
            <a:off x="3048000" y="5515127"/>
            <a:ext cx="6914540" cy="1160038"/>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a:scene3d>
            <a:camera prst="orthographicFront"/>
            <a:lightRig rig="threePt" dir="t">
              <a:rot lat="0" lon="0" rev="7500000"/>
            </a:lightRig>
          </a:scene3d>
          <a:sp3d z="152400" extrusionH="63500" prstMaterial="dkEdge">
            <a:bevelT w="135400" h="16350" prst="relaxedInset"/>
            <a:contourClr>
              <a:schemeClr val="bg1"/>
            </a:contourClr>
          </a:sp3d>
        </p:spPr>
        <p:style>
          <a:lnRef idx="1">
            <a:schemeClr val="accent5">
              <a:hueOff val="-5893185"/>
              <a:satOff val="76410"/>
              <a:lumOff val="-34116"/>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47768" tIns="147768" rIns="147768" bIns="147768" numCol="1" spcCol="1270" anchor="ctr" anchorCtr="0">
            <a:noAutofit/>
          </a:bodyPr>
          <a:lstStyle/>
          <a:p>
            <a:pPr marL="0" lvl="0" indent="0" algn="ctr" defTabSz="711200">
              <a:lnSpc>
                <a:spcPct val="90000"/>
              </a:lnSpc>
              <a:spcBef>
                <a:spcPct val="0"/>
              </a:spcBef>
              <a:spcAft>
                <a:spcPct val="35000"/>
              </a:spcAft>
              <a:buNone/>
            </a:pPr>
            <a:r>
              <a:rPr lang="en-US" sz="2800" b="1" kern="1200" dirty="0">
                <a:solidFill>
                  <a:srgbClr val="FF0000"/>
                </a:solidFill>
                <a:latin typeface="+mj-lt"/>
                <a:ea typeface="Tahoma" pitchFamily="34" charset="0"/>
                <a:cs typeface="Times New Roman" panose="02020603050405020304" pitchFamily="18" charset="0"/>
              </a:rPr>
              <a:t>Tri </a:t>
            </a:r>
            <a:r>
              <a:rPr lang="en-US" sz="2800" b="1" kern="1200" dirty="0" err="1">
                <a:solidFill>
                  <a:srgbClr val="FF0000"/>
                </a:solidFill>
                <a:latin typeface="+mj-lt"/>
                <a:ea typeface="Tahoma" pitchFamily="34" charset="0"/>
                <a:cs typeface="Times New Roman" panose="02020603050405020304" pitchFamily="18" charset="0"/>
              </a:rPr>
              <a:t>thức</a:t>
            </a:r>
            <a:r>
              <a:rPr lang="en-US" sz="2800" b="1" kern="1200" dirty="0">
                <a:solidFill>
                  <a:srgbClr val="FF0000"/>
                </a:solidFill>
                <a:latin typeface="+mj-lt"/>
                <a:ea typeface="Tahoma" pitchFamily="34" charset="0"/>
                <a:cs typeface="Times New Roman" panose="02020603050405020304" pitchFamily="18" charset="0"/>
              </a:rPr>
              <a:t> </a:t>
            </a:r>
            <a:r>
              <a:rPr lang="en-US" sz="2800" b="1" kern="1200" dirty="0" err="1">
                <a:solidFill>
                  <a:srgbClr val="FF0000"/>
                </a:solidFill>
                <a:latin typeface="+mj-lt"/>
                <a:ea typeface="Tahoma" pitchFamily="34" charset="0"/>
                <a:cs typeface="Times New Roman" panose="02020603050405020304" pitchFamily="18" charset="0"/>
              </a:rPr>
              <a:t>là</a:t>
            </a:r>
            <a:r>
              <a:rPr lang="en-US" sz="2800" b="1" kern="1200" dirty="0">
                <a:solidFill>
                  <a:srgbClr val="FF0000"/>
                </a:solidFill>
                <a:latin typeface="+mj-lt"/>
                <a:ea typeface="Tahoma" pitchFamily="34" charset="0"/>
                <a:cs typeface="Times New Roman" panose="02020603050405020304" pitchFamily="18" charset="0"/>
              </a:rPr>
              <a:t> </a:t>
            </a:r>
            <a:r>
              <a:rPr lang="en-US" sz="2800" b="1" kern="1200" dirty="0" err="1">
                <a:solidFill>
                  <a:srgbClr val="FF0000"/>
                </a:solidFill>
                <a:latin typeface="+mj-lt"/>
                <a:ea typeface="Tahoma" pitchFamily="34" charset="0"/>
                <a:cs typeface="Times New Roman" panose="02020603050405020304" pitchFamily="18" charset="0"/>
              </a:rPr>
              <a:t>yếu</a:t>
            </a:r>
            <a:r>
              <a:rPr lang="en-US" sz="2800" b="1" kern="1200" dirty="0">
                <a:solidFill>
                  <a:srgbClr val="FF0000"/>
                </a:solidFill>
                <a:latin typeface="+mj-lt"/>
                <a:ea typeface="Tahoma" pitchFamily="34" charset="0"/>
                <a:cs typeface="Times New Roman" panose="02020603050405020304" pitchFamily="18" charset="0"/>
              </a:rPr>
              <a:t> </a:t>
            </a:r>
            <a:r>
              <a:rPr lang="en-US" sz="2800" b="1" kern="1200" dirty="0" err="1">
                <a:solidFill>
                  <a:srgbClr val="FF0000"/>
                </a:solidFill>
                <a:latin typeface="+mj-lt"/>
                <a:ea typeface="Tahoma" pitchFamily="34" charset="0"/>
                <a:cs typeface="Times New Roman" panose="02020603050405020304" pitchFamily="18" charset="0"/>
              </a:rPr>
              <a:t>tố</a:t>
            </a:r>
            <a:r>
              <a:rPr lang="en-US" sz="2800" b="1" kern="1200" dirty="0">
                <a:solidFill>
                  <a:srgbClr val="FF0000"/>
                </a:solidFill>
                <a:latin typeface="+mj-lt"/>
                <a:ea typeface="Tahoma" pitchFamily="34" charset="0"/>
                <a:cs typeface="Times New Roman" panose="02020603050405020304" pitchFamily="18" charset="0"/>
              </a:rPr>
              <a:t> </a:t>
            </a:r>
            <a:r>
              <a:rPr lang="en-US" sz="2800" b="1" kern="1200" dirty="0" err="1">
                <a:solidFill>
                  <a:srgbClr val="FF0000"/>
                </a:solidFill>
                <a:latin typeface="+mj-lt"/>
                <a:ea typeface="Tahoma" pitchFamily="34" charset="0"/>
                <a:cs typeface="Times New Roman" panose="02020603050405020304" pitchFamily="18" charset="0"/>
              </a:rPr>
              <a:t>giữ</a:t>
            </a:r>
            <a:r>
              <a:rPr lang="en-US" sz="2800" b="1" kern="1200" dirty="0">
                <a:solidFill>
                  <a:srgbClr val="FF0000"/>
                </a:solidFill>
                <a:latin typeface="+mj-lt"/>
                <a:ea typeface="Tahoma" pitchFamily="34" charset="0"/>
                <a:cs typeface="Times New Roman" panose="02020603050405020304" pitchFamily="18" charset="0"/>
              </a:rPr>
              <a:t> </a:t>
            </a:r>
            <a:r>
              <a:rPr lang="en-US" sz="2800" b="1" kern="1200" dirty="0" err="1">
                <a:solidFill>
                  <a:srgbClr val="FF0000"/>
                </a:solidFill>
                <a:latin typeface="+mj-lt"/>
                <a:ea typeface="Tahoma" pitchFamily="34" charset="0"/>
                <a:cs typeface="Times New Roman" panose="02020603050405020304" pitchFamily="18" charset="0"/>
              </a:rPr>
              <a:t>vai</a:t>
            </a:r>
            <a:r>
              <a:rPr lang="en-US" sz="2800" b="1" kern="1200" dirty="0">
                <a:solidFill>
                  <a:srgbClr val="FF0000"/>
                </a:solidFill>
                <a:latin typeface="+mj-lt"/>
                <a:ea typeface="Tahoma" pitchFamily="34" charset="0"/>
                <a:cs typeface="Times New Roman" panose="02020603050405020304" pitchFamily="18" charset="0"/>
              </a:rPr>
              <a:t> </a:t>
            </a:r>
            <a:r>
              <a:rPr lang="en-US" sz="2800" b="1" kern="1200" dirty="0" err="1">
                <a:solidFill>
                  <a:srgbClr val="FF0000"/>
                </a:solidFill>
                <a:latin typeface="+mj-lt"/>
                <a:ea typeface="Tahoma" pitchFamily="34" charset="0"/>
                <a:cs typeface="Times New Roman" panose="02020603050405020304" pitchFamily="18" charset="0"/>
              </a:rPr>
              <a:t>trò</a:t>
            </a:r>
            <a:r>
              <a:rPr lang="en-US" sz="2800" b="1" kern="1200" dirty="0">
                <a:solidFill>
                  <a:srgbClr val="FF0000"/>
                </a:solidFill>
                <a:latin typeface="+mj-lt"/>
                <a:ea typeface="Tahoma" pitchFamily="34" charset="0"/>
                <a:cs typeface="Times New Roman" panose="02020603050405020304" pitchFamily="18" charset="0"/>
              </a:rPr>
              <a:t> </a:t>
            </a:r>
            <a:r>
              <a:rPr lang="en-US" sz="2800" b="1" kern="1200" dirty="0" err="1">
                <a:solidFill>
                  <a:srgbClr val="FF0000"/>
                </a:solidFill>
                <a:latin typeface="+mj-lt"/>
                <a:ea typeface="Tahoma" pitchFamily="34" charset="0"/>
                <a:cs typeface="Times New Roman" panose="02020603050405020304" pitchFamily="18" charset="0"/>
              </a:rPr>
              <a:t>quan</a:t>
            </a:r>
            <a:r>
              <a:rPr lang="en-US" sz="2800" b="1" kern="1200" dirty="0">
                <a:solidFill>
                  <a:srgbClr val="FF0000"/>
                </a:solidFill>
                <a:latin typeface="+mj-lt"/>
                <a:ea typeface="Tahoma" pitchFamily="34" charset="0"/>
                <a:cs typeface="Times New Roman" panose="02020603050405020304" pitchFamily="18" charset="0"/>
              </a:rPr>
              <a:t> </a:t>
            </a:r>
            <a:r>
              <a:rPr lang="en-US" sz="2800" b="1" kern="1200" dirty="0" err="1">
                <a:solidFill>
                  <a:srgbClr val="FF0000"/>
                </a:solidFill>
                <a:latin typeface="+mj-lt"/>
                <a:ea typeface="Tahoma" pitchFamily="34" charset="0"/>
                <a:cs typeface="Times New Roman" panose="02020603050405020304" pitchFamily="18" charset="0"/>
              </a:rPr>
              <a:t>trong</a:t>
            </a:r>
            <a:r>
              <a:rPr lang="en-US" sz="2800" b="1" kern="1200" dirty="0">
                <a:solidFill>
                  <a:srgbClr val="FF0000"/>
                </a:solidFill>
                <a:latin typeface="+mj-lt"/>
                <a:ea typeface="Tahoma" pitchFamily="34" charset="0"/>
                <a:cs typeface="Times New Roman" panose="02020603050405020304" pitchFamily="18" charset="0"/>
              </a:rPr>
              <a:t> </a:t>
            </a:r>
            <a:r>
              <a:rPr lang="en-US" sz="2800" b="1" kern="1200" dirty="0" err="1">
                <a:solidFill>
                  <a:srgbClr val="FF0000"/>
                </a:solidFill>
                <a:latin typeface="+mj-lt"/>
                <a:ea typeface="Tahoma" pitchFamily="34" charset="0"/>
                <a:cs typeface="Times New Roman" panose="02020603050405020304" pitchFamily="18" charset="0"/>
              </a:rPr>
              <a:t>nhất</a:t>
            </a:r>
            <a:endParaRPr lang="en-US" sz="2800" b="1" kern="1200" dirty="0">
              <a:solidFill>
                <a:srgbClr val="FF0000"/>
              </a:solidFill>
              <a:latin typeface="+mj-lt"/>
              <a:ea typeface="Tahoma" pitchFamily="34" charset="0"/>
              <a:cs typeface="Times New Roman" panose="02020603050405020304" pitchFamily="18" charset="0"/>
            </a:endParaRPr>
          </a:p>
        </p:txBody>
      </p:sp>
      <p:sp>
        <p:nvSpPr>
          <p:cNvPr id="11" name="Rectangle 10"/>
          <p:cNvSpPr/>
          <p:nvPr/>
        </p:nvSpPr>
        <p:spPr>
          <a:xfrm>
            <a:off x="3556622" y="1713764"/>
            <a:ext cx="4381500" cy="461665"/>
          </a:xfrm>
          <a:prstGeom prst="rect">
            <a:avLst/>
          </a:prstGeom>
        </p:spPr>
        <p:txBody>
          <a:bodyPr wrap="square">
            <a:spAutoFit/>
          </a:bodyPr>
          <a:lstStyle/>
          <a:p>
            <a:pPr marL="342900" indent="-342900">
              <a:buFont typeface="Courier New" panose="02070309020205020404" pitchFamily="49" charset="0"/>
              <a:buChar char="o"/>
            </a:pPr>
            <a:r>
              <a:rPr lang="en-US" sz="2400" b="1" dirty="0" err="1">
                <a:solidFill>
                  <a:srgbClr val="FF0066"/>
                </a:solidFill>
              </a:rPr>
              <a:t>Các</a:t>
            </a:r>
            <a:r>
              <a:rPr lang="en-US" sz="2400" b="1" dirty="0">
                <a:solidFill>
                  <a:srgbClr val="FF0066"/>
                </a:solidFill>
              </a:rPr>
              <a:t> </a:t>
            </a:r>
            <a:r>
              <a:rPr lang="en-US" sz="2400" b="1" dirty="0" err="1">
                <a:solidFill>
                  <a:srgbClr val="FF0066"/>
                </a:solidFill>
              </a:rPr>
              <a:t>lớp</a:t>
            </a:r>
            <a:r>
              <a:rPr lang="en-US" sz="2400" b="1" dirty="0">
                <a:solidFill>
                  <a:srgbClr val="FF0066"/>
                </a:solidFill>
              </a:rPr>
              <a:t> </a:t>
            </a:r>
            <a:r>
              <a:rPr lang="en-US" sz="2400" b="1" dirty="0" err="1">
                <a:solidFill>
                  <a:srgbClr val="FF0066"/>
                </a:solidFill>
              </a:rPr>
              <a:t>cấu</a:t>
            </a:r>
            <a:r>
              <a:rPr lang="en-US" sz="2400" b="1" dirty="0">
                <a:solidFill>
                  <a:srgbClr val="FF0066"/>
                </a:solidFill>
              </a:rPr>
              <a:t> </a:t>
            </a:r>
            <a:r>
              <a:rPr lang="en-US" sz="2400" b="1" dirty="0" err="1" smtClean="0">
                <a:solidFill>
                  <a:srgbClr val="FF0066"/>
                </a:solidFill>
              </a:rPr>
              <a:t>trúc</a:t>
            </a:r>
            <a:r>
              <a:rPr lang="en-US" sz="2400" b="1" dirty="0" smtClean="0">
                <a:solidFill>
                  <a:srgbClr val="FF0066"/>
                </a:solidFill>
              </a:rPr>
              <a:t> </a:t>
            </a:r>
            <a:r>
              <a:rPr lang="en-US" sz="2400" b="1" dirty="0" err="1" smtClean="0">
                <a:solidFill>
                  <a:srgbClr val="FF0066"/>
                </a:solidFill>
              </a:rPr>
              <a:t>của</a:t>
            </a:r>
            <a:r>
              <a:rPr lang="en-US" sz="2400" b="1" dirty="0" smtClean="0">
                <a:solidFill>
                  <a:srgbClr val="FF0066"/>
                </a:solidFill>
              </a:rPr>
              <a:t> </a:t>
            </a:r>
            <a:r>
              <a:rPr lang="en-US" sz="2400" b="1" dirty="0">
                <a:solidFill>
                  <a:srgbClr val="FF0066"/>
                </a:solidFill>
              </a:rPr>
              <a:t>ý </a:t>
            </a:r>
            <a:r>
              <a:rPr lang="en-US" sz="2400" b="1" dirty="0" err="1">
                <a:solidFill>
                  <a:srgbClr val="FF0066"/>
                </a:solidFill>
              </a:rPr>
              <a:t>thức</a:t>
            </a:r>
            <a:endParaRPr lang="en-US" sz="2400" b="1" dirty="0">
              <a:solidFill>
                <a:srgbClr val="FF0066"/>
              </a:solidFill>
            </a:endParaRPr>
          </a:p>
        </p:txBody>
      </p:sp>
      <p:pic>
        <p:nvPicPr>
          <p:cNvPr id="1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64812983"/>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p:cNvSpPr/>
          <p:nvPr/>
        </p:nvSpPr>
        <p:spPr>
          <a:xfrm>
            <a:off x="1752600" y="2362200"/>
            <a:ext cx="8534400" cy="24384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cs typeface="Arial" panose="020B0604020202020204" pitchFamily="34" charset="0"/>
            </a:endParaRPr>
          </a:p>
        </p:txBody>
      </p:sp>
      <p:sp>
        <p:nvSpPr>
          <p:cNvPr id="12" name="Rectangle 11"/>
          <p:cNvSpPr>
            <a:spLocks noChangeArrowheads="1"/>
          </p:cNvSpPr>
          <p:nvPr/>
        </p:nvSpPr>
        <p:spPr bwMode="auto">
          <a:xfrm>
            <a:off x="2398856" y="1294296"/>
            <a:ext cx="817184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2800" kern="0" dirty="0">
                <a:solidFill>
                  <a:srgbClr val="000000"/>
                </a:solidFill>
                <a:latin typeface="Arial"/>
                <a:ea typeface="SimSun" panose="02010600030101010101" pitchFamily="2" charset="-122"/>
                <a:cs typeface="Times New Roman" panose="02020603050405020304" pitchFamily="18" charset="0"/>
              </a:rPr>
              <a:t>- </a:t>
            </a:r>
            <a:r>
              <a:rPr lang="en-US" sz="2800" b="1" kern="0" dirty="0" err="1">
                <a:solidFill>
                  <a:srgbClr val="000000"/>
                </a:solidFill>
                <a:latin typeface="Arial"/>
                <a:ea typeface="SimSun" panose="02010600030101010101" pitchFamily="2" charset="-122"/>
                <a:cs typeface="Times New Roman" panose="02020603050405020304" pitchFamily="18" charset="0"/>
              </a:rPr>
              <a:t>Mối</a:t>
            </a:r>
            <a:r>
              <a:rPr lang="en-US" sz="2800" b="1" kern="0" dirty="0">
                <a:solidFill>
                  <a:srgbClr val="000000"/>
                </a:solidFill>
                <a:latin typeface="Arial"/>
                <a:ea typeface="SimSun" panose="02010600030101010101" pitchFamily="2" charset="-122"/>
                <a:cs typeface="Times New Roman" panose="02020603050405020304" pitchFamily="18" charset="0"/>
              </a:rPr>
              <a:t> </a:t>
            </a:r>
            <a:r>
              <a:rPr lang="en-US" sz="2800" b="1" kern="0" dirty="0" err="1">
                <a:solidFill>
                  <a:srgbClr val="000000"/>
                </a:solidFill>
                <a:latin typeface="Arial"/>
                <a:ea typeface="SimSun" panose="02010600030101010101" pitchFamily="2" charset="-122"/>
                <a:cs typeface="Times New Roman" panose="02020603050405020304" pitchFamily="18" charset="0"/>
              </a:rPr>
              <a:t>quan</a:t>
            </a:r>
            <a:r>
              <a:rPr lang="en-US" sz="2800" b="1" kern="0" dirty="0">
                <a:solidFill>
                  <a:srgbClr val="000000"/>
                </a:solidFill>
                <a:latin typeface="Arial"/>
                <a:ea typeface="SimSun" panose="02010600030101010101" pitchFamily="2" charset="-122"/>
                <a:cs typeface="Times New Roman" panose="02020603050405020304" pitchFamily="18" charset="0"/>
              </a:rPr>
              <a:t> </a:t>
            </a:r>
            <a:r>
              <a:rPr lang="en-US" sz="2800" b="1" kern="0" dirty="0" err="1">
                <a:solidFill>
                  <a:srgbClr val="000000"/>
                </a:solidFill>
                <a:latin typeface="Arial"/>
                <a:ea typeface="SimSun" panose="02010600030101010101" pitchFamily="2" charset="-122"/>
                <a:cs typeface="Times New Roman" panose="02020603050405020304" pitchFamily="18" charset="0"/>
              </a:rPr>
              <a:t>hệ</a:t>
            </a:r>
            <a:r>
              <a:rPr lang="en-US" sz="2800" b="1" kern="0" dirty="0">
                <a:solidFill>
                  <a:srgbClr val="000000"/>
                </a:solidFill>
                <a:latin typeface="Arial"/>
                <a:ea typeface="SimSun" panose="02010600030101010101" pitchFamily="2" charset="-122"/>
                <a:cs typeface="Times New Roman" panose="02020603050405020304" pitchFamily="18" charset="0"/>
              </a:rPr>
              <a:t> </a:t>
            </a:r>
            <a:r>
              <a:rPr lang="en-US" sz="2800" b="1" kern="0" dirty="0" err="1">
                <a:solidFill>
                  <a:srgbClr val="000000"/>
                </a:solidFill>
                <a:latin typeface="Arial"/>
                <a:ea typeface="SimSun" panose="02010600030101010101" pitchFamily="2" charset="-122"/>
                <a:cs typeface="Times New Roman" panose="02020603050405020304" pitchFamily="18" charset="0"/>
              </a:rPr>
              <a:t>biện</a:t>
            </a:r>
            <a:r>
              <a:rPr lang="en-US" sz="2800" b="1" kern="0" dirty="0">
                <a:solidFill>
                  <a:srgbClr val="000000"/>
                </a:solidFill>
                <a:latin typeface="Arial"/>
                <a:ea typeface="SimSun" panose="02010600030101010101" pitchFamily="2" charset="-122"/>
                <a:cs typeface="Times New Roman" panose="02020603050405020304" pitchFamily="18" charset="0"/>
              </a:rPr>
              <a:t> </a:t>
            </a:r>
            <a:r>
              <a:rPr lang="en-US" sz="2800" b="1" kern="0" dirty="0" err="1">
                <a:solidFill>
                  <a:srgbClr val="000000"/>
                </a:solidFill>
                <a:latin typeface="Arial"/>
                <a:ea typeface="SimSun" panose="02010600030101010101" pitchFamily="2" charset="-122"/>
                <a:cs typeface="Times New Roman" panose="02020603050405020304" pitchFamily="18" charset="0"/>
              </a:rPr>
              <a:t>chứng</a:t>
            </a:r>
            <a:r>
              <a:rPr lang="en-US" sz="2800" b="1" kern="0" dirty="0">
                <a:solidFill>
                  <a:srgbClr val="000000"/>
                </a:solidFill>
                <a:latin typeface="Arial"/>
                <a:ea typeface="SimSun" panose="02010600030101010101" pitchFamily="2" charset="-122"/>
                <a:cs typeface="Times New Roman" panose="02020603050405020304" pitchFamily="18" charset="0"/>
              </a:rPr>
              <a:t> </a:t>
            </a:r>
            <a:r>
              <a:rPr lang="en-US" sz="2800" b="1" kern="0" dirty="0" err="1">
                <a:solidFill>
                  <a:srgbClr val="000000"/>
                </a:solidFill>
                <a:latin typeface="Arial"/>
                <a:ea typeface="SimSun" panose="02010600030101010101" pitchFamily="2" charset="-122"/>
                <a:cs typeface="Times New Roman" panose="02020603050405020304" pitchFamily="18" charset="0"/>
              </a:rPr>
              <a:t>giữa</a:t>
            </a:r>
            <a:r>
              <a:rPr lang="en-US" sz="2800" b="1" kern="0" dirty="0">
                <a:solidFill>
                  <a:srgbClr val="000000"/>
                </a:solidFill>
                <a:latin typeface="Arial"/>
                <a:ea typeface="SimSun" panose="02010600030101010101" pitchFamily="2" charset="-122"/>
                <a:cs typeface="Times New Roman" panose="02020603050405020304" pitchFamily="18" charset="0"/>
              </a:rPr>
              <a:t> </a:t>
            </a:r>
            <a:r>
              <a:rPr lang="en-US" sz="2800" b="1" kern="0" dirty="0" err="1">
                <a:solidFill>
                  <a:srgbClr val="000000"/>
                </a:solidFill>
                <a:latin typeface="Arial"/>
                <a:ea typeface="SimSun" panose="02010600030101010101" pitchFamily="2" charset="-122"/>
                <a:cs typeface="Times New Roman" panose="02020603050405020304" pitchFamily="18" charset="0"/>
              </a:rPr>
              <a:t>các</a:t>
            </a:r>
            <a:r>
              <a:rPr lang="en-US" sz="2800" b="1" kern="0" dirty="0">
                <a:solidFill>
                  <a:srgbClr val="000000"/>
                </a:solidFill>
                <a:latin typeface="Arial"/>
                <a:ea typeface="SimSun" panose="02010600030101010101" pitchFamily="2" charset="-122"/>
                <a:cs typeface="Times New Roman" panose="02020603050405020304" pitchFamily="18" charset="0"/>
              </a:rPr>
              <a:t> </a:t>
            </a:r>
            <a:r>
              <a:rPr lang="en-US" sz="2800" b="1" kern="0" dirty="0" err="1">
                <a:solidFill>
                  <a:srgbClr val="000000"/>
                </a:solidFill>
                <a:latin typeface="Arial"/>
                <a:ea typeface="SimSun" panose="02010600030101010101" pitchFamily="2" charset="-122"/>
                <a:cs typeface="Times New Roman" panose="02020603050405020304" pitchFamily="18" charset="0"/>
              </a:rPr>
              <a:t>yếu</a:t>
            </a:r>
            <a:r>
              <a:rPr lang="en-US" sz="2800" b="1" kern="0" dirty="0">
                <a:solidFill>
                  <a:srgbClr val="000000"/>
                </a:solidFill>
                <a:latin typeface="Arial"/>
                <a:ea typeface="SimSun" panose="02010600030101010101" pitchFamily="2" charset="-122"/>
                <a:cs typeface="Times New Roman" panose="02020603050405020304" pitchFamily="18" charset="0"/>
              </a:rPr>
              <a:t> </a:t>
            </a:r>
            <a:r>
              <a:rPr lang="en-US" sz="2800" b="1" kern="0" dirty="0" err="1">
                <a:solidFill>
                  <a:srgbClr val="000000"/>
                </a:solidFill>
                <a:latin typeface="Arial"/>
                <a:ea typeface="SimSun" panose="02010600030101010101" pitchFamily="2" charset="-122"/>
                <a:cs typeface="Times New Roman" panose="02020603050405020304" pitchFamily="18" charset="0"/>
              </a:rPr>
              <a:t>tố</a:t>
            </a:r>
            <a:endParaRPr lang="en-US" sz="2800" b="1" kern="0" dirty="0">
              <a:solidFill>
                <a:srgbClr val="000000"/>
              </a:solidFill>
              <a:latin typeface="Arial"/>
              <a:ea typeface="SimSun" panose="02010600030101010101" pitchFamily="2" charset="-122"/>
              <a:cs typeface="Times New Roman" panose="02020603050405020304" pitchFamily="18" charset="0"/>
            </a:endParaRPr>
          </a:p>
        </p:txBody>
      </p:sp>
      <p:grpSp>
        <p:nvGrpSpPr>
          <p:cNvPr id="13" name="Group 12">
            <a:extLst>
              <a:ext uri="{FF2B5EF4-FFF2-40B4-BE49-F238E27FC236}">
                <a16:creationId xmlns="" xmlns:a16="http://schemas.microsoft.com/office/drawing/2014/main" id="{A42D3838-0F9A-40DB-9516-65D8DD929292}"/>
              </a:ext>
            </a:extLst>
          </p:cNvPr>
          <p:cNvGrpSpPr/>
          <p:nvPr/>
        </p:nvGrpSpPr>
        <p:grpSpPr>
          <a:xfrm>
            <a:off x="1143000" y="2362200"/>
            <a:ext cx="8991600" cy="4082008"/>
            <a:chOff x="1268730" y="1556792"/>
            <a:chExt cx="9944101" cy="4392488"/>
          </a:xfrm>
        </p:grpSpPr>
        <p:sp>
          <p:nvSpPr>
            <p:cNvPr id="14" name="Rectangle 13">
              <a:extLst>
                <a:ext uri="{FF2B5EF4-FFF2-40B4-BE49-F238E27FC236}">
                  <a16:creationId xmlns="" xmlns:a16="http://schemas.microsoft.com/office/drawing/2014/main" id="{14E806E0-E20C-4A2A-B30F-473704CEA2E2}"/>
                </a:ext>
              </a:extLst>
            </p:cNvPr>
            <p:cNvSpPr/>
            <p:nvPr/>
          </p:nvSpPr>
          <p:spPr>
            <a:xfrm>
              <a:off x="1268730" y="1556792"/>
              <a:ext cx="9349740" cy="4392488"/>
            </a:xfrm>
            <a:prstGeom prst="rect">
              <a:avLst/>
            </a:prstGeom>
            <a:noFill/>
          </p:spPr>
        </p:sp>
        <p:sp>
          <p:nvSpPr>
            <p:cNvPr id="15" name="Freeform: Shape 3">
              <a:extLst>
                <a:ext uri="{FF2B5EF4-FFF2-40B4-BE49-F238E27FC236}">
                  <a16:creationId xmlns="" xmlns:a16="http://schemas.microsoft.com/office/drawing/2014/main" id="{5575BBBA-939C-4B5B-A6AE-83CDC8D56F2B}"/>
                </a:ext>
              </a:extLst>
            </p:cNvPr>
            <p:cNvSpPr/>
            <p:nvPr/>
          </p:nvSpPr>
          <p:spPr>
            <a:xfrm>
              <a:off x="3139922" y="1558060"/>
              <a:ext cx="8072908" cy="1220444"/>
            </a:xfrm>
            <a:custGeom>
              <a:avLst/>
              <a:gdLst>
                <a:gd name="connsiteX0" fmla="*/ 0 w 6217577"/>
                <a:gd name="connsiteY0" fmla="*/ 0 h 1220442"/>
                <a:gd name="connsiteX1" fmla="*/ 5607356 w 6217577"/>
                <a:gd name="connsiteY1" fmla="*/ 0 h 1220442"/>
                <a:gd name="connsiteX2" fmla="*/ 6217577 w 6217577"/>
                <a:gd name="connsiteY2" fmla="*/ 610221 h 1220442"/>
                <a:gd name="connsiteX3" fmla="*/ 5607356 w 6217577"/>
                <a:gd name="connsiteY3" fmla="*/ 1220442 h 1220442"/>
                <a:gd name="connsiteX4" fmla="*/ 0 w 6217577"/>
                <a:gd name="connsiteY4" fmla="*/ 1220442 h 1220442"/>
                <a:gd name="connsiteX5" fmla="*/ 0 w 6217577"/>
                <a:gd name="connsiteY5" fmla="*/ 0 h 122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17577" h="1220442">
                  <a:moveTo>
                    <a:pt x="6217577" y="1220441"/>
                  </a:moveTo>
                  <a:lnTo>
                    <a:pt x="610221" y="1220441"/>
                  </a:lnTo>
                  <a:lnTo>
                    <a:pt x="0" y="610221"/>
                  </a:lnTo>
                  <a:lnTo>
                    <a:pt x="610221" y="1"/>
                  </a:lnTo>
                  <a:lnTo>
                    <a:pt x="6217577" y="1"/>
                  </a:lnTo>
                  <a:lnTo>
                    <a:pt x="6217577" y="1220441"/>
                  </a:lnTo>
                  <a:close/>
                </a:path>
              </a:pathLst>
            </a:custGeom>
            <a:solidFill>
              <a:srgbClr val="FFFFFF">
                <a:hueOff val="0"/>
                <a:satOff val="0"/>
                <a:lumOff val="0"/>
                <a:alphaOff val="0"/>
              </a:srgbClr>
            </a:solidFill>
            <a:ln>
              <a:noFill/>
            </a:ln>
            <a:effectLst>
              <a:outerShdw blurRad="40000" dist="23000" dir="5400000" rotWithShape="0">
                <a:srgbClr val="000000">
                  <a:alpha val="35000"/>
                </a:srgbClr>
              </a:outerShdw>
            </a:effectLst>
            <a:scene3d>
              <a:camera prst="orthographicFront">
                <a:rot lat="0" lon="0" rev="0"/>
              </a:camera>
              <a:lightRig rig="contrasting" dir="t">
                <a:rot lat="0" lon="0" rev="1200000"/>
              </a:lightRig>
            </a:scene3d>
            <a:sp3d contourW="19050" prstMaterial="metal">
              <a:bevelT w="88900" h="203200"/>
              <a:bevelB w="165100" h="254000"/>
            </a:sp3d>
          </p:spPr>
          <p:txBody>
            <a:bodyPr spcFirstLastPara="0" vert="horz" wrap="square" lIns="843291" tIns="121921" rIns="227584" bIns="121920" numCol="1" spcCol="1270" anchor="ctr" anchorCtr="0">
              <a:noAutofit/>
            </a:bodyPr>
            <a:lstStyle/>
            <a:p>
              <a:pPr marL="0" marR="0" lvl="0" indent="0" algn="just" defTabSz="1422400" eaLnBrk="1" fontAlgn="auto" latinLnBrk="0" hangingPunct="1">
                <a:lnSpc>
                  <a:spcPct val="90000"/>
                </a:lnSpc>
                <a:spcBef>
                  <a:spcPct val="0"/>
                </a:spcBef>
                <a:spcAft>
                  <a:spcPct val="35000"/>
                </a:spcAft>
                <a:buClrTx/>
                <a:buSzTx/>
                <a:buFontTx/>
                <a:buNone/>
                <a:tabLst/>
                <a:defRPr/>
              </a:pPr>
              <a:r>
                <a:rPr kumimoji="0" lang="en-US" sz="2400" b="0" i="0" strike="noStrike" kern="0" cap="none" spc="0" normalizeH="0" baseline="0" noProof="0" dirty="0" err="1">
                  <a:ln>
                    <a:noFill/>
                  </a:ln>
                  <a:solidFill>
                    <a:srgbClr val="0033CC"/>
                  </a:solidFill>
                  <a:effectLst/>
                  <a:uLnTx/>
                  <a:uFillTx/>
                  <a:latin typeface="Arial" panose="020B0604020202020204" pitchFamily="34" charset="0"/>
                  <a:ea typeface="Tahoma" pitchFamily="34" charset="0"/>
                  <a:cs typeface="Arial" panose="020B0604020202020204" pitchFamily="34" charset="0"/>
                </a:rPr>
                <a:t>Các</a:t>
              </a:r>
              <a:r>
                <a:rPr kumimoji="0" lang="en-US" sz="2400" b="0" i="0" strike="noStrike" kern="0" cap="none" spc="0" normalizeH="0" baseline="0" noProof="0" dirty="0">
                  <a:ln>
                    <a:noFill/>
                  </a:ln>
                  <a:solidFill>
                    <a:srgbClr val="0033CC"/>
                  </a:solidFill>
                  <a:effectLst/>
                  <a:uLnTx/>
                  <a:uFillTx/>
                  <a:latin typeface="Arial" panose="020B0604020202020204" pitchFamily="34" charset="0"/>
                  <a:ea typeface="Tahoma" pitchFamily="34" charset="0"/>
                  <a:cs typeface="Arial" panose="020B0604020202020204" pitchFamily="34" charset="0"/>
                </a:rPr>
                <a:t> </a:t>
              </a:r>
              <a:r>
                <a:rPr kumimoji="0" lang="en-US" sz="2400" b="0" i="0" strike="noStrike" kern="0" cap="none" spc="0" normalizeH="0" baseline="0" noProof="0" dirty="0" err="1">
                  <a:ln>
                    <a:noFill/>
                  </a:ln>
                  <a:solidFill>
                    <a:srgbClr val="0033CC"/>
                  </a:solidFill>
                  <a:effectLst/>
                  <a:uLnTx/>
                  <a:uFillTx/>
                  <a:latin typeface="Arial" panose="020B0604020202020204" pitchFamily="34" charset="0"/>
                  <a:ea typeface="Tahoma" pitchFamily="34" charset="0"/>
                  <a:cs typeface="Arial" panose="020B0604020202020204" pitchFamily="34" charset="0"/>
                </a:rPr>
                <a:t>yếu</a:t>
              </a:r>
              <a:r>
                <a:rPr kumimoji="0" lang="en-US" sz="2400" b="0" i="0" strike="noStrike" kern="0" cap="none" spc="0" normalizeH="0" baseline="0" noProof="0" dirty="0">
                  <a:ln>
                    <a:noFill/>
                  </a:ln>
                  <a:solidFill>
                    <a:srgbClr val="0033CC"/>
                  </a:solidFill>
                  <a:effectLst/>
                  <a:uLnTx/>
                  <a:uFillTx/>
                  <a:latin typeface="Arial" panose="020B0604020202020204" pitchFamily="34" charset="0"/>
                  <a:ea typeface="Tahoma" pitchFamily="34" charset="0"/>
                  <a:cs typeface="Arial" panose="020B0604020202020204" pitchFamily="34" charset="0"/>
                </a:rPr>
                <a:t> </a:t>
              </a:r>
              <a:r>
                <a:rPr kumimoji="0" lang="en-US" sz="2400" b="0" i="0" strike="noStrike" kern="0" cap="none" spc="0" normalizeH="0" baseline="0" noProof="0" dirty="0" err="1">
                  <a:ln>
                    <a:noFill/>
                  </a:ln>
                  <a:solidFill>
                    <a:srgbClr val="0033CC"/>
                  </a:solidFill>
                  <a:effectLst/>
                  <a:uLnTx/>
                  <a:uFillTx/>
                  <a:latin typeface="Arial" panose="020B0604020202020204" pitchFamily="34" charset="0"/>
                  <a:ea typeface="Tahoma" pitchFamily="34" charset="0"/>
                  <a:cs typeface="Arial" panose="020B0604020202020204" pitchFamily="34" charset="0"/>
                </a:rPr>
                <a:t>tố</a:t>
              </a:r>
              <a:r>
                <a:rPr kumimoji="0" lang="en-US" sz="2400" b="0" i="0" strike="noStrike" kern="0" cap="none" spc="0" normalizeH="0" baseline="0" noProof="0" dirty="0">
                  <a:ln>
                    <a:noFill/>
                  </a:ln>
                  <a:solidFill>
                    <a:srgbClr val="0033CC"/>
                  </a:solidFill>
                  <a:effectLst/>
                  <a:uLnTx/>
                  <a:uFillTx/>
                  <a:latin typeface="Arial" panose="020B0604020202020204" pitchFamily="34" charset="0"/>
                  <a:ea typeface="Tahoma" pitchFamily="34" charset="0"/>
                  <a:cs typeface="Arial" panose="020B0604020202020204" pitchFamily="34" charset="0"/>
                </a:rPr>
                <a:t> </a:t>
              </a:r>
              <a:r>
                <a:rPr kumimoji="0" lang="en-US" sz="2400" b="0" i="0" strike="noStrike" kern="0" cap="none" spc="0" normalizeH="0" baseline="0" noProof="0" dirty="0" err="1">
                  <a:ln>
                    <a:noFill/>
                  </a:ln>
                  <a:solidFill>
                    <a:srgbClr val="0033CC"/>
                  </a:solidFill>
                  <a:effectLst/>
                  <a:uLnTx/>
                  <a:uFillTx/>
                  <a:latin typeface="Arial" panose="020B0604020202020204" pitchFamily="34" charset="0"/>
                  <a:ea typeface="Tahoma" pitchFamily="34" charset="0"/>
                  <a:cs typeface="Arial" panose="020B0604020202020204" pitchFamily="34" charset="0"/>
                </a:rPr>
                <a:t>tự</a:t>
              </a:r>
              <a:r>
                <a:rPr kumimoji="0" lang="en-US" sz="2400" b="0" i="0" strike="noStrike" kern="0" cap="none" spc="0" normalizeH="0" baseline="0" noProof="0" dirty="0">
                  <a:ln>
                    <a:noFill/>
                  </a:ln>
                  <a:solidFill>
                    <a:srgbClr val="0033CC"/>
                  </a:solidFill>
                  <a:effectLst/>
                  <a:uLnTx/>
                  <a:uFillTx/>
                  <a:latin typeface="Arial" panose="020B0604020202020204" pitchFamily="34" charset="0"/>
                  <a:ea typeface="Tahoma" pitchFamily="34" charset="0"/>
                  <a:cs typeface="Arial" panose="020B0604020202020204" pitchFamily="34" charset="0"/>
                </a:rPr>
                <a:t> ý </a:t>
              </a:r>
              <a:r>
                <a:rPr kumimoji="0" lang="en-US" sz="2400" b="0" i="0" strike="noStrike" kern="0" cap="none" spc="0" normalizeH="0" baseline="0" noProof="0" dirty="0" err="1">
                  <a:ln>
                    <a:noFill/>
                  </a:ln>
                  <a:solidFill>
                    <a:srgbClr val="0033CC"/>
                  </a:solidFill>
                  <a:effectLst/>
                  <a:uLnTx/>
                  <a:uFillTx/>
                  <a:latin typeface="Arial" panose="020B0604020202020204" pitchFamily="34" charset="0"/>
                  <a:ea typeface="Tahoma" pitchFamily="34" charset="0"/>
                  <a:cs typeface="Arial" panose="020B0604020202020204" pitchFamily="34" charset="0"/>
                </a:rPr>
                <a:t>thức</a:t>
              </a:r>
              <a:r>
                <a:rPr kumimoji="0" lang="en-US" sz="2400" b="0" i="0" strike="noStrike" kern="0" cap="none" spc="0" normalizeH="0" baseline="0" noProof="0" dirty="0">
                  <a:ln>
                    <a:noFill/>
                  </a:ln>
                  <a:solidFill>
                    <a:srgbClr val="0033CC"/>
                  </a:solidFill>
                  <a:effectLst/>
                  <a:uLnTx/>
                  <a:uFillTx/>
                  <a:latin typeface="Arial" panose="020B0604020202020204" pitchFamily="34" charset="0"/>
                  <a:ea typeface="Tahoma" pitchFamily="34" charset="0"/>
                  <a:cs typeface="Arial" panose="020B0604020202020204" pitchFamily="34" charset="0"/>
                </a:rPr>
                <a:t>, </a:t>
              </a:r>
              <a:r>
                <a:rPr kumimoji="0" lang="en-US" sz="2400" b="0" i="0" strike="noStrike" kern="0" cap="none" spc="0" normalizeH="0" baseline="0" noProof="0" dirty="0" err="1">
                  <a:ln>
                    <a:noFill/>
                  </a:ln>
                  <a:solidFill>
                    <a:srgbClr val="0033CC"/>
                  </a:solidFill>
                  <a:effectLst/>
                  <a:uLnTx/>
                  <a:uFillTx/>
                  <a:latin typeface="Arial" panose="020B0604020202020204" pitchFamily="34" charset="0"/>
                  <a:ea typeface="Tahoma" pitchFamily="34" charset="0"/>
                  <a:cs typeface="Arial" panose="020B0604020202020204" pitchFamily="34" charset="0"/>
                </a:rPr>
                <a:t>tiềm</a:t>
              </a:r>
              <a:r>
                <a:rPr kumimoji="0" lang="en-US" sz="2400" b="0" i="0" strike="noStrike" kern="0" cap="none" spc="0" normalizeH="0" baseline="0" noProof="0" dirty="0">
                  <a:ln>
                    <a:noFill/>
                  </a:ln>
                  <a:solidFill>
                    <a:srgbClr val="0033CC"/>
                  </a:solidFill>
                  <a:effectLst/>
                  <a:uLnTx/>
                  <a:uFillTx/>
                  <a:latin typeface="Arial" panose="020B0604020202020204" pitchFamily="34" charset="0"/>
                  <a:ea typeface="Tahoma" pitchFamily="34" charset="0"/>
                  <a:cs typeface="Arial" panose="020B0604020202020204" pitchFamily="34" charset="0"/>
                </a:rPr>
                <a:t> </a:t>
              </a:r>
              <a:r>
                <a:rPr kumimoji="0" lang="en-US" sz="2400" b="0" i="0" strike="noStrike" kern="0" cap="none" spc="0" normalizeH="0" baseline="0" noProof="0" dirty="0" err="1">
                  <a:ln>
                    <a:noFill/>
                  </a:ln>
                  <a:solidFill>
                    <a:srgbClr val="0033CC"/>
                  </a:solidFill>
                  <a:effectLst/>
                  <a:uLnTx/>
                  <a:uFillTx/>
                  <a:latin typeface="Arial" panose="020B0604020202020204" pitchFamily="34" charset="0"/>
                  <a:ea typeface="Tahoma" pitchFamily="34" charset="0"/>
                  <a:cs typeface="Arial" panose="020B0604020202020204" pitchFamily="34" charset="0"/>
                </a:rPr>
                <a:t>thức</a:t>
              </a:r>
              <a:r>
                <a:rPr kumimoji="0" lang="en-US" sz="2400" b="0" i="0" strike="noStrike" kern="0" cap="none" spc="0" normalizeH="0" baseline="0" noProof="0" dirty="0">
                  <a:ln>
                    <a:noFill/>
                  </a:ln>
                  <a:solidFill>
                    <a:srgbClr val="0033CC"/>
                  </a:solidFill>
                  <a:effectLst/>
                  <a:uLnTx/>
                  <a:uFillTx/>
                  <a:latin typeface="Arial" panose="020B0604020202020204" pitchFamily="34" charset="0"/>
                  <a:ea typeface="Tahoma" pitchFamily="34" charset="0"/>
                  <a:cs typeface="Arial" panose="020B0604020202020204" pitchFamily="34" charset="0"/>
                </a:rPr>
                <a:t>, </a:t>
              </a:r>
              <a:r>
                <a:rPr kumimoji="0" lang="en-US" sz="2400" b="0" i="0" strike="noStrike" kern="0" cap="none" spc="0" normalizeH="0" baseline="0" noProof="0" dirty="0" err="1">
                  <a:ln>
                    <a:noFill/>
                  </a:ln>
                  <a:solidFill>
                    <a:srgbClr val="0033CC"/>
                  </a:solidFill>
                  <a:effectLst/>
                  <a:uLnTx/>
                  <a:uFillTx/>
                  <a:latin typeface="Arial" panose="020B0604020202020204" pitchFamily="34" charset="0"/>
                  <a:ea typeface="Tahoma" pitchFamily="34" charset="0"/>
                  <a:cs typeface="Arial" panose="020B0604020202020204" pitchFamily="34" charset="0"/>
                </a:rPr>
                <a:t>vô</a:t>
              </a:r>
              <a:r>
                <a:rPr kumimoji="0" lang="en-US" sz="2400" b="0" i="0" strike="noStrike" kern="0" cap="none" spc="0" normalizeH="0" baseline="0" noProof="0" dirty="0">
                  <a:ln>
                    <a:noFill/>
                  </a:ln>
                  <a:solidFill>
                    <a:srgbClr val="0033CC"/>
                  </a:solidFill>
                  <a:effectLst/>
                  <a:uLnTx/>
                  <a:uFillTx/>
                  <a:latin typeface="Arial" panose="020B0604020202020204" pitchFamily="34" charset="0"/>
                  <a:ea typeface="Tahoma" pitchFamily="34" charset="0"/>
                  <a:cs typeface="Arial" panose="020B0604020202020204" pitchFamily="34" charset="0"/>
                </a:rPr>
                <a:t> </a:t>
              </a:r>
              <a:r>
                <a:rPr kumimoji="0" lang="en-US" sz="2400" b="0" i="0" strike="noStrike" kern="0" cap="none" spc="0" normalizeH="0" baseline="0" noProof="0" dirty="0" err="1">
                  <a:ln>
                    <a:noFill/>
                  </a:ln>
                  <a:solidFill>
                    <a:srgbClr val="0033CC"/>
                  </a:solidFill>
                  <a:effectLst/>
                  <a:uLnTx/>
                  <a:uFillTx/>
                  <a:latin typeface="Arial" panose="020B0604020202020204" pitchFamily="34" charset="0"/>
                  <a:ea typeface="Tahoma" pitchFamily="34" charset="0"/>
                  <a:cs typeface="Arial" panose="020B0604020202020204" pitchFamily="34" charset="0"/>
                </a:rPr>
                <a:t>thức</a:t>
              </a:r>
              <a:r>
                <a:rPr kumimoji="0" lang="en-US" sz="2400" b="0" i="0" strike="noStrike" kern="0" cap="none" spc="0" normalizeH="0" baseline="0" noProof="0" dirty="0">
                  <a:ln>
                    <a:noFill/>
                  </a:ln>
                  <a:solidFill>
                    <a:srgbClr val="0033CC"/>
                  </a:solidFill>
                  <a:effectLst/>
                  <a:uLnTx/>
                  <a:uFillTx/>
                  <a:latin typeface="Arial" panose="020B0604020202020204" pitchFamily="34" charset="0"/>
                  <a:ea typeface="Tahoma" pitchFamily="34" charset="0"/>
                  <a:cs typeface="Arial" panose="020B0604020202020204" pitchFamily="34" charset="0"/>
                </a:rPr>
                <a:t> </a:t>
              </a:r>
              <a:r>
                <a:rPr kumimoji="0" lang="en-US" sz="2400" b="1" i="0" strike="noStrike" kern="0" cap="none" spc="0" normalizeH="0" baseline="0" noProof="0" dirty="0" err="1">
                  <a:ln>
                    <a:noFill/>
                  </a:ln>
                  <a:solidFill>
                    <a:srgbClr val="D60093"/>
                  </a:solidFill>
                  <a:effectLst/>
                  <a:uLnTx/>
                  <a:uFillTx/>
                  <a:latin typeface="Arial" panose="020B0604020202020204" pitchFamily="34" charset="0"/>
                  <a:ea typeface="Tahoma" pitchFamily="34" charset="0"/>
                  <a:cs typeface="Arial" panose="020B0604020202020204" pitchFamily="34" charset="0"/>
                </a:rPr>
                <a:t>tồn</a:t>
              </a:r>
              <a:r>
                <a:rPr kumimoji="0" lang="en-US" sz="2400" b="1" i="0" strike="noStrike" kern="0" cap="none" spc="0" normalizeH="0" baseline="0" noProof="0" dirty="0">
                  <a:ln>
                    <a:noFill/>
                  </a:ln>
                  <a:solidFill>
                    <a:srgbClr val="D60093"/>
                  </a:solidFill>
                  <a:effectLst/>
                  <a:uLnTx/>
                  <a:uFillTx/>
                  <a:latin typeface="Arial" panose="020B0604020202020204" pitchFamily="34" charset="0"/>
                  <a:ea typeface="Tahoma" pitchFamily="34" charset="0"/>
                  <a:cs typeface="Arial" panose="020B0604020202020204" pitchFamily="34" charset="0"/>
                </a:rPr>
                <a:t> </a:t>
              </a:r>
              <a:r>
                <a:rPr kumimoji="0" lang="en-US" sz="2400" b="1" i="0" strike="noStrike" kern="0" cap="none" spc="0" normalizeH="0" baseline="0" noProof="0" dirty="0" err="1">
                  <a:ln>
                    <a:noFill/>
                  </a:ln>
                  <a:solidFill>
                    <a:srgbClr val="D60093"/>
                  </a:solidFill>
                  <a:effectLst/>
                  <a:uLnTx/>
                  <a:uFillTx/>
                  <a:latin typeface="Arial" panose="020B0604020202020204" pitchFamily="34" charset="0"/>
                  <a:ea typeface="Tahoma" pitchFamily="34" charset="0"/>
                  <a:cs typeface="Arial" panose="020B0604020202020204" pitchFamily="34" charset="0"/>
                </a:rPr>
                <a:t>tại</a:t>
              </a:r>
              <a:r>
                <a:rPr kumimoji="0" lang="en-US" sz="2400" b="1" i="0" strike="noStrike" kern="0" cap="none" spc="0" normalizeH="0" baseline="0" noProof="0" dirty="0">
                  <a:ln>
                    <a:noFill/>
                  </a:ln>
                  <a:solidFill>
                    <a:srgbClr val="D60093"/>
                  </a:solidFill>
                  <a:effectLst/>
                  <a:uLnTx/>
                  <a:uFillTx/>
                  <a:latin typeface="Arial" panose="020B0604020202020204" pitchFamily="34" charset="0"/>
                  <a:ea typeface="Tahoma" pitchFamily="34" charset="0"/>
                  <a:cs typeface="Arial" panose="020B0604020202020204" pitchFamily="34" charset="0"/>
                </a:rPr>
                <a:t> </a:t>
              </a:r>
              <a:r>
                <a:rPr kumimoji="0" lang="en-US" sz="2400" b="1" i="0" strike="noStrike" kern="0" cap="none" spc="0" normalizeH="0" baseline="0" noProof="0" dirty="0" err="1">
                  <a:ln>
                    <a:noFill/>
                  </a:ln>
                  <a:solidFill>
                    <a:srgbClr val="D60093"/>
                  </a:solidFill>
                  <a:effectLst/>
                  <a:uLnTx/>
                  <a:uFillTx/>
                  <a:latin typeface="Arial" panose="020B0604020202020204" pitchFamily="34" charset="0"/>
                  <a:ea typeface="Tahoma" pitchFamily="34" charset="0"/>
                  <a:cs typeface="Arial" panose="020B0604020202020204" pitchFamily="34" charset="0"/>
                </a:rPr>
                <a:t>đồng</a:t>
              </a:r>
              <a:r>
                <a:rPr kumimoji="0" lang="en-US" sz="2400" b="1" i="0" strike="noStrike" kern="0" cap="none" spc="0" normalizeH="0" baseline="0" noProof="0" dirty="0">
                  <a:ln>
                    <a:noFill/>
                  </a:ln>
                  <a:solidFill>
                    <a:srgbClr val="D60093"/>
                  </a:solidFill>
                  <a:effectLst/>
                  <a:uLnTx/>
                  <a:uFillTx/>
                  <a:latin typeface="Arial" panose="020B0604020202020204" pitchFamily="34" charset="0"/>
                  <a:ea typeface="Tahoma" pitchFamily="34" charset="0"/>
                  <a:cs typeface="Arial" panose="020B0604020202020204" pitchFamily="34" charset="0"/>
                </a:rPr>
                <a:t> </a:t>
              </a:r>
              <a:r>
                <a:rPr kumimoji="0" lang="en-US" sz="2400" b="1" i="0" strike="noStrike" kern="0" cap="none" spc="0" normalizeH="0" baseline="0" noProof="0" dirty="0" err="1">
                  <a:ln>
                    <a:noFill/>
                  </a:ln>
                  <a:solidFill>
                    <a:srgbClr val="D60093"/>
                  </a:solidFill>
                  <a:effectLst/>
                  <a:uLnTx/>
                  <a:uFillTx/>
                  <a:latin typeface="Arial" panose="020B0604020202020204" pitchFamily="34" charset="0"/>
                  <a:ea typeface="Tahoma" pitchFamily="34" charset="0"/>
                  <a:cs typeface="Arial" panose="020B0604020202020204" pitchFamily="34" charset="0"/>
                </a:rPr>
                <a:t>thời</a:t>
              </a:r>
              <a:endParaRPr kumimoji="0" lang="en-US" sz="2400" b="1" i="0" strike="noStrike" kern="0" cap="none" spc="0" normalizeH="0" baseline="0" noProof="0" dirty="0">
                <a:ln>
                  <a:noFill/>
                </a:ln>
                <a:solidFill>
                  <a:srgbClr val="D60093"/>
                </a:solidFill>
                <a:effectLst/>
                <a:uLnTx/>
                <a:uFillTx/>
                <a:latin typeface="Arial" panose="020B0604020202020204" pitchFamily="34" charset="0"/>
                <a:ea typeface="Tahoma" pitchFamily="34" charset="0"/>
                <a:cs typeface="Arial" panose="020B0604020202020204" pitchFamily="34" charset="0"/>
              </a:endParaRPr>
            </a:p>
          </p:txBody>
        </p:sp>
        <p:sp>
          <p:nvSpPr>
            <p:cNvPr id="16" name="Oval 15">
              <a:extLst>
                <a:ext uri="{FF2B5EF4-FFF2-40B4-BE49-F238E27FC236}">
                  <a16:creationId xmlns="" xmlns:a16="http://schemas.microsoft.com/office/drawing/2014/main" id="{2027DEEA-3F45-4472-9FDC-9AD80DBFD641}"/>
                </a:ext>
              </a:extLst>
            </p:cNvPr>
            <p:cNvSpPr/>
            <p:nvPr/>
          </p:nvSpPr>
          <p:spPr>
            <a:xfrm>
              <a:off x="2529700" y="1558061"/>
              <a:ext cx="1220442" cy="1220442"/>
            </a:xfrm>
            <a:prstGeom prst="ellipse">
              <a:avLst/>
            </a:prstGeom>
            <a:blipFill>
              <a:blip r:embed="rId3" cstate="print">
                <a:extLst>
                  <a:ext uri="{28A0092B-C50C-407E-A947-70E740481C1C}">
                    <a14:useLocalDpi xmlns:a14="http://schemas.microsoft.com/office/drawing/2010/main" val="0"/>
                  </a:ext>
                </a:extLst>
              </a:blip>
              <a:srcRect/>
              <a:stretch>
                <a:fillRect l="-17000" r="-17000"/>
              </a:stretch>
            </a:blipFill>
            <a:ln>
              <a:noFill/>
            </a:ln>
            <a:effectLst>
              <a:outerShdw blurRad="40000" dist="20000" dir="5400000" rotWithShape="0">
                <a:srgbClr val="000000">
                  <a:alpha val="38000"/>
                </a:srgbClr>
              </a:outerShdw>
            </a:effectLst>
            <a:scene3d>
              <a:camera prst="orthographicFront">
                <a:rot lat="0" lon="0" rev="0"/>
              </a:camera>
              <a:lightRig rig="contrasting" dir="t">
                <a:rot lat="0" lon="0" rev="1200000"/>
              </a:lightRig>
            </a:scene3d>
            <a:sp3d z="300000" contourW="19050" prstMaterial="metal">
              <a:bevelT w="88900" h="203200"/>
              <a:bevelB w="165100" h="254000"/>
            </a:sp3d>
          </p:spPr>
        </p:sp>
        <p:sp>
          <p:nvSpPr>
            <p:cNvPr id="17" name="Freeform: Shape 7">
              <a:extLst>
                <a:ext uri="{FF2B5EF4-FFF2-40B4-BE49-F238E27FC236}">
                  <a16:creationId xmlns="" xmlns:a16="http://schemas.microsoft.com/office/drawing/2014/main" id="{C490BB41-DD36-4F3F-BECB-AB8D65F14ECD}"/>
                </a:ext>
              </a:extLst>
            </p:cNvPr>
            <p:cNvSpPr/>
            <p:nvPr/>
          </p:nvSpPr>
          <p:spPr>
            <a:xfrm>
              <a:off x="3139922" y="3142813"/>
              <a:ext cx="8072908" cy="1220443"/>
            </a:xfrm>
            <a:custGeom>
              <a:avLst/>
              <a:gdLst>
                <a:gd name="connsiteX0" fmla="*/ 0 w 6217577"/>
                <a:gd name="connsiteY0" fmla="*/ 0 h 1220442"/>
                <a:gd name="connsiteX1" fmla="*/ 5607356 w 6217577"/>
                <a:gd name="connsiteY1" fmla="*/ 0 h 1220442"/>
                <a:gd name="connsiteX2" fmla="*/ 6217577 w 6217577"/>
                <a:gd name="connsiteY2" fmla="*/ 610221 h 1220442"/>
                <a:gd name="connsiteX3" fmla="*/ 5607356 w 6217577"/>
                <a:gd name="connsiteY3" fmla="*/ 1220442 h 1220442"/>
                <a:gd name="connsiteX4" fmla="*/ 0 w 6217577"/>
                <a:gd name="connsiteY4" fmla="*/ 1220442 h 1220442"/>
                <a:gd name="connsiteX5" fmla="*/ 0 w 6217577"/>
                <a:gd name="connsiteY5" fmla="*/ 0 h 122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17577" h="1220442">
                  <a:moveTo>
                    <a:pt x="6217577" y="1220441"/>
                  </a:moveTo>
                  <a:lnTo>
                    <a:pt x="610221" y="1220441"/>
                  </a:lnTo>
                  <a:lnTo>
                    <a:pt x="0" y="610221"/>
                  </a:lnTo>
                  <a:lnTo>
                    <a:pt x="610221" y="1"/>
                  </a:lnTo>
                  <a:lnTo>
                    <a:pt x="6217577" y="1"/>
                  </a:lnTo>
                  <a:lnTo>
                    <a:pt x="6217577" y="1220441"/>
                  </a:lnTo>
                  <a:close/>
                </a:path>
              </a:pathLst>
            </a:custGeom>
            <a:solidFill>
              <a:srgbClr val="FFFFFF">
                <a:hueOff val="0"/>
                <a:satOff val="0"/>
                <a:lumOff val="0"/>
                <a:alphaOff val="0"/>
              </a:srgbClr>
            </a:solidFill>
            <a:ln>
              <a:noFill/>
            </a:ln>
            <a:effectLst>
              <a:outerShdw blurRad="40000" dist="23000" dir="5400000" rotWithShape="0">
                <a:srgbClr val="000000">
                  <a:alpha val="35000"/>
                </a:srgbClr>
              </a:outerShdw>
            </a:effectLst>
            <a:scene3d>
              <a:camera prst="orthographicFront">
                <a:rot lat="0" lon="0" rev="0"/>
              </a:camera>
              <a:lightRig rig="contrasting" dir="t">
                <a:rot lat="0" lon="0" rev="1200000"/>
              </a:lightRig>
            </a:scene3d>
            <a:sp3d contourW="19050" prstMaterial="metal">
              <a:bevelT w="88900" h="203200"/>
              <a:bevelB w="165100" h="254000"/>
            </a:sp3d>
          </p:spPr>
          <p:txBody>
            <a:bodyPr spcFirstLastPara="0" vert="horz" wrap="square" lIns="843291" tIns="121921" rIns="227584" bIns="121920" numCol="1" spcCol="1270" anchor="ctr" anchorCtr="0">
              <a:noAutofit/>
            </a:bodyPr>
            <a:lstStyle/>
            <a:p>
              <a:pPr marL="0" marR="0" lvl="0" indent="0" algn="just" defTabSz="1422400" eaLnBrk="1" fontAlgn="auto" latinLnBrk="0" hangingPunct="1">
                <a:lnSpc>
                  <a:spcPct val="90000"/>
                </a:lnSpc>
                <a:spcBef>
                  <a:spcPct val="0"/>
                </a:spcBef>
                <a:spcAft>
                  <a:spcPct val="35000"/>
                </a:spcAft>
                <a:buClrTx/>
                <a:buSzTx/>
                <a:buFontTx/>
                <a:buNone/>
                <a:tabLst/>
                <a:defRPr/>
              </a:pPr>
              <a:r>
                <a:rPr kumimoji="0" lang="en-US" sz="2400" b="0" i="0" strike="noStrike" kern="0" cap="none" spc="0" normalizeH="0" baseline="0" noProof="0" dirty="0" err="1">
                  <a:ln>
                    <a:noFill/>
                  </a:ln>
                  <a:solidFill>
                    <a:srgbClr val="0033CC"/>
                  </a:solidFill>
                  <a:effectLst/>
                  <a:uLnTx/>
                  <a:uFillTx/>
                  <a:latin typeface="Arial" panose="020B0604020202020204" pitchFamily="34" charset="0"/>
                  <a:ea typeface="Tahoma" pitchFamily="34" charset="0"/>
                  <a:cs typeface="Arial" panose="020B0604020202020204" pitchFamily="34" charset="0"/>
                </a:rPr>
                <a:t>Các</a:t>
              </a:r>
              <a:r>
                <a:rPr kumimoji="0" lang="en-US" sz="2400" b="0" i="0" strike="noStrike" kern="0" cap="none" spc="0" normalizeH="0" baseline="0" noProof="0" dirty="0">
                  <a:ln>
                    <a:noFill/>
                  </a:ln>
                  <a:solidFill>
                    <a:srgbClr val="0033CC"/>
                  </a:solidFill>
                  <a:effectLst/>
                  <a:uLnTx/>
                  <a:uFillTx/>
                  <a:latin typeface="Arial" panose="020B0604020202020204" pitchFamily="34" charset="0"/>
                  <a:ea typeface="Tahoma" pitchFamily="34" charset="0"/>
                  <a:cs typeface="Arial" panose="020B0604020202020204" pitchFamily="34" charset="0"/>
                </a:rPr>
                <a:t> </a:t>
              </a:r>
              <a:r>
                <a:rPr kumimoji="0" lang="en-US" sz="2400" b="0" i="0" strike="noStrike" kern="0" cap="none" spc="0" normalizeH="0" baseline="0" noProof="0" dirty="0" err="1">
                  <a:ln>
                    <a:noFill/>
                  </a:ln>
                  <a:solidFill>
                    <a:srgbClr val="0033CC"/>
                  </a:solidFill>
                  <a:effectLst/>
                  <a:uLnTx/>
                  <a:uFillTx/>
                  <a:latin typeface="Arial" panose="020B0604020202020204" pitchFamily="34" charset="0"/>
                  <a:ea typeface="Tahoma" pitchFamily="34" charset="0"/>
                  <a:cs typeface="Arial" panose="020B0604020202020204" pitchFamily="34" charset="0"/>
                </a:rPr>
                <a:t>yếu</a:t>
              </a:r>
              <a:r>
                <a:rPr kumimoji="0" lang="en-US" sz="2400" b="0" i="0" strike="noStrike" kern="0" cap="none" spc="0" normalizeH="0" baseline="0" noProof="0" dirty="0">
                  <a:ln>
                    <a:noFill/>
                  </a:ln>
                  <a:solidFill>
                    <a:srgbClr val="0033CC"/>
                  </a:solidFill>
                  <a:effectLst/>
                  <a:uLnTx/>
                  <a:uFillTx/>
                  <a:latin typeface="Arial" panose="020B0604020202020204" pitchFamily="34" charset="0"/>
                  <a:ea typeface="Tahoma" pitchFamily="34" charset="0"/>
                  <a:cs typeface="Arial" panose="020B0604020202020204" pitchFamily="34" charset="0"/>
                </a:rPr>
                <a:t> </a:t>
              </a:r>
              <a:r>
                <a:rPr kumimoji="0" lang="en-US" sz="2400" b="0" i="0" strike="noStrike" kern="0" cap="none" spc="0" normalizeH="0" baseline="0" noProof="0" dirty="0" err="1">
                  <a:ln>
                    <a:noFill/>
                  </a:ln>
                  <a:solidFill>
                    <a:srgbClr val="0033CC"/>
                  </a:solidFill>
                  <a:effectLst/>
                  <a:uLnTx/>
                  <a:uFillTx/>
                  <a:latin typeface="Arial" panose="020B0604020202020204" pitchFamily="34" charset="0"/>
                  <a:ea typeface="Tahoma" pitchFamily="34" charset="0"/>
                  <a:cs typeface="Arial" panose="020B0604020202020204" pitchFamily="34" charset="0"/>
                </a:rPr>
                <a:t>tố</a:t>
              </a:r>
              <a:r>
                <a:rPr kumimoji="0" lang="en-US" sz="2400" b="0" i="0" strike="noStrike" kern="0" cap="none" spc="0" normalizeH="0" baseline="0" noProof="0" dirty="0">
                  <a:ln>
                    <a:noFill/>
                  </a:ln>
                  <a:solidFill>
                    <a:srgbClr val="0033CC"/>
                  </a:solidFill>
                  <a:effectLst/>
                  <a:uLnTx/>
                  <a:uFillTx/>
                  <a:latin typeface="Arial" panose="020B0604020202020204" pitchFamily="34" charset="0"/>
                  <a:ea typeface="Tahoma" pitchFamily="34" charset="0"/>
                  <a:cs typeface="Arial" panose="020B0604020202020204" pitchFamily="34" charset="0"/>
                </a:rPr>
                <a:t> </a:t>
              </a:r>
              <a:r>
                <a:rPr kumimoji="0" lang="en-US" sz="2400" b="0" i="0" strike="noStrike" kern="0" cap="none" spc="0" normalizeH="0" baseline="0" noProof="0" dirty="0" err="1">
                  <a:ln>
                    <a:noFill/>
                  </a:ln>
                  <a:solidFill>
                    <a:srgbClr val="0033CC"/>
                  </a:solidFill>
                  <a:effectLst/>
                  <a:uLnTx/>
                  <a:uFillTx/>
                  <a:latin typeface="Arial" panose="020B0604020202020204" pitchFamily="34" charset="0"/>
                  <a:ea typeface="Tahoma" pitchFamily="34" charset="0"/>
                  <a:cs typeface="Arial" panose="020B0604020202020204" pitchFamily="34" charset="0"/>
                </a:rPr>
                <a:t>tự</a:t>
              </a:r>
              <a:r>
                <a:rPr kumimoji="0" lang="en-US" sz="2400" b="0" i="0" strike="noStrike" kern="0" cap="none" spc="0" normalizeH="0" baseline="0" noProof="0" dirty="0">
                  <a:ln>
                    <a:noFill/>
                  </a:ln>
                  <a:solidFill>
                    <a:srgbClr val="0033CC"/>
                  </a:solidFill>
                  <a:effectLst/>
                  <a:uLnTx/>
                  <a:uFillTx/>
                  <a:latin typeface="Arial" panose="020B0604020202020204" pitchFamily="34" charset="0"/>
                  <a:ea typeface="Tahoma" pitchFamily="34" charset="0"/>
                  <a:cs typeface="Arial" panose="020B0604020202020204" pitchFamily="34" charset="0"/>
                </a:rPr>
                <a:t> ý </a:t>
              </a:r>
              <a:r>
                <a:rPr kumimoji="0" lang="en-US" sz="2400" b="0" i="0" strike="noStrike" kern="0" cap="none" spc="0" normalizeH="0" baseline="0" noProof="0" dirty="0" err="1">
                  <a:ln>
                    <a:noFill/>
                  </a:ln>
                  <a:solidFill>
                    <a:srgbClr val="0033CC"/>
                  </a:solidFill>
                  <a:effectLst/>
                  <a:uLnTx/>
                  <a:uFillTx/>
                  <a:latin typeface="Arial" panose="020B0604020202020204" pitchFamily="34" charset="0"/>
                  <a:ea typeface="Tahoma" pitchFamily="34" charset="0"/>
                  <a:cs typeface="Arial" panose="020B0604020202020204" pitchFamily="34" charset="0"/>
                </a:rPr>
                <a:t>thức</a:t>
              </a:r>
              <a:r>
                <a:rPr kumimoji="0" lang="en-US" sz="2400" b="0" i="0" strike="noStrike" kern="0" cap="none" spc="0" normalizeH="0" baseline="0" noProof="0" dirty="0">
                  <a:ln>
                    <a:noFill/>
                  </a:ln>
                  <a:solidFill>
                    <a:srgbClr val="0033CC"/>
                  </a:solidFill>
                  <a:effectLst/>
                  <a:uLnTx/>
                  <a:uFillTx/>
                  <a:latin typeface="Arial" panose="020B0604020202020204" pitchFamily="34" charset="0"/>
                  <a:ea typeface="Tahoma" pitchFamily="34" charset="0"/>
                  <a:cs typeface="Arial" panose="020B0604020202020204" pitchFamily="34" charset="0"/>
                </a:rPr>
                <a:t>, </a:t>
              </a:r>
              <a:r>
                <a:rPr kumimoji="0" lang="en-US" sz="2400" b="0" i="0" strike="noStrike" kern="0" cap="none" spc="0" normalizeH="0" baseline="0" noProof="0" dirty="0" err="1">
                  <a:ln>
                    <a:noFill/>
                  </a:ln>
                  <a:solidFill>
                    <a:srgbClr val="0033CC"/>
                  </a:solidFill>
                  <a:effectLst/>
                  <a:uLnTx/>
                  <a:uFillTx/>
                  <a:latin typeface="Arial" panose="020B0604020202020204" pitchFamily="34" charset="0"/>
                  <a:ea typeface="Tahoma" pitchFamily="34" charset="0"/>
                  <a:cs typeface="Arial" panose="020B0604020202020204" pitchFamily="34" charset="0"/>
                </a:rPr>
                <a:t>tiềm</a:t>
              </a:r>
              <a:r>
                <a:rPr kumimoji="0" lang="en-US" sz="2400" b="0" i="0" strike="noStrike" kern="0" cap="none" spc="0" normalizeH="0" baseline="0" noProof="0" dirty="0">
                  <a:ln>
                    <a:noFill/>
                  </a:ln>
                  <a:solidFill>
                    <a:srgbClr val="0033CC"/>
                  </a:solidFill>
                  <a:effectLst/>
                  <a:uLnTx/>
                  <a:uFillTx/>
                  <a:latin typeface="Arial" panose="020B0604020202020204" pitchFamily="34" charset="0"/>
                  <a:ea typeface="Tahoma" pitchFamily="34" charset="0"/>
                  <a:cs typeface="Arial" panose="020B0604020202020204" pitchFamily="34" charset="0"/>
                </a:rPr>
                <a:t> </a:t>
              </a:r>
              <a:r>
                <a:rPr kumimoji="0" lang="en-US" sz="2400" b="0" i="0" strike="noStrike" kern="0" cap="none" spc="0" normalizeH="0" baseline="0" noProof="0" dirty="0" err="1">
                  <a:ln>
                    <a:noFill/>
                  </a:ln>
                  <a:solidFill>
                    <a:srgbClr val="0033CC"/>
                  </a:solidFill>
                  <a:effectLst/>
                  <a:uLnTx/>
                  <a:uFillTx/>
                  <a:latin typeface="Arial" panose="020B0604020202020204" pitchFamily="34" charset="0"/>
                  <a:ea typeface="Tahoma" pitchFamily="34" charset="0"/>
                  <a:cs typeface="Arial" panose="020B0604020202020204" pitchFamily="34" charset="0"/>
                </a:rPr>
                <a:t>thức</a:t>
              </a:r>
              <a:r>
                <a:rPr kumimoji="0" lang="en-US" sz="2400" b="0" i="0" strike="noStrike" kern="0" cap="none" spc="0" normalizeH="0" baseline="0" noProof="0" dirty="0">
                  <a:ln>
                    <a:noFill/>
                  </a:ln>
                  <a:solidFill>
                    <a:srgbClr val="0033CC"/>
                  </a:solidFill>
                  <a:effectLst/>
                  <a:uLnTx/>
                  <a:uFillTx/>
                  <a:latin typeface="Arial" panose="020B0604020202020204" pitchFamily="34" charset="0"/>
                  <a:ea typeface="Tahoma" pitchFamily="34" charset="0"/>
                  <a:cs typeface="Arial" panose="020B0604020202020204" pitchFamily="34" charset="0"/>
                </a:rPr>
                <a:t>, </a:t>
              </a:r>
              <a:r>
                <a:rPr kumimoji="0" lang="en-US" sz="2400" b="0" i="0" strike="noStrike" kern="0" cap="none" spc="0" normalizeH="0" baseline="0" noProof="0" dirty="0" err="1">
                  <a:ln>
                    <a:noFill/>
                  </a:ln>
                  <a:solidFill>
                    <a:srgbClr val="0033CC"/>
                  </a:solidFill>
                  <a:effectLst/>
                  <a:uLnTx/>
                  <a:uFillTx/>
                  <a:latin typeface="Arial" panose="020B0604020202020204" pitchFamily="34" charset="0"/>
                  <a:ea typeface="Tahoma" pitchFamily="34" charset="0"/>
                  <a:cs typeface="Arial" panose="020B0604020202020204" pitchFamily="34" charset="0"/>
                </a:rPr>
                <a:t>vô</a:t>
              </a:r>
              <a:r>
                <a:rPr kumimoji="0" lang="en-US" sz="2400" b="0" i="0" strike="noStrike" kern="0" cap="none" spc="0" normalizeH="0" baseline="0" noProof="0" dirty="0">
                  <a:ln>
                    <a:noFill/>
                  </a:ln>
                  <a:solidFill>
                    <a:srgbClr val="0033CC"/>
                  </a:solidFill>
                  <a:effectLst/>
                  <a:uLnTx/>
                  <a:uFillTx/>
                  <a:latin typeface="Arial" panose="020B0604020202020204" pitchFamily="34" charset="0"/>
                  <a:ea typeface="Tahoma" pitchFamily="34" charset="0"/>
                  <a:cs typeface="Arial" panose="020B0604020202020204" pitchFamily="34" charset="0"/>
                </a:rPr>
                <a:t> </a:t>
              </a:r>
              <a:r>
                <a:rPr kumimoji="0" lang="en-US" sz="2400" b="0" i="0" strike="noStrike" kern="0" cap="none" spc="0" normalizeH="0" baseline="0" noProof="0" dirty="0" err="1">
                  <a:ln>
                    <a:noFill/>
                  </a:ln>
                  <a:solidFill>
                    <a:srgbClr val="0033CC"/>
                  </a:solidFill>
                  <a:effectLst/>
                  <a:uLnTx/>
                  <a:uFillTx/>
                  <a:latin typeface="Arial" panose="020B0604020202020204" pitchFamily="34" charset="0"/>
                  <a:ea typeface="Tahoma" pitchFamily="34" charset="0"/>
                  <a:cs typeface="Arial" panose="020B0604020202020204" pitchFamily="34" charset="0"/>
                </a:rPr>
                <a:t>thức</a:t>
              </a:r>
              <a:r>
                <a:rPr kumimoji="0" lang="en-US" sz="2400" b="0" i="0" strike="noStrike" kern="0" cap="none" spc="0" normalizeH="0" baseline="0" noProof="0" dirty="0">
                  <a:ln>
                    <a:noFill/>
                  </a:ln>
                  <a:solidFill>
                    <a:srgbClr val="0033CC"/>
                  </a:solidFill>
                  <a:effectLst/>
                  <a:uLnTx/>
                  <a:uFillTx/>
                  <a:latin typeface="Arial" panose="020B0604020202020204" pitchFamily="34" charset="0"/>
                  <a:ea typeface="Tahoma" pitchFamily="34" charset="0"/>
                  <a:cs typeface="Arial" panose="020B0604020202020204" pitchFamily="34" charset="0"/>
                </a:rPr>
                <a:t> </a:t>
              </a:r>
              <a:r>
                <a:rPr kumimoji="0" lang="en-US" sz="2400" b="1" i="0" strike="noStrike" kern="0" cap="none" spc="0" normalizeH="0" baseline="0" noProof="0" dirty="0" err="1">
                  <a:ln>
                    <a:noFill/>
                  </a:ln>
                  <a:solidFill>
                    <a:srgbClr val="D60093"/>
                  </a:solidFill>
                  <a:effectLst/>
                  <a:uLnTx/>
                  <a:uFillTx/>
                  <a:latin typeface="Arial" panose="020B0604020202020204" pitchFamily="34" charset="0"/>
                  <a:ea typeface="Tahoma" pitchFamily="34" charset="0"/>
                  <a:cs typeface="Arial" panose="020B0604020202020204" pitchFamily="34" charset="0"/>
                </a:rPr>
                <a:t>không</a:t>
              </a:r>
              <a:r>
                <a:rPr kumimoji="0" lang="en-US" sz="2400" b="1" i="0" strike="noStrike" kern="0" cap="none" spc="0" normalizeH="0" baseline="0" noProof="0" dirty="0">
                  <a:ln>
                    <a:noFill/>
                  </a:ln>
                  <a:solidFill>
                    <a:srgbClr val="D60093"/>
                  </a:solidFill>
                  <a:effectLst/>
                  <a:uLnTx/>
                  <a:uFillTx/>
                  <a:latin typeface="Arial" panose="020B0604020202020204" pitchFamily="34" charset="0"/>
                  <a:ea typeface="Tahoma" pitchFamily="34" charset="0"/>
                  <a:cs typeface="Arial" panose="020B0604020202020204" pitchFamily="34" charset="0"/>
                </a:rPr>
                <a:t> </a:t>
              </a:r>
              <a:r>
                <a:rPr kumimoji="0" lang="en-US" sz="2400" b="1" i="0" strike="noStrike" kern="0" cap="none" spc="0" normalizeH="0" baseline="0" noProof="0" dirty="0" err="1">
                  <a:ln>
                    <a:noFill/>
                  </a:ln>
                  <a:solidFill>
                    <a:srgbClr val="D60093"/>
                  </a:solidFill>
                  <a:effectLst/>
                  <a:uLnTx/>
                  <a:uFillTx/>
                  <a:latin typeface="Arial" panose="020B0604020202020204" pitchFamily="34" charset="0"/>
                  <a:ea typeface="Tahoma" pitchFamily="34" charset="0"/>
                  <a:cs typeface="Arial" panose="020B0604020202020204" pitchFamily="34" charset="0"/>
                </a:rPr>
                <a:t>ngừng</a:t>
              </a:r>
              <a:r>
                <a:rPr kumimoji="0" lang="en-US" sz="2400" b="1" i="0" strike="noStrike" kern="0" cap="none" spc="0" normalizeH="0" baseline="0" noProof="0" dirty="0">
                  <a:ln>
                    <a:noFill/>
                  </a:ln>
                  <a:solidFill>
                    <a:srgbClr val="D60093"/>
                  </a:solidFill>
                  <a:effectLst/>
                  <a:uLnTx/>
                  <a:uFillTx/>
                  <a:latin typeface="Arial" panose="020B0604020202020204" pitchFamily="34" charset="0"/>
                  <a:ea typeface="Tahoma" pitchFamily="34" charset="0"/>
                  <a:cs typeface="Arial" panose="020B0604020202020204" pitchFamily="34" charset="0"/>
                </a:rPr>
                <a:t> </a:t>
              </a:r>
              <a:r>
                <a:rPr kumimoji="0" lang="en-US" sz="2400" b="1" i="0" strike="noStrike" kern="0" cap="none" spc="0" normalizeH="0" baseline="0" noProof="0" dirty="0" err="1">
                  <a:ln>
                    <a:noFill/>
                  </a:ln>
                  <a:solidFill>
                    <a:srgbClr val="D60093"/>
                  </a:solidFill>
                  <a:effectLst/>
                  <a:uLnTx/>
                  <a:uFillTx/>
                  <a:latin typeface="Arial" panose="020B0604020202020204" pitchFamily="34" charset="0"/>
                  <a:ea typeface="Tahoma" pitchFamily="34" charset="0"/>
                  <a:cs typeface="Arial" panose="020B0604020202020204" pitchFamily="34" charset="0"/>
                </a:rPr>
                <a:t>tương</a:t>
              </a:r>
              <a:r>
                <a:rPr kumimoji="0" lang="en-US" sz="2400" b="1" i="0" strike="noStrike" kern="0" cap="none" spc="0" normalizeH="0" baseline="0" noProof="0" dirty="0">
                  <a:ln>
                    <a:noFill/>
                  </a:ln>
                  <a:solidFill>
                    <a:srgbClr val="D60093"/>
                  </a:solidFill>
                  <a:effectLst/>
                  <a:uLnTx/>
                  <a:uFillTx/>
                  <a:latin typeface="Arial" panose="020B0604020202020204" pitchFamily="34" charset="0"/>
                  <a:ea typeface="Tahoma" pitchFamily="34" charset="0"/>
                  <a:cs typeface="Arial" panose="020B0604020202020204" pitchFamily="34" charset="0"/>
                </a:rPr>
                <a:t> </a:t>
              </a:r>
              <a:r>
                <a:rPr kumimoji="0" lang="en-US" sz="2400" b="1" i="0" strike="noStrike" kern="0" cap="none" spc="0" normalizeH="0" baseline="0" noProof="0" dirty="0" err="1">
                  <a:ln>
                    <a:noFill/>
                  </a:ln>
                  <a:solidFill>
                    <a:srgbClr val="D60093"/>
                  </a:solidFill>
                  <a:effectLst/>
                  <a:uLnTx/>
                  <a:uFillTx/>
                  <a:latin typeface="Arial" panose="020B0604020202020204" pitchFamily="34" charset="0"/>
                  <a:ea typeface="Tahoma" pitchFamily="34" charset="0"/>
                  <a:cs typeface="Arial" panose="020B0604020202020204" pitchFamily="34" charset="0"/>
                </a:rPr>
                <a:t>tác</a:t>
              </a:r>
              <a:r>
                <a:rPr kumimoji="0" lang="en-US" sz="2400" b="1" i="0" strike="noStrike" kern="0" cap="none" spc="0" normalizeH="0" baseline="0" noProof="0" dirty="0">
                  <a:ln>
                    <a:noFill/>
                  </a:ln>
                  <a:solidFill>
                    <a:srgbClr val="D60093"/>
                  </a:solidFill>
                  <a:effectLst/>
                  <a:uLnTx/>
                  <a:uFillTx/>
                  <a:latin typeface="Arial" panose="020B0604020202020204" pitchFamily="34" charset="0"/>
                  <a:ea typeface="Tahoma" pitchFamily="34" charset="0"/>
                  <a:cs typeface="Arial" panose="020B0604020202020204" pitchFamily="34" charset="0"/>
                </a:rPr>
                <a:t> </a:t>
              </a:r>
              <a:r>
                <a:rPr kumimoji="0" lang="en-US" sz="2400" b="1" i="0" strike="noStrike" kern="0" cap="none" spc="0" normalizeH="0" baseline="0" noProof="0" dirty="0" err="1">
                  <a:ln>
                    <a:noFill/>
                  </a:ln>
                  <a:solidFill>
                    <a:srgbClr val="D60093"/>
                  </a:solidFill>
                  <a:effectLst/>
                  <a:uLnTx/>
                  <a:uFillTx/>
                  <a:latin typeface="Arial" panose="020B0604020202020204" pitchFamily="34" charset="0"/>
                  <a:ea typeface="Tahoma" pitchFamily="34" charset="0"/>
                  <a:cs typeface="Arial" panose="020B0604020202020204" pitchFamily="34" charset="0"/>
                </a:rPr>
                <a:t>lẫn</a:t>
              </a:r>
              <a:r>
                <a:rPr kumimoji="0" lang="en-US" sz="2400" b="1" i="0" strike="noStrike" kern="0" cap="none" spc="0" normalizeH="0" baseline="0" noProof="0" dirty="0">
                  <a:ln>
                    <a:noFill/>
                  </a:ln>
                  <a:solidFill>
                    <a:srgbClr val="D60093"/>
                  </a:solidFill>
                  <a:effectLst/>
                  <a:uLnTx/>
                  <a:uFillTx/>
                  <a:latin typeface="Arial" panose="020B0604020202020204" pitchFamily="34" charset="0"/>
                  <a:ea typeface="Tahoma" pitchFamily="34" charset="0"/>
                  <a:cs typeface="Arial" panose="020B0604020202020204" pitchFamily="34" charset="0"/>
                </a:rPr>
                <a:t> </a:t>
              </a:r>
              <a:r>
                <a:rPr kumimoji="0" lang="en-US" sz="2400" b="1" i="0" strike="noStrike" kern="0" cap="none" spc="0" normalizeH="0" baseline="0" noProof="0" dirty="0" err="1">
                  <a:ln>
                    <a:noFill/>
                  </a:ln>
                  <a:solidFill>
                    <a:srgbClr val="D60093"/>
                  </a:solidFill>
                  <a:effectLst/>
                  <a:uLnTx/>
                  <a:uFillTx/>
                  <a:latin typeface="Arial" panose="020B0604020202020204" pitchFamily="34" charset="0"/>
                  <a:ea typeface="Tahoma" pitchFamily="34" charset="0"/>
                  <a:cs typeface="Arial" panose="020B0604020202020204" pitchFamily="34" charset="0"/>
                </a:rPr>
                <a:t>nhau</a:t>
              </a:r>
              <a:endParaRPr kumimoji="0" lang="en-US" sz="2400" b="1" i="0" strike="noStrike" kern="0" cap="none" spc="0" normalizeH="0" baseline="0" noProof="0" dirty="0">
                <a:ln>
                  <a:noFill/>
                </a:ln>
                <a:solidFill>
                  <a:srgbClr val="D60093"/>
                </a:solidFill>
                <a:effectLst/>
                <a:uLnTx/>
                <a:uFillTx/>
                <a:latin typeface="Arial" panose="020B0604020202020204" pitchFamily="34" charset="0"/>
                <a:ea typeface="Tahoma" pitchFamily="34" charset="0"/>
                <a:cs typeface="Arial" panose="020B0604020202020204" pitchFamily="34" charset="0"/>
              </a:endParaRPr>
            </a:p>
          </p:txBody>
        </p:sp>
        <p:sp>
          <p:nvSpPr>
            <p:cNvPr id="18" name="Oval 17">
              <a:extLst>
                <a:ext uri="{FF2B5EF4-FFF2-40B4-BE49-F238E27FC236}">
                  <a16:creationId xmlns="" xmlns:a16="http://schemas.microsoft.com/office/drawing/2014/main" id="{4EB1CF92-AF44-40E2-ABAC-32C0D80085DC}"/>
                </a:ext>
              </a:extLst>
            </p:cNvPr>
            <p:cNvSpPr/>
            <p:nvPr/>
          </p:nvSpPr>
          <p:spPr>
            <a:xfrm>
              <a:off x="2529700" y="3142814"/>
              <a:ext cx="1220442" cy="1220442"/>
            </a:xfrm>
            <a:prstGeom prst="ellipse">
              <a:avLst/>
            </a:prstGeom>
            <a:blipFill>
              <a:blip r:embed="rId4" cstate="print">
                <a:extLst>
                  <a:ext uri="{28A0092B-C50C-407E-A947-70E740481C1C}">
                    <a14:useLocalDpi xmlns:a14="http://schemas.microsoft.com/office/drawing/2010/main" val="0"/>
                  </a:ext>
                </a:extLst>
              </a:blip>
              <a:srcRect/>
              <a:stretch>
                <a:fillRect t="-3000" b="-3000"/>
              </a:stretch>
            </a:blipFill>
            <a:ln>
              <a:noFill/>
            </a:ln>
            <a:effectLst>
              <a:outerShdw blurRad="40000" dist="20000" dir="5400000" rotWithShape="0">
                <a:srgbClr val="000000">
                  <a:alpha val="38000"/>
                </a:srgbClr>
              </a:outerShdw>
            </a:effectLst>
            <a:scene3d>
              <a:camera prst="orthographicFront">
                <a:rot lat="0" lon="0" rev="0"/>
              </a:camera>
              <a:lightRig rig="contrasting" dir="t">
                <a:rot lat="0" lon="0" rev="1200000"/>
              </a:lightRig>
            </a:scene3d>
            <a:sp3d z="300000" contourW="19050" prstMaterial="metal">
              <a:bevelT w="88900" h="203200"/>
              <a:bevelB w="165100" h="254000"/>
            </a:sp3d>
          </p:spPr>
        </p:sp>
        <p:sp>
          <p:nvSpPr>
            <p:cNvPr id="19" name="Freeform: Shape 9">
              <a:extLst>
                <a:ext uri="{FF2B5EF4-FFF2-40B4-BE49-F238E27FC236}">
                  <a16:creationId xmlns="" xmlns:a16="http://schemas.microsoft.com/office/drawing/2014/main" id="{87A71645-D7E4-4967-AA4A-E4F4F551AB18}"/>
                </a:ext>
              </a:extLst>
            </p:cNvPr>
            <p:cNvSpPr/>
            <p:nvPr/>
          </p:nvSpPr>
          <p:spPr>
            <a:xfrm>
              <a:off x="1417321" y="4727567"/>
              <a:ext cx="9795510" cy="1220443"/>
            </a:xfrm>
            <a:custGeom>
              <a:avLst/>
              <a:gdLst>
                <a:gd name="connsiteX0" fmla="*/ 0 w 6217577"/>
                <a:gd name="connsiteY0" fmla="*/ 0 h 1220442"/>
                <a:gd name="connsiteX1" fmla="*/ 5607356 w 6217577"/>
                <a:gd name="connsiteY1" fmla="*/ 0 h 1220442"/>
                <a:gd name="connsiteX2" fmla="*/ 6217577 w 6217577"/>
                <a:gd name="connsiteY2" fmla="*/ 610221 h 1220442"/>
                <a:gd name="connsiteX3" fmla="*/ 5607356 w 6217577"/>
                <a:gd name="connsiteY3" fmla="*/ 1220442 h 1220442"/>
                <a:gd name="connsiteX4" fmla="*/ 0 w 6217577"/>
                <a:gd name="connsiteY4" fmla="*/ 1220442 h 1220442"/>
                <a:gd name="connsiteX5" fmla="*/ 0 w 6217577"/>
                <a:gd name="connsiteY5" fmla="*/ 0 h 122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17577" h="1220442">
                  <a:moveTo>
                    <a:pt x="6217577" y="1220441"/>
                  </a:moveTo>
                  <a:lnTo>
                    <a:pt x="610221" y="1220441"/>
                  </a:lnTo>
                  <a:lnTo>
                    <a:pt x="0" y="610221"/>
                  </a:lnTo>
                  <a:lnTo>
                    <a:pt x="610221" y="1"/>
                  </a:lnTo>
                  <a:lnTo>
                    <a:pt x="6217577" y="1"/>
                  </a:lnTo>
                  <a:lnTo>
                    <a:pt x="6217577" y="1220441"/>
                  </a:lnTo>
                  <a:close/>
                </a:path>
              </a:pathLst>
            </a:custGeom>
            <a:solidFill>
              <a:srgbClr val="FFFFFF">
                <a:hueOff val="0"/>
                <a:satOff val="0"/>
                <a:lumOff val="0"/>
                <a:alphaOff val="0"/>
              </a:srgbClr>
            </a:solidFill>
            <a:ln>
              <a:noFill/>
            </a:ln>
            <a:effectLst>
              <a:outerShdw blurRad="40000" dist="23000" dir="5400000" rotWithShape="0">
                <a:srgbClr val="000000">
                  <a:alpha val="35000"/>
                </a:srgbClr>
              </a:outerShdw>
            </a:effectLst>
            <a:scene3d>
              <a:camera prst="orthographicFront">
                <a:rot lat="0" lon="0" rev="0"/>
              </a:camera>
              <a:lightRig rig="contrasting" dir="t">
                <a:rot lat="0" lon="0" rev="1200000"/>
              </a:lightRig>
            </a:scene3d>
            <a:sp3d contourW="19050" prstMaterial="metal">
              <a:bevelT w="88900" h="203200"/>
              <a:bevelB w="165100" h="254000"/>
            </a:sp3d>
          </p:spPr>
          <p:txBody>
            <a:bodyPr spcFirstLastPara="0" vert="horz" wrap="square" lIns="843291" tIns="121921" rIns="227584" bIns="121920" numCol="1" spcCol="1270" anchor="ctr" anchorCtr="0">
              <a:noAutofit/>
            </a:bodyPr>
            <a:lstStyle/>
            <a:p>
              <a:pPr marL="0" marR="0" lvl="0" indent="0" algn="ctr" defTabSz="1422400" eaLnBrk="1" fontAlgn="auto" latinLnBrk="0" hangingPunct="1">
                <a:lnSpc>
                  <a:spcPct val="90000"/>
                </a:lnSpc>
                <a:spcBef>
                  <a:spcPct val="0"/>
                </a:spcBef>
                <a:spcAft>
                  <a:spcPct val="35000"/>
                </a:spcAft>
                <a:buClrTx/>
                <a:buSzTx/>
                <a:buFontTx/>
                <a:buNone/>
                <a:tabLst/>
                <a:defRPr/>
              </a:pPr>
              <a:r>
                <a:rPr kumimoji="0" lang="en-US" sz="2400" b="1" i="0" strike="noStrike" kern="0" cap="none" spc="0" normalizeH="0" baseline="0" noProof="0" dirty="0" err="1">
                  <a:ln>
                    <a:noFill/>
                  </a:ln>
                  <a:solidFill>
                    <a:srgbClr val="006600"/>
                  </a:solidFill>
                  <a:effectLst/>
                  <a:uLnTx/>
                  <a:uFillTx/>
                  <a:latin typeface="Arial" panose="020B0604020202020204" pitchFamily="34" charset="0"/>
                  <a:ea typeface="Tahoma" pitchFamily="34" charset="0"/>
                  <a:cs typeface="Arial" panose="020B0604020202020204" pitchFamily="34" charset="0"/>
                </a:rPr>
                <a:t>Tự</a:t>
              </a:r>
              <a:r>
                <a:rPr kumimoji="0" lang="en-US" sz="2400" b="1" i="0" strike="noStrike" kern="0" cap="none" spc="0" normalizeH="0" baseline="0" noProof="0" dirty="0">
                  <a:ln>
                    <a:noFill/>
                  </a:ln>
                  <a:solidFill>
                    <a:srgbClr val="006600"/>
                  </a:solidFill>
                  <a:effectLst/>
                  <a:uLnTx/>
                  <a:uFillTx/>
                  <a:latin typeface="Arial" panose="020B0604020202020204" pitchFamily="34" charset="0"/>
                  <a:ea typeface="Tahoma" pitchFamily="34" charset="0"/>
                  <a:cs typeface="Arial" panose="020B0604020202020204" pitchFamily="34" charset="0"/>
                </a:rPr>
                <a:t> ý </a:t>
              </a:r>
              <a:r>
                <a:rPr kumimoji="0" lang="en-US" sz="2400" b="1" i="0" strike="noStrike" kern="0" cap="none" spc="0" normalizeH="0" baseline="0" noProof="0" dirty="0" err="1">
                  <a:ln>
                    <a:noFill/>
                  </a:ln>
                  <a:solidFill>
                    <a:srgbClr val="006600"/>
                  </a:solidFill>
                  <a:effectLst/>
                  <a:uLnTx/>
                  <a:uFillTx/>
                  <a:latin typeface="Arial" panose="020B0604020202020204" pitchFamily="34" charset="0"/>
                  <a:ea typeface="Tahoma" pitchFamily="34" charset="0"/>
                  <a:cs typeface="Arial" panose="020B0604020202020204" pitchFamily="34" charset="0"/>
                </a:rPr>
                <a:t>thức</a:t>
              </a:r>
              <a:r>
                <a:rPr kumimoji="0" lang="en-US" sz="2400" b="1" i="0" strike="noStrike" kern="0" cap="none" spc="0" normalizeH="0" baseline="0" noProof="0" dirty="0">
                  <a:ln>
                    <a:noFill/>
                  </a:ln>
                  <a:solidFill>
                    <a:srgbClr val="006600"/>
                  </a:solidFill>
                  <a:effectLst/>
                  <a:uLnTx/>
                  <a:uFillTx/>
                  <a:latin typeface="Arial" panose="020B0604020202020204" pitchFamily="34" charset="0"/>
                  <a:ea typeface="Tahoma" pitchFamily="34" charset="0"/>
                  <a:cs typeface="Arial" panose="020B0604020202020204" pitchFamily="34" charset="0"/>
                </a:rPr>
                <a:t> </a:t>
              </a:r>
              <a:r>
                <a:rPr kumimoji="0" lang="en-US" sz="2400" b="1" i="0" strike="noStrike" kern="0" cap="none" spc="0" normalizeH="0" baseline="0" noProof="0" dirty="0" err="1">
                  <a:ln>
                    <a:noFill/>
                  </a:ln>
                  <a:solidFill>
                    <a:srgbClr val="006600"/>
                  </a:solidFill>
                  <a:effectLst/>
                  <a:uLnTx/>
                  <a:uFillTx/>
                  <a:latin typeface="Arial" panose="020B0604020202020204" pitchFamily="34" charset="0"/>
                  <a:ea typeface="Tahoma" pitchFamily="34" charset="0"/>
                  <a:cs typeface="Arial" panose="020B0604020202020204" pitchFamily="34" charset="0"/>
                </a:rPr>
                <a:t>là</a:t>
              </a:r>
              <a:r>
                <a:rPr kumimoji="0" lang="en-US" sz="2400" b="1" i="0" strike="noStrike" kern="0" cap="none" spc="0" normalizeH="0" baseline="0" noProof="0" dirty="0">
                  <a:ln>
                    <a:noFill/>
                  </a:ln>
                  <a:solidFill>
                    <a:srgbClr val="006600"/>
                  </a:solidFill>
                  <a:effectLst/>
                  <a:uLnTx/>
                  <a:uFillTx/>
                  <a:latin typeface="Arial" panose="020B0604020202020204" pitchFamily="34" charset="0"/>
                  <a:ea typeface="Tahoma" pitchFamily="34" charset="0"/>
                  <a:cs typeface="Arial" panose="020B0604020202020204" pitchFamily="34" charset="0"/>
                </a:rPr>
                <a:t> </a:t>
              </a:r>
              <a:r>
                <a:rPr kumimoji="0" lang="en-US" sz="2400" b="1" i="0" strike="noStrike" kern="0" cap="none" spc="0" normalizeH="0" baseline="0" noProof="0" dirty="0" err="1">
                  <a:ln>
                    <a:noFill/>
                  </a:ln>
                  <a:solidFill>
                    <a:srgbClr val="006600"/>
                  </a:solidFill>
                  <a:effectLst/>
                  <a:uLnTx/>
                  <a:uFillTx/>
                  <a:latin typeface="Arial" panose="020B0604020202020204" pitchFamily="34" charset="0"/>
                  <a:ea typeface="Tahoma" pitchFamily="34" charset="0"/>
                  <a:cs typeface="Arial" panose="020B0604020202020204" pitchFamily="34" charset="0"/>
                </a:rPr>
                <a:t>mức</a:t>
              </a:r>
              <a:r>
                <a:rPr kumimoji="0" lang="en-US" sz="2400" b="1" i="0" strike="noStrike" kern="0" cap="none" spc="0" normalizeH="0" baseline="0" noProof="0" dirty="0">
                  <a:ln>
                    <a:noFill/>
                  </a:ln>
                  <a:solidFill>
                    <a:srgbClr val="006600"/>
                  </a:solidFill>
                  <a:effectLst/>
                  <a:uLnTx/>
                  <a:uFillTx/>
                  <a:latin typeface="Arial" panose="020B0604020202020204" pitchFamily="34" charset="0"/>
                  <a:ea typeface="Tahoma" pitchFamily="34" charset="0"/>
                  <a:cs typeface="Arial" panose="020B0604020202020204" pitchFamily="34" charset="0"/>
                </a:rPr>
                <a:t> </a:t>
              </a:r>
              <a:r>
                <a:rPr kumimoji="0" lang="en-US" sz="2400" b="1" i="0" strike="noStrike" kern="0" cap="none" spc="0" normalizeH="0" baseline="0" noProof="0" dirty="0" err="1">
                  <a:ln>
                    <a:noFill/>
                  </a:ln>
                  <a:solidFill>
                    <a:srgbClr val="006600"/>
                  </a:solidFill>
                  <a:effectLst/>
                  <a:uLnTx/>
                  <a:uFillTx/>
                  <a:latin typeface="Arial" panose="020B0604020202020204" pitchFamily="34" charset="0"/>
                  <a:ea typeface="Tahoma" pitchFamily="34" charset="0"/>
                  <a:cs typeface="Arial" panose="020B0604020202020204" pitchFamily="34" charset="0"/>
                </a:rPr>
                <a:t>độ</a:t>
              </a:r>
              <a:r>
                <a:rPr kumimoji="0" lang="en-US" sz="2400" b="1" i="0" strike="noStrike" kern="0" cap="none" spc="0" normalizeH="0" baseline="0" noProof="0" dirty="0">
                  <a:ln>
                    <a:noFill/>
                  </a:ln>
                  <a:solidFill>
                    <a:srgbClr val="006600"/>
                  </a:solidFill>
                  <a:effectLst/>
                  <a:uLnTx/>
                  <a:uFillTx/>
                  <a:latin typeface="Arial" panose="020B0604020202020204" pitchFamily="34" charset="0"/>
                  <a:ea typeface="Tahoma" pitchFamily="34" charset="0"/>
                  <a:cs typeface="Arial" panose="020B0604020202020204" pitchFamily="34" charset="0"/>
                </a:rPr>
                <a:t> </a:t>
              </a:r>
              <a:r>
                <a:rPr kumimoji="0" lang="en-US" sz="2400" b="1" i="0" strike="noStrike" kern="0" cap="none" spc="0" normalizeH="0" baseline="0" noProof="0" dirty="0" err="1">
                  <a:ln>
                    <a:noFill/>
                  </a:ln>
                  <a:solidFill>
                    <a:srgbClr val="006600"/>
                  </a:solidFill>
                  <a:effectLst/>
                  <a:uLnTx/>
                  <a:uFillTx/>
                  <a:latin typeface="Arial" panose="020B0604020202020204" pitchFamily="34" charset="0"/>
                  <a:ea typeface="Tahoma" pitchFamily="34" charset="0"/>
                  <a:cs typeface="Arial" panose="020B0604020202020204" pitchFamily="34" charset="0"/>
                </a:rPr>
                <a:t>phát</a:t>
              </a:r>
              <a:r>
                <a:rPr kumimoji="0" lang="en-US" sz="2400" b="1" i="0" strike="noStrike" kern="0" cap="none" spc="0" normalizeH="0" baseline="0" noProof="0" dirty="0">
                  <a:ln>
                    <a:noFill/>
                  </a:ln>
                  <a:solidFill>
                    <a:srgbClr val="006600"/>
                  </a:solidFill>
                  <a:effectLst/>
                  <a:uLnTx/>
                  <a:uFillTx/>
                  <a:latin typeface="Arial" panose="020B0604020202020204" pitchFamily="34" charset="0"/>
                  <a:ea typeface="Tahoma" pitchFamily="34" charset="0"/>
                  <a:cs typeface="Arial" panose="020B0604020202020204" pitchFamily="34" charset="0"/>
                </a:rPr>
                <a:t> </a:t>
              </a:r>
              <a:r>
                <a:rPr kumimoji="0" lang="en-US" sz="2400" b="1" i="0" strike="noStrike" kern="0" cap="none" spc="0" normalizeH="0" baseline="0" noProof="0" dirty="0" err="1">
                  <a:ln>
                    <a:noFill/>
                  </a:ln>
                  <a:solidFill>
                    <a:srgbClr val="006600"/>
                  </a:solidFill>
                  <a:effectLst/>
                  <a:uLnTx/>
                  <a:uFillTx/>
                  <a:latin typeface="Arial" panose="020B0604020202020204" pitchFamily="34" charset="0"/>
                  <a:ea typeface="Tahoma" pitchFamily="34" charset="0"/>
                  <a:cs typeface="Arial" panose="020B0604020202020204" pitchFamily="34" charset="0"/>
                </a:rPr>
                <a:t>triển</a:t>
              </a:r>
              <a:r>
                <a:rPr kumimoji="0" lang="en-US" sz="2400" b="1" i="0" strike="noStrike" kern="0" cap="none" spc="0" normalizeH="0" baseline="0" noProof="0" dirty="0">
                  <a:ln>
                    <a:noFill/>
                  </a:ln>
                  <a:solidFill>
                    <a:srgbClr val="006600"/>
                  </a:solidFill>
                  <a:effectLst/>
                  <a:uLnTx/>
                  <a:uFillTx/>
                  <a:latin typeface="Arial" panose="020B0604020202020204" pitchFamily="34" charset="0"/>
                  <a:ea typeface="Tahoma" pitchFamily="34" charset="0"/>
                  <a:cs typeface="Arial" panose="020B0604020202020204" pitchFamily="34" charset="0"/>
                </a:rPr>
                <a:t> </a:t>
              </a:r>
              <a:r>
                <a:rPr kumimoji="0" lang="en-US" sz="2400" b="1" i="0" strike="noStrike" kern="0" cap="none" spc="0" normalizeH="0" baseline="0" noProof="0" dirty="0" err="1">
                  <a:ln>
                    <a:noFill/>
                  </a:ln>
                  <a:solidFill>
                    <a:srgbClr val="006600"/>
                  </a:solidFill>
                  <a:effectLst/>
                  <a:uLnTx/>
                  <a:uFillTx/>
                  <a:latin typeface="Arial" panose="020B0604020202020204" pitchFamily="34" charset="0"/>
                  <a:ea typeface="Tahoma" pitchFamily="34" charset="0"/>
                  <a:cs typeface="Arial" panose="020B0604020202020204" pitchFamily="34" charset="0"/>
                </a:rPr>
                <a:t>cao</a:t>
              </a:r>
              <a:r>
                <a:rPr kumimoji="0" lang="en-US" sz="2400" b="1" i="0" strike="noStrike" kern="0" cap="none" spc="0" normalizeH="0" baseline="0" noProof="0" dirty="0">
                  <a:ln>
                    <a:noFill/>
                  </a:ln>
                  <a:solidFill>
                    <a:srgbClr val="006600"/>
                  </a:solidFill>
                  <a:effectLst/>
                  <a:uLnTx/>
                  <a:uFillTx/>
                  <a:latin typeface="Arial" panose="020B0604020202020204" pitchFamily="34" charset="0"/>
                  <a:ea typeface="Tahoma" pitchFamily="34" charset="0"/>
                  <a:cs typeface="Arial" panose="020B0604020202020204" pitchFamily="34" charset="0"/>
                </a:rPr>
                <a:t> </a:t>
              </a:r>
              <a:r>
                <a:rPr kumimoji="0" lang="en-US" sz="2400" b="1" i="0" strike="noStrike" kern="0" cap="none" spc="0" normalizeH="0" baseline="0" noProof="0" dirty="0" err="1">
                  <a:ln>
                    <a:noFill/>
                  </a:ln>
                  <a:solidFill>
                    <a:srgbClr val="006600"/>
                  </a:solidFill>
                  <a:effectLst/>
                  <a:uLnTx/>
                  <a:uFillTx/>
                  <a:latin typeface="Arial" panose="020B0604020202020204" pitchFamily="34" charset="0"/>
                  <a:ea typeface="Tahoma" pitchFamily="34" charset="0"/>
                  <a:cs typeface="Arial" panose="020B0604020202020204" pitchFamily="34" charset="0"/>
                </a:rPr>
                <a:t>nhất</a:t>
              </a:r>
              <a:r>
                <a:rPr kumimoji="0" lang="en-US" sz="2400" b="1" i="0" strike="noStrike" kern="0" cap="none" spc="0" normalizeH="0" baseline="0" noProof="0" dirty="0">
                  <a:ln>
                    <a:noFill/>
                  </a:ln>
                  <a:solidFill>
                    <a:srgbClr val="006600"/>
                  </a:solidFill>
                  <a:effectLst/>
                  <a:uLnTx/>
                  <a:uFillTx/>
                  <a:latin typeface="Arial" panose="020B0604020202020204" pitchFamily="34" charset="0"/>
                  <a:ea typeface="Tahoma" pitchFamily="34" charset="0"/>
                  <a:cs typeface="Arial" panose="020B0604020202020204" pitchFamily="34" charset="0"/>
                </a:rPr>
                <a:t> </a:t>
              </a:r>
              <a:r>
                <a:rPr kumimoji="0" lang="en-US" sz="2400" b="1" i="0" strike="noStrike" kern="0" cap="none" spc="0" normalizeH="0" baseline="0" noProof="0" dirty="0" err="1">
                  <a:ln>
                    <a:noFill/>
                  </a:ln>
                  <a:solidFill>
                    <a:srgbClr val="006600"/>
                  </a:solidFill>
                  <a:effectLst/>
                  <a:uLnTx/>
                  <a:uFillTx/>
                  <a:latin typeface="Arial" panose="020B0604020202020204" pitchFamily="34" charset="0"/>
                  <a:ea typeface="Tahoma" pitchFamily="34" charset="0"/>
                  <a:cs typeface="Arial" panose="020B0604020202020204" pitchFamily="34" charset="0"/>
                </a:rPr>
                <a:t>của</a:t>
              </a:r>
              <a:r>
                <a:rPr kumimoji="0" lang="en-US" sz="2400" b="1" i="0" strike="noStrike" kern="0" cap="none" spc="0" normalizeH="0" baseline="0" noProof="0" dirty="0">
                  <a:ln>
                    <a:noFill/>
                  </a:ln>
                  <a:solidFill>
                    <a:srgbClr val="006600"/>
                  </a:solidFill>
                  <a:effectLst/>
                  <a:uLnTx/>
                  <a:uFillTx/>
                  <a:latin typeface="Arial" panose="020B0604020202020204" pitchFamily="34" charset="0"/>
                  <a:ea typeface="Tahoma" pitchFamily="34" charset="0"/>
                  <a:cs typeface="Arial" panose="020B0604020202020204" pitchFamily="34" charset="0"/>
                </a:rPr>
                <a:t> ý </a:t>
              </a:r>
              <a:r>
                <a:rPr kumimoji="0" lang="en-US" sz="2400" b="1" i="0" strike="noStrike" kern="0" cap="none" spc="0" normalizeH="0" baseline="0" noProof="0" dirty="0" err="1">
                  <a:ln>
                    <a:noFill/>
                  </a:ln>
                  <a:solidFill>
                    <a:srgbClr val="006600"/>
                  </a:solidFill>
                  <a:effectLst/>
                  <a:uLnTx/>
                  <a:uFillTx/>
                  <a:latin typeface="Arial" panose="020B0604020202020204" pitchFamily="34" charset="0"/>
                  <a:ea typeface="Tahoma" pitchFamily="34" charset="0"/>
                  <a:cs typeface="Arial" panose="020B0604020202020204" pitchFamily="34" charset="0"/>
                </a:rPr>
                <a:t>thức</a:t>
              </a:r>
              <a:endParaRPr kumimoji="0" lang="en-US" sz="2400" b="1" i="0" strike="noStrike" kern="0" cap="none" spc="0" normalizeH="0" baseline="0" noProof="0" dirty="0">
                <a:ln>
                  <a:noFill/>
                </a:ln>
                <a:solidFill>
                  <a:srgbClr val="006600"/>
                </a:solidFill>
                <a:effectLst/>
                <a:uLnTx/>
                <a:uFillTx/>
                <a:latin typeface="Arial" panose="020B0604020202020204" pitchFamily="34" charset="0"/>
                <a:ea typeface="Tahoma" pitchFamily="34" charset="0"/>
                <a:cs typeface="Arial" panose="020B0604020202020204" pitchFamily="34" charset="0"/>
              </a:endParaRPr>
            </a:p>
          </p:txBody>
        </p:sp>
      </p:grpSp>
      <p:sp>
        <p:nvSpPr>
          <p:cNvPr id="5" name="Rectangle 4"/>
          <p:cNvSpPr/>
          <p:nvPr/>
        </p:nvSpPr>
        <p:spPr>
          <a:xfrm>
            <a:off x="4114800" y="1752600"/>
            <a:ext cx="4419600" cy="461665"/>
          </a:xfrm>
          <a:prstGeom prst="rect">
            <a:avLst/>
          </a:prstGeom>
        </p:spPr>
        <p:txBody>
          <a:bodyPr wrap="square">
            <a:spAutoFit/>
          </a:bodyPr>
          <a:lstStyle/>
          <a:p>
            <a:pPr marL="285750" indent="-285750">
              <a:buFont typeface="Courier New" panose="02070309020205020404" pitchFamily="49" charset="0"/>
              <a:buChar char="o"/>
            </a:pPr>
            <a:r>
              <a:rPr lang="en-US" sz="2400" b="1" dirty="0" err="1">
                <a:solidFill>
                  <a:srgbClr val="FF0066"/>
                </a:solidFill>
              </a:rPr>
              <a:t>Các</a:t>
            </a:r>
            <a:r>
              <a:rPr lang="en-US" sz="2400" b="1" dirty="0">
                <a:solidFill>
                  <a:srgbClr val="FF0066"/>
                </a:solidFill>
              </a:rPr>
              <a:t> </a:t>
            </a:r>
            <a:r>
              <a:rPr lang="en-US" sz="2400" b="1" dirty="0" err="1">
                <a:solidFill>
                  <a:srgbClr val="FF0066"/>
                </a:solidFill>
              </a:rPr>
              <a:t>cấp</a:t>
            </a:r>
            <a:r>
              <a:rPr lang="en-US" sz="2400" b="1" dirty="0">
                <a:solidFill>
                  <a:srgbClr val="FF0066"/>
                </a:solidFill>
              </a:rPr>
              <a:t> </a:t>
            </a:r>
            <a:r>
              <a:rPr lang="en-US" sz="2400" b="1" dirty="0" err="1" smtClean="0">
                <a:solidFill>
                  <a:srgbClr val="FF0066"/>
                </a:solidFill>
              </a:rPr>
              <a:t>độ</a:t>
            </a:r>
            <a:r>
              <a:rPr lang="en-US" sz="2400" b="1" dirty="0" smtClean="0">
                <a:solidFill>
                  <a:srgbClr val="FF0066"/>
                </a:solidFill>
              </a:rPr>
              <a:t> </a:t>
            </a:r>
            <a:r>
              <a:rPr lang="en-US" sz="2400" b="1" dirty="0" err="1" smtClean="0">
                <a:solidFill>
                  <a:srgbClr val="FF0066"/>
                </a:solidFill>
              </a:rPr>
              <a:t>của</a:t>
            </a:r>
            <a:r>
              <a:rPr lang="en-US" sz="2400" b="1" dirty="0" smtClean="0">
                <a:solidFill>
                  <a:srgbClr val="FF0066"/>
                </a:solidFill>
              </a:rPr>
              <a:t> </a:t>
            </a:r>
            <a:r>
              <a:rPr lang="en-US" sz="2400" b="1" dirty="0">
                <a:solidFill>
                  <a:srgbClr val="FF0066"/>
                </a:solidFill>
              </a:rPr>
              <a:t>ý </a:t>
            </a:r>
            <a:r>
              <a:rPr lang="en-US" sz="2400" b="1" dirty="0" err="1">
                <a:solidFill>
                  <a:srgbClr val="FF0066"/>
                </a:solidFill>
              </a:rPr>
              <a:t>thức</a:t>
            </a:r>
            <a:endParaRPr lang="en-US" sz="2400" b="1" dirty="0">
              <a:solidFill>
                <a:srgbClr val="FF0066"/>
              </a:solidFill>
            </a:endParaRPr>
          </a:p>
        </p:txBody>
      </p:sp>
      <p:pic>
        <p:nvPicPr>
          <p:cNvPr id="2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79560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anim calcmode="lin" valueType="num">
                                      <p:cBhvr>
                                        <p:cTn id="8" dur="1000" fill="hold"/>
                                        <p:tgtEl>
                                          <p:spTgt spid="12"/>
                                        </p:tgtEl>
                                        <p:attrNameLst>
                                          <p:attrName>ppt_x</p:attrName>
                                        </p:attrNameLst>
                                      </p:cBhvr>
                                      <p:tavLst>
                                        <p:tav tm="0">
                                          <p:val>
                                            <p:strVal val="#ppt_x"/>
                                          </p:val>
                                        </p:tav>
                                        <p:tav tm="100000">
                                          <p:val>
                                            <p:strVal val="#ppt_x"/>
                                          </p:val>
                                        </p:tav>
                                      </p:tavLst>
                                    </p:anim>
                                    <p:anim calcmode="lin" valueType="num">
                                      <p:cBhvr>
                                        <p:cTn id="9"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1251"/>
            <a:ext cx="12192000" cy="6858000"/>
          </a:xfrm>
          <a:prstGeom prst="rect">
            <a:avLst/>
          </a:prstGeom>
        </p:spPr>
      </p:pic>
      <p:sp>
        <p:nvSpPr>
          <p:cNvPr id="3" name="Title 1"/>
          <p:cNvSpPr txBox="1">
            <a:spLocks noChangeArrowheads="1"/>
          </p:cNvSpPr>
          <p:nvPr/>
        </p:nvSpPr>
        <p:spPr>
          <a:xfrm>
            <a:off x="2438401" y="1329084"/>
            <a:ext cx="8001000" cy="563562"/>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3600" b="1" dirty="0">
                <a:solidFill>
                  <a:srgbClr val="000000"/>
                </a:solidFill>
                <a:cs typeface="Times New Roman" panose="02020603050405020304" pitchFamily="18" charset="0"/>
              </a:rPr>
              <a:t>3. </a:t>
            </a:r>
            <a:r>
              <a:rPr lang="en-US" altLang="en-US" sz="3600" b="1" dirty="0" err="1">
                <a:solidFill>
                  <a:srgbClr val="000000"/>
                </a:solidFill>
                <a:cs typeface="Times New Roman" panose="02020603050405020304" pitchFamily="18" charset="0"/>
              </a:rPr>
              <a:t>Mối</a:t>
            </a:r>
            <a:r>
              <a:rPr lang="en-US" altLang="en-US" sz="3600" b="1" dirty="0">
                <a:solidFill>
                  <a:srgbClr val="000000"/>
                </a:solidFill>
                <a:cs typeface="Times New Roman" panose="02020603050405020304" pitchFamily="18" charset="0"/>
              </a:rPr>
              <a:t> </a:t>
            </a:r>
            <a:r>
              <a:rPr lang="en-US" altLang="en-US" sz="3600" b="1" dirty="0" err="1">
                <a:solidFill>
                  <a:srgbClr val="000000"/>
                </a:solidFill>
                <a:cs typeface="Times New Roman" panose="02020603050405020304" pitchFamily="18" charset="0"/>
              </a:rPr>
              <a:t>quan</a:t>
            </a:r>
            <a:r>
              <a:rPr lang="en-US" altLang="en-US" sz="3600" b="1" dirty="0">
                <a:solidFill>
                  <a:srgbClr val="000000"/>
                </a:solidFill>
                <a:cs typeface="Times New Roman" panose="02020603050405020304" pitchFamily="18" charset="0"/>
              </a:rPr>
              <a:t> </a:t>
            </a:r>
            <a:r>
              <a:rPr lang="en-US" altLang="en-US" sz="3600" b="1" dirty="0" err="1">
                <a:solidFill>
                  <a:srgbClr val="000000"/>
                </a:solidFill>
                <a:cs typeface="Times New Roman" panose="02020603050405020304" pitchFamily="18" charset="0"/>
              </a:rPr>
              <a:t>hệ</a:t>
            </a:r>
            <a:r>
              <a:rPr lang="en-US" altLang="en-US" sz="3600" b="1" dirty="0">
                <a:solidFill>
                  <a:srgbClr val="000000"/>
                </a:solidFill>
                <a:cs typeface="Times New Roman" panose="02020603050405020304" pitchFamily="18" charset="0"/>
              </a:rPr>
              <a:t> </a:t>
            </a:r>
            <a:r>
              <a:rPr lang="en-US" altLang="en-US" sz="3600" b="1" dirty="0" err="1">
                <a:solidFill>
                  <a:srgbClr val="000000"/>
                </a:solidFill>
                <a:cs typeface="Times New Roman" panose="02020603050405020304" pitchFamily="18" charset="0"/>
              </a:rPr>
              <a:t>giữa</a:t>
            </a:r>
            <a:r>
              <a:rPr lang="en-US" altLang="en-US" sz="3600" b="1" dirty="0">
                <a:solidFill>
                  <a:srgbClr val="000000"/>
                </a:solidFill>
                <a:cs typeface="Times New Roman" panose="02020603050405020304" pitchFamily="18" charset="0"/>
              </a:rPr>
              <a:t> </a:t>
            </a:r>
            <a:r>
              <a:rPr lang="en-US" altLang="en-US" sz="3600" b="1" dirty="0" err="1">
                <a:solidFill>
                  <a:srgbClr val="000000"/>
                </a:solidFill>
                <a:cs typeface="Times New Roman" panose="02020603050405020304" pitchFamily="18" charset="0"/>
              </a:rPr>
              <a:t>vật</a:t>
            </a:r>
            <a:r>
              <a:rPr lang="en-US" altLang="en-US" sz="3600" b="1" dirty="0">
                <a:solidFill>
                  <a:srgbClr val="000000"/>
                </a:solidFill>
                <a:cs typeface="Times New Roman" panose="02020603050405020304" pitchFamily="18" charset="0"/>
              </a:rPr>
              <a:t> </a:t>
            </a:r>
            <a:r>
              <a:rPr lang="en-US" altLang="en-US" sz="3600" b="1" dirty="0" err="1">
                <a:solidFill>
                  <a:srgbClr val="000000"/>
                </a:solidFill>
                <a:cs typeface="Times New Roman" panose="02020603050405020304" pitchFamily="18" charset="0"/>
              </a:rPr>
              <a:t>chất</a:t>
            </a:r>
            <a:r>
              <a:rPr lang="en-US" altLang="en-US" sz="3600" b="1" dirty="0">
                <a:solidFill>
                  <a:srgbClr val="000000"/>
                </a:solidFill>
                <a:cs typeface="Times New Roman" panose="02020603050405020304" pitchFamily="18" charset="0"/>
              </a:rPr>
              <a:t> </a:t>
            </a:r>
            <a:r>
              <a:rPr lang="en-US" altLang="en-US" sz="3600" b="1" dirty="0" err="1">
                <a:solidFill>
                  <a:srgbClr val="000000"/>
                </a:solidFill>
                <a:cs typeface="Times New Roman" panose="02020603050405020304" pitchFamily="18" charset="0"/>
              </a:rPr>
              <a:t>của</a:t>
            </a:r>
            <a:r>
              <a:rPr lang="en-US" altLang="en-US" sz="3600" b="1" dirty="0">
                <a:solidFill>
                  <a:srgbClr val="000000"/>
                </a:solidFill>
                <a:cs typeface="Times New Roman" panose="02020603050405020304" pitchFamily="18" charset="0"/>
              </a:rPr>
              <a:t> ý </a:t>
            </a:r>
            <a:r>
              <a:rPr lang="en-US" altLang="en-US" sz="3600" b="1" dirty="0" err="1">
                <a:solidFill>
                  <a:srgbClr val="000000"/>
                </a:solidFill>
                <a:cs typeface="Times New Roman" panose="02020603050405020304" pitchFamily="18" charset="0"/>
              </a:rPr>
              <a:t>thức</a:t>
            </a:r>
            <a:endParaRPr lang="en-US" altLang="en-US" sz="3600" b="1" dirty="0">
              <a:solidFill>
                <a:srgbClr val="000000"/>
              </a:solidFill>
              <a:cs typeface="Times New Roman" panose="02020603050405020304" pitchFamily="18" charset="0"/>
            </a:endParaRPr>
          </a:p>
        </p:txBody>
      </p:sp>
      <p:graphicFrame>
        <p:nvGraphicFramePr>
          <p:cNvPr id="4" name="Diagram 3"/>
          <p:cNvGraphicFramePr/>
          <p:nvPr>
            <p:extLst>
              <p:ext uri="{D42A27DB-BD31-4B8C-83A1-F6EECF244321}">
                <p14:modId xmlns:p14="http://schemas.microsoft.com/office/powerpoint/2010/main" val="1946392574"/>
              </p:ext>
            </p:extLst>
          </p:nvPr>
        </p:nvGraphicFramePr>
        <p:xfrm>
          <a:off x="1995255" y="1981200"/>
          <a:ext cx="8201489" cy="4089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30885559"/>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p:cNvSpPr/>
          <p:nvPr/>
        </p:nvSpPr>
        <p:spPr>
          <a:xfrm>
            <a:off x="1600200" y="2057400"/>
            <a:ext cx="9067800" cy="28956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4" name="Diagram 3"/>
          <p:cNvGraphicFramePr/>
          <p:nvPr>
            <p:extLst>
              <p:ext uri="{D42A27DB-BD31-4B8C-83A1-F6EECF244321}">
                <p14:modId xmlns:p14="http://schemas.microsoft.com/office/powerpoint/2010/main" val="1935594375"/>
              </p:ext>
            </p:extLst>
          </p:nvPr>
        </p:nvGraphicFramePr>
        <p:xfrm>
          <a:off x="1143000" y="1676400"/>
          <a:ext cx="10095411" cy="42672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TextBox 4"/>
          <p:cNvSpPr txBox="1"/>
          <p:nvPr/>
        </p:nvSpPr>
        <p:spPr>
          <a:xfrm>
            <a:off x="2362200" y="1905000"/>
            <a:ext cx="1371600" cy="1323439"/>
          </a:xfrm>
          <a:prstGeom prst="rect">
            <a:avLst/>
          </a:prstGeom>
          <a:solidFill>
            <a:srgbClr val="FF0066"/>
          </a:solidFill>
        </p:spPr>
        <p:txBody>
          <a:bodyPr wrap="square" rtlCol="0">
            <a:spAutoFit/>
          </a:bodyPr>
          <a:lstStyle/>
          <a:p>
            <a:pPr algn="ctr"/>
            <a:r>
              <a:rPr lang="en-US" sz="2000" b="1" dirty="0" err="1">
                <a:solidFill>
                  <a:schemeClr val="bg1"/>
                </a:solidFill>
                <a:latin typeface="Arial" panose="020B0604020202020204" pitchFamily="34" charset="0"/>
                <a:cs typeface="Arial" panose="020B0604020202020204" pitchFamily="34" charset="0"/>
              </a:rPr>
              <a:t>Quan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điểm</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chủ</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nghĩa</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duy</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tâm</a:t>
            </a:r>
            <a:endParaRPr lang="en-US" sz="2000" b="1" dirty="0">
              <a:solidFill>
                <a:schemeClr val="bg1"/>
              </a:solidFill>
              <a:latin typeface="Arial" panose="020B0604020202020204" pitchFamily="34" charset="0"/>
              <a:cs typeface="Arial" panose="020B0604020202020204" pitchFamily="34" charset="0"/>
            </a:endParaRPr>
          </a:p>
        </p:txBody>
      </p:sp>
      <p:sp>
        <p:nvSpPr>
          <p:cNvPr id="6" name="TextBox 5"/>
          <p:cNvSpPr txBox="1"/>
          <p:nvPr/>
        </p:nvSpPr>
        <p:spPr>
          <a:xfrm>
            <a:off x="8686800" y="4124861"/>
            <a:ext cx="1437463" cy="1323439"/>
          </a:xfrm>
          <a:prstGeom prst="rect">
            <a:avLst/>
          </a:prstGeom>
          <a:solidFill>
            <a:srgbClr val="0070C0"/>
          </a:solidFill>
        </p:spPr>
        <p:txBody>
          <a:bodyPr wrap="square" rtlCol="0">
            <a:spAutoFit/>
          </a:bodyPr>
          <a:lstStyle/>
          <a:p>
            <a:pPr algn="ctr"/>
            <a:r>
              <a:rPr lang="en-US" sz="2000" b="1" dirty="0" err="1">
                <a:solidFill>
                  <a:schemeClr val="bg1"/>
                </a:solidFill>
                <a:latin typeface="Arial" panose="020B0604020202020204" pitchFamily="34" charset="0"/>
                <a:cs typeface="Arial" panose="020B0604020202020204" pitchFamily="34" charset="0"/>
              </a:rPr>
              <a:t>Quan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điểm</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duy</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vật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siêu</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hình</a:t>
            </a:r>
            <a:endParaRPr lang="en-US" sz="2000" b="1" dirty="0">
              <a:solidFill>
                <a:schemeClr val="bg1"/>
              </a:solidFill>
              <a:latin typeface="Arial" panose="020B0604020202020204" pitchFamily="34" charset="0"/>
              <a:cs typeface="Arial" panose="020B0604020202020204" pitchFamily="34" charset="0"/>
            </a:endParaRPr>
          </a:p>
        </p:txBody>
      </p:sp>
      <p:sp>
        <p:nvSpPr>
          <p:cNvPr id="7" name="Rectangle 6"/>
          <p:cNvSpPr>
            <a:spLocks noChangeArrowheads="1"/>
          </p:cNvSpPr>
          <p:nvPr/>
        </p:nvSpPr>
        <p:spPr bwMode="auto">
          <a:xfrm>
            <a:off x="2497717" y="1294296"/>
            <a:ext cx="813054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a.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Quan</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điểm</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của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chủ</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nghĩa</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duy</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tâm</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duy</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vật</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siêu</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hình</a:t>
            </a:r>
            <a:endPar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endParaRPr>
          </a:p>
        </p:txBody>
      </p:sp>
      <p:grpSp>
        <p:nvGrpSpPr>
          <p:cNvPr id="9" name="Group 21"/>
          <p:cNvGrpSpPr>
            <a:grpSpLocks/>
          </p:cNvGrpSpPr>
          <p:nvPr/>
        </p:nvGrpSpPr>
        <p:grpSpPr bwMode="auto">
          <a:xfrm flipV="1">
            <a:off x="4911983" y="1752600"/>
            <a:ext cx="3381493" cy="13648"/>
            <a:chOff x="-597" y="576"/>
            <a:chExt cx="4467" cy="13648"/>
          </a:xfrm>
        </p:grpSpPr>
        <p:sp>
          <p:nvSpPr>
            <p:cNvPr id="10"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12"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85985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310189" y="22407"/>
            <a:ext cx="7848600" cy="6858000"/>
          </a:xfrm>
          <a:prstGeom prst="rect">
            <a:avLst/>
          </a:prstGeom>
        </p:spPr>
      </p:pic>
      <p:sp>
        <p:nvSpPr>
          <p:cNvPr id="3" name="Rectangle 2"/>
          <p:cNvSpPr/>
          <p:nvPr/>
        </p:nvSpPr>
        <p:spPr>
          <a:xfrm>
            <a:off x="5562600" y="914400"/>
            <a:ext cx="3810000" cy="44196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cs typeface="Arial" panose="020B0604020202020204" pitchFamily="34" charset="0"/>
            </a:endParaRPr>
          </a:p>
        </p:txBody>
      </p:sp>
      <p:sp>
        <p:nvSpPr>
          <p:cNvPr id="4" name="Rectangle 3"/>
          <p:cNvSpPr/>
          <p:nvPr/>
        </p:nvSpPr>
        <p:spPr>
          <a:xfrm>
            <a:off x="8839200" y="2743200"/>
            <a:ext cx="1524000" cy="1219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a:spLocks noChangeArrowheads="1"/>
          </p:cNvSpPr>
          <p:nvPr/>
        </p:nvSpPr>
        <p:spPr bwMode="auto">
          <a:xfrm>
            <a:off x="26383" y="1294295"/>
            <a:ext cx="85676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2800" b="1" kern="0" dirty="0">
                <a:solidFill>
                  <a:srgbClr val="000000"/>
                </a:solidFill>
                <a:latin typeface="Arial" panose="020B0604020202020204" pitchFamily="34" charset="0"/>
                <a:ea typeface="SimSun" panose="02010600030101010101" pitchFamily="2" charset="-122"/>
                <a:cs typeface="Arial" panose="020B0604020202020204" pitchFamily="34" charset="0"/>
              </a:rPr>
              <a:t>b. </a:t>
            </a:r>
            <a:r>
              <a:rPr lang="en-US" sz="28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Quan</a:t>
            </a:r>
            <a:r>
              <a:rPr lang="en-US" sz="28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8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điểm</a:t>
            </a:r>
            <a:r>
              <a:rPr lang="en-US" sz="2800" b="1" kern="0" dirty="0">
                <a:solidFill>
                  <a:srgbClr val="000000"/>
                </a:solidFill>
                <a:latin typeface="Arial" panose="020B0604020202020204" pitchFamily="34" charset="0"/>
                <a:ea typeface="SimSun" panose="02010600030101010101" pitchFamily="2" charset="-122"/>
                <a:cs typeface="Arial" panose="020B0604020202020204" pitchFamily="34" charset="0"/>
              </a:rPr>
              <a:t> của </a:t>
            </a:r>
            <a:r>
              <a:rPr lang="en-US" sz="28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chủ</a:t>
            </a:r>
            <a:r>
              <a:rPr lang="en-US" sz="28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8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nghĩa</a:t>
            </a:r>
            <a:r>
              <a:rPr lang="en-US" sz="28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8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duy</a:t>
            </a:r>
            <a:r>
              <a:rPr lang="en-US" sz="28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8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vật</a:t>
            </a:r>
            <a:r>
              <a:rPr lang="en-US" sz="28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8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biện</a:t>
            </a:r>
            <a:r>
              <a:rPr lang="en-US" sz="28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8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chứng</a:t>
            </a:r>
            <a:endParaRPr lang="en-US" sz="2800" b="1" kern="0" dirty="0">
              <a:solidFill>
                <a:srgbClr val="000000"/>
              </a:solidFill>
              <a:latin typeface="Arial" panose="020B0604020202020204" pitchFamily="34" charset="0"/>
              <a:ea typeface="SimSun" panose="02010600030101010101" pitchFamily="2" charset="-122"/>
              <a:cs typeface="Arial" panose="020B0604020202020204" pitchFamily="34" charset="0"/>
            </a:endParaRPr>
          </a:p>
        </p:txBody>
      </p:sp>
      <p:sp>
        <p:nvSpPr>
          <p:cNvPr id="6" name="Rounded Rectangle 5"/>
          <p:cNvSpPr/>
          <p:nvPr/>
        </p:nvSpPr>
        <p:spPr>
          <a:xfrm>
            <a:off x="457199" y="2287971"/>
            <a:ext cx="1795590" cy="4350744"/>
          </a:xfrm>
          <a:prstGeom prst="roundRect">
            <a:avLst/>
          </a:prstGeom>
          <a:solidFill>
            <a:schemeClr val="bg1"/>
          </a:solidFill>
          <a:ln>
            <a:solidFill>
              <a:srgbClr val="0033CC"/>
            </a:solidFill>
          </a:ln>
        </p:spPr>
        <p:style>
          <a:lnRef idx="1">
            <a:schemeClr val="accent6"/>
          </a:lnRef>
          <a:fillRef idx="2">
            <a:schemeClr val="accent6"/>
          </a:fillRef>
          <a:effectRef idx="1">
            <a:schemeClr val="accent6"/>
          </a:effectRef>
          <a:fontRef idx="minor">
            <a:schemeClr val="dk1"/>
          </a:fontRef>
        </p:style>
        <p:txBody>
          <a:bodyPr anchor="ctr"/>
          <a:lstStyle/>
          <a:p>
            <a:pPr algn="ctr">
              <a:defRPr/>
            </a:pPr>
            <a:r>
              <a:rPr lang="en-US" sz="2400" b="1" dirty="0" err="1">
                <a:solidFill>
                  <a:srgbClr val="990099"/>
                </a:solidFill>
                <a:latin typeface="Arial" panose="020B0604020202020204" pitchFamily="34" charset="0"/>
                <a:cs typeface="Arial" panose="020B0604020202020204" pitchFamily="34" charset="0"/>
              </a:rPr>
              <a:t>Vật</a:t>
            </a:r>
            <a:r>
              <a:rPr lang="en-US" sz="2400" b="1" dirty="0">
                <a:solidFill>
                  <a:srgbClr val="990099"/>
                </a:solidFill>
                <a:latin typeface="Arial" panose="020B0604020202020204" pitchFamily="34" charset="0"/>
                <a:cs typeface="Arial" panose="020B0604020202020204" pitchFamily="34" charset="0"/>
              </a:rPr>
              <a:t> </a:t>
            </a:r>
            <a:r>
              <a:rPr lang="en-US" sz="2400" b="1" dirty="0" err="1">
                <a:solidFill>
                  <a:srgbClr val="990099"/>
                </a:solidFill>
                <a:latin typeface="Arial" panose="020B0604020202020204" pitchFamily="34" charset="0"/>
                <a:cs typeface="Arial" panose="020B0604020202020204" pitchFamily="34" charset="0"/>
              </a:rPr>
              <a:t>chất</a:t>
            </a:r>
            <a:r>
              <a:rPr lang="en-US" sz="2400" b="1" dirty="0">
                <a:solidFill>
                  <a:srgbClr val="990099"/>
                </a:solidFill>
                <a:latin typeface="Arial" panose="020B0604020202020204" pitchFamily="34" charset="0"/>
                <a:cs typeface="Arial" panose="020B0604020202020204" pitchFamily="34" charset="0"/>
              </a:rPr>
              <a:t> </a:t>
            </a:r>
            <a:r>
              <a:rPr lang="en-US" sz="2400" b="1" dirty="0" err="1">
                <a:solidFill>
                  <a:srgbClr val="990099"/>
                </a:solidFill>
                <a:latin typeface="Arial" panose="020B0604020202020204" pitchFamily="34" charset="0"/>
                <a:cs typeface="Arial" panose="020B0604020202020204" pitchFamily="34" charset="0"/>
              </a:rPr>
              <a:t>có</a:t>
            </a:r>
            <a:r>
              <a:rPr lang="en-US" sz="2400" b="1" dirty="0">
                <a:solidFill>
                  <a:srgbClr val="990099"/>
                </a:solidFill>
                <a:latin typeface="Arial" panose="020B0604020202020204" pitchFamily="34" charset="0"/>
                <a:cs typeface="Arial" panose="020B0604020202020204" pitchFamily="34" charset="0"/>
              </a:rPr>
              <a:t> </a:t>
            </a:r>
            <a:r>
              <a:rPr lang="en-US" sz="2400" b="1" dirty="0" err="1">
                <a:solidFill>
                  <a:srgbClr val="990099"/>
                </a:solidFill>
                <a:latin typeface="Arial" panose="020B0604020202020204" pitchFamily="34" charset="0"/>
                <a:cs typeface="Arial" panose="020B0604020202020204" pitchFamily="34" charset="0"/>
              </a:rPr>
              <a:t>trước</a:t>
            </a:r>
            <a:r>
              <a:rPr lang="en-US" sz="2400" b="1" dirty="0">
                <a:solidFill>
                  <a:srgbClr val="990099"/>
                </a:solidFill>
                <a:latin typeface="Arial" panose="020B0604020202020204" pitchFamily="34" charset="0"/>
                <a:cs typeface="Arial" panose="020B0604020202020204" pitchFamily="34" charset="0"/>
              </a:rPr>
              <a:t>, ý </a:t>
            </a:r>
            <a:r>
              <a:rPr lang="en-US" sz="2400" b="1" dirty="0" err="1">
                <a:solidFill>
                  <a:srgbClr val="990099"/>
                </a:solidFill>
                <a:latin typeface="Arial" panose="020B0604020202020204" pitchFamily="34" charset="0"/>
                <a:cs typeface="Arial" panose="020B0604020202020204" pitchFamily="34" charset="0"/>
              </a:rPr>
              <a:t>thức</a:t>
            </a:r>
            <a:r>
              <a:rPr lang="en-US" sz="2400" b="1" dirty="0">
                <a:solidFill>
                  <a:srgbClr val="990099"/>
                </a:solidFill>
                <a:latin typeface="Arial" panose="020B0604020202020204" pitchFamily="34" charset="0"/>
                <a:cs typeface="Arial" panose="020B0604020202020204" pitchFamily="34" charset="0"/>
              </a:rPr>
              <a:t> </a:t>
            </a:r>
          </a:p>
          <a:p>
            <a:pPr algn="ctr">
              <a:defRPr/>
            </a:pPr>
            <a:r>
              <a:rPr lang="en-US" sz="2400" b="1" dirty="0" err="1">
                <a:solidFill>
                  <a:srgbClr val="990099"/>
                </a:solidFill>
                <a:latin typeface="Arial" panose="020B0604020202020204" pitchFamily="34" charset="0"/>
                <a:cs typeface="Arial" panose="020B0604020202020204" pitchFamily="34" charset="0"/>
              </a:rPr>
              <a:t>có</a:t>
            </a:r>
            <a:r>
              <a:rPr lang="en-US" sz="2400" b="1" dirty="0">
                <a:solidFill>
                  <a:srgbClr val="990099"/>
                </a:solidFill>
                <a:latin typeface="Arial" panose="020B0604020202020204" pitchFamily="34" charset="0"/>
                <a:cs typeface="Arial" panose="020B0604020202020204" pitchFamily="34" charset="0"/>
              </a:rPr>
              <a:t> </a:t>
            </a:r>
            <a:r>
              <a:rPr lang="en-US" sz="2400" b="1" dirty="0" err="1">
                <a:solidFill>
                  <a:srgbClr val="990099"/>
                </a:solidFill>
                <a:latin typeface="Arial" panose="020B0604020202020204" pitchFamily="34" charset="0"/>
                <a:cs typeface="Arial" panose="020B0604020202020204" pitchFamily="34" charset="0"/>
              </a:rPr>
              <a:t>sau</a:t>
            </a:r>
            <a:r>
              <a:rPr lang="en-US" sz="2400" b="1" dirty="0">
                <a:solidFill>
                  <a:srgbClr val="990099"/>
                </a:solidFill>
                <a:latin typeface="Arial" panose="020B0604020202020204" pitchFamily="34" charset="0"/>
                <a:cs typeface="Arial" panose="020B0604020202020204" pitchFamily="34" charset="0"/>
              </a:rPr>
              <a:t>. </a:t>
            </a:r>
          </a:p>
          <a:p>
            <a:pPr algn="ctr">
              <a:defRPr/>
            </a:pPr>
            <a:r>
              <a:rPr lang="en-US" sz="2400" b="1" dirty="0" err="1">
                <a:solidFill>
                  <a:srgbClr val="990099"/>
                </a:solidFill>
                <a:latin typeface="Arial" panose="020B0604020202020204" pitchFamily="34" charset="0"/>
                <a:cs typeface="Arial" panose="020B0604020202020204" pitchFamily="34" charset="0"/>
              </a:rPr>
              <a:t>Vật</a:t>
            </a:r>
            <a:r>
              <a:rPr lang="en-US" sz="2400" b="1" dirty="0">
                <a:solidFill>
                  <a:srgbClr val="990099"/>
                </a:solidFill>
                <a:latin typeface="Arial" panose="020B0604020202020204" pitchFamily="34" charset="0"/>
                <a:cs typeface="Arial" panose="020B0604020202020204" pitchFamily="34" charset="0"/>
              </a:rPr>
              <a:t> </a:t>
            </a:r>
            <a:r>
              <a:rPr lang="en-US" sz="2400" b="1" dirty="0" err="1">
                <a:solidFill>
                  <a:srgbClr val="990099"/>
                </a:solidFill>
                <a:latin typeface="Arial" panose="020B0604020202020204" pitchFamily="34" charset="0"/>
                <a:cs typeface="Arial" panose="020B0604020202020204" pitchFamily="34" charset="0"/>
              </a:rPr>
              <a:t>chất</a:t>
            </a:r>
            <a:r>
              <a:rPr lang="en-US" sz="2400" b="1" dirty="0">
                <a:solidFill>
                  <a:srgbClr val="990099"/>
                </a:solidFill>
                <a:latin typeface="Arial" panose="020B0604020202020204" pitchFamily="34" charset="0"/>
                <a:cs typeface="Arial" panose="020B0604020202020204" pitchFamily="34" charset="0"/>
              </a:rPr>
              <a:t> </a:t>
            </a:r>
            <a:r>
              <a:rPr lang="en-US" sz="2400" b="1" dirty="0" err="1">
                <a:solidFill>
                  <a:srgbClr val="990099"/>
                </a:solidFill>
                <a:latin typeface="Arial" panose="020B0604020202020204" pitchFamily="34" charset="0"/>
                <a:cs typeface="Arial" panose="020B0604020202020204" pitchFamily="34" charset="0"/>
              </a:rPr>
              <a:t>quyết</a:t>
            </a:r>
            <a:r>
              <a:rPr lang="en-US" sz="2400" b="1" dirty="0">
                <a:solidFill>
                  <a:srgbClr val="990099"/>
                </a:solidFill>
                <a:latin typeface="Arial" panose="020B0604020202020204" pitchFamily="34" charset="0"/>
                <a:cs typeface="Arial" panose="020B0604020202020204" pitchFamily="34" charset="0"/>
              </a:rPr>
              <a:t> </a:t>
            </a:r>
            <a:r>
              <a:rPr lang="en-US" sz="2400" b="1" dirty="0" err="1">
                <a:solidFill>
                  <a:srgbClr val="990099"/>
                </a:solidFill>
                <a:latin typeface="Arial" panose="020B0604020202020204" pitchFamily="34" charset="0"/>
                <a:cs typeface="Arial" panose="020B0604020202020204" pitchFamily="34" charset="0"/>
              </a:rPr>
              <a:t>định</a:t>
            </a:r>
            <a:r>
              <a:rPr lang="en-US" sz="2400" b="1" dirty="0">
                <a:solidFill>
                  <a:srgbClr val="990099"/>
                </a:solidFill>
                <a:latin typeface="Arial" panose="020B0604020202020204" pitchFamily="34" charset="0"/>
                <a:cs typeface="Arial" panose="020B0604020202020204" pitchFamily="34" charset="0"/>
              </a:rPr>
              <a:t> ý </a:t>
            </a:r>
            <a:r>
              <a:rPr lang="en-US" sz="2400" b="1" dirty="0" err="1">
                <a:solidFill>
                  <a:srgbClr val="990099"/>
                </a:solidFill>
                <a:latin typeface="Arial" panose="020B0604020202020204" pitchFamily="34" charset="0"/>
                <a:cs typeface="Arial" panose="020B0604020202020204" pitchFamily="34" charset="0"/>
              </a:rPr>
              <a:t>thức</a:t>
            </a:r>
            <a:endParaRPr lang="en-US" sz="2400" b="1" dirty="0">
              <a:solidFill>
                <a:srgbClr val="990099"/>
              </a:solidFill>
              <a:latin typeface="Arial" panose="020B0604020202020204" pitchFamily="34" charset="0"/>
              <a:cs typeface="Arial" panose="020B0604020202020204" pitchFamily="34" charset="0"/>
            </a:endParaRPr>
          </a:p>
        </p:txBody>
      </p:sp>
      <p:sp>
        <p:nvSpPr>
          <p:cNvPr id="7" name="Rectangle 6"/>
          <p:cNvSpPr>
            <a:spLocks noChangeArrowheads="1"/>
          </p:cNvSpPr>
          <p:nvPr/>
        </p:nvSpPr>
        <p:spPr bwMode="auto">
          <a:xfrm>
            <a:off x="3817965" y="2287971"/>
            <a:ext cx="5029199" cy="679888"/>
          </a:xfrm>
          <a:prstGeom prst="rect">
            <a:avLst/>
          </a:prstGeom>
          <a:solidFill>
            <a:schemeClr val="bg1"/>
          </a:solidFill>
          <a:ln>
            <a:solidFill>
              <a:srgbClr val="0033CC"/>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eaLnBrk="0" hangingPunct="0">
              <a:defRPr/>
            </a:pPr>
            <a:r>
              <a:rPr lang="en-US" sz="2400" dirty="0">
                <a:solidFill>
                  <a:srgbClr val="006600"/>
                </a:solidFill>
                <a:latin typeface="Arial" panose="020B0604020202020204" pitchFamily="34" charset="0"/>
                <a:cs typeface="Arial" panose="020B0604020202020204" pitchFamily="34" charset="0"/>
              </a:rPr>
              <a:t>VC </a:t>
            </a:r>
            <a:r>
              <a:rPr lang="en-US" sz="2400" dirty="0" err="1">
                <a:solidFill>
                  <a:srgbClr val="006600"/>
                </a:solidFill>
                <a:latin typeface="Arial" panose="020B0604020202020204" pitchFamily="34" charset="0"/>
                <a:cs typeface="Arial" panose="020B0604020202020204" pitchFamily="34" charset="0"/>
              </a:rPr>
              <a:t>quyết</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định</a:t>
            </a:r>
            <a:r>
              <a:rPr lang="en-US" sz="2400" dirty="0">
                <a:solidFill>
                  <a:srgbClr val="006600"/>
                </a:solidFill>
                <a:latin typeface="Arial" panose="020B0604020202020204" pitchFamily="34" charset="0"/>
                <a:cs typeface="Arial" panose="020B0604020202020204" pitchFamily="34" charset="0"/>
              </a:rPr>
              <a:t> </a:t>
            </a:r>
            <a:r>
              <a:rPr lang="en-US" sz="2400" b="1" u="sng" dirty="0" err="1">
                <a:solidFill>
                  <a:srgbClr val="FF0000"/>
                </a:solidFill>
                <a:latin typeface="Arial" panose="020B0604020202020204" pitchFamily="34" charset="0"/>
                <a:cs typeface="Arial" panose="020B0604020202020204" pitchFamily="34" charset="0"/>
              </a:rPr>
              <a:t>nguồn</a:t>
            </a:r>
            <a:r>
              <a:rPr lang="en-US" sz="2400" b="1" u="sng" dirty="0">
                <a:solidFill>
                  <a:srgbClr val="FF0000"/>
                </a:solidFill>
                <a:latin typeface="Arial" panose="020B0604020202020204" pitchFamily="34" charset="0"/>
                <a:cs typeface="Arial" panose="020B0604020202020204" pitchFamily="34" charset="0"/>
              </a:rPr>
              <a:t> </a:t>
            </a:r>
            <a:r>
              <a:rPr lang="en-US" sz="2400" b="1" u="sng" dirty="0" err="1">
                <a:solidFill>
                  <a:srgbClr val="FF0000"/>
                </a:solidFill>
                <a:latin typeface="Arial" panose="020B0604020202020204" pitchFamily="34" charset="0"/>
                <a:cs typeface="Arial" panose="020B0604020202020204" pitchFamily="34" charset="0"/>
              </a:rPr>
              <a:t>gốc</a:t>
            </a:r>
            <a:r>
              <a:rPr lang="en-US" sz="2400" dirty="0">
                <a:solidFill>
                  <a:srgbClr val="006600"/>
                </a:solidFill>
                <a:latin typeface="Arial" panose="020B0604020202020204" pitchFamily="34" charset="0"/>
                <a:cs typeface="Arial" panose="020B0604020202020204" pitchFamily="34" charset="0"/>
              </a:rPr>
              <a:t> YT</a:t>
            </a:r>
            <a:endParaRPr lang="en-US" sz="2400" b="1" dirty="0">
              <a:solidFill>
                <a:srgbClr val="006600"/>
              </a:solidFill>
              <a:latin typeface="Arial" panose="020B0604020202020204" pitchFamily="34" charset="0"/>
              <a:cs typeface="Arial" panose="020B0604020202020204" pitchFamily="34" charset="0"/>
            </a:endParaRPr>
          </a:p>
        </p:txBody>
      </p:sp>
      <p:sp>
        <p:nvSpPr>
          <p:cNvPr id="8" name="Rectangle 7"/>
          <p:cNvSpPr>
            <a:spLocks noChangeArrowheads="1"/>
          </p:cNvSpPr>
          <p:nvPr/>
        </p:nvSpPr>
        <p:spPr bwMode="auto">
          <a:xfrm>
            <a:off x="3810001" y="3300321"/>
            <a:ext cx="5037163" cy="838200"/>
          </a:xfrm>
          <a:prstGeom prst="rect">
            <a:avLst/>
          </a:prstGeom>
          <a:solidFill>
            <a:schemeClr val="bg1"/>
          </a:solidFill>
          <a:ln>
            <a:solidFill>
              <a:srgbClr val="0033CC"/>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eaLnBrk="0" hangingPunct="0">
              <a:defRPr/>
            </a:pPr>
            <a:r>
              <a:rPr lang="en-US" sz="2400" dirty="0">
                <a:solidFill>
                  <a:srgbClr val="C00000"/>
                </a:solidFill>
                <a:latin typeface="Arial" panose="020B0604020202020204" pitchFamily="34" charset="0"/>
                <a:cs typeface="Arial" panose="020B0604020202020204" pitchFamily="34" charset="0"/>
              </a:rPr>
              <a:t>VC </a:t>
            </a:r>
            <a:r>
              <a:rPr lang="en-US" sz="2400" dirty="0" err="1">
                <a:solidFill>
                  <a:srgbClr val="C00000"/>
                </a:solidFill>
                <a:latin typeface="Arial" panose="020B0604020202020204" pitchFamily="34" charset="0"/>
                <a:cs typeface="Arial" panose="020B0604020202020204" pitchFamily="34" charset="0"/>
              </a:rPr>
              <a:t>quyết</a:t>
            </a:r>
            <a:r>
              <a:rPr lang="en-US" sz="2400" dirty="0">
                <a:solidFill>
                  <a:srgbClr val="C00000"/>
                </a:solidFill>
                <a:latin typeface="Arial" panose="020B0604020202020204" pitchFamily="34" charset="0"/>
                <a:cs typeface="Arial" panose="020B0604020202020204" pitchFamily="34" charset="0"/>
              </a:rPr>
              <a:t> </a:t>
            </a:r>
            <a:r>
              <a:rPr lang="en-US" sz="2400" dirty="0" err="1">
                <a:solidFill>
                  <a:srgbClr val="C00000"/>
                </a:solidFill>
                <a:latin typeface="Arial" panose="020B0604020202020204" pitchFamily="34" charset="0"/>
                <a:cs typeface="Arial" panose="020B0604020202020204" pitchFamily="34" charset="0"/>
              </a:rPr>
              <a:t>định</a:t>
            </a:r>
            <a:r>
              <a:rPr lang="en-US" sz="2400" b="1" dirty="0">
                <a:solidFill>
                  <a:srgbClr val="0033CC"/>
                </a:solidFill>
                <a:latin typeface="Arial" panose="020B0604020202020204" pitchFamily="34" charset="0"/>
                <a:cs typeface="Arial" panose="020B0604020202020204" pitchFamily="34" charset="0"/>
              </a:rPr>
              <a:t> </a:t>
            </a:r>
            <a:r>
              <a:rPr lang="en-US" sz="2400" b="1" u="sng" dirty="0" err="1">
                <a:solidFill>
                  <a:srgbClr val="0033CC"/>
                </a:solidFill>
                <a:latin typeface="Arial" panose="020B0604020202020204" pitchFamily="34" charset="0"/>
                <a:cs typeface="Arial" panose="020B0604020202020204" pitchFamily="34" charset="0"/>
              </a:rPr>
              <a:t>nội</a:t>
            </a:r>
            <a:r>
              <a:rPr lang="en-US" sz="2400" b="1" u="sng" dirty="0">
                <a:solidFill>
                  <a:srgbClr val="0033CC"/>
                </a:solidFill>
                <a:latin typeface="Arial" panose="020B0604020202020204" pitchFamily="34" charset="0"/>
                <a:cs typeface="Arial" panose="020B0604020202020204" pitchFamily="34" charset="0"/>
              </a:rPr>
              <a:t> dung</a:t>
            </a:r>
            <a:r>
              <a:rPr lang="en-US" sz="2400" dirty="0">
                <a:solidFill>
                  <a:srgbClr val="C00000"/>
                </a:solidFill>
                <a:latin typeface="Arial" panose="020B0604020202020204" pitchFamily="34" charset="0"/>
                <a:cs typeface="Arial" panose="020B0604020202020204" pitchFamily="34" charset="0"/>
              </a:rPr>
              <a:t> YT</a:t>
            </a:r>
            <a:endParaRPr lang="en-US" sz="2400" b="1" dirty="0">
              <a:solidFill>
                <a:srgbClr val="C00000"/>
              </a:solidFill>
              <a:latin typeface="Arial" panose="020B0604020202020204" pitchFamily="34" charset="0"/>
              <a:cs typeface="Arial" panose="020B0604020202020204" pitchFamily="34" charset="0"/>
            </a:endParaRPr>
          </a:p>
        </p:txBody>
      </p:sp>
      <p:sp>
        <p:nvSpPr>
          <p:cNvPr id="9" name="Rectangle 8"/>
          <p:cNvSpPr>
            <a:spLocks noChangeArrowheads="1"/>
          </p:cNvSpPr>
          <p:nvPr/>
        </p:nvSpPr>
        <p:spPr bwMode="auto">
          <a:xfrm>
            <a:off x="3955841" y="4366679"/>
            <a:ext cx="5029199" cy="887663"/>
          </a:xfrm>
          <a:prstGeom prst="rect">
            <a:avLst/>
          </a:prstGeom>
          <a:solidFill>
            <a:schemeClr val="bg1"/>
          </a:solidFill>
          <a:ln>
            <a:solidFill>
              <a:srgbClr val="0033CC"/>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eaLnBrk="0" hangingPunct="0">
              <a:defRPr/>
            </a:pPr>
            <a:r>
              <a:rPr lang="en-US" sz="2400" dirty="0">
                <a:solidFill>
                  <a:srgbClr val="663300"/>
                </a:solidFill>
                <a:latin typeface="Arial" panose="020B0604020202020204" pitchFamily="34" charset="0"/>
                <a:cs typeface="Arial" panose="020B0604020202020204" pitchFamily="34" charset="0"/>
              </a:rPr>
              <a:t>VC </a:t>
            </a:r>
            <a:r>
              <a:rPr lang="en-US" sz="2400" dirty="0" err="1">
                <a:solidFill>
                  <a:srgbClr val="663300"/>
                </a:solidFill>
                <a:latin typeface="Arial" panose="020B0604020202020204" pitchFamily="34" charset="0"/>
                <a:cs typeface="Arial" panose="020B0604020202020204" pitchFamily="34" charset="0"/>
              </a:rPr>
              <a:t>quyết</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định</a:t>
            </a:r>
            <a:r>
              <a:rPr lang="en-US" sz="2400" dirty="0">
                <a:solidFill>
                  <a:srgbClr val="663300"/>
                </a:solidFill>
                <a:latin typeface="Arial" panose="020B0604020202020204" pitchFamily="34" charset="0"/>
                <a:cs typeface="Arial" panose="020B0604020202020204" pitchFamily="34" charset="0"/>
              </a:rPr>
              <a:t> </a:t>
            </a:r>
            <a:r>
              <a:rPr lang="en-US" sz="2400" b="1" u="sng" dirty="0" err="1">
                <a:solidFill>
                  <a:srgbClr val="00B0F0"/>
                </a:solidFill>
                <a:latin typeface="Arial" panose="020B0604020202020204" pitchFamily="34" charset="0"/>
                <a:cs typeface="Arial" panose="020B0604020202020204" pitchFamily="34" charset="0"/>
              </a:rPr>
              <a:t>bản</a:t>
            </a:r>
            <a:r>
              <a:rPr lang="en-US" sz="2400" b="1" u="sng" dirty="0">
                <a:solidFill>
                  <a:srgbClr val="00B0F0"/>
                </a:solidFill>
                <a:latin typeface="Arial" panose="020B0604020202020204" pitchFamily="34" charset="0"/>
                <a:cs typeface="Arial" panose="020B0604020202020204" pitchFamily="34" charset="0"/>
              </a:rPr>
              <a:t> </a:t>
            </a:r>
            <a:r>
              <a:rPr lang="en-US" sz="2400" b="1" u="sng" dirty="0" err="1">
                <a:solidFill>
                  <a:srgbClr val="00B0F0"/>
                </a:solidFill>
                <a:latin typeface="Arial" panose="020B0604020202020204" pitchFamily="34" charset="0"/>
                <a:cs typeface="Arial" panose="020B0604020202020204" pitchFamily="34" charset="0"/>
              </a:rPr>
              <a:t>chất</a:t>
            </a:r>
            <a:r>
              <a:rPr lang="en-US" sz="2400" b="1" u="sng" dirty="0">
                <a:solidFill>
                  <a:srgbClr val="00B0F0"/>
                </a:solidFill>
                <a:latin typeface="Arial" panose="020B0604020202020204" pitchFamily="34" charset="0"/>
                <a:cs typeface="Arial" panose="020B0604020202020204" pitchFamily="34" charset="0"/>
              </a:rPr>
              <a:t> </a:t>
            </a:r>
            <a:r>
              <a:rPr lang="en-US" sz="2400" dirty="0">
                <a:solidFill>
                  <a:srgbClr val="663300"/>
                </a:solidFill>
                <a:latin typeface="Arial" panose="020B0604020202020204" pitchFamily="34" charset="0"/>
                <a:cs typeface="Arial" panose="020B0604020202020204" pitchFamily="34" charset="0"/>
              </a:rPr>
              <a:t>YT</a:t>
            </a:r>
            <a:endParaRPr lang="en-US" sz="2400" b="1" dirty="0">
              <a:solidFill>
                <a:srgbClr val="663300"/>
              </a:solidFill>
              <a:latin typeface="Arial" panose="020B0604020202020204" pitchFamily="34" charset="0"/>
              <a:cs typeface="Arial" panose="020B0604020202020204" pitchFamily="34" charset="0"/>
            </a:endParaRPr>
          </a:p>
        </p:txBody>
      </p:sp>
      <p:cxnSp>
        <p:nvCxnSpPr>
          <p:cNvPr id="11" name="Straight Arrow Connector 10"/>
          <p:cNvCxnSpPr>
            <a:cxnSpLocks/>
            <a:stCxn id="6" idx="3"/>
            <a:endCxn id="7" idx="1"/>
          </p:cNvCxnSpPr>
          <p:nvPr/>
        </p:nvCxnSpPr>
        <p:spPr>
          <a:xfrm flipV="1">
            <a:off x="2252789" y="2627915"/>
            <a:ext cx="1565176" cy="1835428"/>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2" name="Straight Arrow Connector 11"/>
          <p:cNvCxnSpPr>
            <a:cxnSpLocks/>
            <a:stCxn id="6" idx="3"/>
            <a:endCxn id="8" idx="1"/>
          </p:cNvCxnSpPr>
          <p:nvPr/>
        </p:nvCxnSpPr>
        <p:spPr>
          <a:xfrm flipV="1">
            <a:off x="2252789" y="3719421"/>
            <a:ext cx="1557212" cy="743922"/>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3" name="Straight Arrow Connector 12"/>
          <p:cNvCxnSpPr>
            <a:cxnSpLocks/>
            <a:stCxn id="6" idx="3"/>
            <a:endCxn id="9" idx="1"/>
          </p:cNvCxnSpPr>
          <p:nvPr/>
        </p:nvCxnSpPr>
        <p:spPr>
          <a:xfrm>
            <a:off x="2252789" y="4463343"/>
            <a:ext cx="1703052" cy="347168"/>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sp>
        <p:nvSpPr>
          <p:cNvPr id="15" name="TextBox 14"/>
          <p:cNvSpPr txBox="1"/>
          <p:nvPr/>
        </p:nvSpPr>
        <p:spPr>
          <a:xfrm>
            <a:off x="292808" y="1803197"/>
            <a:ext cx="5715000" cy="461665"/>
          </a:xfrm>
          <a:prstGeom prst="rect">
            <a:avLst/>
          </a:prstGeom>
          <a:noFill/>
        </p:spPr>
        <p:txBody>
          <a:bodyPr wrap="square" rtlCol="0">
            <a:spAutoFit/>
          </a:bodyPr>
          <a:lstStyle/>
          <a:p>
            <a:pPr marL="457200" indent="-457200">
              <a:buFont typeface="Wingdings" panose="05000000000000000000" pitchFamily="2" charset="2"/>
              <a:buChar char="q"/>
            </a:pPr>
            <a:r>
              <a:rPr lang="en-US" sz="2400" b="1" dirty="0" err="1">
                <a:solidFill>
                  <a:srgbClr val="00B050"/>
                </a:solidFill>
                <a:latin typeface="Arial" panose="020B0604020202020204" pitchFamily="34" charset="0"/>
                <a:cs typeface="Arial" panose="020B0604020202020204" pitchFamily="34" charset="0"/>
              </a:rPr>
              <a:t>Vật</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chất</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quyết</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định</a:t>
            </a:r>
            <a:r>
              <a:rPr lang="en-US" sz="2400" b="1" dirty="0">
                <a:solidFill>
                  <a:srgbClr val="00B050"/>
                </a:solidFill>
                <a:latin typeface="Arial" panose="020B0604020202020204" pitchFamily="34" charset="0"/>
                <a:cs typeface="Arial" panose="020B0604020202020204" pitchFamily="34" charset="0"/>
              </a:rPr>
              <a:t> ý </a:t>
            </a:r>
            <a:r>
              <a:rPr lang="en-US" sz="2400" b="1" dirty="0" err="1">
                <a:solidFill>
                  <a:srgbClr val="00B050"/>
                </a:solidFill>
                <a:latin typeface="Arial" panose="020B0604020202020204" pitchFamily="34" charset="0"/>
                <a:cs typeface="Arial" panose="020B0604020202020204" pitchFamily="34" charset="0"/>
              </a:rPr>
              <a:t>thức</a:t>
            </a:r>
            <a:endParaRPr lang="en-US" sz="2400" b="1" dirty="0">
              <a:solidFill>
                <a:srgbClr val="00B050"/>
              </a:solidFill>
              <a:latin typeface="Arial" panose="020B0604020202020204" pitchFamily="34" charset="0"/>
              <a:cs typeface="Arial" panose="020B0604020202020204" pitchFamily="34" charset="0"/>
            </a:endParaRPr>
          </a:p>
        </p:txBody>
      </p:sp>
      <p:sp>
        <p:nvSpPr>
          <p:cNvPr id="20" name="Rectangle 19">
            <a:extLst>
              <a:ext uri="{FF2B5EF4-FFF2-40B4-BE49-F238E27FC236}">
                <a16:creationId xmlns="" xmlns:a16="http://schemas.microsoft.com/office/drawing/2014/main" id="{E828223D-D488-4BF8-8142-5F4983863DB6}"/>
              </a:ext>
            </a:extLst>
          </p:cNvPr>
          <p:cNvSpPr>
            <a:spLocks noChangeArrowheads="1"/>
          </p:cNvSpPr>
          <p:nvPr/>
        </p:nvSpPr>
        <p:spPr bwMode="auto">
          <a:xfrm>
            <a:off x="3955841" y="5751052"/>
            <a:ext cx="5029199" cy="887663"/>
          </a:xfrm>
          <a:prstGeom prst="rect">
            <a:avLst/>
          </a:prstGeom>
          <a:solidFill>
            <a:schemeClr val="bg1"/>
          </a:solidFill>
          <a:ln>
            <a:solidFill>
              <a:srgbClr val="0033CC"/>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eaLnBrk="0" hangingPunct="0">
              <a:defRPr/>
            </a:pPr>
            <a:r>
              <a:rPr lang="en-US" sz="2400" dirty="0">
                <a:solidFill>
                  <a:srgbClr val="663300"/>
                </a:solidFill>
                <a:latin typeface="Arial" panose="020B0604020202020204" pitchFamily="34" charset="0"/>
                <a:cs typeface="Arial" panose="020B0604020202020204" pitchFamily="34" charset="0"/>
              </a:rPr>
              <a:t>VC </a:t>
            </a:r>
            <a:r>
              <a:rPr lang="en-US" sz="2400" dirty="0" err="1">
                <a:solidFill>
                  <a:srgbClr val="663300"/>
                </a:solidFill>
                <a:latin typeface="Arial" panose="020B0604020202020204" pitchFamily="34" charset="0"/>
                <a:cs typeface="Arial" panose="020B0604020202020204" pitchFamily="34" charset="0"/>
              </a:rPr>
              <a:t>quyết</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định</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sự</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vận</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động</a:t>
            </a:r>
            <a:r>
              <a:rPr lang="en-US" sz="2400" dirty="0">
                <a:solidFill>
                  <a:srgbClr val="663300"/>
                </a:solidFill>
                <a:latin typeface="Arial" panose="020B0604020202020204" pitchFamily="34" charset="0"/>
                <a:cs typeface="Arial" panose="020B0604020202020204" pitchFamily="34" charset="0"/>
              </a:rPr>
              <a:t>, </a:t>
            </a:r>
          </a:p>
          <a:p>
            <a:pPr algn="ctr" eaLnBrk="0" hangingPunct="0">
              <a:defRPr/>
            </a:pPr>
            <a:r>
              <a:rPr lang="en-US" sz="2400" dirty="0" err="1">
                <a:solidFill>
                  <a:srgbClr val="663300"/>
                </a:solidFill>
                <a:latin typeface="Arial" panose="020B0604020202020204" pitchFamily="34" charset="0"/>
                <a:cs typeface="Arial" panose="020B0604020202020204" pitchFamily="34" charset="0"/>
              </a:rPr>
              <a:t>phát</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triển</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của</a:t>
            </a:r>
            <a:r>
              <a:rPr lang="en-US" sz="2400" dirty="0">
                <a:solidFill>
                  <a:srgbClr val="663300"/>
                </a:solidFill>
                <a:latin typeface="Arial" panose="020B0604020202020204" pitchFamily="34" charset="0"/>
                <a:cs typeface="Arial" panose="020B0604020202020204" pitchFamily="34" charset="0"/>
              </a:rPr>
              <a:t> YT</a:t>
            </a:r>
            <a:endParaRPr lang="en-US" sz="2400" b="1" dirty="0">
              <a:solidFill>
                <a:srgbClr val="663300"/>
              </a:solidFill>
              <a:latin typeface="Arial" panose="020B0604020202020204" pitchFamily="34" charset="0"/>
              <a:cs typeface="Arial" panose="020B0604020202020204" pitchFamily="34" charset="0"/>
            </a:endParaRPr>
          </a:p>
        </p:txBody>
      </p:sp>
      <p:cxnSp>
        <p:nvCxnSpPr>
          <p:cNvPr id="22" name="Straight Arrow Connector 21">
            <a:extLst>
              <a:ext uri="{FF2B5EF4-FFF2-40B4-BE49-F238E27FC236}">
                <a16:creationId xmlns="" xmlns:a16="http://schemas.microsoft.com/office/drawing/2014/main" id="{761A23F1-5CBF-42C4-9B60-B35E30F90DFE}"/>
              </a:ext>
            </a:extLst>
          </p:cNvPr>
          <p:cNvCxnSpPr>
            <a:stCxn id="6" idx="3"/>
            <a:endCxn id="20" idx="1"/>
          </p:cNvCxnSpPr>
          <p:nvPr/>
        </p:nvCxnSpPr>
        <p:spPr>
          <a:xfrm>
            <a:off x="2252789" y="4463343"/>
            <a:ext cx="1703052" cy="173154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2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955" y="-2"/>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720270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 fill="hold"/>
                                        <p:tgtEl>
                                          <p:spTgt spid="6"/>
                                        </p:tgtEl>
                                        <p:attrNameLst>
                                          <p:attrName>ppt_x</p:attrName>
                                        </p:attrNameLst>
                                      </p:cBhvr>
                                      <p:tavLst>
                                        <p:tav tm="0">
                                          <p:val>
                                            <p:strVal val="#ppt_x"/>
                                          </p:val>
                                        </p:tav>
                                        <p:tav tm="100000">
                                          <p:val>
                                            <p:strVal val="#ppt_x"/>
                                          </p:val>
                                        </p:tav>
                                      </p:tavLst>
                                    </p:anim>
                                    <p:anim calcmode="lin" valueType="num">
                                      <p:cBhvr additive="base">
                                        <p:cTn id="15" dur="5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 fill="hold"/>
                                        <p:tgtEl>
                                          <p:spTgt spid="7"/>
                                        </p:tgtEl>
                                        <p:attrNameLst>
                                          <p:attrName>ppt_x</p:attrName>
                                        </p:attrNameLst>
                                      </p:cBhvr>
                                      <p:tavLst>
                                        <p:tav tm="0">
                                          <p:val>
                                            <p:strVal val="#ppt_x"/>
                                          </p:val>
                                        </p:tav>
                                        <p:tav tm="100000">
                                          <p:val>
                                            <p:strVal val="#ppt_x"/>
                                          </p:val>
                                        </p:tav>
                                      </p:tavLst>
                                    </p:anim>
                                    <p:anim calcmode="lin" valueType="num">
                                      <p:cBhvr additive="base">
                                        <p:cTn id="19" dur="5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 fill="hold"/>
                                        <p:tgtEl>
                                          <p:spTgt spid="8"/>
                                        </p:tgtEl>
                                        <p:attrNameLst>
                                          <p:attrName>ppt_x</p:attrName>
                                        </p:attrNameLst>
                                      </p:cBhvr>
                                      <p:tavLst>
                                        <p:tav tm="0">
                                          <p:val>
                                            <p:strVal val="#ppt_x"/>
                                          </p:val>
                                        </p:tav>
                                        <p:tav tm="100000">
                                          <p:val>
                                            <p:strVal val="#ppt_x"/>
                                          </p:val>
                                        </p:tav>
                                      </p:tavLst>
                                    </p:anim>
                                    <p:anim calcmode="lin" valueType="num">
                                      <p:cBhvr additive="base">
                                        <p:cTn id="23" dur="5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 fill="hold"/>
                                        <p:tgtEl>
                                          <p:spTgt spid="9"/>
                                        </p:tgtEl>
                                        <p:attrNameLst>
                                          <p:attrName>ppt_x</p:attrName>
                                        </p:attrNameLst>
                                      </p:cBhvr>
                                      <p:tavLst>
                                        <p:tav tm="0">
                                          <p:val>
                                            <p:strVal val="#ppt_x"/>
                                          </p:val>
                                        </p:tav>
                                        <p:tav tm="100000">
                                          <p:val>
                                            <p:strVal val="#ppt_x"/>
                                          </p:val>
                                        </p:tav>
                                      </p:tavLst>
                                    </p:anim>
                                    <p:anim calcmode="lin" valueType="num">
                                      <p:cBhvr additive="base">
                                        <p:cTn id="27"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 presetClass="entr" presetSubtype="4" fill="hold" nodeType="click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additive="base">
                                        <p:cTn id="32" dur="500" fill="hold"/>
                                        <p:tgtEl>
                                          <p:spTgt spid="11"/>
                                        </p:tgtEl>
                                        <p:attrNameLst>
                                          <p:attrName>ppt_x</p:attrName>
                                        </p:attrNameLst>
                                      </p:cBhvr>
                                      <p:tavLst>
                                        <p:tav tm="0">
                                          <p:val>
                                            <p:strVal val="#ppt_x"/>
                                          </p:val>
                                        </p:tav>
                                        <p:tav tm="100000">
                                          <p:val>
                                            <p:strVal val="#ppt_x"/>
                                          </p:val>
                                        </p:tav>
                                      </p:tavLst>
                                    </p:anim>
                                    <p:anim calcmode="lin" valueType="num">
                                      <p:cBhvr additive="base">
                                        <p:cTn id="33"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2" presetClass="entr" presetSubtype="4" fill="hold" nodeType="click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 fill="hold"/>
                                        <p:tgtEl>
                                          <p:spTgt spid="12"/>
                                        </p:tgtEl>
                                        <p:attrNameLst>
                                          <p:attrName>ppt_x</p:attrName>
                                        </p:attrNameLst>
                                      </p:cBhvr>
                                      <p:tavLst>
                                        <p:tav tm="0">
                                          <p:val>
                                            <p:strVal val="#ppt_x"/>
                                          </p:val>
                                        </p:tav>
                                        <p:tav tm="100000">
                                          <p:val>
                                            <p:strVal val="#ppt_x"/>
                                          </p:val>
                                        </p:tav>
                                      </p:tavLst>
                                    </p:anim>
                                    <p:anim calcmode="lin" valueType="num">
                                      <p:cBhvr additive="base">
                                        <p:cTn id="39"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 presetClass="entr" presetSubtype="4" fill="hold" nodeType="clickEffect">
                                  <p:stCondLst>
                                    <p:cond delay="0"/>
                                  </p:stCondLst>
                                  <p:childTnLst>
                                    <p:set>
                                      <p:cBhvr>
                                        <p:cTn id="43" dur="1" fill="hold">
                                          <p:stCondLst>
                                            <p:cond delay="0"/>
                                          </p:stCondLst>
                                        </p:cTn>
                                        <p:tgtEl>
                                          <p:spTgt spid="13"/>
                                        </p:tgtEl>
                                        <p:attrNameLst>
                                          <p:attrName>style.visibility</p:attrName>
                                        </p:attrNameLst>
                                      </p:cBhvr>
                                      <p:to>
                                        <p:strVal val="visible"/>
                                      </p:to>
                                    </p:set>
                                    <p:anim calcmode="lin" valueType="num">
                                      <p:cBhvr additive="base">
                                        <p:cTn id="44" dur="500" fill="hold"/>
                                        <p:tgtEl>
                                          <p:spTgt spid="13"/>
                                        </p:tgtEl>
                                        <p:attrNameLst>
                                          <p:attrName>ppt_x</p:attrName>
                                        </p:attrNameLst>
                                      </p:cBhvr>
                                      <p:tavLst>
                                        <p:tav tm="0">
                                          <p:val>
                                            <p:strVal val="#ppt_x"/>
                                          </p:val>
                                        </p:tav>
                                        <p:tav tm="100000">
                                          <p:val>
                                            <p:strVal val="#ppt_x"/>
                                          </p:val>
                                        </p:tav>
                                      </p:tavLst>
                                    </p:anim>
                                    <p:anim calcmode="lin" valueType="num">
                                      <p:cBhvr additive="base">
                                        <p:cTn id="45" dur="500" fill="hold"/>
                                        <p:tgtEl>
                                          <p:spTgt spid="13"/>
                                        </p:tgtEl>
                                        <p:attrNameLst>
                                          <p:attrName>ppt_y</p:attrName>
                                        </p:attrNameLst>
                                      </p:cBhvr>
                                      <p:tavLst>
                                        <p:tav tm="0">
                                          <p:val>
                                            <p:strVal val="1+#ppt_h/2"/>
                                          </p:val>
                                        </p:tav>
                                        <p:tav tm="100000">
                                          <p:val>
                                            <p:strVal val="#ppt_y"/>
                                          </p:val>
                                        </p:tav>
                                      </p:tavLst>
                                    </p:anim>
                                  </p:childTnLst>
                                </p:cTn>
                              </p:par>
                              <p:par>
                                <p:cTn id="46" presetID="2" presetClass="entr" presetSubtype="4" fill="hold" nodeType="withEffect">
                                  <p:stCondLst>
                                    <p:cond delay="0"/>
                                  </p:stCondLst>
                                  <p:childTnLst>
                                    <p:set>
                                      <p:cBhvr>
                                        <p:cTn id="47" dur="1" fill="hold">
                                          <p:stCondLst>
                                            <p:cond delay="0"/>
                                          </p:stCondLst>
                                        </p:cTn>
                                        <p:tgtEl>
                                          <p:spTgt spid="20"/>
                                        </p:tgtEl>
                                        <p:attrNameLst>
                                          <p:attrName>style.visibility</p:attrName>
                                        </p:attrNameLst>
                                      </p:cBhvr>
                                      <p:to>
                                        <p:strVal val="visible"/>
                                      </p:to>
                                    </p:set>
                                    <p:anim calcmode="lin" valueType="num">
                                      <p:cBhvr additive="base">
                                        <p:cTn id="48" dur="500" fill="hold"/>
                                        <p:tgtEl>
                                          <p:spTgt spid="20"/>
                                        </p:tgtEl>
                                        <p:attrNameLst>
                                          <p:attrName>ppt_x</p:attrName>
                                        </p:attrNameLst>
                                      </p:cBhvr>
                                      <p:tavLst>
                                        <p:tav tm="0">
                                          <p:val>
                                            <p:strVal val="#ppt_x"/>
                                          </p:val>
                                        </p:tav>
                                        <p:tav tm="100000">
                                          <p:val>
                                            <p:strVal val="#ppt_x"/>
                                          </p:val>
                                        </p:tav>
                                      </p:tavLst>
                                    </p:anim>
                                    <p:anim calcmode="lin" valueType="num">
                                      <p:cBhvr additive="base">
                                        <p:cTn id="49"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P spid="7" grpId="0" animBg="1"/>
      <p:bldP spid="8"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838092" y="1817004"/>
            <a:ext cx="6203853" cy="5040996"/>
          </a:xfrm>
          <a:prstGeom prst="rect">
            <a:avLst/>
          </a:prstGeom>
        </p:spPr>
      </p:pic>
      <p:sp>
        <p:nvSpPr>
          <p:cNvPr id="3" name="Rectangle 2"/>
          <p:cNvSpPr/>
          <p:nvPr/>
        </p:nvSpPr>
        <p:spPr>
          <a:xfrm>
            <a:off x="4614203" y="1406769"/>
            <a:ext cx="4783015" cy="50643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TextBox 15"/>
          <p:cNvSpPr txBox="1"/>
          <p:nvPr/>
        </p:nvSpPr>
        <p:spPr>
          <a:xfrm>
            <a:off x="798565" y="1268443"/>
            <a:ext cx="10287000" cy="492443"/>
          </a:xfrm>
          <a:prstGeom prst="rect">
            <a:avLst/>
          </a:prstGeom>
          <a:noFill/>
        </p:spPr>
        <p:txBody>
          <a:bodyPr wrap="square" rtlCol="0">
            <a:spAutoFit/>
          </a:bodyPr>
          <a:lstStyle/>
          <a:p>
            <a:pPr algn="ctr"/>
            <a:r>
              <a:rPr lang="en-US" sz="2600" b="1" dirty="0">
                <a:solidFill>
                  <a:srgbClr val="006600"/>
                </a:solidFill>
                <a:latin typeface="Arial"/>
                <a:cs typeface="Times New Roman" panose="02020603050405020304" pitchFamily="18" charset="0"/>
              </a:rPr>
              <a:t>Ý </a:t>
            </a:r>
            <a:r>
              <a:rPr lang="en-US" sz="2600" b="1" dirty="0" err="1">
                <a:solidFill>
                  <a:srgbClr val="006600"/>
                </a:solidFill>
                <a:latin typeface="Arial"/>
                <a:cs typeface="Times New Roman" panose="02020603050405020304" pitchFamily="18" charset="0"/>
              </a:rPr>
              <a:t>thức</a:t>
            </a:r>
            <a:r>
              <a:rPr lang="en-US" sz="2600" b="1" dirty="0">
                <a:solidFill>
                  <a:srgbClr val="006600"/>
                </a:solidFill>
                <a:latin typeface="Arial"/>
                <a:cs typeface="Times New Roman" panose="02020603050405020304" pitchFamily="18" charset="0"/>
              </a:rPr>
              <a:t> </a:t>
            </a:r>
            <a:r>
              <a:rPr lang="en-US" sz="2600" b="1" dirty="0" err="1">
                <a:solidFill>
                  <a:srgbClr val="006600"/>
                </a:solidFill>
                <a:latin typeface="Arial"/>
                <a:cs typeface="Times New Roman" panose="02020603050405020304" pitchFamily="18" charset="0"/>
              </a:rPr>
              <a:t>có</a:t>
            </a:r>
            <a:r>
              <a:rPr lang="en-US" sz="2600" b="1" dirty="0">
                <a:solidFill>
                  <a:srgbClr val="006600"/>
                </a:solidFill>
                <a:latin typeface="Arial"/>
                <a:cs typeface="Times New Roman" panose="02020603050405020304" pitchFamily="18" charset="0"/>
              </a:rPr>
              <a:t> </a:t>
            </a:r>
            <a:r>
              <a:rPr lang="en-US" sz="2600" b="1" dirty="0" err="1">
                <a:solidFill>
                  <a:srgbClr val="006600"/>
                </a:solidFill>
                <a:latin typeface="Arial"/>
                <a:cs typeface="Times New Roman" panose="02020603050405020304" pitchFamily="18" charset="0"/>
              </a:rPr>
              <a:t>tính</a:t>
            </a:r>
            <a:r>
              <a:rPr lang="en-US" sz="2600" b="1" dirty="0">
                <a:solidFill>
                  <a:srgbClr val="006600"/>
                </a:solidFill>
                <a:latin typeface="Arial"/>
                <a:cs typeface="Times New Roman" panose="02020603050405020304" pitchFamily="18" charset="0"/>
              </a:rPr>
              <a:t> </a:t>
            </a:r>
            <a:r>
              <a:rPr lang="en-US" sz="2600" b="1" dirty="0" err="1">
                <a:solidFill>
                  <a:srgbClr val="006600"/>
                </a:solidFill>
                <a:latin typeface="Arial"/>
                <a:cs typeface="Times New Roman" panose="02020603050405020304" pitchFamily="18" charset="0"/>
              </a:rPr>
              <a:t>độc</a:t>
            </a:r>
            <a:r>
              <a:rPr lang="en-US" sz="2600" b="1" dirty="0">
                <a:solidFill>
                  <a:srgbClr val="006600"/>
                </a:solidFill>
                <a:latin typeface="Arial"/>
                <a:cs typeface="Times New Roman" panose="02020603050405020304" pitchFamily="18" charset="0"/>
              </a:rPr>
              <a:t> </a:t>
            </a:r>
            <a:r>
              <a:rPr lang="en-US" sz="2600" b="1" dirty="0" err="1">
                <a:solidFill>
                  <a:srgbClr val="006600"/>
                </a:solidFill>
                <a:latin typeface="Arial"/>
                <a:cs typeface="Times New Roman" panose="02020603050405020304" pitchFamily="18" charset="0"/>
              </a:rPr>
              <a:t>lập</a:t>
            </a:r>
            <a:r>
              <a:rPr lang="en-US" sz="2600" b="1" dirty="0">
                <a:solidFill>
                  <a:srgbClr val="006600"/>
                </a:solidFill>
                <a:latin typeface="Arial"/>
                <a:cs typeface="Times New Roman" panose="02020603050405020304" pitchFamily="18" charset="0"/>
              </a:rPr>
              <a:t> </a:t>
            </a:r>
            <a:r>
              <a:rPr lang="en-US" sz="2600" b="1" dirty="0" err="1">
                <a:solidFill>
                  <a:srgbClr val="006600"/>
                </a:solidFill>
                <a:latin typeface="Arial"/>
                <a:cs typeface="Times New Roman" panose="02020603050405020304" pitchFamily="18" charset="0"/>
              </a:rPr>
              <a:t>tương</a:t>
            </a:r>
            <a:r>
              <a:rPr lang="en-US" sz="2600" b="1" dirty="0">
                <a:solidFill>
                  <a:srgbClr val="006600"/>
                </a:solidFill>
                <a:latin typeface="Arial"/>
                <a:cs typeface="Times New Roman" panose="02020603050405020304" pitchFamily="18" charset="0"/>
              </a:rPr>
              <a:t> </a:t>
            </a:r>
            <a:r>
              <a:rPr lang="en-US" sz="2600" b="1" dirty="0" err="1">
                <a:solidFill>
                  <a:srgbClr val="006600"/>
                </a:solidFill>
                <a:latin typeface="Arial"/>
                <a:cs typeface="Times New Roman" panose="02020603050405020304" pitchFamily="18" charset="0"/>
              </a:rPr>
              <a:t>đối</a:t>
            </a:r>
            <a:r>
              <a:rPr lang="en-US" sz="2600" b="1" dirty="0">
                <a:solidFill>
                  <a:srgbClr val="006600"/>
                </a:solidFill>
                <a:latin typeface="Arial"/>
                <a:cs typeface="Times New Roman" panose="02020603050405020304" pitchFamily="18" charset="0"/>
              </a:rPr>
              <a:t> </a:t>
            </a:r>
            <a:r>
              <a:rPr lang="en-US" sz="2600" b="1" dirty="0" err="1">
                <a:solidFill>
                  <a:srgbClr val="006600"/>
                </a:solidFill>
                <a:latin typeface="Arial"/>
                <a:cs typeface="Times New Roman" panose="02020603050405020304" pitchFamily="18" charset="0"/>
              </a:rPr>
              <a:t>và</a:t>
            </a:r>
            <a:r>
              <a:rPr lang="en-US" sz="2600" b="1" dirty="0">
                <a:solidFill>
                  <a:srgbClr val="006600"/>
                </a:solidFill>
                <a:latin typeface="Arial"/>
                <a:cs typeface="Times New Roman" panose="02020603050405020304" pitchFamily="18" charset="0"/>
              </a:rPr>
              <a:t> </a:t>
            </a:r>
            <a:r>
              <a:rPr lang="en-US" sz="2600" b="1" dirty="0" err="1">
                <a:solidFill>
                  <a:srgbClr val="006600"/>
                </a:solidFill>
                <a:latin typeface="Arial"/>
                <a:cs typeface="Times New Roman" panose="02020603050405020304" pitchFamily="18" charset="0"/>
              </a:rPr>
              <a:t>tác</a:t>
            </a:r>
            <a:r>
              <a:rPr lang="en-US" sz="2600" b="1" dirty="0">
                <a:solidFill>
                  <a:srgbClr val="006600"/>
                </a:solidFill>
                <a:latin typeface="Arial"/>
                <a:cs typeface="Times New Roman" panose="02020603050405020304" pitchFamily="18" charset="0"/>
              </a:rPr>
              <a:t> </a:t>
            </a:r>
            <a:r>
              <a:rPr lang="en-US" sz="2600" b="1" dirty="0" err="1">
                <a:solidFill>
                  <a:srgbClr val="006600"/>
                </a:solidFill>
                <a:latin typeface="Arial"/>
                <a:cs typeface="Times New Roman" panose="02020603050405020304" pitchFamily="18" charset="0"/>
              </a:rPr>
              <a:t>động</a:t>
            </a:r>
            <a:r>
              <a:rPr lang="en-US" sz="2600" b="1" dirty="0">
                <a:solidFill>
                  <a:srgbClr val="006600"/>
                </a:solidFill>
                <a:latin typeface="Arial"/>
                <a:cs typeface="Times New Roman" panose="02020603050405020304" pitchFamily="18" charset="0"/>
              </a:rPr>
              <a:t> </a:t>
            </a:r>
            <a:r>
              <a:rPr lang="en-US" sz="2600" b="1" dirty="0" err="1">
                <a:solidFill>
                  <a:srgbClr val="006600"/>
                </a:solidFill>
                <a:latin typeface="Arial"/>
                <a:cs typeface="Times New Roman" panose="02020603050405020304" pitchFamily="18" charset="0"/>
              </a:rPr>
              <a:t>trở</a:t>
            </a:r>
            <a:r>
              <a:rPr lang="en-US" sz="2600" b="1" dirty="0">
                <a:solidFill>
                  <a:srgbClr val="006600"/>
                </a:solidFill>
                <a:latin typeface="Arial"/>
                <a:cs typeface="Times New Roman" panose="02020603050405020304" pitchFamily="18" charset="0"/>
              </a:rPr>
              <a:t> </a:t>
            </a:r>
            <a:r>
              <a:rPr lang="en-US" sz="2600" b="1" dirty="0" err="1">
                <a:solidFill>
                  <a:srgbClr val="006600"/>
                </a:solidFill>
                <a:latin typeface="Arial"/>
                <a:cs typeface="Times New Roman" panose="02020603050405020304" pitchFamily="18" charset="0"/>
              </a:rPr>
              <a:t>lại</a:t>
            </a:r>
            <a:r>
              <a:rPr lang="en-US" sz="2600" b="1" dirty="0">
                <a:solidFill>
                  <a:srgbClr val="006600"/>
                </a:solidFill>
                <a:latin typeface="Arial"/>
                <a:cs typeface="Times New Roman" panose="02020603050405020304" pitchFamily="18" charset="0"/>
              </a:rPr>
              <a:t> </a:t>
            </a:r>
            <a:r>
              <a:rPr lang="en-US" sz="2600" b="1" dirty="0" err="1">
                <a:solidFill>
                  <a:srgbClr val="006600"/>
                </a:solidFill>
                <a:latin typeface="Arial"/>
                <a:cs typeface="Times New Roman" panose="02020603050405020304" pitchFamily="18" charset="0"/>
              </a:rPr>
              <a:t>vật</a:t>
            </a:r>
            <a:r>
              <a:rPr lang="en-US" sz="2600" b="1" dirty="0">
                <a:solidFill>
                  <a:srgbClr val="006600"/>
                </a:solidFill>
                <a:latin typeface="Arial"/>
                <a:cs typeface="Times New Roman" panose="02020603050405020304" pitchFamily="18" charset="0"/>
              </a:rPr>
              <a:t> </a:t>
            </a:r>
            <a:r>
              <a:rPr lang="en-US" sz="2600" b="1" dirty="0" err="1">
                <a:solidFill>
                  <a:srgbClr val="006600"/>
                </a:solidFill>
                <a:latin typeface="Arial"/>
                <a:cs typeface="Times New Roman" panose="02020603050405020304" pitchFamily="18" charset="0"/>
              </a:rPr>
              <a:t>chất</a:t>
            </a:r>
            <a:endParaRPr lang="en-US" sz="2600" b="1" dirty="0">
              <a:solidFill>
                <a:srgbClr val="006600"/>
              </a:solidFill>
              <a:latin typeface="Arial"/>
              <a:cs typeface="Times New Roman" panose="02020603050405020304" pitchFamily="18" charset="0"/>
            </a:endParaRPr>
          </a:p>
        </p:txBody>
      </p:sp>
      <p:sp>
        <p:nvSpPr>
          <p:cNvPr id="17" name="Rectangle 14"/>
          <p:cNvSpPr>
            <a:spLocks noChangeArrowheads="1"/>
          </p:cNvSpPr>
          <p:nvPr/>
        </p:nvSpPr>
        <p:spPr bwMode="auto">
          <a:xfrm>
            <a:off x="2161762" y="1700213"/>
            <a:ext cx="7618412" cy="776287"/>
          </a:xfrm>
          <a:prstGeom prst="rect">
            <a:avLst/>
          </a:prstGeom>
          <a:solidFill>
            <a:srgbClr val="FFFFFF"/>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endParaRPr>
          </a:p>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400" b="0" i="0" u="none" strike="noStrike" kern="0" cap="none" spc="0" normalizeH="0" baseline="0" noProof="0" dirty="0">
                <a:ln>
                  <a:noFill/>
                </a:ln>
                <a:solidFill>
                  <a:srgbClr val="333399"/>
                </a:solidFill>
                <a:effectLst/>
                <a:uLnTx/>
                <a:uFillTx/>
                <a:latin typeface="Arial"/>
                <a:cs typeface="Times New Roman" panose="02020603050405020304" pitchFamily="18" charset="0"/>
              </a:rPr>
              <a:t>Ý </a:t>
            </a:r>
            <a:r>
              <a:rPr kumimoji="0" lang="en-US" altLang="en-US" sz="24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thức</a:t>
            </a:r>
            <a:r>
              <a:rPr kumimoji="0" lang="en-US" altLang="en-US" sz="24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4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có</a:t>
            </a:r>
            <a:r>
              <a:rPr kumimoji="0" lang="en-US" altLang="en-US" sz="24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4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thể</a:t>
            </a:r>
            <a:r>
              <a:rPr kumimoji="0" lang="en-US" altLang="en-US" sz="24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4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tác</a:t>
            </a:r>
            <a:r>
              <a:rPr kumimoji="0" lang="en-US" altLang="en-US" sz="24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4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động</a:t>
            </a:r>
            <a:r>
              <a:rPr kumimoji="0" lang="en-US" altLang="en-US" sz="24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4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trở</a:t>
            </a:r>
            <a:r>
              <a:rPr kumimoji="0" lang="en-US" altLang="en-US" sz="24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4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lại</a:t>
            </a:r>
            <a:r>
              <a:rPr kumimoji="0" lang="en-US" altLang="en-US" sz="24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4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vật</a:t>
            </a:r>
            <a:r>
              <a:rPr kumimoji="0" lang="en-US" altLang="en-US" sz="24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4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chất</a:t>
            </a:r>
            <a:r>
              <a:rPr kumimoji="0" lang="en-US" altLang="en-US" sz="24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FF0000"/>
                </a:solidFill>
                <a:effectLst/>
                <a:uLnTx/>
                <a:uFillTx/>
                <a:latin typeface="Arial"/>
                <a:cs typeface="Times New Roman" panose="02020603050405020304" pitchFamily="18" charset="0"/>
              </a:rPr>
              <a:t>thông</a:t>
            </a:r>
            <a:r>
              <a:rPr kumimoji="0" lang="en-US" altLang="en-US" sz="2400" b="1" i="0" u="none" strike="noStrike" kern="0" cap="none" spc="0" normalizeH="0" baseline="0" noProof="0" dirty="0">
                <a:ln>
                  <a:noFill/>
                </a:ln>
                <a:solidFill>
                  <a:srgbClr val="FF0000"/>
                </a:solidFill>
                <a:effectLst/>
                <a:uLnTx/>
                <a:uFillTx/>
                <a:latin typeface="Arial"/>
                <a:cs typeface="Times New Roman" panose="02020603050405020304" pitchFamily="18" charset="0"/>
              </a:rPr>
              <a:t> qua </a:t>
            </a:r>
          </a:p>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400" b="1" i="0" u="none" strike="noStrike" kern="0" cap="none" spc="0" normalizeH="0" baseline="0" noProof="0" dirty="0" err="1">
                <a:ln>
                  <a:noFill/>
                </a:ln>
                <a:solidFill>
                  <a:srgbClr val="FF0000"/>
                </a:solidFill>
                <a:effectLst/>
                <a:uLnTx/>
                <a:uFillTx/>
                <a:latin typeface="Arial"/>
                <a:cs typeface="Times New Roman" panose="02020603050405020304" pitchFamily="18" charset="0"/>
              </a:rPr>
              <a:t>hoạt</a:t>
            </a:r>
            <a:r>
              <a:rPr kumimoji="0" lang="en-US" altLang="en-US" sz="2400" b="1" i="0" u="none" strike="noStrike" kern="0" cap="none" spc="0" normalizeH="0" baseline="0" noProof="0" dirty="0">
                <a:ln>
                  <a:noFill/>
                </a:ln>
                <a:solidFill>
                  <a:srgbClr val="FF000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FF0000"/>
                </a:solidFill>
                <a:effectLst/>
                <a:uLnTx/>
                <a:uFillTx/>
                <a:latin typeface="Arial"/>
                <a:cs typeface="Times New Roman" panose="02020603050405020304" pitchFamily="18" charset="0"/>
              </a:rPr>
              <a:t>động</a:t>
            </a:r>
            <a:r>
              <a:rPr kumimoji="0" lang="en-US" altLang="en-US" sz="2400" b="1" i="0" u="none" strike="noStrike" kern="0" cap="none" spc="0" normalizeH="0" baseline="0" noProof="0" dirty="0">
                <a:ln>
                  <a:noFill/>
                </a:ln>
                <a:solidFill>
                  <a:srgbClr val="FF000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FF0000"/>
                </a:solidFill>
                <a:effectLst/>
                <a:uLnTx/>
                <a:uFillTx/>
                <a:latin typeface="Arial"/>
                <a:cs typeface="Times New Roman" panose="02020603050405020304" pitchFamily="18" charset="0"/>
              </a:rPr>
              <a:t>thực</a:t>
            </a:r>
            <a:r>
              <a:rPr kumimoji="0" lang="en-US" altLang="en-US" sz="2400" b="1" i="0" u="none" strike="noStrike" kern="0" cap="none" spc="0" normalizeH="0" baseline="0" noProof="0" dirty="0">
                <a:ln>
                  <a:noFill/>
                </a:ln>
                <a:solidFill>
                  <a:srgbClr val="FF000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FF0000"/>
                </a:solidFill>
                <a:effectLst/>
                <a:uLnTx/>
                <a:uFillTx/>
                <a:latin typeface="Arial"/>
                <a:cs typeface="Times New Roman" panose="02020603050405020304" pitchFamily="18" charset="0"/>
              </a:rPr>
              <a:t>tiễn</a:t>
            </a:r>
            <a:r>
              <a:rPr kumimoji="0" lang="en-US" altLang="en-US" sz="2400" b="1" i="0" u="none" strike="noStrike" kern="0" cap="none" spc="0" normalizeH="0" baseline="0" noProof="0" dirty="0">
                <a:ln>
                  <a:noFill/>
                </a:ln>
                <a:solidFill>
                  <a:srgbClr val="FF0000"/>
                </a:solidFill>
                <a:effectLst/>
                <a:uLnTx/>
                <a:uFillTx/>
                <a:latin typeface="Arial"/>
                <a:cs typeface="Times New Roman" panose="02020603050405020304" pitchFamily="18" charset="0"/>
              </a:rPr>
              <a:t> </a:t>
            </a:r>
            <a:r>
              <a:rPr kumimoji="0" lang="en-US" altLang="en-US" sz="24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của</a:t>
            </a:r>
            <a:r>
              <a:rPr kumimoji="0" lang="en-US" altLang="en-US" sz="2400" b="0" i="0" u="none" strike="noStrike" kern="0" cap="none" spc="0" normalizeH="0" baseline="0" noProof="0" dirty="0">
                <a:ln>
                  <a:noFill/>
                </a:ln>
                <a:solidFill>
                  <a:srgbClr val="333399"/>
                </a:solidFill>
                <a:effectLst/>
                <a:uLnTx/>
                <a:uFillTx/>
                <a:latin typeface="Arial"/>
                <a:cs typeface="Times New Roman" panose="02020603050405020304" pitchFamily="18" charset="0"/>
              </a:rPr>
              <a:t> con </a:t>
            </a:r>
            <a:r>
              <a:rPr kumimoji="0" lang="en-US" altLang="en-US" sz="24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người</a:t>
            </a:r>
            <a:r>
              <a:rPr kumimoji="0" lang="en-US" altLang="en-US" sz="24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4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theo</a:t>
            </a:r>
            <a:r>
              <a:rPr kumimoji="0" lang="en-US" altLang="en-US" sz="2400" b="0" i="0" u="none" strike="noStrike" kern="0" cap="none" spc="0" normalizeH="0" baseline="0" noProof="0" dirty="0">
                <a:ln>
                  <a:noFill/>
                </a:ln>
                <a:solidFill>
                  <a:srgbClr val="333399"/>
                </a:solidFill>
                <a:effectLst/>
                <a:uLnTx/>
                <a:uFillTx/>
                <a:latin typeface="Arial"/>
                <a:cs typeface="Times New Roman" panose="02020603050405020304" pitchFamily="18" charset="0"/>
              </a:rPr>
              <a:t> 2 </a:t>
            </a:r>
            <a:r>
              <a:rPr kumimoji="0" lang="en-US" altLang="en-US" sz="24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hướng</a:t>
            </a:r>
            <a:r>
              <a:rPr kumimoji="0" lang="en-US" altLang="en-US" sz="2400" b="0" i="0" u="none" strike="noStrike" kern="0" cap="none" spc="0" normalizeH="0" baseline="0" noProof="0" dirty="0">
                <a:ln>
                  <a:noFill/>
                </a:ln>
                <a:solidFill>
                  <a:srgbClr val="333399"/>
                </a:solidFill>
                <a:effectLst/>
                <a:uLnTx/>
                <a:uFillTx/>
                <a:latin typeface="Arial"/>
                <a:cs typeface="Times New Roman" panose="02020603050405020304" pitchFamily="18" charset="0"/>
              </a:rPr>
              <a:t>:</a:t>
            </a: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a:cs typeface="Times New Roman" panose="02020603050405020304" pitchFamily="18"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endParaRPr>
          </a:p>
        </p:txBody>
      </p:sp>
      <p:sp>
        <p:nvSpPr>
          <p:cNvPr id="18" name="Rounded Rectangle 17"/>
          <p:cNvSpPr/>
          <p:nvPr/>
        </p:nvSpPr>
        <p:spPr>
          <a:xfrm>
            <a:off x="2395730" y="2941417"/>
            <a:ext cx="2273545" cy="762000"/>
          </a:xfrm>
          <a:prstGeom prst="roundRect">
            <a:avLst/>
          </a:prstGeom>
          <a:solidFill>
            <a:srgbClr val="FFFFFF"/>
          </a:solidFill>
          <a:ln w="25400" cap="flat" cmpd="sng" algn="ctr">
            <a:solidFill>
              <a:srgbClr val="333399"/>
            </a:solid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err="1">
                <a:ln>
                  <a:noFill/>
                </a:ln>
                <a:solidFill>
                  <a:srgbClr val="CC0066"/>
                </a:solidFill>
                <a:effectLst/>
                <a:uLnTx/>
                <a:uFillTx/>
                <a:latin typeface="Arial"/>
                <a:ea typeface="+mn-ea"/>
                <a:cs typeface="Times New Roman" pitchFamily="18" charset="0"/>
              </a:rPr>
              <a:t>Tích</a:t>
            </a:r>
            <a:r>
              <a:rPr kumimoji="0" lang="en-US" sz="2800" b="1" i="0" u="none" strike="noStrike" kern="0" cap="none" spc="0" normalizeH="0" baseline="0" noProof="0" dirty="0">
                <a:ln>
                  <a:noFill/>
                </a:ln>
                <a:solidFill>
                  <a:srgbClr val="CC0066"/>
                </a:solidFill>
                <a:effectLst/>
                <a:uLnTx/>
                <a:uFillTx/>
                <a:latin typeface="Arial"/>
                <a:ea typeface="+mn-ea"/>
                <a:cs typeface="Times New Roman" pitchFamily="18" charset="0"/>
              </a:rPr>
              <a:t> </a:t>
            </a:r>
            <a:r>
              <a:rPr kumimoji="0" lang="en-US" sz="2800" b="1" i="0" u="none" strike="noStrike" kern="0" cap="none" spc="0" normalizeH="0" baseline="0" noProof="0" dirty="0" err="1">
                <a:ln>
                  <a:noFill/>
                </a:ln>
                <a:solidFill>
                  <a:srgbClr val="CC0066"/>
                </a:solidFill>
                <a:effectLst/>
                <a:uLnTx/>
                <a:uFillTx/>
                <a:latin typeface="Arial"/>
                <a:ea typeface="+mn-ea"/>
                <a:cs typeface="Times New Roman" pitchFamily="18" charset="0"/>
              </a:rPr>
              <a:t>cực</a:t>
            </a:r>
            <a:r>
              <a:rPr kumimoji="0" lang="en-US" sz="2800" b="1" i="0" u="none" strike="noStrike" kern="0" cap="none" spc="0" normalizeH="0" baseline="0" noProof="0" dirty="0">
                <a:ln>
                  <a:noFill/>
                </a:ln>
                <a:solidFill>
                  <a:srgbClr val="CC0066"/>
                </a:solidFill>
                <a:effectLst/>
                <a:uLnTx/>
                <a:uFillTx/>
                <a:latin typeface="Arial"/>
                <a:ea typeface="+mn-ea"/>
                <a:cs typeface="Times New Roman" pitchFamily="18" charset="0"/>
              </a:rPr>
              <a:t> </a:t>
            </a:r>
            <a:endParaRPr kumimoji="0" lang="en-US" sz="2800" b="1" i="0" u="none" strike="noStrike" kern="0" cap="none" spc="0" normalizeH="0" baseline="0" noProof="0" dirty="0">
              <a:ln>
                <a:noFill/>
              </a:ln>
              <a:solidFill>
                <a:srgbClr val="CC0066"/>
              </a:solidFill>
              <a:effectLst/>
              <a:uLnTx/>
              <a:uFillTx/>
              <a:latin typeface="Arial"/>
              <a:ea typeface="+mn-ea"/>
              <a:cs typeface="+mn-cs"/>
            </a:endParaRPr>
          </a:p>
        </p:txBody>
      </p:sp>
      <p:sp>
        <p:nvSpPr>
          <p:cNvPr id="19" name="Rounded Rectangle 18"/>
          <p:cNvSpPr/>
          <p:nvPr/>
        </p:nvSpPr>
        <p:spPr>
          <a:xfrm>
            <a:off x="7402102" y="2743200"/>
            <a:ext cx="2240925" cy="762000"/>
          </a:xfrm>
          <a:prstGeom prst="roundRect">
            <a:avLst/>
          </a:prstGeom>
          <a:solidFill>
            <a:srgbClr val="FFFFFF"/>
          </a:solidFill>
          <a:ln w="25400" cap="flat" cmpd="sng" algn="ctr">
            <a:solidFill>
              <a:srgbClr val="333399"/>
            </a:solid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err="1">
                <a:ln>
                  <a:noFill/>
                </a:ln>
                <a:solidFill>
                  <a:srgbClr val="CC0066"/>
                </a:solidFill>
                <a:effectLst/>
                <a:uLnTx/>
                <a:uFillTx/>
                <a:latin typeface="Arial"/>
                <a:ea typeface="+mn-ea"/>
                <a:cs typeface="Times New Roman" pitchFamily="18" charset="0"/>
              </a:rPr>
              <a:t>Tiêu</a:t>
            </a:r>
            <a:r>
              <a:rPr kumimoji="0" lang="en-US" sz="2800" b="1" i="0" u="none" strike="noStrike" kern="0" cap="none" spc="0" normalizeH="0" baseline="0" noProof="0" dirty="0">
                <a:ln>
                  <a:noFill/>
                </a:ln>
                <a:solidFill>
                  <a:srgbClr val="CC0066"/>
                </a:solidFill>
                <a:effectLst/>
                <a:uLnTx/>
                <a:uFillTx/>
                <a:latin typeface="Arial"/>
                <a:ea typeface="+mn-ea"/>
                <a:cs typeface="Times New Roman" pitchFamily="18" charset="0"/>
              </a:rPr>
              <a:t> </a:t>
            </a:r>
            <a:r>
              <a:rPr kumimoji="0" lang="en-US" sz="2800" b="1" i="0" u="none" strike="noStrike" kern="0" cap="none" spc="0" normalizeH="0" baseline="0" noProof="0" dirty="0" err="1">
                <a:ln>
                  <a:noFill/>
                </a:ln>
                <a:solidFill>
                  <a:srgbClr val="CC0066"/>
                </a:solidFill>
                <a:effectLst/>
                <a:uLnTx/>
                <a:uFillTx/>
                <a:latin typeface="Arial"/>
                <a:ea typeface="+mn-ea"/>
                <a:cs typeface="Times New Roman" pitchFamily="18" charset="0"/>
              </a:rPr>
              <a:t>cực</a:t>
            </a:r>
            <a:endParaRPr kumimoji="0" lang="en-US" sz="2800" b="1" i="0" u="none" strike="noStrike" kern="0" cap="none" spc="0" normalizeH="0" baseline="0" noProof="0" dirty="0">
              <a:ln>
                <a:noFill/>
              </a:ln>
              <a:solidFill>
                <a:srgbClr val="CC0066"/>
              </a:solidFill>
              <a:effectLst/>
              <a:uLnTx/>
              <a:uFillTx/>
              <a:latin typeface="Arial"/>
              <a:ea typeface="+mn-ea"/>
              <a:cs typeface="+mn-cs"/>
            </a:endParaRPr>
          </a:p>
        </p:txBody>
      </p:sp>
      <p:sp>
        <p:nvSpPr>
          <p:cNvPr id="20" name="Rectangle 15"/>
          <p:cNvSpPr>
            <a:spLocks noChangeArrowheads="1"/>
          </p:cNvSpPr>
          <p:nvPr/>
        </p:nvSpPr>
        <p:spPr bwMode="auto">
          <a:xfrm>
            <a:off x="1107583" y="4290314"/>
            <a:ext cx="4762993" cy="1554858"/>
          </a:xfrm>
          <a:prstGeom prst="rect">
            <a:avLst/>
          </a:prstGeom>
          <a:solidFill>
            <a:srgbClr val="FFFFFF"/>
          </a:solidFill>
          <a:ln w="9525">
            <a:solidFill>
              <a:srgbClr val="000000"/>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1800" b="1"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21" name="Rectangle 20"/>
          <p:cNvSpPr>
            <a:spLocks noChangeArrowheads="1"/>
          </p:cNvSpPr>
          <p:nvPr/>
        </p:nvSpPr>
        <p:spPr bwMode="auto">
          <a:xfrm>
            <a:off x="1321213" y="4536828"/>
            <a:ext cx="4335731" cy="1061829"/>
          </a:xfrm>
          <a:prstGeom prst="rect">
            <a:avLst/>
          </a:prstGeom>
          <a:solidFill>
            <a:srgbClr val="FFFFFF"/>
          </a:solidFill>
          <a:ln>
            <a:noFill/>
          </a:ln>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en-US" altLang="en-US" sz="2100" b="1" i="0" u="none" strike="noStrike" kern="0" cap="none" spc="0" normalizeH="0" baseline="0" noProof="0" dirty="0" err="1">
                <a:ln>
                  <a:noFill/>
                </a:ln>
                <a:solidFill>
                  <a:srgbClr val="C00000"/>
                </a:solidFill>
                <a:effectLst/>
                <a:uLnTx/>
                <a:uFillTx/>
                <a:latin typeface="Arial"/>
                <a:cs typeface="Times New Roman" panose="02020603050405020304" pitchFamily="18" charset="0"/>
              </a:rPr>
              <a:t>Nhận</a:t>
            </a:r>
            <a:r>
              <a:rPr kumimoji="0" lang="en-US" altLang="en-US" sz="2100" b="1" i="0" u="none" strike="noStrike" kern="0" cap="none" spc="0" normalizeH="0" baseline="0" noProof="0" dirty="0">
                <a:ln>
                  <a:noFill/>
                </a:ln>
                <a:solidFill>
                  <a:srgbClr val="C00000"/>
                </a:solidFill>
                <a:effectLst/>
                <a:uLnTx/>
                <a:uFillTx/>
                <a:latin typeface="Arial"/>
                <a:cs typeface="Times New Roman" panose="02020603050405020304" pitchFamily="18" charset="0"/>
              </a:rPr>
              <a:t> </a:t>
            </a:r>
            <a:r>
              <a:rPr kumimoji="0" lang="en-US" altLang="en-US" sz="2100" b="1" i="0" u="none" strike="noStrike" kern="0" cap="none" spc="0" normalizeH="0" baseline="0" noProof="0" dirty="0" err="1">
                <a:ln>
                  <a:noFill/>
                </a:ln>
                <a:solidFill>
                  <a:srgbClr val="C00000"/>
                </a:solidFill>
                <a:effectLst/>
                <a:uLnTx/>
                <a:uFillTx/>
                <a:latin typeface="Arial"/>
                <a:cs typeface="Times New Roman" panose="02020603050405020304" pitchFamily="18" charset="0"/>
              </a:rPr>
              <a:t>thức</a:t>
            </a:r>
            <a:r>
              <a:rPr kumimoji="0" lang="en-US" altLang="en-US" sz="2100" b="1" i="0" u="none" strike="noStrike" kern="0" cap="none" spc="0" normalizeH="0" baseline="0" noProof="0" dirty="0">
                <a:ln>
                  <a:noFill/>
                </a:ln>
                <a:solidFill>
                  <a:srgbClr val="C00000"/>
                </a:solidFill>
                <a:effectLst/>
                <a:uLnTx/>
                <a:uFillTx/>
                <a:latin typeface="Arial"/>
                <a:cs typeface="Times New Roman" panose="02020603050405020304" pitchFamily="18" charset="0"/>
              </a:rPr>
              <a:t> </a:t>
            </a:r>
            <a:r>
              <a:rPr kumimoji="0" lang="en-US" altLang="en-US" sz="2100" b="1" i="0" u="none" strike="noStrike" kern="0" cap="none" spc="0" normalizeH="0" baseline="0" noProof="0" dirty="0" err="1">
                <a:ln>
                  <a:noFill/>
                </a:ln>
                <a:solidFill>
                  <a:srgbClr val="C00000"/>
                </a:solidFill>
                <a:effectLst/>
                <a:uLnTx/>
                <a:uFillTx/>
                <a:latin typeface="Arial"/>
                <a:cs typeface="Times New Roman" panose="02020603050405020304" pitchFamily="18" charset="0"/>
              </a:rPr>
              <a:t>đúng</a:t>
            </a:r>
            <a:r>
              <a:rPr kumimoji="0" lang="en-US" altLang="en-US" sz="2100" b="1" i="0" u="none" strike="noStrike" kern="0" cap="none" spc="0" normalizeH="0" baseline="0" noProof="0" dirty="0">
                <a:ln>
                  <a:noFill/>
                </a:ln>
                <a:solidFill>
                  <a:srgbClr val="C00000"/>
                </a:solidFill>
                <a:effectLst/>
                <a:uLnTx/>
                <a:uFillTx/>
                <a:latin typeface="Arial"/>
                <a:cs typeface="Times New Roman" panose="02020603050405020304" pitchFamily="18" charset="0"/>
              </a:rPr>
              <a:t> </a:t>
            </a:r>
            <a:r>
              <a:rPr kumimoji="0" lang="en-US" altLang="en-US" sz="2100" b="1" i="0" u="none" strike="noStrike" kern="0" cap="none" spc="0" normalizeH="0" baseline="0" noProof="0" dirty="0">
                <a:ln>
                  <a:noFill/>
                </a:ln>
                <a:solidFill>
                  <a:srgbClr val="FF0000"/>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thúc</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đẩy</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hoạt</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động</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thực</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tiễn</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cải</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tạo</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được</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thế</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giới</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đạt</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được</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mục</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đích</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của</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mình</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a:t>
            </a:r>
          </a:p>
        </p:txBody>
      </p:sp>
      <p:sp>
        <p:nvSpPr>
          <p:cNvPr id="22" name="Rectangle 16"/>
          <p:cNvSpPr>
            <a:spLocks noChangeArrowheads="1"/>
          </p:cNvSpPr>
          <p:nvPr/>
        </p:nvSpPr>
        <p:spPr bwMode="auto">
          <a:xfrm>
            <a:off x="6311901" y="4282634"/>
            <a:ext cx="4802567" cy="1554858"/>
          </a:xfrm>
          <a:prstGeom prst="rect">
            <a:avLst/>
          </a:prstGeom>
          <a:solidFill>
            <a:srgbClr val="FFFFFF"/>
          </a:solidFill>
          <a:ln w="9525">
            <a:solidFill>
              <a:srgbClr val="000000"/>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23" name="Rectangle 22"/>
          <p:cNvSpPr>
            <a:spLocks noChangeArrowheads="1"/>
          </p:cNvSpPr>
          <p:nvPr/>
        </p:nvSpPr>
        <p:spPr bwMode="auto">
          <a:xfrm>
            <a:off x="6517618" y="4375245"/>
            <a:ext cx="4344786" cy="1384995"/>
          </a:xfrm>
          <a:prstGeom prst="rect">
            <a:avLst/>
          </a:prstGeom>
          <a:solidFill>
            <a:srgbClr val="FFFFFF"/>
          </a:solidFill>
          <a:ln>
            <a:noFill/>
          </a:ln>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en-US" altLang="en-US" sz="2100" b="1" i="0" u="none" strike="noStrike" kern="0" cap="none" spc="0" normalizeH="0" baseline="0" noProof="0" dirty="0" err="1">
                <a:ln>
                  <a:noFill/>
                </a:ln>
                <a:solidFill>
                  <a:srgbClr val="C00000"/>
                </a:solidFill>
                <a:effectLst/>
                <a:uLnTx/>
                <a:uFillTx/>
                <a:latin typeface="Arial"/>
                <a:cs typeface="Times New Roman" panose="02020603050405020304" pitchFamily="18" charset="0"/>
              </a:rPr>
              <a:t>Phản</a:t>
            </a:r>
            <a:r>
              <a:rPr kumimoji="0" lang="en-US" altLang="en-US" sz="2100" b="1" i="0" u="none" strike="noStrike" kern="0" cap="none" spc="0" normalizeH="0" baseline="0" noProof="0" dirty="0">
                <a:ln>
                  <a:noFill/>
                </a:ln>
                <a:solidFill>
                  <a:srgbClr val="C00000"/>
                </a:solidFill>
                <a:effectLst/>
                <a:uLnTx/>
                <a:uFillTx/>
                <a:latin typeface="Arial"/>
                <a:cs typeface="Times New Roman" panose="02020603050405020304" pitchFamily="18" charset="0"/>
              </a:rPr>
              <a:t> </a:t>
            </a:r>
            <a:r>
              <a:rPr kumimoji="0" lang="en-US" altLang="en-US" sz="2100" b="1" i="0" u="none" strike="noStrike" kern="0" cap="none" spc="0" normalizeH="0" baseline="0" noProof="0" dirty="0" err="1">
                <a:ln>
                  <a:noFill/>
                </a:ln>
                <a:solidFill>
                  <a:srgbClr val="C00000"/>
                </a:solidFill>
                <a:effectLst/>
                <a:uLnTx/>
                <a:uFillTx/>
                <a:latin typeface="Arial"/>
                <a:cs typeface="Times New Roman" panose="02020603050405020304" pitchFamily="18" charset="0"/>
              </a:rPr>
              <a:t>ánh</a:t>
            </a:r>
            <a:r>
              <a:rPr kumimoji="0" lang="en-US" altLang="en-US" sz="2100" b="1" i="0" u="none" strike="noStrike" kern="0" cap="none" spc="0" normalizeH="0" baseline="0" noProof="0" dirty="0">
                <a:ln>
                  <a:noFill/>
                </a:ln>
                <a:solidFill>
                  <a:srgbClr val="C00000"/>
                </a:solidFill>
                <a:effectLst/>
                <a:uLnTx/>
                <a:uFillTx/>
                <a:latin typeface="Arial"/>
                <a:cs typeface="Times New Roman" panose="02020603050405020304" pitchFamily="18" charset="0"/>
              </a:rPr>
              <a:t> </a:t>
            </a:r>
            <a:r>
              <a:rPr kumimoji="0" lang="en-US" altLang="en-US" sz="2100" b="1" i="0" u="none" strike="noStrike" kern="0" cap="none" spc="0" normalizeH="0" baseline="0" noProof="0" dirty="0" err="1">
                <a:ln>
                  <a:noFill/>
                </a:ln>
                <a:solidFill>
                  <a:srgbClr val="C00000"/>
                </a:solidFill>
                <a:effectLst/>
                <a:uLnTx/>
                <a:uFillTx/>
                <a:latin typeface="Arial"/>
                <a:cs typeface="Times New Roman" panose="02020603050405020304" pitchFamily="18" charset="0"/>
              </a:rPr>
              <a:t>sai</a:t>
            </a:r>
            <a:r>
              <a:rPr kumimoji="0" lang="en-US" altLang="en-US" sz="2100" b="1" i="0" u="none" strike="noStrike" kern="0" cap="none" spc="0" normalizeH="0" baseline="0" noProof="0" dirty="0">
                <a:ln>
                  <a:noFill/>
                </a:ln>
                <a:solidFill>
                  <a:srgbClr val="C00000"/>
                </a:solidFill>
                <a:effectLst/>
                <a:uLnTx/>
                <a:uFillTx/>
                <a:latin typeface="Arial"/>
                <a:cs typeface="Times New Roman" panose="02020603050405020304" pitchFamily="18" charset="0"/>
              </a:rPr>
              <a:t> </a:t>
            </a:r>
            <a:r>
              <a:rPr kumimoji="0" lang="en-US" altLang="en-US" sz="2100" b="1" i="0" u="none" strike="noStrike" kern="0" cap="none" spc="0" normalizeH="0" baseline="0" noProof="0" dirty="0" err="1">
                <a:ln>
                  <a:noFill/>
                </a:ln>
                <a:solidFill>
                  <a:srgbClr val="C00000"/>
                </a:solidFill>
                <a:effectLst/>
                <a:uLnTx/>
                <a:uFillTx/>
                <a:latin typeface="Arial"/>
                <a:cs typeface="Times New Roman" panose="02020603050405020304" pitchFamily="18" charset="0"/>
              </a:rPr>
              <a:t>hiện</a:t>
            </a:r>
            <a:r>
              <a:rPr kumimoji="0" lang="en-US" altLang="en-US" sz="2100" b="1" i="0" u="none" strike="noStrike" kern="0" cap="none" spc="0" normalizeH="0" baseline="0" noProof="0" dirty="0">
                <a:ln>
                  <a:noFill/>
                </a:ln>
                <a:solidFill>
                  <a:srgbClr val="C00000"/>
                </a:solidFill>
                <a:effectLst/>
                <a:uLnTx/>
                <a:uFillTx/>
                <a:latin typeface="Arial"/>
                <a:cs typeface="Times New Roman" panose="02020603050405020304" pitchFamily="18" charset="0"/>
              </a:rPr>
              <a:t> </a:t>
            </a:r>
            <a:r>
              <a:rPr kumimoji="0" lang="en-US" altLang="en-US" sz="2100" b="1" i="0" u="none" strike="noStrike" kern="0" cap="none" spc="0" normalizeH="0" baseline="0" noProof="0" dirty="0" err="1">
                <a:ln>
                  <a:noFill/>
                </a:ln>
                <a:solidFill>
                  <a:srgbClr val="C00000"/>
                </a:solidFill>
                <a:effectLst/>
                <a:uLnTx/>
                <a:uFillTx/>
                <a:latin typeface="Arial"/>
                <a:cs typeface="Times New Roman" panose="02020603050405020304" pitchFamily="18" charset="0"/>
              </a:rPr>
              <a:t>thực</a:t>
            </a:r>
            <a:r>
              <a:rPr kumimoji="0" lang="en-US" altLang="en-US" sz="2100" b="1" i="0" u="none" strike="noStrike" kern="0" cap="none" spc="0" normalizeH="0" baseline="0" noProof="0" dirty="0">
                <a:ln>
                  <a:noFill/>
                </a:ln>
                <a:solidFill>
                  <a:srgbClr val="C00000"/>
                </a:solidFill>
                <a:effectLst/>
                <a:uLnTx/>
                <a:uFillTx/>
                <a:latin typeface="Arial"/>
                <a:cs typeface="Times New Roman" panose="02020603050405020304" pitchFamily="18" charset="0"/>
              </a:rPr>
              <a:t> </a:t>
            </a:r>
            <a:r>
              <a:rPr kumimoji="0" lang="en-US" altLang="en-US" sz="2100" b="1" i="0" u="none" strike="noStrike" kern="0" cap="none" spc="0" normalizeH="0" baseline="0" noProof="0" dirty="0" err="1">
                <a:ln>
                  <a:noFill/>
                </a:ln>
                <a:solidFill>
                  <a:srgbClr val="C00000"/>
                </a:solidFill>
                <a:effectLst/>
                <a:uLnTx/>
                <a:uFillTx/>
                <a:latin typeface="Arial"/>
                <a:cs typeface="Times New Roman" panose="02020603050405020304" pitchFamily="18" charset="0"/>
              </a:rPr>
              <a:t>khách</a:t>
            </a:r>
            <a:r>
              <a:rPr kumimoji="0" lang="en-US" altLang="en-US" sz="2100" b="1" i="0" u="none" strike="noStrike" kern="0" cap="none" spc="0" normalizeH="0" baseline="0" noProof="0" dirty="0">
                <a:ln>
                  <a:noFill/>
                </a:ln>
                <a:solidFill>
                  <a:srgbClr val="C00000"/>
                </a:solidFill>
                <a:effectLst/>
                <a:uLnTx/>
                <a:uFillTx/>
                <a:latin typeface="Arial"/>
                <a:cs typeface="Times New Roman" panose="02020603050405020304" pitchFamily="18" charset="0"/>
              </a:rPr>
              <a:t> </a:t>
            </a:r>
            <a:r>
              <a:rPr kumimoji="0" lang="en-US" altLang="en-US" sz="2100" b="1" i="0" u="none" strike="noStrike" kern="0" cap="none" spc="0" normalizeH="0" baseline="0" noProof="0" dirty="0" err="1">
                <a:ln>
                  <a:noFill/>
                </a:ln>
                <a:solidFill>
                  <a:srgbClr val="C00000"/>
                </a:solidFill>
                <a:effectLst/>
                <a:uLnTx/>
                <a:uFillTx/>
                <a:latin typeface="Arial"/>
                <a:cs typeface="Times New Roman" panose="02020603050405020304" pitchFamily="18" charset="0"/>
              </a:rPr>
              <a:t>quan</a:t>
            </a:r>
            <a:r>
              <a:rPr kumimoji="0" lang="en-US" altLang="en-US" sz="2100" b="1" i="0" u="none" strike="noStrike" kern="0" cap="none" spc="0" normalizeH="0" baseline="0" noProof="0" dirty="0">
                <a:ln>
                  <a:noFill/>
                </a:ln>
                <a:solidFill>
                  <a:srgbClr val="C00000"/>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a:ln>
                  <a:noFill/>
                </a:ln>
                <a:solidFill>
                  <a:srgbClr val="663300"/>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tác</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động</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tiêu</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cực</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đối</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với</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hoạt</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động</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thực</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tiễn</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kìm</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hãm</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sự</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phát</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triển</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xã</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 </a:t>
            </a:r>
            <a:r>
              <a:rPr kumimoji="0" lang="en-US" altLang="en-US" sz="2100" b="0" i="0" u="none" strike="noStrike" kern="0" cap="none" spc="0" normalizeH="0" baseline="0" noProof="0" dirty="0" err="1">
                <a:ln>
                  <a:noFill/>
                </a:ln>
                <a:solidFill>
                  <a:srgbClr val="333399"/>
                </a:solidFill>
                <a:effectLst/>
                <a:uLnTx/>
                <a:uFillTx/>
                <a:latin typeface="Arial"/>
                <a:cs typeface="Times New Roman" panose="02020603050405020304" pitchFamily="18" charset="0"/>
              </a:rPr>
              <a:t>hội</a:t>
            </a:r>
            <a:r>
              <a:rPr kumimoji="0" lang="en-US" altLang="en-US" sz="2100" b="0" i="0" u="none" strike="noStrike" kern="0" cap="none" spc="0" normalizeH="0" baseline="0" noProof="0" dirty="0">
                <a:ln>
                  <a:noFill/>
                </a:ln>
                <a:solidFill>
                  <a:srgbClr val="333399"/>
                </a:solidFill>
                <a:effectLst/>
                <a:uLnTx/>
                <a:uFillTx/>
                <a:latin typeface="Arial"/>
                <a:cs typeface="Times New Roman" panose="02020603050405020304" pitchFamily="18" charset="0"/>
              </a:rPr>
              <a:t>.</a:t>
            </a:r>
          </a:p>
        </p:txBody>
      </p:sp>
      <p:cxnSp>
        <p:nvCxnSpPr>
          <p:cNvPr id="24" name="Straight Arrow Connector 23"/>
          <p:cNvCxnSpPr>
            <a:stCxn id="17" idx="2"/>
            <a:endCxn id="18" idx="0"/>
          </p:cNvCxnSpPr>
          <p:nvPr/>
        </p:nvCxnSpPr>
        <p:spPr>
          <a:xfrm flipH="1">
            <a:off x="3532503" y="2476500"/>
            <a:ext cx="2438465" cy="464917"/>
          </a:xfrm>
          <a:prstGeom prst="straightConnector1">
            <a:avLst/>
          </a:prstGeom>
          <a:noFill/>
          <a:ln w="9525" cap="flat" cmpd="sng" algn="ctr">
            <a:solidFill>
              <a:srgbClr val="333399"/>
            </a:solidFill>
            <a:prstDash val="solid"/>
            <a:tailEnd type="triangle"/>
          </a:ln>
          <a:effectLst/>
        </p:spPr>
      </p:cxnSp>
      <p:cxnSp>
        <p:nvCxnSpPr>
          <p:cNvPr id="25" name="Straight Arrow Connector 24"/>
          <p:cNvCxnSpPr/>
          <p:nvPr/>
        </p:nvCxnSpPr>
        <p:spPr>
          <a:xfrm>
            <a:off x="6247868" y="2476500"/>
            <a:ext cx="2361406" cy="266700"/>
          </a:xfrm>
          <a:prstGeom prst="straightConnector1">
            <a:avLst/>
          </a:prstGeom>
          <a:noFill/>
          <a:ln w="9525" cap="flat" cmpd="sng" algn="ctr">
            <a:solidFill>
              <a:srgbClr val="333399"/>
            </a:solidFill>
            <a:prstDash val="solid"/>
            <a:tailEnd type="triangle"/>
          </a:ln>
          <a:effectLst/>
        </p:spPr>
      </p:cxnSp>
      <p:cxnSp>
        <p:nvCxnSpPr>
          <p:cNvPr id="26" name="Straight Arrow Connector 25"/>
          <p:cNvCxnSpPr/>
          <p:nvPr/>
        </p:nvCxnSpPr>
        <p:spPr>
          <a:xfrm>
            <a:off x="3524265" y="3703417"/>
            <a:ext cx="0" cy="609600"/>
          </a:xfrm>
          <a:prstGeom prst="straightConnector1">
            <a:avLst/>
          </a:prstGeom>
          <a:noFill/>
          <a:ln w="9525" cap="flat" cmpd="sng" algn="ctr">
            <a:solidFill>
              <a:srgbClr val="3A81BA">
                <a:shade val="95000"/>
                <a:satMod val="105000"/>
              </a:srgbClr>
            </a:solidFill>
            <a:prstDash val="solid"/>
            <a:tailEnd type="triangle"/>
          </a:ln>
          <a:effectLst/>
        </p:spPr>
      </p:cxnSp>
      <p:cxnSp>
        <p:nvCxnSpPr>
          <p:cNvPr id="27" name="Straight Arrow Connector 26"/>
          <p:cNvCxnSpPr/>
          <p:nvPr/>
        </p:nvCxnSpPr>
        <p:spPr>
          <a:xfrm>
            <a:off x="8610600" y="3505200"/>
            <a:ext cx="0" cy="777434"/>
          </a:xfrm>
          <a:prstGeom prst="straightConnector1">
            <a:avLst/>
          </a:prstGeom>
          <a:noFill/>
          <a:ln w="9525" cap="flat" cmpd="sng" algn="ctr">
            <a:solidFill>
              <a:srgbClr val="3A81BA">
                <a:shade val="95000"/>
                <a:satMod val="105000"/>
              </a:srgbClr>
            </a:solidFill>
            <a:prstDash val="solid"/>
            <a:tailEnd type="triangle"/>
          </a:ln>
          <a:effectLst/>
        </p:spPr>
      </p:cxnSp>
      <p:pic>
        <p:nvPicPr>
          <p:cNvPr id="2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114491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circle(in)">
                                      <p:cBhvr>
                                        <p:cTn id="7" dur="2000"/>
                                        <p:tgtEl>
                                          <p:spTgt spid="1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fade">
                                      <p:cBhvr>
                                        <p:cTn id="10" dur="500"/>
                                        <p:tgtEl>
                                          <p:spTgt spid="1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fade">
                                      <p:cBhvr>
                                        <p:cTn id="13" dur="500"/>
                                        <p:tgtEl>
                                          <p:spTgt spid="1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20"/>
                                        </p:tgtEl>
                                        <p:attrNameLst>
                                          <p:attrName>style.visibility</p:attrName>
                                        </p:attrNameLst>
                                      </p:cBhvr>
                                      <p:to>
                                        <p:strVal val="visible"/>
                                      </p:to>
                                    </p:set>
                                    <p:animEffect transition="in" filter="fade">
                                      <p:cBhvr>
                                        <p:cTn id="18" dur="500"/>
                                        <p:tgtEl>
                                          <p:spTgt spid="2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fade">
                                      <p:cBhvr>
                                        <p:cTn id="23" dur="500"/>
                                        <p:tgtEl>
                                          <p:spTgt spid="21"/>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2"/>
                                        </p:tgtEl>
                                        <p:attrNameLst>
                                          <p:attrName>style.visibility</p:attrName>
                                        </p:attrNameLst>
                                      </p:cBhvr>
                                      <p:to>
                                        <p:strVal val="visible"/>
                                      </p:to>
                                    </p:set>
                                    <p:animEffect transition="in" filter="fade">
                                      <p:cBhvr>
                                        <p:cTn id="28" dur="500"/>
                                        <p:tgtEl>
                                          <p:spTgt spid="22"/>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fade">
                                      <p:cBhvr>
                                        <p:cTn id="3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0" grpId="0" animBg="1"/>
      <p:bldP spid="21" grpId="0" animBg="1"/>
      <p:bldP spid="22" grpId="0" animBg="1"/>
      <p:bldP spid="23"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descr="Ảnh nền toán học 6 - kích thước 1920 x 108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72000" y="2571750"/>
            <a:ext cx="7620000" cy="428625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4537841" y="2571750"/>
            <a:ext cx="4881489" cy="305268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 name="Group 3"/>
          <p:cNvGrpSpPr/>
          <p:nvPr/>
        </p:nvGrpSpPr>
        <p:grpSpPr>
          <a:xfrm>
            <a:off x="2276755" y="4519689"/>
            <a:ext cx="6174268" cy="1526625"/>
            <a:chOff x="2822156" y="4828455"/>
            <a:chExt cx="8658467" cy="1263316"/>
          </a:xfrm>
        </p:grpSpPr>
        <p:sp>
          <p:nvSpPr>
            <p:cNvPr id="5" name="Line 19"/>
            <p:cNvSpPr>
              <a:spLocks noChangeShapeType="1"/>
            </p:cNvSpPr>
            <p:nvPr/>
          </p:nvSpPr>
          <p:spPr bwMode="auto">
            <a:xfrm>
              <a:off x="2822156" y="5467965"/>
              <a:ext cx="929819" cy="1810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1F5281"/>
                </a:solidFill>
                <a:effectLst/>
                <a:uLnTx/>
                <a:uFillTx/>
                <a:latin typeface="Arial" panose="020B0604020202020204" pitchFamily="34" charset="0"/>
                <a:ea typeface="+mn-ea"/>
                <a:cs typeface="Arial" panose="020B0604020202020204" pitchFamily="34" charset="0"/>
              </a:endParaRPr>
            </a:p>
          </p:txBody>
        </p:sp>
        <p:sp>
          <p:nvSpPr>
            <p:cNvPr id="6" name="Oval 23"/>
            <p:cNvSpPr>
              <a:spLocks noChangeArrowheads="1"/>
            </p:cNvSpPr>
            <p:nvPr/>
          </p:nvSpPr>
          <p:spPr bwMode="auto">
            <a:xfrm>
              <a:off x="3043944" y="5103648"/>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3</a:t>
              </a:r>
            </a:p>
          </p:txBody>
        </p:sp>
        <p:sp>
          <p:nvSpPr>
            <p:cNvPr id="7" name="Rounded Rectangle 6"/>
            <p:cNvSpPr/>
            <p:nvPr/>
          </p:nvSpPr>
          <p:spPr>
            <a:xfrm>
              <a:off x="3676262" y="4828455"/>
              <a:ext cx="7804361" cy="1263316"/>
            </a:xfrm>
            <a:prstGeom prst="roundRect">
              <a:avLst/>
            </a:prstGeom>
            <a:ln/>
          </p:spPr>
          <p:style>
            <a:lnRef idx="2">
              <a:schemeClr val="dk1"/>
            </a:lnRef>
            <a:fillRef idx="1">
              <a:schemeClr val="lt1"/>
            </a:fillRef>
            <a:effectRef idx="0">
              <a:schemeClr val="dk1"/>
            </a:effectRef>
            <a:fontRef idx="minor">
              <a:schemeClr val="dk1"/>
            </a:fontRef>
          </p:style>
          <p:txBody>
            <a:bodyPr rtlCol="0" anchor="ct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000" b="1" i="0" u="sng"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Phát</a:t>
              </a:r>
              <a:r>
                <a:rPr kumimoji="0" lang="en-US" sz="2000" b="1" i="0" u="sng"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huy</a:t>
              </a:r>
              <a:r>
                <a:rPr kumimoji="0" lang="en-US" sz="2000" b="1" i="0" u="sng"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tính</a:t>
              </a:r>
              <a:r>
                <a:rPr kumimoji="0" lang="en-US" sz="2000" b="1" i="0" u="sng"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năng</a:t>
              </a:r>
              <a:r>
                <a:rPr kumimoji="0" lang="en-US" sz="2000" b="1" i="0" u="sng"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động</a:t>
              </a:r>
              <a:r>
                <a:rPr kumimoji="0" lang="en-US" sz="2000" b="1" i="0" u="sng"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sáng</a:t>
              </a:r>
              <a:r>
                <a:rPr kumimoji="0" lang="en-US" sz="2000" b="1" i="0" u="sng"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tạo</a:t>
              </a:r>
              <a:r>
                <a:rPr kumimoji="0" lang="en-US" sz="2000" b="1" i="0" u="sng"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của YT</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phát</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huy</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vai</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trò</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nhân</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tố</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con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người</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chống</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tư</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tưởng</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thái</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độ</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thụ</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động</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ỷ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lại</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trì</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trệ</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bảo</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thủ</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a:t>
              </a:r>
            </a:p>
          </p:txBody>
        </p:sp>
      </p:grpSp>
      <p:grpSp>
        <p:nvGrpSpPr>
          <p:cNvPr id="8" name="Group 7"/>
          <p:cNvGrpSpPr/>
          <p:nvPr/>
        </p:nvGrpSpPr>
        <p:grpSpPr>
          <a:xfrm>
            <a:off x="2276755" y="1743997"/>
            <a:ext cx="9089812" cy="1263316"/>
            <a:chOff x="2822156" y="1353547"/>
            <a:chExt cx="8615744" cy="1263316"/>
          </a:xfrm>
        </p:grpSpPr>
        <p:sp>
          <p:nvSpPr>
            <p:cNvPr id="9" name="Line 10"/>
            <p:cNvSpPr>
              <a:spLocks noChangeShapeType="1"/>
            </p:cNvSpPr>
            <p:nvPr/>
          </p:nvSpPr>
          <p:spPr bwMode="auto">
            <a:xfrm flipV="1">
              <a:off x="2822156" y="1985204"/>
              <a:ext cx="809499" cy="2406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1F5281"/>
                </a:solidFill>
                <a:effectLst/>
                <a:uLnTx/>
                <a:uFillTx/>
                <a:latin typeface="Arial" panose="020B0604020202020204" pitchFamily="34" charset="0"/>
                <a:ea typeface="+mn-ea"/>
                <a:cs typeface="Arial" panose="020B0604020202020204" pitchFamily="34" charset="0"/>
              </a:endParaRPr>
            </a:p>
          </p:txBody>
        </p:sp>
        <p:sp>
          <p:nvSpPr>
            <p:cNvPr id="10" name="Rounded Rectangle 9"/>
            <p:cNvSpPr/>
            <p:nvPr/>
          </p:nvSpPr>
          <p:spPr>
            <a:xfrm>
              <a:off x="3633539" y="1353547"/>
              <a:ext cx="7804361" cy="1263316"/>
            </a:xfrm>
            <a:prstGeom prst="roundRect">
              <a:avLst/>
            </a:prstGeom>
            <a:noFill/>
            <a:ln w="19050" cap="flat" cmpd="sng" algn="ctr">
              <a:solidFill>
                <a:srgbClr val="0000CC"/>
              </a:solidFill>
              <a:prstDash val="solid"/>
            </a:ln>
            <a:effectLst/>
          </p:spPr>
          <p:txBody>
            <a:bodyPr rtlCol="0" anchor="ct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Trong</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hoạt</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động</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nhận</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thức</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và</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thực</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tiễn</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cần</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luôn</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xuất</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phát</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từ</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thực</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tế</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khách</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quan</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tôn</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trọng</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quy</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luật</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KQ</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hành</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động</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tuân</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theo</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quy</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luật</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KQ.</a:t>
              </a:r>
            </a:p>
          </p:txBody>
        </p:sp>
        <p:sp>
          <p:nvSpPr>
            <p:cNvPr id="11" name="Oval 23"/>
            <p:cNvSpPr>
              <a:spLocks noChangeArrowheads="1"/>
            </p:cNvSpPr>
            <p:nvPr/>
          </p:nvSpPr>
          <p:spPr bwMode="auto">
            <a:xfrm>
              <a:off x="2994970" y="1575658"/>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1</a:t>
              </a:r>
            </a:p>
          </p:txBody>
        </p:sp>
      </p:grpSp>
      <p:grpSp>
        <p:nvGrpSpPr>
          <p:cNvPr id="12" name="Group 11"/>
          <p:cNvGrpSpPr/>
          <p:nvPr/>
        </p:nvGrpSpPr>
        <p:grpSpPr>
          <a:xfrm>
            <a:off x="2284638" y="3096892"/>
            <a:ext cx="6943445" cy="1263316"/>
            <a:chOff x="2822156" y="3140791"/>
            <a:chExt cx="8704698" cy="1263316"/>
          </a:xfrm>
        </p:grpSpPr>
        <p:sp>
          <p:nvSpPr>
            <p:cNvPr id="13" name="Line 18"/>
            <p:cNvSpPr>
              <a:spLocks noChangeShapeType="1"/>
            </p:cNvSpPr>
            <p:nvPr/>
          </p:nvSpPr>
          <p:spPr bwMode="auto">
            <a:xfrm>
              <a:off x="2822156" y="3703512"/>
              <a:ext cx="930537" cy="2406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1F5281"/>
                </a:solidFill>
                <a:effectLst/>
                <a:uLnTx/>
                <a:uFillTx/>
                <a:latin typeface="Arial" panose="020B0604020202020204" pitchFamily="34" charset="0"/>
                <a:ea typeface="+mn-ea"/>
                <a:cs typeface="Arial" panose="020B0604020202020204" pitchFamily="34" charset="0"/>
              </a:endParaRPr>
            </a:p>
          </p:txBody>
        </p:sp>
        <p:sp>
          <p:nvSpPr>
            <p:cNvPr id="14" name="Oval 23"/>
            <p:cNvSpPr>
              <a:spLocks noChangeArrowheads="1"/>
            </p:cNvSpPr>
            <p:nvPr/>
          </p:nvSpPr>
          <p:spPr bwMode="auto">
            <a:xfrm>
              <a:off x="2986486" y="3318030"/>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2</a:t>
              </a:r>
            </a:p>
          </p:txBody>
        </p:sp>
        <p:sp>
          <p:nvSpPr>
            <p:cNvPr id="15" name="Rounded Rectangle 14"/>
            <p:cNvSpPr/>
            <p:nvPr/>
          </p:nvSpPr>
          <p:spPr>
            <a:xfrm>
              <a:off x="3722493" y="3140791"/>
              <a:ext cx="7804361" cy="1263316"/>
            </a:xfrm>
            <a:prstGeom prst="roundRect">
              <a:avLst/>
            </a:prstGeom>
            <a:noFill/>
            <a:ln w="19050" cap="flat" cmpd="sng" algn="ctr">
              <a:solidFill>
                <a:srgbClr val="0000CC"/>
              </a:solidFill>
              <a:prstDash val="solid"/>
            </a:ln>
            <a:effectLst/>
          </p:spPr>
          <p:txBody>
            <a:bodyPr rtlCol="0" anchor="ct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Cần</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nhận</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thức</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và</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giải</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quyết</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đúng</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đắn</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các</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quan</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hệ</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lợi</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ích</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kết</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hợp</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lợi</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ích</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cá</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nhân</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lợi</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ích</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tập</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thể</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lợi</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ích</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xã</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hội</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a:t>
              </a:r>
            </a:p>
          </p:txBody>
        </p:sp>
      </p:grpSp>
      <p:sp>
        <p:nvSpPr>
          <p:cNvPr id="16" name="Rounded Rectangle 15"/>
          <p:cNvSpPr/>
          <p:nvPr/>
        </p:nvSpPr>
        <p:spPr>
          <a:xfrm>
            <a:off x="719666" y="1342298"/>
            <a:ext cx="1588620" cy="4589405"/>
          </a:xfrm>
          <a:prstGeom prst="roundRect">
            <a:avLst/>
          </a:prstGeom>
          <a:noFill/>
          <a:ln w="25400" cap="flat" cmpd="sng" algn="ctr">
            <a:solidFill>
              <a:srgbClr val="3A81BA">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Tôn</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trọng</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tính</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khách</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quan</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kết</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hợp</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phát</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huy</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tính</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năng</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động</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chủ</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quan</a:t>
            </a:r>
            <a:endPar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endParaRPr>
          </a:p>
        </p:txBody>
      </p:sp>
      <p:sp>
        <p:nvSpPr>
          <p:cNvPr id="19" name="Rectangle 18"/>
          <p:cNvSpPr>
            <a:spLocks noChangeArrowheads="1"/>
          </p:cNvSpPr>
          <p:nvPr/>
        </p:nvSpPr>
        <p:spPr bwMode="auto">
          <a:xfrm>
            <a:off x="3352800" y="1243441"/>
            <a:ext cx="44099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006600"/>
                </a:solidFill>
                <a:effectLst/>
                <a:uLnTx/>
                <a:uFillTx/>
                <a:latin typeface="Arial" panose="020B0604020202020204" pitchFamily="34" charset="0"/>
                <a:ea typeface="SimSun" panose="02010600030101010101" pitchFamily="2" charset="-122"/>
                <a:cs typeface="Arial" panose="020B0604020202020204" pitchFamily="34" charset="0"/>
              </a:rPr>
              <a:t>Ý </a:t>
            </a:r>
            <a:r>
              <a:rPr kumimoji="0" lang="en-US" sz="2400" b="1" i="0" u="none" strike="noStrike" kern="0" cap="none" spc="0" normalizeH="0" baseline="0" noProof="0" dirty="0" err="1">
                <a:ln>
                  <a:noFill/>
                </a:ln>
                <a:solidFill>
                  <a:srgbClr val="006600"/>
                </a:solidFill>
                <a:effectLst/>
                <a:uLnTx/>
                <a:uFillTx/>
                <a:latin typeface="Arial" panose="020B0604020202020204" pitchFamily="34" charset="0"/>
                <a:ea typeface="SimSun" panose="02010600030101010101" pitchFamily="2" charset="-122"/>
                <a:cs typeface="Arial" panose="020B0604020202020204" pitchFamily="34" charset="0"/>
              </a:rPr>
              <a:t>nghĩa</a:t>
            </a:r>
            <a:r>
              <a:rPr kumimoji="0" lang="en-US" sz="2400" b="1" i="0" u="none" strike="noStrike" kern="0" cap="none" spc="0" normalizeH="0" baseline="0" noProof="0" dirty="0">
                <a:ln>
                  <a:noFill/>
                </a:ln>
                <a:solidFill>
                  <a:srgbClr val="0066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400" b="1" i="0" u="none" strike="noStrike" kern="0" cap="none" spc="0" normalizeH="0" baseline="0" noProof="0" dirty="0" err="1">
                <a:ln>
                  <a:noFill/>
                </a:ln>
                <a:solidFill>
                  <a:srgbClr val="006600"/>
                </a:solidFill>
                <a:effectLst/>
                <a:uLnTx/>
                <a:uFillTx/>
                <a:latin typeface="Arial" panose="020B0604020202020204" pitchFamily="34" charset="0"/>
                <a:ea typeface="SimSun" panose="02010600030101010101" pitchFamily="2" charset="-122"/>
                <a:cs typeface="Arial" panose="020B0604020202020204" pitchFamily="34" charset="0"/>
              </a:rPr>
              <a:t>phương</a:t>
            </a:r>
            <a:r>
              <a:rPr kumimoji="0" lang="en-US" sz="2400" b="1" i="0" u="none" strike="noStrike" kern="0" cap="none" spc="0" normalizeH="0" baseline="0" noProof="0" dirty="0">
                <a:ln>
                  <a:noFill/>
                </a:ln>
                <a:solidFill>
                  <a:srgbClr val="0066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400" b="1" i="0" u="none" strike="noStrike" kern="0" cap="none" spc="0" normalizeH="0" baseline="0" noProof="0" dirty="0" err="1">
                <a:ln>
                  <a:noFill/>
                </a:ln>
                <a:solidFill>
                  <a:srgbClr val="006600"/>
                </a:solidFill>
                <a:effectLst/>
                <a:uLnTx/>
                <a:uFillTx/>
                <a:latin typeface="Arial" panose="020B0604020202020204" pitchFamily="34" charset="0"/>
                <a:ea typeface="SimSun" panose="02010600030101010101" pitchFamily="2" charset="-122"/>
                <a:cs typeface="Arial" panose="020B0604020202020204" pitchFamily="34" charset="0"/>
              </a:rPr>
              <a:t>pháp</a:t>
            </a:r>
            <a:r>
              <a:rPr kumimoji="0" lang="en-US" sz="2400" b="1" i="0" u="none" strike="noStrike" kern="0" cap="none" spc="0" normalizeH="0" baseline="0" noProof="0" dirty="0">
                <a:ln>
                  <a:noFill/>
                </a:ln>
                <a:solidFill>
                  <a:srgbClr val="0066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400" b="1" i="0" u="none" strike="noStrike" kern="0" cap="none" spc="0" normalizeH="0" baseline="0" noProof="0" dirty="0" err="1">
                <a:ln>
                  <a:noFill/>
                </a:ln>
                <a:solidFill>
                  <a:srgbClr val="006600"/>
                </a:solidFill>
                <a:effectLst/>
                <a:uLnTx/>
                <a:uFillTx/>
                <a:latin typeface="Arial" panose="020B0604020202020204" pitchFamily="34" charset="0"/>
                <a:ea typeface="SimSun" panose="02010600030101010101" pitchFamily="2" charset="-122"/>
                <a:cs typeface="Arial" panose="020B0604020202020204" pitchFamily="34" charset="0"/>
              </a:rPr>
              <a:t>luận</a:t>
            </a:r>
            <a:endParaRPr kumimoji="0" lang="en-US" sz="2400" b="1" i="0" u="none" strike="noStrike" kern="0" cap="none" spc="0" normalizeH="0" baseline="0" noProof="0" dirty="0">
              <a:ln>
                <a:noFill/>
              </a:ln>
              <a:solidFill>
                <a:srgbClr val="006600"/>
              </a:solidFill>
              <a:effectLst/>
              <a:uLnTx/>
              <a:uFillTx/>
              <a:latin typeface="Arial" panose="020B0604020202020204" pitchFamily="34" charset="0"/>
              <a:ea typeface="SimSun" panose="02010600030101010101" pitchFamily="2" charset="-122"/>
              <a:cs typeface="Arial" panose="020B0604020202020204" pitchFamily="34" charset="0"/>
            </a:endParaRPr>
          </a:p>
        </p:txBody>
      </p:sp>
      <p:pic>
        <p:nvPicPr>
          <p:cNvPr id="1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169339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1000"/>
                                        <p:tgtEl>
                                          <p:spTgt spid="19"/>
                                        </p:tgtEl>
                                      </p:cBhvr>
                                    </p:animEffect>
                                    <p:anim calcmode="lin" valueType="num">
                                      <p:cBhvr>
                                        <p:cTn id="8" dur="1000" fill="hold"/>
                                        <p:tgtEl>
                                          <p:spTgt spid="19"/>
                                        </p:tgtEl>
                                        <p:attrNameLst>
                                          <p:attrName>ppt_x</p:attrName>
                                        </p:attrNameLst>
                                      </p:cBhvr>
                                      <p:tavLst>
                                        <p:tav tm="0">
                                          <p:val>
                                            <p:strVal val="#ppt_x"/>
                                          </p:val>
                                        </p:tav>
                                        <p:tav tm="100000">
                                          <p:val>
                                            <p:strVal val="#ppt_x"/>
                                          </p:val>
                                        </p:tav>
                                      </p:tavLst>
                                    </p:anim>
                                    <p:anim calcmode="lin" valueType="num">
                                      <p:cBhvr>
                                        <p:cTn id="9"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grpId="0" nodeType="click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wipe(down)">
                                      <p:cBhvr>
                                        <p:cTn id="14" dur="500"/>
                                        <p:tgtEl>
                                          <p:spTgt spid="16"/>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nodeType="click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wipe(down)">
                                      <p:cBhvr>
                                        <p:cTn id="19" dur="500"/>
                                        <p:tgtEl>
                                          <p:spTgt spid="8"/>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wipe(down)">
                                      <p:cBhvr>
                                        <p:cTn id="24" dur="500"/>
                                        <p:tgtEl>
                                          <p:spTgt spid="4"/>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nodeType="clickEffect">
                                  <p:stCondLst>
                                    <p:cond delay="0"/>
                                  </p:stCondLst>
                                  <p:childTnLst>
                                    <p:set>
                                      <p:cBhvr>
                                        <p:cTn id="28" dur="1" fill="hold">
                                          <p:stCondLst>
                                            <p:cond delay="0"/>
                                          </p:stCondLst>
                                        </p:cTn>
                                        <p:tgtEl>
                                          <p:spTgt spid="12"/>
                                        </p:tgtEl>
                                        <p:attrNameLst>
                                          <p:attrName>style.visibility</p:attrName>
                                        </p:attrNameLst>
                                      </p:cBhvr>
                                      <p:to>
                                        <p:strVal val="visible"/>
                                      </p:to>
                                    </p:set>
                                    <p:animEffect transition="in" filter="fade">
                                      <p:cBhvr>
                                        <p:cTn id="29" dur="1000"/>
                                        <p:tgtEl>
                                          <p:spTgt spid="12"/>
                                        </p:tgtEl>
                                      </p:cBhvr>
                                    </p:animEffect>
                                    <p:anim calcmode="lin" valueType="num">
                                      <p:cBhvr>
                                        <p:cTn id="30" dur="1000" fill="hold"/>
                                        <p:tgtEl>
                                          <p:spTgt spid="12"/>
                                        </p:tgtEl>
                                        <p:attrNameLst>
                                          <p:attrName>ppt_x</p:attrName>
                                        </p:attrNameLst>
                                      </p:cBhvr>
                                      <p:tavLst>
                                        <p:tav tm="0">
                                          <p:val>
                                            <p:strVal val="#ppt_x"/>
                                          </p:val>
                                        </p:tav>
                                        <p:tav tm="100000">
                                          <p:val>
                                            <p:strVal val="#ppt_x"/>
                                          </p:val>
                                        </p:tav>
                                      </p:tavLst>
                                    </p:anim>
                                    <p:anim calcmode="lin" valueType="num">
                                      <p:cBhvr>
                                        <p:cTn id="31" dur="1000" fill="hold"/>
                                        <p:tgtEl>
                                          <p:spTgt spid="12"/>
                                        </p:tgtEl>
                                        <p:attrNameLst>
                                          <p:attrName>ppt_y</p:attrName>
                                        </p:attrNameLst>
                                      </p:cBhvr>
                                      <p:tavLst>
                                        <p:tav tm="0">
                                          <p:val>
                                            <p:strVal val="#ppt_y+.1"/>
                                          </p:val>
                                        </p:tav>
                                        <p:tav tm="100000">
                                          <p:val>
                                            <p:strVal val="#ppt_y"/>
                                          </p:val>
                                        </p:tav>
                                      </p:tavLst>
                                    </p:anim>
                                  </p:childTnLst>
                                  <p:subTnLst>
                                    <p:animClr clrSpc="rgb" dir="cw">
                                      <p:cBhvr override="childStyle">
                                        <p:cTn dur="1" fill="hold" display="0" masterRel="nextClick" afterEffect="1"/>
                                        <p:tgtEl>
                                          <p:spTgt spid="12"/>
                                        </p:tgtEl>
                                        <p:attrNameLst>
                                          <p:attrName>ppt_c</p:attrName>
                                        </p:attrNameLst>
                                      </p:cBhvr>
                                      <p:to>
                                        <a:schemeClr val="accent2"/>
                                      </p:to>
                                    </p:animClr>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9"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desc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303" y="887026"/>
            <a:ext cx="9753600" cy="5934075"/>
          </a:xfrm>
          <a:prstGeom prst="rect">
            <a:avLst/>
          </a:prstGeom>
          <a:noFill/>
          <a:extLst>
            <a:ext uri="{909E8E84-426E-40DD-AFC4-6F175D3DCCD1}">
              <a14:hiddenFill xmlns:a14="http://schemas.microsoft.com/office/drawing/2010/main">
                <a:solidFill>
                  <a:srgbClr val="FFFFFF"/>
                </a:solidFill>
              </a14:hiddenFill>
            </a:ext>
          </a:extLst>
        </p:spPr>
      </p:pic>
      <p:grpSp>
        <p:nvGrpSpPr>
          <p:cNvPr id="35" name="Group 21"/>
          <p:cNvGrpSpPr>
            <a:grpSpLocks/>
          </p:cNvGrpSpPr>
          <p:nvPr/>
        </p:nvGrpSpPr>
        <p:grpSpPr bwMode="auto">
          <a:xfrm>
            <a:off x="10081" y="1752600"/>
            <a:ext cx="11734800" cy="65258"/>
            <a:chOff x="240" y="528"/>
            <a:chExt cx="5298" cy="14"/>
          </a:xfrm>
        </p:grpSpPr>
        <p:sp>
          <p:nvSpPr>
            <p:cNvPr id="36" name="Line 7"/>
            <p:cNvSpPr>
              <a:spLocks noChangeShapeType="1"/>
            </p:cNvSpPr>
            <p:nvPr/>
          </p:nvSpPr>
          <p:spPr bwMode="auto">
            <a:xfrm>
              <a:off x="240" y="542"/>
              <a:ext cx="2688" cy="0"/>
            </a:xfrm>
            <a:prstGeom prst="line">
              <a:avLst/>
            </a:prstGeom>
            <a:noFill/>
            <a:ln w="127000">
              <a:solidFill>
                <a:schemeClr val="accent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 name="Line 8"/>
            <p:cNvSpPr>
              <a:spLocks noChangeShapeType="1"/>
            </p:cNvSpPr>
            <p:nvPr/>
          </p:nvSpPr>
          <p:spPr bwMode="auto">
            <a:xfrm>
              <a:off x="240" y="528"/>
              <a:ext cx="5298" cy="0"/>
            </a:xfrm>
            <a:prstGeom prst="line">
              <a:avLst/>
            </a:prstGeom>
            <a:noFill/>
            <a:ln w="12700">
              <a:solidFill>
                <a:schemeClr val="accent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8" name="Group 3"/>
          <p:cNvGrpSpPr>
            <a:grpSpLocks/>
          </p:cNvGrpSpPr>
          <p:nvPr/>
        </p:nvGrpSpPr>
        <p:grpSpPr bwMode="auto">
          <a:xfrm>
            <a:off x="1220157" y="2036991"/>
            <a:ext cx="9981243" cy="1303873"/>
            <a:chOff x="912" y="1055"/>
            <a:chExt cx="3984" cy="912"/>
          </a:xfrm>
        </p:grpSpPr>
        <p:sp>
          <p:nvSpPr>
            <p:cNvPr id="39" name="AutoShape 4"/>
            <p:cNvSpPr>
              <a:spLocks noChangeArrowheads="1"/>
            </p:cNvSpPr>
            <p:nvPr/>
          </p:nvSpPr>
          <p:spPr bwMode="gray">
            <a:xfrm>
              <a:off x="912" y="1055"/>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endParaRPr lang="en-US" sz="2400" dirty="0">
                <a:cs typeface="Arial" panose="020B0604020202020204" pitchFamily="34" charset="0"/>
              </a:endParaRPr>
            </a:p>
          </p:txBody>
        </p:sp>
        <p:grpSp>
          <p:nvGrpSpPr>
            <p:cNvPr id="40" name="Group 5"/>
            <p:cNvGrpSpPr>
              <a:grpSpLocks/>
            </p:cNvGrpSpPr>
            <p:nvPr/>
          </p:nvGrpSpPr>
          <p:grpSpPr bwMode="auto">
            <a:xfrm>
              <a:off x="999" y="1138"/>
              <a:ext cx="431" cy="753"/>
              <a:chOff x="999" y="1138"/>
              <a:chExt cx="431" cy="753"/>
            </a:xfrm>
          </p:grpSpPr>
          <p:sp>
            <p:nvSpPr>
              <p:cNvPr id="41" name="AutoShape 6"/>
              <p:cNvSpPr>
                <a:spLocks noChangeArrowheads="1"/>
              </p:cNvSpPr>
              <p:nvPr/>
            </p:nvSpPr>
            <p:spPr bwMode="gray">
              <a:xfrm>
                <a:off x="999" y="1145"/>
                <a:ext cx="431" cy="746"/>
              </a:xfrm>
              <a:prstGeom prst="roundRect">
                <a:avLst>
                  <a:gd name="adj" fmla="val 11921"/>
                </a:avLst>
              </a:prstGeom>
              <a:solidFill>
                <a:srgbClr val="CC0066"/>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sz="2400">
                  <a:latin typeface="Arial" panose="020B0604020202020204" pitchFamily="34" charset="0"/>
                  <a:cs typeface="Arial" panose="020B0604020202020204" pitchFamily="34" charset="0"/>
                </a:endParaRPr>
              </a:p>
            </p:txBody>
          </p:sp>
          <p:sp>
            <p:nvSpPr>
              <p:cNvPr id="42" name="Freeform 7"/>
              <p:cNvSpPr>
                <a:spLocks/>
              </p:cNvSpPr>
              <p:nvPr/>
            </p:nvSpPr>
            <p:spPr bwMode="gray">
              <a:xfrm>
                <a:off x="1047" y="1138"/>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sz="2400">
                  <a:latin typeface="Arial" panose="020B0604020202020204" pitchFamily="34" charset="0"/>
                  <a:cs typeface="Arial" panose="020B0604020202020204" pitchFamily="34" charset="0"/>
                </a:endParaRPr>
              </a:p>
            </p:txBody>
          </p:sp>
          <p:sp>
            <p:nvSpPr>
              <p:cNvPr id="43" name="Text Box 8"/>
              <p:cNvSpPr txBox="1">
                <a:spLocks noChangeArrowheads="1"/>
              </p:cNvSpPr>
              <p:nvPr/>
            </p:nvSpPr>
            <p:spPr bwMode="gray">
              <a:xfrm>
                <a:off x="1125" y="1291"/>
                <a:ext cx="132" cy="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defRPr/>
                </a:pPr>
                <a:r>
                  <a:rPr lang="en-US" sz="2400" b="1" dirty="0">
                    <a:solidFill>
                      <a:srgbClr val="FFFFFF"/>
                    </a:solidFill>
                    <a:effectLst>
                      <a:outerShdw blurRad="38100" dist="38100" dir="2700000" algn="tl">
                        <a:srgbClr val="C0C0C0"/>
                      </a:outerShdw>
                    </a:effectLst>
                    <a:latin typeface="Arial" panose="020B0604020202020204" pitchFamily="34" charset="0"/>
                    <a:cs typeface="Arial" panose="020B0604020202020204" pitchFamily="34" charset="0"/>
                  </a:rPr>
                  <a:t>1</a:t>
                </a:r>
              </a:p>
            </p:txBody>
          </p:sp>
        </p:grpSp>
      </p:grpSp>
      <p:grpSp>
        <p:nvGrpSpPr>
          <p:cNvPr id="44" name="Group 17"/>
          <p:cNvGrpSpPr>
            <a:grpSpLocks/>
          </p:cNvGrpSpPr>
          <p:nvPr/>
        </p:nvGrpSpPr>
        <p:grpSpPr bwMode="auto">
          <a:xfrm>
            <a:off x="1362281" y="3743569"/>
            <a:ext cx="9066843" cy="1199661"/>
            <a:chOff x="912" y="3036"/>
            <a:chExt cx="3984" cy="912"/>
          </a:xfrm>
        </p:grpSpPr>
        <p:sp>
          <p:nvSpPr>
            <p:cNvPr id="45" name="AutoShape 18"/>
            <p:cNvSpPr>
              <a:spLocks noChangeArrowheads="1"/>
            </p:cNvSpPr>
            <p:nvPr/>
          </p:nvSpPr>
          <p:spPr bwMode="gray">
            <a:xfrm>
              <a:off x="912" y="3036"/>
              <a:ext cx="3984" cy="912"/>
            </a:xfrm>
            <a:prstGeom prst="roundRect">
              <a:avLst>
                <a:gd name="adj" fmla="val 10889"/>
              </a:avLst>
            </a:prstGeom>
            <a:gradFill rotWithShape="1">
              <a:gsLst>
                <a:gs pos="0">
                  <a:srgbClr val="DDDDDD"/>
                </a:gs>
                <a:gs pos="50000">
                  <a:srgbClr val="EEEEEE"/>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sz="2400">
                <a:cs typeface="Arial" panose="020B0604020202020204" pitchFamily="34" charset="0"/>
              </a:endParaRPr>
            </a:p>
          </p:txBody>
        </p:sp>
        <p:grpSp>
          <p:nvGrpSpPr>
            <p:cNvPr id="46" name="Group 19"/>
            <p:cNvGrpSpPr>
              <a:grpSpLocks/>
            </p:cNvGrpSpPr>
            <p:nvPr/>
          </p:nvGrpSpPr>
          <p:grpSpPr bwMode="auto">
            <a:xfrm>
              <a:off x="999" y="3120"/>
              <a:ext cx="483" cy="746"/>
              <a:chOff x="999" y="3120"/>
              <a:chExt cx="483" cy="746"/>
            </a:xfrm>
          </p:grpSpPr>
          <p:sp>
            <p:nvSpPr>
              <p:cNvPr id="47" name="AutoShape 20"/>
              <p:cNvSpPr>
                <a:spLocks noChangeArrowheads="1"/>
              </p:cNvSpPr>
              <p:nvPr/>
            </p:nvSpPr>
            <p:spPr bwMode="gray">
              <a:xfrm>
                <a:off x="999" y="3120"/>
                <a:ext cx="483" cy="746"/>
              </a:xfrm>
              <a:prstGeom prst="roundRect">
                <a:avLst>
                  <a:gd name="adj" fmla="val 11921"/>
                </a:avLst>
              </a:prstGeom>
              <a:solidFill>
                <a:srgbClr val="CC0066"/>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sz="2400">
                  <a:latin typeface="Arial" panose="020B0604020202020204" pitchFamily="34" charset="0"/>
                  <a:cs typeface="Arial" panose="020B0604020202020204" pitchFamily="34" charset="0"/>
                </a:endParaRPr>
              </a:p>
            </p:txBody>
          </p:sp>
          <p:sp>
            <p:nvSpPr>
              <p:cNvPr id="48" name="Freeform 21"/>
              <p:cNvSpPr>
                <a:spLocks/>
              </p:cNvSpPr>
              <p:nvPr/>
            </p:nvSpPr>
            <p:spPr bwMode="gray">
              <a:xfrm>
                <a:off x="1047" y="3166"/>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folHlink">
                      <a:gamma/>
                      <a:tint val="48627"/>
                      <a:invGamma/>
                    </a:schemeClr>
                  </a:gs>
                  <a:gs pos="100000">
                    <a:schemeClr val="folHlink">
                      <a:alpha val="0"/>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sz="2400">
                  <a:latin typeface="Arial" panose="020B0604020202020204" pitchFamily="34" charset="0"/>
                  <a:cs typeface="Arial" panose="020B0604020202020204" pitchFamily="34" charset="0"/>
                </a:endParaRPr>
              </a:p>
            </p:txBody>
          </p:sp>
          <p:sp>
            <p:nvSpPr>
              <p:cNvPr id="49" name="Text Box 22"/>
              <p:cNvSpPr txBox="1">
                <a:spLocks noChangeArrowheads="1"/>
              </p:cNvSpPr>
              <p:nvPr/>
            </p:nvSpPr>
            <p:spPr bwMode="gray">
              <a:xfrm>
                <a:off x="1189" y="3296"/>
                <a:ext cx="134" cy="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defRPr/>
                </a:pPr>
                <a:r>
                  <a:rPr lang="en-US" sz="2400" b="1" dirty="0">
                    <a:solidFill>
                      <a:srgbClr val="FFFFFF"/>
                    </a:solidFill>
                    <a:effectLst>
                      <a:outerShdw blurRad="38100" dist="38100" dir="2700000" algn="tl">
                        <a:srgbClr val="C0C0C0"/>
                      </a:outerShdw>
                    </a:effectLst>
                    <a:latin typeface="Arial" panose="020B0604020202020204" pitchFamily="34" charset="0"/>
                    <a:cs typeface="Arial" panose="020B0604020202020204" pitchFamily="34" charset="0"/>
                  </a:rPr>
                  <a:t>2</a:t>
                </a:r>
              </a:p>
            </p:txBody>
          </p:sp>
        </p:grpSp>
      </p:grpSp>
      <p:sp>
        <p:nvSpPr>
          <p:cNvPr id="50" name="Rectangle 49"/>
          <p:cNvSpPr/>
          <p:nvPr/>
        </p:nvSpPr>
        <p:spPr>
          <a:xfrm>
            <a:off x="-21450" y="1294296"/>
            <a:ext cx="11386860" cy="584775"/>
          </a:xfrm>
          <a:prstGeom prst="rect">
            <a:avLst/>
          </a:prstGeom>
        </p:spPr>
        <p:txBody>
          <a:bodyPr wrap="square">
            <a:spAutoFit/>
          </a:bodyPr>
          <a:lstStyle/>
          <a:p>
            <a:pPr>
              <a:defRPr/>
            </a:pPr>
            <a:r>
              <a:rPr lang="en-US" sz="3200" b="1" dirty="0"/>
              <a:t>II. PHÉP BIỆN CHỨNG VÀ PHÉP BIỆN CHỨNG DUY VẬT</a:t>
            </a:r>
          </a:p>
        </p:txBody>
      </p:sp>
      <p:sp>
        <p:nvSpPr>
          <p:cNvPr id="51" name="Freeform: Shape 9"/>
          <p:cNvSpPr/>
          <p:nvPr/>
        </p:nvSpPr>
        <p:spPr bwMode="auto">
          <a:xfrm>
            <a:off x="2481916" y="2327537"/>
            <a:ext cx="8719484" cy="722780"/>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algn="ctr" defTabSz="1778000">
              <a:lnSpc>
                <a:spcPct val="90000"/>
              </a:lnSpc>
              <a:spcBef>
                <a:spcPct val="0"/>
              </a:spcBef>
              <a:spcAft>
                <a:spcPct val="35000"/>
              </a:spcAft>
              <a:defRPr/>
            </a:pPr>
            <a:r>
              <a:rPr lang="en-US" sz="2400" b="1" dirty="0">
                <a:solidFill>
                  <a:srgbClr val="CC0099"/>
                </a:solidFill>
                <a:ea typeface="Tahoma" pitchFamily="34" charset="0"/>
                <a:cs typeface="Times New Roman" pitchFamily="18"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Hai</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loại</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hình</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biện</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chứng</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và</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phép</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biện</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chứng</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duy</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vật</a:t>
            </a:r>
            <a:endParaRPr lang="en-US" sz="2400" b="1" dirty="0">
              <a:solidFill>
                <a:srgbClr val="3333CC"/>
              </a:solidFill>
              <a:latin typeface="Arial" panose="020B0604020202020204" pitchFamily="34" charset="0"/>
              <a:cs typeface="Arial" panose="020B0604020202020204" pitchFamily="34" charset="0"/>
            </a:endParaRPr>
          </a:p>
        </p:txBody>
      </p:sp>
      <p:sp>
        <p:nvSpPr>
          <p:cNvPr id="52" name="Rectangle 51"/>
          <p:cNvSpPr/>
          <p:nvPr/>
        </p:nvSpPr>
        <p:spPr>
          <a:xfrm>
            <a:off x="3005194" y="4131449"/>
            <a:ext cx="4708340" cy="461665"/>
          </a:xfrm>
          <a:prstGeom prst="rect">
            <a:avLst/>
          </a:prstGeom>
        </p:spPr>
        <p:txBody>
          <a:bodyPr wrap="none">
            <a:spAutoFit/>
          </a:bodyPr>
          <a:lstStyle/>
          <a:p>
            <a:r>
              <a:rPr lang="en-US" sz="2400" b="1" dirty="0" err="1">
                <a:solidFill>
                  <a:srgbClr val="0000CC"/>
                </a:solidFill>
                <a:latin typeface="Arial" panose="020B0604020202020204" pitchFamily="34" charset="0"/>
                <a:ea typeface="Tahoma" pitchFamily="34" charset="0"/>
                <a:cs typeface="Arial" panose="020B0604020202020204" pitchFamily="34" charset="0"/>
              </a:rPr>
              <a:t>Nội</a:t>
            </a:r>
            <a:r>
              <a:rPr lang="en-US" sz="2400" b="1" dirty="0">
                <a:solidFill>
                  <a:srgbClr val="0000CC"/>
                </a:solidFill>
                <a:latin typeface="Arial" panose="020B0604020202020204" pitchFamily="34" charset="0"/>
                <a:ea typeface="Tahoma" pitchFamily="34" charset="0"/>
                <a:cs typeface="Arial" panose="020B0604020202020204" pitchFamily="34" charset="0"/>
              </a:rPr>
              <a:t> dung </a:t>
            </a:r>
            <a:r>
              <a:rPr lang="en-US" sz="2400" b="1" dirty="0" err="1">
                <a:solidFill>
                  <a:srgbClr val="0000CC"/>
                </a:solidFill>
                <a:latin typeface="Arial" panose="020B0604020202020204" pitchFamily="34" charset="0"/>
                <a:ea typeface="Tahoma" pitchFamily="34" charset="0"/>
                <a:cs typeface="Arial" panose="020B0604020202020204" pitchFamily="34" charset="0"/>
              </a:rPr>
              <a:t>của</a:t>
            </a:r>
            <a:r>
              <a:rPr lang="en-US" sz="2400" b="1" dirty="0">
                <a:solidFill>
                  <a:srgbClr val="0000CC"/>
                </a:solidFill>
                <a:latin typeface="Arial" panose="020B0604020202020204" pitchFamily="34" charset="0"/>
                <a:ea typeface="Tahoma" pitchFamily="34" charset="0"/>
                <a:cs typeface="Arial" panose="020B0604020202020204" pitchFamily="34" charset="0"/>
              </a:rPr>
              <a:t> </a:t>
            </a:r>
            <a:r>
              <a:rPr lang="en-US" sz="2400" b="1" dirty="0" err="1">
                <a:solidFill>
                  <a:srgbClr val="0000CC"/>
                </a:solidFill>
                <a:latin typeface="Arial" panose="020B0604020202020204" pitchFamily="34" charset="0"/>
                <a:ea typeface="Tahoma" pitchFamily="34" charset="0"/>
                <a:cs typeface="Arial" panose="020B0604020202020204" pitchFamily="34" charset="0"/>
              </a:rPr>
              <a:t>phép</a:t>
            </a:r>
            <a:r>
              <a:rPr lang="en-US" sz="2400" b="1" dirty="0">
                <a:solidFill>
                  <a:srgbClr val="0000CC"/>
                </a:solidFill>
                <a:latin typeface="Arial" panose="020B0604020202020204" pitchFamily="34" charset="0"/>
                <a:ea typeface="Tahoma" pitchFamily="34" charset="0"/>
                <a:cs typeface="Arial" panose="020B0604020202020204" pitchFamily="34" charset="0"/>
              </a:rPr>
              <a:t> </a:t>
            </a:r>
            <a:r>
              <a:rPr lang="en-US" sz="2400" b="1" dirty="0" err="1">
                <a:solidFill>
                  <a:srgbClr val="0000CC"/>
                </a:solidFill>
                <a:latin typeface="Arial" panose="020B0604020202020204" pitchFamily="34" charset="0"/>
                <a:ea typeface="Tahoma" pitchFamily="34" charset="0"/>
                <a:cs typeface="Arial" panose="020B0604020202020204" pitchFamily="34" charset="0"/>
              </a:rPr>
              <a:t>biện</a:t>
            </a:r>
            <a:r>
              <a:rPr lang="en-US" sz="2400" b="1" dirty="0">
                <a:solidFill>
                  <a:srgbClr val="0000CC"/>
                </a:solidFill>
                <a:latin typeface="Arial" panose="020B0604020202020204" pitchFamily="34" charset="0"/>
                <a:ea typeface="Tahoma" pitchFamily="34" charset="0"/>
                <a:cs typeface="Arial" panose="020B0604020202020204" pitchFamily="34" charset="0"/>
              </a:rPr>
              <a:t> </a:t>
            </a:r>
            <a:r>
              <a:rPr lang="en-US" sz="2400" b="1" dirty="0" err="1">
                <a:solidFill>
                  <a:srgbClr val="0000CC"/>
                </a:solidFill>
                <a:latin typeface="Arial" panose="020B0604020202020204" pitchFamily="34" charset="0"/>
                <a:ea typeface="Tahoma" pitchFamily="34" charset="0"/>
                <a:cs typeface="Arial" panose="020B0604020202020204" pitchFamily="34" charset="0"/>
              </a:rPr>
              <a:t>chứng</a:t>
            </a:r>
            <a:endParaRPr lang="en-US" sz="2400" dirty="0">
              <a:latin typeface="Arial" panose="020B0604020202020204" pitchFamily="34" charset="0"/>
              <a:cs typeface="Arial" panose="020B0604020202020204" pitchFamily="34" charset="0"/>
            </a:endParaRPr>
          </a:p>
        </p:txBody>
      </p:sp>
      <p:pic>
        <p:nvPicPr>
          <p:cNvPr id="2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0807129"/>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Hình nền Powerpoint galaxy đẹp nhấ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199" y="0"/>
            <a:ext cx="1226819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itle 1"/>
          <p:cNvSpPr txBox="1">
            <a:spLocks noChangeArrowheads="1"/>
          </p:cNvSpPr>
          <p:nvPr/>
        </p:nvSpPr>
        <p:spPr>
          <a:xfrm>
            <a:off x="2819398" y="1300919"/>
            <a:ext cx="8849139" cy="563563"/>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3333CC"/>
                </a:solidFill>
                <a:latin typeface="+mn-lt"/>
                <a:cs typeface="Times New Roman" panose="02020603050405020304" pitchFamily="18" charset="0"/>
              </a:rPr>
              <a:t>1. Hai </a:t>
            </a:r>
            <a:r>
              <a:rPr lang="en-US" altLang="en-US" sz="2800" b="1" dirty="0" err="1">
                <a:solidFill>
                  <a:srgbClr val="3333CC"/>
                </a:solidFill>
                <a:latin typeface="+mn-lt"/>
                <a:cs typeface="Times New Roman" panose="02020603050405020304" pitchFamily="18" charset="0"/>
              </a:rPr>
              <a:t>loại</a:t>
            </a:r>
            <a:r>
              <a:rPr lang="en-US" altLang="en-US" sz="2800" b="1" dirty="0">
                <a:solidFill>
                  <a:srgbClr val="3333CC"/>
                </a:solidFill>
                <a:latin typeface="+mn-lt"/>
                <a:cs typeface="Times New Roman" panose="02020603050405020304" pitchFamily="18" charset="0"/>
              </a:rPr>
              <a:t> </a:t>
            </a:r>
            <a:r>
              <a:rPr lang="en-US" altLang="en-US" sz="2800" b="1" dirty="0" err="1">
                <a:solidFill>
                  <a:srgbClr val="3333CC"/>
                </a:solidFill>
                <a:latin typeface="+mn-lt"/>
                <a:cs typeface="Times New Roman" panose="02020603050405020304" pitchFamily="18" charset="0"/>
              </a:rPr>
              <a:t>hình</a:t>
            </a:r>
            <a:r>
              <a:rPr lang="en-US" altLang="en-US" sz="2800" b="1" dirty="0">
                <a:solidFill>
                  <a:srgbClr val="3333CC"/>
                </a:solidFill>
                <a:latin typeface="+mn-lt"/>
                <a:cs typeface="Times New Roman" panose="02020603050405020304" pitchFamily="18" charset="0"/>
              </a:rPr>
              <a:t> </a:t>
            </a:r>
            <a:r>
              <a:rPr lang="en-US" altLang="en-US" sz="2800" b="1" dirty="0" err="1">
                <a:solidFill>
                  <a:srgbClr val="3333CC"/>
                </a:solidFill>
                <a:latin typeface="+mn-lt"/>
                <a:cs typeface="Times New Roman" panose="02020603050405020304" pitchFamily="18" charset="0"/>
              </a:rPr>
              <a:t>biện</a:t>
            </a:r>
            <a:r>
              <a:rPr lang="en-US" altLang="en-US" sz="2800" b="1" dirty="0">
                <a:solidFill>
                  <a:srgbClr val="3333CC"/>
                </a:solidFill>
                <a:latin typeface="+mn-lt"/>
                <a:cs typeface="Times New Roman" panose="02020603050405020304" pitchFamily="18" charset="0"/>
              </a:rPr>
              <a:t> </a:t>
            </a:r>
            <a:r>
              <a:rPr lang="en-US" altLang="en-US" sz="2800" b="1" dirty="0" err="1">
                <a:solidFill>
                  <a:srgbClr val="3333CC"/>
                </a:solidFill>
                <a:latin typeface="+mn-lt"/>
                <a:cs typeface="Times New Roman" panose="02020603050405020304" pitchFamily="18" charset="0"/>
              </a:rPr>
              <a:t>chứng</a:t>
            </a:r>
            <a:r>
              <a:rPr lang="en-US" altLang="en-US" sz="2800" b="1" dirty="0">
                <a:solidFill>
                  <a:srgbClr val="3333CC"/>
                </a:solidFill>
                <a:latin typeface="+mn-lt"/>
                <a:cs typeface="Times New Roman" panose="02020603050405020304" pitchFamily="18" charset="0"/>
              </a:rPr>
              <a:t> </a:t>
            </a:r>
            <a:r>
              <a:rPr lang="en-US" altLang="en-US" sz="2800" b="1" dirty="0" err="1">
                <a:solidFill>
                  <a:srgbClr val="3333CC"/>
                </a:solidFill>
                <a:latin typeface="+mn-lt"/>
                <a:cs typeface="Times New Roman" panose="02020603050405020304" pitchFamily="18" charset="0"/>
              </a:rPr>
              <a:t>và</a:t>
            </a:r>
            <a:r>
              <a:rPr lang="en-US" altLang="en-US" sz="2800" b="1" dirty="0">
                <a:solidFill>
                  <a:srgbClr val="3333CC"/>
                </a:solidFill>
                <a:latin typeface="+mn-lt"/>
                <a:cs typeface="Times New Roman" panose="02020603050405020304" pitchFamily="18" charset="0"/>
              </a:rPr>
              <a:t> </a:t>
            </a:r>
            <a:r>
              <a:rPr lang="en-US" altLang="en-US" sz="2800" b="1" dirty="0" err="1">
                <a:solidFill>
                  <a:srgbClr val="3333CC"/>
                </a:solidFill>
                <a:latin typeface="+mn-lt"/>
                <a:cs typeface="Times New Roman" panose="02020603050405020304" pitchFamily="18" charset="0"/>
              </a:rPr>
              <a:t>phép</a:t>
            </a:r>
            <a:r>
              <a:rPr lang="en-US" altLang="en-US" sz="2800" b="1" dirty="0">
                <a:solidFill>
                  <a:srgbClr val="3333CC"/>
                </a:solidFill>
                <a:latin typeface="+mn-lt"/>
                <a:cs typeface="Times New Roman" panose="02020603050405020304" pitchFamily="18" charset="0"/>
              </a:rPr>
              <a:t> </a:t>
            </a:r>
            <a:r>
              <a:rPr lang="en-US" altLang="en-US" sz="2800" b="1" dirty="0" err="1">
                <a:solidFill>
                  <a:srgbClr val="3333CC"/>
                </a:solidFill>
                <a:latin typeface="+mn-lt"/>
                <a:cs typeface="Times New Roman" panose="02020603050405020304" pitchFamily="18" charset="0"/>
              </a:rPr>
              <a:t>biện</a:t>
            </a:r>
            <a:r>
              <a:rPr lang="en-US" altLang="en-US" sz="2800" b="1" dirty="0">
                <a:solidFill>
                  <a:srgbClr val="3333CC"/>
                </a:solidFill>
                <a:latin typeface="+mn-lt"/>
                <a:cs typeface="Times New Roman" panose="02020603050405020304" pitchFamily="18" charset="0"/>
              </a:rPr>
              <a:t> </a:t>
            </a:r>
            <a:r>
              <a:rPr lang="en-US" altLang="en-US" sz="2800" b="1" dirty="0" err="1">
                <a:solidFill>
                  <a:srgbClr val="3333CC"/>
                </a:solidFill>
                <a:latin typeface="+mn-lt"/>
                <a:cs typeface="Times New Roman" panose="02020603050405020304" pitchFamily="18" charset="0"/>
              </a:rPr>
              <a:t>chứng</a:t>
            </a:r>
            <a:r>
              <a:rPr lang="en-US" altLang="en-US" sz="2800" b="1" dirty="0">
                <a:solidFill>
                  <a:srgbClr val="3333CC"/>
                </a:solidFill>
                <a:latin typeface="+mn-lt"/>
                <a:cs typeface="Times New Roman" panose="02020603050405020304" pitchFamily="18" charset="0"/>
              </a:rPr>
              <a:t> </a:t>
            </a:r>
            <a:r>
              <a:rPr lang="en-US" altLang="en-US" sz="2800" b="1" dirty="0" err="1">
                <a:solidFill>
                  <a:srgbClr val="3333CC"/>
                </a:solidFill>
                <a:latin typeface="+mn-lt"/>
                <a:cs typeface="Times New Roman" panose="02020603050405020304" pitchFamily="18" charset="0"/>
              </a:rPr>
              <a:t>duy</a:t>
            </a:r>
            <a:r>
              <a:rPr lang="en-US" altLang="en-US" sz="2800" b="1" dirty="0">
                <a:solidFill>
                  <a:srgbClr val="3333CC"/>
                </a:solidFill>
                <a:latin typeface="+mn-lt"/>
                <a:cs typeface="Times New Roman" panose="02020603050405020304" pitchFamily="18" charset="0"/>
              </a:rPr>
              <a:t> </a:t>
            </a:r>
            <a:r>
              <a:rPr lang="en-US" altLang="en-US" sz="2800" b="1" dirty="0" err="1">
                <a:solidFill>
                  <a:srgbClr val="3333CC"/>
                </a:solidFill>
                <a:latin typeface="+mn-lt"/>
                <a:cs typeface="Times New Roman" panose="02020603050405020304" pitchFamily="18" charset="0"/>
              </a:rPr>
              <a:t>vật</a:t>
            </a:r>
            <a:endParaRPr lang="en-US" altLang="en-US" sz="2800" b="1" dirty="0">
              <a:solidFill>
                <a:srgbClr val="3333CC"/>
              </a:solidFill>
              <a:latin typeface="+mn-lt"/>
              <a:cs typeface="Times New Roman" panose="02020603050405020304" pitchFamily="18" charset="0"/>
            </a:endParaRPr>
          </a:p>
        </p:txBody>
      </p:sp>
      <p:graphicFrame>
        <p:nvGraphicFramePr>
          <p:cNvPr id="4" name="Diagram 3"/>
          <p:cNvGraphicFramePr/>
          <p:nvPr>
            <p:extLst>
              <p:ext uri="{D42A27DB-BD31-4B8C-83A1-F6EECF244321}">
                <p14:modId xmlns:p14="http://schemas.microsoft.com/office/powerpoint/2010/main" val="3076751729"/>
              </p:ext>
            </p:extLst>
          </p:nvPr>
        </p:nvGraphicFramePr>
        <p:xfrm>
          <a:off x="3343582" y="1905000"/>
          <a:ext cx="7520880" cy="392960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8" name="Group 21"/>
          <p:cNvGrpSpPr>
            <a:grpSpLocks/>
          </p:cNvGrpSpPr>
          <p:nvPr/>
        </p:nvGrpSpPr>
        <p:grpSpPr bwMode="auto">
          <a:xfrm>
            <a:off x="2971800" y="1752600"/>
            <a:ext cx="8305800" cy="45719"/>
            <a:chOff x="816" y="546"/>
            <a:chExt cx="3596" cy="79250394"/>
          </a:xfrm>
        </p:grpSpPr>
        <p:sp>
          <p:nvSpPr>
            <p:cNvPr id="9" name="Line 7"/>
            <p:cNvSpPr>
              <a:spLocks noChangeShapeType="1"/>
            </p:cNvSpPr>
            <p:nvPr/>
          </p:nvSpPr>
          <p:spPr bwMode="auto">
            <a:xfrm flipV="1">
              <a:off x="816" y="546"/>
              <a:ext cx="1574"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latin typeface="Calibri" panose="020F0502020204030204"/>
              </a:endParaRPr>
            </a:p>
          </p:txBody>
        </p:sp>
        <p:sp>
          <p:nvSpPr>
            <p:cNvPr id="10" name="Line 8"/>
            <p:cNvSpPr>
              <a:spLocks noChangeShapeType="1"/>
            </p:cNvSpPr>
            <p:nvPr/>
          </p:nvSpPr>
          <p:spPr bwMode="auto">
            <a:xfrm>
              <a:off x="969" y="78989777"/>
              <a:ext cx="3443" cy="261163"/>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latin typeface="Calibri" panose="020F0502020204030204"/>
              </a:endParaRPr>
            </a:p>
          </p:txBody>
        </p:sp>
      </p:grpSp>
      <p:pic>
        <p:nvPicPr>
          <p:cNvPr id="1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6176635"/>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2" descr="Star Floral Design For Powerpoint Backgrounds - Background Bunga High  Resolution - 1280x1024 Wallpaper - teahub.io"/>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29200" y="1359285"/>
            <a:ext cx="7162800" cy="5498715"/>
          </a:xfrm>
          <a:prstGeom prst="rect">
            <a:avLst/>
          </a:prstGeom>
          <a:noFill/>
          <a:extLst>
            <a:ext uri="{909E8E84-426E-40DD-AFC4-6F175D3DCCD1}">
              <a14:hiddenFill xmlns:a14="http://schemas.microsoft.com/office/drawing/2010/main">
                <a:solidFill>
                  <a:srgbClr val="FFFFFF"/>
                </a:solidFill>
              </a14:hiddenFill>
            </a:ext>
          </a:extLst>
        </p:spPr>
      </p:pic>
      <p:sp>
        <p:nvSpPr>
          <p:cNvPr id="18" name="Title 1"/>
          <p:cNvSpPr txBox="1">
            <a:spLocks noChangeArrowheads="1"/>
          </p:cNvSpPr>
          <p:nvPr/>
        </p:nvSpPr>
        <p:spPr>
          <a:xfrm>
            <a:off x="936070" y="1284470"/>
            <a:ext cx="8849139" cy="563563"/>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3333CC"/>
                </a:solidFill>
                <a:latin typeface="Calibri" panose="020F0502020204030204"/>
                <a:cs typeface="Times New Roman" panose="02020603050405020304" pitchFamily="18" charset="0"/>
              </a:rPr>
              <a:t>1. Hai </a:t>
            </a:r>
            <a:r>
              <a:rPr lang="en-US" altLang="en-US" sz="2800" b="1" dirty="0" err="1">
                <a:solidFill>
                  <a:srgbClr val="3333CC"/>
                </a:solidFill>
                <a:latin typeface="Calibri" panose="020F0502020204030204"/>
                <a:cs typeface="Times New Roman" panose="02020603050405020304" pitchFamily="18" charset="0"/>
              </a:rPr>
              <a:t>loại</a:t>
            </a:r>
            <a:r>
              <a:rPr lang="en-US" altLang="en-US" sz="2800" b="1" dirty="0">
                <a:solidFill>
                  <a:srgbClr val="3333CC"/>
                </a:solidFill>
                <a:latin typeface="Calibri" panose="020F0502020204030204"/>
                <a:cs typeface="Times New Roman" panose="02020603050405020304" pitchFamily="18" charset="0"/>
              </a:rPr>
              <a:t> </a:t>
            </a:r>
            <a:r>
              <a:rPr lang="en-US" altLang="en-US" sz="2800" b="1" dirty="0" err="1">
                <a:solidFill>
                  <a:srgbClr val="3333CC"/>
                </a:solidFill>
                <a:latin typeface="Calibri" panose="020F0502020204030204"/>
                <a:cs typeface="Times New Roman" panose="02020603050405020304" pitchFamily="18" charset="0"/>
              </a:rPr>
              <a:t>hình</a:t>
            </a:r>
            <a:r>
              <a:rPr lang="en-US" altLang="en-US" sz="2800" b="1" dirty="0">
                <a:solidFill>
                  <a:srgbClr val="3333CC"/>
                </a:solidFill>
                <a:latin typeface="Calibri" panose="020F0502020204030204"/>
                <a:cs typeface="Times New Roman" panose="02020603050405020304" pitchFamily="18" charset="0"/>
              </a:rPr>
              <a:t> </a:t>
            </a:r>
            <a:r>
              <a:rPr lang="en-US" altLang="en-US" sz="2800" b="1" dirty="0" err="1">
                <a:solidFill>
                  <a:srgbClr val="3333CC"/>
                </a:solidFill>
                <a:latin typeface="Calibri" panose="020F0502020204030204"/>
                <a:cs typeface="Times New Roman" panose="02020603050405020304" pitchFamily="18" charset="0"/>
              </a:rPr>
              <a:t>biện</a:t>
            </a:r>
            <a:r>
              <a:rPr lang="en-US" altLang="en-US" sz="2800" b="1" dirty="0">
                <a:solidFill>
                  <a:srgbClr val="3333CC"/>
                </a:solidFill>
                <a:latin typeface="Calibri" panose="020F0502020204030204"/>
                <a:cs typeface="Times New Roman" panose="02020603050405020304" pitchFamily="18" charset="0"/>
              </a:rPr>
              <a:t> </a:t>
            </a:r>
            <a:r>
              <a:rPr lang="en-US" altLang="en-US" sz="2800" b="1" dirty="0" err="1">
                <a:solidFill>
                  <a:srgbClr val="3333CC"/>
                </a:solidFill>
                <a:latin typeface="Calibri" panose="020F0502020204030204"/>
                <a:cs typeface="Times New Roman" panose="02020603050405020304" pitchFamily="18" charset="0"/>
              </a:rPr>
              <a:t>chứng</a:t>
            </a:r>
            <a:r>
              <a:rPr lang="en-US" altLang="en-US" sz="2800" b="1" dirty="0">
                <a:solidFill>
                  <a:srgbClr val="3333CC"/>
                </a:solidFill>
                <a:latin typeface="Calibri" panose="020F0502020204030204"/>
                <a:cs typeface="Times New Roman" panose="02020603050405020304" pitchFamily="18" charset="0"/>
              </a:rPr>
              <a:t> </a:t>
            </a:r>
            <a:r>
              <a:rPr lang="en-US" altLang="en-US" sz="2800" b="1" dirty="0" err="1">
                <a:solidFill>
                  <a:srgbClr val="3333CC"/>
                </a:solidFill>
                <a:latin typeface="Calibri" panose="020F0502020204030204"/>
                <a:cs typeface="Times New Roman" panose="02020603050405020304" pitchFamily="18" charset="0"/>
              </a:rPr>
              <a:t>và</a:t>
            </a:r>
            <a:r>
              <a:rPr lang="en-US" altLang="en-US" sz="2800" b="1" dirty="0">
                <a:solidFill>
                  <a:srgbClr val="3333CC"/>
                </a:solidFill>
                <a:latin typeface="Calibri" panose="020F0502020204030204"/>
                <a:cs typeface="Times New Roman" panose="02020603050405020304" pitchFamily="18" charset="0"/>
              </a:rPr>
              <a:t> </a:t>
            </a:r>
            <a:r>
              <a:rPr lang="en-US" altLang="en-US" sz="2800" b="1" dirty="0" err="1">
                <a:solidFill>
                  <a:srgbClr val="3333CC"/>
                </a:solidFill>
                <a:latin typeface="Calibri" panose="020F0502020204030204"/>
                <a:cs typeface="Times New Roman" panose="02020603050405020304" pitchFamily="18" charset="0"/>
              </a:rPr>
              <a:t>phép</a:t>
            </a:r>
            <a:r>
              <a:rPr lang="en-US" altLang="en-US" sz="2800" b="1" dirty="0">
                <a:solidFill>
                  <a:srgbClr val="3333CC"/>
                </a:solidFill>
                <a:latin typeface="Calibri" panose="020F0502020204030204"/>
                <a:cs typeface="Times New Roman" panose="02020603050405020304" pitchFamily="18" charset="0"/>
              </a:rPr>
              <a:t> </a:t>
            </a:r>
            <a:r>
              <a:rPr lang="en-US" altLang="en-US" sz="2800" b="1" dirty="0" err="1">
                <a:solidFill>
                  <a:srgbClr val="3333CC"/>
                </a:solidFill>
                <a:latin typeface="Calibri" panose="020F0502020204030204"/>
                <a:cs typeface="Times New Roman" panose="02020603050405020304" pitchFamily="18" charset="0"/>
              </a:rPr>
              <a:t>biện</a:t>
            </a:r>
            <a:r>
              <a:rPr lang="en-US" altLang="en-US" sz="2800" b="1" dirty="0">
                <a:solidFill>
                  <a:srgbClr val="3333CC"/>
                </a:solidFill>
                <a:latin typeface="Calibri" panose="020F0502020204030204"/>
                <a:cs typeface="Times New Roman" panose="02020603050405020304" pitchFamily="18" charset="0"/>
              </a:rPr>
              <a:t> </a:t>
            </a:r>
            <a:r>
              <a:rPr lang="en-US" altLang="en-US" sz="2800" b="1" dirty="0" err="1">
                <a:solidFill>
                  <a:srgbClr val="3333CC"/>
                </a:solidFill>
                <a:latin typeface="Calibri" panose="020F0502020204030204"/>
                <a:cs typeface="Times New Roman" panose="02020603050405020304" pitchFamily="18" charset="0"/>
              </a:rPr>
              <a:t>chứng</a:t>
            </a:r>
            <a:r>
              <a:rPr lang="en-US" altLang="en-US" sz="2800" b="1" dirty="0">
                <a:solidFill>
                  <a:srgbClr val="3333CC"/>
                </a:solidFill>
                <a:latin typeface="Calibri" panose="020F0502020204030204"/>
                <a:cs typeface="Times New Roman" panose="02020603050405020304" pitchFamily="18" charset="0"/>
              </a:rPr>
              <a:t> </a:t>
            </a:r>
            <a:r>
              <a:rPr lang="en-US" altLang="en-US" sz="2800" b="1" dirty="0" err="1">
                <a:solidFill>
                  <a:srgbClr val="3333CC"/>
                </a:solidFill>
                <a:latin typeface="Calibri" panose="020F0502020204030204"/>
                <a:cs typeface="Times New Roman" panose="02020603050405020304" pitchFamily="18" charset="0"/>
              </a:rPr>
              <a:t>duy</a:t>
            </a:r>
            <a:r>
              <a:rPr lang="en-US" altLang="en-US" sz="2800" b="1" dirty="0">
                <a:solidFill>
                  <a:srgbClr val="3333CC"/>
                </a:solidFill>
                <a:latin typeface="Calibri" panose="020F0502020204030204"/>
                <a:cs typeface="Times New Roman" panose="02020603050405020304" pitchFamily="18" charset="0"/>
              </a:rPr>
              <a:t> </a:t>
            </a:r>
            <a:r>
              <a:rPr lang="en-US" altLang="en-US" sz="2800" b="1" dirty="0" err="1">
                <a:solidFill>
                  <a:srgbClr val="3333CC"/>
                </a:solidFill>
                <a:latin typeface="Calibri" panose="020F0502020204030204"/>
                <a:cs typeface="Times New Roman" panose="02020603050405020304" pitchFamily="18" charset="0"/>
              </a:rPr>
              <a:t>vật</a:t>
            </a:r>
            <a:endParaRPr lang="en-US" altLang="en-US" sz="2800" b="1" dirty="0">
              <a:solidFill>
                <a:srgbClr val="3333CC"/>
              </a:solidFill>
              <a:latin typeface="Calibri" panose="020F0502020204030204"/>
              <a:cs typeface="Times New Roman" panose="02020603050405020304" pitchFamily="18" charset="0"/>
            </a:endParaRPr>
          </a:p>
        </p:txBody>
      </p:sp>
      <p:grpSp>
        <p:nvGrpSpPr>
          <p:cNvPr id="19" name="Group 21"/>
          <p:cNvGrpSpPr>
            <a:grpSpLocks/>
          </p:cNvGrpSpPr>
          <p:nvPr/>
        </p:nvGrpSpPr>
        <p:grpSpPr bwMode="auto">
          <a:xfrm flipV="1">
            <a:off x="2209798" y="1806886"/>
            <a:ext cx="6301681" cy="45719"/>
            <a:chOff x="-37" y="541"/>
            <a:chExt cx="3443" cy="5"/>
          </a:xfrm>
        </p:grpSpPr>
        <p:sp>
          <p:nvSpPr>
            <p:cNvPr id="20" name="Line 7"/>
            <p:cNvSpPr>
              <a:spLocks noChangeShapeType="1"/>
            </p:cNvSpPr>
            <p:nvPr/>
          </p:nvSpPr>
          <p:spPr bwMode="auto">
            <a:xfrm flipV="1">
              <a:off x="816" y="546"/>
              <a:ext cx="1574"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latin typeface="Calibri" panose="020F0502020204030204"/>
              </a:endParaRPr>
            </a:p>
          </p:txBody>
        </p:sp>
        <p:sp>
          <p:nvSpPr>
            <p:cNvPr id="21" name="Line 8"/>
            <p:cNvSpPr>
              <a:spLocks noChangeShapeType="1"/>
            </p:cNvSpPr>
            <p:nvPr/>
          </p:nvSpPr>
          <p:spPr bwMode="auto">
            <a:xfrm>
              <a:off x="-37" y="541"/>
              <a:ext cx="3443"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latin typeface="Calibri" panose="020F0502020204030204"/>
              </a:endParaRPr>
            </a:p>
          </p:txBody>
        </p:sp>
      </p:grpSp>
      <p:sp>
        <p:nvSpPr>
          <p:cNvPr id="22" name="Title 1"/>
          <p:cNvSpPr txBox="1">
            <a:spLocks noChangeArrowheads="1"/>
          </p:cNvSpPr>
          <p:nvPr/>
        </p:nvSpPr>
        <p:spPr bwMode="black">
          <a:xfrm>
            <a:off x="770033" y="2293851"/>
            <a:ext cx="6099442"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l"/>
            <a:r>
              <a:rPr lang="en-US" altLang="en-US" sz="2400" i="0" dirty="0">
                <a:solidFill>
                  <a:srgbClr val="660066"/>
                </a:solidFill>
                <a:latin typeface="Times New Roman" panose="02020603050405020304" pitchFamily="18" charset="0"/>
                <a:cs typeface="Times New Roman" panose="02020603050405020304" pitchFamily="18" charset="0"/>
              </a:rPr>
              <a:t>- </a:t>
            </a:r>
            <a:r>
              <a:rPr lang="en-US" altLang="en-US" sz="2400" i="0" dirty="0" err="1">
                <a:solidFill>
                  <a:srgbClr val="660066"/>
                </a:solidFill>
                <a:latin typeface="Times New Roman" panose="02020603050405020304" pitchFamily="18" charset="0"/>
                <a:cs typeface="Times New Roman" panose="02020603050405020304" pitchFamily="18" charset="0"/>
              </a:rPr>
              <a:t>Khái</a:t>
            </a:r>
            <a:r>
              <a:rPr lang="en-US" altLang="en-US" sz="2400" i="0" dirty="0">
                <a:solidFill>
                  <a:srgbClr val="660066"/>
                </a:solidFill>
                <a:latin typeface="Times New Roman" panose="02020603050405020304" pitchFamily="18" charset="0"/>
                <a:cs typeface="Times New Roman" panose="02020603050405020304" pitchFamily="18" charset="0"/>
              </a:rPr>
              <a:t> </a:t>
            </a:r>
            <a:r>
              <a:rPr lang="en-US" altLang="en-US" sz="2400" i="0" dirty="0" err="1">
                <a:solidFill>
                  <a:srgbClr val="660066"/>
                </a:solidFill>
                <a:latin typeface="Times New Roman" panose="02020603050405020304" pitchFamily="18" charset="0"/>
                <a:cs typeface="Times New Roman" panose="02020603050405020304" pitchFamily="18" charset="0"/>
              </a:rPr>
              <a:t>niệm</a:t>
            </a:r>
            <a:r>
              <a:rPr lang="en-US" altLang="en-US" sz="2400" i="0" dirty="0">
                <a:solidFill>
                  <a:srgbClr val="660066"/>
                </a:solidFill>
                <a:latin typeface="Times New Roman" panose="02020603050405020304" pitchFamily="18" charset="0"/>
                <a:cs typeface="Times New Roman" panose="02020603050405020304" pitchFamily="18" charset="0"/>
              </a:rPr>
              <a:t> </a:t>
            </a:r>
            <a:r>
              <a:rPr lang="en-US" altLang="en-US" sz="2400" i="0" dirty="0" err="1">
                <a:solidFill>
                  <a:srgbClr val="660066"/>
                </a:solidFill>
                <a:latin typeface="Times New Roman" panose="02020603050405020304" pitchFamily="18" charset="0"/>
                <a:cs typeface="Times New Roman" panose="02020603050405020304" pitchFamily="18" charset="0"/>
              </a:rPr>
              <a:t>biện</a:t>
            </a:r>
            <a:r>
              <a:rPr lang="en-US" altLang="en-US" sz="2400" i="0" dirty="0">
                <a:solidFill>
                  <a:srgbClr val="660066"/>
                </a:solidFill>
                <a:latin typeface="Times New Roman" panose="02020603050405020304" pitchFamily="18" charset="0"/>
                <a:cs typeface="Times New Roman" panose="02020603050405020304" pitchFamily="18" charset="0"/>
              </a:rPr>
              <a:t> </a:t>
            </a:r>
            <a:r>
              <a:rPr lang="en-US" altLang="en-US" sz="2400" i="0" dirty="0" err="1">
                <a:solidFill>
                  <a:srgbClr val="660066"/>
                </a:solidFill>
                <a:latin typeface="Times New Roman" panose="02020603050405020304" pitchFamily="18" charset="0"/>
                <a:cs typeface="Times New Roman" panose="02020603050405020304" pitchFamily="18" charset="0"/>
              </a:rPr>
              <a:t>chứng</a:t>
            </a:r>
            <a:r>
              <a:rPr lang="en-US" altLang="en-US" sz="2400" i="0" dirty="0">
                <a:solidFill>
                  <a:srgbClr val="660066"/>
                </a:solidFill>
                <a:latin typeface="Times New Roman" panose="02020603050405020304" pitchFamily="18" charset="0"/>
                <a:cs typeface="Times New Roman" panose="02020603050405020304" pitchFamily="18" charset="0"/>
              </a:rPr>
              <a:t>:</a:t>
            </a:r>
          </a:p>
        </p:txBody>
      </p:sp>
      <p:sp>
        <p:nvSpPr>
          <p:cNvPr id="23" name="Title 1"/>
          <p:cNvSpPr txBox="1">
            <a:spLocks noChangeArrowheads="1"/>
          </p:cNvSpPr>
          <p:nvPr/>
        </p:nvSpPr>
        <p:spPr bwMode="black">
          <a:xfrm>
            <a:off x="914398" y="1845836"/>
            <a:ext cx="7597081" cy="6125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2400" i="0" dirty="0">
                <a:solidFill>
                  <a:srgbClr val="CC0066"/>
                </a:solidFill>
                <a:latin typeface="Calibri" panose="020F0502020204030204"/>
                <a:cs typeface="Times New Roman" panose="02020603050405020304" pitchFamily="18" charset="0"/>
              </a:rPr>
              <a:t>a. </a:t>
            </a:r>
            <a:r>
              <a:rPr lang="en-US" altLang="en-US" sz="2400" i="0" dirty="0" err="1">
                <a:solidFill>
                  <a:srgbClr val="CC0066"/>
                </a:solidFill>
                <a:latin typeface="Calibri" panose="020F0502020204030204"/>
                <a:cs typeface="Times New Roman" panose="02020603050405020304" pitchFamily="18" charset="0"/>
              </a:rPr>
              <a:t>Biện</a:t>
            </a:r>
            <a:r>
              <a:rPr lang="en-US" altLang="en-US" sz="2400" i="0" dirty="0">
                <a:solidFill>
                  <a:srgbClr val="CC0066"/>
                </a:solidFill>
                <a:latin typeface="Calibri" panose="020F0502020204030204"/>
                <a:cs typeface="Times New Roman" panose="02020603050405020304" pitchFamily="18" charset="0"/>
              </a:rPr>
              <a:t> </a:t>
            </a:r>
            <a:r>
              <a:rPr lang="en-US" altLang="en-US" sz="2400" i="0" dirty="0" err="1">
                <a:solidFill>
                  <a:srgbClr val="CC0066"/>
                </a:solidFill>
                <a:latin typeface="Calibri" panose="020F0502020204030204"/>
                <a:cs typeface="Times New Roman" panose="02020603050405020304" pitchFamily="18" charset="0"/>
              </a:rPr>
              <a:t>chứng</a:t>
            </a:r>
            <a:r>
              <a:rPr lang="en-US" altLang="en-US" sz="2400" i="0" dirty="0">
                <a:solidFill>
                  <a:srgbClr val="CC0066"/>
                </a:solidFill>
                <a:latin typeface="Calibri" panose="020F0502020204030204"/>
                <a:cs typeface="Times New Roman" panose="02020603050405020304" pitchFamily="18" charset="0"/>
              </a:rPr>
              <a:t> </a:t>
            </a:r>
            <a:r>
              <a:rPr lang="en-US" altLang="en-US" sz="2400" i="0" dirty="0" err="1">
                <a:solidFill>
                  <a:srgbClr val="CC0066"/>
                </a:solidFill>
                <a:latin typeface="Calibri" panose="020F0502020204030204"/>
                <a:cs typeface="Times New Roman" panose="02020603050405020304" pitchFamily="18" charset="0"/>
              </a:rPr>
              <a:t>khách</a:t>
            </a:r>
            <a:r>
              <a:rPr lang="en-US" altLang="en-US" sz="2400" i="0" dirty="0">
                <a:solidFill>
                  <a:srgbClr val="CC0066"/>
                </a:solidFill>
                <a:latin typeface="Calibri" panose="020F0502020204030204"/>
                <a:cs typeface="Times New Roman" panose="02020603050405020304" pitchFamily="18" charset="0"/>
              </a:rPr>
              <a:t> </a:t>
            </a:r>
            <a:r>
              <a:rPr lang="en-US" altLang="en-US" sz="2400" i="0" dirty="0" err="1">
                <a:solidFill>
                  <a:srgbClr val="CC0066"/>
                </a:solidFill>
                <a:latin typeface="Calibri" panose="020F0502020204030204"/>
                <a:cs typeface="Times New Roman" panose="02020603050405020304" pitchFamily="18" charset="0"/>
              </a:rPr>
              <a:t>quan</a:t>
            </a:r>
            <a:r>
              <a:rPr lang="en-US" altLang="en-US" sz="2400" i="0" dirty="0">
                <a:solidFill>
                  <a:srgbClr val="CC0066"/>
                </a:solidFill>
                <a:latin typeface="Calibri" panose="020F0502020204030204"/>
                <a:cs typeface="Times New Roman" panose="02020603050405020304" pitchFamily="18" charset="0"/>
              </a:rPr>
              <a:t> </a:t>
            </a:r>
            <a:r>
              <a:rPr lang="en-US" altLang="en-US" sz="2400" i="0" dirty="0" err="1">
                <a:solidFill>
                  <a:srgbClr val="CC0066"/>
                </a:solidFill>
                <a:latin typeface="Calibri" panose="020F0502020204030204"/>
                <a:cs typeface="Times New Roman" panose="02020603050405020304" pitchFamily="18" charset="0"/>
              </a:rPr>
              <a:t>và</a:t>
            </a:r>
            <a:r>
              <a:rPr lang="en-US" altLang="en-US" sz="2400" i="0" dirty="0">
                <a:solidFill>
                  <a:srgbClr val="CC0066"/>
                </a:solidFill>
                <a:latin typeface="Calibri" panose="020F0502020204030204"/>
                <a:cs typeface="Times New Roman" panose="02020603050405020304" pitchFamily="18" charset="0"/>
              </a:rPr>
              <a:t> </a:t>
            </a:r>
            <a:r>
              <a:rPr lang="en-US" altLang="en-US" sz="2400" i="0" dirty="0" err="1">
                <a:solidFill>
                  <a:srgbClr val="CC0066"/>
                </a:solidFill>
                <a:latin typeface="Calibri" panose="020F0502020204030204"/>
                <a:cs typeface="Times New Roman" panose="02020603050405020304" pitchFamily="18" charset="0"/>
              </a:rPr>
              <a:t>biện</a:t>
            </a:r>
            <a:r>
              <a:rPr lang="en-US" altLang="en-US" sz="2400" i="0" dirty="0">
                <a:solidFill>
                  <a:srgbClr val="CC0066"/>
                </a:solidFill>
                <a:latin typeface="Calibri" panose="020F0502020204030204"/>
                <a:cs typeface="Times New Roman" panose="02020603050405020304" pitchFamily="18" charset="0"/>
              </a:rPr>
              <a:t> </a:t>
            </a:r>
            <a:r>
              <a:rPr lang="en-US" altLang="en-US" sz="2400" i="0" dirty="0" err="1">
                <a:solidFill>
                  <a:srgbClr val="CC0066"/>
                </a:solidFill>
                <a:latin typeface="Calibri" panose="020F0502020204030204"/>
                <a:cs typeface="Times New Roman" panose="02020603050405020304" pitchFamily="18" charset="0"/>
              </a:rPr>
              <a:t>chứng</a:t>
            </a:r>
            <a:r>
              <a:rPr lang="en-US" altLang="en-US" sz="2400" i="0" dirty="0">
                <a:solidFill>
                  <a:srgbClr val="CC0066"/>
                </a:solidFill>
                <a:latin typeface="Calibri" panose="020F0502020204030204"/>
                <a:cs typeface="Times New Roman" panose="02020603050405020304" pitchFamily="18" charset="0"/>
              </a:rPr>
              <a:t> </a:t>
            </a:r>
            <a:r>
              <a:rPr lang="en-US" altLang="en-US" sz="2400" i="0" dirty="0" err="1">
                <a:solidFill>
                  <a:srgbClr val="CC0066"/>
                </a:solidFill>
                <a:latin typeface="Calibri" panose="020F0502020204030204"/>
                <a:cs typeface="Times New Roman" panose="02020603050405020304" pitchFamily="18" charset="0"/>
              </a:rPr>
              <a:t>chủ</a:t>
            </a:r>
            <a:r>
              <a:rPr lang="en-US" altLang="en-US" sz="2400" i="0" dirty="0">
                <a:solidFill>
                  <a:srgbClr val="CC0066"/>
                </a:solidFill>
                <a:latin typeface="Calibri" panose="020F0502020204030204"/>
                <a:cs typeface="Times New Roman" panose="02020603050405020304" pitchFamily="18" charset="0"/>
              </a:rPr>
              <a:t> </a:t>
            </a:r>
            <a:r>
              <a:rPr lang="en-US" altLang="en-US" sz="2400" i="0" dirty="0" err="1">
                <a:solidFill>
                  <a:srgbClr val="CC0066"/>
                </a:solidFill>
                <a:latin typeface="Calibri" panose="020F0502020204030204"/>
                <a:cs typeface="Times New Roman" panose="02020603050405020304" pitchFamily="18" charset="0"/>
              </a:rPr>
              <a:t>quan</a:t>
            </a:r>
            <a:endParaRPr lang="en-US" altLang="en-US" sz="2400" i="0" dirty="0">
              <a:solidFill>
                <a:srgbClr val="CC0066"/>
              </a:solidFill>
              <a:latin typeface="Calibri" panose="020F0502020204030204"/>
              <a:cs typeface="Times New Roman" panose="02020603050405020304" pitchFamily="18" charset="0"/>
            </a:endParaRPr>
          </a:p>
        </p:txBody>
      </p:sp>
      <p:sp>
        <p:nvSpPr>
          <p:cNvPr id="24" name="Title 1"/>
          <p:cNvSpPr txBox="1">
            <a:spLocks noChangeArrowheads="1"/>
          </p:cNvSpPr>
          <p:nvPr/>
        </p:nvSpPr>
        <p:spPr bwMode="black">
          <a:xfrm>
            <a:off x="1006299" y="2978774"/>
            <a:ext cx="3421450" cy="30061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just" eaLnBrk="1" hangingPunct="1"/>
            <a:r>
              <a:rPr lang="en-US" sz="2400" i="0" dirty="0" err="1">
                <a:solidFill>
                  <a:srgbClr val="FF0000"/>
                </a:solidFill>
                <a:latin typeface="Calibri" panose="020F0502020204030204"/>
                <a:cs typeface="Times New Roman" panose="02020603050405020304" pitchFamily="18" charset="0"/>
              </a:rPr>
              <a:t>Biện</a:t>
            </a:r>
            <a:r>
              <a:rPr lang="en-US" sz="2400" i="0" dirty="0">
                <a:solidFill>
                  <a:srgbClr val="FF0000"/>
                </a:solidFill>
                <a:latin typeface="Calibri" panose="020F0502020204030204"/>
                <a:cs typeface="Times New Roman" panose="02020603050405020304" pitchFamily="18" charset="0"/>
              </a:rPr>
              <a:t> </a:t>
            </a:r>
            <a:r>
              <a:rPr lang="en-US" sz="2400" i="0" dirty="0" err="1">
                <a:solidFill>
                  <a:srgbClr val="FF0000"/>
                </a:solidFill>
                <a:latin typeface="Calibri" panose="020F0502020204030204"/>
                <a:cs typeface="Times New Roman" panose="02020603050405020304" pitchFamily="18" charset="0"/>
              </a:rPr>
              <a:t>chứng</a:t>
            </a:r>
            <a:r>
              <a:rPr lang="en-US" sz="2400" i="0" dirty="0">
                <a:solidFill>
                  <a:srgbClr val="FF0000"/>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dùng</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để</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chỉ</a:t>
            </a:r>
            <a:r>
              <a:rPr lang="en-US" sz="2400" b="0" i="0" dirty="0">
                <a:solidFill>
                  <a:srgbClr val="000099"/>
                </a:solidFill>
                <a:latin typeface="Calibri" panose="020F0502020204030204"/>
                <a:cs typeface="Times New Roman" panose="02020603050405020304" pitchFamily="18" charset="0"/>
              </a:rPr>
              <a:t> </a:t>
            </a:r>
            <a:r>
              <a:rPr lang="en-US" sz="2400" i="0" dirty="0" err="1">
                <a:solidFill>
                  <a:srgbClr val="FF00FF"/>
                </a:solidFill>
                <a:latin typeface="Calibri" panose="020F0502020204030204"/>
                <a:cs typeface="Times New Roman" panose="02020603050405020304" pitchFamily="18" charset="0"/>
              </a:rPr>
              <a:t>mối</a:t>
            </a:r>
            <a:r>
              <a:rPr lang="en-US" sz="2400" i="0" dirty="0">
                <a:solidFill>
                  <a:srgbClr val="FF00FF"/>
                </a:solidFill>
                <a:latin typeface="Calibri" panose="020F0502020204030204"/>
                <a:cs typeface="Times New Roman" panose="02020603050405020304" pitchFamily="18" charset="0"/>
              </a:rPr>
              <a:t> </a:t>
            </a:r>
            <a:r>
              <a:rPr lang="en-US" sz="2400" i="0" dirty="0" err="1">
                <a:solidFill>
                  <a:srgbClr val="FF00FF"/>
                </a:solidFill>
                <a:latin typeface="Calibri" panose="020F0502020204030204"/>
                <a:cs typeface="Times New Roman" panose="02020603050405020304" pitchFamily="18" charset="0"/>
              </a:rPr>
              <a:t>liên</a:t>
            </a:r>
            <a:r>
              <a:rPr lang="en-US" sz="2400" i="0" dirty="0">
                <a:solidFill>
                  <a:srgbClr val="FF00FF"/>
                </a:solidFill>
                <a:latin typeface="Calibri" panose="020F0502020204030204"/>
                <a:cs typeface="Times New Roman" panose="02020603050405020304" pitchFamily="18" charset="0"/>
              </a:rPr>
              <a:t> </a:t>
            </a:r>
            <a:r>
              <a:rPr lang="en-US" sz="2400" i="0" dirty="0" err="1">
                <a:solidFill>
                  <a:srgbClr val="FF00FF"/>
                </a:solidFill>
                <a:latin typeface="Calibri" panose="020F0502020204030204"/>
                <a:cs typeface="Times New Roman" panose="02020603050405020304" pitchFamily="18" charset="0"/>
              </a:rPr>
              <a:t>hệ</a:t>
            </a:r>
            <a:r>
              <a:rPr lang="en-US" sz="2400" i="0" dirty="0">
                <a:solidFill>
                  <a:srgbClr val="FF00FF"/>
                </a:solidFill>
                <a:latin typeface="Calibri" panose="020F0502020204030204"/>
                <a:cs typeface="Times New Roman" panose="02020603050405020304" pitchFamily="18" charset="0"/>
              </a:rPr>
              <a:t>, </a:t>
            </a:r>
            <a:r>
              <a:rPr lang="en-US" sz="2400" i="0" dirty="0" err="1">
                <a:solidFill>
                  <a:srgbClr val="FF00FF"/>
                </a:solidFill>
                <a:latin typeface="Calibri" panose="020F0502020204030204"/>
                <a:cs typeface="Times New Roman" panose="02020603050405020304" pitchFamily="18" charset="0"/>
              </a:rPr>
              <a:t>tương</a:t>
            </a:r>
            <a:r>
              <a:rPr lang="en-US" sz="2400" i="0" dirty="0">
                <a:solidFill>
                  <a:srgbClr val="FF00FF"/>
                </a:solidFill>
                <a:latin typeface="Calibri" panose="020F0502020204030204"/>
                <a:cs typeface="Times New Roman" panose="02020603050405020304" pitchFamily="18" charset="0"/>
              </a:rPr>
              <a:t> </a:t>
            </a:r>
            <a:r>
              <a:rPr lang="en-US" sz="2400" i="0" dirty="0" err="1">
                <a:solidFill>
                  <a:srgbClr val="FF00FF"/>
                </a:solidFill>
                <a:latin typeface="Calibri" panose="020F0502020204030204"/>
                <a:cs typeface="Times New Roman" panose="02020603050405020304" pitchFamily="18" charset="0"/>
              </a:rPr>
              <a:t>tác</a:t>
            </a:r>
            <a:r>
              <a:rPr lang="en-US" sz="2400" i="0" dirty="0">
                <a:solidFill>
                  <a:srgbClr val="FF00FF"/>
                </a:solidFill>
                <a:latin typeface="Calibri" panose="020F0502020204030204"/>
                <a:cs typeface="Times New Roman" panose="02020603050405020304" pitchFamily="18" charset="0"/>
              </a:rPr>
              <a:t>, </a:t>
            </a:r>
            <a:r>
              <a:rPr lang="en-US" sz="2400" i="0" dirty="0" err="1">
                <a:solidFill>
                  <a:srgbClr val="FF00FF"/>
                </a:solidFill>
                <a:latin typeface="Calibri" panose="020F0502020204030204"/>
                <a:cs typeface="Times New Roman" panose="02020603050405020304" pitchFamily="18" charset="0"/>
              </a:rPr>
              <a:t>chuyển</a:t>
            </a:r>
            <a:r>
              <a:rPr lang="en-US" sz="2400" i="0" dirty="0">
                <a:solidFill>
                  <a:srgbClr val="FF00FF"/>
                </a:solidFill>
                <a:latin typeface="Calibri" panose="020F0502020204030204"/>
                <a:cs typeface="Times New Roman" panose="02020603050405020304" pitchFamily="18" charset="0"/>
              </a:rPr>
              <a:t> </a:t>
            </a:r>
            <a:r>
              <a:rPr lang="en-US" sz="2400" i="0" dirty="0" err="1">
                <a:solidFill>
                  <a:srgbClr val="FF00FF"/>
                </a:solidFill>
                <a:latin typeface="Calibri" panose="020F0502020204030204"/>
                <a:cs typeface="Times New Roman" panose="02020603050405020304" pitchFamily="18" charset="0"/>
              </a:rPr>
              <a:t>hóa</a:t>
            </a:r>
            <a:r>
              <a:rPr lang="en-US" sz="2400" i="0" dirty="0">
                <a:solidFill>
                  <a:srgbClr val="FF00FF"/>
                </a:solidFill>
                <a:latin typeface="Calibri" panose="020F0502020204030204"/>
                <a:cs typeface="Times New Roman" panose="02020603050405020304" pitchFamily="18" charset="0"/>
              </a:rPr>
              <a:t> </a:t>
            </a:r>
            <a:r>
              <a:rPr lang="en-US" sz="2400" i="0" dirty="0" err="1">
                <a:solidFill>
                  <a:srgbClr val="FF00FF"/>
                </a:solidFill>
                <a:latin typeface="Calibri" panose="020F0502020204030204"/>
                <a:cs typeface="Times New Roman" panose="02020603050405020304" pitchFamily="18" charset="0"/>
              </a:rPr>
              <a:t>và</a:t>
            </a:r>
            <a:r>
              <a:rPr lang="en-US" sz="2400" i="0" dirty="0">
                <a:solidFill>
                  <a:srgbClr val="FF00FF"/>
                </a:solidFill>
                <a:latin typeface="Calibri" panose="020F0502020204030204"/>
                <a:cs typeface="Times New Roman" panose="02020603050405020304" pitchFamily="18" charset="0"/>
              </a:rPr>
              <a:t> </a:t>
            </a:r>
            <a:r>
              <a:rPr lang="en-US" sz="2400" i="0" dirty="0" err="1">
                <a:solidFill>
                  <a:srgbClr val="FF00FF"/>
                </a:solidFill>
                <a:latin typeface="Calibri" panose="020F0502020204030204"/>
                <a:cs typeface="Times New Roman" panose="02020603050405020304" pitchFamily="18" charset="0"/>
              </a:rPr>
              <a:t>vận</a:t>
            </a:r>
            <a:r>
              <a:rPr lang="en-US" sz="2400" i="0" dirty="0">
                <a:solidFill>
                  <a:srgbClr val="FF00FF"/>
                </a:solidFill>
                <a:latin typeface="Calibri" panose="020F0502020204030204"/>
                <a:cs typeface="Times New Roman" panose="02020603050405020304" pitchFamily="18" charset="0"/>
              </a:rPr>
              <a:t> </a:t>
            </a:r>
            <a:r>
              <a:rPr lang="en-US" sz="2400" i="0" dirty="0" err="1">
                <a:solidFill>
                  <a:srgbClr val="FF00FF"/>
                </a:solidFill>
                <a:latin typeface="Calibri" panose="020F0502020204030204"/>
                <a:cs typeface="Times New Roman" panose="02020603050405020304" pitchFamily="18" charset="0"/>
              </a:rPr>
              <a:t>động</a:t>
            </a:r>
            <a:r>
              <a:rPr lang="en-US" sz="2400" i="0" dirty="0">
                <a:solidFill>
                  <a:srgbClr val="FF00FF"/>
                </a:solidFill>
                <a:latin typeface="Calibri" panose="020F0502020204030204"/>
                <a:cs typeface="Times New Roman" panose="02020603050405020304" pitchFamily="18" charset="0"/>
              </a:rPr>
              <a:t>, </a:t>
            </a:r>
            <a:r>
              <a:rPr lang="en-US" sz="2400" i="0" dirty="0" err="1">
                <a:solidFill>
                  <a:srgbClr val="FF00FF"/>
                </a:solidFill>
                <a:latin typeface="Calibri" panose="020F0502020204030204"/>
                <a:cs typeface="Times New Roman" panose="02020603050405020304" pitchFamily="18" charset="0"/>
              </a:rPr>
              <a:t>phát</a:t>
            </a:r>
            <a:r>
              <a:rPr lang="en-US" sz="2400" i="0" dirty="0">
                <a:solidFill>
                  <a:srgbClr val="FF00FF"/>
                </a:solidFill>
                <a:latin typeface="Calibri" panose="020F0502020204030204"/>
                <a:cs typeface="Times New Roman" panose="02020603050405020304" pitchFamily="18" charset="0"/>
              </a:rPr>
              <a:t> </a:t>
            </a:r>
            <a:r>
              <a:rPr lang="en-US" sz="2400" i="0" dirty="0" err="1">
                <a:solidFill>
                  <a:srgbClr val="FF00FF"/>
                </a:solidFill>
                <a:latin typeface="Calibri" panose="020F0502020204030204"/>
                <a:cs typeface="Times New Roman" panose="02020603050405020304" pitchFamily="18" charset="0"/>
              </a:rPr>
              <a:t>triển</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theo</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quy</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luật</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của</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các</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sự</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vật</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hiện</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tượng</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quá</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trình</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trong</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tự</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nhiên</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xã</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hội</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và</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tư</a:t>
            </a:r>
            <a:r>
              <a:rPr lang="en-US" sz="2400" b="0" i="0" dirty="0">
                <a:solidFill>
                  <a:srgbClr val="000099"/>
                </a:solidFill>
                <a:latin typeface="Calibri" panose="020F0502020204030204"/>
                <a:cs typeface="Times New Roman" panose="02020603050405020304" pitchFamily="18" charset="0"/>
              </a:rPr>
              <a:t> </a:t>
            </a:r>
            <a:r>
              <a:rPr lang="en-US" sz="2400" b="0" i="0" dirty="0" err="1">
                <a:solidFill>
                  <a:srgbClr val="000099"/>
                </a:solidFill>
                <a:latin typeface="Calibri" panose="020F0502020204030204"/>
                <a:cs typeface="Times New Roman" panose="02020603050405020304" pitchFamily="18" charset="0"/>
              </a:rPr>
              <a:t>duy</a:t>
            </a:r>
            <a:r>
              <a:rPr lang="en-US" sz="2400" b="0" i="0" dirty="0">
                <a:solidFill>
                  <a:srgbClr val="000099"/>
                </a:solidFill>
                <a:latin typeface="Calibri" panose="020F0502020204030204"/>
                <a:cs typeface="Times New Roman" panose="02020603050405020304" pitchFamily="18" charset="0"/>
              </a:rPr>
              <a:t>.</a:t>
            </a:r>
          </a:p>
        </p:txBody>
      </p:sp>
      <p:grpSp>
        <p:nvGrpSpPr>
          <p:cNvPr id="25" name="Group 24"/>
          <p:cNvGrpSpPr>
            <a:grpSpLocks/>
          </p:cNvGrpSpPr>
          <p:nvPr/>
        </p:nvGrpSpPr>
        <p:grpSpPr bwMode="auto">
          <a:xfrm>
            <a:off x="4800599" y="2857414"/>
            <a:ext cx="4984610" cy="3248840"/>
            <a:chOff x="2245" y="1797"/>
            <a:chExt cx="3538" cy="2391"/>
          </a:xfrm>
        </p:grpSpPr>
        <p:grpSp>
          <p:nvGrpSpPr>
            <p:cNvPr id="26" name="Group 25"/>
            <p:cNvGrpSpPr>
              <a:grpSpLocks/>
            </p:cNvGrpSpPr>
            <p:nvPr/>
          </p:nvGrpSpPr>
          <p:grpSpPr bwMode="auto">
            <a:xfrm>
              <a:off x="3257" y="2480"/>
              <a:ext cx="1427" cy="958"/>
              <a:chOff x="2216" y="1760"/>
              <a:chExt cx="1361" cy="801"/>
            </a:xfrm>
          </p:grpSpPr>
          <p:sp>
            <p:nvSpPr>
              <p:cNvPr id="31" name="WordArt 22"/>
              <p:cNvSpPr>
                <a:spLocks noChangeArrowheads="1" noChangeShapeType="1" noTextEdit="1"/>
              </p:cNvSpPr>
              <p:nvPr/>
            </p:nvSpPr>
            <p:spPr bwMode="auto">
              <a:xfrm>
                <a:off x="2630" y="1866"/>
                <a:ext cx="728" cy="582"/>
              </a:xfrm>
              <a:prstGeom prst="rect">
                <a:avLst/>
              </a:prstGeom>
            </p:spPr>
            <p:txBody>
              <a:bodyPr wrap="none" fromWordArt="1">
                <a:prstTxWarp prst="textPlain">
                  <a:avLst>
                    <a:gd name="adj" fmla="val 50000"/>
                  </a:avLst>
                </a:prstTxWarp>
              </a:bodyPr>
              <a:lstStyle/>
              <a:p>
                <a:pPr fontAlgn="base">
                  <a:spcBef>
                    <a:spcPct val="0"/>
                  </a:spcBef>
                  <a:spcAft>
                    <a:spcPct val="0"/>
                  </a:spcAft>
                </a:pPr>
                <a:r>
                  <a:rPr lang="vi-VN" sz="3600" kern="10" dirty="0">
                    <a:ln w="9525">
                      <a:solidFill>
                        <a:srgbClr val="000000"/>
                      </a:solidFill>
                      <a:round/>
                      <a:headEnd/>
                      <a:tailEnd/>
                    </a:ln>
                    <a:solidFill>
                      <a:srgbClr val="FF0000"/>
                    </a:solidFill>
                    <a:latin typeface="Arial Đen"/>
                    <a:cs typeface="Arial" panose="020B0604020202020204" pitchFamily="34" charset="0"/>
                  </a:rPr>
                  <a:t>TẤT CẢ ĐỀU</a:t>
                </a:r>
              </a:p>
              <a:p>
                <a:pPr fontAlgn="base">
                  <a:spcBef>
                    <a:spcPct val="0"/>
                  </a:spcBef>
                  <a:spcAft>
                    <a:spcPct val="0"/>
                  </a:spcAft>
                </a:pPr>
                <a:r>
                  <a:rPr lang="vi-VN" sz="3600" kern="10" dirty="0">
                    <a:ln w="9525">
                      <a:solidFill>
                        <a:srgbClr val="000000"/>
                      </a:solidFill>
                      <a:round/>
                      <a:headEnd/>
                      <a:tailEnd/>
                    </a:ln>
                    <a:solidFill>
                      <a:srgbClr val="FF0000"/>
                    </a:solidFill>
                    <a:latin typeface="Arial Đen"/>
                    <a:cs typeface="Arial" panose="020B0604020202020204" pitchFamily="34" charset="0"/>
                  </a:rPr>
                  <a:t>TỒN TẠI TRONG</a:t>
                </a:r>
              </a:p>
              <a:p>
                <a:pPr algn="ctr" fontAlgn="base">
                  <a:spcBef>
                    <a:spcPct val="0"/>
                  </a:spcBef>
                  <a:spcAft>
                    <a:spcPct val="0"/>
                  </a:spcAft>
                </a:pPr>
                <a:r>
                  <a:rPr lang="vi-VN" sz="3600" kern="10" dirty="0">
                    <a:ln w="9525">
                      <a:solidFill>
                        <a:srgbClr val="000000"/>
                      </a:solidFill>
                      <a:round/>
                      <a:headEnd/>
                      <a:tailEnd/>
                    </a:ln>
                    <a:solidFill>
                      <a:srgbClr val="FF0000"/>
                    </a:solidFill>
                    <a:latin typeface="Arial Đen"/>
                    <a:cs typeface="Arial" panose="020B0604020202020204" pitchFamily="34" charset="0"/>
                  </a:rPr>
                  <a:t>SỰ RÀNG BUỘC, </a:t>
                </a:r>
              </a:p>
              <a:p>
                <a:pPr fontAlgn="base">
                  <a:spcBef>
                    <a:spcPct val="0"/>
                  </a:spcBef>
                  <a:spcAft>
                    <a:spcPct val="0"/>
                  </a:spcAft>
                </a:pPr>
                <a:r>
                  <a:rPr lang="vi-VN" sz="3600" kern="10" dirty="0">
                    <a:ln w="9525">
                      <a:solidFill>
                        <a:srgbClr val="000000"/>
                      </a:solidFill>
                      <a:round/>
                      <a:headEnd/>
                      <a:tailEnd/>
                    </a:ln>
                    <a:solidFill>
                      <a:srgbClr val="FF0000"/>
                    </a:solidFill>
                    <a:latin typeface="Arial Đen"/>
                    <a:cs typeface="Arial" panose="020B0604020202020204" pitchFamily="34" charset="0"/>
                  </a:rPr>
                  <a:t>TƯƠNG TÁC </a:t>
                </a:r>
              </a:p>
              <a:p>
                <a:pPr fontAlgn="base">
                  <a:spcBef>
                    <a:spcPct val="0"/>
                  </a:spcBef>
                  <a:spcAft>
                    <a:spcPct val="0"/>
                  </a:spcAft>
                </a:pPr>
                <a:r>
                  <a:rPr lang="vi-VN" sz="3600" kern="10" dirty="0">
                    <a:ln w="9525">
                      <a:solidFill>
                        <a:srgbClr val="000000"/>
                      </a:solidFill>
                      <a:round/>
                      <a:headEnd/>
                      <a:tailEnd/>
                    </a:ln>
                    <a:solidFill>
                      <a:srgbClr val="FF0000"/>
                    </a:solidFill>
                    <a:latin typeface="Arial Đen"/>
                    <a:cs typeface="Arial" panose="020B0604020202020204" pitchFamily="34" charset="0"/>
                  </a:rPr>
                  <a:t>VÀ BIẾN ĐỔI</a:t>
                </a:r>
                <a:endParaRPr lang="en-US" sz="3600" kern="10" dirty="0">
                  <a:ln w="9525">
                    <a:solidFill>
                      <a:srgbClr val="000000"/>
                    </a:solidFill>
                    <a:round/>
                    <a:headEnd/>
                    <a:tailEnd/>
                  </a:ln>
                  <a:solidFill>
                    <a:srgbClr val="FF0000"/>
                  </a:solidFill>
                  <a:latin typeface="Arial Đen"/>
                  <a:cs typeface="Arial" panose="020B0604020202020204" pitchFamily="34" charset="0"/>
                </a:endParaRPr>
              </a:p>
            </p:txBody>
          </p:sp>
          <p:sp>
            <p:nvSpPr>
              <p:cNvPr id="32" name="Arc 23"/>
              <p:cNvSpPr>
                <a:spLocks/>
              </p:cNvSpPr>
              <p:nvPr/>
            </p:nvSpPr>
            <p:spPr bwMode="auto">
              <a:xfrm>
                <a:off x="2216" y="1760"/>
                <a:ext cx="1361" cy="801"/>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10565"/>
                      <a:pt x="8316" y="1305"/>
                      <a:pt x="19287" y="124"/>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10565"/>
                      <a:pt x="8316" y="1305"/>
                      <a:pt x="19287" y="124"/>
                    </a:cubicBezTo>
                    <a:lnTo>
                      <a:pt x="21600" y="21600"/>
                    </a:lnTo>
                    <a:lnTo>
                      <a:pt x="21599" y="0"/>
                    </a:lnTo>
                    <a:close/>
                  </a:path>
                </a:pathLst>
              </a:custGeom>
              <a:noFill/>
              <a:ln w="9525">
                <a:solidFill>
                  <a:srgbClr val="C0504D"/>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defRPr/>
                </a:pPr>
                <a:endParaRPr lang="en-US" kern="0">
                  <a:solidFill>
                    <a:sysClr val="windowText" lastClr="000000"/>
                  </a:solidFill>
                  <a:latin typeface="Times New Roman" panose="02020603050405020304" pitchFamily="18" charset="0"/>
                </a:endParaRPr>
              </a:p>
            </p:txBody>
          </p:sp>
        </p:grpSp>
        <p:pic>
          <p:nvPicPr>
            <p:cNvPr id="27" name="Picture 24" descr="3D-70 Ng Chi Thanh (16)"/>
            <p:cNvPicPr>
              <a:picLocks noChangeAspect="1" noChangeArrowheads="1"/>
            </p:cNvPicPr>
            <p:nvPr/>
          </p:nvPicPr>
          <p:blipFill>
            <a:blip r:embed="rId3"/>
            <a:srcRect b="8772"/>
            <a:stretch>
              <a:fillRect/>
            </a:stretch>
          </p:blipFill>
          <p:spPr bwMode="auto">
            <a:xfrm>
              <a:off x="2245" y="1797"/>
              <a:ext cx="1229" cy="1091"/>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 name="Picture 25" descr="Thien nhien-CM 70 Ng Chi Thanh (8)"/>
            <p:cNvPicPr>
              <a:picLocks noChangeAspect="1" noChangeArrowheads="1"/>
            </p:cNvPicPr>
            <p:nvPr/>
          </p:nvPicPr>
          <p:blipFill>
            <a:blip r:embed="rId4"/>
            <a:srcRect/>
            <a:stretch>
              <a:fillRect/>
            </a:stretch>
          </p:blipFill>
          <p:spPr bwMode="auto">
            <a:xfrm>
              <a:off x="4332" y="1797"/>
              <a:ext cx="1451" cy="989"/>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 name="Picture 26" descr="VP1"/>
            <p:cNvPicPr>
              <a:picLocks noChangeAspect="1" noChangeArrowheads="1"/>
            </p:cNvPicPr>
            <p:nvPr/>
          </p:nvPicPr>
          <p:blipFill>
            <a:blip r:embed="rId5"/>
            <a:srcRect/>
            <a:stretch>
              <a:fillRect/>
            </a:stretch>
          </p:blipFill>
          <p:spPr bwMode="auto">
            <a:xfrm>
              <a:off x="4332" y="3281"/>
              <a:ext cx="1451" cy="907"/>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 name="Picture 27" descr="nong dan Vn thu hoach lua"/>
            <p:cNvPicPr>
              <a:picLocks noChangeAspect="1" noChangeArrowheads="1"/>
            </p:cNvPicPr>
            <p:nvPr/>
          </p:nvPicPr>
          <p:blipFill>
            <a:blip r:embed="rId6">
              <a:lum contrast="12000"/>
            </a:blip>
            <a:srcRect/>
            <a:stretch>
              <a:fillRect/>
            </a:stretch>
          </p:blipFill>
          <p:spPr bwMode="auto">
            <a:xfrm>
              <a:off x="2245" y="3249"/>
              <a:ext cx="1360" cy="931"/>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3"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428149632"/>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86125"/>
            <a:ext cx="6343650" cy="3571875"/>
          </a:xfrm>
          <a:prstGeom prst="rect">
            <a:avLst/>
          </a:prstGeom>
        </p:spPr>
      </p:pic>
      <p:sp>
        <p:nvSpPr>
          <p:cNvPr id="15" name="Freeform: Shape 7"/>
          <p:cNvSpPr/>
          <p:nvPr/>
        </p:nvSpPr>
        <p:spPr>
          <a:xfrm>
            <a:off x="3185244" y="3618303"/>
            <a:ext cx="1254946" cy="1672390"/>
          </a:xfrm>
          <a:custGeom>
            <a:avLst/>
            <a:gdLst>
              <a:gd name="connsiteX0" fmla="*/ 0 w 3057787"/>
              <a:gd name="connsiteY0" fmla="*/ 152889 h 1528893"/>
              <a:gd name="connsiteX1" fmla="*/ 152889 w 3057787"/>
              <a:gd name="connsiteY1" fmla="*/ 0 h 1528893"/>
              <a:gd name="connsiteX2" fmla="*/ 2904898 w 3057787"/>
              <a:gd name="connsiteY2" fmla="*/ 0 h 1528893"/>
              <a:gd name="connsiteX3" fmla="*/ 3057787 w 3057787"/>
              <a:gd name="connsiteY3" fmla="*/ 152889 h 1528893"/>
              <a:gd name="connsiteX4" fmla="*/ 3057787 w 3057787"/>
              <a:gd name="connsiteY4" fmla="*/ 1376004 h 1528893"/>
              <a:gd name="connsiteX5" fmla="*/ 2904898 w 3057787"/>
              <a:gd name="connsiteY5" fmla="*/ 1528893 h 1528893"/>
              <a:gd name="connsiteX6" fmla="*/ 152889 w 3057787"/>
              <a:gd name="connsiteY6" fmla="*/ 1528893 h 1528893"/>
              <a:gd name="connsiteX7" fmla="*/ 0 w 3057787"/>
              <a:gd name="connsiteY7" fmla="*/ 1376004 h 1528893"/>
              <a:gd name="connsiteX8" fmla="*/ 0 w 3057787"/>
              <a:gd name="connsiteY8" fmla="*/ 152889 h 152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7787" h="1528893">
                <a:moveTo>
                  <a:pt x="0" y="152889"/>
                </a:moveTo>
                <a:cubicBezTo>
                  <a:pt x="0" y="68451"/>
                  <a:pt x="68451" y="0"/>
                  <a:pt x="152889" y="0"/>
                </a:cubicBezTo>
                <a:lnTo>
                  <a:pt x="2904898" y="0"/>
                </a:lnTo>
                <a:cubicBezTo>
                  <a:pt x="2989336" y="0"/>
                  <a:pt x="3057787" y="68451"/>
                  <a:pt x="3057787" y="152889"/>
                </a:cubicBezTo>
                <a:lnTo>
                  <a:pt x="3057787" y="1376004"/>
                </a:lnTo>
                <a:cubicBezTo>
                  <a:pt x="3057787" y="1460442"/>
                  <a:pt x="2989336" y="1528893"/>
                  <a:pt x="2904898" y="1528893"/>
                </a:cubicBezTo>
                <a:lnTo>
                  <a:pt x="152889" y="1528893"/>
                </a:lnTo>
                <a:cubicBezTo>
                  <a:pt x="68451" y="1528893"/>
                  <a:pt x="0" y="1460442"/>
                  <a:pt x="0" y="1376004"/>
                </a:cubicBezTo>
                <a:lnTo>
                  <a:pt x="0" y="152889"/>
                </a:lnTo>
                <a:close/>
              </a:path>
            </a:pathLst>
          </a:custGeom>
          <a:solidFill>
            <a:srgbClr val="FF0066"/>
          </a:solidFill>
          <a:ln>
            <a:noFill/>
          </a:ln>
          <a:effectLst/>
        </p:spPr>
        <p:txBody>
          <a:bodyPr lIns="62560" tIns="62560" rIns="62560" bIns="62560" spcCol="1270" anchor="ctr"/>
          <a:lstStyle/>
          <a:p>
            <a:pPr algn="ctr" defTabSz="1244600">
              <a:lnSpc>
                <a:spcPct val="90000"/>
              </a:lnSpc>
              <a:spcBef>
                <a:spcPct val="0"/>
              </a:spcBef>
              <a:spcAft>
                <a:spcPct val="35000"/>
              </a:spcAft>
              <a:defRPr/>
            </a:pPr>
            <a:r>
              <a:rPr lang="en-US" sz="2800" b="1" kern="0" dirty="0" err="1">
                <a:solidFill>
                  <a:srgbClr val="FFFFFF"/>
                </a:solidFill>
                <a:latin typeface="Arial"/>
                <a:ea typeface="Tahoma" pitchFamily="34" charset="0"/>
                <a:cs typeface="Times New Roman" pitchFamily="18" charset="0"/>
              </a:rPr>
              <a:t>Phân</a:t>
            </a:r>
            <a:r>
              <a:rPr lang="en-US" sz="2800" b="1" kern="0" dirty="0">
                <a:solidFill>
                  <a:srgbClr val="FFFFFF"/>
                </a:solidFill>
                <a:latin typeface="Arial"/>
                <a:ea typeface="Tahoma" pitchFamily="34" charset="0"/>
                <a:cs typeface="Times New Roman" pitchFamily="18" charset="0"/>
              </a:rPr>
              <a:t> </a:t>
            </a:r>
            <a:r>
              <a:rPr lang="en-US" sz="2800" b="1" kern="0" dirty="0" err="1">
                <a:solidFill>
                  <a:srgbClr val="FFFFFF"/>
                </a:solidFill>
                <a:latin typeface="Arial"/>
                <a:ea typeface="Tahoma" pitchFamily="34" charset="0"/>
                <a:cs typeface="Times New Roman" pitchFamily="18" charset="0"/>
              </a:rPr>
              <a:t>loại</a:t>
            </a:r>
            <a:endParaRPr lang="en-US" sz="2800" b="1" kern="0" dirty="0">
              <a:solidFill>
                <a:srgbClr val="FFFFFF"/>
              </a:solidFill>
              <a:latin typeface="Arial"/>
            </a:endParaRPr>
          </a:p>
        </p:txBody>
      </p:sp>
      <p:grpSp>
        <p:nvGrpSpPr>
          <p:cNvPr id="16" name="Group 15"/>
          <p:cNvGrpSpPr/>
          <p:nvPr/>
        </p:nvGrpSpPr>
        <p:grpSpPr>
          <a:xfrm>
            <a:off x="4273745" y="2000950"/>
            <a:ext cx="7467600" cy="4724481"/>
            <a:chOff x="962526" y="1489074"/>
            <a:chExt cx="10302280" cy="4952836"/>
          </a:xfrm>
          <a:solidFill>
            <a:srgbClr val="963334"/>
          </a:solidFill>
        </p:grpSpPr>
        <p:sp>
          <p:nvSpPr>
            <p:cNvPr id="17" name="Freeform: Shape 13"/>
            <p:cNvSpPr/>
            <p:nvPr/>
          </p:nvSpPr>
          <p:spPr>
            <a:xfrm>
              <a:off x="2056883" y="4197185"/>
              <a:ext cx="1454931" cy="2244725"/>
            </a:xfrm>
            <a:custGeom>
              <a:avLst/>
              <a:gdLst>
                <a:gd name="connsiteX0" fmla="*/ 0 w 3057787"/>
                <a:gd name="connsiteY0" fmla="*/ 152889 h 1528893"/>
                <a:gd name="connsiteX1" fmla="*/ 152889 w 3057787"/>
                <a:gd name="connsiteY1" fmla="*/ 0 h 1528893"/>
                <a:gd name="connsiteX2" fmla="*/ 2904898 w 3057787"/>
                <a:gd name="connsiteY2" fmla="*/ 0 h 1528893"/>
                <a:gd name="connsiteX3" fmla="*/ 3057787 w 3057787"/>
                <a:gd name="connsiteY3" fmla="*/ 152889 h 1528893"/>
                <a:gd name="connsiteX4" fmla="*/ 3057787 w 3057787"/>
                <a:gd name="connsiteY4" fmla="*/ 1376004 h 1528893"/>
                <a:gd name="connsiteX5" fmla="*/ 2904898 w 3057787"/>
                <a:gd name="connsiteY5" fmla="*/ 1528893 h 1528893"/>
                <a:gd name="connsiteX6" fmla="*/ 152889 w 3057787"/>
                <a:gd name="connsiteY6" fmla="*/ 1528893 h 1528893"/>
                <a:gd name="connsiteX7" fmla="*/ 0 w 3057787"/>
                <a:gd name="connsiteY7" fmla="*/ 1376004 h 1528893"/>
                <a:gd name="connsiteX8" fmla="*/ 0 w 3057787"/>
                <a:gd name="connsiteY8" fmla="*/ 152889 h 152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7787" h="1528893">
                  <a:moveTo>
                    <a:pt x="0" y="152889"/>
                  </a:moveTo>
                  <a:cubicBezTo>
                    <a:pt x="0" y="68451"/>
                    <a:pt x="68451" y="0"/>
                    <a:pt x="152889" y="0"/>
                  </a:cubicBezTo>
                  <a:lnTo>
                    <a:pt x="2904898" y="0"/>
                  </a:lnTo>
                  <a:cubicBezTo>
                    <a:pt x="2989336" y="0"/>
                    <a:pt x="3057787" y="68451"/>
                    <a:pt x="3057787" y="152889"/>
                  </a:cubicBezTo>
                  <a:lnTo>
                    <a:pt x="3057787" y="1376004"/>
                  </a:lnTo>
                  <a:cubicBezTo>
                    <a:pt x="3057787" y="1460442"/>
                    <a:pt x="2989336" y="1528893"/>
                    <a:pt x="2904898" y="1528893"/>
                  </a:cubicBezTo>
                  <a:lnTo>
                    <a:pt x="152889" y="1528893"/>
                  </a:lnTo>
                  <a:cubicBezTo>
                    <a:pt x="68451" y="1528893"/>
                    <a:pt x="0" y="1460442"/>
                    <a:pt x="0" y="1376004"/>
                  </a:cubicBezTo>
                  <a:lnTo>
                    <a:pt x="0" y="152889"/>
                  </a:lnTo>
                  <a:close/>
                </a:path>
              </a:pathLst>
            </a:custGeom>
            <a:solidFill>
              <a:srgbClr val="008000"/>
            </a:solidFill>
            <a:ln w="25400" cap="flat" cmpd="sng" algn="ctr">
              <a:solidFill>
                <a:schemeClr val="bg1"/>
              </a:solidFill>
              <a:prstDash val="solid"/>
            </a:ln>
            <a:effectLst/>
          </p:spPr>
          <p:txBody>
            <a:bodyPr lIns="62560" tIns="62560" rIns="62560" bIns="62560" spcCol="1270" anchor="ctr"/>
            <a:lstStyle/>
            <a:p>
              <a:pPr marL="0" marR="0" lvl="0" indent="0" algn="ctr" defTabSz="1244600" eaLnBrk="1" fontAlgn="auto" latinLnBrk="0" hangingPunct="1">
                <a:lnSpc>
                  <a:spcPct val="90000"/>
                </a:lnSpc>
                <a:spcBef>
                  <a:spcPct val="0"/>
                </a:spcBef>
                <a:spcAft>
                  <a:spcPct val="35000"/>
                </a:spcAft>
                <a:buClrTx/>
                <a:buSzTx/>
                <a:buFontTx/>
                <a:buNone/>
                <a:tabLst/>
                <a:defRPr/>
              </a:pP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Biện</a:t>
              </a:r>
              <a:r>
                <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chứng</a:t>
              </a:r>
              <a:r>
                <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chủ</a:t>
              </a:r>
              <a:r>
                <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quan</a:t>
              </a:r>
              <a:endPar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8" name="Freeform: Shape 10"/>
            <p:cNvSpPr/>
            <p:nvPr/>
          </p:nvSpPr>
          <p:spPr>
            <a:xfrm>
              <a:off x="3695784" y="1497304"/>
              <a:ext cx="4223071" cy="2243137"/>
            </a:xfrm>
            <a:custGeom>
              <a:avLst/>
              <a:gdLst>
                <a:gd name="connsiteX0" fmla="*/ 0 w 3057787"/>
                <a:gd name="connsiteY0" fmla="*/ 152889 h 1528893"/>
                <a:gd name="connsiteX1" fmla="*/ 152889 w 3057787"/>
                <a:gd name="connsiteY1" fmla="*/ 0 h 1528893"/>
                <a:gd name="connsiteX2" fmla="*/ 2904898 w 3057787"/>
                <a:gd name="connsiteY2" fmla="*/ 0 h 1528893"/>
                <a:gd name="connsiteX3" fmla="*/ 3057787 w 3057787"/>
                <a:gd name="connsiteY3" fmla="*/ 152889 h 1528893"/>
                <a:gd name="connsiteX4" fmla="*/ 3057787 w 3057787"/>
                <a:gd name="connsiteY4" fmla="*/ 1376004 h 1528893"/>
                <a:gd name="connsiteX5" fmla="*/ 2904898 w 3057787"/>
                <a:gd name="connsiteY5" fmla="*/ 1528893 h 1528893"/>
                <a:gd name="connsiteX6" fmla="*/ 152889 w 3057787"/>
                <a:gd name="connsiteY6" fmla="*/ 1528893 h 1528893"/>
                <a:gd name="connsiteX7" fmla="*/ 0 w 3057787"/>
                <a:gd name="connsiteY7" fmla="*/ 1376004 h 1528893"/>
                <a:gd name="connsiteX8" fmla="*/ 0 w 3057787"/>
                <a:gd name="connsiteY8" fmla="*/ 152889 h 152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7787" h="1528893">
                  <a:moveTo>
                    <a:pt x="0" y="152889"/>
                  </a:moveTo>
                  <a:cubicBezTo>
                    <a:pt x="0" y="68451"/>
                    <a:pt x="68451" y="0"/>
                    <a:pt x="152889" y="0"/>
                  </a:cubicBezTo>
                  <a:lnTo>
                    <a:pt x="2904898" y="0"/>
                  </a:lnTo>
                  <a:cubicBezTo>
                    <a:pt x="2989336" y="0"/>
                    <a:pt x="3057787" y="68451"/>
                    <a:pt x="3057787" y="152889"/>
                  </a:cubicBezTo>
                  <a:lnTo>
                    <a:pt x="3057787" y="1376004"/>
                  </a:lnTo>
                  <a:cubicBezTo>
                    <a:pt x="3057787" y="1460442"/>
                    <a:pt x="2989336" y="1528893"/>
                    <a:pt x="2904898" y="1528893"/>
                  </a:cubicBezTo>
                  <a:lnTo>
                    <a:pt x="152889" y="1528893"/>
                  </a:lnTo>
                  <a:cubicBezTo>
                    <a:pt x="68451" y="1528893"/>
                    <a:pt x="0" y="1460442"/>
                    <a:pt x="0" y="1376004"/>
                  </a:cubicBezTo>
                  <a:lnTo>
                    <a:pt x="0" y="152889"/>
                  </a:lnTo>
                  <a:close/>
                </a:path>
              </a:pathLst>
            </a:custGeom>
            <a:solidFill>
              <a:srgbClr val="FFFFFF"/>
            </a:solidFill>
            <a:ln w="25400" cap="flat" cmpd="sng" algn="ctr">
              <a:solidFill>
                <a:srgbClr val="D89F39"/>
              </a:solidFill>
              <a:prstDash val="solid"/>
            </a:ln>
            <a:effectLst/>
          </p:spPr>
          <p:txBody>
            <a:bodyPr lIns="62560" tIns="62560" rIns="62560" bIns="62560" spcCol="1270" anchor="ctr"/>
            <a:lstStyle/>
            <a:p>
              <a:pPr marL="0" marR="0" lvl="0" indent="0" algn="ctr" defTabSz="1244600" eaLnBrk="1" fontAlgn="auto" latinLnBrk="0" hangingPunct="1">
                <a:lnSpc>
                  <a:spcPct val="90000"/>
                </a:lnSpc>
                <a:spcBef>
                  <a:spcPct val="0"/>
                </a:spcBef>
                <a:spcAft>
                  <a:spcPct val="35000"/>
                </a:spcAft>
                <a:buClrTx/>
                <a:buSzTx/>
                <a:buFontTx/>
                <a:buNone/>
                <a:tabLst/>
                <a:defRPr/>
              </a:pPr>
              <a:r>
                <a:rPr kumimoji="0" lang="en-US" sz="2000" b="0" i="0" strike="noStrike" kern="0" cap="none" spc="0" normalizeH="0" baseline="0" noProof="0" dirty="0" err="1">
                  <a:ln>
                    <a:noFill/>
                  </a:ln>
                  <a:solidFill>
                    <a:srgbClr val="000099"/>
                  </a:solidFill>
                  <a:effectLst/>
                  <a:uLnTx/>
                  <a:uFillTx/>
                  <a:latin typeface="Arial" panose="020B0604020202020204" pitchFamily="34" charset="0"/>
                  <a:cs typeface="Arial" panose="020B0604020202020204" pitchFamily="34" charset="0"/>
                </a:rPr>
                <a:t>Là</a:t>
              </a:r>
              <a:r>
                <a:rPr kumimoji="0" lang="en-US" sz="2000" b="0" i="0" strike="noStrike" kern="0" cap="none" spc="0" normalizeH="0" baseline="0" noProof="0" dirty="0">
                  <a:ln>
                    <a:noFill/>
                  </a:ln>
                  <a:solidFill>
                    <a:srgbClr val="000099"/>
                  </a:solidFill>
                  <a:effectLst/>
                  <a:uLnTx/>
                  <a:uFillTx/>
                  <a:latin typeface="Arial" panose="020B0604020202020204"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cs typeface="Arial" panose="020B0604020202020204" pitchFamily="34" charset="0"/>
                </a:rPr>
                <a:t>khái</a:t>
              </a:r>
              <a:r>
                <a:rPr kumimoji="0" lang="en-US" sz="2000" b="0" i="0" strike="noStrike" kern="0" cap="none" spc="0" normalizeH="0" baseline="0" noProof="0" dirty="0">
                  <a:ln>
                    <a:noFill/>
                  </a:ln>
                  <a:solidFill>
                    <a:srgbClr val="000099"/>
                  </a:solidFill>
                  <a:effectLst/>
                  <a:uLnTx/>
                  <a:uFillTx/>
                  <a:latin typeface="Arial" panose="020B0604020202020204"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cs typeface="Arial" panose="020B0604020202020204" pitchFamily="34" charset="0"/>
                </a:rPr>
                <a:t>niệm</a:t>
              </a:r>
              <a:r>
                <a:rPr kumimoji="0" lang="en-US" sz="2000" b="0" i="0" strike="noStrike" kern="0" cap="none" spc="0" normalizeH="0" baseline="0" noProof="0" dirty="0">
                  <a:ln>
                    <a:noFill/>
                  </a:ln>
                  <a:solidFill>
                    <a:srgbClr val="000099"/>
                  </a:solidFill>
                  <a:effectLst/>
                  <a:uLnTx/>
                  <a:uFillTx/>
                  <a:latin typeface="Arial" panose="020B0604020202020204"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cs typeface="Arial" panose="020B0604020202020204" pitchFamily="34" charset="0"/>
                </a:rPr>
                <a:t>dùng</a:t>
              </a:r>
              <a:r>
                <a:rPr kumimoji="0" lang="en-US" sz="2000" b="0" i="0" strike="noStrike" kern="0" cap="none" spc="0" normalizeH="0" baseline="0" noProof="0" dirty="0">
                  <a:ln>
                    <a:noFill/>
                  </a:ln>
                  <a:solidFill>
                    <a:srgbClr val="000099"/>
                  </a:solidFill>
                  <a:effectLst/>
                  <a:uLnTx/>
                  <a:uFillTx/>
                  <a:latin typeface="Arial" panose="020B0604020202020204"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cs typeface="Arial" panose="020B0604020202020204" pitchFamily="34" charset="0"/>
                </a:rPr>
                <a:t>để</a:t>
              </a:r>
              <a:r>
                <a:rPr kumimoji="0" lang="en-US" sz="2000" b="0" i="0" strike="noStrike" kern="0" cap="none" spc="0" normalizeH="0" baseline="0" noProof="0" dirty="0">
                  <a:ln>
                    <a:noFill/>
                  </a:ln>
                  <a:solidFill>
                    <a:srgbClr val="000099"/>
                  </a:solidFill>
                  <a:effectLst/>
                  <a:uLnTx/>
                  <a:uFillTx/>
                  <a:latin typeface="Arial" panose="020B0604020202020204"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cs typeface="Arial" panose="020B0604020202020204" pitchFamily="34" charset="0"/>
                </a:rPr>
                <a:t>chỉ</a:t>
              </a:r>
              <a:r>
                <a:rPr kumimoji="0" lang="en-US" sz="2000" b="0" i="0" strike="noStrike" kern="0" cap="none" spc="0" normalizeH="0" baseline="0" noProof="0" dirty="0">
                  <a:ln>
                    <a:noFill/>
                  </a:ln>
                  <a:solidFill>
                    <a:srgbClr val="000099"/>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biện</a:t>
              </a:r>
              <a:r>
                <a:rPr kumimoji="0" lang="en-US" sz="2000" b="1" i="0" strike="noStrike" kern="0" cap="none" spc="0" normalizeH="0" baseline="0" noProof="0" dirty="0">
                  <a:ln>
                    <a:noFill/>
                  </a:ln>
                  <a:solidFill>
                    <a:srgbClr val="0066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chứng</a:t>
              </a:r>
              <a:r>
                <a:rPr kumimoji="0" lang="en-US" sz="2000" b="1" i="0" strike="noStrike" kern="0" cap="none" spc="0" normalizeH="0" baseline="0" noProof="0" dirty="0">
                  <a:ln>
                    <a:noFill/>
                  </a:ln>
                  <a:solidFill>
                    <a:srgbClr val="0066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của</a:t>
              </a:r>
              <a:r>
                <a:rPr kumimoji="0" lang="en-US" sz="2000" b="1" i="0" strike="noStrike" kern="0" cap="none" spc="0" normalizeH="0" baseline="0" noProof="0" dirty="0">
                  <a:ln>
                    <a:noFill/>
                  </a:ln>
                  <a:solidFill>
                    <a:srgbClr val="0066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bản</a:t>
              </a:r>
              <a:r>
                <a:rPr kumimoji="0" lang="en-US" sz="2000" b="1" i="0" strike="noStrike" kern="0" cap="none" spc="0" normalizeH="0" baseline="0" noProof="0" dirty="0">
                  <a:ln>
                    <a:noFill/>
                  </a:ln>
                  <a:solidFill>
                    <a:srgbClr val="0066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thân</a:t>
              </a:r>
              <a:r>
                <a:rPr kumimoji="0" lang="en-US" sz="2000" b="1" i="0" strike="noStrike" kern="0" cap="none" spc="0" normalizeH="0" baseline="0" noProof="0" dirty="0">
                  <a:ln>
                    <a:noFill/>
                  </a:ln>
                  <a:solidFill>
                    <a:srgbClr val="0066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thế</a:t>
              </a:r>
              <a:r>
                <a:rPr kumimoji="0" lang="en-US" sz="2000" b="1" i="0" strike="noStrike" kern="0" cap="none" spc="0" normalizeH="0" baseline="0" noProof="0" dirty="0">
                  <a:ln>
                    <a:noFill/>
                  </a:ln>
                  <a:solidFill>
                    <a:srgbClr val="0066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giới</a:t>
              </a:r>
              <a:r>
                <a:rPr kumimoji="0" lang="en-US" sz="2000" b="1" i="0"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tồn</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tại</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khách</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quan</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độc</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lập</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với</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ý </a:t>
              </a:r>
              <a:r>
                <a:rPr kumimoji="0" lang="en-US" sz="2000" b="1" i="0" u="none"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thức</a:t>
              </a:r>
              <a:r>
                <a:rPr kumimoji="0" lang="en-US" sz="2000" b="1" i="0" u="none"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con </a:t>
              </a:r>
              <a:r>
                <a:rPr kumimoji="0" lang="en-US" sz="2000" b="1" i="0" u="none"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ngườ</a:t>
              </a:r>
              <a:r>
                <a:rPr kumimoji="0" lang="en-US" sz="2000" b="0" i="0" u="none"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i</a:t>
              </a:r>
              <a:endParaRPr kumimoji="0" lang="en-US" sz="2000" b="0" i="0" u="none" strike="noStrike" kern="0" cap="none" spc="0" normalizeH="0" baseline="-25000" noProof="0" dirty="0">
                <a:ln>
                  <a:noFill/>
                </a:ln>
                <a:solidFill>
                  <a:srgbClr val="CC0000"/>
                </a:solidFill>
                <a:effectLst/>
                <a:uLnTx/>
                <a:uFillTx/>
                <a:latin typeface="Arial" panose="020B0604020202020204" pitchFamily="34" charset="0"/>
                <a:cs typeface="Arial" panose="020B0604020202020204" pitchFamily="34" charset="0"/>
              </a:endParaRPr>
            </a:p>
          </p:txBody>
        </p:sp>
        <p:sp>
          <p:nvSpPr>
            <p:cNvPr id="19" name="Freeform: Shape 13"/>
            <p:cNvSpPr/>
            <p:nvPr/>
          </p:nvSpPr>
          <p:spPr>
            <a:xfrm>
              <a:off x="3695784" y="4197185"/>
              <a:ext cx="4199007" cy="2244725"/>
            </a:xfrm>
            <a:custGeom>
              <a:avLst/>
              <a:gdLst>
                <a:gd name="connsiteX0" fmla="*/ 0 w 3057787"/>
                <a:gd name="connsiteY0" fmla="*/ 152889 h 1528893"/>
                <a:gd name="connsiteX1" fmla="*/ 152889 w 3057787"/>
                <a:gd name="connsiteY1" fmla="*/ 0 h 1528893"/>
                <a:gd name="connsiteX2" fmla="*/ 2904898 w 3057787"/>
                <a:gd name="connsiteY2" fmla="*/ 0 h 1528893"/>
                <a:gd name="connsiteX3" fmla="*/ 3057787 w 3057787"/>
                <a:gd name="connsiteY3" fmla="*/ 152889 h 1528893"/>
                <a:gd name="connsiteX4" fmla="*/ 3057787 w 3057787"/>
                <a:gd name="connsiteY4" fmla="*/ 1376004 h 1528893"/>
                <a:gd name="connsiteX5" fmla="*/ 2904898 w 3057787"/>
                <a:gd name="connsiteY5" fmla="*/ 1528893 h 1528893"/>
                <a:gd name="connsiteX6" fmla="*/ 152889 w 3057787"/>
                <a:gd name="connsiteY6" fmla="*/ 1528893 h 1528893"/>
                <a:gd name="connsiteX7" fmla="*/ 0 w 3057787"/>
                <a:gd name="connsiteY7" fmla="*/ 1376004 h 1528893"/>
                <a:gd name="connsiteX8" fmla="*/ 0 w 3057787"/>
                <a:gd name="connsiteY8" fmla="*/ 152889 h 152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7787" h="1528893">
                  <a:moveTo>
                    <a:pt x="0" y="152889"/>
                  </a:moveTo>
                  <a:cubicBezTo>
                    <a:pt x="0" y="68451"/>
                    <a:pt x="68451" y="0"/>
                    <a:pt x="152889" y="0"/>
                  </a:cubicBezTo>
                  <a:lnTo>
                    <a:pt x="2904898" y="0"/>
                  </a:lnTo>
                  <a:cubicBezTo>
                    <a:pt x="2989336" y="0"/>
                    <a:pt x="3057787" y="68451"/>
                    <a:pt x="3057787" y="152889"/>
                  </a:cubicBezTo>
                  <a:lnTo>
                    <a:pt x="3057787" y="1376004"/>
                  </a:lnTo>
                  <a:cubicBezTo>
                    <a:pt x="3057787" y="1460442"/>
                    <a:pt x="2989336" y="1528893"/>
                    <a:pt x="2904898" y="1528893"/>
                  </a:cubicBezTo>
                  <a:lnTo>
                    <a:pt x="152889" y="1528893"/>
                  </a:lnTo>
                  <a:cubicBezTo>
                    <a:pt x="68451" y="1528893"/>
                    <a:pt x="0" y="1460442"/>
                    <a:pt x="0" y="1376004"/>
                  </a:cubicBezTo>
                  <a:lnTo>
                    <a:pt x="0" y="152889"/>
                  </a:lnTo>
                  <a:close/>
                </a:path>
              </a:pathLst>
            </a:custGeom>
            <a:solidFill>
              <a:srgbClr val="FFFFFF"/>
            </a:solidFill>
            <a:ln w="25400" cap="flat" cmpd="sng" algn="ctr">
              <a:solidFill>
                <a:srgbClr val="D89F39"/>
              </a:solidFill>
              <a:prstDash val="solid"/>
            </a:ln>
            <a:effectLst/>
          </p:spPr>
          <p:txBody>
            <a:bodyPr lIns="62560" tIns="62560" rIns="62560" bIns="62560" spcCol="127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Là</a:t>
              </a:r>
              <a:r>
                <a:rPr kumimoji="0" lang="en-US" sz="2000" b="0" i="0"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khái</a:t>
              </a:r>
              <a:r>
                <a:rPr kumimoji="0" lang="en-US" sz="2000" b="0" i="0"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niệm</a:t>
              </a:r>
              <a:r>
                <a:rPr kumimoji="0" lang="en-US" sz="2000" b="0" i="0"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dùng</a:t>
              </a:r>
              <a:r>
                <a:rPr kumimoji="0" lang="en-US" sz="2000" b="0" i="0"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để</a:t>
              </a:r>
              <a:r>
                <a:rPr kumimoji="0" lang="en-US" sz="2000" b="0" i="0"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FF0000"/>
                  </a:solidFill>
                  <a:effectLst/>
                  <a:uLnTx/>
                  <a:uFillTx/>
                  <a:latin typeface="Arial" panose="020B0604020202020204" pitchFamily="34" charset="0"/>
                  <a:ea typeface="Tahoma" pitchFamily="34" charset="0"/>
                  <a:cs typeface="Arial" panose="020B0604020202020204" pitchFamily="34" charset="0"/>
                </a:rPr>
                <a:t>chỉ</a:t>
              </a:r>
              <a:r>
                <a:rPr kumimoji="0" lang="en-US" sz="2000" b="1" i="0" strike="noStrike" kern="0" cap="none" spc="0" normalizeH="0" baseline="0" noProof="0" dirty="0">
                  <a:ln>
                    <a:noFill/>
                  </a:ln>
                  <a:solidFill>
                    <a:srgbClr val="FF0000"/>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FF0000"/>
                  </a:solidFill>
                  <a:effectLst/>
                  <a:uLnTx/>
                  <a:uFillTx/>
                  <a:latin typeface="Arial" panose="020B0604020202020204" pitchFamily="34" charset="0"/>
                  <a:ea typeface="Tahoma" pitchFamily="34" charset="0"/>
                  <a:cs typeface="Arial" panose="020B0604020202020204" pitchFamily="34" charset="0"/>
                </a:rPr>
                <a:t>sự</a:t>
              </a:r>
              <a:r>
                <a:rPr kumimoji="0" lang="en-US" sz="2000" b="1" i="0" strike="noStrike" kern="0" cap="none" spc="0" normalizeH="0" baseline="0" noProof="0" dirty="0">
                  <a:ln>
                    <a:noFill/>
                  </a:ln>
                  <a:solidFill>
                    <a:srgbClr val="FF0000"/>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FF0000"/>
                  </a:solidFill>
                  <a:effectLst/>
                  <a:uLnTx/>
                  <a:uFillTx/>
                  <a:latin typeface="Arial" panose="020B0604020202020204" pitchFamily="34" charset="0"/>
                  <a:ea typeface="Tahoma" pitchFamily="34" charset="0"/>
                  <a:cs typeface="Arial" panose="020B0604020202020204" pitchFamily="34" charset="0"/>
                </a:rPr>
                <a:t>phản</a:t>
              </a:r>
              <a:r>
                <a:rPr kumimoji="0" lang="en-US" sz="2000" b="1" i="0" strike="noStrike" kern="0" cap="none" spc="0" normalizeH="0" baseline="0" noProof="0" dirty="0">
                  <a:ln>
                    <a:noFill/>
                  </a:ln>
                  <a:solidFill>
                    <a:srgbClr val="FF0000"/>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FF0000"/>
                  </a:solidFill>
                  <a:effectLst/>
                  <a:uLnTx/>
                  <a:uFillTx/>
                  <a:latin typeface="Arial" panose="020B0604020202020204" pitchFamily="34" charset="0"/>
                  <a:ea typeface="Tahoma" pitchFamily="34" charset="0"/>
                  <a:cs typeface="Arial" panose="020B0604020202020204" pitchFamily="34" charset="0"/>
                </a:rPr>
                <a:t>ánh</a:t>
              </a:r>
              <a:r>
                <a:rPr kumimoji="0" lang="en-US" sz="2000" b="1" i="0" strike="noStrike" kern="0" cap="none" spc="0" normalizeH="0" baseline="0" noProof="0" dirty="0">
                  <a:ln>
                    <a:noFill/>
                  </a:ln>
                  <a:solidFill>
                    <a:srgbClr val="FF0000"/>
                  </a:solidFill>
                  <a:effectLst/>
                  <a:uLnTx/>
                  <a:uFillTx/>
                  <a:latin typeface="Arial" panose="020B0604020202020204" pitchFamily="34" charset="0"/>
                  <a:ea typeface="Tahoma" pitchFamily="34" charset="0"/>
                  <a:cs typeface="Arial" panose="020B0604020202020204" pitchFamily="34" charset="0"/>
                </a:rPr>
                <a:t> BC </a:t>
              </a:r>
              <a:r>
                <a:rPr kumimoji="0" lang="en-US" sz="2000" b="1" i="0" strike="noStrike" kern="0" cap="none" spc="0" normalizeH="0" baseline="0" noProof="0" dirty="0" err="1">
                  <a:ln>
                    <a:noFill/>
                  </a:ln>
                  <a:solidFill>
                    <a:srgbClr val="FF0000"/>
                  </a:solidFill>
                  <a:effectLst/>
                  <a:uLnTx/>
                  <a:uFillTx/>
                  <a:latin typeface="Arial" panose="020B0604020202020204" pitchFamily="34" charset="0"/>
                  <a:ea typeface="Tahoma" pitchFamily="34" charset="0"/>
                  <a:cs typeface="Arial" panose="020B0604020202020204" pitchFamily="34" charset="0"/>
                </a:rPr>
                <a:t>khách</a:t>
              </a:r>
              <a:r>
                <a:rPr kumimoji="0" lang="en-US" sz="2000" b="1" i="0" strike="noStrike" kern="0" cap="none" spc="0" normalizeH="0" baseline="0" noProof="0" dirty="0">
                  <a:ln>
                    <a:noFill/>
                  </a:ln>
                  <a:solidFill>
                    <a:srgbClr val="FF0000"/>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FF0000"/>
                  </a:solidFill>
                  <a:effectLst/>
                  <a:uLnTx/>
                  <a:uFillTx/>
                  <a:latin typeface="Arial" panose="020B0604020202020204" pitchFamily="34" charset="0"/>
                  <a:ea typeface="Tahoma" pitchFamily="34" charset="0"/>
                  <a:cs typeface="Arial" panose="020B0604020202020204" pitchFamily="34" charset="0"/>
                </a:rPr>
                <a:t>quan</a:t>
              </a:r>
              <a:r>
                <a:rPr kumimoji="0" lang="en-US" sz="2000" b="0" i="0" strike="noStrike" kern="0" cap="none" spc="0" normalizeH="0" baseline="0" noProof="0" dirty="0">
                  <a:ln>
                    <a:noFill/>
                  </a:ln>
                  <a:solidFill>
                    <a:sysClr val="windowText" lastClr="0000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vào</a:t>
              </a:r>
              <a:r>
                <a:rPr kumimoji="0" lang="en-US" sz="2000" b="0" i="0"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trong</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đời</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sống</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ý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thức</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của</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con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người</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tư</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duy</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BC</a:t>
              </a:r>
            </a:p>
          </p:txBody>
        </p:sp>
        <p:sp>
          <p:nvSpPr>
            <p:cNvPr id="20" name="Freeform: Shape 13"/>
            <p:cNvSpPr/>
            <p:nvPr/>
          </p:nvSpPr>
          <p:spPr>
            <a:xfrm>
              <a:off x="2029589" y="1489074"/>
              <a:ext cx="1482225" cy="2244725"/>
            </a:xfrm>
            <a:custGeom>
              <a:avLst/>
              <a:gdLst>
                <a:gd name="connsiteX0" fmla="*/ 0 w 3057787"/>
                <a:gd name="connsiteY0" fmla="*/ 152889 h 1528893"/>
                <a:gd name="connsiteX1" fmla="*/ 152889 w 3057787"/>
                <a:gd name="connsiteY1" fmla="*/ 0 h 1528893"/>
                <a:gd name="connsiteX2" fmla="*/ 2904898 w 3057787"/>
                <a:gd name="connsiteY2" fmla="*/ 0 h 1528893"/>
                <a:gd name="connsiteX3" fmla="*/ 3057787 w 3057787"/>
                <a:gd name="connsiteY3" fmla="*/ 152889 h 1528893"/>
                <a:gd name="connsiteX4" fmla="*/ 3057787 w 3057787"/>
                <a:gd name="connsiteY4" fmla="*/ 1376004 h 1528893"/>
                <a:gd name="connsiteX5" fmla="*/ 2904898 w 3057787"/>
                <a:gd name="connsiteY5" fmla="*/ 1528893 h 1528893"/>
                <a:gd name="connsiteX6" fmla="*/ 152889 w 3057787"/>
                <a:gd name="connsiteY6" fmla="*/ 1528893 h 1528893"/>
                <a:gd name="connsiteX7" fmla="*/ 0 w 3057787"/>
                <a:gd name="connsiteY7" fmla="*/ 1376004 h 1528893"/>
                <a:gd name="connsiteX8" fmla="*/ 0 w 3057787"/>
                <a:gd name="connsiteY8" fmla="*/ 152889 h 152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7787" h="1528893">
                  <a:moveTo>
                    <a:pt x="0" y="152889"/>
                  </a:moveTo>
                  <a:cubicBezTo>
                    <a:pt x="0" y="68451"/>
                    <a:pt x="68451" y="0"/>
                    <a:pt x="152889" y="0"/>
                  </a:cubicBezTo>
                  <a:lnTo>
                    <a:pt x="2904898" y="0"/>
                  </a:lnTo>
                  <a:cubicBezTo>
                    <a:pt x="2989336" y="0"/>
                    <a:pt x="3057787" y="68451"/>
                    <a:pt x="3057787" y="152889"/>
                  </a:cubicBezTo>
                  <a:lnTo>
                    <a:pt x="3057787" y="1376004"/>
                  </a:lnTo>
                  <a:cubicBezTo>
                    <a:pt x="3057787" y="1460442"/>
                    <a:pt x="2989336" y="1528893"/>
                    <a:pt x="2904898" y="1528893"/>
                  </a:cubicBezTo>
                  <a:lnTo>
                    <a:pt x="152889" y="1528893"/>
                  </a:lnTo>
                  <a:cubicBezTo>
                    <a:pt x="68451" y="1528893"/>
                    <a:pt x="0" y="1460442"/>
                    <a:pt x="0" y="1376004"/>
                  </a:cubicBezTo>
                  <a:lnTo>
                    <a:pt x="0" y="152889"/>
                  </a:lnTo>
                  <a:close/>
                </a:path>
              </a:pathLst>
            </a:custGeom>
            <a:solidFill>
              <a:srgbClr val="7030A0"/>
            </a:solidFill>
            <a:ln w="25400" cap="flat" cmpd="sng" algn="ctr">
              <a:solidFill>
                <a:schemeClr val="bg1"/>
              </a:solidFill>
              <a:prstDash val="solid"/>
            </a:ln>
            <a:effectLst/>
          </p:spPr>
          <p:txBody>
            <a:bodyPr lIns="62560" tIns="62560" rIns="62560" bIns="62560" spcCol="1270" anchor="ctr"/>
            <a:lstStyle/>
            <a:p>
              <a:pPr marL="0" marR="0" lvl="0" indent="0" algn="ctr" defTabSz="1244600" eaLnBrk="1" fontAlgn="auto" latinLnBrk="0" hangingPunct="1">
                <a:lnSpc>
                  <a:spcPct val="90000"/>
                </a:lnSpc>
                <a:spcBef>
                  <a:spcPct val="0"/>
                </a:spcBef>
                <a:spcAft>
                  <a:spcPct val="35000"/>
                </a:spcAft>
                <a:buClrTx/>
                <a:buSzTx/>
                <a:buFontTx/>
                <a:buNone/>
                <a:tabLst/>
                <a:defRPr/>
              </a:pP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Biện</a:t>
              </a:r>
              <a:r>
                <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chứng</a:t>
              </a:r>
              <a:r>
                <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khách</a:t>
              </a:r>
              <a:r>
                <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quan</a:t>
              </a:r>
              <a:endPar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21" name="Freeform: Shape 13"/>
            <p:cNvSpPr/>
            <p:nvPr/>
          </p:nvSpPr>
          <p:spPr>
            <a:xfrm>
              <a:off x="8481877" y="2860593"/>
              <a:ext cx="2782929" cy="2201780"/>
            </a:xfrm>
            <a:custGeom>
              <a:avLst/>
              <a:gdLst>
                <a:gd name="connsiteX0" fmla="*/ 0 w 3057787"/>
                <a:gd name="connsiteY0" fmla="*/ 152889 h 1528893"/>
                <a:gd name="connsiteX1" fmla="*/ 152889 w 3057787"/>
                <a:gd name="connsiteY1" fmla="*/ 0 h 1528893"/>
                <a:gd name="connsiteX2" fmla="*/ 2904898 w 3057787"/>
                <a:gd name="connsiteY2" fmla="*/ 0 h 1528893"/>
                <a:gd name="connsiteX3" fmla="*/ 3057787 w 3057787"/>
                <a:gd name="connsiteY3" fmla="*/ 152889 h 1528893"/>
                <a:gd name="connsiteX4" fmla="*/ 3057787 w 3057787"/>
                <a:gd name="connsiteY4" fmla="*/ 1376004 h 1528893"/>
                <a:gd name="connsiteX5" fmla="*/ 2904898 w 3057787"/>
                <a:gd name="connsiteY5" fmla="*/ 1528893 h 1528893"/>
                <a:gd name="connsiteX6" fmla="*/ 152889 w 3057787"/>
                <a:gd name="connsiteY6" fmla="*/ 1528893 h 1528893"/>
                <a:gd name="connsiteX7" fmla="*/ 0 w 3057787"/>
                <a:gd name="connsiteY7" fmla="*/ 1376004 h 1528893"/>
                <a:gd name="connsiteX8" fmla="*/ 0 w 3057787"/>
                <a:gd name="connsiteY8" fmla="*/ 152889 h 152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7787" h="1528893">
                  <a:moveTo>
                    <a:pt x="0" y="152889"/>
                  </a:moveTo>
                  <a:cubicBezTo>
                    <a:pt x="0" y="68451"/>
                    <a:pt x="68451" y="0"/>
                    <a:pt x="152889" y="0"/>
                  </a:cubicBezTo>
                  <a:lnTo>
                    <a:pt x="2904898" y="0"/>
                  </a:lnTo>
                  <a:cubicBezTo>
                    <a:pt x="2989336" y="0"/>
                    <a:pt x="3057787" y="68451"/>
                    <a:pt x="3057787" y="152889"/>
                  </a:cubicBezTo>
                  <a:lnTo>
                    <a:pt x="3057787" y="1376004"/>
                  </a:lnTo>
                  <a:cubicBezTo>
                    <a:pt x="3057787" y="1460442"/>
                    <a:pt x="2989336" y="1528893"/>
                    <a:pt x="2904898" y="1528893"/>
                  </a:cubicBezTo>
                  <a:lnTo>
                    <a:pt x="152889" y="1528893"/>
                  </a:lnTo>
                  <a:cubicBezTo>
                    <a:pt x="68451" y="1528893"/>
                    <a:pt x="0" y="1460442"/>
                    <a:pt x="0" y="1376004"/>
                  </a:cubicBezTo>
                  <a:lnTo>
                    <a:pt x="0" y="152889"/>
                  </a:lnTo>
                  <a:close/>
                </a:path>
              </a:pathLst>
            </a:custGeom>
            <a:solidFill>
              <a:srgbClr val="FFFFFF"/>
            </a:solidFill>
            <a:ln w="25400" cap="flat" cmpd="sng" algn="ctr">
              <a:solidFill>
                <a:srgbClr val="3A81BA"/>
              </a:solidFill>
              <a:prstDash val="solid"/>
            </a:ln>
            <a:effectLst/>
          </p:spPr>
          <p:txBody>
            <a:bodyPr lIns="62560" tIns="62560" rIns="62560" bIns="62560" spcCol="127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Cơ</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sở</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phương</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pháp</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luận</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của</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hoạt</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động</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cải</a:t>
              </a:r>
              <a:r>
                <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tạo</a:t>
              </a:r>
              <a:r>
                <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tự</a:t>
              </a:r>
              <a:r>
                <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nhiên</a:t>
              </a:r>
              <a:r>
                <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và</a:t>
              </a:r>
              <a:r>
                <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xã</a:t>
              </a:r>
              <a:r>
                <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hội</a:t>
              </a:r>
              <a:endPar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endParaRPr>
            </a:p>
          </p:txBody>
        </p:sp>
        <p:cxnSp>
          <p:nvCxnSpPr>
            <p:cNvPr id="22" name="Straight Connector 21"/>
            <p:cNvCxnSpPr/>
            <p:nvPr/>
          </p:nvCxnSpPr>
          <p:spPr>
            <a:xfrm>
              <a:off x="962526" y="2358193"/>
              <a:ext cx="0" cy="818144"/>
            </a:xfrm>
            <a:prstGeom prst="line">
              <a:avLst/>
            </a:prstGeom>
            <a:grpFill/>
            <a:ln w="9525" cap="flat" cmpd="sng" algn="ctr">
              <a:solidFill>
                <a:srgbClr val="3A81BA">
                  <a:shade val="95000"/>
                  <a:satMod val="105000"/>
                </a:srgbClr>
              </a:solidFill>
              <a:prstDash val="solid"/>
            </a:ln>
            <a:effectLst/>
          </p:spPr>
        </p:cxnSp>
        <p:cxnSp>
          <p:nvCxnSpPr>
            <p:cNvPr id="23" name="Straight Connector 22"/>
            <p:cNvCxnSpPr/>
            <p:nvPr/>
          </p:nvCxnSpPr>
          <p:spPr>
            <a:xfrm>
              <a:off x="962526" y="4848727"/>
              <a:ext cx="0" cy="890336"/>
            </a:xfrm>
            <a:prstGeom prst="line">
              <a:avLst/>
            </a:prstGeom>
            <a:grpFill/>
            <a:ln w="9525" cap="flat" cmpd="sng" algn="ctr">
              <a:solidFill>
                <a:srgbClr val="3A81BA">
                  <a:shade val="95000"/>
                  <a:satMod val="105000"/>
                </a:srgbClr>
              </a:solidFill>
              <a:prstDash val="solid"/>
            </a:ln>
            <a:effectLst/>
          </p:spPr>
        </p:cxnSp>
        <p:cxnSp>
          <p:nvCxnSpPr>
            <p:cNvPr id="24" name="Straight Arrow Connector 23"/>
            <p:cNvCxnSpPr/>
            <p:nvPr/>
          </p:nvCxnSpPr>
          <p:spPr>
            <a:xfrm>
              <a:off x="974558" y="2358193"/>
              <a:ext cx="1055031" cy="0"/>
            </a:xfrm>
            <a:prstGeom prst="straightConnector1">
              <a:avLst/>
            </a:prstGeom>
            <a:grpFill/>
            <a:ln w="9525" cap="flat" cmpd="sng" algn="ctr">
              <a:solidFill>
                <a:srgbClr val="3A81BA">
                  <a:shade val="95000"/>
                  <a:satMod val="105000"/>
                </a:srgbClr>
              </a:solidFill>
              <a:prstDash val="solid"/>
              <a:tailEnd type="triangle"/>
            </a:ln>
            <a:effectLst/>
          </p:spPr>
        </p:cxnSp>
        <p:cxnSp>
          <p:nvCxnSpPr>
            <p:cNvPr id="25" name="Straight Arrow Connector 24"/>
            <p:cNvCxnSpPr/>
            <p:nvPr/>
          </p:nvCxnSpPr>
          <p:spPr>
            <a:xfrm>
              <a:off x="962526" y="5739063"/>
              <a:ext cx="1094357" cy="0"/>
            </a:xfrm>
            <a:prstGeom prst="straightConnector1">
              <a:avLst/>
            </a:prstGeom>
            <a:grpFill/>
            <a:ln w="9525" cap="flat" cmpd="sng" algn="ctr">
              <a:solidFill>
                <a:srgbClr val="3A81BA">
                  <a:shade val="95000"/>
                  <a:satMod val="105000"/>
                </a:srgbClr>
              </a:solidFill>
              <a:prstDash val="solid"/>
              <a:tailEnd type="triangle"/>
            </a:ln>
            <a:effectLst/>
          </p:spPr>
        </p:cxnSp>
        <p:sp>
          <p:nvSpPr>
            <p:cNvPr id="26" name="Right Brace 25"/>
            <p:cNvSpPr/>
            <p:nvPr/>
          </p:nvSpPr>
          <p:spPr>
            <a:xfrm>
              <a:off x="7918855" y="2687321"/>
              <a:ext cx="538958" cy="2875548"/>
            </a:xfrm>
            <a:prstGeom prst="rightBrace">
              <a:avLst/>
            </a:prstGeom>
            <a:solidFill>
              <a:srgbClr val="FFFFFF"/>
            </a:solidFill>
            <a:ln w="9525" cap="flat" cmpd="sng" algn="ctr">
              <a:solidFill>
                <a:srgbClr val="FF5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1F5281"/>
                </a:solidFill>
                <a:effectLst/>
                <a:uLnTx/>
                <a:uFillTx/>
                <a:latin typeface="Arial" panose="020B0604020202020204" pitchFamily="34" charset="0"/>
                <a:cs typeface="Arial" panose="020B0604020202020204" pitchFamily="34" charset="0"/>
              </a:endParaRPr>
            </a:p>
          </p:txBody>
        </p:sp>
      </p:grpSp>
      <p:sp>
        <p:nvSpPr>
          <p:cNvPr id="27" name="Title 1"/>
          <p:cNvSpPr txBox="1">
            <a:spLocks noChangeArrowheads="1"/>
          </p:cNvSpPr>
          <p:nvPr/>
        </p:nvSpPr>
        <p:spPr bwMode="black">
          <a:xfrm>
            <a:off x="2456404" y="1388389"/>
            <a:ext cx="7597081" cy="6125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2400" i="0" dirty="0">
                <a:solidFill>
                  <a:schemeClr val="tx1"/>
                </a:solidFill>
                <a:latin typeface="Arial" panose="020B0604020202020204" pitchFamily="34" charset="0"/>
                <a:cs typeface="Arial" panose="020B0604020202020204" pitchFamily="34" charset="0"/>
              </a:rPr>
              <a:t>a. </a:t>
            </a:r>
            <a:r>
              <a:rPr lang="en-US" altLang="en-US" sz="2400" i="0" dirty="0" err="1">
                <a:solidFill>
                  <a:schemeClr val="tx1"/>
                </a:solidFill>
                <a:latin typeface="Arial" panose="020B0604020202020204" pitchFamily="34" charset="0"/>
                <a:cs typeface="Arial" panose="020B0604020202020204" pitchFamily="34" charset="0"/>
              </a:rPr>
              <a:t>Biện</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chứng</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khách</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quan</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và</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biện</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chứng</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chủ</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quan</a:t>
            </a:r>
            <a:endParaRPr lang="en-US" altLang="en-US" sz="2400" i="0" dirty="0">
              <a:solidFill>
                <a:schemeClr val="tx1"/>
              </a:solidFill>
              <a:latin typeface="Arial" panose="020B0604020202020204" pitchFamily="34" charset="0"/>
              <a:cs typeface="Arial" panose="020B0604020202020204" pitchFamily="34" charset="0"/>
            </a:endParaRPr>
          </a:p>
        </p:txBody>
      </p:sp>
      <p:pic>
        <p:nvPicPr>
          <p:cNvPr id="2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6658053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6"/>
                                        </p:tgtEl>
                                        <p:attrNameLst>
                                          <p:attrName>style.visibility</p:attrName>
                                        </p:attrNameLst>
                                      </p:cBhvr>
                                      <p:to>
                                        <p:strVal val="visible"/>
                                      </p:to>
                                    </p:set>
                                    <p:anim calcmode="lin" valueType="num">
                                      <p:cBhvr additive="base">
                                        <p:cTn id="13" dur="500" fill="hold"/>
                                        <p:tgtEl>
                                          <p:spTgt spid="16"/>
                                        </p:tgtEl>
                                        <p:attrNameLst>
                                          <p:attrName>ppt_x</p:attrName>
                                        </p:attrNameLst>
                                      </p:cBhvr>
                                      <p:tavLst>
                                        <p:tav tm="0">
                                          <p:val>
                                            <p:strVal val="#ppt_x"/>
                                          </p:val>
                                        </p:tav>
                                        <p:tav tm="100000">
                                          <p:val>
                                            <p:strVal val="#ppt_x"/>
                                          </p:val>
                                        </p:tav>
                                      </p:tavLst>
                                    </p:anim>
                                    <p:anim calcmode="lin" valueType="num">
                                      <p:cBhvr additive="base">
                                        <p:cTn id="14"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2455817"/>
            <a:ext cx="7001691" cy="4402183"/>
          </a:xfrm>
          <a:prstGeom prst="rect">
            <a:avLst/>
          </a:prstGeom>
        </p:spPr>
      </p:pic>
      <p:sp>
        <p:nvSpPr>
          <p:cNvPr id="3" name="Title 1"/>
          <p:cNvSpPr txBox="1">
            <a:spLocks noChangeArrowheads="1"/>
          </p:cNvSpPr>
          <p:nvPr/>
        </p:nvSpPr>
        <p:spPr bwMode="black">
          <a:xfrm>
            <a:off x="2987619" y="1273271"/>
            <a:ext cx="6858000"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2400" i="0" dirty="0">
                <a:solidFill>
                  <a:schemeClr val="tx1"/>
                </a:solidFill>
                <a:latin typeface="Arial" panose="020B0604020202020204" pitchFamily="34" charset="0"/>
                <a:cs typeface="Arial" panose="020B0604020202020204" pitchFamily="34" charset="0"/>
              </a:rPr>
              <a:t>b. </a:t>
            </a:r>
            <a:r>
              <a:rPr lang="en-US" altLang="en-US" sz="2400" i="0" dirty="0" err="1">
                <a:solidFill>
                  <a:schemeClr val="tx1"/>
                </a:solidFill>
                <a:latin typeface="Arial" panose="020B0604020202020204" pitchFamily="34" charset="0"/>
                <a:cs typeface="Arial" panose="020B0604020202020204" pitchFamily="34" charset="0"/>
              </a:rPr>
              <a:t>Khái</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niệm</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phép</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biện</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chứng</a:t>
            </a:r>
            <a:endParaRPr lang="en-US" altLang="en-US" sz="2400" i="0" dirty="0">
              <a:solidFill>
                <a:schemeClr val="tx1"/>
              </a:solidFill>
              <a:latin typeface="Arial" panose="020B0604020202020204" pitchFamily="34" charset="0"/>
              <a:cs typeface="Arial" panose="020B0604020202020204" pitchFamily="34" charset="0"/>
            </a:endParaRPr>
          </a:p>
        </p:txBody>
      </p:sp>
      <p:pic>
        <p:nvPicPr>
          <p:cNvPr id="4" name="Picture 3" descr="恩格斯"/>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05000" y="2447934"/>
            <a:ext cx="2819400" cy="3733095"/>
          </a:xfrm>
          <a:prstGeom prst="rect">
            <a:avLst/>
          </a:prstGeom>
          <a:ln>
            <a:noFill/>
          </a:ln>
          <a:effectLst>
            <a:reflection blurRad="12700" stA="30000" endPos="30000" dist="5000" dir="5400000" sy="-100000" algn="bl" rotWithShape="0"/>
          </a:effectLst>
          <a:scene3d>
            <a:camera prst="perspectiveContrastingLeftFacing">
              <a:rot lat="300000" lon="19800000" rev="0"/>
            </a:camera>
            <a:lightRig rig="threePt" dir="t">
              <a:rot lat="0" lon="0" rev="2700000"/>
            </a:lightRig>
          </a:scene3d>
          <a:sp3d>
            <a:bevelT w="63500" h="50800"/>
          </a:sp3d>
        </p:spPr>
      </p:pic>
      <p:sp>
        <p:nvSpPr>
          <p:cNvPr id="6" name="Rectangle 5"/>
          <p:cNvSpPr/>
          <p:nvPr/>
        </p:nvSpPr>
        <p:spPr>
          <a:xfrm>
            <a:off x="3343603" y="1878573"/>
            <a:ext cx="7201988" cy="424732"/>
          </a:xfrm>
          <a:prstGeom prst="rect">
            <a:avLst/>
          </a:prstGeom>
        </p:spPr>
        <p:txBody>
          <a:bodyPr wrap="square">
            <a:spAutoFit/>
          </a:bodyPr>
          <a:lstStyle/>
          <a:p>
            <a:pPr algn="ctr">
              <a:lnSpc>
                <a:spcPct val="90000"/>
              </a:lnSpc>
            </a:pP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Trong</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tác</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phẩm</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FF0000"/>
                </a:solidFill>
                <a:latin typeface="Arial" panose="020B0604020202020204" pitchFamily="34" charset="0"/>
                <a:cs typeface="Arial" panose="020B0604020202020204" pitchFamily="34" charset="0"/>
              </a:rPr>
              <a:t>Chống</a:t>
            </a:r>
            <a:r>
              <a:rPr lang="en-US" sz="2400" dirty="0">
                <a:solidFill>
                  <a:srgbClr val="FF0000"/>
                </a:solidFill>
                <a:latin typeface="Arial" panose="020B0604020202020204" pitchFamily="34" charset="0"/>
                <a:cs typeface="Arial" panose="020B0604020202020204" pitchFamily="34" charset="0"/>
              </a:rPr>
              <a:t> </a:t>
            </a:r>
            <a:r>
              <a:rPr lang="en-US" sz="2400" dirty="0" err="1">
                <a:solidFill>
                  <a:srgbClr val="FF0000"/>
                </a:solidFill>
                <a:latin typeface="Arial" panose="020B0604020202020204" pitchFamily="34" charset="0"/>
                <a:cs typeface="Arial" panose="020B0604020202020204" pitchFamily="34" charset="0"/>
              </a:rPr>
              <a:t>Đuyrinh</a:t>
            </a:r>
            <a:r>
              <a:rPr lang="en-US" sz="2400" dirty="0">
                <a:solidFill>
                  <a:srgbClr val="FF0000"/>
                </a:solidFill>
                <a:latin typeface="Arial" panose="020B0604020202020204" pitchFamily="34" charset="0"/>
                <a:cs typeface="Arial" panose="020B0604020202020204" pitchFamily="34" charset="0"/>
              </a:rPr>
              <a:t>,</a:t>
            </a:r>
            <a:r>
              <a:rPr lang="en-US" sz="2400" dirty="0">
                <a:solidFill>
                  <a:srgbClr val="1F5281"/>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theo</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Ăngghen</a:t>
            </a:r>
            <a:r>
              <a:rPr lang="en-US" sz="2400" dirty="0">
                <a:solidFill>
                  <a:srgbClr val="000000"/>
                </a:solidFill>
                <a:latin typeface="Arial" panose="020B0604020202020204" pitchFamily="34" charset="0"/>
                <a:cs typeface="Arial" panose="020B0604020202020204" pitchFamily="34" charset="0"/>
              </a:rPr>
              <a:t>:</a:t>
            </a:r>
          </a:p>
        </p:txBody>
      </p:sp>
      <p:sp>
        <p:nvSpPr>
          <p:cNvPr id="7" name="Horizontal Scroll 6"/>
          <p:cNvSpPr/>
          <p:nvPr/>
        </p:nvSpPr>
        <p:spPr>
          <a:xfrm>
            <a:off x="5652950" y="1836834"/>
            <a:ext cx="6158049" cy="4868766"/>
          </a:xfrm>
          <a:prstGeom prst="horizontalScroll">
            <a:avLst/>
          </a:prstGeom>
          <a:solidFill>
            <a:schemeClr val="bg1"/>
          </a:solidFill>
          <a:ln>
            <a:solidFill>
              <a:srgbClr val="33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cs typeface="Arial" panose="020B0604020202020204" pitchFamily="34" charset="0"/>
            </a:endParaRPr>
          </a:p>
        </p:txBody>
      </p:sp>
      <p:sp>
        <p:nvSpPr>
          <p:cNvPr id="8" name="Rectangle 7"/>
          <p:cNvSpPr txBox="1">
            <a:spLocks noChangeArrowheads="1"/>
          </p:cNvSpPr>
          <p:nvPr/>
        </p:nvSpPr>
        <p:spPr bwMode="auto">
          <a:xfrm>
            <a:off x="6395886" y="3273659"/>
            <a:ext cx="5032513" cy="2338761"/>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gn="just" eaLnBrk="1" hangingPunct="1">
              <a:lnSpc>
                <a:spcPct val="90000"/>
              </a:lnSpc>
              <a:buFontTx/>
              <a:buNone/>
            </a:pPr>
            <a:r>
              <a:rPr lang="en-US" sz="2400" b="1" dirty="0">
                <a:solidFill>
                  <a:srgbClr val="1F5281"/>
                </a:solidFill>
                <a:latin typeface="Arial" panose="020B0604020202020204" pitchFamily="34" charset="0"/>
                <a:cs typeface="Arial" panose="020B0604020202020204" pitchFamily="34" charset="0"/>
              </a:rPr>
              <a:t>	</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Phép</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biện</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chứng</a:t>
            </a:r>
            <a:r>
              <a:rPr lang="en-US" sz="2400" b="1" dirty="0">
                <a:solidFill>
                  <a:srgbClr val="FF0000"/>
                </a:solidFill>
                <a:latin typeface="Arial" panose="020B0604020202020204" pitchFamily="34" charset="0"/>
                <a:cs typeface="Arial" panose="020B0604020202020204" pitchFamily="34" charset="0"/>
              </a:rPr>
              <a:t> </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là</a:t>
            </a:r>
            <a:r>
              <a:rPr lang="en-US" sz="2400" dirty="0">
                <a:solidFill>
                  <a:srgbClr val="000099"/>
                </a:solidFill>
                <a:latin typeface="Arial" panose="020B0604020202020204" pitchFamily="34" charset="0"/>
                <a:cs typeface="Arial" panose="020B0604020202020204" pitchFamily="34" charset="0"/>
              </a:rPr>
              <a:t> </a:t>
            </a:r>
            <a:r>
              <a:rPr lang="en-US" sz="2400" b="1" dirty="0">
                <a:solidFill>
                  <a:srgbClr val="00B050"/>
                </a:solidFill>
                <a:latin typeface="Arial" panose="020B0604020202020204" pitchFamily="34" charset="0"/>
                <a:cs typeface="Arial" panose="020B0604020202020204" pitchFamily="34" charset="0"/>
              </a:rPr>
              <a:t>khoa </a:t>
            </a:r>
            <a:r>
              <a:rPr lang="en-US" sz="2400" b="1" dirty="0" err="1">
                <a:solidFill>
                  <a:srgbClr val="00B050"/>
                </a:solidFill>
                <a:latin typeface="Arial" panose="020B0604020202020204" pitchFamily="34" charset="0"/>
                <a:cs typeface="Arial" panose="020B0604020202020204" pitchFamily="34" charset="0"/>
              </a:rPr>
              <a:t>học</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về</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những</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quy</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luật</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phổ</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biến</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của</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sự</a:t>
            </a:r>
            <a:r>
              <a:rPr lang="en-US" sz="2400" dirty="0">
                <a:solidFill>
                  <a:srgbClr val="000099"/>
                </a:solidFill>
                <a:latin typeface="Arial" panose="020B0604020202020204" pitchFamily="34" charset="0"/>
                <a:cs typeface="Arial" panose="020B0604020202020204" pitchFamily="34" charset="0"/>
              </a:rPr>
              <a:t> </a:t>
            </a:r>
            <a:r>
              <a:rPr lang="en-US" sz="2400" b="1" dirty="0" err="1">
                <a:solidFill>
                  <a:srgbClr val="CC0000"/>
                </a:solidFill>
                <a:latin typeface="Arial" panose="020B0604020202020204" pitchFamily="34" charset="0"/>
                <a:cs typeface="Arial" panose="020B0604020202020204" pitchFamily="34" charset="0"/>
              </a:rPr>
              <a:t>vận</a:t>
            </a:r>
            <a:r>
              <a:rPr lang="en-US" sz="2400" b="1" dirty="0">
                <a:solidFill>
                  <a:srgbClr val="CC0000"/>
                </a:solidFill>
                <a:latin typeface="Arial" panose="020B0604020202020204" pitchFamily="34" charset="0"/>
                <a:cs typeface="Arial" panose="020B0604020202020204" pitchFamily="34" charset="0"/>
              </a:rPr>
              <a:t> </a:t>
            </a:r>
            <a:r>
              <a:rPr lang="en-US" sz="2400" b="1" dirty="0" err="1">
                <a:solidFill>
                  <a:srgbClr val="CC0000"/>
                </a:solidFill>
                <a:latin typeface="Arial" panose="020B0604020202020204" pitchFamily="34" charset="0"/>
                <a:cs typeface="Arial" panose="020B0604020202020204" pitchFamily="34" charset="0"/>
              </a:rPr>
              <a:t>động</a:t>
            </a:r>
            <a:r>
              <a:rPr lang="en-US" sz="2400" b="1" dirty="0">
                <a:solidFill>
                  <a:srgbClr val="CC0000"/>
                </a:solidFill>
                <a:latin typeface="Arial" panose="020B0604020202020204" pitchFamily="34" charset="0"/>
                <a:cs typeface="Arial" panose="020B0604020202020204" pitchFamily="34" charset="0"/>
              </a:rPr>
              <a:t> </a:t>
            </a:r>
            <a:r>
              <a:rPr lang="en-US" sz="2400" b="1" dirty="0" err="1">
                <a:solidFill>
                  <a:srgbClr val="CC0000"/>
                </a:solidFill>
                <a:latin typeface="Arial" panose="020B0604020202020204" pitchFamily="34" charset="0"/>
                <a:cs typeface="Arial" panose="020B0604020202020204" pitchFamily="34" charset="0"/>
              </a:rPr>
              <a:t>và</a:t>
            </a:r>
            <a:r>
              <a:rPr lang="en-US" sz="2400" b="1" dirty="0">
                <a:solidFill>
                  <a:srgbClr val="CC0000"/>
                </a:solidFill>
                <a:latin typeface="Arial" panose="020B0604020202020204" pitchFamily="34" charset="0"/>
                <a:cs typeface="Arial" panose="020B0604020202020204" pitchFamily="34" charset="0"/>
              </a:rPr>
              <a:t> </a:t>
            </a:r>
            <a:r>
              <a:rPr lang="en-US" sz="2400" b="1" dirty="0" err="1">
                <a:solidFill>
                  <a:srgbClr val="CC0000"/>
                </a:solidFill>
                <a:latin typeface="Arial" panose="020B0604020202020204" pitchFamily="34" charset="0"/>
                <a:cs typeface="Arial" panose="020B0604020202020204" pitchFamily="34" charset="0"/>
              </a:rPr>
              <a:t>phát</a:t>
            </a:r>
            <a:r>
              <a:rPr lang="en-US" sz="2400" b="1" dirty="0">
                <a:solidFill>
                  <a:srgbClr val="CC0000"/>
                </a:solidFill>
                <a:latin typeface="Arial" panose="020B0604020202020204" pitchFamily="34" charset="0"/>
                <a:cs typeface="Arial" panose="020B0604020202020204" pitchFamily="34" charset="0"/>
              </a:rPr>
              <a:t> </a:t>
            </a:r>
            <a:r>
              <a:rPr lang="en-US" sz="2400" b="1" dirty="0" err="1">
                <a:solidFill>
                  <a:srgbClr val="CC0000"/>
                </a:solidFill>
                <a:latin typeface="Arial" panose="020B0604020202020204" pitchFamily="34" charset="0"/>
                <a:cs typeface="Arial" panose="020B0604020202020204" pitchFamily="34" charset="0"/>
              </a:rPr>
              <a:t>triển</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của</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tự</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nhiên</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của</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xã</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hội</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loài</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người</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và</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của</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tư</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duy</a:t>
            </a:r>
            <a:r>
              <a:rPr lang="en-US" sz="2400" dirty="0">
                <a:solidFill>
                  <a:srgbClr val="000099"/>
                </a:solidFill>
                <a:latin typeface="Arial" panose="020B0604020202020204" pitchFamily="34" charset="0"/>
                <a:cs typeface="Arial" panose="020B0604020202020204" pitchFamily="34" charset="0"/>
              </a:rPr>
              <a:t>.</a:t>
            </a:r>
          </a:p>
          <a:p>
            <a:pPr eaLnBrk="1" hangingPunct="1">
              <a:lnSpc>
                <a:spcPct val="90000"/>
              </a:lnSpc>
              <a:buFont typeface="Wingdings" panose="05000000000000000000" pitchFamily="2" charset="2"/>
              <a:buNone/>
            </a:pPr>
            <a:endParaRPr lang="en-US" sz="2400" b="1" u="sng" dirty="0">
              <a:solidFill>
                <a:srgbClr val="000099"/>
              </a:solidFill>
              <a:latin typeface="Arial" panose="020B0604020202020204" pitchFamily="34" charset="0"/>
              <a:cs typeface="Arial" panose="020B0604020202020204" pitchFamily="34" charset="0"/>
            </a:endParaRPr>
          </a:p>
        </p:txBody>
      </p:sp>
      <p:pic>
        <p:nvPicPr>
          <p:cNvPr id="1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73629827"/>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7145383" cy="6858000"/>
          </a:xfrm>
          <a:prstGeom prst="rect">
            <a:avLst/>
          </a:prstGeom>
        </p:spPr>
      </p:pic>
      <p:sp>
        <p:nvSpPr>
          <p:cNvPr id="4" name="Rectangle 3"/>
          <p:cNvSpPr/>
          <p:nvPr/>
        </p:nvSpPr>
        <p:spPr>
          <a:xfrm>
            <a:off x="3853543" y="0"/>
            <a:ext cx="4558937" cy="368372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3"/>
          <p:cNvSpPr>
            <a:spLocks noChangeArrowheads="1"/>
          </p:cNvSpPr>
          <p:nvPr/>
        </p:nvSpPr>
        <p:spPr bwMode="auto">
          <a:xfrm>
            <a:off x="3504857" y="3924980"/>
            <a:ext cx="3384550" cy="876300"/>
          </a:xfrm>
          <a:prstGeom prst="rect">
            <a:avLst/>
          </a:prstGeom>
          <a:solidFill>
            <a:srgbClr val="00FF00"/>
          </a:solidFill>
          <a:ln w="9525">
            <a:miter lim="800000"/>
            <a:headEnd/>
            <a:tailEnd/>
          </a:ln>
          <a:effectLst/>
          <a:scene3d>
            <a:camera prst="legacyObliqueTopLeft"/>
            <a:lightRig rig="legacyFlat3" dir="t"/>
          </a:scene3d>
          <a:sp3d extrusionH="430200" prstMaterial="legacyMatte">
            <a:bevelT w="13500" h="13500" prst="angle"/>
            <a:bevelB w="13500" h="13500" prst="angle"/>
            <a:extrusionClr>
              <a:srgbClr val="00FF00"/>
            </a:extrusionClr>
            <a:contourClr>
              <a:srgbClr val="00FF00"/>
            </a:contourClr>
          </a:sp3d>
          <a:extLst>
            <a:ext uri="{AF507438-7753-43E0-B8FC-AC1667EBCBE1}">
              <a14:hiddenEffects xmlns:a14="http://schemas.microsoft.com/office/drawing/2010/main">
                <a:effectLst>
                  <a:outerShdw dist="107763" dir="8100000" algn="ctr" rotWithShape="0">
                    <a:schemeClr val="bg2">
                      <a:alpha val="50000"/>
                    </a:schemeClr>
                  </a:outerShdw>
                </a:effectLst>
              </a14:hiddenEffects>
            </a:ext>
          </a:extLst>
        </p:spPr>
        <p:txBody>
          <a:bodyPr wrap="none" anchor="ctr">
            <a:flatTx/>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vi-VN" altLang="en-US" sz="1600">
              <a:cs typeface="Arial" panose="020B0604020202020204" pitchFamily="34" charset="0"/>
            </a:endParaRPr>
          </a:p>
        </p:txBody>
      </p:sp>
      <p:sp>
        <p:nvSpPr>
          <p:cNvPr id="6" name="Text Box 4"/>
          <p:cNvSpPr txBox="1">
            <a:spLocks noChangeArrowheads="1"/>
          </p:cNvSpPr>
          <p:nvPr/>
        </p:nvSpPr>
        <p:spPr bwMode="auto">
          <a:xfrm>
            <a:off x="6586538" y="3905930"/>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vi-VN" altLang="en-US" sz="2400">
              <a:cs typeface="Arial" panose="020B0604020202020204" pitchFamily="34" charset="0"/>
            </a:endParaRPr>
          </a:p>
        </p:txBody>
      </p:sp>
      <p:grpSp>
        <p:nvGrpSpPr>
          <p:cNvPr id="7" name="Group 5"/>
          <p:cNvGrpSpPr>
            <a:grpSpLocks/>
          </p:cNvGrpSpPr>
          <p:nvPr/>
        </p:nvGrpSpPr>
        <p:grpSpPr bwMode="auto">
          <a:xfrm>
            <a:off x="3504857" y="4980667"/>
            <a:ext cx="2737195" cy="1835150"/>
            <a:chOff x="1927" y="3203"/>
            <a:chExt cx="1317" cy="1184"/>
          </a:xfrm>
        </p:grpSpPr>
        <p:grpSp>
          <p:nvGrpSpPr>
            <p:cNvPr id="8" name="Group 6"/>
            <p:cNvGrpSpPr>
              <a:grpSpLocks/>
            </p:cNvGrpSpPr>
            <p:nvPr/>
          </p:nvGrpSpPr>
          <p:grpSpPr bwMode="auto">
            <a:xfrm>
              <a:off x="1927" y="3203"/>
              <a:ext cx="1317" cy="862"/>
              <a:chOff x="2018" y="3294"/>
              <a:chExt cx="1317" cy="862"/>
            </a:xfrm>
          </p:grpSpPr>
          <p:pic>
            <p:nvPicPr>
              <p:cNvPr id="11" name="Picture 7" descr="赫拉克利特 副本"/>
              <p:cNvPicPr>
                <a:picLocks noChangeAspect="1" noChangeArrowheads="1"/>
              </p:cNvPicPr>
              <p:nvPr/>
            </p:nvPicPr>
            <p:blipFill>
              <a:blip r:embed="rId3">
                <a:extLst>
                  <a:ext uri="{28A0092B-C50C-407E-A947-70E740481C1C}">
                    <a14:useLocalDpi xmlns:a14="http://schemas.microsoft.com/office/drawing/2010/main" val="0"/>
                  </a:ext>
                </a:extLst>
              </a:blip>
              <a:srcRect l="8612" t="2206" b="5147"/>
              <a:stretch>
                <a:fillRect/>
              </a:stretch>
            </p:blipFill>
            <p:spPr bwMode="auto">
              <a:xfrm>
                <a:off x="2653" y="3294"/>
                <a:ext cx="682" cy="86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12" name="Picture 8" descr="老子头像"/>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8" y="3294"/>
                <a:ext cx="597" cy="862"/>
              </a:xfrm>
              <a:prstGeom prst="rect">
                <a:avLst/>
              </a:prstGeom>
              <a:noFill/>
              <a:ln w="9525">
                <a:solidFill>
                  <a:schemeClr val="tx2"/>
                </a:solidFill>
                <a:miter lim="800000"/>
                <a:headEnd/>
                <a:tailEnd/>
              </a:ln>
              <a:extLst>
                <a:ext uri="{909E8E84-426E-40DD-AFC4-6F175D3DCCD1}">
                  <a14:hiddenFill xmlns:a14="http://schemas.microsoft.com/office/drawing/2010/main">
                    <a:solidFill>
                      <a:srgbClr val="FFFFFF"/>
                    </a:solidFill>
                  </a14:hiddenFill>
                </a:ext>
              </a:extLst>
            </p:spPr>
          </p:pic>
        </p:grpSp>
        <p:sp>
          <p:nvSpPr>
            <p:cNvPr id="9" name="Text Box 9"/>
            <p:cNvSpPr txBox="1">
              <a:spLocks noChangeArrowheads="1"/>
            </p:cNvSpPr>
            <p:nvPr/>
          </p:nvSpPr>
          <p:spPr bwMode="auto">
            <a:xfrm>
              <a:off x="1935" y="4089"/>
              <a:ext cx="477" cy="2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a:cs typeface="Arial" panose="020B0604020202020204" pitchFamily="34" charset="0"/>
                </a:rPr>
                <a:t>L</a:t>
              </a:r>
              <a:r>
                <a:rPr lang="vi-VN" altLang="en-US" sz="2400">
                  <a:cs typeface="Arial" panose="020B0604020202020204" pitchFamily="34" charset="0"/>
                </a:rPr>
                <a:t>ão</a:t>
              </a:r>
              <a:r>
                <a:rPr lang="en-US" altLang="en-US" sz="2400">
                  <a:cs typeface="Arial" panose="020B0604020202020204" pitchFamily="34" charset="0"/>
                </a:rPr>
                <a:t> t</a:t>
              </a:r>
              <a:r>
                <a:rPr lang="vi-VN" altLang="en-US" sz="2400">
                  <a:cs typeface="Arial" panose="020B0604020202020204" pitchFamily="34" charset="0"/>
                </a:rPr>
                <a:t>ử</a:t>
              </a:r>
            </a:p>
          </p:txBody>
        </p:sp>
        <p:sp>
          <p:nvSpPr>
            <p:cNvPr id="10" name="Text Box 10"/>
            <p:cNvSpPr txBox="1">
              <a:spLocks noChangeArrowheads="1"/>
            </p:cNvSpPr>
            <p:nvPr/>
          </p:nvSpPr>
          <p:spPr bwMode="auto">
            <a:xfrm>
              <a:off x="2524" y="4089"/>
              <a:ext cx="674" cy="2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a:cs typeface="Arial" panose="020B0604020202020204" pitchFamily="34" charset="0"/>
                </a:rPr>
                <a:t>H</a:t>
              </a:r>
              <a:r>
                <a:rPr lang="vi-VN" altLang="en-US" sz="2400">
                  <a:cs typeface="Arial" panose="020B0604020202020204" pitchFamily="34" charset="0"/>
                </a:rPr>
                <a:t>er</a:t>
              </a:r>
              <a:r>
                <a:rPr lang="en-US" altLang="en-US" sz="2400">
                  <a:cs typeface="Arial" panose="020B0604020202020204" pitchFamily="34" charset="0"/>
                </a:rPr>
                <a:t>aclit</a:t>
              </a:r>
              <a:endParaRPr lang="vi-VN" altLang="en-US" sz="2400">
                <a:cs typeface="Arial" panose="020B0604020202020204" pitchFamily="34" charset="0"/>
              </a:endParaRPr>
            </a:p>
          </p:txBody>
        </p:sp>
      </p:grpSp>
      <p:grpSp>
        <p:nvGrpSpPr>
          <p:cNvPr id="13" name="Group 11"/>
          <p:cNvGrpSpPr>
            <a:grpSpLocks/>
          </p:cNvGrpSpPr>
          <p:nvPr/>
        </p:nvGrpSpPr>
        <p:grpSpPr bwMode="auto">
          <a:xfrm>
            <a:off x="6640149" y="4980667"/>
            <a:ext cx="1950174" cy="1830388"/>
            <a:chOff x="3124" y="2659"/>
            <a:chExt cx="1001" cy="1153"/>
          </a:xfrm>
        </p:grpSpPr>
        <p:pic>
          <p:nvPicPr>
            <p:cNvPr id="14" name="Picture 12" descr="hege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288" y="2659"/>
              <a:ext cx="726" cy="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13"/>
            <p:cNvSpPr txBox="1">
              <a:spLocks noChangeArrowheads="1"/>
            </p:cNvSpPr>
            <p:nvPr/>
          </p:nvSpPr>
          <p:spPr bwMode="auto">
            <a:xfrm>
              <a:off x="3124" y="3521"/>
              <a:ext cx="1001"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a:cs typeface="Arial" panose="020B0604020202020204" pitchFamily="34" charset="0"/>
                </a:rPr>
                <a:t>G.V.Ph.Hegen</a:t>
              </a:r>
              <a:endParaRPr lang="vi-VN" altLang="en-US" sz="2400">
                <a:cs typeface="Arial" panose="020B0604020202020204" pitchFamily="34" charset="0"/>
              </a:endParaRPr>
            </a:p>
          </p:txBody>
        </p:sp>
      </p:grpSp>
      <p:grpSp>
        <p:nvGrpSpPr>
          <p:cNvPr id="16" name="Group 14"/>
          <p:cNvGrpSpPr>
            <a:grpSpLocks/>
          </p:cNvGrpSpPr>
          <p:nvPr/>
        </p:nvGrpSpPr>
        <p:grpSpPr bwMode="auto">
          <a:xfrm>
            <a:off x="8753476" y="4980668"/>
            <a:ext cx="2608263" cy="1844675"/>
            <a:chOff x="3795" y="2296"/>
            <a:chExt cx="1643" cy="1010"/>
          </a:xfrm>
        </p:grpSpPr>
        <p:grpSp>
          <p:nvGrpSpPr>
            <p:cNvPr id="17" name="Group 15"/>
            <p:cNvGrpSpPr>
              <a:grpSpLocks/>
            </p:cNvGrpSpPr>
            <p:nvPr/>
          </p:nvGrpSpPr>
          <p:grpSpPr bwMode="auto">
            <a:xfrm>
              <a:off x="4059" y="2296"/>
              <a:ext cx="1271" cy="749"/>
              <a:chOff x="4059" y="2387"/>
              <a:chExt cx="1271" cy="749"/>
            </a:xfrm>
          </p:grpSpPr>
          <p:pic>
            <p:nvPicPr>
              <p:cNvPr id="19" name="Picture 16" descr="engel 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59" y="2387"/>
                <a:ext cx="674" cy="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17" descr="lenin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740" y="2387"/>
                <a:ext cx="590" cy="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 name="Text Box 18"/>
            <p:cNvSpPr txBox="1">
              <a:spLocks noChangeArrowheads="1"/>
            </p:cNvSpPr>
            <p:nvPr/>
          </p:nvSpPr>
          <p:spPr bwMode="auto">
            <a:xfrm>
              <a:off x="3795" y="3053"/>
              <a:ext cx="1643"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a:cs typeface="Arial" panose="020B0604020202020204" pitchFamily="34" charset="0"/>
                </a:rPr>
                <a:t>C.M</a:t>
              </a:r>
              <a:r>
                <a:rPr lang="vi-VN" altLang="en-US" sz="2400">
                  <a:cs typeface="Arial" panose="020B0604020202020204" pitchFamily="34" charset="0"/>
                </a:rPr>
                <a:t>á</a:t>
              </a:r>
              <a:r>
                <a:rPr lang="en-US" altLang="en-US" sz="2400">
                  <a:cs typeface="Arial" panose="020B0604020202020204" pitchFamily="34" charset="0"/>
                </a:rPr>
                <a:t>c v</a:t>
              </a:r>
              <a:r>
                <a:rPr lang="vi-VN" altLang="en-US" sz="2400">
                  <a:cs typeface="Arial" panose="020B0604020202020204" pitchFamily="34" charset="0"/>
                </a:rPr>
                <a:t>à</a:t>
              </a:r>
              <a:r>
                <a:rPr lang="en-US" altLang="en-US" sz="2400">
                  <a:cs typeface="Arial" panose="020B0604020202020204" pitchFamily="34" charset="0"/>
                </a:rPr>
                <a:t> V.I.L</a:t>
              </a:r>
              <a:r>
                <a:rPr lang="vi-VN" altLang="en-US" sz="2400">
                  <a:cs typeface="Arial" panose="020B0604020202020204" pitchFamily="34" charset="0"/>
                </a:rPr>
                <a:t>ê</a:t>
              </a:r>
              <a:r>
                <a:rPr lang="en-US" altLang="en-US" sz="2400">
                  <a:cs typeface="Arial" panose="020B0604020202020204" pitchFamily="34" charset="0"/>
                </a:rPr>
                <a:t>nin</a:t>
              </a:r>
              <a:endParaRPr lang="vi-VN" altLang="en-US" sz="2400">
                <a:cs typeface="Arial" panose="020B0604020202020204" pitchFamily="34" charset="0"/>
              </a:endParaRPr>
            </a:p>
          </p:txBody>
        </p:sp>
      </p:grpSp>
      <p:sp>
        <p:nvSpPr>
          <p:cNvPr id="21" name="Line 19"/>
          <p:cNvSpPr>
            <a:spLocks noChangeShapeType="1"/>
          </p:cNvSpPr>
          <p:nvPr/>
        </p:nvSpPr>
        <p:spPr bwMode="auto">
          <a:xfrm flipV="1">
            <a:off x="3255964" y="4801280"/>
            <a:ext cx="8105775" cy="22225"/>
          </a:xfrm>
          <a:prstGeom prst="line">
            <a:avLst/>
          </a:prstGeom>
          <a:noFill/>
          <a:ln w="38100">
            <a:solidFill>
              <a:schemeClr val="hlink"/>
            </a:solidFill>
            <a:round/>
            <a:headEnd/>
            <a:tailEnd type="triangle" w="med" len="med"/>
          </a:ln>
          <a:effectLst/>
          <a:scene3d>
            <a:camera prst="legacyObliqueTopLeft"/>
            <a:lightRig rig="legacyFlat3" dir="t"/>
          </a:scene3d>
          <a:sp3d extrusionH="430200" prstMaterial="legacyMatte">
            <a:bevelT w="13500" h="13500" prst="angle"/>
            <a:bevelB w="13500" h="13500" prst="angle"/>
            <a:extrusionClr>
              <a:schemeClr val="hlink"/>
            </a:extrusionClr>
            <a:contourClr>
              <a:schemeClr val="hlink"/>
            </a:contourClr>
          </a:sp3d>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flatTx/>
          </a:bodyPr>
          <a:lstStyle/>
          <a:p>
            <a:endParaRPr lang="en-US"/>
          </a:p>
        </p:txBody>
      </p:sp>
      <p:sp>
        <p:nvSpPr>
          <p:cNvPr id="22" name="Line 20"/>
          <p:cNvSpPr>
            <a:spLocks noChangeShapeType="1"/>
          </p:cNvSpPr>
          <p:nvPr/>
        </p:nvSpPr>
        <p:spPr bwMode="auto">
          <a:xfrm flipV="1">
            <a:off x="3232150" y="1821543"/>
            <a:ext cx="0" cy="2879725"/>
          </a:xfrm>
          <a:prstGeom prst="line">
            <a:avLst/>
          </a:prstGeom>
          <a:noFill/>
          <a:ln w="38100">
            <a:solidFill>
              <a:schemeClr val="hlink"/>
            </a:solidFill>
            <a:round/>
            <a:headEnd/>
            <a:tailEnd type="triangle" w="med" len="med"/>
          </a:ln>
          <a:effectLst/>
          <a:scene3d>
            <a:camera prst="legacyObliqueTopLeft"/>
            <a:lightRig rig="legacyFlat3" dir="t"/>
          </a:scene3d>
          <a:sp3d extrusionH="430200" prstMaterial="legacyMatte">
            <a:bevelT w="13500" h="13500" prst="angle"/>
            <a:bevelB w="13500" h="13500" prst="angle"/>
            <a:extrusionClr>
              <a:schemeClr val="hlink"/>
            </a:extrusionClr>
            <a:contourClr>
              <a:schemeClr val="hlink"/>
            </a:contourClr>
          </a:sp3d>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flatTx/>
          </a:bodyPr>
          <a:lstStyle/>
          <a:p>
            <a:endParaRPr lang="en-US"/>
          </a:p>
        </p:txBody>
      </p:sp>
      <p:sp>
        <p:nvSpPr>
          <p:cNvPr id="23" name="WordArt 21"/>
          <p:cNvSpPr>
            <a:spLocks noChangeArrowheads="1" noChangeShapeType="1" noTextEdit="1"/>
          </p:cNvSpPr>
          <p:nvPr/>
        </p:nvSpPr>
        <p:spPr bwMode="auto">
          <a:xfrm>
            <a:off x="3824289" y="3859892"/>
            <a:ext cx="3095625" cy="647700"/>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3300"/>
                </a:solidFill>
                <a:latin typeface="Arial Đen"/>
              </a:rPr>
              <a:t>PBC CHẤT PHÁC </a:t>
            </a:r>
          </a:p>
          <a:p>
            <a:r>
              <a:rPr lang="vi-VN" sz="3600" kern="10" dirty="0">
                <a:ln w="9525">
                  <a:solidFill>
                    <a:srgbClr val="000000"/>
                  </a:solidFill>
                  <a:round/>
                  <a:headEnd/>
                  <a:tailEnd/>
                </a:ln>
                <a:solidFill>
                  <a:srgbClr val="FF3300"/>
                </a:solidFill>
                <a:latin typeface="Arial Đen"/>
              </a:rPr>
              <a:t>THỜI CỔ ĐẠI</a:t>
            </a:r>
            <a:endParaRPr lang="en-US" sz="3600" kern="10" dirty="0">
              <a:ln w="9525">
                <a:solidFill>
                  <a:srgbClr val="000000"/>
                </a:solidFill>
                <a:round/>
                <a:headEnd/>
                <a:tailEnd/>
              </a:ln>
              <a:solidFill>
                <a:srgbClr val="FF3300"/>
              </a:solidFill>
              <a:latin typeface="Arial Đen"/>
            </a:endParaRPr>
          </a:p>
        </p:txBody>
      </p:sp>
      <p:sp>
        <p:nvSpPr>
          <p:cNvPr id="24" name="Rectangle 22"/>
          <p:cNvSpPr>
            <a:spLocks noChangeArrowheads="1"/>
          </p:cNvSpPr>
          <p:nvPr/>
        </p:nvSpPr>
        <p:spPr bwMode="auto">
          <a:xfrm>
            <a:off x="6031527" y="2966131"/>
            <a:ext cx="2936875" cy="838200"/>
          </a:xfrm>
          <a:prstGeom prst="rect">
            <a:avLst/>
          </a:prstGeom>
          <a:solidFill>
            <a:srgbClr val="FFFF00"/>
          </a:solidFill>
          <a:ln w="9525">
            <a:miter lim="800000"/>
            <a:headEnd/>
            <a:tailEnd/>
          </a:ln>
          <a:effectLst/>
          <a:scene3d>
            <a:camera prst="legacyObliqueTopLeft"/>
            <a:lightRig rig="legacyFlat3" dir="t"/>
          </a:scene3d>
          <a:sp3d extrusionH="430200" prstMaterial="legacyMatte">
            <a:bevelT w="13500" h="13500" prst="angle"/>
            <a:bevelB w="13500" h="13500" prst="angle"/>
            <a:extrusionClr>
              <a:srgbClr val="FFFF00"/>
            </a:extrusionClr>
            <a:contourClr>
              <a:srgbClr val="FFFF00"/>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vi-VN" altLang="en-US" sz="1600">
              <a:cs typeface="Arial" panose="020B0604020202020204" pitchFamily="34" charset="0"/>
            </a:endParaRPr>
          </a:p>
        </p:txBody>
      </p:sp>
      <p:sp>
        <p:nvSpPr>
          <p:cNvPr id="25" name="Rectangle 23"/>
          <p:cNvSpPr>
            <a:spLocks noChangeArrowheads="1"/>
          </p:cNvSpPr>
          <p:nvPr/>
        </p:nvSpPr>
        <p:spPr bwMode="auto">
          <a:xfrm>
            <a:off x="8110538" y="2095961"/>
            <a:ext cx="3313112" cy="876300"/>
          </a:xfrm>
          <a:prstGeom prst="rect">
            <a:avLst/>
          </a:prstGeom>
          <a:solidFill>
            <a:srgbClr val="FF3300"/>
          </a:solidFill>
          <a:ln w="9525">
            <a:miter lim="800000"/>
            <a:headEnd/>
            <a:tailEnd/>
          </a:ln>
          <a:effectLst/>
          <a:scene3d>
            <a:camera prst="legacyObliqueTopLeft"/>
            <a:lightRig rig="legacyFlat3" dir="t"/>
          </a:scene3d>
          <a:sp3d extrusionH="430200" prstMaterial="legacyMatte">
            <a:bevelT w="13500" h="13500" prst="angle"/>
            <a:bevelB w="13500" h="13500" prst="angle"/>
            <a:extrusionClr>
              <a:srgbClr val="FF3300"/>
            </a:extrusionClr>
            <a:contourClr>
              <a:srgbClr val="FF3300"/>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vi-VN" altLang="en-US" sz="1600">
              <a:cs typeface="Arial" panose="020B0604020202020204" pitchFamily="34" charset="0"/>
            </a:endParaRPr>
          </a:p>
        </p:txBody>
      </p:sp>
      <p:sp>
        <p:nvSpPr>
          <p:cNvPr id="26" name="WordArt 24"/>
          <p:cNvSpPr>
            <a:spLocks noChangeArrowheads="1" noChangeShapeType="1" noTextEdit="1"/>
          </p:cNvSpPr>
          <p:nvPr/>
        </p:nvSpPr>
        <p:spPr bwMode="auto">
          <a:xfrm>
            <a:off x="8277226" y="2310846"/>
            <a:ext cx="2913063" cy="449263"/>
          </a:xfrm>
          <a:prstGeom prst="rect">
            <a:avLst/>
          </a:prstGeom>
        </p:spPr>
        <p:txBody>
          <a:bodyPr wrap="none" fromWordArt="1">
            <a:prstTxWarp prst="textPlain">
              <a:avLst>
                <a:gd name="adj" fmla="val 50000"/>
              </a:avLst>
            </a:prstTxWarp>
          </a:bodyPr>
          <a:lstStyle/>
          <a:p>
            <a:r>
              <a:rPr lang="en-US" sz="3600" kern="10" dirty="0">
                <a:ln w="9525">
                  <a:solidFill>
                    <a:srgbClr val="000000"/>
                  </a:solidFill>
                  <a:round/>
                  <a:headEnd/>
                  <a:tailEnd/>
                </a:ln>
                <a:solidFill>
                  <a:srgbClr val="00FF00"/>
                </a:solidFill>
                <a:latin typeface="Arial Đen"/>
              </a:rPr>
              <a:t>PBC DUY VẬT HIỆN ĐẠI</a:t>
            </a:r>
          </a:p>
        </p:txBody>
      </p:sp>
      <p:sp>
        <p:nvSpPr>
          <p:cNvPr id="27" name="WordArt 25"/>
          <p:cNvSpPr>
            <a:spLocks noChangeArrowheads="1" noChangeShapeType="1" noTextEdit="1"/>
          </p:cNvSpPr>
          <p:nvPr/>
        </p:nvSpPr>
        <p:spPr bwMode="auto">
          <a:xfrm>
            <a:off x="6370638" y="3084039"/>
            <a:ext cx="2324100" cy="576263"/>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PBC DUY TÂM</a:t>
            </a:r>
          </a:p>
          <a:p>
            <a:r>
              <a:rPr lang="vi-VN" sz="3600" kern="10" dirty="0">
                <a:ln w="9525">
                  <a:solidFill>
                    <a:srgbClr val="000000"/>
                  </a:solidFill>
                  <a:round/>
                  <a:headEnd/>
                  <a:tailEnd/>
                </a:ln>
                <a:solidFill>
                  <a:srgbClr val="FFFFFF"/>
                </a:solidFill>
                <a:latin typeface="Arial Đen"/>
              </a:rPr>
              <a:t>CỔ ĐIỂN ĐỨC</a:t>
            </a:r>
            <a:endParaRPr lang="en-US" sz="3600" kern="10" dirty="0">
              <a:ln w="9525">
                <a:solidFill>
                  <a:srgbClr val="000000"/>
                </a:solidFill>
                <a:round/>
                <a:headEnd/>
                <a:tailEnd/>
              </a:ln>
              <a:solidFill>
                <a:srgbClr val="FFFFFF"/>
              </a:solidFill>
              <a:latin typeface="Arial Đen"/>
            </a:endParaRPr>
          </a:p>
        </p:txBody>
      </p:sp>
      <p:sp>
        <p:nvSpPr>
          <p:cNvPr id="28" name="Rectangle 27"/>
          <p:cNvSpPr/>
          <p:nvPr/>
        </p:nvSpPr>
        <p:spPr>
          <a:xfrm>
            <a:off x="4791360" y="1488771"/>
            <a:ext cx="6638356" cy="461665"/>
          </a:xfrm>
          <a:prstGeom prst="rect">
            <a:avLst/>
          </a:prstGeom>
        </p:spPr>
        <p:txBody>
          <a:bodyPr wrap="none">
            <a:spAutoFit/>
          </a:bodyPr>
          <a:lstStyle/>
          <a:p>
            <a:pPr>
              <a:spcBef>
                <a:spcPct val="0"/>
              </a:spcBef>
            </a:pPr>
            <a:r>
              <a:rPr lang="en-US" altLang="en-US" sz="2400" b="1" dirty="0" err="1">
                <a:solidFill>
                  <a:srgbClr val="7030A0"/>
                </a:solidFill>
                <a:latin typeface="Arial" panose="020B0604020202020204" pitchFamily="34" charset="0"/>
              </a:rPr>
              <a:t>Các</a:t>
            </a:r>
            <a:r>
              <a:rPr lang="en-US" altLang="en-US" sz="2400" b="1" dirty="0">
                <a:solidFill>
                  <a:srgbClr val="7030A0"/>
                </a:solidFill>
                <a:latin typeface="Arial" panose="020B0604020202020204" pitchFamily="34" charset="0"/>
              </a:rPr>
              <a:t> </a:t>
            </a:r>
            <a:r>
              <a:rPr lang="en-US" altLang="en-US" sz="2400" b="1" dirty="0" err="1">
                <a:solidFill>
                  <a:srgbClr val="7030A0"/>
                </a:solidFill>
                <a:latin typeface="Arial" panose="020B0604020202020204" pitchFamily="34" charset="0"/>
              </a:rPr>
              <a:t>hình</a:t>
            </a:r>
            <a:r>
              <a:rPr lang="en-US" altLang="en-US" sz="2400" b="1" dirty="0">
                <a:solidFill>
                  <a:srgbClr val="7030A0"/>
                </a:solidFill>
                <a:latin typeface="Arial" panose="020B0604020202020204" pitchFamily="34" charset="0"/>
              </a:rPr>
              <a:t> </a:t>
            </a:r>
            <a:r>
              <a:rPr lang="en-US" altLang="en-US" sz="2400" b="1" dirty="0" err="1">
                <a:solidFill>
                  <a:srgbClr val="7030A0"/>
                </a:solidFill>
                <a:latin typeface="Arial" panose="020B0604020202020204" pitchFamily="34" charset="0"/>
              </a:rPr>
              <a:t>thức</a:t>
            </a:r>
            <a:r>
              <a:rPr lang="en-US" altLang="en-US" sz="2400" b="1" dirty="0">
                <a:solidFill>
                  <a:srgbClr val="7030A0"/>
                </a:solidFill>
                <a:latin typeface="Arial" panose="020B0604020202020204" pitchFamily="34" charset="0"/>
              </a:rPr>
              <a:t> </a:t>
            </a:r>
            <a:r>
              <a:rPr lang="en-US" altLang="en-US" sz="2400" b="1" dirty="0" err="1">
                <a:solidFill>
                  <a:srgbClr val="7030A0"/>
                </a:solidFill>
                <a:latin typeface="Arial" panose="020B0604020202020204" pitchFamily="34" charset="0"/>
              </a:rPr>
              <a:t>cơ</a:t>
            </a:r>
            <a:r>
              <a:rPr lang="en-US" altLang="en-US" sz="2400" b="1" dirty="0">
                <a:solidFill>
                  <a:srgbClr val="7030A0"/>
                </a:solidFill>
                <a:latin typeface="Arial" panose="020B0604020202020204" pitchFamily="34" charset="0"/>
              </a:rPr>
              <a:t> </a:t>
            </a:r>
            <a:r>
              <a:rPr lang="en-US" altLang="en-US" sz="2400" b="1" dirty="0" err="1">
                <a:solidFill>
                  <a:srgbClr val="7030A0"/>
                </a:solidFill>
                <a:latin typeface="Arial" panose="020B0604020202020204" pitchFamily="34" charset="0"/>
              </a:rPr>
              <a:t>bản</a:t>
            </a:r>
            <a:r>
              <a:rPr lang="en-US" altLang="en-US" sz="2400" b="1" dirty="0">
                <a:solidFill>
                  <a:srgbClr val="7030A0"/>
                </a:solidFill>
                <a:latin typeface="Arial" panose="020B0604020202020204" pitchFamily="34" charset="0"/>
              </a:rPr>
              <a:t> </a:t>
            </a:r>
            <a:r>
              <a:rPr lang="en-US" altLang="en-US" sz="2400" b="1" dirty="0" err="1">
                <a:solidFill>
                  <a:srgbClr val="7030A0"/>
                </a:solidFill>
                <a:latin typeface="Arial" panose="020B0604020202020204" pitchFamily="34" charset="0"/>
              </a:rPr>
              <a:t>của</a:t>
            </a:r>
            <a:r>
              <a:rPr lang="en-US" altLang="en-US" sz="2400" b="1" dirty="0">
                <a:solidFill>
                  <a:srgbClr val="7030A0"/>
                </a:solidFill>
                <a:latin typeface="Arial" panose="020B0604020202020204" pitchFamily="34" charset="0"/>
              </a:rPr>
              <a:t> </a:t>
            </a:r>
            <a:r>
              <a:rPr lang="en-US" altLang="en-US" sz="2400" b="1" dirty="0" err="1">
                <a:solidFill>
                  <a:srgbClr val="7030A0"/>
                </a:solidFill>
                <a:latin typeface="Arial" panose="020B0604020202020204" pitchFamily="34" charset="0"/>
              </a:rPr>
              <a:t>phép</a:t>
            </a:r>
            <a:r>
              <a:rPr lang="en-US" altLang="en-US" sz="2400" b="1" dirty="0">
                <a:solidFill>
                  <a:srgbClr val="7030A0"/>
                </a:solidFill>
                <a:latin typeface="Arial" panose="020B0604020202020204" pitchFamily="34" charset="0"/>
              </a:rPr>
              <a:t> </a:t>
            </a:r>
            <a:r>
              <a:rPr lang="en-US" altLang="en-US" sz="2400" b="1" dirty="0" err="1">
                <a:solidFill>
                  <a:srgbClr val="7030A0"/>
                </a:solidFill>
                <a:latin typeface="Arial" panose="020B0604020202020204" pitchFamily="34" charset="0"/>
              </a:rPr>
              <a:t>biện</a:t>
            </a:r>
            <a:r>
              <a:rPr lang="en-US" altLang="en-US" sz="2400" b="1" dirty="0">
                <a:solidFill>
                  <a:srgbClr val="7030A0"/>
                </a:solidFill>
                <a:latin typeface="Arial" panose="020B0604020202020204" pitchFamily="34" charset="0"/>
              </a:rPr>
              <a:t> </a:t>
            </a:r>
            <a:r>
              <a:rPr lang="en-US" altLang="en-US" sz="2400" b="1" dirty="0" err="1">
                <a:solidFill>
                  <a:srgbClr val="7030A0"/>
                </a:solidFill>
                <a:latin typeface="Arial" panose="020B0604020202020204" pitchFamily="34" charset="0"/>
              </a:rPr>
              <a:t>chứng</a:t>
            </a:r>
            <a:r>
              <a:rPr lang="en-US" altLang="en-US" sz="2400" b="1" dirty="0">
                <a:solidFill>
                  <a:srgbClr val="7030A0"/>
                </a:solidFill>
                <a:latin typeface="Arial" panose="020B0604020202020204" pitchFamily="34" charset="0"/>
              </a:rPr>
              <a:t> </a:t>
            </a:r>
          </a:p>
        </p:txBody>
      </p:sp>
      <p:sp>
        <p:nvSpPr>
          <p:cNvPr id="29" name="Title 1"/>
          <p:cNvSpPr txBox="1">
            <a:spLocks noChangeArrowheads="1"/>
          </p:cNvSpPr>
          <p:nvPr/>
        </p:nvSpPr>
        <p:spPr bwMode="black">
          <a:xfrm>
            <a:off x="18395" y="1224363"/>
            <a:ext cx="4806218" cy="563563"/>
          </a:xfrm>
          <a:prstGeom prst="rect">
            <a:avLst/>
          </a:prstGeom>
          <a:ln/>
          <a:extLst/>
        </p:spPr>
        <p:style>
          <a:lnRef idx="2">
            <a:schemeClr val="accent5"/>
          </a:lnRef>
          <a:fillRef idx="1">
            <a:schemeClr val="lt1"/>
          </a:fillRef>
          <a:effectRef idx="0">
            <a:schemeClr val="accent5"/>
          </a:effectRef>
          <a:fontRef idx="minor">
            <a:schemeClr val="dk1"/>
          </a:fontRef>
        </p:style>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2400" i="0" dirty="0">
                <a:solidFill>
                  <a:schemeClr val="tx1"/>
                </a:solidFill>
                <a:latin typeface="Arial" panose="020B0604020202020204" pitchFamily="34" charset="0"/>
                <a:cs typeface="Arial" panose="020B0604020202020204" pitchFamily="34" charset="0"/>
              </a:rPr>
              <a:t>b. </a:t>
            </a:r>
            <a:r>
              <a:rPr lang="en-US" altLang="en-US" sz="2400" i="0" dirty="0" err="1">
                <a:solidFill>
                  <a:schemeClr val="tx1"/>
                </a:solidFill>
                <a:latin typeface="Arial" panose="020B0604020202020204" pitchFamily="34" charset="0"/>
                <a:cs typeface="Arial" panose="020B0604020202020204" pitchFamily="34" charset="0"/>
              </a:rPr>
              <a:t>Khái</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niệm</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phép</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biện</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chứng</a:t>
            </a:r>
            <a:endParaRPr lang="en-US" altLang="en-US" sz="2400" i="0" dirty="0">
              <a:solidFill>
                <a:schemeClr val="tx1"/>
              </a:solidFill>
              <a:latin typeface="Arial" panose="020B0604020202020204" pitchFamily="34" charset="0"/>
              <a:cs typeface="Arial" panose="020B0604020202020204" pitchFamily="34" charset="0"/>
            </a:endParaRPr>
          </a:p>
        </p:txBody>
      </p:sp>
      <p:pic>
        <p:nvPicPr>
          <p:cNvPr id="33"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394" y="-2"/>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0728587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1000"/>
                                        <p:tgtEl>
                                          <p:spTgt spid="23"/>
                                        </p:tgtEl>
                                      </p:cBhvr>
                                    </p:animEffect>
                                    <p:anim calcmode="lin" valueType="num">
                                      <p:cBhvr>
                                        <p:cTn id="8" dur="1000" fill="hold"/>
                                        <p:tgtEl>
                                          <p:spTgt spid="23"/>
                                        </p:tgtEl>
                                        <p:attrNameLst>
                                          <p:attrName>ppt_x</p:attrName>
                                        </p:attrNameLst>
                                      </p:cBhvr>
                                      <p:tavLst>
                                        <p:tav tm="0">
                                          <p:val>
                                            <p:strVal val="#ppt_x"/>
                                          </p:val>
                                        </p:tav>
                                        <p:tav tm="100000">
                                          <p:val>
                                            <p:strVal val="#ppt_x"/>
                                          </p:val>
                                        </p:tav>
                                      </p:tavLst>
                                    </p:anim>
                                    <p:anim calcmode="lin" valueType="num">
                                      <p:cBhvr>
                                        <p:cTn id="9" dur="1000" fill="hold"/>
                                        <p:tgtEl>
                                          <p:spTgt spid="23"/>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1000"/>
                                        <p:tgtEl>
                                          <p:spTgt spid="5"/>
                                        </p:tgtEl>
                                      </p:cBhvr>
                                    </p:animEffect>
                                    <p:anim calcmode="lin" valueType="num">
                                      <p:cBhvr>
                                        <p:cTn id="13" dur="1000" fill="hold"/>
                                        <p:tgtEl>
                                          <p:spTgt spid="5"/>
                                        </p:tgtEl>
                                        <p:attrNameLst>
                                          <p:attrName>ppt_x</p:attrName>
                                        </p:attrNameLst>
                                      </p:cBhvr>
                                      <p:tavLst>
                                        <p:tav tm="0">
                                          <p:val>
                                            <p:strVal val="#ppt_x"/>
                                          </p:val>
                                        </p:tav>
                                        <p:tav tm="100000">
                                          <p:val>
                                            <p:strVal val="#ppt_x"/>
                                          </p:val>
                                        </p:tav>
                                      </p:tavLst>
                                    </p:anim>
                                    <p:anim calcmode="lin" valueType="num">
                                      <p:cBhvr>
                                        <p:cTn id="14" dur="1000" fill="hold"/>
                                        <p:tgtEl>
                                          <p:spTgt spid="5"/>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anim calcmode="lin" valueType="num">
                                      <p:cBhvr>
                                        <p:cTn id="18" dur="1000" fill="hold"/>
                                        <p:tgtEl>
                                          <p:spTgt spid="7"/>
                                        </p:tgtEl>
                                        <p:attrNameLst>
                                          <p:attrName>ppt_x</p:attrName>
                                        </p:attrNameLst>
                                      </p:cBhvr>
                                      <p:tavLst>
                                        <p:tav tm="0">
                                          <p:val>
                                            <p:strVal val="#ppt_x"/>
                                          </p:val>
                                        </p:tav>
                                        <p:tav tm="100000">
                                          <p:val>
                                            <p:strVal val="#ppt_x"/>
                                          </p:val>
                                        </p:tav>
                                      </p:tavLst>
                                    </p:anim>
                                    <p:anim calcmode="lin" valueType="num">
                                      <p:cBhvr>
                                        <p:cTn id="1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1" presetClass="entr" presetSubtype="4" fill="hold" grpId="0" nodeType="clickEffect">
                                  <p:stCondLst>
                                    <p:cond delay="0"/>
                                  </p:stCondLst>
                                  <p:childTnLst>
                                    <p:set>
                                      <p:cBhvr>
                                        <p:cTn id="23" dur="1" fill="hold">
                                          <p:stCondLst>
                                            <p:cond delay="0"/>
                                          </p:stCondLst>
                                        </p:cTn>
                                        <p:tgtEl>
                                          <p:spTgt spid="24"/>
                                        </p:tgtEl>
                                        <p:attrNameLst>
                                          <p:attrName>style.visibility</p:attrName>
                                        </p:attrNameLst>
                                      </p:cBhvr>
                                      <p:to>
                                        <p:strVal val="visible"/>
                                      </p:to>
                                    </p:set>
                                    <p:animEffect transition="in" filter="wheel(4)">
                                      <p:cBhvr>
                                        <p:cTn id="24" dur="2000"/>
                                        <p:tgtEl>
                                          <p:spTgt spid="24"/>
                                        </p:tgtEl>
                                      </p:cBhvr>
                                    </p:animEffect>
                                  </p:childTnLst>
                                </p:cTn>
                              </p:par>
                              <p:par>
                                <p:cTn id="25" presetID="21" presetClass="entr" presetSubtype="4" fill="hold" grpId="0" nodeType="with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wheel(4)">
                                      <p:cBhvr>
                                        <p:cTn id="27" dur="2000"/>
                                        <p:tgtEl>
                                          <p:spTgt spid="27"/>
                                        </p:tgtEl>
                                      </p:cBhvr>
                                    </p:animEffect>
                                  </p:childTnLst>
                                </p:cTn>
                              </p:par>
                              <p:par>
                                <p:cTn id="28" presetID="21" presetClass="entr" presetSubtype="4" fill="hold" nodeType="with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wheel(4)">
                                      <p:cBhvr>
                                        <p:cTn id="30" dur="2000"/>
                                        <p:tgtEl>
                                          <p:spTgt spid="13"/>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6"/>
                                        </p:tgtEl>
                                        <p:attrNameLst>
                                          <p:attrName>style.visibility</p:attrName>
                                        </p:attrNameLst>
                                      </p:cBhvr>
                                      <p:to>
                                        <p:strVal val="visible"/>
                                      </p:to>
                                    </p:set>
                                    <p:animEffect transition="in" filter="fade">
                                      <p:cBhvr>
                                        <p:cTn id="35" dur="2000"/>
                                        <p:tgtEl>
                                          <p:spTgt spid="26"/>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5"/>
                                        </p:tgtEl>
                                        <p:attrNameLst>
                                          <p:attrName>style.visibility</p:attrName>
                                        </p:attrNameLst>
                                      </p:cBhvr>
                                      <p:to>
                                        <p:strVal val="visible"/>
                                      </p:to>
                                    </p:set>
                                    <p:animEffect transition="in" filter="fade">
                                      <p:cBhvr>
                                        <p:cTn id="38" dur="2000"/>
                                        <p:tgtEl>
                                          <p:spTgt spid="25"/>
                                        </p:tgtEl>
                                      </p:cBhvr>
                                    </p:animEffect>
                                  </p:childTnLst>
                                </p:cTn>
                              </p:par>
                              <p:par>
                                <p:cTn id="39" presetID="10" presetClass="entr" presetSubtype="0" fill="hold" nodeType="with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fade">
                                      <p:cBhvr>
                                        <p:cTn id="41" dur="2000"/>
                                        <p:tgtEl>
                                          <p:spTgt spid="16"/>
                                        </p:tgtEl>
                                      </p:cBhvr>
                                    </p:animEffect>
                                  </p:childTnLst>
                                </p:cTn>
                              </p:par>
                            </p:childTnLst>
                          </p:cTn>
                        </p:par>
                      </p:childTnLst>
                    </p:cTn>
                  </p:par>
                  <p:par>
                    <p:cTn id="42" fill="hold">
                      <p:stCondLst>
                        <p:cond delay="indefinite"/>
                      </p:stCondLst>
                      <p:childTnLst>
                        <p:par>
                          <p:cTn id="43" fill="hold">
                            <p:stCondLst>
                              <p:cond delay="0"/>
                            </p:stCondLst>
                            <p:childTnLst>
                              <p:par>
                                <p:cTn id="44" presetID="53" presetClass="entr" presetSubtype="0" fill="hold" grpId="0" nodeType="clickEffect">
                                  <p:stCondLst>
                                    <p:cond delay="0"/>
                                  </p:stCondLst>
                                  <p:childTnLst>
                                    <p:set>
                                      <p:cBhvr>
                                        <p:cTn id="45" dur="1" fill="hold">
                                          <p:stCondLst>
                                            <p:cond delay="0"/>
                                          </p:stCondLst>
                                        </p:cTn>
                                        <p:tgtEl>
                                          <p:spTgt spid="22"/>
                                        </p:tgtEl>
                                        <p:attrNameLst>
                                          <p:attrName>style.visibility</p:attrName>
                                        </p:attrNameLst>
                                      </p:cBhvr>
                                      <p:to>
                                        <p:strVal val="visible"/>
                                      </p:to>
                                    </p:set>
                                    <p:anim calcmode="lin" valueType="num">
                                      <p:cBhvr>
                                        <p:cTn id="46" dur="500" fill="hold"/>
                                        <p:tgtEl>
                                          <p:spTgt spid="22"/>
                                        </p:tgtEl>
                                        <p:attrNameLst>
                                          <p:attrName>ppt_w</p:attrName>
                                        </p:attrNameLst>
                                      </p:cBhvr>
                                      <p:tavLst>
                                        <p:tav tm="0">
                                          <p:val>
                                            <p:fltVal val="0"/>
                                          </p:val>
                                        </p:tav>
                                        <p:tav tm="100000">
                                          <p:val>
                                            <p:strVal val="#ppt_w"/>
                                          </p:val>
                                        </p:tav>
                                      </p:tavLst>
                                    </p:anim>
                                    <p:anim calcmode="lin" valueType="num">
                                      <p:cBhvr>
                                        <p:cTn id="47" dur="500" fill="hold"/>
                                        <p:tgtEl>
                                          <p:spTgt spid="22"/>
                                        </p:tgtEl>
                                        <p:attrNameLst>
                                          <p:attrName>ppt_h</p:attrName>
                                        </p:attrNameLst>
                                      </p:cBhvr>
                                      <p:tavLst>
                                        <p:tav tm="0">
                                          <p:val>
                                            <p:fltVal val="0"/>
                                          </p:val>
                                        </p:tav>
                                        <p:tav tm="100000">
                                          <p:val>
                                            <p:strVal val="#ppt_h"/>
                                          </p:val>
                                        </p:tav>
                                      </p:tavLst>
                                    </p:anim>
                                    <p:animEffect transition="in" filter="fade">
                                      <p:cBhvr>
                                        <p:cTn id="48" dur="500"/>
                                        <p:tgtEl>
                                          <p:spTgt spid="22"/>
                                        </p:tgtEl>
                                      </p:cBhvr>
                                    </p:animEffect>
                                  </p:childTnLst>
                                </p:cTn>
                              </p:par>
                              <p:par>
                                <p:cTn id="49" presetID="53" presetClass="entr" presetSubtype="0" fill="hold" grpId="0" nodeType="withEffect">
                                  <p:stCondLst>
                                    <p:cond delay="0"/>
                                  </p:stCondLst>
                                  <p:childTnLst>
                                    <p:set>
                                      <p:cBhvr>
                                        <p:cTn id="50" dur="1" fill="hold">
                                          <p:stCondLst>
                                            <p:cond delay="0"/>
                                          </p:stCondLst>
                                        </p:cTn>
                                        <p:tgtEl>
                                          <p:spTgt spid="21"/>
                                        </p:tgtEl>
                                        <p:attrNameLst>
                                          <p:attrName>style.visibility</p:attrName>
                                        </p:attrNameLst>
                                      </p:cBhvr>
                                      <p:to>
                                        <p:strVal val="visible"/>
                                      </p:to>
                                    </p:set>
                                    <p:anim calcmode="lin" valueType="num">
                                      <p:cBhvr>
                                        <p:cTn id="51" dur="500" fill="hold"/>
                                        <p:tgtEl>
                                          <p:spTgt spid="21"/>
                                        </p:tgtEl>
                                        <p:attrNameLst>
                                          <p:attrName>ppt_w</p:attrName>
                                        </p:attrNameLst>
                                      </p:cBhvr>
                                      <p:tavLst>
                                        <p:tav tm="0">
                                          <p:val>
                                            <p:fltVal val="0"/>
                                          </p:val>
                                        </p:tav>
                                        <p:tav tm="100000">
                                          <p:val>
                                            <p:strVal val="#ppt_w"/>
                                          </p:val>
                                        </p:tav>
                                      </p:tavLst>
                                    </p:anim>
                                    <p:anim calcmode="lin" valueType="num">
                                      <p:cBhvr>
                                        <p:cTn id="52" dur="500" fill="hold"/>
                                        <p:tgtEl>
                                          <p:spTgt spid="21"/>
                                        </p:tgtEl>
                                        <p:attrNameLst>
                                          <p:attrName>ppt_h</p:attrName>
                                        </p:attrNameLst>
                                      </p:cBhvr>
                                      <p:tavLst>
                                        <p:tav tm="0">
                                          <p:val>
                                            <p:fltVal val="0"/>
                                          </p:val>
                                        </p:tav>
                                        <p:tav tm="100000">
                                          <p:val>
                                            <p:strVal val="#ppt_h"/>
                                          </p:val>
                                        </p:tav>
                                      </p:tavLst>
                                    </p:anim>
                                    <p:animEffect transition="in" filter="fade">
                                      <p:cBhvr>
                                        <p:cTn id="53"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21" grpId="0" animBg="1"/>
      <p:bldP spid="22" grpId="0" animBg="1"/>
      <p:bldP spid="23" grpId="0" animBg="1"/>
      <p:bldP spid="24" grpId="0" animBg="1"/>
      <p:bldP spid="25" grpId="0" animBg="1"/>
      <p:bldP spid="26" grpId="0" animBg="1"/>
      <p:bldP spid="27"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6200"/>
            <a:ext cx="6781799" cy="6781800"/>
          </a:xfrm>
          <a:prstGeom prst="rect">
            <a:avLst/>
          </a:prstGeom>
        </p:spPr>
      </p:pic>
      <p:sp>
        <p:nvSpPr>
          <p:cNvPr id="8" name="Rectangle 7"/>
          <p:cNvSpPr/>
          <p:nvPr/>
        </p:nvSpPr>
        <p:spPr>
          <a:xfrm>
            <a:off x="2865358" y="1804793"/>
            <a:ext cx="6399509" cy="461665"/>
          </a:xfrm>
          <a:prstGeom prst="rect">
            <a:avLst/>
          </a:prstGeom>
        </p:spPr>
        <p:txBody>
          <a:bodyPr wrap="none">
            <a:spAutoFit/>
          </a:bodyPr>
          <a:lstStyle/>
          <a:p>
            <a:pPr marL="457200" indent="-457200">
              <a:spcBef>
                <a:spcPct val="0"/>
              </a:spcBef>
              <a:buFont typeface="Wingdings" panose="05000000000000000000" pitchFamily="2" charset="2"/>
              <a:buChar char="q"/>
            </a:pPr>
            <a:r>
              <a:rPr lang="en-US" altLang="en-US" sz="2400" b="1" dirty="0" err="1">
                <a:solidFill>
                  <a:srgbClr val="3333FF"/>
                </a:solidFill>
                <a:latin typeface="Arial" panose="020B0604020202020204" pitchFamily="34" charset="0"/>
              </a:rPr>
              <a:t>Phép</a:t>
            </a:r>
            <a:r>
              <a:rPr lang="en-US" altLang="en-US" sz="2400" b="1" dirty="0">
                <a:solidFill>
                  <a:srgbClr val="3333FF"/>
                </a:solidFill>
                <a:latin typeface="Arial" panose="020B0604020202020204" pitchFamily="34" charset="0"/>
              </a:rPr>
              <a:t> </a:t>
            </a:r>
            <a:r>
              <a:rPr lang="en-US" altLang="en-US" sz="2400" b="1" dirty="0" err="1">
                <a:solidFill>
                  <a:srgbClr val="3333FF"/>
                </a:solidFill>
                <a:latin typeface="Arial" panose="020B0604020202020204" pitchFamily="34" charset="0"/>
              </a:rPr>
              <a:t>biện</a:t>
            </a:r>
            <a:r>
              <a:rPr lang="en-US" altLang="en-US" sz="2400" b="1" dirty="0">
                <a:solidFill>
                  <a:srgbClr val="3333FF"/>
                </a:solidFill>
                <a:latin typeface="Arial" panose="020B0604020202020204" pitchFamily="34" charset="0"/>
              </a:rPr>
              <a:t> </a:t>
            </a:r>
            <a:r>
              <a:rPr lang="en-US" altLang="en-US" sz="2400" b="1" dirty="0" err="1">
                <a:solidFill>
                  <a:srgbClr val="3333FF"/>
                </a:solidFill>
                <a:latin typeface="Arial" panose="020B0604020202020204" pitchFamily="34" charset="0"/>
              </a:rPr>
              <a:t>chứng</a:t>
            </a:r>
            <a:r>
              <a:rPr lang="en-US" altLang="en-US" sz="2400" b="1" dirty="0">
                <a:solidFill>
                  <a:srgbClr val="3333FF"/>
                </a:solidFill>
                <a:latin typeface="Arial" panose="020B0604020202020204" pitchFamily="34" charset="0"/>
              </a:rPr>
              <a:t> </a:t>
            </a:r>
            <a:r>
              <a:rPr lang="en-US" altLang="en-US" sz="2400" b="1" dirty="0" err="1">
                <a:solidFill>
                  <a:srgbClr val="3333FF"/>
                </a:solidFill>
                <a:latin typeface="Arial" panose="020B0604020202020204" pitchFamily="34" charset="0"/>
              </a:rPr>
              <a:t>chất</a:t>
            </a:r>
            <a:r>
              <a:rPr lang="en-US" altLang="en-US" sz="2400" b="1" dirty="0">
                <a:solidFill>
                  <a:srgbClr val="3333FF"/>
                </a:solidFill>
                <a:latin typeface="Arial" panose="020B0604020202020204" pitchFamily="34" charset="0"/>
              </a:rPr>
              <a:t> </a:t>
            </a:r>
            <a:r>
              <a:rPr lang="en-US" altLang="en-US" sz="2400" b="1" dirty="0" err="1">
                <a:solidFill>
                  <a:srgbClr val="3333FF"/>
                </a:solidFill>
                <a:latin typeface="Arial" panose="020B0604020202020204" pitchFamily="34" charset="0"/>
              </a:rPr>
              <a:t>phác</a:t>
            </a:r>
            <a:r>
              <a:rPr lang="en-US" altLang="en-US" sz="2400" b="1" dirty="0">
                <a:solidFill>
                  <a:srgbClr val="3333FF"/>
                </a:solidFill>
                <a:latin typeface="Arial" panose="020B0604020202020204" pitchFamily="34" charset="0"/>
              </a:rPr>
              <a:t> </a:t>
            </a:r>
            <a:r>
              <a:rPr lang="en-US" altLang="en-US" sz="2400" b="1" dirty="0" err="1">
                <a:solidFill>
                  <a:srgbClr val="3333FF"/>
                </a:solidFill>
                <a:latin typeface="Arial" panose="020B0604020202020204" pitchFamily="34" charset="0"/>
              </a:rPr>
              <a:t>thời</a:t>
            </a:r>
            <a:r>
              <a:rPr lang="en-US" altLang="en-US" sz="2400" b="1" dirty="0">
                <a:solidFill>
                  <a:srgbClr val="3333FF"/>
                </a:solidFill>
                <a:latin typeface="Arial" panose="020B0604020202020204" pitchFamily="34" charset="0"/>
              </a:rPr>
              <a:t> </a:t>
            </a:r>
            <a:r>
              <a:rPr lang="en-US" altLang="en-US" sz="2400" b="1" dirty="0" err="1">
                <a:solidFill>
                  <a:srgbClr val="3333FF"/>
                </a:solidFill>
                <a:latin typeface="Arial" panose="020B0604020202020204" pitchFamily="34" charset="0"/>
              </a:rPr>
              <a:t>cô</a:t>
            </a:r>
            <a:r>
              <a:rPr lang="en-US" altLang="en-US" sz="2400" b="1" dirty="0">
                <a:solidFill>
                  <a:srgbClr val="3333FF"/>
                </a:solidFill>
                <a:latin typeface="Arial" panose="020B0604020202020204" pitchFamily="34" charset="0"/>
              </a:rPr>
              <a:t>̉ </a:t>
            </a:r>
            <a:r>
              <a:rPr lang="en-US" altLang="en-US" sz="2400" b="1" dirty="0" err="1">
                <a:solidFill>
                  <a:srgbClr val="3333FF"/>
                </a:solidFill>
                <a:latin typeface="Arial" panose="020B0604020202020204" pitchFamily="34" charset="0"/>
              </a:rPr>
              <a:t>đại</a:t>
            </a:r>
            <a:r>
              <a:rPr lang="en-US" altLang="en-US" sz="2400" b="1" dirty="0">
                <a:solidFill>
                  <a:srgbClr val="3333FF"/>
                </a:solidFill>
                <a:latin typeface="Arial" panose="020B0604020202020204" pitchFamily="34" charset="0"/>
              </a:rPr>
              <a:t> </a:t>
            </a:r>
          </a:p>
        </p:txBody>
      </p:sp>
      <p:sp>
        <p:nvSpPr>
          <p:cNvPr id="9" name="Rectangle 8"/>
          <p:cNvSpPr/>
          <p:nvPr/>
        </p:nvSpPr>
        <p:spPr>
          <a:xfrm>
            <a:off x="1828800" y="2286000"/>
            <a:ext cx="7269162" cy="400110"/>
          </a:xfrm>
          <a:prstGeom prst="rect">
            <a:avLst/>
          </a:prstGeom>
        </p:spPr>
        <p:txBody>
          <a:bodyPr wrap="square">
            <a:spAutoFit/>
          </a:bodyPr>
          <a:lstStyle/>
          <a:p>
            <a:pPr marL="457200" indent="-457200">
              <a:buFont typeface="Wingdings" panose="05000000000000000000" pitchFamily="2" charset="2"/>
              <a:buChar char="v"/>
              <a:defRPr/>
            </a:pPr>
            <a:r>
              <a:rPr lang="en-US" sz="2000" b="1" dirty="0" err="1">
                <a:solidFill>
                  <a:srgbClr val="CC0066"/>
                </a:solidFill>
                <a:latin typeface="Arial"/>
              </a:rPr>
              <a:t>Hình</a:t>
            </a:r>
            <a:r>
              <a:rPr lang="en-US" sz="2000" b="1" dirty="0">
                <a:solidFill>
                  <a:srgbClr val="CC0066"/>
                </a:solidFill>
                <a:latin typeface="Arial"/>
              </a:rPr>
              <a:t> </a:t>
            </a:r>
            <a:r>
              <a:rPr lang="en-US" sz="2000" b="1" dirty="0" err="1">
                <a:solidFill>
                  <a:srgbClr val="CC0066"/>
                </a:solidFill>
                <a:latin typeface="Arial"/>
              </a:rPr>
              <a:t>thức</a:t>
            </a:r>
            <a:r>
              <a:rPr lang="en-US" sz="2000" b="1" dirty="0">
                <a:solidFill>
                  <a:srgbClr val="CC0066"/>
                </a:solidFill>
                <a:latin typeface="Arial"/>
              </a:rPr>
              <a:t> </a:t>
            </a:r>
            <a:r>
              <a:rPr lang="en-US" sz="2000" b="1" dirty="0" err="1">
                <a:solidFill>
                  <a:srgbClr val="FF0000"/>
                </a:solidFill>
                <a:latin typeface="Arial"/>
              </a:rPr>
              <a:t>đầu</a:t>
            </a:r>
            <a:r>
              <a:rPr lang="en-US" sz="2000" b="1" dirty="0">
                <a:solidFill>
                  <a:srgbClr val="FF0000"/>
                </a:solidFill>
                <a:latin typeface="Arial"/>
              </a:rPr>
              <a:t> </a:t>
            </a:r>
            <a:r>
              <a:rPr lang="en-US" sz="2000" b="1" dirty="0" err="1">
                <a:solidFill>
                  <a:srgbClr val="FF0000"/>
                </a:solidFill>
                <a:latin typeface="Arial"/>
              </a:rPr>
              <a:t>tiên</a:t>
            </a:r>
            <a:r>
              <a:rPr lang="en-US" sz="2000" b="1" dirty="0">
                <a:solidFill>
                  <a:srgbClr val="000000"/>
                </a:solidFill>
                <a:latin typeface="Arial"/>
              </a:rPr>
              <a:t> </a:t>
            </a:r>
            <a:r>
              <a:rPr lang="en-US" sz="2000" dirty="0" err="1">
                <a:solidFill>
                  <a:srgbClr val="000000"/>
                </a:solidFill>
                <a:latin typeface="Arial"/>
              </a:rPr>
              <a:t>của</a:t>
            </a:r>
            <a:r>
              <a:rPr lang="en-US" sz="2000" dirty="0">
                <a:solidFill>
                  <a:srgbClr val="000000"/>
                </a:solidFill>
                <a:latin typeface="Arial"/>
              </a:rPr>
              <a:t> PBC</a:t>
            </a:r>
          </a:p>
        </p:txBody>
      </p:sp>
      <p:sp>
        <p:nvSpPr>
          <p:cNvPr id="10" name="Rectangle 9"/>
          <p:cNvSpPr/>
          <p:nvPr/>
        </p:nvSpPr>
        <p:spPr>
          <a:xfrm>
            <a:off x="2209798" y="3097207"/>
            <a:ext cx="7269163" cy="400110"/>
          </a:xfrm>
          <a:prstGeom prst="rect">
            <a:avLst/>
          </a:prstGeom>
        </p:spPr>
        <p:txBody>
          <a:bodyPr wrap="square">
            <a:spAutoFit/>
          </a:bodyPr>
          <a:lstStyle/>
          <a:p>
            <a:pPr marL="457200" indent="-457200">
              <a:buFont typeface="Wingdings" panose="05000000000000000000" pitchFamily="2" charset="2"/>
              <a:buChar char="v"/>
              <a:defRPr/>
            </a:pPr>
            <a:r>
              <a:rPr lang="en-US" sz="2000" b="1" dirty="0" err="1">
                <a:solidFill>
                  <a:srgbClr val="CC0066"/>
                </a:solidFill>
                <a:latin typeface="Arial"/>
              </a:rPr>
              <a:t>Thời</a:t>
            </a:r>
            <a:r>
              <a:rPr lang="en-US" sz="2000" b="1" dirty="0">
                <a:solidFill>
                  <a:srgbClr val="CC0066"/>
                </a:solidFill>
                <a:latin typeface="Arial"/>
              </a:rPr>
              <a:t> </a:t>
            </a:r>
            <a:r>
              <a:rPr lang="en-US" sz="2000" b="1" dirty="0" err="1">
                <a:solidFill>
                  <a:srgbClr val="CC0066"/>
                </a:solidFill>
                <a:latin typeface="Arial"/>
              </a:rPr>
              <a:t>gian</a:t>
            </a:r>
            <a:r>
              <a:rPr lang="en-US" sz="2000" b="1" dirty="0">
                <a:solidFill>
                  <a:srgbClr val="CC0066"/>
                </a:solidFill>
                <a:latin typeface="Arial"/>
              </a:rPr>
              <a:t> </a:t>
            </a:r>
            <a:r>
              <a:rPr lang="en-US" sz="2000" b="1" dirty="0" err="1">
                <a:solidFill>
                  <a:srgbClr val="CC0066"/>
                </a:solidFill>
                <a:latin typeface="Arial"/>
              </a:rPr>
              <a:t>ra</a:t>
            </a:r>
            <a:r>
              <a:rPr lang="en-US" sz="2000" b="1" dirty="0">
                <a:solidFill>
                  <a:srgbClr val="CC0066"/>
                </a:solidFill>
                <a:latin typeface="Arial"/>
              </a:rPr>
              <a:t> </a:t>
            </a:r>
            <a:r>
              <a:rPr lang="en-US" sz="2000" b="1" dirty="0" err="1">
                <a:solidFill>
                  <a:srgbClr val="CC0066"/>
                </a:solidFill>
                <a:latin typeface="Arial"/>
              </a:rPr>
              <a:t>đời</a:t>
            </a:r>
            <a:r>
              <a:rPr lang="en-US" sz="2000" b="1" dirty="0">
                <a:solidFill>
                  <a:srgbClr val="CC0066"/>
                </a:solidFill>
                <a:latin typeface="Arial"/>
              </a:rPr>
              <a:t>: </a:t>
            </a:r>
            <a:r>
              <a:rPr lang="en-US" sz="2000" dirty="0">
                <a:solidFill>
                  <a:srgbClr val="000000"/>
                </a:solidFill>
                <a:latin typeface="Arial"/>
              </a:rPr>
              <a:t>TK VI – V TCN</a:t>
            </a:r>
          </a:p>
        </p:txBody>
      </p:sp>
      <p:sp>
        <p:nvSpPr>
          <p:cNvPr id="11" name="Rectangle 10"/>
          <p:cNvSpPr/>
          <p:nvPr/>
        </p:nvSpPr>
        <p:spPr>
          <a:xfrm>
            <a:off x="2828572" y="3969994"/>
            <a:ext cx="8144227" cy="1015663"/>
          </a:xfrm>
          <a:prstGeom prst="rect">
            <a:avLst/>
          </a:prstGeom>
        </p:spPr>
        <p:txBody>
          <a:bodyPr wrap="square">
            <a:spAutoFit/>
          </a:bodyPr>
          <a:lstStyle/>
          <a:p>
            <a:pPr marL="457200" indent="-457200" algn="just">
              <a:buFont typeface="Wingdings" panose="05000000000000000000" pitchFamily="2" charset="2"/>
              <a:buChar char="v"/>
              <a:defRPr/>
            </a:pPr>
            <a:r>
              <a:rPr lang="en-US" sz="2000" b="1" dirty="0" err="1">
                <a:solidFill>
                  <a:srgbClr val="CC0066"/>
                </a:solidFill>
                <a:latin typeface="Arial"/>
              </a:rPr>
              <a:t>Đặc</a:t>
            </a:r>
            <a:r>
              <a:rPr lang="en-US" sz="2000" b="1" dirty="0">
                <a:solidFill>
                  <a:srgbClr val="CC0066"/>
                </a:solidFill>
                <a:latin typeface="Arial"/>
              </a:rPr>
              <a:t> </a:t>
            </a:r>
            <a:r>
              <a:rPr lang="en-US" sz="2000" b="1" dirty="0" err="1">
                <a:solidFill>
                  <a:srgbClr val="CC0066"/>
                </a:solidFill>
                <a:latin typeface="Arial"/>
              </a:rPr>
              <a:t>điểm</a:t>
            </a:r>
            <a:r>
              <a:rPr lang="en-US" sz="2000" b="1" dirty="0">
                <a:solidFill>
                  <a:srgbClr val="CC0066"/>
                </a:solidFill>
                <a:latin typeface="Arial"/>
              </a:rPr>
              <a:t>: </a:t>
            </a:r>
          </a:p>
          <a:p>
            <a:pPr algn="just">
              <a:defRPr/>
            </a:pPr>
            <a:r>
              <a:rPr lang="en-US" sz="2000" b="1" dirty="0">
                <a:solidFill>
                  <a:srgbClr val="CC0066"/>
                </a:solidFill>
                <a:latin typeface="Arial"/>
              </a:rPr>
              <a:t>	</a:t>
            </a:r>
            <a:r>
              <a:rPr lang="en-US" sz="2000" b="1" dirty="0">
                <a:solidFill>
                  <a:srgbClr val="006600"/>
                </a:solidFill>
                <a:latin typeface="Arial"/>
              </a:rPr>
              <a:t>-</a:t>
            </a:r>
            <a:r>
              <a:rPr lang="en-US" sz="2000" b="1" dirty="0">
                <a:solidFill>
                  <a:srgbClr val="CC0066"/>
                </a:solidFill>
                <a:latin typeface="Arial"/>
              </a:rPr>
              <a:t> </a:t>
            </a:r>
            <a:r>
              <a:rPr lang="en-US" sz="2000" b="1" dirty="0" err="1">
                <a:solidFill>
                  <a:srgbClr val="006600"/>
                </a:solidFill>
                <a:latin typeface="Arial"/>
              </a:rPr>
              <a:t>Tính</a:t>
            </a:r>
            <a:r>
              <a:rPr lang="en-US" sz="2000" b="1" dirty="0">
                <a:solidFill>
                  <a:srgbClr val="006600"/>
                </a:solidFill>
                <a:latin typeface="Arial"/>
              </a:rPr>
              <a:t> </a:t>
            </a:r>
            <a:r>
              <a:rPr lang="en-US" sz="2000" b="1" dirty="0" err="1">
                <a:solidFill>
                  <a:srgbClr val="006600"/>
                </a:solidFill>
                <a:latin typeface="Arial"/>
              </a:rPr>
              <a:t>tư</a:t>
            </a:r>
            <a:r>
              <a:rPr lang="en-US" sz="2000" b="1" dirty="0">
                <a:solidFill>
                  <a:srgbClr val="006600"/>
                </a:solidFill>
                <a:latin typeface="Arial"/>
              </a:rPr>
              <a:t>̣ </a:t>
            </a:r>
            <a:r>
              <a:rPr lang="en-US" sz="2000" b="1" dirty="0" err="1">
                <a:solidFill>
                  <a:srgbClr val="006600"/>
                </a:solidFill>
                <a:latin typeface="Arial"/>
              </a:rPr>
              <a:t>phát</a:t>
            </a:r>
            <a:r>
              <a:rPr lang="en-US" sz="2000" b="1" dirty="0">
                <a:solidFill>
                  <a:srgbClr val="006600"/>
                </a:solidFill>
                <a:latin typeface="Arial"/>
              </a:rPr>
              <a:t>: </a:t>
            </a:r>
            <a:r>
              <a:rPr lang="en-US" sz="2000" dirty="0" err="1">
                <a:solidFill>
                  <a:srgbClr val="000000"/>
                </a:solidFill>
                <a:latin typeface="Arial"/>
              </a:rPr>
              <a:t>Mới</a:t>
            </a:r>
            <a:r>
              <a:rPr lang="en-US" sz="2000" dirty="0">
                <a:solidFill>
                  <a:srgbClr val="000000"/>
                </a:solidFill>
                <a:latin typeface="Arial"/>
              </a:rPr>
              <a:t> </a:t>
            </a:r>
            <a:r>
              <a:rPr lang="en-US" sz="2000" b="1" dirty="0" err="1">
                <a:solidFill>
                  <a:srgbClr val="FF0000"/>
                </a:solidFill>
                <a:latin typeface="Arial"/>
              </a:rPr>
              <a:t>cảm</a:t>
            </a:r>
            <a:r>
              <a:rPr lang="en-US" sz="2000" b="1" dirty="0">
                <a:solidFill>
                  <a:srgbClr val="FF0000"/>
                </a:solidFill>
                <a:latin typeface="Arial"/>
              </a:rPr>
              <a:t> </a:t>
            </a:r>
            <a:r>
              <a:rPr lang="en-US" sz="2000" b="1" dirty="0" err="1">
                <a:solidFill>
                  <a:srgbClr val="FF0000"/>
                </a:solidFill>
                <a:latin typeface="Arial"/>
              </a:rPr>
              <a:t>nhận</a:t>
            </a:r>
            <a:r>
              <a:rPr lang="en-US" sz="2000" b="1" dirty="0">
                <a:solidFill>
                  <a:srgbClr val="FF0000"/>
                </a:solidFill>
                <a:latin typeface="Arial"/>
              </a:rPr>
              <a:t> </a:t>
            </a:r>
            <a:r>
              <a:rPr lang="en-US" sz="2000" dirty="0" err="1">
                <a:solidFill>
                  <a:srgbClr val="000000"/>
                </a:solidFill>
                <a:latin typeface="Arial"/>
              </a:rPr>
              <a:t>thê</a:t>
            </a:r>
            <a:r>
              <a:rPr lang="en-US" sz="2000" dirty="0">
                <a:solidFill>
                  <a:srgbClr val="000000"/>
                </a:solidFill>
                <a:latin typeface="Arial"/>
              </a:rPr>
              <a:t>́ </a:t>
            </a:r>
            <a:r>
              <a:rPr lang="en-US" sz="2000" dirty="0" err="1">
                <a:solidFill>
                  <a:srgbClr val="000000"/>
                </a:solidFill>
                <a:latin typeface="Arial"/>
              </a:rPr>
              <a:t>giới</a:t>
            </a:r>
            <a:r>
              <a:rPr lang="en-US" sz="2000" dirty="0">
                <a:solidFill>
                  <a:srgbClr val="000000"/>
                </a:solidFill>
                <a:latin typeface="Arial"/>
              </a:rPr>
              <a:t> </a:t>
            </a:r>
            <a:r>
              <a:rPr lang="en-US" sz="2000" dirty="0" err="1">
                <a:solidFill>
                  <a:srgbClr val="000000"/>
                </a:solidFill>
                <a:latin typeface="Arial"/>
              </a:rPr>
              <a:t>như</a:t>
            </a:r>
            <a:r>
              <a:rPr lang="en-US" sz="2000" dirty="0">
                <a:solidFill>
                  <a:srgbClr val="000000"/>
                </a:solidFill>
                <a:latin typeface="Arial"/>
              </a:rPr>
              <a:t> </a:t>
            </a:r>
            <a:r>
              <a:rPr lang="en-US" sz="2000" dirty="0" err="1">
                <a:solidFill>
                  <a:srgbClr val="000000"/>
                </a:solidFill>
                <a:latin typeface="Arial"/>
              </a:rPr>
              <a:t>một</a:t>
            </a:r>
            <a:r>
              <a:rPr lang="en-US" sz="2000" dirty="0">
                <a:solidFill>
                  <a:srgbClr val="000000"/>
                </a:solidFill>
                <a:latin typeface="Arial"/>
              </a:rPr>
              <a:t> </a:t>
            </a:r>
            <a:r>
              <a:rPr lang="en-US" sz="2000" dirty="0" err="1">
                <a:solidFill>
                  <a:srgbClr val="000000"/>
                </a:solidFill>
                <a:latin typeface="Arial"/>
              </a:rPr>
              <a:t>chỉnh</a:t>
            </a:r>
            <a:r>
              <a:rPr lang="en-US" sz="2000" dirty="0">
                <a:solidFill>
                  <a:srgbClr val="000000"/>
                </a:solidFill>
                <a:latin typeface="Arial"/>
              </a:rPr>
              <a:t> </a:t>
            </a:r>
            <a:r>
              <a:rPr lang="en-US" sz="2000" dirty="0" err="1">
                <a:solidFill>
                  <a:srgbClr val="000000"/>
                </a:solidFill>
                <a:latin typeface="Arial"/>
              </a:rPr>
              <a:t>thê</a:t>
            </a:r>
            <a:r>
              <a:rPr lang="en-US" sz="2000" dirty="0">
                <a:solidFill>
                  <a:srgbClr val="000000"/>
                </a:solidFill>
                <a:latin typeface="Arial"/>
              </a:rPr>
              <a:t>̉, </a:t>
            </a:r>
            <a:r>
              <a:rPr lang="en-US" sz="2000" dirty="0" err="1">
                <a:solidFill>
                  <a:srgbClr val="000000"/>
                </a:solidFill>
                <a:latin typeface="Arial"/>
              </a:rPr>
              <a:t>chưa</a:t>
            </a:r>
            <a:r>
              <a:rPr lang="en-US" sz="2000" dirty="0">
                <a:solidFill>
                  <a:srgbClr val="000000"/>
                </a:solidFill>
                <a:latin typeface="Arial"/>
              </a:rPr>
              <a:t> </a:t>
            </a:r>
            <a:r>
              <a:rPr lang="en-US" sz="2000" dirty="0" err="1">
                <a:solidFill>
                  <a:srgbClr val="000000"/>
                </a:solidFill>
                <a:latin typeface="Arial"/>
              </a:rPr>
              <a:t>phải</a:t>
            </a:r>
            <a:r>
              <a:rPr lang="en-US" sz="2000" dirty="0">
                <a:solidFill>
                  <a:srgbClr val="000000"/>
                </a:solidFill>
                <a:latin typeface="Arial"/>
              </a:rPr>
              <a:t> là </a:t>
            </a:r>
            <a:r>
              <a:rPr lang="en-US" sz="2000" dirty="0" err="1">
                <a:solidFill>
                  <a:srgbClr val="000000"/>
                </a:solidFill>
                <a:latin typeface="Arial"/>
              </a:rPr>
              <a:t>hê</a:t>
            </a:r>
            <a:r>
              <a:rPr lang="en-US" sz="2000" dirty="0">
                <a:solidFill>
                  <a:srgbClr val="000000"/>
                </a:solidFill>
                <a:latin typeface="Arial"/>
              </a:rPr>
              <a:t>̣ </a:t>
            </a:r>
            <a:r>
              <a:rPr lang="en-US" sz="2000" dirty="0" err="1">
                <a:solidFill>
                  <a:srgbClr val="000000"/>
                </a:solidFill>
                <a:latin typeface="Arial"/>
              </a:rPr>
              <a:t>thống</a:t>
            </a:r>
            <a:r>
              <a:rPr lang="en-US" sz="2000" dirty="0">
                <a:solidFill>
                  <a:srgbClr val="000000"/>
                </a:solidFill>
                <a:latin typeface="Arial"/>
              </a:rPr>
              <a:t> tri </a:t>
            </a:r>
            <a:r>
              <a:rPr lang="en-US" sz="2000" dirty="0" err="1">
                <a:solidFill>
                  <a:srgbClr val="000000"/>
                </a:solidFill>
                <a:latin typeface="Arial"/>
              </a:rPr>
              <a:t>thức</a:t>
            </a:r>
            <a:r>
              <a:rPr lang="en-US" sz="2000" dirty="0">
                <a:solidFill>
                  <a:srgbClr val="000000"/>
                </a:solidFill>
                <a:latin typeface="Arial"/>
              </a:rPr>
              <a:t> </a:t>
            </a:r>
            <a:r>
              <a:rPr lang="en-US" sz="2000" dirty="0" err="1">
                <a:solidFill>
                  <a:srgbClr val="000000"/>
                </a:solidFill>
                <a:latin typeface="Arial"/>
              </a:rPr>
              <a:t>ly</a:t>
            </a:r>
            <a:r>
              <a:rPr lang="en-US" sz="2000" dirty="0">
                <a:solidFill>
                  <a:srgbClr val="000000"/>
                </a:solidFill>
                <a:latin typeface="Arial"/>
              </a:rPr>
              <a:t>́ </a:t>
            </a:r>
            <a:r>
              <a:rPr lang="en-US" sz="2000" dirty="0" err="1">
                <a:solidFill>
                  <a:srgbClr val="000000"/>
                </a:solidFill>
                <a:latin typeface="Arial"/>
              </a:rPr>
              <a:t>luận</a:t>
            </a:r>
            <a:r>
              <a:rPr lang="en-US" sz="2000" dirty="0">
                <a:solidFill>
                  <a:srgbClr val="000000"/>
                </a:solidFill>
                <a:latin typeface="Arial"/>
              </a:rPr>
              <a:t> </a:t>
            </a:r>
            <a:r>
              <a:rPr lang="en-US" sz="2000" dirty="0" err="1">
                <a:solidFill>
                  <a:srgbClr val="000000"/>
                </a:solidFill>
                <a:latin typeface="Arial"/>
              </a:rPr>
              <a:t>vê</a:t>
            </a:r>
            <a:r>
              <a:rPr lang="en-US" sz="2000" dirty="0">
                <a:solidFill>
                  <a:srgbClr val="000000"/>
                </a:solidFill>
                <a:latin typeface="Arial"/>
              </a:rPr>
              <a:t>̀ </a:t>
            </a:r>
            <a:r>
              <a:rPr lang="en-US" sz="2000" dirty="0" err="1">
                <a:solidFill>
                  <a:srgbClr val="000000"/>
                </a:solidFill>
                <a:latin typeface="Arial"/>
              </a:rPr>
              <a:t>sư</a:t>
            </a:r>
            <a:r>
              <a:rPr lang="en-US" sz="2000" dirty="0">
                <a:solidFill>
                  <a:srgbClr val="000000"/>
                </a:solidFill>
                <a:latin typeface="Arial"/>
              </a:rPr>
              <a:t>̣ </a:t>
            </a:r>
            <a:r>
              <a:rPr lang="en-US" sz="2000" dirty="0" err="1">
                <a:solidFill>
                  <a:srgbClr val="000000"/>
                </a:solidFill>
                <a:latin typeface="Arial"/>
              </a:rPr>
              <a:t>vận</a:t>
            </a:r>
            <a:r>
              <a:rPr lang="en-US" sz="2000" dirty="0">
                <a:solidFill>
                  <a:srgbClr val="000000"/>
                </a:solidFill>
                <a:latin typeface="Arial"/>
              </a:rPr>
              <a:t> </a:t>
            </a:r>
            <a:r>
              <a:rPr lang="en-US" sz="2000" dirty="0" err="1">
                <a:solidFill>
                  <a:srgbClr val="000000"/>
                </a:solidFill>
                <a:latin typeface="Arial"/>
              </a:rPr>
              <a:t>động</a:t>
            </a:r>
            <a:r>
              <a:rPr lang="en-US" sz="2000" dirty="0">
                <a:solidFill>
                  <a:srgbClr val="000000"/>
                </a:solidFill>
                <a:latin typeface="Arial"/>
              </a:rPr>
              <a:t>, </a:t>
            </a:r>
            <a:r>
              <a:rPr lang="en-US" sz="2000" dirty="0" err="1">
                <a:solidFill>
                  <a:srgbClr val="000000"/>
                </a:solidFill>
                <a:latin typeface="Arial"/>
              </a:rPr>
              <a:t>phát</a:t>
            </a:r>
            <a:r>
              <a:rPr lang="en-US" sz="2000" dirty="0">
                <a:solidFill>
                  <a:srgbClr val="000000"/>
                </a:solidFill>
                <a:latin typeface="Arial"/>
              </a:rPr>
              <a:t> </a:t>
            </a:r>
            <a:r>
              <a:rPr lang="en-US" sz="2000" dirty="0" err="1">
                <a:solidFill>
                  <a:srgbClr val="000000"/>
                </a:solidFill>
                <a:latin typeface="Arial"/>
              </a:rPr>
              <a:t>triển</a:t>
            </a:r>
            <a:r>
              <a:rPr lang="en-US" sz="2000" dirty="0">
                <a:solidFill>
                  <a:srgbClr val="000000"/>
                </a:solidFill>
                <a:latin typeface="Arial"/>
              </a:rPr>
              <a:t>.</a:t>
            </a:r>
          </a:p>
        </p:txBody>
      </p:sp>
      <p:sp>
        <p:nvSpPr>
          <p:cNvPr id="12" name="Rectangle 11"/>
          <p:cNvSpPr/>
          <p:nvPr/>
        </p:nvSpPr>
        <p:spPr>
          <a:xfrm>
            <a:off x="3555124" y="4987669"/>
            <a:ext cx="7239000" cy="1015663"/>
          </a:xfrm>
          <a:prstGeom prst="rect">
            <a:avLst/>
          </a:prstGeom>
        </p:spPr>
        <p:txBody>
          <a:bodyPr wrap="square">
            <a:spAutoFit/>
          </a:bodyPr>
          <a:lstStyle/>
          <a:p>
            <a:pPr algn="just">
              <a:defRPr/>
            </a:pPr>
            <a:r>
              <a:rPr lang="en-US" sz="2000" b="1" dirty="0">
                <a:solidFill>
                  <a:srgbClr val="CC0066"/>
                </a:solidFill>
                <a:latin typeface="Arial"/>
              </a:rPr>
              <a:t>   </a:t>
            </a:r>
            <a:r>
              <a:rPr lang="en-US" sz="2000" b="1" dirty="0">
                <a:solidFill>
                  <a:srgbClr val="006600"/>
                </a:solidFill>
                <a:latin typeface="Arial"/>
              </a:rPr>
              <a:t>- </a:t>
            </a:r>
            <a:r>
              <a:rPr lang="en-US" sz="2000" b="1" dirty="0" err="1">
                <a:solidFill>
                  <a:srgbClr val="006600"/>
                </a:solidFill>
                <a:latin typeface="Arial"/>
              </a:rPr>
              <a:t>Tính</a:t>
            </a:r>
            <a:r>
              <a:rPr lang="en-US" sz="2000" b="1" dirty="0">
                <a:solidFill>
                  <a:srgbClr val="006600"/>
                </a:solidFill>
                <a:latin typeface="Arial"/>
              </a:rPr>
              <a:t> </a:t>
            </a:r>
            <a:r>
              <a:rPr lang="en-US" sz="2000" b="1" dirty="0" err="1">
                <a:solidFill>
                  <a:srgbClr val="006600"/>
                </a:solidFill>
                <a:latin typeface="Arial"/>
              </a:rPr>
              <a:t>mộc</a:t>
            </a:r>
            <a:r>
              <a:rPr lang="en-US" sz="2000" b="1" dirty="0">
                <a:solidFill>
                  <a:srgbClr val="006600"/>
                </a:solidFill>
                <a:latin typeface="Arial"/>
              </a:rPr>
              <a:t> </a:t>
            </a:r>
            <a:r>
              <a:rPr lang="en-US" sz="2000" b="1" dirty="0" err="1">
                <a:solidFill>
                  <a:srgbClr val="006600"/>
                </a:solidFill>
                <a:latin typeface="Arial"/>
              </a:rPr>
              <a:t>mạc</a:t>
            </a:r>
            <a:r>
              <a:rPr lang="en-US" sz="2000" b="1" dirty="0">
                <a:solidFill>
                  <a:srgbClr val="006600"/>
                </a:solidFill>
                <a:latin typeface="Arial"/>
              </a:rPr>
              <a:t>: </a:t>
            </a:r>
            <a:r>
              <a:rPr lang="en-US" sz="2000" dirty="0">
                <a:solidFill>
                  <a:srgbClr val="000000"/>
                </a:solidFill>
                <a:latin typeface="Arial"/>
              </a:rPr>
              <a:t>Chỉ là </a:t>
            </a:r>
            <a:r>
              <a:rPr lang="en-US" sz="2000" dirty="0" err="1">
                <a:solidFill>
                  <a:srgbClr val="000000"/>
                </a:solidFill>
                <a:latin typeface="Arial"/>
              </a:rPr>
              <a:t>những</a:t>
            </a:r>
            <a:r>
              <a:rPr lang="en-US" sz="2000" dirty="0">
                <a:solidFill>
                  <a:srgbClr val="000000"/>
                </a:solidFill>
                <a:latin typeface="Arial"/>
              </a:rPr>
              <a:t> </a:t>
            </a:r>
            <a:r>
              <a:rPr lang="en-US" sz="2000" b="1" dirty="0" err="1">
                <a:solidFill>
                  <a:srgbClr val="FF0000"/>
                </a:solidFill>
                <a:latin typeface="Arial"/>
              </a:rPr>
              <a:t>suy</a:t>
            </a:r>
            <a:r>
              <a:rPr lang="en-US" sz="2000" b="1" dirty="0">
                <a:solidFill>
                  <a:srgbClr val="FF0000"/>
                </a:solidFill>
                <a:latin typeface="Arial"/>
              </a:rPr>
              <a:t> </a:t>
            </a:r>
            <a:r>
              <a:rPr lang="en-US" sz="2000" b="1" dirty="0" err="1">
                <a:solidFill>
                  <a:srgbClr val="FF0000"/>
                </a:solidFill>
                <a:latin typeface="Arial"/>
              </a:rPr>
              <a:t>luận</a:t>
            </a:r>
            <a:r>
              <a:rPr lang="en-US" sz="2000" b="1" dirty="0">
                <a:solidFill>
                  <a:srgbClr val="FF0000"/>
                </a:solidFill>
                <a:latin typeface="Arial"/>
              </a:rPr>
              <a:t>, </a:t>
            </a:r>
            <a:r>
              <a:rPr lang="en-US" sz="2000" b="1" dirty="0" err="1">
                <a:solidFill>
                  <a:srgbClr val="FF0000"/>
                </a:solidFill>
                <a:latin typeface="Arial"/>
              </a:rPr>
              <a:t>phỏng</a:t>
            </a:r>
            <a:r>
              <a:rPr lang="en-US" sz="2000" b="1" dirty="0">
                <a:solidFill>
                  <a:srgbClr val="FF0000"/>
                </a:solidFill>
                <a:latin typeface="Arial"/>
              </a:rPr>
              <a:t> </a:t>
            </a:r>
            <a:r>
              <a:rPr lang="en-US" sz="2000" b="1" dirty="0" err="1">
                <a:solidFill>
                  <a:srgbClr val="FF0000"/>
                </a:solidFill>
                <a:latin typeface="Arial"/>
              </a:rPr>
              <a:t>đoán</a:t>
            </a:r>
            <a:r>
              <a:rPr lang="en-US" sz="2000" b="1" dirty="0">
                <a:solidFill>
                  <a:srgbClr val="FF0000"/>
                </a:solidFill>
                <a:latin typeface="Arial"/>
              </a:rPr>
              <a:t> </a:t>
            </a:r>
            <a:r>
              <a:rPr lang="en-US" sz="2000" dirty="0" err="1">
                <a:solidFill>
                  <a:srgbClr val="000000"/>
                </a:solidFill>
                <a:latin typeface="Arial"/>
              </a:rPr>
              <a:t>của</a:t>
            </a:r>
            <a:r>
              <a:rPr lang="en-US" sz="2000" dirty="0">
                <a:solidFill>
                  <a:srgbClr val="000000"/>
                </a:solidFill>
                <a:latin typeface="Arial"/>
              </a:rPr>
              <a:t> </a:t>
            </a:r>
            <a:r>
              <a:rPr lang="en-US" sz="2000" b="1" dirty="0" err="1">
                <a:solidFill>
                  <a:srgbClr val="FF0000"/>
                </a:solidFill>
                <a:latin typeface="Arial"/>
              </a:rPr>
              <a:t>trực</a:t>
            </a:r>
            <a:r>
              <a:rPr lang="en-US" sz="2000" b="1" dirty="0">
                <a:solidFill>
                  <a:srgbClr val="FF0000"/>
                </a:solidFill>
                <a:latin typeface="Arial"/>
              </a:rPr>
              <a:t> </a:t>
            </a:r>
            <a:r>
              <a:rPr lang="en-US" sz="2000" b="1" dirty="0" err="1">
                <a:solidFill>
                  <a:srgbClr val="FF0000"/>
                </a:solidFill>
                <a:latin typeface="Arial"/>
              </a:rPr>
              <a:t>giác</a:t>
            </a:r>
            <a:r>
              <a:rPr lang="en-US" sz="2000" b="1" dirty="0">
                <a:solidFill>
                  <a:srgbClr val="FF0000"/>
                </a:solidFill>
                <a:latin typeface="Arial"/>
              </a:rPr>
              <a:t> </a:t>
            </a:r>
            <a:r>
              <a:rPr lang="en-US" sz="2000" dirty="0">
                <a:solidFill>
                  <a:srgbClr val="000000"/>
                </a:solidFill>
                <a:latin typeface="Arial"/>
              </a:rPr>
              <a:t>hay chỉ </a:t>
            </a:r>
            <a:r>
              <a:rPr lang="en-US" sz="2000" dirty="0" err="1">
                <a:solidFill>
                  <a:srgbClr val="000000"/>
                </a:solidFill>
                <a:latin typeface="Arial"/>
              </a:rPr>
              <a:t>dựa</a:t>
            </a:r>
            <a:r>
              <a:rPr lang="en-US" sz="2000" dirty="0">
                <a:solidFill>
                  <a:srgbClr val="000000"/>
                </a:solidFill>
                <a:latin typeface="Arial"/>
              </a:rPr>
              <a:t> </a:t>
            </a:r>
            <a:r>
              <a:rPr lang="en-US" sz="2000" dirty="0" err="1">
                <a:solidFill>
                  <a:srgbClr val="000000"/>
                </a:solidFill>
                <a:latin typeface="Arial"/>
              </a:rPr>
              <a:t>trên</a:t>
            </a:r>
            <a:r>
              <a:rPr lang="en-US" sz="2000" dirty="0">
                <a:solidFill>
                  <a:srgbClr val="000000"/>
                </a:solidFill>
                <a:latin typeface="Arial"/>
              </a:rPr>
              <a:t> </a:t>
            </a:r>
            <a:r>
              <a:rPr lang="en-US" sz="2000" dirty="0" err="1">
                <a:solidFill>
                  <a:srgbClr val="000000"/>
                </a:solidFill>
                <a:latin typeface="Arial"/>
              </a:rPr>
              <a:t>những</a:t>
            </a:r>
            <a:r>
              <a:rPr lang="en-US" sz="2000" dirty="0">
                <a:solidFill>
                  <a:srgbClr val="000000"/>
                </a:solidFill>
                <a:latin typeface="Arial"/>
              </a:rPr>
              <a:t> </a:t>
            </a:r>
            <a:r>
              <a:rPr lang="en-US" sz="2000" b="1" dirty="0" err="1">
                <a:solidFill>
                  <a:srgbClr val="FF0000"/>
                </a:solidFill>
                <a:latin typeface="Arial"/>
              </a:rPr>
              <a:t>kinh</a:t>
            </a:r>
            <a:r>
              <a:rPr lang="en-US" sz="2000" b="1" dirty="0">
                <a:solidFill>
                  <a:srgbClr val="FF0000"/>
                </a:solidFill>
                <a:latin typeface="Arial"/>
              </a:rPr>
              <a:t> </a:t>
            </a:r>
            <a:r>
              <a:rPr lang="en-US" sz="2000" b="1" dirty="0" err="1">
                <a:solidFill>
                  <a:srgbClr val="FF0000"/>
                </a:solidFill>
                <a:latin typeface="Arial"/>
              </a:rPr>
              <a:t>nghiệm</a:t>
            </a:r>
            <a:r>
              <a:rPr lang="en-US" sz="2000" b="1" dirty="0">
                <a:solidFill>
                  <a:srgbClr val="FF0000"/>
                </a:solidFill>
                <a:latin typeface="Arial"/>
              </a:rPr>
              <a:t> </a:t>
            </a:r>
            <a:r>
              <a:rPr lang="en-US" sz="2000" dirty="0" err="1">
                <a:solidFill>
                  <a:srgbClr val="000000"/>
                </a:solidFill>
                <a:latin typeface="Arial"/>
              </a:rPr>
              <a:t>chư</a:t>
            </a:r>
            <a:r>
              <a:rPr lang="en-US" sz="2000" dirty="0">
                <a:solidFill>
                  <a:srgbClr val="000000"/>
                </a:solidFill>
                <a:latin typeface="Arial"/>
              </a:rPr>
              <a:t>́ </a:t>
            </a:r>
            <a:r>
              <a:rPr lang="en-US" sz="2000" dirty="0" err="1">
                <a:solidFill>
                  <a:srgbClr val="000000"/>
                </a:solidFill>
                <a:latin typeface="Arial"/>
              </a:rPr>
              <a:t>chưa</a:t>
            </a:r>
            <a:r>
              <a:rPr lang="en-US" sz="2000" dirty="0">
                <a:solidFill>
                  <a:srgbClr val="000000"/>
                </a:solidFill>
                <a:latin typeface="Arial"/>
              </a:rPr>
              <a:t> </a:t>
            </a:r>
            <a:r>
              <a:rPr lang="en-US" sz="2000" dirty="0" err="1">
                <a:solidFill>
                  <a:srgbClr val="000000"/>
                </a:solidFill>
                <a:latin typeface="Arial"/>
              </a:rPr>
              <a:t>phải</a:t>
            </a:r>
            <a:r>
              <a:rPr lang="en-US" sz="2000" dirty="0">
                <a:solidFill>
                  <a:srgbClr val="000000"/>
                </a:solidFill>
                <a:latin typeface="Arial"/>
              </a:rPr>
              <a:t> là </a:t>
            </a:r>
            <a:r>
              <a:rPr lang="en-US" sz="2000" dirty="0" err="1">
                <a:solidFill>
                  <a:srgbClr val="000000"/>
                </a:solidFill>
                <a:latin typeface="Arial"/>
              </a:rPr>
              <a:t>kết</a:t>
            </a:r>
            <a:r>
              <a:rPr lang="en-US" sz="2000" dirty="0">
                <a:solidFill>
                  <a:srgbClr val="000000"/>
                </a:solidFill>
                <a:latin typeface="Arial"/>
              </a:rPr>
              <a:t> quả </a:t>
            </a:r>
            <a:r>
              <a:rPr lang="en-US" sz="2000" dirty="0" err="1">
                <a:solidFill>
                  <a:srgbClr val="000000"/>
                </a:solidFill>
                <a:latin typeface="Arial"/>
              </a:rPr>
              <a:t>nghiên</a:t>
            </a:r>
            <a:r>
              <a:rPr lang="en-US" sz="2000" dirty="0">
                <a:solidFill>
                  <a:srgbClr val="000000"/>
                </a:solidFill>
                <a:latin typeface="Arial"/>
              </a:rPr>
              <a:t> </a:t>
            </a:r>
            <a:r>
              <a:rPr lang="en-US" sz="2000" dirty="0" err="1">
                <a:solidFill>
                  <a:srgbClr val="000000"/>
                </a:solidFill>
                <a:latin typeface="Arial"/>
              </a:rPr>
              <a:t>cứu</a:t>
            </a:r>
            <a:r>
              <a:rPr lang="en-US" sz="2000" dirty="0">
                <a:solidFill>
                  <a:srgbClr val="000000"/>
                </a:solidFill>
                <a:latin typeface="Arial"/>
              </a:rPr>
              <a:t> </a:t>
            </a:r>
            <a:r>
              <a:rPr lang="en-US" sz="2000" dirty="0" err="1">
                <a:solidFill>
                  <a:srgbClr val="000000"/>
                </a:solidFill>
                <a:latin typeface="Arial"/>
              </a:rPr>
              <a:t>va</a:t>
            </a:r>
            <a:r>
              <a:rPr lang="en-US" sz="2000" dirty="0">
                <a:solidFill>
                  <a:srgbClr val="000000"/>
                </a:solidFill>
                <a:latin typeface="Arial"/>
              </a:rPr>
              <a:t>̀ </a:t>
            </a:r>
            <a:r>
              <a:rPr lang="en-US" sz="2000" dirty="0" err="1">
                <a:solidFill>
                  <a:srgbClr val="000000"/>
                </a:solidFill>
                <a:latin typeface="Arial"/>
              </a:rPr>
              <a:t>thực</a:t>
            </a:r>
            <a:r>
              <a:rPr lang="en-US" sz="2000" dirty="0">
                <a:solidFill>
                  <a:srgbClr val="000000"/>
                </a:solidFill>
                <a:latin typeface="Arial"/>
              </a:rPr>
              <a:t> </a:t>
            </a:r>
            <a:r>
              <a:rPr lang="en-US" sz="2000" dirty="0" err="1">
                <a:solidFill>
                  <a:srgbClr val="000000"/>
                </a:solidFill>
                <a:latin typeface="Arial"/>
              </a:rPr>
              <a:t>nghiệm</a:t>
            </a:r>
            <a:r>
              <a:rPr lang="en-US" sz="2000" dirty="0">
                <a:solidFill>
                  <a:srgbClr val="000000"/>
                </a:solidFill>
                <a:latin typeface="Arial"/>
              </a:rPr>
              <a:t> </a:t>
            </a:r>
            <a:r>
              <a:rPr lang="en-US" sz="2000" dirty="0" err="1">
                <a:solidFill>
                  <a:srgbClr val="000000"/>
                </a:solidFill>
                <a:latin typeface="Arial"/>
              </a:rPr>
              <a:t>khoa</a:t>
            </a:r>
            <a:r>
              <a:rPr lang="en-US" sz="2000" dirty="0">
                <a:solidFill>
                  <a:srgbClr val="000000"/>
                </a:solidFill>
                <a:latin typeface="Arial"/>
              </a:rPr>
              <a:t> </a:t>
            </a:r>
            <a:r>
              <a:rPr lang="en-US" sz="2000" dirty="0" err="1">
                <a:solidFill>
                  <a:srgbClr val="000000"/>
                </a:solidFill>
                <a:latin typeface="Arial"/>
              </a:rPr>
              <a:t>học</a:t>
            </a:r>
            <a:r>
              <a:rPr lang="en-US" sz="2000" dirty="0">
                <a:solidFill>
                  <a:srgbClr val="000000"/>
                </a:solidFill>
                <a:latin typeface="Arial"/>
              </a:rPr>
              <a:t>.</a:t>
            </a:r>
          </a:p>
        </p:txBody>
      </p:sp>
      <p:pic>
        <p:nvPicPr>
          <p:cNvPr id="1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419978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circle(in)">
                                      <p:cBhvr>
                                        <p:cTn id="7" dur="20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circle(in)">
                                      <p:cBhvr>
                                        <p:cTn id="12" dur="20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circle(in)">
                                      <p:cBhvr>
                                        <p:cTn id="17" dur="20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21" presetClass="entr" presetSubtype="1" fill="hold" nodeType="clickEffect">
                                  <p:stCondLst>
                                    <p:cond delay="0"/>
                                  </p:stCondLst>
                                  <p:childTnLst>
                                    <p:set>
                                      <p:cBhvr>
                                        <p:cTn id="21" dur="1" fill="hold">
                                          <p:stCondLst>
                                            <p:cond delay="0"/>
                                          </p:stCondLst>
                                        </p:cTn>
                                        <p:tgtEl>
                                          <p:spTgt spid="12">
                                            <p:txEl>
                                              <p:pRg st="0" end="0"/>
                                            </p:txEl>
                                          </p:spTgt>
                                        </p:tgtEl>
                                        <p:attrNameLst>
                                          <p:attrName>style.visibility</p:attrName>
                                        </p:attrNameLst>
                                      </p:cBhvr>
                                      <p:to>
                                        <p:strVal val="visible"/>
                                      </p:to>
                                    </p:set>
                                    <p:animEffect transition="in" filter="wheel(1)">
                                      <p:cBhvr>
                                        <p:cTn id="22" dur="2000"/>
                                        <p:tgtEl>
                                          <p:spTgt spid="1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descr="Hình ảnh slide cây trú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362994" y="0"/>
            <a:ext cx="7829006" cy="6857999"/>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2"/>
          <p:cNvSpPr txBox="1">
            <a:spLocks noChangeArrowheads="1"/>
          </p:cNvSpPr>
          <p:nvPr/>
        </p:nvSpPr>
        <p:spPr>
          <a:xfrm>
            <a:off x="570780" y="1305740"/>
            <a:ext cx="9117012" cy="821034"/>
          </a:xfrm>
          <a:prstGeom prst="rect">
            <a:avLst/>
          </a:prstGeom>
          <a:noFill/>
          <a:ln>
            <a:noFill/>
          </a:ln>
        </p:spPr>
        <p:txBody>
          <a:bodyPr lIns="91425" tIns="91425" rIns="91425" bIns="91425" anchor="b" anchorCtr="0"/>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CEF6"/>
              </a:buClr>
              <a:buSzPct val="100000"/>
              <a:buFont typeface="Oswald"/>
              <a:buNone/>
              <a:defRPr sz="2000" b="1" i="0" u="none" strike="noStrike" cap="none">
                <a:solidFill>
                  <a:srgbClr val="00CEF6"/>
                </a:solidFill>
                <a:latin typeface="Oswald"/>
                <a:ea typeface="Oswald"/>
                <a:cs typeface="Oswald"/>
                <a:sym typeface="Oswald"/>
                <a:rtl val="0"/>
              </a:defRPr>
            </a:lvl1pPr>
            <a:lvl2pPr lvl="1" algn="ctr">
              <a:spcBef>
                <a:spcPts val="0"/>
              </a:spcBef>
              <a:buClr>
                <a:srgbClr val="00CEF6"/>
              </a:buClr>
              <a:buSzPct val="100000"/>
              <a:buFont typeface="Oswald"/>
              <a:buNone/>
              <a:defRPr sz="2000" b="1">
                <a:solidFill>
                  <a:srgbClr val="00CEF6"/>
                </a:solidFill>
                <a:latin typeface="Oswald"/>
                <a:ea typeface="Oswald"/>
                <a:cs typeface="Oswald"/>
                <a:sym typeface="Oswald"/>
              </a:defRPr>
            </a:lvl2pPr>
            <a:lvl3pPr lvl="2" algn="ctr">
              <a:spcBef>
                <a:spcPts val="0"/>
              </a:spcBef>
              <a:buClr>
                <a:srgbClr val="00CEF6"/>
              </a:buClr>
              <a:buSzPct val="100000"/>
              <a:buFont typeface="Oswald"/>
              <a:buNone/>
              <a:defRPr sz="2000" b="1">
                <a:solidFill>
                  <a:srgbClr val="00CEF6"/>
                </a:solidFill>
                <a:latin typeface="Oswald"/>
                <a:ea typeface="Oswald"/>
                <a:cs typeface="Oswald"/>
                <a:sym typeface="Oswald"/>
              </a:defRPr>
            </a:lvl3pPr>
            <a:lvl4pPr lvl="3" algn="ctr">
              <a:spcBef>
                <a:spcPts val="0"/>
              </a:spcBef>
              <a:buClr>
                <a:srgbClr val="00CEF6"/>
              </a:buClr>
              <a:buSzPct val="100000"/>
              <a:buFont typeface="Oswald"/>
              <a:buNone/>
              <a:defRPr sz="2000" b="1">
                <a:solidFill>
                  <a:srgbClr val="00CEF6"/>
                </a:solidFill>
                <a:latin typeface="Oswald"/>
                <a:ea typeface="Oswald"/>
                <a:cs typeface="Oswald"/>
                <a:sym typeface="Oswald"/>
              </a:defRPr>
            </a:lvl4pPr>
            <a:lvl5pPr lvl="4" algn="ctr">
              <a:spcBef>
                <a:spcPts val="0"/>
              </a:spcBef>
              <a:buClr>
                <a:srgbClr val="00CEF6"/>
              </a:buClr>
              <a:buSzPct val="100000"/>
              <a:buFont typeface="Oswald"/>
              <a:buNone/>
              <a:defRPr sz="2000" b="1">
                <a:solidFill>
                  <a:srgbClr val="00CEF6"/>
                </a:solidFill>
                <a:latin typeface="Oswald"/>
                <a:ea typeface="Oswald"/>
                <a:cs typeface="Oswald"/>
                <a:sym typeface="Oswald"/>
              </a:defRPr>
            </a:lvl5pPr>
            <a:lvl6pPr lvl="5" algn="ctr">
              <a:spcBef>
                <a:spcPts val="0"/>
              </a:spcBef>
              <a:buClr>
                <a:srgbClr val="00CEF6"/>
              </a:buClr>
              <a:buSzPct val="100000"/>
              <a:buFont typeface="Oswald"/>
              <a:buNone/>
              <a:defRPr sz="2000" b="1">
                <a:solidFill>
                  <a:srgbClr val="00CEF6"/>
                </a:solidFill>
                <a:latin typeface="Oswald"/>
                <a:ea typeface="Oswald"/>
                <a:cs typeface="Oswald"/>
                <a:sym typeface="Oswald"/>
              </a:defRPr>
            </a:lvl6pPr>
            <a:lvl7pPr lvl="6" algn="ctr">
              <a:spcBef>
                <a:spcPts val="0"/>
              </a:spcBef>
              <a:buClr>
                <a:srgbClr val="00CEF6"/>
              </a:buClr>
              <a:buSzPct val="100000"/>
              <a:buFont typeface="Oswald"/>
              <a:buNone/>
              <a:defRPr sz="2000" b="1">
                <a:solidFill>
                  <a:srgbClr val="00CEF6"/>
                </a:solidFill>
                <a:latin typeface="Oswald"/>
                <a:ea typeface="Oswald"/>
                <a:cs typeface="Oswald"/>
                <a:sym typeface="Oswald"/>
              </a:defRPr>
            </a:lvl7pPr>
            <a:lvl8pPr lvl="7" algn="ctr">
              <a:spcBef>
                <a:spcPts val="0"/>
              </a:spcBef>
              <a:buClr>
                <a:srgbClr val="00CEF6"/>
              </a:buClr>
              <a:buSzPct val="100000"/>
              <a:buFont typeface="Oswald"/>
              <a:buNone/>
              <a:defRPr sz="2000" b="1">
                <a:solidFill>
                  <a:srgbClr val="00CEF6"/>
                </a:solidFill>
                <a:latin typeface="Oswald"/>
                <a:ea typeface="Oswald"/>
                <a:cs typeface="Oswald"/>
                <a:sym typeface="Oswald"/>
              </a:defRPr>
            </a:lvl8pPr>
            <a:lvl9pPr lvl="8" algn="ctr">
              <a:spcBef>
                <a:spcPts val="0"/>
              </a:spcBef>
              <a:buClr>
                <a:srgbClr val="00CEF6"/>
              </a:buClr>
              <a:buSzPct val="100000"/>
              <a:buFont typeface="Oswald"/>
              <a:buNone/>
              <a:defRPr sz="2000" b="1">
                <a:solidFill>
                  <a:srgbClr val="00CEF6"/>
                </a:solidFill>
                <a:latin typeface="Oswald"/>
                <a:ea typeface="Oswald"/>
                <a:cs typeface="Oswald"/>
                <a:sym typeface="Oswald"/>
              </a:defRPr>
            </a:lvl9pPr>
          </a:lstStyle>
          <a:p>
            <a:pPr marL="0" marR="0" lvl="0" indent="0" algn="ctr" defTabSz="914400" rtl="0" eaLnBrk="1" fontAlgn="auto" latinLnBrk="0" hangingPunct="1">
              <a:lnSpc>
                <a:spcPct val="100000"/>
              </a:lnSpc>
              <a:spcBef>
                <a:spcPts val="0"/>
              </a:spcBef>
              <a:spcAft>
                <a:spcPts val="0"/>
              </a:spcAft>
              <a:buClr>
                <a:srgbClr val="00CEF6"/>
              </a:buClr>
              <a:buSzPct val="100000"/>
              <a:buFont typeface="Oswald"/>
              <a:buNone/>
              <a:tabLst/>
              <a:defRPr/>
            </a:pPr>
            <a:r>
              <a:rPr kumimoji="0" lang="vi-VN" altLang="en-US" sz="2400" b="1" i="0" u="none" strike="noStrike" kern="0" cap="none" spc="0" normalizeH="0" baseline="0" noProof="0" dirty="0">
                <a:ln>
                  <a:noFill/>
                </a:ln>
                <a:solidFill>
                  <a:srgbClr val="7030A0"/>
                </a:solidFill>
                <a:effectLst/>
                <a:uLnTx/>
                <a:uFillTx/>
                <a:latin typeface="Arial" panose="020B0604020202020204" pitchFamily="34" charset="0"/>
                <a:sym typeface="Oswald"/>
                <a:rtl val="0"/>
              </a:rPr>
              <a:t>VẠN VẬT TỒN TẠI VÀ SINH THÀNH TRONG MỐI LIÊN HỆ PHỔ BIẾN CỦA NGŨ HÀNH</a:t>
            </a:r>
          </a:p>
        </p:txBody>
      </p:sp>
      <p:sp>
        <p:nvSpPr>
          <p:cNvPr id="26" name="Rectangle 4"/>
          <p:cNvSpPr>
            <a:spLocks noChangeArrowheads="1"/>
          </p:cNvSpPr>
          <p:nvPr/>
        </p:nvSpPr>
        <p:spPr bwMode="auto">
          <a:xfrm>
            <a:off x="1208526" y="2057400"/>
            <a:ext cx="7561263" cy="144462"/>
          </a:xfrm>
          <a:prstGeom prst="rect">
            <a:avLst/>
          </a:prstGeom>
          <a:gradFill rotWithShape="0">
            <a:gsLst>
              <a:gs pos="0">
                <a:srgbClr val="FFFFFF"/>
              </a:gs>
              <a:gs pos="50000">
                <a:srgbClr val="3A81BA"/>
              </a:gs>
              <a:gs pos="100000">
                <a:srgbClr val="FFFFFF"/>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ndParaRPr>
          </a:p>
        </p:txBody>
      </p:sp>
      <p:sp>
        <p:nvSpPr>
          <p:cNvPr id="27" name="Text Box 5"/>
          <p:cNvSpPr txBox="1">
            <a:spLocks noChangeArrowheads="1"/>
          </p:cNvSpPr>
          <p:nvPr/>
        </p:nvSpPr>
        <p:spPr bwMode="auto">
          <a:xfrm>
            <a:off x="1818290" y="2201862"/>
            <a:ext cx="1868540" cy="461665"/>
          </a:xfrm>
          <a:prstGeom prst="rect">
            <a:avLst/>
          </a:prstGeom>
          <a:solidFill>
            <a:srgbClr val="666666"/>
          </a:solidFill>
          <a:ln w="12700">
            <a:solidFill>
              <a:srgbClr val="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0" marR="0" lvl="0" indent="0" algn="l" defTabSz="914400" eaLnBrk="1" fontAlgn="auto" latinLnBrk="0" hangingPunct="1">
              <a:lnSpc>
                <a:spcPct val="100000"/>
              </a:lnSpc>
              <a:spcBef>
                <a:spcPct val="0"/>
              </a:spcBef>
              <a:spcAft>
                <a:spcPts val="0"/>
              </a:spcAft>
              <a:buClrTx/>
              <a:buSzTx/>
              <a:buFontTx/>
              <a:buNone/>
              <a:tabLst/>
              <a:defRPr/>
            </a:pPr>
            <a:r>
              <a:rPr kumimoji="1" lang="en-US" altLang="zh-CN" sz="2400" b="0" i="0" u="none" strike="noStrike" kern="0" cap="none" spc="0" normalizeH="0" baseline="0" noProof="0" dirty="0">
                <a:ln>
                  <a:noFill/>
                </a:ln>
                <a:solidFill>
                  <a:srgbClr val="000000"/>
                </a:solidFill>
                <a:effectLst/>
                <a:uLnTx/>
                <a:uFillTx/>
                <a:ea typeface="华文彩云" pitchFamily="2" charset="-122"/>
                <a:cs typeface="Arial" panose="020B0604020202020204" pitchFamily="34" charset="0"/>
              </a:rPr>
              <a:t>“</a:t>
            </a:r>
            <a:r>
              <a:rPr kumimoji="1" lang="zh-CN" altLang="en-US" sz="2400" b="0" i="0" u="none" strike="noStrike" kern="0" cap="none" spc="0" normalizeH="0" baseline="0" noProof="0" dirty="0">
                <a:ln>
                  <a:noFill/>
                </a:ln>
                <a:solidFill>
                  <a:srgbClr val="000000"/>
                </a:solidFill>
                <a:effectLst/>
                <a:uLnTx/>
                <a:uFillTx/>
                <a:latin typeface="华文彩云" pitchFamily="2" charset="-122"/>
                <a:ea typeface="华文彩云" pitchFamily="2" charset="-122"/>
                <a:cs typeface="Arial" panose="020B0604020202020204" pitchFamily="34" charset="0"/>
              </a:rPr>
              <a:t>五行</a:t>
            </a:r>
            <a:r>
              <a:rPr kumimoji="1" lang="zh-CN" altLang="en-US" sz="2400" b="0" i="0" u="none" strike="noStrike" kern="0" cap="none" spc="0" normalizeH="0" baseline="0" noProof="0" dirty="0">
                <a:ln>
                  <a:noFill/>
                </a:ln>
                <a:solidFill>
                  <a:srgbClr val="000000"/>
                </a:solidFill>
                <a:effectLst/>
                <a:uLnTx/>
                <a:uFillTx/>
                <a:ea typeface="华文彩云" pitchFamily="2" charset="-122"/>
                <a:cs typeface="Arial" panose="020B0604020202020204" pitchFamily="34" charset="0"/>
              </a:rPr>
              <a:t>”</a:t>
            </a:r>
            <a:r>
              <a:rPr kumimoji="1" lang="zh-CN" altLang="en-US" sz="2400" b="0" i="0" u="none" strike="noStrike" kern="0" cap="none" spc="0" normalizeH="0" baseline="0" noProof="0" dirty="0">
                <a:ln>
                  <a:noFill/>
                </a:ln>
                <a:solidFill>
                  <a:srgbClr val="000000"/>
                </a:solidFill>
                <a:effectLst/>
                <a:uLnTx/>
                <a:uFillTx/>
                <a:latin typeface="华文彩云" pitchFamily="2" charset="-122"/>
                <a:ea typeface="华文彩云" pitchFamily="2" charset="-122"/>
                <a:cs typeface="Arial" panose="020B0604020202020204" pitchFamily="34" charset="0"/>
              </a:rPr>
              <a:t>说 </a:t>
            </a:r>
          </a:p>
        </p:txBody>
      </p:sp>
      <p:pic>
        <p:nvPicPr>
          <p:cNvPr id="28" name="Picture 6" descr="五行图"/>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48419" y="4370773"/>
            <a:ext cx="2932204" cy="2312987"/>
          </a:xfrm>
          <a:prstGeom prst="rect">
            <a:avLst/>
          </a:prstGeom>
          <a:solidFill>
            <a:srgbClr val="993300"/>
          </a:solidFill>
          <a:ln w="38100">
            <a:solidFill>
              <a:srgbClr val="FF0000"/>
            </a:solidFill>
            <a:miter lim="800000"/>
            <a:headEnd/>
            <a:tailEnd/>
          </a:ln>
        </p:spPr>
      </p:pic>
      <p:sp>
        <p:nvSpPr>
          <p:cNvPr id="29" name="Text Box 7"/>
          <p:cNvSpPr txBox="1">
            <a:spLocks noChangeArrowheads="1"/>
          </p:cNvSpPr>
          <p:nvPr/>
        </p:nvSpPr>
        <p:spPr bwMode="auto">
          <a:xfrm>
            <a:off x="2228851" y="2899954"/>
            <a:ext cx="744537" cy="476250"/>
          </a:xfrm>
          <a:prstGeom prst="rect">
            <a:avLst/>
          </a:prstGeom>
          <a:solidFill>
            <a:srgbClr val="FFFFFF"/>
          </a:solidFill>
          <a:ln w="19050"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vi-VN" altLang="en-US" sz="2400" b="1" i="0" u="none" strike="noStrike" kern="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Arial" panose="020B0604020202020204" pitchFamily="34" charset="0"/>
              </a:rPr>
              <a:t>KIM</a:t>
            </a:r>
          </a:p>
        </p:txBody>
      </p:sp>
      <p:sp>
        <p:nvSpPr>
          <p:cNvPr id="30" name="Text Box 8"/>
          <p:cNvSpPr txBox="1">
            <a:spLocks noChangeArrowheads="1"/>
          </p:cNvSpPr>
          <p:nvPr/>
        </p:nvSpPr>
        <p:spPr bwMode="auto">
          <a:xfrm>
            <a:off x="3436938" y="5679667"/>
            <a:ext cx="898525" cy="476250"/>
          </a:xfrm>
          <a:prstGeom prst="rect">
            <a:avLst/>
          </a:prstGeom>
          <a:solidFill>
            <a:srgbClr val="66FF33"/>
          </a:solidFill>
          <a:ln w="19050"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vi-VN" altLang="en-US" sz="2400" b="0" i="0" u="none" strike="noStrike" kern="0" cap="none" spc="0" normalizeH="0" baseline="0" noProof="0">
                <a:ln>
                  <a:noFill/>
                </a:ln>
                <a:solidFill>
                  <a:srgbClr val="000000"/>
                </a:solidFill>
                <a:effectLst/>
                <a:uLnTx/>
                <a:uFillTx/>
                <a:latin typeface="Arial" panose="020B0604020202020204" pitchFamily="34" charset="0"/>
                <a:ea typeface="SimSun" panose="02010600030101010101" pitchFamily="2" charset="-122"/>
                <a:cs typeface="Arial" panose="020B0604020202020204" pitchFamily="34" charset="0"/>
              </a:rPr>
              <a:t>MỘC</a:t>
            </a:r>
          </a:p>
        </p:txBody>
      </p:sp>
      <p:sp>
        <p:nvSpPr>
          <p:cNvPr id="31" name="Text Box 9"/>
          <p:cNvSpPr txBox="1">
            <a:spLocks noChangeArrowheads="1"/>
          </p:cNvSpPr>
          <p:nvPr/>
        </p:nvSpPr>
        <p:spPr bwMode="auto">
          <a:xfrm>
            <a:off x="3662813" y="3850868"/>
            <a:ext cx="1023036" cy="461665"/>
          </a:xfrm>
          <a:prstGeom prst="rect">
            <a:avLst/>
          </a:prstGeom>
          <a:solidFill>
            <a:srgbClr val="CCCCCC"/>
          </a:solidFill>
          <a:ln w="285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vi-VN" altLang="en-US" sz="2400" b="1" i="0" u="none" strike="noStrike" kern="0" cap="none" spc="0" normalizeH="0" baseline="0" noProof="0" dirty="0">
                <a:ln>
                  <a:noFill/>
                </a:ln>
                <a:solidFill>
                  <a:srgbClr val="3333CC"/>
                </a:solidFill>
                <a:effectLst/>
                <a:uLnTx/>
                <a:uFillTx/>
                <a:latin typeface="Arial" panose="020B0604020202020204" pitchFamily="34" charset="0"/>
                <a:ea typeface="SimSun" panose="02010600030101010101" pitchFamily="2" charset="-122"/>
                <a:cs typeface="Arial" panose="020B0604020202020204" pitchFamily="34" charset="0"/>
              </a:rPr>
              <a:t>THỦY</a:t>
            </a:r>
          </a:p>
        </p:txBody>
      </p:sp>
      <p:sp>
        <p:nvSpPr>
          <p:cNvPr id="32" name="Text Box 10"/>
          <p:cNvSpPr txBox="1">
            <a:spLocks noChangeArrowheads="1"/>
          </p:cNvSpPr>
          <p:nvPr/>
        </p:nvSpPr>
        <p:spPr bwMode="auto">
          <a:xfrm>
            <a:off x="846138" y="5603467"/>
            <a:ext cx="847725" cy="476250"/>
          </a:xfrm>
          <a:prstGeom prst="rect">
            <a:avLst/>
          </a:prstGeom>
          <a:solidFill>
            <a:srgbClr val="FF3300"/>
          </a:solidFill>
          <a:ln w="19050"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vi-VN" altLang="en-US" sz="2400" b="0" i="0" u="none" strike="noStrike" kern="0" cap="none" spc="0" normalizeH="0" baseline="0" noProof="0">
                <a:ln>
                  <a:noFill/>
                </a:ln>
                <a:solidFill>
                  <a:srgbClr val="CCCCCC"/>
                </a:solidFill>
                <a:effectLst/>
                <a:uLnTx/>
                <a:uFillTx/>
                <a:latin typeface="Arial" panose="020B0604020202020204" pitchFamily="34" charset="0"/>
                <a:ea typeface="SimSun" panose="02010600030101010101" pitchFamily="2" charset="-122"/>
                <a:cs typeface="Arial" panose="020B0604020202020204" pitchFamily="34" charset="0"/>
              </a:rPr>
              <a:t>HỎA</a:t>
            </a:r>
          </a:p>
        </p:txBody>
      </p:sp>
      <p:sp>
        <p:nvSpPr>
          <p:cNvPr id="33" name="Text Box 11"/>
          <p:cNvSpPr txBox="1">
            <a:spLocks noChangeArrowheads="1"/>
          </p:cNvSpPr>
          <p:nvPr/>
        </p:nvSpPr>
        <p:spPr bwMode="auto">
          <a:xfrm>
            <a:off x="844328" y="3850868"/>
            <a:ext cx="833883" cy="461665"/>
          </a:xfrm>
          <a:prstGeom prst="rect">
            <a:avLst/>
          </a:prstGeom>
          <a:solidFill>
            <a:srgbClr val="FFFF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kumimoji="0" lang="vi-VN" altLang="en-US" sz="2400" dirty="0">
                <a:solidFill>
                  <a:srgbClr val="CCCCCC"/>
                </a:solidFill>
                <a:latin typeface="Arial" panose="020B0604020202020204" pitchFamily="34" charset="0"/>
                <a:cs typeface="Arial" panose="020B0604020202020204" pitchFamily="34" charset="0"/>
              </a:rPr>
              <a:t>THỔ</a:t>
            </a:r>
          </a:p>
        </p:txBody>
      </p:sp>
      <p:sp>
        <p:nvSpPr>
          <p:cNvPr id="34" name="Line 12"/>
          <p:cNvSpPr>
            <a:spLocks noChangeShapeType="1"/>
          </p:cNvSpPr>
          <p:nvPr/>
        </p:nvSpPr>
        <p:spPr bwMode="auto">
          <a:xfrm>
            <a:off x="2600325" y="3393667"/>
            <a:ext cx="1066800" cy="2133600"/>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ndParaRPr>
          </a:p>
        </p:txBody>
      </p:sp>
      <p:sp>
        <p:nvSpPr>
          <p:cNvPr id="35" name="Line 13"/>
          <p:cNvSpPr>
            <a:spLocks noChangeShapeType="1"/>
          </p:cNvSpPr>
          <p:nvPr/>
        </p:nvSpPr>
        <p:spPr bwMode="auto">
          <a:xfrm flipH="1" flipV="1">
            <a:off x="1533525" y="4384267"/>
            <a:ext cx="1981200" cy="1219200"/>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ndParaRPr>
          </a:p>
        </p:txBody>
      </p:sp>
      <p:sp>
        <p:nvSpPr>
          <p:cNvPr id="36" name="Line 14"/>
          <p:cNvSpPr>
            <a:spLocks noChangeShapeType="1"/>
          </p:cNvSpPr>
          <p:nvPr/>
        </p:nvSpPr>
        <p:spPr bwMode="auto">
          <a:xfrm>
            <a:off x="1609725" y="4155668"/>
            <a:ext cx="2133600" cy="1587"/>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ndParaRPr>
          </a:p>
        </p:txBody>
      </p:sp>
      <p:sp>
        <p:nvSpPr>
          <p:cNvPr id="37" name="Line 15"/>
          <p:cNvSpPr>
            <a:spLocks noChangeShapeType="1"/>
          </p:cNvSpPr>
          <p:nvPr/>
        </p:nvSpPr>
        <p:spPr bwMode="auto">
          <a:xfrm flipH="1">
            <a:off x="1762125" y="4308067"/>
            <a:ext cx="1981200" cy="1295400"/>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ndParaRPr>
          </a:p>
        </p:txBody>
      </p:sp>
      <p:sp>
        <p:nvSpPr>
          <p:cNvPr id="38" name="Line 16"/>
          <p:cNvSpPr>
            <a:spLocks noChangeShapeType="1"/>
          </p:cNvSpPr>
          <p:nvPr/>
        </p:nvSpPr>
        <p:spPr bwMode="auto">
          <a:xfrm flipV="1">
            <a:off x="1685925" y="3469867"/>
            <a:ext cx="838200" cy="1981200"/>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ndParaRPr>
          </a:p>
        </p:txBody>
      </p:sp>
      <p:sp>
        <p:nvSpPr>
          <p:cNvPr id="39" name="Arc 17"/>
          <p:cNvSpPr>
            <a:spLocks/>
          </p:cNvSpPr>
          <p:nvPr/>
        </p:nvSpPr>
        <p:spPr bwMode="auto">
          <a:xfrm>
            <a:off x="609600" y="2731514"/>
            <a:ext cx="4114800" cy="4114800"/>
          </a:xfrm>
          <a:custGeom>
            <a:avLst/>
            <a:gdLst>
              <a:gd name="T0" fmla="*/ 2147483647 w 43200"/>
              <a:gd name="T1" fmla="*/ 0 h 43200"/>
              <a:gd name="T2" fmla="*/ 2147483647 w 43200"/>
              <a:gd name="T3" fmla="*/ 2147483647 h 43200"/>
              <a:gd name="T4" fmla="*/ 2147483647 w 43200"/>
              <a:gd name="T5" fmla="*/ 2147483647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465" y="0"/>
                </a:moveTo>
                <a:cubicBezTo>
                  <a:pt x="21510" y="0"/>
                  <a:pt x="21555" y="-1"/>
                  <a:pt x="21600" y="0"/>
                </a:cubicBezTo>
                <a:cubicBezTo>
                  <a:pt x="33529" y="0"/>
                  <a:pt x="43200" y="9670"/>
                  <a:pt x="43200" y="21600"/>
                </a:cubicBezTo>
                <a:cubicBezTo>
                  <a:pt x="43200" y="33529"/>
                  <a:pt x="33529" y="43200"/>
                  <a:pt x="21600" y="43200"/>
                </a:cubicBezTo>
                <a:cubicBezTo>
                  <a:pt x="9670" y="43200"/>
                  <a:pt x="0" y="33529"/>
                  <a:pt x="0" y="21600"/>
                </a:cubicBezTo>
                <a:cubicBezTo>
                  <a:pt x="-1" y="10238"/>
                  <a:pt x="8801" y="819"/>
                  <a:pt x="20136" y="49"/>
                </a:cubicBezTo>
              </a:path>
              <a:path w="43200" h="43200" stroke="0" extrusionOk="0">
                <a:moveTo>
                  <a:pt x="21465" y="0"/>
                </a:moveTo>
                <a:cubicBezTo>
                  <a:pt x="21510" y="0"/>
                  <a:pt x="21555" y="-1"/>
                  <a:pt x="21600" y="0"/>
                </a:cubicBezTo>
                <a:cubicBezTo>
                  <a:pt x="33529" y="0"/>
                  <a:pt x="43200" y="9670"/>
                  <a:pt x="43200" y="21600"/>
                </a:cubicBezTo>
                <a:cubicBezTo>
                  <a:pt x="43200" y="33529"/>
                  <a:pt x="33529" y="43200"/>
                  <a:pt x="21600" y="43200"/>
                </a:cubicBezTo>
                <a:cubicBezTo>
                  <a:pt x="9670" y="43200"/>
                  <a:pt x="0" y="33529"/>
                  <a:pt x="0" y="21600"/>
                </a:cubicBezTo>
                <a:cubicBezTo>
                  <a:pt x="-1" y="10238"/>
                  <a:pt x="8801" y="819"/>
                  <a:pt x="20136" y="49"/>
                </a:cubicBezTo>
                <a:lnTo>
                  <a:pt x="21600" y="21600"/>
                </a:lnTo>
                <a:lnTo>
                  <a:pt x="21465" y="0"/>
                </a:lnTo>
                <a:close/>
              </a:path>
            </a:pathLst>
          </a:custGeom>
          <a:noFill/>
          <a:ln w="38100">
            <a:solidFill>
              <a:srgbClr val="3A81BA"/>
            </a:solidFill>
            <a:prstDash val="dash"/>
            <a:round/>
            <a:headEnd type="diamond"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ndParaRPr>
          </a:p>
        </p:txBody>
      </p:sp>
      <p:sp>
        <p:nvSpPr>
          <p:cNvPr id="40" name="Arc 18"/>
          <p:cNvSpPr>
            <a:spLocks/>
          </p:cNvSpPr>
          <p:nvPr/>
        </p:nvSpPr>
        <p:spPr bwMode="auto">
          <a:xfrm>
            <a:off x="1066800" y="3128554"/>
            <a:ext cx="3276600" cy="3352800"/>
          </a:xfrm>
          <a:custGeom>
            <a:avLst/>
            <a:gdLst>
              <a:gd name="T0" fmla="*/ 2147483647 w 43200"/>
              <a:gd name="T1" fmla="*/ 0 h 43200"/>
              <a:gd name="T2" fmla="*/ 2147483647 w 43200"/>
              <a:gd name="T3" fmla="*/ 2147483647 h 43200"/>
              <a:gd name="T4" fmla="*/ 2147483647 w 43200"/>
              <a:gd name="T5" fmla="*/ 2147483647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465" y="0"/>
                </a:moveTo>
                <a:cubicBezTo>
                  <a:pt x="21510" y="0"/>
                  <a:pt x="21555" y="-1"/>
                  <a:pt x="21600" y="0"/>
                </a:cubicBezTo>
                <a:cubicBezTo>
                  <a:pt x="33529" y="0"/>
                  <a:pt x="43200" y="9670"/>
                  <a:pt x="43200" y="21600"/>
                </a:cubicBezTo>
                <a:cubicBezTo>
                  <a:pt x="43200" y="33529"/>
                  <a:pt x="33529" y="43200"/>
                  <a:pt x="21600" y="43200"/>
                </a:cubicBezTo>
                <a:cubicBezTo>
                  <a:pt x="9670" y="43200"/>
                  <a:pt x="0" y="33529"/>
                  <a:pt x="0" y="21600"/>
                </a:cubicBezTo>
                <a:cubicBezTo>
                  <a:pt x="-1" y="10238"/>
                  <a:pt x="8801" y="819"/>
                  <a:pt x="20136" y="49"/>
                </a:cubicBezTo>
              </a:path>
              <a:path w="43200" h="43200" stroke="0" extrusionOk="0">
                <a:moveTo>
                  <a:pt x="21465" y="0"/>
                </a:moveTo>
                <a:cubicBezTo>
                  <a:pt x="21510" y="0"/>
                  <a:pt x="21555" y="-1"/>
                  <a:pt x="21600" y="0"/>
                </a:cubicBezTo>
                <a:cubicBezTo>
                  <a:pt x="33529" y="0"/>
                  <a:pt x="43200" y="9670"/>
                  <a:pt x="43200" y="21600"/>
                </a:cubicBezTo>
                <a:cubicBezTo>
                  <a:pt x="43200" y="33529"/>
                  <a:pt x="33529" y="43200"/>
                  <a:pt x="21600" y="43200"/>
                </a:cubicBezTo>
                <a:cubicBezTo>
                  <a:pt x="9670" y="43200"/>
                  <a:pt x="0" y="33529"/>
                  <a:pt x="0" y="21600"/>
                </a:cubicBezTo>
                <a:cubicBezTo>
                  <a:pt x="-1" y="10238"/>
                  <a:pt x="8801" y="819"/>
                  <a:pt x="20136" y="49"/>
                </a:cubicBezTo>
                <a:lnTo>
                  <a:pt x="21600" y="21600"/>
                </a:lnTo>
                <a:lnTo>
                  <a:pt x="21465" y="0"/>
                </a:lnTo>
                <a:close/>
              </a:path>
            </a:pathLst>
          </a:custGeom>
          <a:noFill/>
          <a:ln w="57150">
            <a:solidFill>
              <a:srgbClr val="000000"/>
            </a:solidFill>
            <a:round/>
            <a:headEn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ndParaRPr>
          </a:p>
        </p:txBody>
      </p:sp>
      <p:sp>
        <p:nvSpPr>
          <p:cNvPr id="41" name="Line 19"/>
          <p:cNvSpPr>
            <a:spLocks noChangeShapeType="1"/>
          </p:cNvSpPr>
          <p:nvPr/>
        </p:nvSpPr>
        <p:spPr bwMode="auto">
          <a:xfrm flipH="1" flipV="1">
            <a:off x="2819400" y="3433354"/>
            <a:ext cx="990600" cy="1981200"/>
          </a:xfrm>
          <a:prstGeom prst="line">
            <a:avLst/>
          </a:prstGeom>
          <a:noFill/>
          <a:ln w="28575" cap="rnd">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ndParaRPr>
          </a:p>
        </p:txBody>
      </p:sp>
      <p:sp>
        <p:nvSpPr>
          <p:cNvPr id="42" name="Line 20"/>
          <p:cNvSpPr>
            <a:spLocks noChangeShapeType="1"/>
          </p:cNvSpPr>
          <p:nvPr/>
        </p:nvSpPr>
        <p:spPr bwMode="auto">
          <a:xfrm>
            <a:off x="1447800" y="4652554"/>
            <a:ext cx="1828800" cy="1143000"/>
          </a:xfrm>
          <a:prstGeom prst="line">
            <a:avLst/>
          </a:prstGeom>
          <a:noFill/>
          <a:ln w="19050">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ndParaRPr>
          </a:p>
        </p:txBody>
      </p:sp>
      <p:sp>
        <p:nvSpPr>
          <p:cNvPr id="43" name="Line 21"/>
          <p:cNvSpPr>
            <a:spLocks noChangeShapeType="1"/>
          </p:cNvSpPr>
          <p:nvPr/>
        </p:nvSpPr>
        <p:spPr bwMode="auto">
          <a:xfrm flipH="1">
            <a:off x="1447800" y="3509554"/>
            <a:ext cx="762000" cy="1828800"/>
          </a:xfrm>
          <a:prstGeom prst="line">
            <a:avLst/>
          </a:prstGeom>
          <a:noFill/>
          <a:ln w="9525" cap="rnd">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ndParaRPr>
          </a:p>
        </p:txBody>
      </p:sp>
      <p:sp>
        <p:nvSpPr>
          <p:cNvPr id="44" name="Line 22"/>
          <p:cNvSpPr>
            <a:spLocks noChangeShapeType="1"/>
          </p:cNvSpPr>
          <p:nvPr/>
        </p:nvSpPr>
        <p:spPr bwMode="auto">
          <a:xfrm flipV="1">
            <a:off x="1828800" y="4500154"/>
            <a:ext cx="1981200" cy="1295400"/>
          </a:xfrm>
          <a:prstGeom prst="line">
            <a:avLst/>
          </a:prstGeom>
          <a:noFill/>
          <a:ln w="9525" cap="rnd">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ndParaRPr>
          </a:p>
        </p:txBody>
      </p:sp>
      <p:sp>
        <p:nvSpPr>
          <p:cNvPr id="45" name="Line 23"/>
          <p:cNvSpPr>
            <a:spLocks noChangeShapeType="1"/>
          </p:cNvSpPr>
          <p:nvPr/>
        </p:nvSpPr>
        <p:spPr bwMode="auto">
          <a:xfrm flipH="1">
            <a:off x="1752600" y="4347754"/>
            <a:ext cx="1752600" cy="1588"/>
          </a:xfrm>
          <a:prstGeom prst="line">
            <a:avLst/>
          </a:prstGeom>
          <a:noFill/>
          <a:ln w="19050">
            <a:solidFill>
              <a:srgbClr val="000000"/>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endParaRPr>
          </a:p>
        </p:txBody>
      </p:sp>
      <p:sp>
        <p:nvSpPr>
          <p:cNvPr id="46" name="Text Box 24"/>
          <p:cNvSpPr txBox="1">
            <a:spLocks noChangeArrowheads="1"/>
          </p:cNvSpPr>
          <p:nvPr/>
        </p:nvSpPr>
        <p:spPr bwMode="auto">
          <a:xfrm>
            <a:off x="7772400" y="2770890"/>
            <a:ext cx="3566068" cy="1477328"/>
          </a:xfrm>
          <a:prstGeom prst="rect">
            <a:avLst/>
          </a:prstGeom>
          <a:noFill/>
          <a:ln w="57150" cmpd="thickThin">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VnTime" pitchFamily="34" charset="0"/>
                <a:ea typeface="SimSun" panose="02010600030101010101" pitchFamily="2" charset="-122"/>
                <a:cs typeface="Arial" panose="020B0604020202020204" pitchFamily="34" charset="0"/>
              </a:rPr>
              <a:t>V¹n </a:t>
            </a:r>
            <a:r>
              <a:rPr kumimoji="0" lang="en-US" altLang="en-US" sz="1800" b="0" i="1" u="none" strike="noStrike" kern="0" cap="none" spc="0" normalizeH="0" baseline="0" noProof="0" dirty="0" err="1">
                <a:ln>
                  <a:noFill/>
                </a:ln>
                <a:solidFill>
                  <a:srgbClr val="000000"/>
                </a:solidFill>
                <a:effectLst/>
                <a:uLnTx/>
                <a:uFillTx/>
                <a:latin typeface=".VnTime" pitchFamily="34" charset="0"/>
                <a:ea typeface="SimSun" panose="02010600030101010101" pitchFamily="2" charset="-122"/>
                <a:cs typeface="Arial" panose="020B0604020202020204" pitchFamily="34" charset="0"/>
              </a:rPr>
              <a:t>vËt</a:t>
            </a:r>
            <a:r>
              <a:rPr kumimoji="0" lang="en-US" altLang="en-US" sz="1800" b="0" i="1" u="none" strike="noStrike" kern="0" cap="none" spc="0" normalizeH="0" baseline="0" noProof="0" dirty="0">
                <a:ln>
                  <a:noFill/>
                </a:ln>
                <a:solidFill>
                  <a:srgbClr val="000000"/>
                </a:solidFill>
                <a:effectLst/>
                <a:uLnTx/>
                <a:uFillTx/>
                <a:latin typeface=".VnTime" pitchFamily="34" charset="0"/>
                <a:ea typeface="SimSun" panose="02010600030101010101" pitchFamily="2" charset="-122"/>
                <a:cs typeface="Arial" panose="020B0604020202020204" pitchFamily="34" charset="0"/>
              </a:rPr>
              <a:t> </a:t>
            </a:r>
            <a:r>
              <a:rPr kumimoji="0" lang="en-US" altLang="en-US" sz="1800" b="0" i="1" u="none" strike="noStrike" kern="0" cap="none" spc="0" normalizeH="0" baseline="0" noProof="0" dirty="0" err="1">
                <a:ln>
                  <a:noFill/>
                </a:ln>
                <a:solidFill>
                  <a:srgbClr val="000000"/>
                </a:solidFill>
                <a:effectLst/>
                <a:uLnTx/>
                <a:uFillTx/>
                <a:latin typeface=".VnTime" pitchFamily="34" charset="0"/>
                <a:ea typeface="SimSun" panose="02010600030101010101" pitchFamily="2" charset="-122"/>
                <a:cs typeface="Arial" panose="020B0604020202020204" pitchFamily="34" charset="0"/>
              </a:rPr>
              <a:t>trong</a:t>
            </a:r>
            <a:r>
              <a:rPr kumimoji="0" lang="en-US" altLang="en-US" sz="1800" b="0" i="1" u="none" strike="noStrike" kern="0" cap="none" spc="0" normalizeH="0" baseline="0" noProof="0" dirty="0">
                <a:ln>
                  <a:noFill/>
                </a:ln>
                <a:solidFill>
                  <a:srgbClr val="000000"/>
                </a:solidFill>
                <a:effectLst/>
                <a:uLnTx/>
                <a:uFillTx/>
                <a:latin typeface=".VnTime" pitchFamily="34" charset="0"/>
                <a:ea typeface="SimSun" panose="02010600030101010101" pitchFamily="2" charset="-122"/>
                <a:cs typeface="Arial" panose="020B0604020202020204" pitchFamily="34" charset="0"/>
              </a:rPr>
              <a:t> </a:t>
            </a:r>
            <a:r>
              <a:rPr kumimoji="0" lang="en-US" altLang="en-US" sz="1800" b="0" i="1" u="none" strike="noStrike" kern="0" cap="none" spc="0" normalizeH="0" baseline="0" noProof="0" dirty="0" err="1">
                <a:ln>
                  <a:noFill/>
                </a:ln>
                <a:solidFill>
                  <a:srgbClr val="000000"/>
                </a:solidFill>
                <a:effectLst/>
                <a:uLnTx/>
                <a:uFillTx/>
                <a:latin typeface=".VnTime" pitchFamily="34" charset="0"/>
                <a:ea typeface="SimSun" panose="02010600030101010101" pitchFamily="2" charset="-122"/>
                <a:cs typeface="Arial" panose="020B0604020202020204" pitchFamily="34" charset="0"/>
              </a:rPr>
              <a:t>thÕ</a:t>
            </a:r>
            <a:r>
              <a:rPr kumimoji="0" lang="en-US" altLang="en-US" sz="1800" b="0" i="1" u="none" strike="noStrike" kern="0" cap="none" spc="0" normalizeH="0" baseline="0" noProof="0" dirty="0">
                <a:ln>
                  <a:noFill/>
                </a:ln>
                <a:solidFill>
                  <a:srgbClr val="000000"/>
                </a:solidFill>
                <a:effectLst/>
                <a:uLnTx/>
                <a:uFillTx/>
                <a:latin typeface=".VnTime" pitchFamily="34" charset="0"/>
                <a:ea typeface="SimSun" panose="02010600030101010101" pitchFamily="2" charset="-122"/>
                <a:cs typeface="Arial" panose="020B0604020202020204" pitchFamily="34" charset="0"/>
              </a:rPr>
              <a:t> </a:t>
            </a:r>
            <a:r>
              <a:rPr kumimoji="0" lang="en-US" altLang="en-US" sz="1800" b="0" i="1" u="none" strike="noStrike" kern="0" cap="none" spc="0" normalizeH="0" baseline="0" noProof="0" dirty="0" err="1">
                <a:ln>
                  <a:noFill/>
                </a:ln>
                <a:solidFill>
                  <a:srgbClr val="000000"/>
                </a:solidFill>
                <a:effectLst/>
                <a:uLnTx/>
                <a:uFillTx/>
                <a:latin typeface=".VnTime" pitchFamily="34" charset="0"/>
                <a:ea typeface="SimSun" panose="02010600030101010101" pitchFamily="2" charset="-122"/>
                <a:cs typeface="Arial" panose="020B0604020202020204" pitchFamily="34" charset="0"/>
              </a:rPr>
              <a:t>giíi</a:t>
            </a:r>
            <a:r>
              <a:rPr kumimoji="0" lang="en-US" altLang="en-US" sz="1800" b="0" i="1" u="none" strike="noStrike" kern="0" cap="none" spc="0" normalizeH="0" baseline="0" noProof="0" dirty="0">
                <a:ln>
                  <a:noFill/>
                </a:ln>
                <a:solidFill>
                  <a:srgbClr val="000000"/>
                </a:solidFill>
                <a:effectLst/>
                <a:uLnTx/>
                <a:uFillTx/>
                <a:latin typeface=".VnTime" pitchFamily="34" charset="0"/>
                <a:ea typeface="SimSun" panose="02010600030101010101" pitchFamily="2" charset="-122"/>
                <a:cs typeface="Arial" panose="020B0604020202020204" pitchFamily="34" charset="0"/>
              </a:rPr>
              <a:t> ®­</a:t>
            </a:r>
            <a:r>
              <a:rPr kumimoji="0" lang="en-US" altLang="en-US" sz="1800" b="0" i="1" u="none" strike="noStrike" kern="0" cap="none" spc="0" normalizeH="0" baseline="0" noProof="0" dirty="0" err="1">
                <a:ln>
                  <a:noFill/>
                </a:ln>
                <a:solidFill>
                  <a:srgbClr val="000000"/>
                </a:solidFill>
                <a:effectLst/>
                <a:uLnTx/>
                <a:uFillTx/>
                <a:latin typeface=".VnTime" pitchFamily="34" charset="0"/>
                <a:ea typeface="SimSun" panose="02010600030101010101" pitchFamily="2" charset="-122"/>
                <a:cs typeface="Arial" panose="020B0604020202020204" pitchFamily="34" charset="0"/>
              </a:rPr>
              <a:t>ưîc</a:t>
            </a:r>
            <a:r>
              <a:rPr kumimoji="0" lang="en-US" altLang="en-US" sz="1800" b="0" i="1" u="none" strike="noStrike" kern="0" cap="none" spc="0" normalizeH="0" baseline="0" noProof="0" dirty="0">
                <a:ln>
                  <a:noFill/>
                </a:ln>
                <a:solidFill>
                  <a:srgbClr val="000000"/>
                </a:solidFill>
                <a:effectLst/>
                <a:uLnTx/>
                <a:uFillTx/>
                <a:latin typeface=".VnTime" pitchFamily="34" charset="0"/>
                <a:ea typeface="SimSun" panose="02010600030101010101" pitchFamily="2" charset="-122"/>
                <a:cs typeface="Arial" panose="020B0604020202020204" pitchFamily="34" charset="0"/>
              </a:rPr>
              <a:t> t¹o </a:t>
            </a:r>
            <a:r>
              <a:rPr kumimoji="0" lang="en-US" altLang="en-US" sz="1800" b="0" i="1" u="none" strike="noStrike" kern="0" cap="none" spc="0" normalizeH="0" baseline="0" noProof="0" dirty="0" err="1">
                <a:ln>
                  <a:noFill/>
                </a:ln>
                <a:solidFill>
                  <a:srgbClr val="000000"/>
                </a:solidFill>
                <a:effectLst/>
                <a:uLnTx/>
                <a:uFillTx/>
                <a:latin typeface=".VnTime" pitchFamily="34" charset="0"/>
                <a:ea typeface="SimSun" panose="02010600030101010101" pitchFamily="2" charset="-122"/>
                <a:cs typeface="Arial" panose="020B0604020202020204" pitchFamily="34" charset="0"/>
              </a:rPr>
              <a:t>nªn</a:t>
            </a:r>
            <a:r>
              <a:rPr kumimoji="0" lang="en-US" altLang="en-US" sz="1800" b="0" i="1" u="none" strike="noStrike" kern="0" cap="none" spc="0" normalizeH="0" baseline="0" noProof="0" dirty="0">
                <a:ln>
                  <a:noFill/>
                </a:ln>
                <a:solidFill>
                  <a:srgbClr val="000000"/>
                </a:solidFill>
                <a:effectLst/>
                <a:uLnTx/>
                <a:uFillTx/>
                <a:latin typeface=".VnTime" pitchFamily="34" charset="0"/>
                <a:ea typeface="SimSun" panose="02010600030101010101" pitchFamily="2" charset="-122"/>
                <a:cs typeface="Arial" panose="020B0604020202020204" pitchFamily="34" charset="0"/>
              </a:rPr>
              <a:t> </a:t>
            </a:r>
            <a:r>
              <a:rPr kumimoji="0" lang="en-US" altLang="en-US" sz="1800" b="0" i="1" u="none" strike="noStrike" kern="0" cap="none" spc="0" normalizeH="0" baseline="0" noProof="0" dirty="0" err="1">
                <a:ln>
                  <a:noFill/>
                </a:ln>
                <a:solidFill>
                  <a:srgbClr val="000000"/>
                </a:solidFill>
                <a:effectLst/>
                <a:uLnTx/>
                <a:uFillTx/>
                <a:latin typeface=".VnTime" pitchFamily="34" charset="0"/>
                <a:ea typeface="SimSun" panose="02010600030101010101" pitchFamily="2" charset="-122"/>
                <a:cs typeface="Arial" panose="020B0604020202020204" pitchFamily="34" charset="0"/>
              </a:rPr>
              <a:t>bëi</a:t>
            </a:r>
            <a:endParaRPr kumimoji="0" lang="en-US" altLang="en-US" sz="1800" b="0" i="1" u="none" strike="noStrike" kern="0" cap="none" spc="0" normalizeH="0" baseline="0" noProof="0" dirty="0">
              <a:ln>
                <a:noFill/>
              </a:ln>
              <a:solidFill>
                <a:srgbClr val="000000"/>
              </a:solidFill>
              <a:effectLst/>
              <a:uLnTx/>
              <a:uFillTx/>
              <a:latin typeface=".VnTime" pitchFamily="34" charset="0"/>
              <a:ea typeface="SimSun" panose="02010600030101010101" pitchFamily="2" charset="-122"/>
              <a:cs typeface="Arial" panose="020B0604020202020204" pitchFamily="34" charset="0"/>
            </a:endParaRPr>
          </a:p>
          <a:p>
            <a:pPr marL="0" marR="0" lvl="0" indent="0" algn="ctr" defTabSz="914400" eaLnBrk="1" fontAlgn="auto" latinLnBrk="0" hangingPunct="1">
              <a:lnSpc>
                <a:spcPct val="100000"/>
              </a:lnSpc>
              <a:spcBef>
                <a:spcPct val="0"/>
              </a:spcBef>
              <a:spcAft>
                <a:spcPts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VnTime" pitchFamily="34" charset="0"/>
                <a:ea typeface="SimSun" panose="02010600030101010101" pitchFamily="2" charset="-122"/>
                <a:cs typeface="Arial" panose="020B0604020202020204" pitchFamily="34" charset="0"/>
              </a:rPr>
              <a:t>5 </a:t>
            </a:r>
            <a:r>
              <a:rPr kumimoji="0" lang="en-US" altLang="en-US" sz="1800" b="0" i="1" u="none" strike="noStrike" kern="0" cap="none" spc="0" normalizeH="0" baseline="0" noProof="0" dirty="0" err="1">
                <a:ln>
                  <a:noFill/>
                </a:ln>
                <a:solidFill>
                  <a:srgbClr val="000000"/>
                </a:solidFill>
                <a:effectLst/>
                <a:uLnTx/>
                <a:uFillTx/>
                <a:latin typeface=".VnTime" pitchFamily="34" charset="0"/>
                <a:ea typeface="SimSun" panose="02010600030101010101" pitchFamily="2" charset="-122"/>
                <a:cs typeface="Arial" panose="020B0604020202020204" pitchFamily="34" charset="0"/>
              </a:rPr>
              <a:t>tè</a:t>
            </a:r>
            <a:r>
              <a:rPr kumimoji="0" lang="en-US" altLang="en-US" sz="1800" b="0" i="1" u="none" strike="noStrike" kern="0" cap="none" spc="0" normalizeH="0" baseline="0" noProof="0" dirty="0">
                <a:ln>
                  <a:noFill/>
                </a:ln>
                <a:solidFill>
                  <a:srgbClr val="000000"/>
                </a:solidFill>
                <a:effectLst/>
                <a:uLnTx/>
                <a:uFillTx/>
                <a:latin typeface=".VnTime" pitchFamily="34" charset="0"/>
                <a:ea typeface="SimSun" panose="02010600030101010101" pitchFamily="2" charset="-122"/>
                <a:cs typeface="Arial" panose="020B0604020202020204" pitchFamily="34" charset="0"/>
              </a:rPr>
              <a:t> </a:t>
            </a:r>
            <a:r>
              <a:rPr kumimoji="0" lang="en-US" altLang="en-US" sz="1800" b="0" i="1" u="none" strike="noStrike" kern="0" cap="none" spc="0" normalizeH="0" baseline="0" noProof="0" dirty="0" err="1">
                <a:ln>
                  <a:noFill/>
                </a:ln>
                <a:solidFill>
                  <a:srgbClr val="000000"/>
                </a:solidFill>
                <a:effectLst/>
                <a:uLnTx/>
                <a:uFillTx/>
                <a:latin typeface=".VnTime" pitchFamily="34" charset="0"/>
                <a:ea typeface="SimSun" panose="02010600030101010101" pitchFamily="2" charset="-122"/>
                <a:cs typeface="Arial" panose="020B0604020202020204" pitchFamily="34" charset="0"/>
              </a:rPr>
              <a:t>chÊt</a:t>
            </a:r>
            <a:r>
              <a:rPr kumimoji="0" lang="en-US" altLang="en-US" sz="1800" b="0" i="1" u="none" strike="noStrike" kern="0" cap="none" spc="0" normalizeH="0" baseline="0" noProof="0" dirty="0">
                <a:ln>
                  <a:noFill/>
                </a:ln>
                <a:solidFill>
                  <a:srgbClr val="000000"/>
                </a:solidFill>
                <a:effectLst/>
                <a:uLnTx/>
                <a:uFillTx/>
                <a:latin typeface=".VnTime" pitchFamily="34" charset="0"/>
                <a:ea typeface="SimSun" panose="02010600030101010101" pitchFamily="2" charset="-122"/>
                <a:cs typeface="Arial" panose="020B0604020202020204" pitchFamily="34" charset="0"/>
              </a:rPr>
              <a:t>  </a:t>
            </a:r>
            <a:r>
              <a:rPr kumimoji="0" lang="en-US" altLang="en-US" sz="1800" b="0" i="1" u="none" strike="noStrike" kern="0" cap="none" spc="0" normalizeH="0" baseline="0" noProof="0" dirty="0" err="1">
                <a:ln>
                  <a:noFill/>
                </a:ln>
                <a:solidFill>
                  <a:srgbClr val="000000"/>
                </a:solidFill>
                <a:effectLst/>
                <a:uLnTx/>
                <a:uFillTx/>
                <a:latin typeface=".VnTime" pitchFamily="34" charset="0"/>
                <a:ea typeface="SimSun" panose="02010600030101010101" pitchFamily="2" charset="-122"/>
                <a:cs typeface="Arial" panose="020B0604020202020204" pitchFamily="34" charset="0"/>
              </a:rPr>
              <a:t>trong</a:t>
            </a:r>
            <a:r>
              <a:rPr kumimoji="0" lang="en-US" altLang="en-US" sz="1800" b="0" i="1" u="none" strike="noStrike" kern="0" cap="none" spc="0" normalizeH="0" baseline="0" noProof="0" dirty="0">
                <a:ln>
                  <a:noFill/>
                </a:ln>
                <a:solidFill>
                  <a:srgbClr val="000000"/>
                </a:solidFill>
                <a:effectLst/>
                <a:uLnTx/>
                <a:uFillTx/>
                <a:latin typeface=".VnTime" pitchFamily="34" charset="0"/>
                <a:ea typeface="SimSun" panose="02010600030101010101" pitchFamily="2" charset="-122"/>
                <a:cs typeface="Arial" panose="020B0604020202020204" pitchFamily="34" charset="0"/>
              </a:rPr>
              <a:t> </a:t>
            </a:r>
            <a:r>
              <a:rPr kumimoji="0" lang="en-US" altLang="en-US" sz="1800" b="0" i="1" u="none" strike="noStrike" kern="0" cap="none" spc="0" normalizeH="0" baseline="0" noProof="0" dirty="0" err="1">
                <a:ln>
                  <a:noFill/>
                </a:ln>
                <a:solidFill>
                  <a:srgbClr val="000000"/>
                </a:solidFill>
                <a:effectLst/>
                <a:uLnTx/>
                <a:uFillTx/>
                <a:latin typeface=".VnTime" pitchFamily="34" charset="0"/>
                <a:ea typeface="SimSun" panose="02010600030101010101" pitchFamily="2" charset="-122"/>
                <a:cs typeface="Arial" panose="020B0604020202020204" pitchFamily="34" charset="0"/>
              </a:rPr>
              <a:t>mèi</a:t>
            </a:r>
            <a:r>
              <a:rPr kumimoji="0" lang="en-US" altLang="en-US" sz="1800" b="0" i="1" u="none" strike="noStrike" kern="0" cap="none" spc="0" normalizeH="0" baseline="0" noProof="0" dirty="0">
                <a:ln>
                  <a:noFill/>
                </a:ln>
                <a:solidFill>
                  <a:srgbClr val="000000"/>
                </a:solidFill>
                <a:effectLst/>
                <a:uLnTx/>
                <a:uFillTx/>
                <a:latin typeface=".VnTime" pitchFamily="34" charset="0"/>
                <a:ea typeface="SimSun" panose="02010600030101010101" pitchFamily="2" charset="-122"/>
                <a:cs typeface="Arial" panose="020B0604020202020204" pitchFamily="34" charset="0"/>
              </a:rPr>
              <a:t> </a:t>
            </a:r>
            <a:r>
              <a:rPr kumimoji="0" lang="en-US" altLang="en-US" sz="1800" b="0" i="1" u="none" strike="noStrike" kern="0" cap="none" spc="0" normalizeH="0" baseline="0" noProof="0" dirty="0" err="1">
                <a:ln>
                  <a:noFill/>
                </a:ln>
                <a:solidFill>
                  <a:srgbClr val="000000"/>
                </a:solidFill>
                <a:effectLst/>
                <a:uLnTx/>
                <a:uFillTx/>
                <a:latin typeface=".VnTime" pitchFamily="34" charset="0"/>
                <a:ea typeface="SimSun" panose="02010600030101010101" pitchFamily="2" charset="-122"/>
                <a:cs typeface="Arial" panose="020B0604020202020204" pitchFamily="34" charset="0"/>
              </a:rPr>
              <a:t>quan</a:t>
            </a:r>
            <a:endParaRPr kumimoji="0" lang="en-US" altLang="en-US" sz="1800" b="0" i="1" u="none" strike="noStrike" kern="0" cap="none" spc="0" normalizeH="0" baseline="0" noProof="0" dirty="0">
              <a:ln>
                <a:noFill/>
              </a:ln>
              <a:solidFill>
                <a:srgbClr val="000000"/>
              </a:solidFill>
              <a:effectLst/>
              <a:uLnTx/>
              <a:uFillTx/>
              <a:latin typeface=".VnTime" pitchFamily="34" charset="0"/>
              <a:ea typeface="SimSun" panose="02010600030101010101" pitchFamily="2" charset="-122"/>
              <a:cs typeface="Arial" panose="020B0604020202020204" pitchFamily="34" charset="0"/>
            </a:endParaRPr>
          </a:p>
          <a:p>
            <a:pPr marL="0" marR="0" lvl="0" indent="0" algn="ctr" defTabSz="914400" eaLnBrk="1" fontAlgn="auto" latinLnBrk="0" hangingPunct="1">
              <a:lnSpc>
                <a:spcPct val="100000"/>
              </a:lnSpc>
              <a:spcBef>
                <a:spcPct val="0"/>
              </a:spcBef>
              <a:spcAft>
                <a:spcPts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VnTime" pitchFamily="34" charset="0"/>
                <a:ea typeface="SimSun" panose="02010600030101010101" pitchFamily="2" charset="-122"/>
                <a:cs typeface="Arial" panose="020B0604020202020204" pitchFamily="34" charset="0"/>
              </a:rPr>
              <a:t> </a:t>
            </a:r>
            <a:r>
              <a:rPr kumimoji="0" lang="en-US" altLang="en-US" sz="1800" b="0" i="1" u="none" strike="noStrike" kern="0" cap="none" spc="0" normalizeH="0" baseline="0" noProof="0" dirty="0" err="1">
                <a:ln>
                  <a:noFill/>
                </a:ln>
                <a:solidFill>
                  <a:srgbClr val="000000"/>
                </a:solidFill>
                <a:effectLst/>
                <a:uLnTx/>
                <a:uFillTx/>
                <a:latin typeface=".VnTime" pitchFamily="34" charset="0"/>
                <a:ea typeface="SimSun" panose="02010600030101010101" pitchFamily="2" charset="-122"/>
                <a:cs typeface="Arial" panose="020B0604020202020204" pitchFamily="34" charset="0"/>
              </a:rPr>
              <a:t>hÖ</a:t>
            </a:r>
            <a:r>
              <a:rPr kumimoji="0" lang="en-US" altLang="en-US" sz="1800" b="0" i="1" u="none" strike="noStrike" kern="0" cap="none" spc="0" normalizeH="0" baseline="0" noProof="0" dirty="0">
                <a:ln>
                  <a:noFill/>
                </a:ln>
                <a:solidFill>
                  <a:srgbClr val="000000"/>
                </a:solidFill>
                <a:effectLst/>
                <a:uLnTx/>
                <a:uFillTx/>
                <a:latin typeface=".VnTime" pitchFamily="34" charset="0"/>
                <a:ea typeface="SimSun" panose="02010600030101010101" pitchFamily="2" charset="-122"/>
                <a:cs typeface="Arial" panose="020B0604020202020204" pitchFamily="34" charset="0"/>
              </a:rPr>
              <a:t> </a:t>
            </a:r>
            <a:r>
              <a:rPr kumimoji="0" lang="en-US" altLang="en-US" sz="1800" b="0" i="1" u="none" strike="noStrike" kern="0" cap="none" spc="0" normalizeH="0" baseline="0" noProof="0" dirty="0" err="1">
                <a:ln>
                  <a:noFill/>
                </a:ln>
                <a:solidFill>
                  <a:srgbClr val="000000"/>
                </a:solidFill>
                <a:effectLst/>
                <a:uLnTx/>
                <a:uFillTx/>
                <a:latin typeface=".VnTime" pitchFamily="34" charset="0"/>
                <a:ea typeface="SimSun" panose="02010600030101010101" pitchFamily="2" charset="-122"/>
                <a:cs typeface="Arial" panose="020B0604020202020204" pitchFamily="34" charset="0"/>
              </a:rPr>
              <a:t>biÖn</a:t>
            </a:r>
            <a:r>
              <a:rPr kumimoji="0" lang="en-US" altLang="en-US" sz="1800" b="0" i="1" u="none" strike="noStrike" kern="0" cap="none" spc="0" normalizeH="0" baseline="0" noProof="0" dirty="0">
                <a:ln>
                  <a:noFill/>
                </a:ln>
                <a:solidFill>
                  <a:srgbClr val="000000"/>
                </a:solidFill>
                <a:effectLst/>
                <a:uLnTx/>
                <a:uFillTx/>
                <a:latin typeface=".VnTime" pitchFamily="34" charset="0"/>
                <a:ea typeface="SimSun" panose="02010600030101010101" pitchFamily="2" charset="-122"/>
                <a:cs typeface="Arial" panose="020B0604020202020204" pitchFamily="34" charset="0"/>
              </a:rPr>
              <a:t> </a:t>
            </a:r>
            <a:r>
              <a:rPr kumimoji="0" lang="en-US" altLang="en-US" sz="1800" b="0" i="1" u="none" strike="noStrike" kern="0" cap="none" spc="0" normalizeH="0" baseline="0" noProof="0" dirty="0" err="1">
                <a:ln>
                  <a:noFill/>
                </a:ln>
                <a:solidFill>
                  <a:srgbClr val="000000"/>
                </a:solidFill>
                <a:effectLst/>
                <a:uLnTx/>
                <a:uFillTx/>
                <a:latin typeface=".VnTime" pitchFamily="34" charset="0"/>
                <a:ea typeface="SimSun" panose="02010600030101010101" pitchFamily="2" charset="-122"/>
                <a:cs typeface="Arial" panose="020B0604020202020204" pitchFamily="34" charset="0"/>
              </a:rPr>
              <a:t>chøng</a:t>
            </a:r>
            <a:endParaRPr kumimoji="0" lang="en-US" altLang="en-US" sz="1800" b="0" i="1" u="none" strike="noStrike" kern="0" cap="none" spc="0" normalizeH="0" baseline="0" noProof="0" dirty="0">
              <a:ln>
                <a:noFill/>
              </a:ln>
              <a:solidFill>
                <a:srgbClr val="000000"/>
              </a:solidFill>
              <a:effectLst/>
              <a:uLnTx/>
              <a:uFillTx/>
              <a:latin typeface=".VnTime" pitchFamily="34" charset="0"/>
              <a:ea typeface="SimSun" panose="02010600030101010101" pitchFamily="2" charset="-122"/>
              <a:cs typeface="Arial" panose="020B0604020202020204" pitchFamily="34" charset="0"/>
            </a:endParaRPr>
          </a:p>
          <a:p>
            <a:pPr marL="0" marR="0" lvl="0" indent="0" algn="ctr" defTabSz="914400" eaLnBrk="1" fontAlgn="auto" latinLnBrk="0" hangingPunct="1">
              <a:lnSpc>
                <a:spcPct val="100000"/>
              </a:lnSpc>
              <a:spcBef>
                <a:spcPct val="0"/>
              </a:spcBef>
              <a:spcAft>
                <a:spcPts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VnTimeH" pitchFamily="34" charset="0"/>
                <a:ea typeface="SimSun" panose="02010600030101010101" pitchFamily="2" charset="-122"/>
                <a:cs typeface="Arial" panose="020B0604020202020204" pitchFamily="34" charset="0"/>
              </a:rPr>
              <a:t>SINH – KH¾C – </a:t>
            </a:r>
            <a:r>
              <a:rPr kumimoji="0" lang="en-US" altLang="en-US" sz="1800" b="0" i="1" u="none" strike="noStrike" kern="0" cap="none" spc="0" normalizeH="0" baseline="0" noProof="0" dirty="0" err="1">
                <a:ln>
                  <a:noFill/>
                </a:ln>
                <a:solidFill>
                  <a:srgbClr val="000000"/>
                </a:solidFill>
                <a:effectLst/>
                <a:uLnTx/>
                <a:uFillTx/>
                <a:latin typeface=".VnTimeH" pitchFamily="34" charset="0"/>
                <a:ea typeface="SimSun" panose="02010600030101010101" pitchFamily="2" charset="-122"/>
                <a:cs typeface="Arial" panose="020B0604020202020204" pitchFamily="34" charset="0"/>
              </a:rPr>
              <a:t>THõA</a:t>
            </a:r>
            <a:r>
              <a:rPr kumimoji="0" lang="en-US" altLang="en-US" sz="1800" b="0" i="1" u="none" strike="noStrike" kern="0" cap="none" spc="0" normalizeH="0" baseline="0" noProof="0" dirty="0">
                <a:ln>
                  <a:noFill/>
                </a:ln>
                <a:solidFill>
                  <a:srgbClr val="000000"/>
                </a:solidFill>
                <a:effectLst/>
                <a:uLnTx/>
                <a:uFillTx/>
                <a:latin typeface=".VnTimeH" pitchFamily="34" charset="0"/>
                <a:ea typeface="SimSun" panose="02010600030101010101" pitchFamily="2" charset="-122"/>
                <a:cs typeface="Arial" panose="020B0604020202020204" pitchFamily="34" charset="0"/>
              </a:rPr>
              <a:t> - </a:t>
            </a:r>
            <a:r>
              <a:rPr kumimoji="0" lang="en-US" altLang="en-US" sz="1800" b="0" i="1" u="none" strike="noStrike" kern="0" cap="none" spc="0" normalizeH="0" baseline="0" noProof="0" dirty="0" err="1">
                <a:ln>
                  <a:noFill/>
                </a:ln>
                <a:solidFill>
                  <a:srgbClr val="000000"/>
                </a:solidFill>
                <a:effectLst/>
                <a:uLnTx/>
                <a:uFillTx/>
                <a:latin typeface=".VnTimeH" pitchFamily="34" charset="0"/>
                <a:ea typeface="SimSun" panose="02010600030101010101" pitchFamily="2" charset="-122"/>
                <a:cs typeface="Arial" panose="020B0604020202020204" pitchFamily="34" charset="0"/>
              </a:rPr>
              <a:t>vò</a:t>
            </a:r>
            <a:endParaRPr kumimoji="0" lang="vi-VN" altLang="en-US" sz="1800" b="0" i="1" u="none" strike="noStrike" kern="0" cap="none" spc="0" normalizeH="0" baseline="0" noProof="0" dirty="0">
              <a:ln>
                <a:noFill/>
              </a:ln>
              <a:solidFill>
                <a:srgbClr val="000000"/>
              </a:solidFill>
              <a:effectLst/>
              <a:uLnTx/>
              <a:uFillTx/>
              <a:latin typeface=".VnTimeH" pitchFamily="34" charset="0"/>
              <a:ea typeface="SimSun" panose="02010600030101010101" pitchFamily="2" charset="-122"/>
              <a:cs typeface="Arial" panose="020B0604020202020204" pitchFamily="34" charset="0"/>
            </a:endParaRPr>
          </a:p>
        </p:txBody>
      </p:sp>
      <p:pic>
        <p:nvPicPr>
          <p:cNvPr id="4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3180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barn(inVertical)">
                                      <p:cBhvr>
                                        <p:cTn id="7" dur="500"/>
                                        <p:tgtEl>
                                          <p:spTgt spid="26"/>
                                        </p:tgtEl>
                                      </p:cBhvr>
                                    </p:animEffect>
                                  </p:childTnLst>
                                </p:cTn>
                              </p:par>
                            </p:childTnLst>
                          </p:cTn>
                        </p:par>
                        <p:par>
                          <p:cTn id="8" fill="hold">
                            <p:stCondLst>
                              <p:cond delay="500"/>
                            </p:stCondLst>
                            <p:childTnLst>
                              <p:par>
                                <p:cTn id="9" presetID="2" presetClass="entr" presetSubtype="1"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 calcmode="lin" valueType="num">
                                      <p:cBhvr additive="base">
                                        <p:cTn id="11" dur="500" fill="hold"/>
                                        <p:tgtEl>
                                          <p:spTgt spid="27"/>
                                        </p:tgtEl>
                                        <p:attrNameLst>
                                          <p:attrName>ppt_x</p:attrName>
                                        </p:attrNameLst>
                                      </p:cBhvr>
                                      <p:tavLst>
                                        <p:tav tm="0">
                                          <p:val>
                                            <p:strVal val="#ppt_x"/>
                                          </p:val>
                                        </p:tav>
                                        <p:tav tm="100000">
                                          <p:val>
                                            <p:strVal val="#ppt_x"/>
                                          </p:val>
                                        </p:tav>
                                      </p:tavLst>
                                    </p:anim>
                                    <p:anim calcmode="lin" valueType="num">
                                      <p:cBhvr additive="base">
                                        <p:cTn id="12" dur="500" fill="hold"/>
                                        <p:tgtEl>
                                          <p:spTgt spid="27"/>
                                        </p:tgtEl>
                                        <p:attrNameLst>
                                          <p:attrName>ppt_y</p:attrName>
                                        </p:attrNameLst>
                                      </p:cBhvr>
                                      <p:tavLst>
                                        <p:tav tm="0">
                                          <p:val>
                                            <p:strVal val="0-#ppt_h/2"/>
                                          </p:val>
                                        </p:tav>
                                        <p:tav tm="100000">
                                          <p:val>
                                            <p:strVal val="#ppt_y"/>
                                          </p:val>
                                        </p:tav>
                                      </p:tavLst>
                                    </p:anim>
                                  </p:childTnLst>
                                </p:cTn>
                              </p:par>
                            </p:childTnLst>
                          </p:cTn>
                        </p:par>
                        <p:par>
                          <p:cTn id="13" fill="hold">
                            <p:stCondLst>
                              <p:cond delay="1000"/>
                            </p:stCondLst>
                            <p:childTnLst>
                              <p:par>
                                <p:cTn id="14" presetID="4" presetClass="entr" presetSubtype="32" fill="hold" nodeType="afterEffect">
                                  <p:stCondLst>
                                    <p:cond delay="0"/>
                                  </p:stCondLst>
                                  <p:childTnLst>
                                    <p:set>
                                      <p:cBhvr>
                                        <p:cTn id="15" dur="1" fill="hold">
                                          <p:stCondLst>
                                            <p:cond delay="0"/>
                                          </p:stCondLst>
                                        </p:cTn>
                                        <p:tgtEl>
                                          <p:spTgt spid="28"/>
                                        </p:tgtEl>
                                        <p:attrNameLst>
                                          <p:attrName>style.visibility</p:attrName>
                                        </p:attrNameLst>
                                      </p:cBhvr>
                                      <p:to>
                                        <p:strVal val="visible"/>
                                      </p:to>
                                    </p:set>
                                    <p:animEffect transition="in" filter="box(out)">
                                      <p:cBhvr>
                                        <p:cTn id="16" dur="500"/>
                                        <p:tgtEl>
                                          <p:spTgt spid="28"/>
                                        </p:tgtEl>
                                      </p:cBhvr>
                                    </p:animEffect>
                                  </p:childTnLst>
                                </p:cTn>
                              </p:par>
                            </p:childTnLst>
                          </p:cTn>
                        </p:par>
                      </p:childTnLst>
                    </p:cTn>
                  </p:par>
                  <p:par>
                    <p:cTn id="17" fill="hold">
                      <p:stCondLst>
                        <p:cond delay="indefinite"/>
                      </p:stCondLst>
                      <p:childTnLst>
                        <p:par>
                          <p:cTn id="18" fill="hold">
                            <p:stCondLst>
                              <p:cond delay="0"/>
                            </p:stCondLst>
                            <p:childTnLst>
                              <p:par>
                                <p:cTn id="19" presetID="21" presetClass="entr" presetSubtype="4" fill="hold" grpId="0" nodeType="clickEffect">
                                  <p:stCondLst>
                                    <p:cond delay="0"/>
                                  </p:stCondLst>
                                  <p:childTnLst>
                                    <p:set>
                                      <p:cBhvr>
                                        <p:cTn id="20" dur="1" fill="hold">
                                          <p:stCondLst>
                                            <p:cond delay="0"/>
                                          </p:stCondLst>
                                        </p:cTn>
                                        <p:tgtEl>
                                          <p:spTgt spid="39"/>
                                        </p:tgtEl>
                                        <p:attrNameLst>
                                          <p:attrName>style.visibility</p:attrName>
                                        </p:attrNameLst>
                                      </p:cBhvr>
                                      <p:to>
                                        <p:strVal val="visible"/>
                                      </p:to>
                                    </p:set>
                                    <p:animEffect transition="in" filter="wheel(4)">
                                      <p:cBhvr>
                                        <p:cTn id="21" dur="2000"/>
                                        <p:tgtEl>
                                          <p:spTgt spid="39"/>
                                        </p:tgtEl>
                                      </p:cBhvr>
                                    </p:animEffect>
                                  </p:childTnLst>
                                </p:cTn>
                              </p:par>
                            </p:childTnLst>
                          </p:cTn>
                        </p:par>
                      </p:childTnLst>
                    </p:cTn>
                  </p:par>
                  <p:par>
                    <p:cTn id="22" fill="hold">
                      <p:stCondLst>
                        <p:cond delay="indefinite"/>
                      </p:stCondLst>
                      <p:childTnLst>
                        <p:par>
                          <p:cTn id="23" fill="hold">
                            <p:stCondLst>
                              <p:cond delay="0"/>
                            </p:stCondLst>
                            <p:childTnLst>
                              <p:par>
                                <p:cTn id="24" presetID="21" presetClass="entr" presetSubtype="4" fill="hold" grpId="0" nodeType="clickEffect">
                                  <p:stCondLst>
                                    <p:cond delay="0"/>
                                  </p:stCondLst>
                                  <p:childTnLst>
                                    <p:set>
                                      <p:cBhvr>
                                        <p:cTn id="25" dur="1" fill="hold">
                                          <p:stCondLst>
                                            <p:cond delay="0"/>
                                          </p:stCondLst>
                                        </p:cTn>
                                        <p:tgtEl>
                                          <p:spTgt spid="40"/>
                                        </p:tgtEl>
                                        <p:attrNameLst>
                                          <p:attrName>style.visibility</p:attrName>
                                        </p:attrNameLst>
                                      </p:cBhvr>
                                      <p:to>
                                        <p:strVal val="visible"/>
                                      </p:to>
                                    </p:set>
                                    <p:animEffect transition="in" filter="wheel(4)">
                                      <p:cBhvr>
                                        <p:cTn id="26" dur="20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autoUpdateAnimBg="0"/>
      <p:bldP spid="39" grpId="0" animBg="1"/>
      <p:bldP spid="40"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057400"/>
            <a:ext cx="5791200" cy="4800600"/>
          </a:xfrm>
          <a:prstGeom prst="rect">
            <a:avLst/>
          </a:prstGeom>
        </p:spPr>
      </p:pic>
      <p:pic>
        <p:nvPicPr>
          <p:cNvPr id="3" name="Picture 4" descr="J0095758"/>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966654" y="2260692"/>
            <a:ext cx="3060878" cy="194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7" descr="thumb_tphuong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27532" y="2105997"/>
            <a:ext cx="3564320" cy="2082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AutoShape 9"/>
          <p:cNvSpPr>
            <a:spLocks noChangeArrowheads="1"/>
          </p:cNvSpPr>
          <p:nvPr/>
        </p:nvSpPr>
        <p:spPr bwMode="auto">
          <a:xfrm>
            <a:off x="2354598" y="4577342"/>
            <a:ext cx="8239816" cy="400738"/>
          </a:xfrm>
          <a:prstGeom prst="rightArrow">
            <a:avLst>
              <a:gd name="adj1" fmla="val 50000"/>
              <a:gd name="adj2" fmla="val 842096"/>
            </a:avLst>
          </a:prstGeom>
          <a:solidFill>
            <a:srgbClr val="000000"/>
          </a:solidFill>
          <a:ln w="9525">
            <a:solidFill>
              <a:srgbClr val="000000"/>
            </a:solidFill>
            <a:miter lim="800000"/>
            <a:headEnd/>
            <a:tailEnd/>
          </a:ln>
          <a:effec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6" name="Rectangle 10"/>
          <p:cNvSpPr txBox="1">
            <a:spLocks noChangeArrowheads="1"/>
          </p:cNvSpPr>
          <p:nvPr/>
        </p:nvSpPr>
        <p:spPr>
          <a:xfrm>
            <a:off x="3583803" y="4978080"/>
            <a:ext cx="7152776" cy="11430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altLang="en-US" sz="3200" dirty="0">
                <a:solidFill>
                  <a:srgbClr val="FF0000"/>
                </a:solidFill>
                <a:latin typeface="Arial" panose="020B0604020202020204" pitchFamily="34" charset="0"/>
                <a:cs typeface="Arial" panose="020B0604020202020204" pitchFamily="34" charset="0"/>
              </a:rPr>
              <a:t>“</a:t>
            </a:r>
            <a:r>
              <a:rPr lang="en-US" altLang="en-US" sz="3200" dirty="0" err="1">
                <a:solidFill>
                  <a:srgbClr val="FF0000"/>
                </a:solidFill>
                <a:latin typeface="Arial" panose="020B0604020202020204" pitchFamily="34" charset="0"/>
                <a:cs typeface="Arial" panose="020B0604020202020204" pitchFamily="34" charset="0"/>
              </a:rPr>
              <a:t>Ph</a:t>
            </a:r>
            <a:r>
              <a:rPr lang="vi-VN" altLang="en-US" sz="3200" dirty="0">
                <a:solidFill>
                  <a:srgbClr val="FF0000"/>
                </a:solidFill>
                <a:latin typeface="Arial" panose="020B0604020202020204" pitchFamily="34" charset="0"/>
                <a:cs typeface="Arial" panose="020B0604020202020204" pitchFamily="34" charset="0"/>
              </a:rPr>
              <a:t>ật</a:t>
            </a:r>
            <a:r>
              <a:rPr lang="en-US" altLang="en-US" sz="3200" dirty="0">
                <a:solidFill>
                  <a:srgbClr val="FF0000"/>
                </a:solidFill>
                <a:latin typeface="Arial" panose="020B0604020202020204" pitchFamily="34" charset="0"/>
                <a:cs typeface="Arial" panose="020B0604020202020204" pitchFamily="34" charset="0"/>
              </a:rPr>
              <a:t> l</a:t>
            </a:r>
            <a:r>
              <a:rPr lang="vi-VN" altLang="en-US" sz="3200" dirty="0">
                <a:solidFill>
                  <a:srgbClr val="FF0000"/>
                </a:solidFill>
                <a:latin typeface="Arial" panose="020B0604020202020204" pitchFamily="34" charset="0"/>
                <a:cs typeface="Arial" panose="020B0604020202020204" pitchFamily="34" charset="0"/>
              </a:rPr>
              <a:t>à</a:t>
            </a:r>
            <a:r>
              <a:rPr lang="en-US" altLang="en-US" sz="3200" dirty="0">
                <a:solidFill>
                  <a:srgbClr val="FF0000"/>
                </a:solidFill>
                <a:latin typeface="Arial" panose="020B0604020202020204" pitchFamily="34" charset="0"/>
                <a:cs typeface="Arial" panose="020B0604020202020204" pitchFamily="34" charset="0"/>
              </a:rPr>
              <a:t> </a:t>
            </a:r>
            <a:r>
              <a:rPr lang="en-US" altLang="en-US" sz="3200" dirty="0" err="1">
                <a:solidFill>
                  <a:srgbClr val="FF0000"/>
                </a:solidFill>
                <a:latin typeface="Arial" panose="020B0604020202020204" pitchFamily="34" charset="0"/>
                <a:cs typeface="Arial" panose="020B0604020202020204" pitchFamily="34" charset="0"/>
              </a:rPr>
              <a:t>ch</a:t>
            </a:r>
            <a:r>
              <a:rPr lang="vi-VN" altLang="en-US" sz="3200" dirty="0">
                <a:solidFill>
                  <a:srgbClr val="FF0000"/>
                </a:solidFill>
                <a:latin typeface="Arial" panose="020B0604020202020204" pitchFamily="34" charset="0"/>
                <a:cs typeface="Arial" panose="020B0604020202020204" pitchFamily="34" charset="0"/>
              </a:rPr>
              <a:t>úng</a:t>
            </a:r>
            <a:r>
              <a:rPr lang="en-US" altLang="en-US" sz="3200" dirty="0">
                <a:solidFill>
                  <a:srgbClr val="FF0000"/>
                </a:solidFill>
                <a:latin typeface="Arial" panose="020B0604020202020204" pitchFamily="34" charset="0"/>
                <a:cs typeface="Arial" panose="020B0604020202020204" pitchFamily="34" charset="0"/>
              </a:rPr>
              <a:t> </a:t>
            </a:r>
            <a:r>
              <a:rPr lang="en-US" altLang="en-US" sz="3200" dirty="0" err="1">
                <a:solidFill>
                  <a:srgbClr val="FF0000"/>
                </a:solidFill>
                <a:latin typeface="Arial" panose="020B0604020202020204" pitchFamily="34" charset="0"/>
                <a:cs typeface="Arial" panose="020B0604020202020204" pitchFamily="34" charset="0"/>
              </a:rPr>
              <a:t>sinh</a:t>
            </a:r>
            <a:r>
              <a:rPr lang="en-US" altLang="en-US" sz="3200" dirty="0">
                <a:solidFill>
                  <a:srgbClr val="FF0000"/>
                </a:solidFill>
                <a:latin typeface="Arial" panose="020B0604020202020204" pitchFamily="34" charset="0"/>
                <a:cs typeface="Arial" panose="020B0604020202020204" pitchFamily="34" charset="0"/>
              </a:rPr>
              <a:t> </a:t>
            </a:r>
            <a:r>
              <a:rPr lang="vi-VN" altLang="en-US" sz="3200" dirty="0">
                <a:solidFill>
                  <a:srgbClr val="FF0000"/>
                </a:solidFill>
                <a:latin typeface="Arial" panose="020B0604020202020204" pitchFamily="34" charset="0"/>
                <a:cs typeface="Arial" panose="020B0604020202020204" pitchFamily="34" charset="0"/>
              </a:rPr>
              <a:t>đã thành</a:t>
            </a:r>
            <a:br>
              <a:rPr lang="vi-VN" altLang="en-US" sz="3200" dirty="0">
                <a:solidFill>
                  <a:srgbClr val="FF0000"/>
                </a:solidFill>
                <a:latin typeface="Arial" panose="020B0604020202020204" pitchFamily="34" charset="0"/>
                <a:cs typeface="Arial" panose="020B0604020202020204" pitchFamily="34" charset="0"/>
              </a:rPr>
            </a:br>
            <a:r>
              <a:rPr lang="vi-VN" altLang="en-US" sz="3200" dirty="0">
                <a:solidFill>
                  <a:srgbClr val="FF0000"/>
                </a:solidFill>
                <a:latin typeface="Arial" panose="020B0604020202020204" pitchFamily="34" charset="0"/>
                <a:cs typeface="Arial" panose="020B0604020202020204" pitchFamily="34" charset="0"/>
              </a:rPr>
              <a:t>Chúng sinh là Phật sẽ thành”</a:t>
            </a:r>
          </a:p>
        </p:txBody>
      </p:sp>
      <p:sp>
        <p:nvSpPr>
          <p:cNvPr id="7" name="Text Box 11"/>
          <p:cNvSpPr txBox="1">
            <a:spLocks noChangeArrowheads="1"/>
          </p:cNvSpPr>
          <p:nvPr/>
        </p:nvSpPr>
        <p:spPr bwMode="auto">
          <a:xfrm>
            <a:off x="1666084" y="4073160"/>
            <a:ext cx="231339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dirty="0" err="1">
                <a:latin typeface=".VnTime" pitchFamily="34" charset="0"/>
              </a:rPr>
              <a:t>Chóng</a:t>
            </a:r>
            <a:r>
              <a:rPr lang="en-US" altLang="en-US" sz="2800" dirty="0">
                <a:latin typeface=".VnTime" pitchFamily="34" charset="0"/>
              </a:rPr>
              <a:t> </a:t>
            </a:r>
            <a:r>
              <a:rPr lang="en-US" altLang="en-US" sz="2800" dirty="0" err="1">
                <a:latin typeface=".VnTime" pitchFamily="34" charset="0"/>
              </a:rPr>
              <a:t>sinh</a:t>
            </a:r>
            <a:endParaRPr lang="vi-VN" altLang="en-US" sz="2800" dirty="0">
              <a:latin typeface=".VnTime" pitchFamily="34" charset="0"/>
            </a:endParaRPr>
          </a:p>
        </p:txBody>
      </p:sp>
      <p:sp>
        <p:nvSpPr>
          <p:cNvPr id="8" name="Text Box 12"/>
          <p:cNvSpPr txBox="1">
            <a:spLocks noChangeArrowheads="1"/>
          </p:cNvSpPr>
          <p:nvPr/>
        </p:nvSpPr>
        <p:spPr bwMode="auto">
          <a:xfrm>
            <a:off x="4915688" y="4108071"/>
            <a:ext cx="1762515"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dirty="0" err="1">
                <a:solidFill>
                  <a:srgbClr val="CC3300"/>
                </a:solidFill>
                <a:latin typeface=".VnTime" pitchFamily="34" charset="0"/>
              </a:rPr>
              <a:t>Alah¸n</a:t>
            </a:r>
            <a:endParaRPr lang="vi-VN" altLang="en-US" sz="2800" dirty="0">
              <a:solidFill>
                <a:srgbClr val="CC3300"/>
              </a:solidFill>
              <a:latin typeface=".VnTime" pitchFamily="34" charset="0"/>
            </a:endParaRPr>
          </a:p>
        </p:txBody>
      </p:sp>
      <p:sp>
        <p:nvSpPr>
          <p:cNvPr id="9" name="Text Box 13"/>
          <p:cNvSpPr txBox="1">
            <a:spLocks noChangeArrowheads="1"/>
          </p:cNvSpPr>
          <p:nvPr/>
        </p:nvSpPr>
        <p:spPr bwMode="auto">
          <a:xfrm>
            <a:off x="8081406" y="4073160"/>
            <a:ext cx="163244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dirty="0" err="1">
                <a:solidFill>
                  <a:srgbClr val="FF0000"/>
                </a:solidFill>
                <a:latin typeface=".VnTime" pitchFamily="34" charset="0"/>
              </a:rPr>
              <a:t>PhËt</a:t>
            </a:r>
            <a:endParaRPr lang="vi-VN" altLang="en-US" sz="2800" dirty="0">
              <a:solidFill>
                <a:srgbClr val="FF0000"/>
              </a:solidFill>
              <a:latin typeface=".VnTime" pitchFamily="34" charset="0"/>
            </a:endParaRPr>
          </a:p>
        </p:txBody>
      </p:sp>
      <p:sp>
        <p:nvSpPr>
          <p:cNvPr id="10" name="WordArt 14"/>
          <p:cNvSpPr>
            <a:spLocks noChangeArrowheads="1" noChangeShapeType="1" noTextEdit="1"/>
          </p:cNvSpPr>
          <p:nvPr/>
        </p:nvSpPr>
        <p:spPr bwMode="auto">
          <a:xfrm>
            <a:off x="2983817" y="1313834"/>
            <a:ext cx="6178968" cy="792163"/>
          </a:xfrm>
          <a:prstGeom prst="rect">
            <a:avLst/>
          </a:prstGeom>
        </p:spPr>
        <p:txBody>
          <a:bodyPr wrap="none" fromWordArt="1">
            <a:prstTxWarp prst="textPlain">
              <a:avLst>
                <a:gd name="adj" fmla="val 50000"/>
              </a:avLst>
            </a:prstTxWarp>
          </a:bodyPr>
          <a:lstStyle/>
          <a:p>
            <a:pPr algn="ctr"/>
            <a:r>
              <a:rPr lang="vi-VN" sz="3600" b="1"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VẠN VẬT TỒN TẠI VÀ BIẾN ĐỔI THEO</a:t>
            </a:r>
          </a:p>
          <a:p>
            <a:pPr algn="ctr"/>
            <a:r>
              <a:rPr lang="vi-VN" sz="3600" b="1"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 QUY LUẬT NHÂN - QUẢ</a:t>
            </a:r>
            <a:endParaRPr lang="en-US" sz="3600" b="1"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pic>
        <p:nvPicPr>
          <p:cNvPr id="11" name="Picture 2" descr="Image result for phật"/>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17396" y="2057400"/>
            <a:ext cx="3384004" cy="2076954"/>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231972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8178" name="Picture 4" descr="3D-70 Ng Chi Thanh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35188" y="1966201"/>
            <a:ext cx="8229600" cy="47320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179" name="Rectangle 5"/>
          <p:cNvSpPr>
            <a:spLocks noChangeArrowheads="1"/>
          </p:cNvSpPr>
          <p:nvPr/>
        </p:nvSpPr>
        <p:spPr bwMode="auto">
          <a:xfrm>
            <a:off x="2135188" y="1981967"/>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zh-CN" dirty="0" err="1">
                <a:solidFill>
                  <a:schemeClr val="bg1"/>
                </a:solidFill>
                <a:latin typeface="Arial" panose="020B0604020202020204" pitchFamily="34" charset="0"/>
              </a:rPr>
              <a:t>Quan</a:t>
            </a:r>
            <a:r>
              <a:rPr lang="en-US" altLang="zh-CN" dirty="0">
                <a:solidFill>
                  <a:schemeClr val="bg1"/>
                </a:solidFill>
                <a:latin typeface="Arial" panose="020B0604020202020204" pitchFamily="34" charset="0"/>
              </a:rPr>
              <a:t> </a:t>
            </a:r>
            <a:r>
              <a:rPr lang="en-US" altLang="zh-CN" dirty="0" err="1">
                <a:solidFill>
                  <a:schemeClr val="bg1"/>
                </a:solidFill>
                <a:latin typeface="Arial" panose="020B0604020202020204" pitchFamily="34" charset="0"/>
              </a:rPr>
              <a:t>niệm</a:t>
            </a:r>
            <a:r>
              <a:rPr lang="en-US" altLang="zh-CN" dirty="0">
                <a:solidFill>
                  <a:schemeClr val="bg1"/>
                </a:solidFill>
                <a:latin typeface="Arial" panose="020B0604020202020204" pitchFamily="34" charset="0"/>
              </a:rPr>
              <a:t> </a:t>
            </a:r>
            <a:r>
              <a:rPr lang="en-US" altLang="zh-CN" dirty="0" err="1">
                <a:solidFill>
                  <a:schemeClr val="bg1"/>
                </a:solidFill>
                <a:latin typeface="Arial" panose="020B0604020202020204" pitchFamily="34" charset="0"/>
              </a:rPr>
              <a:t>của</a:t>
            </a:r>
            <a:r>
              <a:rPr lang="en-US" altLang="zh-CN" dirty="0">
                <a:solidFill>
                  <a:schemeClr val="bg1"/>
                </a:solidFill>
                <a:latin typeface="Arial" panose="020B0604020202020204" pitchFamily="34" charset="0"/>
              </a:rPr>
              <a:t> </a:t>
            </a:r>
            <a:r>
              <a:rPr lang="en-US" altLang="zh-CN" dirty="0" err="1">
                <a:solidFill>
                  <a:schemeClr val="bg1"/>
                </a:solidFill>
                <a:latin typeface="Arial" panose="020B0604020202020204" pitchFamily="34" charset="0"/>
              </a:rPr>
              <a:t>Heraclit</a:t>
            </a:r>
            <a:endParaRPr lang="en-US" altLang="zh-CN" dirty="0">
              <a:solidFill>
                <a:schemeClr val="bg1"/>
              </a:solidFill>
              <a:latin typeface="Arial" panose="020B0604020202020204" pitchFamily="34" charset="0"/>
            </a:endParaRPr>
          </a:p>
        </p:txBody>
      </p:sp>
      <p:sp>
        <p:nvSpPr>
          <p:cNvPr id="551942" name="Rectangle 6"/>
          <p:cNvSpPr>
            <a:spLocks noChangeArrowheads="1"/>
          </p:cNvSpPr>
          <p:nvPr/>
        </p:nvSpPr>
        <p:spPr bwMode="auto">
          <a:xfrm>
            <a:off x="2370932" y="3733800"/>
            <a:ext cx="2519362" cy="2665413"/>
          </a:xfrm>
          <a:prstGeom prst="rect">
            <a:avLst/>
          </a:prstGeom>
          <a:solidFill>
            <a:schemeClr val="accent1"/>
          </a:solidFill>
          <a:ln w="57150">
            <a:solidFill>
              <a:srgbClr val="FF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551943" name="Picture 7" descr="AG00355_"/>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586832" y="3950493"/>
            <a:ext cx="2087562" cy="2232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1944" name="Picture 8" descr="赫拉克利特 副本"/>
          <p:cNvPicPr>
            <a:picLocks noChangeAspect="1" noChangeArrowheads="1"/>
          </p:cNvPicPr>
          <p:nvPr/>
        </p:nvPicPr>
        <p:blipFill>
          <a:blip r:embed="rId4">
            <a:extLst>
              <a:ext uri="{28A0092B-C50C-407E-A947-70E740481C1C}">
                <a14:useLocalDpi xmlns:a14="http://schemas.microsoft.com/office/drawing/2010/main" val="0"/>
              </a:ext>
            </a:extLst>
          </a:blip>
          <a:srcRect l="8612" t="2206" b="5147"/>
          <a:stretch>
            <a:fillRect/>
          </a:stretch>
        </p:blipFill>
        <p:spPr bwMode="auto">
          <a:xfrm>
            <a:off x="6705599" y="3429000"/>
            <a:ext cx="2727325" cy="2592387"/>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78184" name="Text Box 10"/>
          <p:cNvSpPr txBox="1">
            <a:spLocks noChangeArrowheads="1"/>
          </p:cNvSpPr>
          <p:nvPr/>
        </p:nvSpPr>
        <p:spPr bwMode="auto">
          <a:xfrm>
            <a:off x="6937470" y="6182518"/>
            <a:ext cx="2865015" cy="369332"/>
          </a:xfrm>
          <a:prstGeom prst="rect">
            <a:avLst/>
          </a:prstGeom>
          <a:ln/>
          <a:extLst/>
        </p:spPr>
        <p:style>
          <a:lnRef idx="2">
            <a:schemeClr val="dk1"/>
          </a:lnRef>
          <a:fillRef idx="1">
            <a:schemeClr val="lt1"/>
          </a:fillRef>
          <a:effectRef idx="0">
            <a:schemeClr val="dk1"/>
          </a:effectRef>
          <a:fontRef idx="minor">
            <a:schemeClr val="dk1"/>
          </a:fontRef>
        </p:style>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kumimoji="0" lang="en-US" altLang="en-US" sz="1800" dirty="0" err="1">
                <a:solidFill>
                  <a:schemeClr val="tx1">
                    <a:lumMod val="95000"/>
                    <a:lumOff val="5000"/>
                  </a:schemeClr>
                </a:solidFill>
                <a:latin typeface=".VnTime" pitchFamily="34" charset="0"/>
                <a:cs typeface="Arial" panose="020B0604020202020204" pitchFamily="34" charset="0"/>
              </a:rPr>
              <a:t>Heraclit</a:t>
            </a:r>
            <a:r>
              <a:rPr kumimoji="0" lang="en-US" altLang="en-US" sz="1800" dirty="0">
                <a:solidFill>
                  <a:schemeClr val="tx1">
                    <a:lumMod val="95000"/>
                    <a:lumOff val="5000"/>
                  </a:schemeClr>
                </a:solidFill>
                <a:latin typeface=".VnTime" pitchFamily="34" charset="0"/>
                <a:cs typeface="Arial" panose="020B0604020202020204" pitchFamily="34" charset="0"/>
              </a:rPr>
              <a:t> (520 – 460 Tr.CN</a:t>
            </a:r>
            <a:r>
              <a:rPr kumimoji="0" lang="en-US" altLang="en-US" sz="1800" dirty="0">
                <a:solidFill>
                  <a:schemeClr val="bg1"/>
                </a:solidFill>
                <a:latin typeface=".VnTime" pitchFamily="34" charset="0"/>
                <a:cs typeface="Arial" panose="020B0604020202020204" pitchFamily="34" charset="0"/>
              </a:rPr>
              <a:t>)</a:t>
            </a:r>
            <a:endParaRPr kumimoji="0" lang="vi-VN" altLang="en-US" sz="1800" dirty="0">
              <a:solidFill>
                <a:schemeClr val="bg1"/>
              </a:solidFill>
              <a:latin typeface=".VnTime" pitchFamily="34" charset="0"/>
              <a:cs typeface="Arial" panose="020B0604020202020204" pitchFamily="34" charset="0"/>
            </a:endParaRPr>
          </a:p>
        </p:txBody>
      </p:sp>
    </p:spTree>
    <p:extLst>
      <p:ext uri="{BB962C8B-B14F-4D97-AF65-F5344CB8AC3E}">
        <p14:creationId xmlns:p14="http://schemas.microsoft.com/office/powerpoint/2010/main" val="284182419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afterEffect">
                                  <p:stCondLst>
                                    <p:cond delay="0"/>
                                  </p:stCondLst>
                                  <p:childTnLst>
                                    <p:set>
                                      <p:cBhvr>
                                        <p:cTn id="6" dur="1" fill="hold">
                                          <p:stCondLst>
                                            <p:cond delay="0"/>
                                          </p:stCondLst>
                                        </p:cTn>
                                        <p:tgtEl>
                                          <p:spTgt spid="551944"/>
                                        </p:tgtEl>
                                        <p:attrNameLst>
                                          <p:attrName>style.visibility</p:attrName>
                                        </p:attrNameLst>
                                      </p:cBhvr>
                                      <p:to>
                                        <p:strVal val="visible"/>
                                      </p:to>
                                    </p:set>
                                    <p:animEffect transition="in" filter="dissolve">
                                      <p:cBhvr>
                                        <p:cTn id="7" dur="500"/>
                                        <p:tgtEl>
                                          <p:spTgt spid="551944"/>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551942"/>
                                        </p:tgtEl>
                                        <p:attrNameLst>
                                          <p:attrName>style.visibility</p:attrName>
                                        </p:attrNameLst>
                                      </p:cBhvr>
                                      <p:to>
                                        <p:strVal val="visible"/>
                                      </p:to>
                                    </p:set>
                                    <p:animEffect transition="in" filter="dissolve">
                                      <p:cBhvr>
                                        <p:cTn id="11" dur="500"/>
                                        <p:tgtEl>
                                          <p:spTgt spid="551942"/>
                                        </p:tgtEl>
                                      </p:cBhvr>
                                    </p:animEffect>
                                  </p:childTnLst>
                                </p:cTn>
                              </p:par>
                            </p:childTnLst>
                          </p:cTn>
                        </p:par>
                        <p:par>
                          <p:cTn id="12" fill="hold" nodeType="afterGroup">
                            <p:stCondLst>
                              <p:cond delay="1000"/>
                            </p:stCondLst>
                            <p:childTnLst>
                              <p:par>
                                <p:cTn id="13" presetID="23" presetClass="entr" presetSubtype="16" fill="hold" nodeType="afterEffect">
                                  <p:stCondLst>
                                    <p:cond delay="0"/>
                                  </p:stCondLst>
                                  <p:childTnLst>
                                    <p:set>
                                      <p:cBhvr>
                                        <p:cTn id="14" dur="1" fill="hold">
                                          <p:stCondLst>
                                            <p:cond delay="0"/>
                                          </p:stCondLst>
                                        </p:cTn>
                                        <p:tgtEl>
                                          <p:spTgt spid="551943"/>
                                        </p:tgtEl>
                                        <p:attrNameLst>
                                          <p:attrName>style.visibility</p:attrName>
                                        </p:attrNameLst>
                                      </p:cBhvr>
                                      <p:to>
                                        <p:strVal val="visible"/>
                                      </p:to>
                                    </p:set>
                                    <p:anim calcmode="lin" valueType="num">
                                      <p:cBhvr>
                                        <p:cTn id="15" dur="500" fill="hold"/>
                                        <p:tgtEl>
                                          <p:spTgt spid="551943"/>
                                        </p:tgtEl>
                                        <p:attrNameLst>
                                          <p:attrName>ppt_w</p:attrName>
                                        </p:attrNameLst>
                                      </p:cBhvr>
                                      <p:tavLst>
                                        <p:tav tm="0">
                                          <p:val>
                                            <p:fltVal val="0"/>
                                          </p:val>
                                        </p:tav>
                                        <p:tav tm="100000">
                                          <p:val>
                                            <p:strVal val="#ppt_w"/>
                                          </p:val>
                                        </p:tav>
                                      </p:tavLst>
                                    </p:anim>
                                    <p:anim calcmode="lin" valueType="num">
                                      <p:cBhvr>
                                        <p:cTn id="16" dur="500" fill="hold"/>
                                        <p:tgtEl>
                                          <p:spTgt spid="55194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1942"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819900" y="2809875"/>
            <a:ext cx="5372100" cy="4048125"/>
          </a:xfrm>
          <a:prstGeom prst="rect">
            <a:avLst/>
          </a:prstGeom>
        </p:spPr>
      </p:pic>
      <p:sp>
        <p:nvSpPr>
          <p:cNvPr id="3" name="Rectangle 2"/>
          <p:cNvSpPr/>
          <p:nvPr/>
        </p:nvSpPr>
        <p:spPr>
          <a:xfrm>
            <a:off x="2267765" y="1524000"/>
            <a:ext cx="6369051" cy="461665"/>
          </a:xfrm>
          <a:prstGeom prst="rect">
            <a:avLst/>
          </a:prstGeom>
        </p:spPr>
        <p:txBody>
          <a:bodyPr wrap="none">
            <a:spAutoFit/>
          </a:bodyPr>
          <a:lstStyle/>
          <a:p>
            <a:pPr marL="457200" indent="-457200">
              <a:spcBef>
                <a:spcPct val="0"/>
              </a:spcBef>
              <a:buFont typeface="Wingdings" panose="05000000000000000000" pitchFamily="2" charset="2"/>
              <a:buChar char="q"/>
            </a:pPr>
            <a:r>
              <a:rPr lang="en-US" altLang="en-US" sz="2400" b="1" dirty="0" err="1">
                <a:solidFill>
                  <a:srgbClr val="3333CC"/>
                </a:solidFill>
                <a:latin typeface="Arial" panose="020B0604020202020204" pitchFamily="34" charset="0"/>
                <a:cs typeface="Arial" panose="020B0604020202020204" pitchFamily="34" charset="0"/>
              </a:rPr>
              <a:t>Phép</a:t>
            </a:r>
            <a:r>
              <a:rPr lang="en-US" altLang="en-US" sz="2400" b="1" dirty="0">
                <a:solidFill>
                  <a:srgbClr val="3333CC"/>
                </a:solidFill>
                <a:latin typeface="Arial" panose="020B0604020202020204" pitchFamily="34" charset="0"/>
                <a:cs typeface="Arial" panose="020B0604020202020204" pitchFamily="34" charset="0"/>
              </a:rPr>
              <a:t> </a:t>
            </a:r>
            <a:r>
              <a:rPr lang="en-US" altLang="en-US" sz="2400" b="1" dirty="0" err="1">
                <a:solidFill>
                  <a:srgbClr val="3333CC"/>
                </a:solidFill>
                <a:latin typeface="Arial" panose="020B0604020202020204" pitchFamily="34" charset="0"/>
                <a:cs typeface="Arial" panose="020B0604020202020204" pitchFamily="34" charset="0"/>
              </a:rPr>
              <a:t>biện</a:t>
            </a:r>
            <a:r>
              <a:rPr lang="en-US" altLang="en-US" sz="2400" b="1" dirty="0">
                <a:solidFill>
                  <a:srgbClr val="3333CC"/>
                </a:solidFill>
                <a:latin typeface="Arial" panose="020B0604020202020204" pitchFamily="34" charset="0"/>
                <a:cs typeface="Arial" panose="020B0604020202020204" pitchFamily="34" charset="0"/>
              </a:rPr>
              <a:t> </a:t>
            </a:r>
            <a:r>
              <a:rPr lang="en-US" altLang="en-US" sz="2400" b="1" dirty="0" err="1">
                <a:solidFill>
                  <a:srgbClr val="3333CC"/>
                </a:solidFill>
                <a:latin typeface="Arial" panose="020B0604020202020204" pitchFamily="34" charset="0"/>
                <a:cs typeface="Arial" panose="020B0604020202020204" pitchFamily="34" charset="0"/>
              </a:rPr>
              <a:t>chứng</a:t>
            </a:r>
            <a:r>
              <a:rPr lang="en-US" altLang="en-US" sz="2400" b="1" dirty="0">
                <a:solidFill>
                  <a:srgbClr val="3333CC"/>
                </a:solidFill>
                <a:latin typeface="Arial" panose="020B0604020202020204" pitchFamily="34" charset="0"/>
                <a:cs typeface="Arial" panose="020B0604020202020204" pitchFamily="34" charset="0"/>
              </a:rPr>
              <a:t> </a:t>
            </a:r>
            <a:r>
              <a:rPr lang="en-US" altLang="en-US" sz="2400" b="1" dirty="0" err="1">
                <a:solidFill>
                  <a:srgbClr val="3333CC"/>
                </a:solidFill>
                <a:latin typeface="Arial" panose="020B0604020202020204" pitchFamily="34" charset="0"/>
                <a:cs typeface="Arial" panose="020B0604020202020204" pitchFamily="34" charset="0"/>
              </a:rPr>
              <a:t>duy</a:t>
            </a:r>
            <a:r>
              <a:rPr lang="en-US" altLang="en-US" sz="2400" b="1" dirty="0">
                <a:solidFill>
                  <a:srgbClr val="3333CC"/>
                </a:solidFill>
                <a:latin typeface="Arial" panose="020B0604020202020204" pitchFamily="34" charset="0"/>
                <a:cs typeface="Arial" panose="020B0604020202020204" pitchFamily="34" charset="0"/>
              </a:rPr>
              <a:t> </a:t>
            </a:r>
            <a:r>
              <a:rPr lang="en-US" altLang="en-US" sz="2400" b="1" dirty="0" err="1">
                <a:solidFill>
                  <a:srgbClr val="3333CC"/>
                </a:solidFill>
                <a:latin typeface="Arial" panose="020B0604020202020204" pitchFamily="34" charset="0"/>
                <a:cs typeface="Arial" panose="020B0604020202020204" pitchFamily="34" charset="0"/>
              </a:rPr>
              <a:t>tâm</a:t>
            </a:r>
            <a:r>
              <a:rPr lang="en-US" altLang="en-US" sz="2400" b="1" dirty="0">
                <a:solidFill>
                  <a:srgbClr val="3333CC"/>
                </a:solidFill>
                <a:latin typeface="Arial" panose="020B0604020202020204" pitchFamily="34" charset="0"/>
                <a:cs typeface="Arial" panose="020B0604020202020204" pitchFamily="34" charset="0"/>
              </a:rPr>
              <a:t> </a:t>
            </a:r>
            <a:r>
              <a:rPr lang="en-US" altLang="en-US" sz="2400" b="1" dirty="0" err="1">
                <a:solidFill>
                  <a:srgbClr val="3333CC"/>
                </a:solidFill>
                <a:latin typeface="Arial" panose="020B0604020202020204" pitchFamily="34" charset="0"/>
                <a:cs typeface="Arial" panose="020B0604020202020204" pitchFamily="34" charset="0"/>
              </a:rPr>
              <a:t>cô</a:t>
            </a:r>
            <a:r>
              <a:rPr lang="en-US" altLang="en-US" sz="2400" b="1" dirty="0">
                <a:solidFill>
                  <a:srgbClr val="3333CC"/>
                </a:solidFill>
                <a:latin typeface="Arial" panose="020B0604020202020204" pitchFamily="34" charset="0"/>
                <a:cs typeface="Arial" panose="020B0604020202020204" pitchFamily="34" charset="0"/>
              </a:rPr>
              <a:t>̉ </a:t>
            </a:r>
            <a:r>
              <a:rPr lang="en-US" altLang="en-US" sz="2400" b="1" dirty="0" err="1">
                <a:solidFill>
                  <a:srgbClr val="3333CC"/>
                </a:solidFill>
                <a:latin typeface="Arial" panose="020B0604020202020204" pitchFamily="34" charset="0"/>
                <a:cs typeface="Arial" panose="020B0604020202020204" pitchFamily="34" charset="0"/>
              </a:rPr>
              <a:t>điển</a:t>
            </a:r>
            <a:r>
              <a:rPr lang="en-US" altLang="en-US" sz="2400" b="1" dirty="0">
                <a:solidFill>
                  <a:srgbClr val="3333CC"/>
                </a:solidFill>
                <a:latin typeface="Arial" panose="020B0604020202020204" pitchFamily="34" charset="0"/>
                <a:cs typeface="Arial" panose="020B0604020202020204" pitchFamily="34" charset="0"/>
              </a:rPr>
              <a:t> </a:t>
            </a:r>
            <a:r>
              <a:rPr lang="en-US" altLang="en-US" sz="2400" b="1" dirty="0" err="1">
                <a:solidFill>
                  <a:srgbClr val="3333CC"/>
                </a:solidFill>
                <a:latin typeface="Arial" panose="020B0604020202020204" pitchFamily="34" charset="0"/>
                <a:cs typeface="Arial" panose="020B0604020202020204" pitchFamily="34" charset="0"/>
              </a:rPr>
              <a:t>Đức</a:t>
            </a:r>
            <a:r>
              <a:rPr lang="en-US" altLang="en-US" sz="2400" b="1" dirty="0">
                <a:solidFill>
                  <a:srgbClr val="3333CC"/>
                </a:solidFill>
                <a:latin typeface="Arial" panose="020B0604020202020204" pitchFamily="34" charset="0"/>
                <a:cs typeface="Arial" panose="020B0604020202020204" pitchFamily="34" charset="0"/>
              </a:rPr>
              <a:t> </a:t>
            </a:r>
          </a:p>
        </p:txBody>
      </p:sp>
      <p:sp>
        <p:nvSpPr>
          <p:cNvPr id="4" name="Rectangle 3"/>
          <p:cNvSpPr/>
          <p:nvPr/>
        </p:nvSpPr>
        <p:spPr>
          <a:xfrm>
            <a:off x="1450858" y="2149398"/>
            <a:ext cx="8237537" cy="461665"/>
          </a:xfrm>
          <a:prstGeom prst="rect">
            <a:avLst/>
          </a:prstGeom>
        </p:spPr>
        <p:txBody>
          <a:bodyPr wrap="square">
            <a:spAutoFit/>
          </a:bodyPr>
          <a:lstStyle/>
          <a:p>
            <a:pPr marL="457200" indent="-457200">
              <a:buFont typeface="Wingdings" panose="05000000000000000000" pitchFamily="2" charset="2"/>
              <a:buChar char="§"/>
              <a:defRPr/>
            </a:pPr>
            <a:r>
              <a:rPr lang="en-US" sz="2400" b="1" u="sng" dirty="0" err="1">
                <a:solidFill>
                  <a:srgbClr val="00B050"/>
                </a:solidFill>
                <a:latin typeface="Arial" panose="020B0604020202020204" pitchFamily="34" charset="0"/>
                <a:cs typeface="Arial" panose="020B0604020202020204" pitchFamily="34" charset="0"/>
              </a:rPr>
              <a:t>Khởi</a:t>
            </a:r>
            <a:r>
              <a:rPr lang="en-US" sz="2400" b="1" u="sng" dirty="0">
                <a:solidFill>
                  <a:srgbClr val="00B050"/>
                </a:solidFill>
                <a:latin typeface="Arial" panose="020B0604020202020204" pitchFamily="34" charset="0"/>
                <a:cs typeface="Arial" panose="020B0604020202020204" pitchFamily="34" charset="0"/>
              </a:rPr>
              <a:t> </a:t>
            </a:r>
            <a:r>
              <a:rPr lang="en-US" sz="2400" b="1" u="sng" dirty="0" err="1">
                <a:solidFill>
                  <a:srgbClr val="00B050"/>
                </a:solidFill>
                <a:latin typeface="Arial" panose="020B0604020202020204" pitchFamily="34" charset="0"/>
                <a:cs typeface="Arial" panose="020B0604020202020204" pitchFamily="34" charset="0"/>
              </a:rPr>
              <a:t>đầu</a:t>
            </a:r>
            <a:r>
              <a:rPr lang="en-US" sz="2400" b="1" u="sng" dirty="0">
                <a:solidFill>
                  <a:srgbClr val="00B050"/>
                </a:solidFill>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từ</a:t>
            </a:r>
            <a:r>
              <a:rPr lang="en-US" sz="2400" dirty="0">
                <a:latin typeface="Arial" panose="020B0604020202020204" pitchFamily="34" charset="0"/>
                <a:cs typeface="Arial" panose="020B0604020202020204" pitchFamily="34" charset="0"/>
              </a:rPr>
              <a:t> </a:t>
            </a:r>
            <a:r>
              <a:rPr lang="en-US" sz="2400" dirty="0" err="1">
                <a:solidFill>
                  <a:srgbClr val="FF0000"/>
                </a:solidFill>
                <a:latin typeface="Arial" panose="020B0604020202020204" pitchFamily="34" charset="0"/>
                <a:cs typeface="Arial" panose="020B0604020202020204" pitchFamily="34" charset="0"/>
              </a:rPr>
              <a:t>Cantơ</a:t>
            </a:r>
            <a:r>
              <a:rPr lang="en-US" sz="2400" dirty="0">
                <a:solidFill>
                  <a:srgbClr val="FF0000"/>
                </a:solidFill>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và</a:t>
            </a:r>
            <a:r>
              <a:rPr lang="en-US" sz="2400" dirty="0">
                <a:latin typeface="Arial" panose="020B0604020202020204" pitchFamily="34" charset="0"/>
                <a:cs typeface="Arial" panose="020B0604020202020204" pitchFamily="34" charset="0"/>
              </a:rPr>
              <a:t> </a:t>
            </a:r>
            <a:r>
              <a:rPr lang="en-US" sz="2400" b="1" u="sng" dirty="0" err="1">
                <a:solidFill>
                  <a:srgbClr val="00B050"/>
                </a:solidFill>
                <a:latin typeface="Arial" panose="020B0604020202020204" pitchFamily="34" charset="0"/>
                <a:cs typeface="Arial" panose="020B0604020202020204" pitchFamily="34" charset="0"/>
              </a:rPr>
              <a:t>hoàn</a:t>
            </a:r>
            <a:r>
              <a:rPr lang="en-US" sz="2400" b="1" u="sng" dirty="0">
                <a:solidFill>
                  <a:srgbClr val="00B050"/>
                </a:solidFill>
                <a:latin typeface="Arial" panose="020B0604020202020204" pitchFamily="34" charset="0"/>
                <a:cs typeface="Arial" panose="020B0604020202020204" pitchFamily="34" charset="0"/>
              </a:rPr>
              <a:t> </a:t>
            </a:r>
            <a:r>
              <a:rPr lang="en-US" sz="2400" b="1" u="sng" dirty="0" err="1">
                <a:solidFill>
                  <a:srgbClr val="00B050"/>
                </a:solidFill>
                <a:latin typeface="Arial" panose="020B0604020202020204" pitchFamily="34" charset="0"/>
                <a:cs typeface="Arial" panose="020B0604020202020204" pitchFamily="34" charset="0"/>
              </a:rPr>
              <a:t>thiện</a:t>
            </a:r>
            <a:r>
              <a:rPr lang="en-US" sz="2400" b="1" u="sng" dirty="0">
                <a:solidFill>
                  <a:srgbClr val="00B050"/>
                </a:solidFill>
                <a:latin typeface="Arial" panose="020B0604020202020204" pitchFamily="34" charset="0"/>
                <a:cs typeface="Arial" panose="020B0604020202020204" pitchFamily="34" charset="0"/>
              </a:rPr>
              <a:t> </a:t>
            </a:r>
            <a:r>
              <a:rPr lang="en-US" sz="2400" dirty="0">
                <a:latin typeface="Arial" panose="020B0604020202020204" pitchFamily="34" charset="0"/>
                <a:cs typeface="Arial" panose="020B0604020202020204" pitchFamily="34" charset="0"/>
              </a:rPr>
              <a:t>ở </a:t>
            </a:r>
            <a:r>
              <a:rPr lang="en-US" sz="2400" dirty="0" err="1">
                <a:solidFill>
                  <a:srgbClr val="FF0000"/>
                </a:solidFill>
                <a:latin typeface="Arial" panose="020B0604020202020204" pitchFamily="34" charset="0"/>
                <a:cs typeface="Arial" panose="020B0604020202020204" pitchFamily="34" charset="0"/>
              </a:rPr>
              <a:t>Hêghen</a:t>
            </a:r>
            <a:endParaRPr lang="en-US" sz="2400" dirty="0">
              <a:solidFill>
                <a:srgbClr val="FF0000"/>
              </a:solidFill>
              <a:latin typeface="Arial" panose="020B0604020202020204" pitchFamily="34" charset="0"/>
              <a:cs typeface="Arial" panose="020B0604020202020204" pitchFamily="34" charset="0"/>
            </a:endParaRPr>
          </a:p>
        </p:txBody>
      </p:sp>
      <p:sp>
        <p:nvSpPr>
          <p:cNvPr id="5" name="Rectangle 4"/>
          <p:cNvSpPr/>
          <p:nvPr/>
        </p:nvSpPr>
        <p:spPr>
          <a:xfrm>
            <a:off x="1458741" y="2611063"/>
            <a:ext cx="7345363" cy="461665"/>
          </a:xfrm>
          <a:prstGeom prst="rect">
            <a:avLst/>
          </a:prstGeom>
        </p:spPr>
        <p:txBody>
          <a:bodyPr>
            <a:spAutoFit/>
          </a:bodyPr>
          <a:lstStyle/>
          <a:p>
            <a:pPr marL="457200" indent="-457200">
              <a:buFont typeface="Wingdings" panose="05000000000000000000" pitchFamily="2" charset="2"/>
              <a:buChar char="§"/>
              <a:defRPr/>
            </a:pPr>
            <a:r>
              <a:rPr lang="en-US" sz="2400" b="1" u="sng" dirty="0" err="1">
                <a:solidFill>
                  <a:srgbClr val="CC0066"/>
                </a:solidFill>
                <a:latin typeface="Arial" panose="020B0604020202020204" pitchFamily="34" charset="0"/>
                <a:cs typeface="Arial" panose="020B0604020202020204" pitchFamily="34" charset="0"/>
              </a:rPr>
              <a:t>Thời</a:t>
            </a:r>
            <a:r>
              <a:rPr lang="en-US" sz="2400" b="1" u="sng" dirty="0">
                <a:solidFill>
                  <a:srgbClr val="CC0066"/>
                </a:solidFill>
                <a:latin typeface="Arial" panose="020B0604020202020204" pitchFamily="34" charset="0"/>
                <a:cs typeface="Arial" panose="020B0604020202020204" pitchFamily="34" charset="0"/>
              </a:rPr>
              <a:t> </a:t>
            </a:r>
            <a:r>
              <a:rPr lang="en-US" sz="2400" b="1" u="sng" dirty="0" err="1">
                <a:solidFill>
                  <a:srgbClr val="CC0066"/>
                </a:solidFill>
                <a:latin typeface="Arial" panose="020B0604020202020204" pitchFamily="34" charset="0"/>
                <a:cs typeface="Arial" panose="020B0604020202020204" pitchFamily="34" charset="0"/>
              </a:rPr>
              <a:t>gian</a:t>
            </a:r>
            <a:r>
              <a:rPr lang="en-US" sz="2400" b="1" u="sng" dirty="0">
                <a:solidFill>
                  <a:srgbClr val="CC0066"/>
                </a:solidFill>
                <a:latin typeface="Arial" panose="020B0604020202020204" pitchFamily="34" charset="0"/>
                <a:cs typeface="Arial" panose="020B0604020202020204" pitchFamily="34" charset="0"/>
              </a:rPr>
              <a:t> </a:t>
            </a:r>
            <a:r>
              <a:rPr lang="en-US" sz="2400" b="1" u="sng" dirty="0" err="1">
                <a:solidFill>
                  <a:srgbClr val="CC0066"/>
                </a:solidFill>
                <a:latin typeface="Arial" panose="020B0604020202020204" pitchFamily="34" charset="0"/>
                <a:cs typeface="Arial" panose="020B0604020202020204" pitchFamily="34" charset="0"/>
              </a:rPr>
              <a:t>ra</a:t>
            </a:r>
            <a:r>
              <a:rPr lang="en-US" sz="2400" b="1" u="sng" dirty="0">
                <a:solidFill>
                  <a:srgbClr val="CC0066"/>
                </a:solidFill>
                <a:latin typeface="Arial" panose="020B0604020202020204" pitchFamily="34" charset="0"/>
                <a:cs typeface="Arial" panose="020B0604020202020204" pitchFamily="34" charset="0"/>
              </a:rPr>
              <a:t> </a:t>
            </a:r>
            <a:r>
              <a:rPr lang="en-US" sz="2400" b="1" u="sng" dirty="0" err="1">
                <a:solidFill>
                  <a:srgbClr val="CC0066"/>
                </a:solidFill>
                <a:latin typeface="Arial" panose="020B0604020202020204" pitchFamily="34" charset="0"/>
                <a:cs typeface="Arial" panose="020B0604020202020204" pitchFamily="34" charset="0"/>
              </a:rPr>
              <a:t>đời</a:t>
            </a:r>
            <a:r>
              <a:rPr lang="en-US" sz="2400" dirty="0">
                <a:latin typeface="Arial" panose="020B0604020202020204" pitchFamily="34" charset="0"/>
                <a:cs typeface="Arial" panose="020B0604020202020204" pitchFamily="34" charset="0"/>
              </a:rPr>
              <a:t>: TK XVIII - XIX </a:t>
            </a:r>
            <a:endParaRPr lang="en-US" sz="2400" dirty="0">
              <a:solidFill>
                <a:srgbClr val="FF0000"/>
              </a:solidFill>
              <a:latin typeface="Arial" panose="020B0604020202020204" pitchFamily="34" charset="0"/>
              <a:cs typeface="Arial" panose="020B0604020202020204" pitchFamily="34" charset="0"/>
            </a:endParaRPr>
          </a:p>
        </p:txBody>
      </p:sp>
      <p:sp>
        <p:nvSpPr>
          <p:cNvPr id="6" name="Rectangle 5"/>
          <p:cNvSpPr/>
          <p:nvPr/>
        </p:nvSpPr>
        <p:spPr>
          <a:xfrm>
            <a:off x="1425460" y="3142260"/>
            <a:ext cx="9863136" cy="1569660"/>
          </a:xfrm>
          <a:prstGeom prst="rect">
            <a:avLst/>
          </a:prstGeom>
        </p:spPr>
        <p:txBody>
          <a:bodyPr wrap="square">
            <a:spAutoFit/>
          </a:bodyPr>
          <a:lstStyle/>
          <a:p>
            <a:pPr marL="457200" indent="-457200" algn="just">
              <a:buFont typeface="Wingdings" panose="05000000000000000000" pitchFamily="2" charset="2"/>
              <a:buChar char="§"/>
              <a:defRPr/>
            </a:pPr>
            <a:r>
              <a:rPr lang="en-US" sz="2400" b="1" u="sng" dirty="0" err="1">
                <a:solidFill>
                  <a:srgbClr val="660033"/>
                </a:solidFill>
                <a:latin typeface="Arial" panose="020B0604020202020204" pitchFamily="34" charset="0"/>
                <a:cs typeface="Arial" panose="020B0604020202020204" pitchFamily="34" charset="0"/>
              </a:rPr>
              <a:t>Đặc</a:t>
            </a:r>
            <a:r>
              <a:rPr lang="en-US" sz="2400" b="1" u="sng" dirty="0">
                <a:solidFill>
                  <a:srgbClr val="660033"/>
                </a:solidFill>
                <a:latin typeface="Arial" panose="020B0604020202020204" pitchFamily="34" charset="0"/>
                <a:cs typeface="Arial" panose="020B0604020202020204" pitchFamily="34" charset="0"/>
              </a:rPr>
              <a:t> </a:t>
            </a:r>
            <a:r>
              <a:rPr lang="en-US" sz="2400" b="1" u="sng" dirty="0" err="1">
                <a:solidFill>
                  <a:srgbClr val="660033"/>
                </a:solidFill>
                <a:latin typeface="Arial" panose="020B0604020202020204" pitchFamily="34" charset="0"/>
                <a:cs typeface="Arial" panose="020B0604020202020204" pitchFamily="34" charset="0"/>
              </a:rPr>
              <a:t>điểm</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Phép</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biện</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chứng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được</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trình</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bày</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một</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cách</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có</a:t>
            </a:r>
            <a:r>
              <a:rPr lang="en-US" sz="2400" dirty="0">
                <a:latin typeface="Arial" panose="020B0604020202020204" pitchFamily="34" charset="0"/>
                <a:cs typeface="Arial" panose="020B0604020202020204" pitchFamily="34" charset="0"/>
              </a:rPr>
              <a:t> </a:t>
            </a:r>
            <a:r>
              <a:rPr lang="en-US" sz="2400" dirty="0" err="1">
                <a:solidFill>
                  <a:srgbClr val="FF0000"/>
                </a:solidFill>
                <a:latin typeface="Arial" panose="020B0604020202020204" pitchFamily="34" charset="0"/>
                <a:cs typeface="Arial" panose="020B0604020202020204" pitchFamily="34" charset="0"/>
              </a:rPr>
              <a:t>hệ</a:t>
            </a:r>
            <a:r>
              <a:rPr lang="en-US" sz="2400" dirty="0">
                <a:solidFill>
                  <a:srgbClr val="FF0000"/>
                </a:solidFill>
                <a:latin typeface="Arial" panose="020B0604020202020204" pitchFamily="34" charset="0"/>
                <a:cs typeface="Arial" panose="020B0604020202020204" pitchFamily="34" charset="0"/>
              </a:rPr>
              <a:t> </a:t>
            </a:r>
            <a:r>
              <a:rPr lang="en-US" sz="2400" dirty="0" err="1">
                <a:solidFill>
                  <a:srgbClr val="FF0000"/>
                </a:solidFill>
                <a:latin typeface="Arial" panose="020B0604020202020204" pitchFamily="34" charset="0"/>
                <a:cs typeface="Arial" panose="020B0604020202020204" pitchFamily="34" charset="0"/>
              </a:rPr>
              <a:t>thống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Tuy</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nhiên</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biện</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chứng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theo</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Hêghen</a:t>
            </a:r>
            <a:r>
              <a:rPr lang="en-US" sz="2400" dirty="0">
                <a:latin typeface="Arial" panose="020B0604020202020204" pitchFamily="34" charset="0"/>
                <a:cs typeface="Arial" panose="020B0604020202020204" pitchFamily="34" charset="0"/>
              </a:rPr>
              <a:t> </a:t>
            </a:r>
            <a:r>
              <a:rPr lang="en-US" sz="2400" b="1" u="sng" dirty="0" err="1">
                <a:solidFill>
                  <a:srgbClr val="660066"/>
                </a:solidFill>
                <a:latin typeface="Arial" panose="020B0604020202020204" pitchFamily="34" charset="0"/>
                <a:cs typeface="Arial" panose="020B0604020202020204" pitchFamily="34" charset="0"/>
              </a:rPr>
              <a:t>bắt</a:t>
            </a:r>
            <a:r>
              <a:rPr lang="en-US" sz="2400" b="1" u="sng" dirty="0">
                <a:solidFill>
                  <a:srgbClr val="660066"/>
                </a:solidFill>
                <a:latin typeface="Arial" panose="020B0604020202020204" pitchFamily="34" charset="0"/>
                <a:cs typeface="Arial" panose="020B0604020202020204" pitchFamily="34" charset="0"/>
              </a:rPr>
              <a:t> </a:t>
            </a:r>
            <a:r>
              <a:rPr lang="en-US" sz="2400" b="1" u="sng" dirty="0" err="1">
                <a:solidFill>
                  <a:srgbClr val="660066"/>
                </a:solidFill>
                <a:latin typeface="Arial" panose="020B0604020202020204" pitchFamily="34" charset="0"/>
                <a:cs typeface="Arial" panose="020B0604020202020204" pitchFamily="34" charset="0"/>
              </a:rPr>
              <a:t>đầu</a:t>
            </a:r>
            <a:r>
              <a:rPr lang="en-US" sz="2400" b="1" u="sng" dirty="0">
                <a:solidFill>
                  <a:srgbClr val="660066"/>
                </a:solidFill>
                <a:latin typeface="Arial" panose="020B0604020202020204" pitchFamily="34" charset="0"/>
                <a:cs typeface="Arial" panose="020B0604020202020204" pitchFamily="34" charset="0"/>
              </a:rPr>
              <a:t> </a:t>
            </a:r>
            <a:r>
              <a:rPr lang="en-US" sz="2400" b="1" u="sng" dirty="0" err="1">
                <a:solidFill>
                  <a:srgbClr val="660066"/>
                </a:solidFill>
                <a:latin typeface="Arial" panose="020B0604020202020204" pitchFamily="34" charset="0"/>
                <a:cs typeface="Arial" panose="020B0604020202020204" pitchFamily="34" charset="0"/>
              </a:rPr>
              <a:t>tư</a:t>
            </a:r>
            <a:r>
              <a:rPr lang="en-US" sz="2400" b="1" u="sng" dirty="0">
                <a:solidFill>
                  <a:srgbClr val="660066"/>
                </a:solidFill>
                <a:latin typeface="Arial" panose="020B0604020202020204" pitchFamily="34" charset="0"/>
                <a:cs typeface="Arial" panose="020B0604020202020204" pitchFamily="34" charset="0"/>
              </a:rPr>
              <a:t>̀ </a:t>
            </a:r>
            <a:r>
              <a:rPr lang="en-US" sz="2400" b="1" u="sng" dirty="0" err="1">
                <a:solidFill>
                  <a:srgbClr val="660066"/>
                </a:solidFill>
                <a:latin typeface="Arial" panose="020B0604020202020204" pitchFamily="34" charset="0"/>
                <a:cs typeface="Arial" panose="020B0604020202020204" pitchFamily="34" charset="0"/>
              </a:rPr>
              <a:t>tinh</a:t>
            </a:r>
            <a:r>
              <a:rPr lang="en-US" sz="2400" b="1" u="sng" dirty="0">
                <a:solidFill>
                  <a:srgbClr val="660066"/>
                </a:solidFill>
                <a:latin typeface="Arial" panose="020B0604020202020204" pitchFamily="34" charset="0"/>
                <a:cs typeface="Arial" panose="020B0604020202020204" pitchFamily="34" charset="0"/>
              </a:rPr>
              <a:t> </a:t>
            </a:r>
            <a:r>
              <a:rPr lang="en-US" sz="2400" b="1" u="sng" dirty="0" err="1">
                <a:solidFill>
                  <a:srgbClr val="660066"/>
                </a:solidFill>
                <a:latin typeface="Arial" panose="020B0604020202020204" pitchFamily="34" charset="0"/>
                <a:cs typeface="Arial" panose="020B0604020202020204" pitchFamily="34" charset="0"/>
              </a:rPr>
              <a:t>thần</a:t>
            </a:r>
            <a:r>
              <a:rPr lang="en-US" sz="2400" b="1" u="sng" dirty="0">
                <a:solidFill>
                  <a:srgbClr val="660066"/>
                </a:solidFill>
                <a:latin typeface="Arial" panose="020B0604020202020204" pitchFamily="34" charset="0"/>
                <a:cs typeface="Arial" panose="020B0604020202020204" pitchFamily="34" charset="0"/>
              </a:rPr>
              <a:t> </a:t>
            </a:r>
            <a:r>
              <a:rPr lang="en-US" sz="2400" b="1" u="sng" dirty="0" err="1">
                <a:solidFill>
                  <a:srgbClr val="660066"/>
                </a:solidFill>
                <a:latin typeface="Arial" panose="020B0604020202020204" pitchFamily="34" charset="0"/>
                <a:cs typeface="Arial" panose="020B0604020202020204" pitchFamily="34" charset="0"/>
              </a:rPr>
              <a:t>va</a:t>
            </a:r>
            <a:r>
              <a:rPr lang="en-US" sz="2400" b="1" u="sng" dirty="0">
                <a:solidFill>
                  <a:srgbClr val="660066"/>
                </a:solidFill>
                <a:latin typeface="Arial" panose="020B0604020202020204" pitchFamily="34" charset="0"/>
                <a:cs typeface="Arial" panose="020B0604020202020204" pitchFamily="34" charset="0"/>
              </a:rPr>
              <a:t>̀ </a:t>
            </a:r>
            <a:r>
              <a:rPr lang="en-US" sz="2400" b="1" u="sng" dirty="0" err="1">
                <a:solidFill>
                  <a:srgbClr val="660066"/>
                </a:solidFill>
                <a:latin typeface="Arial" panose="020B0604020202020204" pitchFamily="34" charset="0"/>
                <a:cs typeface="Arial" panose="020B0604020202020204" pitchFamily="34" charset="0"/>
              </a:rPr>
              <a:t>kết</a:t>
            </a:r>
            <a:r>
              <a:rPr lang="en-US" sz="2400" b="1" u="sng" dirty="0">
                <a:solidFill>
                  <a:srgbClr val="660066"/>
                </a:solidFill>
                <a:latin typeface="Arial" panose="020B0604020202020204" pitchFamily="34" charset="0"/>
                <a:cs typeface="Arial" panose="020B0604020202020204" pitchFamily="34" charset="0"/>
              </a:rPr>
              <a:t> </a:t>
            </a:r>
            <a:r>
              <a:rPr lang="en-US" sz="2400" b="1" u="sng" dirty="0" err="1">
                <a:solidFill>
                  <a:srgbClr val="660066"/>
                </a:solidFill>
                <a:latin typeface="Arial" panose="020B0604020202020204" pitchFamily="34" charset="0"/>
                <a:cs typeface="Arial" panose="020B0604020202020204" pitchFamily="34" charset="0"/>
              </a:rPr>
              <a:t>thúc</a:t>
            </a:r>
            <a:r>
              <a:rPr lang="en-US" sz="2400" b="1" u="sng" dirty="0">
                <a:solidFill>
                  <a:srgbClr val="660066"/>
                </a:solidFill>
                <a:latin typeface="Arial" panose="020B0604020202020204" pitchFamily="34" charset="0"/>
                <a:cs typeface="Arial" panose="020B0604020202020204" pitchFamily="34" charset="0"/>
              </a:rPr>
              <a:t> ở </a:t>
            </a:r>
            <a:r>
              <a:rPr lang="en-US" sz="2400" b="1" u="sng" dirty="0" err="1">
                <a:solidFill>
                  <a:srgbClr val="660066"/>
                </a:solidFill>
                <a:latin typeface="Arial" panose="020B0604020202020204" pitchFamily="34" charset="0"/>
                <a:cs typeface="Arial" panose="020B0604020202020204" pitchFamily="34" charset="0"/>
              </a:rPr>
              <a:t>tinh</a:t>
            </a:r>
            <a:r>
              <a:rPr lang="en-US" sz="2400" b="1" u="sng" dirty="0">
                <a:solidFill>
                  <a:srgbClr val="660066"/>
                </a:solidFill>
                <a:latin typeface="Arial" panose="020B0604020202020204" pitchFamily="34" charset="0"/>
                <a:cs typeface="Arial" panose="020B0604020202020204" pitchFamily="34" charset="0"/>
              </a:rPr>
              <a:t> </a:t>
            </a:r>
            <a:r>
              <a:rPr lang="en-US" sz="2400" b="1" u="sng" dirty="0" err="1">
                <a:solidFill>
                  <a:srgbClr val="660066"/>
                </a:solidFill>
                <a:latin typeface="Arial" panose="020B0604020202020204" pitchFamily="34" charset="0"/>
                <a:cs typeface="Arial" panose="020B0604020202020204" pitchFamily="34" charset="0"/>
              </a:rPr>
              <a:t>thần</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giới</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hiện</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thực</a:t>
            </a:r>
            <a:r>
              <a:rPr lang="en-US" sz="2400" dirty="0">
                <a:latin typeface="Arial" panose="020B0604020202020204" pitchFamily="34" charset="0"/>
                <a:cs typeface="Arial" panose="020B0604020202020204" pitchFamily="34" charset="0"/>
              </a:rPr>
              <a:t> chỉ là </a:t>
            </a:r>
            <a:r>
              <a:rPr lang="en-US" sz="2400" dirty="0" err="1">
                <a:latin typeface="Arial" panose="020B0604020202020204" pitchFamily="34" charset="0"/>
                <a:cs typeface="Arial" panose="020B0604020202020204" pitchFamily="34" charset="0"/>
              </a:rPr>
              <a:t>sư</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sao</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chép</a:t>
            </a:r>
            <a:r>
              <a:rPr lang="en-US" sz="2400" dirty="0">
                <a:latin typeface="Arial" panose="020B0604020202020204" pitchFamily="34" charset="0"/>
                <a:cs typeface="Arial" panose="020B0604020202020204" pitchFamily="34" charset="0"/>
              </a:rPr>
              <a:t> ý </a:t>
            </a:r>
            <a:r>
              <a:rPr lang="en-US" sz="2400" dirty="0" err="1">
                <a:latin typeface="Arial" panose="020B0604020202020204" pitchFamily="34" charset="0"/>
                <a:cs typeface="Arial" panose="020B0604020202020204" pitchFamily="34" charset="0"/>
              </a:rPr>
              <a:t>niệm</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là</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cái</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bóng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của</a:t>
            </a:r>
            <a:r>
              <a:rPr lang="en-US" sz="2400" dirty="0">
                <a:latin typeface="Arial" panose="020B0604020202020204" pitchFamily="34" charset="0"/>
                <a:cs typeface="Arial" panose="020B0604020202020204" pitchFamily="34" charset="0"/>
              </a:rPr>
              <a:t> “</a:t>
            </a:r>
            <a:r>
              <a:rPr lang="en-US" sz="2400" dirty="0">
                <a:solidFill>
                  <a:srgbClr val="FF0000"/>
                </a:solidFill>
                <a:latin typeface="Arial" panose="020B0604020202020204" pitchFamily="34" charset="0"/>
                <a:cs typeface="Arial" panose="020B0604020202020204" pitchFamily="34" charset="0"/>
              </a:rPr>
              <a:t>ý </a:t>
            </a:r>
            <a:r>
              <a:rPr lang="en-US" sz="2400" dirty="0" err="1">
                <a:solidFill>
                  <a:srgbClr val="FF0000"/>
                </a:solidFill>
                <a:latin typeface="Arial" panose="020B0604020202020204" pitchFamily="34" charset="0"/>
                <a:cs typeface="Arial" panose="020B0604020202020204" pitchFamily="34" charset="0"/>
              </a:rPr>
              <a:t>niệm</a:t>
            </a:r>
            <a:r>
              <a:rPr lang="en-US" sz="2400" dirty="0">
                <a:solidFill>
                  <a:srgbClr val="FF0000"/>
                </a:solidFill>
                <a:latin typeface="Arial" panose="020B0604020202020204" pitchFamily="34" charset="0"/>
                <a:cs typeface="Arial" panose="020B0604020202020204" pitchFamily="34" charset="0"/>
              </a:rPr>
              <a:t> </a:t>
            </a:r>
            <a:r>
              <a:rPr lang="en-US" sz="2400" dirty="0" err="1">
                <a:solidFill>
                  <a:srgbClr val="FF0000"/>
                </a:solidFill>
                <a:latin typeface="Arial" panose="020B0604020202020204" pitchFamily="34" charset="0"/>
                <a:cs typeface="Arial" panose="020B0604020202020204" pitchFamily="34" charset="0"/>
              </a:rPr>
              <a:t>tuyệt</a:t>
            </a:r>
            <a:r>
              <a:rPr lang="en-US" sz="2400" dirty="0">
                <a:solidFill>
                  <a:srgbClr val="FF0000"/>
                </a:solidFill>
                <a:latin typeface="Arial" panose="020B0604020202020204" pitchFamily="34" charset="0"/>
                <a:cs typeface="Arial" panose="020B0604020202020204" pitchFamily="34" charset="0"/>
              </a:rPr>
              <a:t> </a:t>
            </a:r>
            <a:r>
              <a:rPr lang="en-US" sz="2400" dirty="0" err="1">
                <a:solidFill>
                  <a:srgbClr val="FF0000"/>
                </a:solidFill>
                <a:latin typeface="Arial" panose="020B0604020202020204" pitchFamily="34" charset="0"/>
                <a:cs typeface="Arial" panose="020B0604020202020204" pitchFamily="34" charset="0"/>
              </a:rPr>
              <a:t>đối</a:t>
            </a:r>
            <a:r>
              <a:rPr lang="en-US" sz="2400" dirty="0">
                <a:latin typeface="Arial" panose="020B0604020202020204" pitchFamily="34" charset="0"/>
                <a:cs typeface="Arial" panose="020B0604020202020204" pitchFamily="34" charset="0"/>
              </a:rPr>
              <a:t>”.</a:t>
            </a:r>
          </a:p>
        </p:txBody>
      </p:sp>
      <p:sp>
        <p:nvSpPr>
          <p:cNvPr id="7" name="Rectangle 6"/>
          <p:cNvSpPr/>
          <p:nvPr/>
        </p:nvSpPr>
        <p:spPr>
          <a:xfrm>
            <a:off x="2249372" y="4716709"/>
            <a:ext cx="8886824" cy="830997"/>
          </a:xfrm>
          <a:prstGeom prst="rect">
            <a:avLst/>
          </a:prstGeom>
        </p:spPr>
        <p:txBody>
          <a:bodyPr wrap="square">
            <a:spAutoFit/>
          </a:bodyPr>
          <a:lstStyle/>
          <a:p>
            <a:pPr algn="ctr">
              <a:defRPr/>
            </a:pPr>
            <a:r>
              <a:rPr lang="en-US" sz="2400" b="1" i="1" dirty="0" err="1">
                <a:solidFill>
                  <a:srgbClr val="00B050"/>
                </a:solidFill>
                <a:latin typeface="Arial" panose="020B0604020202020204" pitchFamily="34" charset="0"/>
                <a:cs typeface="Arial" panose="020B0604020202020204" pitchFamily="34" charset="0"/>
              </a:rPr>
              <a:t>Biện</a:t>
            </a:r>
            <a:r>
              <a:rPr lang="en-US" sz="2400" b="1" i="1" dirty="0">
                <a:solidFill>
                  <a:srgbClr val="00B050"/>
                </a:solidFill>
                <a:latin typeface="Arial" panose="020B0604020202020204" pitchFamily="34" charset="0"/>
                <a:cs typeface="Arial" panose="020B0604020202020204" pitchFamily="34" charset="0"/>
              </a:rPr>
              <a:t> </a:t>
            </a:r>
            <a:r>
              <a:rPr lang="en-US" sz="2400" b="1" i="1" dirty="0" err="1">
                <a:solidFill>
                  <a:srgbClr val="00B050"/>
                </a:solidFill>
                <a:latin typeface="Arial" panose="020B0604020202020204" pitchFamily="34" charset="0"/>
                <a:cs typeface="Arial" panose="020B0604020202020204" pitchFamily="34" charset="0"/>
              </a:rPr>
              <a:t>chứng</a:t>
            </a:r>
            <a:r>
              <a:rPr lang="en-US" sz="2400" b="1" i="1" dirty="0">
                <a:solidFill>
                  <a:srgbClr val="00B050"/>
                </a:solidFill>
                <a:latin typeface="Arial" panose="020B0604020202020204" pitchFamily="34" charset="0"/>
                <a:cs typeface="Arial" panose="020B0604020202020204" pitchFamily="34" charset="0"/>
              </a:rPr>
              <a:t> </a:t>
            </a:r>
            <a:r>
              <a:rPr lang="en-US" sz="2400" b="1" i="1" dirty="0" err="1">
                <a:solidFill>
                  <a:srgbClr val="00B050"/>
                </a:solidFill>
                <a:latin typeface="Arial" panose="020B0604020202020204" pitchFamily="34" charset="0"/>
                <a:cs typeface="Arial" panose="020B0604020202020204" pitchFamily="34" charset="0"/>
              </a:rPr>
              <a:t>của</a:t>
            </a:r>
            <a:r>
              <a:rPr lang="en-US" sz="2400" b="1" i="1" dirty="0">
                <a:solidFill>
                  <a:srgbClr val="00B050"/>
                </a:solidFill>
                <a:latin typeface="Arial" panose="020B0604020202020204" pitchFamily="34" charset="0"/>
                <a:cs typeface="Arial" panose="020B0604020202020204" pitchFamily="34" charset="0"/>
              </a:rPr>
              <a:t> </a:t>
            </a:r>
            <a:r>
              <a:rPr lang="en-US" sz="2400" b="1" i="1" dirty="0" err="1">
                <a:solidFill>
                  <a:srgbClr val="00B050"/>
                </a:solidFill>
                <a:latin typeface="Arial" panose="020B0604020202020204" pitchFamily="34" charset="0"/>
                <a:cs typeface="Arial" panose="020B0604020202020204" pitchFamily="34" charset="0"/>
              </a:rPr>
              <a:t>các</a:t>
            </a:r>
            <a:r>
              <a:rPr lang="en-US" sz="2400" b="1" i="1" dirty="0">
                <a:solidFill>
                  <a:srgbClr val="00B050"/>
                </a:solidFill>
                <a:latin typeface="Arial" panose="020B0604020202020204" pitchFamily="34" charset="0"/>
                <a:cs typeface="Arial" panose="020B0604020202020204" pitchFamily="34" charset="0"/>
              </a:rPr>
              <a:t> </a:t>
            </a:r>
            <a:r>
              <a:rPr lang="en-US" sz="2400" b="1" i="1" dirty="0" err="1">
                <a:solidFill>
                  <a:srgbClr val="00B050"/>
                </a:solidFill>
                <a:latin typeface="Arial" panose="020B0604020202020204" pitchFamily="34" charset="0"/>
                <a:cs typeface="Arial" panose="020B0604020202020204" pitchFamily="34" charset="0"/>
              </a:rPr>
              <a:t>nha</a:t>
            </a:r>
            <a:r>
              <a:rPr lang="en-US" sz="2400" b="1" i="1" dirty="0">
                <a:solidFill>
                  <a:srgbClr val="00B050"/>
                </a:solidFill>
                <a:latin typeface="Arial" panose="020B0604020202020204" pitchFamily="34" charset="0"/>
                <a:cs typeface="Arial" panose="020B0604020202020204" pitchFamily="34" charset="0"/>
              </a:rPr>
              <a:t>̀ </a:t>
            </a:r>
            <a:r>
              <a:rPr lang="en-US" sz="2400" b="1" i="1" dirty="0" err="1">
                <a:solidFill>
                  <a:srgbClr val="00B050"/>
                </a:solidFill>
                <a:latin typeface="Arial" panose="020B0604020202020204" pitchFamily="34" charset="0"/>
                <a:cs typeface="Arial" panose="020B0604020202020204" pitchFamily="34" charset="0"/>
              </a:rPr>
              <a:t>triết</a:t>
            </a:r>
            <a:r>
              <a:rPr lang="en-US" sz="2400" b="1" i="1" dirty="0">
                <a:solidFill>
                  <a:srgbClr val="00B050"/>
                </a:solidFill>
                <a:latin typeface="Arial" panose="020B0604020202020204" pitchFamily="34" charset="0"/>
                <a:cs typeface="Arial" panose="020B0604020202020204" pitchFamily="34" charset="0"/>
              </a:rPr>
              <a:t> </a:t>
            </a:r>
            <a:r>
              <a:rPr lang="en-US" sz="2400" b="1" i="1" dirty="0" err="1">
                <a:solidFill>
                  <a:srgbClr val="00B050"/>
                </a:solidFill>
                <a:latin typeface="Arial" panose="020B0604020202020204" pitchFamily="34" charset="0"/>
                <a:cs typeface="Arial" panose="020B0604020202020204" pitchFamily="34" charset="0"/>
              </a:rPr>
              <a:t>học</a:t>
            </a:r>
            <a:r>
              <a:rPr lang="en-US" sz="2400" b="1" i="1" dirty="0">
                <a:solidFill>
                  <a:srgbClr val="00B050"/>
                </a:solidFill>
                <a:latin typeface="Arial" panose="020B0604020202020204" pitchFamily="34" charset="0"/>
                <a:cs typeface="Arial" panose="020B0604020202020204" pitchFamily="34" charset="0"/>
              </a:rPr>
              <a:t> </a:t>
            </a:r>
            <a:r>
              <a:rPr lang="en-US" sz="2400" b="1" i="1" dirty="0" err="1">
                <a:solidFill>
                  <a:srgbClr val="00B050"/>
                </a:solidFill>
                <a:latin typeface="Arial" panose="020B0604020202020204" pitchFamily="34" charset="0"/>
                <a:cs typeface="Arial" panose="020B0604020202020204" pitchFamily="34" charset="0"/>
              </a:rPr>
              <a:t>cô</a:t>
            </a:r>
            <a:r>
              <a:rPr lang="en-US" sz="2400" b="1" i="1" dirty="0">
                <a:solidFill>
                  <a:srgbClr val="00B050"/>
                </a:solidFill>
                <a:latin typeface="Arial" panose="020B0604020202020204" pitchFamily="34" charset="0"/>
                <a:cs typeface="Arial" panose="020B0604020202020204" pitchFamily="34" charset="0"/>
              </a:rPr>
              <a:t>̉ </a:t>
            </a:r>
            <a:r>
              <a:rPr lang="en-US" sz="2400" b="1" i="1" dirty="0" err="1">
                <a:solidFill>
                  <a:srgbClr val="00B050"/>
                </a:solidFill>
                <a:latin typeface="Arial" panose="020B0604020202020204" pitchFamily="34" charset="0"/>
                <a:cs typeface="Arial" panose="020B0604020202020204" pitchFamily="34" charset="0"/>
              </a:rPr>
              <a:t>điển</a:t>
            </a:r>
            <a:r>
              <a:rPr lang="en-US" sz="2400" b="1" i="1" dirty="0">
                <a:solidFill>
                  <a:srgbClr val="00B050"/>
                </a:solidFill>
                <a:latin typeface="Arial" panose="020B0604020202020204" pitchFamily="34" charset="0"/>
                <a:cs typeface="Arial" panose="020B0604020202020204" pitchFamily="34" charset="0"/>
              </a:rPr>
              <a:t> </a:t>
            </a:r>
            <a:r>
              <a:rPr lang="en-US" sz="2400" b="1" i="1" dirty="0" err="1">
                <a:solidFill>
                  <a:srgbClr val="00B050"/>
                </a:solidFill>
                <a:latin typeface="Arial" panose="020B0604020202020204" pitchFamily="34" charset="0"/>
                <a:cs typeface="Arial" panose="020B0604020202020204" pitchFamily="34" charset="0"/>
              </a:rPr>
              <a:t>Đức</a:t>
            </a:r>
            <a:r>
              <a:rPr lang="en-US" sz="2400" b="1" i="1" dirty="0">
                <a:solidFill>
                  <a:srgbClr val="00B050"/>
                </a:solidFill>
                <a:latin typeface="Arial" panose="020B0604020202020204" pitchFamily="34" charset="0"/>
                <a:cs typeface="Arial" panose="020B0604020202020204" pitchFamily="34" charset="0"/>
              </a:rPr>
              <a:t> là </a:t>
            </a:r>
            <a:r>
              <a:rPr lang="en-US" sz="2400" b="1" i="1" dirty="0" err="1">
                <a:solidFill>
                  <a:srgbClr val="00B050"/>
                </a:solidFill>
                <a:latin typeface="Arial" panose="020B0604020202020204" pitchFamily="34" charset="0"/>
                <a:cs typeface="Arial" panose="020B0604020202020204" pitchFamily="34" charset="0"/>
              </a:rPr>
              <a:t>biện</a:t>
            </a:r>
            <a:r>
              <a:rPr lang="en-US" sz="2400" b="1" i="1" dirty="0">
                <a:solidFill>
                  <a:srgbClr val="00B050"/>
                </a:solidFill>
                <a:latin typeface="Arial" panose="020B0604020202020204" pitchFamily="34" charset="0"/>
                <a:cs typeface="Arial" panose="020B0604020202020204" pitchFamily="34" charset="0"/>
              </a:rPr>
              <a:t> </a:t>
            </a:r>
            <a:r>
              <a:rPr lang="en-US" sz="2400" b="1" i="1" dirty="0" err="1">
                <a:solidFill>
                  <a:srgbClr val="00B050"/>
                </a:solidFill>
                <a:latin typeface="Arial" panose="020B0604020202020204" pitchFamily="34" charset="0"/>
                <a:cs typeface="Arial" panose="020B0604020202020204" pitchFamily="34" charset="0"/>
              </a:rPr>
              <a:t>chứng</a:t>
            </a:r>
            <a:r>
              <a:rPr lang="en-US" sz="2400" b="1" i="1" dirty="0">
                <a:solidFill>
                  <a:srgbClr val="00B050"/>
                </a:solidFill>
                <a:latin typeface="Arial" panose="020B0604020202020204" pitchFamily="34" charset="0"/>
                <a:cs typeface="Arial" panose="020B0604020202020204" pitchFamily="34" charset="0"/>
              </a:rPr>
              <a:t> </a:t>
            </a:r>
            <a:r>
              <a:rPr lang="en-US" sz="2400" b="1" i="1" dirty="0" err="1">
                <a:solidFill>
                  <a:srgbClr val="00B050"/>
                </a:solidFill>
                <a:latin typeface="Arial" panose="020B0604020202020204" pitchFamily="34" charset="0"/>
                <a:cs typeface="Arial" panose="020B0604020202020204" pitchFamily="34" charset="0"/>
              </a:rPr>
              <a:t>duy</a:t>
            </a:r>
            <a:r>
              <a:rPr lang="en-US" sz="2400" b="1" i="1" dirty="0">
                <a:solidFill>
                  <a:srgbClr val="00B050"/>
                </a:solidFill>
                <a:latin typeface="Arial" panose="020B0604020202020204" pitchFamily="34" charset="0"/>
                <a:cs typeface="Arial" panose="020B0604020202020204" pitchFamily="34" charset="0"/>
              </a:rPr>
              <a:t> </a:t>
            </a:r>
            <a:r>
              <a:rPr lang="en-US" sz="2400" b="1" i="1" dirty="0" err="1">
                <a:solidFill>
                  <a:srgbClr val="00B050"/>
                </a:solidFill>
                <a:latin typeface="Arial" panose="020B0604020202020204" pitchFamily="34" charset="0"/>
                <a:cs typeface="Arial" panose="020B0604020202020204" pitchFamily="34" charset="0"/>
              </a:rPr>
              <a:t>tâm</a:t>
            </a:r>
            <a:r>
              <a:rPr lang="en-US" sz="2400" b="1" i="1" dirty="0">
                <a:solidFill>
                  <a:srgbClr val="00B050"/>
                </a:solidFill>
                <a:latin typeface="Arial" panose="020B0604020202020204" pitchFamily="34" charset="0"/>
                <a:cs typeface="Arial" panose="020B0604020202020204" pitchFamily="34" charset="0"/>
              </a:rPr>
              <a:t> </a:t>
            </a:r>
            <a:endParaRPr lang="en-US" sz="2400" b="1" dirty="0">
              <a:solidFill>
                <a:srgbClr val="00B050"/>
              </a:solidFill>
              <a:latin typeface="Arial" panose="020B0604020202020204" pitchFamily="34" charset="0"/>
              <a:cs typeface="Arial" panose="020B0604020202020204" pitchFamily="34" charset="0"/>
            </a:endParaRPr>
          </a:p>
        </p:txBody>
      </p:sp>
      <p:sp>
        <p:nvSpPr>
          <p:cNvPr id="8" name="Right Arrow 7"/>
          <p:cNvSpPr>
            <a:spLocks noChangeArrowheads="1"/>
          </p:cNvSpPr>
          <p:nvPr/>
        </p:nvSpPr>
        <p:spPr bwMode="auto">
          <a:xfrm>
            <a:off x="1230196" y="4716709"/>
            <a:ext cx="1143000" cy="792163"/>
          </a:xfrm>
          <a:prstGeom prst="rightArrow">
            <a:avLst>
              <a:gd name="adj1" fmla="val 50000"/>
              <a:gd name="adj2" fmla="val 50000"/>
            </a:avLst>
          </a:prstGeom>
          <a:solidFill>
            <a:schemeClr val="accent1"/>
          </a:solidFill>
          <a:ln w="9525" algn="ctr">
            <a:solidFill>
              <a:srgbClr val="3333CC"/>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cs typeface="Arial" panose="020B0604020202020204" pitchFamily="34" charset="0"/>
            </a:endParaRPr>
          </a:p>
        </p:txBody>
      </p:sp>
      <p:pic>
        <p:nvPicPr>
          <p:cNvPr id="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2542528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ircle(in)">
                                      <p:cBhvr>
                                        <p:cTn id="7" dur="20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heel(1)">
                                      <p:cBhvr>
                                        <p:cTn id="12" dur="20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circle(in)">
                                      <p:cBhvr>
                                        <p:cTn id="17" dur="20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8"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 fill="hold"/>
                                        <p:tgtEl>
                                          <p:spTgt spid="8"/>
                                        </p:tgtEl>
                                        <p:attrNameLst>
                                          <p:attrName>ppt_x</p:attrName>
                                        </p:attrNameLst>
                                      </p:cBhvr>
                                      <p:tavLst>
                                        <p:tav tm="0">
                                          <p:val>
                                            <p:strVal val="0-#ppt_w/2"/>
                                          </p:val>
                                        </p:tav>
                                        <p:tav tm="100000">
                                          <p:val>
                                            <p:strVal val="#ppt_x"/>
                                          </p:val>
                                        </p:tav>
                                      </p:tavLst>
                                    </p:anim>
                                    <p:anim calcmode="lin" valueType="num">
                                      <p:cBhvr additive="base">
                                        <p:cTn id="23"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 calcmode="lin" valueType="num">
                                      <p:cBhvr>
                                        <p:cTn id="28" dur="500" fill="hold"/>
                                        <p:tgtEl>
                                          <p:spTgt spid="7"/>
                                        </p:tgtEl>
                                        <p:attrNameLst>
                                          <p:attrName>ppt_w</p:attrName>
                                        </p:attrNameLst>
                                      </p:cBhvr>
                                      <p:tavLst>
                                        <p:tav tm="0">
                                          <p:val>
                                            <p:fltVal val="0"/>
                                          </p:val>
                                        </p:tav>
                                        <p:tav tm="100000">
                                          <p:val>
                                            <p:strVal val="#ppt_w"/>
                                          </p:val>
                                        </p:tav>
                                      </p:tavLst>
                                    </p:anim>
                                    <p:anim calcmode="lin" valueType="num">
                                      <p:cBhvr>
                                        <p:cTn id="29" dur="500" fill="hold"/>
                                        <p:tgtEl>
                                          <p:spTgt spid="7"/>
                                        </p:tgtEl>
                                        <p:attrNameLst>
                                          <p:attrName>ppt_h</p:attrName>
                                        </p:attrNameLst>
                                      </p:cBhvr>
                                      <p:tavLst>
                                        <p:tav tm="0">
                                          <p:val>
                                            <p:fltVal val="0"/>
                                          </p:val>
                                        </p:tav>
                                        <p:tav tm="100000">
                                          <p:val>
                                            <p:strVal val="#ppt_h"/>
                                          </p:val>
                                        </p:tav>
                                      </p:tavLst>
                                    </p:anim>
                                    <p:animEffect transition="in" filter="fade">
                                      <p:cBhvr>
                                        <p:cTn id="3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511143" y="0"/>
            <a:ext cx="4680857" cy="4389120"/>
          </a:xfrm>
          <a:prstGeom prst="rect">
            <a:avLst/>
          </a:prstGeom>
        </p:spPr>
      </p:pic>
      <p:pic>
        <p:nvPicPr>
          <p:cNvPr id="3" name="Picture 6" descr="hege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57304" y="2696845"/>
            <a:ext cx="3494919" cy="3384550"/>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4" name="WordArt 13"/>
          <p:cNvSpPr>
            <a:spLocks noChangeArrowheads="1" noChangeShapeType="1" noTextEdit="1"/>
          </p:cNvSpPr>
          <p:nvPr/>
        </p:nvSpPr>
        <p:spPr bwMode="auto">
          <a:xfrm>
            <a:off x="4800601" y="3189764"/>
            <a:ext cx="4953000" cy="2398712"/>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defRPr/>
            </a:pPr>
            <a:r>
              <a:rPr lang="vi-VN" sz="3600" kern="10" dirty="0">
                <a:solidFill>
                  <a:srgbClr val="996633"/>
                </a:solidFill>
                <a:effectLst>
                  <a:outerShdw dist="45791" dir="2021404" algn="ctr" rotWithShape="0">
                    <a:srgbClr val="B2B2B2">
                      <a:alpha val="79999"/>
                    </a:srgbClr>
                  </a:outerShdw>
                </a:effectLst>
                <a:latin typeface="Times New Roman"/>
                <a:cs typeface="Times New Roman"/>
              </a:rPr>
              <a:t>"</a:t>
            </a:r>
            <a:r>
              <a:rPr lang="vi-VN" sz="3600" kern="10" dirty="0">
                <a:solidFill>
                  <a:schemeClr val="accent2"/>
                </a:solidFill>
                <a:latin typeface="Times New Roman"/>
                <a:cs typeface="Times New Roman"/>
              </a:rPr>
              <a:t>Cái gì hợp lý thì tồn tại;</a:t>
            </a:r>
          </a:p>
          <a:p>
            <a:pPr algn="ctr">
              <a:defRPr/>
            </a:pPr>
            <a:r>
              <a:rPr lang="en-US" sz="3600" kern="10" dirty="0">
                <a:solidFill>
                  <a:schemeClr val="accent2"/>
                </a:solidFill>
                <a:latin typeface="Times New Roman"/>
                <a:cs typeface="Times New Roman"/>
              </a:rPr>
              <a:t>   </a:t>
            </a:r>
            <a:r>
              <a:rPr lang="vi-VN" sz="3600" kern="10" dirty="0">
                <a:solidFill>
                  <a:schemeClr val="accent2"/>
                </a:solidFill>
                <a:latin typeface="Times New Roman"/>
                <a:cs typeface="Times New Roman"/>
              </a:rPr>
              <a:t>Cái gì tồn tại thì hợp lý"</a:t>
            </a:r>
          </a:p>
          <a:p>
            <a:pPr algn="ctr">
              <a:defRPr/>
            </a:pPr>
            <a:r>
              <a:rPr lang="vi-VN" sz="3600" kern="10" dirty="0">
                <a:solidFill>
                  <a:schemeClr val="accent2"/>
                </a:solidFill>
                <a:latin typeface="Times New Roman"/>
                <a:cs typeface="Times New Roman"/>
              </a:rPr>
              <a:t>(G.W.Ph. Hegen)</a:t>
            </a:r>
            <a:endParaRPr lang="en-US" sz="3600" kern="10" dirty="0">
              <a:solidFill>
                <a:schemeClr val="accent2"/>
              </a:solidFill>
              <a:latin typeface="Times New Roman"/>
              <a:cs typeface="Times New Roman"/>
            </a:endParaRPr>
          </a:p>
        </p:txBody>
      </p:sp>
      <p:sp>
        <p:nvSpPr>
          <p:cNvPr id="5" name="WordArt 14"/>
          <p:cNvSpPr>
            <a:spLocks noChangeArrowheads="1" noChangeShapeType="1" noTextEdit="1"/>
          </p:cNvSpPr>
          <p:nvPr/>
        </p:nvSpPr>
        <p:spPr bwMode="auto">
          <a:xfrm>
            <a:off x="1786759" y="1454785"/>
            <a:ext cx="6880137" cy="739775"/>
          </a:xfrm>
          <a:prstGeom prst="rect">
            <a:avLst/>
          </a:prstGeom>
        </p:spPr>
        <p:txBody>
          <a:bodyPr wrap="none" fromWordArt="1">
            <a:prstTxWarp prst="textPlain">
              <a:avLst>
                <a:gd name="adj" fmla="val 50000"/>
              </a:avLst>
            </a:prstTxWarp>
          </a:bodyPr>
          <a:lstStyle/>
          <a:p>
            <a:pPr algn="ctr"/>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latin typeface="Arial Đen"/>
              </a:rPr>
              <a:t>TƯ TƯỞNG BIỆN CHỨNG </a:t>
            </a:r>
          </a:p>
          <a:p>
            <a:pPr algn="ctr"/>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latin typeface="Arial Đen"/>
              </a:rPr>
              <a:t>CỔ ĐIỂN ĐỨC</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latin typeface="Arial Đen"/>
            </a:endParaRPr>
          </a:p>
        </p:txBody>
      </p:sp>
      <p:pic>
        <p:nvPicPr>
          <p:cNvPr id="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91738990"/>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4882896" cy="6858000"/>
          </a:xfrm>
          <a:prstGeom prst="rect">
            <a:avLst/>
          </a:prstGeom>
        </p:spPr>
      </p:pic>
      <p:sp>
        <p:nvSpPr>
          <p:cNvPr id="9" name="Rectangle 8"/>
          <p:cNvSpPr/>
          <p:nvPr/>
        </p:nvSpPr>
        <p:spPr>
          <a:xfrm>
            <a:off x="3973067" y="1687126"/>
            <a:ext cx="5465066" cy="523220"/>
          </a:xfrm>
          <a:prstGeom prst="rect">
            <a:avLst/>
          </a:prstGeom>
        </p:spPr>
        <p:txBody>
          <a:bodyPr wrap="square">
            <a:spAutoFit/>
          </a:bodyPr>
          <a:lstStyle/>
          <a:p>
            <a:pPr marL="457200" indent="-457200">
              <a:spcBef>
                <a:spcPct val="0"/>
              </a:spcBef>
              <a:buFont typeface="Wingdings" panose="05000000000000000000" pitchFamily="2" charset="2"/>
              <a:buChar char="q"/>
            </a:pPr>
            <a:r>
              <a:rPr lang="en-US" altLang="en-US" sz="2800" b="1" dirty="0" err="1">
                <a:solidFill>
                  <a:srgbClr val="3333CC"/>
                </a:solidFill>
                <a:latin typeface="Arial" panose="020B0604020202020204" pitchFamily="34" charset="0"/>
              </a:rPr>
              <a:t>Phép</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biện</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chứng</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duy</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vật</a:t>
            </a:r>
            <a:r>
              <a:rPr lang="en-US" altLang="en-US" sz="2800" b="1" dirty="0">
                <a:solidFill>
                  <a:srgbClr val="3333CC"/>
                </a:solidFill>
                <a:latin typeface="Arial" panose="020B0604020202020204" pitchFamily="34" charset="0"/>
              </a:rPr>
              <a:t> </a:t>
            </a:r>
          </a:p>
        </p:txBody>
      </p:sp>
      <p:sp>
        <p:nvSpPr>
          <p:cNvPr id="10" name="Rectangle 9"/>
          <p:cNvSpPr/>
          <p:nvPr/>
        </p:nvSpPr>
        <p:spPr>
          <a:xfrm>
            <a:off x="1728952" y="2210346"/>
            <a:ext cx="9906000" cy="954088"/>
          </a:xfrm>
          <a:prstGeom prst="rect">
            <a:avLst/>
          </a:prstGeom>
        </p:spPr>
        <p:txBody>
          <a:bodyPr wrap="square">
            <a:spAutoFit/>
          </a:bodyPr>
          <a:lstStyle/>
          <a:p>
            <a:pPr marL="457200" indent="-457200">
              <a:buFont typeface="Courier New" panose="02070309020205020404" pitchFamily="49" charset="0"/>
              <a:buChar char="o"/>
              <a:defRPr/>
            </a:pPr>
            <a:r>
              <a:rPr lang="en-US" sz="2800" dirty="0">
                <a:solidFill>
                  <a:srgbClr val="000000"/>
                </a:solidFill>
                <a:latin typeface="Arial"/>
              </a:rPr>
              <a:t>Do </a:t>
            </a:r>
            <a:r>
              <a:rPr lang="en-US" sz="2800" dirty="0" err="1">
                <a:solidFill>
                  <a:srgbClr val="FF0000"/>
                </a:solidFill>
                <a:latin typeface="Arial"/>
              </a:rPr>
              <a:t>C.Mác</a:t>
            </a:r>
            <a:r>
              <a:rPr lang="en-US" sz="2800" dirty="0">
                <a:solidFill>
                  <a:srgbClr val="000000"/>
                </a:solidFill>
                <a:latin typeface="Arial"/>
              </a:rPr>
              <a:t>, </a:t>
            </a:r>
            <a:r>
              <a:rPr lang="en-US" sz="2800" dirty="0">
                <a:solidFill>
                  <a:srgbClr val="FF0000"/>
                </a:solidFill>
                <a:latin typeface="Arial"/>
              </a:rPr>
              <a:t>Ph. </a:t>
            </a:r>
            <a:r>
              <a:rPr lang="en-US" sz="2800" dirty="0" err="1">
                <a:solidFill>
                  <a:srgbClr val="FF0000"/>
                </a:solidFill>
                <a:latin typeface="Arial"/>
              </a:rPr>
              <a:t>Ăngghen</a:t>
            </a:r>
            <a:r>
              <a:rPr lang="en-US" sz="2800" dirty="0">
                <a:solidFill>
                  <a:srgbClr val="FF0000"/>
                </a:solidFill>
                <a:latin typeface="Arial"/>
              </a:rPr>
              <a:t> </a:t>
            </a:r>
            <a:r>
              <a:rPr lang="en-US" sz="2800" dirty="0" err="1">
                <a:solidFill>
                  <a:srgbClr val="000000"/>
                </a:solidFill>
                <a:latin typeface="Arial"/>
              </a:rPr>
              <a:t>sáng</a:t>
            </a:r>
            <a:r>
              <a:rPr lang="en-US" sz="2800" dirty="0">
                <a:solidFill>
                  <a:srgbClr val="000000"/>
                </a:solidFill>
                <a:latin typeface="Arial"/>
              </a:rPr>
              <a:t> </a:t>
            </a:r>
            <a:r>
              <a:rPr lang="en-US" sz="2800" dirty="0" err="1">
                <a:solidFill>
                  <a:srgbClr val="000000"/>
                </a:solidFill>
                <a:latin typeface="Arial"/>
              </a:rPr>
              <a:t>lập</a:t>
            </a:r>
            <a:r>
              <a:rPr lang="en-US" sz="2800" dirty="0">
                <a:solidFill>
                  <a:srgbClr val="000000"/>
                </a:solidFill>
                <a:latin typeface="Arial"/>
              </a:rPr>
              <a:t>, </a:t>
            </a:r>
            <a:r>
              <a:rPr lang="en-US" sz="2800" dirty="0" err="1">
                <a:solidFill>
                  <a:srgbClr val="000000"/>
                </a:solidFill>
                <a:latin typeface="Arial"/>
              </a:rPr>
              <a:t>được</a:t>
            </a:r>
            <a:r>
              <a:rPr lang="en-US" sz="2800" dirty="0">
                <a:solidFill>
                  <a:srgbClr val="000000"/>
                </a:solidFill>
                <a:latin typeface="Arial"/>
              </a:rPr>
              <a:t> </a:t>
            </a:r>
            <a:r>
              <a:rPr lang="en-US" sz="2800" dirty="0">
                <a:solidFill>
                  <a:srgbClr val="FF0000"/>
                </a:solidFill>
                <a:latin typeface="Arial"/>
              </a:rPr>
              <a:t>V.I </a:t>
            </a:r>
            <a:r>
              <a:rPr lang="en-US" sz="2800" dirty="0" err="1">
                <a:solidFill>
                  <a:srgbClr val="FF0000"/>
                </a:solidFill>
                <a:latin typeface="Arial"/>
              </a:rPr>
              <a:t>Lênin</a:t>
            </a:r>
            <a:r>
              <a:rPr lang="en-US" sz="2800" dirty="0">
                <a:solidFill>
                  <a:srgbClr val="FF0000"/>
                </a:solidFill>
                <a:latin typeface="Arial"/>
              </a:rPr>
              <a:t> </a:t>
            </a:r>
            <a:r>
              <a:rPr lang="en-US" sz="2800" dirty="0" err="1">
                <a:solidFill>
                  <a:srgbClr val="000000"/>
                </a:solidFill>
                <a:latin typeface="Arial"/>
              </a:rPr>
              <a:t>bảo</a:t>
            </a:r>
            <a:r>
              <a:rPr lang="en-US" sz="2800" dirty="0">
                <a:solidFill>
                  <a:srgbClr val="000000"/>
                </a:solidFill>
                <a:latin typeface="Arial"/>
              </a:rPr>
              <a:t> </a:t>
            </a:r>
            <a:r>
              <a:rPr lang="en-US" sz="2800" dirty="0" err="1">
                <a:solidFill>
                  <a:srgbClr val="000000"/>
                </a:solidFill>
                <a:latin typeface="Arial"/>
              </a:rPr>
              <a:t>vê</a:t>
            </a:r>
            <a:r>
              <a:rPr lang="en-US" sz="2800" dirty="0">
                <a:solidFill>
                  <a:srgbClr val="000000"/>
                </a:solidFill>
                <a:latin typeface="Arial"/>
              </a:rPr>
              <a:t>̣ </a:t>
            </a:r>
            <a:r>
              <a:rPr lang="en-US" sz="2800" dirty="0" err="1">
                <a:solidFill>
                  <a:srgbClr val="000000"/>
                </a:solidFill>
                <a:latin typeface="Arial"/>
              </a:rPr>
              <a:t>va</a:t>
            </a:r>
            <a:r>
              <a:rPr lang="en-US" sz="2800" dirty="0">
                <a:solidFill>
                  <a:srgbClr val="000000"/>
                </a:solidFill>
                <a:latin typeface="Arial"/>
              </a:rPr>
              <a:t>̀ </a:t>
            </a:r>
            <a:r>
              <a:rPr lang="en-US" sz="2800" dirty="0" err="1">
                <a:solidFill>
                  <a:srgbClr val="000000"/>
                </a:solidFill>
                <a:latin typeface="Arial"/>
              </a:rPr>
              <a:t>phát</a:t>
            </a:r>
            <a:r>
              <a:rPr lang="en-US" sz="2800" dirty="0">
                <a:solidFill>
                  <a:srgbClr val="000000"/>
                </a:solidFill>
                <a:latin typeface="Arial"/>
              </a:rPr>
              <a:t> </a:t>
            </a:r>
            <a:r>
              <a:rPr lang="en-US" sz="2800" dirty="0" err="1">
                <a:solidFill>
                  <a:srgbClr val="000000"/>
                </a:solidFill>
                <a:latin typeface="Arial"/>
              </a:rPr>
              <a:t>triển</a:t>
            </a:r>
            <a:endParaRPr lang="en-US" sz="2800" dirty="0">
              <a:solidFill>
                <a:srgbClr val="000000"/>
              </a:solidFill>
              <a:latin typeface="Arial"/>
            </a:endParaRPr>
          </a:p>
        </p:txBody>
      </p:sp>
      <p:sp>
        <p:nvSpPr>
          <p:cNvPr id="11" name="Rectangle 10"/>
          <p:cNvSpPr/>
          <p:nvPr/>
        </p:nvSpPr>
        <p:spPr>
          <a:xfrm>
            <a:off x="1752599" y="3167062"/>
            <a:ext cx="6769099" cy="523875"/>
          </a:xfrm>
          <a:prstGeom prst="rect">
            <a:avLst/>
          </a:prstGeom>
        </p:spPr>
        <p:txBody>
          <a:bodyPr wrap="square">
            <a:spAutoFit/>
          </a:bodyPr>
          <a:lstStyle/>
          <a:p>
            <a:pPr marL="457200" indent="-457200">
              <a:buFont typeface="Courier New" panose="02070309020205020404" pitchFamily="49" charset="0"/>
              <a:buChar char="o"/>
              <a:defRPr/>
            </a:pPr>
            <a:r>
              <a:rPr lang="en-US" sz="2800" dirty="0" err="1">
                <a:solidFill>
                  <a:srgbClr val="000000"/>
                </a:solidFill>
                <a:latin typeface="Arial"/>
              </a:rPr>
              <a:t>Thời</a:t>
            </a:r>
            <a:r>
              <a:rPr lang="en-US" sz="2800" dirty="0">
                <a:solidFill>
                  <a:srgbClr val="000000"/>
                </a:solidFill>
                <a:latin typeface="Arial"/>
              </a:rPr>
              <a:t> </a:t>
            </a:r>
            <a:r>
              <a:rPr lang="en-US" sz="2800" dirty="0" err="1">
                <a:solidFill>
                  <a:srgbClr val="000000"/>
                </a:solidFill>
                <a:latin typeface="Arial"/>
              </a:rPr>
              <a:t>gian</a:t>
            </a:r>
            <a:r>
              <a:rPr lang="en-US" sz="2800" dirty="0">
                <a:solidFill>
                  <a:srgbClr val="000000"/>
                </a:solidFill>
                <a:latin typeface="Arial"/>
              </a:rPr>
              <a:t> </a:t>
            </a:r>
            <a:r>
              <a:rPr lang="en-US" sz="2800" dirty="0" err="1">
                <a:solidFill>
                  <a:srgbClr val="000000"/>
                </a:solidFill>
                <a:latin typeface="Arial"/>
              </a:rPr>
              <a:t>ra</a:t>
            </a:r>
            <a:r>
              <a:rPr lang="en-US" sz="2800" dirty="0">
                <a:solidFill>
                  <a:srgbClr val="000000"/>
                </a:solidFill>
                <a:latin typeface="Arial"/>
              </a:rPr>
              <a:t> </a:t>
            </a:r>
            <a:r>
              <a:rPr lang="en-US" sz="2800" dirty="0" err="1">
                <a:solidFill>
                  <a:srgbClr val="000000"/>
                </a:solidFill>
                <a:latin typeface="Arial"/>
              </a:rPr>
              <a:t>đời</a:t>
            </a:r>
            <a:r>
              <a:rPr lang="en-US" sz="2800" dirty="0">
                <a:solidFill>
                  <a:srgbClr val="000000"/>
                </a:solidFill>
                <a:latin typeface="Arial"/>
              </a:rPr>
              <a:t>: TK XIX - XX</a:t>
            </a:r>
          </a:p>
        </p:txBody>
      </p:sp>
      <p:sp>
        <p:nvSpPr>
          <p:cNvPr id="12" name="Rectangle 11"/>
          <p:cNvSpPr/>
          <p:nvPr/>
        </p:nvSpPr>
        <p:spPr>
          <a:xfrm>
            <a:off x="1752600" y="3810000"/>
            <a:ext cx="9906000" cy="1815882"/>
          </a:xfrm>
          <a:prstGeom prst="rect">
            <a:avLst/>
          </a:prstGeom>
        </p:spPr>
        <p:txBody>
          <a:bodyPr wrap="square">
            <a:spAutoFit/>
          </a:bodyPr>
          <a:lstStyle/>
          <a:p>
            <a:pPr marL="457200" indent="-457200" algn="just">
              <a:buFont typeface="Courier New" panose="02070309020205020404" pitchFamily="49" charset="0"/>
              <a:buChar char="o"/>
              <a:defRPr/>
            </a:pPr>
            <a:r>
              <a:rPr lang="en-US" sz="2800" dirty="0" err="1">
                <a:solidFill>
                  <a:srgbClr val="FF0000"/>
                </a:solidFill>
                <a:latin typeface="Arial"/>
              </a:rPr>
              <a:t>Đặc</a:t>
            </a:r>
            <a:r>
              <a:rPr lang="en-US" sz="2800" dirty="0">
                <a:solidFill>
                  <a:srgbClr val="FF0000"/>
                </a:solidFill>
                <a:latin typeface="Arial"/>
              </a:rPr>
              <a:t> </a:t>
            </a:r>
            <a:r>
              <a:rPr lang="en-US" sz="2800" dirty="0" err="1">
                <a:solidFill>
                  <a:srgbClr val="FF0000"/>
                </a:solidFill>
                <a:latin typeface="Arial"/>
              </a:rPr>
              <a:t>điểm</a:t>
            </a:r>
            <a:r>
              <a:rPr lang="en-US" sz="2800" dirty="0">
                <a:solidFill>
                  <a:srgbClr val="FF0000"/>
                </a:solidFill>
                <a:latin typeface="Arial"/>
              </a:rPr>
              <a:t>: </a:t>
            </a:r>
            <a:r>
              <a:rPr lang="en-US" sz="2800" dirty="0" err="1">
                <a:solidFill>
                  <a:srgbClr val="FF0000"/>
                </a:solidFill>
                <a:latin typeface="Arial"/>
              </a:rPr>
              <a:t>Gạt</a:t>
            </a:r>
            <a:r>
              <a:rPr lang="en-US" sz="2800" dirty="0">
                <a:solidFill>
                  <a:srgbClr val="FF0000"/>
                </a:solidFill>
                <a:latin typeface="Arial"/>
              </a:rPr>
              <a:t> </a:t>
            </a:r>
            <a:r>
              <a:rPr lang="en-US" sz="2800" dirty="0" err="1">
                <a:solidFill>
                  <a:srgbClr val="FF0000"/>
                </a:solidFill>
                <a:latin typeface="Arial"/>
              </a:rPr>
              <a:t>bo</a:t>
            </a:r>
            <a:r>
              <a:rPr lang="en-US" sz="2800" dirty="0">
                <a:solidFill>
                  <a:srgbClr val="FF0000"/>
                </a:solidFill>
                <a:latin typeface="Arial"/>
              </a:rPr>
              <a:t>̉ </a:t>
            </a:r>
            <a:r>
              <a:rPr lang="en-US" sz="2800" dirty="0" err="1">
                <a:solidFill>
                  <a:srgbClr val="FF0000"/>
                </a:solidFill>
                <a:latin typeface="Arial"/>
              </a:rPr>
              <a:t>tính</a:t>
            </a:r>
            <a:r>
              <a:rPr lang="en-US" sz="2800" dirty="0">
                <a:solidFill>
                  <a:srgbClr val="FF0000"/>
                </a:solidFill>
                <a:latin typeface="Arial"/>
              </a:rPr>
              <a:t> </a:t>
            </a:r>
            <a:r>
              <a:rPr lang="en-US" sz="2800" dirty="0" err="1">
                <a:solidFill>
                  <a:srgbClr val="FF0000"/>
                </a:solidFill>
                <a:latin typeface="Arial"/>
              </a:rPr>
              <a:t>chất</a:t>
            </a:r>
            <a:r>
              <a:rPr lang="en-US" sz="2800" dirty="0">
                <a:solidFill>
                  <a:srgbClr val="FF0000"/>
                </a:solidFill>
                <a:latin typeface="Arial"/>
              </a:rPr>
              <a:t> </a:t>
            </a:r>
            <a:r>
              <a:rPr lang="en-US" sz="2800" dirty="0" err="1">
                <a:solidFill>
                  <a:srgbClr val="FF0000"/>
                </a:solidFill>
                <a:latin typeface="Arial"/>
              </a:rPr>
              <a:t>thần</a:t>
            </a:r>
            <a:r>
              <a:rPr lang="en-US" sz="2800" dirty="0">
                <a:solidFill>
                  <a:srgbClr val="FF0000"/>
                </a:solidFill>
                <a:latin typeface="Arial"/>
              </a:rPr>
              <a:t> bí</a:t>
            </a:r>
            <a:r>
              <a:rPr lang="en-US" sz="2800" dirty="0">
                <a:solidFill>
                  <a:srgbClr val="000000"/>
                </a:solidFill>
                <a:latin typeface="Arial"/>
              </a:rPr>
              <a:t>, </a:t>
            </a:r>
            <a:r>
              <a:rPr lang="en-US" sz="2800" dirty="0" err="1">
                <a:solidFill>
                  <a:srgbClr val="000000"/>
                </a:solidFill>
                <a:latin typeface="Arial"/>
              </a:rPr>
              <a:t>kê</a:t>
            </a:r>
            <a:r>
              <a:rPr lang="en-US" sz="2800" dirty="0">
                <a:solidFill>
                  <a:srgbClr val="000000"/>
                </a:solidFill>
                <a:latin typeface="Arial"/>
              </a:rPr>
              <a:t>́ </a:t>
            </a:r>
            <a:r>
              <a:rPr lang="en-US" sz="2800" dirty="0" err="1">
                <a:solidFill>
                  <a:srgbClr val="000000"/>
                </a:solidFill>
                <a:latin typeface="Arial"/>
              </a:rPr>
              <a:t>thừa</a:t>
            </a:r>
            <a:r>
              <a:rPr lang="en-US" sz="2800" dirty="0">
                <a:solidFill>
                  <a:srgbClr val="000000"/>
                </a:solidFill>
                <a:latin typeface="Arial"/>
              </a:rPr>
              <a:t> </a:t>
            </a:r>
            <a:r>
              <a:rPr lang="en-US" sz="2800" dirty="0" err="1">
                <a:solidFill>
                  <a:srgbClr val="000000"/>
                </a:solidFill>
                <a:latin typeface="Arial"/>
              </a:rPr>
              <a:t>những</a:t>
            </a:r>
            <a:r>
              <a:rPr lang="en-US" sz="2800" dirty="0">
                <a:solidFill>
                  <a:srgbClr val="000000"/>
                </a:solidFill>
                <a:latin typeface="Arial"/>
              </a:rPr>
              <a:t> </a:t>
            </a:r>
            <a:r>
              <a:rPr lang="en-US" sz="2800" dirty="0" err="1">
                <a:solidFill>
                  <a:srgbClr val="000000"/>
                </a:solidFill>
                <a:latin typeface="Arial"/>
              </a:rPr>
              <a:t>hạt</a:t>
            </a:r>
            <a:r>
              <a:rPr lang="en-US" sz="2800" dirty="0">
                <a:solidFill>
                  <a:srgbClr val="000000"/>
                </a:solidFill>
                <a:latin typeface="Arial"/>
              </a:rPr>
              <a:t> </a:t>
            </a:r>
            <a:r>
              <a:rPr lang="en-US" sz="2800" dirty="0" err="1">
                <a:solidFill>
                  <a:srgbClr val="000000"/>
                </a:solidFill>
                <a:latin typeface="Arial"/>
              </a:rPr>
              <a:t>nhân</a:t>
            </a:r>
            <a:r>
              <a:rPr lang="en-US" sz="2800" dirty="0">
                <a:solidFill>
                  <a:srgbClr val="000000"/>
                </a:solidFill>
                <a:latin typeface="Arial"/>
              </a:rPr>
              <a:t> </a:t>
            </a:r>
            <a:r>
              <a:rPr lang="en-US" sz="2800" dirty="0" err="1">
                <a:solidFill>
                  <a:srgbClr val="000000"/>
                </a:solidFill>
                <a:latin typeface="Arial"/>
              </a:rPr>
              <a:t>hợp</a:t>
            </a:r>
            <a:r>
              <a:rPr lang="en-US" sz="2800" dirty="0">
                <a:solidFill>
                  <a:srgbClr val="000000"/>
                </a:solidFill>
                <a:latin typeface="Arial"/>
              </a:rPr>
              <a:t> </a:t>
            </a:r>
            <a:r>
              <a:rPr lang="en-US" sz="2800" dirty="0" err="1">
                <a:solidFill>
                  <a:srgbClr val="000000"/>
                </a:solidFill>
                <a:latin typeface="Arial"/>
              </a:rPr>
              <a:t>ly</a:t>
            </a:r>
            <a:r>
              <a:rPr lang="en-US" sz="2800" dirty="0">
                <a:solidFill>
                  <a:srgbClr val="000000"/>
                </a:solidFill>
                <a:latin typeface="Arial"/>
              </a:rPr>
              <a:t>́ </a:t>
            </a:r>
            <a:r>
              <a:rPr lang="en-US" sz="2800" dirty="0" err="1">
                <a:solidFill>
                  <a:srgbClr val="000000"/>
                </a:solidFill>
                <a:latin typeface="Arial"/>
              </a:rPr>
              <a:t>trong</a:t>
            </a:r>
            <a:r>
              <a:rPr lang="en-US" sz="2800" dirty="0">
                <a:solidFill>
                  <a:srgbClr val="000000"/>
                </a:solidFill>
                <a:latin typeface="Arial"/>
              </a:rPr>
              <a:t> PBCDT, </a:t>
            </a:r>
            <a:r>
              <a:rPr lang="en-US" sz="2800" dirty="0" err="1">
                <a:solidFill>
                  <a:srgbClr val="FF0000"/>
                </a:solidFill>
                <a:latin typeface="Arial"/>
              </a:rPr>
              <a:t>xây</a:t>
            </a:r>
            <a:r>
              <a:rPr lang="en-US" sz="2800" dirty="0">
                <a:solidFill>
                  <a:srgbClr val="FF0000"/>
                </a:solidFill>
                <a:latin typeface="Arial"/>
              </a:rPr>
              <a:t> </a:t>
            </a:r>
            <a:r>
              <a:rPr lang="en-US" sz="2800" dirty="0" err="1">
                <a:solidFill>
                  <a:srgbClr val="FF0000"/>
                </a:solidFill>
                <a:latin typeface="Arial"/>
              </a:rPr>
              <a:t>dựng</a:t>
            </a:r>
            <a:r>
              <a:rPr lang="en-US" sz="2800" dirty="0">
                <a:solidFill>
                  <a:srgbClr val="FF0000"/>
                </a:solidFill>
                <a:latin typeface="Arial"/>
              </a:rPr>
              <a:t> PBCDV</a:t>
            </a:r>
            <a:r>
              <a:rPr lang="en-US" sz="2800" dirty="0">
                <a:solidFill>
                  <a:srgbClr val="000000"/>
                </a:solidFill>
                <a:latin typeface="Arial"/>
              </a:rPr>
              <a:t> </a:t>
            </a:r>
            <a:r>
              <a:rPr lang="en-US" sz="2800" dirty="0" err="1">
                <a:solidFill>
                  <a:srgbClr val="000000"/>
                </a:solidFill>
                <a:latin typeface="Arial"/>
              </a:rPr>
              <a:t>với</a:t>
            </a:r>
            <a:r>
              <a:rPr lang="en-US" sz="2800" dirty="0">
                <a:solidFill>
                  <a:srgbClr val="000000"/>
                </a:solidFill>
                <a:latin typeface="Arial"/>
              </a:rPr>
              <a:t> </a:t>
            </a:r>
            <a:r>
              <a:rPr lang="en-US" sz="2800" dirty="0" err="1">
                <a:solidFill>
                  <a:srgbClr val="000000"/>
                </a:solidFill>
                <a:latin typeface="Arial"/>
              </a:rPr>
              <a:t>tính</a:t>
            </a:r>
            <a:r>
              <a:rPr lang="en-US" sz="2800" dirty="0">
                <a:solidFill>
                  <a:srgbClr val="000000"/>
                </a:solidFill>
                <a:latin typeface="Arial"/>
              </a:rPr>
              <a:t> </a:t>
            </a:r>
            <a:r>
              <a:rPr lang="en-US" sz="2800" dirty="0" err="1">
                <a:solidFill>
                  <a:srgbClr val="000000"/>
                </a:solidFill>
                <a:latin typeface="Arial"/>
              </a:rPr>
              <a:t>cách</a:t>
            </a:r>
            <a:r>
              <a:rPr lang="en-US" sz="2800" dirty="0">
                <a:solidFill>
                  <a:srgbClr val="000000"/>
                </a:solidFill>
                <a:latin typeface="Arial"/>
              </a:rPr>
              <a:t> là </a:t>
            </a:r>
            <a:r>
              <a:rPr lang="en-US" sz="2800" dirty="0" err="1">
                <a:solidFill>
                  <a:srgbClr val="000000"/>
                </a:solidFill>
                <a:latin typeface="Arial"/>
              </a:rPr>
              <a:t>học</a:t>
            </a:r>
            <a:r>
              <a:rPr lang="en-US" sz="2800" dirty="0">
                <a:solidFill>
                  <a:srgbClr val="000000"/>
                </a:solidFill>
                <a:latin typeface="Arial"/>
              </a:rPr>
              <a:t> </a:t>
            </a:r>
            <a:r>
              <a:rPr lang="en-US" sz="2800" dirty="0" err="1">
                <a:solidFill>
                  <a:srgbClr val="000000"/>
                </a:solidFill>
                <a:latin typeface="Arial"/>
              </a:rPr>
              <a:t>thuyết</a:t>
            </a:r>
            <a:r>
              <a:rPr lang="en-US" sz="2800" dirty="0">
                <a:solidFill>
                  <a:srgbClr val="000000"/>
                </a:solidFill>
                <a:latin typeface="Arial"/>
              </a:rPr>
              <a:t> </a:t>
            </a:r>
            <a:r>
              <a:rPr lang="en-US" sz="2800" dirty="0" err="1">
                <a:solidFill>
                  <a:srgbClr val="000000"/>
                </a:solidFill>
                <a:latin typeface="Arial"/>
              </a:rPr>
              <a:t>vê</a:t>
            </a:r>
            <a:r>
              <a:rPr lang="en-US" sz="2800" dirty="0">
                <a:solidFill>
                  <a:srgbClr val="000000"/>
                </a:solidFill>
                <a:latin typeface="Arial"/>
              </a:rPr>
              <a:t>̀ </a:t>
            </a:r>
            <a:r>
              <a:rPr lang="en-US" sz="2800" dirty="0" err="1">
                <a:solidFill>
                  <a:srgbClr val="000000"/>
                </a:solidFill>
                <a:latin typeface="Arial"/>
              </a:rPr>
              <a:t>mối</a:t>
            </a:r>
            <a:r>
              <a:rPr lang="en-US" sz="2800" dirty="0">
                <a:solidFill>
                  <a:srgbClr val="000000"/>
                </a:solidFill>
                <a:latin typeface="Arial"/>
              </a:rPr>
              <a:t> </a:t>
            </a:r>
            <a:r>
              <a:rPr lang="en-US" sz="2800" dirty="0" err="1">
                <a:solidFill>
                  <a:srgbClr val="000000"/>
                </a:solidFill>
                <a:latin typeface="Arial"/>
              </a:rPr>
              <a:t>liên</a:t>
            </a:r>
            <a:r>
              <a:rPr lang="en-US" sz="2800" dirty="0">
                <a:solidFill>
                  <a:srgbClr val="000000"/>
                </a:solidFill>
                <a:latin typeface="Arial"/>
              </a:rPr>
              <a:t> </a:t>
            </a:r>
            <a:r>
              <a:rPr lang="en-US" sz="2800" dirty="0" err="1">
                <a:solidFill>
                  <a:srgbClr val="000000"/>
                </a:solidFill>
                <a:latin typeface="Arial"/>
              </a:rPr>
              <a:t>hê</a:t>
            </a:r>
            <a:r>
              <a:rPr lang="en-US" sz="2800" dirty="0">
                <a:solidFill>
                  <a:srgbClr val="000000"/>
                </a:solidFill>
                <a:latin typeface="Arial"/>
              </a:rPr>
              <a:t>̣ </a:t>
            </a:r>
            <a:r>
              <a:rPr lang="en-US" sz="2800" dirty="0" err="1">
                <a:solidFill>
                  <a:srgbClr val="000000"/>
                </a:solidFill>
                <a:latin typeface="Arial"/>
              </a:rPr>
              <a:t>phô</a:t>
            </a:r>
            <a:r>
              <a:rPr lang="en-US" sz="2800" dirty="0">
                <a:solidFill>
                  <a:srgbClr val="000000"/>
                </a:solidFill>
                <a:latin typeface="Arial"/>
              </a:rPr>
              <a:t>̉ </a:t>
            </a:r>
            <a:r>
              <a:rPr lang="en-US" sz="2800" dirty="0" err="1">
                <a:solidFill>
                  <a:srgbClr val="000000"/>
                </a:solidFill>
                <a:latin typeface="Arial"/>
              </a:rPr>
              <a:t>biến</a:t>
            </a:r>
            <a:r>
              <a:rPr lang="en-US" sz="2800" dirty="0">
                <a:solidFill>
                  <a:srgbClr val="000000"/>
                </a:solidFill>
                <a:latin typeface="Arial"/>
              </a:rPr>
              <a:t> </a:t>
            </a:r>
            <a:r>
              <a:rPr lang="en-US" sz="2800" dirty="0" err="1">
                <a:solidFill>
                  <a:srgbClr val="000000"/>
                </a:solidFill>
                <a:latin typeface="Arial"/>
              </a:rPr>
              <a:t>va</a:t>
            </a:r>
            <a:r>
              <a:rPr lang="en-US" sz="2800" dirty="0">
                <a:solidFill>
                  <a:srgbClr val="000000"/>
                </a:solidFill>
                <a:latin typeface="Arial"/>
              </a:rPr>
              <a:t>̀ </a:t>
            </a:r>
            <a:r>
              <a:rPr lang="en-US" sz="2800" dirty="0" err="1">
                <a:solidFill>
                  <a:srgbClr val="000000"/>
                </a:solidFill>
                <a:latin typeface="Arial"/>
              </a:rPr>
              <a:t>sư</a:t>
            </a:r>
            <a:r>
              <a:rPr lang="en-US" sz="2800" dirty="0">
                <a:solidFill>
                  <a:srgbClr val="000000"/>
                </a:solidFill>
                <a:latin typeface="Arial"/>
              </a:rPr>
              <a:t>̣ </a:t>
            </a:r>
            <a:r>
              <a:rPr lang="en-US" sz="2800" dirty="0" err="1">
                <a:solidFill>
                  <a:srgbClr val="000000"/>
                </a:solidFill>
                <a:latin typeface="Arial"/>
              </a:rPr>
              <a:t>phát</a:t>
            </a:r>
            <a:r>
              <a:rPr lang="en-US" sz="2800" dirty="0">
                <a:solidFill>
                  <a:srgbClr val="000000"/>
                </a:solidFill>
                <a:latin typeface="Arial"/>
              </a:rPr>
              <a:t> </a:t>
            </a:r>
            <a:r>
              <a:rPr lang="en-US" sz="2800" dirty="0" err="1">
                <a:solidFill>
                  <a:srgbClr val="000000"/>
                </a:solidFill>
                <a:latin typeface="Arial"/>
              </a:rPr>
              <a:t>triển</a:t>
            </a:r>
            <a:r>
              <a:rPr lang="en-US" sz="2800" dirty="0">
                <a:solidFill>
                  <a:srgbClr val="000000"/>
                </a:solidFill>
                <a:latin typeface="Arial"/>
              </a:rPr>
              <a:t> </a:t>
            </a:r>
            <a:r>
              <a:rPr lang="en-US" sz="2800" dirty="0" err="1">
                <a:solidFill>
                  <a:srgbClr val="000000"/>
                </a:solidFill>
                <a:latin typeface="Arial"/>
              </a:rPr>
              <a:t>dưới</a:t>
            </a:r>
            <a:r>
              <a:rPr lang="en-US" sz="2800" dirty="0">
                <a:solidFill>
                  <a:srgbClr val="000000"/>
                </a:solidFill>
                <a:latin typeface="Arial"/>
              </a:rPr>
              <a:t> </a:t>
            </a:r>
            <a:r>
              <a:rPr lang="en-US" sz="2800" dirty="0" err="1">
                <a:solidFill>
                  <a:srgbClr val="000000"/>
                </a:solidFill>
                <a:latin typeface="Arial"/>
              </a:rPr>
              <a:t>hình</a:t>
            </a:r>
            <a:r>
              <a:rPr lang="en-US" sz="2800" dirty="0">
                <a:solidFill>
                  <a:srgbClr val="000000"/>
                </a:solidFill>
                <a:latin typeface="Arial"/>
              </a:rPr>
              <a:t> </a:t>
            </a:r>
            <a:r>
              <a:rPr lang="en-US" sz="2800" dirty="0" err="1">
                <a:solidFill>
                  <a:srgbClr val="000000"/>
                </a:solidFill>
                <a:latin typeface="Arial"/>
              </a:rPr>
              <a:t>thức</a:t>
            </a:r>
            <a:r>
              <a:rPr lang="en-US" sz="2800" dirty="0">
                <a:solidFill>
                  <a:srgbClr val="000000"/>
                </a:solidFill>
                <a:latin typeface="Arial"/>
              </a:rPr>
              <a:t> </a:t>
            </a:r>
            <a:r>
              <a:rPr lang="en-US" sz="2800" dirty="0" err="1">
                <a:solidFill>
                  <a:srgbClr val="000000"/>
                </a:solidFill>
                <a:latin typeface="Arial"/>
              </a:rPr>
              <a:t>hoàn</a:t>
            </a:r>
            <a:r>
              <a:rPr lang="en-US" sz="2800" dirty="0">
                <a:solidFill>
                  <a:srgbClr val="000000"/>
                </a:solidFill>
                <a:latin typeface="Arial"/>
              </a:rPr>
              <a:t> bị </a:t>
            </a:r>
            <a:r>
              <a:rPr lang="en-US" sz="2800" dirty="0" err="1">
                <a:solidFill>
                  <a:srgbClr val="000000"/>
                </a:solidFill>
                <a:latin typeface="Arial"/>
              </a:rPr>
              <a:t>nhất</a:t>
            </a:r>
            <a:r>
              <a:rPr lang="en-US" sz="2800" dirty="0">
                <a:solidFill>
                  <a:srgbClr val="000000"/>
                </a:solidFill>
                <a:latin typeface="Arial"/>
              </a:rPr>
              <a:t>.</a:t>
            </a:r>
            <a:r>
              <a:rPr lang="en-US" sz="2800" dirty="0">
                <a:solidFill>
                  <a:srgbClr val="000000"/>
                </a:solidFill>
                <a:latin typeface=".VnTime" pitchFamily="34" charset="0"/>
              </a:rPr>
              <a:t> </a:t>
            </a:r>
          </a:p>
        </p:txBody>
      </p:sp>
      <p:sp>
        <p:nvSpPr>
          <p:cNvPr id="13" name="Right Arrow 12"/>
          <p:cNvSpPr>
            <a:spLocks noChangeArrowheads="1"/>
          </p:cNvSpPr>
          <p:nvPr/>
        </p:nvSpPr>
        <p:spPr bwMode="auto">
          <a:xfrm>
            <a:off x="914400" y="5873335"/>
            <a:ext cx="1047914" cy="792162"/>
          </a:xfrm>
          <a:prstGeom prst="rightArrow">
            <a:avLst>
              <a:gd name="adj1" fmla="val 50000"/>
              <a:gd name="adj2" fmla="val 50000"/>
            </a:avLst>
          </a:prstGeom>
          <a:solidFill>
            <a:srgbClr val="FF0000"/>
          </a:solidFill>
          <a:ln w="9525" algn="ctr">
            <a:solidFill>
              <a:srgbClr val="FFFFFF"/>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1" lang="en-US" altLang="en-US" sz="3200" b="0" i="0" u="none" strike="noStrike" kern="0" cap="none" spc="0" normalizeH="0" baseline="0" noProof="0">
              <a:ln>
                <a:noFill/>
              </a:ln>
              <a:solidFill>
                <a:srgbClr val="FFFFFF"/>
              </a:solidFill>
              <a:effectLst/>
              <a:uLnTx/>
              <a:uFillTx/>
              <a:latin typeface="Arial" panose="020B0604020202020204" pitchFamily="34" charset="0"/>
              <a:ea typeface="SimSun" panose="02010600030101010101" pitchFamily="2" charset="-122"/>
            </a:endParaRPr>
          </a:p>
        </p:txBody>
      </p:sp>
      <p:sp>
        <p:nvSpPr>
          <p:cNvPr id="14" name="Rectangle 13"/>
          <p:cNvSpPr/>
          <p:nvPr/>
        </p:nvSpPr>
        <p:spPr>
          <a:xfrm>
            <a:off x="2108931" y="5891728"/>
            <a:ext cx="9193338" cy="830997"/>
          </a:xfrm>
          <a:prstGeom prst="rect">
            <a:avLst/>
          </a:prstGeom>
        </p:spPr>
        <p:txBody>
          <a:bodyPr wrap="square">
            <a:spAutoFit/>
          </a:bodyPr>
          <a:lstStyle/>
          <a:p>
            <a:pPr algn="ctr">
              <a:defRPr/>
            </a:pPr>
            <a:r>
              <a:rPr lang="en-US" sz="2400" b="1" i="1" dirty="0" err="1">
                <a:solidFill>
                  <a:srgbClr val="00B0F0"/>
                </a:solidFill>
                <a:latin typeface="Arial"/>
              </a:rPr>
              <a:t>Giai</a:t>
            </a:r>
            <a:r>
              <a:rPr lang="en-US" sz="2400" b="1" i="1" dirty="0">
                <a:solidFill>
                  <a:srgbClr val="00B0F0"/>
                </a:solidFill>
                <a:latin typeface="Arial"/>
              </a:rPr>
              <a:t> </a:t>
            </a:r>
            <a:r>
              <a:rPr lang="en-US" sz="2400" b="1" i="1" dirty="0" err="1">
                <a:solidFill>
                  <a:srgbClr val="00B0F0"/>
                </a:solidFill>
                <a:latin typeface="Arial"/>
              </a:rPr>
              <a:t>đoạn</a:t>
            </a:r>
            <a:r>
              <a:rPr lang="en-US" sz="2400" b="1" i="1" dirty="0">
                <a:solidFill>
                  <a:srgbClr val="00B0F0"/>
                </a:solidFill>
                <a:latin typeface="Arial"/>
              </a:rPr>
              <a:t> </a:t>
            </a:r>
            <a:r>
              <a:rPr lang="en-US" sz="2400" b="1" i="1" dirty="0" err="1">
                <a:solidFill>
                  <a:srgbClr val="FF0000"/>
                </a:solidFill>
                <a:latin typeface="Arial"/>
              </a:rPr>
              <a:t>phát</a:t>
            </a:r>
            <a:r>
              <a:rPr lang="en-US" sz="2400" b="1" i="1" dirty="0">
                <a:solidFill>
                  <a:srgbClr val="FF0000"/>
                </a:solidFill>
                <a:latin typeface="Arial"/>
              </a:rPr>
              <a:t> </a:t>
            </a:r>
            <a:r>
              <a:rPr lang="en-US" sz="2400" b="1" i="1" dirty="0" err="1">
                <a:solidFill>
                  <a:srgbClr val="FF0000"/>
                </a:solidFill>
                <a:latin typeface="Arial"/>
              </a:rPr>
              <a:t>triển</a:t>
            </a:r>
            <a:r>
              <a:rPr lang="en-US" sz="2400" b="1" i="1" dirty="0">
                <a:solidFill>
                  <a:srgbClr val="FF0000"/>
                </a:solidFill>
                <a:latin typeface="Arial"/>
              </a:rPr>
              <a:t> </a:t>
            </a:r>
            <a:r>
              <a:rPr lang="en-US" sz="2400" b="1" i="1" dirty="0" err="1">
                <a:solidFill>
                  <a:srgbClr val="FF0000"/>
                </a:solidFill>
                <a:latin typeface="Arial"/>
              </a:rPr>
              <a:t>cao</a:t>
            </a:r>
            <a:r>
              <a:rPr lang="en-US" sz="2400" b="1" i="1" dirty="0">
                <a:solidFill>
                  <a:srgbClr val="FF0000"/>
                </a:solidFill>
                <a:latin typeface="Arial"/>
              </a:rPr>
              <a:t> </a:t>
            </a:r>
            <a:r>
              <a:rPr lang="en-US" sz="2400" b="1" i="1" dirty="0" err="1">
                <a:solidFill>
                  <a:srgbClr val="FF0000"/>
                </a:solidFill>
                <a:latin typeface="Arial"/>
              </a:rPr>
              <a:t>nhất</a:t>
            </a:r>
            <a:r>
              <a:rPr lang="en-US" sz="2400" b="1" i="1" dirty="0">
                <a:solidFill>
                  <a:srgbClr val="FF0000"/>
                </a:solidFill>
                <a:latin typeface="Arial"/>
              </a:rPr>
              <a:t> </a:t>
            </a:r>
            <a:r>
              <a:rPr lang="en-US" sz="2400" b="1" i="1" dirty="0" err="1">
                <a:solidFill>
                  <a:srgbClr val="00B0F0"/>
                </a:solidFill>
                <a:latin typeface="Arial"/>
              </a:rPr>
              <a:t>của</a:t>
            </a:r>
            <a:r>
              <a:rPr lang="en-US" sz="2400" b="1" i="1" dirty="0">
                <a:solidFill>
                  <a:srgbClr val="00B0F0"/>
                </a:solidFill>
                <a:latin typeface="Arial"/>
              </a:rPr>
              <a:t> </a:t>
            </a:r>
            <a:r>
              <a:rPr lang="en-US" sz="2400" b="1" i="1" dirty="0" err="1">
                <a:solidFill>
                  <a:srgbClr val="00B0F0"/>
                </a:solidFill>
                <a:latin typeface="Arial"/>
              </a:rPr>
              <a:t>phép</a:t>
            </a:r>
            <a:r>
              <a:rPr lang="en-US" sz="2400" b="1" i="1" dirty="0">
                <a:solidFill>
                  <a:srgbClr val="00B0F0"/>
                </a:solidFill>
                <a:latin typeface="Arial"/>
              </a:rPr>
              <a:t> </a:t>
            </a:r>
            <a:r>
              <a:rPr lang="en-US" sz="2400" b="1" i="1" dirty="0" err="1">
                <a:solidFill>
                  <a:srgbClr val="00B0F0"/>
                </a:solidFill>
                <a:latin typeface="Arial"/>
              </a:rPr>
              <a:t>biện</a:t>
            </a:r>
            <a:r>
              <a:rPr lang="en-US" sz="2400" b="1" i="1" dirty="0">
                <a:solidFill>
                  <a:srgbClr val="00B0F0"/>
                </a:solidFill>
                <a:latin typeface="Arial"/>
              </a:rPr>
              <a:t> </a:t>
            </a:r>
            <a:r>
              <a:rPr lang="en-US" sz="2400" b="1" i="1" dirty="0" err="1">
                <a:solidFill>
                  <a:srgbClr val="00B0F0"/>
                </a:solidFill>
                <a:latin typeface="Arial"/>
              </a:rPr>
              <a:t>chứng</a:t>
            </a:r>
            <a:r>
              <a:rPr lang="en-US" sz="2400" b="1" i="1" dirty="0">
                <a:solidFill>
                  <a:srgbClr val="00B0F0"/>
                </a:solidFill>
                <a:latin typeface="Arial"/>
              </a:rPr>
              <a:t> </a:t>
            </a:r>
            <a:r>
              <a:rPr lang="en-US" sz="2400" b="1" i="1" dirty="0" err="1">
                <a:solidFill>
                  <a:srgbClr val="00B0F0"/>
                </a:solidFill>
                <a:latin typeface="Arial"/>
              </a:rPr>
              <a:t>trong</a:t>
            </a:r>
            <a:r>
              <a:rPr lang="en-US" sz="2400" b="1" i="1" dirty="0">
                <a:solidFill>
                  <a:srgbClr val="00B0F0"/>
                </a:solidFill>
                <a:latin typeface="Arial"/>
              </a:rPr>
              <a:t> </a:t>
            </a:r>
            <a:r>
              <a:rPr lang="en-US" sz="2400" b="1" i="1" dirty="0" err="1">
                <a:solidFill>
                  <a:srgbClr val="00B0F0"/>
                </a:solidFill>
                <a:latin typeface="Arial"/>
              </a:rPr>
              <a:t>lịch</a:t>
            </a:r>
            <a:r>
              <a:rPr lang="en-US" sz="2400" b="1" i="1" dirty="0">
                <a:solidFill>
                  <a:srgbClr val="00B0F0"/>
                </a:solidFill>
                <a:latin typeface="Arial"/>
              </a:rPr>
              <a:t> </a:t>
            </a:r>
            <a:r>
              <a:rPr lang="en-US" sz="2400" b="1" i="1" dirty="0" err="1">
                <a:solidFill>
                  <a:srgbClr val="00B0F0"/>
                </a:solidFill>
                <a:latin typeface="Arial"/>
              </a:rPr>
              <a:t>sử</a:t>
            </a:r>
            <a:r>
              <a:rPr lang="en-US" sz="2400" b="1" i="1" dirty="0">
                <a:solidFill>
                  <a:srgbClr val="00B0F0"/>
                </a:solidFill>
                <a:latin typeface="Arial"/>
              </a:rPr>
              <a:t> </a:t>
            </a:r>
            <a:r>
              <a:rPr lang="en-US" sz="2400" b="1" i="1" dirty="0" err="1">
                <a:solidFill>
                  <a:srgbClr val="00B0F0"/>
                </a:solidFill>
                <a:latin typeface="Arial"/>
              </a:rPr>
              <a:t>Triết</a:t>
            </a:r>
            <a:r>
              <a:rPr lang="en-US" sz="2400" b="1" i="1" dirty="0">
                <a:solidFill>
                  <a:srgbClr val="00B0F0"/>
                </a:solidFill>
                <a:latin typeface="Arial"/>
              </a:rPr>
              <a:t> </a:t>
            </a:r>
            <a:r>
              <a:rPr lang="en-US" sz="2400" b="1" i="1" dirty="0" err="1">
                <a:solidFill>
                  <a:srgbClr val="00B0F0"/>
                </a:solidFill>
                <a:latin typeface="Arial"/>
              </a:rPr>
              <a:t>học</a:t>
            </a:r>
            <a:endParaRPr lang="en-US" sz="2400" b="1" i="1" dirty="0">
              <a:solidFill>
                <a:srgbClr val="00B0F0"/>
              </a:solidFill>
              <a:latin typeface="Arial"/>
            </a:endParaRPr>
          </a:p>
        </p:txBody>
      </p:sp>
      <p:pic>
        <p:nvPicPr>
          <p:cNvPr id="1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920663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fill="hold"/>
                                        <p:tgtEl>
                                          <p:spTgt spid="11"/>
                                        </p:tgtEl>
                                        <p:attrNameLst>
                                          <p:attrName>ppt_x</p:attrName>
                                        </p:attrNameLst>
                                      </p:cBhvr>
                                      <p:tavLst>
                                        <p:tav tm="0">
                                          <p:val>
                                            <p:strVal val="#ppt_x"/>
                                          </p:val>
                                        </p:tav>
                                        <p:tav tm="100000">
                                          <p:val>
                                            <p:strVal val="#ppt_x"/>
                                          </p:val>
                                        </p:tav>
                                      </p:tavLst>
                                    </p:anim>
                                    <p:anim calcmode="lin" valueType="num">
                                      <p:cBhvr additive="base">
                                        <p:cTn id="14"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500" fill="hold"/>
                                        <p:tgtEl>
                                          <p:spTgt spid="12"/>
                                        </p:tgtEl>
                                        <p:attrNameLst>
                                          <p:attrName>ppt_x</p:attrName>
                                        </p:attrNameLst>
                                      </p:cBhvr>
                                      <p:tavLst>
                                        <p:tav tm="0">
                                          <p:val>
                                            <p:strVal val="#ppt_x"/>
                                          </p:val>
                                        </p:tav>
                                        <p:tav tm="100000">
                                          <p:val>
                                            <p:strVal val="#ppt_x"/>
                                          </p:val>
                                        </p:tav>
                                      </p:tavLst>
                                    </p:anim>
                                    <p:anim calcmode="lin" valueType="num">
                                      <p:cBhvr additive="base">
                                        <p:cTn id="20"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53" presetClass="entr" presetSubtype="16" fill="hold" grpId="0" nodeType="click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500" fill="hold"/>
                                        <p:tgtEl>
                                          <p:spTgt spid="13"/>
                                        </p:tgtEl>
                                        <p:attrNameLst>
                                          <p:attrName>ppt_w</p:attrName>
                                        </p:attrNameLst>
                                      </p:cBhvr>
                                      <p:tavLst>
                                        <p:tav tm="0">
                                          <p:val>
                                            <p:fltVal val="0"/>
                                          </p:val>
                                        </p:tav>
                                        <p:tav tm="100000">
                                          <p:val>
                                            <p:strVal val="#ppt_w"/>
                                          </p:val>
                                        </p:tav>
                                      </p:tavLst>
                                    </p:anim>
                                    <p:anim calcmode="lin" valueType="num">
                                      <p:cBhvr>
                                        <p:cTn id="26" dur="500" fill="hold"/>
                                        <p:tgtEl>
                                          <p:spTgt spid="13"/>
                                        </p:tgtEl>
                                        <p:attrNameLst>
                                          <p:attrName>ppt_h</p:attrName>
                                        </p:attrNameLst>
                                      </p:cBhvr>
                                      <p:tavLst>
                                        <p:tav tm="0">
                                          <p:val>
                                            <p:fltVal val="0"/>
                                          </p:val>
                                        </p:tav>
                                        <p:tav tm="100000">
                                          <p:val>
                                            <p:strVal val="#ppt_h"/>
                                          </p:val>
                                        </p:tav>
                                      </p:tavLst>
                                    </p:anim>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grpId="0" nodeType="clickEffect">
                                  <p:stCondLst>
                                    <p:cond delay="0"/>
                                  </p:stCondLst>
                                  <p:childTnLst>
                                    <p:set>
                                      <p:cBhvr>
                                        <p:cTn id="31" dur="1" fill="hold">
                                          <p:stCondLst>
                                            <p:cond delay="0"/>
                                          </p:stCondLst>
                                        </p:cTn>
                                        <p:tgtEl>
                                          <p:spTgt spid="14"/>
                                        </p:tgtEl>
                                        <p:attrNameLst>
                                          <p:attrName>style.visibility</p:attrName>
                                        </p:attrNameLst>
                                      </p:cBhvr>
                                      <p:to>
                                        <p:strVal val="visible"/>
                                      </p:to>
                                    </p:set>
                                    <p:anim calcmode="lin" valueType="num">
                                      <p:cBhvr>
                                        <p:cTn id="32" dur="500" fill="hold"/>
                                        <p:tgtEl>
                                          <p:spTgt spid="14"/>
                                        </p:tgtEl>
                                        <p:attrNameLst>
                                          <p:attrName>ppt_w</p:attrName>
                                        </p:attrNameLst>
                                      </p:cBhvr>
                                      <p:tavLst>
                                        <p:tav tm="0">
                                          <p:val>
                                            <p:fltVal val="0"/>
                                          </p:val>
                                        </p:tav>
                                        <p:tav tm="100000">
                                          <p:val>
                                            <p:strVal val="#ppt_w"/>
                                          </p:val>
                                        </p:tav>
                                      </p:tavLst>
                                    </p:anim>
                                    <p:anim calcmode="lin" valueType="num">
                                      <p:cBhvr>
                                        <p:cTn id="33" dur="500" fill="hold"/>
                                        <p:tgtEl>
                                          <p:spTgt spid="14"/>
                                        </p:tgtEl>
                                        <p:attrNameLst>
                                          <p:attrName>ppt_h</p:attrName>
                                        </p:attrNameLst>
                                      </p:cBhvr>
                                      <p:tavLst>
                                        <p:tav tm="0">
                                          <p:val>
                                            <p:fltVal val="0"/>
                                          </p:val>
                                        </p:tav>
                                        <p:tav tm="100000">
                                          <p:val>
                                            <p:strVal val="#ppt_h"/>
                                          </p:val>
                                        </p:tav>
                                      </p:tavLst>
                                    </p:anim>
                                    <p:animEffect transition="in" filter="fade">
                                      <p:cBhvr>
                                        <p:cTn id="34"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13" grpId="0" animBg="1"/>
      <p:bldP spid="14"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descr="celtic0131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83838" y="5639667"/>
            <a:ext cx="1544637" cy="10707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8" descr="BD13635_"/>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0983118" y="2878888"/>
            <a:ext cx="346075" cy="283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4318364" y="1816270"/>
            <a:ext cx="6400800" cy="461665"/>
          </a:xfrm>
          <a:prstGeom prst="rect">
            <a:avLst/>
          </a:prstGeom>
        </p:spPr>
        <p:txBody>
          <a:bodyPr wrap="square">
            <a:spAutoFit/>
          </a:bodyPr>
          <a:lstStyle/>
          <a:p>
            <a:pPr marL="457200" indent="-457200" algn="ctr">
              <a:spcBef>
                <a:spcPct val="0"/>
              </a:spcBef>
              <a:buFont typeface="Wingdings" panose="05000000000000000000" pitchFamily="2" charset="2"/>
              <a:buChar char="§"/>
            </a:pPr>
            <a:r>
              <a:rPr lang="en-US" altLang="en-US" sz="2400" b="1" i="1" dirty="0">
                <a:solidFill>
                  <a:srgbClr val="990000"/>
                </a:solidFill>
                <a:latin typeface="Arial" panose="020B0604020202020204" pitchFamily="34" charset="0"/>
              </a:rPr>
              <a:t> </a:t>
            </a:r>
            <a:r>
              <a:rPr lang="en-US" altLang="en-US" sz="2400" b="1" dirty="0" err="1">
                <a:solidFill>
                  <a:srgbClr val="990000"/>
                </a:solidFill>
                <a:latin typeface="Arial" panose="020B0604020202020204" pitchFamily="34" charset="0"/>
              </a:rPr>
              <a:t>Khái</a:t>
            </a:r>
            <a:r>
              <a:rPr lang="en-US" altLang="en-US" sz="2400" b="1" dirty="0">
                <a:solidFill>
                  <a:srgbClr val="990000"/>
                </a:solidFill>
                <a:latin typeface="Arial" panose="020B0604020202020204" pitchFamily="34" charset="0"/>
              </a:rPr>
              <a:t> </a:t>
            </a:r>
            <a:r>
              <a:rPr lang="en-US" altLang="en-US" sz="2400" b="1" dirty="0" err="1">
                <a:solidFill>
                  <a:srgbClr val="990000"/>
                </a:solidFill>
                <a:latin typeface="Arial" panose="020B0604020202020204" pitchFamily="34" charset="0"/>
              </a:rPr>
              <a:t>niệm</a:t>
            </a:r>
            <a:r>
              <a:rPr lang="en-US" altLang="en-US" sz="2400" b="1" dirty="0">
                <a:solidFill>
                  <a:srgbClr val="990000"/>
                </a:solidFill>
                <a:latin typeface="Arial" panose="020B0604020202020204" pitchFamily="34" charset="0"/>
              </a:rPr>
              <a:t> </a:t>
            </a:r>
          </a:p>
        </p:txBody>
      </p:sp>
      <p:pic>
        <p:nvPicPr>
          <p:cNvPr id="15" name="Picture 4" descr="恩格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9138" y="1783080"/>
            <a:ext cx="3314700" cy="3851799"/>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16" name="Rectangle 15"/>
          <p:cNvSpPr>
            <a:spLocks noChangeArrowheads="1"/>
          </p:cNvSpPr>
          <p:nvPr/>
        </p:nvSpPr>
        <p:spPr bwMode="auto">
          <a:xfrm>
            <a:off x="990600" y="5604399"/>
            <a:ext cx="3257550" cy="904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sz="3200" b="1">
                <a:solidFill>
                  <a:schemeClr val="tx1"/>
                </a:solidFill>
                <a:latin typeface="Arial" pitchFamily="34" charset="0"/>
                <a:ea typeface="SimSun" pitchFamily="2" charset="-122"/>
              </a:defRPr>
            </a:lvl1pPr>
            <a:lvl2pPr marL="742950" indent="-285750" eaLnBrk="0" hangingPunct="0">
              <a:defRPr kumimoji="1" sz="3200" b="1">
                <a:solidFill>
                  <a:schemeClr val="tx1"/>
                </a:solidFill>
                <a:latin typeface="Arial" pitchFamily="34" charset="0"/>
                <a:ea typeface="SimSun" pitchFamily="2" charset="-122"/>
              </a:defRPr>
            </a:lvl2pPr>
            <a:lvl3pPr marL="1143000" indent="-228600" eaLnBrk="0" hangingPunct="0">
              <a:defRPr kumimoji="1" sz="3200" b="1">
                <a:solidFill>
                  <a:schemeClr val="tx1"/>
                </a:solidFill>
                <a:latin typeface="Arial" pitchFamily="34" charset="0"/>
                <a:ea typeface="SimSun" pitchFamily="2" charset="-122"/>
              </a:defRPr>
            </a:lvl3pPr>
            <a:lvl4pPr marL="1600200" indent="-228600" eaLnBrk="0" hangingPunct="0">
              <a:defRPr kumimoji="1" sz="3200" b="1">
                <a:solidFill>
                  <a:schemeClr val="tx1"/>
                </a:solidFill>
                <a:latin typeface="Arial" pitchFamily="34" charset="0"/>
                <a:ea typeface="SimSun" pitchFamily="2" charset="-122"/>
              </a:defRPr>
            </a:lvl4pPr>
            <a:lvl5pPr marL="2057400" indent="-228600" eaLnBrk="0" hangingPunct="0">
              <a:defRPr kumimoji="1" sz="3200" b="1">
                <a:solidFill>
                  <a:schemeClr val="tx1"/>
                </a:solidFill>
                <a:latin typeface="Arial" pitchFamily="34" charset="0"/>
                <a:ea typeface="SimSun" pitchFamily="2" charset="-122"/>
              </a:defRPr>
            </a:lvl5pPr>
            <a:lvl6pPr marL="25146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6pPr>
            <a:lvl7pPr marL="29718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7pPr>
            <a:lvl8pPr marL="34290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8pPr>
            <a:lvl9pPr marL="38862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9pPr>
          </a:lstStyle>
          <a:p>
            <a:pPr algn="ctr" eaLnBrk="1" hangingPunct="1">
              <a:spcBef>
                <a:spcPct val="20000"/>
              </a:spcBef>
              <a:defRPr/>
            </a:pPr>
            <a:r>
              <a:rPr lang="en-US" altLang="en-US" sz="2400" dirty="0">
                <a:solidFill>
                  <a:srgbClr val="7030A0"/>
                </a:solidFill>
                <a:latin typeface="+mn-lt"/>
              </a:rPr>
              <a:t>Ph. </a:t>
            </a:r>
            <a:r>
              <a:rPr lang="en-US" altLang="en-US" sz="2400" dirty="0" err="1">
                <a:solidFill>
                  <a:srgbClr val="7030A0"/>
                </a:solidFill>
                <a:latin typeface="+mn-lt"/>
              </a:rPr>
              <a:t>Ăngghen</a:t>
            </a:r>
            <a:endParaRPr lang="en-US" altLang="en-US" sz="2400" dirty="0">
              <a:solidFill>
                <a:srgbClr val="7030A0"/>
              </a:solidFill>
              <a:latin typeface="+mn-lt"/>
            </a:endParaRPr>
          </a:p>
          <a:p>
            <a:pPr algn="ctr" eaLnBrk="1" hangingPunct="1">
              <a:spcBef>
                <a:spcPct val="20000"/>
              </a:spcBef>
              <a:defRPr/>
            </a:pPr>
            <a:r>
              <a:rPr lang="en-US" altLang="en-US" sz="2400" dirty="0">
                <a:solidFill>
                  <a:srgbClr val="7030A0"/>
                </a:solidFill>
                <a:latin typeface="+mn-lt"/>
              </a:rPr>
              <a:t>(1820-1896)</a:t>
            </a:r>
          </a:p>
        </p:txBody>
      </p:sp>
      <p:sp>
        <p:nvSpPr>
          <p:cNvPr id="17" name="Rectangle 3"/>
          <p:cNvSpPr txBox="1">
            <a:spLocks noChangeArrowheads="1"/>
          </p:cNvSpPr>
          <p:nvPr/>
        </p:nvSpPr>
        <p:spPr>
          <a:xfrm>
            <a:off x="4318364" y="2277935"/>
            <a:ext cx="6510336" cy="2112818"/>
          </a:xfrm>
          <a:prstGeom prst="rect">
            <a:avLst/>
          </a:prstGeom>
          <a:ln w="57150" cmpd="thinThick">
            <a:solidFill>
              <a:schemeClr val="accent1"/>
            </a:solid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just">
              <a:lnSpc>
                <a:spcPct val="90000"/>
              </a:lnSpc>
              <a:tabLst>
                <a:tab pos="61913" algn="l"/>
              </a:tabLst>
            </a:pPr>
            <a:r>
              <a:rPr lang="vi-VN" altLang="en-US" kern="0" dirty="0">
                <a:latin typeface="Arial" panose="020B0604020202020204" pitchFamily="34" charset="0"/>
              </a:rPr>
              <a:t>	</a:t>
            </a:r>
            <a:endParaRPr lang="en-US" altLang="en-US" kern="0" dirty="0">
              <a:latin typeface="Arial" panose="020B0604020202020204" pitchFamily="34" charset="0"/>
            </a:endParaRPr>
          </a:p>
          <a:p>
            <a:pPr algn="ctr">
              <a:lnSpc>
                <a:spcPct val="90000"/>
              </a:lnSpc>
              <a:tabLst>
                <a:tab pos="61913" algn="l"/>
              </a:tabLst>
            </a:pPr>
            <a:r>
              <a:rPr lang="en-US" altLang="en-US" sz="2600" b="1" kern="0" dirty="0">
                <a:solidFill>
                  <a:srgbClr val="CC0066"/>
                </a:solidFill>
                <a:latin typeface="Arial" panose="020B0604020202020204" pitchFamily="34" charset="0"/>
              </a:rPr>
              <a:t>“</a:t>
            </a:r>
            <a:r>
              <a:rPr lang="vi-VN" altLang="en-US" sz="2600" b="1" kern="0" dirty="0">
                <a:solidFill>
                  <a:srgbClr val="CC0066"/>
                </a:solidFill>
              </a:rPr>
              <a:t>Phép biện chứng </a:t>
            </a:r>
            <a:r>
              <a:rPr lang="vi-VN" altLang="en-US" sz="2600" kern="0" dirty="0"/>
              <a:t>là </a:t>
            </a:r>
            <a:r>
              <a:rPr lang="en-US" altLang="en-US" sz="2600" kern="0" dirty="0" err="1"/>
              <a:t>môn</a:t>
            </a:r>
            <a:r>
              <a:rPr lang="en-US" altLang="en-US" sz="2600" kern="0" dirty="0"/>
              <a:t> </a:t>
            </a:r>
            <a:r>
              <a:rPr lang="vi-VN" altLang="en-US" sz="2600" kern="0" dirty="0"/>
              <a:t>khoa học </a:t>
            </a:r>
            <a:r>
              <a:rPr lang="en-US" altLang="en-US" sz="2600" kern="0" dirty="0" err="1"/>
              <a:t>vê</a:t>
            </a:r>
            <a:r>
              <a:rPr lang="en-US" altLang="en-US" sz="2600" kern="0" dirty="0"/>
              <a:t>̀ </a:t>
            </a:r>
            <a:r>
              <a:rPr lang="en-US" altLang="en-US" sz="2600" kern="0" dirty="0" err="1"/>
              <a:t>những</a:t>
            </a:r>
            <a:r>
              <a:rPr lang="en-US" altLang="en-US" sz="2600" kern="0" dirty="0"/>
              <a:t> </a:t>
            </a:r>
            <a:r>
              <a:rPr lang="en-US" altLang="en-US" sz="2600" b="1" kern="0" dirty="0" err="1">
                <a:solidFill>
                  <a:srgbClr val="00B050"/>
                </a:solidFill>
              </a:rPr>
              <a:t>quy</a:t>
            </a:r>
            <a:r>
              <a:rPr lang="en-US" altLang="en-US" sz="2600" b="1" kern="0" dirty="0">
                <a:solidFill>
                  <a:srgbClr val="00B050"/>
                </a:solidFill>
              </a:rPr>
              <a:t> </a:t>
            </a:r>
            <a:r>
              <a:rPr lang="en-US" altLang="en-US" sz="2600" b="1" kern="0" dirty="0" err="1">
                <a:solidFill>
                  <a:srgbClr val="00B050"/>
                </a:solidFill>
              </a:rPr>
              <a:t>luật</a:t>
            </a:r>
            <a:r>
              <a:rPr lang="en-US" altLang="en-US" sz="2600" b="1" kern="0" dirty="0">
                <a:solidFill>
                  <a:srgbClr val="00B050"/>
                </a:solidFill>
              </a:rPr>
              <a:t> </a:t>
            </a:r>
            <a:r>
              <a:rPr lang="en-US" altLang="en-US" sz="2600" b="1" kern="0" dirty="0" err="1">
                <a:solidFill>
                  <a:srgbClr val="00B050"/>
                </a:solidFill>
              </a:rPr>
              <a:t>phô</a:t>
            </a:r>
            <a:r>
              <a:rPr lang="en-US" altLang="en-US" sz="2600" b="1" kern="0" dirty="0">
                <a:solidFill>
                  <a:srgbClr val="00B050"/>
                </a:solidFill>
              </a:rPr>
              <a:t>̉ </a:t>
            </a:r>
            <a:r>
              <a:rPr lang="en-US" altLang="en-US" sz="2600" b="1" kern="0" dirty="0" err="1">
                <a:solidFill>
                  <a:srgbClr val="00B050"/>
                </a:solidFill>
              </a:rPr>
              <a:t>biến</a:t>
            </a:r>
            <a:r>
              <a:rPr lang="en-US" altLang="en-US" sz="2600" b="1" kern="0" dirty="0">
                <a:solidFill>
                  <a:srgbClr val="00B050"/>
                </a:solidFill>
              </a:rPr>
              <a:t> </a:t>
            </a:r>
            <a:r>
              <a:rPr lang="en-US" altLang="en-US" sz="2600" kern="0" dirty="0" err="1"/>
              <a:t>của</a:t>
            </a:r>
            <a:r>
              <a:rPr lang="en-US" altLang="en-US" sz="2600" kern="0" dirty="0"/>
              <a:t> </a:t>
            </a:r>
            <a:r>
              <a:rPr lang="en-US" altLang="en-US" sz="2600" b="1" kern="0" dirty="0" err="1">
                <a:solidFill>
                  <a:srgbClr val="002060"/>
                </a:solidFill>
              </a:rPr>
              <a:t>sư</a:t>
            </a:r>
            <a:r>
              <a:rPr lang="en-US" altLang="en-US" sz="2600" b="1" kern="0" dirty="0">
                <a:solidFill>
                  <a:srgbClr val="002060"/>
                </a:solidFill>
              </a:rPr>
              <a:t>̣ </a:t>
            </a:r>
            <a:r>
              <a:rPr lang="en-US" altLang="en-US" sz="2600" b="1" kern="0" dirty="0" err="1">
                <a:solidFill>
                  <a:srgbClr val="002060"/>
                </a:solidFill>
              </a:rPr>
              <a:t>vận</a:t>
            </a:r>
            <a:r>
              <a:rPr lang="en-US" altLang="en-US" sz="2600" b="1" kern="0" dirty="0">
                <a:solidFill>
                  <a:srgbClr val="002060"/>
                </a:solidFill>
              </a:rPr>
              <a:t> </a:t>
            </a:r>
            <a:r>
              <a:rPr lang="en-US" altLang="en-US" sz="2600" b="1" kern="0" dirty="0" err="1">
                <a:solidFill>
                  <a:srgbClr val="002060"/>
                </a:solidFill>
              </a:rPr>
              <a:t>động</a:t>
            </a:r>
            <a:r>
              <a:rPr lang="en-US" altLang="en-US" sz="2600" b="1" kern="0" dirty="0">
                <a:solidFill>
                  <a:srgbClr val="002060"/>
                </a:solidFill>
              </a:rPr>
              <a:t> </a:t>
            </a:r>
            <a:r>
              <a:rPr lang="en-US" altLang="en-US" sz="2600" b="1" kern="0" dirty="0" err="1">
                <a:solidFill>
                  <a:srgbClr val="002060"/>
                </a:solidFill>
              </a:rPr>
              <a:t>va</a:t>
            </a:r>
            <a:r>
              <a:rPr lang="en-US" altLang="en-US" sz="2600" b="1" kern="0" dirty="0">
                <a:solidFill>
                  <a:srgbClr val="002060"/>
                </a:solidFill>
              </a:rPr>
              <a:t>̀ </a:t>
            </a:r>
            <a:r>
              <a:rPr lang="en-US" altLang="en-US" sz="2600" b="1" kern="0" dirty="0" err="1">
                <a:solidFill>
                  <a:srgbClr val="002060"/>
                </a:solidFill>
              </a:rPr>
              <a:t>phát</a:t>
            </a:r>
            <a:r>
              <a:rPr lang="en-US" altLang="en-US" sz="2600" b="1" kern="0" dirty="0">
                <a:solidFill>
                  <a:srgbClr val="002060"/>
                </a:solidFill>
              </a:rPr>
              <a:t> </a:t>
            </a:r>
            <a:r>
              <a:rPr lang="en-US" altLang="en-US" sz="2600" b="1" kern="0" dirty="0" err="1">
                <a:solidFill>
                  <a:srgbClr val="002060"/>
                </a:solidFill>
              </a:rPr>
              <a:t>triển</a:t>
            </a:r>
            <a:r>
              <a:rPr lang="en-US" altLang="en-US" sz="2600" b="1" kern="0" dirty="0">
                <a:solidFill>
                  <a:srgbClr val="002060"/>
                </a:solidFill>
              </a:rPr>
              <a:t> </a:t>
            </a:r>
            <a:r>
              <a:rPr lang="en-US" altLang="en-US" sz="2600" b="1" kern="0" dirty="0" err="1">
                <a:solidFill>
                  <a:srgbClr val="FF0000"/>
                </a:solidFill>
              </a:rPr>
              <a:t>của</a:t>
            </a:r>
            <a:r>
              <a:rPr lang="en-US" altLang="en-US" sz="2600" b="1" kern="0" dirty="0">
                <a:solidFill>
                  <a:srgbClr val="FF0000"/>
                </a:solidFill>
              </a:rPr>
              <a:t> </a:t>
            </a:r>
            <a:r>
              <a:rPr lang="en-US" altLang="en-US" sz="2600" b="1" kern="0" dirty="0" err="1">
                <a:solidFill>
                  <a:srgbClr val="FF0000"/>
                </a:solidFill>
              </a:rPr>
              <a:t>tư</a:t>
            </a:r>
            <a:r>
              <a:rPr lang="en-US" altLang="en-US" sz="2600" b="1" kern="0" dirty="0">
                <a:solidFill>
                  <a:srgbClr val="FF0000"/>
                </a:solidFill>
              </a:rPr>
              <a:t>̣ </a:t>
            </a:r>
            <a:r>
              <a:rPr lang="en-US" altLang="en-US" sz="2600" b="1" kern="0" dirty="0" err="1">
                <a:solidFill>
                  <a:srgbClr val="FF0000"/>
                </a:solidFill>
              </a:rPr>
              <a:t>nhiên</a:t>
            </a:r>
            <a:r>
              <a:rPr lang="en-US" altLang="en-US" sz="2600" b="1" kern="0" dirty="0">
                <a:solidFill>
                  <a:srgbClr val="FF0000"/>
                </a:solidFill>
              </a:rPr>
              <a:t>, </a:t>
            </a:r>
            <a:r>
              <a:rPr lang="en-US" altLang="en-US" sz="2600" b="1" kern="0" dirty="0" err="1">
                <a:solidFill>
                  <a:srgbClr val="FF0000"/>
                </a:solidFill>
              </a:rPr>
              <a:t>của</a:t>
            </a:r>
            <a:r>
              <a:rPr lang="en-US" altLang="en-US" sz="2600" b="1" kern="0" dirty="0">
                <a:solidFill>
                  <a:srgbClr val="FF0000"/>
                </a:solidFill>
              </a:rPr>
              <a:t> </a:t>
            </a:r>
            <a:r>
              <a:rPr lang="en-US" altLang="en-US" sz="2600" b="1" kern="0" dirty="0" err="1">
                <a:solidFill>
                  <a:srgbClr val="FF0000"/>
                </a:solidFill>
              </a:rPr>
              <a:t>xa</a:t>
            </a:r>
            <a:r>
              <a:rPr lang="en-US" altLang="en-US" sz="2600" b="1" kern="0" dirty="0">
                <a:solidFill>
                  <a:srgbClr val="FF0000"/>
                </a:solidFill>
              </a:rPr>
              <a:t>̃ </a:t>
            </a:r>
            <a:r>
              <a:rPr lang="en-US" altLang="en-US" sz="2600" b="1" kern="0" dirty="0" err="1">
                <a:solidFill>
                  <a:srgbClr val="FF0000"/>
                </a:solidFill>
              </a:rPr>
              <a:t>hội</a:t>
            </a:r>
            <a:r>
              <a:rPr lang="en-US" altLang="en-US" sz="2600" b="1" kern="0" dirty="0">
                <a:solidFill>
                  <a:srgbClr val="FF0000"/>
                </a:solidFill>
              </a:rPr>
              <a:t> </a:t>
            </a:r>
            <a:r>
              <a:rPr lang="en-US" altLang="en-US" sz="2600" b="1" kern="0" dirty="0" err="1">
                <a:solidFill>
                  <a:srgbClr val="FF0000"/>
                </a:solidFill>
              </a:rPr>
              <a:t>loài</a:t>
            </a:r>
            <a:r>
              <a:rPr lang="en-US" altLang="en-US" sz="2600" b="1" kern="0" dirty="0">
                <a:solidFill>
                  <a:srgbClr val="FF0000"/>
                </a:solidFill>
              </a:rPr>
              <a:t> </a:t>
            </a:r>
            <a:r>
              <a:rPr lang="en-US" altLang="en-US" sz="2600" b="1" kern="0" dirty="0" err="1">
                <a:solidFill>
                  <a:srgbClr val="FF0000"/>
                </a:solidFill>
              </a:rPr>
              <a:t>người</a:t>
            </a:r>
            <a:r>
              <a:rPr lang="en-US" altLang="en-US" sz="2600" b="1" kern="0" dirty="0">
                <a:solidFill>
                  <a:srgbClr val="FF0000"/>
                </a:solidFill>
              </a:rPr>
              <a:t> </a:t>
            </a:r>
            <a:r>
              <a:rPr lang="en-US" altLang="en-US" sz="2600" b="1" kern="0" dirty="0" err="1">
                <a:solidFill>
                  <a:srgbClr val="FF0000"/>
                </a:solidFill>
              </a:rPr>
              <a:t>va</a:t>
            </a:r>
            <a:r>
              <a:rPr lang="en-US" altLang="en-US" sz="2600" b="1" kern="0" dirty="0">
                <a:solidFill>
                  <a:srgbClr val="FF0000"/>
                </a:solidFill>
              </a:rPr>
              <a:t>̀ </a:t>
            </a:r>
            <a:r>
              <a:rPr lang="en-US" altLang="en-US" sz="2600" b="1" kern="0" dirty="0" err="1">
                <a:solidFill>
                  <a:srgbClr val="FF0000"/>
                </a:solidFill>
              </a:rPr>
              <a:t>của</a:t>
            </a:r>
            <a:r>
              <a:rPr lang="en-US" altLang="en-US" sz="2600" b="1" kern="0" dirty="0">
                <a:solidFill>
                  <a:srgbClr val="FF0000"/>
                </a:solidFill>
              </a:rPr>
              <a:t> </a:t>
            </a:r>
            <a:r>
              <a:rPr lang="en-US" altLang="en-US" sz="2600" b="1" kern="0" dirty="0" err="1">
                <a:solidFill>
                  <a:srgbClr val="FF0000"/>
                </a:solidFill>
              </a:rPr>
              <a:t>tư</a:t>
            </a:r>
            <a:r>
              <a:rPr lang="en-US" altLang="en-US" sz="2600" b="1" kern="0" dirty="0">
                <a:solidFill>
                  <a:srgbClr val="FF0000"/>
                </a:solidFill>
              </a:rPr>
              <a:t> </a:t>
            </a:r>
            <a:r>
              <a:rPr lang="en-US" altLang="en-US" sz="2600" b="1" kern="0" dirty="0" err="1">
                <a:solidFill>
                  <a:srgbClr val="FF0000"/>
                </a:solidFill>
              </a:rPr>
              <a:t>duy</a:t>
            </a:r>
            <a:r>
              <a:rPr lang="en-US" altLang="en-US" sz="2600" kern="0" dirty="0">
                <a:solidFill>
                  <a:srgbClr val="FF0000"/>
                </a:solidFill>
              </a:rPr>
              <a:t>”</a:t>
            </a:r>
            <a:r>
              <a:rPr lang="vi-VN" altLang="en-US" sz="2600" kern="0" dirty="0"/>
              <a:t>.</a:t>
            </a:r>
          </a:p>
        </p:txBody>
      </p:sp>
      <p:sp>
        <p:nvSpPr>
          <p:cNvPr id="18" name="Rectangle 17"/>
          <p:cNvSpPr/>
          <p:nvPr/>
        </p:nvSpPr>
        <p:spPr>
          <a:xfrm>
            <a:off x="5049146" y="1253074"/>
            <a:ext cx="5465066" cy="523220"/>
          </a:xfrm>
          <a:prstGeom prst="rect">
            <a:avLst/>
          </a:prstGeom>
        </p:spPr>
        <p:txBody>
          <a:bodyPr wrap="square">
            <a:spAutoFit/>
          </a:bodyPr>
          <a:lstStyle/>
          <a:p>
            <a:pPr marL="457200" indent="-457200">
              <a:spcBef>
                <a:spcPct val="0"/>
              </a:spcBef>
              <a:buFont typeface="Wingdings" panose="05000000000000000000" pitchFamily="2" charset="2"/>
              <a:buChar char="q"/>
            </a:pPr>
            <a:r>
              <a:rPr lang="en-US" altLang="en-US" sz="2800" b="1" dirty="0" err="1">
                <a:solidFill>
                  <a:srgbClr val="3333CC"/>
                </a:solidFill>
                <a:latin typeface="Arial" panose="020B0604020202020204" pitchFamily="34" charset="0"/>
              </a:rPr>
              <a:t>Phép</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biện</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chứng</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duy</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vật</a:t>
            </a:r>
            <a:r>
              <a:rPr lang="en-US" altLang="en-US" sz="2800" b="1" dirty="0">
                <a:solidFill>
                  <a:srgbClr val="3333CC"/>
                </a:solidFill>
                <a:latin typeface="Arial" panose="020B0604020202020204" pitchFamily="34" charset="0"/>
              </a:rPr>
              <a:t> </a:t>
            </a:r>
          </a:p>
        </p:txBody>
      </p:sp>
      <p:pic>
        <p:nvPicPr>
          <p:cNvPr id="9"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42582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heel(1)">
                                      <p:cBhvr>
                                        <p:cTn id="7" dur="2000"/>
                                        <p:tgtEl>
                                          <p:spTgt spid="15"/>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circle(in)">
                                      <p:cBhvr>
                                        <p:cTn id="10" dur="2000"/>
                                        <p:tgtEl>
                                          <p:spTgt spid="16"/>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17">
                                            <p:bg/>
                                          </p:spTgt>
                                        </p:tgtEl>
                                        <p:attrNameLst>
                                          <p:attrName>style.visibility</p:attrName>
                                        </p:attrNameLst>
                                      </p:cBhvr>
                                      <p:to>
                                        <p:strVal val="visible"/>
                                      </p:to>
                                    </p:set>
                                    <p:animEffect transition="in" filter="circle(in)">
                                      <p:cBhvr>
                                        <p:cTn id="13" dur="2000"/>
                                        <p:tgtEl>
                                          <p:spTgt spid="17">
                                            <p:bg/>
                                          </p:spTgt>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17">
                                            <p:txEl>
                                              <p:pRg st="0" end="0"/>
                                            </p:txEl>
                                          </p:spTgt>
                                        </p:tgtEl>
                                        <p:attrNameLst>
                                          <p:attrName>style.visibility</p:attrName>
                                        </p:attrNameLst>
                                      </p:cBhvr>
                                      <p:to>
                                        <p:strVal val="visible"/>
                                      </p:to>
                                    </p:set>
                                    <p:animEffect transition="in" filter="circle(in)">
                                      <p:cBhvr>
                                        <p:cTn id="16" dur="2000"/>
                                        <p:tgtEl>
                                          <p:spTgt spid="17">
                                            <p:txEl>
                                              <p:pRg st="0" end="0"/>
                                            </p:txEl>
                                          </p:spTgt>
                                        </p:tgtEl>
                                      </p:cBhvr>
                                    </p:animEffect>
                                  </p:childTnLst>
                                </p:cTn>
                              </p:par>
                              <p:par>
                                <p:cTn id="17" presetID="6" presetClass="entr" presetSubtype="16" fill="hold" grpId="0" nodeType="withEffect">
                                  <p:stCondLst>
                                    <p:cond delay="0"/>
                                  </p:stCondLst>
                                  <p:childTnLst>
                                    <p:set>
                                      <p:cBhvr>
                                        <p:cTn id="18" dur="1" fill="hold">
                                          <p:stCondLst>
                                            <p:cond delay="0"/>
                                          </p:stCondLst>
                                        </p:cTn>
                                        <p:tgtEl>
                                          <p:spTgt spid="17">
                                            <p:txEl>
                                              <p:pRg st="1" end="1"/>
                                            </p:txEl>
                                          </p:spTgt>
                                        </p:tgtEl>
                                        <p:attrNameLst>
                                          <p:attrName>style.visibility</p:attrName>
                                        </p:attrNameLst>
                                      </p:cBhvr>
                                      <p:to>
                                        <p:strVal val="visible"/>
                                      </p:to>
                                    </p:set>
                                    <p:animEffect transition="in" filter="circle(in)">
                                      <p:cBhvr>
                                        <p:cTn id="19" dur="2000"/>
                                        <p:tgtEl>
                                          <p:spTgt spid="17">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build="p"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95650"/>
            <a:ext cx="6343650" cy="3562350"/>
          </a:xfrm>
          <a:prstGeom prst="rect">
            <a:avLst/>
          </a:prstGeom>
        </p:spPr>
      </p:pic>
      <p:grpSp>
        <p:nvGrpSpPr>
          <p:cNvPr id="3" name="Group 9"/>
          <p:cNvGrpSpPr>
            <a:grpSpLocks/>
          </p:cNvGrpSpPr>
          <p:nvPr/>
        </p:nvGrpSpPr>
        <p:grpSpPr bwMode="auto">
          <a:xfrm>
            <a:off x="3303533" y="2452959"/>
            <a:ext cx="3048000" cy="4277727"/>
            <a:chOff x="720" y="624"/>
            <a:chExt cx="1579" cy="2851"/>
          </a:xfrm>
        </p:grpSpPr>
        <p:pic>
          <p:nvPicPr>
            <p:cNvPr id="4" name="Picture 7" descr="leni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0" y="624"/>
              <a:ext cx="1579" cy="2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8"/>
            <p:cNvSpPr>
              <a:spLocks noChangeArrowheads="1"/>
            </p:cNvSpPr>
            <p:nvPr/>
          </p:nvSpPr>
          <p:spPr bwMode="auto">
            <a:xfrm>
              <a:off x="1014" y="2928"/>
              <a:ext cx="703" cy="5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3200" b="1">
                  <a:solidFill>
                    <a:schemeClr val="tx1"/>
                  </a:solidFill>
                  <a:latin typeface="Arial" pitchFamily="34" charset="0"/>
                  <a:ea typeface="SimSun" pitchFamily="2" charset="-122"/>
                </a:defRPr>
              </a:lvl1pPr>
              <a:lvl2pPr marL="742950" indent="-285750" eaLnBrk="0" hangingPunct="0">
                <a:defRPr kumimoji="1" sz="3200" b="1">
                  <a:solidFill>
                    <a:schemeClr val="tx1"/>
                  </a:solidFill>
                  <a:latin typeface="Arial" pitchFamily="34" charset="0"/>
                  <a:ea typeface="SimSun" pitchFamily="2" charset="-122"/>
                </a:defRPr>
              </a:lvl2pPr>
              <a:lvl3pPr marL="1143000" indent="-228600" eaLnBrk="0" hangingPunct="0">
                <a:defRPr kumimoji="1" sz="3200" b="1">
                  <a:solidFill>
                    <a:schemeClr val="tx1"/>
                  </a:solidFill>
                  <a:latin typeface="Arial" pitchFamily="34" charset="0"/>
                  <a:ea typeface="SimSun" pitchFamily="2" charset="-122"/>
                </a:defRPr>
              </a:lvl3pPr>
              <a:lvl4pPr marL="1600200" indent="-228600" eaLnBrk="0" hangingPunct="0">
                <a:defRPr kumimoji="1" sz="3200" b="1">
                  <a:solidFill>
                    <a:schemeClr val="tx1"/>
                  </a:solidFill>
                  <a:latin typeface="Arial" pitchFamily="34" charset="0"/>
                  <a:ea typeface="SimSun" pitchFamily="2" charset="-122"/>
                </a:defRPr>
              </a:lvl4pPr>
              <a:lvl5pPr marL="2057400" indent="-228600" eaLnBrk="0" hangingPunct="0">
                <a:defRPr kumimoji="1" sz="3200" b="1">
                  <a:solidFill>
                    <a:schemeClr val="tx1"/>
                  </a:solidFill>
                  <a:latin typeface="Arial" pitchFamily="34" charset="0"/>
                  <a:ea typeface="SimSun" pitchFamily="2" charset="-122"/>
                </a:defRPr>
              </a:lvl5pPr>
              <a:lvl6pPr marL="25146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6pPr>
              <a:lvl7pPr marL="29718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7pPr>
              <a:lvl8pPr marL="34290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8pPr>
              <a:lvl9pPr marL="38862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9pPr>
            </a:lstStyle>
            <a:p>
              <a:pPr algn="ctr" eaLnBrk="1" hangingPunct="1">
                <a:spcBef>
                  <a:spcPct val="20000"/>
                </a:spcBef>
                <a:defRPr/>
              </a:pPr>
              <a:r>
                <a:rPr lang="en-US" altLang="en-US" sz="2400" dirty="0" err="1">
                  <a:latin typeface="+mn-lt"/>
                </a:rPr>
                <a:t>V.I.Lênin</a:t>
              </a:r>
              <a:endParaRPr lang="en-US" altLang="en-US" sz="2400" dirty="0">
                <a:latin typeface="+mn-lt"/>
              </a:endParaRPr>
            </a:p>
            <a:p>
              <a:pPr eaLnBrk="1" hangingPunct="1">
                <a:spcBef>
                  <a:spcPct val="20000"/>
                </a:spcBef>
                <a:defRPr/>
              </a:pPr>
              <a:r>
                <a:rPr lang="en-US" altLang="en-US" sz="2400" dirty="0">
                  <a:latin typeface="+mn-lt"/>
                </a:rPr>
                <a:t>(1870-1924)</a:t>
              </a:r>
            </a:p>
          </p:txBody>
        </p:sp>
      </p:grpSp>
      <p:sp>
        <p:nvSpPr>
          <p:cNvPr id="6" name="Rectangle 6"/>
          <p:cNvSpPr txBox="1">
            <a:spLocks noChangeArrowheads="1"/>
          </p:cNvSpPr>
          <p:nvPr/>
        </p:nvSpPr>
        <p:spPr>
          <a:xfrm>
            <a:off x="6445755" y="2463217"/>
            <a:ext cx="5181600" cy="3456992"/>
          </a:xfrm>
          <a:prstGeom prst="rect">
            <a:avLst/>
          </a:prstGeom>
          <a:ln>
            <a:solidFill>
              <a:srgbClr val="00FF00"/>
            </a:solid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just"/>
            <a:r>
              <a:rPr lang="en-US" altLang="en-US" sz="3200" kern="0" dirty="0"/>
              <a:t>  “ </a:t>
            </a:r>
            <a:r>
              <a:rPr lang="en-US" altLang="en-US" sz="2400" kern="0" dirty="0" err="1"/>
              <a:t>Phép</a:t>
            </a:r>
            <a:r>
              <a:rPr lang="en-US" altLang="en-US" sz="2400" kern="0" dirty="0"/>
              <a:t> </a:t>
            </a:r>
            <a:r>
              <a:rPr lang="en-US" altLang="en-US" sz="2400" kern="0" dirty="0" err="1"/>
              <a:t>biện</a:t>
            </a:r>
            <a:r>
              <a:rPr lang="en-US" altLang="en-US" sz="2400" kern="0" dirty="0"/>
              <a:t> </a:t>
            </a:r>
            <a:r>
              <a:rPr lang="en-US" altLang="en-US" sz="2400" kern="0" dirty="0" err="1"/>
              <a:t>chứng</a:t>
            </a:r>
            <a:r>
              <a:rPr lang="en-US" altLang="en-US" sz="2400" kern="0" dirty="0"/>
              <a:t>, </a:t>
            </a:r>
            <a:r>
              <a:rPr lang="en-US" altLang="en-US" sz="2400" kern="0" dirty="0" err="1"/>
              <a:t>tức</a:t>
            </a:r>
            <a:r>
              <a:rPr lang="en-US" altLang="en-US" sz="2400" kern="0" dirty="0"/>
              <a:t> </a:t>
            </a:r>
            <a:r>
              <a:rPr lang="en-US" altLang="en-US" sz="2400" kern="0" dirty="0" err="1"/>
              <a:t>là</a:t>
            </a:r>
            <a:r>
              <a:rPr lang="en-US" altLang="en-US" sz="2400" kern="0" dirty="0"/>
              <a:t> </a:t>
            </a:r>
            <a:r>
              <a:rPr lang="en-US" altLang="en-US" sz="2400" b="1" kern="0" dirty="0" err="1">
                <a:solidFill>
                  <a:srgbClr val="FF0000"/>
                </a:solidFill>
              </a:rPr>
              <a:t>học</a:t>
            </a:r>
            <a:r>
              <a:rPr lang="en-US" altLang="en-US" sz="2400" b="1" kern="0" dirty="0">
                <a:solidFill>
                  <a:srgbClr val="FF0000"/>
                </a:solidFill>
              </a:rPr>
              <a:t> </a:t>
            </a:r>
            <a:r>
              <a:rPr lang="en-US" altLang="en-US" sz="2400" b="1" kern="0" dirty="0" err="1">
                <a:solidFill>
                  <a:srgbClr val="FF0000"/>
                </a:solidFill>
              </a:rPr>
              <a:t>thuyết</a:t>
            </a:r>
            <a:r>
              <a:rPr lang="en-US" altLang="en-US" sz="2400" b="1" kern="0" dirty="0">
                <a:solidFill>
                  <a:srgbClr val="FF0000"/>
                </a:solidFill>
              </a:rPr>
              <a:t> </a:t>
            </a:r>
            <a:r>
              <a:rPr lang="en-US" altLang="en-US" sz="2400" b="1" kern="0" dirty="0" err="1">
                <a:solidFill>
                  <a:srgbClr val="FF0000"/>
                </a:solidFill>
              </a:rPr>
              <a:t>về</a:t>
            </a:r>
            <a:r>
              <a:rPr lang="en-US" altLang="en-US" sz="2400" b="1" kern="0" dirty="0">
                <a:solidFill>
                  <a:srgbClr val="FF0000"/>
                </a:solidFill>
              </a:rPr>
              <a:t> </a:t>
            </a:r>
            <a:r>
              <a:rPr lang="en-US" altLang="en-US" sz="2400" b="1" kern="0" dirty="0" err="1">
                <a:solidFill>
                  <a:srgbClr val="FF0000"/>
                </a:solidFill>
              </a:rPr>
              <a:t>sự</a:t>
            </a:r>
            <a:r>
              <a:rPr lang="en-US" altLang="en-US" sz="2400" b="1" kern="0" dirty="0">
                <a:solidFill>
                  <a:srgbClr val="FF0000"/>
                </a:solidFill>
              </a:rPr>
              <a:t> </a:t>
            </a:r>
            <a:r>
              <a:rPr lang="en-US" altLang="en-US" sz="2400" b="1" kern="0" dirty="0" err="1">
                <a:solidFill>
                  <a:srgbClr val="FF0000"/>
                </a:solidFill>
              </a:rPr>
              <a:t>phát</a:t>
            </a:r>
            <a:r>
              <a:rPr lang="en-US" altLang="en-US" sz="2400" b="1" kern="0" dirty="0">
                <a:solidFill>
                  <a:srgbClr val="FF0000"/>
                </a:solidFill>
              </a:rPr>
              <a:t> </a:t>
            </a:r>
            <a:r>
              <a:rPr lang="en-US" altLang="en-US" sz="2400" b="1" kern="0" dirty="0" err="1">
                <a:solidFill>
                  <a:srgbClr val="FF0000"/>
                </a:solidFill>
              </a:rPr>
              <a:t>triển</a:t>
            </a:r>
            <a:r>
              <a:rPr lang="en-US" altLang="en-US" sz="2400" kern="0" dirty="0"/>
              <a:t>, </a:t>
            </a:r>
            <a:r>
              <a:rPr lang="en-US" altLang="en-US" sz="2400" kern="0" dirty="0" err="1"/>
              <a:t>dưới</a:t>
            </a:r>
            <a:r>
              <a:rPr lang="en-US" altLang="en-US" sz="2400" kern="0" dirty="0"/>
              <a:t> </a:t>
            </a:r>
            <a:r>
              <a:rPr lang="en-US" altLang="en-US" sz="2400" kern="0" dirty="0" err="1"/>
              <a:t>hình</a:t>
            </a:r>
            <a:r>
              <a:rPr lang="en-US" altLang="en-US" sz="2400" kern="0" dirty="0"/>
              <a:t> </a:t>
            </a:r>
            <a:r>
              <a:rPr lang="en-US" altLang="en-US" sz="2400" kern="0" dirty="0" err="1"/>
              <a:t>thức</a:t>
            </a:r>
            <a:r>
              <a:rPr lang="en-US" altLang="en-US" sz="2400" kern="0" dirty="0"/>
              <a:t> </a:t>
            </a:r>
            <a:r>
              <a:rPr lang="en-US" altLang="en-US" sz="2400" kern="0" dirty="0" err="1"/>
              <a:t>hoàn</a:t>
            </a:r>
            <a:r>
              <a:rPr lang="en-US" altLang="en-US" sz="2400" kern="0" dirty="0"/>
              <a:t> </a:t>
            </a:r>
            <a:r>
              <a:rPr lang="en-US" altLang="en-US" sz="2400" kern="0" dirty="0" err="1"/>
              <a:t>bị</a:t>
            </a:r>
            <a:r>
              <a:rPr lang="en-US" altLang="en-US" sz="2400" kern="0" dirty="0"/>
              <a:t> </a:t>
            </a:r>
            <a:r>
              <a:rPr lang="en-US" altLang="en-US" sz="2400" kern="0" dirty="0" err="1"/>
              <a:t>nhất</a:t>
            </a:r>
            <a:r>
              <a:rPr lang="en-US" altLang="en-US" sz="2400" kern="0" dirty="0"/>
              <a:t>, </a:t>
            </a:r>
            <a:r>
              <a:rPr lang="en-US" altLang="en-US" sz="2400" kern="0" dirty="0" err="1"/>
              <a:t>sâu</a:t>
            </a:r>
            <a:r>
              <a:rPr lang="en-US" altLang="en-US" sz="2400" kern="0" dirty="0"/>
              <a:t> </a:t>
            </a:r>
            <a:r>
              <a:rPr lang="en-US" altLang="en-US" sz="2400" kern="0" dirty="0" err="1"/>
              <a:t>sắc</a:t>
            </a:r>
            <a:r>
              <a:rPr lang="en-US" altLang="en-US" sz="2400" kern="0" dirty="0"/>
              <a:t> </a:t>
            </a:r>
            <a:r>
              <a:rPr lang="en-US" altLang="en-US" sz="2400" kern="0" dirty="0" err="1"/>
              <a:t>nhất</a:t>
            </a:r>
            <a:r>
              <a:rPr lang="en-US" altLang="en-US" sz="2400" kern="0" dirty="0"/>
              <a:t> </a:t>
            </a:r>
            <a:r>
              <a:rPr lang="en-US" altLang="en-US" sz="2400" kern="0" dirty="0" err="1"/>
              <a:t>và</a:t>
            </a:r>
            <a:r>
              <a:rPr lang="en-US" altLang="en-US" sz="2400" kern="0" dirty="0"/>
              <a:t> </a:t>
            </a:r>
            <a:r>
              <a:rPr lang="en-US" altLang="en-US" sz="2400" kern="0" dirty="0" err="1"/>
              <a:t>không</a:t>
            </a:r>
            <a:r>
              <a:rPr lang="en-US" altLang="en-US" sz="2400" kern="0" dirty="0"/>
              <a:t> </a:t>
            </a:r>
            <a:r>
              <a:rPr lang="en-US" altLang="en-US" sz="2400" kern="0" dirty="0" err="1"/>
              <a:t>phiến</a:t>
            </a:r>
            <a:r>
              <a:rPr lang="en-US" altLang="en-US" sz="2400" kern="0" dirty="0"/>
              <a:t> </a:t>
            </a:r>
            <a:r>
              <a:rPr lang="en-US" altLang="en-US" sz="2400" kern="0" dirty="0" err="1"/>
              <a:t>diện</a:t>
            </a:r>
            <a:r>
              <a:rPr lang="en-US" altLang="en-US" sz="2400" kern="0" dirty="0"/>
              <a:t>, </a:t>
            </a:r>
            <a:r>
              <a:rPr lang="en-US" altLang="en-US" sz="2400" b="1" kern="0" dirty="0" err="1">
                <a:solidFill>
                  <a:srgbClr val="00B0F0"/>
                </a:solidFill>
              </a:rPr>
              <a:t>học</a:t>
            </a:r>
            <a:r>
              <a:rPr lang="en-US" altLang="en-US" sz="2400" b="1" kern="0" dirty="0">
                <a:solidFill>
                  <a:srgbClr val="00B0F0"/>
                </a:solidFill>
              </a:rPr>
              <a:t> </a:t>
            </a:r>
            <a:r>
              <a:rPr lang="en-US" altLang="en-US" sz="2400" b="1" kern="0" dirty="0" err="1">
                <a:solidFill>
                  <a:srgbClr val="00B0F0"/>
                </a:solidFill>
              </a:rPr>
              <a:t>thuyết</a:t>
            </a:r>
            <a:r>
              <a:rPr lang="en-US" altLang="en-US" sz="2400" b="1" kern="0" dirty="0">
                <a:solidFill>
                  <a:srgbClr val="00B0F0"/>
                </a:solidFill>
              </a:rPr>
              <a:t> </a:t>
            </a:r>
            <a:r>
              <a:rPr lang="en-US" altLang="en-US" sz="2400" b="1" kern="0" dirty="0" err="1">
                <a:solidFill>
                  <a:srgbClr val="00B0F0"/>
                </a:solidFill>
              </a:rPr>
              <a:t>về</a:t>
            </a:r>
            <a:r>
              <a:rPr lang="en-US" altLang="en-US" sz="2400" b="1" kern="0" dirty="0">
                <a:solidFill>
                  <a:srgbClr val="00B0F0"/>
                </a:solidFill>
              </a:rPr>
              <a:t> </a:t>
            </a:r>
            <a:r>
              <a:rPr lang="en-US" altLang="en-US" sz="2400" b="1" kern="0" dirty="0" err="1">
                <a:solidFill>
                  <a:srgbClr val="00B0F0"/>
                </a:solidFill>
              </a:rPr>
              <a:t>tính</a:t>
            </a:r>
            <a:r>
              <a:rPr lang="en-US" altLang="en-US" sz="2400" b="1" kern="0" dirty="0">
                <a:solidFill>
                  <a:srgbClr val="00B0F0"/>
                </a:solidFill>
              </a:rPr>
              <a:t> </a:t>
            </a:r>
            <a:r>
              <a:rPr lang="en-US" altLang="en-US" sz="2400" b="1" kern="0" dirty="0" err="1">
                <a:solidFill>
                  <a:srgbClr val="00B0F0"/>
                </a:solidFill>
              </a:rPr>
              <a:t>tương</a:t>
            </a:r>
            <a:r>
              <a:rPr lang="en-US" altLang="en-US" sz="2400" b="1" kern="0" dirty="0">
                <a:solidFill>
                  <a:srgbClr val="00B0F0"/>
                </a:solidFill>
              </a:rPr>
              <a:t> </a:t>
            </a:r>
            <a:r>
              <a:rPr lang="en-US" altLang="en-US" sz="2400" b="1" kern="0" dirty="0" err="1">
                <a:solidFill>
                  <a:srgbClr val="00B0F0"/>
                </a:solidFill>
              </a:rPr>
              <a:t>đối</a:t>
            </a:r>
            <a:r>
              <a:rPr lang="en-US" altLang="en-US" sz="2400" b="1" kern="0" dirty="0">
                <a:solidFill>
                  <a:srgbClr val="00B0F0"/>
                </a:solidFill>
              </a:rPr>
              <a:t> </a:t>
            </a:r>
            <a:r>
              <a:rPr lang="en-US" altLang="en-US" sz="2400" b="1" kern="0" dirty="0" err="1">
                <a:solidFill>
                  <a:srgbClr val="00B0F0"/>
                </a:solidFill>
              </a:rPr>
              <a:t>của</a:t>
            </a:r>
            <a:r>
              <a:rPr lang="en-US" altLang="en-US" sz="2400" b="1" kern="0" dirty="0">
                <a:solidFill>
                  <a:srgbClr val="00B0F0"/>
                </a:solidFill>
              </a:rPr>
              <a:t> </a:t>
            </a:r>
            <a:r>
              <a:rPr lang="en-US" altLang="en-US" sz="2400" b="1" kern="0" dirty="0" err="1">
                <a:solidFill>
                  <a:srgbClr val="00B0F0"/>
                </a:solidFill>
              </a:rPr>
              <a:t>nhận</a:t>
            </a:r>
            <a:r>
              <a:rPr lang="en-US" altLang="en-US" sz="2400" b="1" kern="0" dirty="0">
                <a:solidFill>
                  <a:srgbClr val="00B0F0"/>
                </a:solidFill>
              </a:rPr>
              <a:t> </a:t>
            </a:r>
            <a:r>
              <a:rPr lang="en-US" altLang="en-US" sz="2400" b="1" kern="0" dirty="0" err="1">
                <a:solidFill>
                  <a:srgbClr val="00B0F0"/>
                </a:solidFill>
              </a:rPr>
              <a:t>thức</a:t>
            </a:r>
            <a:r>
              <a:rPr lang="en-US" altLang="en-US" sz="2400" b="1" kern="0" dirty="0">
                <a:solidFill>
                  <a:srgbClr val="00B0F0"/>
                </a:solidFill>
              </a:rPr>
              <a:t> </a:t>
            </a:r>
            <a:r>
              <a:rPr lang="en-US" altLang="en-US" sz="2400" b="1" kern="0" dirty="0" err="1">
                <a:solidFill>
                  <a:srgbClr val="00B0F0"/>
                </a:solidFill>
              </a:rPr>
              <a:t>của</a:t>
            </a:r>
            <a:r>
              <a:rPr lang="en-US" altLang="en-US" sz="2400" b="1" kern="0" dirty="0">
                <a:solidFill>
                  <a:srgbClr val="00B0F0"/>
                </a:solidFill>
              </a:rPr>
              <a:t> con </a:t>
            </a:r>
            <a:r>
              <a:rPr lang="en-US" altLang="en-US" sz="2400" b="1" kern="0" dirty="0" err="1">
                <a:solidFill>
                  <a:srgbClr val="00B0F0"/>
                </a:solidFill>
              </a:rPr>
              <a:t>người</a:t>
            </a:r>
            <a:r>
              <a:rPr lang="en-US" altLang="en-US" sz="2400" kern="0" dirty="0"/>
              <a:t>, </a:t>
            </a:r>
            <a:r>
              <a:rPr lang="en-US" altLang="en-US" sz="2400" kern="0" dirty="0" err="1"/>
              <a:t>nhận</a:t>
            </a:r>
            <a:r>
              <a:rPr lang="en-US" altLang="en-US" sz="2400" kern="0" dirty="0"/>
              <a:t> </a:t>
            </a:r>
            <a:r>
              <a:rPr lang="en-US" altLang="en-US" sz="2400" kern="0" dirty="0" err="1"/>
              <a:t>thức</a:t>
            </a:r>
            <a:r>
              <a:rPr lang="en-US" altLang="en-US" sz="2400" kern="0" dirty="0"/>
              <a:t> </a:t>
            </a:r>
            <a:r>
              <a:rPr lang="en-US" altLang="en-US" sz="2400" kern="0" dirty="0" err="1"/>
              <a:t>này</a:t>
            </a:r>
            <a:r>
              <a:rPr lang="en-US" altLang="en-US" sz="2400" kern="0" dirty="0"/>
              <a:t> </a:t>
            </a:r>
            <a:r>
              <a:rPr lang="en-US" altLang="en-US" sz="2400" kern="0" dirty="0" err="1"/>
              <a:t>phản</a:t>
            </a:r>
            <a:r>
              <a:rPr lang="en-US" altLang="en-US" sz="2400" kern="0" dirty="0"/>
              <a:t> </a:t>
            </a:r>
            <a:r>
              <a:rPr lang="en-US" altLang="en-US" sz="2400" kern="0" dirty="0" err="1"/>
              <a:t>ánh</a:t>
            </a:r>
            <a:r>
              <a:rPr lang="en-US" altLang="en-US" sz="2400" kern="0" dirty="0"/>
              <a:t> </a:t>
            </a:r>
            <a:r>
              <a:rPr lang="en-US" altLang="en-US" sz="2400" kern="0" dirty="0" err="1"/>
              <a:t>vật</a:t>
            </a:r>
            <a:r>
              <a:rPr lang="en-US" altLang="en-US" sz="2400" kern="0" dirty="0"/>
              <a:t> </a:t>
            </a:r>
            <a:r>
              <a:rPr lang="en-US" altLang="en-US" sz="2400" kern="0" dirty="0" err="1"/>
              <a:t>chất</a:t>
            </a:r>
            <a:r>
              <a:rPr lang="en-US" altLang="en-US" sz="2400" kern="0" dirty="0"/>
              <a:t> </a:t>
            </a:r>
            <a:r>
              <a:rPr lang="en-US" altLang="en-US" sz="2400" kern="0" dirty="0" err="1"/>
              <a:t>luôn</a:t>
            </a:r>
            <a:r>
              <a:rPr lang="en-US" altLang="en-US" sz="2400" kern="0" dirty="0"/>
              <a:t> </a:t>
            </a:r>
            <a:r>
              <a:rPr lang="en-US" altLang="en-US" sz="2400" kern="0" dirty="0" err="1"/>
              <a:t>phát</a:t>
            </a:r>
            <a:r>
              <a:rPr lang="en-US" altLang="en-US" sz="2400" kern="0" dirty="0"/>
              <a:t> </a:t>
            </a:r>
            <a:r>
              <a:rPr lang="en-US" altLang="en-US" sz="2400" kern="0" dirty="0" err="1"/>
              <a:t>triển</a:t>
            </a:r>
            <a:r>
              <a:rPr lang="en-US" altLang="en-US" sz="2400" kern="0" dirty="0"/>
              <a:t> </a:t>
            </a:r>
            <a:r>
              <a:rPr lang="en-US" altLang="en-US" sz="2400" kern="0" dirty="0" err="1"/>
              <a:t>không</a:t>
            </a:r>
            <a:r>
              <a:rPr lang="en-US" altLang="en-US" sz="2400" kern="0" dirty="0"/>
              <a:t> </a:t>
            </a:r>
            <a:r>
              <a:rPr lang="en-US" altLang="en-US" sz="2400" kern="0" dirty="0" err="1"/>
              <a:t>ngừng</a:t>
            </a:r>
            <a:r>
              <a:rPr lang="en-US" altLang="en-US" sz="2400" kern="0" dirty="0"/>
              <a:t>”. </a:t>
            </a:r>
          </a:p>
        </p:txBody>
      </p:sp>
      <p:sp>
        <p:nvSpPr>
          <p:cNvPr id="7" name="Rectangle 6"/>
          <p:cNvSpPr/>
          <p:nvPr/>
        </p:nvSpPr>
        <p:spPr>
          <a:xfrm>
            <a:off x="7924800" y="4191713"/>
            <a:ext cx="2305631" cy="400110"/>
          </a:xfrm>
          <a:prstGeom prst="rect">
            <a:avLst/>
          </a:prstGeom>
        </p:spPr>
        <p:txBody>
          <a:bodyPr wrap="none">
            <a:spAutoFit/>
          </a:bodyPr>
          <a:lstStyle/>
          <a:p>
            <a:pPr algn="just">
              <a:defRPr/>
            </a:pPr>
            <a:r>
              <a:rPr lang="en-US" sz="2000" i="1" dirty="0" err="1">
                <a:solidFill>
                  <a:srgbClr val="FF0000"/>
                </a:solidFill>
              </a:rPr>
              <a:t>V.I.Lênin</a:t>
            </a:r>
            <a:r>
              <a:rPr lang="en-US" sz="2000" i="1" dirty="0">
                <a:solidFill>
                  <a:srgbClr val="FF0000"/>
                </a:solidFill>
              </a:rPr>
              <a:t>: </a:t>
            </a:r>
            <a:r>
              <a:rPr lang="en-US" sz="2000" i="1" dirty="0" err="1">
                <a:solidFill>
                  <a:srgbClr val="FF0000"/>
                </a:solidFill>
              </a:rPr>
              <a:t>Toàn</a:t>
            </a:r>
            <a:r>
              <a:rPr lang="en-US" sz="2000" i="1" dirty="0">
                <a:solidFill>
                  <a:srgbClr val="FF0000"/>
                </a:solidFill>
              </a:rPr>
              <a:t> </a:t>
            </a:r>
            <a:r>
              <a:rPr lang="en-US" sz="2000" i="1" dirty="0" err="1">
                <a:solidFill>
                  <a:srgbClr val="FF0000"/>
                </a:solidFill>
              </a:rPr>
              <a:t>tập</a:t>
            </a:r>
            <a:endParaRPr lang="en-US" sz="2000" i="1" dirty="0">
              <a:solidFill>
                <a:srgbClr val="FF0000"/>
              </a:solidFill>
            </a:endParaRPr>
          </a:p>
        </p:txBody>
      </p:sp>
      <p:sp>
        <p:nvSpPr>
          <p:cNvPr id="8" name="Rectangle 7"/>
          <p:cNvSpPr/>
          <p:nvPr/>
        </p:nvSpPr>
        <p:spPr>
          <a:xfrm>
            <a:off x="4165037" y="1491722"/>
            <a:ext cx="5465066" cy="523220"/>
          </a:xfrm>
          <a:prstGeom prst="rect">
            <a:avLst/>
          </a:prstGeom>
        </p:spPr>
        <p:txBody>
          <a:bodyPr wrap="square">
            <a:spAutoFit/>
          </a:bodyPr>
          <a:lstStyle/>
          <a:p>
            <a:pPr marL="457200" indent="-457200">
              <a:spcBef>
                <a:spcPct val="0"/>
              </a:spcBef>
              <a:buFont typeface="Wingdings" panose="05000000000000000000" pitchFamily="2" charset="2"/>
              <a:buChar char="q"/>
            </a:pPr>
            <a:r>
              <a:rPr lang="en-US" altLang="en-US" sz="2800" b="1" dirty="0" err="1">
                <a:solidFill>
                  <a:srgbClr val="3333CC"/>
                </a:solidFill>
                <a:latin typeface="Arial" panose="020B0604020202020204" pitchFamily="34" charset="0"/>
              </a:rPr>
              <a:t>Phép</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biện</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chứng</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duy</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vật</a:t>
            </a:r>
            <a:r>
              <a:rPr lang="en-US" altLang="en-US" sz="2800" b="1" dirty="0">
                <a:solidFill>
                  <a:srgbClr val="3333CC"/>
                </a:solidFill>
                <a:latin typeface="Arial" panose="020B0604020202020204" pitchFamily="34" charset="0"/>
              </a:rPr>
              <a:t> </a:t>
            </a:r>
          </a:p>
        </p:txBody>
      </p:sp>
      <p:sp>
        <p:nvSpPr>
          <p:cNvPr id="9" name="Rectangle 8"/>
          <p:cNvSpPr/>
          <p:nvPr/>
        </p:nvSpPr>
        <p:spPr>
          <a:xfrm>
            <a:off x="4536427" y="1991294"/>
            <a:ext cx="6400800" cy="461665"/>
          </a:xfrm>
          <a:prstGeom prst="rect">
            <a:avLst/>
          </a:prstGeom>
        </p:spPr>
        <p:txBody>
          <a:bodyPr wrap="square">
            <a:spAutoFit/>
          </a:bodyPr>
          <a:lstStyle/>
          <a:p>
            <a:pPr marL="457200" indent="-457200" algn="ctr">
              <a:spcBef>
                <a:spcPct val="0"/>
              </a:spcBef>
              <a:buFont typeface="Wingdings" panose="05000000000000000000" pitchFamily="2" charset="2"/>
              <a:buChar char="§"/>
            </a:pPr>
            <a:r>
              <a:rPr lang="en-US" altLang="en-US" sz="2400" b="1" i="1" dirty="0">
                <a:solidFill>
                  <a:srgbClr val="990000"/>
                </a:solidFill>
                <a:latin typeface="Arial" panose="020B0604020202020204" pitchFamily="34" charset="0"/>
              </a:rPr>
              <a:t> </a:t>
            </a:r>
            <a:r>
              <a:rPr lang="en-US" altLang="en-US" sz="2400" b="1" dirty="0" err="1">
                <a:solidFill>
                  <a:srgbClr val="990000"/>
                </a:solidFill>
                <a:latin typeface="Arial" panose="020B0604020202020204" pitchFamily="34" charset="0"/>
              </a:rPr>
              <a:t>Khái</a:t>
            </a:r>
            <a:r>
              <a:rPr lang="en-US" altLang="en-US" sz="2400" b="1" dirty="0">
                <a:solidFill>
                  <a:srgbClr val="990000"/>
                </a:solidFill>
                <a:latin typeface="Arial" panose="020B0604020202020204" pitchFamily="34" charset="0"/>
              </a:rPr>
              <a:t> </a:t>
            </a:r>
            <a:r>
              <a:rPr lang="en-US" altLang="en-US" sz="2400" b="1" dirty="0" err="1">
                <a:solidFill>
                  <a:srgbClr val="990000"/>
                </a:solidFill>
                <a:latin typeface="Arial" panose="020B0604020202020204" pitchFamily="34" charset="0"/>
              </a:rPr>
              <a:t>niệm</a:t>
            </a:r>
            <a:r>
              <a:rPr lang="en-US" altLang="en-US" sz="2400" b="1" dirty="0">
                <a:solidFill>
                  <a:srgbClr val="990000"/>
                </a:solidFill>
                <a:latin typeface="Arial" panose="020B0604020202020204" pitchFamily="34" charset="0"/>
              </a:rPr>
              <a:t> </a:t>
            </a:r>
          </a:p>
        </p:txBody>
      </p:sp>
      <p:pic>
        <p:nvPicPr>
          <p:cNvPr id="1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70329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bg/>
                                          </p:spTgt>
                                        </p:tgtEl>
                                        <p:attrNameLst>
                                          <p:attrName>style.visibility</p:attrName>
                                        </p:attrNameLst>
                                      </p:cBhvr>
                                      <p:to>
                                        <p:strVal val="visible"/>
                                      </p:to>
                                    </p:set>
                                    <p:animEffect transition="in" filter="fade">
                                      <p:cBhvr>
                                        <p:cTn id="10" dur="500"/>
                                        <p:tgtEl>
                                          <p:spTgt spid="6">
                                            <p:bg/>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xEl>
                                              <p:pRg st="0" end="0"/>
                                            </p:txEl>
                                          </p:spTgt>
                                        </p:tgtEl>
                                        <p:attrNameLst>
                                          <p:attrName>style.visibility</p:attrName>
                                        </p:attrNameLst>
                                      </p:cBhvr>
                                      <p:to>
                                        <p:strVal val="visible"/>
                                      </p:to>
                                    </p:set>
                                    <p:animEffect transition="in" filter="fade">
                                      <p:cBhvr>
                                        <p:cTn id="13" dur="500"/>
                                        <p:tgtEl>
                                          <p:spTgt spid="6">
                                            <p:txEl>
                                              <p:pRg st="0" end="0"/>
                                            </p:txEl>
                                          </p:spTgt>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circle(in)">
                                      <p:cBhvr>
                                        <p:cTn id="16"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animBg="1"/>
      <p:bldP spid="7"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5181600" cy="6858000"/>
          </a:xfrm>
          <a:prstGeom prst="rect">
            <a:avLst/>
          </a:prstGeom>
        </p:spPr>
      </p:pic>
      <p:sp>
        <p:nvSpPr>
          <p:cNvPr id="3" name="Rectangle 2"/>
          <p:cNvSpPr/>
          <p:nvPr/>
        </p:nvSpPr>
        <p:spPr>
          <a:xfrm>
            <a:off x="4136134" y="1325723"/>
            <a:ext cx="5465066" cy="523220"/>
          </a:xfrm>
          <a:prstGeom prst="rect">
            <a:avLst/>
          </a:prstGeom>
        </p:spPr>
        <p:txBody>
          <a:bodyPr wrap="square">
            <a:spAutoFit/>
          </a:bodyPr>
          <a:lstStyle/>
          <a:p>
            <a:pPr marL="457200" indent="-457200">
              <a:spcBef>
                <a:spcPct val="0"/>
              </a:spcBef>
              <a:buFont typeface="Wingdings" panose="05000000000000000000" pitchFamily="2" charset="2"/>
              <a:buChar char="q"/>
            </a:pPr>
            <a:r>
              <a:rPr lang="en-US" altLang="en-US" sz="2800" b="1" dirty="0" err="1">
                <a:solidFill>
                  <a:srgbClr val="3333CC"/>
                </a:solidFill>
                <a:latin typeface="Arial" panose="020B0604020202020204" pitchFamily="34" charset="0"/>
              </a:rPr>
              <a:t>Phép</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biện</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chứng</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duy</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vật</a:t>
            </a:r>
            <a:r>
              <a:rPr lang="en-US" altLang="en-US" sz="2800" b="1" dirty="0">
                <a:solidFill>
                  <a:srgbClr val="3333CC"/>
                </a:solidFill>
                <a:latin typeface="Arial" panose="020B0604020202020204" pitchFamily="34" charset="0"/>
              </a:rPr>
              <a:t> </a:t>
            </a:r>
          </a:p>
        </p:txBody>
      </p:sp>
      <p:sp>
        <p:nvSpPr>
          <p:cNvPr id="5" name="Rectangle 4"/>
          <p:cNvSpPr/>
          <p:nvPr/>
        </p:nvSpPr>
        <p:spPr>
          <a:xfrm>
            <a:off x="4754939" y="1848943"/>
            <a:ext cx="3296095" cy="461665"/>
          </a:xfrm>
          <a:prstGeom prst="rect">
            <a:avLst/>
          </a:prstGeom>
        </p:spPr>
        <p:txBody>
          <a:bodyPr wrap="square">
            <a:spAutoFit/>
          </a:bodyPr>
          <a:lstStyle/>
          <a:p>
            <a:pPr marL="342900" marR="0" lvl="0" indent="-34290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altLang="en-US" sz="2400" b="1" kern="0" noProof="0" dirty="0" err="1">
                <a:solidFill>
                  <a:srgbClr val="CC0066"/>
                </a:solidFill>
                <a:latin typeface="Arial"/>
                <a:ea typeface="Tahoma" panose="020B0604030504040204" pitchFamily="34" charset="0"/>
                <a:cs typeface="Times New Roman" panose="02020603050405020304" pitchFamily="18" charset="0"/>
              </a:rPr>
              <a:t>Đ</a:t>
            </a:r>
            <a:r>
              <a:rPr kumimoji="0" lang="en-US" altLang="en-US" sz="2400" b="1" i="0" u="none" strike="noStrike" kern="0" cap="none" spc="0" normalizeH="0" baseline="0" noProof="0" dirty="0" err="1">
                <a:ln>
                  <a:noFill/>
                </a:ln>
                <a:solidFill>
                  <a:srgbClr val="CC0066"/>
                </a:solidFill>
                <a:effectLst/>
                <a:uLnTx/>
                <a:uFillTx/>
                <a:latin typeface="Arial"/>
                <a:ea typeface="Tahoma" panose="020B0604030504040204" pitchFamily="34" charset="0"/>
                <a:cs typeface="Times New Roman" panose="02020603050405020304" pitchFamily="18" charset="0"/>
              </a:rPr>
              <a:t>ặc</a:t>
            </a:r>
            <a:r>
              <a:rPr kumimoji="0" lang="en-US" altLang="en-US" sz="2400" b="1" i="0" u="none" strike="noStrike" kern="0" cap="none" spc="0" normalizeH="0" baseline="0" noProof="0" dirty="0">
                <a:ln>
                  <a:noFill/>
                </a:ln>
                <a:solidFill>
                  <a:srgbClr val="CC0066"/>
                </a:solidFill>
                <a:effectLst/>
                <a:uLnTx/>
                <a:uFillTx/>
                <a:latin typeface="Arial"/>
                <a:ea typeface="Tahoma" panose="020B0604030504040204" pitchFamily="34" charset="0"/>
                <a:cs typeface="Times New Roman" panose="02020603050405020304" pitchFamily="18" charset="0"/>
              </a:rPr>
              <a:t> </a:t>
            </a:r>
            <a:r>
              <a:rPr kumimoji="0" lang="en-US" altLang="en-US" sz="2400" b="1" i="0" u="none" strike="noStrike" kern="0" cap="none" spc="0" normalizeH="0" baseline="0" noProof="0" dirty="0" err="1">
                <a:ln>
                  <a:noFill/>
                </a:ln>
                <a:solidFill>
                  <a:srgbClr val="CC0066"/>
                </a:solidFill>
                <a:effectLst/>
                <a:uLnTx/>
                <a:uFillTx/>
                <a:latin typeface="Arial"/>
                <a:ea typeface="Tahoma" panose="020B0604030504040204" pitchFamily="34" charset="0"/>
                <a:cs typeface="Times New Roman" panose="02020603050405020304" pitchFamily="18" charset="0"/>
              </a:rPr>
              <a:t>trưng</a:t>
            </a:r>
            <a:r>
              <a:rPr kumimoji="0" lang="en-US" altLang="en-US" sz="2400" b="1" i="0" u="none" strike="noStrike" kern="0" cap="none" spc="0" normalizeH="0" baseline="0" noProof="0" dirty="0">
                <a:ln>
                  <a:noFill/>
                </a:ln>
                <a:solidFill>
                  <a:srgbClr val="CC0066"/>
                </a:solidFill>
                <a:effectLst/>
                <a:uLnTx/>
                <a:uFillTx/>
                <a:latin typeface="Arial"/>
                <a:ea typeface="Tahoma" panose="020B0604030504040204" pitchFamily="34" charset="0"/>
                <a:cs typeface="Times New Roman" panose="02020603050405020304" pitchFamily="18" charset="0"/>
              </a:rPr>
              <a:t> </a:t>
            </a:r>
            <a:r>
              <a:rPr kumimoji="0" lang="en-US" altLang="en-US" sz="2400" b="1" i="0" u="none" strike="noStrike" kern="0" cap="none" spc="0" normalizeH="0" baseline="0" noProof="0" dirty="0" err="1">
                <a:ln>
                  <a:noFill/>
                </a:ln>
                <a:solidFill>
                  <a:srgbClr val="CC0066"/>
                </a:solidFill>
                <a:effectLst/>
                <a:uLnTx/>
                <a:uFillTx/>
                <a:latin typeface="Arial"/>
                <a:ea typeface="Tahoma" panose="020B0604030504040204" pitchFamily="34" charset="0"/>
                <a:cs typeface="Times New Roman" panose="02020603050405020304" pitchFamily="18" charset="0"/>
              </a:rPr>
              <a:t>cơ</a:t>
            </a:r>
            <a:r>
              <a:rPr kumimoji="0" lang="en-US" altLang="en-US" sz="2400" b="1" i="0" u="none" strike="noStrike" kern="0" cap="none" spc="0" normalizeH="0" baseline="0" noProof="0" dirty="0">
                <a:ln>
                  <a:noFill/>
                </a:ln>
                <a:solidFill>
                  <a:srgbClr val="CC0066"/>
                </a:solidFill>
                <a:effectLst/>
                <a:uLnTx/>
                <a:uFillTx/>
                <a:latin typeface="Arial"/>
                <a:ea typeface="Tahoma" panose="020B0604030504040204" pitchFamily="34" charset="0"/>
                <a:cs typeface="Times New Roman" panose="02020603050405020304" pitchFamily="18" charset="0"/>
              </a:rPr>
              <a:t> </a:t>
            </a:r>
            <a:r>
              <a:rPr kumimoji="0" lang="en-US" altLang="en-US" sz="2400" b="1" i="0" u="none" strike="noStrike" kern="0" cap="none" spc="0" normalizeH="0" baseline="0" noProof="0" dirty="0" err="1">
                <a:ln>
                  <a:noFill/>
                </a:ln>
                <a:solidFill>
                  <a:srgbClr val="CC0066"/>
                </a:solidFill>
                <a:effectLst/>
                <a:uLnTx/>
                <a:uFillTx/>
                <a:latin typeface="Arial"/>
                <a:ea typeface="Tahoma" panose="020B0604030504040204" pitchFamily="34" charset="0"/>
                <a:cs typeface="Times New Roman" panose="02020603050405020304" pitchFamily="18" charset="0"/>
              </a:rPr>
              <a:t>bản</a:t>
            </a:r>
            <a:r>
              <a:rPr kumimoji="0" lang="en-US" altLang="en-US" sz="2400" b="1" i="0" u="none" strike="noStrike" kern="0" cap="none" spc="0" normalizeH="0" baseline="0" noProof="0" dirty="0">
                <a:ln>
                  <a:noFill/>
                </a:ln>
                <a:solidFill>
                  <a:srgbClr val="CC0066"/>
                </a:solidFill>
                <a:effectLst/>
                <a:uLnTx/>
                <a:uFillTx/>
                <a:latin typeface="Arial"/>
                <a:ea typeface="Tahoma" panose="020B0604030504040204" pitchFamily="34" charset="0"/>
                <a:cs typeface="Times New Roman" panose="02020603050405020304" pitchFamily="18" charset="0"/>
              </a:rPr>
              <a:t> </a:t>
            </a:r>
            <a:endParaRPr kumimoji="0" lang="en-US" sz="2400" b="0" i="0" u="none" strike="noStrike" kern="0" cap="none" spc="0" normalizeH="0" baseline="0" noProof="0" dirty="0">
              <a:ln>
                <a:noFill/>
              </a:ln>
              <a:solidFill>
                <a:sysClr val="windowText" lastClr="000000"/>
              </a:solidFill>
              <a:effectLst/>
              <a:uLnTx/>
              <a:uFillTx/>
            </a:endParaRPr>
          </a:p>
        </p:txBody>
      </p:sp>
      <p:sp>
        <p:nvSpPr>
          <p:cNvPr id="11" name="Hexagon 10"/>
          <p:cNvSpPr/>
          <p:nvPr/>
        </p:nvSpPr>
        <p:spPr bwMode="auto">
          <a:xfrm>
            <a:off x="2743200" y="2289752"/>
            <a:ext cx="2011739" cy="3708400"/>
          </a:xfrm>
          <a:prstGeom prst="hexagon">
            <a:avLst/>
          </a:prstGeom>
          <a:solidFill>
            <a:srgbClr val="FFFFFF"/>
          </a:solidFill>
          <a:ln w="25400" cap="flat" cmpd="sng" algn="ctr">
            <a:solidFill>
              <a:srgbClr val="3333CC"/>
            </a:solidFill>
            <a:prstDash val="solid"/>
            <a:headEnd type="none" w="med" len="med"/>
            <a:tailEnd type="none" w="med" len="me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altLang="en-US" sz="2800" b="1" i="0" u="none" strike="noStrike" kern="0" cap="none" spc="0" normalizeH="0" baseline="0" noProof="0" dirty="0">
              <a:ln>
                <a:noFill/>
              </a:ln>
              <a:solidFill>
                <a:srgbClr val="3333CC"/>
              </a:solidFill>
              <a:effectLst/>
              <a:uLnTx/>
              <a:uFillTx/>
              <a:latin typeface="Arial"/>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en-US" sz="2800" b="1" i="0" u="none" strike="noStrike" kern="0" cap="none" spc="0" normalizeH="0" baseline="0" noProof="0" dirty="0" err="1">
                <a:ln>
                  <a:noFill/>
                </a:ln>
                <a:solidFill>
                  <a:srgbClr val="3333CC"/>
                </a:solidFill>
                <a:effectLst/>
                <a:uLnTx/>
                <a:uFillTx/>
                <a:latin typeface="Arial"/>
                <a:ea typeface="+mn-ea"/>
                <a:cs typeface="+mn-cs"/>
              </a:rPr>
              <a:t>Đặc</a:t>
            </a:r>
            <a:r>
              <a:rPr kumimoji="0" lang="en-US" altLang="en-US" sz="2800" b="1" i="0" u="none" strike="noStrike" kern="0" cap="none" spc="0" normalizeH="0" baseline="0" noProof="0" dirty="0">
                <a:ln>
                  <a:noFill/>
                </a:ln>
                <a:solidFill>
                  <a:srgbClr val="3333CC"/>
                </a:solidFill>
                <a:effectLst/>
                <a:uLnTx/>
                <a:uFillTx/>
                <a:latin typeface="Arial"/>
                <a:ea typeface="+mn-ea"/>
                <a:cs typeface="+mn-cs"/>
              </a:rPr>
              <a:t> </a:t>
            </a:r>
            <a:r>
              <a:rPr kumimoji="0" lang="en-US" altLang="en-US" sz="2800" b="1" i="0" u="none" strike="noStrike" kern="0" cap="none" spc="0" normalizeH="0" baseline="0" noProof="0" dirty="0" err="1">
                <a:ln>
                  <a:noFill/>
                </a:ln>
                <a:solidFill>
                  <a:srgbClr val="3333CC"/>
                </a:solidFill>
                <a:effectLst/>
                <a:uLnTx/>
                <a:uFillTx/>
                <a:latin typeface="Arial"/>
                <a:ea typeface="+mn-ea"/>
                <a:cs typeface="+mn-cs"/>
              </a:rPr>
              <a:t>trưng</a:t>
            </a:r>
            <a:endParaRPr kumimoji="0" lang="en-US" sz="2800" b="1" i="0" u="none" strike="noStrike" kern="0" cap="none" spc="0" normalizeH="0" baseline="0" noProof="0" dirty="0">
              <a:ln>
                <a:noFill/>
              </a:ln>
              <a:solidFill>
                <a:srgbClr val="3333CC"/>
              </a:solidFill>
              <a:effectLst/>
              <a:uLnTx/>
              <a:uFillTx/>
              <a:latin typeface="Arial"/>
              <a:ea typeface="+mn-ea"/>
              <a:cs typeface="+mn-cs"/>
            </a:endParaRPr>
          </a:p>
        </p:txBody>
      </p:sp>
      <p:sp>
        <p:nvSpPr>
          <p:cNvPr id="12" name="Rounded Rectangle 11"/>
          <p:cNvSpPr/>
          <p:nvPr/>
        </p:nvSpPr>
        <p:spPr bwMode="auto">
          <a:xfrm>
            <a:off x="5888589" y="2286000"/>
            <a:ext cx="6151561" cy="936625"/>
          </a:xfrm>
          <a:prstGeom prst="roundRect">
            <a:avLst/>
          </a:prstGeom>
          <a:solidFill>
            <a:srgbClr val="FFFFFF"/>
          </a:solidFill>
          <a:ln w="9525" cap="flat" cmpd="sng" algn="ctr">
            <a:solidFill>
              <a:srgbClr val="3333CC"/>
            </a:solidFill>
            <a:prstDash val="solid"/>
            <a:round/>
            <a:headEnd type="none" w="med" len="med"/>
            <a:tailEnd type="none" w="med" len="med"/>
          </a:ln>
          <a:effectLst/>
        </p:spPr>
        <p:txBody>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err="1">
                <a:ln>
                  <a:noFill/>
                </a:ln>
                <a:solidFill>
                  <a:srgbClr val="660066"/>
                </a:solidFill>
                <a:effectLst/>
                <a:uLnTx/>
                <a:uFillTx/>
                <a:latin typeface="Arial"/>
              </a:rPr>
              <a:t>Được</a:t>
            </a:r>
            <a:r>
              <a:rPr kumimoji="0" lang="en-US" sz="2400" b="0" i="0" u="none" strike="noStrike" kern="0" cap="none" spc="0" normalizeH="0" baseline="0" noProof="0" dirty="0">
                <a:ln>
                  <a:noFill/>
                </a:ln>
                <a:solidFill>
                  <a:srgbClr val="660066"/>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xác</a:t>
            </a:r>
            <a:r>
              <a:rPr kumimoji="0" lang="en-US" sz="2400" b="0" i="0" u="none" strike="noStrike" kern="0" cap="none" spc="0" normalizeH="0" baseline="0" noProof="0" dirty="0">
                <a:ln>
                  <a:noFill/>
                </a:ln>
                <a:solidFill>
                  <a:srgbClr val="660066"/>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lập</a:t>
            </a:r>
            <a:r>
              <a:rPr kumimoji="0" lang="en-US" sz="2400" b="0" i="0" u="none" strike="noStrike" kern="0" cap="none" spc="0" normalizeH="0" baseline="0" noProof="0" dirty="0">
                <a:ln>
                  <a:noFill/>
                </a:ln>
                <a:solidFill>
                  <a:srgbClr val="660066"/>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trên</a:t>
            </a:r>
            <a:r>
              <a:rPr kumimoji="0" lang="en-US" sz="2400" b="0" i="0" u="none" strike="noStrike" kern="0" cap="none" spc="0" normalizeH="0" baseline="0" noProof="0" dirty="0">
                <a:ln>
                  <a:noFill/>
                </a:ln>
                <a:solidFill>
                  <a:srgbClr val="660066"/>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nền</a:t>
            </a:r>
            <a:r>
              <a:rPr kumimoji="0" lang="en-US" sz="2400" b="1" i="0" u="sng" strike="noStrike" kern="0" cap="none" spc="0" normalizeH="0" baseline="0" noProof="0" dirty="0">
                <a:ln>
                  <a:noFill/>
                </a:ln>
                <a:solidFill>
                  <a:srgbClr val="FF0000"/>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tảng</a:t>
            </a:r>
            <a:r>
              <a:rPr kumimoji="0" lang="en-US" sz="2400" b="1" i="0" u="sng" strike="noStrike" kern="0" cap="none" spc="0" normalizeH="0" baseline="0" noProof="0" dirty="0">
                <a:ln>
                  <a:noFill/>
                </a:ln>
                <a:solidFill>
                  <a:srgbClr val="FF0000"/>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của</a:t>
            </a:r>
            <a:r>
              <a:rPr kumimoji="0" lang="en-US" sz="2400" b="0" i="0" u="none" strike="noStrike" kern="0" cap="none" spc="0" normalizeH="0" baseline="0" noProof="0" dirty="0">
                <a:ln>
                  <a:noFill/>
                </a:ln>
                <a:solidFill>
                  <a:srgbClr val="660066"/>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thế</a:t>
            </a:r>
            <a:r>
              <a:rPr kumimoji="0" lang="en-US" sz="2400" b="0" i="0" u="none" strike="noStrike" kern="0" cap="none" spc="0" normalizeH="0" baseline="0" noProof="0" dirty="0">
                <a:ln>
                  <a:noFill/>
                </a:ln>
                <a:solidFill>
                  <a:srgbClr val="660066"/>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giới</a:t>
            </a:r>
            <a:r>
              <a:rPr kumimoji="0" lang="en-US" sz="2400" b="0" i="0" u="none" strike="noStrike" kern="0" cap="none" spc="0" normalizeH="0" baseline="0" noProof="0" dirty="0">
                <a:ln>
                  <a:noFill/>
                </a:ln>
                <a:solidFill>
                  <a:srgbClr val="660066"/>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quan</a:t>
            </a:r>
            <a:r>
              <a:rPr kumimoji="0" lang="en-US" sz="2400" b="0" i="0" u="none" strike="noStrike" kern="0" cap="none" spc="0" normalizeH="0" baseline="0" noProof="0" dirty="0">
                <a:ln>
                  <a:noFill/>
                </a:ln>
                <a:solidFill>
                  <a:srgbClr val="660066"/>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duy</a:t>
            </a:r>
            <a:r>
              <a:rPr kumimoji="0" lang="en-US" sz="2400" b="1" i="0" u="sng" strike="noStrike" kern="0" cap="none" spc="0" normalizeH="0" baseline="0" noProof="0" dirty="0">
                <a:ln>
                  <a:noFill/>
                </a:ln>
                <a:solidFill>
                  <a:srgbClr val="FF0000"/>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vật</a:t>
            </a:r>
            <a:r>
              <a:rPr kumimoji="0" lang="en-US" sz="2400" b="1" i="0" u="sng" strike="noStrike" kern="0" cap="none" spc="0" normalizeH="0" baseline="0" noProof="0" dirty="0">
                <a:ln>
                  <a:noFill/>
                </a:ln>
                <a:solidFill>
                  <a:srgbClr val="FF0000"/>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khoa</a:t>
            </a:r>
            <a:r>
              <a:rPr kumimoji="0" lang="en-US" sz="2400" b="1" i="0" u="sng" strike="noStrike" kern="0" cap="none" spc="0" normalizeH="0" baseline="0" noProof="0" dirty="0">
                <a:ln>
                  <a:noFill/>
                </a:ln>
                <a:solidFill>
                  <a:srgbClr val="FF0000"/>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học</a:t>
            </a:r>
            <a:r>
              <a:rPr kumimoji="0" lang="en-US" sz="2400" b="1" i="0" u="none" strike="noStrike" kern="0" cap="none" spc="0" normalizeH="0" baseline="0" noProof="0" dirty="0">
                <a:ln>
                  <a:noFill/>
                </a:ln>
                <a:solidFill>
                  <a:srgbClr val="FF0000"/>
                </a:solidFill>
                <a:effectLst/>
                <a:uLnTx/>
                <a:uFillTx/>
                <a:latin typeface="Arial"/>
              </a:rPr>
              <a:t>.</a:t>
            </a:r>
          </a:p>
        </p:txBody>
      </p:sp>
      <p:sp>
        <p:nvSpPr>
          <p:cNvPr id="13" name="Rounded Rectangle 12"/>
          <p:cNvSpPr/>
          <p:nvPr/>
        </p:nvSpPr>
        <p:spPr bwMode="auto">
          <a:xfrm>
            <a:off x="5811839" y="3974128"/>
            <a:ext cx="6157048" cy="2821419"/>
          </a:xfrm>
          <a:prstGeom prst="roundRect">
            <a:avLst/>
          </a:prstGeom>
          <a:solidFill>
            <a:srgbClr val="FFFFFF"/>
          </a:solidFill>
          <a:ln w="9525" cap="flat" cmpd="sng" algn="ctr">
            <a:solidFill>
              <a:srgbClr val="3333CC"/>
            </a:solidFill>
            <a:prstDash val="solid"/>
            <a:round/>
            <a:headEnd type="none" w="med" len="med"/>
            <a:tailEnd type="none" w="med" len="med"/>
          </a:ln>
          <a:effectLst/>
        </p:spPr>
        <p:txBody>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err="1">
                <a:ln>
                  <a:noFill/>
                </a:ln>
                <a:solidFill>
                  <a:srgbClr val="006600"/>
                </a:solidFill>
                <a:effectLst/>
                <a:uLnTx/>
                <a:uFillTx/>
                <a:latin typeface="Arial"/>
              </a:rPr>
              <a:t>Có</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sự</a:t>
            </a:r>
            <a:r>
              <a:rPr kumimoji="0" lang="en-US" sz="2400" b="0" i="0" u="none" strike="noStrike" kern="0" cap="none" spc="0" normalizeH="0" baseline="0" noProof="0" dirty="0">
                <a:ln>
                  <a:noFill/>
                </a:ln>
                <a:solidFill>
                  <a:srgbClr val="006600"/>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thống</a:t>
            </a:r>
            <a:r>
              <a:rPr kumimoji="0" lang="en-US" sz="2400" b="1" i="0" u="sng" strike="noStrike" kern="0" cap="none" spc="0" normalizeH="0" baseline="0" noProof="0" dirty="0">
                <a:ln>
                  <a:noFill/>
                </a:ln>
                <a:solidFill>
                  <a:srgbClr val="FF0000"/>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nhất</a:t>
            </a:r>
            <a:r>
              <a:rPr kumimoji="0" lang="en-US" sz="2400" b="1" i="0" u="sng" strike="noStrike" kern="0" cap="none" spc="0" normalizeH="0" baseline="0" noProof="0" dirty="0">
                <a:ln>
                  <a:noFill/>
                </a:ln>
                <a:solidFill>
                  <a:srgbClr val="FF00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giữa</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nội</a:t>
            </a:r>
            <a:r>
              <a:rPr kumimoji="0" lang="en-US" sz="2400" b="0" i="0" u="none" strike="noStrike" kern="0" cap="none" spc="0" normalizeH="0" baseline="0" noProof="0" dirty="0">
                <a:ln>
                  <a:noFill/>
                </a:ln>
                <a:solidFill>
                  <a:srgbClr val="006600"/>
                </a:solidFill>
                <a:effectLst/>
                <a:uLnTx/>
                <a:uFillTx/>
                <a:latin typeface="Arial"/>
              </a:rPr>
              <a:t> dung </a:t>
            </a:r>
            <a:r>
              <a:rPr kumimoji="0" lang="en-US" sz="2400" b="1" i="0" u="none" strike="noStrike" kern="0" cap="none" spc="0" normalizeH="0" baseline="0" noProof="0" dirty="0" err="1">
                <a:ln>
                  <a:noFill/>
                </a:ln>
                <a:solidFill>
                  <a:srgbClr val="FF0000"/>
                </a:solidFill>
                <a:effectLst/>
                <a:uLnTx/>
                <a:uFillTx/>
                <a:latin typeface="Arial"/>
              </a:rPr>
              <a:t>thế</a:t>
            </a:r>
            <a:r>
              <a:rPr kumimoji="0" lang="en-US" sz="2400" b="1" i="0" u="none" strike="noStrike" kern="0" cap="none" spc="0" normalizeH="0" baseline="0" noProof="0" dirty="0">
                <a:ln>
                  <a:noFill/>
                </a:ln>
                <a:solidFill>
                  <a:srgbClr val="FF0000"/>
                </a:solidFill>
                <a:effectLst/>
                <a:uLnTx/>
                <a:uFillTx/>
                <a:latin typeface="Arial"/>
              </a:rPr>
              <a:t> </a:t>
            </a:r>
            <a:r>
              <a:rPr kumimoji="0" lang="en-US" sz="2400" b="1" i="0" u="none" strike="noStrike" kern="0" cap="none" spc="0" normalizeH="0" baseline="0" noProof="0" dirty="0" err="1">
                <a:ln>
                  <a:noFill/>
                </a:ln>
                <a:solidFill>
                  <a:srgbClr val="FF0000"/>
                </a:solidFill>
                <a:effectLst/>
                <a:uLnTx/>
                <a:uFillTx/>
                <a:latin typeface="Arial"/>
              </a:rPr>
              <a:t>giới</a:t>
            </a:r>
            <a:r>
              <a:rPr kumimoji="0" lang="en-US" sz="2400" b="1" i="0" u="none" strike="noStrike" kern="0" cap="none" spc="0" normalizeH="0" baseline="0" noProof="0" dirty="0">
                <a:ln>
                  <a:noFill/>
                </a:ln>
                <a:solidFill>
                  <a:srgbClr val="FF0000"/>
                </a:solidFill>
                <a:effectLst/>
                <a:uLnTx/>
                <a:uFillTx/>
                <a:latin typeface="Arial"/>
              </a:rPr>
              <a:t> </a:t>
            </a:r>
            <a:r>
              <a:rPr kumimoji="0" lang="en-US" sz="2400" b="1" i="0" u="none" strike="noStrike" kern="0" cap="none" spc="0" normalizeH="0" baseline="0" noProof="0" dirty="0" err="1">
                <a:ln>
                  <a:noFill/>
                </a:ln>
                <a:solidFill>
                  <a:srgbClr val="FF0000"/>
                </a:solidFill>
                <a:effectLst/>
                <a:uLnTx/>
                <a:uFillTx/>
                <a:latin typeface="Arial"/>
              </a:rPr>
              <a:t>quan</a:t>
            </a:r>
            <a:r>
              <a:rPr kumimoji="0" lang="en-US" sz="2400" b="1" i="0" u="none" strike="noStrike" kern="0" cap="none" spc="0" normalizeH="0" baseline="0" noProof="0" dirty="0">
                <a:ln>
                  <a:noFill/>
                </a:ln>
                <a:solidFill>
                  <a:srgbClr val="FF0000"/>
                </a:solidFill>
                <a:effectLst/>
                <a:uLnTx/>
                <a:uFillTx/>
                <a:latin typeface="Arial"/>
              </a:rPr>
              <a:t> </a:t>
            </a:r>
            <a:r>
              <a:rPr kumimoji="0" lang="en-US" sz="2400" b="0" i="0" u="none" strike="noStrike" kern="0" cap="none" spc="0" normalizeH="0" baseline="0" noProof="0" dirty="0">
                <a:ln>
                  <a:noFill/>
                </a:ln>
                <a:solidFill>
                  <a:srgbClr val="006600"/>
                </a:solidFill>
                <a:effectLst/>
                <a:uLnTx/>
                <a:uFillTx/>
                <a:latin typeface="Arial"/>
              </a:rPr>
              <a:t>(</a:t>
            </a:r>
            <a:r>
              <a:rPr kumimoji="0" lang="en-US" sz="2400" b="0" i="0" u="none" strike="noStrike" kern="0" cap="none" spc="0" normalizeH="0" baseline="0" noProof="0" dirty="0" err="1">
                <a:ln>
                  <a:noFill/>
                </a:ln>
                <a:solidFill>
                  <a:srgbClr val="006600"/>
                </a:solidFill>
                <a:effectLst/>
                <a:uLnTx/>
                <a:uFillTx/>
                <a:latin typeface="Arial"/>
              </a:rPr>
              <a:t>duy</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vật</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biện</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chứng</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và</a:t>
            </a:r>
            <a:r>
              <a:rPr kumimoji="0" lang="en-US" sz="2400" b="0" i="0" u="none" strike="noStrike" kern="0" cap="none" spc="0" normalizeH="0" baseline="0" noProof="0" dirty="0">
                <a:ln>
                  <a:noFill/>
                </a:ln>
                <a:solidFill>
                  <a:srgbClr val="006600"/>
                </a:solidFill>
                <a:effectLst/>
                <a:uLnTx/>
                <a:uFillTx/>
                <a:latin typeface="Arial"/>
              </a:rPr>
              <a:t> </a:t>
            </a:r>
            <a:r>
              <a:rPr kumimoji="0" lang="en-US" sz="2400" b="1" i="0" u="none" strike="noStrike" kern="0" cap="none" spc="0" normalizeH="0" baseline="0" noProof="0" dirty="0" err="1">
                <a:ln>
                  <a:noFill/>
                </a:ln>
                <a:solidFill>
                  <a:srgbClr val="FF0000"/>
                </a:solidFill>
                <a:effectLst/>
                <a:uLnTx/>
                <a:uFillTx/>
                <a:latin typeface="Arial"/>
              </a:rPr>
              <a:t>phương</a:t>
            </a:r>
            <a:r>
              <a:rPr kumimoji="0" lang="en-US" sz="2400" b="1" i="0" u="none" strike="noStrike" kern="0" cap="none" spc="0" normalizeH="0" baseline="0" noProof="0" dirty="0">
                <a:ln>
                  <a:noFill/>
                </a:ln>
                <a:solidFill>
                  <a:srgbClr val="FF0000"/>
                </a:solidFill>
                <a:effectLst/>
                <a:uLnTx/>
                <a:uFillTx/>
                <a:latin typeface="Arial"/>
              </a:rPr>
              <a:t> </a:t>
            </a:r>
            <a:r>
              <a:rPr kumimoji="0" lang="en-US" sz="2400" b="1" i="0" u="none" strike="noStrike" kern="0" cap="none" spc="0" normalizeH="0" baseline="0" noProof="0" dirty="0" err="1">
                <a:ln>
                  <a:noFill/>
                </a:ln>
                <a:solidFill>
                  <a:srgbClr val="FF0000"/>
                </a:solidFill>
                <a:effectLst/>
                <a:uLnTx/>
                <a:uFillTx/>
                <a:latin typeface="Arial"/>
              </a:rPr>
              <a:t>pháp</a:t>
            </a:r>
            <a:r>
              <a:rPr kumimoji="0" lang="en-US" sz="2400" b="1" i="0" u="none" strike="noStrike" kern="0" cap="none" spc="0" normalizeH="0" baseline="0" noProof="0" dirty="0">
                <a:ln>
                  <a:noFill/>
                </a:ln>
                <a:solidFill>
                  <a:srgbClr val="FF0000"/>
                </a:solidFill>
                <a:effectLst/>
                <a:uLnTx/>
                <a:uFillTx/>
                <a:latin typeface="Arial"/>
              </a:rPr>
              <a:t> </a:t>
            </a:r>
            <a:r>
              <a:rPr kumimoji="0" lang="en-US" sz="2400" b="1" i="0" u="none" strike="noStrike" kern="0" cap="none" spc="0" normalizeH="0" baseline="0" noProof="0" dirty="0" err="1">
                <a:ln>
                  <a:noFill/>
                </a:ln>
                <a:solidFill>
                  <a:srgbClr val="FF0000"/>
                </a:solidFill>
                <a:effectLst/>
                <a:uLnTx/>
                <a:uFillTx/>
                <a:latin typeface="Arial"/>
              </a:rPr>
              <a:t>luận</a:t>
            </a:r>
            <a:r>
              <a:rPr kumimoji="0" lang="en-US" sz="2400" b="1" i="0" u="none" strike="noStrike" kern="0" cap="none" spc="0" normalizeH="0" baseline="0" noProof="0" dirty="0">
                <a:ln>
                  <a:noFill/>
                </a:ln>
                <a:solidFill>
                  <a:srgbClr val="FF0000"/>
                </a:solidFill>
                <a:effectLst/>
                <a:uLnTx/>
                <a:uFillTx/>
                <a:latin typeface="Arial"/>
              </a:rPr>
              <a:t> </a:t>
            </a:r>
            <a:r>
              <a:rPr kumimoji="0" lang="en-US" sz="2400" b="0" i="0" u="none" strike="noStrike" kern="0" cap="none" spc="0" normalizeH="0" baseline="0" noProof="0" dirty="0">
                <a:ln>
                  <a:noFill/>
                </a:ln>
                <a:solidFill>
                  <a:srgbClr val="006600"/>
                </a:solidFill>
                <a:effectLst/>
                <a:uLnTx/>
                <a:uFillTx/>
                <a:latin typeface="Arial"/>
              </a:rPr>
              <a:t>(</a:t>
            </a:r>
            <a:r>
              <a:rPr kumimoji="0" lang="en-US" sz="2400" b="0" i="0" u="none" strike="noStrike" kern="0" cap="none" spc="0" normalizeH="0" baseline="0" noProof="0" dirty="0" err="1">
                <a:ln>
                  <a:noFill/>
                </a:ln>
                <a:solidFill>
                  <a:srgbClr val="006600"/>
                </a:solidFill>
                <a:effectLst/>
                <a:uLnTx/>
                <a:uFillTx/>
                <a:latin typeface="Arial"/>
              </a:rPr>
              <a:t>biện</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chứng</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duy</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vật</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a:ln>
                  <a:noFill/>
                </a:ln>
                <a:solidFill>
                  <a:srgbClr val="006600"/>
                </a:solidFill>
                <a:effectLst/>
                <a:uLnTx/>
                <a:uFillTx/>
                <a:latin typeface="Times New Roman" panose="02020603050405020304" pitchFamily="18" charset="0"/>
                <a:cs typeface="Times New Roman" panose="02020603050405020304" pitchFamily="18" charset="0"/>
              </a:rPr>
              <a:t>→ </a:t>
            </a:r>
            <a:r>
              <a:rPr kumimoji="0" lang="en-US" sz="2400" b="0" i="0" u="none" strike="noStrike" kern="0" cap="none" spc="0" normalizeH="0" baseline="0" noProof="0" dirty="0" err="1">
                <a:ln>
                  <a:noFill/>
                </a:ln>
                <a:solidFill>
                  <a:srgbClr val="006600"/>
                </a:solidFill>
                <a:effectLst/>
                <a:uLnTx/>
                <a:uFillTx/>
                <a:latin typeface="Arial"/>
              </a:rPr>
              <a:t>nó</a:t>
            </a:r>
            <a:r>
              <a:rPr kumimoji="0" lang="en-US" sz="2400" b="0" i="0" u="none" strike="noStrike" kern="0" cap="none" spc="0" normalizeH="0" baseline="0" noProof="0" dirty="0">
                <a:ln>
                  <a:noFill/>
                </a:ln>
                <a:solidFill>
                  <a:srgbClr val="006600"/>
                </a:solidFill>
                <a:effectLst/>
                <a:uLnTx/>
                <a:uFillTx/>
                <a:latin typeface="Arial"/>
              </a:rPr>
              <a:t> </a:t>
            </a:r>
            <a:r>
              <a:rPr kumimoji="0" lang="en-US" sz="2400" b="1" i="0" u="sng" strike="noStrike" kern="0" cap="none" spc="0" normalizeH="0" baseline="0" noProof="0" dirty="0" err="1">
                <a:ln>
                  <a:noFill/>
                </a:ln>
                <a:solidFill>
                  <a:srgbClr val="3333CC"/>
                </a:solidFill>
                <a:effectLst/>
                <a:uLnTx/>
                <a:uFillTx/>
                <a:latin typeface="Arial"/>
              </a:rPr>
              <a:t>không</a:t>
            </a:r>
            <a:r>
              <a:rPr kumimoji="0" lang="en-US" sz="2400" b="1" i="0" u="sng" strike="noStrike" kern="0" cap="none" spc="0" normalizeH="0" baseline="0" noProof="0" dirty="0">
                <a:ln>
                  <a:noFill/>
                </a:ln>
                <a:solidFill>
                  <a:srgbClr val="3333CC"/>
                </a:solidFill>
                <a:effectLst/>
                <a:uLnTx/>
                <a:uFillTx/>
                <a:latin typeface="Arial"/>
              </a:rPr>
              <a:t> </a:t>
            </a:r>
            <a:r>
              <a:rPr kumimoji="0" lang="en-US" sz="2400" b="1" i="0" u="sng" strike="noStrike" kern="0" cap="none" spc="0" normalizeH="0" baseline="0" noProof="0" dirty="0" err="1">
                <a:ln>
                  <a:noFill/>
                </a:ln>
                <a:solidFill>
                  <a:srgbClr val="3333CC"/>
                </a:solidFill>
                <a:effectLst/>
                <a:uLnTx/>
                <a:uFillTx/>
                <a:latin typeface="Arial"/>
              </a:rPr>
              <a:t>dừng</a:t>
            </a:r>
            <a:r>
              <a:rPr kumimoji="0" lang="en-US" sz="2400" b="1" i="0" u="sng" strike="noStrike" kern="0" cap="none" spc="0" normalizeH="0" baseline="0" noProof="0" dirty="0">
                <a:ln>
                  <a:noFill/>
                </a:ln>
                <a:solidFill>
                  <a:srgbClr val="3333CC"/>
                </a:solidFill>
                <a:effectLst/>
                <a:uLnTx/>
                <a:uFillTx/>
                <a:latin typeface="Arial"/>
              </a:rPr>
              <a:t> </a:t>
            </a:r>
            <a:r>
              <a:rPr kumimoji="0" lang="en-US" sz="2400" b="1" i="0" u="sng" strike="noStrike" kern="0" cap="none" spc="0" normalizeH="0" baseline="0" noProof="0" dirty="0" err="1">
                <a:ln>
                  <a:noFill/>
                </a:ln>
                <a:solidFill>
                  <a:srgbClr val="3333CC"/>
                </a:solidFill>
                <a:effectLst/>
                <a:uLnTx/>
                <a:uFillTx/>
                <a:latin typeface="Arial"/>
              </a:rPr>
              <a:t>lại</a:t>
            </a:r>
            <a:r>
              <a:rPr kumimoji="0" lang="en-US" sz="2400" b="1" i="0" u="sng" strike="noStrike" kern="0" cap="none" spc="0" normalizeH="0" baseline="0" noProof="0" dirty="0">
                <a:ln>
                  <a:noFill/>
                </a:ln>
                <a:solidFill>
                  <a:srgbClr val="3333CC"/>
                </a:solidFill>
                <a:effectLst/>
                <a:uLnTx/>
                <a:uFillTx/>
                <a:latin typeface="Arial"/>
              </a:rPr>
              <a:t> </a:t>
            </a:r>
            <a:r>
              <a:rPr kumimoji="0" lang="en-US" sz="2400" b="0" i="0" u="none" strike="noStrike" kern="0" cap="none" spc="0" normalizeH="0" baseline="0" noProof="0" dirty="0">
                <a:ln>
                  <a:noFill/>
                </a:ln>
                <a:solidFill>
                  <a:srgbClr val="006600"/>
                </a:solidFill>
                <a:effectLst/>
                <a:uLnTx/>
                <a:uFillTx/>
                <a:latin typeface="Arial"/>
              </a:rPr>
              <a:t>ở </a:t>
            </a:r>
            <a:r>
              <a:rPr kumimoji="0" lang="en-US" sz="2400" b="0" i="0" u="none" strike="noStrike" kern="0" cap="none" spc="0" normalizeH="0" baseline="0" noProof="0" dirty="0" err="1">
                <a:ln>
                  <a:noFill/>
                </a:ln>
                <a:solidFill>
                  <a:srgbClr val="006600"/>
                </a:solidFill>
                <a:effectLst/>
                <a:uLnTx/>
                <a:uFillTx/>
                <a:latin typeface="Arial"/>
              </a:rPr>
              <a:t>sự</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giải</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thích</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thế</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giới</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mà</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còn</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là</a:t>
            </a:r>
            <a:r>
              <a:rPr kumimoji="0" lang="en-US" sz="2400" b="0" i="0" u="none" strike="noStrike" kern="0" cap="none" spc="0" normalizeH="0" baseline="0" noProof="0" dirty="0">
                <a:ln>
                  <a:noFill/>
                </a:ln>
                <a:solidFill>
                  <a:srgbClr val="0066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công</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cụ</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để</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nhận</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thức</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thế</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giới</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và</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cải</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tạo</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thế</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giới</a:t>
            </a:r>
            <a:r>
              <a:rPr kumimoji="0" lang="en-US" sz="2400" b="0" i="0" u="none" strike="noStrike" kern="0" cap="none" spc="0" normalizeH="0" baseline="0" noProof="0" dirty="0">
                <a:ln>
                  <a:noFill/>
                </a:ln>
                <a:solidFill>
                  <a:srgbClr val="006600"/>
                </a:solidFill>
                <a:effectLst/>
                <a:uLnTx/>
                <a:uFillTx/>
                <a:latin typeface="Arial"/>
              </a:rPr>
              <a:t>. </a:t>
            </a:r>
          </a:p>
        </p:txBody>
      </p:sp>
      <p:cxnSp>
        <p:nvCxnSpPr>
          <p:cNvPr id="14" name="Straight Arrow Connector 13"/>
          <p:cNvCxnSpPr>
            <a:stCxn id="11" idx="0"/>
            <a:endCxn id="13" idx="1"/>
          </p:cNvCxnSpPr>
          <p:nvPr/>
        </p:nvCxnSpPr>
        <p:spPr bwMode="auto">
          <a:xfrm>
            <a:off x="4754939" y="4143952"/>
            <a:ext cx="1056900" cy="1240886"/>
          </a:xfrm>
          <a:prstGeom prst="straightConnector1">
            <a:avLst/>
          </a:prstGeom>
          <a:noFill/>
          <a:ln w="9525" cap="flat" cmpd="sng" algn="ctr">
            <a:solidFill>
              <a:srgbClr val="3333CC"/>
            </a:solidFill>
            <a:prstDash val="solid"/>
            <a:headEnd type="none" w="med" len="med"/>
            <a:tailEnd type="arrow"/>
          </a:ln>
          <a:effectLst/>
        </p:spPr>
      </p:cxnSp>
      <p:cxnSp>
        <p:nvCxnSpPr>
          <p:cNvPr id="15" name="Straight Arrow Connector 14"/>
          <p:cNvCxnSpPr>
            <a:stCxn id="11" idx="0"/>
            <a:endCxn id="12" idx="1"/>
          </p:cNvCxnSpPr>
          <p:nvPr/>
        </p:nvCxnSpPr>
        <p:spPr bwMode="auto">
          <a:xfrm flipV="1">
            <a:off x="4754939" y="2754313"/>
            <a:ext cx="1133650" cy="1389639"/>
          </a:xfrm>
          <a:prstGeom prst="straightConnector1">
            <a:avLst/>
          </a:prstGeom>
          <a:noFill/>
          <a:ln w="9525" cap="flat" cmpd="sng" algn="ctr">
            <a:solidFill>
              <a:srgbClr val="3333CC"/>
            </a:solidFill>
            <a:prstDash val="solid"/>
            <a:headEnd type="none" w="med" len="med"/>
            <a:tailEnd type="arrow"/>
          </a:ln>
          <a:effectLst/>
        </p:spPr>
      </p:cxnSp>
      <p:pic>
        <p:nvPicPr>
          <p:cNvPr id="1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8426838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heel(1)">
                                      <p:cBhvr>
                                        <p:cTn id="7" dur="2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 calcmode="lin" valueType="num">
                                      <p:cBhvr>
                                        <p:cTn id="12" dur="500" fill="hold"/>
                                        <p:tgtEl>
                                          <p:spTgt spid="15"/>
                                        </p:tgtEl>
                                        <p:attrNameLst>
                                          <p:attrName>ppt_w</p:attrName>
                                        </p:attrNameLst>
                                      </p:cBhvr>
                                      <p:tavLst>
                                        <p:tav tm="0">
                                          <p:val>
                                            <p:fltVal val="0"/>
                                          </p:val>
                                        </p:tav>
                                        <p:tav tm="100000">
                                          <p:val>
                                            <p:strVal val="#ppt_w"/>
                                          </p:val>
                                        </p:tav>
                                      </p:tavLst>
                                    </p:anim>
                                    <p:anim calcmode="lin" valueType="num">
                                      <p:cBhvr>
                                        <p:cTn id="13" dur="500" fill="hold"/>
                                        <p:tgtEl>
                                          <p:spTgt spid="15"/>
                                        </p:tgtEl>
                                        <p:attrNameLst>
                                          <p:attrName>ppt_h</p:attrName>
                                        </p:attrNameLst>
                                      </p:cBhvr>
                                      <p:tavLst>
                                        <p:tav tm="0">
                                          <p:val>
                                            <p:fltVal val="0"/>
                                          </p:val>
                                        </p:tav>
                                        <p:tav tm="100000">
                                          <p:val>
                                            <p:strVal val="#ppt_h"/>
                                          </p:val>
                                        </p:tav>
                                      </p:tavLst>
                                    </p:anim>
                                    <p:animEffect transition="in" filter="fade">
                                      <p:cBhvr>
                                        <p:cTn id="14" dur="500"/>
                                        <p:tgtEl>
                                          <p:spTgt spid="15"/>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1000"/>
                                        <p:tgtEl>
                                          <p:spTgt spid="12"/>
                                        </p:tgtEl>
                                      </p:cBhvr>
                                    </p:animEffect>
                                    <p:anim calcmode="lin" valueType="num">
                                      <p:cBhvr>
                                        <p:cTn id="20" dur="1000" fill="hold"/>
                                        <p:tgtEl>
                                          <p:spTgt spid="12"/>
                                        </p:tgtEl>
                                        <p:attrNameLst>
                                          <p:attrName>ppt_x</p:attrName>
                                        </p:attrNameLst>
                                      </p:cBhvr>
                                      <p:tavLst>
                                        <p:tav tm="0">
                                          <p:val>
                                            <p:strVal val="#ppt_x"/>
                                          </p:val>
                                        </p:tav>
                                        <p:tav tm="100000">
                                          <p:val>
                                            <p:strVal val="#ppt_x"/>
                                          </p:val>
                                        </p:tav>
                                      </p:tavLst>
                                    </p:anim>
                                    <p:anim calcmode="lin" valueType="num">
                                      <p:cBhvr>
                                        <p:cTn id="21"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p:cTn id="26" dur="500" fill="hold"/>
                                        <p:tgtEl>
                                          <p:spTgt spid="14"/>
                                        </p:tgtEl>
                                        <p:attrNameLst>
                                          <p:attrName>ppt_w</p:attrName>
                                        </p:attrNameLst>
                                      </p:cBhvr>
                                      <p:tavLst>
                                        <p:tav tm="0">
                                          <p:val>
                                            <p:fltVal val="0"/>
                                          </p:val>
                                        </p:tav>
                                        <p:tav tm="100000">
                                          <p:val>
                                            <p:strVal val="#ppt_w"/>
                                          </p:val>
                                        </p:tav>
                                      </p:tavLst>
                                    </p:anim>
                                    <p:anim calcmode="lin" valueType="num">
                                      <p:cBhvr>
                                        <p:cTn id="27" dur="500" fill="hold"/>
                                        <p:tgtEl>
                                          <p:spTgt spid="14"/>
                                        </p:tgtEl>
                                        <p:attrNameLst>
                                          <p:attrName>ppt_h</p:attrName>
                                        </p:attrNameLst>
                                      </p:cBhvr>
                                      <p:tavLst>
                                        <p:tav tm="0">
                                          <p:val>
                                            <p:fltVal val="0"/>
                                          </p:val>
                                        </p:tav>
                                        <p:tav tm="100000">
                                          <p:val>
                                            <p:strVal val="#ppt_h"/>
                                          </p:val>
                                        </p:tav>
                                      </p:tavLst>
                                    </p:anim>
                                    <p:animEffect transition="in" filter="fade">
                                      <p:cBhvr>
                                        <p:cTn id="28" dur="500"/>
                                        <p:tgtEl>
                                          <p:spTgt spid="14"/>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1000"/>
                                        <p:tgtEl>
                                          <p:spTgt spid="13"/>
                                        </p:tgtEl>
                                      </p:cBhvr>
                                    </p:animEffect>
                                    <p:anim calcmode="lin" valueType="num">
                                      <p:cBhvr>
                                        <p:cTn id="34" dur="1000" fill="hold"/>
                                        <p:tgtEl>
                                          <p:spTgt spid="13"/>
                                        </p:tgtEl>
                                        <p:attrNameLst>
                                          <p:attrName>ppt_x</p:attrName>
                                        </p:attrNameLst>
                                      </p:cBhvr>
                                      <p:tavLst>
                                        <p:tav tm="0">
                                          <p:val>
                                            <p:strVal val="#ppt_x"/>
                                          </p:val>
                                        </p:tav>
                                        <p:tav tm="100000">
                                          <p:val>
                                            <p:strVal val="#ppt_x"/>
                                          </p:val>
                                        </p:tav>
                                      </p:tavLst>
                                    </p:anim>
                                    <p:anim calcmode="lin" valueType="num">
                                      <p:cBhvr>
                                        <p:cTn id="35"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867025"/>
            <a:ext cx="5676900" cy="3990975"/>
          </a:xfrm>
          <a:prstGeom prst="rect">
            <a:avLst/>
          </a:prstGeom>
        </p:spPr>
      </p:pic>
      <p:sp>
        <p:nvSpPr>
          <p:cNvPr id="3" name="Hexagon 2"/>
          <p:cNvSpPr/>
          <p:nvPr/>
        </p:nvSpPr>
        <p:spPr bwMode="auto">
          <a:xfrm>
            <a:off x="2732062" y="2532993"/>
            <a:ext cx="2422525" cy="3816350"/>
          </a:xfrm>
          <a:prstGeom prst="hexagon">
            <a:avLst/>
          </a:prstGeom>
          <a:ln>
            <a:headEnd type="none" w="med" len="med"/>
            <a:tailEnd type="none" w="med" len="med"/>
          </a:ln>
        </p:spPr>
        <p:style>
          <a:lnRef idx="2">
            <a:schemeClr val="accent1"/>
          </a:lnRef>
          <a:fillRef idx="1">
            <a:schemeClr val="lt1"/>
          </a:fillRef>
          <a:effectRef idx="0">
            <a:schemeClr val="accent1"/>
          </a:effectRef>
          <a:fontRef idx="minor">
            <a:schemeClr val="dk1"/>
          </a:fontRef>
        </p:style>
        <p:txBody>
          <a:bodyPr/>
          <a:lstStyle/>
          <a:p>
            <a:pPr>
              <a:defRPr/>
            </a:pPr>
            <a:endParaRPr lang="en-US" altLang="en-US" dirty="0"/>
          </a:p>
          <a:p>
            <a:pPr algn="ctr">
              <a:defRPr/>
            </a:pPr>
            <a:r>
              <a:rPr lang="en-US" sz="3600" b="1" dirty="0" err="1">
                <a:solidFill>
                  <a:srgbClr val="990000"/>
                </a:solidFill>
              </a:rPr>
              <a:t>Vai</a:t>
            </a:r>
            <a:r>
              <a:rPr lang="en-US" sz="3600" b="1" dirty="0">
                <a:solidFill>
                  <a:srgbClr val="990000"/>
                </a:solidFill>
              </a:rPr>
              <a:t> </a:t>
            </a:r>
          </a:p>
          <a:p>
            <a:pPr algn="ctr">
              <a:defRPr/>
            </a:pPr>
            <a:r>
              <a:rPr lang="en-US" sz="3600" b="1" dirty="0" err="1">
                <a:solidFill>
                  <a:srgbClr val="990000"/>
                </a:solidFill>
              </a:rPr>
              <a:t>tro</a:t>
            </a:r>
            <a:r>
              <a:rPr lang="en-US" sz="3600" b="1" dirty="0">
                <a:solidFill>
                  <a:srgbClr val="990000"/>
                </a:solidFill>
              </a:rPr>
              <a:t>̀</a:t>
            </a:r>
          </a:p>
        </p:txBody>
      </p:sp>
      <p:sp>
        <p:nvSpPr>
          <p:cNvPr id="4" name="Rounded Rectangle 3"/>
          <p:cNvSpPr/>
          <p:nvPr/>
        </p:nvSpPr>
        <p:spPr bwMode="auto">
          <a:xfrm>
            <a:off x="6019800" y="2438400"/>
            <a:ext cx="5456869" cy="1676400"/>
          </a:xfrm>
          <a:prstGeom prst="roundRect">
            <a:avLst/>
          </a:prstGeom>
          <a:ln>
            <a:headEnd type="none" w="med" len="med"/>
            <a:tailEnd type="none" w="med" len="med"/>
          </a:ln>
        </p:spPr>
        <p:style>
          <a:lnRef idx="2">
            <a:schemeClr val="accent5"/>
          </a:lnRef>
          <a:fillRef idx="1">
            <a:schemeClr val="lt1"/>
          </a:fillRef>
          <a:effectRef idx="0">
            <a:schemeClr val="accent5"/>
          </a:effectRef>
          <a:fontRef idx="minor">
            <a:schemeClr val="dk1"/>
          </a:fontRef>
        </p:style>
        <p:txBody>
          <a:bodyPr/>
          <a:lstStyle/>
          <a:p>
            <a:pPr algn="ctr">
              <a:lnSpc>
                <a:spcPct val="90000"/>
              </a:lnSpc>
              <a:defRPr/>
            </a:pPr>
            <a:endParaRPr lang="en-US" sz="2800" dirty="0"/>
          </a:p>
          <a:p>
            <a:pPr algn="ctr">
              <a:lnSpc>
                <a:spcPct val="90000"/>
              </a:lnSpc>
              <a:defRPr/>
            </a:pPr>
            <a:r>
              <a:rPr lang="en-US" sz="2800" dirty="0">
                <a:solidFill>
                  <a:srgbClr val="0070C0"/>
                </a:solidFill>
              </a:rPr>
              <a:t>PBCDV </a:t>
            </a:r>
            <a:r>
              <a:rPr lang="en-US" sz="2800" dirty="0" err="1">
                <a:solidFill>
                  <a:srgbClr val="0070C0"/>
                </a:solidFill>
              </a:rPr>
              <a:t>tạo</a:t>
            </a:r>
            <a:r>
              <a:rPr lang="en-US" sz="2800" dirty="0">
                <a:solidFill>
                  <a:srgbClr val="0070C0"/>
                </a:solidFill>
              </a:rPr>
              <a:t> </a:t>
            </a:r>
            <a:r>
              <a:rPr lang="en-US" sz="2800" dirty="0" err="1">
                <a:solidFill>
                  <a:srgbClr val="0070C0"/>
                </a:solidFill>
              </a:rPr>
              <a:t>nên</a:t>
            </a:r>
            <a:r>
              <a:rPr lang="en-US" sz="2800" dirty="0">
                <a:solidFill>
                  <a:srgbClr val="0070C0"/>
                </a:solidFill>
              </a:rPr>
              <a:t> </a:t>
            </a:r>
            <a:r>
              <a:rPr lang="en-US" sz="2800" b="1" u="sng" dirty="0" err="1">
                <a:solidFill>
                  <a:srgbClr val="C00000"/>
                </a:solidFill>
              </a:rPr>
              <a:t>tính</a:t>
            </a:r>
            <a:r>
              <a:rPr lang="en-US" sz="2800" b="1" u="sng" dirty="0">
                <a:solidFill>
                  <a:srgbClr val="C00000"/>
                </a:solidFill>
              </a:rPr>
              <a:t> </a:t>
            </a:r>
            <a:r>
              <a:rPr lang="en-US" sz="2800" b="1" u="sng" dirty="0" err="1">
                <a:solidFill>
                  <a:srgbClr val="C00000"/>
                </a:solidFill>
              </a:rPr>
              <a:t>khoa</a:t>
            </a:r>
            <a:r>
              <a:rPr lang="en-US" sz="2800" b="1" u="sng" dirty="0">
                <a:solidFill>
                  <a:srgbClr val="C00000"/>
                </a:solidFill>
              </a:rPr>
              <a:t> </a:t>
            </a:r>
            <a:r>
              <a:rPr lang="en-US" sz="2800" b="1" u="sng" dirty="0" err="1">
                <a:solidFill>
                  <a:srgbClr val="C00000"/>
                </a:solidFill>
              </a:rPr>
              <a:t>học</a:t>
            </a:r>
            <a:r>
              <a:rPr lang="en-US" sz="2800" b="1" u="sng" dirty="0">
                <a:solidFill>
                  <a:srgbClr val="C00000"/>
                </a:solidFill>
              </a:rPr>
              <a:t> </a:t>
            </a:r>
            <a:r>
              <a:rPr lang="en-US" sz="2800" b="1" u="sng" dirty="0" err="1">
                <a:solidFill>
                  <a:srgbClr val="C00000"/>
                </a:solidFill>
              </a:rPr>
              <a:t>va</a:t>
            </a:r>
            <a:r>
              <a:rPr lang="en-US" sz="2800" b="1" u="sng" dirty="0">
                <a:solidFill>
                  <a:srgbClr val="C00000"/>
                </a:solidFill>
              </a:rPr>
              <a:t>̀ </a:t>
            </a:r>
            <a:r>
              <a:rPr lang="en-US" sz="2800" b="1" u="sng" dirty="0" err="1">
                <a:solidFill>
                  <a:srgbClr val="C00000"/>
                </a:solidFill>
              </a:rPr>
              <a:t>cách</a:t>
            </a:r>
            <a:r>
              <a:rPr lang="en-US" sz="2800" b="1" u="sng" dirty="0">
                <a:solidFill>
                  <a:srgbClr val="C00000"/>
                </a:solidFill>
              </a:rPr>
              <a:t> </a:t>
            </a:r>
            <a:r>
              <a:rPr lang="en-US" sz="2800" b="1" u="sng" dirty="0" err="1">
                <a:solidFill>
                  <a:srgbClr val="C00000"/>
                </a:solidFill>
              </a:rPr>
              <a:t>mạng</a:t>
            </a:r>
            <a:r>
              <a:rPr lang="en-US" sz="2800" dirty="0">
                <a:solidFill>
                  <a:srgbClr val="0070C0"/>
                </a:solidFill>
              </a:rPr>
              <a:t> </a:t>
            </a:r>
            <a:r>
              <a:rPr lang="en-US" sz="2800" dirty="0" err="1">
                <a:solidFill>
                  <a:srgbClr val="0070C0"/>
                </a:solidFill>
              </a:rPr>
              <a:t>của</a:t>
            </a:r>
            <a:r>
              <a:rPr lang="en-US" sz="2800" dirty="0">
                <a:solidFill>
                  <a:srgbClr val="0070C0"/>
                </a:solidFill>
              </a:rPr>
              <a:t> </a:t>
            </a:r>
            <a:r>
              <a:rPr lang="en-US" sz="2800" dirty="0" err="1">
                <a:solidFill>
                  <a:srgbClr val="0070C0"/>
                </a:solidFill>
              </a:rPr>
              <a:t>học</a:t>
            </a:r>
            <a:r>
              <a:rPr lang="en-US" sz="2800" dirty="0">
                <a:solidFill>
                  <a:srgbClr val="0070C0"/>
                </a:solidFill>
              </a:rPr>
              <a:t> </a:t>
            </a:r>
            <a:r>
              <a:rPr lang="en-US" sz="2800" dirty="0" err="1">
                <a:solidFill>
                  <a:srgbClr val="0070C0"/>
                </a:solidFill>
              </a:rPr>
              <a:t>thuyết</a:t>
            </a:r>
            <a:r>
              <a:rPr lang="en-US" sz="2800" dirty="0">
                <a:solidFill>
                  <a:srgbClr val="0070C0"/>
                </a:solidFill>
              </a:rPr>
              <a:t> </a:t>
            </a:r>
            <a:r>
              <a:rPr lang="en-US" sz="2800" dirty="0" err="1">
                <a:solidFill>
                  <a:srgbClr val="0070C0"/>
                </a:solidFill>
              </a:rPr>
              <a:t>Mác</a:t>
            </a:r>
            <a:r>
              <a:rPr lang="en-US" sz="2800" dirty="0">
                <a:solidFill>
                  <a:srgbClr val="0070C0"/>
                </a:solidFill>
              </a:rPr>
              <a:t> – </a:t>
            </a:r>
            <a:r>
              <a:rPr lang="en-US" sz="2800" dirty="0" err="1">
                <a:solidFill>
                  <a:srgbClr val="0070C0"/>
                </a:solidFill>
              </a:rPr>
              <a:t>Lênin</a:t>
            </a:r>
            <a:r>
              <a:rPr lang="en-US" sz="2800" dirty="0">
                <a:solidFill>
                  <a:srgbClr val="0070C0"/>
                </a:solidFill>
              </a:rPr>
              <a:t>.</a:t>
            </a:r>
          </a:p>
        </p:txBody>
      </p:sp>
      <p:sp>
        <p:nvSpPr>
          <p:cNvPr id="5" name="Rounded Rectangle 4"/>
          <p:cNvSpPr/>
          <p:nvPr/>
        </p:nvSpPr>
        <p:spPr bwMode="auto">
          <a:xfrm>
            <a:off x="6019800" y="4648200"/>
            <a:ext cx="5456869" cy="1676400"/>
          </a:xfrm>
          <a:prstGeom prst="roundRect">
            <a:avLst/>
          </a:prstGeom>
          <a:ln>
            <a:headEnd type="none" w="med" len="med"/>
            <a:tailEnd type="none" w="med" len="med"/>
          </a:ln>
        </p:spPr>
        <p:style>
          <a:lnRef idx="2">
            <a:schemeClr val="accent4"/>
          </a:lnRef>
          <a:fillRef idx="1">
            <a:schemeClr val="lt1"/>
          </a:fillRef>
          <a:effectRef idx="0">
            <a:schemeClr val="accent4"/>
          </a:effectRef>
          <a:fontRef idx="minor">
            <a:schemeClr val="dk1"/>
          </a:fontRef>
        </p:style>
        <p:txBody>
          <a:bodyPr/>
          <a:lstStyle/>
          <a:p>
            <a:pPr>
              <a:lnSpc>
                <a:spcPct val="90000"/>
              </a:lnSpc>
              <a:defRPr/>
            </a:pPr>
            <a:endParaRPr lang="en-US" sz="800" dirty="0"/>
          </a:p>
          <a:p>
            <a:pPr algn="ctr">
              <a:lnSpc>
                <a:spcPct val="90000"/>
              </a:lnSpc>
              <a:defRPr/>
            </a:pPr>
            <a:r>
              <a:rPr lang="en-US" sz="2800" dirty="0">
                <a:solidFill>
                  <a:srgbClr val="0070C0"/>
                </a:solidFill>
              </a:rPr>
              <a:t>Là </a:t>
            </a:r>
            <a:r>
              <a:rPr lang="en-US" sz="2800" b="1" u="sng" dirty="0">
                <a:solidFill>
                  <a:srgbClr val="C00000"/>
                </a:solidFill>
              </a:rPr>
              <a:t>TGQ </a:t>
            </a:r>
            <a:r>
              <a:rPr lang="en-US" sz="2800" b="1" u="sng" dirty="0" err="1">
                <a:solidFill>
                  <a:srgbClr val="C00000"/>
                </a:solidFill>
              </a:rPr>
              <a:t>va</a:t>
            </a:r>
            <a:r>
              <a:rPr lang="en-US" sz="2800" b="1" u="sng" dirty="0">
                <a:solidFill>
                  <a:srgbClr val="C00000"/>
                </a:solidFill>
              </a:rPr>
              <a:t>̀ PPL </a:t>
            </a:r>
            <a:r>
              <a:rPr lang="en-US" sz="2800" b="1" u="sng" dirty="0" err="1">
                <a:solidFill>
                  <a:srgbClr val="C00000"/>
                </a:solidFill>
              </a:rPr>
              <a:t>chung</a:t>
            </a:r>
            <a:r>
              <a:rPr lang="en-US" sz="2800" b="1" u="sng" dirty="0">
                <a:solidFill>
                  <a:srgbClr val="C00000"/>
                </a:solidFill>
              </a:rPr>
              <a:t> </a:t>
            </a:r>
            <a:r>
              <a:rPr lang="en-US" sz="2800" b="1" u="sng" dirty="0" err="1">
                <a:solidFill>
                  <a:srgbClr val="C00000"/>
                </a:solidFill>
              </a:rPr>
              <a:t>nhất</a:t>
            </a:r>
            <a:r>
              <a:rPr lang="en-US" sz="2800" b="1" u="sng" dirty="0">
                <a:solidFill>
                  <a:srgbClr val="C00000"/>
                </a:solidFill>
              </a:rPr>
              <a:t> </a:t>
            </a:r>
            <a:r>
              <a:rPr lang="en-US" sz="2800" dirty="0" err="1">
                <a:solidFill>
                  <a:srgbClr val="0070C0"/>
                </a:solidFill>
              </a:rPr>
              <a:t>cho</a:t>
            </a:r>
            <a:r>
              <a:rPr lang="en-US" sz="2800" dirty="0">
                <a:solidFill>
                  <a:srgbClr val="0070C0"/>
                </a:solidFill>
              </a:rPr>
              <a:t> quá </a:t>
            </a:r>
            <a:r>
              <a:rPr lang="en-US" sz="2800" dirty="0" err="1">
                <a:solidFill>
                  <a:srgbClr val="0070C0"/>
                </a:solidFill>
              </a:rPr>
              <a:t>trình</a:t>
            </a:r>
            <a:r>
              <a:rPr lang="en-US" sz="2800" dirty="0">
                <a:solidFill>
                  <a:srgbClr val="0070C0"/>
                </a:solidFill>
              </a:rPr>
              <a:t> </a:t>
            </a:r>
            <a:r>
              <a:rPr lang="en-US" sz="2800" dirty="0" err="1">
                <a:solidFill>
                  <a:srgbClr val="0070C0"/>
                </a:solidFill>
              </a:rPr>
              <a:t>nhận</a:t>
            </a:r>
            <a:r>
              <a:rPr lang="en-US" sz="2800" dirty="0">
                <a:solidFill>
                  <a:srgbClr val="0070C0"/>
                </a:solidFill>
              </a:rPr>
              <a:t> </a:t>
            </a:r>
            <a:r>
              <a:rPr lang="en-US" sz="2800" dirty="0" err="1">
                <a:solidFill>
                  <a:srgbClr val="0070C0"/>
                </a:solidFill>
              </a:rPr>
              <a:t>thức</a:t>
            </a:r>
            <a:r>
              <a:rPr lang="en-US" sz="2800" dirty="0">
                <a:solidFill>
                  <a:srgbClr val="0070C0"/>
                </a:solidFill>
              </a:rPr>
              <a:t> </a:t>
            </a:r>
            <a:r>
              <a:rPr lang="en-US" sz="2800" dirty="0" err="1">
                <a:solidFill>
                  <a:srgbClr val="0070C0"/>
                </a:solidFill>
              </a:rPr>
              <a:t>va</a:t>
            </a:r>
            <a:r>
              <a:rPr lang="en-US" sz="2800" dirty="0">
                <a:solidFill>
                  <a:srgbClr val="0070C0"/>
                </a:solidFill>
              </a:rPr>
              <a:t>̀ </a:t>
            </a:r>
            <a:r>
              <a:rPr lang="en-US" sz="2800" dirty="0" err="1">
                <a:solidFill>
                  <a:srgbClr val="0070C0"/>
                </a:solidFill>
              </a:rPr>
              <a:t>cải</a:t>
            </a:r>
            <a:r>
              <a:rPr lang="en-US" sz="2800" dirty="0">
                <a:solidFill>
                  <a:srgbClr val="0070C0"/>
                </a:solidFill>
              </a:rPr>
              <a:t> </a:t>
            </a:r>
            <a:r>
              <a:rPr lang="en-US" sz="2800" dirty="0" err="1">
                <a:solidFill>
                  <a:srgbClr val="0070C0"/>
                </a:solidFill>
              </a:rPr>
              <a:t>tạo</a:t>
            </a:r>
            <a:r>
              <a:rPr lang="en-US" sz="2800" dirty="0">
                <a:solidFill>
                  <a:srgbClr val="0070C0"/>
                </a:solidFill>
              </a:rPr>
              <a:t> </a:t>
            </a:r>
            <a:r>
              <a:rPr lang="en-US" sz="2800" dirty="0" err="1">
                <a:solidFill>
                  <a:srgbClr val="0070C0"/>
                </a:solidFill>
              </a:rPr>
              <a:t>thê</a:t>
            </a:r>
            <a:r>
              <a:rPr lang="en-US" sz="2800" dirty="0">
                <a:solidFill>
                  <a:srgbClr val="0070C0"/>
                </a:solidFill>
              </a:rPr>
              <a:t>́ </a:t>
            </a:r>
            <a:r>
              <a:rPr lang="en-US" sz="2800" dirty="0" err="1">
                <a:solidFill>
                  <a:srgbClr val="0070C0"/>
                </a:solidFill>
              </a:rPr>
              <a:t>giới</a:t>
            </a:r>
            <a:r>
              <a:rPr lang="en-US" sz="2800" dirty="0">
                <a:solidFill>
                  <a:srgbClr val="0070C0"/>
                </a:solidFill>
              </a:rPr>
              <a:t>.</a:t>
            </a:r>
          </a:p>
        </p:txBody>
      </p:sp>
      <p:cxnSp>
        <p:nvCxnSpPr>
          <p:cNvPr id="6" name="Straight Arrow Connector 5"/>
          <p:cNvCxnSpPr>
            <a:stCxn id="3" idx="0"/>
            <a:endCxn id="4" idx="1"/>
          </p:cNvCxnSpPr>
          <p:nvPr/>
        </p:nvCxnSpPr>
        <p:spPr bwMode="auto">
          <a:xfrm flipV="1">
            <a:off x="5154587" y="3276600"/>
            <a:ext cx="865213" cy="1164568"/>
          </a:xfrm>
          <a:prstGeom prst="straightConnector1">
            <a:avLst/>
          </a:prstGeom>
          <a:ln>
            <a:solidFill>
              <a:srgbClr val="3333CC"/>
            </a:solidFill>
            <a:headEnd type="none" w="med" len="med"/>
            <a:tailEnd type="arrow"/>
          </a:ln>
        </p:spPr>
        <p:style>
          <a:lnRef idx="1">
            <a:schemeClr val="accent4"/>
          </a:lnRef>
          <a:fillRef idx="0">
            <a:schemeClr val="accent4"/>
          </a:fillRef>
          <a:effectRef idx="0">
            <a:schemeClr val="accent4"/>
          </a:effectRef>
          <a:fontRef idx="minor">
            <a:schemeClr val="tx1"/>
          </a:fontRef>
        </p:style>
      </p:cxnSp>
      <p:cxnSp>
        <p:nvCxnSpPr>
          <p:cNvPr id="7" name="Straight Arrow Connector 6"/>
          <p:cNvCxnSpPr>
            <a:stCxn id="3" idx="0"/>
            <a:endCxn id="5" idx="1"/>
          </p:cNvCxnSpPr>
          <p:nvPr/>
        </p:nvCxnSpPr>
        <p:spPr bwMode="auto">
          <a:xfrm>
            <a:off x="5154587" y="4441168"/>
            <a:ext cx="865213" cy="1045232"/>
          </a:xfrm>
          <a:prstGeom prst="straightConnector1">
            <a:avLst/>
          </a:prstGeom>
          <a:ln>
            <a:solidFill>
              <a:srgbClr val="3333CC"/>
            </a:solidFill>
            <a:headEnd type="none" w="med" len="med"/>
            <a:tailEnd type="arrow"/>
          </a:ln>
        </p:spPr>
        <p:style>
          <a:lnRef idx="1">
            <a:schemeClr val="accent3"/>
          </a:lnRef>
          <a:fillRef idx="0">
            <a:schemeClr val="accent3"/>
          </a:fillRef>
          <a:effectRef idx="0">
            <a:schemeClr val="accent3"/>
          </a:effectRef>
          <a:fontRef idx="minor">
            <a:schemeClr val="tx1"/>
          </a:fontRef>
        </p:style>
      </p:cxnSp>
      <p:sp>
        <p:nvSpPr>
          <p:cNvPr id="8" name="Rectangle 7"/>
          <p:cNvSpPr/>
          <p:nvPr/>
        </p:nvSpPr>
        <p:spPr>
          <a:xfrm>
            <a:off x="4136134" y="1344994"/>
            <a:ext cx="5465066" cy="523220"/>
          </a:xfrm>
          <a:prstGeom prst="rect">
            <a:avLst/>
          </a:prstGeom>
        </p:spPr>
        <p:txBody>
          <a:bodyPr wrap="square">
            <a:spAutoFit/>
          </a:bodyPr>
          <a:lstStyle/>
          <a:p>
            <a:pPr marL="457200" indent="-457200">
              <a:spcBef>
                <a:spcPct val="0"/>
              </a:spcBef>
              <a:buFont typeface="Wingdings" panose="05000000000000000000" pitchFamily="2" charset="2"/>
              <a:buChar char="q"/>
            </a:pPr>
            <a:r>
              <a:rPr lang="en-US" altLang="en-US" sz="2800" b="1" dirty="0" err="1">
                <a:solidFill>
                  <a:srgbClr val="3333CC"/>
                </a:solidFill>
                <a:latin typeface="Arial" panose="020B0604020202020204" pitchFamily="34" charset="0"/>
              </a:rPr>
              <a:t>Phép</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biện</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chứng</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duy</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vật</a:t>
            </a:r>
            <a:r>
              <a:rPr lang="en-US" altLang="en-US" sz="2800" b="1" dirty="0">
                <a:solidFill>
                  <a:srgbClr val="3333CC"/>
                </a:solidFill>
                <a:latin typeface="Arial" panose="020B0604020202020204" pitchFamily="34" charset="0"/>
              </a:rPr>
              <a:t> </a:t>
            </a:r>
          </a:p>
        </p:txBody>
      </p:sp>
      <p:sp>
        <p:nvSpPr>
          <p:cNvPr id="9" name="Rectangle 8"/>
          <p:cNvSpPr/>
          <p:nvPr/>
        </p:nvSpPr>
        <p:spPr>
          <a:xfrm>
            <a:off x="2979683" y="1828800"/>
            <a:ext cx="6096000" cy="461665"/>
          </a:xfrm>
          <a:prstGeom prst="rect">
            <a:avLst/>
          </a:prstGeom>
        </p:spPr>
        <p:txBody>
          <a:bodyPr>
            <a:spAutoFit/>
          </a:bodyPr>
          <a:lstStyle/>
          <a:p>
            <a:pPr marL="342900" lvl="0" indent="-342900" algn="ctr">
              <a:buFont typeface="Wingdings" panose="05000000000000000000" pitchFamily="2" charset="2"/>
              <a:buChar char="§"/>
              <a:defRPr/>
            </a:pPr>
            <a:r>
              <a:rPr lang="en-US" sz="2400" b="1" dirty="0" err="1">
                <a:solidFill>
                  <a:srgbClr val="990000"/>
                </a:solidFill>
                <a:latin typeface="Arial" panose="020B0604020202020204" pitchFamily="34" charset="0"/>
                <a:cs typeface="Arial" panose="020B0604020202020204" pitchFamily="34" charset="0"/>
              </a:rPr>
              <a:t>Vai</a:t>
            </a:r>
            <a:r>
              <a:rPr lang="en-US" sz="2400" b="1" dirty="0">
                <a:solidFill>
                  <a:srgbClr val="990000"/>
                </a:solidFill>
                <a:latin typeface="Arial" panose="020B0604020202020204" pitchFamily="34" charset="0"/>
                <a:cs typeface="Arial" panose="020B0604020202020204" pitchFamily="34" charset="0"/>
              </a:rPr>
              <a:t> </a:t>
            </a:r>
            <a:r>
              <a:rPr lang="en-US" sz="2400" b="1" dirty="0" err="1">
                <a:solidFill>
                  <a:srgbClr val="990000"/>
                </a:solidFill>
                <a:latin typeface="Arial" panose="020B0604020202020204" pitchFamily="34" charset="0"/>
                <a:cs typeface="Arial" panose="020B0604020202020204" pitchFamily="34" charset="0"/>
              </a:rPr>
              <a:t>tro</a:t>
            </a:r>
            <a:r>
              <a:rPr lang="en-US" sz="2400" b="1" dirty="0">
                <a:solidFill>
                  <a:srgbClr val="990000"/>
                </a:solidFill>
                <a:latin typeface="Arial" panose="020B0604020202020204" pitchFamily="34" charset="0"/>
                <a:cs typeface="Arial" panose="020B0604020202020204" pitchFamily="34" charset="0"/>
              </a:rPr>
              <a:t>̀</a:t>
            </a:r>
          </a:p>
        </p:txBody>
      </p:sp>
      <p:pic>
        <p:nvPicPr>
          <p:cNvPr id="1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698829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barn(inVertical)">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barn(inVertical)">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barn(inVertical)">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barn(inVertical)">
                                      <p:cBhvr>
                                        <p:cTn id="2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939143"/>
            <a:ext cx="7010400" cy="3918857"/>
          </a:xfrm>
          <a:prstGeom prst="rect">
            <a:avLst/>
          </a:prstGeom>
        </p:spPr>
      </p:pic>
      <p:sp>
        <p:nvSpPr>
          <p:cNvPr id="3" name="Title 1"/>
          <p:cNvSpPr txBox="1">
            <a:spLocks/>
          </p:cNvSpPr>
          <p:nvPr/>
        </p:nvSpPr>
        <p:spPr>
          <a:xfrm>
            <a:off x="0" y="1351600"/>
            <a:ext cx="9328800" cy="954400"/>
          </a:xfrm>
          <a:prstGeom prst="rect">
            <a:avLst/>
          </a:prstGeom>
          <a:noFill/>
          <a:ln>
            <a:noFill/>
          </a:ln>
        </p:spPr>
        <p:txBody>
          <a:bodyPr lIns="91425" tIns="91425" rIns="91425" bIns="91425" anchor="b" anchorCtr="0"/>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CEF6"/>
              </a:buClr>
              <a:buSzPct val="100000"/>
              <a:buFont typeface="Oswald"/>
              <a:buNone/>
              <a:defRPr sz="2000" b="1" i="0" u="none" strike="noStrike" cap="none">
                <a:solidFill>
                  <a:srgbClr val="00CEF6"/>
                </a:solidFill>
                <a:latin typeface="Oswald"/>
                <a:ea typeface="Oswald"/>
                <a:cs typeface="Oswald"/>
                <a:sym typeface="Oswald"/>
                <a:rtl val="0"/>
              </a:defRPr>
            </a:lvl1pPr>
            <a:lvl2pPr lvl="1" algn="ctr">
              <a:spcBef>
                <a:spcPts val="0"/>
              </a:spcBef>
              <a:buClr>
                <a:srgbClr val="00CEF6"/>
              </a:buClr>
              <a:buSzPct val="100000"/>
              <a:buFont typeface="Oswald"/>
              <a:buNone/>
              <a:defRPr sz="2000" b="1">
                <a:solidFill>
                  <a:srgbClr val="00CEF6"/>
                </a:solidFill>
                <a:latin typeface="Oswald"/>
                <a:ea typeface="Oswald"/>
                <a:cs typeface="Oswald"/>
                <a:sym typeface="Oswald"/>
              </a:defRPr>
            </a:lvl2pPr>
            <a:lvl3pPr lvl="2" algn="ctr">
              <a:spcBef>
                <a:spcPts val="0"/>
              </a:spcBef>
              <a:buClr>
                <a:srgbClr val="00CEF6"/>
              </a:buClr>
              <a:buSzPct val="100000"/>
              <a:buFont typeface="Oswald"/>
              <a:buNone/>
              <a:defRPr sz="2000" b="1">
                <a:solidFill>
                  <a:srgbClr val="00CEF6"/>
                </a:solidFill>
                <a:latin typeface="Oswald"/>
                <a:ea typeface="Oswald"/>
                <a:cs typeface="Oswald"/>
                <a:sym typeface="Oswald"/>
              </a:defRPr>
            </a:lvl3pPr>
            <a:lvl4pPr lvl="3" algn="ctr">
              <a:spcBef>
                <a:spcPts val="0"/>
              </a:spcBef>
              <a:buClr>
                <a:srgbClr val="00CEF6"/>
              </a:buClr>
              <a:buSzPct val="100000"/>
              <a:buFont typeface="Oswald"/>
              <a:buNone/>
              <a:defRPr sz="2000" b="1">
                <a:solidFill>
                  <a:srgbClr val="00CEF6"/>
                </a:solidFill>
                <a:latin typeface="Oswald"/>
                <a:ea typeface="Oswald"/>
                <a:cs typeface="Oswald"/>
                <a:sym typeface="Oswald"/>
              </a:defRPr>
            </a:lvl4pPr>
            <a:lvl5pPr lvl="4" algn="ctr">
              <a:spcBef>
                <a:spcPts val="0"/>
              </a:spcBef>
              <a:buClr>
                <a:srgbClr val="00CEF6"/>
              </a:buClr>
              <a:buSzPct val="100000"/>
              <a:buFont typeface="Oswald"/>
              <a:buNone/>
              <a:defRPr sz="2000" b="1">
                <a:solidFill>
                  <a:srgbClr val="00CEF6"/>
                </a:solidFill>
                <a:latin typeface="Oswald"/>
                <a:ea typeface="Oswald"/>
                <a:cs typeface="Oswald"/>
                <a:sym typeface="Oswald"/>
              </a:defRPr>
            </a:lvl5pPr>
            <a:lvl6pPr lvl="5" algn="ctr">
              <a:spcBef>
                <a:spcPts val="0"/>
              </a:spcBef>
              <a:buClr>
                <a:srgbClr val="00CEF6"/>
              </a:buClr>
              <a:buSzPct val="100000"/>
              <a:buFont typeface="Oswald"/>
              <a:buNone/>
              <a:defRPr sz="2000" b="1">
                <a:solidFill>
                  <a:srgbClr val="00CEF6"/>
                </a:solidFill>
                <a:latin typeface="Oswald"/>
                <a:ea typeface="Oswald"/>
                <a:cs typeface="Oswald"/>
                <a:sym typeface="Oswald"/>
              </a:defRPr>
            </a:lvl6pPr>
            <a:lvl7pPr lvl="6" algn="ctr">
              <a:spcBef>
                <a:spcPts val="0"/>
              </a:spcBef>
              <a:buClr>
                <a:srgbClr val="00CEF6"/>
              </a:buClr>
              <a:buSzPct val="100000"/>
              <a:buFont typeface="Oswald"/>
              <a:buNone/>
              <a:defRPr sz="2000" b="1">
                <a:solidFill>
                  <a:srgbClr val="00CEF6"/>
                </a:solidFill>
                <a:latin typeface="Oswald"/>
                <a:ea typeface="Oswald"/>
                <a:cs typeface="Oswald"/>
                <a:sym typeface="Oswald"/>
              </a:defRPr>
            </a:lvl7pPr>
            <a:lvl8pPr lvl="7" algn="ctr">
              <a:spcBef>
                <a:spcPts val="0"/>
              </a:spcBef>
              <a:buClr>
                <a:srgbClr val="00CEF6"/>
              </a:buClr>
              <a:buSzPct val="100000"/>
              <a:buFont typeface="Oswald"/>
              <a:buNone/>
              <a:defRPr sz="2000" b="1">
                <a:solidFill>
                  <a:srgbClr val="00CEF6"/>
                </a:solidFill>
                <a:latin typeface="Oswald"/>
                <a:ea typeface="Oswald"/>
                <a:cs typeface="Oswald"/>
                <a:sym typeface="Oswald"/>
              </a:defRPr>
            </a:lvl8pPr>
            <a:lvl9pPr lvl="8" algn="ctr">
              <a:spcBef>
                <a:spcPts val="0"/>
              </a:spcBef>
              <a:buClr>
                <a:srgbClr val="00CEF6"/>
              </a:buClr>
              <a:buSzPct val="100000"/>
              <a:buFont typeface="Oswald"/>
              <a:buNone/>
              <a:defRPr sz="2000" b="1">
                <a:solidFill>
                  <a:srgbClr val="00CEF6"/>
                </a:solidFill>
                <a:latin typeface="Oswald"/>
                <a:ea typeface="Oswald"/>
                <a:cs typeface="Oswald"/>
                <a:sym typeface="Oswald"/>
              </a:defRPr>
            </a:lvl9pPr>
          </a:lstStyle>
          <a:p>
            <a:pPr marL="0" marR="0" lvl="0" indent="0" algn="l" defTabSz="1778000" rtl="0" eaLnBrk="1" fontAlgn="auto" latinLnBrk="0" hangingPunct="1">
              <a:lnSpc>
                <a:spcPct val="90000"/>
              </a:lnSpc>
              <a:spcBef>
                <a:spcPts val="0"/>
              </a:spcBef>
              <a:spcAft>
                <a:spcPct val="35000"/>
              </a:spcAft>
              <a:buClr>
                <a:srgbClr val="00CEF6"/>
              </a:buClr>
              <a:buSzPct val="100000"/>
              <a:buFont typeface="Oswald"/>
              <a:buNone/>
              <a:tabLst/>
              <a:defRPr/>
            </a:pPr>
            <a:r>
              <a:rPr kumimoji="0" lang="en-US" sz="3600" b="1" i="0" u="none" strike="noStrike" kern="0" cap="none" spc="0" normalizeH="0" baseline="0" noProof="0" dirty="0">
                <a:ln>
                  <a:noFill/>
                </a:ln>
                <a:solidFill>
                  <a:srgbClr val="000000"/>
                </a:solidFill>
                <a:effectLst/>
                <a:uLnTx/>
                <a:uFillTx/>
                <a:latin typeface="Times New Roman" pitchFamily="18" charset="0"/>
                <a:ea typeface="Tahoma" pitchFamily="34" charset="0"/>
                <a:cs typeface="Times New Roman" pitchFamily="18" charset="0"/>
                <a:sym typeface="Oswald"/>
                <a:rtl val="0"/>
              </a:rPr>
              <a:t/>
            </a:r>
            <a:br>
              <a:rPr kumimoji="0" lang="en-US" sz="3600" b="1" i="0" u="none" strike="noStrike" kern="0" cap="none" spc="0" normalizeH="0" baseline="0" noProof="0" dirty="0">
                <a:ln>
                  <a:noFill/>
                </a:ln>
                <a:solidFill>
                  <a:srgbClr val="000000"/>
                </a:solidFill>
                <a:effectLst/>
                <a:uLnTx/>
                <a:uFillTx/>
                <a:latin typeface="Times New Roman" pitchFamily="18" charset="0"/>
                <a:ea typeface="Tahoma" pitchFamily="34" charset="0"/>
                <a:cs typeface="Times New Roman" pitchFamily="18" charset="0"/>
                <a:sym typeface="Oswald"/>
                <a:rtl val="0"/>
              </a:rPr>
            </a:br>
            <a:r>
              <a:rPr kumimoji="0" lang="en-US" sz="2800" b="1" i="0" u="none" strike="noStrike" kern="0" cap="none" spc="0" normalizeH="0" baseline="0" noProof="0" dirty="0">
                <a:ln>
                  <a:noFill/>
                </a:ln>
                <a:solidFill>
                  <a:srgbClr val="3333CC"/>
                </a:solidFill>
                <a:effectLst/>
                <a:uLnTx/>
                <a:uFillTx/>
                <a:latin typeface="Arial"/>
                <a:ea typeface="Tahoma" pitchFamily="34" charset="0"/>
                <a:cs typeface="Times New Roman" pitchFamily="18" charset="0"/>
                <a:sym typeface="Oswald"/>
                <a:rtl val="0"/>
              </a:rPr>
              <a:t>2. </a:t>
            </a:r>
            <a:r>
              <a:rPr kumimoji="0" lang="en-US" sz="2800" b="1" i="0" u="none" strike="noStrike" kern="0" cap="none" spc="0" normalizeH="0" baseline="0" noProof="0" dirty="0" err="1">
                <a:ln>
                  <a:noFill/>
                </a:ln>
                <a:solidFill>
                  <a:srgbClr val="3333CC"/>
                </a:solidFill>
                <a:effectLst/>
                <a:uLnTx/>
                <a:uFillTx/>
                <a:latin typeface="Arial"/>
                <a:ea typeface="Tahoma" pitchFamily="34" charset="0"/>
                <a:cs typeface="Times New Roman" pitchFamily="18" charset="0"/>
                <a:sym typeface="Oswald"/>
                <a:rtl val="0"/>
              </a:rPr>
              <a:t>Nội</a:t>
            </a:r>
            <a:r>
              <a:rPr kumimoji="0" lang="en-US" sz="2800" b="1" i="0" u="none" strike="noStrike" kern="0" cap="none" spc="0" normalizeH="0" baseline="0" noProof="0" dirty="0">
                <a:ln>
                  <a:noFill/>
                </a:ln>
                <a:solidFill>
                  <a:srgbClr val="3333CC"/>
                </a:solidFill>
                <a:effectLst/>
                <a:uLnTx/>
                <a:uFillTx/>
                <a:latin typeface="Arial"/>
                <a:ea typeface="Tahoma" pitchFamily="34" charset="0"/>
                <a:cs typeface="Times New Roman" pitchFamily="18" charset="0"/>
                <a:sym typeface="Oswald"/>
                <a:rtl val="0"/>
              </a:rPr>
              <a:t> dung </a:t>
            </a:r>
            <a:r>
              <a:rPr kumimoji="0" lang="en-US" sz="2800" b="1" i="0" u="none" strike="noStrike" kern="0" cap="none" spc="0" normalizeH="0" baseline="0" noProof="0" dirty="0" err="1">
                <a:ln>
                  <a:noFill/>
                </a:ln>
                <a:solidFill>
                  <a:srgbClr val="3333CC"/>
                </a:solidFill>
                <a:effectLst/>
                <a:uLnTx/>
                <a:uFillTx/>
                <a:latin typeface="Arial"/>
                <a:ea typeface="Tahoma" pitchFamily="34" charset="0"/>
                <a:cs typeface="Times New Roman" pitchFamily="18" charset="0"/>
                <a:sym typeface="Oswald"/>
                <a:rtl val="0"/>
              </a:rPr>
              <a:t>của</a:t>
            </a:r>
            <a:r>
              <a:rPr kumimoji="0" lang="en-US" sz="2800" b="1" i="0" u="none" strike="noStrike" kern="0" cap="none" spc="0" normalizeH="0" baseline="0" noProof="0" dirty="0">
                <a:ln>
                  <a:noFill/>
                </a:ln>
                <a:solidFill>
                  <a:srgbClr val="3333CC"/>
                </a:solidFill>
                <a:effectLst/>
                <a:uLnTx/>
                <a:uFillTx/>
                <a:latin typeface="Arial"/>
                <a:ea typeface="Tahoma" pitchFamily="34" charset="0"/>
                <a:cs typeface="Times New Roman" pitchFamily="18" charset="0"/>
                <a:sym typeface="Oswald"/>
                <a:rtl val="0"/>
              </a:rPr>
              <a:t> </a:t>
            </a:r>
            <a:r>
              <a:rPr kumimoji="0" lang="en-US" sz="2800" b="1" i="0" u="none" strike="noStrike" kern="0" cap="none" spc="0" normalizeH="0" baseline="0" noProof="0" dirty="0" err="1">
                <a:ln>
                  <a:noFill/>
                </a:ln>
                <a:solidFill>
                  <a:srgbClr val="3333CC"/>
                </a:solidFill>
                <a:effectLst/>
                <a:uLnTx/>
                <a:uFillTx/>
                <a:latin typeface="Arial"/>
                <a:ea typeface="Tahoma" pitchFamily="34" charset="0"/>
                <a:cs typeface="Times New Roman" pitchFamily="18" charset="0"/>
                <a:sym typeface="Oswald"/>
                <a:rtl val="0"/>
              </a:rPr>
              <a:t>phép</a:t>
            </a:r>
            <a:r>
              <a:rPr kumimoji="0" lang="en-US" sz="2800" b="1" i="0" u="none" strike="noStrike" kern="0" cap="none" spc="0" normalizeH="0" baseline="0" noProof="0" dirty="0">
                <a:ln>
                  <a:noFill/>
                </a:ln>
                <a:solidFill>
                  <a:srgbClr val="3333CC"/>
                </a:solidFill>
                <a:effectLst/>
                <a:uLnTx/>
                <a:uFillTx/>
                <a:latin typeface="Arial"/>
                <a:ea typeface="Tahoma" pitchFamily="34" charset="0"/>
                <a:cs typeface="Times New Roman" pitchFamily="18" charset="0"/>
                <a:sym typeface="Oswald"/>
                <a:rtl val="0"/>
              </a:rPr>
              <a:t> </a:t>
            </a:r>
            <a:r>
              <a:rPr kumimoji="0" lang="en-US" sz="2800" b="1" i="0" u="none" strike="noStrike" kern="0" cap="none" spc="0" normalizeH="0" baseline="0" noProof="0" dirty="0" err="1">
                <a:ln>
                  <a:noFill/>
                </a:ln>
                <a:solidFill>
                  <a:srgbClr val="3333CC"/>
                </a:solidFill>
                <a:effectLst/>
                <a:uLnTx/>
                <a:uFillTx/>
                <a:latin typeface="Arial"/>
                <a:ea typeface="Tahoma" pitchFamily="34" charset="0"/>
                <a:cs typeface="Times New Roman" pitchFamily="18" charset="0"/>
                <a:sym typeface="Oswald"/>
                <a:rtl val="0"/>
              </a:rPr>
              <a:t>biện</a:t>
            </a:r>
            <a:r>
              <a:rPr kumimoji="0" lang="en-US" sz="2800" b="1" i="0" u="none" strike="noStrike" kern="0" cap="none" spc="0" normalizeH="0" baseline="0" noProof="0" dirty="0">
                <a:ln>
                  <a:noFill/>
                </a:ln>
                <a:solidFill>
                  <a:srgbClr val="3333CC"/>
                </a:solidFill>
                <a:effectLst/>
                <a:uLnTx/>
                <a:uFillTx/>
                <a:latin typeface="Arial"/>
                <a:ea typeface="Tahoma" pitchFamily="34" charset="0"/>
                <a:cs typeface="Times New Roman" pitchFamily="18" charset="0"/>
                <a:sym typeface="Oswald"/>
                <a:rtl val="0"/>
              </a:rPr>
              <a:t> </a:t>
            </a:r>
            <a:r>
              <a:rPr kumimoji="0" lang="en-US" sz="2800" b="1" i="0" u="none" strike="noStrike" kern="0" cap="none" spc="0" normalizeH="0" baseline="0" noProof="0" dirty="0" err="1">
                <a:ln>
                  <a:noFill/>
                </a:ln>
                <a:solidFill>
                  <a:srgbClr val="3333CC"/>
                </a:solidFill>
                <a:effectLst/>
                <a:uLnTx/>
                <a:uFillTx/>
                <a:latin typeface="Arial"/>
                <a:ea typeface="Tahoma" pitchFamily="34" charset="0"/>
                <a:cs typeface="Times New Roman" pitchFamily="18" charset="0"/>
                <a:sym typeface="Oswald"/>
                <a:rtl val="0"/>
              </a:rPr>
              <a:t>chứng</a:t>
            </a:r>
            <a:r>
              <a:rPr kumimoji="0" lang="en-US" sz="2800" b="1" i="0" u="none" strike="noStrike" kern="0" cap="none" spc="0" normalizeH="0" baseline="0" noProof="0" dirty="0">
                <a:ln>
                  <a:noFill/>
                </a:ln>
                <a:solidFill>
                  <a:srgbClr val="3333CC"/>
                </a:solidFill>
                <a:effectLst/>
                <a:uLnTx/>
                <a:uFillTx/>
                <a:latin typeface="Arial"/>
                <a:ea typeface="+mn-ea"/>
                <a:cs typeface="+mn-cs"/>
                <a:sym typeface="Oswald"/>
                <a:rtl val="0"/>
              </a:rPr>
              <a:t/>
            </a:r>
            <a:br>
              <a:rPr kumimoji="0" lang="en-US" sz="2800" b="1" i="0" u="none" strike="noStrike" kern="0" cap="none" spc="0" normalizeH="0" baseline="0" noProof="0" dirty="0">
                <a:ln>
                  <a:noFill/>
                </a:ln>
                <a:solidFill>
                  <a:srgbClr val="3333CC"/>
                </a:solidFill>
                <a:effectLst/>
                <a:uLnTx/>
                <a:uFillTx/>
                <a:latin typeface="Arial"/>
                <a:ea typeface="+mn-ea"/>
                <a:cs typeface="+mn-cs"/>
                <a:sym typeface="Oswald"/>
                <a:rtl val="0"/>
              </a:rPr>
            </a:br>
            <a:endParaRPr kumimoji="0" lang="en-US" sz="2800" b="1" i="0" u="none" strike="noStrike" kern="0" cap="none" spc="0" normalizeH="0" baseline="0" noProof="0" dirty="0">
              <a:ln>
                <a:noFill/>
              </a:ln>
              <a:solidFill>
                <a:srgbClr val="3333CC"/>
              </a:solidFill>
              <a:effectLst/>
              <a:uLnTx/>
              <a:uFillTx/>
              <a:latin typeface="Arial"/>
              <a:sym typeface="Oswald"/>
              <a:rtl val="0"/>
            </a:endParaRPr>
          </a:p>
        </p:txBody>
      </p:sp>
      <p:graphicFrame>
        <p:nvGraphicFramePr>
          <p:cNvPr id="4" name="Diagram 3"/>
          <p:cNvGraphicFramePr/>
          <p:nvPr>
            <p:extLst>
              <p:ext uri="{D42A27DB-BD31-4B8C-83A1-F6EECF244321}">
                <p14:modId xmlns:p14="http://schemas.microsoft.com/office/powerpoint/2010/main" val="740832619"/>
              </p:ext>
            </p:extLst>
          </p:nvPr>
        </p:nvGraphicFramePr>
        <p:xfrm>
          <a:off x="1447800" y="2057400"/>
          <a:ext cx="9525000" cy="36576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5" name="Group 21"/>
          <p:cNvGrpSpPr>
            <a:grpSpLocks/>
          </p:cNvGrpSpPr>
          <p:nvPr/>
        </p:nvGrpSpPr>
        <p:grpSpPr bwMode="auto">
          <a:xfrm>
            <a:off x="0" y="1828800"/>
            <a:ext cx="11734800" cy="50821"/>
            <a:chOff x="240" y="528"/>
            <a:chExt cx="5298" cy="14"/>
          </a:xfrm>
        </p:grpSpPr>
        <p:sp>
          <p:nvSpPr>
            <p:cNvPr id="6" name="Line 7"/>
            <p:cNvSpPr>
              <a:spLocks noChangeShapeType="1"/>
            </p:cNvSpPr>
            <p:nvPr/>
          </p:nvSpPr>
          <p:spPr bwMode="auto">
            <a:xfrm>
              <a:off x="240" y="542"/>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 name="Line 8"/>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8"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6152151"/>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629400" y="1595847"/>
            <a:ext cx="5495925" cy="5277394"/>
          </a:xfrm>
          <a:prstGeom prst="rect">
            <a:avLst/>
          </a:prstGeom>
        </p:spPr>
      </p:pic>
      <p:sp>
        <p:nvSpPr>
          <p:cNvPr id="7" name="Cloud Callout 6"/>
          <p:cNvSpPr/>
          <p:nvPr/>
        </p:nvSpPr>
        <p:spPr>
          <a:xfrm>
            <a:off x="3505200" y="2296511"/>
            <a:ext cx="7491412" cy="1524000"/>
          </a:xfrm>
          <a:prstGeom prst="cloudCallout">
            <a:avLst/>
          </a:prstGeom>
          <a:gradFill>
            <a:gsLst>
              <a:gs pos="0">
                <a:srgbClr val="FFFFFF"/>
              </a:gs>
              <a:gs pos="63750">
                <a:srgbClr val="FFFFFF"/>
              </a:gs>
              <a:gs pos="30000">
                <a:srgbClr val="9966FF"/>
              </a:gs>
              <a:gs pos="100000">
                <a:srgbClr val="99FF66"/>
              </a:gs>
            </a:gsLst>
            <a:lin ang="5400000" scaled="1"/>
          </a:gradFill>
          <a:ln w="25400" cap="flat" cmpd="sng" algn="ctr">
            <a:solidFill>
              <a:srgbClr val="3A81BA">
                <a:shade val="50000"/>
              </a:srgbClr>
            </a:solid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en-US" sz="2800" b="1" i="0" u="none" strike="noStrike" kern="0" cap="none" spc="0" normalizeH="0" baseline="0" noProof="0" dirty="0" err="1">
                <a:ln>
                  <a:noFill/>
                </a:ln>
                <a:solidFill>
                  <a:srgbClr val="000066"/>
                </a:solidFill>
                <a:effectLst/>
                <a:uLnTx/>
                <a:uFillTx/>
                <a:latin typeface="Arial" pitchFamily="34" charset="0"/>
                <a:ea typeface="+mn-ea"/>
                <a:cs typeface="+mn-cs"/>
              </a:rPr>
              <a:t>Nguyên</a:t>
            </a:r>
            <a:r>
              <a:rPr kumimoji="0" lang="en-US" altLang="en-US" sz="2800" b="1" i="0" u="none" strike="noStrike" kern="0" cap="none" spc="0" normalizeH="0" baseline="0" noProof="0" dirty="0">
                <a:ln>
                  <a:noFill/>
                </a:ln>
                <a:solidFill>
                  <a:srgbClr val="000066"/>
                </a:solidFill>
                <a:effectLst/>
                <a:uLnTx/>
                <a:uFillTx/>
                <a:latin typeface="Arial" pitchFamily="34" charset="0"/>
                <a:ea typeface="+mn-ea"/>
                <a:cs typeface="+mn-cs"/>
              </a:rPr>
              <a:t> </a:t>
            </a:r>
            <a:r>
              <a:rPr kumimoji="0" lang="en-US" altLang="en-US" sz="2800" b="1" i="0" u="none" strike="noStrike" kern="0" cap="none" spc="0" normalizeH="0" baseline="0" noProof="0" dirty="0" err="1">
                <a:ln>
                  <a:noFill/>
                </a:ln>
                <a:solidFill>
                  <a:srgbClr val="000066"/>
                </a:solidFill>
                <a:effectLst/>
                <a:uLnTx/>
                <a:uFillTx/>
                <a:latin typeface="Arial" pitchFamily="34" charset="0"/>
                <a:ea typeface="+mn-ea"/>
                <a:cs typeface="+mn-cs"/>
              </a:rPr>
              <a:t>lý</a:t>
            </a:r>
            <a:r>
              <a:rPr kumimoji="0" lang="en-US" altLang="en-US" sz="2800" b="1" i="0" u="none" strike="noStrike" kern="0" cap="none" spc="0" normalizeH="0" baseline="0" noProof="0" dirty="0">
                <a:ln>
                  <a:noFill/>
                </a:ln>
                <a:solidFill>
                  <a:srgbClr val="000066"/>
                </a:solidFill>
                <a:effectLst/>
                <a:uLnTx/>
                <a:uFillTx/>
                <a:latin typeface="Arial" pitchFamily="34" charset="0"/>
                <a:ea typeface="+mn-ea"/>
                <a:cs typeface="+mn-cs"/>
              </a:rPr>
              <a:t> là </a:t>
            </a:r>
            <a:r>
              <a:rPr kumimoji="0" lang="en-US" altLang="en-US" sz="2800" b="1" i="0" u="none" strike="noStrike" kern="0" cap="none" spc="0" normalizeH="0" baseline="0" noProof="0" dirty="0" err="1">
                <a:ln>
                  <a:noFill/>
                </a:ln>
                <a:solidFill>
                  <a:srgbClr val="000066"/>
                </a:solidFill>
                <a:effectLst/>
                <a:uLnTx/>
                <a:uFillTx/>
                <a:latin typeface="Arial" pitchFamily="34" charset="0"/>
                <a:ea typeface="+mn-ea"/>
                <a:cs typeface="+mn-cs"/>
              </a:rPr>
              <a:t>gi</a:t>
            </a:r>
            <a:r>
              <a:rPr kumimoji="0" lang="en-US" altLang="en-US" sz="2800" b="1" i="0" u="none" strike="noStrike" kern="0" cap="none" spc="0" normalizeH="0" baseline="0" noProof="0" dirty="0">
                <a:ln>
                  <a:noFill/>
                </a:ln>
                <a:solidFill>
                  <a:srgbClr val="000066"/>
                </a:solidFill>
                <a:effectLst/>
                <a:uLnTx/>
                <a:uFillTx/>
                <a:latin typeface="Arial" pitchFamily="34" charset="0"/>
                <a:ea typeface="+mn-ea"/>
                <a:cs typeface="+mn-cs"/>
              </a:rPr>
              <a:t>̀?</a:t>
            </a:r>
          </a:p>
        </p:txBody>
      </p:sp>
      <p:pic>
        <p:nvPicPr>
          <p:cNvPr id="8" name="Picture 2" descr="D:\tải xuống.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a:xfrm>
            <a:off x="0" y="2667000"/>
            <a:ext cx="3200399" cy="4191001"/>
          </a:xfrm>
          <a:prstGeom prst="rect">
            <a:avLst/>
          </a:prstGeom>
          <a:solidFill>
            <a:srgbClr val="00FFCC"/>
          </a:solidFill>
        </p:spPr>
      </p:pic>
      <p:sp>
        <p:nvSpPr>
          <p:cNvPr id="9" name="Rectangle 8"/>
          <p:cNvSpPr/>
          <p:nvPr/>
        </p:nvSpPr>
        <p:spPr>
          <a:xfrm>
            <a:off x="3193499" y="4234544"/>
            <a:ext cx="6871802" cy="1569660"/>
          </a:xfrm>
          <a:prstGeom prst="rect">
            <a:avLst/>
          </a:prstGeom>
          <a:ln>
            <a:solidFill>
              <a:schemeClr val="bg1"/>
            </a:solidFill>
          </a:ln>
        </p:spPr>
        <p:txBody>
          <a:bodyPr wrap="square">
            <a:spAutoFit/>
          </a:bodyPr>
          <a:lstStyle/>
          <a:p>
            <a:pPr algn="ctr"/>
            <a:r>
              <a:rPr lang="en-US" altLang="en-US" sz="2400" b="1" dirty="0" err="1">
                <a:solidFill>
                  <a:srgbClr val="FF0000"/>
                </a:solidFill>
                <a:latin typeface="Arial"/>
                <a:cs typeface="Times New Roman" pitchFamily="18" charset="0"/>
              </a:rPr>
              <a:t>Nguyên</a:t>
            </a:r>
            <a:r>
              <a:rPr lang="en-US" altLang="en-US" sz="2400" b="1" dirty="0">
                <a:solidFill>
                  <a:srgbClr val="FF0000"/>
                </a:solidFill>
                <a:latin typeface="Arial"/>
                <a:cs typeface="Times New Roman" pitchFamily="18" charset="0"/>
              </a:rPr>
              <a:t> </a:t>
            </a:r>
            <a:r>
              <a:rPr lang="en-US" altLang="en-US" sz="2400" b="1" dirty="0" err="1">
                <a:solidFill>
                  <a:srgbClr val="FF0000"/>
                </a:solidFill>
                <a:latin typeface="Arial"/>
                <a:cs typeface="Times New Roman" pitchFamily="18" charset="0"/>
              </a:rPr>
              <a:t>ly</a:t>
            </a:r>
            <a:r>
              <a:rPr lang="en-US" altLang="en-US" sz="2400" b="1" dirty="0">
                <a:solidFill>
                  <a:srgbClr val="FF0000"/>
                </a:solidFill>
                <a:latin typeface="Arial"/>
                <a:cs typeface="Times New Roman" pitchFamily="18" charset="0"/>
              </a:rPr>
              <a:t>́</a:t>
            </a:r>
            <a:r>
              <a:rPr lang="en-US" altLang="en-US" sz="2400" dirty="0">
                <a:solidFill>
                  <a:srgbClr val="0070C0"/>
                </a:solidFill>
                <a:latin typeface="Arial"/>
                <a:cs typeface="Times New Roman" pitchFamily="18" charset="0"/>
              </a:rPr>
              <a:t> </a:t>
            </a:r>
            <a:r>
              <a:rPr lang="en-US" altLang="en-US" sz="2400" dirty="0" err="1">
                <a:solidFill>
                  <a:srgbClr val="663300"/>
                </a:solidFill>
                <a:latin typeface="Arial"/>
                <a:cs typeface="Times New Roman" pitchFamily="18" charset="0"/>
              </a:rPr>
              <a:t>là</a:t>
            </a:r>
            <a:r>
              <a:rPr lang="en-US" altLang="en-US" sz="2400" dirty="0">
                <a:solidFill>
                  <a:srgbClr val="663300"/>
                </a:solidFill>
                <a:latin typeface="Arial"/>
                <a:cs typeface="Times New Roman" pitchFamily="18" charset="0"/>
              </a:rPr>
              <a:t> </a:t>
            </a:r>
            <a:r>
              <a:rPr lang="en-US" altLang="en-US" sz="2400" dirty="0" err="1">
                <a:solidFill>
                  <a:srgbClr val="663300"/>
                </a:solidFill>
                <a:latin typeface="Arial"/>
                <a:cs typeface="Times New Roman" pitchFamily="18" charset="0"/>
              </a:rPr>
              <a:t>những</a:t>
            </a:r>
            <a:r>
              <a:rPr lang="en-US" altLang="en-US" sz="2400" dirty="0">
                <a:solidFill>
                  <a:srgbClr val="663300"/>
                </a:solidFill>
                <a:latin typeface="Arial"/>
                <a:cs typeface="Times New Roman" pitchFamily="18" charset="0"/>
              </a:rPr>
              <a:t> </a:t>
            </a:r>
            <a:r>
              <a:rPr lang="en-US" altLang="en-US" sz="2400" b="1" dirty="0" err="1">
                <a:solidFill>
                  <a:srgbClr val="3333CC"/>
                </a:solidFill>
                <a:latin typeface="Arial"/>
                <a:cs typeface="Times New Roman" pitchFamily="18" charset="0"/>
              </a:rPr>
              <a:t>luận</a:t>
            </a:r>
            <a:r>
              <a:rPr lang="en-US" altLang="en-US" sz="2400" b="1" dirty="0">
                <a:solidFill>
                  <a:srgbClr val="3333CC"/>
                </a:solidFill>
                <a:latin typeface="Arial"/>
                <a:cs typeface="Times New Roman" pitchFamily="18" charset="0"/>
              </a:rPr>
              <a:t> </a:t>
            </a:r>
            <a:r>
              <a:rPr lang="en-US" altLang="en-US" sz="2400" b="1" dirty="0" err="1">
                <a:solidFill>
                  <a:srgbClr val="3333CC"/>
                </a:solidFill>
                <a:latin typeface="Arial"/>
                <a:cs typeface="Times New Roman" pitchFamily="18" charset="0"/>
              </a:rPr>
              <a:t>điểm</a:t>
            </a:r>
            <a:r>
              <a:rPr lang="en-US" altLang="en-US" sz="2400" b="1" dirty="0">
                <a:solidFill>
                  <a:srgbClr val="3333CC"/>
                </a:solidFill>
                <a:latin typeface="Arial"/>
                <a:cs typeface="Times New Roman" pitchFamily="18" charset="0"/>
              </a:rPr>
              <a:t> </a:t>
            </a:r>
            <a:r>
              <a:rPr lang="en-US" altLang="en-US" sz="2400" b="1" dirty="0" err="1">
                <a:solidFill>
                  <a:srgbClr val="3333CC"/>
                </a:solidFill>
                <a:latin typeface="Arial"/>
                <a:cs typeface="Times New Roman" pitchFamily="18" charset="0"/>
              </a:rPr>
              <a:t>xuất</a:t>
            </a:r>
            <a:r>
              <a:rPr lang="en-US" altLang="en-US" sz="2400" b="1" dirty="0">
                <a:solidFill>
                  <a:srgbClr val="3333CC"/>
                </a:solidFill>
                <a:latin typeface="Arial"/>
                <a:cs typeface="Times New Roman" pitchFamily="18" charset="0"/>
              </a:rPr>
              <a:t> </a:t>
            </a:r>
            <a:r>
              <a:rPr lang="en-US" altLang="en-US" sz="2400" b="1" dirty="0" err="1">
                <a:solidFill>
                  <a:srgbClr val="3333CC"/>
                </a:solidFill>
                <a:latin typeface="Arial"/>
                <a:cs typeface="Times New Roman" pitchFamily="18" charset="0"/>
              </a:rPr>
              <a:t>phát</a:t>
            </a:r>
            <a:r>
              <a:rPr lang="en-US" altLang="en-US" sz="2400" b="1" dirty="0">
                <a:solidFill>
                  <a:srgbClr val="3333CC"/>
                </a:solidFill>
                <a:latin typeface="Arial"/>
                <a:cs typeface="Times New Roman" pitchFamily="18" charset="0"/>
              </a:rPr>
              <a:t> </a:t>
            </a:r>
            <a:r>
              <a:rPr lang="en-US" altLang="en-US" sz="2400" dirty="0" err="1">
                <a:solidFill>
                  <a:srgbClr val="663300"/>
                </a:solidFill>
                <a:latin typeface="Arial"/>
                <a:cs typeface="Times New Roman" pitchFamily="18" charset="0"/>
              </a:rPr>
              <a:t>của</a:t>
            </a:r>
            <a:r>
              <a:rPr lang="en-US" altLang="en-US" sz="2400" dirty="0">
                <a:solidFill>
                  <a:srgbClr val="663300"/>
                </a:solidFill>
                <a:latin typeface="Arial"/>
                <a:cs typeface="Times New Roman" pitchFamily="18" charset="0"/>
              </a:rPr>
              <a:t> </a:t>
            </a:r>
            <a:r>
              <a:rPr lang="en-US" altLang="en-US" sz="2400" dirty="0" err="1">
                <a:solidFill>
                  <a:srgbClr val="663300"/>
                </a:solidFill>
                <a:latin typeface="Arial"/>
                <a:cs typeface="Times New Roman" pitchFamily="18" charset="0"/>
              </a:rPr>
              <a:t>học</a:t>
            </a:r>
            <a:r>
              <a:rPr lang="en-US" altLang="en-US" sz="2400" dirty="0">
                <a:solidFill>
                  <a:srgbClr val="663300"/>
                </a:solidFill>
                <a:latin typeface="Arial"/>
                <a:cs typeface="Times New Roman" pitchFamily="18" charset="0"/>
              </a:rPr>
              <a:t> </a:t>
            </a:r>
            <a:r>
              <a:rPr lang="en-US" altLang="en-US" sz="2400" dirty="0" err="1">
                <a:solidFill>
                  <a:srgbClr val="663300"/>
                </a:solidFill>
                <a:latin typeface="Arial"/>
                <a:cs typeface="Times New Roman" pitchFamily="18" charset="0"/>
              </a:rPr>
              <a:t>thuyết</a:t>
            </a:r>
            <a:r>
              <a:rPr lang="en-US" altLang="en-US" sz="2400" dirty="0">
                <a:solidFill>
                  <a:srgbClr val="663300"/>
                </a:solidFill>
                <a:latin typeface="Arial"/>
                <a:cs typeface="Times New Roman" pitchFamily="18" charset="0"/>
              </a:rPr>
              <a:t> </a:t>
            </a:r>
            <a:r>
              <a:rPr lang="en-US" altLang="en-US" sz="2400" dirty="0" err="1">
                <a:solidFill>
                  <a:srgbClr val="663300"/>
                </a:solidFill>
                <a:latin typeface="Arial"/>
                <a:cs typeface="Times New Roman" pitchFamily="18" charset="0"/>
              </a:rPr>
              <a:t>mà</a:t>
            </a:r>
            <a:r>
              <a:rPr lang="en-US" altLang="en-US" sz="2400" dirty="0">
                <a:solidFill>
                  <a:srgbClr val="663300"/>
                </a:solidFill>
                <a:latin typeface="Arial"/>
                <a:cs typeface="Times New Roman" pitchFamily="18" charset="0"/>
              </a:rPr>
              <a:t> </a:t>
            </a:r>
            <a:r>
              <a:rPr lang="en-US" altLang="en-US" sz="2400" b="1" dirty="0" err="1">
                <a:solidFill>
                  <a:srgbClr val="00B0F0"/>
                </a:solidFill>
                <a:latin typeface="Arial"/>
                <a:cs typeface="Times New Roman" pitchFamily="18" charset="0"/>
              </a:rPr>
              <a:t>tính</a:t>
            </a:r>
            <a:r>
              <a:rPr lang="en-US" altLang="en-US" sz="2400" b="1" dirty="0">
                <a:solidFill>
                  <a:srgbClr val="00B0F0"/>
                </a:solidFill>
                <a:latin typeface="Arial"/>
                <a:cs typeface="Times New Roman" pitchFamily="18" charset="0"/>
              </a:rPr>
              <a:t> </a:t>
            </a:r>
            <a:r>
              <a:rPr lang="en-US" altLang="en-US" sz="2400" b="1" dirty="0" err="1">
                <a:solidFill>
                  <a:srgbClr val="00B0F0"/>
                </a:solidFill>
                <a:latin typeface="Arial"/>
                <a:cs typeface="Times New Roman" pitchFamily="18" charset="0"/>
              </a:rPr>
              <a:t>c</a:t>
            </a:r>
            <a:r>
              <a:rPr lang="en-US" sz="2400" b="1" dirty="0" err="1">
                <a:solidFill>
                  <a:srgbClr val="00B0F0"/>
                </a:solidFill>
                <a:latin typeface="Arial"/>
                <a:cs typeface="Times New Roman" pitchFamily="18" charset="0"/>
              </a:rPr>
              <a:t>hân</a:t>
            </a:r>
            <a:r>
              <a:rPr lang="en-US" sz="2400" b="1" dirty="0">
                <a:solidFill>
                  <a:srgbClr val="00B0F0"/>
                </a:solidFill>
                <a:latin typeface="Arial"/>
                <a:cs typeface="Times New Roman" pitchFamily="18" charset="0"/>
              </a:rPr>
              <a:t> </a:t>
            </a:r>
            <a:r>
              <a:rPr lang="en-US" sz="2400" b="1" dirty="0" err="1">
                <a:solidFill>
                  <a:srgbClr val="00B0F0"/>
                </a:solidFill>
                <a:latin typeface="Arial"/>
                <a:cs typeface="Times New Roman" pitchFamily="18" charset="0"/>
              </a:rPr>
              <a:t>lý</a:t>
            </a:r>
            <a:r>
              <a:rPr lang="en-US" sz="2400" b="1" dirty="0">
                <a:solidFill>
                  <a:srgbClr val="00B0F0"/>
                </a:solidFill>
                <a:latin typeface="Arial"/>
                <a:cs typeface="Times New Roman" pitchFamily="18" charset="0"/>
              </a:rPr>
              <a:t> </a:t>
            </a:r>
            <a:r>
              <a:rPr lang="en-US" sz="2400" b="1" dirty="0" err="1">
                <a:solidFill>
                  <a:srgbClr val="00B0F0"/>
                </a:solidFill>
                <a:latin typeface="Arial"/>
                <a:cs typeface="Times New Roman" pitchFamily="18" charset="0"/>
              </a:rPr>
              <a:t>của</a:t>
            </a:r>
            <a:r>
              <a:rPr lang="en-US" sz="2400" b="1" dirty="0">
                <a:solidFill>
                  <a:srgbClr val="00B0F0"/>
                </a:solidFill>
                <a:latin typeface="Arial"/>
                <a:cs typeface="Times New Roman" pitchFamily="18" charset="0"/>
              </a:rPr>
              <a:t> </a:t>
            </a:r>
            <a:r>
              <a:rPr lang="en-US" sz="2400" b="1" dirty="0" err="1">
                <a:solidFill>
                  <a:srgbClr val="00B0F0"/>
                </a:solidFill>
                <a:latin typeface="Arial"/>
                <a:cs typeface="Times New Roman" pitchFamily="18" charset="0"/>
              </a:rPr>
              <a:t>nó</a:t>
            </a:r>
            <a:r>
              <a:rPr lang="en-US" sz="2400" b="1" dirty="0">
                <a:solidFill>
                  <a:srgbClr val="00B0F0"/>
                </a:solidFill>
                <a:latin typeface="Arial"/>
                <a:cs typeface="Times New Roman" pitchFamily="18" charset="0"/>
              </a:rPr>
              <a:t> </a:t>
            </a:r>
            <a:r>
              <a:rPr lang="en-US" sz="2400" b="1" dirty="0" err="1">
                <a:solidFill>
                  <a:srgbClr val="00B0F0"/>
                </a:solidFill>
                <a:latin typeface="Arial"/>
                <a:cs typeface="Times New Roman" pitchFamily="18" charset="0"/>
              </a:rPr>
              <a:t>là</a:t>
            </a:r>
            <a:r>
              <a:rPr lang="en-US" sz="2400" b="1" dirty="0">
                <a:solidFill>
                  <a:srgbClr val="00B0F0"/>
                </a:solidFill>
                <a:latin typeface="Arial"/>
                <a:cs typeface="Times New Roman" pitchFamily="18" charset="0"/>
              </a:rPr>
              <a:t> </a:t>
            </a:r>
            <a:r>
              <a:rPr lang="en-US" sz="2400" b="1" dirty="0" err="1">
                <a:solidFill>
                  <a:srgbClr val="00B0F0"/>
                </a:solidFill>
                <a:latin typeface="Arial"/>
                <a:cs typeface="Times New Roman" pitchFamily="18" charset="0"/>
              </a:rPr>
              <a:t>hiển</a:t>
            </a:r>
            <a:r>
              <a:rPr lang="en-US" sz="2400" b="1" dirty="0">
                <a:solidFill>
                  <a:srgbClr val="00B0F0"/>
                </a:solidFill>
                <a:latin typeface="Arial"/>
                <a:cs typeface="Times New Roman" pitchFamily="18" charset="0"/>
              </a:rPr>
              <a:t> </a:t>
            </a:r>
            <a:r>
              <a:rPr lang="en-US" sz="2400" b="1" dirty="0" err="1">
                <a:solidFill>
                  <a:srgbClr val="00B0F0"/>
                </a:solidFill>
                <a:latin typeface="Arial"/>
                <a:cs typeface="Times New Roman" pitchFamily="18" charset="0"/>
              </a:rPr>
              <a:t>nhiên</a:t>
            </a:r>
            <a:r>
              <a:rPr lang="en-US" sz="2400" b="1" dirty="0">
                <a:solidFill>
                  <a:srgbClr val="00B0F0"/>
                </a:solidFill>
                <a:latin typeface="Arial"/>
                <a:cs typeface="Times New Roman" pitchFamily="18" charset="0"/>
              </a:rPr>
              <a:t> </a:t>
            </a:r>
            <a:r>
              <a:rPr lang="en-US" sz="2400" dirty="0" err="1">
                <a:solidFill>
                  <a:srgbClr val="663300"/>
                </a:solidFill>
                <a:latin typeface="Arial"/>
                <a:cs typeface="Times New Roman" pitchFamily="18" charset="0"/>
              </a:rPr>
              <a:t>nhưng</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không</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mâu</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thuẫn</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với</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thực</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tiễn</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và</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nhân</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thức</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mà</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học</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thuyết</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phản</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ánh</a:t>
            </a:r>
            <a:r>
              <a:rPr lang="en-US" sz="2400" dirty="0">
                <a:solidFill>
                  <a:srgbClr val="663300"/>
                </a:solidFill>
                <a:latin typeface="Arial"/>
                <a:cs typeface="Times New Roman" pitchFamily="18" charset="0"/>
              </a:rPr>
              <a:t>.</a:t>
            </a:r>
            <a:endParaRPr lang="en-US" sz="2400" dirty="0">
              <a:solidFill>
                <a:srgbClr val="663300"/>
              </a:solidFill>
              <a:latin typeface="Arial"/>
            </a:endParaRPr>
          </a:p>
        </p:txBody>
      </p:sp>
      <p:sp>
        <p:nvSpPr>
          <p:cNvPr id="10" name="Title 1"/>
          <p:cNvSpPr txBox="1">
            <a:spLocks/>
          </p:cNvSpPr>
          <p:nvPr/>
        </p:nvSpPr>
        <p:spPr bwMode="black">
          <a:xfrm>
            <a:off x="2362200" y="1371600"/>
            <a:ext cx="8534400" cy="722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defTabSz="1778000" eaLnBrk="1" fontAlgn="auto" hangingPunct="1">
              <a:lnSpc>
                <a:spcPct val="90000"/>
              </a:lnSpc>
              <a:spcAft>
                <a:spcPct val="35000"/>
              </a:spcAft>
              <a:defRPr/>
            </a:pPr>
            <a:r>
              <a:rPr lang="en-US" i="0" dirty="0">
                <a:solidFill>
                  <a:srgbClr val="000000"/>
                </a:solidFill>
                <a:latin typeface="Arial"/>
                <a:ea typeface="Tahoma" pitchFamily="34" charset="0"/>
                <a:cs typeface="Times New Roman" pitchFamily="18" charset="0"/>
              </a:rPr>
              <a:t>a. </a:t>
            </a:r>
            <a:r>
              <a:rPr lang="en-US" i="0" dirty="0" err="1">
                <a:solidFill>
                  <a:srgbClr val="000000"/>
                </a:solidFill>
                <a:latin typeface="Arial"/>
                <a:ea typeface="Tahoma" pitchFamily="34" charset="0"/>
                <a:cs typeface="Times New Roman" pitchFamily="18" charset="0"/>
              </a:rPr>
              <a:t>Hai</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nguyên</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lý</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của</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phép</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biện</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chứng</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duy</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vật</a:t>
            </a:r>
            <a:r>
              <a:rPr lang="en-US" i="0" dirty="0">
                <a:solidFill>
                  <a:srgbClr val="000000"/>
                </a:solidFill>
                <a:latin typeface="Arial"/>
                <a:ea typeface="Tahoma" pitchFamily="34" charset="0"/>
                <a:cs typeface="Times New Roman" pitchFamily="18" charset="0"/>
              </a:rPr>
              <a:t> </a:t>
            </a:r>
            <a:r>
              <a:rPr lang="en-US" i="0" dirty="0">
                <a:solidFill>
                  <a:srgbClr val="FF0000"/>
                </a:solidFill>
                <a:latin typeface="Arial"/>
              </a:rPr>
              <a:t/>
            </a:r>
            <a:br>
              <a:rPr lang="en-US" i="0" dirty="0">
                <a:solidFill>
                  <a:srgbClr val="FF0000"/>
                </a:solidFill>
                <a:latin typeface="Arial"/>
              </a:rPr>
            </a:br>
            <a:endParaRPr lang="en-US" dirty="0">
              <a:solidFill>
                <a:srgbClr val="FF0000"/>
              </a:solidFill>
              <a:latin typeface="Arial"/>
            </a:endParaRPr>
          </a:p>
        </p:txBody>
      </p:sp>
      <p:grpSp>
        <p:nvGrpSpPr>
          <p:cNvPr id="13" name="Group 21"/>
          <p:cNvGrpSpPr>
            <a:grpSpLocks/>
          </p:cNvGrpSpPr>
          <p:nvPr/>
        </p:nvGrpSpPr>
        <p:grpSpPr bwMode="auto">
          <a:xfrm flipV="1">
            <a:off x="3962400" y="1905000"/>
            <a:ext cx="5661969" cy="0"/>
            <a:chOff x="-555" y="542"/>
            <a:chExt cx="4656" cy="0"/>
          </a:xfrm>
        </p:grpSpPr>
        <p:sp>
          <p:nvSpPr>
            <p:cNvPr id="14" name="Line 7"/>
            <p:cNvSpPr>
              <a:spLocks noChangeShapeType="1"/>
            </p:cNvSpPr>
            <p:nvPr/>
          </p:nvSpPr>
          <p:spPr bwMode="auto">
            <a:xfrm>
              <a:off x="240" y="542"/>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 name="Line 8"/>
            <p:cNvSpPr>
              <a:spLocks noChangeShapeType="1"/>
            </p:cNvSpPr>
            <p:nvPr/>
          </p:nvSpPr>
          <p:spPr bwMode="auto">
            <a:xfrm>
              <a:off x="-555" y="542"/>
              <a:ext cx="4656"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11"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152818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3"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1" presetClass="entr" presetSubtype="0"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1000" fill="hold"/>
                                        <p:tgtEl>
                                          <p:spTgt spid="8"/>
                                        </p:tgtEl>
                                        <p:attrNameLst>
                                          <p:attrName>ppt_w</p:attrName>
                                        </p:attrNameLst>
                                      </p:cBhvr>
                                      <p:tavLst>
                                        <p:tav tm="0">
                                          <p:val>
                                            <p:fltVal val="0"/>
                                          </p:val>
                                        </p:tav>
                                        <p:tav tm="100000">
                                          <p:val>
                                            <p:strVal val="#ppt_w"/>
                                          </p:val>
                                        </p:tav>
                                      </p:tavLst>
                                    </p:anim>
                                    <p:anim calcmode="lin" valueType="num">
                                      <p:cBhvr>
                                        <p:cTn id="14" dur="1000" fill="hold"/>
                                        <p:tgtEl>
                                          <p:spTgt spid="8"/>
                                        </p:tgtEl>
                                        <p:attrNameLst>
                                          <p:attrName>ppt_h</p:attrName>
                                        </p:attrNameLst>
                                      </p:cBhvr>
                                      <p:tavLst>
                                        <p:tav tm="0">
                                          <p:val>
                                            <p:fltVal val="0"/>
                                          </p:val>
                                        </p:tav>
                                        <p:tav tm="100000">
                                          <p:val>
                                            <p:strVal val="#ppt_h"/>
                                          </p:val>
                                        </p:tav>
                                      </p:tavLst>
                                    </p:anim>
                                    <p:anim calcmode="lin" valueType="num">
                                      <p:cBhvr>
                                        <p:cTn id="15" dur="1000" fill="hold"/>
                                        <p:tgtEl>
                                          <p:spTgt spid="8"/>
                                        </p:tgtEl>
                                        <p:attrNameLst>
                                          <p:attrName>style.rotation</p:attrName>
                                        </p:attrNameLst>
                                      </p:cBhvr>
                                      <p:tavLst>
                                        <p:tav tm="0">
                                          <p:val>
                                            <p:fltVal val="90"/>
                                          </p:val>
                                        </p:tav>
                                        <p:tav tm="100000">
                                          <p:val>
                                            <p:fltVal val="0"/>
                                          </p:val>
                                        </p:tav>
                                      </p:tavLst>
                                    </p:anim>
                                    <p:animEffect transition="in" filter="fade">
                                      <p:cBhvr>
                                        <p:cTn id="16" dur="10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917916" y="2867025"/>
            <a:ext cx="5676900" cy="3990975"/>
          </a:xfrm>
          <a:prstGeom prst="rect">
            <a:avLst/>
          </a:prstGeom>
        </p:spPr>
      </p:pic>
      <p:sp>
        <p:nvSpPr>
          <p:cNvPr id="3" name="Title 1"/>
          <p:cNvSpPr txBox="1">
            <a:spLocks/>
          </p:cNvSpPr>
          <p:nvPr/>
        </p:nvSpPr>
        <p:spPr bwMode="black">
          <a:xfrm>
            <a:off x="2068102" y="1309347"/>
            <a:ext cx="8534400" cy="7341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defTabSz="1778000" eaLnBrk="1" fontAlgn="auto" hangingPunct="1">
              <a:lnSpc>
                <a:spcPct val="90000"/>
              </a:lnSpc>
              <a:spcAft>
                <a:spcPct val="35000"/>
              </a:spcAft>
              <a:defRPr/>
            </a:pPr>
            <a:r>
              <a:rPr lang="en-US" i="0" dirty="0">
                <a:solidFill>
                  <a:srgbClr val="000000"/>
                </a:solidFill>
                <a:latin typeface="Arial"/>
                <a:ea typeface="Tahoma" pitchFamily="34" charset="0"/>
                <a:cs typeface="Times New Roman" pitchFamily="18" charset="0"/>
              </a:rPr>
              <a:t>a. </a:t>
            </a:r>
            <a:r>
              <a:rPr lang="en-US" i="0" dirty="0" err="1">
                <a:solidFill>
                  <a:srgbClr val="000000"/>
                </a:solidFill>
                <a:latin typeface="Arial"/>
                <a:ea typeface="Tahoma" pitchFamily="34" charset="0"/>
                <a:cs typeface="Times New Roman" pitchFamily="18" charset="0"/>
              </a:rPr>
              <a:t>Hai</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nguyên</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lý</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của</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phép</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biện</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chứng</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duy</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vật</a:t>
            </a:r>
            <a:r>
              <a:rPr lang="en-US" i="0" dirty="0">
                <a:solidFill>
                  <a:srgbClr val="000000"/>
                </a:solidFill>
                <a:latin typeface="Arial"/>
                <a:ea typeface="Tahoma" pitchFamily="34" charset="0"/>
                <a:cs typeface="Times New Roman" pitchFamily="18" charset="0"/>
              </a:rPr>
              <a:t> </a:t>
            </a:r>
            <a:r>
              <a:rPr lang="en-US" i="0" dirty="0">
                <a:solidFill>
                  <a:srgbClr val="FF0000"/>
                </a:solidFill>
                <a:latin typeface="Arial"/>
              </a:rPr>
              <a:t/>
            </a:r>
            <a:br>
              <a:rPr lang="en-US" i="0" dirty="0">
                <a:solidFill>
                  <a:srgbClr val="FF0000"/>
                </a:solidFill>
                <a:latin typeface="Arial"/>
              </a:rPr>
            </a:br>
            <a:endParaRPr lang="en-US" dirty="0">
              <a:solidFill>
                <a:srgbClr val="FF0000"/>
              </a:solidFill>
              <a:latin typeface="Arial"/>
            </a:endParaRPr>
          </a:p>
        </p:txBody>
      </p:sp>
      <p:sp>
        <p:nvSpPr>
          <p:cNvPr id="5" name="Rectangle 4"/>
          <p:cNvSpPr/>
          <p:nvPr/>
        </p:nvSpPr>
        <p:spPr>
          <a:xfrm>
            <a:off x="881746" y="1828800"/>
            <a:ext cx="10287000" cy="830997"/>
          </a:xfrm>
          <a:prstGeom prst="rect">
            <a:avLst/>
          </a:prstGeom>
        </p:spPr>
        <p:txBody>
          <a:bodyPr wrap="square">
            <a:spAutoFit/>
          </a:bodyPr>
          <a:lstStyle/>
          <a:p>
            <a:pPr marL="342900" indent="-342900" algn="just">
              <a:spcAft>
                <a:spcPct val="15000"/>
              </a:spcAft>
              <a:buClr>
                <a:srgbClr val="A50021"/>
              </a:buClr>
              <a:buFont typeface="Courier New" panose="02070309020205020404" pitchFamily="49" charset="0"/>
              <a:buChar char="o"/>
              <a:defRPr/>
            </a:pPr>
            <a:r>
              <a:rPr lang="en-US" altLang="en-US" sz="2400" dirty="0" err="1">
                <a:solidFill>
                  <a:srgbClr val="3333CC"/>
                </a:solidFill>
                <a:latin typeface="+mj-lt"/>
                <a:cs typeface="Times New Roman" pitchFamily="18" charset="0"/>
              </a:rPr>
              <a:t>Nguyên</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ly</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được</a:t>
            </a:r>
            <a:r>
              <a:rPr lang="en-US" altLang="en-US" sz="2400" dirty="0">
                <a:solidFill>
                  <a:srgbClr val="3333CC"/>
                </a:solidFill>
                <a:latin typeface="+mj-lt"/>
                <a:cs typeface="Times New Roman" pitchFamily="18" charset="0"/>
              </a:rPr>
              <a:t> </a:t>
            </a:r>
            <a:r>
              <a:rPr lang="en-US" altLang="en-US" sz="2400" b="1" u="sng" dirty="0" err="1">
                <a:solidFill>
                  <a:srgbClr val="C00000"/>
                </a:solidFill>
                <a:latin typeface="+mj-lt"/>
                <a:cs typeface="Times New Roman" pitchFamily="18" charset="0"/>
              </a:rPr>
              <a:t>khái</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quát</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tư</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kết</a:t>
            </a:r>
            <a:r>
              <a:rPr lang="en-US" altLang="en-US" sz="2400" b="1" u="sng" dirty="0">
                <a:solidFill>
                  <a:srgbClr val="C00000"/>
                </a:solidFill>
                <a:latin typeface="+mj-lt"/>
                <a:cs typeface="Times New Roman" pitchFamily="18" charset="0"/>
              </a:rPr>
              <a:t> quả </a:t>
            </a:r>
            <a:r>
              <a:rPr lang="en-US" altLang="en-US" sz="2400" b="1" u="sng" dirty="0" err="1">
                <a:solidFill>
                  <a:srgbClr val="C00000"/>
                </a:solidFill>
                <a:latin typeface="+mj-lt"/>
                <a:cs typeface="Times New Roman" pitchFamily="18" charset="0"/>
              </a:rPr>
              <a:t>hoạt</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động</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thực</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tiễn</a:t>
            </a:r>
            <a:r>
              <a:rPr lang="en-US" altLang="en-US" sz="2400" b="1" u="sng" dirty="0">
                <a:solidFill>
                  <a:srgbClr val="C00000"/>
                </a:solidFill>
                <a:latin typeface="+mj-lt"/>
                <a:cs typeface="Times New Roman" pitchFamily="18" charset="0"/>
              </a:rPr>
              <a:t> – </a:t>
            </a:r>
            <a:r>
              <a:rPr lang="en-US" altLang="en-US" sz="2400" b="1" u="sng" dirty="0" err="1">
                <a:solidFill>
                  <a:srgbClr val="C00000"/>
                </a:solidFill>
                <a:latin typeface="+mj-lt"/>
                <a:cs typeface="Times New Roman" pitchFamily="18" charset="0"/>
              </a:rPr>
              <a:t>nhận</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thức</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lâu</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dài</a:t>
            </a:r>
            <a:r>
              <a:rPr lang="en-US" altLang="en-US" sz="2400" b="1"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của</a:t>
            </a:r>
            <a:r>
              <a:rPr lang="en-US" altLang="en-US" sz="2400" dirty="0">
                <a:solidFill>
                  <a:srgbClr val="3333CC"/>
                </a:solidFill>
                <a:latin typeface="+mj-lt"/>
                <a:cs typeface="Times New Roman" pitchFamily="18" charset="0"/>
              </a:rPr>
              <a:t> con </a:t>
            </a:r>
            <a:r>
              <a:rPr lang="en-US" altLang="en-US" sz="2400" dirty="0" err="1">
                <a:solidFill>
                  <a:srgbClr val="3333CC"/>
                </a:solidFill>
                <a:latin typeface="+mj-lt"/>
                <a:cs typeface="Times New Roman" pitchFamily="18" charset="0"/>
              </a:rPr>
              <a:t>người</a:t>
            </a:r>
            <a:r>
              <a:rPr lang="en-US" altLang="en-US" sz="2400" dirty="0">
                <a:solidFill>
                  <a:srgbClr val="3333CC"/>
                </a:solidFill>
                <a:latin typeface="+mj-lt"/>
                <a:cs typeface="Times New Roman" pitchFamily="18" charset="0"/>
              </a:rPr>
              <a:t>.</a:t>
            </a:r>
            <a:endParaRPr lang="en-US" altLang="en-US" sz="2400" dirty="0">
              <a:solidFill>
                <a:srgbClr val="3333CC"/>
              </a:solidFill>
              <a:latin typeface="VNI-Times" pitchFamily="2" charset="0"/>
              <a:cs typeface="Times New Roman" pitchFamily="18" charset="0"/>
            </a:endParaRPr>
          </a:p>
        </p:txBody>
      </p:sp>
      <p:sp>
        <p:nvSpPr>
          <p:cNvPr id="6" name="Rectangle 5"/>
          <p:cNvSpPr/>
          <p:nvPr/>
        </p:nvSpPr>
        <p:spPr>
          <a:xfrm>
            <a:off x="897888" y="2861214"/>
            <a:ext cx="10236021" cy="757130"/>
          </a:xfrm>
          <a:prstGeom prst="rect">
            <a:avLst/>
          </a:prstGeom>
        </p:spPr>
        <p:txBody>
          <a:bodyPr wrap="square">
            <a:spAutoFit/>
          </a:bodyPr>
          <a:lstStyle/>
          <a:p>
            <a:pPr marL="342900" indent="-342900" algn="just">
              <a:lnSpc>
                <a:spcPct val="90000"/>
              </a:lnSpc>
              <a:spcAft>
                <a:spcPct val="15000"/>
              </a:spcAft>
              <a:buClr>
                <a:srgbClr val="A50021"/>
              </a:buClr>
              <a:buFont typeface="Courier New" panose="02070309020205020404" pitchFamily="49" charset="0"/>
              <a:buChar char="o"/>
              <a:defRPr/>
            </a:pPr>
            <a:r>
              <a:rPr lang="en-US" altLang="en-US" sz="2400" dirty="0" err="1">
                <a:solidFill>
                  <a:srgbClr val="3333CC"/>
                </a:solidFill>
                <a:latin typeface="+mj-lt"/>
                <a:cs typeface="Times New Roman" pitchFamily="18" charset="0"/>
              </a:rPr>
              <a:t>Nguyên</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ly</a:t>
            </a:r>
            <a:r>
              <a:rPr lang="en-US" altLang="en-US" sz="2400" dirty="0">
                <a:solidFill>
                  <a:srgbClr val="3333CC"/>
                </a:solidFill>
                <a:latin typeface="+mj-lt"/>
                <a:cs typeface="Times New Roman" pitchFamily="18" charset="0"/>
              </a:rPr>
              <a:t>́ là </a:t>
            </a:r>
            <a:r>
              <a:rPr lang="en-US" altLang="en-US" sz="2400" b="1" u="sng" dirty="0" err="1">
                <a:solidFill>
                  <a:srgbClr val="C00000"/>
                </a:solidFill>
                <a:latin typeface="+mj-lt"/>
                <a:cs typeface="Times New Roman" pitchFamily="18" charset="0"/>
              </a:rPr>
              <a:t>cơ</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sơ</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ly</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luận</a:t>
            </a:r>
            <a:r>
              <a:rPr lang="en-US" altLang="en-US" sz="2400" b="1" dirty="0">
                <a:solidFill>
                  <a:srgbClr val="C00000"/>
                </a:solidFill>
                <a:latin typeface="+mj-lt"/>
                <a:cs typeface="Times New Roman" pitchFamily="18" charset="0"/>
              </a:rPr>
              <a:t> </a:t>
            </a:r>
            <a:r>
              <a:rPr lang="en-US" altLang="en-US" sz="2400" dirty="0" err="1">
                <a:solidFill>
                  <a:srgbClr val="3333CC"/>
                </a:solidFill>
                <a:latin typeface="+mj-lt"/>
                <a:cs typeface="Times New Roman" pitchFamily="18" charset="0"/>
              </a:rPr>
              <a:t>của</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học</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thuyết</a:t>
            </a:r>
            <a:r>
              <a:rPr lang="en-US" altLang="en-US" sz="2400" dirty="0">
                <a:solidFill>
                  <a:srgbClr val="3333CC"/>
                </a:solidFill>
                <a:latin typeface="+mj-lt"/>
                <a:cs typeface="Times New Roman" pitchFamily="18" charset="0"/>
              </a:rPr>
              <a:t>, là </a:t>
            </a:r>
            <a:r>
              <a:rPr lang="en-US" altLang="en-US" sz="2400" b="1" u="sng" dirty="0" err="1">
                <a:solidFill>
                  <a:srgbClr val="C00000"/>
                </a:solidFill>
                <a:latin typeface="+mj-lt"/>
                <a:cs typeface="Times New Roman" pitchFamily="18" charset="0"/>
              </a:rPr>
              <a:t>công</a:t>
            </a:r>
            <a:r>
              <a:rPr lang="en-US" altLang="en-US" sz="2400" b="1" u="sng" dirty="0">
                <a:solidFill>
                  <a:srgbClr val="C00000"/>
                </a:solidFill>
                <a:latin typeface="+mj-lt"/>
                <a:cs typeface="Times New Roman" pitchFamily="18" charset="0"/>
              </a:rPr>
              <a:t> cụ </a:t>
            </a:r>
            <a:r>
              <a:rPr lang="en-US" altLang="en-US" sz="2400" b="1" u="sng" dirty="0" err="1">
                <a:solidFill>
                  <a:srgbClr val="C00000"/>
                </a:solidFill>
                <a:latin typeface="+mj-lt"/>
                <a:cs typeface="Times New Roman" pitchFamily="18" charset="0"/>
              </a:rPr>
              <a:t>tinh</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thần</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đê</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nhận</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thức</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va</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cải</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tạo</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thê</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giới</a:t>
            </a:r>
            <a:r>
              <a:rPr lang="en-US" altLang="en-US" sz="2400" dirty="0">
                <a:solidFill>
                  <a:srgbClr val="3333CC"/>
                </a:solidFill>
                <a:latin typeface="+mj-lt"/>
                <a:cs typeface="Times New Roman" pitchFamily="18" charset="0"/>
              </a:rPr>
              <a:t>.   </a:t>
            </a:r>
          </a:p>
        </p:txBody>
      </p:sp>
      <p:sp>
        <p:nvSpPr>
          <p:cNvPr id="7" name="Rectangle 6"/>
          <p:cNvSpPr/>
          <p:nvPr/>
        </p:nvSpPr>
        <p:spPr>
          <a:xfrm>
            <a:off x="881746" y="3662183"/>
            <a:ext cx="7883525" cy="1200329"/>
          </a:xfrm>
          <a:prstGeom prst="rect">
            <a:avLst/>
          </a:prstGeom>
        </p:spPr>
        <p:txBody>
          <a:bodyPr>
            <a:spAutoFit/>
          </a:bodyPr>
          <a:lstStyle/>
          <a:p>
            <a:pPr marL="404813" lvl="1" indent="-342900">
              <a:buFont typeface="Courier New" panose="02070309020205020404" pitchFamily="49" charset="0"/>
              <a:buChar char="o"/>
              <a:defRPr/>
            </a:pPr>
            <a:r>
              <a:rPr lang="en-US" sz="2400" dirty="0" err="1">
                <a:solidFill>
                  <a:srgbClr val="3333CC"/>
                </a:solidFill>
              </a:rPr>
              <a:t>Nguyên</a:t>
            </a:r>
            <a:r>
              <a:rPr lang="en-US" sz="2400" dirty="0">
                <a:solidFill>
                  <a:srgbClr val="3333CC"/>
                </a:solidFill>
              </a:rPr>
              <a:t> </a:t>
            </a:r>
            <a:r>
              <a:rPr lang="en-US" sz="2400" dirty="0" err="1">
                <a:solidFill>
                  <a:srgbClr val="3333CC"/>
                </a:solidFill>
              </a:rPr>
              <a:t>ly</a:t>
            </a:r>
            <a:r>
              <a:rPr lang="en-US" sz="2400" dirty="0">
                <a:solidFill>
                  <a:srgbClr val="3333CC"/>
                </a:solidFill>
              </a:rPr>
              <a:t>́ </a:t>
            </a:r>
            <a:r>
              <a:rPr lang="en-US" sz="2400" dirty="0" err="1">
                <a:solidFill>
                  <a:srgbClr val="3333CC"/>
                </a:solidFill>
              </a:rPr>
              <a:t>bao</a:t>
            </a:r>
            <a:r>
              <a:rPr lang="en-US" sz="2400" dirty="0">
                <a:solidFill>
                  <a:srgbClr val="3333CC"/>
                </a:solidFill>
              </a:rPr>
              <a:t> </a:t>
            </a:r>
            <a:r>
              <a:rPr lang="en-US" sz="2400" dirty="0" err="1">
                <a:solidFill>
                  <a:srgbClr val="3333CC"/>
                </a:solidFill>
              </a:rPr>
              <a:t>gồm</a:t>
            </a:r>
            <a:r>
              <a:rPr lang="en-US" sz="2400" dirty="0">
                <a:solidFill>
                  <a:srgbClr val="3333CC"/>
                </a:solidFill>
              </a:rPr>
              <a:t>: </a:t>
            </a:r>
          </a:p>
          <a:p>
            <a:pPr lvl="2">
              <a:defRPr/>
            </a:pPr>
            <a:r>
              <a:rPr lang="en-US" sz="2400" b="1" dirty="0" err="1">
                <a:solidFill>
                  <a:srgbClr val="FF3399"/>
                </a:solidFill>
              </a:rPr>
              <a:t>Nguyên</a:t>
            </a:r>
            <a:r>
              <a:rPr lang="en-US" sz="2400" b="1" dirty="0">
                <a:solidFill>
                  <a:srgbClr val="FF3399"/>
                </a:solidFill>
              </a:rPr>
              <a:t> </a:t>
            </a:r>
            <a:r>
              <a:rPr lang="en-US" sz="2400" b="1" dirty="0" err="1">
                <a:solidFill>
                  <a:srgbClr val="FF3399"/>
                </a:solidFill>
              </a:rPr>
              <a:t>ly</a:t>
            </a:r>
            <a:r>
              <a:rPr lang="en-US" sz="2400" b="1" dirty="0">
                <a:solidFill>
                  <a:srgbClr val="FF3399"/>
                </a:solidFill>
              </a:rPr>
              <a:t>́ </a:t>
            </a:r>
            <a:r>
              <a:rPr lang="en-US" sz="2400" b="1" dirty="0" err="1">
                <a:solidFill>
                  <a:srgbClr val="FF3399"/>
                </a:solidFill>
              </a:rPr>
              <a:t>khoa</a:t>
            </a:r>
            <a:r>
              <a:rPr lang="en-US" sz="2400" b="1" dirty="0">
                <a:solidFill>
                  <a:srgbClr val="FF3399"/>
                </a:solidFill>
              </a:rPr>
              <a:t> </a:t>
            </a:r>
            <a:r>
              <a:rPr lang="en-US" sz="2400" b="1" dirty="0" err="1">
                <a:solidFill>
                  <a:srgbClr val="FF3399"/>
                </a:solidFill>
              </a:rPr>
              <a:t>học</a:t>
            </a:r>
            <a:endParaRPr lang="en-US" sz="2400" b="1" dirty="0">
              <a:solidFill>
                <a:srgbClr val="FF3399"/>
              </a:solidFill>
            </a:endParaRPr>
          </a:p>
          <a:p>
            <a:pPr lvl="2">
              <a:defRPr/>
            </a:pPr>
            <a:r>
              <a:rPr lang="en-US" sz="2400" b="1" dirty="0" err="1">
                <a:solidFill>
                  <a:srgbClr val="FF3399"/>
                </a:solidFill>
              </a:rPr>
              <a:t>Nguyên</a:t>
            </a:r>
            <a:r>
              <a:rPr lang="en-US" sz="2400" b="1" dirty="0">
                <a:solidFill>
                  <a:srgbClr val="FF3399"/>
                </a:solidFill>
              </a:rPr>
              <a:t> </a:t>
            </a:r>
            <a:r>
              <a:rPr lang="en-US" sz="2400" b="1" dirty="0" err="1">
                <a:solidFill>
                  <a:srgbClr val="FF3399"/>
                </a:solidFill>
              </a:rPr>
              <a:t>ly</a:t>
            </a:r>
            <a:r>
              <a:rPr lang="en-US" sz="2400" b="1" dirty="0">
                <a:solidFill>
                  <a:srgbClr val="FF3399"/>
                </a:solidFill>
              </a:rPr>
              <a:t>́ </a:t>
            </a:r>
            <a:r>
              <a:rPr lang="en-US" sz="2400" b="1" dirty="0" err="1">
                <a:solidFill>
                  <a:srgbClr val="FF3399"/>
                </a:solidFill>
              </a:rPr>
              <a:t>triết</a:t>
            </a:r>
            <a:r>
              <a:rPr lang="en-US" sz="2400" b="1" dirty="0">
                <a:solidFill>
                  <a:srgbClr val="FF3399"/>
                </a:solidFill>
              </a:rPr>
              <a:t> </a:t>
            </a:r>
            <a:r>
              <a:rPr lang="en-US" sz="2400" b="1" dirty="0" err="1">
                <a:solidFill>
                  <a:srgbClr val="FF3399"/>
                </a:solidFill>
              </a:rPr>
              <a:t>học</a:t>
            </a:r>
            <a:endParaRPr lang="en-US" sz="2400" b="1" dirty="0">
              <a:solidFill>
                <a:srgbClr val="FF3399"/>
              </a:solidFill>
            </a:endParaRPr>
          </a:p>
        </p:txBody>
      </p:sp>
      <p:sp>
        <p:nvSpPr>
          <p:cNvPr id="8" name="Rectangle 7"/>
          <p:cNvSpPr/>
          <p:nvPr/>
        </p:nvSpPr>
        <p:spPr>
          <a:xfrm>
            <a:off x="887002" y="4732757"/>
            <a:ext cx="10896600" cy="461665"/>
          </a:xfrm>
          <a:prstGeom prst="rect">
            <a:avLst/>
          </a:prstGeom>
        </p:spPr>
        <p:txBody>
          <a:bodyPr wrap="square">
            <a:spAutoFit/>
          </a:bodyPr>
          <a:lstStyle/>
          <a:p>
            <a:pPr marL="342900" indent="-342900" algn="just">
              <a:buFont typeface="Courier New" panose="02070309020205020404" pitchFamily="49" charset="0"/>
              <a:buChar char="o"/>
              <a:defRPr/>
            </a:pPr>
            <a:r>
              <a:rPr lang="en-US" sz="2400" b="1" u="sng" dirty="0" err="1">
                <a:solidFill>
                  <a:srgbClr val="3333CC"/>
                </a:solidFill>
              </a:rPr>
              <a:t>Tư</a:t>
            </a:r>
            <a:r>
              <a:rPr lang="en-US" sz="2400" b="1" u="sng" dirty="0">
                <a:solidFill>
                  <a:srgbClr val="3333CC"/>
                </a:solidFill>
              </a:rPr>
              <a:t>̀ </a:t>
            </a:r>
            <a:r>
              <a:rPr lang="en-US" sz="2400" b="1" u="sng" dirty="0" err="1">
                <a:solidFill>
                  <a:srgbClr val="3333CC"/>
                </a:solidFill>
              </a:rPr>
              <a:t>nguyên</a:t>
            </a:r>
            <a:r>
              <a:rPr lang="en-US" sz="2400" b="1" u="sng" dirty="0">
                <a:solidFill>
                  <a:srgbClr val="3333CC"/>
                </a:solidFill>
              </a:rPr>
              <a:t> </a:t>
            </a:r>
            <a:r>
              <a:rPr lang="en-US" sz="2400" b="1" u="sng" dirty="0" err="1">
                <a:solidFill>
                  <a:srgbClr val="3333CC"/>
                </a:solidFill>
              </a:rPr>
              <a:t>ly</a:t>
            </a:r>
            <a:r>
              <a:rPr lang="en-US" sz="2400" b="1" u="sng" dirty="0">
                <a:solidFill>
                  <a:srgbClr val="3333CC"/>
                </a:solidFill>
              </a:rPr>
              <a:t>́ </a:t>
            </a:r>
            <a:r>
              <a:rPr lang="en-US" sz="2400" b="1" u="sng" dirty="0" err="1">
                <a:solidFill>
                  <a:srgbClr val="3333CC"/>
                </a:solidFill>
              </a:rPr>
              <a:t>xây</a:t>
            </a:r>
            <a:r>
              <a:rPr lang="en-US" sz="2400" b="1" u="sng" dirty="0">
                <a:solidFill>
                  <a:srgbClr val="3333CC"/>
                </a:solidFill>
              </a:rPr>
              <a:t> </a:t>
            </a:r>
            <a:r>
              <a:rPr lang="en-US" sz="2400" b="1" u="sng" dirty="0" err="1">
                <a:solidFill>
                  <a:srgbClr val="3333CC"/>
                </a:solidFill>
              </a:rPr>
              <a:t>dựng</a:t>
            </a:r>
            <a:r>
              <a:rPr lang="en-US" sz="2400" b="1" u="sng" dirty="0">
                <a:solidFill>
                  <a:srgbClr val="3333CC"/>
                </a:solidFill>
              </a:rPr>
              <a:t> </a:t>
            </a:r>
            <a:r>
              <a:rPr lang="en-US" sz="2400" b="1" u="sng" dirty="0" err="1">
                <a:solidFill>
                  <a:srgbClr val="3333CC"/>
                </a:solidFill>
              </a:rPr>
              <a:t>nên</a:t>
            </a:r>
            <a:r>
              <a:rPr lang="en-US" sz="2400" b="1" u="sng" dirty="0">
                <a:solidFill>
                  <a:srgbClr val="3333CC"/>
                </a:solidFill>
              </a:rPr>
              <a:t> </a:t>
            </a:r>
            <a:r>
              <a:rPr lang="en-US" sz="2400" b="1" u="sng" dirty="0" err="1">
                <a:solidFill>
                  <a:srgbClr val="3333CC"/>
                </a:solidFill>
              </a:rPr>
              <a:t>những</a:t>
            </a:r>
            <a:r>
              <a:rPr lang="en-US" sz="2400" b="1" u="sng" dirty="0">
                <a:solidFill>
                  <a:srgbClr val="3333CC"/>
                </a:solidFill>
              </a:rPr>
              <a:t> </a:t>
            </a:r>
            <a:r>
              <a:rPr lang="en-US" sz="2400" b="1" u="sng" dirty="0" err="1">
                <a:solidFill>
                  <a:srgbClr val="3333CC"/>
                </a:solidFill>
              </a:rPr>
              <a:t>nguyên</a:t>
            </a:r>
            <a:r>
              <a:rPr lang="en-US" sz="2400" b="1" u="sng" dirty="0">
                <a:solidFill>
                  <a:srgbClr val="3333CC"/>
                </a:solidFill>
              </a:rPr>
              <a:t> </a:t>
            </a:r>
            <a:r>
              <a:rPr lang="en-US" sz="2400" b="1" u="sng" dirty="0" err="1">
                <a:solidFill>
                  <a:srgbClr val="3333CC"/>
                </a:solidFill>
              </a:rPr>
              <a:t>tắc</a:t>
            </a:r>
            <a:r>
              <a:rPr lang="en-US" sz="2400" dirty="0">
                <a:solidFill>
                  <a:srgbClr val="3333CC"/>
                </a:solidFill>
              </a:rPr>
              <a:t> </a:t>
            </a:r>
            <a:r>
              <a:rPr lang="en-US" sz="2400" dirty="0" err="1">
                <a:solidFill>
                  <a:srgbClr val="660066"/>
                </a:solidFill>
              </a:rPr>
              <a:t>đê</a:t>
            </a:r>
            <a:r>
              <a:rPr lang="en-US" sz="2400" dirty="0">
                <a:solidFill>
                  <a:srgbClr val="660066"/>
                </a:solidFill>
              </a:rPr>
              <a:t>̉ </a:t>
            </a:r>
            <a:r>
              <a:rPr lang="en-US" sz="2400" dirty="0" err="1">
                <a:solidFill>
                  <a:srgbClr val="660066"/>
                </a:solidFill>
              </a:rPr>
              <a:t>nhận</a:t>
            </a:r>
            <a:r>
              <a:rPr lang="en-US" sz="2400" dirty="0">
                <a:solidFill>
                  <a:srgbClr val="660066"/>
                </a:solidFill>
              </a:rPr>
              <a:t> </a:t>
            </a:r>
            <a:r>
              <a:rPr lang="en-US" sz="2400" dirty="0" err="1">
                <a:solidFill>
                  <a:srgbClr val="660066"/>
                </a:solidFill>
              </a:rPr>
              <a:t>thức</a:t>
            </a:r>
            <a:r>
              <a:rPr lang="en-US" sz="2400" dirty="0">
                <a:solidFill>
                  <a:srgbClr val="660066"/>
                </a:solidFill>
              </a:rPr>
              <a:t> </a:t>
            </a:r>
            <a:r>
              <a:rPr lang="en-US" sz="2400" dirty="0" err="1">
                <a:solidFill>
                  <a:srgbClr val="660066"/>
                </a:solidFill>
              </a:rPr>
              <a:t>va</a:t>
            </a:r>
            <a:r>
              <a:rPr lang="en-US" sz="2400" dirty="0">
                <a:solidFill>
                  <a:srgbClr val="660066"/>
                </a:solidFill>
              </a:rPr>
              <a:t>̀ </a:t>
            </a:r>
            <a:r>
              <a:rPr lang="en-US" sz="2400" dirty="0" err="1">
                <a:solidFill>
                  <a:srgbClr val="660066"/>
                </a:solidFill>
              </a:rPr>
              <a:t>cải</a:t>
            </a:r>
            <a:r>
              <a:rPr lang="en-US" sz="2400" dirty="0">
                <a:solidFill>
                  <a:srgbClr val="660066"/>
                </a:solidFill>
              </a:rPr>
              <a:t> </a:t>
            </a:r>
            <a:r>
              <a:rPr lang="en-US" sz="2400" dirty="0" err="1">
                <a:solidFill>
                  <a:srgbClr val="660066"/>
                </a:solidFill>
              </a:rPr>
              <a:t>tạo</a:t>
            </a:r>
            <a:r>
              <a:rPr lang="en-US" sz="2400" dirty="0">
                <a:solidFill>
                  <a:srgbClr val="660066"/>
                </a:solidFill>
              </a:rPr>
              <a:t> </a:t>
            </a:r>
            <a:r>
              <a:rPr lang="en-US" sz="2400" dirty="0" err="1">
                <a:solidFill>
                  <a:srgbClr val="660066"/>
                </a:solidFill>
              </a:rPr>
              <a:t>thê</a:t>
            </a:r>
            <a:r>
              <a:rPr lang="en-US" sz="2400" dirty="0">
                <a:solidFill>
                  <a:srgbClr val="660066"/>
                </a:solidFill>
              </a:rPr>
              <a:t>́ </a:t>
            </a:r>
            <a:r>
              <a:rPr lang="en-US" sz="2400" dirty="0" err="1">
                <a:solidFill>
                  <a:srgbClr val="660066"/>
                </a:solidFill>
              </a:rPr>
              <a:t>giới</a:t>
            </a:r>
            <a:endParaRPr lang="en-US" sz="2400" dirty="0">
              <a:solidFill>
                <a:srgbClr val="660066"/>
              </a:solidFill>
            </a:endParaRPr>
          </a:p>
        </p:txBody>
      </p:sp>
      <p:sp>
        <p:nvSpPr>
          <p:cNvPr id="9" name="Rectangle 1"/>
          <p:cNvSpPr>
            <a:spLocks noChangeArrowheads="1"/>
          </p:cNvSpPr>
          <p:nvPr/>
        </p:nvSpPr>
        <p:spPr bwMode="auto">
          <a:xfrm>
            <a:off x="1104900" y="5170335"/>
            <a:ext cx="10210800" cy="830997"/>
          </a:xfrm>
          <a:prstGeom prst="rect">
            <a:avLst/>
          </a:prstGeom>
          <a:ln/>
          <a:extLst/>
        </p:spPr>
        <p:style>
          <a:lnRef idx="2">
            <a:schemeClr val="accent1"/>
          </a:lnRef>
          <a:fillRef idx="1">
            <a:schemeClr val="lt1"/>
          </a:fillRef>
          <a:effectRef idx="0">
            <a:schemeClr val="accent1"/>
          </a:effectRef>
          <a:fontRef idx="minor">
            <a:schemeClr val="dk1"/>
          </a:fontRef>
        </p:style>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i="1" dirty="0">
                <a:solidFill>
                  <a:srgbClr val="0070C0"/>
                </a:solidFill>
                <a:cs typeface="Times New Roman" panose="02020603050405020304" pitchFamily="18" charset="0"/>
              </a:rPr>
              <a:t>(</a:t>
            </a:r>
            <a:r>
              <a:rPr lang="en-US" altLang="en-US" sz="2400" i="1" dirty="0" err="1">
                <a:solidFill>
                  <a:srgbClr val="0070C0"/>
                </a:solidFill>
                <a:cs typeface="Times New Roman" panose="02020603050405020304" pitchFamily="18" charset="0"/>
              </a:rPr>
              <a:t>Nguyên</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tắc</a:t>
            </a:r>
            <a:r>
              <a:rPr lang="en-US" altLang="en-US" sz="2400" i="1" dirty="0">
                <a:solidFill>
                  <a:srgbClr val="0070C0"/>
                </a:solidFill>
                <a:cs typeface="Times New Roman" panose="02020603050405020304" pitchFamily="18" charset="0"/>
              </a:rPr>
              <a:t> là </a:t>
            </a:r>
            <a:r>
              <a:rPr lang="en-US" altLang="en-US" sz="2400" i="1" dirty="0" err="1">
                <a:solidFill>
                  <a:srgbClr val="0070C0"/>
                </a:solidFill>
                <a:cs typeface="Times New Roman" panose="02020603050405020304" pitchFamily="18" charset="0"/>
              </a:rPr>
              <a:t>những</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yêu</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cầu</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nền</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tảng</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đòi</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hỏi</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phải</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tuân</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thu</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đúng</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trình</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tư</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đê</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đạt</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được</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mục</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đích</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đê</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ra</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một</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cách</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tối</a:t>
            </a:r>
            <a:r>
              <a:rPr lang="en-US" altLang="en-US" sz="2400" i="1" dirty="0">
                <a:solidFill>
                  <a:srgbClr val="0070C0"/>
                </a:solidFill>
                <a:cs typeface="Times New Roman" panose="02020603050405020304" pitchFamily="18" charset="0"/>
              </a:rPr>
              <a:t> </a:t>
            </a:r>
            <a:r>
              <a:rPr lang="en-US" altLang="en-US" sz="2400" i="1" dirty="0" err="1">
                <a:solidFill>
                  <a:srgbClr val="0070C0"/>
                </a:solidFill>
                <a:cs typeface="Times New Roman" panose="02020603050405020304" pitchFamily="18" charset="0"/>
              </a:rPr>
              <a:t>ưu</a:t>
            </a:r>
            <a:r>
              <a:rPr lang="en-US" altLang="en-US" sz="2400" i="1" dirty="0">
                <a:solidFill>
                  <a:srgbClr val="0070C0"/>
                </a:solidFill>
                <a:cs typeface="Times New Roman" panose="02020603050405020304" pitchFamily="18" charset="0"/>
              </a:rPr>
              <a:t> )</a:t>
            </a:r>
          </a:p>
        </p:txBody>
      </p:sp>
      <p:sp>
        <p:nvSpPr>
          <p:cNvPr id="11" name="Line 7"/>
          <p:cNvSpPr>
            <a:spLocks noChangeShapeType="1"/>
          </p:cNvSpPr>
          <p:nvPr/>
        </p:nvSpPr>
        <p:spPr bwMode="auto">
          <a:xfrm>
            <a:off x="34321" y="-892378"/>
            <a:ext cx="5953783"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3" name="Group 21"/>
          <p:cNvGrpSpPr>
            <a:grpSpLocks/>
          </p:cNvGrpSpPr>
          <p:nvPr/>
        </p:nvGrpSpPr>
        <p:grpSpPr bwMode="auto">
          <a:xfrm>
            <a:off x="3727124" y="1783081"/>
            <a:ext cx="5661969" cy="45719"/>
            <a:chOff x="-555" y="542"/>
            <a:chExt cx="4656" cy="0"/>
          </a:xfrm>
        </p:grpSpPr>
        <p:sp>
          <p:nvSpPr>
            <p:cNvPr id="14" name="Line 7"/>
            <p:cNvSpPr>
              <a:spLocks noChangeShapeType="1"/>
            </p:cNvSpPr>
            <p:nvPr/>
          </p:nvSpPr>
          <p:spPr bwMode="auto">
            <a:xfrm>
              <a:off x="240" y="542"/>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 name="Line 8"/>
            <p:cNvSpPr>
              <a:spLocks noChangeShapeType="1"/>
            </p:cNvSpPr>
            <p:nvPr/>
          </p:nvSpPr>
          <p:spPr bwMode="auto">
            <a:xfrm>
              <a:off x="-555" y="542"/>
              <a:ext cx="4656"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1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919967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6">
                                            <p:txEl>
                                              <p:pRg st="0" end="0"/>
                                            </p:txEl>
                                          </p:spTgt>
                                        </p:tgtEl>
                                        <p:attrNameLst>
                                          <p:attrName>style.visibility</p:attrName>
                                        </p:attrNameLst>
                                      </p:cBhvr>
                                      <p:to>
                                        <p:strVal val="visible"/>
                                      </p:to>
                                    </p:set>
                                    <p:animEffect transition="in" filter="fade">
                                      <p:cBhvr>
                                        <p:cTn id="14" dur="1000"/>
                                        <p:tgtEl>
                                          <p:spTgt spid="6">
                                            <p:txEl>
                                              <p:pRg st="0" end="0"/>
                                            </p:txEl>
                                          </p:spTgt>
                                        </p:tgtEl>
                                      </p:cBhvr>
                                    </p:animEffect>
                                    <p:anim calcmode="lin" valueType="num">
                                      <p:cBhvr>
                                        <p:cTn id="15" dur="10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6">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1000"/>
                                        <p:tgtEl>
                                          <p:spTgt spid="8"/>
                                        </p:tgtEl>
                                      </p:cBhvr>
                                    </p:animEffect>
                                    <p:anim calcmode="lin" valueType="num">
                                      <p:cBhvr>
                                        <p:cTn id="29" dur="1000" fill="hold"/>
                                        <p:tgtEl>
                                          <p:spTgt spid="8"/>
                                        </p:tgtEl>
                                        <p:attrNameLst>
                                          <p:attrName>ppt_x</p:attrName>
                                        </p:attrNameLst>
                                      </p:cBhvr>
                                      <p:tavLst>
                                        <p:tav tm="0">
                                          <p:val>
                                            <p:strVal val="#ppt_x"/>
                                          </p:val>
                                        </p:tav>
                                        <p:tav tm="100000">
                                          <p:val>
                                            <p:strVal val="#ppt_x"/>
                                          </p:val>
                                        </p:tav>
                                      </p:tavLst>
                                    </p:anim>
                                    <p:anim calcmode="lin" valueType="num">
                                      <p:cBhvr>
                                        <p:cTn id="30"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1000"/>
                                        <p:tgtEl>
                                          <p:spTgt spid="9"/>
                                        </p:tgtEl>
                                      </p:cBhvr>
                                    </p:animEffect>
                                    <p:anim calcmode="lin" valueType="num">
                                      <p:cBhvr>
                                        <p:cTn id="36" dur="1000" fill="hold"/>
                                        <p:tgtEl>
                                          <p:spTgt spid="9"/>
                                        </p:tgtEl>
                                        <p:attrNameLst>
                                          <p:attrName>ppt_x</p:attrName>
                                        </p:attrNameLst>
                                      </p:cBhvr>
                                      <p:tavLst>
                                        <p:tav tm="0">
                                          <p:val>
                                            <p:strVal val="#ppt_x"/>
                                          </p:val>
                                        </p:tav>
                                        <p:tav tm="100000">
                                          <p:val>
                                            <p:strVal val="#ppt_x"/>
                                          </p:val>
                                        </p:tav>
                                      </p:tavLst>
                                    </p:anim>
                                    <p:anim calcmode="lin" valueType="num">
                                      <p:cBhvr>
                                        <p:cTn id="3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P spid="9"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296296" y="0"/>
            <a:ext cx="5895703" cy="6858000"/>
          </a:xfrm>
          <a:prstGeom prst="rect">
            <a:avLst/>
          </a:prstGeom>
        </p:spPr>
      </p:pic>
      <p:sp>
        <p:nvSpPr>
          <p:cNvPr id="3" name="Rectangle 1"/>
          <p:cNvSpPr>
            <a:spLocks noChangeArrowheads="1"/>
          </p:cNvSpPr>
          <p:nvPr/>
        </p:nvSpPr>
        <p:spPr bwMode="auto">
          <a:xfrm>
            <a:off x="2388476" y="1318275"/>
            <a:ext cx="67056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457200" indent="-457200" algn="just">
              <a:buFont typeface="Wingdings" panose="05000000000000000000" pitchFamily="2" charset="2"/>
              <a:buChar char="q"/>
              <a:defRPr/>
            </a:pPr>
            <a:r>
              <a:rPr lang="en-US" sz="2800" b="1" kern="0" dirty="0" err="1">
                <a:solidFill>
                  <a:srgbClr val="FF0066"/>
                </a:solidFill>
                <a:latin typeface="Arial" panose="020B0604020202020204" pitchFamily="34" charset="0"/>
                <a:cs typeface="Arial" panose="020B0604020202020204" pitchFamily="34" charset="0"/>
              </a:rPr>
              <a:t>Nguyên</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lý</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về</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mối</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liên</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hệ</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phổ</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biến</a:t>
            </a:r>
            <a:endParaRPr lang="en-US" sz="2800" b="1" kern="0" dirty="0">
              <a:solidFill>
                <a:srgbClr val="FF0066"/>
              </a:solidFill>
              <a:latin typeface="Arial" panose="020B0604020202020204" pitchFamily="34" charset="0"/>
              <a:cs typeface="Arial" panose="020B0604020202020204" pitchFamily="34" charset="0"/>
            </a:endParaRPr>
          </a:p>
        </p:txBody>
      </p:sp>
      <p:graphicFrame>
        <p:nvGraphicFramePr>
          <p:cNvPr id="4" name="Diagram 3"/>
          <p:cNvGraphicFramePr/>
          <p:nvPr>
            <p:extLst>
              <p:ext uri="{D42A27DB-BD31-4B8C-83A1-F6EECF244321}">
                <p14:modId xmlns:p14="http://schemas.microsoft.com/office/powerpoint/2010/main" val="1209224945"/>
              </p:ext>
            </p:extLst>
          </p:nvPr>
        </p:nvGraphicFramePr>
        <p:xfrm>
          <a:off x="990600" y="1805482"/>
          <a:ext cx="8750667" cy="490011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239274701"/>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7"/>
          <p:cNvSpPr>
            <a:spLocks noChangeArrowheads="1"/>
          </p:cNvSpPr>
          <p:nvPr/>
        </p:nvSpPr>
        <p:spPr bwMode="auto">
          <a:xfrm>
            <a:off x="3275606" y="1795207"/>
            <a:ext cx="1983188" cy="707886"/>
          </a:xfrm>
          <a:prstGeom prst="rect">
            <a:avLst/>
          </a:prstGeom>
          <a:solidFill>
            <a:schemeClr val="bg1"/>
          </a:solidFill>
          <a:ln w="9525">
            <a:solidFill>
              <a:schemeClr val="tx1"/>
            </a:solidFill>
            <a:miter lim="800000"/>
            <a:headEnd/>
            <a:tailEnd/>
          </a:ln>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a:spcBef>
                <a:spcPts val="0"/>
              </a:spcBef>
              <a:buNone/>
              <a:defRPr/>
            </a:pPr>
            <a:r>
              <a:rPr lang="en-SG" sz="2000" b="1" dirty="0">
                <a:solidFill>
                  <a:srgbClr val="3333FF"/>
                </a:solidFill>
              </a:rPr>
              <a:t>Chủ </a:t>
            </a:r>
            <a:r>
              <a:rPr lang="en-SG" sz="2000" b="1" dirty="0" err="1">
                <a:solidFill>
                  <a:srgbClr val="3333FF"/>
                </a:solidFill>
              </a:rPr>
              <a:t>nghĩa</a:t>
            </a:r>
            <a:r>
              <a:rPr lang="en-SG" sz="2000" b="1" dirty="0">
                <a:solidFill>
                  <a:srgbClr val="3333FF"/>
                </a:solidFill>
              </a:rPr>
              <a:t> </a:t>
            </a:r>
          </a:p>
          <a:p>
            <a:pPr algn="ctr">
              <a:spcBef>
                <a:spcPts val="0"/>
              </a:spcBef>
              <a:buNone/>
              <a:defRPr/>
            </a:pPr>
            <a:r>
              <a:rPr lang="en-SG" sz="2000" b="1" dirty="0" err="1">
                <a:solidFill>
                  <a:srgbClr val="3333FF"/>
                </a:solidFill>
              </a:rPr>
              <a:t>duy</a:t>
            </a:r>
            <a:r>
              <a:rPr lang="en-SG" sz="2000" b="1" dirty="0">
                <a:solidFill>
                  <a:srgbClr val="3333FF"/>
                </a:solidFill>
              </a:rPr>
              <a:t> </a:t>
            </a:r>
            <a:r>
              <a:rPr lang="en-SG" sz="2000" b="1" dirty="0" err="1">
                <a:solidFill>
                  <a:srgbClr val="3333FF"/>
                </a:solidFill>
              </a:rPr>
              <a:t>tâm</a:t>
            </a:r>
            <a:r>
              <a:rPr lang="en-SG" sz="2000" b="1" dirty="0">
                <a:solidFill>
                  <a:srgbClr val="3333FF"/>
                </a:solidFill>
              </a:rPr>
              <a:t> </a:t>
            </a:r>
            <a:endParaRPr lang="en-US" sz="2000" b="1" dirty="0">
              <a:solidFill>
                <a:srgbClr val="3333FF"/>
              </a:solidFill>
            </a:endParaRPr>
          </a:p>
        </p:txBody>
      </p:sp>
      <p:sp>
        <p:nvSpPr>
          <p:cNvPr id="4" name="Rectangle 7"/>
          <p:cNvSpPr>
            <a:spLocks noChangeArrowheads="1"/>
          </p:cNvSpPr>
          <p:nvPr/>
        </p:nvSpPr>
        <p:spPr bwMode="auto">
          <a:xfrm>
            <a:off x="5299848" y="1806565"/>
            <a:ext cx="2184270" cy="707886"/>
          </a:xfrm>
          <a:prstGeom prst="rect">
            <a:avLst/>
          </a:prstGeom>
          <a:solidFill>
            <a:schemeClr val="bg1"/>
          </a:solidFill>
          <a:ln w="9525">
            <a:solidFill>
              <a:schemeClr val="tx1"/>
            </a:solidFill>
            <a:miter lim="800000"/>
            <a:headEnd/>
            <a:tailEnd/>
          </a:ln>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defRPr/>
            </a:pPr>
            <a:r>
              <a:rPr lang="en-SG" sz="2000" b="1" dirty="0">
                <a:solidFill>
                  <a:srgbClr val="FF0000"/>
                </a:solidFill>
              </a:rPr>
              <a:t>Chủ </a:t>
            </a:r>
            <a:r>
              <a:rPr lang="en-SG" sz="2000" b="1" dirty="0" err="1">
                <a:solidFill>
                  <a:srgbClr val="FF0000"/>
                </a:solidFill>
              </a:rPr>
              <a:t>nghĩa</a:t>
            </a:r>
            <a:r>
              <a:rPr lang="en-SG" sz="2000" b="1" dirty="0">
                <a:solidFill>
                  <a:srgbClr val="FF0000"/>
                </a:solidFill>
              </a:rPr>
              <a:t> </a:t>
            </a:r>
            <a:r>
              <a:rPr lang="en-SG" sz="2000" b="1" dirty="0" err="1">
                <a:solidFill>
                  <a:srgbClr val="FF0000"/>
                </a:solidFill>
              </a:rPr>
              <a:t>duy</a:t>
            </a:r>
            <a:r>
              <a:rPr lang="en-SG" sz="2000" b="1" dirty="0">
                <a:solidFill>
                  <a:srgbClr val="FF0000"/>
                </a:solidFill>
              </a:rPr>
              <a:t> </a:t>
            </a:r>
            <a:r>
              <a:rPr lang="en-SG" sz="2000" b="1" dirty="0" err="1">
                <a:solidFill>
                  <a:srgbClr val="FF0000"/>
                </a:solidFill>
              </a:rPr>
              <a:t>vật</a:t>
            </a:r>
            <a:r>
              <a:rPr lang="en-SG" sz="2000" b="1" dirty="0">
                <a:solidFill>
                  <a:srgbClr val="FF0000"/>
                </a:solidFill>
              </a:rPr>
              <a:t> </a:t>
            </a:r>
            <a:r>
              <a:rPr lang="en-SG" sz="2000" b="1" dirty="0" err="1">
                <a:solidFill>
                  <a:srgbClr val="FF0000"/>
                </a:solidFill>
              </a:rPr>
              <a:t>siêu</a:t>
            </a:r>
            <a:r>
              <a:rPr lang="en-SG" sz="2000" b="1" dirty="0">
                <a:solidFill>
                  <a:srgbClr val="FF0000"/>
                </a:solidFill>
              </a:rPr>
              <a:t> </a:t>
            </a:r>
            <a:r>
              <a:rPr lang="en-SG" sz="2000" b="1" dirty="0" err="1">
                <a:solidFill>
                  <a:srgbClr val="FF0000"/>
                </a:solidFill>
              </a:rPr>
              <a:t>hình</a:t>
            </a:r>
            <a:endParaRPr lang="en-US" sz="2000" b="1" dirty="0">
              <a:solidFill>
                <a:srgbClr val="FF0000"/>
              </a:solidFill>
            </a:endParaRPr>
          </a:p>
        </p:txBody>
      </p:sp>
      <p:sp>
        <p:nvSpPr>
          <p:cNvPr id="5" name="Rectangle 4"/>
          <p:cNvSpPr>
            <a:spLocks noChangeArrowheads="1"/>
          </p:cNvSpPr>
          <p:nvPr/>
        </p:nvSpPr>
        <p:spPr bwMode="auto">
          <a:xfrm>
            <a:off x="7701944" y="1816012"/>
            <a:ext cx="2029568" cy="707886"/>
          </a:xfrm>
          <a:prstGeom prst="rect">
            <a:avLst/>
          </a:prstGeom>
          <a:solidFill>
            <a:schemeClr val="bg1"/>
          </a:solidFill>
          <a:ln w="9525">
            <a:solidFill>
              <a:schemeClr val="tx1"/>
            </a:solidFill>
            <a:miter lim="800000"/>
            <a:headEnd/>
            <a:tailEnd/>
          </a:ln>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defRPr/>
            </a:pPr>
            <a:r>
              <a:rPr lang="en-SG" sz="2000" b="1" dirty="0">
                <a:solidFill>
                  <a:srgbClr val="00B050"/>
                </a:solidFill>
              </a:rPr>
              <a:t>Chủ </a:t>
            </a:r>
            <a:r>
              <a:rPr lang="en-SG" sz="2000" b="1" dirty="0" err="1">
                <a:solidFill>
                  <a:srgbClr val="00B050"/>
                </a:solidFill>
              </a:rPr>
              <a:t>nghĩa</a:t>
            </a:r>
            <a:r>
              <a:rPr lang="en-SG" sz="2000" b="1" dirty="0">
                <a:solidFill>
                  <a:srgbClr val="00B050"/>
                </a:solidFill>
              </a:rPr>
              <a:t> </a:t>
            </a:r>
            <a:r>
              <a:rPr lang="en-SG" sz="2000" b="1" dirty="0" err="1">
                <a:solidFill>
                  <a:srgbClr val="00B050"/>
                </a:solidFill>
              </a:rPr>
              <a:t>duy</a:t>
            </a:r>
            <a:r>
              <a:rPr lang="en-SG" sz="2000" b="1" dirty="0">
                <a:solidFill>
                  <a:srgbClr val="00B050"/>
                </a:solidFill>
              </a:rPr>
              <a:t> </a:t>
            </a:r>
            <a:r>
              <a:rPr lang="en-SG" sz="2000" b="1" dirty="0" err="1">
                <a:solidFill>
                  <a:srgbClr val="00B050"/>
                </a:solidFill>
              </a:rPr>
              <a:t>vật</a:t>
            </a:r>
            <a:r>
              <a:rPr lang="en-SG" sz="2000" b="1" dirty="0">
                <a:solidFill>
                  <a:srgbClr val="00B050"/>
                </a:solidFill>
              </a:rPr>
              <a:t> </a:t>
            </a:r>
            <a:r>
              <a:rPr lang="en-SG" sz="2000" b="1" dirty="0" err="1">
                <a:solidFill>
                  <a:srgbClr val="00B050"/>
                </a:solidFill>
              </a:rPr>
              <a:t>biện</a:t>
            </a:r>
            <a:r>
              <a:rPr lang="en-SG" sz="2000" b="1" dirty="0">
                <a:solidFill>
                  <a:srgbClr val="00B050"/>
                </a:solidFill>
              </a:rPr>
              <a:t> </a:t>
            </a:r>
            <a:r>
              <a:rPr lang="en-SG" sz="2000" b="1" dirty="0" err="1">
                <a:solidFill>
                  <a:srgbClr val="00B050"/>
                </a:solidFill>
              </a:rPr>
              <a:t>chứng</a:t>
            </a:r>
            <a:endParaRPr lang="en-US" sz="2000" b="1" dirty="0">
              <a:solidFill>
                <a:srgbClr val="00B050"/>
              </a:solidFill>
            </a:endParaRPr>
          </a:p>
        </p:txBody>
      </p:sp>
      <p:sp>
        <p:nvSpPr>
          <p:cNvPr id="6" name="Rectangle 5"/>
          <p:cNvSpPr/>
          <p:nvPr/>
        </p:nvSpPr>
        <p:spPr bwMode="auto">
          <a:xfrm>
            <a:off x="3142283" y="3962400"/>
            <a:ext cx="1985887" cy="2259082"/>
          </a:xfrm>
          <a:prstGeom prst="rect">
            <a:avLst/>
          </a:prstGeom>
          <a:solidFill>
            <a:schemeClr val="bg1"/>
          </a:solidFill>
          <a:ln w="9525" cap="flat" cmpd="sng" algn="ctr">
            <a:solidFill>
              <a:schemeClr val="tx1"/>
            </a:solidFill>
            <a:prstDash val="solid"/>
            <a:round/>
            <a:headEnd type="none" w="med" len="med"/>
            <a:tailEnd type="none" w="med" len="med"/>
          </a:ln>
          <a:effectLst/>
        </p:spPr>
        <p:txBody>
          <a:bodyPr/>
          <a:lstStyle/>
          <a:p>
            <a:pPr algn="ctr">
              <a:defRPr/>
            </a:pPr>
            <a:r>
              <a:rPr lang="en-US" sz="2000" b="1" dirty="0" err="1">
                <a:solidFill>
                  <a:srgbClr val="CC0066"/>
                </a:solidFill>
                <a:latin typeface="Arial" panose="020B0604020202020204" pitchFamily="34" charset="0"/>
                <a:cs typeface="Arial" panose="020B0604020202020204" pitchFamily="34" charset="0"/>
              </a:rPr>
              <a:t>Thừa</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nhận</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có</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mối</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liên</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hệ</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phổ</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biến</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nhưng</a:t>
            </a:r>
            <a:r>
              <a:rPr lang="en-US" sz="2000" dirty="0">
                <a:solidFill>
                  <a:srgbClr val="000066"/>
                </a:solidFill>
                <a:latin typeface="Arial" panose="020B0604020202020204" pitchFamily="34" charset="0"/>
                <a:cs typeface="Arial" panose="020B0604020202020204" pitchFamily="34" charset="0"/>
              </a:rPr>
              <a:t> do </a:t>
            </a:r>
            <a:r>
              <a:rPr lang="en-US" sz="2000" dirty="0" err="1">
                <a:solidFill>
                  <a:srgbClr val="000066"/>
                </a:solidFill>
                <a:latin typeface="Arial" panose="020B0604020202020204" pitchFamily="34" charset="0"/>
                <a:cs typeface="Arial" panose="020B0604020202020204" pitchFamily="34" charset="0"/>
              </a:rPr>
              <a:t>thần</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linh</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thượng</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đế</a:t>
            </a:r>
            <a:r>
              <a:rPr lang="en-US" sz="2000" dirty="0">
                <a:solidFill>
                  <a:srgbClr val="000066"/>
                </a:solidFill>
                <a:latin typeface="Arial" panose="020B0604020202020204" pitchFamily="34" charset="0"/>
                <a:cs typeface="Arial" panose="020B0604020202020204" pitchFamily="34" charset="0"/>
              </a:rPr>
              <a:t>, “ý </a:t>
            </a:r>
            <a:r>
              <a:rPr lang="en-US" sz="2000" dirty="0" err="1">
                <a:solidFill>
                  <a:srgbClr val="000066"/>
                </a:solidFill>
                <a:latin typeface="Arial" panose="020B0604020202020204" pitchFamily="34" charset="0"/>
                <a:cs typeface="Arial" panose="020B0604020202020204" pitchFamily="34" charset="0"/>
              </a:rPr>
              <a:t>niệm</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tuyệt</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đối</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sinh</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ra.</a:t>
            </a:r>
            <a:endParaRPr lang="en-US" sz="2000" dirty="0">
              <a:solidFill>
                <a:srgbClr val="000066"/>
              </a:solidFill>
              <a:latin typeface="Arial" panose="020B0604020202020204" pitchFamily="34" charset="0"/>
              <a:cs typeface="Arial" panose="020B0604020202020204" pitchFamily="34" charset="0"/>
            </a:endParaRPr>
          </a:p>
        </p:txBody>
      </p:sp>
      <p:sp>
        <p:nvSpPr>
          <p:cNvPr id="7" name="Rectangle 6"/>
          <p:cNvSpPr/>
          <p:nvPr/>
        </p:nvSpPr>
        <p:spPr bwMode="auto">
          <a:xfrm>
            <a:off x="5315517" y="3962399"/>
            <a:ext cx="2152932" cy="2259083"/>
          </a:xfrm>
          <a:prstGeom prst="rect">
            <a:avLst/>
          </a:prstGeom>
          <a:solidFill>
            <a:schemeClr val="bg1"/>
          </a:solidFill>
          <a:ln w="9525" cap="flat" cmpd="sng" algn="ctr">
            <a:solidFill>
              <a:schemeClr val="tx1"/>
            </a:solidFill>
            <a:prstDash val="solid"/>
            <a:round/>
            <a:headEnd type="none" w="med" len="med"/>
            <a:tailEnd type="none" w="med" len="med"/>
          </a:ln>
          <a:effectLst/>
        </p:spPr>
        <p:txBody>
          <a:bodyPr/>
          <a:lstStyle/>
          <a:p>
            <a:pPr algn="ctr">
              <a:defRPr/>
            </a:pPr>
            <a:r>
              <a:rPr lang="en-US" sz="2000" dirty="0" err="1">
                <a:solidFill>
                  <a:srgbClr val="000066"/>
                </a:solidFill>
                <a:latin typeface="Arial" panose="020B0604020202020204" pitchFamily="34" charset="0"/>
                <a:cs typeface="Arial" panose="020B0604020202020204" pitchFamily="34" charset="0"/>
              </a:rPr>
              <a:t>Sự</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vật</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hiện</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tượng</a:t>
            </a:r>
            <a:r>
              <a:rPr lang="en-US" sz="2000" dirty="0">
                <a:solidFill>
                  <a:srgbClr val="000066"/>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tồn</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tại</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một</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cách</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cô</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lập</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tách</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rời</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nhau</a:t>
            </a:r>
            <a:endParaRPr lang="en-US" sz="2000" b="1" dirty="0">
              <a:solidFill>
                <a:srgbClr val="00B050"/>
              </a:solidFill>
              <a:latin typeface="Arial" panose="020B0604020202020204" pitchFamily="34" charset="0"/>
              <a:cs typeface="Arial" panose="020B0604020202020204" pitchFamily="34" charset="0"/>
            </a:endParaRPr>
          </a:p>
        </p:txBody>
      </p:sp>
      <p:sp>
        <p:nvSpPr>
          <p:cNvPr id="8" name="Rectangle 7"/>
          <p:cNvSpPr/>
          <p:nvPr/>
        </p:nvSpPr>
        <p:spPr bwMode="auto">
          <a:xfrm>
            <a:off x="7701944" y="3962400"/>
            <a:ext cx="2889856" cy="2276180"/>
          </a:xfrm>
          <a:prstGeom prst="rect">
            <a:avLst/>
          </a:prstGeom>
          <a:solidFill>
            <a:schemeClr val="bg1"/>
          </a:solidFill>
          <a:ln w="9525" cap="flat" cmpd="sng" algn="ctr">
            <a:solidFill>
              <a:schemeClr val="tx1"/>
            </a:solidFill>
            <a:prstDash val="solid"/>
            <a:round/>
            <a:headEnd type="none" w="med" len="med"/>
            <a:tailEnd type="none" w="med" len="med"/>
          </a:ln>
          <a:effectLst/>
        </p:spPr>
        <p:txBody>
          <a:bodyPr/>
          <a:lstStyle/>
          <a:p>
            <a:pPr algn="ctr">
              <a:defRPr/>
            </a:pPr>
            <a:r>
              <a:rPr lang="en-SG" sz="2000" dirty="0" err="1">
                <a:solidFill>
                  <a:srgbClr val="000066"/>
                </a:solidFill>
                <a:latin typeface="Arial" panose="020B0604020202020204" pitchFamily="34" charset="0"/>
                <a:cs typeface="Arial" panose="020B0604020202020204" pitchFamily="34" charset="0"/>
              </a:rPr>
              <a:t>Thế</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giới</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thống</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nhất</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với</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nhau</a:t>
            </a:r>
            <a:r>
              <a:rPr lang="en-SG" sz="2000" dirty="0">
                <a:solidFill>
                  <a:srgbClr val="000066"/>
                </a:solidFill>
                <a:latin typeface="Arial" panose="020B0604020202020204" pitchFamily="34" charset="0"/>
                <a:cs typeface="Arial" panose="020B0604020202020204" pitchFamily="34" charset="0"/>
              </a:rPr>
              <a:t> ở </a:t>
            </a:r>
            <a:r>
              <a:rPr lang="en-SG" sz="2000" dirty="0" err="1">
                <a:solidFill>
                  <a:srgbClr val="000066"/>
                </a:solidFill>
                <a:latin typeface="Arial" panose="020B0604020202020204" pitchFamily="34" charset="0"/>
                <a:cs typeface="Arial" panose="020B0604020202020204" pitchFamily="34" charset="0"/>
              </a:rPr>
              <a:t>tính</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vật</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chất</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nên</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giữa</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chúng</a:t>
            </a:r>
            <a:r>
              <a:rPr lang="en-SG" sz="2000" dirty="0">
                <a:solidFill>
                  <a:srgbClr val="000066"/>
                </a:solidFill>
                <a:latin typeface="Arial" panose="020B0604020202020204" pitchFamily="34" charset="0"/>
                <a:cs typeface="Arial" panose="020B0604020202020204" pitchFamily="34" charset="0"/>
              </a:rPr>
              <a:t> </a:t>
            </a:r>
            <a:r>
              <a:rPr lang="en-SG" sz="2000" b="1" dirty="0" err="1">
                <a:solidFill>
                  <a:srgbClr val="FF0000"/>
                </a:solidFill>
                <a:latin typeface="Arial" panose="020B0604020202020204" pitchFamily="34" charset="0"/>
                <a:cs typeface="Arial" panose="020B0604020202020204" pitchFamily="34" charset="0"/>
              </a:rPr>
              <a:t>tất</a:t>
            </a:r>
            <a:r>
              <a:rPr lang="en-SG" sz="2000" b="1" dirty="0">
                <a:solidFill>
                  <a:srgbClr val="FF0000"/>
                </a:solidFill>
                <a:latin typeface="Arial" panose="020B0604020202020204" pitchFamily="34" charset="0"/>
                <a:cs typeface="Arial" panose="020B0604020202020204" pitchFamily="34" charset="0"/>
              </a:rPr>
              <a:t> </a:t>
            </a:r>
            <a:r>
              <a:rPr lang="en-SG" sz="2000" b="1" dirty="0" err="1">
                <a:solidFill>
                  <a:srgbClr val="FF0000"/>
                </a:solidFill>
                <a:latin typeface="Arial" panose="020B0604020202020204" pitchFamily="34" charset="0"/>
                <a:cs typeface="Arial" panose="020B0604020202020204" pitchFamily="34" charset="0"/>
              </a:rPr>
              <a:t>yếu</a:t>
            </a:r>
            <a:r>
              <a:rPr lang="en-SG" sz="2000" b="1" dirty="0">
                <a:solidFill>
                  <a:srgbClr val="FF0000"/>
                </a:solidFill>
                <a:latin typeface="Arial" panose="020B0604020202020204" pitchFamily="34" charset="0"/>
                <a:cs typeface="Arial" panose="020B0604020202020204" pitchFamily="34" charset="0"/>
              </a:rPr>
              <a:t> </a:t>
            </a:r>
            <a:r>
              <a:rPr lang="en-SG" sz="2000" b="1" dirty="0" err="1">
                <a:solidFill>
                  <a:srgbClr val="FF0000"/>
                </a:solidFill>
                <a:latin typeface="Arial" panose="020B0604020202020204" pitchFamily="34" charset="0"/>
                <a:cs typeface="Arial" panose="020B0604020202020204" pitchFamily="34" charset="0"/>
              </a:rPr>
              <a:t>phải</a:t>
            </a:r>
            <a:r>
              <a:rPr lang="en-SG" sz="2000" b="1" dirty="0">
                <a:solidFill>
                  <a:srgbClr val="FF0000"/>
                </a:solidFill>
                <a:latin typeface="Arial" panose="020B0604020202020204" pitchFamily="34" charset="0"/>
                <a:cs typeface="Arial" panose="020B0604020202020204" pitchFamily="34" charset="0"/>
              </a:rPr>
              <a:t> </a:t>
            </a:r>
            <a:r>
              <a:rPr lang="en-SG" sz="2000" b="1" dirty="0" err="1">
                <a:solidFill>
                  <a:srgbClr val="FF0000"/>
                </a:solidFill>
                <a:latin typeface="Arial" panose="020B0604020202020204" pitchFamily="34" charset="0"/>
                <a:cs typeface="Arial" panose="020B0604020202020204" pitchFamily="34" charset="0"/>
              </a:rPr>
              <a:t>có</a:t>
            </a:r>
            <a:r>
              <a:rPr lang="en-SG" sz="2000" b="1" dirty="0">
                <a:solidFill>
                  <a:srgbClr val="FF0000"/>
                </a:solidFill>
                <a:latin typeface="Arial" panose="020B0604020202020204" pitchFamily="34" charset="0"/>
                <a:cs typeface="Arial" panose="020B0604020202020204" pitchFamily="34" charset="0"/>
              </a:rPr>
              <a:t> </a:t>
            </a:r>
            <a:r>
              <a:rPr lang="en-SG" sz="2000" b="1" dirty="0" err="1">
                <a:solidFill>
                  <a:srgbClr val="FF0000"/>
                </a:solidFill>
                <a:latin typeface="Arial" panose="020B0604020202020204" pitchFamily="34" charset="0"/>
                <a:cs typeface="Arial" panose="020B0604020202020204" pitchFamily="34" charset="0"/>
              </a:rPr>
              <a:t>mối</a:t>
            </a:r>
            <a:r>
              <a:rPr lang="en-SG" sz="2000" b="1" dirty="0">
                <a:solidFill>
                  <a:srgbClr val="FF0000"/>
                </a:solidFill>
                <a:latin typeface="Arial" panose="020B0604020202020204" pitchFamily="34" charset="0"/>
                <a:cs typeface="Arial" panose="020B0604020202020204" pitchFamily="34" charset="0"/>
              </a:rPr>
              <a:t> </a:t>
            </a:r>
            <a:r>
              <a:rPr lang="en-SG" sz="2000" b="1" dirty="0" err="1">
                <a:solidFill>
                  <a:srgbClr val="FF0000"/>
                </a:solidFill>
                <a:latin typeface="Arial" panose="020B0604020202020204" pitchFamily="34" charset="0"/>
                <a:cs typeface="Arial" panose="020B0604020202020204" pitchFamily="34" charset="0"/>
              </a:rPr>
              <a:t>liên</a:t>
            </a:r>
            <a:r>
              <a:rPr lang="en-SG" sz="2000" b="1" dirty="0">
                <a:solidFill>
                  <a:srgbClr val="FF0000"/>
                </a:solidFill>
                <a:latin typeface="Arial" panose="020B0604020202020204" pitchFamily="34" charset="0"/>
                <a:cs typeface="Arial" panose="020B0604020202020204" pitchFamily="34" charset="0"/>
              </a:rPr>
              <a:t> </a:t>
            </a:r>
            <a:r>
              <a:rPr lang="en-SG" sz="2000" b="1" dirty="0" err="1">
                <a:solidFill>
                  <a:srgbClr val="FF0000"/>
                </a:solidFill>
                <a:latin typeface="Arial" panose="020B0604020202020204" pitchFamily="34" charset="0"/>
                <a:cs typeface="Arial" panose="020B0604020202020204" pitchFamily="34" charset="0"/>
              </a:rPr>
              <a:t>hệ</a:t>
            </a:r>
            <a:endParaRPr kumimoji="1" lang="en-US" sz="2000" b="1" dirty="0">
              <a:solidFill>
                <a:srgbClr val="FF0000"/>
              </a:solidFill>
              <a:latin typeface="Arial" panose="020B0604020202020204" pitchFamily="34" charset="0"/>
              <a:cs typeface="Arial" panose="020B0604020202020204" pitchFamily="34" charset="0"/>
            </a:endParaRPr>
          </a:p>
        </p:txBody>
      </p:sp>
      <p:cxnSp>
        <p:nvCxnSpPr>
          <p:cNvPr id="9" name="Straight Arrow Connector 8"/>
          <p:cNvCxnSpPr/>
          <p:nvPr/>
        </p:nvCxnSpPr>
        <p:spPr>
          <a:xfrm>
            <a:off x="4267200" y="2597150"/>
            <a:ext cx="0" cy="136525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p:nvPr/>
        </p:nvCxnSpPr>
        <p:spPr>
          <a:xfrm>
            <a:off x="6391983" y="2554287"/>
            <a:ext cx="0" cy="140811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2" name="Rectangle 1"/>
          <p:cNvSpPr>
            <a:spLocks noChangeArrowheads="1"/>
          </p:cNvSpPr>
          <p:nvPr/>
        </p:nvSpPr>
        <p:spPr bwMode="auto">
          <a:xfrm>
            <a:off x="3054017" y="1261373"/>
            <a:ext cx="67056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457200" indent="-457200" algn="just">
              <a:buFont typeface="Wingdings" panose="05000000000000000000" pitchFamily="2" charset="2"/>
              <a:buChar char="q"/>
              <a:defRPr/>
            </a:pPr>
            <a:r>
              <a:rPr lang="en-US" sz="2800" b="1" kern="0" dirty="0" err="1">
                <a:solidFill>
                  <a:srgbClr val="FF0066"/>
                </a:solidFill>
                <a:latin typeface="Arial" panose="020B0604020202020204" pitchFamily="34" charset="0"/>
                <a:cs typeface="Arial" panose="020B0604020202020204" pitchFamily="34" charset="0"/>
              </a:rPr>
              <a:t>Nguyên</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lý</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về</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mối</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liên</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hệ</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phổ</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biến</a:t>
            </a:r>
            <a:endParaRPr lang="en-US" sz="2800" b="1" kern="0" dirty="0">
              <a:solidFill>
                <a:srgbClr val="FF0066"/>
              </a:solidFill>
              <a:latin typeface="Arial" panose="020B0604020202020204" pitchFamily="34" charset="0"/>
              <a:cs typeface="Arial" panose="020B0604020202020204" pitchFamily="34" charset="0"/>
            </a:endParaRPr>
          </a:p>
        </p:txBody>
      </p:sp>
      <p:cxnSp>
        <p:nvCxnSpPr>
          <p:cNvPr id="27" name="Straight Arrow Connector 26"/>
          <p:cNvCxnSpPr/>
          <p:nvPr/>
        </p:nvCxnSpPr>
        <p:spPr>
          <a:xfrm>
            <a:off x="8839200" y="2503093"/>
            <a:ext cx="0" cy="140811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pic>
        <p:nvPicPr>
          <p:cNvPr id="1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69913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p:cTn id="21" dur="500" fill="hold"/>
                                        <p:tgtEl>
                                          <p:spTgt spid="5"/>
                                        </p:tgtEl>
                                        <p:attrNameLst>
                                          <p:attrName>ppt_w</p:attrName>
                                        </p:attrNameLst>
                                      </p:cBhvr>
                                      <p:tavLst>
                                        <p:tav tm="0">
                                          <p:val>
                                            <p:fltVal val="0"/>
                                          </p:val>
                                        </p:tav>
                                        <p:tav tm="100000">
                                          <p:val>
                                            <p:strVal val="#ppt_w"/>
                                          </p:val>
                                        </p:tav>
                                      </p:tavLst>
                                    </p:anim>
                                    <p:anim calcmode="lin" valueType="num">
                                      <p:cBhvr>
                                        <p:cTn id="22" dur="500" fill="hold"/>
                                        <p:tgtEl>
                                          <p:spTgt spid="5"/>
                                        </p:tgtEl>
                                        <p:attrNameLst>
                                          <p:attrName>ppt_h</p:attrName>
                                        </p:attrNameLst>
                                      </p:cBhvr>
                                      <p:tavLst>
                                        <p:tav tm="0">
                                          <p:val>
                                            <p:fltVal val="0"/>
                                          </p:val>
                                        </p:tav>
                                        <p:tav tm="100000">
                                          <p:val>
                                            <p:strVal val="#ppt_h"/>
                                          </p:val>
                                        </p:tav>
                                      </p:tavLst>
                                    </p:anim>
                                    <p:animEffect transition="in" filter="fade">
                                      <p:cBhvr>
                                        <p:cTn id="23" dur="500"/>
                                        <p:tgtEl>
                                          <p:spTgt spid="5"/>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nodeType="clickEffect">
                                  <p:stCondLst>
                                    <p:cond delay="0"/>
                                  </p:stCondLst>
                                  <p:childTnLst>
                                    <p:set>
                                      <p:cBhvr>
                                        <p:cTn id="27" dur="1" fill="hold">
                                          <p:stCondLst>
                                            <p:cond delay="0"/>
                                          </p:stCondLst>
                                        </p:cTn>
                                        <p:tgtEl>
                                          <p:spTgt spid="9"/>
                                        </p:tgtEl>
                                        <p:attrNameLst>
                                          <p:attrName>style.visibility</p:attrName>
                                        </p:attrNameLst>
                                      </p:cBhvr>
                                      <p:to>
                                        <p:strVal val="visible"/>
                                      </p:to>
                                    </p:set>
                                    <p:anim calcmode="lin" valueType="num">
                                      <p:cBhvr>
                                        <p:cTn id="28" dur="500" fill="hold"/>
                                        <p:tgtEl>
                                          <p:spTgt spid="9"/>
                                        </p:tgtEl>
                                        <p:attrNameLst>
                                          <p:attrName>ppt_w</p:attrName>
                                        </p:attrNameLst>
                                      </p:cBhvr>
                                      <p:tavLst>
                                        <p:tav tm="0">
                                          <p:val>
                                            <p:fltVal val="0"/>
                                          </p:val>
                                        </p:tav>
                                        <p:tav tm="100000">
                                          <p:val>
                                            <p:strVal val="#ppt_w"/>
                                          </p:val>
                                        </p:tav>
                                      </p:tavLst>
                                    </p:anim>
                                    <p:anim calcmode="lin" valueType="num">
                                      <p:cBhvr>
                                        <p:cTn id="29" dur="500" fill="hold"/>
                                        <p:tgtEl>
                                          <p:spTgt spid="9"/>
                                        </p:tgtEl>
                                        <p:attrNameLst>
                                          <p:attrName>ppt_h</p:attrName>
                                        </p:attrNameLst>
                                      </p:cBhvr>
                                      <p:tavLst>
                                        <p:tav tm="0">
                                          <p:val>
                                            <p:fltVal val="0"/>
                                          </p:val>
                                        </p:tav>
                                        <p:tav tm="100000">
                                          <p:val>
                                            <p:strVal val="#ppt_h"/>
                                          </p:val>
                                        </p:tav>
                                      </p:tavLst>
                                    </p:anim>
                                    <p:animEffect transition="in" filter="fad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fade">
                                      <p:cBhvr>
                                        <p:cTn id="35" dur="1000"/>
                                        <p:tgtEl>
                                          <p:spTgt spid="6"/>
                                        </p:tgtEl>
                                      </p:cBhvr>
                                    </p:animEffect>
                                    <p:anim calcmode="lin" valueType="num">
                                      <p:cBhvr>
                                        <p:cTn id="36" dur="1000" fill="hold"/>
                                        <p:tgtEl>
                                          <p:spTgt spid="6"/>
                                        </p:tgtEl>
                                        <p:attrNameLst>
                                          <p:attrName>ppt_x</p:attrName>
                                        </p:attrNameLst>
                                      </p:cBhvr>
                                      <p:tavLst>
                                        <p:tav tm="0">
                                          <p:val>
                                            <p:strVal val="#ppt_x"/>
                                          </p:val>
                                        </p:tav>
                                        <p:tav tm="100000">
                                          <p:val>
                                            <p:strVal val="#ppt_x"/>
                                          </p:val>
                                        </p:tav>
                                      </p:tavLst>
                                    </p:anim>
                                    <p:anim calcmode="lin" valueType="num">
                                      <p:cBhvr>
                                        <p:cTn id="3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53" presetClass="entr" presetSubtype="16"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p:cTn id="42" dur="500" fill="hold"/>
                                        <p:tgtEl>
                                          <p:spTgt spid="10"/>
                                        </p:tgtEl>
                                        <p:attrNameLst>
                                          <p:attrName>ppt_w</p:attrName>
                                        </p:attrNameLst>
                                      </p:cBhvr>
                                      <p:tavLst>
                                        <p:tav tm="0">
                                          <p:val>
                                            <p:fltVal val="0"/>
                                          </p:val>
                                        </p:tav>
                                        <p:tav tm="100000">
                                          <p:val>
                                            <p:strVal val="#ppt_w"/>
                                          </p:val>
                                        </p:tav>
                                      </p:tavLst>
                                    </p:anim>
                                    <p:anim calcmode="lin" valueType="num">
                                      <p:cBhvr>
                                        <p:cTn id="43" dur="500" fill="hold"/>
                                        <p:tgtEl>
                                          <p:spTgt spid="10"/>
                                        </p:tgtEl>
                                        <p:attrNameLst>
                                          <p:attrName>ppt_h</p:attrName>
                                        </p:attrNameLst>
                                      </p:cBhvr>
                                      <p:tavLst>
                                        <p:tav tm="0">
                                          <p:val>
                                            <p:fltVal val="0"/>
                                          </p:val>
                                        </p:tav>
                                        <p:tav tm="100000">
                                          <p:val>
                                            <p:strVal val="#ppt_h"/>
                                          </p:val>
                                        </p:tav>
                                      </p:tavLst>
                                    </p:anim>
                                    <p:animEffect transition="in" filter="fade">
                                      <p:cBhvr>
                                        <p:cTn id="44" dur="500"/>
                                        <p:tgtEl>
                                          <p:spTgt spid="10"/>
                                        </p:tgtEl>
                                      </p:cBhvr>
                                    </p:animEffect>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fade">
                                      <p:cBhvr>
                                        <p:cTn id="49" dur="1000"/>
                                        <p:tgtEl>
                                          <p:spTgt spid="7"/>
                                        </p:tgtEl>
                                      </p:cBhvr>
                                    </p:animEffect>
                                    <p:anim calcmode="lin" valueType="num">
                                      <p:cBhvr>
                                        <p:cTn id="50" dur="1000" fill="hold"/>
                                        <p:tgtEl>
                                          <p:spTgt spid="7"/>
                                        </p:tgtEl>
                                        <p:attrNameLst>
                                          <p:attrName>ppt_x</p:attrName>
                                        </p:attrNameLst>
                                      </p:cBhvr>
                                      <p:tavLst>
                                        <p:tav tm="0">
                                          <p:val>
                                            <p:strVal val="#ppt_x"/>
                                          </p:val>
                                        </p:tav>
                                        <p:tav tm="100000">
                                          <p:val>
                                            <p:strVal val="#ppt_x"/>
                                          </p:val>
                                        </p:tav>
                                      </p:tavLst>
                                    </p:anim>
                                    <p:anim calcmode="lin" valueType="num">
                                      <p:cBhvr>
                                        <p:cTn id="51"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8"/>
                                        </p:tgtEl>
                                        <p:attrNameLst>
                                          <p:attrName>style.visibility</p:attrName>
                                        </p:attrNameLst>
                                      </p:cBhvr>
                                      <p:to>
                                        <p:strVal val="visible"/>
                                      </p:to>
                                    </p:set>
                                    <p:animEffect transition="in" filter="fade">
                                      <p:cBhvr>
                                        <p:cTn id="56" dur="1000"/>
                                        <p:tgtEl>
                                          <p:spTgt spid="8"/>
                                        </p:tgtEl>
                                      </p:cBhvr>
                                    </p:animEffect>
                                    <p:anim calcmode="lin" valueType="num">
                                      <p:cBhvr>
                                        <p:cTn id="57" dur="1000" fill="hold"/>
                                        <p:tgtEl>
                                          <p:spTgt spid="8"/>
                                        </p:tgtEl>
                                        <p:attrNameLst>
                                          <p:attrName>ppt_x</p:attrName>
                                        </p:attrNameLst>
                                      </p:cBhvr>
                                      <p:tavLst>
                                        <p:tav tm="0">
                                          <p:val>
                                            <p:strVal val="#ppt_x"/>
                                          </p:val>
                                        </p:tav>
                                        <p:tav tm="100000">
                                          <p:val>
                                            <p:strVal val="#ppt_x"/>
                                          </p:val>
                                        </p:tav>
                                      </p:tavLst>
                                    </p:anim>
                                    <p:anim calcmode="lin" valueType="num">
                                      <p:cBhvr>
                                        <p:cTn id="58"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53" presetClass="entr" presetSubtype="16" fill="hold" nodeType="clickEffect">
                                  <p:stCondLst>
                                    <p:cond delay="0"/>
                                  </p:stCondLst>
                                  <p:childTnLst>
                                    <p:set>
                                      <p:cBhvr>
                                        <p:cTn id="62" dur="1" fill="hold">
                                          <p:stCondLst>
                                            <p:cond delay="0"/>
                                          </p:stCondLst>
                                        </p:cTn>
                                        <p:tgtEl>
                                          <p:spTgt spid="27"/>
                                        </p:tgtEl>
                                        <p:attrNameLst>
                                          <p:attrName>style.visibility</p:attrName>
                                        </p:attrNameLst>
                                      </p:cBhvr>
                                      <p:to>
                                        <p:strVal val="visible"/>
                                      </p:to>
                                    </p:set>
                                    <p:anim calcmode="lin" valueType="num">
                                      <p:cBhvr>
                                        <p:cTn id="63" dur="500" fill="hold"/>
                                        <p:tgtEl>
                                          <p:spTgt spid="27"/>
                                        </p:tgtEl>
                                        <p:attrNameLst>
                                          <p:attrName>ppt_w</p:attrName>
                                        </p:attrNameLst>
                                      </p:cBhvr>
                                      <p:tavLst>
                                        <p:tav tm="0">
                                          <p:val>
                                            <p:fltVal val="0"/>
                                          </p:val>
                                        </p:tav>
                                        <p:tav tm="100000">
                                          <p:val>
                                            <p:strVal val="#ppt_w"/>
                                          </p:val>
                                        </p:tav>
                                      </p:tavLst>
                                    </p:anim>
                                    <p:anim calcmode="lin" valueType="num">
                                      <p:cBhvr>
                                        <p:cTn id="64" dur="500" fill="hold"/>
                                        <p:tgtEl>
                                          <p:spTgt spid="27"/>
                                        </p:tgtEl>
                                        <p:attrNameLst>
                                          <p:attrName>ppt_h</p:attrName>
                                        </p:attrNameLst>
                                      </p:cBhvr>
                                      <p:tavLst>
                                        <p:tav tm="0">
                                          <p:val>
                                            <p:fltVal val="0"/>
                                          </p:val>
                                        </p:tav>
                                        <p:tav tm="100000">
                                          <p:val>
                                            <p:strVal val="#ppt_h"/>
                                          </p:val>
                                        </p:tav>
                                      </p:tavLst>
                                    </p:anim>
                                    <p:animEffect transition="in" filter="fade">
                                      <p:cBhvr>
                                        <p:cTn id="65"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862945" y="0"/>
            <a:ext cx="7315200" cy="6858000"/>
          </a:xfrm>
          <a:prstGeom prst="rect">
            <a:avLst/>
          </a:prstGeom>
        </p:spPr>
      </p:pic>
      <p:sp>
        <p:nvSpPr>
          <p:cNvPr id="3" name="Rectangle 2"/>
          <p:cNvSpPr/>
          <p:nvPr/>
        </p:nvSpPr>
        <p:spPr>
          <a:xfrm>
            <a:off x="1820976" y="1653570"/>
            <a:ext cx="8458200" cy="523220"/>
          </a:xfrm>
          <a:prstGeom prst="rect">
            <a:avLst/>
          </a:prstGeom>
        </p:spPr>
        <p:txBody>
          <a:bodyPr wrap="square">
            <a:spAutoFit/>
          </a:bodyPr>
          <a:lstStyle/>
          <a:p>
            <a:pPr marL="457200" indent="-457200" algn="l">
              <a:buFont typeface="Wingdings" panose="05000000000000000000" pitchFamily="2" charset="2"/>
              <a:buChar char="v"/>
              <a:defRPr/>
            </a:pPr>
            <a:r>
              <a:rPr lang="en-US" sz="2800" b="1" dirty="0">
                <a:solidFill>
                  <a:srgbClr val="C00000"/>
                </a:solidFill>
              </a:rPr>
              <a:t> </a:t>
            </a:r>
            <a:r>
              <a:rPr lang="en-US" sz="2400" b="1" dirty="0" err="1">
                <a:solidFill>
                  <a:srgbClr val="C00000"/>
                </a:solidFill>
              </a:rPr>
              <a:t>Khái</a:t>
            </a:r>
            <a:r>
              <a:rPr lang="en-US" sz="2400" b="1" dirty="0">
                <a:solidFill>
                  <a:srgbClr val="C00000"/>
                </a:solidFill>
              </a:rPr>
              <a:t> </a:t>
            </a:r>
            <a:r>
              <a:rPr lang="en-US" sz="2400" b="1" dirty="0" err="1">
                <a:solidFill>
                  <a:srgbClr val="C00000"/>
                </a:solidFill>
              </a:rPr>
              <a:t>niệm</a:t>
            </a:r>
            <a:r>
              <a:rPr lang="en-US" sz="2400" b="1" dirty="0">
                <a:solidFill>
                  <a:srgbClr val="C00000"/>
                </a:solidFill>
              </a:rPr>
              <a:t> </a:t>
            </a:r>
            <a:r>
              <a:rPr lang="en-US" sz="2400" b="1" dirty="0" err="1">
                <a:solidFill>
                  <a:srgbClr val="C00000"/>
                </a:solidFill>
              </a:rPr>
              <a:t>về</a:t>
            </a:r>
            <a:r>
              <a:rPr lang="en-US" sz="2400" b="1" dirty="0">
                <a:solidFill>
                  <a:srgbClr val="C00000"/>
                </a:solidFill>
              </a:rPr>
              <a:t> </a:t>
            </a:r>
            <a:r>
              <a:rPr lang="en-US" sz="2400" b="1" dirty="0" err="1">
                <a:solidFill>
                  <a:srgbClr val="C00000"/>
                </a:solidFill>
              </a:rPr>
              <a:t>mối</a:t>
            </a:r>
            <a:r>
              <a:rPr lang="en-US" sz="2400" b="1" dirty="0">
                <a:solidFill>
                  <a:srgbClr val="C00000"/>
                </a:solidFill>
              </a:rPr>
              <a:t> </a:t>
            </a:r>
            <a:r>
              <a:rPr lang="en-US" sz="2400" b="1" dirty="0" err="1">
                <a:solidFill>
                  <a:srgbClr val="C00000"/>
                </a:solidFill>
              </a:rPr>
              <a:t>liên</a:t>
            </a:r>
            <a:r>
              <a:rPr lang="en-US" sz="2400" b="1" dirty="0">
                <a:solidFill>
                  <a:srgbClr val="C00000"/>
                </a:solidFill>
              </a:rPr>
              <a:t> </a:t>
            </a:r>
            <a:r>
              <a:rPr lang="en-US" sz="2400" b="1" dirty="0" err="1">
                <a:solidFill>
                  <a:srgbClr val="C00000"/>
                </a:solidFill>
              </a:rPr>
              <a:t>hệ</a:t>
            </a:r>
            <a:r>
              <a:rPr lang="en-US" sz="2400" b="1" dirty="0">
                <a:solidFill>
                  <a:srgbClr val="C00000"/>
                </a:solidFill>
              </a:rPr>
              <a:t>, </a:t>
            </a:r>
            <a:r>
              <a:rPr lang="en-US" sz="2400" b="1" dirty="0" err="1">
                <a:solidFill>
                  <a:srgbClr val="C00000"/>
                </a:solidFill>
              </a:rPr>
              <a:t>mối</a:t>
            </a:r>
            <a:r>
              <a:rPr lang="en-US" sz="2400" b="1" dirty="0">
                <a:solidFill>
                  <a:srgbClr val="C00000"/>
                </a:solidFill>
              </a:rPr>
              <a:t> </a:t>
            </a:r>
            <a:r>
              <a:rPr lang="en-US" sz="2400" b="1" dirty="0" err="1">
                <a:solidFill>
                  <a:srgbClr val="C00000"/>
                </a:solidFill>
              </a:rPr>
              <a:t>liên</a:t>
            </a:r>
            <a:r>
              <a:rPr lang="en-US" sz="2400" b="1" dirty="0">
                <a:solidFill>
                  <a:srgbClr val="C00000"/>
                </a:solidFill>
              </a:rPr>
              <a:t> </a:t>
            </a:r>
            <a:r>
              <a:rPr lang="en-US" sz="2400" b="1" dirty="0" err="1">
                <a:solidFill>
                  <a:srgbClr val="C00000"/>
                </a:solidFill>
              </a:rPr>
              <a:t>phổ</a:t>
            </a:r>
            <a:r>
              <a:rPr lang="en-US" sz="2400" b="1" dirty="0">
                <a:solidFill>
                  <a:srgbClr val="C00000"/>
                </a:solidFill>
              </a:rPr>
              <a:t> </a:t>
            </a:r>
            <a:r>
              <a:rPr lang="en-US" sz="2400" b="1" dirty="0" err="1">
                <a:solidFill>
                  <a:srgbClr val="C00000"/>
                </a:solidFill>
              </a:rPr>
              <a:t>biến</a:t>
            </a:r>
            <a:endParaRPr lang="en-US" sz="2400" b="1" dirty="0">
              <a:solidFill>
                <a:srgbClr val="C00000"/>
              </a:solidFill>
            </a:endParaRPr>
          </a:p>
        </p:txBody>
      </p:sp>
      <p:sp>
        <p:nvSpPr>
          <p:cNvPr id="4" name="Rectangle 3"/>
          <p:cNvSpPr/>
          <p:nvPr/>
        </p:nvSpPr>
        <p:spPr>
          <a:xfrm>
            <a:off x="3537808" y="2030077"/>
            <a:ext cx="3057247" cy="400110"/>
          </a:xfrm>
          <a:prstGeom prst="rect">
            <a:avLst/>
          </a:prstGeom>
        </p:spPr>
        <p:txBody>
          <a:bodyPr wrap="none">
            <a:spAutoFit/>
          </a:bodyPr>
          <a:lstStyle/>
          <a:p>
            <a:pPr marL="457200" indent="-457200">
              <a:buFont typeface="Wingdings" panose="05000000000000000000" pitchFamily="2" charset="2"/>
              <a:buChar char="Ø"/>
              <a:defRPr/>
            </a:pPr>
            <a:r>
              <a:rPr lang="en-US" sz="2000" b="1" i="1" dirty="0" err="1">
                <a:solidFill>
                  <a:srgbClr val="006600"/>
                </a:solidFill>
                <a:latin typeface="Times New Roman" panose="02020603050405020304" pitchFamily="18" charset="0"/>
                <a:cs typeface="Times New Roman" panose="02020603050405020304" pitchFamily="18" charset="0"/>
              </a:rPr>
              <a:t>Khái</a:t>
            </a:r>
            <a:r>
              <a:rPr lang="en-US" sz="2000" b="1" i="1" dirty="0">
                <a:solidFill>
                  <a:srgbClr val="006600"/>
                </a:solidFill>
                <a:latin typeface="Times New Roman" panose="02020603050405020304" pitchFamily="18" charset="0"/>
                <a:cs typeface="Times New Roman" panose="02020603050405020304" pitchFamily="18" charset="0"/>
              </a:rPr>
              <a:t> </a:t>
            </a:r>
            <a:r>
              <a:rPr lang="en-US" sz="2000" b="1" i="1" dirty="0" err="1">
                <a:solidFill>
                  <a:srgbClr val="006600"/>
                </a:solidFill>
                <a:latin typeface="Times New Roman" panose="02020603050405020304" pitchFamily="18" charset="0"/>
                <a:cs typeface="Times New Roman" panose="02020603050405020304" pitchFamily="18" charset="0"/>
              </a:rPr>
              <a:t>niệm</a:t>
            </a:r>
            <a:r>
              <a:rPr lang="en-US" sz="2000" b="1" i="1" dirty="0">
                <a:solidFill>
                  <a:srgbClr val="006600"/>
                </a:solidFill>
                <a:latin typeface="Times New Roman" panose="02020603050405020304" pitchFamily="18" charset="0"/>
                <a:cs typeface="Times New Roman" panose="02020603050405020304" pitchFamily="18" charset="0"/>
              </a:rPr>
              <a:t> </a:t>
            </a:r>
            <a:r>
              <a:rPr lang="en-US" sz="2000" b="1" i="1" dirty="0" err="1">
                <a:solidFill>
                  <a:srgbClr val="006600"/>
                </a:solidFill>
                <a:latin typeface="Times New Roman" panose="02020603050405020304" pitchFamily="18" charset="0"/>
                <a:cs typeface="Times New Roman" panose="02020603050405020304" pitchFamily="18" charset="0"/>
              </a:rPr>
              <a:t>mối</a:t>
            </a:r>
            <a:r>
              <a:rPr lang="en-US" sz="2000" b="1" i="1" dirty="0">
                <a:solidFill>
                  <a:srgbClr val="006600"/>
                </a:solidFill>
                <a:latin typeface="Times New Roman" panose="02020603050405020304" pitchFamily="18" charset="0"/>
                <a:cs typeface="Times New Roman" panose="02020603050405020304" pitchFamily="18" charset="0"/>
              </a:rPr>
              <a:t> </a:t>
            </a:r>
            <a:r>
              <a:rPr lang="en-US" sz="2000" b="1" i="1" dirty="0" err="1">
                <a:solidFill>
                  <a:srgbClr val="006600"/>
                </a:solidFill>
                <a:latin typeface="Times New Roman" panose="02020603050405020304" pitchFamily="18" charset="0"/>
                <a:cs typeface="Times New Roman" panose="02020603050405020304" pitchFamily="18" charset="0"/>
              </a:rPr>
              <a:t>liên</a:t>
            </a:r>
            <a:r>
              <a:rPr lang="en-US" sz="2000" b="1" i="1" dirty="0">
                <a:solidFill>
                  <a:srgbClr val="006600"/>
                </a:solidFill>
                <a:latin typeface="Times New Roman" panose="02020603050405020304" pitchFamily="18" charset="0"/>
                <a:cs typeface="Times New Roman" panose="02020603050405020304" pitchFamily="18" charset="0"/>
              </a:rPr>
              <a:t> </a:t>
            </a:r>
            <a:r>
              <a:rPr lang="en-US" sz="2000" b="1" i="1" dirty="0" err="1">
                <a:solidFill>
                  <a:srgbClr val="006600"/>
                </a:solidFill>
                <a:latin typeface="Times New Roman" panose="02020603050405020304" pitchFamily="18" charset="0"/>
                <a:cs typeface="Times New Roman" panose="02020603050405020304" pitchFamily="18" charset="0"/>
              </a:rPr>
              <a:t>hệ</a:t>
            </a:r>
            <a:r>
              <a:rPr lang="en-US" sz="2000" b="1" i="1" dirty="0">
                <a:solidFill>
                  <a:srgbClr val="006600"/>
                </a:solidFill>
                <a:latin typeface="Times New Roman" panose="02020603050405020304" pitchFamily="18" charset="0"/>
                <a:cs typeface="Times New Roman" panose="02020603050405020304" pitchFamily="18" charset="0"/>
              </a:rPr>
              <a:t> </a:t>
            </a:r>
            <a:endParaRPr lang="en-US" sz="2000" b="1" dirty="0">
              <a:solidFill>
                <a:srgbClr val="006600"/>
              </a:solidFill>
              <a:latin typeface="Times New Roman" panose="02020603050405020304" pitchFamily="18" charset="0"/>
              <a:cs typeface="Times New Roman" panose="02020603050405020304" pitchFamily="18" charset="0"/>
            </a:endParaRPr>
          </a:p>
        </p:txBody>
      </p:sp>
      <p:sp>
        <p:nvSpPr>
          <p:cNvPr id="5" name="Rectangle 4"/>
          <p:cNvSpPr/>
          <p:nvPr/>
        </p:nvSpPr>
        <p:spPr>
          <a:xfrm>
            <a:off x="345110" y="2438400"/>
            <a:ext cx="10491479" cy="1200329"/>
          </a:xfrm>
          <a:prstGeom prst="rect">
            <a:avLst/>
          </a:prstGeom>
          <a:ln>
            <a:solidFill>
              <a:srgbClr val="3333CC"/>
            </a:solidFill>
          </a:ln>
        </p:spPr>
        <p:txBody>
          <a:bodyPr wrap="square">
            <a:spAutoFit/>
          </a:bodyPr>
          <a:lstStyle/>
          <a:p>
            <a:pPr algn="ctr">
              <a:defRPr/>
            </a:pPr>
            <a:r>
              <a:rPr lang="en-US" sz="2400" b="1" u="sng" dirty="0" err="1">
                <a:solidFill>
                  <a:srgbClr val="00B050"/>
                </a:solidFill>
              </a:rPr>
              <a:t>Mối</a:t>
            </a:r>
            <a:r>
              <a:rPr lang="en-US" sz="2400" b="1" u="sng" dirty="0">
                <a:solidFill>
                  <a:srgbClr val="00B050"/>
                </a:solidFill>
              </a:rPr>
              <a:t> </a:t>
            </a:r>
            <a:r>
              <a:rPr lang="en-US" sz="2400" b="1" u="sng" dirty="0" err="1">
                <a:solidFill>
                  <a:srgbClr val="00B050"/>
                </a:solidFill>
              </a:rPr>
              <a:t>liên</a:t>
            </a:r>
            <a:r>
              <a:rPr lang="en-US" sz="2400" b="1" u="sng" dirty="0">
                <a:solidFill>
                  <a:srgbClr val="00B050"/>
                </a:solidFill>
              </a:rPr>
              <a:t> </a:t>
            </a:r>
            <a:r>
              <a:rPr lang="en-US" sz="2400" b="1" u="sng" dirty="0" err="1">
                <a:solidFill>
                  <a:srgbClr val="00B050"/>
                </a:solidFill>
              </a:rPr>
              <a:t>hê</a:t>
            </a:r>
            <a:r>
              <a:rPr lang="en-US" sz="2400" b="1" u="sng" dirty="0">
                <a:solidFill>
                  <a:srgbClr val="00B050"/>
                </a:solidFill>
              </a:rPr>
              <a:t>̣ </a:t>
            </a:r>
            <a:r>
              <a:rPr lang="en-US" sz="2400" dirty="0">
                <a:solidFill>
                  <a:srgbClr val="663300"/>
                </a:solidFill>
              </a:rPr>
              <a:t>là </a:t>
            </a:r>
            <a:r>
              <a:rPr lang="en-US" sz="2400" dirty="0" err="1">
                <a:solidFill>
                  <a:srgbClr val="663300"/>
                </a:solidFill>
              </a:rPr>
              <a:t>khái</a:t>
            </a:r>
            <a:r>
              <a:rPr lang="en-US" sz="2400" dirty="0">
                <a:solidFill>
                  <a:srgbClr val="663300"/>
                </a:solidFill>
              </a:rPr>
              <a:t> </a:t>
            </a:r>
            <a:r>
              <a:rPr lang="en-US" sz="2400" dirty="0" err="1">
                <a:solidFill>
                  <a:srgbClr val="663300"/>
                </a:solidFill>
              </a:rPr>
              <a:t>niệm</a:t>
            </a:r>
            <a:r>
              <a:rPr lang="en-US" sz="2400" dirty="0">
                <a:solidFill>
                  <a:srgbClr val="663300"/>
                </a:solidFill>
              </a:rPr>
              <a:t> </a:t>
            </a:r>
            <a:r>
              <a:rPr lang="en-US" sz="2400" dirty="0" err="1">
                <a:solidFill>
                  <a:srgbClr val="663300"/>
                </a:solidFill>
              </a:rPr>
              <a:t>dùng</a:t>
            </a:r>
            <a:r>
              <a:rPr lang="en-US" sz="2400" dirty="0">
                <a:solidFill>
                  <a:srgbClr val="663300"/>
                </a:solidFill>
              </a:rPr>
              <a:t> </a:t>
            </a:r>
            <a:r>
              <a:rPr lang="en-US" sz="2400" dirty="0" err="1">
                <a:solidFill>
                  <a:srgbClr val="663300"/>
                </a:solidFill>
              </a:rPr>
              <a:t>để</a:t>
            </a:r>
            <a:r>
              <a:rPr lang="en-US" sz="2400" dirty="0">
                <a:solidFill>
                  <a:srgbClr val="663300"/>
                </a:solidFill>
              </a:rPr>
              <a:t> </a:t>
            </a:r>
            <a:r>
              <a:rPr lang="en-US" sz="2400" b="1" dirty="0" err="1">
                <a:solidFill>
                  <a:srgbClr val="CC0066"/>
                </a:solidFill>
              </a:rPr>
              <a:t>chỉ</a:t>
            </a:r>
            <a:r>
              <a:rPr lang="en-US" sz="2400" b="1" dirty="0">
                <a:solidFill>
                  <a:srgbClr val="CC0066"/>
                </a:solidFill>
              </a:rPr>
              <a:t> </a:t>
            </a:r>
            <a:r>
              <a:rPr lang="en-US" sz="2400" b="1" dirty="0" err="1">
                <a:solidFill>
                  <a:srgbClr val="CC0066"/>
                </a:solidFill>
              </a:rPr>
              <a:t>sự</a:t>
            </a:r>
            <a:r>
              <a:rPr lang="en-US" sz="2400" b="1" dirty="0">
                <a:solidFill>
                  <a:srgbClr val="CC0066"/>
                </a:solidFill>
              </a:rPr>
              <a:t> </a:t>
            </a:r>
            <a:r>
              <a:rPr lang="en-US" sz="2400" b="1" dirty="0" err="1">
                <a:solidFill>
                  <a:srgbClr val="CC0066"/>
                </a:solidFill>
              </a:rPr>
              <a:t>quy</a:t>
            </a:r>
            <a:r>
              <a:rPr lang="en-US" sz="2400" b="1" dirty="0">
                <a:solidFill>
                  <a:srgbClr val="CC0066"/>
                </a:solidFill>
              </a:rPr>
              <a:t> </a:t>
            </a:r>
            <a:r>
              <a:rPr lang="en-US" sz="2400" b="1" dirty="0" err="1">
                <a:solidFill>
                  <a:srgbClr val="CC0066"/>
                </a:solidFill>
              </a:rPr>
              <a:t>định</a:t>
            </a:r>
            <a:r>
              <a:rPr lang="en-US" sz="2400" b="1" dirty="0">
                <a:solidFill>
                  <a:srgbClr val="CC0066"/>
                </a:solidFill>
              </a:rPr>
              <a:t>, </a:t>
            </a:r>
            <a:r>
              <a:rPr lang="en-US" sz="2400" b="1" dirty="0" err="1">
                <a:solidFill>
                  <a:srgbClr val="CC0066"/>
                </a:solidFill>
              </a:rPr>
              <a:t>sự</a:t>
            </a:r>
            <a:r>
              <a:rPr lang="en-US" sz="2400" b="1" dirty="0">
                <a:solidFill>
                  <a:srgbClr val="CC0066"/>
                </a:solidFill>
              </a:rPr>
              <a:t> </a:t>
            </a:r>
            <a:r>
              <a:rPr lang="en-US" sz="2400" b="1" dirty="0" err="1">
                <a:solidFill>
                  <a:srgbClr val="CC0066"/>
                </a:solidFill>
              </a:rPr>
              <a:t>tác</a:t>
            </a:r>
            <a:r>
              <a:rPr lang="en-US" sz="2400" b="1" dirty="0">
                <a:solidFill>
                  <a:srgbClr val="CC0066"/>
                </a:solidFill>
              </a:rPr>
              <a:t> </a:t>
            </a:r>
            <a:r>
              <a:rPr lang="en-US" sz="2400" b="1" dirty="0" err="1">
                <a:solidFill>
                  <a:srgbClr val="CC0066"/>
                </a:solidFill>
              </a:rPr>
              <a:t>động</a:t>
            </a:r>
            <a:r>
              <a:rPr lang="en-US" sz="2400" b="1" dirty="0">
                <a:solidFill>
                  <a:srgbClr val="CC0066"/>
                </a:solidFill>
              </a:rPr>
              <a:t> </a:t>
            </a:r>
            <a:r>
              <a:rPr lang="en-US" sz="2400" b="1" dirty="0" err="1">
                <a:solidFill>
                  <a:srgbClr val="CC0066"/>
                </a:solidFill>
              </a:rPr>
              <a:t>và</a:t>
            </a:r>
            <a:r>
              <a:rPr lang="en-US" sz="2400" b="1" dirty="0">
                <a:solidFill>
                  <a:srgbClr val="CC0066"/>
                </a:solidFill>
              </a:rPr>
              <a:t> </a:t>
            </a:r>
            <a:r>
              <a:rPr lang="en-US" sz="2400" b="1" dirty="0" err="1">
                <a:solidFill>
                  <a:srgbClr val="CC0066"/>
                </a:solidFill>
              </a:rPr>
              <a:t>chuyển</a:t>
            </a:r>
            <a:r>
              <a:rPr lang="en-US" sz="2400" b="1" dirty="0">
                <a:solidFill>
                  <a:srgbClr val="CC0066"/>
                </a:solidFill>
              </a:rPr>
              <a:t> </a:t>
            </a:r>
            <a:r>
              <a:rPr lang="en-US" sz="2400" b="1" dirty="0" err="1">
                <a:solidFill>
                  <a:srgbClr val="CC0066"/>
                </a:solidFill>
              </a:rPr>
              <a:t>hóa</a:t>
            </a:r>
            <a:r>
              <a:rPr lang="en-US" sz="2400" b="1" dirty="0">
                <a:solidFill>
                  <a:srgbClr val="CC0066"/>
                </a:solidFill>
              </a:rPr>
              <a:t> </a:t>
            </a:r>
            <a:r>
              <a:rPr lang="en-US" sz="2400" b="1" dirty="0" err="1">
                <a:solidFill>
                  <a:srgbClr val="CC0066"/>
                </a:solidFill>
              </a:rPr>
              <a:t>lẫn</a:t>
            </a:r>
            <a:r>
              <a:rPr lang="en-US" sz="2400" b="1" dirty="0">
                <a:solidFill>
                  <a:srgbClr val="CC0066"/>
                </a:solidFill>
              </a:rPr>
              <a:t> </a:t>
            </a:r>
            <a:r>
              <a:rPr lang="en-US" sz="2400" b="1" dirty="0" err="1">
                <a:solidFill>
                  <a:srgbClr val="CC0066"/>
                </a:solidFill>
              </a:rPr>
              <a:t>nhau</a:t>
            </a:r>
            <a:r>
              <a:rPr lang="en-US" sz="2400" dirty="0">
                <a:solidFill>
                  <a:srgbClr val="663300"/>
                </a:solidFill>
              </a:rPr>
              <a:t> </a:t>
            </a:r>
            <a:r>
              <a:rPr lang="en-US" sz="2400" dirty="0" err="1">
                <a:solidFill>
                  <a:srgbClr val="663300"/>
                </a:solidFill>
              </a:rPr>
              <a:t>giữa</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dirty="0" err="1">
                <a:solidFill>
                  <a:srgbClr val="663300"/>
                </a:solidFill>
              </a:rPr>
              <a:t>vật</a:t>
            </a:r>
            <a:r>
              <a:rPr lang="en-US" sz="2400" dirty="0">
                <a:solidFill>
                  <a:srgbClr val="663300"/>
                </a:solidFill>
              </a:rPr>
              <a:t>, </a:t>
            </a:r>
            <a:r>
              <a:rPr lang="en-US" sz="2400" dirty="0" err="1">
                <a:solidFill>
                  <a:srgbClr val="663300"/>
                </a:solidFill>
              </a:rPr>
              <a:t>hiện</a:t>
            </a:r>
            <a:r>
              <a:rPr lang="en-US" sz="2400" dirty="0">
                <a:solidFill>
                  <a:srgbClr val="663300"/>
                </a:solidFill>
              </a:rPr>
              <a:t> </a:t>
            </a:r>
            <a:r>
              <a:rPr lang="en-US" sz="2400" dirty="0" err="1">
                <a:solidFill>
                  <a:srgbClr val="663300"/>
                </a:solidFill>
              </a:rPr>
              <a:t>tượng</a:t>
            </a:r>
            <a:r>
              <a:rPr lang="en-US" sz="2400" dirty="0">
                <a:solidFill>
                  <a:srgbClr val="663300"/>
                </a:solidFill>
              </a:rPr>
              <a:t> hay </a:t>
            </a:r>
            <a:r>
              <a:rPr lang="en-US" sz="2400" dirty="0" err="1">
                <a:solidFill>
                  <a:srgbClr val="663300"/>
                </a:solidFill>
              </a:rPr>
              <a:t>giữa</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mặt</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yếu</a:t>
            </a:r>
            <a:r>
              <a:rPr lang="en-US" sz="2400" dirty="0">
                <a:solidFill>
                  <a:srgbClr val="663300"/>
                </a:solidFill>
              </a:rPr>
              <a:t> </a:t>
            </a:r>
            <a:r>
              <a:rPr lang="en-US" sz="2400" dirty="0" err="1">
                <a:solidFill>
                  <a:srgbClr val="663300"/>
                </a:solidFill>
              </a:rPr>
              <a:t>tố</a:t>
            </a:r>
            <a:r>
              <a:rPr lang="en-US" sz="2400" dirty="0">
                <a:solidFill>
                  <a:srgbClr val="663300"/>
                </a:solidFill>
              </a:rPr>
              <a:t> </a:t>
            </a:r>
            <a:r>
              <a:rPr lang="en-US" sz="2400" dirty="0" err="1">
                <a:solidFill>
                  <a:srgbClr val="663300"/>
                </a:solidFill>
              </a:rPr>
              <a:t>của</a:t>
            </a:r>
            <a:r>
              <a:rPr lang="en-US" sz="2400" dirty="0">
                <a:solidFill>
                  <a:srgbClr val="663300"/>
                </a:solidFill>
              </a:rPr>
              <a:t> </a:t>
            </a:r>
            <a:r>
              <a:rPr lang="en-US" sz="2400" dirty="0" err="1">
                <a:solidFill>
                  <a:srgbClr val="663300"/>
                </a:solidFill>
              </a:rPr>
              <a:t>mỗi</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dirty="0" err="1">
                <a:solidFill>
                  <a:srgbClr val="663300"/>
                </a:solidFill>
              </a:rPr>
              <a:t>vật</a:t>
            </a:r>
            <a:r>
              <a:rPr lang="en-US" sz="2400" dirty="0">
                <a:solidFill>
                  <a:srgbClr val="663300"/>
                </a:solidFill>
              </a:rPr>
              <a:t>, </a:t>
            </a:r>
            <a:r>
              <a:rPr lang="en-US" sz="2400" dirty="0" err="1">
                <a:solidFill>
                  <a:srgbClr val="663300"/>
                </a:solidFill>
              </a:rPr>
              <a:t>hiện</a:t>
            </a:r>
            <a:r>
              <a:rPr lang="en-US" sz="2400" dirty="0">
                <a:solidFill>
                  <a:srgbClr val="663300"/>
                </a:solidFill>
              </a:rPr>
              <a:t> </a:t>
            </a:r>
            <a:r>
              <a:rPr lang="en-US" sz="2400" dirty="0" err="1">
                <a:solidFill>
                  <a:srgbClr val="663300"/>
                </a:solidFill>
              </a:rPr>
              <a:t>tượng</a:t>
            </a:r>
            <a:r>
              <a:rPr lang="en-US" sz="2400" dirty="0">
                <a:solidFill>
                  <a:srgbClr val="663300"/>
                </a:solidFill>
              </a:rPr>
              <a:t> </a:t>
            </a:r>
            <a:r>
              <a:rPr lang="en-US" sz="2400" dirty="0" err="1">
                <a:solidFill>
                  <a:srgbClr val="663300"/>
                </a:solidFill>
              </a:rPr>
              <a:t>trong</a:t>
            </a:r>
            <a:r>
              <a:rPr lang="en-US" sz="2400" dirty="0">
                <a:solidFill>
                  <a:srgbClr val="663300"/>
                </a:solidFill>
              </a:rPr>
              <a:t> </a:t>
            </a:r>
            <a:r>
              <a:rPr lang="en-US" sz="2400" dirty="0" err="1">
                <a:solidFill>
                  <a:srgbClr val="663300"/>
                </a:solidFill>
              </a:rPr>
              <a:t>thế</a:t>
            </a:r>
            <a:r>
              <a:rPr lang="en-US" sz="2400" dirty="0">
                <a:solidFill>
                  <a:srgbClr val="663300"/>
                </a:solidFill>
              </a:rPr>
              <a:t> </a:t>
            </a:r>
            <a:r>
              <a:rPr lang="en-US" sz="2400" dirty="0" err="1">
                <a:solidFill>
                  <a:srgbClr val="663300"/>
                </a:solidFill>
              </a:rPr>
              <a:t>giới</a:t>
            </a:r>
            <a:r>
              <a:rPr lang="en-US" sz="2400" dirty="0">
                <a:solidFill>
                  <a:srgbClr val="663300"/>
                </a:solidFill>
              </a:rPr>
              <a:t>.</a:t>
            </a:r>
          </a:p>
        </p:txBody>
      </p:sp>
      <p:sp>
        <p:nvSpPr>
          <p:cNvPr id="6" name="TextBox 5"/>
          <p:cNvSpPr txBox="1"/>
          <p:nvPr/>
        </p:nvSpPr>
        <p:spPr>
          <a:xfrm>
            <a:off x="4951656" y="3768831"/>
            <a:ext cx="1197764" cy="369332"/>
          </a:xfrm>
          <a:prstGeom prst="rect">
            <a:avLst/>
          </a:prstGeom>
          <a:noFill/>
        </p:spPr>
        <p:txBody>
          <a:bodyPr wrap="none" rtlCol="0">
            <a:spAutoFit/>
          </a:bodyPr>
          <a:lstStyle/>
          <a:p>
            <a:pPr marL="285750" indent="-285750">
              <a:buFont typeface="Wingdings" pitchFamily="2" charset="2"/>
              <a:buChar char="v"/>
            </a:pPr>
            <a:r>
              <a:rPr lang="en-US" u="sng" dirty="0">
                <a:solidFill>
                  <a:schemeClr val="accent4">
                    <a:lumMod val="75000"/>
                  </a:schemeClr>
                </a:solidFill>
                <a:latin typeface="Times New Roman" pitchFamily="18" charset="0"/>
                <a:cs typeface="Times New Roman" pitchFamily="18" charset="0"/>
              </a:rPr>
              <a:t>VÍ DỤ:</a:t>
            </a:r>
          </a:p>
        </p:txBody>
      </p:sp>
      <p:pic>
        <p:nvPicPr>
          <p:cNvPr id="7"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575071" y="3898239"/>
            <a:ext cx="3402461" cy="2397757"/>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TextBox 7"/>
          <p:cNvSpPr txBox="1"/>
          <p:nvPr/>
        </p:nvSpPr>
        <p:spPr>
          <a:xfrm>
            <a:off x="1755220" y="6295996"/>
            <a:ext cx="2787943" cy="369332"/>
          </a:xfrm>
          <a:prstGeom prst="rect">
            <a:avLst/>
          </a:prstGeom>
          <a:noFill/>
        </p:spPr>
        <p:txBody>
          <a:bodyPr wrap="none" rtlCol="0">
            <a:spAutoFit/>
          </a:bodyPr>
          <a:lstStyle/>
          <a:p>
            <a:r>
              <a:rPr lang="en-US" dirty="0" err="1">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Giữa</a:t>
            </a:r>
            <a:r>
              <a:rPr lang="en-US"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thầy</a:t>
            </a:r>
            <a:r>
              <a:rPr lang="en-US"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cô</a:t>
            </a:r>
            <a:r>
              <a:rPr lang="en-US"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và</a:t>
            </a:r>
            <a:r>
              <a:rPr lang="en-US"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sinh</a:t>
            </a:r>
            <a:r>
              <a:rPr lang="en-US"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viên</a:t>
            </a:r>
            <a:endParaRPr lang="en-US"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pic>
        <p:nvPicPr>
          <p:cNvPr id="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12921" y="3898238"/>
            <a:ext cx="3616880" cy="2280137"/>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 name="TextBox 9"/>
          <p:cNvSpPr txBox="1"/>
          <p:nvPr/>
        </p:nvSpPr>
        <p:spPr>
          <a:xfrm>
            <a:off x="7399698" y="6275604"/>
            <a:ext cx="2209801" cy="369332"/>
          </a:xfrm>
          <a:prstGeom prst="rect">
            <a:avLst/>
          </a:prstGeom>
          <a:noFill/>
        </p:spPr>
        <p:txBody>
          <a:bodyPr wrap="square" rtlCol="0">
            <a:spAutoFit/>
            <a:scene3d>
              <a:camera prst="orthographicFront"/>
              <a:lightRig rig="glow" dir="tl">
                <a:rot lat="0" lon="0" rev="5400000"/>
              </a:lightRig>
            </a:scene3d>
            <a:sp3d contourW="12700">
              <a:bevelT w="25400" h="25400"/>
              <a:contourClr>
                <a:schemeClr val="accent6">
                  <a:shade val="73000"/>
                </a:schemeClr>
              </a:contourClr>
            </a:sp3d>
          </a:bodyPr>
          <a:lstStyle/>
          <a:p>
            <a:r>
              <a:rPr lang="en-US" b="1" dirty="0" err="1">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Bố</a:t>
            </a:r>
            <a:r>
              <a:rPr lang="en-US" b="1" dirty="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a:t>
            </a:r>
            <a:r>
              <a:rPr lang="en-US" b="1" dirty="0" err="1">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mẹ</a:t>
            </a:r>
            <a:r>
              <a:rPr lang="en-US" b="1" dirty="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a:t>
            </a:r>
            <a:r>
              <a:rPr lang="en-US" b="1" dirty="0" err="1">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và</a:t>
            </a:r>
            <a:r>
              <a:rPr lang="en-US" b="1" dirty="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con </a:t>
            </a:r>
            <a:r>
              <a:rPr lang="en-US" b="1" dirty="0" err="1">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cái</a:t>
            </a:r>
            <a:endParaRPr lang="en-US" b="1" dirty="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endParaRPr>
          </a:p>
        </p:txBody>
      </p:sp>
      <p:sp>
        <p:nvSpPr>
          <p:cNvPr id="11" name="Rectangle 1"/>
          <p:cNvSpPr>
            <a:spLocks noChangeArrowheads="1"/>
          </p:cNvSpPr>
          <p:nvPr/>
        </p:nvSpPr>
        <p:spPr bwMode="auto">
          <a:xfrm>
            <a:off x="2817641" y="1289529"/>
            <a:ext cx="67056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457200" indent="-457200" algn="just">
              <a:buFont typeface="Wingdings" panose="05000000000000000000" pitchFamily="2" charset="2"/>
              <a:buChar char="q"/>
              <a:defRPr/>
            </a:pPr>
            <a:r>
              <a:rPr lang="en-US" sz="2800" b="1" kern="0" dirty="0" err="1">
                <a:solidFill>
                  <a:srgbClr val="FF0066"/>
                </a:solidFill>
                <a:latin typeface="Arial" panose="020B0604020202020204" pitchFamily="34" charset="0"/>
                <a:cs typeface="Arial" panose="020B0604020202020204" pitchFamily="34" charset="0"/>
              </a:rPr>
              <a:t>Nguyên</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lý</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về</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mối</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liên</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hệ</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phổ</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biến</a:t>
            </a:r>
            <a:endParaRPr lang="en-US" sz="2800" b="1" kern="0" dirty="0">
              <a:solidFill>
                <a:srgbClr val="FF0066"/>
              </a:solidFill>
              <a:latin typeface="Arial" panose="020B0604020202020204" pitchFamily="34" charset="0"/>
              <a:cs typeface="Arial" panose="020B0604020202020204" pitchFamily="34" charset="0"/>
            </a:endParaRPr>
          </a:p>
        </p:txBody>
      </p:sp>
      <p:pic>
        <p:nvPicPr>
          <p:cNvPr id="1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050658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6" presetClass="entr" presetSubtype="0"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down)">
                                      <p:cBhvr>
                                        <p:cTn id="13" dur="580">
                                          <p:stCondLst>
                                            <p:cond delay="0"/>
                                          </p:stCondLst>
                                        </p:cTn>
                                        <p:tgtEl>
                                          <p:spTgt spid="4"/>
                                        </p:tgtEl>
                                      </p:cBhvr>
                                    </p:animEffect>
                                    <p:anim calcmode="lin" valueType="num">
                                      <p:cBhvr>
                                        <p:cTn id="14" dur="1822"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15" dur="664"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16" dur="664" tmFilter="0, 0; 0.125,0.2665; 0.25,0.4; 0.375,0.465; 0.5,0.5;  0.625,0.535; 0.75,0.6; 0.875,0.7335; 1,1">
                                          <p:stCondLst>
                                            <p:cond delay="664"/>
                                          </p:stCondLst>
                                        </p:cTn>
                                        <p:tgtEl>
                                          <p:spTgt spid="4"/>
                                        </p:tgtEl>
                                        <p:attrNameLst>
                                          <p:attrName>ppt_y</p:attrName>
                                        </p:attrNameLst>
                                      </p:cBhvr>
                                      <p:tavLst>
                                        <p:tav tm="0" fmla="#ppt_y-sin(pi*$)/9">
                                          <p:val>
                                            <p:fltVal val="0"/>
                                          </p:val>
                                        </p:tav>
                                        <p:tav tm="100000">
                                          <p:val>
                                            <p:fltVal val="1"/>
                                          </p:val>
                                        </p:tav>
                                      </p:tavLst>
                                    </p:anim>
                                    <p:anim calcmode="lin" valueType="num">
                                      <p:cBhvr>
                                        <p:cTn id="17" dur="332" tmFilter="0, 0; 0.125,0.2665; 0.25,0.4; 0.375,0.465; 0.5,0.5;  0.625,0.535; 0.75,0.6; 0.875,0.7335; 1,1">
                                          <p:stCondLst>
                                            <p:cond delay="1324"/>
                                          </p:stCondLst>
                                        </p:cTn>
                                        <p:tgtEl>
                                          <p:spTgt spid="4"/>
                                        </p:tgtEl>
                                        <p:attrNameLst>
                                          <p:attrName>ppt_y</p:attrName>
                                        </p:attrNameLst>
                                      </p:cBhvr>
                                      <p:tavLst>
                                        <p:tav tm="0" fmla="#ppt_y-sin(pi*$)/27">
                                          <p:val>
                                            <p:fltVal val="0"/>
                                          </p:val>
                                        </p:tav>
                                        <p:tav tm="100000">
                                          <p:val>
                                            <p:fltVal val="1"/>
                                          </p:val>
                                        </p:tav>
                                      </p:tavLst>
                                    </p:anim>
                                    <p:anim calcmode="lin" valueType="num">
                                      <p:cBhvr>
                                        <p:cTn id="18" dur="164" tmFilter="0, 0; 0.125,0.2665; 0.25,0.4; 0.375,0.465; 0.5,0.5;  0.625,0.535; 0.75,0.6; 0.875,0.7335; 1,1">
                                          <p:stCondLst>
                                            <p:cond delay="1656"/>
                                          </p:stCondLst>
                                        </p:cTn>
                                        <p:tgtEl>
                                          <p:spTgt spid="4"/>
                                        </p:tgtEl>
                                        <p:attrNameLst>
                                          <p:attrName>ppt_y</p:attrName>
                                        </p:attrNameLst>
                                      </p:cBhvr>
                                      <p:tavLst>
                                        <p:tav tm="0" fmla="#ppt_y-sin(pi*$)/81">
                                          <p:val>
                                            <p:fltVal val="0"/>
                                          </p:val>
                                        </p:tav>
                                        <p:tav tm="100000">
                                          <p:val>
                                            <p:fltVal val="1"/>
                                          </p:val>
                                        </p:tav>
                                      </p:tavLst>
                                    </p:anim>
                                    <p:animScale>
                                      <p:cBhvr>
                                        <p:cTn id="19" dur="26">
                                          <p:stCondLst>
                                            <p:cond delay="650"/>
                                          </p:stCondLst>
                                        </p:cTn>
                                        <p:tgtEl>
                                          <p:spTgt spid="4"/>
                                        </p:tgtEl>
                                      </p:cBhvr>
                                      <p:to x="100000" y="60000"/>
                                    </p:animScale>
                                    <p:animScale>
                                      <p:cBhvr>
                                        <p:cTn id="20" dur="166" decel="50000">
                                          <p:stCondLst>
                                            <p:cond delay="676"/>
                                          </p:stCondLst>
                                        </p:cTn>
                                        <p:tgtEl>
                                          <p:spTgt spid="4"/>
                                        </p:tgtEl>
                                      </p:cBhvr>
                                      <p:to x="100000" y="100000"/>
                                    </p:animScale>
                                    <p:animScale>
                                      <p:cBhvr>
                                        <p:cTn id="21" dur="26">
                                          <p:stCondLst>
                                            <p:cond delay="1312"/>
                                          </p:stCondLst>
                                        </p:cTn>
                                        <p:tgtEl>
                                          <p:spTgt spid="4"/>
                                        </p:tgtEl>
                                      </p:cBhvr>
                                      <p:to x="100000" y="80000"/>
                                    </p:animScale>
                                    <p:animScale>
                                      <p:cBhvr>
                                        <p:cTn id="22" dur="166" decel="50000">
                                          <p:stCondLst>
                                            <p:cond delay="1338"/>
                                          </p:stCondLst>
                                        </p:cTn>
                                        <p:tgtEl>
                                          <p:spTgt spid="4"/>
                                        </p:tgtEl>
                                      </p:cBhvr>
                                      <p:to x="100000" y="100000"/>
                                    </p:animScale>
                                    <p:animScale>
                                      <p:cBhvr>
                                        <p:cTn id="23" dur="26">
                                          <p:stCondLst>
                                            <p:cond delay="1642"/>
                                          </p:stCondLst>
                                        </p:cTn>
                                        <p:tgtEl>
                                          <p:spTgt spid="4"/>
                                        </p:tgtEl>
                                      </p:cBhvr>
                                      <p:to x="100000" y="90000"/>
                                    </p:animScale>
                                    <p:animScale>
                                      <p:cBhvr>
                                        <p:cTn id="24" dur="166" decel="50000">
                                          <p:stCondLst>
                                            <p:cond delay="1668"/>
                                          </p:stCondLst>
                                        </p:cTn>
                                        <p:tgtEl>
                                          <p:spTgt spid="4"/>
                                        </p:tgtEl>
                                      </p:cBhvr>
                                      <p:to x="100000" y="100000"/>
                                    </p:animScale>
                                    <p:animScale>
                                      <p:cBhvr>
                                        <p:cTn id="25" dur="26">
                                          <p:stCondLst>
                                            <p:cond delay="1808"/>
                                          </p:stCondLst>
                                        </p:cTn>
                                        <p:tgtEl>
                                          <p:spTgt spid="4"/>
                                        </p:tgtEl>
                                      </p:cBhvr>
                                      <p:to x="100000" y="95000"/>
                                    </p:animScale>
                                    <p:animScale>
                                      <p:cBhvr>
                                        <p:cTn id="26" dur="166" decel="50000">
                                          <p:stCondLst>
                                            <p:cond delay="1834"/>
                                          </p:stCondLst>
                                        </p:cTn>
                                        <p:tgtEl>
                                          <p:spTgt spid="4"/>
                                        </p:tgtEl>
                                      </p:cBhvr>
                                      <p:to x="100000" y="100000"/>
                                    </p:animScale>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1000"/>
                                        <p:tgtEl>
                                          <p:spTgt spid="5"/>
                                        </p:tgtEl>
                                      </p:cBhvr>
                                    </p:animEffect>
                                    <p:anim calcmode="lin" valueType="num">
                                      <p:cBhvr>
                                        <p:cTn id="32" dur="1000" fill="hold"/>
                                        <p:tgtEl>
                                          <p:spTgt spid="5"/>
                                        </p:tgtEl>
                                        <p:attrNameLst>
                                          <p:attrName>ppt_x</p:attrName>
                                        </p:attrNameLst>
                                      </p:cBhvr>
                                      <p:tavLst>
                                        <p:tav tm="0">
                                          <p:val>
                                            <p:strVal val="#ppt_x"/>
                                          </p:val>
                                        </p:tav>
                                        <p:tav tm="100000">
                                          <p:val>
                                            <p:strVal val="#ppt_x"/>
                                          </p:val>
                                        </p:tav>
                                      </p:tavLst>
                                    </p:anim>
                                    <p:anim calcmode="lin" valueType="num">
                                      <p:cBhvr>
                                        <p:cTn id="3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nodeType="clickEffect">
                                  <p:stCondLst>
                                    <p:cond delay="0"/>
                                  </p:stCondLst>
                                  <p:childTnLst>
                                    <p:set>
                                      <p:cBhvr>
                                        <p:cTn id="37" dur="1" fill="hold">
                                          <p:stCondLst>
                                            <p:cond delay="0"/>
                                          </p:stCondLst>
                                        </p:cTn>
                                        <p:tgtEl>
                                          <p:spTgt spid="6">
                                            <p:txEl>
                                              <p:pRg st="0" end="0"/>
                                            </p:txEl>
                                          </p:spTgt>
                                        </p:tgtEl>
                                        <p:attrNameLst>
                                          <p:attrName>style.visibility</p:attrName>
                                        </p:attrNameLst>
                                      </p:cBhvr>
                                      <p:to>
                                        <p:strVal val="visible"/>
                                      </p:to>
                                    </p:set>
                                    <p:animEffect transition="in" filter="fade">
                                      <p:cBhvr>
                                        <p:cTn id="38" dur="1000"/>
                                        <p:tgtEl>
                                          <p:spTgt spid="6">
                                            <p:txEl>
                                              <p:pRg st="0" end="0"/>
                                            </p:txEl>
                                          </p:spTgt>
                                        </p:tgtEl>
                                      </p:cBhvr>
                                    </p:animEffect>
                                    <p:anim calcmode="lin" valueType="num">
                                      <p:cBhvr>
                                        <p:cTn id="39" dur="10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40" dur="1000" fill="hold"/>
                                        <p:tgtEl>
                                          <p:spTgt spid="6">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6" presetClass="entr" presetSubtype="16" fill="hold" nodeType="click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circle(in)">
                                      <p:cBhvr>
                                        <p:cTn id="45" dur="2000"/>
                                        <p:tgtEl>
                                          <p:spTgt spid="7"/>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4" fill="hold" nodeType="clickEffect">
                                  <p:stCondLst>
                                    <p:cond delay="0"/>
                                  </p:stCondLst>
                                  <p:childTnLst>
                                    <p:set>
                                      <p:cBhvr>
                                        <p:cTn id="49" dur="1" fill="hold">
                                          <p:stCondLst>
                                            <p:cond delay="0"/>
                                          </p:stCondLst>
                                        </p:cTn>
                                        <p:tgtEl>
                                          <p:spTgt spid="8">
                                            <p:txEl>
                                              <p:pRg st="0" end="0"/>
                                            </p:txEl>
                                          </p:spTgt>
                                        </p:tgtEl>
                                        <p:attrNameLst>
                                          <p:attrName>style.visibility</p:attrName>
                                        </p:attrNameLst>
                                      </p:cBhvr>
                                      <p:to>
                                        <p:strVal val="visible"/>
                                      </p:to>
                                    </p:set>
                                    <p:animEffect transition="in" filter="wipe(down)">
                                      <p:cBhvr>
                                        <p:cTn id="50" dur="500"/>
                                        <p:tgtEl>
                                          <p:spTgt spid="8">
                                            <p:txEl>
                                              <p:pRg st="0" end="0"/>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6" presetClass="entr" presetSubtype="16" fill="hold" nodeType="clickEffect">
                                  <p:stCondLst>
                                    <p:cond delay="0"/>
                                  </p:stCondLst>
                                  <p:childTnLst>
                                    <p:set>
                                      <p:cBhvr>
                                        <p:cTn id="54" dur="1" fill="hold">
                                          <p:stCondLst>
                                            <p:cond delay="0"/>
                                          </p:stCondLst>
                                        </p:cTn>
                                        <p:tgtEl>
                                          <p:spTgt spid="9"/>
                                        </p:tgtEl>
                                        <p:attrNameLst>
                                          <p:attrName>style.visibility</p:attrName>
                                        </p:attrNameLst>
                                      </p:cBhvr>
                                      <p:to>
                                        <p:strVal val="visible"/>
                                      </p:to>
                                    </p:set>
                                    <p:animEffect transition="in" filter="circle(in)">
                                      <p:cBhvr>
                                        <p:cTn id="55" dur="2000"/>
                                        <p:tgtEl>
                                          <p:spTgt spid="9"/>
                                        </p:tgtEl>
                                      </p:cBhvr>
                                    </p:animEffect>
                                  </p:childTnLst>
                                </p:cTn>
                              </p:par>
                            </p:childTnLst>
                          </p:cTn>
                        </p:par>
                      </p:childTnLst>
                    </p:cTn>
                  </p:par>
                  <p:par>
                    <p:cTn id="56" fill="hold">
                      <p:stCondLst>
                        <p:cond delay="indefinite"/>
                      </p:stCondLst>
                      <p:childTnLst>
                        <p:par>
                          <p:cTn id="57" fill="hold">
                            <p:stCondLst>
                              <p:cond delay="0"/>
                            </p:stCondLst>
                            <p:childTnLst>
                              <p:par>
                                <p:cTn id="58" presetID="21" presetClass="entr" presetSubtype="1" fill="hold" nodeType="clickEffect">
                                  <p:stCondLst>
                                    <p:cond delay="0"/>
                                  </p:stCondLst>
                                  <p:childTnLst>
                                    <p:set>
                                      <p:cBhvr>
                                        <p:cTn id="59" dur="1" fill="hold">
                                          <p:stCondLst>
                                            <p:cond delay="0"/>
                                          </p:stCondLst>
                                        </p:cTn>
                                        <p:tgtEl>
                                          <p:spTgt spid="10">
                                            <p:txEl>
                                              <p:pRg st="0" end="0"/>
                                            </p:txEl>
                                          </p:spTgt>
                                        </p:tgtEl>
                                        <p:attrNameLst>
                                          <p:attrName>style.visibility</p:attrName>
                                        </p:attrNameLst>
                                      </p:cBhvr>
                                      <p:to>
                                        <p:strVal val="visible"/>
                                      </p:to>
                                    </p:set>
                                    <p:animEffect transition="in" filter="wheel(1)">
                                      <p:cBhvr>
                                        <p:cTn id="60" dur="2000"/>
                                        <p:tgtEl>
                                          <p:spTgt spid="1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438399" y="1811470"/>
            <a:ext cx="7775575" cy="523220"/>
          </a:xfrm>
          <a:prstGeom prst="rect">
            <a:avLst/>
          </a:prstGeom>
        </p:spPr>
        <p:txBody>
          <a:bodyPr>
            <a:spAutoFit/>
          </a:bodyPr>
          <a:lstStyle/>
          <a:p>
            <a:pPr marL="457200" indent="-457200" algn="ctr">
              <a:buFont typeface="Wingdings" panose="05000000000000000000" pitchFamily="2" charset="2"/>
              <a:buChar char="Ø"/>
              <a:defRPr/>
            </a:pPr>
            <a:r>
              <a:rPr kumimoji="1" lang="nl-NL" sz="2800" b="1" i="1" dirty="0">
                <a:solidFill>
                  <a:srgbClr val="006600"/>
                </a:solidFill>
                <a:latin typeface="Times New Roman"/>
              </a:rPr>
              <a:t>Khái niệm mối liên hệ phổ biến</a:t>
            </a:r>
            <a:endParaRPr kumimoji="1" lang="en-US" sz="2800" b="1" i="1" dirty="0">
              <a:solidFill>
                <a:srgbClr val="006600"/>
              </a:solidFill>
              <a:latin typeface="Times New Roman"/>
            </a:endParaRPr>
          </a:p>
        </p:txBody>
      </p:sp>
      <p:sp>
        <p:nvSpPr>
          <p:cNvPr id="4" name="Horizontal Scroll 3"/>
          <p:cNvSpPr/>
          <p:nvPr/>
        </p:nvSpPr>
        <p:spPr bwMode="auto">
          <a:xfrm>
            <a:off x="764620" y="2073080"/>
            <a:ext cx="10896600" cy="1708150"/>
          </a:xfrm>
          <a:prstGeom prst="horizontalScroll">
            <a:avLst/>
          </a:prstGeom>
          <a:solidFill>
            <a:schemeClr val="bg1"/>
          </a:solidFill>
          <a:ln w="9525" cap="flat" cmpd="sng" algn="ctr">
            <a:solidFill>
              <a:schemeClr val="tx1"/>
            </a:solidFill>
            <a:prstDash val="solid"/>
            <a:round/>
            <a:headEnd type="none" w="med" len="med"/>
            <a:tailEnd type="none" w="med" len="med"/>
          </a:ln>
          <a:effectLst/>
        </p:spPr>
        <p:txBody>
          <a:bodyPr/>
          <a:lstStyle/>
          <a:p>
            <a:pPr algn="ctr">
              <a:defRPr/>
            </a:pPr>
            <a:r>
              <a:rPr kumimoji="1" lang="en-US" sz="2800" b="1" u="sng" dirty="0" err="1">
                <a:solidFill>
                  <a:srgbClr val="00B050"/>
                </a:solidFill>
                <a:latin typeface="+mj-lt"/>
              </a:rPr>
              <a:t>Mối</a:t>
            </a:r>
            <a:r>
              <a:rPr kumimoji="1" lang="en-US" sz="2800" b="1" u="sng" dirty="0">
                <a:solidFill>
                  <a:srgbClr val="00B050"/>
                </a:solidFill>
                <a:latin typeface="+mj-lt"/>
              </a:rPr>
              <a:t> </a:t>
            </a:r>
            <a:r>
              <a:rPr kumimoji="1" lang="en-US" sz="2800" b="1" u="sng" dirty="0" err="1">
                <a:solidFill>
                  <a:srgbClr val="00B050"/>
                </a:solidFill>
                <a:latin typeface="+mj-lt"/>
              </a:rPr>
              <a:t>liên</a:t>
            </a:r>
            <a:r>
              <a:rPr kumimoji="1" lang="en-US" sz="2800" b="1" u="sng" dirty="0">
                <a:solidFill>
                  <a:srgbClr val="00B050"/>
                </a:solidFill>
                <a:latin typeface="+mj-lt"/>
              </a:rPr>
              <a:t> </a:t>
            </a:r>
            <a:r>
              <a:rPr kumimoji="1" lang="en-US" sz="2800" b="1" u="sng" dirty="0" err="1">
                <a:solidFill>
                  <a:srgbClr val="00B050"/>
                </a:solidFill>
                <a:latin typeface="+mj-lt"/>
              </a:rPr>
              <a:t>hệ</a:t>
            </a:r>
            <a:r>
              <a:rPr kumimoji="1" lang="en-US" sz="2800" b="1" u="sng" dirty="0">
                <a:solidFill>
                  <a:srgbClr val="00B050"/>
                </a:solidFill>
                <a:latin typeface="+mj-lt"/>
              </a:rPr>
              <a:t> </a:t>
            </a:r>
            <a:r>
              <a:rPr kumimoji="1" lang="en-US" sz="2800" b="1" u="sng" dirty="0" err="1">
                <a:solidFill>
                  <a:srgbClr val="00B050"/>
                </a:solidFill>
                <a:latin typeface="+mj-lt"/>
              </a:rPr>
              <a:t>phổ</a:t>
            </a:r>
            <a:r>
              <a:rPr kumimoji="1" lang="en-US" sz="2800" b="1" u="sng" dirty="0">
                <a:solidFill>
                  <a:srgbClr val="00B050"/>
                </a:solidFill>
                <a:latin typeface="+mj-lt"/>
              </a:rPr>
              <a:t> </a:t>
            </a:r>
            <a:r>
              <a:rPr kumimoji="1" lang="en-US" sz="2800" b="1" u="sng" dirty="0" err="1">
                <a:solidFill>
                  <a:srgbClr val="00B050"/>
                </a:solidFill>
                <a:latin typeface="+mj-lt"/>
              </a:rPr>
              <a:t>biến</a:t>
            </a:r>
            <a:r>
              <a:rPr kumimoji="1" lang="en-US" sz="2800" b="1" u="sng" dirty="0">
                <a:solidFill>
                  <a:srgbClr val="00B050"/>
                </a:solidFill>
                <a:latin typeface="+mj-lt"/>
              </a:rPr>
              <a:t> </a:t>
            </a:r>
            <a:r>
              <a:rPr kumimoji="1" lang="en-US" sz="2800" dirty="0" err="1">
                <a:solidFill>
                  <a:srgbClr val="000000"/>
                </a:solidFill>
                <a:latin typeface="+mj-lt"/>
              </a:rPr>
              <a:t>là</a:t>
            </a:r>
            <a:r>
              <a:rPr kumimoji="1" lang="en-US" sz="2800" dirty="0">
                <a:solidFill>
                  <a:srgbClr val="000000"/>
                </a:solidFill>
                <a:latin typeface="+mj-lt"/>
              </a:rPr>
              <a:t> </a:t>
            </a:r>
            <a:r>
              <a:rPr kumimoji="1" lang="en-US" sz="2800" dirty="0" err="1">
                <a:solidFill>
                  <a:srgbClr val="000000"/>
                </a:solidFill>
                <a:latin typeface="+mj-lt"/>
              </a:rPr>
              <a:t>khái</a:t>
            </a:r>
            <a:r>
              <a:rPr kumimoji="1" lang="en-US" sz="2800" dirty="0">
                <a:solidFill>
                  <a:srgbClr val="000000"/>
                </a:solidFill>
                <a:latin typeface="+mj-lt"/>
              </a:rPr>
              <a:t> </a:t>
            </a:r>
            <a:r>
              <a:rPr kumimoji="1" lang="en-US" sz="2800" dirty="0" err="1">
                <a:solidFill>
                  <a:srgbClr val="000000"/>
                </a:solidFill>
                <a:latin typeface="+mj-lt"/>
              </a:rPr>
              <a:t>niệm</a:t>
            </a:r>
            <a:r>
              <a:rPr kumimoji="1" lang="en-US" sz="2800" dirty="0">
                <a:solidFill>
                  <a:srgbClr val="000000"/>
                </a:solidFill>
                <a:latin typeface="+mj-lt"/>
              </a:rPr>
              <a:t> </a:t>
            </a:r>
            <a:r>
              <a:rPr kumimoji="1" lang="en-US" sz="2800" dirty="0" err="1">
                <a:solidFill>
                  <a:srgbClr val="000000"/>
                </a:solidFill>
                <a:latin typeface="+mj-lt"/>
              </a:rPr>
              <a:t>dùng</a:t>
            </a:r>
            <a:r>
              <a:rPr kumimoji="1" lang="en-US" sz="2800" dirty="0">
                <a:solidFill>
                  <a:srgbClr val="000000"/>
                </a:solidFill>
                <a:latin typeface="+mj-lt"/>
              </a:rPr>
              <a:t> </a:t>
            </a:r>
            <a:r>
              <a:rPr kumimoji="1" lang="en-US" sz="2800" dirty="0" err="1">
                <a:solidFill>
                  <a:srgbClr val="000000"/>
                </a:solidFill>
                <a:latin typeface="+mj-lt"/>
              </a:rPr>
              <a:t>để</a:t>
            </a:r>
            <a:r>
              <a:rPr kumimoji="1" lang="en-US" sz="2800" dirty="0">
                <a:solidFill>
                  <a:srgbClr val="000000"/>
                </a:solidFill>
                <a:latin typeface="+mj-lt"/>
              </a:rPr>
              <a:t> </a:t>
            </a:r>
            <a:r>
              <a:rPr kumimoji="1" lang="en-US" sz="2800" b="1" dirty="0" err="1">
                <a:solidFill>
                  <a:srgbClr val="CC0066"/>
                </a:solidFill>
                <a:latin typeface="+mj-lt"/>
              </a:rPr>
              <a:t>chỉ</a:t>
            </a:r>
            <a:r>
              <a:rPr kumimoji="1" lang="en-US" sz="2800" b="1" dirty="0">
                <a:solidFill>
                  <a:srgbClr val="CC0066"/>
                </a:solidFill>
                <a:latin typeface="+mj-lt"/>
              </a:rPr>
              <a:t> </a:t>
            </a:r>
            <a:r>
              <a:rPr kumimoji="1" lang="en-US" sz="2800" b="1" dirty="0" err="1">
                <a:solidFill>
                  <a:srgbClr val="CC0066"/>
                </a:solidFill>
                <a:latin typeface="+mj-lt"/>
              </a:rPr>
              <a:t>các</a:t>
            </a:r>
            <a:r>
              <a:rPr kumimoji="1" lang="en-US" sz="2800" b="1" dirty="0">
                <a:solidFill>
                  <a:srgbClr val="CC0066"/>
                </a:solidFill>
                <a:latin typeface="+mj-lt"/>
              </a:rPr>
              <a:t> </a:t>
            </a:r>
            <a:r>
              <a:rPr kumimoji="1" lang="en-US" sz="2800" b="1" dirty="0" err="1">
                <a:solidFill>
                  <a:srgbClr val="CC0066"/>
                </a:solidFill>
                <a:latin typeface="+mj-lt"/>
              </a:rPr>
              <a:t>mối</a:t>
            </a:r>
            <a:r>
              <a:rPr kumimoji="1" lang="en-US" sz="2800" b="1" dirty="0">
                <a:solidFill>
                  <a:srgbClr val="CC0066"/>
                </a:solidFill>
                <a:latin typeface="+mj-lt"/>
              </a:rPr>
              <a:t> </a:t>
            </a:r>
            <a:r>
              <a:rPr kumimoji="1" lang="en-US" sz="2800" b="1" dirty="0" err="1">
                <a:solidFill>
                  <a:srgbClr val="CC0066"/>
                </a:solidFill>
                <a:latin typeface="+mj-lt"/>
              </a:rPr>
              <a:t>liên</a:t>
            </a:r>
            <a:r>
              <a:rPr kumimoji="1" lang="en-US" sz="2800" b="1" dirty="0">
                <a:solidFill>
                  <a:srgbClr val="CC0066"/>
                </a:solidFill>
                <a:latin typeface="+mj-lt"/>
              </a:rPr>
              <a:t> </a:t>
            </a:r>
            <a:r>
              <a:rPr kumimoji="1" lang="en-US" sz="2800" b="1" dirty="0" err="1">
                <a:solidFill>
                  <a:srgbClr val="CC0066"/>
                </a:solidFill>
                <a:latin typeface="+mj-lt"/>
              </a:rPr>
              <a:t>hệ</a:t>
            </a:r>
            <a:r>
              <a:rPr kumimoji="1" lang="en-US" sz="2800" b="1" dirty="0">
                <a:solidFill>
                  <a:srgbClr val="CC0066"/>
                </a:solidFill>
                <a:latin typeface="+mj-lt"/>
              </a:rPr>
              <a:t> </a:t>
            </a:r>
            <a:r>
              <a:rPr kumimoji="1" lang="en-US" sz="2800" b="1" dirty="0" err="1">
                <a:solidFill>
                  <a:srgbClr val="CC0066"/>
                </a:solidFill>
                <a:latin typeface="+mj-lt"/>
              </a:rPr>
              <a:t>tồn</a:t>
            </a:r>
            <a:r>
              <a:rPr kumimoji="1" lang="en-US" sz="2800" b="1" dirty="0">
                <a:solidFill>
                  <a:srgbClr val="CC0066"/>
                </a:solidFill>
                <a:latin typeface="+mj-lt"/>
              </a:rPr>
              <a:t> </a:t>
            </a:r>
            <a:r>
              <a:rPr kumimoji="1" lang="en-US" sz="2800" b="1" dirty="0" err="1">
                <a:solidFill>
                  <a:srgbClr val="CC0066"/>
                </a:solidFill>
                <a:latin typeface="+mj-lt"/>
              </a:rPr>
              <a:t>tại</a:t>
            </a:r>
            <a:r>
              <a:rPr kumimoji="1" lang="en-US" sz="2800" b="1" dirty="0">
                <a:solidFill>
                  <a:srgbClr val="CC0066"/>
                </a:solidFill>
                <a:latin typeface="+mj-lt"/>
              </a:rPr>
              <a:t> ở </a:t>
            </a:r>
            <a:r>
              <a:rPr kumimoji="1" lang="en-US" sz="2800" b="1" dirty="0" err="1">
                <a:solidFill>
                  <a:srgbClr val="CC0066"/>
                </a:solidFill>
                <a:latin typeface="+mj-lt"/>
              </a:rPr>
              <a:t>nhiều</a:t>
            </a:r>
            <a:r>
              <a:rPr kumimoji="1" lang="en-US" sz="2800" b="1" dirty="0">
                <a:solidFill>
                  <a:srgbClr val="CC0066"/>
                </a:solidFill>
                <a:latin typeface="+mj-lt"/>
              </a:rPr>
              <a:t> </a:t>
            </a:r>
            <a:r>
              <a:rPr kumimoji="1" lang="en-US" sz="2800" b="1" dirty="0" err="1">
                <a:solidFill>
                  <a:srgbClr val="CC0066"/>
                </a:solidFill>
                <a:latin typeface="+mj-lt"/>
              </a:rPr>
              <a:t>sự</a:t>
            </a:r>
            <a:r>
              <a:rPr kumimoji="1" lang="en-US" sz="2800" b="1" dirty="0">
                <a:solidFill>
                  <a:srgbClr val="CC0066"/>
                </a:solidFill>
                <a:latin typeface="+mj-lt"/>
              </a:rPr>
              <a:t> </a:t>
            </a:r>
            <a:r>
              <a:rPr kumimoji="1" lang="en-US" sz="2800" b="1" dirty="0" err="1">
                <a:solidFill>
                  <a:srgbClr val="CC0066"/>
                </a:solidFill>
                <a:latin typeface="+mj-lt"/>
              </a:rPr>
              <a:t>vật</a:t>
            </a:r>
            <a:r>
              <a:rPr kumimoji="1" lang="en-US" sz="2800" b="1" dirty="0">
                <a:solidFill>
                  <a:srgbClr val="CC0066"/>
                </a:solidFill>
                <a:latin typeface="+mj-lt"/>
              </a:rPr>
              <a:t>, </a:t>
            </a:r>
            <a:r>
              <a:rPr kumimoji="1" lang="en-US" sz="2800" b="1" dirty="0" err="1">
                <a:solidFill>
                  <a:srgbClr val="CC0066"/>
                </a:solidFill>
                <a:latin typeface="+mj-lt"/>
              </a:rPr>
              <a:t>hiện</a:t>
            </a:r>
            <a:r>
              <a:rPr kumimoji="1" lang="en-US" sz="2800" b="1" dirty="0">
                <a:solidFill>
                  <a:srgbClr val="CC0066"/>
                </a:solidFill>
                <a:latin typeface="+mj-lt"/>
              </a:rPr>
              <a:t> </a:t>
            </a:r>
            <a:r>
              <a:rPr kumimoji="1" lang="en-US" sz="2800" b="1" dirty="0" err="1">
                <a:solidFill>
                  <a:srgbClr val="CC0066"/>
                </a:solidFill>
                <a:latin typeface="+mj-lt"/>
              </a:rPr>
              <a:t>tượng</a:t>
            </a:r>
            <a:r>
              <a:rPr kumimoji="1" lang="en-US" sz="2800" dirty="0">
                <a:solidFill>
                  <a:srgbClr val="000000"/>
                </a:solidFill>
                <a:latin typeface="+mj-lt"/>
              </a:rPr>
              <a:t> </a:t>
            </a:r>
            <a:r>
              <a:rPr kumimoji="1" lang="en-US" sz="2800" dirty="0" err="1">
                <a:solidFill>
                  <a:srgbClr val="000000"/>
                </a:solidFill>
                <a:latin typeface="+mj-lt"/>
              </a:rPr>
              <a:t>của</a:t>
            </a:r>
            <a:r>
              <a:rPr kumimoji="1" lang="en-US" sz="2800" dirty="0">
                <a:solidFill>
                  <a:srgbClr val="000000"/>
                </a:solidFill>
                <a:latin typeface="+mj-lt"/>
              </a:rPr>
              <a:t> </a:t>
            </a:r>
            <a:r>
              <a:rPr kumimoji="1" lang="en-US" sz="2800" dirty="0" err="1">
                <a:solidFill>
                  <a:srgbClr val="000000"/>
                </a:solidFill>
                <a:latin typeface="+mj-lt"/>
              </a:rPr>
              <a:t>thế</a:t>
            </a:r>
            <a:r>
              <a:rPr kumimoji="1" lang="en-US" sz="2800" dirty="0">
                <a:solidFill>
                  <a:srgbClr val="000000"/>
                </a:solidFill>
                <a:latin typeface="+mj-lt"/>
              </a:rPr>
              <a:t> </a:t>
            </a:r>
            <a:r>
              <a:rPr kumimoji="1" lang="en-US" sz="2800" dirty="0" err="1">
                <a:solidFill>
                  <a:srgbClr val="000000"/>
                </a:solidFill>
                <a:latin typeface="+mj-lt"/>
              </a:rPr>
              <a:t>giới</a:t>
            </a:r>
            <a:r>
              <a:rPr kumimoji="1" lang="en-US" sz="2800" b="1" dirty="0">
                <a:solidFill>
                  <a:srgbClr val="000000"/>
                </a:solidFill>
                <a:latin typeface="+mj-lt"/>
              </a:rPr>
              <a:t>.</a:t>
            </a:r>
          </a:p>
          <a:p>
            <a:pPr algn="ctr">
              <a:defRPr/>
            </a:pPr>
            <a:endParaRPr kumimoji="1" lang="en-US" sz="2400" b="1" dirty="0">
              <a:solidFill>
                <a:srgbClr val="000000"/>
              </a:solidFill>
              <a:latin typeface="Arial" pitchFamily="34" charset="0"/>
            </a:endParaRPr>
          </a:p>
          <a:p>
            <a:pPr algn="ctr">
              <a:defRPr/>
            </a:pPr>
            <a:endParaRPr kumimoji="1" lang="en-US" sz="2400" b="1" dirty="0">
              <a:solidFill>
                <a:srgbClr val="000000"/>
              </a:solidFill>
              <a:latin typeface="Arial" pitchFamily="34" charset="0"/>
            </a:endParaRPr>
          </a:p>
        </p:txBody>
      </p:sp>
      <p:sp>
        <p:nvSpPr>
          <p:cNvPr id="5" name="Rectangle 1"/>
          <p:cNvSpPr>
            <a:spLocks noChangeArrowheads="1"/>
          </p:cNvSpPr>
          <p:nvPr/>
        </p:nvSpPr>
        <p:spPr bwMode="auto">
          <a:xfrm>
            <a:off x="2860120" y="1288250"/>
            <a:ext cx="67056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457200" indent="-457200" algn="just">
              <a:buFont typeface="Wingdings" panose="05000000000000000000" pitchFamily="2" charset="2"/>
              <a:buChar char="q"/>
              <a:defRPr/>
            </a:pPr>
            <a:r>
              <a:rPr lang="en-US" sz="2800" b="1" kern="0" dirty="0" err="1">
                <a:solidFill>
                  <a:srgbClr val="FF0066"/>
                </a:solidFill>
                <a:latin typeface="Arial" panose="020B0604020202020204" pitchFamily="34" charset="0"/>
                <a:cs typeface="Arial" panose="020B0604020202020204" pitchFamily="34" charset="0"/>
              </a:rPr>
              <a:t>Nguyên</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lý</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về</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mối</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liên</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hệ</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phổ</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biến</a:t>
            </a:r>
            <a:endParaRPr lang="en-US" sz="2800" b="1" kern="0" dirty="0">
              <a:solidFill>
                <a:srgbClr val="FF0066"/>
              </a:solidFill>
              <a:latin typeface="Arial" panose="020B0604020202020204" pitchFamily="34" charset="0"/>
              <a:cs typeface="Arial" panose="020B0604020202020204" pitchFamily="34" charset="0"/>
            </a:endParaRPr>
          </a:p>
        </p:txBody>
      </p:sp>
      <p:sp>
        <p:nvSpPr>
          <p:cNvPr id="6" name="Explosion 2 5"/>
          <p:cNvSpPr/>
          <p:nvPr/>
        </p:nvSpPr>
        <p:spPr>
          <a:xfrm>
            <a:off x="231228" y="3781230"/>
            <a:ext cx="2387600" cy="2506133"/>
          </a:xfrm>
          <a:prstGeom prst="irregularSeal2">
            <a:avLst/>
          </a:prstGeom>
          <a:solidFill>
            <a:srgbClr val="92D050"/>
          </a:solidFill>
          <a:ln w="12700" cap="flat" cmpd="sng" algn="ctr">
            <a:solidFill>
              <a:srgbClr val="5B9BD5">
                <a:shade val="50000"/>
              </a:srgbClr>
            </a:solidFill>
            <a:prstDash val="solid"/>
            <a:miter lim="800000"/>
          </a:ln>
          <a:effectLst/>
          <a:scene3d>
            <a:camera prst="orthographicFront"/>
            <a:lightRig rig="threePt" dir="t"/>
          </a:scene3d>
          <a:sp3d>
            <a:bevelT/>
          </a:sp3d>
        </p:spPr>
        <p:txBody>
          <a:bodyPr anchor="ctr"/>
          <a:lstStyle/>
          <a:p>
            <a:pPr algn="ctr">
              <a:defRPr/>
            </a:pPr>
            <a:endParaRPr lang="en-US" kern="0" dirty="0">
              <a:solidFill>
                <a:prstClr val="white"/>
              </a:solidFill>
              <a:latin typeface="Calibri" panose="020F0502020204030204"/>
            </a:endParaRPr>
          </a:p>
        </p:txBody>
      </p:sp>
      <p:sp>
        <p:nvSpPr>
          <p:cNvPr id="7" name="TextBox 6"/>
          <p:cNvSpPr txBox="1"/>
          <p:nvPr/>
        </p:nvSpPr>
        <p:spPr>
          <a:xfrm rot="19038394">
            <a:off x="623490" y="4688608"/>
            <a:ext cx="1331466" cy="584200"/>
          </a:xfrm>
          <a:prstGeom prst="rect">
            <a:avLst/>
          </a:prstGeom>
          <a:noFill/>
        </p:spPr>
        <p:txBody>
          <a:bodyPr wrap="square">
            <a:spAutoFit/>
          </a:bodyPr>
          <a:lstStyle/>
          <a:p>
            <a:pPr>
              <a:defRPr/>
            </a:pPr>
            <a:r>
              <a:rPr lang="vi-VN" sz="3200" b="1" dirty="0">
                <a:solidFill>
                  <a:srgbClr val="002060"/>
                </a:solidFill>
                <a:latin typeface="Arial"/>
              </a:rPr>
              <a:t>Ví dụ:</a:t>
            </a:r>
            <a:endParaRPr lang="en-US" sz="3200" b="1" dirty="0">
              <a:solidFill>
                <a:srgbClr val="002060"/>
              </a:solidFill>
              <a:latin typeface="Calibri" panose="020F0502020204030204"/>
            </a:endParaRPr>
          </a:p>
        </p:txBody>
      </p:sp>
      <p:sp>
        <p:nvSpPr>
          <p:cNvPr id="8" name="Rectangle 7"/>
          <p:cNvSpPr/>
          <p:nvPr/>
        </p:nvSpPr>
        <p:spPr>
          <a:xfrm>
            <a:off x="3428999" y="3852934"/>
            <a:ext cx="4209807" cy="461665"/>
          </a:xfrm>
          <a:prstGeom prst="rect">
            <a:avLst/>
          </a:prstGeom>
        </p:spPr>
        <p:txBody>
          <a:bodyPr wrap="none">
            <a:spAutoFit/>
          </a:bodyPr>
          <a:lstStyle/>
          <a:p>
            <a:r>
              <a:rPr lang="en-US" altLang="en-US" sz="2400" dirty="0">
                <a:solidFill>
                  <a:srgbClr val="000066"/>
                </a:solidFill>
                <a:latin typeface="Arial" panose="020B0604020202020204" pitchFamily="34" charset="0"/>
                <a:cs typeface="Arial" panose="020B0604020202020204" pitchFamily="34" charset="0"/>
              </a:rPr>
              <a:t>M</a:t>
            </a:r>
            <a:r>
              <a:rPr lang="vi-VN" altLang="en-US" sz="2400" dirty="0">
                <a:solidFill>
                  <a:srgbClr val="000066"/>
                </a:solidFill>
                <a:latin typeface="Arial" panose="020B0604020202020204" pitchFamily="34" charset="0"/>
                <a:cs typeface="Arial" panose="020B0604020202020204" pitchFamily="34" charset="0"/>
              </a:rPr>
              <a:t>ối liên hệ giữa cung và cầu </a:t>
            </a:r>
            <a:endParaRPr lang="en-US" sz="2400" dirty="0">
              <a:latin typeface="Arial" panose="020B0604020202020204" pitchFamily="34" charset="0"/>
              <a:cs typeface="Arial" panose="020B0604020202020204" pitchFamily="34" charset="0"/>
            </a:endParaRPr>
          </a:p>
        </p:txBody>
      </p:sp>
      <p:pic>
        <p:nvPicPr>
          <p:cNvPr id="9" name="Picture 2" descr="Thị trường du lịch (Tourism Market) là gì? Đặc điểm và phân loạ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50185" y="3962400"/>
            <a:ext cx="4741815" cy="28956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3305503" y="4533037"/>
            <a:ext cx="4759880" cy="1754326"/>
          </a:xfrm>
          <a:prstGeom prst="rect">
            <a:avLst/>
          </a:prstGeom>
        </p:spPr>
        <p:txBody>
          <a:bodyPr wrap="square">
            <a:spAutoFit/>
          </a:bodyPr>
          <a:lstStyle/>
          <a:p>
            <a:r>
              <a:rPr lang="vi-VN" altLang="en-US" dirty="0">
                <a:solidFill>
                  <a:srgbClr val="000066"/>
                </a:solidFill>
              </a:rPr>
              <a:t>Được thể hiện cụ thể khác nhau, có tính chất đặc thù tuỳ theo từng loại thị trường hàng hoá, tuỳ theo thời điểm thực hiện... → tuân theo những nguyên tắc chung của mối quan hệ cung cầu.</a:t>
            </a:r>
            <a:endParaRPr lang="en-US" altLang="en-US" sz="1600" dirty="0">
              <a:solidFill>
                <a:srgbClr val="000066"/>
              </a:solidFill>
              <a:latin typeface=".VnTime" pitchFamily="34" charset="0"/>
            </a:endParaRPr>
          </a:p>
          <a:p>
            <a:endParaRPr lang="en-US" dirty="0"/>
          </a:p>
        </p:txBody>
      </p:sp>
      <p:pic>
        <p:nvPicPr>
          <p:cNvPr id="1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29933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heel(1)">
                                      <p:cBhvr>
                                        <p:cTn id="12" dur="20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ppt_x"/>
                                          </p:val>
                                        </p:tav>
                                        <p:tav tm="100000">
                                          <p:val>
                                            <p:strVal val="#ppt_x"/>
                                          </p:val>
                                        </p:tav>
                                      </p:tavLst>
                                    </p:anim>
                                    <p:anim calcmode="lin" valueType="num">
                                      <p:cBhvr additive="base">
                                        <p:cTn id="18" dur="500" fill="hold"/>
                                        <p:tgtEl>
                                          <p:spTgt spid="6"/>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additive="base">
                                        <p:cTn id="21" dur="500" fill="hold"/>
                                        <p:tgtEl>
                                          <p:spTgt spid="7"/>
                                        </p:tgtEl>
                                        <p:attrNameLst>
                                          <p:attrName>ppt_x</p:attrName>
                                        </p:attrNameLst>
                                      </p:cBhvr>
                                      <p:tavLst>
                                        <p:tav tm="0">
                                          <p:val>
                                            <p:strVal val="#ppt_x"/>
                                          </p:val>
                                        </p:tav>
                                        <p:tav tm="100000">
                                          <p:val>
                                            <p:strVal val="#ppt_x"/>
                                          </p:val>
                                        </p:tav>
                                      </p:tavLst>
                                    </p:anim>
                                    <p:anim calcmode="lin" valueType="num">
                                      <p:cBhvr additive="base">
                                        <p:cTn id="22"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7"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2" name="Picture 2" descr="Free Red Lines PowerPoint Template - Prezentr PowerPoint Template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1478457" y="2539589"/>
            <a:ext cx="8839200" cy="24384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p:cNvSpPr>
            <a:spLocks noChangeArrowheads="1"/>
          </p:cNvSpPr>
          <p:nvPr/>
        </p:nvSpPr>
        <p:spPr bwMode="auto">
          <a:xfrm>
            <a:off x="2153144" y="1396067"/>
            <a:ext cx="74898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sz="2800" b="1" dirty="0" err="1">
                <a:solidFill>
                  <a:srgbClr val="000000"/>
                </a:solidFill>
                <a:latin typeface="Arial" panose="020B0604020202020204" pitchFamily="34" charset="0"/>
              </a:rPr>
              <a:t>Tính</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chất</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của</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các</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mối</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liên</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hệ</a:t>
            </a:r>
            <a:endParaRPr lang="en-US" altLang="en-US" sz="2800" b="1" dirty="0">
              <a:solidFill>
                <a:srgbClr val="000000"/>
              </a:solidFill>
              <a:latin typeface="Arial" panose="020B0604020202020204" pitchFamily="34" charset="0"/>
            </a:endParaRPr>
          </a:p>
        </p:txBody>
      </p:sp>
      <p:sp>
        <p:nvSpPr>
          <p:cNvPr id="5" name="Rectangle 3"/>
          <p:cNvSpPr>
            <a:spLocks noChangeArrowheads="1"/>
          </p:cNvSpPr>
          <p:nvPr/>
        </p:nvSpPr>
        <p:spPr bwMode="auto">
          <a:xfrm>
            <a:off x="1143000" y="1919287"/>
            <a:ext cx="1600200" cy="4295775"/>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Các</a:t>
            </a:r>
            <a:r>
              <a:rPr lang="en-US" altLang="en-US" sz="2800" b="1" dirty="0">
                <a:solidFill>
                  <a:srgbClr val="3333CC"/>
                </a:solidFill>
                <a:latin typeface="+mj-lt"/>
                <a:cs typeface="Arial" panose="020B0604020202020204" pitchFamily="34" charset="0"/>
              </a:rPr>
              <a:t> </a:t>
            </a: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tính</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chất</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của</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mối</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liên</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hệ</a:t>
            </a:r>
            <a:endParaRPr lang="en-US" altLang="en-US" sz="2800" b="1" dirty="0">
              <a:solidFill>
                <a:srgbClr val="3333CC"/>
              </a:solidFill>
              <a:latin typeface="+mj-lt"/>
              <a:cs typeface="Arial" panose="020B0604020202020204" pitchFamily="34" charset="0"/>
            </a:endParaRPr>
          </a:p>
        </p:txBody>
      </p:sp>
      <p:sp>
        <p:nvSpPr>
          <p:cNvPr id="6" name="Rectangle 4"/>
          <p:cNvSpPr>
            <a:spLocks noChangeArrowheads="1"/>
          </p:cNvSpPr>
          <p:nvPr/>
        </p:nvSpPr>
        <p:spPr bwMode="auto">
          <a:xfrm>
            <a:off x="5831714" y="1919287"/>
            <a:ext cx="5106742" cy="1273175"/>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660066"/>
                </a:solidFill>
                <a:latin typeface="Arial" pitchFamily="34" charset="0"/>
                <a:cs typeface="Arial" pitchFamily="34" charset="0"/>
              </a:rPr>
              <a:t>Tính</a:t>
            </a:r>
            <a:r>
              <a:rPr lang="en-US" altLang="en-US" sz="2800" b="1" dirty="0">
                <a:solidFill>
                  <a:srgbClr val="660066"/>
                </a:solidFill>
                <a:latin typeface="Arial" pitchFamily="34" charset="0"/>
                <a:cs typeface="Arial" pitchFamily="34" charset="0"/>
              </a:rPr>
              <a:t> </a:t>
            </a:r>
            <a:r>
              <a:rPr lang="en-US" altLang="en-US" sz="2800" b="1" dirty="0" err="1">
                <a:solidFill>
                  <a:srgbClr val="660066"/>
                </a:solidFill>
                <a:latin typeface="Arial" pitchFamily="34" charset="0"/>
                <a:cs typeface="Arial" pitchFamily="34" charset="0"/>
              </a:rPr>
              <a:t>khách</a:t>
            </a:r>
            <a:r>
              <a:rPr lang="en-US" altLang="en-US" sz="2800" b="1" dirty="0">
                <a:solidFill>
                  <a:srgbClr val="660066"/>
                </a:solidFill>
                <a:latin typeface="Arial" pitchFamily="34" charset="0"/>
                <a:cs typeface="Arial" pitchFamily="34" charset="0"/>
              </a:rPr>
              <a:t> </a:t>
            </a:r>
            <a:r>
              <a:rPr lang="en-US" altLang="en-US" sz="2800" b="1" dirty="0" err="1">
                <a:solidFill>
                  <a:srgbClr val="660066"/>
                </a:solidFill>
                <a:latin typeface="Arial" pitchFamily="34" charset="0"/>
                <a:cs typeface="Arial" pitchFamily="34" charset="0"/>
              </a:rPr>
              <a:t>quan</a:t>
            </a:r>
            <a:endParaRPr lang="en-US" altLang="en-US" sz="2800" b="1" dirty="0">
              <a:solidFill>
                <a:srgbClr val="660066"/>
              </a:solidFill>
              <a:latin typeface="Arial" pitchFamily="34" charset="0"/>
              <a:cs typeface="Arial" pitchFamily="34" charset="0"/>
            </a:endParaRPr>
          </a:p>
        </p:txBody>
      </p:sp>
      <p:sp>
        <p:nvSpPr>
          <p:cNvPr id="7" name="Rectangle 5"/>
          <p:cNvSpPr>
            <a:spLocks noChangeArrowheads="1"/>
          </p:cNvSpPr>
          <p:nvPr/>
        </p:nvSpPr>
        <p:spPr bwMode="auto">
          <a:xfrm>
            <a:off x="5866058" y="3475776"/>
            <a:ext cx="5123915" cy="12954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FF3399"/>
                </a:solidFill>
                <a:latin typeface="Arial" pitchFamily="34" charset="0"/>
                <a:cs typeface="Arial" pitchFamily="34" charset="0"/>
              </a:rPr>
              <a:t>Tính</a:t>
            </a:r>
            <a:r>
              <a:rPr lang="en-US" altLang="en-US" sz="2800" b="1" dirty="0">
                <a:solidFill>
                  <a:srgbClr val="FF3399"/>
                </a:solidFill>
                <a:latin typeface="Arial" pitchFamily="34" charset="0"/>
                <a:cs typeface="Arial" pitchFamily="34" charset="0"/>
              </a:rPr>
              <a:t> </a:t>
            </a:r>
            <a:r>
              <a:rPr lang="en-US" altLang="en-US" sz="2800" b="1" dirty="0" err="1">
                <a:solidFill>
                  <a:srgbClr val="FF3399"/>
                </a:solidFill>
                <a:latin typeface="Arial" pitchFamily="34" charset="0"/>
                <a:cs typeface="Arial" pitchFamily="34" charset="0"/>
              </a:rPr>
              <a:t>phổ</a:t>
            </a:r>
            <a:r>
              <a:rPr lang="en-US" altLang="en-US" sz="2800" b="1" dirty="0">
                <a:solidFill>
                  <a:srgbClr val="FF3399"/>
                </a:solidFill>
                <a:latin typeface="Arial" pitchFamily="34" charset="0"/>
                <a:cs typeface="Arial" pitchFamily="34" charset="0"/>
              </a:rPr>
              <a:t> </a:t>
            </a:r>
            <a:r>
              <a:rPr lang="en-US" altLang="en-US" sz="2800" b="1" dirty="0" err="1">
                <a:solidFill>
                  <a:srgbClr val="FF3399"/>
                </a:solidFill>
                <a:latin typeface="Arial" pitchFamily="34" charset="0"/>
                <a:cs typeface="Arial" pitchFamily="34" charset="0"/>
              </a:rPr>
              <a:t>biến</a:t>
            </a:r>
            <a:endParaRPr lang="en-US" altLang="en-US" sz="2800" b="1" dirty="0">
              <a:solidFill>
                <a:srgbClr val="FF3399"/>
              </a:solidFill>
              <a:latin typeface="Arial" pitchFamily="34" charset="0"/>
              <a:cs typeface="Arial" pitchFamily="34" charset="0"/>
            </a:endParaRPr>
          </a:p>
        </p:txBody>
      </p:sp>
      <p:sp>
        <p:nvSpPr>
          <p:cNvPr id="8" name="Rectangle 6"/>
          <p:cNvSpPr>
            <a:spLocks noChangeArrowheads="1"/>
          </p:cNvSpPr>
          <p:nvPr/>
        </p:nvSpPr>
        <p:spPr bwMode="auto">
          <a:xfrm>
            <a:off x="5882291" y="4995862"/>
            <a:ext cx="5151818" cy="12192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006600"/>
                </a:solidFill>
                <a:latin typeface="Arial" pitchFamily="34" charset="0"/>
                <a:cs typeface="Arial" pitchFamily="34" charset="0"/>
              </a:rPr>
              <a:t>Tính</a:t>
            </a:r>
            <a:r>
              <a:rPr lang="en-US" altLang="en-US" sz="2800" b="1" dirty="0">
                <a:solidFill>
                  <a:srgbClr val="006600"/>
                </a:solidFill>
                <a:latin typeface="Arial" pitchFamily="34" charset="0"/>
                <a:cs typeface="Arial" pitchFamily="34" charset="0"/>
              </a:rPr>
              <a:t> </a:t>
            </a:r>
            <a:r>
              <a:rPr lang="en-US" altLang="en-US" sz="2800" b="1" dirty="0" err="1">
                <a:solidFill>
                  <a:srgbClr val="006600"/>
                </a:solidFill>
                <a:latin typeface="Arial" pitchFamily="34" charset="0"/>
                <a:cs typeface="Arial" pitchFamily="34" charset="0"/>
              </a:rPr>
              <a:t>đa</a:t>
            </a:r>
            <a:r>
              <a:rPr lang="en-US" altLang="en-US" sz="2800" b="1" dirty="0">
                <a:solidFill>
                  <a:srgbClr val="006600"/>
                </a:solidFill>
                <a:latin typeface="Arial" pitchFamily="34" charset="0"/>
                <a:cs typeface="Arial" pitchFamily="34" charset="0"/>
              </a:rPr>
              <a:t> </a:t>
            </a:r>
            <a:r>
              <a:rPr lang="en-US" altLang="en-US" sz="2800" b="1" dirty="0" err="1">
                <a:solidFill>
                  <a:srgbClr val="006600"/>
                </a:solidFill>
                <a:latin typeface="Arial" pitchFamily="34" charset="0"/>
                <a:cs typeface="Arial" pitchFamily="34" charset="0"/>
              </a:rPr>
              <a:t>dạng</a:t>
            </a:r>
            <a:r>
              <a:rPr lang="en-US" altLang="en-US" sz="2800" b="1" dirty="0">
                <a:solidFill>
                  <a:srgbClr val="006600"/>
                </a:solidFill>
                <a:latin typeface="Arial" pitchFamily="34" charset="0"/>
                <a:cs typeface="Arial" pitchFamily="34" charset="0"/>
              </a:rPr>
              <a:t>, </a:t>
            </a:r>
            <a:r>
              <a:rPr lang="en-US" altLang="en-US" sz="2800" b="1" dirty="0" err="1">
                <a:solidFill>
                  <a:srgbClr val="006600"/>
                </a:solidFill>
                <a:latin typeface="Arial" pitchFamily="34" charset="0"/>
                <a:cs typeface="Arial" pitchFamily="34" charset="0"/>
              </a:rPr>
              <a:t>phong</a:t>
            </a:r>
            <a:r>
              <a:rPr lang="en-US" altLang="en-US" sz="2800" b="1" dirty="0">
                <a:solidFill>
                  <a:srgbClr val="006600"/>
                </a:solidFill>
                <a:latin typeface="Arial" pitchFamily="34" charset="0"/>
                <a:cs typeface="Arial" pitchFamily="34" charset="0"/>
              </a:rPr>
              <a:t> </a:t>
            </a:r>
            <a:r>
              <a:rPr lang="en-US" altLang="en-US" sz="2800" b="1" dirty="0" err="1">
                <a:solidFill>
                  <a:srgbClr val="006600"/>
                </a:solidFill>
                <a:latin typeface="Arial" pitchFamily="34" charset="0"/>
                <a:cs typeface="Arial" pitchFamily="34" charset="0"/>
              </a:rPr>
              <a:t>phú</a:t>
            </a:r>
            <a:endParaRPr lang="en-US" altLang="en-US" sz="2800" b="1" dirty="0">
              <a:solidFill>
                <a:srgbClr val="006600"/>
              </a:solidFill>
              <a:latin typeface="Arial" pitchFamily="34" charset="0"/>
              <a:cs typeface="Arial" pitchFamily="34" charset="0"/>
            </a:endParaRPr>
          </a:p>
        </p:txBody>
      </p:sp>
      <p:cxnSp>
        <p:nvCxnSpPr>
          <p:cNvPr id="9" name="Straight Arrow Connector 8"/>
          <p:cNvCxnSpPr>
            <a:stCxn id="5" idx="3"/>
          </p:cNvCxnSpPr>
          <p:nvPr/>
        </p:nvCxnSpPr>
        <p:spPr bwMode="auto">
          <a:xfrm flipV="1">
            <a:off x="2743200" y="2555875"/>
            <a:ext cx="3088514" cy="1511300"/>
          </a:xfrm>
          <a:prstGeom prst="straightConnector1">
            <a:avLst/>
          </a:prstGeom>
          <a:ln>
            <a:headEnd type="none" w="med" len="med"/>
            <a:tailEnd type="arrow"/>
          </a:ln>
        </p:spPr>
        <p:style>
          <a:lnRef idx="1">
            <a:schemeClr val="accent2"/>
          </a:lnRef>
          <a:fillRef idx="0">
            <a:schemeClr val="accent2"/>
          </a:fillRef>
          <a:effectRef idx="0">
            <a:schemeClr val="accent2"/>
          </a:effectRef>
          <a:fontRef idx="minor">
            <a:schemeClr val="tx1"/>
          </a:fontRef>
        </p:style>
      </p:cxnSp>
      <p:cxnSp>
        <p:nvCxnSpPr>
          <p:cNvPr id="10" name="Straight Arrow Connector 9"/>
          <p:cNvCxnSpPr>
            <a:stCxn id="5" idx="3"/>
          </p:cNvCxnSpPr>
          <p:nvPr/>
        </p:nvCxnSpPr>
        <p:spPr bwMode="auto">
          <a:xfrm>
            <a:off x="2743200" y="4067175"/>
            <a:ext cx="3139091" cy="123355"/>
          </a:xfrm>
          <a:prstGeom prst="straightConnector1">
            <a:avLst/>
          </a:prstGeom>
          <a:ln>
            <a:headEnd type="none" w="med" len="med"/>
            <a:tailEnd type="arrow"/>
          </a:ln>
        </p:spPr>
        <p:style>
          <a:lnRef idx="1">
            <a:schemeClr val="accent2"/>
          </a:lnRef>
          <a:fillRef idx="0">
            <a:schemeClr val="accent2"/>
          </a:fillRef>
          <a:effectRef idx="0">
            <a:schemeClr val="accent2"/>
          </a:effectRef>
          <a:fontRef idx="minor">
            <a:schemeClr val="tx1"/>
          </a:fontRef>
        </p:style>
      </p:cxnSp>
      <p:cxnSp>
        <p:nvCxnSpPr>
          <p:cNvPr id="11" name="Straight Arrow Connector 10"/>
          <p:cNvCxnSpPr>
            <a:stCxn id="5" idx="3"/>
            <a:endCxn id="8" idx="1"/>
          </p:cNvCxnSpPr>
          <p:nvPr/>
        </p:nvCxnSpPr>
        <p:spPr bwMode="auto">
          <a:xfrm>
            <a:off x="2743200" y="4067175"/>
            <a:ext cx="3139091" cy="1538287"/>
          </a:xfrm>
          <a:prstGeom prst="straightConnector1">
            <a:avLst/>
          </a:prstGeom>
          <a:ln>
            <a:headEnd type="none" w="med" len="med"/>
            <a:tailEnd type="arrow"/>
          </a:ln>
        </p:spPr>
        <p:style>
          <a:lnRef idx="1">
            <a:schemeClr val="accent2"/>
          </a:lnRef>
          <a:fillRef idx="0">
            <a:schemeClr val="accent2"/>
          </a:fillRef>
          <a:effectRef idx="0">
            <a:schemeClr val="accent2"/>
          </a:effectRef>
          <a:fontRef idx="minor">
            <a:schemeClr val="tx1"/>
          </a:fontRef>
        </p:style>
      </p:cxnSp>
      <p:pic>
        <p:nvPicPr>
          <p:cNvPr id="1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4872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45"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2000"/>
                                        <p:tgtEl>
                                          <p:spTgt spid="5"/>
                                        </p:tgtEl>
                                      </p:cBhvr>
                                    </p:animEffect>
                                    <p:anim calcmode="lin" valueType="num">
                                      <p:cBhvr>
                                        <p:cTn id="15" dur="2000" fill="hold"/>
                                        <p:tgtEl>
                                          <p:spTgt spid="5"/>
                                        </p:tgtEl>
                                        <p:attrNameLst>
                                          <p:attrName>ppt_w</p:attrName>
                                        </p:attrNameLst>
                                      </p:cBhvr>
                                      <p:tavLst>
                                        <p:tav tm="0" fmla="#ppt_w*sin(2.5*pi*$)">
                                          <p:val>
                                            <p:fltVal val="0"/>
                                          </p:val>
                                        </p:tav>
                                        <p:tav tm="100000">
                                          <p:val>
                                            <p:fltVal val="1"/>
                                          </p:val>
                                        </p:tav>
                                      </p:tavLst>
                                    </p:anim>
                                    <p:anim calcmode="lin" valueType="num">
                                      <p:cBhvr>
                                        <p:cTn id="16" dur="2000" fill="hold"/>
                                        <p:tgtEl>
                                          <p:spTgt spid="5"/>
                                        </p:tgtEl>
                                        <p:attrNameLst>
                                          <p:attrName>ppt_h</p:attrName>
                                        </p:attrNameLst>
                                      </p:cBhvr>
                                      <p:tavLst>
                                        <p:tav tm="0">
                                          <p:val>
                                            <p:strVal val="#ppt_h"/>
                                          </p:val>
                                        </p:tav>
                                        <p:tav tm="100000">
                                          <p:val>
                                            <p:strVal val="#ppt_h"/>
                                          </p:val>
                                        </p:tav>
                                      </p:tavLst>
                                    </p:anim>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26"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wipe(down)">
                                      <p:cBhvr>
                                        <p:cTn id="28" dur="580">
                                          <p:stCondLst>
                                            <p:cond delay="0"/>
                                          </p:stCondLst>
                                        </p:cTn>
                                        <p:tgtEl>
                                          <p:spTgt spid="6"/>
                                        </p:tgtEl>
                                      </p:cBhvr>
                                    </p:animEffect>
                                    <p:anim calcmode="lin" valueType="num">
                                      <p:cBhvr>
                                        <p:cTn id="29" dur="1822" tmFilter="0,0; 0.14,0.36; 0.43,0.73; 0.71,0.91; 1.0,1.0">
                                          <p:stCondLst>
                                            <p:cond delay="0"/>
                                          </p:stCondLst>
                                        </p:cTn>
                                        <p:tgtEl>
                                          <p:spTgt spid="6"/>
                                        </p:tgtEl>
                                        <p:attrNameLst>
                                          <p:attrName>ppt_x</p:attrName>
                                        </p:attrNameLst>
                                      </p:cBhvr>
                                      <p:tavLst>
                                        <p:tav tm="0">
                                          <p:val>
                                            <p:strVal val="#ppt_x-0.25"/>
                                          </p:val>
                                        </p:tav>
                                        <p:tav tm="100000">
                                          <p:val>
                                            <p:strVal val="#ppt_x"/>
                                          </p:val>
                                        </p:tav>
                                      </p:tavLst>
                                    </p:anim>
                                    <p:anim calcmode="lin" valueType="num">
                                      <p:cBhvr>
                                        <p:cTn id="30" dur="664" tmFilter="0.0,0.0; 0.25,0.07; 0.50,0.2; 0.75,0.467; 1.0,1.0">
                                          <p:stCondLst>
                                            <p:cond delay="0"/>
                                          </p:stCondLst>
                                        </p:cTn>
                                        <p:tgtEl>
                                          <p:spTgt spid="6"/>
                                        </p:tgtEl>
                                        <p:attrNameLst>
                                          <p:attrName>ppt_y</p:attrName>
                                        </p:attrNameLst>
                                      </p:cBhvr>
                                      <p:tavLst>
                                        <p:tav tm="0" fmla="#ppt_y-sin(pi*$)/3">
                                          <p:val>
                                            <p:fltVal val="0.5"/>
                                          </p:val>
                                        </p:tav>
                                        <p:tav tm="100000">
                                          <p:val>
                                            <p:fltVal val="1"/>
                                          </p:val>
                                        </p:tav>
                                      </p:tavLst>
                                    </p:anim>
                                    <p:anim calcmode="lin" valueType="num">
                                      <p:cBhvr>
                                        <p:cTn id="31" dur="664" tmFilter="0, 0; 0.125,0.2665; 0.25,0.4; 0.375,0.465; 0.5,0.5;  0.625,0.535; 0.75,0.6; 0.875,0.7335; 1,1">
                                          <p:stCondLst>
                                            <p:cond delay="664"/>
                                          </p:stCondLst>
                                        </p:cTn>
                                        <p:tgtEl>
                                          <p:spTgt spid="6"/>
                                        </p:tgtEl>
                                        <p:attrNameLst>
                                          <p:attrName>ppt_y</p:attrName>
                                        </p:attrNameLst>
                                      </p:cBhvr>
                                      <p:tavLst>
                                        <p:tav tm="0" fmla="#ppt_y-sin(pi*$)/9">
                                          <p:val>
                                            <p:fltVal val="0"/>
                                          </p:val>
                                        </p:tav>
                                        <p:tav tm="100000">
                                          <p:val>
                                            <p:fltVal val="1"/>
                                          </p:val>
                                        </p:tav>
                                      </p:tavLst>
                                    </p:anim>
                                    <p:anim calcmode="lin" valueType="num">
                                      <p:cBhvr>
                                        <p:cTn id="32" dur="332" tmFilter="0, 0; 0.125,0.2665; 0.25,0.4; 0.375,0.465; 0.5,0.5;  0.625,0.535; 0.75,0.6; 0.875,0.7335; 1,1">
                                          <p:stCondLst>
                                            <p:cond delay="1324"/>
                                          </p:stCondLst>
                                        </p:cTn>
                                        <p:tgtEl>
                                          <p:spTgt spid="6"/>
                                        </p:tgtEl>
                                        <p:attrNameLst>
                                          <p:attrName>ppt_y</p:attrName>
                                        </p:attrNameLst>
                                      </p:cBhvr>
                                      <p:tavLst>
                                        <p:tav tm="0" fmla="#ppt_y-sin(pi*$)/27">
                                          <p:val>
                                            <p:fltVal val="0"/>
                                          </p:val>
                                        </p:tav>
                                        <p:tav tm="100000">
                                          <p:val>
                                            <p:fltVal val="1"/>
                                          </p:val>
                                        </p:tav>
                                      </p:tavLst>
                                    </p:anim>
                                    <p:anim calcmode="lin" valueType="num">
                                      <p:cBhvr>
                                        <p:cTn id="33" dur="164" tmFilter="0, 0; 0.125,0.2665; 0.25,0.4; 0.375,0.465; 0.5,0.5;  0.625,0.535; 0.75,0.6; 0.875,0.7335; 1,1">
                                          <p:stCondLst>
                                            <p:cond delay="1656"/>
                                          </p:stCondLst>
                                        </p:cTn>
                                        <p:tgtEl>
                                          <p:spTgt spid="6"/>
                                        </p:tgtEl>
                                        <p:attrNameLst>
                                          <p:attrName>ppt_y</p:attrName>
                                        </p:attrNameLst>
                                      </p:cBhvr>
                                      <p:tavLst>
                                        <p:tav tm="0" fmla="#ppt_y-sin(pi*$)/81">
                                          <p:val>
                                            <p:fltVal val="0"/>
                                          </p:val>
                                        </p:tav>
                                        <p:tav tm="100000">
                                          <p:val>
                                            <p:fltVal val="1"/>
                                          </p:val>
                                        </p:tav>
                                      </p:tavLst>
                                    </p:anim>
                                    <p:animScale>
                                      <p:cBhvr>
                                        <p:cTn id="34" dur="26">
                                          <p:stCondLst>
                                            <p:cond delay="650"/>
                                          </p:stCondLst>
                                        </p:cTn>
                                        <p:tgtEl>
                                          <p:spTgt spid="6"/>
                                        </p:tgtEl>
                                      </p:cBhvr>
                                      <p:to x="100000" y="60000"/>
                                    </p:animScale>
                                    <p:animScale>
                                      <p:cBhvr>
                                        <p:cTn id="35" dur="166" decel="50000">
                                          <p:stCondLst>
                                            <p:cond delay="676"/>
                                          </p:stCondLst>
                                        </p:cTn>
                                        <p:tgtEl>
                                          <p:spTgt spid="6"/>
                                        </p:tgtEl>
                                      </p:cBhvr>
                                      <p:to x="100000" y="100000"/>
                                    </p:animScale>
                                    <p:animScale>
                                      <p:cBhvr>
                                        <p:cTn id="36" dur="26">
                                          <p:stCondLst>
                                            <p:cond delay="1312"/>
                                          </p:stCondLst>
                                        </p:cTn>
                                        <p:tgtEl>
                                          <p:spTgt spid="6"/>
                                        </p:tgtEl>
                                      </p:cBhvr>
                                      <p:to x="100000" y="80000"/>
                                    </p:animScale>
                                    <p:animScale>
                                      <p:cBhvr>
                                        <p:cTn id="37" dur="166" decel="50000">
                                          <p:stCondLst>
                                            <p:cond delay="1338"/>
                                          </p:stCondLst>
                                        </p:cTn>
                                        <p:tgtEl>
                                          <p:spTgt spid="6"/>
                                        </p:tgtEl>
                                      </p:cBhvr>
                                      <p:to x="100000" y="100000"/>
                                    </p:animScale>
                                    <p:animScale>
                                      <p:cBhvr>
                                        <p:cTn id="38" dur="26">
                                          <p:stCondLst>
                                            <p:cond delay="1642"/>
                                          </p:stCondLst>
                                        </p:cTn>
                                        <p:tgtEl>
                                          <p:spTgt spid="6"/>
                                        </p:tgtEl>
                                      </p:cBhvr>
                                      <p:to x="100000" y="90000"/>
                                    </p:animScale>
                                    <p:animScale>
                                      <p:cBhvr>
                                        <p:cTn id="39" dur="166" decel="50000">
                                          <p:stCondLst>
                                            <p:cond delay="1668"/>
                                          </p:stCondLst>
                                        </p:cTn>
                                        <p:tgtEl>
                                          <p:spTgt spid="6"/>
                                        </p:tgtEl>
                                      </p:cBhvr>
                                      <p:to x="100000" y="100000"/>
                                    </p:animScale>
                                    <p:animScale>
                                      <p:cBhvr>
                                        <p:cTn id="40" dur="26">
                                          <p:stCondLst>
                                            <p:cond delay="1808"/>
                                          </p:stCondLst>
                                        </p:cTn>
                                        <p:tgtEl>
                                          <p:spTgt spid="6"/>
                                        </p:tgtEl>
                                      </p:cBhvr>
                                      <p:to x="100000" y="95000"/>
                                    </p:animScale>
                                    <p:animScale>
                                      <p:cBhvr>
                                        <p:cTn id="41" dur="166" decel="50000">
                                          <p:stCondLst>
                                            <p:cond delay="1834"/>
                                          </p:stCondLst>
                                        </p:cTn>
                                        <p:tgtEl>
                                          <p:spTgt spid="6"/>
                                        </p:tgtEl>
                                      </p:cBhvr>
                                      <p:to x="100000" y="100000"/>
                                    </p:animScale>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nodeType="clickEffect">
                                  <p:stCondLst>
                                    <p:cond delay="0"/>
                                  </p:stCondLst>
                                  <p:childTnLst>
                                    <p:set>
                                      <p:cBhvr>
                                        <p:cTn id="45" dur="1" fill="hold">
                                          <p:stCondLst>
                                            <p:cond delay="0"/>
                                          </p:stCondLst>
                                        </p:cTn>
                                        <p:tgtEl>
                                          <p:spTgt spid="10"/>
                                        </p:tgtEl>
                                        <p:attrNameLst>
                                          <p:attrName>style.visibility</p:attrName>
                                        </p:attrNameLst>
                                      </p:cBhvr>
                                      <p:to>
                                        <p:strVal val="visible"/>
                                      </p:to>
                                    </p:set>
                                    <p:anim calcmode="lin" valueType="num">
                                      <p:cBhvr>
                                        <p:cTn id="46" dur="500" fill="hold"/>
                                        <p:tgtEl>
                                          <p:spTgt spid="10"/>
                                        </p:tgtEl>
                                        <p:attrNameLst>
                                          <p:attrName>ppt_w</p:attrName>
                                        </p:attrNameLst>
                                      </p:cBhvr>
                                      <p:tavLst>
                                        <p:tav tm="0">
                                          <p:val>
                                            <p:fltVal val="0"/>
                                          </p:val>
                                        </p:tav>
                                        <p:tav tm="100000">
                                          <p:val>
                                            <p:strVal val="#ppt_w"/>
                                          </p:val>
                                        </p:tav>
                                      </p:tavLst>
                                    </p:anim>
                                    <p:anim calcmode="lin" valueType="num">
                                      <p:cBhvr>
                                        <p:cTn id="47" dur="500" fill="hold"/>
                                        <p:tgtEl>
                                          <p:spTgt spid="10"/>
                                        </p:tgtEl>
                                        <p:attrNameLst>
                                          <p:attrName>ppt_h</p:attrName>
                                        </p:attrNameLst>
                                      </p:cBhvr>
                                      <p:tavLst>
                                        <p:tav tm="0">
                                          <p:val>
                                            <p:fltVal val="0"/>
                                          </p:val>
                                        </p:tav>
                                        <p:tav tm="100000">
                                          <p:val>
                                            <p:strVal val="#ppt_h"/>
                                          </p:val>
                                        </p:tav>
                                      </p:tavLst>
                                    </p:anim>
                                    <p:animEffect transition="in" filter="fade">
                                      <p:cBhvr>
                                        <p:cTn id="48" dur="500"/>
                                        <p:tgtEl>
                                          <p:spTgt spid="10"/>
                                        </p:tgtEl>
                                      </p:cBhvr>
                                    </p:animEffect>
                                  </p:childTnLst>
                                </p:cTn>
                              </p:par>
                            </p:childTnLst>
                          </p:cTn>
                        </p:par>
                      </p:childTnLst>
                    </p:cTn>
                  </p:par>
                  <p:par>
                    <p:cTn id="49" fill="hold">
                      <p:stCondLst>
                        <p:cond delay="indefinite"/>
                      </p:stCondLst>
                      <p:childTnLst>
                        <p:par>
                          <p:cTn id="50" fill="hold">
                            <p:stCondLst>
                              <p:cond delay="0"/>
                            </p:stCondLst>
                            <p:childTnLst>
                              <p:par>
                                <p:cTn id="51" presetID="26" presetClass="entr" presetSubtype="0" fill="hold" grpId="0" nodeType="clickEffect">
                                  <p:stCondLst>
                                    <p:cond delay="0"/>
                                  </p:stCondLst>
                                  <p:childTnLst>
                                    <p:set>
                                      <p:cBhvr>
                                        <p:cTn id="52" dur="1" fill="hold">
                                          <p:stCondLst>
                                            <p:cond delay="0"/>
                                          </p:stCondLst>
                                        </p:cTn>
                                        <p:tgtEl>
                                          <p:spTgt spid="7"/>
                                        </p:tgtEl>
                                        <p:attrNameLst>
                                          <p:attrName>style.visibility</p:attrName>
                                        </p:attrNameLst>
                                      </p:cBhvr>
                                      <p:to>
                                        <p:strVal val="visible"/>
                                      </p:to>
                                    </p:set>
                                    <p:animEffect transition="in" filter="wipe(down)">
                                      <p:cBhvr>
                                        <p:cTn id="53" dur="580">
                                          <p:stCondLst>
                                            <p:cond delay="0"/>
                                          </p:stCondLst>
                                        </p:cTn>
                                        <p:tgtEl>
                                          <p:spTgt spid="7"/>
                                        </p:tgtEl>
                                      </p:cBhvr>
                                    </p:animEffect>
                                    <p:anim calcmode="lin" valueType="num">
                                      <p:cBhvr>
                                        <p:cTn id="54" dur="1822" tmFilter="0,0; 0.14,0.36; 0.43,0.73; 0.71,0.91; 1.0,1.0">
                                          <p:stCondLst>
                                            <p:cond delay="0"/>
                                          </p:stCondLst>
                                        </p:cTn>
                                        <p:tgtEl>
                                          <p:spTgt spid="7"/>
                                        </p:tgtEl>
                                        <p:attrNameLst>
                                          <p:attrName>ppt_x</p:attrName>
                                        </p:attrNameLst>
                                      </p:cBhvr>
                                      <p:tavLst>
                                        <p:tav tm="0">
                                          <p:val>
                                            <p:strVal val="#ppt_x-0.25"/>
                                          </p:val>
                                        </p:tav>
                                        <p:tav tm="100000">
                                          <p:val>
                                            <p:strVal val="#ppt_x"/>
                                          </p:val>
                                        </p:tav>
                                      </p:tavLst>
                                    </p:anim>
                                    <p:anim calcmode="lin" valueType="num">
                                      <p:cBhvr>
                                        <p:cTn id="55" dur="664" tmFilter="0.0,0.0; 0.25,0.07; 0.50,0.2; 0.75,0.467; 1.0,1.0">
                                          <p:stCondLst>
                                            <p:cond delay="0"/>
                                          </p:stCondLst>
                                        </p:cTn>
                                        <p:tgtEl>
                                          <p:spTgt spid="7"/>
                                        </p:tgtEl>
                                        <p:attrNameLst>
                                          <p:attrName>ppt_y</p:attrName>
                                        </p:attrNameLst>
                                      </p:cBhvr>
                                      <p:tavLst>
                                        <p:tav tm="0" fmla="#ppt_y-sin(pi*$)/3">
                                          <p:val>
                                            <p:fltVal val="0.5"/>
                                          </p:val>
                                        </p:tav>
                                        <p:tav tm="100000">
                                          <p:val>
                                            <p:fltVal val="1"/>
                                          </p:val>
                                        </p:tav>
                                      </p:tavLst>
                                    </p:anim>
                                    <p:anim calcmode="lin" valueType="num">
                                      <p:cBhvr>
                                        <p:cTn id="56" dur="664" tmFilter="0, 0; 0.125,0.2665; 0.25,0.4; 0.375,0.465; 0.5,0.5;  0.625,0.535; 0.75,0.6; 0.875,0.7335; 1,1">
                                          <p:stCondLst>
                                            <p:cond delay="664"/>
                                          </p:stCondLst>
                                        </p:cTn>
                                        <p:tgtEl>
                                          <p:spTgt spid="7"/>
                                        </p:tgtEl>
                                        <p:attrNameLst>
                                          <p:attrName>ppt_y</p:attrName>
                                        </p:attrNameLst>
                                      </p:cBhvr>
                                      <p:tavLst>
                                        <p:tav tm="0" fmla="#ppt_y-sin(pi*$)/9">
                                          <p:val>
                                            <p:fltVal val="0"/>
                                          </p:val>
                                        </p:tav>
                                        <p:tav tm="100000">
                                          <p:val>
                                            <p:fltVal val="1"/>
                                          </p:val>
                                        </p:tav>
                                      </p:tavLst>
                                    </p:anim>
                                    <p:anim calcmode="lin" valueType="num">
                                      <p:cBhvr>
                                        <p:cTn id="57" dur="332" tmFilter="0, 0; 0.125,0.2665; 0.25,0.4; 0.375,0.465; 0.5,0.5;  0.625,0.535; 0.75,0.6; 0.875,0.7335; 1,1">
                                          <p:stCondLst>
                                            <p:cond delay="1324"/>
                                          </p:stCondLst>
                                        </p:cTn>
                                        <p:tgtEl>
                                          <p:spTgt spid="7"/>
                                        </p:tgtEl>
                                        <p:attrNameLst>
                                          <p:attrName>ppt_y</p:attrName>
                                        </p:attrNameLst>
                                      </p:cBhvr>
                                      <p:tavLst>
                                        <p:tav tm="0" fmla="#ppt_y-sin(pi*$)/27">
                                          <p:val>
                                            <p:fltVal val="0"/>
                                          </p:val>
                                        </p:tav>
                                        <p:tav tm="100000">
                                          <p:val>
                                            <p:fltVal val="1"/>
                                          </p:val>
                                        </p:tav>
                                      </p:tavLst>
                                    </p:anim>
                                    <p:anim calcmode="lin" valueType="num">
                                      <p:cBhvr>
                                        <p:cTn id="58" dur="164" tmFilter="0, 0; 0.125,0.2665; 0.25,0.4; 0.375,0.465; 0.5,0.5;  0.625,0.535; 0.75,0.6; 0.875,0.7335; 1,1">
                                          <p:stCondLst>
                                            <p:cond delay="1656"/>
                                          </p:stCondLst>
                                        </p:cTn>
                                        <p:tgtEl>
                                          <p:spTgt spid="7"/>
                                        </p:tgtEl>
                                        <p:attrNameLst>
                                          <p:attrName>ppt_y</p:attrName>
                                        </p:attrNameLst>
                                      </p:cBhvr>
                                      <p:tavLst>
                                        <p:tav tm="0" fmla="#ppt_y-sin(pi*$)/81">
                                          <p:val>
                                            <p:fltVal val="0"/>
                                          </p:val>
                                        </p:tav>
                                        <p:tav tm="100000">
                                          <p:val>
                                            <p:fltVal val="1"/>
                                          </p:val>
                                        </p:tav>
                                      </p:tavLst>
                                    </p:anim>
                                    <p:animScale>
                                      <p:cBhvr>
                                        <p:cTn id="59" dur="26">
                                          <p:stCondLst>
                                            <p:cond delay="650"/>
                                          </p:stCondLst>
                                        </p:cTn>
                                        <p:tgtEl>
                                          <p:spTgt spid="7"/>
                                        </p:tgtEl>
                                      </p:cBhvr>
                                      <p:to x="100000" y="60000"/>
                                    </p:animScale>
                                    <p:animScale>
                                      <p:cBhvr>
                                        <p:cTn id="60" dur="166" decel="50000">
                                          <p:stCondLst>
                                            <p:cond delay="676"/>
                                          </p:stCondLst>
                                        </p:cTn>
                                        <p:tgtEl>
                                          <p:spTgt spid="7"/>
                                        </p:tgtEl>
                                      </p:cBhvr>
                                      <p:to x="100000" y="100000"/>
                                    </p:animScale>
                                    <p:animScale>
                                      <p:cBhvr>
                                        <p:cTn id="61" dur="26">
                                          <p:stCondLst>
                                            <p:cond delay="1312"/>
                                          </p:stCondLst>
                                        </p:cTn>
                                        <p:tgtEl>
                                          <p:spTgt spid="7"/>
                                        </p:tgtEl>
                                      </p:cBhvr>
                                      <p:to x="100000" y="80000"/>
                                    </p:animScale>
                                    <p:animScale>
                                      <p:cBhvr>
                                        <p:cTn id="62" dur="166" decel="50000">
                                          <p:stCondLst>
                                            <p:cond delay="1338"/>
                                          </p:stCondLst>
                                        </p:cTn>
                                        <p:tgtEl>
                                          <p:spTgt spid="7"/>
                                        </p:tgtEl>
                                      </p:cBhvr>
                                      <p:to x="100000" y="100000"/>
                                    </p:animScale>
                                    <p:animScale>
                                      <p:cBhvr>
                                        <p:cTn id="63" dur="26">
                                          <p:stCondLst>
                                            <p:cond delay="1642"/>
                                          </p:stCondLst>
                                        </p:cTn>
                                        <p:tgtEl>
                                          <p:spTgt spid="7"/>
                                        </p:tgtEl>
                                      </p:cBhvr>
                                      <p:to x="100000" y="90000"/>
                                    </p:animScale>
                                    <p:animScale>
                                      <p:cBhvr>
                                        <p:cTn id="64" dur="166" decel="50000">
                                          <p:stCondLst>
                                            <p:cond delay="1668"/>
                                          </p:stCondLst>
                                        </p:cTn>
                                        <p:tgtEl>
                                          <p:spTgt spid="7"/>
                                        </p:tgtEl>
                                      </p:cBhvr>
                                      <p:to x="100000" y="100000"/>
                                    </p:animScale>
                                    <p:animScale>
                                      <p:cBhvr>
                                        <p:cTn id="65" dur="26">
                                          <p:stCondLst>
                                            <p:cond delay="1808"/>
                                          </p:stCondLst>
                                        </p:cTn>
                                        <p:tgtEl>
                                          <p:spTgt spid="7"/>
                                        </p:tgtEl>
                                      </p:cBhvr>
                                      <p:to x="100000" y="95000"/>
                                    </p:animScale>
                                    <p:animScale>
                                      <p:cBhvr>
                                        <p:cTn id="66" dur="166" decel="50000">
                                          <p:stCondLst>
                                            <p:cond delay="1834"/>
                                          </p:stCondLst>
                                        </p:cTn>
                                        <p:tgtEl>
                                          <p:spTgt spid="7"/>
                                        </p:tgtEl>
                                      </p:cBhvr>
                                      <p:to x="100000" y="100000"/>
                                    </p:animScale>
                                  </p:childTnLst>
                                </p:cTn>
                              </p:par>
                            </p:childTnLst>
                          </p:cTn>
                        </p:par>
                      </p:childTnLst>
                    </p:cTn>
                  </p:par>
                  <p:par>
                    <p:cTn id="67" fill="hold">
                      <p:stCondLst>
                        <p:cond delay="indefinite"/>
                      </p:stCondLst>
                      <p:childTnLst>
                        <p:par>
                          <p:cTn id="68" fill="hold">
                            <p:stCondLst>
                              <p:cond delay="0"/>
                            </p:stCondLst>
                            <p:childTnLst>
                              <p:par>
                                <p:cTn id="69" presetID="53" presetClass="entr" presetSubtype="16" fill="hold" nodeType="click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p:cTn id="71" dur="500" fill="hold"/>
                                        <p:tgtEl>
                                          <p:spTgt spid="11"/>
                                        </p:tgtEl>
                                        <p:attrNameLst>
                                          <p:attrName>ppt_w</p:attrName>
                                        </p:attrNameLst>
                                      </p:cBhvr>
                                      <p:tavLst>
                                        <p:tav tm="0">
                                          <p:val>
                                            <p:fltVal val="0"/>
                                          </p:val>
                                        </p:tav>
                                        <p:tav tm="100000">
                                          <p:val>
                                            <p:strVal val="#ppt_w"/>
                                          </p:val>
                                        </p:tav>
                                      </p:tavLst>
                                    </p:anim>
                                    <p:anim calcmode="lin" valueType="num">
                                      <p:cBhvr>
                                        <p:cTn id="72" dur="500" fill="hold"/>
                                        <p:tgtEl>
                                          <p:spTgt spid="11"/>
                                        </p:tgtEl>
                                        <p:attrNameLst>
                                          <p:attrName>ppt_h</p:attrName>
                                        </p:attrNameLst>
                                      </p:cBhvr>
                                      <p:tavLst>
                                        <p:tav tm="0">
                                          <p:val>
                                            <p:fltVal val="0"/>
                                          </p:val>
                                        </p:tav>
                                        <p:tav tm="100000">
                                          <p:val>
                                            <p:strVal val="#ppt_h"/>
                                          </p:val>
                                        </p:tav>
                                      </p:tavLst>
                                    </p:anim>
                                    <p:animEffect transition="in" filter="fade">
                                      <p:cBhvr>
                                        <p:cTn id="73" dur="500"/>
                                        <p:tgtEl>
                                          <p:spTgt spid="11"/>
                                        </p:tgtEl>
                                      </p:cBhvr>
                                    </p:animEffect>
                                  </p:childTnLst>
                                </p:cTn>
                              </p:par>
                            </p:childTnLst>
                          </p:cTn>
                        </p:par>
                      </p:childTnLst>
                    </p:cTn>
                  </p:par>
                  <p:par>
                    <p:cTn id="74" fill="hold">
                      <p:stCondLst>
                        <p:cond delay="indefinite"/>
                      </p:stCondLst>
                      <p:childTnLst>
                        <p:par>
                          <p:cTn id="75" fill="hold">
                            <p:stCondLst>
                              <p:cond delay="0"/>
                            </p:stCondLst>
                            <p:childTnLst>
                              <p:par>
                                <p:cTn id="76" presetID="26" presetClass="entr" presetSubtype="0" fill="hold" grpId="0" nodeType="clickEffect">
                                  <p:stCondLst>
                                    <p:cond delay="0"/>
                                  </p:stCondLst>
                                  <p:childTnLst>
                                    <p:set>
                                      <p:cBhvr>
                                        <p:cTn id="77" dur="1" fill="hold">
                                          <p:stCondLst>
                                            <p:cond delay="0"/>
                                          </p:stCondLst>
                                        </p:cTn>
                                        <p:tgtEl>
                                          <p:spTgt spid="8"/>
                                        </p:tgtEl>
                                        <p:attrNameLst>
                                          <p:attrName>style.visibility</p:attrName>
                                        </p:attrNameLst>
                                      </p:cBhvr>
                                      <p:to>
                                        <p:strVal val="visible"/>
                                      </p:to>
                                    </p:set>
                                    <p:animEffect transition="in" filter="wipe(down)">
                                      <p:cBhvr>
                                        <p:cTn id="78" dur="580">
                                          <p:stCondLst>
                                            <p:cond delay="0"/>
                                          </p:stCondLst>
                                        </p:cTn>
                                        <p:tgtEl>
                                          <p:spTgt spid="8"/>
                                        </p:tgtEl>
                                      </p:cBhvr>
                                    </p:animEffect>
                                    <p:anim calcmode="lin" valueType="num">
                                      <p:cBhvr>
                                        <p:cTn id="79" dur="1822" tmFilter="0,0; 0.14,0.36; 0.43,0.73; 0.71,0.91; 1.0,1.0">
                                          <p:stCondLst>
                                            <p:cond delay="0"/>
                                          </p:stCondLst>
                                        </p:cTn>
                                        <p:tgtEl>
                                          <p:spTgt spid="8"/>
                                        </p:tgtEl>
                                        <p:attrNameLst>
                                          <p:attrName>ppt_x</p:attrName>
                                        </p:attrNameLst>
                                      </p:cBhvr>
                                      <p:tavLst>
                                        <p:tav tm="0">
                                          <p:val>
                                            <p:strVal val="#ppt_x-0.25"/>
                                          </p:val>
                                        </p:tav>
                                        <p:tav tm="100000">
                                          <p:val>
                                            <p:strVal val="#ppt_x"/>
                                          </p:val>
                                        </p:tav>
                                      </p:tavLst>
                                    </p:anim>
                                    <p:anim calcmode="lin" valueType="num">
                                      <p:cBhvr>
                                        <p:cTn id="80" dur="664" tmFilter="0.0,0.0; 0.25,0.07; 0.50,0.2; 0.75,0.467; 1.0,1.0">
                                          <p:stCondLst>
                                            <p:cond delay="0"/>
                                          </p:stCondLst>
                                        </p:cTn>
                                        <p:tgtEl>
                                          <p:spTgt spid="8"/>
                                        </p:tgtEl>
                                        <p:attrNameLst>
                                          <p:attrName>ppt_y</p:attrName>
                                        </p:attrNameLst>
                                      </p:cBhvr>
                                      <p:tavLst>
                                        <p:tav tm="0" fmla="#ppt_y-sin(pi*$)/3">
                                          <p:val>
                                            <p:fltVal val="0.5"/>
                                          </p:val>
                                        </p:tav>
                                        <p:tav tm="100000">
                                          <p:val>
                                            <p:fltVal val="1"/>
                                          </p:val>
                                        </p:tav>
                                      </p:tavLst>
                                    </p:anim>
                                    <p:anim calcmode="lin" valueType="num">
                                      <p:cBhvr>
                                        <p:cTn id="81" dur="664" tmFilter="0, 0; 0.125,0.2665; 0.25,0.4; 0.375,0.465; 0.5,0.5;  0.625,0.535; 0.75,0.6; 0.875,0.7335; 1,1">
                                          <p:stCondLst>
                                            <p:cond delay="664"/>
                                          </p:stCondLst>
                                        </p:cTn>
                                        <p:tgtEl>
                                          <p:spTgt spid="8"/>
                                        </p:tgtEl>
                                        <p:attrNameLst>
                                          <p:attrName>ppt_y</p:attrName>
                                        </p:attrNameLst>
                                      </p:cBhvr>
                                      <p:tavLst>
                                        <p:tav tm="0" fmla="#ppt_y-sin(pi*$)/9">
                                          <p:val>
                                            <p:fltVal val="0"/>
                                          </p:val>
                                        </p:tav>
                                        <p:tav tm="100000">
                                          <p:val>
                                            <p:fltVal val="1"/>
                                          </p:val>
                                        </p:tav>
                                      </p:tavLst>
                                    </p:anim>
                                    <p:anim calcmode="lin" valueType="num">
                                      <p:cBhvr>
                                        <p:cTn id="82" dur="332" tmFilter="0, 0; 0.125,0.2665; 0.25,0.4; 0.375,0.465; 0.5,0.5;  0.625,0.535; 0.75,0.6; 0.875,0.7335; 1,1">
                                          <p:stCondLst>
                                            <p:cond delay="1324"/>
                                          </p:stCondLst>
                                        </p:cTn>
                                        <p:tgtEl>
                                          <p:spTgt spid="8"/>
                                        </p:tgtEl>
                                        <p:attrNameLst>
                                          <p:attrName>ppt_y</p:attrName>
                                        </p:attrNameLst>
                                      </p:cBhvr>
                                      <p:tavLst>
                                        <p:tav tm="0" fmla="#ppt_y-sin(pi*$)/27">
                                          <p:val>
                                            <p:fltVal val="0"/>
                                          </p:val>
                                        </p:tav>
                                        <p:tav tm="100000">
                                          <p:val>
                                            <p:fltVal val="1"/>
                                          </p:val>
                                        </p:tav>
                                      </p:tavLst>
                                    </p:anim>
                                    <p:anim calcmode="lin" valueType="num">
                                      <p:cBhvr>
                                        <p:cTn id="83" dur="164" tmFilter="0, 0; 0.125,0.2665; 0.25,0.4; 0.375,0.465; 0.5,0.5;  0.625,0.535; 0.75,0.6; 0.875,0.7335; 1,1">
                                          <p:stCondLst>
                                            <p:cond delay="1656"/>
                                          </p:stCondLst>
                                        </p:cTn>
                                        <p:tgtEl>
                                          <p:spTgt spid="8"/>
                                        </p:tgtEl>
                                        <p:attrNameLst>
                                          <p:attrName>ppt_y</p:attrName>
                                        </p:attrNameLst>
                                      </p:cBhvr>
                                      <p:tavLst>
                                        <p:tav tm="0" fmla="#ppt_y-sin(pi*$)/81">
                                          <p:val>
                                            <p:fltVal val="0"/>
                                          </p:val>
                                        </p:tav>
                                        <p:tav tm="100000">
                                          <p:val>
                                            <p:fltVal val="1"/>
                                          </p:val>
                                        </p:tav>
                                      </p:tavLst>
                                    </p:anim>
                                    <p:animScale>
                                      <p:cBhvr>
                                        <p:cTn id="84" dur="26">
                                          <p:stCondLst>
                                            <p:cond delay="650"/>
                                          </p:stCondLst>
                                        </p:cTn>
                                        <p:tgtEl>
                                          <p:spTgt spid="8"/>
                                        </p:tgtEl>
                                      </p:cBhvr>
                                      <p:to x="100000" y="60000"/>
                                    </p:animScale>
                                    <p:animScale>
                                      <p:cBhvr>
                                        <p:cTn id="85" dur="166" decel="50000">
                                          <p:stCondLst>
                                            <p:cond delay="676"/>
                                          </p:stCondLst>
                                        </p:cTn>
                                        <p:tgtEl>
                                          <p:spTgt spid="8"/>
                                        </p:tgtEl>
                                      </p:cBhvr>
                                      <p:to x="100000" y="100000"/>
                                    </p:animScale>
                                    <p:animScale>
                                      <p:cBhvr>
                                        <p:cTn id="86" dur="26">
                                          <p:stCondLst>
                                            <p:cond delay="1312"/>
                                          </p:stCondLst>
                                        </p:cTn>
                                        <p:tgtEl>
                                          <p:spTgt spid="8"/>
                                        </p:tgtEl>
                                      </p:cBhvr>
                                      <p:to x="100000" y="80000"/>
                                    </p:animScale>
                                    <p:animScale>
                                      <p:cBhvr>
                                        <p:cTn id="87" dur="166" decel="50000">
                                          <p:stCondLst>
                                            <p:cond delay="1338"/>
                                          </p:stCondLst>
                                        </p:cTn>
                                        <p:tgtEl>
                                          <p:spTgt spid="8"/>
                                        </p:tgtEl>
                                      </p:cBhvr>
                                      <p:to x="100000" y="100000"/>
                                    </p:animScale>
                                    <p:animScale>
                                      <p:cBhvr>
                                        <p:cTn id="88" dur="26">
                                          <p:stCondLst>
                                            <p:cond delay="1642"/>
                                          </p:stCondLst>
                                        </p:cTn>
                                        <p:tgtEl>
                                          <p:spTgt spid="8"/>
                                        </p:tgtEl>
                                      </p:cBhvr>
                                      <p:to x="100000" y="90000"/>
                                    </p:animScale>
                                    <p:animScale>
                                      <p:cBhvr>
                                        <p:cTn id="89" dur="166" decel="50000">
                                          <p:stCondLst>
                                            <p:cond delay="1668"/>
                                          </p:stCondLst>
                                        </p:cTn>
                                        <p:tgtEl>
                                          <p:spTgt spid="8"/>
                                        </p:tgtEl>
                                      </p:cBhvr>
                                      <p:to x="100000" y="100000"/>
                                    </p:animScale>
                                    <p:animScale>
                                      <p:cBhvr>
                                        <p:cTn id="90" dur="26">
                                          <p:stCondLst>
                                            <p:cond delay="1808"/>
                                          </p:stCondLst>
                                        </p:cTn>
                                        <p:tgtEl>
                                          <p:spTgt spid="8"/>
                                        </p:tgtEl>
                                      </p:cBhvr>
                                      <p:to x="100000" y="95000"/>
                                    </p:animScale>
                                    <p:animScale>
                                      <p:cBhvr>
                                        <p:cTn id="91" dur="166" decel="50000">
                                          <p:stCondLst>
                                            <p:cond delay="1834"/>
                                          </p:stCondLst>
                                        </p:cTn>
                                        <p:tgtEl>
                                          <p:spTgt spid="8"/>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6" grpId="0" animBg="1"/>
      <p:bldP spid="7" grpId="0" animBg="1"/>
      <p:bldP spid="8"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descr="Education Backgrounds For Powerpoint - Sahar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885" y="-2628"/>
            <a:ext cx="1219200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4012284" y="1704376"/>
            <a:ext cx="3275256" cy="461665"/>
          </a:xfrm>
          <a:prstGeom prst="rect">
            <a:avLst/>
          </a:prstGeom>
        </p:spPr>
        <p:txBody>
          <a:bodyPr wrap="none">
            <a:spAutoFit/>
          </a:bodyPr>
          <a:lstStyle/>
          <a:p>
            <a:pPr marL="457200" marR="0" lvl="0" indent="-457200" defTabSz="91440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vi-VN" sz="2400" b="1" i="0" u="none" strike="noStrike" kern="0" cap="none" spc="0" normalizeH="0" baseline="0" noProof="0" dirty="0">
                <a:ln w="1905"/>
                <a:solidFill>
                  <a:srgbClr val="C00000"/>
                </a:solidFill>
                <a:uLnTx/>
                <a:uFillTx/>
              </a:rPr>
              <a:t>Tính khách quan</a:t>
            </a:r>
            <a:r>
              <a:rPr kumimoji="0" lang="vi-VN" sz="2400" b="0" i="0" u="none" strike="noStrike" kern="0" cap="none" spc="0" normalizeH="0" baseline="0" noProof="0" dirty="0">
                <a:ln>
                  <a:noFill/>
                </a:ln>
                <a:solidFill>
                  <a:srgbClr val="000000"/>
                </a:solidFill>
                <a:uLnTx/>
                <a:uFillTx/>
              </a:rPr>
              <a:t> </a:t>
            </a:r>
            <a:endParaRPr kumimoji="0" lang="en-US" sz="2400" b="0" i="0" u="none" strike="noStrike" kern="0" cap="none" spc="0" normalizeH="0" baseline="0" noProof="0" dirty="0">
              <a:ln>
                <a:noFill/>
              </a:ln>
              <a:solidFill>
                <a:srgbClr val="000000"/>
              </a:solidFill>
              <a:uLnTx/>
              <a:uFillTx/>
            </a:endParaRPr>
          </a:p>
        </p:txBody>
      </p:sp>
      <p:sp>
        <p:nvSpPr>
          <p:cNvPr id="4" name="Rectangle 3"/>
          <p:cNvSpPr/>
          <p:nvPr/>
        </p:nvSpPr>
        <p:spPr>
          <a:xfrm>
            <a:off x="2327202" y="2059535"/>
            <a:ext cx="8236550" cy="523220"/>
          </a:xfrm>
          <a:prstGeom prst="rect">
            <a:avLst/>
          </a:prstGeom>
        </p:spPr>
        <p:txBody>
          <a:bodyPr wrap="none">
            <a:spAutoFit/>
          </a:bodyPr>
          <a:lstStyle/>
          <a:p>
            <a:pPr marL="342900" marR="0" lvl="0" indent="-34290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800" b="0" i="0" u="none" strike="noStrike" kern="0" cap="none" spc="0" normalizeH="0" baseline="0" noProof="0" dirty="0">
                <a:ln>
                  <a:noFill/>
                </a:ln>
                <a:solidFill>
                  <a:srgbClr val="6600CC"/>
                </a:solidFill>
                <a:effectLst/>
                <a:uLnTx/>
                <a:uFillTx/>
                <a:cs typeface="Times New Roman" pitchFamily="18" charset="0"/>
              </a:rPr>
              <a:t>C</a:t>
            </a:r>
            <a:r>
              <a:rPr kumimoji="0" lang="vi-VN" sz="2800" b="0" i="0" u="none" strike="noStrike" kern="0" cap="none" spc="0" normalizeH="0" baseline="0" noProof="0" dirty="0">
                <a:ln>
                  <a:noFill/>
                </a:ln>
                <a:solidFill>
                  <a:srgbClr val="6600CC"/>
                </a:solidFill>
                <a:effectLst/>
                <a:uLnTx/>
                <a:uFillTx/>
                <a:latin typeface="Times New Roman" panose="02020603050405020304" pitchFamily="18" charset="0"/>
                <a:cs typeface="Times New Roman" pitchFamily="18" charset="0"/>
              </a:rPr>
              <a:t>ác mối liên hệ là vốn có của mọi sự vật,</a:t>
            </a:r>
            <a:r>
              <a:rPr kumimoji="0" lang="en-US" sz="2800" b="0" i="0" u="none" strike="noStrike" kern="0" cap="none" spc="0" normalizeH="0" baseline="0" noProof="0" dirty="0">
                <a:ln>
                  <a:noFill/>
                </a:ln>
                <a:solidFill>
                  <a:srgbClr val="6600CC"/>
                </a:solidFill>
                <a:effectLst/>
                <a:uLnTx/>
                <a:uFillTx/>
                <a:cs typeface="Times New Roman" pitchFamily="18" charset="0"/>
              </a:rPr>
              <a:t> </a:t>
            </a:r>
            <a:r>
              <a:rPr kumimoji="0" lang="vi-VN" sz="2800" b="0" i="0" u="none" strike="noStrike" kern="0" cap="none" spc="0" normalizeH="0" baseline="0" noProof="0" dirty="0">
                <a:ln>
                  <a:noFill/>
                </a:ln>
                <a:solidFill>
                  <a:srgbClr val="6600CC"/>
                </a:solidFill>
                <a:effectLst/>
                <a:uLnTx/>
                <a:uFillTx/>
                <a:latin typeface="Times New Roman" panose="02020603050405020304" pitchFamily="18" charset="0"/>
                <a:cs typeface="Times New Roman" pitchFamily="18" charset="0"/>
              </a:rPr>
              <a:t>hiện tượng</a:t>
            </a:r>
            <a:r>
              <a:rPr kumimoji="0" lang="en-US" sz="2800" b="0" i="0" u="none" strike="noStrike" kern="0" cap="none" spc="0" normalizeH="0" baseline="0" noProof="0" dirty="0">
                <a:ln>
                  <a:noFill/>
                </a:ln>
                <a:solidFill>
                  <a:srgbClr val="6600CC"/>
                </a:solidFill>
                <a:effectLst/>
                <a:uLnTx/>
                <a:uFillTx/>
                <a:cs typeface="Times New Roman" pitchFamily="18" charset="0"/>
              </a:rPr>
              <a:t> </a:t>
            </a:r>
            <a:endParaRPr kumimoji="0" lang="en-US" sz="2800" b="0" i="0" u="none" strike="noStrike" kern="0" cap="none" spc="0" normalizeH="0" baseline="0" noProof="0" dirty="0">
              <a:ln>
                <a:noFill/>
              </a:ln>
              <a:solidFill>
                <a:srgbClr val="6600CC"/>
              </a:solidFill>
              <a:effectLst/>
              <a:uLnTx/>
              <a:uFillTx/>
            </a:endParaRPr>
          </a:p>
        </p:txBody>
      </p:sp>
      <p:sp>
        <p:nvSpPr>
          <p:cNvPr id="5" name="Rectangle 4"/>
          <p:cNvSpPr/>
          <p:nvPr/>
        </p:nvSpPr>
        <p:spPr>
          <a:xfrm>
            <a:off x="2341808" y="2511819"/>
            <a:ext cx="6816290" cy="523220"/>
          </a:xfrm>
          <a:prstGeom prst="rect">
            <a:avLst/>
          </a:prstGeom>
        </p:spPr>
        <p:txBody>
          <a:bodyPr wrap="none">
            <a:spAutoFit/>
          </a:bodyPr>
          <a:lstStyle/>
          <a:p>
            <a:pPr marL="342900" indent="-342900">
              <a:buFont typeface="Wingdings" panose="05000000000000000000" pitchFamily="2" charset="2"/>
              <a:buChar char="§"/>
            </a:pPr>
            <a:r>
              <a:rPr lang="en-US" sz="2800" dirty="0">
                <a:solidFill>
                  <a:srgbClr val="663300"/>
                </a:solidFill>
                <a:cs typeface="Times New Roman" pitchFamily="18" charset="0"/>
              </a:rPr>
              <a:t>K</a:t>
            </a:r>
            <a:r>
              <a:rPr lang="vi-VN" sz="2800" dirty="0">
                <a:solidFill>
                  <a:srgbClr val="663300"/>
                </a:solidFill>
                <a:latin typeface="Times New Roman" panose="02020603050405020304" pitchFamily="18" charset="0"/>
                <a:cs typeface="Times New Roman" pitchFamily="18" charset="0"/>
              </a:rPr>
              <a:t>hông phụ thuộc vào ý thức của con người.</a:t>
            </a:r>
            <a:endParaRPr lang="en-US" sz="2800" dirty="0">
              <a:solidFill>
                <a:srgbClr val="663300"/>
              </a:solidFill>
              <a:cs typeface="Times New Roman" pitchFamily="18" charset="0"/>
            </a:endParaRPr>
          </a:p>
        </p:txBody>
      </p:sp>
      <p:pic>
        <p:nvPicPr>
          <p:cNvPr id="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4585" y="3039151"/>
            <a:ext cx="5069983" cy="2904479"/>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1295400" y="5943630"/>
            <a:ext cx="3482713" cy="400110"/>
          </a:xfrm>
          <a:prstGeom prst="rect">
            <a:avLst/>
          </a:prstGeom>
          <a:noFill/>
        </p:spPr>
        <p:txBody>
          <a:bodyPr wrap="square" rtlCol="0">
            <a:spAutoFit/>
          </a:bodyPr>
          <a:lstStyle/>
          <a:p>
            <a:pPr algn="ctr"/>
            <a:r>
              <a:rPr lang="en-US" sz="2000" b="1" dirty="0" err="1">
                <a:solidFill>
                  <a:srgbClr val="660066"/>
                </a:solidFill>
                <a:cs typeface="Times New Roman" pitchFamily="18" charset="0"/>
              </a:rPr>
              <a:t>Mối</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liên</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hệ</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giữa</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các</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nước</a:t>
            </a:r>
            <a:endParaRPr lang="en-US" sz="2000" b="1" dirty="0">
              <a:solidFill>
                <a:srgbClr val="660066"/>
              </a:solidFill>
              <a:cs typeface="Times New Roman" pitchFamily="18" charset="0"/>
            </a:endParaRPr>
          </a:p>
        </p:txBody>
      </p:sp>
      <p:pic>
        <p:nvPicPr>
          <p:cNvPr id="8"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65384" y="3039151"/>
            <a:ext cx="5140816" cy="2918431"/>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7315200" y="5943630"/>
            <a:ext cx="4692310" cy="400110"/>
          </a:xfrm>
          <a:prstGeom prst="rect">
            <a:avLst/>
          </a:prstGeom>
          <a:noFill/>
        </p:spPr>
        <p:txBody>
          <a:bodyPr wrap="none" rtlCol="0">
            <a:spAutoFit/>
          </a:bodyPr>
          <a:lstStyle/>
          <a:p>
            <a:r>
              <a:rPr lang="en-US" sz="2000" b="1" dirty="0" err="1">
                <a:solidFill>
                  <a:srgbClr val="660066"/>
                </a:solidFill>
                <a:cs typeface="Times New Roman" pitchFamily="18" charset="0"/>
              </a:rPr>
              <a:t>Mối</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liên</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hệ</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giữa</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cây</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xanh</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và</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mặt</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trời</a:t>
            </a:r>
            <a:endParaRPr lang="en-US" sz="2000" b="1" dirty="0">
              <a:solidFill>
                <a:srgbClr val="660066"/>
              </a:solidFill>
              <a:cs typeface="Times New Roman" pitchFamily="18" charset="0"/>
            </a:endParaRPr>
          </a:p>
        </p:txBody>
      </p:sp>
      <p:sp>
        <p:nvSpPr>
          <p:cNvPr id="10" name="Rectangle 9"/>
          <p:cNvSpPr>
            <a:spLocks noChangeArrowheads="1"/>
          </p:cNvSpPr>
          <p:nvPr/>
        </p:nvSpPr>
        <p:spPr bwMode="auto">
          <a:xfrm>
            <a:off x="2327202" y="1294296"/>
            <a:ext cx="74898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sz="2800" b="1" dirty="0" err="1">
                <a:solidFill>
                  <a:srgbClr val="000000"/>
                </a:solidFill>
                <a:latin typeface="Arial" panose="020B0604020202020204" pitchFamily="34" charset="0"/>
              </a:rPr>
              <a:t>Tính</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chất</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của</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các</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mối</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liên</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hệ</a:t>
            </a:r>
            <a:endParaRPr lang="en-US" altLang="en-US" sz="2800" b="1" dirty="0">
              <a:solidFill>
                <a:srgbClr val="000000"/>
              </a:solidFill>
              <a:latin typeface="Arial" panose="020B0604020202020204" pitchFamily="34" charset="0"/>
            </a:endParaRPr>
          </a:p>
        </p:txBody>
      </p:sp>
      <p:pic>
        <p:nvPicPr>
          <p:cNvPr id="1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33330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1" presetClass="entr" presetSubtype="1" fill="hold"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wheel(1)">
                                      <p:cBhvr>
                                        <p:cTn id="29" dur="2000"/>
                                        <p:tgtEl>
                                          <p:spTgt spid="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nodeType="clickEffect">
                                  <p:stCondLst>
                                    <p:cond delay="0"/>
                                  </p:stCondLst>
                                  <p:childTnLst>
                                    <p:set>
                                      <p:cBhvr>
                                        <p:cTn id="33" dur="1" fill="hold">
                                          <p:stCondLst>
                                            <p:cond delay="0"/>
                                          </p:stCondLst>
                                        </p:cTn>
                                        <p:tgtEl>
                                          <p:spTgt spid="7">
                                            <p:txEl>
                                              <p:pRg st="0" end="0"/>
                                            </p:txEl>
                                          </p:spTgt>
                                        </p:tgtEl>
                                        <p:attrNameLst>
                                          <p:attrName>style.visibility</p:attrName>
                                        </p:attrNameLst>
                                      </p:cBhvr>
                                      <p:to>
                                        <p:strVal val="visible"/>
                                      </p:to>
                                    </p:set>
                                    <p:animEffect transition="in" filter="wipe(down)">
                                      <p:cBhvr>
                                        <p:cTn id="34" dur="500"/>
                                        <p:tgtEl>
                                          <p:spTgt spid="7">
                                            <p:txEl>
                                              <p:pRg st="0" end="0"/>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nodeType="click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circle(in)">
                                      <p:cBhvr>
                                        <p:cTn id="39" dur="2000"/>
                                        <p:tgtEl>
                                          <p:spTgt spid="8"/>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grpId="0" nodeType="clickEffect">
                                  <p:stCondLst>
                                    <p:cond delay="0"/>
                                  </p:stCondLst>
                                  <p:childTnLst>
                                    <p:set>
                                      <p:cBhvr>
                                        <p:cTn id="43" dur="1" fill="hold">
                                          <p:stCondLst>
                                            <p:cond delay="0"/>
                                          </p:stCondLst>
                                        </p:cTn>
                                        <p:tgtEl>
                                          <p:spTgt spid="9"/>
                                        </p:tgtEl>
                                        <p:attrNameLst>
                                          <p:attrName>style.visibility</p:attrName>
                                        </p:attrNameLst>
                                      </p:cBhvr>
                                      <p:to>
                                        <p:strVal val="visible"/>
                                      </p:to>
                                    </p:set>
                                    <p:animEffect transition="in" filter="wipe(down)">
                                      <p:cBhvr>
                                        <p:cTn id="44" dur="500"/>
                                        <p:tgtEl>
                                          <p:spTgt spid="9"/>
                                        </p:tgtEl>
                                      </p:cBhvr>
                                    </p:animEffect>
                                  </p:childTnLst>
                                </p:cTn>
                              </p:par>
                            </p:childTnLst>
                          </p:cTn>
                        </p:par>
                      </p:childTnLst>
                    </p:cTn>
                  </p:par>
                  <p:par>
                    <p:cTn id="45" fill="hold">
                      <p:stCondLst>
                        <p:cond delay="indefinite"/>
                      </p:stCondLst>
                      <p:childTnLst>
                        <p:par>
                          <p:cTn id="46" fill="hold">
                            <p:stCondLst>
                              <p:cond delay="0"/>
                            </p:stCondLst>
                            <p:childTnLst>
                              <p:par>
                                <p:cTn id="47" presetID="53" presetClass="entr" presetSubtype="16" fill="hold" grpId="0" nodeType="clickEffect">
                                  <p:stCondLst>
                                    <p:cond delay="0"/>
                                  </p:stCondLst>
                                  <p:childTnLst>
                                    <p:set>
                                      <p:cBhvr>
                                        <p:cTn id="48" dur="1" fill="hold">
                                          <p:stCondLst>
                                            <p:cond delay="0"/>
                                          </p:stCondLst>
                                        </p:cTn>
                                        <p:tgtEl>
                                          <p:spTgt spid="10"/>
                                        </p:tgtEl>
                                        <p:attrNameLst>
                                          <p:attrName>style.visibility</p:attrName>
                                        </p:attrNameLst>
                                      </p:cBhvr>
                                      <p:to>
                                        <p:strVal val="visible"/>
                                      </p:to>
                                    </p:set>
                                    <p:anim calcmode="lin" valueType="num">
                                      <p:cBhvr>
                                        <p:cTn id="49" dur="500" fill="hold"/>
                                        <p:tgtEl>
                                          <p:spTgt spid="10"/>
                                        </p:tgtEl>
                                        <p:attrNameLst>
                                          <p:attrName>ppt_w</p:attrName>
                                        </p:attrNameLst>
                                      </p:cBhvr>
                                      <p:tavLst>
                                        <p:tav tm="0">
                                          <p:val>
                                            <p:fltVal val="0"/>
                                          </p:val>
                                        </p:tav>
                                        <p:tav tm="100000">
                                          <p:val>
                                            <p:strVal val="#ppt_w"/>
                                          </p:val>
                                        </p:tav>
                                      </p:tavLst>
                                    </p:anim>
                                    <p:anim calcmode="lin" valueType="num">
                                      <p:cBhvr>
                                        <p:cTn id="50" dur="500" fill="hold"/>
                                        <p:tgtEl>
                                          <p:spTgt spid="10"/>
                                        </p:tgtEl>
                                        <p:attrNameLst>
                                          <p:attrName>ppt_h</p:attrName>
                                        </p:attrNameLst>
                                      </p:cBhvr>
                                      <p:tavLst>
                                        <p:tav tm="0">
                                          <p:val>
                                            <p:fltVal val="0"/>
                                          </p:val>
                                        </p:tav>
                                        <p:tav tm="100000">
                                          <p:val>
                                            <p:strVal val="#ppt_h"/>
                                          </p:val>
                                        </p:tav>
                                      </p:tavLst>
                                    </p:anim>
                                    <p:animEffect transition="in" filter="fade">
                                      <p:cBhvr>
                                        <p:cTn id="5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9" grpId="0"/>
      <p:bldP spid="10"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Free Powerpoint Template - Blue and Purple With Overlapped Effec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1999"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p:cNvSpPr txBox="1"/>
          <p:nvPr/>
        </p:nvSpPr>
        <p:spPr>
          <a:xfrm>
            <a:off x="6890845" y="1346510"/>
            <a:ext cx="4267200" cy="461665"/>
          </a:xfrm>
          <a:prstGeom prst="rect">
            <a:avLst/>
          </a:prstGeom>
        </p:spPr>
        <p:style>
          <a:lnRef idx="2">
            <a:schemeClr val="accent4"/>
          </a:lnRef>
          <a:fillRef idx="1">
            <a:schemeClr val="lt1"/>
          </a:fillRef>
          <a:effectRef idx="0">
            <a:schemeClr val="accent4"/>
          </a:effectRef>
          <a:fontRef idx="minor">
            <a:schemeClr val="dk1"/>
          </a:fontRef>
        </p:style>
        <p:txBody>
          <a:bodyPr wrap="square" rtlCol="0">
            <a:spAutoFit/>
          </a:bodyPr>
          <a:lstStyle/>
          <a:p>
            <a:pPr marL="457200" indent="-457200">
              <a:buFont typeface="Wingdings" panose="05000000000000000000" pitchFamily="2" charset="2"/>
              <a:buChar char="Ø"/>
            </a:pPr>
            <a:r>
              <a:rPr lang="en-US" sz="2400" b="1" dirty="0" err="1">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mj-lt"/>
                <a:cs typeface="Times New Roman" pitchFamily="18" charset="0"/>
              </a:rPr>
              <a:t>Tính</a:t>
            </a:r>
            <a:r>
              <a:rPr lang="en-US" sz="24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mj-lt"/>
                <a:cs typeface="Times New Roman" pitchFamily="18" charset="0"/>
              </a:rPr>
              <a:t> </a:t>
            </a:r>
            <a:r>
              <a:rPr lang="en-US" sz="2400" b="1" dirty="0" err="1">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mj-lt"/>
                <a:cs typeface="Times New Roman" pitchFamily="18" charset="0"/>
              </a:rPr>
              <a:t>phổ</a:t>
            </a:r>
            <a:r>
              <a:rPr lang="en-US" sz="24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mj-lt"/>
                <a:cs typeface="Times New Roman" pitchFamily="18" charset="0"/>
              </a:rPr>
              <a:t> </a:t>
            </a:r>
            <a:r>
              <a:rPr lang="en-US" sz="2400" b="1" dirty="0" err="1">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mj-lt"/>
                <a:cs typeface="Times New Roman" pitchFamily="18" charset="0"/>
              </a:rPr>
              <a:t>biến</a:t>
            </a:r>
            <a:r>
              <a:rPr lang="en-US" sz="24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mj-lt"/>
                <a:cs typeface="Times New Roman" pitchFamily="18" charset="0"/>
              </a:rPr>
              <a:t>:</a:t>
            </a:r>
            <a:r>
              <a:rPr lang="en-US" sz="24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itchFamily="18" charset="0"/>
                <a:cs typeface="Times New Roman" pitchFamily="18" charset="0"/>
              </a:rPr>
              <a:t>  </a:t>
            </a:r>
          </a:p>
        </p:txBody>
      </p:sp>
      <p:sp>
        <p:nvSpPr>
          <p:cNvPr id="4" name="TextBox 3"/>
          <p:cNvSpPr txBox="1"/>
          <p:nvPr/>
        </p:nvSpPr>
        <p:spPr>
          <a:xfrm>
            <a:off x="1752600" y="1756397"/>
            <a:ext cx="9677400" cy="830997"/>
          </a:xfrm>
          <a:prstGeom prst="rect">
            <a:avLst/>
          </a:prstGeom>
          <a:noFill/>
        </p:spPr>
        <p:txBody>
          <a:bodyPr wrap="square" rtlCol="0">
            <a:spAutoFit/>
          </a:bodyPr>
          <a:lstStyle/>
          <a:p>
            <a:pPr marL="285750" indent="-285750" algn="ctr">
              <a:buFont typeface="Wingdings" panose="05000000000000000000" pitchFamily="2" charset="2"/>
              <a:buChar char="§"/>
            </a:pPr>
            <a:r>
              <a:rPr lang="en-US" sz="2400" dirty="0" err="1">
                <a:solidFill>
                  <a:srgbClr val="996633"/>
                </a:solidFill>
              </a:rPr>
              <a:t>Bất</a:t>
            </a:r>
            <a:r>
              <a:rPr lang="en-US" sz="2400" dirty="0">
                <a:solidFill>
                  <a:srgbClr val="996633"/>
                </a:solidFill>
              </a:rPr>
              <a:t> </a:t>
            </a:r>
            <a:r>
              <a:rPr lang="en-US" sz="2400" dirty="0" err="1">
                <a:solidFill>
                  <a:srgbClr val="996633"/>
                </a:solidFill>
              </a:rPr>
              <a:t>cứ</a:t>
            </a:r>
            <a:r>
              <a:rPr lang="en-US" sz="2400" dirty="0">
                <a:solidFill>
                  <a:srgbClr val="996633"/>
                </a:solidFill>
              </a:rPr>
              <a:t> </a:t>
            </a:r>
            <a:r>
              <a:rPr lang="en-US" sz="2400" dirty="0" err="1">
                <a:solidFill>
                  <a:srgbClr val="996633"/>
                </a:solidFill>
              </a:rPr>
              <a:t>sự</a:t>
            </a:r>
            <a:r>
              <a:rPr lang="en-US" sz="2400" dirty="0">
                <a:solidFill>
                  <a:srgbClr val="996633"/>
                </a:solidFill>
              </a:rPr>
              <a:t> </a:t>
            </a:r>
            <a:r>
              <a:rPr lang="en-US" sz="2400" dirty="0" err="1">
                <a:solidFill>
                  <a:srgbClr val="996633"/>
                </a:solidFill>
              </a:rPr>
              <a:t>vật</a:t>
            </a:r>
            <a:r>
              <a:rPr lang="en-US" sz="2400" dirty="0">
                <a:solidFill>
                  <a:srgbClr val="996633"/>
                </a:solidFill>
              </a:rPr>
              <a:t> </a:t>
            </a:r>
            <a:r>
              <a:rPr lang="en-US" sz="2400" dirty="0" err="1">
                <a:solidFill>
                  <a:srgbClr val="996633"/>
                </a:solidFill>
              </a:rPr>
              <a:t>hiện</a:t>
            </a:r>
            <a:r>
              <a:rPr lang="en-US" sz="2400" dirty="0">
                <a:solidFill>
                  <a:srgbClr val="996633"/>
                </a:solidFill>
              </a:rPr>
              <a:t> </a:t>
            </a:r>
            <a:r>
              <a:rPr lang="en-US" sz="2400" dirty="0" err="1">
                <a:solidFill>
                  <a:srgbClr val="996633"/>
                </a:solidFill>
              </a:rPr>
              <a:t>tượng</a:t>
            </a:r>
            <a:r>
              <a:rPr lang="en-US" sz="2400" dirty="0">
                <a:solidFill>
                  <a:srgbClr val="996633"/>
                </a:solidFill>
              </a:rPr>
              <a:t> </a:t>
            </a:r>
            <a:r>
              <a:rPr lang="en-US" sz="2400" dirty="0" err="1">
                <a:solidFill>
                  <a:srgbClr val="996633"/>
                </a:solidFill>
              </a:rPr>
              <a:t>nào</a:t>
            </a:r>
            <a:r>
              <a:rPr lang="en-US" sz="2400" dirty="0">
                <a:solidFill>
                  <a:srgbClr val="996633"/>
                </a:solidFill>
              </a:rPr>
              <a:t> </a:t>
            </a:r>
            <a:r>
              <a:rPr lang="en-US" sz="2400" dirty="0" err="1">
                <a:solidFill>
                  <a:srgbClr val="996633"/>
                </a:solidFill>
              </a:rPr>
              <a:t>cũng</a:t>
            </a:r>
            <a:r>
              <a:rPr lang="en-US" sz="2400" dirty="0">
                <a:solidFill>
                  <a:srgbClr val="996633"/>
                </a:solidFill>
              </a:rPr>
              <a:t> </a:t>
            </a:r>
            <a:r>
              <a:rPr lang="en-US" sz="2400" dirty="0" err="1">
                <a:solidFill>
                  <a:srgbClr val="996633"/>
                </a:solidFill>
              </a:rPr>
              <a:t>đều</a:t>
            </a:r>
            <a:r>
              <a:rPr lang="en-US" sz="2400" dirty="0">
                <a:solidFill>
                  <a:srgbClr val="996633"/>
                </a:solidFill>
              </a:rPr>
              <a:t> </a:t>
            </a:r>
            <a:r>
              <a:rPr lang="en-US" sz="2400" dirty="0" err="1">
                <a:solidFill>
                  <a:srgbClr val="996633"/>
                </a:solidFill>
              </a:rPr>
              <a:t>có</a:t>
            </a:r>
            <a:r>
              <a:rPr lang="en-US" sz="2400" dirty="0">
                <a:solidFill>
                  <a:srgbClr val="996633"/>
                </a:solidFill>
              </a:rPr>
              <a:t> </a:t>
            </a:r>
            <a:r>
              <a:rPr lang="en-US" sz="2400" dirty="0" err="1">
                <a:solidFill>
                  <a:srgbClr val="996633"/>
                </a:solidFill>
              </a:rPr>
              <a:t>quan</a:t>
            </a:r>
            <a:r>
              <a:rPr lang="en-US" sz="2400" dirty="0">
                <a:solidFill>
                  <a:srgbClr val="996633"/>
                </a:solidFill>
              </a:rPr>
              <a:t> </a:t>
            </a:r>
            <a:r>
              <a:rPr lang="en-US" sz="2400" dirty="0" err="1">
                <a:solidFill>
                  <a:srgbClr val="996633"/>
                </a:solidFill>
              </a:rPr>
              <a:t>hệ</a:t>
            </a:r>
            <a:r>
              <a:rPr lang="en-US" sz="2400" dirty="0">
                <a:solidFill>
                  <a:srgbClr val="996633"/>
                </a:solidFill>
              </a:rPr>
              <a:t> </a:t>
            </a:r>
            <a:r>
              <a:rPr lang="en-US" sz="2400" dirty="0" err="1">
                <a:solidFill>
                  <a:srgbClr val="996633"/>
                </a:solidFill>
              </a:rPr>
              <a:t>với</a:t>
            </a:r>
            <a:r>
              <a:rPr lang="en-US" sz="2400" dirty="0">
                <a:solidFill>
                  <a:srgbClr val="996633"/>
                </a:solidFill>
              </a:rPr>
              <a:t> </a:t>
            </a:r>
            <a:r>
              <a:rPr lang="en-US" sz="2400" dirty="0" err="1">
                <a:solidFill>
                  <a:srgbClr val="996633"/>
                </a:solidFill>
              </a:rPr>
              <a:t>sự</a:t>
            </a:r>
            <a:r>
              <a:rPr lang="en-US" sz="2400" dirty="0">
                <a:solidFill>
                  <a:srgbClr val="996633"/>
                </a:solidFill>
              </a:rPr>
              <a:t> </a:t>
            </a:r>
            <a:r>
              <a:rPr lang="en-US" sz="2400" dirty="0" err="1">
                <a:solidFill>
                  <a:srgbClr val="996633"/>
                </a:solidFill>
              </a:rPr>
              <a:t>vật</a:t>
            </a:r>
            <a:r>
              <a:rPr lang="en-US" sz="2400" dirty="0">
                <a:solidFill>
                  <a:srgbClr val="996633"/>
                </a:solidFill>
              </a:rPr>
              <a:t> </a:t>
            </a:r>
            <a:r>
              <a:rPr lang="en-US" sz="2400" dirty="0" err="1">
                <a:solidFill>
                  <a:srgbClr val="996633"/>
                </a:solidFill>
              </a:rPr>
              <a:t>hiện</a:t>
            </a:r>
            <a:r>
              <a:rPr lang="en-US" sz="2400" dirty="0">
                <a:solidFill>
                  <a:srgbClr val="996633"/>
                </a:solidFill>
              </a:rPr>
              <a:t> </a:t>
            </a:r>
            <a:r>
              <a:rPr lang="en-US" sz="2400" dirty="0" err="1">
                <a:solidFill>
                  <a:srgbClr val="996633"/>
                </a:solidFill>
              </a:rPr>
              <a:t>tượng</a:t>
            </a:r>
            <a:r>
              <a:rPr lang="en-US" sz="2400" dirty="0">
                <a:solidFill>
                  <a:srgbClr val="996633"/>
                </a:solidFill>
              </a:rPr>
              <a:t> </a:t>
            </a:r>
            <a:r>
              <a:rPr lang="en-US" sz="2400" dirty="0" err="1">
                <a:solidFill>
                  <a:srgbClr val="996633"/>
                </a:solidFill>
              </a:rPr>
              <a:t>khác</a:t>
            </a:r>
            <a:endParaRPr lang="en-US" sz="2400" dirty="0">
              <a:solidFill>
                <a:srgbClr val="996633"/>
              </a:solidFill>
            </a:endParaRPr>
          </a:p>
        </p:txBody>
      </p:sp>
      <p:pic>
        <p:nvPicPr>
          <p:cNvPr id="7"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l="3502" t="5100" r="5584" b="3836"/>
          <a:stretch/>
        </p:blipFill>
        <p:spPr bwMode="auto">
          <a:xfrm>
            <a:off x="457200" y="2986009"/>
            <a:ext cx="6629400" cy="3143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p:nvSpPr>
        <p:spPr>
          <a:xfrm>
            <a:off x="1752600" y="2209800"/>
            <a:ext cx="6096000" cy="75518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p:cNvSpPr txBox="1"/>
          <p:nvPr/>
        </p:nvSpPr>
        <p:spPr>
          <a:xfrm>
            <a:off x="6896100" y="3059668"/>
            <a:ext cx="1165704" cy="369332"/>
          </a:xfrm>
          <a:prstGeom prst="rect">
            <a:avLst/>
          </a:prstGeom>
          <a:noFill/>
        </p:spPr>
        <p:txBody>
          <a:bodyPr wrap="none" rtlCol="0">
            <a:spAutoFit/>
          </a:bodyPr>
          <a:lstStyle/>
          <a:p>
            <a:pPr marL="285750" indent="-285750">
              <a:buFont typeface="Wingdings" pitchFamily="2" charset="2"/>
              <a:buChar char="v"/>
            </a:pPr>
            <a:r>
              <a:rPr lang="en-US" b="1" u="sng" dirty="0">
                <a:solidFill>
                  <a:srgbClr val="663300"/>
                </a:solidFill>
              </a:rPr>
              <a:t>VÍ DỤ:</a:t>
            </a:r>
          </a:p>
        </p:txBody>
      </p:sp>
      <p:sp>
        <p:nvSpPr>
          <p:cNvPr id="10" name="Rectangle 9"/>
          <p:cNvSpPr/>
          <p:nvPr/>
        </p:nvSpPr>
        <p:spPr>
          <a:xfrm>
            <a:off x="1752600" y="2503323"/>
            <a:ext cx="9982200" cy="461665"/>
          </a:xfrm>
          <a:prstGeom prst="rect">
            <a:avLst/>
          </a:prstGeom>
        </p:spPr>
        <p:txBody>
          <a:bodyPr wrap="square">
            <a:spAutoFit/>
          </a:bodyPr>
          <a:lstStyle/>
          <a:p>
            <a:pPr marL="342900" indent="-342900" algn="just">
              <a:buFont typeface="Wingdings" panose="05000000000000000000" pitchFamily="2" charset="2"/>
              <a:buChar char="§"/>
              <a:defRPr/>
            </a:pPr>
            <a:r>
              <a:rPr lang="en-US" sz="2400" dirty="0" err="1">
                <a:solidFill>
                  <a:srgbClr val="3333CC"/>
                </a:solidFill>
              </a:rPr>
              <a:t>Mối</a:t>
            </a:r>
            <a:r>
              <a:rPr lang="en-US" sz="2400" dirty="0">
                <a:solidFill>
                  <a:srgbClr val="3333CC"/>
                </a:solidFill>
              </a:rPr>
              <a:t> </a:t>
            </a:r>
            <a:r>
              <a:rPr lang="en-US" sz="2400" dirty="0" err="1">
                <a:solidFill>
                  <a:srgbClr val="3333CC"/>
                </a:solidFill>
              </a:rPr>
              <a:t>liên</a:t>
            </a:r>
            <a:r>
              <a:rPr lang="en-US" sz="2400" dirty="0">
                <a:solidFill>
                  <a:srgbClr val="3333CC"/>
                </a:solidFill>
              </a:rPr>
              <a:t> </a:t>
            </a:r>
            <a:r>
              <a:rPr lang="en-US" sz="2400" dirty="0" err="1">
                <a:solidFill>
                  <a:srgbClr val="3333CC"/>
                </a:solidFill>
              </a:rPr>
              <a:t>hệ</a:t>
            </a:r>
            <a:r>
              <a:rPr lang="en-US" sz="2400" dirty="0">
                <a:solidFill>
                  <a:srgbClr val="3333CC"/>
                </a:solidFill>
              </a:rPr>
              <a:t> </a:t>
            </a:r>
            <a:r>
              <a:rPr lang="en-US" sz="2400" dirty="0" err="1">
                <a:solidFill>
                  <a:srgbClr val="3333CC"/>
                </a:solidFill>
              </a:rPr>
              <a:t>tồn</a:t>
            </a:r>
            <a:r>
              <a:rPr lang="en-US" sz="2400" dirty="0">
                <a:solidFill>
                  <a:srgbClr val="3333CC"/>
                </a:solidFill>
              </a:rPr>
              <a:t> </a:t>
            </a:r>
            <a:r>
              <a:rPr lang="en-US" sz="2400" dirty="0" err="1">
                <a:solidFill>
                  <a:srgbClr val="3333CC"/>
                </a:solidFill>
              </a:rPr>
              <a:t>tại</a:t>
            </a:r>
            <a:r>
              <a:rPr lang="en-US" sz="2400" dirty="0">
                <a:solidFill>
                  <a:srgbClr val="3333CC"/>
                </a:solidFill>
              </a:rPr>
              <a:t> </a:t>
            </a:r>
            <a:r>
              <a:rPr lang="en-US" sz="2400" dirty="0" err="1">
                <a:solidFill>
                  <a:srgbClr val="3333CC"/>
                </a:solidFill>
              </a:rPr>
              <a:t>trong</a:t>
            </a:r>
            <a:r>
              <a:rPr lang="en-US" sz="2400" dirty="0">
                <a:solidFill>
                  <a:srgbClr val="3333CC"/>
                </a:solidFill>
              </a:rPr>
              <a:t> </a:t>
            </a:r>
            <a:r>
              <a:rPr lang="en-US" sz="2400" dirty="0" err="1">
                <a:solidFill>
                  <a:srgbClr val="3333CC"/>
                </a:solidFill>
              </a:rPr>
              <a:t>tất</a:t>
            </a:r>
            <a:r>
              <a:rPr lang="en-US" sz="2400" dirty="0">
                <a:solidFill>
                  <a:srgbClr val="3333CC"/>
                </a:solidFill>
              </a:rPr>
              <a:t> </a:t>
            </a:r>
            <a:r>
              <a:rPr lang="en-US" sz="2400" dirty="0" err="1">
                <a:solidFill>
                  <a:srgbClr val="3333CC"/>
                </a:solidFill>
              </a:rPr>
              <a:t>cả</a:t>
            </a:r>
            <a:r>
              <a:rPr lang="en-US" sz="2400" dirty="0">
                <a:solidFill>
                  <a:srgbClr val="3333CC"/>
                </a:solidFill>
              </a:rPr>
              <a:t> </a:t>
            </a:r>
            <a:r>
              <a:rPr lang="en-US" sz="2400" dirty="0" err="1">
                <a:solidFill>
                  <a:srgbClr val="3333CC"/>
                </a:solidFill>
              </a:rPr>
              <a:t>các</a:t>
            </a:r>
            <a:r>
              <a:rPr lang="en-US" sz="2400" dirty="0">
                <a:solidFill>
                  <a:srgbClr val="3333CC"/>
                </a:solidFill>
              </a:rPr>
              <a:t> </a:t>
            </a:r>
            <a:r>
              <a:rPr lang="en-US" sz="2400" dirty="0" err="1">
                <a:solidFill>
                  <a:srgbClr val="3333CC"/>
                </a:solidFill>
              </a:rPr>
              <a:t>lĩnh</a:t>
            </a:r>
            <a:r>
              <a:rPr lang="en-US" sz="2400" dirty="0">
                <a:solidFill>
                  <a:srgbClr val="3333CC"/>
                </a:solidFill>
              </a:rPr>
              <a:t> </a:t>
            </a:r>
            <a:r>
              <a:rPr lang="en-US" sz="2400" dirty="0" err="1">
                <a:solidFill>
                  <a:srgbClr val="3333CC"/>
                </a:solidFill>
              </a:rPr>
              <a:t>vực</a:t>
            </a:r>
            <a:r>
              <a:rPr lang="en-US" sz="2400" dirty="0">
                <a:solidFill>
                  <a:srgbClr val="3333CC"/>
                </a:solidFill>
              </a:rPr>
              <a:t>: </a:t>
            </a:r>
            <a:r>
              <a:rPr lang="en-US" sz="2400" dirty="0" err="1">
                <a:solidFill>
                  <a:srgbClr val="3333CC"/>
                </a:solidFill>
              </a:rPr>
              <a:t>tự</a:t>
            </a:r>
            <a:r>
              <a:rPr lang="en-US" sz="2400" dirty="0">
                <a:solidFill>
                  <a:srgbClr val="3333CC"/>
                </a:solidFill>
              </a:rPr>
              <a:t> </a:t>
            </a:r>
            <a:r>
              <a:rPr lang="en-US" sz="2400" dirty="0" err="1">
                <a:solidFill>
                  <a:srgbClr val="3333CC"/>
                </a:solidFill>
              </a:rPr>
              <a:t>nhiên</a:t>
            </a:r>
            <a:r>
              <a:rPr lang="en-US" sz="2400" dirty="0">
                <a:solidFill>
                  <a:srgbClr val="3333CC"/>
                </a:solidFill>
              </a:rPr>
              <a:t>, </a:t>
            </a:r>
            <a:r>
              <a:rPr lang="en-US" sz="2400" dirty="0" err="1">
                <a:solidFill>
                  <a:srgbClr val="3333CC"/>
                </a:solidFill>
              </a:rPr>
              <a:t>xã</a:t>
            </a:r>
            <a:r>
              <a:rPr lang="en-US" sz="2400" dirty="0">
                <a:solidFill>
                  <a:srgbClr val="3333CC"/>
                </a:solidFill>
              </a:rPr>
              <a:t> </a:t>
            </a:r>
            <a:r>
              <a:rPr lang="en-US" sz="2400" dirty="0" err="1">
                <a:solidFill>
                  <a:srgbClr val="3333CC"/>
                </a:solidFill>
              </a:rPr>
              <a:t>hội</a:t>
            </a:r>
            <a:r>
              <a:rPr lang="en-US" sz="2400" dirty="0">
                <a:solidFill>
                  <a:srgbClr val="3333CC"/>
                </a:solidFill>
              </a:rPr>
              <a:t> </a:t>
            </a:r>
            <a:r>
              <a:rPr lang="en-US" sz="2400" dirty="0" err="1">
                <a:solidFill>
                  <a:srgbClr val="3333CC"/>
                </a:solidFill>
              </a:rPr>
              <a:t>và</a:t>
            </a:r>
            <a:r>
              <a:rPr lang="en-US" sz="2400" dirty="0">
                <a:solidFill>
                  <a:srgbClr val="3333CC"/>
                </a:solidFill>
              </a:rPr>
              <a:t> </a:t>
            </a:r>
            <a:r>
              <a:rPr lang="en-US" sz="2400" dirty="0" err="1">
                <a:solidFill>
                  <a:srgbClr val="3333CC"/>
                </a:solidFill>
              </a:rPr>
              <a:t>tư</a:t>
            </a:r>
            <a:r>
              <a:rPr lang="en-US" sz="2400" dirty="0">
                <a:solidFill>
                  <a:srgbClr val="3333CC"/>
                </a:solidFill>
              </a:rPr>
              <a:t> </a:t>
            </a:r>
            <a:r>
              <a:rPr lang="en-US" sz="2400" dirty="0" err="1">
                <a:solidFill>
                  <a:srgbClr val="3333CC"/>
                </a:solidFill>
              </a:rPr>
              <a:t>duy</a:t>
            </a:r>
            <a:endParaRPr lang="en-US" sz="2400" dirty="0">
              <a:solidFill>
                <a:srgbClr val="3333CC"/>
              </a:solidFill>
            </a:endParaRPr>
          </a:p>
        </p:txBody>
      </p:sp>
      <p:sp>
        <p:nvSpPr>
          <p:cNvPr id="11" name="Rectangle 10"/>
          <p:cNvSpPr>
            <a:spLocks noChangeArrowheads="1"/>
          </p:cNvSpPr>
          <p:nvPr/>
        </p:nvSpPr>
        <p:spPr bwMode="auto">
          <a:xfrm>
            <a:off x="0" y="1284955"/>
            <a:ext cx="74898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sz="2800" b="1" dirty="0" err="1">
                <a:solidFill>
                  <a:srgbClr val="000000"/>
                </a:solidFill>
                <a:latin typeface="Arial" panose="020B0604020202020204" pitchFamily="34" charset="0"/>
              </a:rPr>
              <a:t>Tính</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chất</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của</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các</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mối</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liên</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hệ</a:t>
            </a:r>
            <a:endParaRPr lang="en-US" altLang="en-US" sz="2800" b="1" dirty="0">
              <a:solidFill>
                <a:srgbClr val="000000"/>
              </a:solidFill>
              <a:latin typeface="Arial" panose="020B0604020202020204" pitchFamily="34" charset="0"/>
            </a:endParaRPr>
          </a:p>
        </p:txBody>
      </p:sp>
      <p:pic>
        <p:nvPicPr>
          <p:cNvPr id="1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383607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4">
                                            <p:txEl>
                                              <p:pRg st="0" end="0"/>
                                            </p:txEl>
                                          </p:spTgt>
                                        </p:tgtEl>
                                        <p:attrNameLst>
                                          <p:attrName>style.visibility</p:attrName>
                                        </p:attrNameLst>
                                      </p:cBhvr>
                                      <p:to>
                                        <p:strVal val="visible"/>
                                      </p:to>
                                    </p:set>
                                    <p:animEffect transition="in" filter="wipe(down)">
                                      <p:cBhvr>
                                        <p:cTn id="13" dur="500"/>
                                        <p:tgtEl>
                                          <p:spTgt spid="4">
                                            <p:txEl>
                                              <p:pRg st="0" end="0"/>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1000"/>
                                        <p:tgtEl>
                                          <p:spTgt spid="10"/>
                                        </p:tgtEl>
                                      </p:cBhvr>
                                    </p:animEffect>
                                    <p:anim calcmode="lin" valueType="num">
                                      <p:cBhvr>
                                        <p:cTn id="29" dur="1000" fill="hold"/>
                                        <p:tgtEl>
                                          <p:spTgt spid="10"/>
                                        </p:tgtEl>
                                        <p:attrNameLst>
                                          <p:attrName>ppt_x</p:attrName>
                                        </p:attrNameLst>
                                      </p:cBhvr>
                                      <p:tavLst>
                                        <p:tav tm="0">
                                          <p:val>
                                            <p:strVal val="#ppt_x"/>
                                          </p:val>
                                        </p:tav>
                                        <p:tav tm="100000">
                                          <p:val>
                                            <p:strVal val="#ppt_x"/>
                                          </p:val>
                                        </p:tav>
                                      </p:tavLst>
                                    </p:anim>
                                    <p:anim calcmode="lin" valueType="num">
                                      <p:cBhvr>
                                        <p:cTn id="30"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grpId="0" nodeType="click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p:cTn id="35" dur="500" fill="hold"/>
                                        <p:tgtEl>
                                          <p:spTgt spid="11"/>
                                        </p:tgtEl>
                                        <p:attrNameLst>
                                          <p:attrName>ppt_w</p:attrName>
                                        </p:attrNameLst>
                                      </p:cBhvr>
                                      <p:tavLst>
                                        <p:tav tm="0">
                                          <p:val>
                                            <p:fltVal val="0"/>
                                          </p:val>
                                        </p:tav>
                                        <p:tav tm="100000">
                                          <p:val>
                                            <p:strVal val="#ppt_w"/>
                                          </p:val>
                                        </p:tav>
                                      </p:tavLst>
                                    </p:anim>
                                    <p:anim calcmode="lin" valueType="num">
                                      <p:cBhvr>
                                        <p:cTn id="36" dur="500" fill="hold"/>
                                        <p:tgtEl>
                                          <p:spTgt spid="11"/>
                                        </p:tgtEl>
                                        <p:attrNameLst>
                                          <p:attrName>ppt_h</p:attrName>
                                        </p:attrNameLst>
                                      </p:cBhvr>
                                      <p:tavLst>
                                        <p:tav tm="0">
                                          <p:val>
                                            <p:fltVal val="0"/>
                                          </p:val>
                                        </p:tav>
                                        <p:tav tm="100000">
                                          <p:val>
                                            <p:strVal val="#ppt_h"/>
                                          </p:val>
                                        </p:tav>
                                      </p:tavLst>
                                    </p:anim>
                                    <p:animEffect transition="in" filter="fade">
                                      <p:cBhvr>
                                        <p:cTn id="3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descr="Download premium vector of Rectangle gold frame on colorful Memphis pattern  background vector about frame, abstract background, template, abstract, and  backgrou… | Vector background pattern, Background patterns, Certificate  backgroun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0081" y="1294296"/>
            <a:ext cx="10964237" cy="5300025"/>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5181600" y="2357747"/>
            <a:ext cx="1447800" cy="461665"/>
          </a:xfrm>
          <a:prstGeom prst="rect">
            <a:avLst/>
          </a:prstGeom>
        </p:spPr>
        <p:txBody>
          <a:bodyPr wrap="square">
            <a:spAutoFit/>
          </a:bodyPr>
          <a:lstStyle/>
          <a:p>
            <a:pPr algn="just">
              <a:defRPr/>
            </a:pPr>
            <a:r>
              <a:rPr lang="en-US" sz="2400" b="1" u="sng" dirty="0" err="1">
                <a:solidFill>
                  <a:srgbClr val="FF0000"/>
                </a:solidFill>
              </a:rPr>
              <a:t>Ví</a:t>
            </a:r>
            <a:r>
              <a:rPr lang="en-US" sz="2400" b="1" u="sng" dirty="0">
                <a:solidFill>
                  <a:srgbClr val="FF0000"/>
                </a:solidFill>
              </a:rPr>
              <a:t> </a:t>
            </a:r>
            <a:r>
              <a:rPr lang="en-US" sz="2400" b="1" u="sng" dirty="0" err="1">
                <a:solidFill>
                  <a:srgbClr val="FF0000"/>
                </a:solidFill>
              </a:rPr>
              <a:t>dụ</a:t>
            </a:r>
            <a:r>
              <a:rPr lang="en-US" sz="2400" b="1" dirty="0">
                <a:solidFill>
                  <a:srgbClr val="FF0000"/>
                </a:solidFill>
              </a:rPr>
              <a:t>:</a:t>
            </a:r>
            <a:r>
              <a:rPr lang="en-US" sz="2400" b="1" u="sng" dirty="0">
                <a:solidFill>
                  <a:srgbClr val="FF0000"/>
                </a:solidFill>
              </a:rPr>
              <a:t> </a:t>
            </a:r>
          </a:p>
        </p:txBody>
      </p:sp>
      <p:sp>
        <p:nvSpPr>
          <p:cNvPr id="4" name="Rectangle 3"/>
          <p:cNvSpPr>
            <a:spLocks noChangeArrowheads="1"/>
          </p:cNvSpPr>
          <p:nvPr/>
        </p:nvSpPr>
        <p:spPr bwMode="auto">
          <a:xfrm>
            <a:off x="2743200" y="3324295"/>
            <a:ext cx="72390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400" b="1" dirty="0" err="1">
                <a:solidFill>
                  <a:srgbClr val="C00000"/>
                </a:solidFill>
                <a:latin typeface="Arial" panose="020B0604020202020204" pitchFamily="34" charset="0"/>
              </a:rPr>
              <a:t>Trong</a:t>
            </a:r>
            <a:r>
              <a:rPr lang="en-US" altLang="en-US" sz="2400" b="1" dirty="0">
                <a:solidFill>
                  <a:srgbClr val="C00000"/>
                </a:solidFill>
                <a:latin typeface="Arial" panose="020B0604020202020204" pitchFamily="34" charset="0"/>
              </a:rPr>
              <a:t> </a:t>
            </a:r>
            <a:r>
              <a:rPr lang="en-US" altLang="en-US" sz="2400" b="1" dirty="0" err="1">
                <a:solidFill>
                  <a:srgbClr val="C00000"/>
                </a:solidFill>
                <a:latin typeface="Arial" panose="020B0604020202020204" pitchFamily="34" charset="0"/>
              </a:rPr>
              <a:t>xã</a:t>
            </a:r>
            <a:r>
              <a:rPr lang="en-US" altLang="en-US" sz="2400" b="1" dirty="0">
                <a:solidFill>
                  <a:srgbClr val="C00000"/>
                </a:solidFill>
                <a:latin typeface="Arial" panose="020B0604020202020204" pitchFamily="34" charset="0"/>
              </a:rPr>
              <a:t> </a:t>
            </a:r>
            <a:r>
              <a:rPr lang="en-US" altLang="en-US" sz="2400" b="1" dirty="0" err="1">
                <a:solidFill>
                  <a:srgbClr val="C00000"/>
                </a:solidFill>
                <a:latin typeface="Arial" panose="020B0604020202020204" pitchFamily="34" charset="0"/>
              </a:rPr>
              <a:t>hội</a:t>
            </a:r>
            <a:r>
              <a:rPr lang="en-US" altLang="en-US" sz="2400" b="1" dirty="0">
                <a:solidFill>
                  <a:srgbClr val="C00000"/>
                </a:solidFill>
                <a:latin typeface="Arial" panose="020B0604020202020204" pitchFamily="34" charset="0"/>
              </a:rPr>
              <a:t>: </a:t>
            </a:r>
            <a:r>
              <a:rPr lang="en-US" altLang="en-US" sz="2400" dirty="0" err="1">
                <a:solidFill>
                  <a:srgbClr val="3333FF"/>
                </a:solidFill>
                <a:latin typeface="Arial" panose="020B0604020202020204" pitchFamily="34" charset="0"/>
              </a:rPr>
              <a:t>Mối</a:t>
            </a:r>
            <a:r>
              <a:rPr lang="en-US" altLang="en-US" sz="2400" dirty="0">
                <a:solidFill>
                  <a:srgbClr val="3333FF"/>
                </a:solidFill>
                <a:latin typeface="Arial" panose="020B0604020202020204" pitchFamily="34" charset="0"/>
              </a:rPr>
              <a:t> </a:t>
            </a:r>
            <a:r>
              <a:rPr lang="en-US" altLang="en-US" sz="2400" dirty="0" err="1">
                <a:solidFill>
                  <a:srgbClr val="3333FF"/>
                </a:solidFill>
                <a:latin typeface="Arial" panose="020B0604020202020204" pitchFamily="34" charset="0"/>
              </a:rPr>
              <a:t>liên</a:t>
            </a:r>
            <a:r>
              <a:rPr lang="en-US" altLang="en-US" sz="2400" dirty="0">
                <a:solidFill>
                  <a:srgbClr val="3333FF"/>
                </a:solidFill>
                <a:latin typeface="Arial" panose="020B0604020202020204" pitchFamily="34" charset="0"/>
              </a:rPr>
              <a:t> </a:t>
            </a:r>
            <a:r>
              <a:rPr lang="en-US" altLang="en-US" sz="2400" dirty="0" err="1">
                <a:solidFill>
                  <a:srgbClr val="3333FF"/>
                </a:solidFill>
                <a:latin typeface="Arial" panose="020B0604020202020204" pitchFamily="34" charset="0"/>
              </a:rPr>
              <a:t>hê</a:t>
            </a:r>
            <a:r>
              <a:rPr lang="en-US" altLang="en-US" sz="2400" dirty="0">
                <a:solidFill>
                  <a:srgbClr val="3333FF"/>
                </a:solidFill>
                <a:latin typeface="Arial" panose="020B0604020202020204" pitchFamily="34" charset="0"/>
              </a:rPr>
              <a:t>̣ </a:t>
            </a:r>
            <a:r>
              <a:rPr lang="en-US" altLang="en-US" sz="2400" dirty="0" err="1">
                <a:solidFill>
                  <a:srgbClr val="3333FF"/>
                </a:solidFill>
                <a:latin typeface="Arial" panose="020B0604020202020204" pitchFamily="34" charset="0"/>
              </a:rPr>
              <a:t>giữa</a:t>
            </a:r>
            <a:r>
              <a:rPr lang="en-US" altLang="en-US" sz="2400" dirty="0">
                <a:solidFill>
                  <a:srgbClr val="3333FF"/>
                </a:solidFill>
                <a:latin typeface="Arial" panose="020B0604020202020204" pitchFamily="34" charset="0"/>
              </a:rPr>
              <a:t> </a:t>
            </a:r>
            <a:r>
              <a:rPr lang="en-US" altLang="en-US" sz="2400" dirty="0" err="1">
                <a:solidFill>
                  <a:srgbClr val="3333FF"/>
                </a:solidFill>
                <a:latin typeface="Arial" panose="020B0604020202020204" pitchFamily="34" charset="0"/>
              </a:rPr>
              <a:t>các</a:t>
            </a:r>
            <a:r>
              <a:rPr lang="en-US" altLang="en-US" sz="2400" dirty="0">
                <a:solidFill>
                  <a:srgbClr val="3333FF"/>
                </a:solidFill>
                <a:latin typeface="Arial" panose="020B0604020202020204" pitchFamily="34" charset="0"/>
              </a:rPr>
              <a:t> </a:t>
            </a:r>
            <a:r>
              <a:rPr lang="en-US" altLang="en-US" sz="2400" dirty="0" err="1">
                <a:solidFill>
                  <a:srgbClr val="3333FF"/>
                </a:solidFill>
                <a:latin typeface="Arial" panose="020B0604020202020204" pitchFamily="34" charset="0"/>
              </a:rPr>
              <a:t>hình</a:t>
            </a:r>
            <a:r>
              <a:rPr lang="en-US" altLang="en-US" sz="2400" dirty="0">
                <a:solidFill>
                  <a:srgbClr val="3333FF"/>
                </a:solidFill>
                <a:latin typeface="Arial" panose="020B0604020202020204" pitchFamily="34" charset="0"/>
              </a:rPr>
              <a:t> </a:t>
            </a:r>
            <a:r>
              <a:rPr lang="en-US" altLang="en-US" sz="2400" dirty="0" err="1">
                <a:solidFill>
                  <a:srgbClr val="3333FF"/>
                </a:solidFill>
                <a:latin typeface="Arial" panose="020B0604020202020204" pitchFamily="34" charset="0"/>
              </a:rPr>
              <a:t>thái</a:t>
            </a:r>
            <a:r>
              <a:rPr lang="en-US" altLang="en-US" sz="2400" dirty="0">
                <a:solidFill>
                  <a:srgbClr val="3333FF"/>
                </a:solidFill>
                <a:latin typeface="Arial" panose="020B0604020202020204" pitchFamily="34" charset="0"/>
              </a:rPr>
              <a:t> </a:t>
            </a:r>
            <a:r>
              <a:rPr lang="en-US" altLang="en-US" sz="2400" dirty="0" err="1">
                <a:solidFill>
                  <a:srgbClr val="3333FF"/>
                </a:solidFill>
                <a:latin typeface="Arial" panose="020B0604020202020204" pitchFamily="34" charset="0"/>
              </a:rPr>
              <a:t>kinh</a:t>
            </a:r>
            <a:r>
              <a:rPr lang="en-US" altLang="en-US" sz="2400" dirty="0">
                <a:solidFill>
                  <a:srgbClr val="3333FF"/>
                </a:solidFill>
                <a:latin typeface="Arial" panose="020B0604020202020204" pitchFamily="34" charset="0"/>
              </a:rPr>
              <a:t> </a:t>
            </a:r>
            <a:r>
              <a:rPr lang="en-US" altLang="en-US" sz="2400" dirty="0" err="1">
                <a:solidFill>
                  <a:srgbClr val="3333FF"/>
                </a:solidFill>
                <a:latin typeface="Arial" panose="020B0604020202020204" pitchFamily="34" charset="0"/>
              </a:rPr>
              <a:t>tế</a:t>
            </a:r>
            <a:r>
              <a:rPr lang="en-US" altLang="en-US" sz="2400" dirty="0">
                <a:solidFill>
                  <a:srgbClr val="3333FF"/>
                </a:solidFill>
                <a:latin typeface="Arial" panose="020B0604020202020204" pitchFamily="34" charset="0"/>
              </a:rPr>
              <a:t> </a:t>
            </a:r>
            <a:r>
              <a:rPr lang="en-US" altLang="en-US" sz="2400" dirty="0" err="1">
                <a:solidFill>
                  <a:srgbClr val="3333FF"/>
                </a:solidFill>
                <a:latin typeface="Arial" panose="020B0604020202020204" pitchFamily="34" charset="0"/>
              </a:rPr>
              <a:t>xã</a:t>
            </a:r>
            <a:r>
              <a:rPr lang="en-US" altLang="en-US" sz="2400" dirty="0">
                <a:solidFill>
                  <a:srgbClr val="3333FF"/>
                </a:solidFill>
                <a:latin typeface="Arial" panose="020B0604020202020204" pitchFamily="34" charset="0"/>
              </a:rPr>
              <a:t> </a:t>
            </a:r>
            <a:r>
              <a:rPr lang="en-US" altLang="en-US" sz="2400" dirty="0" err="1">
                <a:solidFill>
                  <a:srgbClr val="3333FF"/>
                </a:solidFill>
                <a:latin typeface="Arial" panose="020B0604020202020204" pitchFamily="34" charset="0"/>
              </a:rPr>
              <a:t>hội</a:t>
            </a:r>
            <a:r>
              <a:rPr lang="en-US" altLang="en-US" sz="2400" dirty="0">
                <a:solidFill>
                  <a:srgbClr val="3333FF"/>
                </a:solidFill>
                <a:latin typeface="Arial" panose="020B0604020202020204" pitchFamily="34" charset="0"/>
              </a:rPr>
              <a:t>: CXNT – CHNL – PK – TBCN - CSCN</a:t>
            </a:r>
          </a:p>
        </p:txBody>
      </p:sp>
      <p:sp>
        <p:nvSpPr>
          <p:cNvPr id="5" name="Rectangle 4"/>
          <p:cNvSpPr>
            <a:spLocks noChangeArrowheads="1"/>
          </p:cNvSpPr>
          <p:nvPr/>
        </p:nvSpPr>
        <p:spPr bwMode="auto">
          <a:xfrm>
            <a:off x="2743200" y="4155292"/>
            <a:ext cx="72390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eaLnBrk="1" hangingPunct="1">
              <a:spcBef>
                <a:spcPct val="0"/>
              </a:spcBef>
              <a:buFont typeface="Courier New" panose="02070309020205020404" pitchFamily="49" charset="0"/>
              <a:buChar char="o"/>
            </a:pPr>
            <a:r>
              <a:rPr lang="en-US" altLang="en-US" sz="2400" b="1" dirty="0" err="1">
                <a:solidFill>
                  <a:srgbClr val="C00000"/>
                </a:solidFill>
                <a:latin typeface="Arial" panose="020B0604020202020204" pitchFamily="34" charset="0"/>
              </a:rPr>
              <a:t>Trong</a:t>
            </a:r>
            <a:r>
              <a:rPr lang="en-US" altLang="en-US" sz="2400" b="1" dirty="0">
                <a:solidFill>
                  <a:srgbClr val="C00000"/>
                </a:solidFill>
                <a:latin typeface="Arial" panose="020B0604020202020204" pitchFamily="34" charset="0"/>
              </a:rPr>
              <a:t> </a:t>
            </a:r>
            <a:r>
              <a:rPr lang="en-US" altLang="en-US" sz="2400" b="1" dirty="0" err="1">
                <a:solidFill>
                  <a:srgbClr val="C00000"/>
                </a:solidFill>
                <a:latin typeface="Arial" panose="020B0604020202020204" pitchFamily="34" charset="0"/>
              </a:rPr>
              <a:t>tư</a:t>
            </a:r>
            <a:r>
              <a:rPr lang="en-US" altLang="en-US" sz="2400" b="1" dirty="0">
                <a:solidFill>
                  <a:srgbClr val="C00000"/>
                </a:solidFill>
                <a:latin typeface="Arial" panose="020B0604020202020204" pitchFamily="34" charset="0"/>
              </a:rPr>
              <a:t> </a:t>
            </a:r>
            <a:r>
              <a:rPr lang="en-US" altLang="en-US" sz="2400" b="1" dirty="0" err="1">
                <a:solidFill>
                  <a:srgbClr val="C00000"/>
                </a:solidFill>
                <a:latin typeface="Arial" panose="020B0604020202020204" pitchFamily="34" charset="0"/>
              </a:rPr>
              <a:t>duy</a:t>
            </a:r>
            <a:r>
              <a:rPr lang="en-US" altLang="en-US" sz="2400" b="1" dirty="0">
                <a:solidFill>
                  <a:srgbClr val="C00000"/>
                </a:solidFill>
                <a:latin typeface="Arial" panose="020B0604020202020204" pitchFamily="34" charset="0"/>
              </a:rPr>
              <a:t>: </a:t>
            </a:r>
            <a:r>
              <a:rPr lang="en-US" altLang="en-US" sz="2400" dirty="0" err="1">
                <a:solidFill>
                  <a:srgbClr val="006600"/>
                </a:solidFill>
                <a:latin typeface="Arial" panose="020B0604020202020204" pitchFamily="34" charset="0"/>
              </a:rPr>
              <a:t>Trình</a:t>
            </a:r>
            <a:r>
              <a:rPr lang="en-US" altLang="en-US" sz="2400" dirty="0">
                <a:solidFill>
                  <a:srgbClr val="006600"/>
                </a:solidFill>
                <a:latin typeface="Arial" panose="020B0604020202020204" pitchFamily="34" charset="0"/>
              </a:rPr>
              <a:t> </a:t>
            </a:r>
            <a:r>
              <a:rPr lang="en-US" altLang="en-US" sz="2400" dirty="0" err="1">
                <a:solidFill>
                  <a:srgbClr val="006600"/>
                </a:solidFill>
                <a:latin typeface="Arial" panose="020B0604020202020204" pitchFamily="34" charset="0"/>
              </a:rPr>
              <a:t>đô</a:t>
            </a:r>
            <a:r>
              <a:rPr lang="en-US" altLang="en-US" sz="2400" dirty="0">
                <a:solidFill>
                  <a:srgbClr val="006600"/>
                </a:solidFill>
                <a:latin typeface="Arial" panose="020B0604020202020204" pitchFamily="34" charset="0"/>
              </a:rPr>
              <a:t>̣ </a:t>
            </a:r>
            <a:r>
              <a:rPr lang="en-US" altLang="en-US" sz="2400" dirty="0" err="1">
                <a:solidFill>
                  <a:srgbClr val="006600"/>
                </a:solidFill>
                <a:latin typeface="Arial" panose="020B0604020202020204" pitchFamily="34" charset="0"/>
              </a:rPr>
              <a:t>lớp</a:t>
            </a:r>
            <a:r>
              <a:rPr lang="en-US" altLang="en-US" sz="2400" dirty="0">
                <a:solidFill>
                  <a:srgbClr val="006600"/>
                </a:solidFill>
                <a:latin typeface="Arial" panose="020B0604020202020204" pitchFamily="34" charset="0"/>
              </a:rPr>
              <a:t> 1 – 2 - 3 - 4 - 5 ...)</a:t>
            </a:r>
            <a:br>
              <a:rPr lang="en-US" altLang="en-US" sz="2400" dirty="0">
                <a:solidFill>
                  <a:srgbClr val="006600"/>
                </a:solidFill>
                <a:latin typeface="Arial" panose="020B0604020202020204" pitchFamily="34" charset="0"/>
              </a:rPr>
            </a:br>
            <a:endParaRPr lang="en-US" altLang="en-US" sz="2400" dirty="0">
              <a:solidFill>
                <a:srgbClr val="006600"/>
              </a:solidFill>
              <a:latin typeface="Arial" panose="020B0604020202020204" pitchFamily="34" charset="0"/>
            </a:endParaRPr>
          </a:p>
        </p:txBody>
      </p:sp>
      <p:sp>
        <p:nvSpPr>
          <p:cNvPr id="6" name="Rectangle 5"/>
          <p:cNvSpPr>
            <a:spLocks noChangeArrowheads="1"/>
          </p:cNvSpPr>
          <p:nvPr/>
        </p:nvSpPr>
        <p:spPr bwMode="auto">
          <a:xfrm>
            <a:off x="2779986" y="2819412"/>
            <a:ext cx="7391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400" b="1" dirty="0" err="1">
                <a:solidFill>
                  <a:srgbClr val="C00000"/>
                </a:solidFill>
                <a:latin typeface="Arial" panose="020B0604020202020204" pitchFamily="34" charset="0"/>
              </a:rPr>
              <a:t>Trong</a:t>
            </a:r>
            <a:r>
              <a:rPr lang="en-US" altLang="en-US" sz="2400" b="1" dirty="0">
                <a:solidFill>
                  <a:srgbClr val="C00000"/>
                </a:solidFill>
                <a:latin typeface="Arial" panose="020B0604020202020204" pitchFamily="34" charset="0"/>
              </a:rPr>
              <a:t> </a:t>
            </a:r>
            <a:r>
              <a:rPr lang="en-US" altLang="en-US" sz="2400" b="1" dirty="0" err="1">
                <a:solidFill>
                  <a:srgbClr val="C00000"/>
                </a:solidFill>
                <a:latin typeface="Arial" panose="020B0604020202020204" pitchFamily="34" charset="0"/>
              </a:rPr>
              <a:t>tự</a:t>
            </a:r>
            <a:r>
              <a:rPr lang="en-US" altLang="en-US" sz="2400" b="1" dirty="0">
                <a:solidFill>
                  <a:srgbClr val="C00000"/>
                </a:solidFill>
                <a:latin typeface="Arial" panose="020B0604020202020204" pitchFamily="34" charset="0"/>
              </a:rPr>
              <a:t> </a:t>
            </a:r>
            <a:r>
              <a:rPr lang="en-US" altLang="en-US" sz="2400" b="1" dirty="0" err="1">
                <a:solidFill>
                  <a:srgbClr val="C00000"/>
                </a:solidFill>
                <a:latin typeface="Arial" panose="020B0604020202020204" pitchFamily="34" charset="0"/>
              </a:rPr>
              <a:t>nhiên</a:t>
            </a:r>
            <a:r>
              <a:rPr lang="en-US" altLang="en-US" sz="2400" b="1" dirty="0">
                <a:solidFill>
                  <a:srgbClr val="C00000"/>
                </a:solidFill>
                <a:latin typeface="Arial" panose="020B0604020202020204" pitchFamily="34" charset="0"/>
              </a:rPr>
              <a:t>:</a:t>
            </a:r>
            <a:r>
              <a:rPr lang="en-US" altLang="en-US" sz="2400" dirty="0">
                <a:latin typeface="Arial" panose="020B0604020202020204" pitchFamily="34" charset="0"/>
              </a:rPr>
              <a:t> </a:t>
            </a:r>
            <a:r>
              <a:rPr lang="en-US" altLang="en-US" sz="2400" dirty="0" err="1">
                <a:solidFill>
                  <a:srgbClr val="660066"/>
                </a:solidFill>
                <a:latin typeface="Arial" panose="020B0604020202020204" pitchFamily="34" charset="0"/>
              </a:rPr>
              <a:t>Mối</a:t>
            </a:r>
            <a:r>
              <a:rPr lang="en-US" altLang="en-US" sz="2400" dirty="0">
                <a:solidFill>
                  <a:srgbClr val="660066"/>
                </a:solidFill>
                <a:latin typeface="Arial" panose="020B0604020202020204" pitchFamily="34" charset="0"/>
              </a:rPr>
              <a:t> </a:t>
            </a:r>
            <a:r>
              <a:rPr lang="en-US" altLang="en-US" sz="2400" dirty="0" err="1">
                <a:solidFill>
                  <a:srgbClr val="660066"/>
                </a:solidFill>
                <a:latin typeface="Arial" panose="020B0604020202020204" pitchFamily="34" charset="0"/>
              </a:rPr>
              <a:t>liên</a:t>
            </a:r>
            <a:r>
              <a:rPr lang="en-US" altLang="en-US" sz="2400" dirty="0">
                <a:solidFill>
                  <a:srgbClr val="660066"/>
                </a:solidFill>
                <a:latin typeface="Arial" panose="020B0604020202020204" pitchFamily="34" charset="0"/>
              </a:rPr>
              <a:t> </a:t>
            </a:r>
            <a:r>
              <a:rPr lang="en-US" altLang="en-US" sz="2400" dirty="0" err="1">
                <a:solidFill>
                  <a:srgbClr val="660066"/>
                </a:solidFill>
                <a:latin typeface="Arial" panose="020B0604020202020204" pitchFamily="34" charset="0"/>
              </a:rPr>
              <a:t>hê</a:t>
            </a:r>
            <a:r>
              <a:rPr lang="en-US" altLang="en-US" sz="2400" dirty="0">
                <a:solidFill>
                  <a:srgbClr val="660066"/>
                </a:solidFill>
                <a:latin typeface="Arial" panose="020B0604020202020204" pitchFamily="34" charset="0"/>
              </a:rPr>
              <a:t>̣ </a:t>
            </a:r>
            <a:r>
              <a:rPr lang="en-US" altLang="en-US" sz="2400" dirty="0" err="1">
                <a:solidFill>
                  <a:srgbClr val="660066"/>
                </a:solidFill>
                <a:latin typeface="Arial" panose="020B0604020202020204" pitchFamily="34" charset="0"/>
              </a:rPr>
              <a:t>giữa</a:t>
            </a:r>
            <a:r>
              <a:rPr lang="en-US" altLang="en-US" sz="2400" dirty="0">
                <a:solidFill>
                  <a:srgbClr val="660066"/>
                </a:solidFill>
                <a:latin typeface="Arial" panose="020B0604020202020204" pitchFamily="34" charset="0"/>
              </a:rPr>
              <a:t> </a:t>
            </a:r>
            <a:r>
              <a:rPr lang="en-US" altLang="en-US" sz="2400" dirty="0" err="1">
                <a:solidFill>
                  <a:srgbClr val="660066"/>
                </a:solidFill>
                <a:latin typeface="Arial" panose="020B0604020202020204" pitchFamily="34" charset="0"/>
              </a:rPr>
              <a:t>trái</a:t>
            </a:r>
            <a:r>
              <a:rPr lang="en-US" altLang="en-US" sz="2400" dirty="0">
                <a:solidFill>
                  <a:srgbClr val="660066"/>
                </a:solidFill>
                <a:latin typeface="Arial" panose="020B0604020202020204" pitchFamily="34" charset="0"/>
              </a:rPr>
              <a:t> </a:t>
            </a:r>
            <a:r>
              <a:rPr lang="en-US" altLang="en-US" sz="2400" dirty="0" err="1">
                <a:solidFill>
                  <a:srgbClr val="660066"/>
                </a:solidFill>
                <a:latin typeface="Arial" panose="020B0604020202020204" pitchFamily="34" charset="0"/>
              </a:rPr>
              <a:t>đất</a:t>
            </a:r>
            <a:r>
              <a:rPr lang="en-US" altLang="en-US" sz="2400" dirty="0">
                <a:solidFill>
                  <a:srgbClr val="660066"/>
                </a:solidFill>
                <a:latin typeface="Arial" panose="020B0604020202020204" pitchFamily="34" charset="0"/>
              </a:rPr>
              <a:t> - </a:t>
            </a:r>
            <a:r>
              <a:rPr lang="en-US" altLang="en-US" sz="2400" dirty="0" err="1">
                <a:solidFill>
                  <a:srgbClr val="660066"/>
                </a:solidFill>
                <a:latin typeface="Arial" panose="020B0604020202020204" pitchFamily="34" charset="0"/>
              </a:rPr>
              <a:t>mặt</a:t>
            </a:r>
            <a:r>
              <a:rPr lang="en-US" altLang="en-US" sz="2400" dirty="0">
                <a:solidFill>
                  <a:srgbClr val="660066"/>
                </a:solidFill>
                <a:latin typeface="Arial" panose="020B0604020202020204" pitchFamily="34" charset="0"/>
              </a:rPr>
              <a:t> </a:t>
            </a:r>
            <a:r>
              <a:rPr lang="en-US" altLang="en-US" sz="2400" dirty="0" err="1">
                <a:solidFill>
                  <a:srgbClr val="660066"/>
                </a:solidFill>
                <a:latin typeface="Arial" panose="020B0604020202020204" pitchFamily="34" charset="0"/>
              </a:rPr>
              <a:t>trời</a:t>
            </a:r>
            <a:endParaRPr lang="en-US" altLang="en-US" sz="2400" dirty="0">
              <a:solidFill>
                <a:srgbClr val="660066"/>
              </a:solidFill>
              <a:latin typeface="Arial" panose="020B0604020202020204" pitchFamily="34" charset="0"/>
            </a:endParaRPr>
          </a:p>
        </p:txBody>
      </p:sp>
      <p:pic>
        <p:nvPicPr>
          <p:cNvPr id="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10647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anim calcmode="lin" valueType="num">
                                      <p:cBhvr>
                                        <p:cTn id="13" dur="1000" fill="hold"/>
                                        <p:tgtEl>
                                          <p:spTgt spid="6"/>
                                        </p:tgtEl>
                                        <p:attrNameLst>
                                          <p:attrName>ppt_x</p:attrName>
                                        </p:attrNameLst>
                                      </p:cBhvr>
                                      <p:tavLst>
                                        <p:tav tm="0">
                                          <p:val>
                                            <p:strVal val="#ppt_x"/>
                                          </p:val>
                                        </p:tav>
                                        <p:tav tm="100000">
                                          <p:val>
                                            <p:strVal val="#ppt_x"/>
                                          </p:val>
                                        </p:tav>
                                      </p:tavLst>
                                    </p:anim>
                                    <p:anim calcmode="lin" valueType="num">
                                      <p:cBhvr>
                                        <p:cTn id="1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1000"/>
                                        <p:tgtEl>
                                          <p:spTgt spid="4"/>
                                        </p:tgtEl>
                                      </p:cBhvr>
                                    </p:animEffect>
                                    <p:anim calcmode="lin" valueType="num">
                                      <p:cBhvr>
                                        <p:cTn id="20" dur="1000" fill="hold"/>
                                        <p:tgtEl>
                                          <p:spTgt spid="4"/>
                                        </p:tgtEl>
                                        <p:attrNameLst>
                                          <p:attrName>ppt_x</p:attrName>
                                        </p:attrNameLst>
                                      </p:cBhvr>
                                      <p:tavLst>
                                        <p:tav tm="0">
                                          <p:val>
                                            <p:strVal val="#ppt_x"/>
                                          </p:val>
                                        </p:tav>
                                        <p:tav tm="100000">
                                          <p:val>
                                            <p:strVal val="#ppt_x"/>
                                          </p:val>
                                        </p:tav>
                                      </p:tavLst>
                                    </p:anim>
                                    <p:anim calcmode="lin" valueType="num">
                                      <p:cBhvr>
                                        <p:cTn id="21"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fade">
                                      <p:cBhvr>
                                        <p:cTn id="26" dur="1000"/>
                                        <p:tgtEl>
                                          <p:spTgt spid="5"/>
                                        </p:tgtEl>
                                      </p:cBhvr>
                                    </p:animEffect>
                                    <p:anim calcmode="lin" valueType="num">
                                      <p:cBhvr>
                                        <p:cTn id="27" dur="1000" fill="hold"/>
                                        <p:tgtEl>
                                          <p:spTgt spid="5"/>
                                        </p:tgtEl>
                                        <p:attrNameLst>
                                          <p:attrName>ppt_x</p:attrName>
                                        </p:attrNameLst>
                                      </p:cBhvr>
                                      <p:tavLst>
                                        <p:tav tm="0">
                                          <p:val>
                                            <p:strVal val="#ppt_x"/>
                                          </p:val>
                                        </p:tav>
                                        <p:tav tm="100000">
                                          <p:val>
                                            <p:strVal val="#ppt_x"/>
                                          </p:val>
                                        </p:tav>
                                      </p:tavLst>
                                    </p:anim>
                                    <p:anim calcmode="lin" valueType="num">
                                      <p:cBhvr>
                                        <p:cTn id="28"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6" name="Picture 2" descr="Background Powerpoint Simple Color - Free Download - Free Powerpoint  Templates, Download Template PT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3810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1524000" y="1752600"/>
            <a:ext cx="1524000" cy="33528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p:cNvSpPr/>
          <p:nvPr/>
        </p:nvSpPr>
        <p:spPr>
          <a:xfrm>
            <a:off x="3581400" y="2345285"/>
            <a:ext cx="7921625" cy="400110"/>
          </a:xfrm>
          <a:prstGeom prst="rect">
            <a:avLst/>
          </a:prstGeom>
        </p:spPr>
        <p:txBody>
          <a:bodyPr>
            <a:spAutoFit/>
          </a:bodyPr>
          <a:lstStyle/>
          <a:p>
            <a:pPr algn="just">
              <a:defRPr/>
            </a:pPr>
            <a:r>
              <a:rPr lang="en-US" sz="2000" dirty="0">
                <a:solidFill>
                  <a:srgbClr val="3333CC"/>
                </a:solidFill>
              </a:rPr>
              <a:t>- </a:t>
            </a:r>
            <a:r>
              <a:rPr lang="en-US" sz="2000" dirty="0" err="1">
                <a:solidFill>
                  <a:srgbClr val="3333CC"/>
                </a:solidFill>
              </a:rPr>
              <a:t>Xuất</a:t>
            </a:r>
            <a:r>
              <a:rPr lang="en-US" sz="2000" dirty="0">
                <a:solidFill>
                  <a:srgbClr val="3333CC"/>
                </a:solidFill>
              </a:rPr>
              <a:t> </a:t>
            </a:r>
            <a:r>
              <a:rPr lang="en-US" sz="2000" dirty="0" err="1">
                <a:solidFill>
                  <a:srgbClr val="3333CC"/>
                </a:solidFill>
              </a:rPr>
              <a:t>phát</a:t>
            </a:r>
            <a:r>
              <a:rPr lang="en-US" sz="2000" dirty="0">
                <a:solidFill>
                  <a:srgbClr val="3333CC"/>
                </a:solidFill>
              </a:rPr>
              <a:t> </a:t>
            </a:r>
            <a:r>
              <a:rPr lang="en-US" sz="2000" dirty="0" err="1">
                <a:solidFill>
                  <a:srgbClr val="3333CC"/>
                </a:solidFill>
              </a:rPr>
              <a:t>từ</a:t>
            </a:r>
            <a:r>
              <a:rPr lang="en-US" sz="2000" dirty="0">
                <a:solidFill>
                  <a:srgbClr val="3333CC"/>
                </a:solidFill>
              </a:rPr>
              <a:t> </a:t>
            </a:r>
            <a:r>
              <a:rPr lang="en-US" sz="2000" dirty="0" err="1">
                <a:solidFill>
                  <a:srgbClr val="3333CC"/>
                </a:solidFill>
              </a:rPr>
              <a:t>tính</a:t>
            </a:r>
            <a:r>
              <a:rPr lang="en-US" sz="2000" dirty="0">
                <a:solidFill>
                  <a:srgbClr val="3333CC"/>
                </a:solidFill>
              </a:rPr>
              <a:t> </a:t>
            </a:r>
            <a:r>
              <a:rPr lang="en-US" sz="2000" dirty="0" err="1">
                <a:solidFill>
                  <a:srgbClr val="3333CC"/>
                </a:solidFill>
              </a:rPr>
              <a:t>đa</a:t>
            </a:r>
            <a:r>
              <a:rPr lang="en-US" sz="2000" dirty="0">
                <a:solidFill>
                  <a:srgbClr val="3333CC"/>
                </a:solidFill>
              </a:rPr>
              <a:t> </a:t>
            </a:r>
            <a:r>
              <a:rPr lang="en-US" sz="2000" dirty="0" err="1">
                <a:solidFill>
                  <a:srgbClr val="3333CC"/>
                </a:solidFill>
              </a:rPr>
              <a:t>dạng</a:t>
            </a:r>
            <a:r>
              <a:rPr lang="en-US" sz="2000" dirty="0">
                <a:solidFill>
                  <a:srgbClr val="3333CC"/>
                </a:solidFill>
              </a:rPr>
              <a:t> </a:t>
            </a:r>
            <a:r>
              <a:rPr lang="en-US" sz="2000" dirty="0" err="1">
                <a:solidFill>
                  <a:srgbClr val="3333CC"/>
                </a:solidFill>
              </a:rPr>
              <a:t>thế</a:t>
            </a:r>
            <a:r>
              <a:rPr lang="en-US" sz="2000" dirty="0">
                <a:solidFill>
                  <a:srgbClr val="3333CC"/>
                </a:solidFill>
              </a:rPr>
              <a:t> </a:t>
            </a:r>
            <a:r>
              <a:rPr lang="en-US" sz="2000" dirty="0" err="1">
                <a:solidFill>
                  <a:srgbClr val="3333CC"/>
                </a:solidFill>
              </a:rPr>
              <a:t>giới</a:t>
            </a:r>
            <a:r>
              <a:rPr lang="en-US" sz="2000" dirty="0">
                <a:solidFill>
                  <a:srgbClr val="3333CC"/>
                </a:solidFill>
              </a:rPr>
              <a:t> </a:t>
            </a:r>
            <a:r>
              <a:rPr lang="en-US" sz="2000" dirty="0" err="1">
                <a:solidFill>
                  <a:srgbClr val="3333CC"/>
                </a:solidFill>
              </a:rPr>
              <a:t>vật</a:t>
            </a:r>
            <a:r>
              <a:rPr lang="en-US" sz="2000" dirty="0">
                <a:solidFill>
                  <a:srgbClr val="3333CC"/>
                </a:solidFill>
              </a:rPr>
              <a:t> </a:t>
            </a:r>
            <a:r>
              <a:rPr lang="en-US" sz="2000" dirty="0" err="1">
                <a:solidFill>
                  <a:srgbClr val="3333CC"/>
                </a:solidFill>
              </a:rPr>
              <a:t>chất</a:t>
            </a:r>
            <a:r>
              <a:rPr lang="en-US" sz="2000" dirty="0">
                <a:solidFill>
                  <a:srgbClr val="3333CC"/>
                </a:solidFill>
              </a:rPr>
              <a:t> </a:t>
            </a:r>
          </a:p>
        </p:txBody>
      </p:sp>
      <p:sp>
        <p:nvSpPr>
          <p:cNvPr id="5" name="Rectangle 4"/>
          <p:cNvSpPr>
            <a:spLocks noChangeArrowheads="1"/>
          </p:cNvSpPr>
          <p:nvPr/>
        </p:nvSpPr>
        <p:spPr bwMode="auto">
          <a:xfrm>
            <a:off x="910514" y="2314508"/>
            <a:ext cx="20875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b="1" u="sng" dirty="0" err="1">
                <a:solidFill>
                  <a:srgbClr val="663300"/>
                </a:solidFill>
                <a:latin typeface="Arial" panose="020B0604020202020204" pitchFamily="34" charset="0"/>
              </a:rPr>
              <a:t>Ví</a:t>
            </a:r>
            <a:r>
              <a:rPr lang="en-US" altLang="en-US" sz="2400" b="1" u="sng" dirty="0">
                <a:solidFill>
                  <a:srgbClr val="663300"/>
                </a:solidFill>
                <a:latin typeface="Arial" panose="020B0604020202020204" pitchFamily="34" charset="0"/>
              </a:rPr>
              <a:t> </a:t>
            </a:r>
            <a:r>
              <a:rPr lang="en-US" altLang="en-US" sz="2400" b="1" u="sng" dirty="0" err="1">
                <a:solidFill>
                  <a:srgbClr val="663300"/>
                </a:solidFill>
                <a:latin typeface="Arial" panose="020B0604020202020204" pitchFamily="34" charset="0"/>
              </a:rPr>
              <a:t>dụ</a:t>
            </a:r>
            <a:r>
              <a:rPr lang="en-US" altLang="en-US" sz="2400" b="1" u="sng" dirty="0">
                <a:solidFill>
                  <a:srgbClr val="663300"/>
                </a:solidFill>
                <a:latin typeface="Arial" panose="020B0604020202020204" pitchFamily="34" charset="0"/>
              </a:rPr>
              <a:t>:</a:t>
            </a:r>
          </a:p>
        </p:txBody>
      </p:sp>
      <p:sp>
        <p:nvSpPr>
          <p:cNvPr id="6" name="Rectangle 5"/>
          <p:cNvSpPr/>
          <p:nvPr/>
        </p:nvSpPr>
        <p:spPr>
          <a:xfrm>
            <a:off x="3581400" y="1883620"/>
            <a:ext cx="4265911" cy="461665"/>
          </a:xfrm>
          <a:prstGeom prst="rect">
            <a:avLst/>
          </a:prstGeom>
        </p:spPr>
        <p:txBody>
          <a:bodyPr wrap="none">
            <a:spAutoFit/>
          </a:bodyPr>
          <a:lstStyle/>
          <a:p>
            <a:pPr algn="ctr">
              <a:spcBef>
                <a:spcPct val="0"/>
              </a:spcBef>
              <a:buFont typeface="Wingdings" panose="05000000000000000000" pitchFamily="2" charset="2"/>
              <a:buChar char="Ø"/>
            </a:pPr>
            <a:r>
              <a:rPr lang="nl-NL" altLang="en-US" sz="2400" b="1" dirty="0">
                <a:solidFill>
                  <a:srgbClr val="C00000"/>
                </a:solidFill>
                <a:latin typeface="Arial" panose="020B0604020202020204" pitchFamily="34" charset="0"/>
              </a:rPr>
              <a:t> Tính đa dạng, phong phú </a:t>
            </a:r>
            <a:endParaRPr lang="en-US" altLang="en-US" sz="2400" b="1" dirty="0">
              <a:solidFill>
                <a:srgbClr val="C00000"/>
              </a:solidFill>
              <a:latin typeface="Arial" panose="020B0604020202020204" pitchFamily="34" charset="0"/>
            </a:endParaRPr>
          </a:p>
        </p:txBody>
      </p:sp>
      <p:pic>
        <p:nvPicPr>
          <p:cNvPr id="7" name="Picture 4" descr="Image result for chim đang uống nướ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4143" y="2744642"/>
            <a:ext cx="2965862" cy="2414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 descr="Image result for cá bơi trong nướ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38714" y="3329583"/>
            <a:ext cx="2589596" cy="2195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0" descr="Image result for chim uống nước"/>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228311" y="3642401"/>
            <a:ext cx="3125489" cy="207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p:nvPr/>
        </p:nvSpPr>
        <p:spPr>
          <a:xfrm>
            <a:off x="2514600" y="5717263"/>
            <a:ext cx="8229600" cy="830997"/>
          </a:xfrm>
          <a:prstGeom prst="rect">
            <a:avLst/>
          </a:prstGeom>
        </p:spPr>
        <p:txBody>
          <a:bodyPr wrap="square">
            <a:spAutoFit/>
          </a:bodyPr>
          <a:lstStyle/>
          <a:p>
            <a:pPr algn="ctr" eaLnBrk="1" hangingPunct="1">
              <a:defRPr/>
            </a:pPr>
            <a:r>
              <a:rPr kumimoji="1" lang="en-US" sz="2400" dirty="0" err="1">
                <a:solidFill>
                  <a:srgbClr val="660066"/>
                </a:solidFill>
                <a:latin typeface="+mj-lt"/>
              </a:rPr>
              <a:t>Các</a:t>
            </a:r>
            <a:r>
              <a:rPr kumimoji="1" lang="en-US" sz="2400" dirty="0">
                <a:solidFill>
                  <a:srgbClr val="660066"/>
                </a:solidFill>
                <a:latin typeface="+mj-lt"/>
              </a:rPr>
              <a:t> </a:t>
            </a:r>
            <a:r>
              <a:rPr kumimoji="1" lang="en-US" sz="2400" dirty="0" err="1">
                <a:solidFill>
                  <a:srgbClr val="660066"/>
                </a:solidFill>
                <a:latin typeface="+mj-lt"/>
              </a:rPr>
              <a:t>loái</a:t>
            </a:r>
            <a:r>
              <a:rPr kumimoji="1" lang="en-US" sz="2400" dirty="0">
                <a:solidFill>
                  <a:srgbClr val="660066"/>
                </a:solidFill>
                <a:latin typeface="+mj-lt"/>
              </a:rPr>
              <a:t> </a:t>
            </a:r>
            <a:r>
              <a:rPr kumimoji="1" lang="en-US" sz="2400" dirty="0" err="1">
                <a:solidFill>
                  <a:srgbClr val="660066"/>
                </a:solidFill>
                <a:latin typeface="+mj-lt"/>
              </a:rPr>
              <a:t>cá</a:t>
            </a:r>
            <a:r>
              <a:rPr kumimoji="1" lang="en-US" sz="2400" dirty="0">
                <a:solidFill>
                  <a:srgbClr val="660066"/>
                </a:solidFill>
                <a:latin typeface="+mj-lt"/>
              </a:rPr>
              <a:t>, </a:t>
            </a:r>
            <a:r>
              <a:rPr kumimoji="1" lang="en-US" sz="2400" dirty="0" err="1">
                <a:solidFill>
                  <a:srgbClr val="660066"/>
                </a:solidFill>
                <a:latin typeface="+mj-lt"/>
              </a:rPr>
              <a:t>chim</a:t>
            </a:r>
            <a:r>
              <a:rPr kumimoji="1" lang="en-US" sz="2400" dirty="0">
                <a:solidFill>
                  <a:srgbClr val="660066"/>
                </a:solidFill>
                <a:latin typeface="+mj-lt"/>
              </a:rPr>
              <a:t>, </a:t>
            </a:r>
            <a:r>
              <a:rPr kumimoji="1" lang="en-US" sz="2400" dirty="0" err="1">
                <a:solidFill>
                  <a:srgbClr val="660066"/>
                </a:solidFill>
                <a:latin typeface="+mj-lt"/>
              </a:rPr>
              <a:t>thú</a:t>
            </a:r>
            <a:r>
              <a:rPr kumimoji="1" lang="en-US" sz="2400" dirty="0">
                <a:solidFill>
                  <a:srgbClr val="660066"/>
                </a:solidFill>
                <a:latin typeface="+mj-lt"/>
              </a:rPr>
              <a:t> </a:t>
            </a:r>
            <a:r>
              <a:rPr kumimoji="1" lang="en-US" sz="2400" dirty="0" err="1">
                <a:solidFill>
                  <a:srgbClr val="660066"/>
                </a:solidFill>
                <a:latin typeface="+mj-lt"/>
              </a:rPr>
              <a:t>đều</a:t>
            </a:r>
            <a:r>
              <a:rPr kumimoji="1" lang="en-US" sz="2400" dirty="0">
                <a:solidFill>
                  <a:srgbClr val="660066"/>
                </a:solidFill>
                <a:latin typeface="+mj-lt"/>
              </a:rPr>
              <a:t> </a:t>
            </a:r>
            <a:r>
              <a:rPr kumimoji="1" lang="en-US" sz="2400" dirty="0" err="1">
                <a:solidFill>
                  <a:srgbClr val="660066"/>
                </a:solidFill>
                <a:latin typeface="+mj-lt"/>
              </a:rPr>
              <a:t>có</a:t>
            </a:r>
            <a:r>
              <a:rPr kumimoji="1" lang="en-US" sz="2400" dirty="0">
                <a:solidFill>
                  <a:srgbClr val="660066"/>
                </a:solidFill>
                <a:latin typeface="+mj-lt"/>
              </a:rPr>
              <a:t> </a:t>
            </a:r>
            <a:r>
              <a:rPr kumimoji="1" lang="en-US" sz="2400" dirty="0" err="1">
                <a:solidFill>
                  <a:srgbClr val="660066"/>
                </a:solidFill>
                <a:latin typeface="+mj-lt"/>
              </a:rPr>
              <a:t>quan</a:t>
            </a:r>
            <a:r>
              <a:rPr kumimoji="1" lang="en-US" sz="2400" dirty="0">
                <a:solidFill>
                  <a:srgbClr val="660066"/>
                </a:solidFill>
                <a:latin typeface="+mj-lt"/>
              </a:rPr>
              <a:t> </a:t>
            </a:r>
            <a:r>
              <a:rPr kumimoji="1" lang="en-US" sz="2400" dirty="0" err="1">
                <a:solidFill>
                  <a:srgbClr val="660066"/>
                </a:solidFill>
                <a:latin typeface="+mj-lt"/>
              </a:rPr>
              <a:t>hệ</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nước</a:t>
            </a:r>
            <a:r>
              <a:rPr kumimoji="1" lang="en-US" sz="2400" dirty="0">
                <a:solidFill>
                  <a:srgbClr val="660066"/>
                </a:solidFill>
                <a:latin typeface="+mj-lt"/>
              </a:rPr>
              <a:t>, </a:t>
            </a:r>
            <a:r>
              <a:rPr kumimoji="1" lang="en-US" sz="2400" dirty="0" err="1">
                <a:solidFill>
                  <a:srgbClr val="660066"/>
                </a:solidFill>
                <a:latin typeface="+mj-lt"/>
              </a:rPr>
              <a:t>nhưng</a:t>
            </a:r>
            <a:r>
              <a:rPr kumimoji="1" lang="en-US" sz="2400" dirty="0">
                <a:solidFill>
                  <a:srgbClr val="660066"/>
                </a:solidFill>
                <a:latin typeface="+mj-lt"/>
              </a:rPr>
              <a:t> </a:t>
            </a:r>
            <a:r>
              <a:rPr kumimoji="1" lang="en-US" sz="2400" dirty="0" err="1">
                <a:solidFill>
                  <a:srgbClr val="660066"/>
                </a:solidFill>
                <a:latin typeface="+mj-lt"/>
              </a:rPr>
              <a:t>cá</a:t>
            </a:r>
            <a:r>
              <a:rPr kumimoji="1" lang="en-US" sz="2400" dirty="0">
                <a:solidFill>
                  <a:srgbClr val="660066"/>
                </a:solidFill>
                <a:latin typeface="+mj-lt"/>
              </a:rPr>
              <a:t> </a:t>
            </a:r>
            <a:r>
              <a:rPr kumimoji="1" lang="en-US" sz="2400" dirty="0" err="1">
                <a:solidFill>
                  <a:srgbClr val="660066"/>
                </a:solidFill>
                <a:latin typeface="+mj-lt"/>
              </a:rPr>
              <a:t>quan</a:t>
            </a:r>
            <a:r>
              <a:rPr kumimoji="1" lang="en-US" sz="2400" dirty="0">
                <a:solidFill>
                  <a:srgbClr val="660066"/>
                </a:solidFill>
                <a:latin typeface="+mj-lt"/>
              </a:rPr>
              <a:t> </a:t>
            </a:r>
            <a:r>
              <a:rPr kumimoji="1" lang="en-US" sz="2400" dirty="0" err="1">
                <a:solidFill>
                  <a:srgbClr val="660066"/>
                </a:solidFill>
                <a:latin typeface="+mj-lt"/>
              </a:rPr>
              <a:t>hệ</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nước</a:t>
            </a:r>
            <a:r>
              <a:rPr kumimoji="1" lang="en-US" sz="2400" dirty="0">
                <a:solidFill>
                  <a:srgbClr val="660066"/>
                </a:solidFill>
                <a:latin typeface="+mj-lt"/>
              </a:rPr>
              <a:t> </a:t>
            </a:r>
            <a:r>
              <a:rPr kumimoji="1" lang="en-US" sz="2400" dirty="0" err="1">
                <a:solidFill>
                  <a:srgbClr val="660066"/>
                </a:solidFill>
                <a:latin typeface="+mj-lt"/>
              </a:rPr>
              <a:t>khác</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chim</a:t>
            </a:r>
            <a:r>
              <a:rPr kumimoji="1" lang="en-US" sz="2400" dirty="0">
                <a:solidFill>
                  <a:srgbClr val="660066"/>
                </a:solidFill>
                <a:latin typeface="+mj-lt"/>
              </a:rPr>
              <a:t> </a:t>
            </a:r>
            <a:r>
              <a:rPr kumimoji="1" lang="en-US" sz="2400" dirty="0" err="1">
                <a:solidFill>
                  <a:srgbClr val="660066"/>
                </a:solidFill>
                <a:latin typeface="+mj-lt"/>
              </a:rPr>
              <a:t>và</a:t>
            </a:r>
            <a:r>
              <a:rPr kumimoji="1" lang="en-US" sz="2400" dirty="0">
                <a:solidFill>
                  <a:srgbClr val="660066"/>
                </a:solidFill>
                <a:latin typeface="+mj-lt"/>
              </a:rPr>
              <a:t> </a:t>
            </a:r>
            <a:r>
              <a:rPr kumimoji="1" lang="en-US" sz="2400" dirty="0" err="1">
                <a:solidFill>
                  <a:srgbClr val="660066"/>
                </a:solidFill>
                <a:latin typeface="+mj-lt"/>
              </a:rPr>
              <a:t>thú</a:t>
            </a:r>
            <a:r>
              <a:rPr kumimoji="1" lang="en-US" sz="2400" dirty="0">
                <a:solidFill>
                  <a:srgbClr val="660066"/>
                </a:solidFill>
                <a:latin typeface="+mj-lt"/>
              </a:rPr>
              <a:t>. </a:t>
            </a:r>
            <a:endParaRPr kumimoji="1" lang="en-US" sz="3200" b="1" dirty="0">
              <a:solidFill>
                <a:srgbClr val="660066"/>
              </a:solidFill>
              <a:latin typeface="+mj-lt"/>
            </a:endParaRPr>
          </a:p>
        </p:txBody>
      </p:sp>
      <p:sp>
        <p:nvSpPr>
          <p:cNvPr id="11" name="Rectangle 10"/>
          <p:cNvSpPr>
            <a:spLocks noChangeArrowheads="1"/>
          </p:cNvSpPr>
          <p:nvPr/>
        </p:nvSpPr>
        <p:spPr bwMode="auto">
          <a:xfrm>
            <a:off x="0" y="1294296"/>
            <a:ext cx="6419055" cy="523220"/>
          </a:xfrm>
          <a:prstGeom prst="rect">
            <a:avLst/>
          </a:prstGeom>
          <a:ln/>
          <a:extLst/>
        </p:spPr>
        <p:style>
          <a:lnRef idx="2">
            <a:schemeClr val="dk1"/>
          </a:lnRef>
          <a:fillRef idx="1">
            <a:schemeClr val="lt1"/>
          </a:fillRef>
          <a:effectRef idx="0">
            <a:schemeClr val="dk1"/>
          </a:effectRef>
          <a:fontRef idx="minor">
            <a:schemeClr val="dk1"/>
          </a:fontRef>
        </p:style>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sz="2800" b="1" dirty="0" err="1">
                <a:solidFill>
                  <a:srgbClr val="000000"/>
                </a:solidFill>
                <a:latin typeface="Arial" panose="020B0604020202020204" pitchFamily="34" charset="0"/>
              </a:rPr>
              <a:t>Tính</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chất</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của</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các</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mối</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liên</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hệ</a:t>
            </a:r>
            <a:endParaRPr lang="en-US" altLang="en-US" sz="2800" b="1" dirty="0">
              <a:solidFill>
                <a:srgbClr val="000000"/>
              </a:solidFill>
              <a:latin typeface="Arial" panose="020B0604020202020204" pitchFamily="34" charset="0"/>
            </a:endParaRPr>
          </a:p>
        </p:txBody>
      </p:sp>
      <p:pic>
        <p:nvPicPr>
          <p:cNvPr id="1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348755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26" presetClass="entr" presetSubtype="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down)">
                                      <p:cBhvr>
                                        <p:cTn id="21" dur="580">
                                          <p:stCondLst>
                                            <p:cond delay="0"/>
                                          </p:stCondLst>
                                        </p:cTn>
                                        <p:tgtEl>
                                          <p:spTgt spid="10"/>
                                        </p:tgtEl>
                                      </p:cBhvr>
                                    </p:animEffect>
                                    <p:anim calcmode="lin" valueType="num">
                                      <p:cBhvr>
                                        <p:cTn id="22" dur="1822" tmFilter="0,0; 0.14,0.36; 0.43,0.73; 0.71,0.91; 1.0,1.0">
                                          <p:stCondLst>
                                            <p:cond delay="0"/>
                                          </p:stCondLst>
                                        </p:cTn>
                                        <p:tgtEl>
                                          <p:spTgt spid="10"/>
                                        </p:tgtEl>
                                        <p:attrNameLst>
                                          <p:attrName>ppt_x</p:attrName>
                                        </p:attrNameLst>
                                      </p:cBhvr>
                                      <p:tavLst>
                                        <p:tav tm="0">
                                          <p:val>
                                            <p:strVal val="#ppt_x-0.25"/>
                                          </p:val>
                                        </p:tav>
                                        <p:tav tm="100000">
                                          <p:val>
                                            <p:strVal val="#ppt_x"/>
                                          </p:val>
                                        </p:tav>
                                      </p:tavLst>
                                    </p:anim>
                                    <p:anim calcmode="lin" valueType="num">
                                      <p:cBhvr>
                                        <p:cTn id="23" dur="664" tmFilter="0.0,0.0; 0.25,0.07; 0.50,0.2; 0.75,0.467; 1.0,1.0">
                                          <p:stCondLst>
                                            <p:cond delay="0"/>
                                          </p:stCondLst>
                                        </p:cTn>
                                        <p:tgtEl>
                                          <p:spTgt spid="10"/>
                                        </p:tgtEl>
                                        <p:attrNameLst>
                                          <p:attrName>ppt_y</p:attrName>
                                        </p:attrNameLst>
                                      </p:cBhvr>
                                      <p:tavLst>
                                        <p:tav tm="0" fmla="#ppt_y-sin(pi*$)/3">
                                          <p:val>
                                            <p:fltVal val="0.5"/>
                                          </p:val>
                                        </p:tav>
                                        <p:tav tm="100000">
                                          <p:val>
                                            <p:fltVal val="1"/>
                                          </p:val>
                                        </p:tav>
                                      </p:tavLst>
                                    </p:anim>
                                    <p:anim calcmode="lin" valueType="num">
                                      <p:cBhvr>
                                        <p:cTn id="24" dur="664" tmFilter="0, 0; 0.125,0.2665; 0.25,0.4; 0.375,0.465; 0.5,0.5;  0.625,0.535; 0.75,0.6; 0.875,0.7335; 1,1">
                                          <p:stCondLst>
                                            <p:cond delay="664"/>
                                          </p:stCondLst>
                                        </p:cTn>
                                        <p:tgtEl>
                                          <p:spTgt spid="10"/>
                                        </p:tgtEl>
                                        <p:attrNameLst>
                                          <p:attrName>ppt_y</p:attrName>
                                        </p:attrNameLst>
                                      </p:cBhvr>
                                      <p:tavLst>
                                        <p:tav tm="0" fmla="#ppt_y-sin(pi*$)/9">
                                          <p:val>
                                            <p:fltVal val="0"/>
                                          </p:val>
                                        </p:tav>
                                        <p:tav tm="100000">
                                          <p:val>
                                            <p:fltVal val="1"/>
                                          </p:val>
                                        </p:tav>
                                      </p:tavLst>
                                    </p:anim>
                                    <p:anim calcmode="lin" valueType="num">
                                      <p:cBhvr>
                                        <p:cTn id="25" dur="332" tmFilter="0, 0; 0.125,0.2665; 0.25,0.4; 0.375,0.465; 0.5,0.5;  0.625,0.535; 0.75,0.6; 0.875,0.7335; 1,1">
                                          <p:stCondLst>
                                            <p:cond delay="1324"/>
                                          </p:stCondLst>
                                        </p:cTn>
                                        <p:tgtEl>
                                          <p:spTgt spid="10"/>
                                        </p:tgtEl>
                                        <p:attrNameLst>
                                          <p:attrName>ppt_y</p:attrName>
                                        </p:attrNameLst>
                                      </p:cBhvr>
                                      <p:tavLst>
                                        <p:tav tm="0" fmla="#ppt_y-sin(pi*$)/27">
                                          <p:val>
                                            <p:fltVal val="0"/>
                                          </p:val>
                                        </p:tav>
                                        <p:tav tm="100000">
                                          <p:val>
                                            <p:fltVal val="1"/>
                                          </p:val>
                                        </p:tav>
                                      </p:tavLst>
                                    </p:anim>
                                    <p:anim calcmode="lin" valueType="num">
                                      <p:cBhvr>
                                        <p:cTn id="26" dur="164" tmFilter="0, 0; 0.125,0.2665; 0.25,0.4; 0.375,0.465; 0.5,0.5;  0.625,0.535; 0.75,0.6; 0.875,0.7335; 1,1">
                                          <p:stCondLst>
                                            <p:cond delay="1656"/>
                                          </p:stCondLst>
                                        </p:cTn>
                                        <p:tgtEl>
                                          <p:spTgt spid="10"/>
                                        </p:tgtEl>
                                        <p:attrNameLst>
                                          <p:attrName>ppt_y</p:attrName>
                                        </p:attrNameLst>
                                      </p:cBhvr>
                                      <p:tavLst>
                                        <p:tav tm="0" fmla="#ppt_y-sin(pi*$)/81">
                                          <p:val>
                                            <p:fltVal val="0"/>
                                          </p:val>
                                        </p:tav>
                                        <p:tav tm="100000">
                                          <p:val>
                                            <p:fltVal val="1"/>
                                          </p:val>
                                        </p:tav>
                                      </p:tavLst>
                                    </p:anim>
                                    <p:animScale>
                                      <p:cBhvr>
                                        <p:cTn id="27" dur="26">
                                          <p:stCondLst>
                                            <p:cond delay="650"/>
                                          </p:stCondLst>
                                        </p:cTn>
                                        <p:tgtEl>
                                          <p:spTgt spid="10"/>
                                        </p:tgtEl>
                                      </p:cBhvr>
                                      <p:to x="100000" y="60000"/>
                                    </p:animScale>
                                    <p:animScale>
                                      <p:cBhvr>
                                        <p:cTn id="28" dur="166" decel="50000">
                                          <p:stCondLst>
                                            <p:cond delay="676"/>
                                          </p:stCondLst>
                                        </p:cTn>
                                        <p:tgtEl>
                                          <p:spTgt spid="10"/>
                                        </p:tgtEl>
                                      </p:cBhvr>
                                      <p:to x="100000" y="100000"/>
                                    </p:animScale>
                                    <p:animScale>
                                      <p:cBhvr>
                                        <p:cTn id="29" dur="26">
                                          <p:stCondLst>
                                            <p:cond delay="1312"/>
                                          </p:stCondLst>
                                        </p:cTn>
                                        <p:tgtEl>
                                          <p:spTgt spid="10"/>
                                        </p:tgtEl>
                                      </p:cBhvr>
                                      <p:to x="100000" y="80000"/>
                                    </p:animScale>
                                    <p:animScale>
                                      <p:cBhvr>
                                        <p:cTn id="30" dur="166" decel="50000">
                                          <p:stCondLst>
                                            <p:cond delay="1338"/>
                                          </p:stCondLst>
                                        </p:cTn>
                                        <p:tgtEl>
                                          <p:spTgt spid="10"/>
                                        </p:tgtEl>
                                      </p:cBhvr>
                                      <p:to x="100000" y="100000"/>
                                    </p:animScale>
                                    <p:animScale>
                                      <p:cBhvr>
                                        <p:cTn id="31" dur="26">
                                          <p:stCondLst>
                                            <p:cond delay="1642"/>
                                          </p:stCondLst>
                                        </p:cTn>
                                        <p:tgtEl>
                                          <p:spTgt spid="10"/>
                                        </p:tgtEl>
                                      </p:cBhvr>
                                      <p:to x="100000" y="90000"/>
                                    </p:animScale>
                                    <p:animScale>
                                      <p:cBhvr>
                                        <p:cTn id="32" dur="166" decel="50000">
                                          <p:stCondLst>
                                            <p:cond delay="1668"/>
                                          </p:stCondLst>
                                        </p:cTn>
                                        <p:tgtEl>
                                          <p:spTgt spid="10"/>
                                        </p:tgtEl>
                                      </p:cBhvr>
                                      <p:to x="100000" y="100000"/>
                                    </p:animScale>
                                    <p:animScale>
                                      <p:cBhvr>
                                        <p:cTn id="33" dur="26">
                                          <p:stCondLst>
                                            <p:cond delay="1808"/>
                                          </p:stCondLst>
                                        </p:cTn>
                                        <p:tgtEl>
                                          <p:spTgt spid="10"/>
                                        </p:tgtEl>
                                      </p:cBhvr>
                                      <p:to x="100000" y="95000"/>
                                    </p:animScale>
                                    <p:animScale>
                                      <p:cBhvr>
                                        <p:cTn id="34" dur="166" decel="50000">
                                          <p:stCondLst>
                                            <p:cond delay="1834"/>
                                          </p:stCondLst>
                                        </p:cTn>
                                        <p:tgtEl>
                                          <p:spTgt spid="10"/>
                                        </p:tgtEl>
                                      </p:cBhvr>
                                      <p:to x="100000" y="100000"/>
                                    </p:animScale>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p:cTn id="39" dur="500" fill="hold"/>
                                        <p:tgtEl>
                                          <p:spTgt spid="11"/>
                                        </p:tgtEl>
                                        <p:attrNameLst>
                                          <p:attrName>ppt_w</p:attrName>
                                        </p:attrNameLst>
                                      </p:cBhvr>
                                      <p:tavLst>
                                        <p:tav tm="0">
                                          <p:val>
                                            <p:fltVal val="0"/>
                                          </p:val>
                                        </p:tav>
                                        <p:tav tm="100000">
                                          <p:val>
                                            <p:strVal val="#ppt_w"/>
                                          </p:val>
                                        </p:tav>
                                      </p:tavLst>
                                    </p:anim>
                                    <p:anim calcmode="lin" valueType="num">
                                      <p:cBhvr>
                                        <p:cTn id="40" dur="500" fill="hold"/>
                                        <p:tgtEl>
                                          <p:spTgt spid="11"/>
                                        </p:tgtEl>
                                        <p:attrNameLst>
                                          <p:attrName>ppt_h</p:attrName>
                                        </p:attrNameLst>
                                      </p:cBhvr>
                                      <p:tavLst>
                                        <p:tav tm="0">
                                          <p:val>
                                            <p:fltVal val="0"/>
                                          </p:val>
                                        </p:tav>
                                        <p:tav tm="100000">
                                          <p:val>
                                            <p:strVal val="#ppt_h"/>
                                          </p:val>
                                        </p:tav>
                                      </p:tavLst>
                                    </p:anim>
                                    <p:animEffect transition="in" filter="fade">
                                      <p:cBhvr>
                                        <p:cTn id="4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10" grpId="0"/>
      <p:bldP spid="11"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4" descr="Corporation Slide Powerpoint Templates - Blue, Business &amp; Finance, Orange -  Free PPT Backgrounds and Templates"/>
          <p:cNvSpPr>
            <a:spLocks noChangeAspect="1" noChangeArrowheads="1"/>
          </p:cNvSpPr>
          <p:nvPr/>
        </p:nvSpPr>
        <p:spPr bwMode="auto">
          <a:xfrm>
            <a:off x="410633" y="105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a:buClr>
                <a:srgbClr val="000000"/>
              </a:buClr>
              <a:buFont typeface="Arial"/>
              <a:buNone/>
            </a:pPr>
            <a:endParaRPr lang="en-US" sz="1867" kern="0">
              <a:solidFill>
                <a:srgbClr val="000000"/>
              </a:solidFill>
              <a:cs typeface="Arial"/>
              <a:sym typeface="Arial"/>
            </a:endParaRPr>
          </a:p>
        </p:txBody>
      </p:sp>
      <p:sp>
        <p:nvSpPr>
          <p:cNvPr id="4" name="AutoShape 6" descr="Corporate Presentation Template"/>
          <p:cNvSpPr>
            <a:spLocks noChangeAspect="1" noChangeArrowheads="1"/>
          </p:cNvSpPr>
          <p:nvPr/>
        </p:nvSpPr>
        <p:spPr bwMode="auto">
          <a:xfrm>
            <a:off x="613833" y="2137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a:buClr>
                <a:srgbClr val="000000"/>
              </a:buClr>
              <a:buFont typeface="Arial"/>
              <a:buNone/>
            </a:pPr>
            <a:endParaRPr lang="en-US" sz="1867" kern="0">
              <a:solidFill>
                <a:srgbClr val="000000"/>
              </a:solidFill>
              <a:cs typeface="Arial"/>
              <a:sym typeface="Arial"/>
            </a:endParaRPr>
          </a:p>
        </p:txBody>
      </p:sp>
      <p:pic>
        <p:nvPicPr>
          <p:cNvPr id="14344" name="Picture 8" descr="Free Modern Business PowerPoint Template - Title Slide (Cov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1000"/>
            <a:ext cx="5671335" cy="6847417"/>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1828800" y="1828800"/>
            <a:ext cx="3352800" cy="26670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4641425" y="1379088"/>
            <a:ext cx="7086600" cy="461665"/>
          </a:xfrm>
          <a:prstGeom prst="rect">
            <a:avLst/>
          </a:prstGeom>
          <a:solidFill>
            <a:srgbClr val="3333CC"/>
          </a:solidFill>
          <a:ln/>
        </p:spPr>
        <p:style>
          <a:lnRef idx="2">
            <a:schemeClr val="accent2">
              <a:shade val="50000"/>
            </a:schemeClr>
          </a:lnRef>
          <a:fillRef idx="1">
            <a:schemeClr val="accent2"/>
          </a:fillRef>
          <a:effectRef idx="0">
            <a:schemeClr val="accent2"/>
          </a:effectRef>
          <a:fontRef idx="minor">
            <a:schemeClr val="lt1"/>
          </a:fontRef>
        </p:style>
        <p:txBody>
          <a:bodyPr wrap="square">
            <a:spAutoFit/>
          </a:bodyPr>
          <a:lstStyle/>
          <a:p>
            <a:pPr algn="l">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bên</a:t>
            </a:r>
            <a:r>
              <a:rPr lang="en-US" sz="2400" dirty="0"/>
              <a:t> </a:t>
            </a:r>
            <a:r>
              <a:rPr lang="en-US" sz="2400" dirty="0" err="1"/>
              <a:t>trong</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bên</a:t>
            </a:r>
            <a:r>
              <a:rPr lang="en-US" sz="2400" dirty="0"/>
              <a:t> </a:t>
            </a:r>
            <a:r>
              <a:rPr lang="en-US" sz="2400" dirty="0" err="1"/>
              <a:t>ngoài</a:t>
            </a:r>
            <a:endParaRPr lang="en-US" sz="2400" dirty="0"/>
          </a:p>
        </p:txBody>
      </p:sp>
      <p:sp>
        <p:nvSpPr>
          <p:cNvPr id="7" name="Rectangle 6"/>
          <p:cNvSpPr/>
          <p:nvPr/>
        </p:nvSpPr>
        <p:spPr>
          <a:xfrm>
            <a:off x="4625659" y="2106639"/>
            <a:ext cx="7086600" cy="461665"/>
          </a:xfrm>
          <a:prstGeom prst="rect">
            <a:avLst/>
          </a:prstGeom>
          <a:solidFill>
            <a:srgbClr val="FF0066"/>
          </a:solidFill>
          <a:ln/>
        </p:spPr>
        <p:style>
          <a:lnRef idx="1">
            <a:schemeClr val="accent2"/>
          </a:lnRef>
          <a:fillRef idx="2">
            <a:schemeClr val="accent2"/>
          </a:fillRef>
          <a:effectRef idx="1">
            <a:schemeClr val="accent2"/>
          </a:effectRef>
          <a:fontRef idx="minor">
            <a:schemeClr val="dk1"/>
          </a:fontRef>
        </p:style>
        <p:txBody>
          <a:bodyPr wrap="square">
            <a:spAutoFit/>
          </a:bodyPr>
          <a:lstStyle/>
          <a:p>
            <a:pPr algn="l">
              <a:defRPr/>
            </a:pPr>
            <a:r>
              <a:rPr lang="en-GB" sz="2400" dirty="0">
                <a:solidFill>
                  <a:schemeClr val="bg1"/>
                </a:solidFill>
              </a:rPr>
              <a:t>+</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trực</a:t>
            </a:r>
            <a:r>
              <a:rPr lang="en-US" sz="2400" dirty="0">
                <a:solidFill>
                  <a:schemeClr val="bg1"/>
                </a:solidFill>
              </a:rPr>
              <a:t> </a:t>
            </a:r>
            <a:r>
              <a:rPr lang="en-US" sz="2400" dirty="0" err="1">
                <a:solidFill>
                  <a:schemeClr val="bg1"/>
                </a:solidFill>
              </a:rPr>
              <a:t>tiếp</a:t>
            </a:r>
            <a:r>
              <a:rPr lang="en-US" sz="2400" dirty="0">
                <a:solidFill>
                  <a:schemeClr val="bg1"/>
                </a:solidFill>
              </a:rPr>
              <a:t> </a:t>
            </a:r>
            <a:r>
              <a:rPr lang="en-US" sz="2400" dirty="0" err="1">
                <a:solidFill>
                  <a:schemeClr val="bg1"/>
                </a:solidFill>
              </a:rPr>
              <a:t>và</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gián</a:t>
            </a:r>
            <a:r>
              <a:rPr lang="en-US" sz="2400" dirty="0">
                <a:solidFill>
                  <a:schemeClr val="bg1"/>
                </a:solidFill>
              </a:rPr>
              <a:t> </a:t>
            </a:r>
            <a:r>
              <a:rPr lang="en-US" sz="2400" dirty="0" err="1">
                <a:solidFill>
                  <a:schemeClr val="bg1"/>
                </a:solidFill>
              </a:rPr>
              <a:t>tiếp</a:t>
            </a:r>
            <a:r>
              <a:rPr lang="en-GB" sz="2400" dirty="0">
                <a:solidFill>
                  <a:schemeClr val="bg1"/>
                </a:solidFill>
              </a:rPr>
              <a:t>;</a:t>
            </a:r>
            <a:endParaRPr lang="en-US" sz="2400" dirty="0">
              <a:solidFill>
                <a:schemeClr val="bg1"/>
              </a:solidFill>
            </a:endParaRPr>
          </a:p>
        </p:txBody>
      </p:sp>
      <p:sp>
        <p:nvSpPr>
          <p:cNvPr id="8" name="Rectangle 7"/>
          <p:cNvSpPr/>
          <p:nvPr/>
        </p:nvSpPr>
        <p:spPr>
          <a:xfrm>
            <a:off x="4617776" y="3192875"/>
            <a:ext cx="7086600" cy="461665"/>
          </a:xfrm>
          <a:prstGeom prst="rect">
            <a:avLst/>
          </a:prstGeom>
          <a:solidFill>
            <a:srgbClr val="7030A0"/>
          </a:solidFill>
          <a:ln/>
        </p:spPr>
        <p:style>
          <a:lnRef idx="1">
            <a:schemeClr val="accent1"/>
          </a:lnRef>
          <a:fillRef idx="3">
            <a:schemeClr val="accent1"/>
          </a:fillRef>
          <a:effectRef idx="2">
            <a:schemeClr val="accent1"/>
          </a:effectRef>
          <a:fontRef idx="minor">
            <a:schemeClr val="lt1"/>
          </a:fontRef>
        </p:style>
        <p:txBody>
          <a:bodyPr wrap="square">
            <a:spAutoFit/>
          </a:bodyPr>
          <a:lstStyle/>
          <a:p>
            <a:pPr algn="just">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chủ</a:t>
            </a:r>
            <a:r>
              <a:rPr lang="en-US" sz="2400" dirty="0"/>
              <a:t> </a:t>
            </a:r>
            <a:r>
              <a:rPr lang="en-US" sz="2400" dirty="0" err="1"/>
              <a:t>yếu</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thứ</a:t>
            </a:r>
            <a:r>
              <a:rPr lang="en-US" sz="2400" dirty="0"/>
              <a:t> </a:t>
            </a:r>
            <a:r>
              <a:rPr lang="en-US" sz="2400" dirty="0" err="1"/>
              <a:t>yếu</a:t>
            </a:r>
            <a:r>
              <a:rPr lang="en-GB" sz="2400" dirty="0"/>
              <a:t>;</a:t>
            </a:r>
            <a:endParaRPr lang="en-US" sz="2400" dirty="0"/>
          </a:p>
        </p:txBody>
      </p:sp>
      <p:sp>
        <p:nvSpPr>
          <p:cNvPr id="9" name="Rectangle 8"/>
          <p:cNvSpPr/>
          <p:nvPr/>
        </p:nvSpPr>
        <p:spPr>
          <a:xfrm>
            <a:off x="4602010" y="4346525"/>
            <a:ext cx="7082866" cy="461665"/>
          </a:xfrm>
          <a:prstGeom prst="rect">
            <a:avLst/>
          </a:prstGeom>
          <a:ln/>
        </p:spPr>
        <p:style>
          <a:lnRef idx="2">
            <a:schemeClr val="accent4">
              <a:shade val="50000"/>
            </a:schemeClr>
          </a:lnRef>
          <a:fillRef idx="1">
            <a:schemeClr val="accent4"/>
          </a:fillRef>
          <a:effectRef idx="0">
            <a:schemeClr val="accent4"/>
          </a:effectRef>
          <a:fontRef idx="minor">
            <a:schemeClr val="lt1"/>
          </a:fontRef>
        </p:style>
        <p:txBody>
          <a:bodyPr wrap="square">
            <a:spAutoFit/>
          </a:bodyPr>
          <a:lstStyle/>
          <a:p>
            <a:pPr algn="just">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cơ</a:t>
            </a:r>
            <a:r>
              <a:rPr lang="en-US" sz="2400" dirty="0"/>
              <a:t> </a:t>
            </a:r>
            <a:r>
              <a:rPr lang="en-US" sz="2400" dirty="0" err="1"/>
              <a:t>bản</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không</a:t>
            </a:r>
            <a:r>
              <a:rPr lang="en-US" sz="2400" dirty="0"/>
              <a:t> </a:t>
            </a:r>
            <a:r>
              <a:rPr lang="en-US" sz="2400" dirty="0" err="1"/>
              <a:t>cơ</a:t>
            </a:r>
            <a:r>
              <a:rPr lang="en-US" sz="2400" dirty="0"/>
              <a:t> </a:t>
            </a:r>
            <a:r>
              <a:rPr lang="en-US" sz="2400" dirty="0" err="1"/>
              <a:t>bản</a:t>
            </a:r>
            <a:r>
              <a:rPr lang="en-GB" sz="2400" dirty="0"/>
              <a:t>;</a:t>
            </a:r>
            <a:endParaRPr lang="en-US" sz="2400" dirty="0"/>
          </a:p>
        </p:txBody>
      </p:sp>
      <p:sp>
        <p:nvSpPr>
          <p:cNvPr id="10" name="Rectangle 9"/>
          <p:cNvSpPr/>
          <p:nvPr/>
        </p:nvSpPr>
        <p:spPr>
          <a:xfrm>
            <a:off x="4572000" y="5475285"/>
            <a:ext cx="7086600" cy="830262"/>
          </a:xfrm>
          <a:prstGeom prst="rect">
            <a:avLst/>
          </a:prstGeom>
          <a:solidFill>
            <a:srgbClr val="00B050"/>
          </a:solidFill>
          <a:ln>
            <a:solidFill>
              <a:srgbClr val="FF0000"/>
            </a:solidFill>
          </a:ln>
        </p:spPr>
        <p:txBody>
          <a:bodyPr wrap="square">
            <a:spAutoFit/>
          </a:bodyPr>
          <a:lstStyle/>
          <a:p>
            <a:pPr algn="just">
              <a:defRPr/>
            </a:pPr>
            <a:r>
              <a:rPr lang="en-GB" sz="2400" dirty="0">
                <a:solidFill>
                  <a:schemeClr val="bg1"/>
                </a:solidFill>
              </a:rPr>
              <a:t>+</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cụ</a:t>
            </a:r>
            <a:r>
              <a:rPr lang="en-US" sz="2400" dirty="0">
                <a:solidFill>
                  <a:schemeClr val="bg1"/>
                </a:solidFill>
              </a:rPr>
              <a:t> </a:t>
            </a:r>
            <a:r>
              <a:rPr lang="en-US" sz="2400" dirty="0" err="1">
                <a:solidFill>
                  <a:schemeClr val="bg1"/>
                </a:solidFill>
              </a:rPr>
              <a:t>thể</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chung</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phổ</a:t>
            </a:r>
            <a:r>
              <a:rPr lang="en-US" sz="2400" dirty="0">
                <a:solidFill>
                  <a:schemeClr val="bg1"/>
                </a:solidFill>
              </a:rPr>
              <a:t> </a:t>
            </a:r>
            <a:r>
              <a:rPr lang="en-US" sz="2400" dirty="0" err="1">
                <a:solidFill>
                  <a:schemeClr val="bg1"/>
                </a:solidFill>
              </a:rPr>
              <a:t>biến</a:t>
            </a:r>
            <a:r>
              <a:rPr lang="en-GB" sz="2400" dirty="0">
                <a:solidFill>
                  <a:schemeClr val="bg1"/>
                </a:solidFill>
              </a:rPr>
              <a:t>……</a:t>
            </a:r>
            <a:endParaRPr lang="en-US" sz="2400" dirty="0">
              <a:solidFill>
                <a:schemeClr val="bg1"/>
              </a:solidFill>
            </a:endParaRPr>
          </a:p>
        </p:txBody>
      </p:sp>
      <p:sp>
        <p:nvSpPr>
          <p:cNvPr id="11" name="Rounded Rectangle 1"/>
          <p:cNvSpPr>
            <a:spLocks noChangeArrowheads="1"/>
          </p:cNvSpPr>
          <p:nvPr/>
        </p:nvSpPr>
        <p:spPr bwMode="auto">
          <a:xfrm>
            <a:off x="1813034" y="3042399"/>
            <a:ext cx="1368425" cy="2162174"/>
          </a:xfrm>
          <a:prstGeom prst="roundRect">
            <a:avLst>
              <a:gd name="adj" fmla="val 16667"/>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b="1" dirty="0">
                <a:solidFill>
                  <a:schemeClr val="bg1"/>
                </a:solidFill>
                <a:latin typeface="Arial" panose="020B0604020202020204" pitchFamily="34" charset="0"/>
              </a:rPr>
              <a:t>Các </a:t>
            </a:r>
          </a:p>
          <a:p>
            <a:pPr algn="ctr" eaLnBrk="1" hangingPunct="1">
              <a:spcBef>
                <a:spcPct val="0"/>
              </a:spcBef>
              <a:buFontTx/>
              <a:buNone/>
            </a:pPr>
            <a:r>
              <a:rPr lang="en-US" altLang="en-US" sz="2800" b="1" dirty="0" err="1">
                <a:solidFill>
                  <a:schemeClr val="bg1"/>
                </a:solidFill>
                <a:latin typeface="Arial" panose="020B0604020202020204" pitchFamily="34" charset="0"/>
              </a:rPr>
              <a:t>mối</a:t>
            </a:r>
            <a:endParaRPr lang="en-US" altLang="en-US" sz="2800" b="1" dirty="0">
              <a:solidFill>
                <a:schemeClr val="bg1"/>
              </a:solidFill>
              <a:latin typeface="Arial" panose="020B0604020202020204" pitchFamily="34" charset="0"/>
            </a:endParaRPr>
          </a:p>
          <a:p>
            <a:pPr algn="ctr" eaLnBrk="1" hangingPunct="1">
              <a:spcBef>
                <a:spcPct val="0"/>
              </a:spcBef>
              <a:buFontTx/>
              <a:buNone/>
            </a:pPr>
            <a:r>
              <a:rPr lang="en-US" altLang="en-US" sz="2800" b="1" dirty="0" err="1">
                <a:solidFill>
                  <a:schemeClr val="bg1"/>
                </a:solidFill>
                <a:latin typeface="Arial" panose="020B0604020202020204" pitchFamily="34" charset="0"/>
              </a:rPr>
              <a:t>liên</a:t>
            </a:r>
            <a:r>
              <a:rPr lang="en-US" altLang="en-US" sz="2800" b="1" dirty="0">
                <a:solidFill>
                  <a:schemeClr val="bg1"/>
                </a:solidFill>
                <a:latin typeface="Arial" panose="020B0604020202020204" pitchFamily="34" charset="0"/>
              </a:rPr>
              <a:t> </a:t>
            </a:r>
          </a:p>
          <a:p>
            <a:pPr algn="ctr" eaLnBrk="1" hangingPunct="1">
              <a:spcBef>
                <a:spcPct val="0"/>
              </a:spcBef>
              <a:buFontTx/>
              <a:buNone/>
            </a:pPr>
            <a:r>
              <a:rPr lang="en-US" altLang="en-US" sz="2800" b="1" dirty="0" err="1">
                <a:solidFill>
                  <a:schemeClr val="bg1"/>
                </a:solidFill>
                <a:latin typeface="Arial" panose="020B0604020202020204" pitchFamily="34" charset="0"/>
              </a:rPr>
              <a:t>hê</a:t>
            </a:r>
            <a:r>
              <a:rPr lang="en-US" altLang="en-US" sz="2800" b="1" dirty="0">
                <a:solidFill>
                  <a:schemeClr val="bg1"/>
                </a:solidFill>
                <a:latin typeface="Arial" panose="020B0604020202020204" pitchFamily="34" charset="0"/>
              </a:rPr>
              <a:t>̣</a:t>
            </a:r>
          </a:p>
          <a:p>
            <a:pPr algn="ctr" eaLnBrk="1" hangingPunct="1">
              <a:spcBef>
                <a:spcPct val="0"/>
              </a:spcBef>
              <a:buFontTx/>
              <a:buNone/>
            </a:pPr>
            <a:endParaRPr lang="en-US" altLang="en-US" sz="2800" dirty="0">
              <a:latin typeface="Arial" panose="020B0604020202020204" pitchFamily="34" charset="0"/>
            </a:endParaRPr>
          </a:p>
          <a:p>
            <a:pPr algn="ctr" eaLnBrk="1" hangingPunct="1">
              <a:spcBef>
                <a:spcPct val="0"/>
              </a:spcBef>
              <a:buFontTx/>
              <a:buNone/>
            </a:pPr>
            <a:endParaRPr lang="en-US" altLang="en-US" sz="2800" dirty="0">
              <a:latin typeface="Arial" panose="020B0604020202020204" pitchFamily="34" charset="0"/>
            </a:endParaRPr>
          </a:p>
          <a:p>
            <a:pPr algn="ctr" eaLnBrk="1" hangingPunct="1">
              <a:spcBef>
                <a:spcPct val="0"/>
              </a:spcBef>
              <a:buFontTx/>
              <a:buNone/>
            </a:pPr>
            <a:r>
              <a:rPr lang="en-US" altLang="en-US" sz="2800" dirty="0">
                <a:latin typeface="Arial" panose="020B0604020202020204" pitchFamily="34" charset="0"/>
              </a:rPr>
              <a:t> </a:t>
            </a:r>
          </a:p>
        </p:txBody>
      </p:sp>
      <p:cxnSp>
        <p:nvCxnSpPr>
          <p:cNvPr id="12" name="Straight Arrow Connector 11"/>
          <p:cNvCxnSpPr>
            <a:cxnSpLocks noChangeShapeType="1"/>
            <a:stCxn id="11" idx="3"/>
            <a:endCxn id="6" idx="1"/>
          </p:cNvCxnSpPr>
          <p:nvPr/>
        </p:nvCxnSpPr>
        <p:spPr bwMode="auto">
          <a:xfrm flipV="1">
            <a:off x="3181459" y="1609921"/>
            <a:ext cx="1459966" cy="251356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Straight Arrow Connector 12"/>
          <p:cNvCxnSpPr>
            <a:cxnSpLocks noChangeShapeType="1"/>
            <a:stCxn id="11" idx="3"/>
            <a:endCxn id="10" idx="1"/>
          </p:cNvCxnSpPr>
          <p:nvPr/>
        </p:nvCxnSpPr>
        <p:spPr bwMode="auto">
          <a:xfrm>
            <a:off x="3181459" y="4123486"/>
            <a:ext cx="1390541" cy="176693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Straight Arrow Connector 13"/>
          <p:cNvCxnSpPr>
            <a:cxnSpLocks noChangeShapeType="1"/>
            <a:stCxn id="11" idx="3"/>
            <a:endCxn id="7" idx="1"/>
          </p:cNvCxnSpPr>
          <p:nvPr/>
        </p:nvCxnSpPr>
        <p:spPr bwMode="auto">
          <a:xfrm flipV="1">
            <a:off x="3181459" y="2337472"/>
            <a:ext cx="1444200" cy="1786014"/>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 name="Straight Arrow Connector 14"/>
          <p:cNvCxnSpPr>
            <a:cxnSpLocks noChangeShapeType="1"/>
            <a:stCxn id="11" idx="3"/>
            <a:endCxn id="9" idx="1"/>
          </p:cNvCxnSpPr>
          <p:nvPr/>
        </p:nvCxnSpPr>
        <p:spPr bwMode="auto">
          <a:xfrm>
            <a:off x="3181459" y="4123486"/>
            <a:ext cx="1420551" cy="453872"/>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Straight Arrow Connector 15"/>
          <p:cNvCxnSpPr>
            <a:cxnSpLocks noChangeShapeType="1"/>
            <a:stCxn id="11" idx="3"/>
            <a:endCxn id="8" idx="1"/>
          </p:cNvCxnSpPr>
          <p:nvPr/>
        </p:nvCxnSpPr>
        <p:spPr bwMode="auto">
          <a:xfrm flipV="1">
            <a:off x="3181459" y="3423708"/>
            <a:ext cx="1436317" cy="699778"/>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1294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53499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1000"/>
                                        <p:tgtEl>
                                          <p:spTgt spid="12"/>
                                        </p:tgtEl>
                                      </p:cBhvr>
                                    </p:animEffect>
                                    <p:anim calcmode="lin" valueType="num">
                                      <p:cBhvr>
                                        <p:cTn id="15" dur="1000" fill="hold"/>
                                        <p:tgtEl>
                                          <p:spTgt spid="12"/>
                                        </p:tgtEl>
                                        <p:attrNameLst>
                                          <p:attrName>ppt_x</p:attrName>
                                        </p:attrNameLst>
                                      </p:cBhvr>
                                      <p:tavLst>
                                        <p:tav tm="0">
                                          <p:val>
                                            <p:strVal val="#ppt_x"/>
                                          </p:val>
                                        </p:tav>
                                        <p:tav tm="100000">
                                          <p:val>
                                            <p:strVal val="#ppt_x"/>
                                          </p:val>
                                        </p:tav>
                                      </p:tavLst>
                                    </p:anim>
                                    <p:anim calcmode="lin" valueType="num">
                                      <p:cBhvr>
                                        <p:cTn id="1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1000"/>
                                        <p:tgtEl>
                                          <p:spTgt spid="14"/>
                                        </p:tgtEl>
                                      </p:cBhvr>
                                    </p:animEffect>
                                    <p:anim calcmode="lin" valueType="num">
                                      <p:cBhvr>
                                        <p:cTn id="29" dur="1000" fill="hold"/>
                                        <p:tgtEl>
                                          <p:spTgt spid="14"/>
                                        </p:tgtEl>
                                        <p:attrNameLst>
                                          <p:attrName>ppt_x</p:attrName>
                                        </p:attrNameLst>
                                      </p:cBhvr>
                                      <p:tavLst>
                                        <p:tav tm="0">
                                          <p:val>
                                            <p:strVal val="#ppt_x"/>
                                          </p:val>
                                        </p:tav>
                                        <p:tav tm="100000">
                                          <p:val>
                                            <p:strVal val="#ppt_x"/>
                                          </p:val>
                                        </p:tav>
                                      </p:tavLst>
                                    </p:anim>
                                    <p:anim calcmode="lin" valueType="num">
                                      <p:cBhvr>
                                        <p:cTn id="30"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1000"/>
                                        <p:tgtEl>
                                          <p:spTgt spid="7"/>
                                        </p:tgtEl>
                                      </p:cBhvr>
                                    </p:animEffect>
                                    <p:anim calcmode="lin" valueType="num">
                                      <p:cBhvr>
                                        <p:cTn id="36" dur="1000" fill="hold"/>
                                        <p:tgtEl>
                                          <p:spTgt spid="7"/>
                                        </p:tgtEl>
                                        <p:attrNameLst>
                                          <p:attrName>ppt_x</p:attrName>
                                        </p:attrNameLst>
                                      </p:cBhvr>
                                      <p:tavLst>
                                        <p:tav tm="0">
                                          <p:val>
                                            <p:strVal val="#ppt_x"/>
                                          </p:val>
                                        </p:tav>
                                        <p:tav tm="100000">
                                          <p:val>
                                            <p:strVal val="#ppt_x"/>
                                          </p:val>
                                        </p:tav>
                                      </p:tavLst>
                                    </p:anim>
                                    <p:anim calcmode="lin" valueType="num">
                                      <p:cBhvr>
                                        <p:cTn id="3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fade">
                                      <p:cBhvr>
                                        <p:cTn id="42" dur="1000"/>
                                        <p:tgtEl>
                                          <p:spTgt spid="8"/>
                                        </p:tgtEl>
                                      </p:cBhvr>
                                    </p:animEffect>
                                    <p:anim calcmode="lin" valueType="num">
                                      <p:cBhvr>
                                        <p:cTn id="43" dur="1000" fill="hold"/>
                                        <p:tgtEl>
                                          <p:spTgt spid="8"/>
                                        </p:tgtEl>
                                        <p:attrNameLst>
                                          <p:attrName>ppt_x</p:attrName>
                                        </p:attrNameLst>
                                      </p:cBhvr>
                                      <p:tavLst>
                                        <p:tav tm="0">
                                          <p:val>
                                            <p:strVal val="#ppt_x"/>
                                          </p:val>
                                        </p:tav>
                                        <p:tav tm="100000">
                                          <p:val>
                                            <p:strVal val="#ppt_x"/>
                                          </p:val>
                                        </p:tav>
                                      </p:tavLst>
                                    </p:anim>
                                    <p:anim calcmode="lin" valueType="num">
                                      <p:cBhvr>
                                        <p:cTn id="44"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nodeType="clickEffect">
                                  <p:stCondLst>
                                    <p:cond delay="0"/>
                                  </p:stCondLst>
                                  <p:childTnLst>
                                    <p:set>
                                      <p:cBhvr>
                                        <p:cTn id="48" dur="1" fill="hold">
                                          <p:stCondLst>
                                            <p:cond delay="0"/>
                                          </p:stCondLst>
                                        </p:cTn>
                                        <p:tgtEl>
                                          <p:spTgt spid="15"/>
                                        </p:tgtEl>
                                        <p:attrNameLst>
                                          <p:attrName>style.visibility</p:attrName>
                                        </p:attrNameLst>
                                      </p:cBhvr>
                                      <p:to>
                                        <p:strVal val="visible"/>
                                      </p:to>
                                    </p:set>
                                    <p:animEffect transition="in" filter="fade">
                                      <p:cBhvr>
                                        <p:cTn id="49" dur="1000"/>
                                        <p:tgtEl>
                                          <p:spTgt spid="15"/>
                                        </p:tgtEl>
                                      </p:cBhvr>
                                    </p:animEffect>
                                    <p:anim calcmode="lin" valueType="num">
                                      <p:cBhvr>
                                        <p:cTn id="50" dur="1000" fill="hold"/>
                                        <p:tgtEl>
                                          <p:spTgt spid="15"/>
                                        </p:tgtEl>
                                        <p:attrNameLst>
                                          <p:attrName>ppt_x</p:attrName>
                                        </p:attrNameLst>
                                      </p:cBhvr>
                                      <p:tavLst>
                                        <p:tav tm="0">
                                          <p:val>
                                            <p:strVal val="#ppt_x"/>
                                          </p:val>
                                        </p:tav>
                                        <p:tav tm="100000">
                                          <p:val>
                                            <p:strVal val="#ppt_x"/>
                                          </p:val>
                                        </p:tav>
                                      </p:tavLst>
                                    </p:anim>
                                    <p:anim calcmode="lin" valueType="num">
                                      <p:cBhvr>
                                        <p:cTn id="51"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9"/>
                                        </p:tgtEl>
                                        <p:attrNameLst>
                                          <p:attrName>style.visibility</p:attrName>
                                        </p:attrNameLst>
                                      </p:cBhvr>
                                      <p:to>
                                        <p:strVal val="visible"/>
                                      </p:to>
                                    </p:set>
                                    <p:animEffect transition="in" filter="fade">
                                      <p:cBhvr>
                                        <p:cTn id="56" dur="1000"/>
                                        <p:tgtEl>
                                          <p:spTgt spid="9"/>
                                        </p:tgtEl>
                                      </p:cBhvr>
                                    </p:animEffect>
                                    <p:anim calcmode="lin" valueType="num">
                                      <p:cBhvr>
                                        <p:cTn id="57" dur="1000" fill="hold"/>
                                        <p:tgtEl>
                                          <p:spTgt spid="9"/>
                                        </p:tgtEl>
                                        <p:attrNameLst>
                                          <p:attrName>ppt_x</p:attrName>
                                        </p:attrNameLst>
                                      </p:cBhvr>
                                      <p:tavLst>
                                        <p:tav tm="0">
                                          <p:val>
                                            <p:strVal val="#ppt_x"/>
                                          </p:val>
                                        </p:tav>
                                        <p:tav tm="100000">
                                          <p:val>
                                            <p:strVal val="#ppt_x"/>
                                          </p:val>
                                        </p:tav>
                                      </p:tavLst>
                                    </p:anim>
                                    <p:anim calcmode="lin" valueType="num">
                                      <p:cBhvr>
                                        <p:cTn id="58"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42" presetClass="entr" presetSubtype="0" fill="hold" nodeType="clickEffect">
                                  <p:stCondLst>
                                    <p:cond delay="0"/>
                                  </p:stCondLst>
                                  <p:childTnLst>
                                    <p:set>
                                      <p:cBhvr>
                                        <p:cTn id="62" dur="1" fill="hold">
                                          <p:stCondLst>
                                            <p:cond delay="0"/>
                                          </p:stCondLst>
                                        </p:cTn>
                                        <p:tgtEl>
                                          <p:spTgt spid="13"/>
                                        </p:tgtEl>
                                        <p:attrNameLst>
                                          <p:attrName>style.visibility</p:attrName>
                                        </p:attrNameLst>
                                      </p:cBhvr>
                                      <p:to>
                                        <p:strVal val="visible"/>
                                      </p:to>
                                    </p:set>
                                    <p:animEffect transition="in" filter="fade">
                                      <p:cBhvr>
                                        <p:cTn id="63" dur="1000"/>
                                        <p:tgtEl>
                                          <p:spTgt spid="13"/>
                                        </p:tgtEl>
                                      </p:cBhvr>
                                    </p:animEffect>
                                    <p:anim calcmode="lin" valueType="num">
                                      <p:cBhvr>
                                        <p:cTn id="64" dur="1000" fill="hold"/>
                                        <p:tgtEl>
                                          <p:spTgt spid="13"/>
                                        </p:tgtEl>
                                        <p:attrNameLst>
                                          <p:attrName>ppt_x</p:attrName>
                                        </p:attrNameLst>
                                      </p:cBhvr>
                                      <p:tavLst>
                                        <p:tav tm="0">
                                          <p:val>
                                            <p:strVal val="#ppt_x"/>
                                          </p:val>
                                        </p:tav>
                                        <p:tav tm="100000">
                                          <p:val>
                                            <p:strVal val="#ppt_x"/>
                                          </p:val>
                                        </p:tav>
                                      </p:tavLst>
                                    </p:anim>
                                    <p:anim calcmode="lin" valueType="num">
                                      <p:cBhvr>
                                        <p:cTn id="65"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10"/>
                                        </p:tgtEl>
                                        <p:attrNameLst>
                                          <p:attrName>style.visibility</p:attrName>
                                        </p:attrNameLst>
                                      </p:cBhvr>
                                      <p:to>
                                        <p:strVal val="visible"/>
                                      </p:to>
                                    </p:set>
                                    <p:animEffect transition="in" filter="fade">
                                      <p:cBhvr>
                                        <p:cTn id="70" dur="1000"/>
                                        <p:tgtEl>
                                          <p:spTgt spid="10"/>
                                        </p:tgtEl>
                                      </p:cBhvr>
                                    </p:animEffect>
                                    <p:anim calcmode="lin" valueType="num">
                                      <p:cBhvr>
                                        <p:cTn id="71" dur="1000" fill="hold"/>
                                        <p:tgtEl>
                                          <p:spTgt spid="10"/>
                                        </p:tgtEl>
                                        <p:attrNameLst>
                                          <p:attrName>ppt_x</p:attrName>
                                        </p:attrNameLst>
                                      </p:cBhvr>
                                      <p:tavLst>
                                        <p:tav tm="0">
                                          <p:val>
                                            <p:strVal val="#ppt_x"/>
                                          </p:val>
                                        </p:tav>
                                        <p:tav tm="100000">
                                          <p:val>
                                            <p:strVal val="#ppt_x"/>
                                          </p:val>
                                        </p:tav>
                                      </p:tavLst>
                                    </p:anim>
                                    <p:anim calcmode="lin" valueType="num">
                                      <p:cBhvr>
                                        <p:cTn id="7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42" presetClass="entr" presetSubtype="0" fill="hold" nodeType="clickEffect">
                                  <p:stCondLst>
                                    <p:cond delay="0"/>
                                  </p:stCondLst>
                                  <p:childTnLst>
                                    <p:set>
                                      <p:cBhvr>
                                        <p:cTn id="76" dur="1" fill="hold">
                                          <p:stCondLst>
                                            <p:cond delay="0"/>
                                          </p:stCondLst>
                                        </p:cTn>
                                        <p:tgtEl>
                                          <p:spTgt spid="16"/>
                                        </p:tgtEl>
                                        <p:attrNameLst>
                                          <p:attrName>style.visibility</p:attrName>
                                        </p:attrNameLst>
                                      </p:cBhvr>
                                      <p:to>
                                        <p:strVal val="visible"/>
                                      </p:to>
                                    </p:set>
                                    <p:animEffect transition="in" filter="fade">
                                      <p:cBhvr>
                                        <p:cTn id="77" dur="1000"/>
                                        <p:tgtEl>
                                          <p:spTgt spid="16"/>
                                        </p:tgtEl>
                                      </p:cBhvr>
                                    </p:animEffect>
                                    <p:anim calcmode="lin" valueType="num">
                                      <p:cBhvr>
                                        <p:cTn id="78" dur="1000" fill="hold"/>
                                        <p:tgtEl>
                                          <p:spTgt spid="16"/>
                                        </p:tgtEl>
                                        <p:attrNameLst>
                                          <p:attrName>ppt_x</p:attrName>
                                        </p:attrNameLst>
                                      </p:cBhvr>
                                      <p:tavLst>
                                        <p:tav tm="0">
                                          <p:val>
                                            <p:strVal val="#ppt_x"/>
                                          </p:val>
                                        </p:tav>
                                        <p:tav tm="100000">
                                          <p:val>
                                            <p:strVal val="#ppt_x"/>
                                          </p:val>
                                        </p:tav>
                                      </p:tavLst>
                                    </p:anim>
                                    <p:anim calcmode="lin" valueType="num">
                                      <p:cBhvr>
                                        <p:cTn id="79"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5637" y="-95089"/>
            <a:ext cx="12192000" cy="2908551"/>
          </a:xfrm>
          <a:prstGeom prst="rect">
            <a:avLst/>
          </a:prstGeom>
        </p:spPr>
      </p:pic>
      <p:sp>
        <p:nvSpPr>
          <p:cNvPr id="3" name="Rectangle 4"/>
          <p:cNvSpPr txBox="1">
            <a:spLocks noChangeArrowheads="1"/>
          </p:cNvSpPr>
          <p:nvPr/>
        </p:nvSpPr>
        <p:spPr>
          <a:xfrm>
            <a:off x="2284414" y="1208800"/>
            <a:ext cx="7772400" cy="56897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r>
              <a:rPr lang="vi-VN" altLang="en-US" sz="2400" kern="0" dirty="0"/>
              <a:t>MỐI LIÊN HỆ BÊN TRONG VÀ BÊN NGOÀI</a:t>
            </a:r>
          </a:p>
        </p:txBody>
      </p:sp>
      <p:sp>
        <p:nvSpPr>
          <p:cNvPr id="4" name="AutoShape 6"/>
          <p:cNvSpPr>
            <a:spLocks noChangeAspect="1" noChangeArrowheads="1"/>
          </p:cNvSpPr>
          <p:nvPr/>
        </p:nvSpPr>
        <p:spPr bwMode="auto">
          <a:xfrm>
            <a:off x="4440238" y="3141664"/>
            <a:ext cx="3168650" cy="1616075"/>
          </a:xfrm>
          <a:prstGeom prst="triangle">
            <a:avLst>
              <a:gd name="adj" fmla="val 50000"/>
            </a:avLst>
          </a:prstGeom>
          <a:solidFill>
            <a:srgbClr val="CCCCFF"/>
          </a:solidFill>
          <a:ln w="38100">
            <a:solidFill>
              <a:srgbClr val="000000"/>
            </a:solidFill>
            <a:miter lim="800000"/>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600" dirty="0">
                <a:latin typeface="Arial" panose="020B0604020202020204" pitchFamily="34" charset="0"/>
              </a:rPr>
              <a:t>MLH </a:t>
            </a:r>
          </a:p>
          <a:p>
            <a:pPr algn="ctr" eaLnBrk="1" hangingPunct="1">
              <a:spcBef>
                <a:spcPct val="0"/>
              </a:spcBef>
              <a:buFontTx/>
              <a:buNone/>
            </a:pPr>
            <a:r>
              <a:rPr lang="vi-VN" altLang="en-US" sz="1600" dirty="0">
                <a:latin typeface="Arial" panose="020B0604020202020204" pitchFamily="34" charset="0"/>
              </a:rPr>
              <a:t>BÊN TRONG CỦA QT SX</a:t>
            </a:r>
          </a:p>
        </p:txBody>
      </p:sp>
      <p:pic>
        <p:nvPicPr>
          <p:cNvPr id="5" name="Picture 11" descr="售货员"/>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03838" y="2156346"/>
            <a:ext cx="1439862" cy="1163118"/>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2" descr="家庭"/>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43701" y="3933825"/>
            <a:ext cx="1439863" cy="1079500"/>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13" descr="b080805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08438" y="4508500"/>
            <a:ext cx="1289050" cy="863600"/>
          </a:xfrm>
          <a:prstGeom prst="rect">
            <a:avLst/>
          </a:prstGeom>
          <a:noFill/>
          <a:ln w="57150">
            <a:solidFill>
              <a:srgbClr val="FF6600"/>
            </a:solidFill>
            <a:miter lim="800000"/>
            <a:headEnd/>
            <a:tailEnd/>
          </a:ln>
          <a:extLst>
            <a:ext uri="{909E8E84-426E-40DD-AFC4-6F175D3DCCD1}">
              <a14:hiddenFill xmlns:a14="http://schemas.microsoft.com/office/drawing/2010/main">
                <a:solidFill>
                  <a:srgbClr val="FFFFFF"/>
                </a:solidFill>
              </a14:hiddenFill>
            </a:ext>
          </a:extLst>
        </p:spPr>
      </p:pic>
      <p:pic>
        <p:nvPicPr>
          <p:cNvPr id="8" name="Picture 14" descr="袁隆平"/>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92313" y="4724400"/>
            <a:ext cx="1262062" cy="149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15" descr="劳场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008438" y="3933825"/>
            <a:ext cx="1295400" cy="661988"/>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17" descr="医生"/>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759826" y="1989139"/>
            <a:ext cx="1463675" cy="15970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11" name="Picture 18" descr="社交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774825" y="2060575"/>
            <a:ext cx="1563688" cy="120173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2" name="Picture 19" descr="圆周率"/>
          <p:cNvPicPr>
            <a:picLocks noChangeAspect="1" noChangeArrowheads="1"/>
          </p:cNvPicPr>
          <p:nvPr/>
        </p:nvPicPr>
        <p:blipFill>
          <a:blip r:embed="rId10">
            <a:extLst>
              <a:ext uri="{28A0092B-C50C-407E-A947-70E740481C1C}">
                <a14:useLocalDpi xmlns:a14="http://schemas.microsoft.com/office/drawing/2010/main" val="0"/>
              </a:ext>
            </a:extLst>
          </a:blip>
          <a:srcRect l="5386" t="2875" r="5386" b="2875"/>
          <a:stretch>
            <a:fillRect/>
          </a:stretch>
        </p:blipFill>
        <p:spPr bwMode="auto">
          <a:xfrm>
            <a:off x="8472489" y="5434013"/>
            <a:ext cx="1584325" cy="104616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3" name="AutoShape 21"/>
          <p:cNvSpPr>
            <a:spLocks noChangeArrowheads="1"/>
          </p:cNvSpPr>
          <p:nvPr/>
        </p:nvSpPr>
        <p:spPr bwMode="auto">
          <a:xfrm rot="5764341">
            <a:off x="7096919" y="4802982"/>
            <a:ext cx="660400" cy="2087562"/>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14" name="AutoShape 22"/>
          <p:cNvSpPr>
            <a:spLocks noChangeArrowheads="1"/>
          </p:cNvSpPr>
          <p:nvPr/>
        </p:nvSpPr>
        <p:spPr bwMode="auto">
          <a:xfrm rot="-1245921">
            <a:off x="8328025" y="2349501"/>
            <a:ext cx="660400" cy="2087563"/>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15" name="AutoShape 23"/>
          <p:cNvSpPr>
            <a:spLocks noChangeArrowheads="1"/>
          </p:cNvSpPr>
          <p:nvPr/>
        </p:nvSpPr>
        <p:spPr bwMode="auto">
          <a:xfrm rot="-6049135">
            <a:off x="3929857" y="1202532"/>
            <a:ext cx="660400" cy="2087563"/>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16" name="AutoShape 24"/>
          <p:cNvSpPr>
            <a:spLocks noChangeArrowheads="1"/>
          </p:cNvSpPr>
          <p:nvPr/>
        </p:nvSpPr>
        <p:spPr bwMode="auto">
          <a:xfrm rot="-10483932">
            <a:off x="3143250" y="3357563"/>
            <a:ext cx="660400" cy="2087562"/>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17" name="Arc 25"/>
          <p:cNvSpPr>
            <a:spLocks/>
          </p:cNvSpPr>
          <p:nvPr/>
        </p:nvSpPr>
        <p:spPr bwMode="auto">
          <a:xfrm>
            <a:off x="2495550" y="2349501"/>
            <a:ext cx="7105650" cy="3095625"/>
          </a:xfrm>
          <a:custGeom>
            <a:avLst/>
            <a:gdLst>
              <a:gd name="T0" fmla="*/ 2147483647 w 43200"/>
              <a:gd name="T1" fmla="*/ 0 h 43200"/>
              <a:gd name="T2" fmla="*/ 2147483647 w 43200"/>
              <a:gd name="T3" fmla="*/ 2147483647 h 43200"/>
              <a:gd name="T4" fmla="*/ 2147483647 w 43200"/>
              <a:gd name="T5" fmla="*/ 2147483647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25"/>
                  <a:pt x="9429" y="220"/>
                  <a:pt x="21201" y="3"/>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25"/>
                  <a:pt x="9429" y="220"/>
                  <a:pt x="21201" y="3"/>
                </a:cubicBezTo>
                <a:lnTo>
                  <a:pt x="21600" y="21600"/>
                </a:lnTo>
                <a:lnTo>
                  <a:pt x="21599" y="0"/>
                </a:lnTo>
                <a:close/>
              </a:path>
            </a:pathLst>
          </a:custGeom>
          <a:noFill/>
          <a:ln w="9525">
            <a:solidFill>
              <a:schemeClr val="tx1"/>
            </a:solidFill>
            <a:prstDash val="lgDashDot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26"/>
          <p:cNvSpPr>
            <a:spLocks noChangeArrowheads="1"/>
          </p:cNvSpPr>
          <p:nvPr/>
        </p:nvSpPr>
        <p:spPr bwMode="auto">
          <a:xfrm rot="-5400000">
            <a:off x="5765007" y="4623595"/>
            <a:ext cx="485775" cy="976312"/>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19" name="AutoShape 29"/>
          <p:cNvSpPr>
            <a:spLocks noChangeArrowheads="1"/>
          </p:cNvSpPr>
          <p:nvPr/>
        </p:nvSpPr>
        <p:spPr bwMode="auto">
          <a:xfrm rot="7822725">
            <a:off x="6988970" y="2967832"/>
            <a:ext cx="485775" cy="976313"/>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 name="AutoShape 30"/>
          <p:cNvSpPr>
            <a:spLocks noChangeArrowheads="1"/>
          </p:cNvSpPr>
          <p:nvPr/>
        </p:nvSpPr>
        <p:spPr bwMode="auto">
          <a:xfrm rot="3415759">
            <a:off x="4612482" y="2967832"/>
            <a:ext cx="485775" cy="976312"/>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 name="Rectangle 31"/>
          <p:cNvSpPr>
            <a:spLocks noChangeArrowheads="1"/>
          </p:cNvSpPr>
          <p:nvPr/>
        </p:nvSpPr>
        <p:spPr bwMode="auto">
          <a:xfrm>
            <a:off x="3916637" y="1616815"/>
            <a:ext cx="2960688" cy="53682"/>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2" name="Text Box 36"/>
          <p:cNvSpPr txBox="1">
            <a:spLocks noChangeArrowheads="1"/>
          </p:cNvSpPr>
          <p:nvPr/>
        </p:nvSpPr>
        <p:spPr bwMode="auto">
          <a:xfrm>
            <a:off x="3960813" y="5633943"/>
            <a:ext cx="26860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800" dirty="0">
                <a:latin typeface="Arial" panose="020B0604020202020204" pitchFamily="34" charset="0"/>
              </a:rPr>
              <a:t>MLH BÊN NGOÀI QTSX</a:t>
            </a:r>
          </a:p>
        </p:txBody>
      </p:sp>
      <p:sp>
        <p:nvSpPr>
          <p:cNvPr id="23" name="Rectangle 22"/>
          <p:cNvSpPr/>
          <p:nvPr/>
        </p:nvSpPr>
        <p:spPr>
          <a:xfrm>
            <a:off x="-1650507" y="882259"/>
            <a:ext cx="6096000" cy="461665"/>
          </a:xfrm>
          <a:prstGeom prst="rect">
            <a:avLst/>
          </a:prstGeom>
        </p:spPr>
        <p:txBody>
          <a:bodyPr>
            <a:spAutoFit/>
          </a:bodyPr>
          <a:lstStyle/>
          <a:p>
            <a:pPr marL="342900" indent="-342900" algn="ctr">
              <a:spcBef>
                <a:spcPct val="0"/>
              </a:spcBef>
              <a:buFont typeface="Wingdings" panose="05000000000000000000" pitchFamily="2" charset="2"/>
              <a:buChar char="v"/>
            </a:pPr>
            <a:r>
              <a:rPr lang="en-US" altLang="en-US" sz="2400" b="1" dirty="0">
                <a:solidFill>
                  <a:srgbClr val="3333CC"/>
                </a:solidFill>
                <a:latin typeface="Arial" panose="020B0604020202020204" pitchFamily="34" charset="0"/>
              </a:rPr>
              <a:t>Các</a:t>
            </a:r>
            <a:r>
              <a:rPr lang="vi-VN" altLang="en-US" sz="2400" b="1" dirty="0">
                <a:solidFill>
                  <a:srgbClr val="3333CC"/>
                </a:solidFill>
                <a:latin typeface="Arial" panose="020B0604020202020204" pitchFamily="34" charset="0"/>
              </a:rPr>
              <a:t> </a:t>
            </a:r>
            <a:r>
              <a:rPr lang="en-US" altLang="en-US" sz="2400" b="1" dirty="0" err="1">
                <a:solidFill>
                  <a:srgbClr val="3333CC"/>
                </a:solidFill>
                <a:latin typeface="Arial" panose="020B0604020202020204" pitchFamily="34" charset="0"/>
              </a:rPr>
              <a:t>mối</a:t>
            </a:r>
            <a:r>
              <a:rPr lang="vi-VN" altLang="en-US" sz="2400" b="1" dirty="0">
                <a:solidFill>
                  <a:srgbClr val="3333CC"/>
                </a:solidFill>
                <a:latin typeface="Arial" panose="020B0604020202020204" pitchFamily="34" charset="0"/>
              </a:rPr>
              <a:t> </a:t>
            </a:r>
            <a:r>
              <a:rPr lang="en-US" altLang="en-US" sz="2400" b="1" dirty="0" err="1">
                <a:solidFill>
                  <a:srgbClr val="3333CC"/>
                </a:solidFill>
                <a:latin typeface="Arial" panose="020B0604020202020204" pitchFamily="34" charset="0"/>
              </a:rPr>
              <a:t>liên</a:t>
            </a:r>
            <a:r>
              <a:rPr lang="vi-VN" altLang="en-US" sz="2400" b="1" dirty="0">
                <a:solidFill>
                  <a:srgbClr val="3333CC"/>
                </a:solidFill>
                <a:latin typeface="Arial" panose="020B0604020202020204" pitchFamily="34" charset="0"/>
              </a:rPr>
              <a:t> </a:t>
            </a:r>
            <a:r>
              <a:rPr lang="en-US" altLang="en-US" sz="2400" b="1" dirty="0" err="1">
                <a:solidFill>
                  <a:srgbClr val="3333CC"/>
                </a:solidFill>
                <a:latin typeface="Arial" panose="020B0604020202020204" pitchFamily="34" charset="0"/>
              </a:rPr>
              <a:t>hê</a:t>
            </a:r>
            <a:r>
              <a:rPr lang="en-US" altLang="en-US" sz="2400" b="1" dirty="0">
                <a:solidFill>
                  <a:srgbClr val="3333CC"/>
                </a:solidFill>
                <a:latin typeface="Arial" panose="020B0604020202020204" pitchFamily="34" charset="0"/>
              </a:rPr>
              <a:t>̣</a:t>
            </a:r>
          </a:p>
        </p:txBody>
      </p:sp>
      <p:pic>
        <p:nvPicPr>
          <p:cNvPr id="24"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57" y="-95089"/>
            <a:ext cx="12173606" cy="10094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67569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par>
                          <p:cTn id="8" fill="hold">
                            <p:stCondLst>
                              <p:cond delay="500"/>
                            </p:stCondLst>
                            <p:childTnLst>
                              <p:par>
                                <p:cTn id="9" presetID="12" presetClass="entr" presetSubtype="1"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slide(fromTop)">
                                      <p:cBhvr>
                                        <p:cTn id="11" dur="500"/>
                                        <p:tgtEl>
                                          <p:spTgt spid="6"/>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dissolve">
                                      <p:cBhvr>
                                        <p:cTn id="15" dur="500"/>
                                        <p:tgtEl>
                                          <p:spTgt spid="7"/>
                                        </p:tgtEl>
                                      </p:cBhvr>
                                    </p:animEffect>
                                  </p:childTnLst>
                                </p:cTn>
                              </p:par>
                            </p:childTnLst>
                          </p:cTn>
                        </p:par>
                        <p:par>
                          <p:cTn id="16" fill="hold">
                            <p:stCondLst>
                              <p:cond delay="1500"/>
                            </p:stCondLst>
                            <p:childTnLst>
                              <p:par>
                                <p:cTn id="17" presetID="17" presetClass="entr" presetSubtype="4" fill="hold" nodeType="after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500" fill="hold"/>
                                        <p:tgtEl>
                                          <p:spTgt spid="8"/>
                                        </p:tgtEl>
                                        <p:attrNameLst>
                                          <p:attrName>ppt_x</p:attrName>
                                        </p:attrNameLst>
                                      </p:cBhvr>
                                      <p:tavLst>
                                        <p:tav tm="0">
                                          <p:val>
                                            <p:strVal val="#ppt_x"/>
                                          </p:val>
                                        </p:tav>
                                        <p:tav tm="100000">
                                          <p:val>
                                            <p:strVal val="#ppt_x"/>
                                          </p:val>
                                        </p:tav>
                                      </p:tavLst>
                                    </p:anim>
                                    <p:anim calcmode="lin" valueType="num">
                                      <p:cBhvr>
                                        <p:cTn id="20" dur="500" fill="hold"/>
                                        <p:tgtEl>
                                          <p:spTgt spid="8"/>
                                        </p:tgtEl>
                                        <p:attrNameLst>
                                          <p:attrName>ppt_y</p:attrName>
                                        </p:attrNameLst>
                                      </p:cBhvr>
                                      <p:tavLst>
                                        <p:tav tm="0">
                                          <p:val>
                                            <p:strVal val="#ppt_y+#ppt_h/2"/>
                                          </p:val>
                                        </p:tav>
                                        <p:tav tm="100000">
                                          <p:val>
                                            <p:strVal val="#ppt_y"/>
                                          </p:val>
                                        </p:tav>
                                      </p:tavLst>
                                    </p:anim>
                                    <p:anim calcmode="lin" valueType="num">
                                      <p:cBhvr>
                                        <p:cTn id="21" dur="500" fill="hold"/>
                                        <p:tgtEl>
                                          <p:spTgt spid="8"/>
                                        </p:tgtEl>
                                        <p:attrNameLst>
                                          <p:attrName>ppt_w</p:attrName>
                                        </p:attrNameLst>
                                      </p:cBhvr>
                                      <p:tavLst>
                                        <p:tav tm="0">
                                          <p:val>
                                            <p:strVal val="#ppt_w"/>
                                          </p:val>
                                        </p:tav>
                                        <p:tav tm="100000">
                                          <p:val>
                                            <p:strVal val="#ppt_w"/>
                                          </p:val>
                                        </p:tav>
                                      </p:tavLst>
                                    </p:anim>
                                    <p:anim calcmode="lin" valueType="num">
                                      <p:cBhvr>
                                        <p:cTn id="22" dur="500" fill="hold"/>
                                        <p:tgtEl>
                                          <p:spTgt spid="8"/>
                                        </p:tgtEl>
                                        <p:attrNameLst>
                                          <p:attrName>ppt_h</p:attrName>
                                        </p:attrNameLst>
                                      </p:cBhvr>
                                      <p:tavLst>
                                        <p:tav tm="0">
                                          <p:val>
                                            <p:fltVal val="0"/>
                                          </p:val>
                                        </p:tav>
                                        <p:tav tm="100000">
                                          <p:val>
                                            <p:strVal val="#ppt_h"/>
                                          </p:val>
                                        </p:tav>
                                      </p:tavLst>
                                    </p:anim>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slide(fromBottom)">
                                      <p:cBhvr>
                                        <p:cTn id="26" dur="500"/>
                                        <p:tgtEl>
                                          <p:spTgt spid="9"/>
                                        </p:tgtEl>
                                      </p:cBhvr>
                                    </p:animEffect>
                                  </p:childTnLst>
                                </p:cTn>
                              </p:par>
                            </p:childTnLst>
                          </p:cTn>
                        </p:par>
                        <p:par>
                          <p:cTn id="27" fill="hold">
                            <p:stCondLst>
                              <p:cond delay="2500"/>
                            </p:stCondLst>
                            <p:childTnLst>
                              <p:par>
                                <p:cTn id="28" presetID="23" presetClass="entr" presetSubtype="16" fill="hold" nodeType="after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p:cTn id="30" dur="500" fill="hold"/>
                                        <p:tgtEl>
                                          <p:spTgt spid="10"/>
                                        </p:tgtEl>
                                        <p:attrNameLst>
                                          <p:attrName>ppt_w</p:attrName>
                                        </p:attrNameLst>
                                      </p:cBhvr>
                                      <p:tavLst>
                                        <p:tav tm="0">
                                          <p:val>
                                            <p:fltVal val="0"/>
                                          </p:val>
                                        </p:tav>
                                        <p:tav tm="100000">
                                          <p:val>
                                            <p:strVal val="#ppt_w"/>
                                          </p:val>
                                        </p:tav>
                                      </p:tavLst>
                                    </p:anim>
                                    <p:anim calcmode="lin" valueType="num">
                                      <p:cBhvr>
                                        <p:cTn id="31" dur="500" fill="hold"/>
                                        <p:tgtEl>
                                          <p:spTgt spid="10"/>
                                        </p:tgtEl>
                                        <p:attrNameLst>
                                          <p:attrName>ppt_h</p:attrName>
                                        </p:attrNameLst>
                                      </p:cBhvr>
                                      <p:tavLst>
                                        <p:tav tm="0">
                                          <p:val>
                                            <p:fltVal val="0"/>
                                          </p:val>
                                        </p:tav>
                                        <p:tav tm="100000">
                                          <p:val>
                                            <p:strVal val="#ppt_h"/>
                                          </p:val>
                                        </p:tav>
                                      </p:tavLst>
                                    </p:anim>
                                  </p:childTnLst>
                                </p:cTn>
                              </p:par>
                            </p:childTnLst>
                          </p:cTn>
                        </p:par>
                        <p:par>
                          <p:cTn id="32" fill="hold">
                            <p:stCondLst>
                              <p:cond delay="3000"/>
                            </p:stCondLst>
                            <p:childTnLst>
                              <p:par>
                                <p:cTn id="33" presetID="9" presetClass="entr" presetSubtype="0" fill="hold" nodeType="after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dissolve">
                                      <p:cBhvr>
                                        <p:cTn id="35" dur="500"/>
                                        <p:tgtEl>
                                          <p:spTgt spid="11"/>
                                        </p:tgtEl>
                                      </p:cBhvr>
                                    </p:animEffect>
                                  </p:childTnLst>
                                </p:cTn>
                              </p:par>
                            </p:childTnLst>
                          </p:cTn>
                        </p:par>
                        <p:par>
                          <p:cTn id="36" fill="hold">
                            <p:stCondLst>
                              <p:cond delay="3500"/>
                            </p:stCondLst>
                            <p:childTnLst>
                              <p:par>
                                <p:cTn id="37" presetID="23" presetClass="entr" presetSubtype="288"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500" fill="hold"/>
                                        <p:tgtEl>
                                          <p:spTgt spid="12"/>
                                        </p:tgtEl>
                                        <p:attrNameLst>
                                          <p:attrName>ppt_w</p:attrName>
                                        </p:attrNameLst>
                                      </p:cBhvr>
                                      <p:tavLst>
                                        <p:tav tm="0">
                                          <p:val>
                                            <p:strVal val="4/3*#ppt_w"/>
                                          </p:val>
                                        </p:tav>
                                        <p:tav tm="100000">
                                          <p:val>
                                            <p:strVal val="#ppt_w"/>
                                          </p:val>
                                        </p:tav>
                                      </p:tavLst>
                                    </p:anim>
                                    <p:anim calcmode="lin" valueType="num">
                                      <p:cBhvr>
                                        <p:cTn id="40" dur="500" fill="hold"/>
                                        <p:tgtEl>
                                          <p:spTgt spid="12"/>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
            <a:ext cx="6348549" cy="6858000"/>
          </a:xfrm>
          <a:prstGeom prst="rect">
            <a:avLst/>
          </a:prstGeom>
        </p:spPr>
      </p:pic>
      <p:sp>
        <p:nvSpPr>
          <p:cNvPr id="3" name="Rectangle 4"/>
          <p:cNvSpPr txBox="1">
            <a:spLocks noChangeArrowheads="1"/>
          </p:cNvSpPr>
          <p:nvPr/>
        </p:nvSpPr>
        <p:spPr>
          <a:xfrm>
            <a:off x="4333876" y="1462236"/>
            <a:ext cx="5867400" cy="587375"/>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vi-VN" altLang="en-US" sz="2400" dirty="0"/>
              <a:t>MỐI LIÊN HỆ TRỰC TIẾP VÀ GIÁN TIẾP</a:t>
            </a:r>
          </a:p>
        </p:txBody>
      </p:sp>
      <p:sp>
        <p:nvSpPr>
          <p:cNvPr id="4" name="Rectangle 5"/>
          <p:cNvSpPr>
            <a:spLocks noChangeArrowheads="1"/>
          </p:cNvSpPr>
          <p:nvPr/>
        </p:nvSpPr>
        <p:spPr bwMode="auto">
          <a:xfrm flipV="1">
            <a:off x="6408294" y="1928511"/>
            <a:ext cx="1373188" cy="762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5" name="Text Box 8"/>
          <p:cNvSpPr txBox="1">
            <a:spLocks noChangeArrowheads="1"/>
          </p:cNvSpPr>
          <p:nvPr/>
        </p:nvSpPr>
        <p:spPr bwMode="auto">
          <a:xfrm>
            <a:off x="5016500" y="2635251"/>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pic>
        <p:nvPicPr>
          <p:cNvPr id="6" name="07.mpg">
            <a:hlinkClick r:id="" action="ppaction://media"/>
          </p:cNvPr>
          <p:cNvPicPr>
            <a:picLocks noRot="1" noChangeAspect="1" noChangeArrowheads="1"/>
          </p:cNvPicPr>
          <p:nvPr>
            <a:videoFile r:link="rId1"/>
          </p:nvPr>
        </p:nvPicPr>
        <p:blipFill>
          <a:blip r:embed="rId4">
            <a:extLst>
              <a:ext uri="{28A0092B-C50C-407E-A947-70E740481C1C}">
                <a14:useLocalDpi xmlns:a14="http://schemas.microsoft.com/office/drawing/2010/main" val="0"/>
              </a:ext>
            </a:extLst>
          </a:blip>
          <a:srcRect/>
          <a:stretch>
            <a:fillRect/>
          </a:stretch>
        </p:blipFill>
        <p:spPr>
          <a:xfrm>
            <a:off x="3811588" y="2286002"/>
            <a:ext cx="3097212" cy="2322513"/>
          </a:xfrm>
          <a:prstGeom prst="rect">
            <a:avLst/>
          </a:prstGeo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7" name="Text Box 12"/>
          <p:cNvSpPr txBox="1">
            <a:spLocks noChangeArrowheads="1"/>
          </p:cNvSpPr>
          <p:nvPr/>
        </p:nvSpPr>
        <p:spPr bwMode="auto">
          <a:xfrm>
            <a:off x="8936114" y="4805365"/>
            <a:ext cx="2249334"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a:latin typeface="Arial" panose="020B0604020202020204" pitchFamily="34" charset="0"/>
              </a:rPr>
              <a:t> MLH trực tiếp</a:t>
            </a:r>
          </a:p>
          <a:p>
            <a:pPr algn="ctr" eaLnBrk="1" hangingPunct="1">
              <a:spcBef>
                <a:spcPct val="0"/>
              </a:spcBef>
              <a:buFontTx/>
              <a:buNone/>
            </a:pPr>
            <a:r>
              <a:rPr lang="vi-VN" altLang="en-US" sz="2000">
                <a:latin typeface="Arial" panose="020B0604020202020204" pitchFamily="34" charset="0"/>
              </a:rPr>
              <a:t>quá trình lao động</a:t>
            </a:r>
          </a:p>
          <a:p>
            <a:pPr algn="ctr" eaLnBrk="1" hangingPunct="1">
              <a:spcBef>
                <a:spcPct val="0"/>
              </a:spcBef>
              <a:buFontTx/>
              <a:buNone/>
            </a:pPr>
            <a:endParaRPr lang="vi-VN" altLang="en-US" sz="2000">
              <a:latin typeface="Arial" panose="020B0604020202020204" pitchFamily="34" charset="0"/>
            </a:endParaRPr>
          </a:p>
        </p:txBody>
      </p:sp>
      <p:sp>
        <p:nvSpPr>
          <p:cNvPr id="8" name="Text Box 13"/>
          <p:cNvSpPr txBox="1">
            <a:spLocks noChangeArrowheads="1"/>
          </p:cNvSpPr>
          <p:nvPr/>
        </p:nvSpPr>
        <p:spPr bwMode="auto">
          <a:xfrm>
            <a:off x="3608036" y="4876801"/>
            <a:ext cx="3486852"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a:latin typeface="Arial" panose="020B0604020202020204" pitchFamily="34" charset="0"/>
              </a:rPr>
              <a:t>Con người gián tiếp</a:t>
            </a:r>
          </a:p>
          <a:p>
            <a:pPr algn="ctr" eaLnBrk="1" hangingPunct="1">
              <a:spcBef>
                <a:spcPct val="0"/>
              </a:spcBef>
              <a:buFontTx/>
              <a:buNone/>
            </a:pPr>
            <a:r>
              <a:rPr lang="vi-VN" altLang="en-US" sz="2000">
                <a:latin typeface="Arial" panose="020B0604020202020204" pitchFamily="34" charset="0"/>
              </a:rPr>
              <a:t>gây hậu quả cho chính  mình</a:t>
            </a:r>
          </a:p>
        </p:txBody>
      </p:sp>
      <p:sp>
        <p:nvSpPr>
          <p:cNvPr id="9" name="AutoShape 14"/>
          <p:cNvSpPr>
            <a:spLocks noChangeArrowheads="1"/>
          </p:cNvSpPr>
          <p:nvPr/>
        </p:nvSpPr>
        <p:spPr bwMode="auto">
          <a:xfrm>
            <a:off x="7196138" y="2860677"/>
            <a:ext cx="976312" cy="485775"/>
          </a:xfrm>
          <a:prstGeom prst="righ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10" name="AutoShape 15"/>
          <p:cNvSpPr>
            <a:spLocks noChangeArrowheads="1"/>
          </p:cNvSpPr>
          <p:nvPr/>
        </p:nvSpPr>
        <p:spPr bwMode="auto">
          <a:xfrm>
            <a:off x="7267576" y="3581402"/>
            <a:ext cx="976313" cy="485775"/>
          </a:xfrm>
          <a:prstGeom prst="lef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11" name="Picture 16" descr="劳场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36000" y="2286001"/>
            <a:ext cx="2736850" cy="2266950"/>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21" name="Rectangle 20"/>
          <p:cNvSpPr/>
          <p:nvPr/>
        </p:nvSpPr>
        <p:spPr>
          <a:xfrm>
            <a:off x="3300549" y="1000571"/>
            <a:ext cx="6096000" cy="461665"/>
          </a:xfrm>
          <a:prstGeom prst="rect">
            <a:avLst/>
          </a:prstGeom>
        </p:spPr>
        <p:txBody>
          <a:bodyPr>
            <a:spAutoFit/>
          </a:bodyPr>
          <a:lstStyle/>
          <a:p>
            <a:pPr marL="342900" indent="-342900" algn="ctr">
              <a:spcBef>
                <a:spcPct val="0"/>
              </a:spcBef>
              <a:buFont typeface="Wingdings" panose="05000000000000000000" pitchFamily="2" charset="2"/>
              <a:buChar char="v"/>
            </a:pPr>
            <a:r>
              <a:rPr lang="en-US" altLang="en-US" sz="2400" b="1" dirty="0">
                <a:solidFill>
                  <a:srgbClr val="3333CC"/>
                </a:solidFill>
                <a:latin typeface="Arial" panose="020B0604020202020204" pitchFamily="34" charset="0"/>
              </a:rPr>
              <a:t>Các</a:t>
            </a:r>
            <a:r>
              <a:rPr lang="vi-VN" altLang="en-US" sz="2400" b="1" dirty="0">
                <a:solidFill>
                  <a:srgbClr val="3333CC"/>
                </a:solidFill>
                <a:latin typeface="Arial" panose="020B0604020202020204" pitchFamily="34" charset="0"/>
              </a:rPr>
              <a:t> </a:t>
            </a:r>
            <a:r>
              <a:rPr lang="en-US" altLang="en-US" sz="2400" b="1" dirty="0" err="1">
                <a:solidFill>
                  <a:srgbClr val="3333CC"/>
                </a:solidFill>
                <a:latin typeface="Arial" panose="020B0604020202020204" pitchFamily="34" charset="0"/>
              </a:rPr>
              <a:t>mối</a:t>
            </a:r>
            <a:r>
              <a:rPr lang="vi-VN" altLang="en-US" sz="2400" b="1" dirty="0">
                <a:solidFill>
                  <a:srgbClr val="3333CC"/>
                </a:solidFill>
                <a:latin typeface="Arial" panose="020B0604020202020204" pitchFamily="34" charset="0"/>
              </a:rPr>
              <a:t> </a:t>
            </a:r>
            <a:r>
              <a:rPr lang="en-US" altLang="en-US" sz="2400" b="1" dirty="0" err="1">
                <a:solidFill>
                  <a:srgbClr val="3333CC"/>
                </a:solidFill>
                <a:latin typeface="Arial" panose="020B0604020202020204" pitchFamily="34" charset="0"/>
              </a:rPr>
              <a:t>liên</a:t>
            </a:r>
            <a:r>
              <a:rPr lang="vi-VN" altLang="en-US" sz="2400" b="1" dirty="0">
                <a:solidFill>
                  <a:srgbClr val="3333CC"/>
                </a:solidFill>
                <a:latin typeface="Arial" panose="020B0604020202020204" pitchFamily="34" charset="0"/>
              </a:rPr>
              <a:t> </a:t>
            </a:r>
            <a:r>
              <a:rPr lang="en-US" altLang="en-US" sz="2400" b="1" dirty="0" err="1">
                <a:solidFill>
                  <a:srgbClr val="3333CC"/>
                </a:solidFill>
                <a:latin typeface="Arial" panose="020B0604020202020204" pitchFamily="34" charset="0"/>
              </a:rPr>
              <a:t>hê</a:t>
            </a:r>
            <a:r>
              <a:rPr lang="en-US" altLang="en-US" sz="2400" b="1" dirty="0">
                <a:solidFill>
                  <a:srgbClr val="3333CC"/>
                </a:solidFill>
                <a:latin typeface="Arial" panose="020B0604020202020204" pitchFamily="34" charset="0"/>
              </a:rPr>
              <a:t>̣</a:t>
            </a:r>
          </a:p>
        </p:txBody>
      </p:sp>
      <p:pic>
        <p:nvPicPr>
          <p:cNvPr id="13"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7" y="-95089"/>
            <a:ext cx="12173606" cy="1095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3262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05431" fill="hold"/>
                                        <p:tgtEl>
                                          <p:spTgt spid="6"/>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6"/>
                    </p:tgtEl>
                  </p:cond>
                </p:stCondLst>
                <p:endSync evt="end" delay="0">
                  <p:rtn val="all"/>
                </p:endSync>
                <p:childTnLst>
                  <p:par>
                    <p:cTn id="8" fill="hold">
                      <p:stCondLst>
                        <p:cond delay="0"/>
                      </p:stCondLst>
                      <p:childTnLst>
                        <p:par>
                          <p:cTn id="9" fill="hold">
                            <p:stCondLst>
                              <p:cond delay="0"/>
                            </p:stCondLst>
                            <p:childTnLst>
                              <p:par>
                                <p:cTn id="10" presetID="2" presetClass="mediacall" presetSubtype="0" fill="hold" nodeType="clickEffect">
                                  <p:stCondLst>
                                    <p:cond delay="0"/>
                                  </p:stCondLst>
                                  <p:childTnLst>
                                    <p:cmd type="call" cmd="togglePause">
                                      <p:cBhvr>
                                        <p:cTn id="11" dur="1" fill="hold"/>
                                        <p:tgtEl>
                                          <p:spTgt spid="6"/>
                                        </p:tgtEl>
                                      </p:cBhvr>
                                    </p:cmd>
                                  </p:childTnLst>
                                </p:cTn>
                              </p:par>
                            </p:childTnLst>
                          </p:cTn>
                        </p:par>
                      </p:childTnLst>
                    </p:cTn>
                  </p:par>
                </p:childTnLst>
              </p:cTn>
              <p:nextCondLst>
                <p:cond evt="onClick" delay="0">
                  <p:tgtEl>
                    <p:spTgt spid="6"/>
                  </p:tgtEl>
                </p:cond>
              </p:nextCondLst>
            </p:seq>
            <p:video>
              <p:cMediaNode vol="0" mute="1">
                <p:cTn id="12" repeatCount="indefinite" fill="hold" display="0">
                  <p:stCondLst>
                    <p:cond delay="indefinite"/>
                  </p:stCondLst>
                  <p:endCondLst>
                    <p:cond evt="onNext" delay="0">
                      <p:tgtEl>
                        <p:sldTgt/>
                      </p:tgtEl>
                    </p:cond>
                    <p:cond evt="onPrev" delay="0">
                      <p:tgtEl>
                        <p:sldTgt/>
                      </p:tgtEl>
                    </p:cond>
                  </p:endCondLst>
                </p:cTn>
                <p:tgtEl>
                  <p:spTgt spid="6"/>
                </p:tgtEl>
              </p:cMediaNode>
            </p:video>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6"/>
          <p:cNvSpPr>
            <a:spLocks noChangeArrowheads="1"/>
          </p:cNvSpPr>
          <p:nvPr/>
        </p:nvSpPr>
        <p:spPr bwMode="auto">
          <a:xfrm>
            <a:off x="2855119" y="762000"/>
            <a:ext cx="8062912"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800" b="1" dirty="0">
                <a:solidFill>
                  <a:srgbClr val="C00000"/>
                </a:solidFill>
                <a:latin typeface="+mn-lt"/>
              </a:rPr>
              <a:t>MỐI LIÊN HỆ CƠ BẢN VÀ KHÔNG CƠ BẢN</a:t>
            </a:r>
          </a:p>
        </p:txBody>
      </p:sp>
      <p:sp>
        <p:nvSpPr>
          <p:cNvPr id="4" name="Text Box 11"/>
          <p:cNvSpPr txBox="1">
            <a:spLocks noChangeArrowheads="1"/>
          </p:cNvSpPr>
          <p:nvPr/>
        </p:nvSpPr>
        <p:spPr bwMode="auto">
          <a:xfrm>
            <a:off x="3267075" y="2627314"/>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5" name="Rectangle 16"/>
          <p:cNvSpPr txBox="1">
            <a:spLocks noChangeArrowheads="1"/>
          </p:cNvSpPr>
          <p:nvPr/>
        </p:nvSpPr>
        <p:spPr>
          <a:xfrm>
            <a:off x="1752600" y="1682751"/>
            <a:ext cx="4603750" cy="2203449"/>
          </a:xfrm>
          <a:prstGeom prst="rect">
            <a:avLst/>
          </a:prstGeom>
          <a:ln w="38100">
            <a:solidFill>
              <a:schemeClr val="accent2"/>
            </a:solidFill>
            <a:miter lim="800000"/>
            <a:headEnd/>
            <a:tailEnd/>
          </a:ln>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buFontTx/>
              <a:buNone/>
            </a:pPr>
            <a:r>
              <a:rPr lang="vi-VN" altLang="en-US" sz="2400" dirty="0">
                <a:latin typeface="Arial" panose="020B0604020202020204" pitchFamily="34" charset="0"/>
              </a:rPr>
              <a:t>    </a:t>
            </a:r>
            <a:r>
              <a:rPr lang="vi-VN" altLang="en-US" sz="2400" dirty="0"/>
              <a:t>Mối liên hệ khác biệt về cấu trúc Gen của các loài sinh vật quyết định chất của nó thuộc giống loài nào mặc dù đều sống trong môi trường tác động của nước</a:t>
            </a:r>
          </a:p>
        </p:txBody>
      </p:sp>
      <p:sp>
        <p:nvSpPr>
          <p:cNvPr id="6" name="Text Box 13"/>
          <p:cNvSpPr txBox="1">
            <a:spLocks noChangeArrowheads="1"/>
          </p:cNvSpPr>
          <p:nvPr/>
        </p:nvSpPr>
        <p:spPr bwMode="auto">
          <a:xfrm>
            <a:off x="6794500" y="370840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pic>
        <p:nvPicPr>
          <p:cNvPr id="7" name="T059375A.WMV">
            <a:hlinkClick r:id="" action="ppaction://media"/>
          </p:cNvPr>
          <p:cNvPicPr>
            <a:picLocks noRot="1" noChangeAspect="1" noChangeArrowheads="1"/>
          </p:cNvPicPr>
          <p:nvPr>
            <a:videoFile r:link="rId1"/>
          </p:nvPr>
        </p:nvPicPr>
        <p:blipFill>
          <a:blip r:embed="rId5">
            <a:extLst>
              <a:ext uri="{28A0092B-C50C-407E-A947-70E740481C1C}">
                <a14:useLocalDpi xmlns:a14="http://schemas.microsoft.com/office/drawing/2010/main" val="0"/>
              </a:ext>
            </a:extLst>
          </a:blip>
          <a:srcRect/>
          <a:stretch>
            <a:fillRect/>
          </a:stretch>
        </p:blipFill>
        <p:spPr>
          <a:xfrm>
            <a:off x="6896811" y="1724126"/>
            <a:ext cx="4228389" cy="2092818"/>
          </a:xfrm>
          <a:prstGeom prst="rect">
            <a:avLst/>
          </a:prstGeo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8" name="T220302A.WMV">
            <a:hlinkClick r:id="" action="ppaction://media"/>
          </p:cNvPr>
          <p:cNvPicPr>
            <a:picLocks noRot="1" noChangeAspect="1" noChangeArrowheads="1"/>
          </p:cNvPicPr>
          <p:nvPr>
            <a:videoFile r:link="rId2"/>
          </p:nvPr>
        </p:nvPicPr>
        <p:blipFill>
          <a:blip r:embed="rId6">
            <a:extLst>
              <a:ext uri="{28A0092B-C50C-407E-A947-70E740481C1C}">
                <a14:useLocalDpi xmlns:a14="http://schemas.microsoft.com/office/drawing/2010/main" val="0"/>
              </a:ext>
            </a:extLst>
          </a:blip>
          <a:srcRect/>
          <a:stretch>
            <a:fillRect/>
          </a:stretch>
        </p:blipFill>
        <p:spPr>
          <a:xfrm>
            <a:off x="2754873" y="4121744"/>
            <a:ext cx="5550927" cy="2431456"/>
          </a:xfrm>
          <a:prstGeom prst="rect">
            <a:avLst/>
          </a:prstGeo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1" name="Rectangle 6"/>
          <p:cNvSpPr>
            <a:spLocks noChangeArrowheads="1"/>
          </p:cNvSpPr>
          <p:nvPr/>
        </p:nvSpPr>
        <p:spPr bwMode="auto">
          <a:xfrm flipV="1">
            <a:off x="5715000" y="1524000"/>
            <a:ext cx="1714231" cy="45719"/>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10"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7" y="-95089"/>
            <a:ext cx="12173606" cy="1095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097165558"/>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p:cNvSpPr/>
          <p:nvPr/>
        </p:nvSpPr>
        <p:spPr>
          <a:xfrm>
            <a:off x="1676400" y="4038600"/>
            <a:ext cx="6019800" cy="21336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22"/>
          <p:cNvSpPr>
            <a:spLocks noChangeArrowheads="1"/>
          </p:cNvSpPr>
          <p:nvPr/>
        </p:nvSpPr>
        <p:spPr bwMode="auto">
          <a:xfrm>
            <a:off x="1093076" y="972207"/>
            <a:ext cx="10667999"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800" b="1" dirty="0">
                <a:solidFill>
                  <a:srgbClr val="C00000"/>
                </a:solidFill>
                <a:latin typeface="Arial" panose="020B0604020202020204" pitchFamily="34" charset="0"/>
              </a:rPr>
              <a:t>M</a:t>
            </a:r>
            <a:r>
              <a:rPr lang="vi-VN" altLang="en-US" sz="2800" b="1" dirty="0">
                <a:solidFill>
                  <a:srgbClr val="C00000"/>
                </a:solidFill>
              </a:rPr>
              <a:t>ỐI LIÊN HỆ GIỮA </a:t>
            </a:r>
            <a:br>
              <a:rPr lang="vi-VN" altLang="en-US" sz="2800" b="1" dirty="0">
                <a:solidFill>
                  <a:srgbClr val="C00000"/>
                </a:solidFill>
              </a:rPr>
            </a:br>
            <a:r>
              <a:rPr lang="vi-VN" altLang="en-US" sz="2800" b="1" dirty="0">
                <a:solidFill>
                  <a:srgbClr val="C00000"/>
                </a:solidFill>
              </a:rPr>
              <a:t>CÁI BỘ PHẬN VÀ CÁI TOÀN THỂ</a:t>
            </a:r>
          </a:p>
        </p:txBody>
      </p:sp>
      <p:sp>
        <p:nvSpPr>
          <p:cNvPr id="5" name="Rectangle 23"/>
          <p:cNvSpPr>
            <a:spLocks noChangeArrowheads="1"/>
          </p:cNvSpPr>
          <p:nvPr/>
        </p:nvSpPr>
        <p:spPr bwMode="auto">
          <a:xfrm flipV="1">
            <a:off x="5701861" y="1905000"/>
            <a:ext cx="1758951" cy="45719"/>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6" name="Rectangle 4" descr="自然之一"/>
          <p:cNvSpPr>
            <a:spLocks noChangeArrowheads="1"/>
          </p:cNvSpPr>
          <p:nvPr/>
        </p:nvSpPr>
        <p:spPr bwMode="auto">
          <a:xfrm>
            <a:off x="4190999" y="2310606"/>
            <a:ext cx="3531359" cy="3455988"/>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vi-VN" altLang="en-US">
              <a:latin typeface="Arial" panose="020B0604020202020204" pitchFamily="34" charset="0"/>
            </a:endParaRPr>
          </a:p>
        </p:txBody>
      </p:sp>
      <p:sp>
        <p:nvSpPr>
          <p:cNvPr id="7" name="Rectangle 16" descr="肌肉"/>
          <p:cNvSpPr>
            <a:spLocks noChangeArrowheads="1"/>
          </p:cNvSpPr>
          <p:nvPr/>
        </p:nvSpPr>
        <p:spPr bwMode="auto">
          <a:xfrm>
            <a:off x="8000998" y="2310606"/>
            <a:ext cx="3516315" cy="3455988"/>
          </a:xfrm>
          <a:prstGeom prst="rect">
            <a:avLst/>
          </a:prstGeom>
          <a:blipFill dpi="0" rotWithShape="0">
            <a:blip r:embed="rId4"/>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8" name="Rectangle 24" descr="心脏"/>
          <p:cNvSpPr>
            <a:spLocks noChangeArrowheads="1"/>
          </p:cNvSpPr>
          <p:nvPr/>
        </p:nvSpPr>
        <p:spPr bwMode="auto">
          <a:xfrm>
            <a:off x="8027157" y="3668096"/>
            <a:ext cx="1008062" cy="936625"/>
          </a:xfrm>
          <a:prstGeom prst="rect">
            <a:avLst/>
          </a:prstGeom>
          <a:blipFill dpi="0" rotWithShape="0">
            <a:blip r:embed="rId5"/>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9" name="Text Box 30"/>
          <p:cNvSpPr txBox="1">
            <a:spLocks noChangeArrowheads="1"/>
          </p:cNvSpPr>
          <p:nvPr/>
        </p:nvSpPr>
        <p:spPr bwMode="auto">
          <a:xfrm>
            <a:off x="4930456" y="2389773"/>
            <a:ext cx="233108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400" dirty="0">
                <a:latin typeface="Arial" panose="020B0604020202020204" pitchFamily="34" charset="0"/>
              </a:rPr>
              <a:t>B</a:t>
            </a:r>
            <a:r>
              <a:rPr lang="vi-VN" altLang="en-US" sz="1400" dirty="0">
                <a:latin typeface="Arial" panose="020B0604020202020204" pitchFamily="34" charset="0"/>
              </a:rPr>
              <a:t>ộ phận và toàn thể </a:t>
            </a:r>
          </a:p>
          <a:p>
            <a:pPr eaLnBrk="1" hangingPunct="1">
              <a:spcBef>
                <a:spcPct val="0"/>
              </a:spcBef>
              <a:buFontTx/>
              <a:buNone/>
            </a:pPr>
            <a:r>
              <a:rPr lang="vi-VN" altLang="en-US" sz="1400" dirty="0">
                <a:latin typeface="Arial" panose="020B0604020202020204" pitchFamily="34" charset="0"/>
              </a:rPr>
              <a:t>của môi trường thiên nhiên</a:t>
            </a:r>
          </a:p>
        </p:txBody>
      </p:sp>
      <p:sp>
        <p:nvSpPr>
          <p:cNvPr id="10" name="Text Box 34"/>
          <p:cNvSpPr txBox="1">
            <a:spLocks noChangeArrowheads="1"/>
          </p:cNvSpPr>
          <p:nvPr/>
        </p:nvSpPr>
        <p:spPr bwMode="auto">
          <a:xfrm>
            <a:off x="9269415" y="4110831"/>
            <a:ext cx="193193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en-US" altLang="en-US" sz="1400" dirty="0">
                <a:latin typeface="Arial" panose="020B0604020202020204" pitchFamily="34" charset="0"/>
              </a:rPr>
              <a:t>B</a:t>
            </a:r>
            <a:r>
              <a:rPr lang="vi-VN" altLang="en-US" sz="1400" dirty="0">
                <a:latin typeface="Arial" panose="020B0604020202020204" pitchFamily="34" charset="0"/>
              </a:rPr>
              <a:t>ộ phận và toàn thể </a:t>
            </a:r>
          </a:p>
          <a:p>
            <a:pPr eaLnBrk="1" hangingPunct="1">
              <a:spcBef>
                <a:spcPct val="0"/>
              </a:spcBef>
              <a:buFontTx/>
              <a:buNone/>
            </a:pPr>
            <a:r>
              <a:rPr lang="en-US" altLang="en-US" sz="1400" dirty="0">
                <a:latin typeface="Arial" panose="020B0604020202020204" pitchFamily="34" charset="0"/>
              </a:rPr>
              <a:t>C</a:t>
            </a:r>
            <a:r>
              <a:rPr lang="vi-VN" altLang="en-US" sz="1400" dirty="0">
                <a:latin typeface="Arial" panose="020B0604020202020204" pitchFamily="34" charset="0"/>
              </a:rPr>
              <a:t>ủa cơ thể con người</a:t>
            </a:r>
          </a:p>
        </p:txBody>
      </p:sp>
      <p:pic>
        <p:nvPicPr>
          <p:cNvPr id="1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7" y="-95089"/>
            <a:ext cx="12173606" cy="1095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98967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dissolve">
                                      <p:cBhvr>
                                        <p:cTn id="1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6952"/>
            <a:ext cx="12192000" cy="6858000"/>
          </a:xfrm>
          <a:prstGeom prst="rect">
            <a:avLst/>
          </a:prstGeom>
        </p:spPr>
      </p:pic>
      <p:sp>
        <p:nvSpPr>
          <p:cNvPr id="3" name="Rectangle 2"/>
          <p:cNvSpPr/>
          <p:nvPr/>
        </p:nvSpPr>
        <p:spPr>
          <a:xfrm>
            <a:off x="500062" y="2232983"/>
            <a:ext cx="9067800" cy="25146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17" descr="武陵源"/>
          <p:cNvSpPr>
            <a:spLocks noChangeArrowheads="1"/>
          </p:cNvSpPr>
          <p:nvPr/>
        </p:nvSpPr>
        <p:spPr bwMode="auto">
          <a:xfrm>
            <a:off x="1253358" y="1981200"/>
            <a:ext cx="9036050" cy="4075113"/>
          </a:xfrm>
          <a:prstGeom prst="ellipse">
            <a:avLst/>
          </a:prstGeom>
          <a:blipFill dpi="0" rotWithShape="0">
            <a:blip r:embed="rId3"/>
            <a:srcRect/>
            <a:stretch>
              <a:fillRect/>
            </a:stretch>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b="1" dirty="0">
                <a:solidFill>
                  <a:srgbClr val="C00000"/>
                </a:solidFill>
              </a:rPr>
              <a:t>Khoa học về môi trường</a:t>
            </a:r>
            <a:endParaRPr lang="en-US" altLang="en-US" b="1" dirty="0">
              <a:solidFill>
                <a:srgbClr val="C00000"/>
              </a:solidFill>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dirty="0">
              <a:latin typeface="Arial" panose="020B0604020202020204" pitchFamily="34" charset="0"/>
            </a:endParaRPr>
          </a:p>
        </p:txBody>
      </p:sp>
      <p:sp>
        <p:nvSpPr>
          <p:cNvPr id="5" name="Oval 27" descr="化学实验"/>
          <p:cNvSpPr>
            <a:spLocks noChangeArrowheads="1"/>
          </p:cNvSpPr>
          <p:nvPr/>
        </p:nvSpPr>
        <p:spPr bwMode="auto">
          <a:xfrm>
            <a:off x="2286000" y="4660106"/>
            <a:ext cx="2570162" cy="2133600"/>
          </a:xfrm>
          <a:prstGeom prst="ellipse">
            <a:avLst/>
          </a:prstGeom>
          <a:blipFill dpi="0" rotWithShape="0">
            <a:blip r:embed="rId4"/>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4000"/>
          </a:p>
          <a:p>
            <a:pPr algn="ctr" eaLnBrk="1" hangingPunct="1">
              <a:spcBef>
                <a:spcPct val="0"/>
              </a:spcBef>
              <a:buFontTx/>
              <a:buNone/>
            </a:pPr>
            <a:endParaRPr lang="en-US" altLang="zh-CN" sz="4000"/>
          </a:p>
          <a:p>
            <a:pPr algn="ctr" eaLnBrk="1" hangingPunct="1">
              <a:spcBef>
                <a:spcPct val="0"/>
              </a:spcBef>
              <a:buFontTx/>
              <a:buNone/>
            </a:pPr>
            <a:endParaRPr lang="en-US" altLang="zh-CN" sz="4000"/>
          </a:p>
          <a:p>
            <a:pPr algn="ctr" eaLnBrk="1" hangingPunct="1">
              <a:spcBef>
                <a:spcPct val="0"/>
              </a:spcBef>
              <a:buFontTx/>
              <a:buNone/>
            </a:pPr>
            <a:endParaRPr lang="en-US" altLang="zh-CN" sz="2400"/>
          </a:p>
        </p:txBody>
      </p:sp>
      <p:sp>
        <p:nvSpPr>
          <p:cNvPr id="6" name="Oval 29" descr="太阳表面图与九大行星（右边）"/>
          <p:cNvSpPr>
            <a:spLocks noChangeArrowheads="1"/>
          </p:cNvSpPr>
          <p:nvPr/>
        </p:nvSpPr>
        <p:spPr bwMode="auto">
          <a:xfrm>
            <a:off x="5151602" y="4444206"/>
            <a:ext cx="2663825" cy="2349500"/>
          </a:xfrm>
          <a:prstGeom prst="ellipse">
            <a:avLst/>
          </a:prstGeom>
          <a:blipFill dpi="0" rotWithShape="0">
            <a:blip r:embed="rId5"/>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3600">
              <a:solidFill>
                <a:schemeClr val="folHlink"/>
              </a:solidFill>
            </a:endParaRPr>
          </a:p>
          <a:p>
            <a:pPr algn="ctr" eaLnBrk="1" hangingPunct="1">
              <a:spcBef>
                <a:spcPct val="0"/>
              </a:spcBef>
              <a:buFontTx/>
              <a:buNone/>
            </a:pPr>
            <a:endParaRPr lang="en-US" altLang="zh-CN" sz="4400">
              <a:solidFill>
                <a:schemeClr val="folHlink"/>
              </a:solidFill>
            </a:endParaRPr>
          </a:p>
          <a:p>
            <a:pPr algn="ctr" eaLnBrk="1" hangingPunct="1">
              <a:spcBef>
                <a:spcPct val="0"/>
              </a:spcBef>
              <a:buFontTx/>
              <a:buNone/>
            </a:pPr>
            <a:endParaRPr lang="en-US" altLang="zh-CN" sz="3600"/>
          </a:p>
        </p:txBody>
      </p:sp>
      <p:sp>
        <p:nvSpPr>
          <p:cNvPr id="7" name="Oval 31" descr="中国地图"/>
          <p:cNvSpPr>
            <a:spLocks noChangeArrowheads="1"/>
          </p:cNvSpPr>
          <p:nvPr/>
        </p:nvSpPr>
        <p:spPr bwMode="auto">
          <a:xfrm>
            <a:off x="7949433" y="4267200"/>
            <a:ext cx="2339975" cy="2265362"/>
          </a:xfrm>
          <a:prstGeom prst="ellipse">
            <a:avLst/>
          </a:prstGeom>
          <a:blipFill dpi="0" rotWithShape="0">
            <a:blip r:embed="rId6"/>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3600" dirty="0">
              <a:solidFill>
                <a:schemeClr val="bg2"/>
              </a:solidFill>
            </a:endParaRPr>
          </a:p>
          <a:p>
            <a:pPr algn="ctr" eaLnBrk="1" hangingPunct="1">
              <a:spcBef>
                <a:spcPct val="0"/>
              </a:spcBef>
              <a:buFontTx/>
              <a:buNone/>
            </a:pPr>
            <a:endParaRPr lang="en-US" altLang="zh-CN" sz="3600" dirty="0">
              <a:solidFill>
                <a:schemeClr val="bg2"/>
              </a:solidFill>
            </a:endParaRPr>
          </a:p>
          <a:p>
            <a:pPr algn="ctr" eaLnBrk="1" hangingPunct="1">
              <a:spcBef>
                <a:spcPct val="0"/>
              </a:spcBef>
              <a:buFontTx/>
              <a:buNone/>
            </a:pPr>
            <a:endParaRPr lang="en-US" altLang="zh-CN" sz="3600" dirty="0">
              <a:solidFill>
                <a:schemeClr val="bg2"/>
              </a:solidFill>
            </a:endParaRPr>
          </a:p>
          <a:p>
            <a:pPr algn="ctr" eaLnBrk="1" hangingPunct="1">
              <a:spcBef>
                <a:spcPct val="0"/>
              </a:spcBef>
              <a:buFontTx/>
              <a:buNone/>
            </a:pPr>
            <a:endParaRPr lang="en-US" altLang="zh-CN" sz="2400" dirty="0"/>
          </a:p>
        </p:txBody>
      </p:sp>
      <p:sp>
        <p:nvSpPr>
          <p:cNvPr id="8" name="Rectangle 35"/>
          <p:cNvSpPr>
            <a:spLocks noChangeArrowheads="1"/>
          </p:cNvSpPr>
          <p:nvPr/>
        </p:nvSpPr>
        <p:spPr bwMode="auto">
          <a:xfrm>
            <a:off x="2209800" y="1108410"/>
            <a:ext cx="7772400" cy="8727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000000"/>
                </a:solidFill>
                <a:latin typeface="+mn-lt"/>
              </a:rPr>
              <a:t>Khoa học về </a:t>
            </a:r>
            <a:r>
              <a:rPr lang="vi-VN" altLang="en-US" sz="2400" b="1" dirty="0" smtClean="0">
                <a:solidFill>
                  <a:srgbClr val="000000"/>
                </a:solidFill>
                <a:latin typeface="+mn-lt"/>
              </a:rPr>
              <a:t>môi </a:t>
            </a:r>
            <a:r>
              <a:rPr lang="vi-VN" altLang="en-US" sz="2400" b="1" dirty="0">
                <a:solidFill>
                  <a:srgbClr val="000000"/>
                </a:solidFill>
                <a:latin typeface="+mn-lt"/>
              </a:rPr>
              <a:t>trường là sự thống nhất của MLH</a:t>
            </a:r>
            <a:br>
              <a:rPr lang="vi-VN" altLang="en-US" sz="2400" b="1" dirty="0">
                <a:solidFill>
                  <a:srgbClr val="000000"/>
                </a:solidFill>
                <a:latin typeface="+mn-lt"/>
              </a:rPr>
            </a:br>
            <a:r>
              <a:rPr lang="vi-VN" altLang="en-US" sz="2400" b="1" dirty="0">
                <a:solidFill>
                  <a:srgbClr val="000000"/>
                </a:solidFill>
                <a:latin typeface="+mn-lt"/>
              </a:rPr>
              <a:t> nhiều ngành khoa học</a:t>
            </a:r>
          </a:p>
        </p:txBody>
      </p:sp>
      <p:pic>
        <p:nvPicPr>
          <p:cNvPr id="10"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7" y="-95089"/>
            <a:ext cx="12173606" cy="1095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125745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ox(in)">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dissolve">
                                      <p:cBhvr>
                                        <p:cTn id="11" dur="500"/>
                                        <p:tgtEl>
                                          <p:spTgt spid="5"/>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dissolve">
                                      <p:cBhvr>
                                        <p:cTn id="15" dur="500"/>
                                        <p:tgtEl>
                                          <p:spTgt spid="6"/>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dissolve">
                                      <p:cBhvr>
                                        <p:cTn id="1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autoUpdateAnimBg="0"/>
      <p:bldP spid="6" grpId="0" animBg="1" autoUpdateAnimBg="0"/>
      <p:bldP spid="7" grpId="0" animBg="1" autoUpdateAnimBg="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sp>
        <p:nvSpPr>
          <p:cNvPr id="3" name="Rectangle 6"/>
          <p:cNvSpPr>
            <a:spLocks noChangeArrowheads="1"/>
          </p:cNvSpPr>
          <p:nvPr/>
        </p:nvSpPr>
        <p:spPr bwMode="auto">
          <a:xfrm flipV="1">
            <a:off x="4952475" y="1897682"/>
            <a:ext cx="1714231" cy="45719"/>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4" name="Text Box 7"/>
          <p:cNvSpPr txBox="1">
            <a:spLocks noChangeArrowheads="1"/>
          </p:cNvSpPr>
          <p:nvPr/>
        </p:nvSpPr>
        <p:spPr bwMode="auto">
          <a:xfrm>
            <a:off x="2116138" y="3275014"/>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5" name="Rectangle 10"/>
          <p:cNvSpPr txBox="1">
            <a:spLocks noChangeArrowheads="1"/>
          </p:cNvSpPr>
          <p:nvPr/>
        </p:nvSpPr>
        <p:spPr>
          <a:xfrm>
            <a:off x="2293464" y="2154471"/>
            <a:ext cx="4102100" cy="2397917"/>
          </a:xfrm>
          <a:prstGeom prst="rect">
            <a:avLst/>
          </a:prstGeom>
          <a:ln w="38100">
            <a:solidFill>
              <a:schemeClr val="accent2"/>
            </a:solid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just">
              <a:buFontTx/>
              <a:buNone/>
            </a:pPr>
            <a:r>
              <a:rPr lang="vi-VN" altLang="en-US" sz="2800" b="1" kern="0" dirty="0"/>
              <a:t>    </a:t>
            </a:r>
            <a:endParaRPr lang="en-US" altLang="en-US" sz="2800" b="1" kern="0" dirty="0"/>
          </a:p>
          <a:p>
            <a:pPr algn="just">
              <a:buFontTx/>
              <a:buNone/>
            </a:pPr>
            <a:r>
              <a:rPr lang="en-US" altLang="en-US" sz="2400" kern="0" dirty="0"/>
              <a:t>  </a:t>
            </a:r>
            <a:r>
              <a:rPr lang="vi-VN" altLang="en-US" sz="2400" kern="0" dirty="0"/>
              <a:t>Mỗi cá thể là một cái riêng</a:t>
            </a:r>
          </a:p>
          <a:p>
            <a:pPr>
              <a:buFontTx/>
              <a:buNone/>
            </a:pPr>
            <a:r>
              <a:rPr lang="vi-VN" altLang="en-US" sz="2400" kern="0" dirty="0"/>
              <a:t>  </a:t>
            </a:r>
            <a:r>
              <a:rPr lang="en-US" altLang="en-US" sz="2400" kern="0" dirty="0"/>
              <a:t>C</a:t>
            </a:r>
            <a:r>
              <a:rPr lang="vi-VN" altLang="en-US" sz="2400" kern="0" dirty="0"/>
              <a:t>ùng một bản chất giống loài là cái chung</a:t>
            </a:r>
          </a:p>
        </p:txBody>
      </p:sp>
      <p:pic>
        <p:nvPicPr>
          <p:cNvPr id="7" name="T059376A.WMV">
            <a:hlinkClick r:id="" action="ppaction://media"/>
          </p:cNvPr>
          <p:cNvPicPr>
            <a:picLocks noRot="1" noChangeAspect="1" noChangeArrowheads="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6666706" y="2154471"/>
            <a:ext cx="3455988" cy="2397917"/>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9" name="WordArt 16"/>
          <p:cNvSpPr>
            <a:spLocks noChangeArrowheads="1" noChangeShapeType="1" noTextEdit="1"/>
          </p:cNvSpPr>
          <p:nvPr/>
        </p:nvSpPr>
        <p:spPr bwMode="auto">
          <a:xfrm>
            <a:off x="3276600" y="1371180"/>
            <a:ext cx="5638800" cy="523875"/>
          </a:xfrm>
          <a:prstGeom prst="rect">
            <a:avLst/>
          </a:prstGeom>
        </p:spPr>
        <p:txBody>
          <a:bodyPr wrap="none" fromWordArt="1">
            <a:prstTxWarp prst="textPlain">
              <a:avLst>
                <a:gd name="adj" fmla="val 50000"/>
              </a:avLst>
            </a:prstTxWarp>
          </a:bodyPr>
          <a:lstStyle/>
          <a:p>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CÁI CHUNG VÀ CÁI RIÊNG</a:t>
            </a:r>
          </a:p>
        </p:txBody>
      </p:sp>
      <p:pic>
        <p:nvPicPr>
          <p:cNvPr id="1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89"/>
            <a:ext cx="12173606" cy="1095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052993008"/>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descr="60+ hình nền màu trắng đẹp sử dụng cho thiết kế trình chiếu">
            <a:extLst>
              <a:ext uri="{FF2B5EF4-FFF2-40B4-BE49-F238E27FC236}">
                <a16:creationId xmlns="" xmlns:a16="http://schemas.microsoft.com/office/drawing/2014/main" id="{E3192835-64F1-4EE0-84A1-C36256225E3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4" descr="海滩美"/>
          <p:cNvSpPr>
            <a:spLocks noChangeArrowheads="1"/>
          </p:cNvSpPr>
          <p:nvPr/>
        </p:nvSpPr>
        <p:spPr bwMode="auto">
          <a:xfrm>
            <a:off x="304006" y="1968867"/>
            <a:ext cx="4688156" cy="3311525"/>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4" name="Rectangle 5" descr="蜂群"/>
          <p:cNvSpPr>
            <a:spLocks noChangeArrowheads="1"/>
          </p:cNvSpPr>
          <p:nvPr/>
        </p:nvSpPr>
        <p:spPr bwMode="auto">
          <a:xfrm>
            <a:off x="5333206" y="1968868"/>
            <a:ext cx="5029200" cy="3311524"/>
          </a:xfrm>
          <a:prstGeom prst="rect">
            <a:avLst/>
          </a:prstGeom>
          <a:blipFill dpi="0" rotWithShape="0">
            <a:blip r:embed="rId4"/>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5" name="Rectangle 9"/>
          <p:cNvSpPr>
            <a:spLocks noChangeArrowheads="1"/>
          </p:cNvSpPr>
          <p:nvPr/>
        </p:nvSpPr>
        <p:spPr bwMode="auto">
          <a:xfrm flipV="1">
            <a:off x="3352006" y="1631462"/>
            <a:ext cx="2743200" cy="70644"/>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6" name="WordArt 10"/>
          <p:cNvSpPr>
            <a:spLocks noChangeArrowheads="1" noChangeShapeType="1" noTextEdit="1"/>
          </p:cNvSpPr>
          <p:nvPr/>
        </p:nvSpPr>
        <p:spPr bwMode="auto">
          <a:xfrm>
            <a:off x="1977254" y="5483927"/>
            <a:ext cx="7207250" cy="1047750"/>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NỘI DUNG: Các yếu tố hợp thành;</a:t>
            </a:r>
          </a:p>
          <a:p>
            <a:r>
              <a:rPr lang="vi-VN" sz="3600" kern="10" dirty="0">
                <a:ln w="9525">
                  <a:solidFill>
                    <a:srgbClr val="000000"/>
                  </a:solidFill>
                  <a:round/>
                  <a:headEnd/>
                  <a:tailEnd/>
                </a:ln>
                <a:solidFill>
                  <a:srgbClr val="FFFFFF"/>
                </a:solidFill>
                <a:latin typeface="Arial Đen"/>
              </a:rPr>
              <a:t>HÌNH THỨC: Phương thức kết hợp nội dung</a:t>
            </a:r>
            <a:endParaRPr lang="en-US" sz="3600" kern="10" dirty="0">
              <a:ln w="9525">
                <a:solidFill>
                  <a:srgbClr val="000000"/>
                </a:solidFill>
                <a:round/>
                <a:headEnd/>
                <a:tailEnd/>
              </a:ln>
              <a:solidFill>
                <a:srgbClr val="FFFFFF"/>
              </a:solidFill>
              <a:latin typeface="Arial Đen"/>
            </a:endParaRPr>
          </a:p>
        </p:txBody>
      </p:sp>
      <p:sp>
        <p:nvSpPr>
          <p:cNvPr id="7" name="WordArt 11"/>
          <p:cNvSpPr>
            <a:spLocks noChangeArrowheads="1" noChangeShapeType="1" noTextEdit="1"/>
          </p:cNvSpPr>
          <p:nvPr/>
        </p:nvSpPr>
        <p:spPr bwMode="auto">
          <a:xfrm>
            <a:off x="1066800" y="1029158"/>
            <a:ext cx="8380412" cy="472649"/>
          </a:xfrm>
          <a:prstGeom prst="rect">
            <a:avLst/>
          </a:prstGeom>
        </p:spPr>
        <p:txBody>
          <a:bodyPr wrap="none" fromWordArt="1">
            <a:prstTxWarp prst="textPlain">
              <a:avLst>
                <a:gd name="adj" fmla="val 50000"/>
              </a:avLst>
            </a:prstTxWarp>
          </a:bodyPr>
          <a:lstStyle/>
          <a:p>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NỘI DUNG VÀ HÌNH THỨC</a:t>
            </a:r>
          </a:p>
        </p:txBody>
      </p:sp>
      <p:pic>
        <p:nvPicPr>
          <p:cNvPr id="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89"/>
            <a:ext cx="12173606" cy="1095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51532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dissolv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Picture 2" descr="Cute Floral Templates Border &amp;amp; Frames Flowers Green Backgrounds for  Powerpoint Templates - PPT Backgrounds">
            <a:extLst>
              <a:ext uri="{FF2B5EF4-FFF2-40B4-BE49-F238E27FC236}">
                <a16:creationId xmlns="" xmlns:a16="http://schemas.microsoft.com/office/drawing/2014/main" id="{9167A3C2-3A03-4724-A4F4-E1A06C45CBA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8281115" cy="685799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4" descr="Dotsbani"/>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362200" y="1703947"/>
            <a:ext cx="4105275"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WordArt 35"/>
          <p:cNvSpPr>
            <a:spLocks noChangeArrowheads="1" noChangeShapeType="1" noTextEdit="1"/>
          </p:cNvSpPr>
          <p:nvPr/>
        </p:nvSpPr>
        <p:spPr bwMode="auto">
          <a:xfrm>
            <a:off x="2110581" y="4013201"/>
            <a:ext cx="4608512" cy="1003300"/>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BẢN CHẤT CỦA ÁNH SÁNG: </a:t>
            </a:r>
          </a:p>
          <a:p>
            <a:r>
              <a:rPr lang="vi-VN" sz="3600" kern="10" dirty="0">
                <a:ln w="9525">
                  <a:solidFill>
                    <a:srgbClr val="000000"/>
                  </a:solidFill>
                  <a:round/>
                  <a:headEnd/>
                  <a:tailEnd/>
                </a:ln>
                <a:solidFill>
                  <a:srgbClr val="FFFFFF"/>
                </a:solidFill>
                <a:latin typeface="Arial Đen"/>
              </a:rPr>
              <a:t>Thống nhất giữa tính sóng </a:t>
            </a:r>
          </a:p>
          <a:p>
            <a:r>
              <a:rPr lang="vi-VN" sz="3600" kern="10" dirty="0">
                <a:ln w="9525">
                  <a:solidFill>
                    <a:srgbClr val="000000"/>
                  </a:solidFill>
                  <a:round/>
                  <a:headEnd/>
                  <a:tailEnd/>
                </a:ln>
                <a:solidFill>
                  <a:srgbClr val="FFFFFF"/>
                </a:solidFill>
                <a:latin typeface="Arial Đen"/>
              </a:rPr>
              <a:t>và tính hạt</a:t>
            </a:r>
            <a:endParaRPr lang="en-US" sz="3600" kern="10" dirty="0">
              <a:ln w="9525">
                <a:solidFill>
                  <a:srgbClr val="000000"/>
                </a:solidFill>
                <a:round/>
                <a:headEnd/>
                <a:tailEnd/>
              </a:ln>
              <a:solidFill>
                <a:srgbClr val="FFFFFF"/>
              </a:solidFill>
              <a:latin typeface="Arial Đen"/>
            </a:endParaRPr>
          </a:p>
        </p:txBody>
      </p:sp>
      <p:sp>
        <p:nvSpPr>
          <p:cNvPr id="5" name="WordArt 36"/>
          <p:cNvSpPr>
            <a:spLocks noChangeArrowheads="1" noChangeShapeType="1" noTextEdit="1"/>
          </p:cNvSpPr>
          <p:nvPr/>
        </p:nvSpPr>
        <p:spPr bwMode="auto">
          <a:xfrm>
            <a:off x="3048000" y="1000571"/>
            <a:ext cx="6948489" cy="574675"/>
          </a:xfrm>
          <a:prstGeom prst="rect">
            <a:avLst/>
          </a:prstGeom>
        </p:spPr>
        <p:txBody>
          <a:bodyPr wrap="none" fromWordArt="1">
            <a:prstTxWarp prst="textPlain">
              <a:avLst>
                <a:gd name="adj" fmla="val 50000"/>
              </a:avLst>
            </a:prstTxWarp>
          </a:bodyPr>
          <a:lstStyle/>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MỐI LIÊN HỆ GIỮA BẢN CHẤT VÀ HIỆN TƯỢNG</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pic>
        <p:nvPicPr>
          <p:cNvPr id="6" name="Picture 37" descr="83-gal_telescop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32664" y="2755902"/>
            <a:ext cx="4249736" cy="2514599"/>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7" name="WordArt 38"/>
          <p:cNvSpPr>
            <a:spLocks noChangeArrowheads="1" noChangeShapeType="1" noTextEdit="1"/>
          </p:cNvSpPr>
          <p:nvPr/>
        </p:nvSpPr>
        <p:spPr bwMode="auto">
          <a:xfrm>
            <a:off x="6900863" y="1669123"/>
            <a:ext cx="3384550" cy="1079500"/>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KÍNH THIÊN VĂN TỰ CHẾ CỦA GALILÊ</a:t>
            </a:r>
          </a:p>
          <a:p>
            <a:r>
              <a:rPr lang="vi-VN" sz="3600" kern="10" dirty="0">
                <a:ln w="9525">
                  <a:solidFill>
                    <a:srgbClr val="000000"/>
                  </a:solidFill>
                  <a:round/>
                  <a:headEnd/>
                  <a:tailEnd/>
                </a:ln>
                <a:solidFill>
                  <a:srgbClr val="FFFFFF"/>
                </a:solidFill>
                <a:latin typeface="Arial Đen"/>
              </a:rPr>
              <a:t>(Dùng để quan sát </a:t>
            </a:r>
          </a:p>
          <a:p>
            <a:r>
              <a:rPr lang="vi-VN" sz="3600" kern="10" dirty="0">
                <a:ln w="9525">
                  <a:solidFill>
                    <a:srgbClr val="000000"/>
                  </a:solidFill>
                  <a:round/>
                  <a:headEnd/>
                  <a:tailEnd/>
                </a:ln>
                <a:solidFill>
                  <a:srgbClr val="FFFFFF"/>
                </a:solidFill>
                <a:latin typeface="Arial Đen"/>
              </a:rPr>
              <a:t>các hiện tượng thiên văn)</a:t>
            </a:r>
            <a:endParaRPr lang="en-US" sz="3600" kern="10" dirty="0">
              <a:ln w="9525">
                <a:solidFill>
                  <a:srgbClr val="000000"/>
                </a:solidFill>
                <a:round/>
                <a:headEnd/>
                <a:tailEnd/>
              </a:ln>
              <a:solidFill>
                <a:srgbClr val="FFFFFF"/>
              </a:solidFill>
              <a:latin typeface="Arial Đen"/>
            </a:endParaRPr>
          </a:p>
        </p:txBody>
      </p:sp>
      <p:pic>
        <p:nvPicPr>
          <p:cNvPr id="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89"/>
            <a:ext cx="12173606" cy="1095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17277293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512157" y="1"/>
            <a:ext cx="6679843" cy="6858000"/>
          </a:xfrm>
          <a:prstGeom prst="rect">
            <a:avLst/>
          </a:prstGeom>
        </p:spPr>
      </p:pic>
      <p:sp>
        <p:nvSpPr>
          <p:cNvPr id="3" name="Rectangle 4"/>
          <p:cNvSpPr>
            <a:spLocks noChangeArrowheads="1"/>
          </p:cNvSpPr>
          <p:nvPr/>
        </p:nvSpPr>
        <p:spPr bwMode="auto">
          <a:xfrm>
            <a:off x="1230739" y="811596"/>
            <a:ext cx="8569325" cy="88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MỐI LIÊN HỆ GIỮA TẤT NHIÊN VÀ NGẪU NHIÊN</a:t>
            </a:r>
          </a:p>
        </p:txBody>
      </p:sp>
      <p:sp>
        <p:nvSpPr>
          <p:cNvPr id="4" name="Rectangle 6"/>
          <p:cNvSpPr>
            <a:spLocks noChangeArrowheads="1"/>
          </p:cNvSpPr>
          <p:nvPr/>
        </p:nvSpPr>
        <p:spPr bwMode="auto">
          <a:xfrm flipV="1">
            <a:off x="4240043" y="1470449"/>
            <a:ext cx="2367342" cy="45719"/>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5" name="Rectangle 7"/>
          <p:cNvSpPr>
            <a:spLocks noChangeArrowheads="1"/>
          </p:cNvSpPr>
          <p:nvPr/>
        </p:nvSpPr>
        <p:spPr bwMode="auto">
          <a:xfrm>
            <a:off x="455025" y="4495800"/>
            <a:ext cx="9831975" cy="1066800"/>
          </a:xfrm>
          <a:prstGeom prst="rect">
            <a:avLst/>
          </a:prstGeom>
          <a:noFill/>
          <a:ln w="38100">
            <a:solidFill>
              <a:schemeClr val="accent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buFontTx/>
              <a:buNone/>
            </a:pPr>
            <a:r>
              <a:rPr lang="vi-VN" altLang="en-US" dirty="0"/>
              <a:t>   </a:t>
            </a:r>
            <a:r>
              <a:rPr lang="vi-VN" altLang="en-US" sz="2400" dirty="0">
                <a:latin typeface="+mn-lt"/>
              </a:rPr>
              <a:t>Cùng từ một bản chất tiến hoá của sự sống nhưng trong điều kiện khác nhau đã tiến hoá thành các giống loài khác nhau</a:t>
            </a:r>
          </a:p>
        </p:txBody>
      </p:sp>
      <p:grpSp>
        <p:nvGrpSpPr>
          <p:cNvPr id="6" name="Group 17"/>
          <p:cNvGrpSpPr>
            <a:grpSpLocks/>
          </p:cNvGrpSpPr>
          <p:nvPr/>
        </p:nvGrpSpPr>
        <p:grpSpPr bwMode="auto">
          <a:xfrm>
            <a:off x="304800" y="1697421"/>
            <a:ext cx="9982200" cy="2819400"/>
            <a:chOff x="1098" y="1389"/>
            <a:chExt cx="3854" cy="1312"/>
          </a:xfrm>
        </p:grpSpPr>
        <p:sp>
          <p:nvSpPr>
            <p:cNvPr id="7" name="Text Box 8"/>
            <p:cNvSpPr txBox="1">
              <a:spLocks noChangeArrowheads="1"/>
            </p:cNvSpPr>
            <p:nvPr/>
          </p:nvSpPr>
          <p:spPr bwMode="auto">
            <a:xfrm>
              <a:off x="1098" y="1655"/>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8" name="Text Box 10"/>
            <p:cNvSpPr txBox="1">
              <a:spLocks noChangeArrowheads="1"/>
            </p:cNvSpPr>
            <p:nvPr/>
          </p:nvSpPr>
          <p:spPr bwMode="auto">
            <a:xfrm>
              <a:off x="3320" y="2336"/>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9" name="Text Box 12"/>
            <p:cNvSpPr txBox="1">
              <a:spLocks noChangeArrowheads="1"/>
            </p:cNvSpPr>
            <p:nvPr/>
          </p:nvSpPr>
          <p:spPr bwMode="auto">
            <a:xfrm>
              <a:off x="3320" y="2336"/>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pic>
          <p:nvPicPr>
            <p:cNvPr id="10" name="T059375A.WMV">
              <a:hlinkClick r:id="" action="ppaction://media"/>
            </p:cNvPr>
            <p:cNvPicPr>
              <a:picLocks noRot="1" noChangeAspect="1" noChangeArrowheads="1"/>
            </p:cNvPicPr>
            <p:nvPr>
              <a:videoFile r:link="rId1"/>
            </p:nvPr>
          </p:nvPicPr>
          <p:blipFill>
            <a:blip r:embed="rId5">
              <a:extLst>
                <a:ext uri="{28A0092B-C50C-407E-A947-70E740481C1C}">
                  <a14:useLocalDpi xmlns:a14="http://schemas.microsoft.com/office/drawing/2010/main" val="0"/>
                </a:ext>
              </a:extLst>
            </a:blip>
            <a:srcRect/>
            <a:stretch>
              <a:fillRect/>
            </a:stretch>
          </p:blipFill>
          <p:spPr bwMode="auto">
            <a:xfrm>
              <a:off x="3288" y="1389"/>
              <a:ext cx="1664" cy="1248"/>
            </a:xfrm>
            <a:prstGeom prst="rect">
              <a:avLst/>
            </a:prstGeom>
            <a:noFill/>
            <a:ln w="57150">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11" name="T220302A.WMV">
              <a:hlinkClick r:id="" action="ppaction://media"/>
            </p:cNvPr>
            <p:cNvPicPr>
              <a:picLocks noRot="1" noChangeAspect="1" noChangeArrowheads="1"/>
            </p:cNvPicPr>
            <p:nvPr>
              <a:videoFile r:link="rId2"/>
            </p:nvPr>
          </p:nvPicPr>
          <p:blipFill>
            <a:blip r:embed="rId6">
              <a:extLst>
                <a:ext uri="{28A0092B-C50C-407E-A947-70E740481C1C}">
                  <a14:useLocalDpi xmlns:a14="http://schemas.microsoft.com/office/drawing/2010/main" val="0"/>
                </a:ext>
              </a:extLst>
            </a:blip>
            <a:srcRect/>
            <a:stretch>
              <a:fillRect/>
            </a:stretch>
          </p:blipFill>
          <p:spPr bwMode="auto">
            <a:xfrm>
              <a:off x="1156" y="1389"/>
              <a:ext cx="1664" cy="1248"/>
            </a:xfrm>
            <a:prstGeom prst="rect">
              <a:avLst/>
            </a:prstGeom>
            <a:noFill/>
            <a:ln w="57150">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12" name="Text Box 15"/>
            <p:cNvSpPr txBox="1">
              <a:spLocks noChangeArrowheads="1"/>
            </p:cNvSpPr>
            <p:nvPr/>
          </p:nvSpPr>
          <p:spPr bwMode="auto">
            <a:xfrm>
              <a:off x="3507" y="2482"/>
              <a:ext cx="1257"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7" action="ppaction://hlinkfile"/>
                </a:rPr>
                <a:t>..\N6-N4-PHIM\Thien nga.WMV</a:t>
              </a:r>
              <a:endParaRPr lang="en-US" altLang="en-US" sz="1000">
                <a:latin typeface="Arial" panose="020B0604020202020204" pitchFamily="34" charset="0"/>
              </a:endParaRPr>
            </a:p>
          </p:txBody>
        </p:sp>
        <p:sp>
          <p:nvSpPr>
            <p:cNvPr id="13" name="Text Box 16"/>
            <p:cNvSpPr txBox="1">
              <a:spLocks noChangeArrowheads="1"/>
            </p:cNvSpPr>
            <p:nvPr/>
          </p:nvSpPr>
          <p:spPr bwMode="auto">
            <a:xfrm>
              <a:off x="1420" y="2499"/>
              <a:ext cx="1173"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8" action="ppaction://hlinkfile"/>
                </a:rPr>
                <a:t>..\N6-N4-PHIM\Rua boi.WMV</a:t>
              </a:r>
              <a:endParaRPr lang="en-US" altLang="en-US" sz="1000">
                <a:latin typeface="Arial" panose="020B0604020202020204" pitchFamily="34" charset="0"/>
              </a:endParaRPr>
            </a:p>
          </p:txBody>
        </p:sp>
      </p:grpSp>
      <p:pic>
        <p:nvPicPr>
          <p:cNvPr id="14"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7" y="-95089"/>
            <a:ext cx="12173606" cy="1095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07912715"/>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Những hình nền powerpoint dễ thương, đáng yêu và ngộ nghĩnh">
            <a:extLst>
              <a:ext uri="{FF2B5EF4-FFF2-40B4-BE49-F238E27FC236}">
                <a16:creationId xmlns="" xmlns:a16="http://schemas.microsoft.com/office/drawing/2014/main" id="{9BCA079B-6A02-4EBE-AA3A-6036DDCA46B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57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23" descr="Earth-16-june"/>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782889" y="4005265"/>
            <a:ext cx="2016125" cy="17049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24" descr="Shuttle-01-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2279651" y="2667000"/>
            <a:ext cx="1033463" cy="14097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25" descr="Tree-01-june"/>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4583114" y="2667000"/>
            <a:ext cx="1431925" cy="3043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WordArt 26"/>
          <p:cNvSpPr>
            <a:spLocks noChangeArrowheads="1" noChangeShapeType="1" noTextEdit="1"/>
          </p:cNvSpPr>
          <p:nvPr/>
        </p:nvSpPr>
        <p:spPr bwMode="auto">
          <a:xfrm>
            <a:off x="6324600" y="3352800"/>
            <a:ext cx="4938712" cy="835819"/>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NHÂN - QUẢ</a:t>
            </a:r>
          </a:p>
          <a:p>
            <a:pPr algn="ctr"/>
            <a:r>
              <a:rPr lang="vi-VN" sz="3600" kern="10" dirty="0">
                <a:ln w="9525">
                  <a:solidFill>
                    <a:srgbClr val="000000"/>
                  </a:solidFill>
                  <a:round/>
                  <a:headEnd/>
                  <a:tailEnd/>
                </a:ln>
                <a:solidFill>
                  <a:srgbClr val="FFFFFF"/>
                </a:solidFill>
                <a:latin typeface="Arial Đen"/>
              </a:rPr>
              <a:t>Mối quan hệ giữa tác động và biến đổi</a:t>
            </a:r>
            <a:endParaRPr lang="en-US" sz="3600" kern="10" dirty="0">
              <a:ln w="9525">
                <a:solidFill>
                  <a:srgbClr val="000000"/>
                </a:solidFill>
                <a:round/>
                <a:headEnd/>
                <a:tailEnd/>
              </a:ln>
              <a:solidFill>
                <a:srgbClr val="FFFFFF"/>
              </a:solidFill>
              <a:latin typeface="Arial Đen"/>
            </a:endParaRPr>
          </a:p>
        </p:txBody>
      </p:sp>
      <p:sp>
        <p:nvSpPr>
          <p:cNvPr id="2" name="Rectangle 1"/>
          <p:cNvSpPr/>
          <p:nvPr/>
        </p:nvSpPr>
        <p:spPr>
          <a:xfrm>
            <a:off x="3985419" y="1209456"/>
            <a:ext cx="3962400" cy="646331"/>
          </a:xfrm>
          <a:prstGeom prst="rect">
            <a:avLst/>
          </a:prstGeom>
        </p:spPr>
        <p:txBody>
          <a:bodyPr wrap="square">
            <a:spAutoFit/>
          </a:bodyPr>
          <a:lstStyle/>
          <a:p>
            <a:pPr algn="ctr">
              <a:spcBef>
                <a:spcPct val="0"/>
              </a:spcBef>
            </a:pPr>
            <a:r>
              <a:rPr lang="vi-VN" altLang="en-US" b="1" dirty="0">
                <a:solidFill>
                  <a:srgbClr val="000000"/>
                </a:solidFill>
              </a:rPr>
              <a:t>MỐI LIÊN HỆ GIỮA NGUYÊN NHÂN VÀ KẾT QUẢ </a:t>
            </a:r>
          </a:p>
        </p:txBody>
      </p:sp>
      <p:pic>
        <p:nvPicPr>
          <p:cNvPr id="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7" y="-95089"/>
            <a:ext cx="12173606" cy="1095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820572705"/>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980349" y="2369713"/>
            <a:ext cx="5211651" cy="4488287"/>
          </a:xfrm>
          <a:prstGeom prst="rect">
            <a:avLst/>
          </a:prstGeom>
        </p:spPr>
      </p:pic>
      <p:sp>
        <p:nvSpPr>
          <p:cNvPr id="3" name="Rectangle 4"/>
          <p:cNvSpPr>
            <a:spLocks noChangeArrowheads="1"/>
          </p:cNvSpPr>
          <p:nvPr/>
        </p:nvSpPr>
        <p:spPr bwMode="auto">
          <a:xfrm flipV="1">
            <a:off x="4740166" y="1785700"/>
            <a:ext cx="2135188" cy="45719"/>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4" name="Picture 23" descr="Plant-01-june"/>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7315200" y="1649412"/>
            <a:ext cx="2514600" cy="2465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24" descr="Dolphin-01-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457200" y="1903837"/>
            <a:ext cx="5783263" cy="2603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WordArt 25"/>
          <p:cNvSpPr>
            <a:spLocks noChangeArrowheads="1" noChangeShapeType="1" noTextEdit="1"/>
          </p:cNvSpPr>
          <p:nvPr/>
        </p:nvSpPr>
        <p:spPr bwMode="auto">
          <a:xfrm>
            <a:off x="876412" y="4691061"/>
            <a:ext cx="8038988" cy="865880"/>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KHẢ NĂNG TỒN TẠI TRONG HIỆN THỰC;</a:t>
            </a:r>
            <a:r>
              <a:rPr lang="en-US" sz="3600" kern="10" dirty="0">
                <a:ln w="9525">
                  <a:solidFill>
                    <a:srgbClr val="000000"/>
                  </a:solidFill>
                  <a:round/>
                  <a:headEnd/>
                  <a:tailEnd/>
                </a:ln>
                <a:solidFill>
                  <a:srgbClr val="FFFFFF"/>
                </a:solidFill>
                <a:latin typeface="Arial Đen"/>
              </a:rPr>
              <a:t> </a:t>
            </a:r>
          </a:p>
          <a:p>
            <a:pPr algn="ctr"/>
            <a:r>
              <a:rPr lang="vi-VN" sz="3600" kern="10" dirty="0">
                <a:ln w="9525">
                  <a:solidFill>
                    <a:srgbClr val="000000"/>
                  </a:solidFill>
                  <a:round/>
                  <a:headEnd/>
                  <a:tailEnd/>
                </a:ln>
                <a:solidFill>
                  <a:srgbClr val="FFFFFF"/>
                </a:solidFill>
                <a:latin typeface="Arial Đen"/>
              </a:rPr>
              <a:t> TRỞ THÀNH HIỆN THỰC TRONG CÁC </a:t>
            </a:r>
            <a:endParaRPr lang="en-US" sz="3600" kern="10" dirty="0">
              <a:ln w="9525">
                <a:solidFill>
                  <a:srgbClr val="000000"/>
                </a:solidFill>
                <a:round/>
                <a:headEnd/>
                <a:tailEnd/>
              </a:ln>
              <a:solidFill>
                <a:srgbClr val="FFFFFF"/>
              </a:solidFill>
              <a:latin typeface="Arial Đen"/>
            </a:endParaRPr>
          </a:p>
          <a:p>
            <a:pPr algn="ctr"/>
            <a:r>
              <a:rPr lang="vi-VN" sz="3600" kern="10" dirty="0">
                <a:ln w="9525">
                  <a:solidFill>
                    <a:srgbClr val="000000"/>
                  </a:solidFill>
                  <a:round/>
                  <a:headEnd/>
                  <a:tailEnd/>
                </a:ln>
                <a:solidFill>
                  <a:srgbClr val="FFFFFF"/>
                </a:solidFill>
                <a:latin typeface="Arial Đen"/>
              </a:rPr>
              <a:t>ĐIỀU KIỆN XÁC ĐỊNH</a:t>
            </a:r>
            <a:endParaRPr lang="en-US" sz="3600" kern="10" dirty="0">
              <a:ln w="9525">
                <a:solidFill>
                  <a:srgbClr val="000000"/>
                </a:solidFill>
                <a:round/>
                <a:headEnd/>
                <a:tailEnd/>
              </a:ln>
              <a:solidFill>
                <a:srgbClr val="FFFFFF"/>
              </a:solidFill>
              <a:latin typeface="Arial Đen"/>
            </a:endParaRPr>
          </a:p>
        </p:txBody>
      </p:sp>
      <p:sp>
        <p:nvSpPr>
          <p:cNvPr id="7" name="WordArt 26"/>
          <p:cNvSpPr>
            <a:spLocks noChangeArrowheads="1" noChangeShapeType="1" noTextEdit="1"/>
          </p:cNvSpPr>
          <p:nvPr/>
        </p:nvSpPr>
        <p:spPr bwMode="auto">
          <a:xfrm>
            <a:off x="2063750" y="1068784"/>
            <a:ext cx="8193088" cy="739775"/>
          </a:xfrm>
          <a:prstGeom prst="rect">
            <a:avLst/>
          </a:prstGeom>
        </p:spPr>
        <p:txBody>
          <a:bodyPr wrap="none" fromWordArt="1">
            <a:prstTxWarp prst="textPlain">
              <a:avLst>
                <a:gd name="adj" fmla="val 50000"/>
              </a:avLst>
            </a:prstTxWarp>
          </a:bodyPr>
          <a:lstStyle/>
          <a:p>
            <a:r>
              <a:rPr lang="en-US" sz="9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KHẢ NĂNG VÀ HIỆN THỰC </a:t>
            </a:r>
          </a:p>
        </p:txBody>
      </p:sp>
      <p:pic>
        <p:nvPicPr>
          <p:cNvPr id="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89"/>
            <a:ext cx="12173606" cy="1095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044968979"/>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967316" y="-1"/>
            <a:ext cx="8224684" cy="6725265"/>
          </a:xfrm>
          <a:prstGeom prst="rect">
            <a:avLst/>
          </a:prstGeom>
        </p:spPr>
      </p:pic>
      <p:pic>
        <p:nvPicPr>
          <p:cNvPr id="3" name="Picture 2" descr="light_shadow_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0700" y="1212850"/>
            <a:ext cx="8382000" cy="518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Arc 3"/>
          <p:cNvSpPr>
            <a:spLocks/>
          </p:cNvSpPr>
          <p:nvPr/>
        </p:nvSpPr>
        <p:spPr bwMode="gray">
          <a:xfrm rot="692470">
            <a:off x="5324476" y="2578100"/>
            <a:ext cx="1382713" cy="1074738"/>
          </a:xfrm>
          <a:custGeom>
            <a:avLst/>
            <a:gdLst>
              <a:gd name="T0" fmla="*/ 0 w 12831"/>
              <a:gd name="T1" fmla="*/ 2147483646 h 21600"/>
              <a:gd name="T2" fmla="*/ 2147483646 w 12831"/>
              <a:gd name="T3" fmla="*/ 2147483646 h 21600"/>
              <a:gd name="T4" fmla="*/ 2147483646 w 12831"/>
              <a:gd name="T5" fmla="*/ 2147483646 h 21600"/>
              <a:gd name="T6" fmla="*/ 0 60000 65536"/>
              <a:gd name="T7" fmla="*/ 0 60000 65536"/>
              <a:gd name="T8" fmla="*/ 0 60000 65536"/>
            </a:gdLst>
            <a:ahLst/>
            <a:cxnLst>
              <a:cxn ang="T6">
                <a:pos x="T0" y="T1"/>
              </a:cxn>
              <a:cxn ang="T7">
                <a:pos x="T2" y="T3"/>
              </a:cxn>
              <a:cxn ang="T8">
                <a:pos x="T4" y="T5"/>
              </a:cxn>
            </a:cxnLst>
            <a:rect l="0" t="0" r="r" b="b"/>
            <a:pathLst>
              <a:path w="12831" h="21600" fill="none" extrusionOk="0">
                <a:moveTo>
                  <a:pt x="-1" y="895"/>
                </a:moveTo>
                <a:cubicBezTo>
                  <a:pt x="1997" y="301"/>
                  <a:pt x="4070" y="-1"/>
                  <a:pt x="6155" y="0"/>
                </a:cubicBezTo>
                <a:cubicBezTo>
                  <a:pt x="8422" y="0"/>
                  <a:pt x="10675" y="356"/>
                  <a:pt x="12831" y="1057"/>
                </a:cubicBezTo>
              </a:path>
              <a:path w="12831" h="21600" stroke="0" extrusionOk="0">
                <a:moveTo>
                  <a:pt x="-1" y="895"/>
                </a:moveTo>
                <a:cubicBezTo>
                  <a:pt x="1997" y="301"/>
                  <a:pt x="4070" y="-1"/>
                  <a:pt x="6155" y="0"/>
                </a:cubicBezTo>
                <a:cubicBezTo>
                  <a:pt x="8422" y="0"/>
                  <a:pt x="10675" y="356"/>
                  <a:pt x="12831" y="1057"/>
                </a:cubicBezTo>
                <a:lnTo>
                  <a:pt x="6155" y="21600"/>
                </a:lnTo>
                <a:lnTo>
                  <a:pt x="-1" y="895"/>
                </a:lnTo>
                <a:close/>
              </a:path>
            </a:pathLst>
          </a:custGeom>
          <a:noFill/>
          <a:ln w="9525">
            <a:solidFill>
              <a:srgbClr val="000000"/>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nvGrpSpPr>
          <p:cNvPr id="5" name="Group 4"/>
          <p:cNvGrpSpPr>
            <a:grpSpLocks/>
          </p:cNvGrpSpPr>
          <p:nvPr/>
        </p:nvGrpSpPr>
        <p:grpSpPr bwMode="auto">
          <a:xfrm>
            <a:off x="4191000" y="5829300"/>
            <a:ext cx="3581400" cy="914400"/>
            <a:chOff x="2309" y="1872"/>
            <a:chExt cx="1915" cy="749"/>
          </a:xfrm>
        </p:grpSpPr>
        <p:pic>
          <p:nvPicPr>
            <p:cNvPr id="6" name="Picture 5" descr="shadow_1_m"/>
            <p:cNvPicPr>
              <a:picLocks noChangeAspect="1" noChangeArrowheads="1"/>
            </p:cNvPicPr>
            <p:nvPr/>
          </p:nvPicPr>
          <p:blipFill>
            <a:blip r:embed="rId4">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6"/>
            <p:cNvGrpSpPr>
              <a:grpSpLocks/>
            </p:cNvGrpSpPr>
            <p:nvPr/>
          </p:nvGrpSpPr>
          <p:grpSpPr bwMode="auto">
            <a:xfrm>
              <a:off x="2310" y="1872"/>
              <a:ext cx="1901" cy="645"/>
              <a:chOff x="2310" y="1872"/>
              <a:chExt cx="1901" cy="645"/>
            </a:xfrm>
          </p:grpSpPr>
          <p:sp>
            <p:nvSpPr>
              <p:cNvPr id="8" name="Oval 7"/>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2000">
                  <a:solidFill>
                    <a:srgbClr val="000000"/>
                  </a:solidFill>
                </a:endParaRPr>
              </a:p>
            </p:txBody>
          </p:sp>
          <p:sp>
            <p:nvSpPr>
              <p:cNvPr id="9" name="Oval 8"/>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2000">
                  <a:solidFill>
                    <a:srgbClr val="000000"/>
                  </a:solidFill>
                </a:endParaRPr>
              </a:p>
            </p:txBody>
          </p:sp>
        </p:grpSp>
      </p:grpSp>
      <p:sp>
        <p:nvSpPr>
          <p:cNvPr id="10" name="Freeform 9"/>
          <p:cNvSpPr>
            <a:spLocks/>
          </p:cNvSpPr>
          <p:nvPr/>
        </p:nvSpPr>
        <p:spPr bwMode="gray">
          <a:xfrm>
            <a:off x="5029201" y="1485900"/>
            <a:ext cx="2200275" cy="4800600"/>
          </a:xfrm>
          <a:custGeom>
            <a:avLst/>
            <a:gdLst>
              <a:gd name="T0" fmla="*/ 2147483646 w 1416"/>
              <a:gd name="T1" fmla="*/ 2147483646 h 3094"/>
              <a:gd name="T2" fmla="*/ 2147483646 w 1416"/>
              <a:gd name="T3" fmla="*/ 2147483646 h 3094"/>
              <a:gd name="T4" fmla="*/ 2147483646 w 1416"/>
              <a:gd name="T5" fmla="*/ 2147483646 h 3094"/>
              <a:gd name="T6" fmla="*/ 2147483646 w 1416"/>
              <a:gd name="T7" fmla="*/ 2147483646 h 3094"/>
              <a:gd name="T8" fmla="*/ 2147483646 w 1416"/>
              <a:gd name="T9" fmla="*/ 2147483646 h 3094"/>
              <a:gd name="T10" fmla="*/ 2147483646 w 1416"/>
              <a:gd name="T11" fmla="*/ 2147483646 h 3094"/>
              <a:gd name="T12" fmla="*/ 2147483646 w 1416"/>
              <a:gd name="T13" fmla="*/ 2147483646 h 3094"/>
              <a:gd name="T14" fmla="*/ 2147483646 w 1416"/>
              <a:gd name="T15" fmla="*/ 2147483646 h 3094"/>
              <a:gd name="T16" fmla="*/ 2147483646 w 1416"/>
              <a:gd name="T17" fmla="*/ 2147483646 h 3094"/>
              <a:gd name="T18" fmla="*/ 2147483646 w 1416"/>
              <a:gd name="T19" fmla="*/ 2147483646 h 3094"/>
              <a:gd name="T20" fmla="*/ 2147483646 w 1416"/>
              <a:gd name="T21" fmla="*/ 2147483646 h 3094"/>
              <a:gd name="T22" fmla="*/ 2147483646 w 1416"/>
              <a:gd name="T23" fmla="*/ 2147483646 h 3094"/>
              <a:gd name="T24" fmla="*/ 2147483646 w 1416"/>
              <a:gd name="T25" fmla="*/ 2147483646 h 3094"/>
              <a:gd name="T26" fmla="*/ 2147483646 w 1416"/>
              <a:gd name="T27" fmla="*/ 2147483646 h 3094"/>
              <a:gd name="T28" fmla="*/ 2147483646 w 1416"/>
              <a:gd name="T29" fmla="*/ 2147483646 h 3094"/>
              <a:gd name="T30" fmla="*/ 2147483646 w 1416"/>
              <a:gd name="T31" fmla="*/ 2147483646 h 3094"/>
              <a:gd name="T32" fmla="*/ 2147483646 w 1416"/>
              <a:gd name="T33" fmla="*/ 2147483646 h 3094"/>
              <a:gd name="T34" fmla="*/ 2147483646 w 1416"/>
              <a:gd name="T35" fmla="*/ 2147483646 h 3094"/>
              <a:gd name="T36" fmla="*/ 2147483646 w 1416"/>
              <a:gd name="T37" fmla="*/ 2147483646 h 3094"/>
              <a:gd name="T38" fmla="*/ 2147483646 w 1416"/>
              <a:gd name="T39" fmla="*/ 2147483646 h 3094"/>
              <a:gd name="T40" fmla="*/ 2147483646 w 1416"/>
              <a:gd name="T41" fmla="*/ 2147483646 h 3094"/>
              <a:gd name="T42" fmla="*/ 2147483646 w 1416"/>
              <a:gd name="T43" fmla="*/ 2147483646 h 3094"/>
              <a:gd name="T44" fmla="*/ 2147483646 w 1416"/>
              <a:gd name="T45" fmla="*/ 2147483646 h 3094"/>
              <a:gd name="T46" fmla="*/ 2147483646 w 1416"/>
              <a:gd name="T47" fmla="*/ 2147483646 h 3094"/>
              <a:gd name="T48" fmla="*/ 2147483646 w 1416"/>
              <a:gd name="T49" fmla="*/ 2147483646 h 3094"/>
              <a:gd name="T50" fmla="*/ 2147483646 w 1416"/>
              <a:gd name="T51" fmla="*/ 2147483646 h 3094"/>
              <a:gd name="T52" fmla="*/ 2147483646 w 1416"/>
              <a:gd name="T53" fmla="*/ 2147483646 h 3094"/>
              <a:gd name="T54" fmla="*/ 2147483646 w 1416"/>
              <a:gd name="T55" fmla="*/ 2147483646 h 3094"/>
              <a:gd name="T56" fmla="*/ 2147483646 w 1416"/>
              <a:gd name="T57" fmla="*/ 2147483646 h 3094"/>
              <a:gd name="T58" fmla="*/ 2147483646 w 1416"/>
              <a:gd name="T59" fmla="*/ 2147483646 h 3094"/>
              <a:gd name="T60" fmla="*/ 2147483646 w 1416"/>
              <a:gd name="T61" fmla="*/ 2147483646 h 3094"/>
              <a:gd name="T62" fmla="*/ 2147483646 w 1416"/>
              <a:gd name="T63" fmla="*/ 2147483646 h 3094"/>
              <a:gd name="T64" fmla="*/ 2147483646 w 1416"/>
              <a:gd name="T65" fmla="*/ 2147483646 h 3094"/>
              <a:gd name="T66" fmla="*/ 2147483646 w 1416"/>
              <a:gd name="T67" fmla="*/ 2147483646 h 3094"/>
              <a:gd name="T68" fmla="*/ 2147483646 w 1416"/>
              <a:gd name="T69" fmla="*/ 2147483646 h 3094"/>
              <a:gd name="T70" fmla="*/ 2147483646 w 1416"/>
              <a:gd name="T71" fmla="*/ 2147483646 h 3094"/>
              <a:gd name="T72" fmla="*/ 2147483646 w 1416"/>
              <a:gd name="T73" fmla="*/ 2147483646 h 3094"/>
              <a:gd name="T74" fmla="*/ 2147483646 w 1416"/>
              <a:gd name="T75" fmla="*/ 2147483646 h 309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416" h="3094">
                <a:moveTo>
                  <a:pt x="609" y="378"/>
                </a:moveTo>
                <a:cubicBezTo>
                  <a:pt x="609" y="378"/>
                  <a:pt x="645" y="364"/>
                  <a:pt x="682" y="350"/>
                </a:cubicBezTo>
                <a:cubicBezTo>
                  <a:pt x="672" y="314"/>
                  <a:pt x="692" y="278"/>
                  <a:pt x="692" y="278"/>
                </a:cubicBezTo>
                <a:cubicBezTo>
                  <a:pt x="698" y="260"/>
                  <a:pt x="715" y="264"/>
                  <a:pt x="720" y="242"/>
                </a:cubicBezTo>
                <a:cubicBezTo>
                  <a:pt x="746" y="212"/>
                  <a:pt x="730" y="180"/>
                  <a:pt x="720" y="146"/>
                </a:cubicBezTo>
                <a:cubicBezTo>
                  <a:pt x="732" y="106"/>
                  <a:pt x="703" y="61"/>
                  <a:pt x="660" y="39"/>
                </a:cubicBezTo>
                <a:cubicBezTo>
                  <a:pt x="617" y="10"/>
                  <a:pt x="531" y="0"/>
                  <a:pt x="483" y="16"/>
                </a:cubicBezTo>
                <a:cubicBezTo>
                  <a:pt x="435" y="32"/>
                  <a:pt x="422" y="83"/>
                  <a:pt x="409" y="118"/>
                </a:cubicBezTo>
                <a:lnTo>
                  <a:pt x="384" y="223"/>
                </a:lnTo>
                <a:cubicBezTo>
                  <a:pt x="384" y="223"/>
                  <a:pt x="376" y="324"/>
                  <a:pt x="330" y="348"/>
                </a:cubicBezTo>
                <a:cubicBezTo>
                  <a:pt x="386" y="358"/>
                  <a:pt x="415" y="391"/>
                  <a:pt x="415" y="391"/>
                </a:cubicBezTo>
                <a:lnTo>
                  <a:pt x="319" y="450"/>
                </a:lnTo>
                <a:lnTo>
                  <a:pt x="244" y="550"/>
                </a:lnTo>
                <a:lnTo>
                  <a:pt x="42" y="826"/>
                </a:lnTo>
                <a:cubicBezTo>
                  <a:pt x="2" y="886"/>
                  <a:pt x="0" y="892"/>
                  <a:pt x="4" y="907"/>
                </a:cubicBezTo>
                <a:cubicBezTo>
                  <a:pt x="8" y="922"/>
                  <a:pt x="70" y="943"/>
                  <a:pt x="126" y="994"/>
                </a:cubicBezTo>
                <a:lnTo>
                  <a:pt x="368" y="1150"/>
                </a:lnTo>
                <a:lnTo>
                  <a:pt x="397" y="1105"/>
                </a:lnTo>
                <a:lnTo>
                  <a:pt x="265" y="1008"/>
                </a:lnTo>
                <a:lnTo>
                  <a:pt x="126" y="879"/>
                </a:lnTo>
                <a:lnTo>
                  <a:pt x="147" y="841"/>
                </a:lnTo>
                <a:cubicBezTo>
                  <a:pt x="147" y="841"/>
                  <a:pt x="247" y="748"/>
                  <a:pt x="348" y="655"/>
                </a:cubicBezTo>
                <a:cubicBezTo>
                  <a:pt x="384" y="708"/>
                  <a:pt x="404" y="724"/>
                  <a:pt x="426" y="774"/>
                </a:cubicBezTo>
                <a:cubicBezTo>
                  <a:pt x="448" y="824"/>
                  <a:pt x="484" y="902"/>
                  <a:pt x="480" y="957"/>
                </a:cubicBezTo>
                <a:lnTo>
                  <a:pt x="399" y="1102"/>
                </a:lnTo>
                <a:lnTo>
                  <a:pt x="336" y="1212"/>
                </a:lnTo>
                <a:cubicBezTo>
                  <a:pt x="322" y="1244"/>
                  <a:pt x="314" y="1268"/>
                  <a:pt x="315" y="1293"/>
                </a:cubicBezTo>
                <a:cubicBezTo>
                  <a:pt x="316" y="1318"/>
                  <a:pt x="334" y="1618"/>
                  <a:pt x="343" y="1683"/>
                </a:cubicBezTo>
                <a:lnTo>
                  <a:pt x="367" y="1686"/>
                </a:lnTo>
                <a:cubicBezTo>
                  <a:pt x="367" y="1686"/>
                  <a:pt x="414" y="1852"/>
                  <a:pt x="462" y="2019"/>
                </a:cubicBezTo>
                <a:cubicBezTo>
                  <a:pt x="417" y="2130"/>
                  <a:pt x="413" y="2159"/>
                  <a:pt x="409" y="2274"/>
                </a:cubicBezTo>
                <a:cubicBezTo>
                  <a:pt x="405" y="2389"/>
                  <a:pt x="430" y="2635"/>
                  <a:pt x="427" y="2716"/>
                </a:cubicBezTo>
                <a:lnTo>
                  <a:pt x="402" y="2755"/>
                </a:lnTo>
                <a:lnTo>
                  <a:pt x="354" y="2784"/>
                </a:lnTo>
                <a:cubicBezTo>
                  <a:pt x="354" y="2784"/>
                  <a:pt x="347" y="2819"/>
                  <a:pt x="340" y="2854"/>
                </a:cubicBezTo>
                <a:cubicBezTo>
                  <a:pt x="375" y="2899"/>
                  <a:pt x="376" y="3013"/>
                  <a:pt x="376" y="3013"/>
                </a:cubicBezTo>
                <a:lnTo>
                  <a:pt x="393" y="3009"/>
                </a:lnTo>
                <a:lnTo>
                  <a:pt x="402" y="2959"/>
                </a:lnTo>
                <a:lnTo>
                  <a:pt x="424" y="2961"/>
                </a:lnTo>
                <a:lnTo>
                  <a:pt x="430" y="2925"/>
                </a:lnTo>
                <a:lnTo>
                  <a:pt x="487" y="3058"/>
                </a:lnTo>
                <a:cubicBezTo>
                  <a:pt x="520" y="3086"/>
                  <a:pt x="599" y="3091"/>
                  <a:pt x="628" y="3094"/>
                </a:cubicBezTo>
                <a:lnTo>
                  <a:pt x="661" y="3075"/>
                </a:lnTo>
                <a:lnTo>
                  <a:pt x="636" y="3036"/>
                </a:lnTo>
                <a:lnTo>
                  <a:pt x="690" y="3021"/>
                </a:lnTo>
                <a:lnTo>
                  <a:pt x="604" y="2913"/>
                </a:lnTo>
                <a:cubicBezTo>
                  <a:pt x="578" y="2861"/>
                  <a:pt x="574" y="2833"/>
                  <a:pt x="532" y="2710"/>
                </a:cubicBezTo>
                <a:cubicBezTo>
                  <a:pt x="534" y="2582"/>
                  <a:pt x="602" y="2260"/>
                  <a:pt x="619" y="2146"/>
                </a:cubicBezTo>
                <a:cubicBezTo>
                  <a:pt x="635" y="2031"/>
                  <a:pt x="634" y="2055"/>
                  <a:pt x="637" y="2025"/>
                </a:cubicBezTo>
                <a:cubicBezTo>
                  <a:pt x="640" y="1995"/>
                  <a:pt x="642" y="1980"/>
                  <a:pt x="639" y="1968"/>
                </a:cubicBezTo>
                <a:cubicBezTo>
                  <a:pt x="670" y="1830"/>
                  <a:pt x="702" y="1693"/>
                  <a:pt x="702" y="1693"/>
                </a:cubicBezTo>
                <a:lnTo>
                  <a:pt x="724" y="1692"/>
                </a:lnTo>
                <a:cubicBezTo>
                  <a:pt x="724" y="1692"/>
                  <a:pt x="763" y="1505"/>
                  <a:pt x="771" y="1413"/>
                </a:cubicBezTo>
                <a:cubicBezTo>
                  <a:pt x="779" y="1321"/>
                  <a:pt x="778" y="1218"/>
                  <a:pt x="772" y="1138"/>
                </a:cubicBezTo>
                <a:cubicBezTo>
                  <a:pt x="766" y="1082"/>
                  <a:pt x="745" y="994"/>
                  <a:pt x="735" y="934"/>
                </a:cubicBezTo>
                <a:lnTo>
                  <a:pt x="712" y="816"/>
                </a:lnTo>
                <a:lnTo>
                  <a:pt x="735" y="786"/>
                </a:lnTo>
                <a:lnTo>
                  <a:pt x="820" y="934"/>
                </a:lnTo>
                <a:cubicBezTo>
                  <a:pt x="849" y="968"/>
                  <a:pt x="867" y="1006"/>
                  <a:pt x="907" y="990"/>
                </a:cubicBezTo>
                <a:cubicBezTo>
                  <a:pt x="947" y="974"/>
                  <a:pt x="1004" y="894"/>
                  <a:pt x="1060" y="838"/>
                </a:cubicBezTo>
                <a:lnTo>
                  <a:pt x="1204" y="646"/>
                </a:lnTo>
                <a:cubicBezTo>
                  <a:pt x="1246" y="605"/>
                  <a:pt x="1286" y="608"/>
                  <a:pt x="1314" y="592"/>
                </a:cubicBezTo>
                <a:cubicBezTo>
                  <a:pt x="1342" y="576"/>
                  <a:pt x="1357" y="572"/>
                  <a:pt x="1374" y="547"/>
                </a:cubicBezTo>
                <a:cubicBezTo>
                  <a:pt x="1391" y="522"/>
                  <a:pt x="1416" y="462"/>
                  <a:pt x="1414" y="445"/>
                </a:cubicBezTo>
                <a:cubicBezTo>
                  <a:pt x="1401" y="435"/>
                  <a:pt x="1386" y="436"/>
                  <a:pt x="1365" y="445"/>
                </a:cubicBezTo>
                <a:lnTo>
                  <a:pt x="1288" y="501"/>
                </a:lnTo>
                <a:lnTo>
                  <a:pt x="1209" y="528"/>
                </a:lnTo>
                <a:lnTo>
                  <a:pt x="1234" y="445"/>
                </a:lnTo>
                <a:cubicBezTo>
                  <a:pt x="1231" y="435"/>
                  <a:pt x="1203" y="447"/>
                  <a:pt x="1192" y="468"/>
                </a:cubicBezTo>
                <a:lnTo>
                  <a:pt x="1167" y="573"/>
                </a:lnTo>
                <a:cubicBezTo>
                  <a:pt x="1117" y="639"/>
                  <a:pt x="957" y="856"/>
                  <a:pt x="892" y="862"/>
                </a:cubicBezTo>
                <a:cubicBezTo>
                  <a:pt x="852" y="790"/>
                  <a:pt x="801" y="672"/>
                  <a:pt x="775" y="607"/>
                </a:cubicBezTo>
                <a:cubicBezTo>
                  <a:pt x="751" y="543"/>
                  <a:pt x="766" y="508"/>
                  <a:pt x="747" y="480"/>
                </a:cubicBezTo>
                <a:cubicBezTo>
                  <a:pt x="728" y="449"/>
                  <a:pt x="683" y="452"/>
                  <a:pt x="664" y="439"/>
                </a:cubicBezTo>
                <a:cubicBezTo>
                  <a:pt x="645" y="426"/>
                  <a:pt x="643" y="412"/>
                  <a:pt x="634" y="402"/>
                </a:cubicBezTo>
                <a:lnTo>
                  <a:pt x="609" y="378"/>
                </a:lnTo>
                <a:close/>
              </a:path>
            </a:pathLst>
          </a:custGeom>
          <a:solidFill>
            <a:srgbClr val="3333CC"/>
          </a:solidFill>
          <a:ln>
            <a:noFill/>
          </a:ln>
        </p:spPr>
        <p:txBody>
          <a:bodyPr/>
          <a:lstStyle/>
          <a:p>
            <a:endParaRPr lang="en-US" sz="2000">
              <a:solidFill>
                <a:srgbClr val="000000"/>
              </a:solidFill>
              <a:latin typeface="Arial" panose="020B0604020202020204" pitchFamily="34" charset="0"/>
              <a:cs typeface="Arial" panose="020B0604020202020204" pitchFamily="34" charset="0"/>
            </a:endParaRPr>
          </a:p>
        </p:txBody>
      </p:sp>
      <p:grpSp>
        <p:nvGrpSpPr>
          <p:cNvPr id="11" name="Group 10"/>
          <p:cNvGrpSpPr>
            <a:grpSpLocks/>
          </p:cNvGrpSpPr>
          <p:nvPr/>
        </p:nvGrpSpPr>
        <p:grpSpPr bwMode="auto">
          <a:xfrm>
            <a:off x="4848226" y="2247900"/>
            <a:ext cx="409575" cy="393700"/>
            <a:chOff x="1833" y="1596"/>
            <a:chExt cx="368" cy="355"/>
          </a:xfrm>
        </p:grpSpPr>
        <p:pic>
          <p:nvPicPr>
            <p:cNvPr id="12" name="Picture 11" descr="circuler_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a:off x="1833" y="1596"/>
              <a:ext cx="368"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12"/>
            <p:cNvSpPr>
              <a:spLocks noChangeArrowheads="1"/>
            </p:cNvSpPr>
            <p:nvPr/>
          </p:nvSpPr>
          <p:spPr bwMode="gray">
            <a:xfrm>
              <a:off x="1833" y="1596"/>
              <a:ext cx="366" cy="355"/>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pic>
          <p:nvPicPr>
            <p:cNvPr id="14" name="Picture 13" descr="Picture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1869" y="1600"/>
              <a:ext cx="29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 name="Group 14"/>
          <p:cNvGrpSpPr>
            <a:grpSpLocks/>
          </p:cNvGrpSpPr>
          <p:nvPr/>
        </p:nvGrpSpPr>
        <p:grpSpPr bwMode="auto">
          <a:xfrm>
            <a:off x="6829426" y="2678114"/>
            <a:ext cx="333375" cy="320675"/>
            <a:chOff x="3206" y="1632"/>
            <a:chExt cx="298" cy="289"/>
          </a:xfrm>
        </p:grpSpPr>
        <p:pic>
          <p:nvPicPr>
            <p:cNvPr id="16" name="Picture 15" descr="circuler_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3206" y="1632"/>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Oval 16"/>
            <p:cNvSpPr>
              <a:spLocks noChangeArrowheads="1"/>
            </p:cNvSpPr>
            <p:nvPr/>
          </p:nvSpPr>
          <p:spPr bwMode="gray">
            <a:xfrm>
              <a:off x="3206" y="1632"/>
              <a:ext cx="296" cy="289"/>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pic>
          <p:nvPicPr>
            <p:cNvPr id="18" name="Picture 17" descr="Picture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3236" y="1635"/>
              <a:ext cx="235" cy="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 name="Group 18"/>
          <p:cNvGrpSpPr>
            <a:grpSpLocks/>
          </p:cNvGrpSpPr>
          <p:nvPr/>
        </p:nvGrpSpPr>
        <p:grpSpPr bwMode="auto">
          <a:xfrm rot="692470">
            <a:off x="7686675" y="3400426"/>
            <a:ext cx="914400" cy="885825"/>
            <a:chOff x="4055" y="2088"/>
            <a:chExt cx="436" cy="422"/>
          </a:xfrm>
        </p:grpSpPr>
        <p:pic>
          <p:nvPicPr>
            <p:cNvPr id="20" name="Picture 19" descr="circuler_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4055" y="2088"/>
              <a:ext cx="436"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Oval 20"/>
            <p:cNvSpPr>
              <a:spLocks noChangeArrowheads="1"/>
            </p:cNvSpPr>
            <p:nvPr/>
          </p:nvSpPr>
          <p:spPr bwMode="gray">
            <a:xfrm>
              <a:off x="4055" y="2088"/>
              <a:ext cx="433" cy="422"/>
            </a:xfrm>
            <a:prstGeom prst="ellipse">
              <a:avLst/>
            </a:prstGeom>
            <a:gradFill rotWithShape="1">
              <a:gsLst>
                <a:gs pos="0">
                  <a:srgbClr val="D89F39">
                    <a:alpha val="78999"/>
                  </a:srgbClr>
                </a:gs>
                <a:gs pos="50000">
                  <a:srgbClr val="D89F39">
                    <a:gamma/>
                    <a:shade val="46275"/>
                    <a:invGamma/>
                  </a:srgbClr>
                </a:gs>
                <a:gs pos="100000">
                  <a:srgbClr val="D89F39">
                    <a:alpha val="78999"/>
                  </a:srgbClr>
                </a:gs>
              </a:gsLst>
              <a:lin ang="5400000" scaled="1"/>
            </a:gradFill>
            <a:ln w="9525" algn="ctr">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22" name="Picture 21" descr="Picture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4098" y="2092"/>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 name="Group 22"/>
          <p:cNvGrpSpPr>
            <a:grpSpLocks/>
          </p:cNvGrpSpPr>
          <p:nvPr/>
        </p:nvGrpSpPr>
        <p:grpSpPr bwMode="auto">
          <a:xfrm>
            <a:off x="3286125" y="2335213"/>
            <a:ext cx="984250" cy="952500"/>
            <a:chOff x="887" y="2040"/>
            <a:chExt cx="433" cy="422"/>
          </a:xfrm>
        </p:grpSpPr>
        <p:pic>
          <p:nvPicPr>
            <p:cNvPr id="24" name="Picture 23" descr="circuler_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Oval 24"/>
            <p:cNvSpPr>
              <a:spLocks noChangeArrowheads="1"/>
            </p:cNvSpPr>
            <p:nvPr/>
          </p:nvSpPr>
          <p:spPr bwMode="gray">
            <a:xfrm>
              <a:off x="887" y="2040"/>
              <a:ext cx="433" cy="422"/>
            </a:xfrm>
            <a:prstGeom prst="ellipse">
              <a:avLst/>
            </a:prstGeom>
            <a:gradFill rotWithShape="1">
              <a:gsLst>
                <a:gs pos="0">
                  <a:srgbClr val="6611CC">
                    <a:alpha val="80000"/>
                  </a:srgbClr>
                </a:gs>
                <a:gs pos="50000">
                  <a:srgbClr val="6611CC">
                    <a:gamma/>
                    <a:shade val="46275"/>
                    <a:invGamma/>
                  </a:srgbClr>
                </a:gs>
                <a:gs pos="100000">
                  <a:srgbClr val="6611CC">
                    <a:alpha val="80000"/>
                  </a:srgbClr>
                </a:gs>
              </a:gsLst>
              <a:lin ang="5400000" scaled="1"/>
            </a:gradFill>
            <a:ln w="9525" algn="ctr">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26" name="Picture 25" descr="Picture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 name="Group 26"/>
          <p:cNvGrpSpPr>
            <a:grpSpLocks/>
          </p:cNvGrpSpPr>
          <p:nvPr/>
        </p:nvGrpSpPr>
        <p:grpSpPr bwMode="auto">
          <a:xfrm>
            <a:off x="3671888" y="3608389"/>
            <a:ext cx="660400" cy="631825"/>
            <a:chOff x="1224" y="2711"/>
            <a:chExt cx="530" cy="512"/>
          </a:xfrm>
        </p:grpSpPr>
        <p:pic>
          <p:nvPicPr>
            <p:cNvPr id="28" name="Picture 27" descr="circuler_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gray">
            <a:xfrm>
              <a:off x="1224" y="2711"/>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Oval 28"/>
            <p:cNvSpPr>
              <a:spLocks noChangeArrowheads="1"/>
            </p:cNvSpPr>
            <p:nvPr/>
          </p:nvSpPr>
          <p:spPr bwMode="gray">
            <a:xfrm>
              <a:off x="1224" y="2711"/>
              <a:ext cx="526" cy="512"/>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pic>
          <p:nvPicPr>
            <p:cNvPr id="30" name="Picture 29" descr="Picture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1277" y="2716"/>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 name="Group 30"/>
          <p:cNvGrpSpPr>
            <a:grpSpLocks/>
          </p:cNvGrpSpPr>
          <p:nvPr/>
        </p:nvGrpSpPr>
        <p:grpSpPr bwMode="auto">
          <a:xfrm>
            <a:off x="4951413" y="3968751"/>
            <a:ext cx="1263650" cy="1222375"/>
            <a:chOff x="2323" y="2847"/>
            <a:chExt cx="636" cy="616"/>
          </a:xfrm>
        </p:grpSpPr>
        <p:pic>
          <p:nvPicPr>
            <p:cNvPr id="32" name="Picture 31" descr="circuler_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gray">
            <a:xfrm>
              <a:off x="2323" y="2847"/>
              <a:ext cx="636" cy="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Oval 32"/>
            <p:cNvSpPr>
              <a:spLocks noChangeArrowheads="1"/>
            </p:cNvSpPr>
            <p:nvPr/>
          </p:nvSpPr>
          <p:spPr bwMode="gray">
            <a:xfrm>
              <a:off x="2323" y="2847"/>
              <a:ext cx="632" cy="616"/>
            </a:xfrm>
            <a:prstGeom prst="ellipse">
              <a:avLst/>
            </a:prstGeom>
            <a:gradFill rotWithShape="1">
              <a:gsLst>
                <a:gs pos="0">
                  <a:srgbClr val="3A81BA">
                    <a:alpha val="80000"/>
                  </a:srgbClr>
                </a:gs>
                <a:gs pos="50000">
                  <a:srgbClr val="3A81BA">
                    <a:gamma/>
                    <a:shade val="60000"/>
                    <a:invGamma/>
                  </a:srgbClr>
                </a:gs>
                <a:gs pos="100000">
                  <a:srgbClr val="3A81BA">
                    <a:alpha val="80000"/>
                  </a:srgbClr>
                </a:gs>
              </a:gsLst>
              <a:lin ang="5400000" scaled="1"/>
            </a:gradFill>
            <a:ln w="9525" algn="ctr">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34" name="Picture 33" descr="Picture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386" y="2853"/>
              <a:ext cx="50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 name="Group 34"/>
          <p:cNvGrpSpPr>
            <a:grpSpLocks/>
          </p:cNvGrpSpPr>
          <p:nvPr/>
        </p:nvGrpSpPr>
        <p:grpSpPr bwMode="auto">
          <a:xfrm>
            <a:off x="6978650" y="4370388"/>
            <a:ext cx="660400" cy="635000"/>
            <a:chOff x="3528" y="2759"/>
            <a:chExt cx="530" cy="512"/>
          </a:xfrm>
        </p:grpSpPr>
        <p:pic>
          <p:nvPicPr>
            <p:cNvPr id="36" name="Picture 35" descr="circuler_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gray">
            <a:xfrm>
              <a:off x="3528" y="2759"/>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Oval 36"/>
            <p:cNvSpPr>
              <a:spLocks noChangeArrowheads="1"/>
            </p:cNvSpPr>
            <p:nvPr/>
          </p:nvSpPr>
          <p:spPr bwMode="gray">
            <a:xfrm>
              <a:off x="3528" y="2759"/>
              <a:ext cx="526" cy="512"/>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pic>
          <p:nvPicPr>
            <p:cNvPr id="38" name="Picture 37" descr="Picture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3581" y="2764"/>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9" name="Arc 38"/>
          <p:cNvSpPr>
            <a:spLocks/>
          </p:cNvSpPr>
          <p:nvPr/>
        </p:nvSpPr>
        <p:spPr bwMode="gray">
          <a:xfrm rot="692470">
            <a:off x="5956300" y="2906713"/>
            <a:ext cx="1951038" cy="933450"/>
          </a:xfrm>
          <a:custGeom>
            <a:avLst/>
            <a:gdLst>
              <a:gd name="T0" fmla="*/ 2147483646 w 18088"/>
              <a:gd name="T1" fmla="*/ 0 h 18769"/>
              <a:gd name="T2" fmla="*/ 2147483646 w 18088"/>
              <a:gd name="T3" fmla="*/ 2147483646 h 18769"/>
              <a:gd name="T4" fmla="*/ 0 w 18088"/>
              <a:gd name="T5" fmla="*/ 2147483646 h 18769"/>
              <a:gd name="T6" fmla="*/ 0 60000 65536"/>
              <a:gd name="T7" fmla="*/ 0 60000 65536"/>
              <a:gd name="T8" fmla="*/ 0 60000 65536"/>
            </a:gdLst>
            <a:ahLst/>
            <a:cxnLst>
              <a:cxn ang="T6">
                <a:pos x="T0" y="T1"/>
              </a:cxn>
              <a:cxn ang="T7">
                <a:pos x="T2" y="T3"/>
              </a:cxn>
              <a:cxn ang="T8">
                <a:pos x="T4" y="T5"/>
              </a:cxn>
            </a:cxnLst>
            <a:rect l="0" t="0" r="r" b="b"/>
            <a:pathLst>
              <a:path w="18088" h="18769" fill="none" extrusionOk="0">
                <a:moveTo>
                  <a:pt x="10690" y="0"/>
                </a:moveTo>
                <a:cubicBezTo>
                  <a:pt x="13675" y="1700"/>
                  <a:pt x="16211" y="4087"/>
                  <a:pt x="18088" y="6963"/>
                </a:cubicBezTo>
              </a:path>
              <a:path w="18088" h="18769" stroke="0" extrusionOk="0">
                <a:moveTo>
                  <a:pt x="10690" y="0"/>
                </a:moveTo>
                <a:cubicBezTo>
                  <a:pt x="13675" y="1700"/>
                  <a:pt x="16211" y="4087"/>
                  <a:pt x="18088" y="6963"/>
                </a:cubicBezTo>
                <a:lnTo>
                  <a:pt x="0" y="18769"/>
                </a:lnTo>
                <a:lnTo>
                  <a:pt x="10690" y="0"/>
                </a:lnTo>
                <a:close/>
              </a:path>
            </a:pathLst>
          </a:custGeom>
          <a:noFill/>
          <a:ln w="12700">
            <a:solidFill>
              <a:srgbClr val="000000"/>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0" name="Arc 39"/>
          <p:cNvSpPr>
            <a:spLocks/>
          </p:cNvSpPr>
          <p:nvPr/>
        </p:nvSpPr>
        <p:spPr bwMode="gray">
          <a:xfrm rot="692470">
            <a:off x="5802313" y="3811589"/>
            <a:ext cx="2328862" cy="657225"/>
          </a:xfrm>
          <a:custGeom>
            <a:avLst/>
            <a:gdLst>
              <a:gd name="T0" fmla="*/ 2147483646 w 21600"/>
              <a:gd name="T1" fmla="*/ 0 h 13223"/>
              <a:gd name="T2" fmla="*/ 2147483646 w 21600"/>
              <a:gd name="T3" fmla="*/ 2147483646 h 13223"/>
              <a:gd name="T4" fmla="*/ 0 w 21600"/>
              <a:gd name="T5" fmla="*/ 2147483646 h 13223"/>
              <a:gd name="T6" fmla="*/ 0 60000 65536"/>
              <a:gd name="T7" fmla="*/ 0 60000 65536"/>
              <a:gd name="T8" fmla="*/ 0 60000 65536"/>
            </a:gdLst>
            <a:ahLst/>
            <a:cxnLst>
              <a:cxn ang="T6">
                <a:pos x="T0" y="T1"/>
              </a:cxn>
              <a:cxn ang="T7">
                <a:pos x="T2" y="T3"/>
              </a:cxn>
              <a:cxn ang="T8">
                <a:pos x="T4" y="T5"/>
              </a:cxn>
            </a:cxnLst>
            <a:rect l="0" t="0" r="r" b="b"/>
            <a:pathLst>
              <a:path w="21600" h="13223" fill="none" extrusionOk="0">
                <a:moveTo>
                  <a:pt x="21574" y="0"/>
                </a:moveTo>
                <a:cubicBezTo>
                  <a:pt x="21591" y="347"/>
                  <a:pt x="21600" y="694"/>
                  <a:pt x="21600" y="1042"/>
                </a:cubicBezTo>
                <a:cubicBezTo>
                  <a:pt x="21600" y="5388"/>
                  <a:pt x="20288" y="9633"/>
                  <a:pt x="17837" y="13223"/>
                </a:cubicBezTo>
              </a:path>
              <a:path w="21600" h="13223" stroke="0" extrusionOk="0">
                <a:moveTo>
                  <a:pt x="21574" y="0"/>
                </a:moveTo>
                <a:cubicBezTo>
                  <a:pt x="21591" y="347"/>
                  <a:pt x="21600" y="694"/>
                  <a:pt x="21600" y="1042"/>
                </a:cubicBezTo>
                <a:cubicBezTo>
                  <a:pt x="21600" y="5388"/>
                  <a:pt x="20288" y="9633"/>
                  <a:pt x="17837" y="13223"/>
                </a:cubicBezTo>
                <a:lnTo>
                  <a:pt x="0" y="1042"/>
                </a:lnTo>
                <a:lnTo>
                  <a:pt x="21574" y="0"/>
                </a:lnTo>
                <a:close/>
              </a:path>
            </a:pathLst>
          </a:custGeom>
          <a:noFill/>
          <a:ln w="12700">
            <a:solidFill>
              <a:srgbClr val="000000"/>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1" name="Arc 40"/>
          <p:cNvSpPr>
            <a:spLocks/>
          </p:cNvSpPr>
          <p:nvPr/>
        </p:nvSpPr>
        <p:spPr bwMode="gray">
          <a:xfrm rot="692470">
            <a:off x="5764214" y="3740150"/>
            <a:ext cx="1309687" cy="1047750"/>
          </a:xfrm>
          <a:custGeom>
            <a:avLst/>
            <a:gdLst>
              <a:gd name="T0" fmla="*/ 2147483646 w 12127"/>
              <a:gd name="T1" fmla="*/ 2147483646 h 21079"/>
              <a:gd name="T2" fmla="*/ 2147483646 w 12127"/>
              <a:gd name="T3" fmla="*/ 2147483646 h 21079"/>
              <a:gd name="T4" fmla="*/ 0 w 12127"/>
              <a:gd name="T5" fmla="*/ 0 h 21079"/>
              <a:gd name="T6" fmla="*/ 0 60000 65536"/>
              <a:gd name="T7" fmla="*/ 0 60000 65536"/>
              <a:gd name="T8" fmla="*/ 0 60000 65536"/>
            </a:gdLst>
            <a:ahLst/>
            <a:cxnLst>
              <a:cxn ang="T6">
                <a:pos x="T0" y="T1"/>
              </a:cxn>
              <a:cxn ang="T7">
                <a:pos x="T2" y="T3"/>
              </a:cxn>
              <a:cxn ang="T8">
                <a:pos x="T4" y="T5"/>
              </a:cxn>
            </a:cxnLst>
            <a:rect l="0" t="0" r="r" b="b"/>
            <a:pathLst>
              <a:path w="12127" h="21079" fill="none" extrusionOk="0">
                <a:moveTo>
                  <a:pt x="12126" y="17874"/>
                </a:moveTo>
                <a:cubicBezTo>
                  <a:pt x="9879" y="19399"/>
                  <a:pt x="7364" y="20486"/>
                  <a:pt x="4714" y="21079"/>
                </a:cubicBezTo>
              </a:path>
              <a:path w="12127" h="21079" stroke="0" extrusionOk="0">
                <a:moveTo>
                  <a:pt x="12126" y="17874"/>
                </a:moveTo>
                <a:cubicBezTo>
                  <a:pt x="9879" y="19399"/>
                  <a:pt x="7364" y="20486"/>
                  <a:pt x="4714" y="21079"/>
                </a:cubicBezTo>
                <a:lnTo>
                  <a:pt x="0" y="0"/>
                </a:lnTo>
                <a:lnTo>
                  <a:pt x="12126" y="17874"/>
                </a:lnTo>
                <a:close/>
              </a:path>
            </a:pathLst>
          </a:custGeom>
          <a:noFill/>
          <a:ln w="12700">
            <a:solidFill>
              <a:srgbClr val="000000"/>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2" name="Arc 41"/>
          <p:cNvSpPr>
            <a:spLocks/>
          </p:cNvSpPr>
          <p:nvPr/>
        </p:nvSpPr>
        <p:spPr bwMode="gray">
          <a:xfrm rot="692470">
            <a:off x="4300538" y="3443288"/>
            <a:ext cx="1503362" cy="1009650"/>
          </a:xfrm>
          <a:custGeom>
            <a:avLst/>
            <a:gdLst>
              <a:gd name="T0" fmla="*/ 2147483646 w 13927"/>
              <a:gd name="T1" fmla="*/ 2147483646 h 20367"/>
              <a:gd name="T2" fmla="*/ 0 w 13927"/>
              <a:gd name="T3" fmla="*/ 2147483646 h 20367"/>
              <a:gd name="T4" fmla="*/ 2147483646 w 13927"/>
              <a:gd name="T5" fmla="*/ 0 h 20367"/>
              <a:gd name="T6" fmla="*/ 0 60000 65536"/>
              <a:gd name="T7" fmla="*/ 0 60000 65536"/>
              <a:gd name="T8" fmla="*/ 0 60000 65536"/>
            </a:gdLst>
            <a:ahLst/>
            <a:cxnLst>
              <a:cxn ang="T6">
                <a:pos x="T0" y="T1"/>
              </a:cxn>
              <a:cxn ang="T7">
                <a:pos x="T2" y="T3"/>
              </a:cxn>
              <a:cxn ang="T8">
                <a:pos x="T4" y="T5"/>
              </a:cxn>
            </a:cxnLst>
            <a:rect l="0" t="0" r="r" b="b"/>
            <a:pathLst>
              <a:path w="13927" h="20367" fill="none" extrusionOk="0">
                <a:moveTo>
                  <a:pt x="6734" y="20367"/>
                </a:moveTo>
                <a:cubicBezTo>
                  <a:pt x="4275" y="19499"/>
                  <a:pt x="1993" y="18192"/>
                  <a:pt x="0" y="16510"/>
                </a:cubicBezTo>
              </a:path>
              <a:path w="13927" h="20367" stroke="0" extrusionOk="0">
                <a:moveTo>
                  <a:pt x="6734" y="20367"/>
                </a:moveTo>
                <a:cubicBezTo>
                  <a:pt x="4275" y="19499"/>
                  <a:pt x="1993" y="18192"/>
                  <a:pt x="0" y="16510"/>
                </a:cubicBezTo>
                <a:lnTo>
                  <a:pt x="13927" y="0"/>
                </a:lnTo>
                <a:lnTo>
                  <a:pt x="6734" y="20367"/>
                </a:lnTo>
                <a:close/>
              </a:path>
            </a:pathLst>
          </a:custGeom>
          <a:noFill/>
          <a:ln w="12700">
            <a:solidFill>
              <a:srgbClr val="000000"/>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3" name="Arc 42"/>
          <p:cNvSpPr>
            <a:spLocks/>
          </p:cNvSpPr>
          <p:nvPr/>
        </p:nvSpPr>
        <p:spPr bwMode="gray">
          <a:xfrm rot="692470">
            <a:off x="3502025" y="3241675"/>
            <a:ext cx="2332038" cy="604838"/>
          </a:xfrm>
          <a:custGeom>
            <a:avLst/>
            <a:gdLst>
              <a:gd name="T0" fmla="*/ 2147483646 w 21600"/>
              <a:gd name="T1" fmla="*/ 2147483646 h 12198"/>
              <a:gd name="T2" fmla="*/ 2147483646 w 21600"/>
              <a:gd name="T3" fmla="*/ 0 h 12198"/>
              <a:gd name="T4" fmla="*/ 2147483646 w 21600"/>
              <a:gd name="T5" fmla="*/ 2147483646 h 12198"/>
              <a:gd name="T6" fmla="*/ 0 60000 65536"/>
              <a:gd name="T7" fmla="*/ 0 60000 65536"/>
              <a:gd name="T8" fmla="*/ 0 60000 65536"/>
            </a:gdLst>
            <a:ahLst/>
            <a:cxnLst>
              <a:cxn ang="T6">
                <a:pos x="T0" y="T1"/>
              </a:cxn>
              <a:cxn ang="T7">
                <a:pos x="T2" y="T3"/>
              </a:cxn>
              <a:cxn ang="T8">
                <a:pos x="T4" y="T5"/>
              </a:cxn>
            </a:cxnLst>
            <a:rect l="0" t="0" r="r" b="b"/>
            <a:pathLst>
              <a:path w="21600" h="12198" fill="none" extrusionOk="0">
                <a:moveTo>
                  <a:pt x="2336" y="12198"/>
                </a:moveTo>
                <a:cubicBezTo>
                  <a:pt x="800" y="9169"/>
                  <a:pt x="0" y="5821"/>
                  <a:pt x="0" y="2426"/>
                </a:cubicBezTo>
                <a:cubicBezTo>
                  <a:pt x="-1" y="1615"/>
                  <a:pt x="45" y="805"/>
                  <a:pt x="136" y="-1"/>
                </a:cubicBezTo>
              </a:path>
              <a:path w="21600" h="12198" stroke="0" extrusionOk="0">
                <a:moveTo>
                  <a:pt x="2336" y="12198"/>
                </a:moveTo>
                <a:cubicBezTo>
                  <a:pt x="800" y="9169"/>
                  <a:pt x="0" y="5821"/>
                  <a:pt x="0" y="2426"/>
                </a:cubicBezTo>
                <a:cubicBezTo>
                  <a:pt x="-1" y="1615"/>
                  <a:pt x="45" y="805"/>
                  <a:pt x="136" y="-1"/>
                </a:cubicBezTo>
                <a:lnTo>
                  <a:pt x="21600" y="2426"/>
                </a:lnTo>
                <a:lnTo>
                  <a:pt x="2336" y="12198"/>
                </a:lnTo>
                <a:close/>
              </a:path>
            </a:pathLst>
          </a:custGeom>
          <a:noFill/>
          <a:ln w="12700">
            <a:solidFill>
              <a:srgbClr val="000000"/>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4" name="Arc 43"/>
          <p:cNvSpPr>
            <a:spLocks/>
          </p:cNvSpPr>
          <p:nvPr/>
        </p:nvSpPr>
        <p:spPr bwMode="gray">
          <a:xfrm rot="692470">
            <a:off x="4156076" y="2522539"/>
            <a:ext cx="1808163" cy="903287"/>
          </a:xfrm>
          <a:custGeom>
            <a:avLst/>
            <a:gdLst>
              <a:gd name="T0" fmla="*/ 0 w 16756"/>
              <a:gd name="T1" fmla="*/ 2147483646 h 18207"/>
              <a:gd name="T2" fmla="*/ 2147483646 w 16756"/>
              <a:gd name="T3" fmla="*/ 0 h 18207"/>
              <a:gd name="T4" fmla="*/ 2147483646 w 16756"/>
              <a:gd name="T5" fmla="*/ 2147483646 h 18207"/>
              <a:gd name="T6" fmla="*/ 0 60000 65536"/>
              <a:gd name="T7" fmla="*/ 0 60000 65536"/>
              <a:gd name="T8" fmla="*/ 0 60000 65536"/>
            </a:gdLst>
            <a:ahLst/>
            <a:cxnLst>
              <a:cxn ang="T6">
                <a:pos x="T0" y="T1"/>
              </a:cxn>
              <a:cxn ang="T7">
                <a:pos x="T2" y="T3"/>
              </a:cxn>
              <a:cxn ang="T8">
                <a:pos x="T4" y="T5"/>
              </a:cxn>
            </a:cxnLst>
            <a:rect l="0" t="0" r="r" b="b"/>
            <a:pathLst>
              <a:path w="16756" h="18207" fill="none" extrusionOk="0">
                <a:moveTo>
                  <a:pt x="-1" y="4576"/>
                </a:moveTo>
                <a:cubicBezTo>
                  <a:pt x="1455" y="2786"/>
                  <a:pt x="3189" y="1241"/>
                  <a:pt x="5134" y="0"/>
                </a:cubicBezTo>
              </a:path>
              <a:path w="16756" h="18207" stroke="0" extrusionOk="0">
                <a:moveTo>
                  <a:pt x="-1" y="4576"/>
                </a:moveTo>
                <a:cubicBezTo>
                  <a:pt x="1455" y="2786"/>
                  <a:pt x="3189" y="1241"/>
                  <a:pt x="5134" y="0"/>
                </a:cubicBezTo>
                <a:lnTo>
                  <a:pt x="16756" y="18207"/>
                </a:lnTo>
                <a:lnTo>
                  <a:pt x="-1" y="4576"/>
                </a:lnTo>
                <a:close/>
              </a:path>
            </a:pathLst>
          </a:custGeom>
          <a:noFill/>
          <a:ln w="12700">
            <a:solidFill>
              <a:srgbClr val="000000"/>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5" name="Rectangle 44"/>
          <p:cNvSpPr>
            <a:spLocks noChangeArrowheads="1"/>
          </p:cNvSpPr>
          <p:nvPr/>
        </p:nvSpPr>
        <p:spPr bwMode="gray">
          <a:xfrm>
            <a:off x="3549650" y="2613025"/>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Clr>
                <a:srgbClr val="FF0066"/>
              </a:buClr>
              <a:buSzPct val="75000"/>
              <a:buFontTx/>
              <a:buNone/>
            </a:pPr>
            <a:r>
              <a:rPr lang="en-US" sz="2000" b="1">
                <a:solidFill>
                  <a:srgbClr val="FFFFFF"/>
                </a:solidFill>
              </a:rPr>
              <a:t>1</a:t>
            </a:r>
          </a:p>
        </p:txBody>
      </p:sp>
      <p:sp>
        <p:nvSpPr>
          <p:cNvPr id="46" name="Rectangle 45"/>
          <p:cNvSpPr>
            <a:spLocks noChangeArrowheads="1"/>
          </p:cNvSpPr>
          <p:nvPr/>
        </p:nvSpPr>
        <p:spPr bwMode="gray">
          <a:xfrm>
            <a:off x="5395913" y="4359276"/>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Clr>
                <a:srgbClr val="FF0066"/>
              </a:buClr>
              <a:buSzPct val="75000"/>
              <a:buFontTx/>
              <a:buNone/>
            </a:pPr>
            <a:r>
              <a:rPr lang="en-US" sz="2000" b="1">
                <a:solidFill>
                  <a:srgbClr val="FFFFFF"/>
                </a:solidFill>
              </a:rPr>
              <a:t>3</a:t>
            </a:r>
          </a:p>
        </p:txBody>
      </p:sp>
      <p:sp>
        <p:nvSpPr>
          <p:cNvPr id="47" name="Rectangle 46"/>
          <p:cNvSpPr>
            <a:spLocks noChangeArrowheads="1"/>
          </p:cNvSpPr>
          <p:nvPr/>
        </p:nvSpPr>
        <p:spPr bwMode="gray">
          <a:xfrm>
            <a:off x="7969097" y="3652839"/>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Clr>
                <a:srgbClr val="FF0066"/>
              </a:buClr>
              <a:buSzPct val="75000"/>
              <a:buFontTx/>
              <a:buNone/>
            </a:pPr>
            <a:r>
              <a:rPr lang="en-US" sz="2000" b="1">
                <a:solidFill>
                  <a:srgbClr val="FFFFFF"/>
                </a:solidFill>
              </a:rPr>
              <a:t>2</a:t>
            </a:r>
          </a:p>
        </p:txBody>
      </p:sp>
      <p:sp>
        <p:nvSpPr>
          <p:cNvPr id="48" name="AutoShape 47"/>
          <p:cNvSpPr>
            <a:spLocks/>
          </p:cNvSpPr>
          <p:nvPr/>
        </p:nvSpPr>
        <p:spPr bwMode="black">
          <a:xfrm>
            <a:off x="8610600" y="2351089"/>
            <a:ext cx="1898650" cy="858837"/>
          </a:xfrm>
          <a:prstGeom prst="accentCallout2">
            <a:avLst>
              <a:gd name="adj1" fmla="val 20991"/>
              <a:gd name="adj2" fmla="val -4014"/>
              <a:gd name="adj3" fmla="val 20991"/>
              <a:gd name="adj4" fmla="val -12375"/>
              <a:gd name="adj5" fmla="val 125657"/>
              <a:gd name="adj6" fmla="val -20736"/>
            </a:avLst>
          </a:prstGeom>
          <a:noFill/>
          <a:ln w="9525">
            <a:solidFill>
              <a:srgbClr val="666666"/>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defTabSz="914400" eaLnBrk="1" fontAlgn="auto" latinLnBrk="0" hangingPunct="1">
              <a:lnSpc>
                <a:spcPct val="90000"/>
              </a:lnSpc>
              <a:spcBef>
                <a:spcPct val="0"/>
              </a:spcBef>
              <a:spcAft>
                <a:spcPts val="0"/>
              </a:spcAft>
              <a:buClrTx/>
              <a:buSzTx/>
              <a:buFontTx/>
              <a:buNone/>
              <a:tabLst/>
              <a:defRPr/>
            </a:pPr>
            <a:endParaRPr kumimoji="0" lang="en-US" sz="2000" b="1" i="0" u="none" strike="noStrike" kern="0" cap="none" spc="0" normalizeH="0" baseline="0" noProof="0">
              <a:ln>
                <a:noFill/>
              </a:ln>
              <a:solidFill>
                <a:srgbClr val="000000"/>
              </a:solidFill>
              <a:effectLst/>
              <a:uLnTx/>
              <a:uFillTx/>
            </a:endParaRPr>
          </a:p>
        </p:txBody>
      </p:sp>
      <p:sp>
        <p:nvSpPr>
          <p:cNvPr id="49" name="AutoShape 48"/>
          <p:cNvSpPr>
            <a:spLocks/>
          </p:cNvSpPr>
          <p:nvPr/>
        </p:nvSpPr>
        <p:spPr bwMode="black">
          <a:xfrm>
            <a:off x="6553201" y="5208588"/>
            <a:ext cx="2371725" cy="544512"/>
          </a:xfrm>
          <a:prstGeom prst="accentCallout2">
            <a:avLst>
              <a:gd name="adj1" fmla="val 20991"/>
              <a:gd name="adj2" fmla="val -3213"/>
              <a:gd name="adj3" fmla="val 20991"/>
              <a:gd name="adj4" fmla="val -13051"/>
              <a:gd name="adj5" fmla="val -40523"/>
              <a:gd name="adj6" fmla="val -23227"/>
            </a:avLst>
          </a:prstGeom>
          <a:noFill/>
          <a:ln w="9525">
            <a:solidFill>
              <a:srgbClr val="666666"/>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defTabSz="914400" eaLnBrk="1" fontAlgn="auto" latinLnBrk="0" hangingPunct="1">
              <a:lnSpc>
                <a:spcPct val="90000"/>
              </a:lnSpc>
              <a:spcBef>
                <a:spcPct val="0"/>
              </a:spcBef>
              <a:spcAft>
                <a:spcPts val="0"/>
              </a:spcAft>
              <a:buClrTx/>
              <a:buSzTx/>
              <a:buFontTx/>
              <a:buNone/>
              <a:tabLst/>
              <a:defRPr/>
            </a:pPr>
            <a:endParaRPr kumimoji="0" lang="en-US" sz="2000" b="1" i="0" u="none" strike="noStrike" kern="0" cap="none" spc="0" normalizeH="0" baseline="0" noProof="0">
              <a:ln>
                <a:noFill/>
              </a:ln>
              <a:solidFill>
                <a:srgbClr val="000000"/>
              </a:solidFill>
              <a:effectLst/>
              <a:uLnTx/>
              <a:uFillTx/>
            </a:endParaRPr>
          </a:p>
        </p:txBody>
      </p:sp>
      <p:sp>
        <p:nvSpPr>
          <p:cNvPr id="50" name="AutoShape 49"/>
          <p:cNvSpPr>
            <a:spLocks/>
          </p:cNvSpPr>
          <p:nvPr/>
        </p:nvSpPr>
        <p:spPr bwMode="black">
          <a:xfrm>
            <a:off x="440645" y="1295400"/>
            <a:ext cx="2699432" cy="1652589"/>
          </a:xfrm>
          <a:prstGeom prst="accentCallout2">
            <a:avLst>
              <a:gd name="adj1" fmla="val 20991"/>
              <a:gd name="adj2" fmla="val 104255"/>
              <a:gd name="adj3" fmla="val 20991"/>
              <a:gd name="adj4" fmla="val 109218"/>
              <a:gd name="adj5" fmla="val 107287"/>
              <a:gd name="adj6" fmla="val 114449"/>
            </a:avLst>
          </a:prstGeom>
          <a:noFill/>
          <a:ln w="9525">
            <a:solidFill>
              <a:srgbClr val="666666"/>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auto" latinLnBrk="0" hangingPunct="1">
              <a:lnSpc>
                <a:spcPct val="90000"/>
              </a:lnSpc>
              <a:spcBef>
                <a:spcPct val="0"/>
              </a:spcBef>
              <a:spcAft>
                <a:spcPts val="0"/>
              </a:spcAft>
              <a:buClrTx/>
              <a:buSzTx/>
              <a:buFontTx/>
              <a:buNone/>
              <a:tabLst/>
              <a:defRPr/>
            </a:pPr>
            <a:r>
              <a:rPr kumimoji="0" lang="en-US" sz="2000" b="0" i="0" u="none" strike="noStrike" kern="0" cap="none" spc="0" normalizeH="0" baseline="0" noProof="0" dirty="0" err="1">
                <a:ln>
                  <a:noFill/>
                </a:ln>
                <a:solidFill>
                  <a:srgbClr val="9900CC"/>
                </a:solidFill>
                <a:effectLst/>
                <a:uLnTx/>
                <a:uFillTx/>
              </a:rPr>
              <a:t>Mọi</a:t>
            </a:r>
            <a:r>
              <a:rPr kumimoji="0" lang="en-US" sz="2000" b="0" i="0" u="none" strike="noStrike" kern="0" cap="none" spc="0" normalizeH="0" baseline="0" noProof="0" dirty="0">
                <a:ln>
                  <a:noFill/>
                </a:ln>
                <a:solidFill>
                  <a:srgbClr val="9900CC"/>
                </a:solidFill>
                <a:effectLst/>
                <a:uLnTx/>
                <a:uFillTx/>
              </a:rPr>
              <a:t> </a:t>
            </a:r>
            <a:r>
              <a:rPr kumimoji="0" lang="en-US" sz="2000" b="0" i="0" u="none" strike="noStrike" kern="0" cap="none" spc="0" normalizeH="0" baseline="0" noProof="0" dirty="0" err="1">
                <a:ln>
                  <a:noFill/>
                </a:ln>
                <a:solidFill>
                  <a:srgbClr val="9900CC"/>
                </a:solidFill>
                <a:effectLst/>
                <a:uLnTx/>
                <a:uFillTx/>
              </a:rPr>
              <a:t>sự</a:t>
            </a:r>
            <a:r>
              <a:rPr kumimoji="0" lang="en-US" sz="2000" b="0" i="0" u="none" strike="noStrike" kern="0" cap="none" spc="0" normalizeH="0" baseline="0" noProof="0" dirty="0">
                <a:ln>
                  <a:noFill/>
                </a:ln>
                <a:solidFill>
                  <a:srgbClr val="9900CC"/>
                </a:solidFill>
                <a:effectLst/>
                <a:uLnTx/>
                <a:uFillTx/>
              </a:rPr>
              <a:t> </a:t>
            </a:r>
            <a:r>
              <a:rPr kumimoji="0" lang="en-US" sz="2000" b="0" i="0" u="none" strike="noStrike" kern="0" cap="none" spc="0" normalizeH="0" baseline="0" noProof="0" dirty="0" err="1">
                <a:ln>
                  <a:noFill/>
                </a:ln>
                <a:solidFill>
                  <a:srgbClr val="9900CC"/>
                </a:solidFill>
                <a:effectLst/>
                <a:uLnTx/>
                <a:uFillTx/>
              </a:rPr>
              <a:t>vật</a:t>
            </a:r>
            <a:r>
              <a:rPr kumimoji="0" lang="en-US" sz="2000" b="0" i="0" u="none" strike="noStrike" kern="0" cap="none" spc="0" normalizeH="0" baseline="0" noProof="0" dirty="0">
                <a:ln>
                  <a:noFill/>
                </a:ln>
                <a:solidFill>
                  <a:srgbClr val="9900CC"/>
                </a:solidFill>
                <a:effectLst/>
                <a:uLnTx/>
                <a:uFillTx/>
              </a:rPr>
              <a:t> </a:t>
            </a:r>
            <a:r>
              <a:rPr kumimoji="0" lang="en-US" sz="2000" b="0" i="0" u="none" strike="noStrike" kern="0" cap="none" spc="0" normalizeH="0" baseline="0" noProof="0" dirty="0" err="1">
                <a:ln>
                  <a:noFill/>
                </a:ln>
                <a:solidFill>
                  <a:srgbClr val="9900CC"/>
                </a:solidFill>
                <a:effectLst/>
                <a:uLnTx/>
                <a:uFillTx/>
              </a:rPr>
              <a:t>hiện</a:t>
            </a:r>
            <a:r>
              <a:rPr kumimoji="0" lang="en-US" sz="2000" b="0" i="0" u="none" strike="noStrike" kern="0" cap="none" spc="0" normalizeH="0" baseline="0" noProof="0" dirty="0">
                <a:ln>
                  <a:noFill/>
                </a:ln>
                <a:solidFill>
                  <a:srgbClr val="9900CC"/>
                </a:solidFill>
                <a:effectLst/>
                <a:uLnTx/>
                <a:uFillTx/>
              </a:rPr>
              <a:t> </a:t>
            </a:r>
            <a:r>
              <a:rPr kumimoji="0" lang="en-US" sz="2000" b="0" i="0" u="none" strike="noStrike" kern="0" cap="none" spc="0" normalizeH="0" baseline="0" noProof="0" dirty="0" err="1">
                <a:ln>
                  <a:noFill/>
                </a:ln>
                <a:solidFill>
                  <a:srgbClr val="9900CC"/>
                </a:solidFill>
                <a:effectLst/>
                <a:uLnTx/>
                <a:uFillTx/>
              </a:rPr>
              <a:t>tượng</a:t>
            </a:r>
            <a:r>
              <a:rPr kumimoji="0" lang="en-US" sz="2000" b="0" i="0" u="none" strike="noStrike" kern="0" cap="none" spc="0" normalizeH="0" baseline="0" noProof="0" dirty="0">
                <a:ln>
                  <a:noFill/>
                </a:ln>
                <a:solidFill>
                  <a:srgbClr val="9900CC"/>
                </a:solidFill>
                <a:effectLst/>
                <a:uLnTx/>
                <a:uFillTx/>
              </a:rPr>
              <a:t> </a:t>
            </a:r>
            <a:r>
              <a:rPr kumimoji="0" lang="en-US" sz="2000" b="0" i="0" u="none" strike="noStrike" kern="0" cap="none" spc="0" normalizeH="0" baseline="0" noProof="0" dirty="0" err="1">
                <a:ln>
                  <a:noFill/>
                </a:ln>
                <a:solidFill>
                  <a:srgbClr val="9900CC"/>
                </a:solidFill>
                <a:effectLst/>
                <a:uLnTx/>
                <a:uFillTx/>
              </a:rPr>
              <a:t>đều</a:t>
            </a:r>
            <a:r>
              <a:rPr kumimoji="0" lang="en-US" sz="2000" b="0" i="0" u="none" strike="noStrike" kern="0" cap="none" spc="0" normalizeH="0" baseline="0" noProof="0" dirty="0">
                <a:ln>
                  <a:noFill/>
                </a:ln>
                <a:solidFill>
                  <a:srgbClr val="9900CC"/>
                </a:solidFill>
                <a:effectLst/>
                <a:uLnTx/>
                <a:uFillTx/>
              </a:rPr>
              <a:t> </a:t>
            </a:r>
            <a:r>
              <a:rPr kumimoji="0" lang="en-US" sz="2000" b="0" i="0" u="none" strike="noStrike" kern="0" cap="none" spc="0" normalizeH="0" baseline="0" noProof="0" dirty="0" err="1">
                <a:ln>
                  <a:noFill/>
                </a:ln>
                <a:solidFill>
                  <a:srgbClr val="9900CC"/>
                </a:solidFill>
                <a:effectLst/>
                <a:uLnTx/>
                <a:uFillTx/>
              </a:rPr>
              <a:t>tồn</a:t>
            </a:r>
            <a:r>
              <a:rPr kumimoji="0" lang="en-US" sz="2000" b="0" i="0" u="none" strike="noStrike" kern="0" cap="none" spc="0" normalizeH="0" baseline="0" noProof="0" dirty="0">
                <a:ln>
                  <a:noFill/>
                </a:ln>
                <a:solidFill>
                  <a:srgbClr val="9900CC"/>
                </a:solidFill>
                <a:effectLst/>
                <a:uLnTx/>
                <a:uFillTx/>
              </a:rPr>
              <a:t> </a:t>
            </a:r>
            <a:r>
              <a:rPr kumimoji="0" lang="en-US" sz="2000" b="0" i="0" u="none" strike="noStrike" kern="0" cap="none" spc="0" normalizeH="0" baseline="0" noProof="0" dirty="0" err="1">
                <a:ln>
                  <a:noFill/>
                </a:ln>
                <a:solidFill>
                  <a:srgbClr val="9900CC"/>
                </a:solidFill>
                <a:effectLst/>
                <a:uLnTx/>
                <a:uFillTx/>
              </a:rPr>
              <a:t>tại</a:t>
            </a:r>
            <a:r>
              <a:rPr kumimoji="0" lang="en-US" sz="2000" b="0" i="0" u="none" strike="noStrike" kern="0" cap="none" spc="0" normalizeH="0" baseline="0" noProof="0" dirty="0">
                <a:ln>
                  <a:noFill/>
                </a:ln>
                <a:solidFill>
                  <a:srgbClr val="9900CC"/>
                </a:solidFill>
                <a:effectLst/>
                <a:uLnTx/>
                <a:uFillTx/>
              </a:rPr>
              <a:t> </a:t>
            </a:r>
            <a:r>
              <a:rPr kumimoji="0" lang="en-US" sz="2000" b="0" i="0" u="none" strike="noStrike" kern="0" cap="none" spc="0" normalizeH="0" baseline="0" noProof="0" dirty="0" err="1">
                <a:ln>
                  <a:noFill/>
                </a:ln>
                <a:solidFill>
                  <a:srgbClr val="9900CC"/>
                </a:solidFill>
                <a:effectLst/>
                <a:uLnTx/>
                <a:uFillTx/>
              </a:rPr>
              <a:t>trong</a:t>
            </a:r>
            <a:r>
              <a:rPr kumimoji="0" lang="en-US" sz="2000" b="0" i="0" u="none" strike="noStrike" kern="0" cap="none" spc="0" normalizeH="0" baseline="0" noProof="0" dirty="0">
                <a:ln>
                  <a:noFill/>
                </a:ln>
                <a:solidFill>
                  <a:srgbClr val="9900CC"/>
                </a:solidFill>
                <a:effectLst/>
                <a:uLnTx/>
                <a:uFillTx/>
              </a:rPr>
              <a:t> </a:t>
            </a:r>
            <a:r>
              <a:rPr kumimoji="0" lang="en-US" sz="2000" b="0" i="0" u="none" strike="noStrike" kern="0" cap="none" spc="0" normalizeH="0" baseline="0" noProof="0" dirty="0" err="1">
                <a:ln>
                  <a:noFill/>
                </a:ln>
                <a:solidFill>
                  <a:srgbClr val="9900CC"/>
                </a:solidFill>
                <a:effectLst/>
                <a:uLnTx/>
                <a:uFillTx/>
              </a:rPr>
              <a:t>muôn</a:t>
            </a:r>
            <a:r>
              <a:rPr kumimoji="0" lang="en-US" sz="2000" b="0" i="0" u="none" strike="noStrike" kern="0" cap="none" spc="0" normalizeH="0" baseline="0" noProof="0" dirty="0">
                <a:ln>
                  <a:noFill/>
                </a:ln>
                <a:solidFill>
                  <a:srgbClr val="9900CC"/>
                </a:solidFill>
                <a:effectLst/>
                <a:uLnTx/>
                <a:uFillTx/>
              </a:rPr>
              <a:t> </a:t>
            </a:r>
            <a:r>
              <a:rPr kumimoji="0" lang="en-US" sz="2000" b="0" i="0" u="none" strike="noStrike" kern="0" cap="none" spc="0" normalizeH="0" baseline="0" noProof="0" dirty="0" err="1">
                <a:ln>
                  <a:noFill/>
                </a:ln>
                <a:solidFill>
                  <a:srgbClr val="9900CC"/>
                </a:solidFill>
                <a:effectLst/>
                <a:uLnTx/>
                <a:uFillTx/>
              </a:rPr>
              <a:t>vàn</a:t>
            </a:r>
            <a:r>
              <a:rPr kumimoji="0" lang="en-US" sz="2000" b="0" i="0" u="none" strike="noStrike" kern="0" cap="none" spc="0" normalizeH="0" baseline="0" noProof="0" dirty="0">
                <a:ln>
                  <a:noFill/>
                </a:ln>
                <a:solidFill>
                  <a:srgbClr val="9900CC"/>
                </a:solidFill>
                <a:effectLst/>
                <a:uLnTx/>
                <a:uFillTx/>
              </a:rPr>
              <a:t> MLH </a:t>
            </a:r>
            <a:r>
              <a:rPr kumimoji="0" lang="en-US" sz="2000" b="0" i="0" u="none" strike="noStrike" kern="0" cap="none" spc="0" normalizeH="0" baseline="0" noProof="0" dirty="0" err="1">
                <a:ln>
                  <a:noFill/>
                </a:ln>
                <a:solidFill>
                  <a:srgbClr val="9900CC"/>
                </a:solidFill>
                <a:effectLst/>
                <a:uLnTx/>
                <a:uFillTx/>
              </a:rPr>
              <a:t>ràng</a:t>
            </a:r>
            <a:r>
              <a:rPr kumimoji="0" lang="en-US" sz="2000" b="0" i="0" u="none" strike="noStrike" kern="0" cap="none" spc="0" normalizeH="0" baseline="0" noProof="0" dirty="0">
                <a:ln>
                  <a:noFill/>
                </a:ln>
                <a:solidFill>
                  <a:srgbClr val="9900CC"/>
                </a:solidFill>
                <a:effectLst/>
                <a:uLnTx/>
                <a:uFillTx/>
              </a:rPr>
              <a:t> </a:t>
            </a:r>
            <a:r>
              <a:rPr kumimoji="0" lang="en-US" sz="2000" b="0" i="0" u="none" strike="noStrike" kern="0" cap="none" spc="0" normalizeH="0" baseline="0" noProof="0" dirty="0" err="1">
                <a:ln>
                  <a:noFill/>
                </a:ln>
                <a:solidFill>
                  <a:srgbClr val="9900CC"/>
                </a:solidFill>
                <a:effectLst/>
                <a:uLnTx/>
                <a:uFillTx/>
              </a:rPr>
              <a:t>buộc</a:t>
            </a:r>
            <a:r>
              <a:rPr kumimoji="0" lang="en-US" sz="2000" b="0" i="0" u="none" strike="noStrike" kern="0" cap="none" spc="0" normalizeH="0" baseline="0" noProof="0" dirty="0">
                <a:ln>
                  <a:noFill/>
                </a:ln>
                <a:solidFill>
                  <a:srgbClr val="9900CC"/>
                </a:solidFill>
                <a:effectLst/>
                <a:uLnTx/>
                <a:uFillTx/>
              </a:rPr>
              <a:t> </a:t>
            </a:r>
            <a:r>
              <a:rPr kumimoji="0" lang="en-US" sz="2000" b="0" i="0" u="none" strike="noStrike" kern="0" cap="none" spc="0" normalizeH="0" baseline="0" noProof="0" dirty="0" err="1">
                <a:ln>
                  <a:noFill/>
                </a:ln>
                <a:solidFill>
                  <a:srgbClr val="9900CC"/>
                </a:solidFill>
                <a:effectLst/>
                <a:uLnTx/>
                <a:uFillTx/>
              </a:rPr>
              <a:t>lẫn</a:t>
            </a:r>
            <a:r>
              <a:rPr kumimoji="0" lang="en-US" sz="2000" b="0" i="0" u="none" strike="noStrike" kern="0" cap="none" spc="0" normalizeH="0" baseline="0" noProof="0" dirty="0">
                <a:ln>
                  <a:noFill/>
                </a:ln>
                <a:solidFill>
                  <a:srgbClr val="9900CC"/>
                </a:solidFill>
                <a:effectLst/>
                <a:uLnTx/>
                <a:uFillTx/>
              </a:rPr>
              <a:t> </a:t>
            </a:r>
            <a:r>
              <a:rPr kumimoji="0" lang="en-US" sz="2000" b="0" i="0" u="none" strike="noStrike" kern="0" cap="none" spc="0" normalizeH="0" baseline="0" noProof="0" dirty="0" err="1">
                <a:ln>
                  <a:noFill/>
                </a:ln>
                <a:solidFill>
                  <a:srgbClr val="9900CC"/>
                </a:solidFill>
                <a:effectLst/>
                <a:uLnTx/>
                <a:uFillTx/>
              </a:rPr>
              <a:t>nhau</a:t>
            </a:r>
            <a:r>
              <a:rPr kumimoji="0" lang="en-US" sz="2000" b="0" i="0" u="none" strike="noStrike" kern="0" cap="none" spc="0" normalizeH="0" baseline="0" noProof="0" dirty="0">
                <a:ln>
                  <a:noFill/>
                </a:ln>
                <a:solidFill>
                  <a:srgbClr val="9900CC"/>
                </a:solidFill>
                <a:effectLst/>
                <a:uLnTx/>
                <a:uFillTx/>
              </a:rPr>
              <a:t>  </a:t>
            </a:r>
          </a:p>
        </p:txBody>
      </p:sp>
      <p:sp>
        <p:nvSpPr>
          <p:cNvPr id="51" name="Rectangle 2"/>
          <p:cNvSpPr>
            <a:spLocks noChangeArrowheads="1"/>
          </p:cNvSpPr>
          <p:nvPr/>
        </p:nvSpPr>
        <p:spPr bwMode="auto">
          <a:xfrm>
            <a:off x="2506663" y="957975"/>
            <a:ext cx="7416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en-US" sz="2800" b="1" i="0" strike="noStrike" kern="0" cap="none" spc="0" normalizeH="0" baseline="0" noProof="0" dirty="0" err="1">
                <a:ln>
                  <a:noFill/>
                </a:ln>
                <a:solidFill>
                  <a:srgbClr val="C00000"/>
                </a:solidFill>
                <a:effectLst/>
                <a:uLnTx/>
                <a:uFillTx/>
                <a:latin typeface="Arial" panose="020B0604020202020204" pitchFamily="34" charset="0"/>
                <a:cs typeface="Arial" panose="020B0604020202020204" pitchFamily="34" charset="0"/>
              </a:rPr>
              <a:t>Nội</a:t>
            </a:r>
            <a:r>
              <a:rPr kumimoji="1" lang="en-US" altLang="en-US" sz="2800" b="1" i="0" strike="noStrike" kern="0" cap="none" spc="0" normalizeH="0" baseline="0" noProof="0" dirty="0">
                <a:ln>
                  <a:noFill/>
                </a:ln>
                <a:solidFill>
                  <a:srgbClr val="C00000"/>
                </a:solidFill>
                <a:effectLst/>
                <a:uLnTx/>
                <a:uFillTx/>
                <a:latin typeface="Arial" panose="020B0604020202020204" pitchFamily="34" charset="0"/>
                <a:cs typeface="Arial" panose="020B0604020202020204" pitchFamily="34" charset="0"/>
              </a:rPr>
              <a:t> dung </a:t>
            </a:r>
            <a:r>
              <a:rPr kumimoji="1" lang="en-US" altLang="en-US" sz="2800" b="1" i="0" strike="noStrike" kern="0" cap="none" spc="0" normalizeH="0" baseline="0" noProof="0" dirty="0" err="1">
                <a:ln>
                  <a:noFill/>
                </a:ln>
                <a:solidFill>
                  <a:srgbClr val="C00000"/>
                </a:solidFill>
                <a:effectLst/>
                <a:uLnTx/>
                <a:uFillTx/>
                <a:latin typeface="Arial" panose="020B0604020202020204" pitchFamily="34" charset="0"/>
                <a:cs typeface="Arial" panose="020B0604020202020204" pitchFamily="34" charset="0"/>
              </a:rPr>
              <a:t>nguyên</a:t>
            </a:r>
            <a:r>
              <a:rPr kumimoji="1" lang="en-US" altLang="en-US" sz="2800" b="1" i="0" strike="noStrike" kern="0" cap="none" spc="0" normalizeH="0" baseline="0" noProof="0" dirty="0">
                <a:ln>
                  <a:noFill/>
                </a:ln>
                <a:solidFill>
                  <a:srgbClr val="C00000"/>
                </a:solidFill>
                <a:effectLst/>
                <a:uLnTx/>
                <a:uFillTx/>
                <a:latin typeface="Arial" panose="020B0604020202020204" pitchFamily="34" charset="0"/>
                <a:cs typeface="Arial" panose="020B0604020202020204" pitchFamily="34" charset="0"/>
              </a:rPr>
              <a:t> </a:t>
            </a:r>
            <a:r>
              <a:rPr kumimoji="1" lang="en-US" altLang="en-US" sz="2800" b="1" i="0" strike="noStrike" kern="0" cap="none" spc="0" normalizeH="0" baseline="0" noProof="0" dirty="0" err="1">
                <a:ln>
                  <a:noFill/>
                </a:ln>
                <a:solidFill>
                  <a:srgbClr val="C00000"/>
                </a:solidFill>
                <a:effectLst/>
                <a:uLnTx/>
                <a:uFillTx/>
                <a:latin typeface="Arial" panose="020B0604020202020204" pitchFamily="34" charset="0"/>
                <a:cs typeface="Arial" panose="020B0604020202020204" pitchFamily="34" charset="0"/>
              </a:rPr>
              <a:t>ly</a:t>
            </a:r>
            <a:r>
              <a:rPr kumimoji="1" lang="en-US" altLang="en-US" sz="2800" b="1" i="0" strike="noStrike" kern="0" cap="none" spc="0" normalizeH="0" baseline="0" noProof="0" dirty="0">
                <a:ln>
                  <a:noFill/>
                </a:ln>
                <a:solidFill>
                  <a:srgbClr val="C00000"/>
                </a:solidFill>
                <a:effectLst/>
                <a:uLnTx/>
                <a:uFillTx/>
                <a:latin typeface="Arial" panose="020B0604020202020204" pitchFamily="34" charset="0"/>
                <a:cs typeface="Arial" panose="020B0604020202020204" pitchFamily="34" charset="0"/>
              </a:rPr>
              <a:t>́</a:t>
            </a:r>
          </a:p>
        </p:txBody>
      </p:sp>
      <p:sp>
        <p:nvSpPr>
          <p:cNvPr id="52" name="Rectangle 51"/>
          <p:cNvSpPr/>
          <p:nvPr/>
        </p:nvSpPr>
        <p:spPr>
          <a:xfrm>
            <a:off x="8674100" y="2295526"/>
            <a:ext cx="3216274" cy="1015663"/>
          </a:xfrm>
          <a:prstGeom prst="rect">
            <a:avLst/>
          </a:prstGeom>
        </p:spPr>
        <p:txBody>
          <a:bodyPr wrap="square">
            <a:spAutoFit/>
          </a:bodyPr>
          <a:lstStyle/>
          <a:p>
            <a:pPr marL="0" lvl="1" algn="ctr">
              <a:defRPr/>
            </a:pPr>
            <a:r>
              <a:rPr kumimoji="1" lang="en-US" sz="2000" dirty="0" err="1">
                <a:solidFill>
                  <a:srgbClr val="3333FF"/>
                </a:solidFill>
                <a:latin typeface="Arial" panose="020B0604020202020204" pitchFamily="34" charset="0"/>
                <a:cs typeface="Arial" panose="020B0604020202020204" pitchFamily="34" charset="0"/>
              </a:rPr>
              <a:t>Trong</a:t>
            </a:r>
            <a:r>
              <a:rPr kumimoji="1" lang="en-US" sz="2000" dirty="0">
                <a:solidFill>
                  <a:srgbClr val="3333FF"/>
                </a:solidFill>
                <a:latin typeface="Arial" panose="020B0604020202020204" pitchFamily="34" charset="0"/>
                <a:cs typeface="Arial" panose="020B0604020202020204" pitchFamily="34" charset="0"/>
              </a:rPr>
              <a:t> </a:t>
            </a:r>
            <a:r>
              <a:rPr kumimoji="1" lang="en-US" sz="2000" dirty="0" err="1">
                <a:solidFill>
                  <a:srgbClr val="3333FF"/>
                </a:solidFill>
                <a:latin typeface="Arial" panose="020B0604020202020204" pitchFamily="34" charset="0"/>
                <a:cs typeface="Arial" panose="020B0604020202020204" pitchFamily="34" charset="0"/>
              </a:rPr>
              <a:t>muôn</a:t>
            </a:r>
            <a:r>
              <a:rPr kumimoji="1" lang="en-US" sz="2000" dirty="0">
                <a:solidFill>
                  <a:srgbClr val="3333FF"/>
                </a:solidFill>
                <a:latin typeface="Arial" panose="020B0604020202020204" pitchFamily="34" charset="0"/>
                <a:cs typeface="Arial" panose="020B0604020202020204" pitchFamily="34" charset="0"/>
              </a:rPr>
              <a:t> </a:t>
            </a:r>
            <a:r>
              <a:rPr kumimoji="1" lang="en-US" sz="2000" dirty="0" err="1">
                <a:solidFill>
                  <a:srgbClr val="3333FF"/>
                </a:solidFill>
                <a:latin typeface="Arial" panose="020B0604020202020204" pitchFamily="34" charset="0"/>
                <a:cs typeface="Arial" panose="020B0604020202020204" pitchFamily="34" charset="0"/>
              </a:rPr>
              <a:t>vàn</a:t>
            </a:r>
            <a:r>
              <a:rPr kumimoji="1" lang="en-US" sz="2000" dirty="0">
                <a:solidFill>
                  <a:srgbClr val="3333FF"/>
                </a:solidFill>
                <a:latin typeface="Arial" panose="020B0604020202020204" pitchFamily="34" charset="0"/>
                <a:cs typeface="Arial" panose="020B0604020202020204" pitchFamily="34" charset="0"/>
              </a:rPr>
              <a:t> MLH chi </a:t>
            </a:r>
            <a:r>
              <a:rPr kumimoji="1" lang="en-US" sz="2000" dirty="0" err="1">
                <a:solidFill>
                  <a:srgbClr val="3333FF"/>
                </a:solidFill>
                <a:latin typeface="Arial" panose="020B0604020202020204" pitchFamily="34" charset="0"/>
                <a:cs typeface="Arial" panose="020B0604020202020204" pitchFamily="34" charset="0"/>
              </a:rPr>
              <a:t>phối</a:t>
            </a:r>
            <a:r>
              <a:rPr kumimoji="1" lang="en-US" sz="2000" dirty="0">
                <a:solidFill>
                  <a:srgbClr val="3333FF"/>
                </a:solidFill>
                <a:latin typeface="Arial" panose="020B0604020202020204" pitchFamily="34" charset="0"/>
                <a:cs typeface="Arial" panose="020B0604020202020204" pitchFamily="34" charset="0"/>
              </a:rPr>
              <a:t> </a:t>
            </a:r>
            <a:r>
              <a:rPr kumimoji="1" lang="en-US" sz="2000" dirty="0" err="1">
                <a:solidFill>
                  <a:srgbClr val="3333FF"/>
                </a:solidFill>
                <a:latin typeface="Arial" panose="020B0604020202020204" pitchFamily="34" charset="0"/>
                <a:cs typeface="Arial" panose="020B0604020202020204" pitchFamily="34" charset="0"/>
              </a:rPr>
              <a:t>sư</a:t>
            </a:r>
            <a:r>
              <a:rPr kumimoji="1" lang="en-US" sz="2000" dirty="0">
                <a:solidFill>
                  <a:srgbClr val="3333FF"/>
                </a:solidFill>
                <a:latin typeface="Arial" panose="020B0604020202020204" pitchFamily="34" charset="0"/>
                <a:cs typeface="Arial" panose="020B0604020202020204" pitchFamily="34" charset="0"/>
              </a:rPr>
              <a:t>̣ </a:t>
            </a:r>
            <a:r>
              <a:rPr kumimoji="1" lang="en-US" sz="2000" dirty="0" err="1">
                <a:solidFill>
                  <a:srgbClr val="3333FF"/>
                </a:solidFill>
                <a:latin typeface="Arial" panose="020B0604020202020204" pitchFamily="34" charset="0"/>
                <a:cs typeface="Arial" panose="020B0604020202020204" pitchFamily="34" charset="0"/>
              </a:rPr>
              <a:t>vật</a:t>
            </a:r>
            <a:r>
              <a:rPr kumimoji="1" lang="en-US" sz="2000" dirty="0">
                <a:solidFill>
                  <a:srgbClr val="3333FF"/>
                </a:solidFill>
                <a:latin typeface="Arial" panose="020B0604020202020204" pitchFamily="34" charset="0"/>
                <a:cs typeface="Arial" panose="020B0604020202020204" pitchFamily="34" charset="0"/>
              </a:rPr>
              <a:t> có </a:t>
            </a:r>
            <a:r>
              <a:rPr kumimoji="1" lang="en-US" sz="2000" dirty="0" err="1">
                <a:solidFill>
                  <a:srgbClr val="3333FF"/>
                </a:solidFill>
                <a:latin typeface="Arial" panose="020B0604020202020204" pitchFamily="34" charset="0"/>
                <a:cs typeface="Arial" panose="020B0604020202020204" pitchFamily="34" charset="0"/>
              </a:rPr>
              <a:t>những</a:t>
            </a:r>
            <a:r>
              <a:rPr kumimoji="1" lang="en-US" sz="2000" dirty="0">
                <a:solidFill>
                  <a:srgbClr val="3333FF"/>
                </a:solidFill>
                <a:latin typeface="Arial" panose="020B0604020202020204" pitchFamily="34" charset="0"/>
                <a:cs typeface="Arial" panose="020B0604020202020204" pitchFamily="34" charset="0"/>
              </a:rPr>
              <a:t> MLH </a:t>
            </a:r>
            <a:r>
              <a:rPr kumimoji="1" lang="en-US" sz="2000" dirty="0" err="1">
                <a:solidFill>
                  <a:srgbClr val="3333FF"/>
                </a:solidFill>
                <a:latin typeface="Arial" panose="020B0604020202020204" pitchFamily="34" charset="0"/>
                <a:cs typeface="Arial" panose="020B0604020202020204" pitchFamily="34" charset="0"/>
              </a:rPr>
              <a:t>phô</a:t>
            </a:r>
            <a:r>
              <a:rPr kumimoji="1" lang="en-US" sz="2000" dirty="0">
                <a:solidFill>
                  <a:srgbClr val="3333FF"/>
                </a:solidFill>
                <a:latin typeface="Arial" panose="020B0604020202020204" pitchFamily="34" charset="0"/>
                <a:cs typeface="Arial" panose="020B0604020202020204" pitchFamily="34" charset="0"/>
              </a:rPr>
              <a:t>̉ </a:t>
            </a:r>
            <a:r>
              <a:rPr kumimoji="1" lang="en-US" sz="2000" dirty="0" err="1">
                <a:solidFill>
                  <a:srgbClr val="3333FF"/>
                </a:solidFill>
                <a:latin typeface="Arial" panose="020B0604020202020204" pitchFamily="34" charset="0"/>
                <a:cs typeface="Arial" panose="020B0604020202020204" pitchFamily="34" charset="0"/>
              </a:rPr>
              <a:t>biến</a:t>
            </a:r>
            <a:r>
              <a:rPr kumimoji="1" lang="en-US" sz="2000" dirty="0">
                <a:solidFill>
                  <a:srgbClr val="3333FF"/>
                </a:solidFill>
                <a:latin typeface="Arial" panose="020B0604020202020204" pitchFamily="34" charset="0"/>
                <a:cs typeface="Arial" panose="020B0604020202020204" pitchFamily="34" charset="0"/>
              </a:rPr>
              <a:t>.</a:t>
            </a:r>
          </a:p>
        </p:txBody>
      </p:sp>
      <p:sp>
        <p:nvSpPr>
          <p:cNvPr id="53" name="Rectangle 52"/>
          <p:cNvSpPr/>
          <p:nvPr/>
        </p:nvSpPr>
        <p:spPr>
          <a:xfrm>
            <a:off x="7486651" y="5042557"/>
            <a:ext cx="4575173" cy="1015663"/>
          </a:xfrm>
          <a:prstGeom prst="rect">
            <a:avLst/>
          </a:prstGeom>
        </p:spPr>
        <p:txBody>
          <a:bodyPr wrap="square">
            <a:spAutoFit/>
          </a:bodyPr>
          <a:lstStyle/>
          <a:p>
            <a:pPr marL="0" lvl="1" algn="ctr">
              <a:defRPr/>
            </a:pPr>
            <a:r>
              <a:rPr kumimoji="1" lang="en-US" sz="2000" dirty="0">
                <a:solidFill>
                  <a:srgbClr val="339933"/>
                </a:solidFill>
                <a:latin typeface="Arial" panose="020B0604020202020204" pitchFamily="34" charset="0"/>
                <a:cs typeface="Arial" panose="020B0604020202020204" pitchFamily="34" charset="0"/>
              </a:rPr>
              <a:t>MLH chi </a:t>
            </a:r>
            <a:r>
              <a:rPr kumimoji="1" lang="en-US" sz="2000" dirty="0" err="1">
                <a:solidFill>
                  <a:srgbClr val="339933"/>
                </a:solidFill>
                <a:latin typeface="Arial" panose="020B0604020202020204" pitchFamily="34" charset="0"/>
                <a:cs typeface="Arial" panose="020B0604020202020204" pitchFamily="34" charset="0"/>
              </a:rPr>
              <a:t>phối</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một</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cách</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tổng</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quát</a:t>
            </a:r>
            <a:r>
              <a:rPr kumimoji="1" lang="en-US" sz="2000" dirty="0">
                <a:solidFill>
                  <a:srgbClr val="339933"/>
                </a:solidFill>
                <a:latin typeface="Arial" panose="020B0604020202020204" pitchFamily="34" charset="0"/>
                <a:cs typeface="Arial" panose="020B0604020202020204" pitchFamily="34" charset="0"/>
              </a:rPr>
              <a:t> quá </a:t>
            </a:r>
            <a:r>
              <a:rPr kumimoji="1" lang="en-US" sz="2000" dirty="0" err="1">
                <a:solidFill>
                  <a:srgbClr val="339933"/>
                </a:solidFill>
                <a:latin typeface="Arial" panose="020B0604020202020204" pitchFamily="34" charset="0"/>
                <a:cs typeface="Arial" panose="020B0604020202020204" pitchFamily="34" charset="0"/>
              </a:rPr>
              <a:t>trình</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vận</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động</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phát</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triển</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của</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mọi</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sư</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vật</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hiện</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tượng</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xảy</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ra</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trong</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thê</a:t>
            </a:r>
            <a:r>
              <a:rPr kumimoji="1" lang="en-US" sz="2000" dirty="0">
                <a:solidFill>
                  <a:srgbClr val="339933"/>
                </a:solidFill>
                <a:latin typeface="Arial" panose="020B0604020202020204" pitchFamily="34" charset="0"/>
                <a:cs typeface="Arial" panose="020B0604020202020204" pitchFamily="34" charset="0"/>
              </a:rPr>
              <a:t>́ </a:t>
            </a:r>
            <a:r>
              <a:rPr kumimoji="1" lang="en-US" sz="2000" dirty="0" err="1">
                <a:solidFill>
                  <a:srgbClr val="339933"/>
                </a:solidFill>
                <a:latin typeface="Arial" panose="020B0604020202020204" pitchFamily="34" charset="0"/>
                <a:cs typeface="Arial" panose="020B0604020202020204" pitchFamily="34" charset="0"/>
              </a:rPr>
              <a:t>giới</a:t>
            </a:r>
            <a:r>
              <a:rPr kumimoji="1" lang="en-US" sz="2000" dirty="0">
                <a:solidFill>
                  <a:srgbClr val="339933"/>
                </a:solidFill>
                <a:latin typeface="Arial" panose="020B0604020202020204" pitchFamily="34" charset="0"/>
                <a:cs typeface="Arial" panose="020B0604020202020204" pitchFamily="34" charset="0"/>
              </a:rPr>
              <a:t>.</a:t>
            </a:r>
          </a:p>
        </p:txBody>
      </p:sp>
      <p:pic>
        <p:nvPicPr>
          <p:cNvPr id="54"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7" y="-95089"/>
            <a:ext cx="12173606" cy="1095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732754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1000"/>
                                        <p:tgtEl>
                                          <p:spTgt spid="3"/>
                                        </p:tgtEl>
                                      </p:cBhvr>
                                    </p:animEffect>
                                    <p:anim calcmode="lin" valueType="num">
                                      <p:cBhvr>
                                        <p:cTn id="16" dur="1000" fill="hold"/>
                                        <p:tgtEl>
                                          <p:spTgt spid="3"/>
                                        </p:tgtEl>
                                        <p:attrNameLst>
                                          <p:attrName>ppt_x</p:attrName>
                                        </p:attrNameLst>
                                      </p:cBhvr>
                                      <p:tavLst>
                                        <p:tav tm="0">
                                          <p:val>
                                            <p:strVal val="#ppt_x"/>
                                          </p:val>
                                        </p:tav>
                                        <p:tav tm="100000">
                                          <p:val>
                                            <p:strVal val="#ppt_x"/>
                                          </p:val>
                                        </p:tav>
                                      </p:tavLst>
                                    </p:anim>
                                    <p:anim calcmode="lin" valueType="num">
                                      <p:cBhvr>
                                        <p:cTn id="17"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0"/>
                                        </p:tgtEl>
                                        <p:attrNameLst>
                                          <p:attrName>style.visibility</p:attrName>
                                        </p:attrNameLst>
                                      </p:cBhvr>
                                      <p:to>
                                        <p:strVal val="visible"/>
                                      </p:to>
                                    </p:set>
                                    <p:animEffect transition="in" filter="fade">
                                      <p:cBhvr>
                                        <p:cTn id="22" dur="1000"/>
                                        <p:tgtEl>
                                          <p:spTgt spid="50"/>
                                        </p:tgtEl>
                                      </p:cBhvr>
                                    </p:animEffect>
                                    <p:anim calcmode="lin" valueType="num">
                                      <p:cBhvr>
                                        <p:cTn id="23" dur="1000" fill="hold"/>
                                        <p:tgtEl>
                                          <p:spTgt spid="50"/>
                                        </p:tgtEl>
                                        <p:attrNameLst>
                                          <p:attrName>ppt_x</p:attrName>
                                        </p:attrNameLst>
                                      </p:cBhvr>
                                      <p:tavLst>
                                        <p:tav tm="0">
                                          <p:val>
                                            <p:strVal val="#ppt_x"/>
                                          </p:val>
                                        </p:tav>
                                        <p:tav tm="100000">
                                          <p:val>
                                            <p:strVal val="#ppt_x"/>
                                          </p:val>
                                        </p:tav>
                                      </p:tavLst>
                                    </p:anim>
                                    <p:anim calcmode="lin" valueType="num">
                                      <p:cBhvr>
                                        <p:cTn id="24" dur="1000" fill="hold"/>
                                        <p:tgtEl>
                                          <p:spTgt spid="50"/>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52"/>
                                        </p:tgtEl>
                                        <p:attrNameLst>
                                          <p:attrName>style.visibility</p:attrName>
                                        </p:attrNameLst>
                                      </p:cBhvr>
                                      <p:to>
                                        <p:strVal val="visible"/>
                                      </p:to>
                                    </p:set>
                                    <p:anim calcmode="lin" valueType="num">
                                      <p:cBhvr additive="base">
                                        <p:cTn id="29" dur="500" fill="hold"/>
                                        <p:tgtEl>
                                          <p:spTgt spid="52"/>
                                        </p:tgtEl>
                                        <p:attrNameLst>
                                          <p:attrName>ppt_x</p:attrName>
                                        </p:attrNameLst>
                                      </p:cBhvr>
                                      <p:tavLst>
                                        <p:tav tm="0">
                                          <p:val>
                                            <p:strVal val="#ppt_x"/>
                                          </p:val>
                                        </p:tav>
                                        <p:tav tm="100000">
                                          <p:val>
                                            <p:strVal val="#ppt_x"/>
                                          </p:val>
                                        </p:tav>
                                      </p:tavLst>
                                    </p:anim>
                                    <p:anim calcmode="lin" valueType="num">
                                      <p:cBhvr additive="base">
                                        <p:cTn id="30" dur="500" fill="hold"/>
                                        <p:tgtEl>
                                          <p:spTgt spid="52"/>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53"/>
                                        </p:tgtEl>
                                        <p:attrNameLst>
                                          <p:attrName>style.visibility</p:attrName>
                                        </p:attrNameLst>
                                      </p:cBhvr>
                                      <p:to>
                                        <p:strVal val="visible"/>
                                      </p:to>
                                    </p:set>
                                    <p:animEffect transition="in" filter="fade">
                                      <p:cBhvr>
                                        <p:cTn id="35" dur="1000"/>
                                        <p:tgtEl>
                                          <p:spTgt spid="53"/>
                                        </p:tgtEl>
                                      </p:cBhvr>
                                    </p:animEffect>
                                    <p:anim calcmode="lin" valueType="num">
                                      <p:cBhvr>
                                        <p:cTn id="36" dur="1000" fill="hold"/>
                                        <p:tgtEl>
                                          <p:spTgt spid="53"/>
                                        </p:tgtEl>
                                        <p:attrNameLst>
                                          <p:attrName>ppt_x</p:attrName>
                                        </p:attrNameLst>
                                      </p:cBhvr>
                                      <p:tavLst>
                                        <p:tav tm="0">
                                          <p:val>
                                            <p:strVal val="#ppt_x"/>
                                          </p:val>
                                        </p:tav>
                                        <p:tav tm="100000">
                                          <p:val>
                                            <p:strVal val="#ppt_x"/>
                                          </p:val>
                                        </p:tav>
                                      </p:tavLst>
                                    </p:anim>
                                    <p:anim calcmode="lin" valueType="num">
                                      <p:cBhvr>
                                        <p:cTn id="37" dur="1000" fill="hold"/>
                                        <p:tgtEl>
                                          <p:spTgt spid="5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p:bldP spid="52" grpId="0"/>
      <p:bldP spid="53"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Freeform 3"/>
          <p:cNvSpPr>
            <a:spLocks/>
          </p:cNvSpPr>
          <p:nvPr/>
        </p:nvSpPr>
        <p:spPr bwMode="gray">
          <a:xfrm>
            <a:off x="4717902" y="3823214"/>
            <a:ext cx="968885" cy="1282905"/>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sz="2000">
              <a:latin typeface="Arial" panose="020B0604020202020204" pitchFamily="34" charset="0"/>
              <a:cs typeface="Arial" panose="020B0604020202020204" pitchFamily="34" charset="0"/>
            </a:endParaRPr>
          </a:p>
        </p:txBody>
      </p:sp>
      <p:sp>
        <p:nvSpPr>
          <p:cNvPr id="4" name="Freeform 4"/>
          <p:cNvSpPr>
            <a:spLocks/>
          </p:cNvSpPr>
          <p:nvPr/>
        </p:nvSpPr>
        <p:spPr bwMode="gray">
          <a:xfrm>
            <a:off x="7287422" y="4038600"/>
            <a:ext cx="366712" cy="1014058"/>
          </a:xfrm>
          <a:custGeom>
            <a:avLst/>
            <a:gdLst>
              <a:gd name="T0" fmla="*/ 2147483646 w 142"/>
              <a:gd name="T1" fmla="*/ 2147483646 h 604"/>
              <a:gd name="T2" fmla="*/ 2147483646 w 142"/>
              <a:gd name="T3" fmla="*/ 2147483646 h 604"/>
              <a:gd name="T4" fmla="*/ 0 w 142"/>
              <a:gd name="T5" fmla="*/ 2147483646 h 604"/>
              <a:gd name="T6" fmla="*/ 2147483646 w 142"/>
              <a:gd name="T7" fmla="*/ 2147483646 h 604"/>
              <a:gd name="T8" fmla="*/ 2147483646 w 142"/>
              <a:gd name="T9" fmla="*/ 2147483646 h 604"/>
              <a:gd name="T10" fmla="*/ 2147483646 w 142"/>
              <a:gd name="T11" fmla="*/ 2147483646 h 604"/>
              <a:gd name="T12" fmla="*/ 2147483646 w 142"/>
              <a:gd name="T13" fmla="*/ 0 h 604"/>
              <a:gd name="T14" fmla="*/ 2147483646 w 142"/>
              <a:gd name="T15" fmla="*/ 2147483646 h 6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sz="2000">
              <a:latin typeface="Arial" panose="020B0604020202020204" pitchFamily="34" charset="0"/>
              <a:cs typeface="Arial" panose="020B0604020202020204" pitchFamily="34" charset="0"/>
            </a:endParaRPr>
          </a:p>
        </p:txBody>
      </p:sp>
      <p:sp>
        <p:nvSpPr>
          <p:cNvPr id="5" name="Freeform 5"/>
          <p:cNvSpPr>
            <a:spLocks/>
          </p:cNvSpPr>
          <p:nvPr/>
        </p:nvSpPr>
        <p:spPr bwMode="gray">
          <a:xfrm flipH="1">
            <a:off x="9195817" y="3869085"/>
            <a:ext cx="947797" cy="1193713"/>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sz="2000">
              <a:latin typeface="Arial" panose="020B0604020202020204" pitchFamily="34" charset="0"/>
              <a:cs typeface="Arial" panose="020B0604020202020204" pitchFamily="34" charset="0"/>
            </a:endParaRPr>
          </a:p>
        </p:txBody>
      </p:sp>
      <p:grpSp>
        <p:nvGrpSpPr>
          <p:cNvPr id="6" name="Group 6"/>
          <p:cNvGrpSpPr>
            <a:grpSpLocks/>
          </p:cNvGrpSpPr>
          <p:nvPr/>
        </p:nvGrpSpPr>
        <p:grpSpPr bwMode="auto">
          <a:xfrm>
            <a:off x="3798937" y="5062799"/>
            <a:ext cx="2438687" cy="1339588"/>
            <a:chOff x="4320" y="1152"/>
            <a:chExt cx="414" cy="402"/>
          </a:xfrm>
          <a:solidFill>
            <a:srgbClr val="3333FF"/>
          </a:solidFill>
        </p:grpSpPr>
        <p:sp>
          <p:nvSpPr>
            <p:cNvPr id="7" name="AutoShape 7"/>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sz="2000">
                <a:solidFill>
                  <a:srgbClr val="85218F"/>
                </a:solidFill>
                <a:latin typeface="Arial" panose="020B0604020202020204" pitchFamily="34" charset="0"/>
                <a:cs typeface="Arial" panose="020B0604020202020204" pitchFamily="34" charset="0"/>
              </a:endParaRPr>
            </a:p>
          </p:txBody>
        </p:sp>
        <p:sp>
          <p:nvSpPr>
            <p:cNvPr id="8" name="Freeform 8"/>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sz="2000">
                <a:solidFill>
                  <a:srgbClr val="85218F"/>
                </a:solidFill>
                <a:latin typeface="Arial" panose="020B0604020202020204" pitchFamily="34" charset="0"/>
                <a:cs typeface="Arial" panose="020B0604020202020204" pitchFamily="34" charset="0"/>
              </a:endParaRPr>
            </a:p>
          </p:txBody>
        </p:sp>
      </p:grpSp>
      <p:sp>
        <p:nvSpPr>
          <p:cNvPr id="9" name="Rectangle 9"/>
          <p:cNvSpPr>
            <a:spLocks noChangeArrowheads="1"/>
          </p:cNvSpPr>
          <p:nvPr/>
        </p:nvSpPr>
        <p:spPr bwMode="gray">
          <a:xfrm>
            <a:off x="4020803" y="5402924"/>
            <a:ext cx="209767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pt-BR" sz="2000" b="1" dirty="0">
                <a:solidFill>
                  <a:schemeClr val="bg1"/>
                </a:solidFill>
                <a:cs typeface="Arial" panose="020B0604020202020204" pitchFamily="34" charset="0"/>
              </a:rPr>
              <a:t>Quan điểm</a:t>
            </a:r>
          </a:p>
          <a:p>
            <a:pPr algn="ctr" eaLnBrk="1" hangingPunct="1">
              <a:spcBef>
                <a:spcPct val="0"/>
              </a:spcBef>
              <a:buFontTx/>
              <a:buNone/>
            </a:pPr>
            <a:r>
              <a:rPr lang="pt-BR" sz="2000" b="1" dirty="0">
                <a:solidFill>
                  <a:schemeClr val="bg1"/>
                </a:solidFill>
                <a:cs typeface="Arial" panose="020B0604020202020204" pitchFamily="34" charset="0"/>
              </a:rPr>
              <a:t> toàn diện </a:t>
            </a:r>
            <a:endParaRPr lang="en-US" sz="2000" b="1" dirty="0">
              <a:solidFill>
                <a:schemeClr val="bg1"/>
              </a:solidFill>
              <a:cs typeface="Arial" panose="020B0604020202020204" pitchFamily="34" charset="0"/>
            </a:endParaRPr>
          </a:p>
        </p:txBody>
      </p:sp>
      <p:grpSp>
        <p:nvGrpSpPr>
          <p:cNvPr id="10" name="Group 10"/>
          <p:cNvGrpSpPr>
            <a:grpSpLocks/>
          </p:cNvGrpSpPr>
          <p:nvPr/>
        </p:nvGrpSpPr>
        <p:grpSpPr bwMode="auto">
          <a:xfrm>
            <a:off x="6386276" y="5062798"/>
            <a:ext cx="2202922" cy="1347145"/>
            <a:chOff x="4320" y="1152"/>
            <a:chExt cx="414" cy="402"/>
          </a:xfrm>
        </p:grpSpPr>
        <p:sp>
          <p:nvSpPr>
            <p:cNvPr id="11" name="AutoShape 11"/>
            <p:cNvSpPr>
              <a:spLocks noChangeArrowheads="1"/>
            </p:cNvSpPr>
            <p:nvPr/>
          </p:nvSpPr>
          <p:spPr bwMode="gray">
            <a:xfrm>
              <a:off x="4320" y="1152"/>
              <a:ext cx="414" cy="402"/>
            </a:xfrm>
            <a:prstGeom prst="roundRect">
              <a:avLst>
                <a:gd name="adj" fmla="val 11921"/>
              </a:avLst>
            </a:prstGeom>
            <a:gradFill rotWithShape="1">
              <a:gsLst>
                <a:gs pos="0">
                  <a:schemeClr val="accent2"/>
                </a:gs>
                <a:gs pos="100000">
                  <a:schemeClr val="accent2">
                    <a:gamma/>
                    <a:shade val="69804"/>
                    <a:invGamma/>
                  </a:schemeClr>
                </a:gs>
              </a:gsLst>
              <a:lin ang="5400000" scaled="1"/>
            </a:grad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sz="2000">
                <a:solidFill>
                  <a:srgbClr val="85218F"/>
                </a:solidFill>
                <a:latin typeface="Arial" panose="020B0604020202020204" pitchFamily="34" charset="0"/>
                <a:cs typeface="Arial" panose="020B0604020202020204" pitchFamily="34" charset="0"/>
              </a:endParaRPr>
            </a:p>
          </p:txBody>
        </p:sp>
        <p:sp>
          <p:nvSpPr>
            <p:cNvPr id="12" name="Freeform 12"/>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2">
                    <a:gamma/>
                    <a:tint val="48627"/>
                    <a:invGamma/>
                  </a:schemeClr>
                </a:gs>
                <a:gs pos="50000">
                  <a:schemeClr val="accent2">
                    <a:alpha val="0"/>
                  </a:schemeClr>
                </a:gs>
                <a:gs pos="100000">
                  <a:schemeClr val="accent2">
                    <a:gamma/>
                    <a:tint val="48627"/>
                    <a:invGamma/>
                  </a:schemeClr>
                </a:gs>
              </a:gsLst>
              <a:lin ang="2700000" scaled="1"/>
            </a:gradFill>
            <a:ln w="0">
              <a:noFill/>
              <a:prstDash val="solid"/>
              <a:round/>
              <a:headEnd/>
              <a:tailEnd/>
            </a:ln>
          </p:spPr>
          <p:txBody>
            <a:bodyPr/>
            <a:lstStyle/>
            <a:p>
              <a:pPr eaLnBrk="1" hangingPunct="1">
                <a:defRPr/>
              </a:pPr>
              <a:endParaRPr lang="en-US" sz="2000">
                <a:solidFill>
                  <a:srgbClr val="85218F"/>
                </a:solidFill>
                <a:latin typeface="Arial" panose="020B0604020202020204" pitchFamily="34" charset="0"/>
                <a:cs typeface="Arial" panose="020B0604020202020204" pitchFamily="34" charset="0"/>
              </a:endParaRPr>
            </a:p>
          </p:txBody>
        </p:sp>
      </p:grpSp>
      <p:grpSp>
        <p:nvGrpSpPr>
          <p:cNvPr id="13" name="Group 13"/>
          <p:cNvGrpSpPr>
            <a:grpSpLocks/>
          </p:cNvGrpSpPr>
          <p:nvPr/>
        </p:nvGrpSpPr>
        <p:grpSpPr bwMode="auto">
          <a:xfrm>
            <a:off x="8765724" y="5003713"/>
            <a:ext cx="2458821" cy="1379041"/>
            <a:chOff x="4320" y="1152"/>
            <a:chExt cx="414" cy="402"/>
          </a:xfrm>
          <a:solidFill>
            <a:srgbClr val="00B050"/>
          </a:solidFill>
        </p:grpSpPr>
        <p:sp>
          <p:nvSpPr>
            <p:cNvPr id="14" name="AutoShape 14"/>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sz="2000">
                <a:solidFill>
                  <a:srgbClr val="85218F"/>
                </a:solidFill>
                <a:latin typeface="Arial" panose="020B0604020202020204" pitchFamily="34" charset="0"/>
                <a:cs typeface="Arial" panose="020B0604020202020204" pitchFamily="34" charset="0"/>
              </a:endParaRPr>
            </a:p>
          </p:txBody>
        </p:sp>
        <p:sp>
          <p:nvSpPr>
            <p:cNvPr id="15" name="Freeform 15"/>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sz="2000">
                <a:solidFill>
                  <a:srgbClr val="85218F"/>
                </a:solidFill>
                <a:latin typeface="Arial" panose="020B0604020202020204" pitchFamily="34" charset="0"/>
                <a:cs typeface="Arial" panose="020B0604020202020204" pitchFamily="34" charset="0"/>
              </a:endParaRPr>
            </a:p>
          </p:txBody>
        </p:sp>
      </p:grpSp>
      <p:sp>
        <p:nvSpPr>
          <p:cNvPr id="16" name="Rectangle 16"/>
          <p:cNvSpPr>
            <a:spLocks noChangeArrowheads="1"/>
          </p:cNvSpPr>
          <p:nvPr/>
        </p:nvSpPr>
        <p:spPr bwMode="gray">
          <a:xfrm>
            <a:off x="6542090" y="5297011"/>
            <a:ext cx="1857377" cy="1015663"/>
          </a:xfrm>
          <a:prstGeom prst="rect">
            <a:avLst/>
          </a:prstGeom>
          <a:noFill/>
          <a:ln w="9525" algn="ctr">
            <a:noFill/>
            <a:miter lim="800000"/>
            <a:headEnd/>
            <a:tailEnd/>
          </a:ln>
          <a:effectLst/>
        </p:spPr>
        <p:txBody>
          <a:bodyPr wrap="square">
            <a:spAutoFit/>
            <a:flatTx/>
          </a:bodyPr>
          <a:lstStyle/>
          <a:p>
            <a:pPr algn="ctr" eaLnBrk="1" hangingPunct="1">
              <a:defRPr/>
            </a:pPr>
            <a:r>
              <a:rPr lang="en-US" sz="2000" b="1" dirty="0" err="1">
                <a:solidFill>
                  <a:schemeClr val="bg1"/>
                </a:solidFill>
                <a:latin typeface="Arial" panose="020B0604020202020204" pitchFamily="34" charset="0"/>
                <a:cs typeface="Arial" panose="020B0604020202020204" pitchFamily="34" charset="0"/>
              </a:rPr>
              <a:t>Quan</a:t>
            </a:r>
            <a:r>
              <a:rPr lang="en-US" sz="2000" b="1" dirty="0">
                <a:solidFill>
                  <a:schemeClr val="bg1"/>
                </a:solidFill>
                <a:latin typeface="Arial" panose="020B0604020202020204" pitchFamily="34" charset="0"/>
                <a:cs typeface="Arial" panose="020B0604020202020204" pitchFamily="34" charset="0"/>
              </a:rPr>
              <a:t> </a:t>
            </a:r>
            <a:r>
              <a:rPr lang="pt-BR" sz="2000" b="1" dirty="0">
                <a:solidFill>
                  <a:schemeClr val="bg1"/>
                </a:solidFill>
                <a:latin typeface="Arial" panose="020B0604020202020204" pitchFamily="34" charset="0"/>
                <a:cs typeface="Arial" panose="020B0604020202020204" pitchFamily="34" charset="0"/>
              </a:rPr>
              <a:t>điểm </a:t>
            </a:r>
          </a:p>
          <a:p>
            <a:pPr algn="ctr" eaLnBrk="1" hangingPunct="1">
              <a:defRPr/>
            </a:pPr>
            <a:r>
              <a:rPr lang="pt-BR" sz="2000" b="1" dirty="0">
                <a:solidFill>
                  <a:schemeClr val="bg1"/>
                </a:solidFill>
                <a:latin typeface="Arial" panose="020B0604020202020204" pitchFamily="34" charset="0"/>
                <a:cs typeface="Arial" panose="020B0604020202020204" pitchFamily="34" charset="0"/>
              </a:rPr>
              <a:t>lịch sử </a:t>
            </a:r>
            <a:r>
              <a:rPr lang="vi-VN" sz="2000" b="1" dirty="0">
                <a:solidFill>
                  <a:schemeClr val="bg1"/>
                </a:solidFill>
                <a:latin typeface="Arial" panose="020B0604020202020204" pitchFamily="34" charset="0"/>
                <a:cs typeface="Arial" panose="020B0604020202020204" pitchFamily="34" charset="0"/>
              </a:rPr>
              <a:t> </a:t>
            </a:r>
            <a:r>
              <a:rPr lang="pt-BR" sz="2000" b="1" dirty="0">
                <a:solidFill>
                  <a:schemeClr val="bg1"/>
                </a:solidFill>
                <a:latin typeface="Arial" panose="020B0604020202020204" pitchFamily="34" charset="0"/>
                <a:cs typeface="Arial" panose="020B0604020202020204" pitchFamily="34" charset="0"/>
              </a:rPr>
              <a:t>- cụ thể</a:t>
            </a:r>
            <a:endParaRPr lang="en-US" sz="2000" b="1" dirty="0">
              <a:solidFill>
                <a:schemeClr val="bg1"/>
              </a:solidFill>
              <a:latin typeface="Arial" panose="020B0604020202020204" pitchFamily="34" charset="0"/>
              <a:cs typeface="Arial" panose="020B0604020202020204" pitchFamily="34" charset="0"/>
            </a:endParaRPr>
          </a:p>
        </p:txBody>
      </p:sp>
      <p:sp>
        <p:nvSpPr>
          <p:cNvPr id="17" name="Rectangle 17"/>
          <p:cNvSpPr>
            <a:spLocks noChangeArrowheads="1"/>
          </p:cNvSpPr>
          <p:nvPr/>
        </p:nvSpPr>
        <p:spPr bwMode="gray">
          <a:xfrm>
            <a:off x="8434396" y="5224761"/>
            <a:ext cx="312147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en-US" sz="2000" b="1" dirty="0" err="1">
                <a:solidFill>
                  <a:srgbClr val="FFFFFF"/>
                </a:solidFill>
                <a:cs typeface="Arial" panose="020B0604020202020204" pitchFamily="34" charset="0"/>
              </a:rPr>
              <a:t>Tránh</a:t>
            </a:r>
            <a:r>
              <a:rPr lang="en-US" sz="2000" b="1" dirty="0">
                <a:solidFill>
                  <a:srgbClr val="FFFFFF"/>
                </a:solidFill>
                <a:cs typeface="Arial" panose="020B0604020202020204" pitchFamily="34" charset="0"/>
              </a:rPr>
              <a:t> </a:t>
            </a:r>
            <a:r>
              <a:rPr lang="en-US" sz="2000" b="1" dirty="0" err="1">
                <a:solidFill>
                  <a:srgbClr val="FFFFFF"/>
                </a:solidFill>
                <a:cs typeface="Arial" panose="020B0604020202020204" pitchFamily="34" charset="0"/>
              </a:rPr>
              <a:t>quan</a:t>
            </a:r>
            <a:r>
              <a:rPr lang="en-US" sz="2000" b="1" dirty="0">
                <a:solidFill>
                  <a:srgbClr val="FFFFFF"/>
                </a:solidFill>
                <a:cs typeface="Arial" panose="020B0604020202020204" pitchFamily="34" charset="0"/>
              </a:rPr>
              <a:t> </a:t>
            </a:r>
            <a:r>
              <a:rPr lang="en-US" sz="2000" b="1" dirty="0" err="1">
                <a:solidFill>
                  <a:srgbClr val="FFFFFF"/>
                </a:solidFill>
                <a:cs typeface="Arial" panose="020B0604020202020204" pitchFamily="34" charset="0"/>
              </a:rPr>
              <a:t>điểm</a:t>
            </a:r>
            <a:endParaRPr lang="en-US" sz="2000" b="1" dirty="0">
              <a:solidFill>
                <a:srgbClr val="FFFFFF"/>
              </a:solidFill>
              <a:cs typeface="Arial" panose="020B0604020202020204" pitchFamily="34" charset="0"/>
            </a:endParaRPr>
          </a:p>
          <a:p>
            <a:pPr algn="ctr" eaLnBrk="1" hangingPunct="1">
              <a:spcBef>
                <a:spcPct val="0"/>
              </a:spcBef>
              <a:buFontTx/>
              <a:buNone/>
            </a:pPr>
            <a:r>
              <a:rPr lang="en-US" sz="2000" b="1" dirty="0" err="1">
                <a:solidFill>
                  <a:srgbClr val="FFFFFF"/>
                </a:solidFill>
                <a:cs typeface="Arial" panose="020B0604020202020204" pitchFamily="34" charset="0"/>
              </a:rPr>
              <a:t>phiến</a:t>
            </a:r>
            <a:r>
              <a:rPr lang="en-US" sz="2000" b="1" dirty="0">
                <a:solidFill>
                  <a:srgbClr val="FFFFFF"/>
                </a:solidFill>
                <a:cs typeface="Arial" panose="020B0604020202020204" pitchFamily="34" charset="0"/>
              </a:rPr>
              <a:t> </a:t>
            </a:r>
            <a:r>
              <a:rPr lang="en-US" sz="2000" b="1" dirty="0" err="1">
                <a:solidFill>
                  <a:srgbClr val="FFFFFF"/>
                </a:solidFill>
                <a:cs typeface="Arial" panose="020B0604020202020204" pitchFamily="34" charset="0"/>
              </a:rPr>
              <a:t>diện</a:t>
            </a:r>
            <a:r>
              <a:rPr lang="en-US" sz="2000" b="1" dirty="0">
                <a:solidFill>
                  <a:srgbClr val="FFFFFF"/>
                </a:solidFill>
                <a:cs typeface="Arial" panose="020B0604020202020204" pitchFamily="34" charset="0"/>
              </a:rPr>
              <a:t>, </a:t>
            </a:r>
          </a:p>
          <a:p>
            <a:pPr algn="ctr" eaLnBrk="1" hangingPunct="1">
              <a:spcBef>
                <a:spcPct val="0"/>
              </a:spcBef>
              <a:buFontTx/>
              <a:buNone/>
            </a:pPr>
            <a:r>
              <a:rPr lang="en-US" sz="2000" b="1" dirty="0" err="1">
                <a:solidFill>
                  <a:srgbClr val="FFFFFF"/>
                </a:solidFill>
                <a:cs typeface="Arial" panose="020B0604020202020204" pitchFamily="34" charset="0"/>
              </a:rPr>
              <a:t>một</a:t>
            </a:r>
            <a:r>
              <a:rPr lang="en-US" sz="2000" b="1" dirty="0">
                <a:solidFill>
                  <a:srgbClr val="FFFFFF"/>
                </a:solidFill>
                <a:cs typeface="Arial" panose="020B0604020202020204" pitchFamily="34" charset="0"/>
              </a:rPr>
              <a:t> </a:t>
            </a:r>
            <a:r>
              <a:rPr lang="en-US" sz="2000" b="1" dirty="0" err="1">
                <a:solidFill>
                  <a:srgbClr val="FFFFFF"/>
                </a:solidFill>
                <a:cs typeface="Arial" panose="020B0604020202020204" pitchFamily="34" charset="0"/>
              </a:rPr>
              <a:t>chiều</a:t>
            </a:r>
            <a:endParaRPr lang="en-US" sz="2000" b="1" dirty="0">
              <a:solidFill>
                <a:srgbClr val="FFFFFF"/>
              </a:solidFill>
              <a:cs typeface="Arial" panose="020B0604020202020204" pitchFamily="34" charset="0"/>
            </a:endParaRPr>
          </a:p>
        </p:txBody>
      </p:sp>
      <p:grpSp>
        <p:nvGrpSpPr>
          <p:cNvPr id="18" name="Group 18"/>
          <p:cNvGrpSpPr>
            <a:grpSpLocks/>
          </p:cNvGrpSpPr>
          <p:nvPr/>
        </p:nvGrpSpPr>
        <p:grpSpPr bwMode="auto">
          <a:xfrm>
            <a:off x="827049" y="2171608"/>
            <a:ext cx="9917150" cy="2400934"/>
            <a:chOff x="534" y="2481"/>
            <a:chExt cx="4417" cy="1902"/>
          </a:xfrm>
        </p:grpSpPr>
        <p:sp>
          <p:nvSpPr>
            <p:cNvPr id="19" name="AutoShape 19"/>
            <p:cNvSpPr>
              <a:spLocks noChangeArrowheads="1"/>
            </p:cNvSpPr>
            <p:nvPr/>
          </p:nvSpPr>
          <p:spPr bwMode="ltGray">
            <a:xfrm>
              <a:off x="1748" y="2934"/>
              <a:ext cx="3203" cy="782"/>
            </a:xfrm>
            <a:prstGeom prst="roundRect">
              <a:avLst>
                <a:gd name="adj" fmla="val 16667"/>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eaLnBrk="1" hangingPunct="1">
                <a:spcBef>
                  <a:spcPct val="0"/>
                </a:spcBef>
                <a:buFontTx/>
                <a:buNone/>
              </a:pPr>
              <a:endParaRPr lang="en-US" sz="2000">
                <a:solidFill>
                  <a:srgbClr val="85218F"/>
                </a:solidFill>
                <a:cs typeface="Arial" panose="020B0604020202020204" pitchFamily="34" charset="0"/>
              </a:endParaRPr>
            </a:p>
          </p:txBody>
        </p:sp>
        <p:sp>
          <p:nvSpPr>
            <p:cNvPr id="20" name="Rectangle 20"/>
            <p:cNvSpPr>
              <a:spLocks noChangeArrowheads="1"/>
            </p:cNvSpPr>
            <p:nvPr/>
          </p:nvSpPr>
          <p:spPr bwMode="auto">
            <a:xfrm>
              <a:off x="1783" y="3023"/>
              <a:ext cx="296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spcBef>
                  <a:spcPct val="0"/>
                </a:spcBef>
                <a:buClr>
                  <a:srgbClr val="D7181F"/>
                </a:buClr>
                <a:buFont typeface="Wingdings" panose="05000000000000000000" pitchFamily="2" charset="2"/>
                <a:buNone/>
              </a:pPr>
              <a:endParaRPr lang="en-US" sz="2000" b="1">
                <a:cs typeface="Arial" panose="020B0604020202020204" pitchFamily="34" charset="0"/>
              </a:endParaRPr>
            </a:p>
          </p:txBody>
        </p:sp>
        <p:pic>
          <p:nvPicPr>
            <p:cNvPr id="21" name="Picture 21" descr="YG_circle0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4" y="2481"/>
              <a:ext cx="1159" cy="19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 Box 22"/>
            <p:cNvSpPr txBox="1">
              <a:spLocks noChangeArrowheads="1"/>
            </p:cNvSpPr>
            <p:nvPr/>
          </p:nvSpPr>
          <p:spPr bwMode="gray">
            <a:xfrm>
              <a:off x="732" y="2917"/>
              <a:ext cx="812"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a:spcBef>
                  <a:spcPct val="0"/>
                </a:spcBef>
                <a:buFontTx/>
                <a:buNone/>
              </a:pPr>
              <a:r>
                <a:rPr lang="en-US" sz="2000" b="1" dirty="0" err="1">
                  <a:solidFill>
                    <a:srgbClr val="FF0066"/>
                  </a:solidFill>
                  <a:cs typeface="Arial" panose="020B0604020202020204" pitchFamily="34" charset="0"/>
                </a:rPr>
                <a:t>Nguyên</a:t>
              </a:r>
              <a:endParaRPr lang="en-US" sz="2000" b="1" dirty="0">
                <a:solidFill>
                  <a:srgbClr val="FF0066"/>
                </a:solidFill>
                <a:cs typeface="Arial" panose="020B0604020202020204" pitchFamily="34" charset="0"/>
              </a:endParaRPr>
            </a:p>
            <a:p>
              <a:pPr algn="ctr">
                <a:spcBef>
                  <a:spcPct val="0"/>
                </a:spcBef>
                <a:buFontTx/>
                <a:buNone/>
              </a:pPr>
              <a:r>
                <a:rPr lang="en-US" sz="2000" b="1" dirty="0">
                  <a:solidFill>
                    <a:srgbClr val="FF0066"/>
                  </a:solidFill>
                  <a:cs typeface="Arial" panose="020B0604020202020204" pitchFamily="34" charset="0"/>
                </a:rPr>
                <a:t> </a:t>
              </a:r>
              <a:r>
                <a:rPr lang="en-US" sz="2000" b="1" dirty="0" err="1">
                  <a:solidFill>
                    <a:srgbClr val="FF0066"/>
                  </a:solidFill>
                  <a:cs typeface="Arial" panose="020B0604020202020204" pitchFamily="34" charset="0"/>
                </a:rPr>
                <a:t>lý</a:t>
              </a:r>
              <a:r>
                <a:rPr lang="en-US" sz="2000" b="1" dirty="0">
                  <a:solidFill>
                    <a:srgbClr val="FF0066"/>
                  </a:solidFill>
                  <a:cs typeface="Arial" panose="020B0604020202020204" pitchFamily="34" charset="0"/>
                </a:rPr>
                <a:t> </a:t>
              </a:r>
              <a:r>
                <a:rPr lang="en-US" sz="2000" b="1" dirty="0" err="1">
                  <a:solidFill>
                    <a:srgbClr val="FF0066"/>
                  </a:solidFill>
                  <a:cs typeface="Arial" panose="020B0604020202020204" pitchFamily="34" charset="0"/>
                </a:rPr>
                <a:t>về</a:t>
              </a:r>
              <a:r>
                <a:rPr lang="en-US" sz="2000" b="1" dirty="0">
                  <a:solidFill>
                    <a:srgbClr val="FF0066"/>
                  </a:solidFill>
                  <a:cs typeface="Arial" panose="020B0604020202020204" pitchFamily="34" charset="0"/>
                </a:rPr>
                <a:t> MLH</a:t>
              </a:r>
            </a:p>
            <a:p>
              <a:pPr algn="ctr">
                <a:spcBef>
                  <a:spcPct val="0"/>
                </a:spcBef>
                <a:buFontTx/>
                <a:buNone/>
              </a:pPr>
              <a:r>
                <a:rPr lang="en-US" sz="2000" b="1" dirty="0" err="1">
                  <a:solidFill>
                    <a:srgbClr val="FF0066"/>
                  </a:solidFill>
                  <a:cs typeface="Arial" panose="020B0604020202020204" pitchFamily="34" charset="0"/>
                </a:rPr>
                <a:t>phổ</a:t>
              </a:r>
              <a:r>
                <a:rPr lang="en-US" sz="2000" b="1" dirty="0">
                  <a:solidFill>
                    <a:srgbClr val="FF0066"/>
                  </a:solidFill>
                  <a:cs typeface="Arial" panose="020B0604020202020204" pitchFamily="34" charset="0"/>
                </a:rPr>
                <a:t> </a:t>
              </a:r>
              <a:r>
                <a:rPr lang="en-US" sz="2000" b="1" dirty="0" err="1">
                  <a:solidFill>
                    <a:srgbClr val="FF0066"/>
                  </a:solidFill>
                  <a:cs typeface="Arial" panose="020B0604020202020204" pitchFamily="34" charset="0"/>
                </a:rPr>
                <a:t>biến</a:t>
              </a:r>
              <a:endParaRPr lang="en-US" sz="2000" b="1" dirty="0">
                <a:solidFill>
                  <a:srgbClr val="FF0066"/>
                </a:solidFill>
                <a:cs typeface="Arial" panose="020B0604020202020204" pitchFamily="34" charset="0"/>
              </a:endParaRPr>
            </a:p>
          </p:txBody>
        </p:sp>
      </p:grpSp>
      <p:sp>
        <p:nvSpPr>
          <p:cNvPr id="23" name="Rectangle 2"/>
          <p:cNvSpPr>
            <a:spLocks noChangeArrowheads="1"/>
          </p:cNvSpPr>
          <p:nvPr/>
        </p:nvSpPr>
        <p:spPr bwMode="auto">
          <a:xfrm>
            <a:off x="3798937" y="2814224"/>
            <a:ext cx="693261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kumimoji="1" lang="en-US" altLang="en-US" sz="2400" b="1" dirty="0" err="1">
                <a:cs typeface="Arial" panose="020B0604020202020204" pitchFamily="34" charset="0"/>
              </a:rPr>
              <a:t>Đòi</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hỏi</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trong</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nhận</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thức</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và</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hoạt</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động</a:t>
            </a:r>
            <a:endParaRPr kumimoji="1" lang="en-US" altLang="en-US" sz="2400" b="1" dirty="0">
              <a:cs typeface="Arial" panose="020B0604020202020204" pitchFamily="34" charset="0"/>
            </a:endParaRPr>
          </a:p>
          <a:p>
            <a:pPr algn="ctr" eaLnBrk="1" hangingPunct="1">
              <a:spcBef>
                <a:spcPct val="0"/>
              </a:spcBef>
              <a:buFontTx/>
              <a:buNone/>
            </a:pPr>
            <a:r>
              <a:rPr kumimoji="1" lang="en-US" altLang="en-US" sz="2400" b="1" dirty="0">
                <a:cs typeface="Arial" panose="020B0604020202020204" pitchFamily="34" charset="0"/>
              </a:rPr>
              <a:t> </a:t>
            </a:r>
            <a:r>
              <a:rPr kumimoji="1" lang="en-US" altLang="en-US" sz="2400" b="1" dirty="0" err="1">
                <a:cs typeface="Arial" panose="020B0604020202020204" pitchFamily="34" charset="0"/>
              </a:rPr>
              <a:t>thực</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tiễn</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cần</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phải</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có</a:t>
            </a:r>
            <a:endParaRPr kumimoji="1" lang="en-US" altLang="en-US" sz="2400" b="1" i="1" dirty="0">
              <a:cs typeface="Arial" panose="020B0604020202020204" pitchFamily="34" charset="0"/>
            </a:endParaRPr>
          </a:p>
        </p:txBody>
      </p:sp>
      <p:sp>
        <p:nvSpPr>
          <p:cNvPr id="24" name="Rectangle 2"/>
          <p:cNvSpPr>
            <a:spLocks noChangeArrowheads="1"/>
          </p:cNvSpPr>
          <p:nvPr/>
        </p:nvSpPr>
        <p:spPr bwMode="auto">
          <a:xfrm>
            <a:off x="2853500" y="1746472"/>
            <a:ext cx="7416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sz="2400" b="1" dirty="0">
                <a:solidFill>
                  <a:srgbClr val="3333CC"/>
                </a:solidFill>
                <a:latin typeface="Arial" panose="020B0604020202020204" pitchFamily="34" charset="0"/>
                <a:cs typeface="Arial" panose="020B0604020202020204" pitchFamily="34" charset="0"/>
              </a:rPr>
              <a:t>Ý </a:t>
            </a:r>
            <a:r>
              <a:rPr lang="en-US" altLang="en-US" sz="2400" b="1" dirty="0" err="1">
                <a:solidFill>
                  <a:srgbClr val="3333CC"/>
                </a:solidFill>
                <a:latin typeface="Arial" panose="020B0604020202020204" pitchFamily="34" charset="0"/>
                <a:cs typeface="Arial" panose="020B0604020202020204" pitchFamily="34" charset="0"/>
              </a:rPr>
              <a:t>nghĩa</a:t>
            </a:r>
            <a:r>
              <a:rPr lang="en-US" altLang="en-US" sz="2400" b="1" dirty="0">
                <a:solidFill>
                  <a:srgbClr val="3333CC"/>
                </a:solidFill>
                <a:latin typeface="Arial" panose="020B0604020202020204" pitchFamily="34" charset="0"/>
                <a:cs typeface="Arial" panose="020B0604020202020204" pitchFamily="34" charset="0"/>
              </a:rPr>
              <a:t> </a:t>
            </a:r>
            <a:r>
              <a:rPr lang="en-US" altLang="en-US" sz="2400" b="1" dirty="0" err="1">
                <a:solidFill>
                  <a:srgbClr val="3333CC"/>
                </a:solidFill>
                <a:latin typeface="Arial" panose="020B0604020202020204" pitchFamily="34" charset="0"/>
                <a:cs typeface="Arial" panose="020B0604020202020204" pitchFamily="34" charset="0"/>
              </a:rPr>
              <a:t>phương</a:t>
            </a:r>
            <a:r>
              <a:rPr lang="en-US" altLang="en-US" sz="2400" b="1" dirty="0">
                <a:solidFill>
                  <a:srgbClr val="3333CC"/>
                </a:solidFill>
                <a:latin typeface="Arial" panose="020B0604020202020204" pitchFamily="34" charset="0"/>
                <a:cs typeface="Arial" panose="020B0604020202020204" pitchFamily="34" charset="0"/>
              </a:rPr>
              <a:t> </a:t>
            </a:r>
            <a:r>
              <a:rPr lang="en-US" altLang="en-US" sz="2400" b="1" dirty="0" err="1">
                <a:solidFill>
                  <a:srgbClr val="3333CC"/>
                </a:solidFill>
                <a:latin typeface="Arial" panose="020B0604020202020204" pitchFamily="34" charset="0"/>
                <a:cs typeface="Arial" panose="020B0604020202020204" pitchFamily="34" charset="0"/>
              </a:rPr>
              <a:t>pháp</a:t>
            </a:r>
            <a:r>
              <a:rPr lang="en-US" altLang="en-US" sz="2400" b="1" dirty="0">
                <a:solidFill>
                  <a:srgbClr val="3333CC"/>
                </a:solidFill>
                <a:latin typeface="Arial" panose="020B0604020202020204" pitchFamily="34" charset="0"/>
                <a:cs typeface="Arial" panose="020B0604020202020204" pitchFamily="34" charset="0"/>
              </a:rPr>
              <a:t> </a:t>
            </a:r>
            <a:r>
              <a:rPr lang="en-US" altLang="en-US" sz="2400" b="1" dirty="0" err="1">
                <a:solidFill>
                  <a:srgbClr val="3333CC"/>
                </a:solidFill>
                <a:latin typeface="Arial" panose="020B0604020202020204" pitchFamily="34" charset="0"/>
                <a:cs typeface="Arial" panose="020B0604020202020204" pitchFamily="34" charset="0"/>
              </a:rPr>
              <a:t>luận</a:t>
            </a:r>
            <a:endParaRPr lang="en-US" altLang="en-US" sz="2400" b="1" dirty="0">
              <a:solidFill>
                <a:srgbClr val="3333CC"/>
              </a:solidFill>
              <a:latin typeface="Arial" panose="020B0604020202020204" pitchFamily="34" charset="0"/>
              <a:cs typeface="Arial" panose="020B0604020202020204" pitchFamily="34" charset="0"/>
            </a:endParaRPr>
          </a:p>
        </p:txBody>
      </p:sp>
      <p:pic>
        <p:nvPicPr>
          <p:cNvPr id="2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89"/>
            <a:ext cx="12173606" cy="1095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64252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1000" fill="hold"/>
                                        <p:tgtEl>
                                          <p:spTgt spid="24"/>
                                        </p:tgtEl>
                                        <p:attrNameLst>
                                          <p:attrName>ppt_w</p:attrName>
                                        </p:attrNameLst>
                                      </p:cBhvr>
                                      <p:tavLst>
                                        <p:tav tm="0">
                                          <p:val>
                                            <p:fltVal val="0"/>
                                          </p:val>
                                        </p:tav>
                                        <p:tav tm="100000">
                                          <p:val>
                                            <p:strVal val="#ppt_w"/>
                                          </p:val>
                                        </p:tav>
                                      </p:tavLst>
                                    </p:anim>
                                    <p:anim calcmode="lin" valueType="num">
                                      <p:cBhvr>
                                        <p:cTn id="8" dur="1000" fill="hold"/>
                                        <p:tgtEl>
                                          <p:spTgt spid="24"/>
                                        </p:tgtEl>
                                        <p:attrNameLst>
                                          <p:attrName>ppt_h</p:attrName>
                                        </p:attrNameLst>
                                      </p:cBhvr>
                                      <p:tavLst>
                                        <p:tav tm="0">
                                          <p:val>
                                            <p:fltVal val="0"/>
                                          </p:val>
                                        </p:tav>
                                        <p:tav tm="100000">
                                          <p:val>
                                            <p:strVal val="#ppt_h"/>
                                          </p:val>
                                        </p:tav>
                                      </p:tavLst>
                                    </p:anim>
                                    <p:anim calcmode="lin" valueType="num">
                                      <p:cBhvr>
                                        <p:cTn id="9" dur="1000" fill="hold"/>
                                        <p:tgtEl>
                                          <p:spTgt spid="24"/>
                                        </p:tgtEl>
                                        <p:attrNameLst>
                                          <p:attrName>style.rotation</p:attrName>
                                        </p:attrNameLst>
                                      </p:cBhvr>
                                      <p:tavLst>
                                        <p:tav tm="0">
                                          <p:val>
                                            <p:fltVal val="90"/>
                                          </p:val>
                                        </p:tav>
                                        <p:tav tm="100000">
                                          <p:val>
                                            <p:fltVal val="0"/>
                                          </p:val>
                                        </p:tav>
                                      </p:tavLst>
                                    </p:anim>
                                    <p:animEffect transition="in" filter="fade">
                                      <p:cBhvr>
                                        <p:cTn id="10" dur="1000"/>
                                        <p:tgtEl>
                                          <p:spTgt spid="24"/>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1000"/>
                                        <p:tgtEl>
                                          <p:spTgt spid="18"/>
                                        </p:tgtEl>
                                      </p:cBhvr>
                                    </p:animEffect>
                                    <p:anim calcmode="lin" valueType="num">
                                      <p:cBhvr>
                                        <p:cTn id="16" dur="1000" fill="hold"/>
                                        <p:tgtEl>
                                          <p:spTgt spid="18"/>
                                        </p:tgtEl>
                                        <p:attrNameLst>
                                          <p:attrName>ppt_x</p:attrName>
                                        </p:attrNameLst>
                                      </p:cBhvr>
                                      <p:tavLst>
                                        <p:tav tm="0">
                                          <p:val>
                                            <p:strVal val="#ppt_x"/>
                                          </p:val>
                                        </p:tav>
                                        <p:tav tm="100000">
                                          <p:val>
                                            <p:strVal val="#ppt_x"/>
                                          </p:val>
                                        </p:tav>
                                      </p:tavLst>
                                    </p:anim>
                                    <p:anim calcmode="lin" valueType="num">
                                      <p:cBhvr>
                                        <p:cTn id="17" dur="1000" fill="hold"/>
                                        <p:tgtEl>
                                          <p:spTgt spid="18"/>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23"/>
                                        </p:tgtEl>
                                        <p:attrNameLst>
                                          <p:attrName>style.visibility</p:attrName>
                                        </p:attrNameLst>
                                      </p:cBhvr>
                                      <p:to>
                                        <p:strVal val="visible"/>
                                      </p:to>
                                    </p:set>
                                    <p:animEffect transition="in" filter="fade">
                                      <p:cBhvr>
                                        <p:cTn id="20" dur="1000"/>
                                        <p:tgtEl>
                                          <p:spTgt spid="23"/>
                                        </p:tgtEl>
                                      </p:cBhvr>
                                    </p:animEffect>
                                    <p:anim calcmode="lin" valueType="num">
                                      <p:cBhvr>
                                        <p:cTn id="21" dur="1000" fill="hold"/>
                                        <p:tgtEl>
                                          <p:spTgt spid="23"/>
                                        </p:tgtEl>
                                        <p:attrNameLst>
                                          <p:attrName>ppt_x</p:attrName>
                                        </p:attrNameLst>
                                      </p:cBhvr>
                                      <p:tavLst>
                                        <p:tav tm="0">
                                          <p:val>
                                            <p:strVal val="#ppt_x"/>
                                          </p:val>
                                        </p:tav>
                                        <p:tav tm="100000">
                                          <p:val>
                                            <p:strVal val="#ppt_x"/>
                                          </p:val>
                                        </p:tav>
                                      </p:tavLst>
                                    </p:anim>
                                    <p:anim calcmode="lin" valueType="num">
                                      <p:cBhvr>
                                        <p:cTn id="22"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500" fill="hold"/>
                                        <p:tgtEl>
                                          <p:spTgt spid="3"/>
                                        </p:tgtEl>
                                        <p:attrNameLst>
                                          <p:attrName>ppt_x</p:attrName>
                                        </p:attrNameLst>
                                      </p:cBhvr>
                                      <p:tavLst>
                                        <p:tav tm="0">
                                          <p:val>
                                            <p:strVal val="#ppt_x"/>
                                          </p:val>
                                        </p:tav>
                                        <p:tav tm="100000">
                                          <p:val>
                                            <p:strVal val="#ppt_x"/>
                                          </p:val>
                                        </p:tav>
                                      </p:tavLst>
                                    </p:anim>
                                    <p:anim calcmode="lin" valueType="num">
                                      <p:cBhvr additive="base">
                                        <p:cTn id="2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1000"/>
                                        <p:tgtEl>
                                          <p:spTgt spid="6"/>
                                        </p:tgtEl>
                                      </p:cBhvr>
                                    </p:animEffect>
                                    <p:anim calcmode="lin" valueType="num">
                                      <p:cBhvr>
                                        <p:cTn id="34" dur="1000" fill="hold"/>
                                        <p:tgtEl>
                                          <p:spTgt spid="6"/>
                                        </p:tgtEl>
                                        <p:attrNameLst>
                                          <p:attrName>ppt_x</p:attrName>
                                        </p:attrNameLst>
                                      </p:cBhvr>
                                      <p:tavLst>
                                        <p:tav tm="0">
                                          <p:val>
                                            <p:strVal val="#ppt_x"/>
                                          </p:val>
                                        </p:tav>
                                        <p:tav tm="100000">
                                          <p:val>
                                            <p:strVal val="#ppt_x"/>
                                          </p:val>
                                        </p:tav>
                                      </p:tavLst>
                                    </p:anim>
                                    <p:anim calcmode="lin" valueType="num">
                                      <p:cBhvr>
                                        <p:cTn id="35" dur="1000" fill="hold"/>
                                        <p:tgtEl>
                                          <p:spTgt spid="6"/>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fade">
                                      <p:cBhvr>
                                        <p:cTn id="38" dur="1000"/>
                                        <p:tgtEl>
                                          <p:spTgt spid="9"/>
                                        </p:tgtEl>
                                      </p:cBhvr>
                                    </p:animEffect>
                                    <p:anim calcmode="lin" valueType="num">
                                      <p:cBhvr>
                                        <p:cTn id="39" dur="1000" fill="hold"/>
                                        <p:tgtEl>
                                          <p:spTgt spid="9"/>
                                        </p:tgtEl>
                                        <p:attrNameLst>
                                          <p:attrName>ppt_x</p:attrName>
                                        </p:attrNameLst>
                                      </p:cBhvr>
                                      <p:tavLst>
                                        <p:tav tm="0">
                                          <p:val>
                                            <p:strVal val="#ppt_x"/>
                                          </p:val>
                                        </p:tav>
                                        <p:tav tm="100000">
                                          <p:val>
                                            <p:strVal val="#ppt_x"/>
                                          </p:val>
                                        </p:tav>
                                      </p:tavLst>
                                    </p:anim>
                                    <p:anim calcmode="lin" valueType="num">
                                      <p:cBhvr>
                                        <p:cTn id="4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1" fill="hold" grpId="0" nodeType="clickEffect">
                                  <p:stCondLst>
                                    <p:cond delay="0"/>
                                  </p:stCondLst>
                                  <p:childTnLst>
                                    <p:set>
                                      <p:cBhvr>
                                        <p:cTn id="44" dur="1" fill="hold">
                                          <p:stCondLst>
                                            <p:cond delay="0"/>
                                          </p:stCondLst>
                                        </p:cTn>
                                        <p:tgtEl>
                                          <p:spTgt spid="4"/>
                                        </p:tgtEl>
                                        <p:attrNameLst>
                                          <p:attrName>style.visibility</p:attrName>
                                        </p:attrNameLst>
                                      </p:cBhvr>
                                      <p:to>
                                        <p:strVal val="visible"/>
                                      </p:to>
                                    </p:set>
                                    <p:anim calcmode="lin" valueType="num">
                                      <p:cBhvr additive="base">
                                        <p:cTn id="45" dur="500" fill="hold"/>
                                        <p:tgtEl>
                                          <p:spTgt spid="4"/>
                                        </p:tgtEl>
                                        <p:attrNameLst>
                                          <p:attrName>ppt_x</p:attrName>
                                        </p:attrNameLst>
                                      </p:cBhvr>
                                      <p:tavLst>
                                        <p:tav tm="0">
                                          <p:val>
                                            <p:strVal val="#ppt_x"/>
                                          </p:val>
                                        </p:tav>
                                        <p:tav tm="100000">
                                          <p:val>
                                            <p:strVal val="#ppt_x"/>
                                          </p:val>
                                        </p:tav>
                                      </p:tavLst>
                                    </p:anim>
                                    <p:anim calcmode="lin" valueType="num">
                                      <p:cBhvr additive="base">
                                        <p:cTn id="46"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nodeType="click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fade">
                                      <p:cBhvr>
                                        <p:cTn id="51" dur="1000"/>
                                        <p:tgtEl>
                                          <p:spTgt spid="10"/>
                                        </p:tgtEl>
                                      </p:cBhvr>
                                    </p:animEffect>
                                    <p:anim calcmode="lin" valueType="num">
                                      <p:cBhvr>
                                        <p:cTn id="52" dur="1000" fill="hold"/>
                                        <p:tgtEl>
                                          <p:spTgt spid="10"/>
                                        </p:tgtEl>
                                        <p:attrNameLst>
                                          <p:attrName>ppt_x</p:attrName>
                                        </p:attrNameLst>
                                      </p:cBhvr>
                                      <p:tavLst>
                                        <p:tav tm="0">
                                          <p:val>
                                            <p:strVal val="#ppt_x"/>
                                          </p:val>
                                        </p:tav>
                                        <p:tav tm="100000">
                                          <p:val>
                                            <p:strVal val="#ppt_x"/>
                                          </p:val>
                                        </p:tav>
                                      </p:tavLst>
                                    </p:anim>
                                    <p:anim calcmode="lin" valueType="num">
                                      <p:cBhvr>
                                        <p:cTn id="53" dur="1000" fill="hold"/>
                                        <p:tgtEl>
                                          <p:spTgt spid="10"/>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1000"/>
                                        <p:tgtEl>
                                          <p:spTgt spid="16"/>
                                        </p:tgtEl>
                                      </p:cBhvr>
                                    </p:animEffect>
                                    <p:anim calcmode="lin" valueType="num">
                                      <p:cBhvr>
                                        <p:cTn id="57" dur="1000" fill="hold"/>
                                        <p:tgtEl>
                                          <p:spTgt spid="16"/>
                                        </p:tgtEl>
                                        <p:attrNameLst>
                                          <p:attrName>ppt_x</p:attrName>
                                        </p:attrNameLst>
                                      </p:cBhvr>
                                      <p:tavLst>
                                        <p:tav tm="0">
                                          <p:val>
                                            <p:strVal val="#ppt_x"/>
                                          </p:val>
                                        </p:tav>
                                        <p:tav tm="100000">
                                          <p:val>
                                            <p:strVal val="#ppt_x"/>
                                          </p:val>
                                        </p:tav>
                                      </p:tavLst>
                                    </p:anim>
                                    <p:anim calcmode="lin" valueType="num">
                                      <p:cBhvr>
                                        <p:cTn id="58"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1" fill="hold" grpId="0" nodeType="click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additive="base">
                                        <p:cTn id="63" dur="500" fill="hold"/>
                                        <p:tgtEl>
                                          <p:spTgt spid="5"/>
                                        </p:tgtEl>
                                        <p:attrNameLst>
                                          <p:attrName>ppt_x</p:attrName>
                                        </p:attrNameLst>
                                      </p:cBhvr>
                                      <p:tavLst>
                                        <p:tav tm="0">
                                          <p:val>
                                            <p:strVal val="#ppt_x"/>
                                          </p:val>
                                        </p:tav>
                                        <p:tav tm="100000">
                                          <p:val>
                                            <p:strVal val="#ppt_x"/>
                                          </p:val>
                                        </p:tav>
                                      </p:tavLst>
                                    </p:anim>
                                    <p:anim calcmode="lin" valueType="num">
                                      <p:cBhvr additive="base">
                                        <p:cTn id="6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nodeType="clickEffect">
                                  <p:stCondLst>
                                    <p:cond delay="0"/>
                                  </p:stCondLst>
                                  <p:childTnLst>
                                    <p:set>
                                      <p:cBhvr>
                                        <p:cTn id="68" dur="1" fill="hold">
                                          <p:stCondLst>
                                            <p:cond delay="0"/>
                                          </p:stCondLst>
                                        </p:cTn>
                                        <p:tgtEl>
                                          <p:spTgt spid="13"/>
                                        </p:tgtEl>
                                        <p:attrNameLst>
                                          <p:attrName>style.visibility</p:attrName>
                                        </p:attrNameLst>
                                      </p:cBhvr>
                                      <p:to>
                                        <p:strVal val="visible"/>
                                      </p:to>
                                    </p:set>
                                    <p:animEffect transition="in" filter="fade">
                                      <p:cBhvr>
                                        <p:cTn id="69" dur="1000"/>
                                        <p:tgtEl>
                                          <p:spTgt spid="13"/>
                                        </p:tgtEl>
                                      </p:cBhvr>
                                    </p:animEffect>
                                    <p:anim calcmode="lin" valueType="num">
                                      <p:cBhvr>
                                        <p:cTn id="70" dur="1000" fill="hold"/>
                                        <p:tgtEl>
                                          <p:spTgt spid="13"/>
                                        </p:tgtEl>
                                        <p:attrNameLst>
                                          <p:attrName>ppt_x</p:attrName>
                                        </p:attrNameLst>
                                      </p:cBhvr>
                                      <p:tavLst>
                                        <p:tav tm="0">
                                          <p:val>
                                            <p:strVal val="#ppt_x"/>
                                          </p:val>
                                        </p:tav>
                                        <p:tav tm="100000">
                                          <p:val>
                                            <p:strVal val="#ppt_x"/>
                                          </p:val>
                                        </p:tav>
                                      </p:tavLst>
                                    </p:anim>
                                    <p:anim calcmode="lin" valueType="num">
                                      <p:cBhvr>
                                        <p:cTn id="71" dur="1000" fill="hold"/>
                                        <p:tgtEl>
                                          <p:spTgt spid="13"/>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17"/>
                                        </p:tgtEl>
                                        <p:attrNameLst>
                                          <p:attrName>style.visibility</p:attrName>
                                        </p:attrNameLst>
                                      </p:cBhvr>
                                      <p:to>
                                        <p:strVal val="visible"/>
                                      </p:to>
                                    </p:set>
                                    <p:animEffect transition="in" filter="fade">
                                      <p:cBhvr>
                                        <p:cTn id="74" dur="1000"/>
                                        <p:tgtEl>
                                          <p:spTgt spid="17"/>
                                        </p:tgtEl>
                                      </p:cBhvr>
                                    </p:animEffect>
                                    <p:anim calcmode="lin" valueType="num">
                                      <p:cBhvr>
                                        <p:cTn id="75" dur="1000" fill="hold"/>
                                        <p:tgtEl>
                                          <p:spTgt spid="17"/>
                                        </p:tgtEl>
                                        <p:attrNameLst>
                                          <p:attrName>ppt_x</p:attrName>
                                        </p:attrNameLst>
                                      </p:cBhvr>
                                      <p:tavLst>
                                        <p:tav tm="0">
                                          <p:val>
                                            <p:strVal val="#ppt_x"/>
                                          </p:val>
                                        </p:tav>
                                        <p:tav tm="100000">
                                          <p:val>
                                            <p:strVal val="#ppt_x"/>
                                          </p:val>
                                        </p:tav>
                                      </p:tavLst>
                                    </p:anim>
                                    <p:anim calcmode="lin" valueType="num">
                                      <p:cBhvr>
                                        <p:cTn id="76"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9" grpId="0"/>
      <p:bldP spid="16" grpId="0"/>
      <p:bldP spid="17" grpId="0"/>
      <p:bldP spid="23" grpId="0"/>
      <p:bldP spid="24"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8525814" cy="6858000"/>
          </a:xfrm>
          <a:prstGeom prst="rect">
            <a:avLst/>
          </a:prstGeom>
        </p:spPr>
      </p:pic>
      <p:sp>
        <p:nvSpPr>
          <p:cNvPr id="3" name="Rectangle 2"/>
          <p:cNvSpPr/>
          <p:nvPr/>
        </p:nvSpPr>
        <p:spPr>
          <a:xfrm>
            <a:off x="1426323" y="1504678"/>
            <a:ext cx="1586673" cy="461665"/>
          </a:xfrm>
          <a:prstGeom prst="rect">
            <a:avLst/>
          </a:prstGeom>
          <a:noFill/>
        </p:spPr>
        <p:txBody>
          <a:bodyPr wrap="square" lIns="91440" tIns="45720" rIns="91440" bIns="45720">
            <a:spAutoFit/>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a:r>
              <a:rPr lang="en-US" sz="2400" b="1" cap="all" dirty="0" err="1">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Arial" panose="020B0604020202020204" pitchFamily="34" charset="0"/>
                <a:cs typeface="Arial" panose="020B0604020202020204" pitchFamily="34" charset="0"/>
              </a:rPr>
              <a:t>Ví</a:t>
            </a:r>
            <a:r>
              <a:rPr lang="en-US"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Arial" panose="020B0604020202020204" pitchFamily="34" charset="0"/>
                <a:cs typeface="Arial" panose="020B0604020202020204" pitchFamily="34" charset="0"/>
              </a:rPr>
              <a:t> </a:t>
            </a:r>
            <a:r>
              <a:rPr lang="en-US" sz="2400" b="1" cap="all" dirty="0" err="1">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Arial" panose="020B0604020202020204" pitchFamily="34" charset="0"/>
                <a:cs typeface="Arial" panose="020B0604020202020204" pitchFamily="34" charset="0"/>
              </a:rPr>
              <a:t>dụ</a:t>
            </a:r>
            <a:r>
              <a:rPr lang="en-US"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Arial" panose="020B0604020202020204" pitchFamily="34" charset="0"/>
                <a:cs typeface="Arial" panose="020B0604020202020204" pitchFamily="34" charset="0"/>
              </a:rPr>
              <a:t>:</a:t>
            </a:r>
          </a:p>
        </p:txBody>
      </p:sp>
      <p:sp>
        <p:nvSpPr>
          <p:cNvPr id="4" name="Pentagon 3"/>
          <p:cNvSpPr/>
          <p:nvPr/>
        </p:nvSpPr>
        <p:spPr>
          <a:xfrm>
            <a:off x="4990972" y="1282710"/>
            <a:ext cx="3927648" cy="905601"/>
          </a:xfrm>
          <a:prstGeom prst="homePlate">
            <a:avLst/>
          </a:prstGeom>
        </p:spPr>
        <p:style>
          <a:lnRef idx="2">
            <a:schemeClr val="accent1"/>
          </a:lnRef>
          <a:fillRef idx="1">
            <a:schemeClr val="lt1"/>
          </a:fillRef>
          <a:effectRef idx="0">
            <a:schemeClr val="accent1"/>
          </a:effectRef>
          <a:fontRef idx="minor">
            <a:schemeClr val="dk1"/>
          </a:fontRef>
        </p:style>
        <p:txBody>
          <a:bodyPr rtlCol="0" anchor="ctr"/>
          <a:lstStyle/>
          <a:p>
            <a:pPr algn="ctr"/>
            <a:r>
              <a:rPr lang="en-US" sz="2400" dirty="0" err="1">
                <a:solidFill>
                  <a:schemeClr val="accent1">
                    <a:lumMod val="75000"/>
                  </a:schemeClr>
                </a:solidFill>
                <a:latin typeface="Arial" panose="020B0604020202020204" pitchFamily="34" charset="0"/>
                <a:cs typeface="Arial" panose="020B0604020202020204" pitchFamily="34" charset="0"/>
              </a:rPr>
              <a:t>Đánh</a:t>
            </a:r>
            <a:r>
              <a:rPr lang="en-US" sz="2400" dirty="0">
                <a:solidFill>
                  <a:schemeClr val="accent1">
                    <a:lumMod val="75000"/>
                  </a:schemeClr>
                </a:solidFill>
                <a:latin typeface="Arial" panose="020B0604020202020204" pitchFamily="34" charset="0"/>
                <a:cs typeface="Arial" panose="020B0604020202020204" pitchFamily="34" charset="0"/>
              </a:rPr>
              <a:t> </a:t>
            </a:r>
            <a:r>
              <a:rPr lang="en-US" sz="2400" dirty="0" err="1">
                <a:solidFill>
                  <a:schemeClr val="accent1">
                    <a:lumMod val="75000"/>
                  </a:schemeClr>
                </a:solidFill>
                <a:latin typeface="Arial" panose="020B0604020202020204" pitchFamily="34" charset="0"/>
                <a:cs typeface="Arial" panose="020B0604020202020204" pitchFamily="34" charset="0"/>
              </a:rPr>
              <a:t>giá</a:t>
            </a:r>
            <a:r>
              <a:rPr lang="en-US" sz="2400" dirty="0">
                <a:solidFill>
                  <a:schemeClr val="accent1">
                    <a:lumMod val="75000"/>
                  </a:schemeClr>
                </a:solidFill>
                <a:latin typeface="Arial" panose="020B0604020202020204" pitchFamily="34" charset="0"/>
                <a:cs typeface="Arial" panose="020B0604020202020204" pitchFamily="34" charset="0"/>
              </a:rPr>
              <a:t> </a:t>
            </a:r>
            <a:r>
              <a:rPr lang="en-US" sz="2400" dirty="0" err="1">
                <a:solidFill>
                  <a:schemeClr val="accent1">
                    <a:lumMod val="75000"/>
                  </a:schemeClr>
                </a:solidFill>
                <a:latin typeface="Arial" panose="020B0604020202020204" pitchFamily="34" charset="0"/>
                <a:cs typeface="Arial" panose="020B0604020202020204" pitchFamily="34" charset="0"/>
              </a:rPr>
              <a:t>một</a:t>
            </a:r>
            <a:r>
              <a:rPr lang="en-US" sz="2400" dirty="0">
                <a:solidFill>
                  <a:schemeClr val="accent1">
                    <a:lumMod val="75000"/>
                  </a:schemeClr>
                </a:solidFill>
                <a:latin typeface="Arial" panose="020B0604020202020204" pitchFamily="34" charset="0"/>
                <a:cs typeface="Arial" panose="020B0604020202020204" pitchFamily="34" charset="0"/>
              </a:rPr>
              <a:t> </a:t>
            </a:r>
            <a:r>
              <a:rPr lang="en-US" sz="2400" dirty="0" err="1">
                <a:solidFill>
                  <a:schemeClr val="accent1">
                    <a:lumMod val="75000"/>
                  </a:schemeClr>
                </a:solidFill>
                <a:latin typeface="Arial" panose="020B0604020202020204" pitchFamily="34" charset="0"/>
                <a:cs typeface="Arial" panose="020B0604020202020204" pitchFamily="34" charset="0"/>
              </a:rPr>
              <a:t>sinh</a:t>
            </a:r>
            <a:r>
              <a:rPr lang="en-US" sz="2400" dirty="0">
                <a:solidFill>
                  <a:schemeClr val="accent1">
                    <a:lumMod val="75000"/>
                  </a:schemeClr>
                </a:solidFill>
                <a:latin typeface="Arial" panose="020B0604020202020204" pitchFamily="34" charset="0"/>
                <a:cs typeface="Arial" panose="020B0604020202020204" pitchFamily="34" charset="0"/>
              </a:rPr>
              <a:t> </a:t>
            </a:r>
            <a:r>
              <a:rPr lang="en-US" sz="2400" dirty="0" err="1">
                <a:solidFill>
                  <a:schemeClr val="accent1">
                    <a:lumMod val="75000"/>
                  </a:schemeClr>
                </a:solidFill>
                <a:latin typeface="Arial" panose="020B0604020202020204" pitchFamily="34" charset="0"/>
                <a:cs typeface="Arial" panose="020B0604020202020204" pitchFamily="34" charset="0"/>
              </a:rPr>
              <a:t>viên</a:t>
            </a:r>
            <a:endParaRPr lang="en-US" sz="2400" dirty="0">
              <a:solidFill>
                <a:schemeClr val="accent1">
                  <a:lumMod val="75000"/>
                </a:schemeClr>
              </a:solidFill>
              <a:latin typeface="Arial" panose="020B0604020202020204" pitchFamily="34" charset="0"/>
              <a:cs typeface="Arial" panose="020B0604020202020204" pitchFamily="34" charset="0"/>
            </a:endParaRPr>
          </a:p>
        </p:txBody>
      </p:sp>
      <p:pic>
        <p:nvPicPr>
          <p:cNvPr id="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87752" y="2286000"/>
            <a:ext cx="3420390" cy="3238500"/>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Explosion 1 5"/>
          <p:cNvSpPr/>
          <p:nvPr/>
        </p:nvSpPr>
        <p:spPr>
          <a:xfrm rot="19892201">
            <a:off x="1836402" y="1966859"/>
            <a:ext cx="2848662" cy="2443362"/>
          </a:xfrm>
          <a:prstGeom prst="irregularSeal1">
            <a:avLst/>
          </a:prstGeom>
        </p:spPr>
        <p:style>
          <a:lnRef idx="2">
            <a:schemeClr val="accent2"/>
          </a:lnRef>
          <a:fillRef idx="1">
            <a:schemeClr val="lt1"/>
          </a:fillRef>
          <a:effectRef idx="0">
            <a:schemeClr val="accent2"/>
          </a:effectRef>
          <a:fontRef idx="minor">
            <a:schemeClr val="dk1"/>
          </a:fontRef>
        </p:style>
        <p:txBody>
          <a:bodyPr rtlCol="0" anchor="ctr"/>
          <a:lstStyle/>
          <a:p>
            <a:pPr algn="ctr"/>
            <a:r>
              <a:rPr lang="en-US" sz="2400" dirty="0" err="1">
                <a:solidFill>
                  <a:schemeClr val="accent2">
                    <a:lumMod val="75000"/>
                  </a:schemeClr>
                </a:solidFill>
                <a:latin typeface="Arial" panose="020B0604020202020204" pitchFamily="34" charset="0"/>
                <a:cs typeface="Arial" panose="020B0604020202020204" pitchFamily="34" charset="0"/>
              </a:rPr>
              <a:t>Thực</a:t>
            </a:r>
            <a:r>
              <a:rPr lang="en-US" sz="2400" dirty="0">
                <a:solidFill>
                  <a:schemeClr val="accent2">
                    <a:lumMod val="75000"/>
                  </a:schemeClr>
                </a:solidFill>
                <a:latin typeface="Arial" panose="020B0604020202020204" pitchFamily="34" charset="0"/>
                <a:cs typeface="Arial" panose="020B0604020202020204" pitchFamily="34" charset="0"/>
              </a:rPr>
              <a:t> </a:t>
            </a:r>
            <a:r>
              <a:rPr lang="en-US" sz="2400" dirty="0" err="1">
                <a:solidFill>
                  <a:schemeClr val="accent2">
                    <a:lumMod val="75000"/>
                  </a:schemeClr>
                </a:solidFill>
                <a:latin typeface="Arial" panose="020B0604020202020204" pitchFamily="34" charset="0"/>
                <a:cs typeface="Arial" panose="020B0604020202020204" pitchFamily="34" charset="0"/>
              </a:rPr>
              <a:t>hiện</a:t>
            </a:r>
            <a:r>
              <a:rPr lang="en-US" sz="2400" dirty="0">
                <a:solidFill>
                  <a:schemeClr val="accent2">
                    <a:lumMod val="75000"/>
                  </a:schemeClr>
                </a:solidFill>
                <a:latin typeface="Arial" panose="020B0604020202020204" pitchFamily="34" charset="0"/>
                <a:cs typeface="Arial" panose="020B0604020202020204" pitchFamily="34" charset="0"/>
              </a:rPr>
              <a:t> </a:t>
            </a:r>
            <a:r>
              <a:rPr lang="en-US" sz="2400" dirty="0" err="1">
                <a:solidFill>
                  <a:schemeClr val="accent2">
                    <a:lumMod val="75000"/>
                  </a:schemeClr>
                </a:solidFill>
                <a:latin typeface="Arial" panose="020B0604020202020204" pitchFamily="34" charset="0"/>
                <a:cs typeface="Arial" panose="020B0604020202020204" pitchFamily="34" charset="0"/>
              </a:rPr>
              <a:t>quy</a:t>
            </a:r>
            <a:r>
              <a:rPr lang="en-US" sz="2400" dirty="0">
                <a:solidFill>
                  <a:schemeClr val="accent2">
                    <a:lumMod val="75000"/>
                  </a:schemeClr>
                </a:solidFill>
                <a:latin typeface="Arial" panose="020B0604020202020204" pitchFamily="34" charset="0"/>
                <a:cs typeface="Arial" panose="020B0604020202020204" pitchFamily="34" charset="0"/>
              </a:rPr>
              <a:t> </a:t>
            </a:r>
            <a:r>
              <a:rPr lang="en-US" sz="2400" dirty="0" err="1">
                <a:solidFill>
                  <a:schemeClr val="accent2">
                    <a:lumMod val="75000"/>
                  </a:schemeClr>
                </a:solidFill>
                <a:latin typeface="Arial" panose="020B0604020202020204" pitchFamily="34" charset="0"/>
                <a:cs typeface="Arial" panose="020B0604020202020204" pitchFamily="34" charset="0"/>
              </a:rPr>
              <a:t>chế</a:t>
            </a:r>
            <a:endParaRPr lang="en-US" sz="2400" dirty="0">
              <a:solidFill>
                <a:schemeClr val="accent2">
                  <a:lumMod val="75000"/>
                </a:schemeClr>
              </a:solidFill>
              <a:latin typeface="Arial" panose="020B0604020202020204" pitchFamily="34" charset="0"/>
              <a:cs typeface="Arial" panose="020B0604020202020204" pitchFamily="34" charset="0"/>
            </a:endParaRPr>
          </a:p>
        </p:txBody>
      </p:sp>
      <p:sp>
        <p:nvSpPr>
          <p:cNvPr id="7" name="Cloud Callout 6"/>
          <p:cNvSpPr/>
          <p:nvPr/>
        </p:nvSpPr>
        <p:spPr>
          <a:xfrm rot="20489699" flipH="1">
            <a:off x="8667847" y="2047666"/>
            <a:ext cx="2362420" cy="2427149"/>
          </a:xfrm>
          <a:prstGeom prst="cloudCallout">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sz="2400" dirty="0" err="1">
                <a:latin typeface="Arial" panose="020B0604020202020204" pitchFamily="34" charset="0"/>
                <a:cs typeface="Arial" panose="020B0604020202020204" pitchFamily="34" charset="0"/>
              </a:rPr>
              <a:t>Tham</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gia</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các</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hoạt</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động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của</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trường</a:t>
            </a:r>
            <a:endParaRPr lang="en-US" sz="2400" dirty="0">
              <a:latin typeface="Arial" panose="020B0604020202020204" pitchFamily="34" charset="0"/>
              <a:cs typeface="Arial" panose="020B0604020202020204" pitchFamily="34" charset="0"/>
            </a:endParaRPr>
          </a:p>
        </p:txBody>
      </p:sp>
      <p:sp>
        <p:nvSpPr>
          <p:cNvPr id="8" name="Rounded Rectangle 7"/>
          <p:cNvSpPr/>
          <p:nvPr/>
        </p:nvSpPr>
        <p:spPr>
          <a:xfrm>
            <a:off x="3541301" y="5559917"/>
            <a:ext cx="1449671" cy="762000"/>
          </a:xfrm>
          <a:prstGeom prst="roundRect">
            <a:avLst/>
          </a:prstGeom>
        </p:spPr>
        <p:style>
          <a:lnRef idx="2">
            <a:schemeClr val="accent3"/>
          </a:lnRef>
          <a:fillRef idx="1">
            <a:schemeClr val="lt1"/>
          </a:fillRef>
          <a:effectRef idx="0">
            <a:schemeClr val="accent3"/>
          </a:effectRef>
          <a:fontRef idx="minor">
            <a:schemeClr val="dk1"/>
          </a:fontRef>
        </p:style>
        <p:txBody>
          <a:bodyPr rtlCol="0" anchor="ctr"/>
          <a:lstStyle/>
          <a:p>
            <a:pPr algn="ctr"/>
            <a:r>
              <a:rPr lang="en-US" sz="2400" dirty="0" err="1">
                <a:solidFill>
                  <a:srgbClr val="00B050"/>
                </a:solidFill>
                <a:latin typeface="Arial" panose="020B0604020202020204" pitchFamily="34" charset="0"/>
                <a:cs typeface="Arial" panose="020B0604020202020204" pitchFamily="34" charset="0"/>
              </a:rPr>
              <a:t>Đạo</a:t>
            </a:r>
            <a:r>
              <a:rPr lang="en-US" sz="2400" dirty="0">
                <a:solidFill>
                  <a:srgbClr val="00B050"/>
                </a:solidFill>
                <a:latin typeface="Arial" panose="020B0604020202020204" pitchFamily="34" charset="0"/>
                <a:cs typeface="Arial" panose="020B0604020202020204" pitchFamily="34" charset="0"/>
              </a:rPr>
              <a:t> </a:t>
            </a:r>
            <a:r>
              <a:rPr lang="en-US" sz="2400" dirty="0" err="1">
                <a:solidFill>
                  <a:srgbClr val="00B050"/>
                </a:solidFill>
                <a:latin typeface="Arial" panose="020B0604020202020204" pitchFamily="34" charset="0"/>
                <a:cs typeface="Arial" panose="020B0604020202020204" pitchFamily="34" charset="0"/>
              </a:rPr>
              <a:t>đức</a:t>
            </a:r>
            <a:endParaRPr lang="en-US" sz="2400" dirty="0">
              <a:solidFill>
                <a:srgbClr val="00B050"/>
              </a:solidFill>
              <a:latin typeface="Arial" panose="020B0604020202020204" pitchFamily="34" charset="0"/>
              <a:cs typeface="Arial" panose="020B0604020202020204" pitchFamily="34" charset="0"/>
            </a:endParaRPr>
          </a:p>
        </p:txBody>
      </p:sp>
      <p:sp>
        <p:nvSpPr>
          <p:cNvPr id="9" name="Oval 8"/>
          <p:cNvSpPr/>
          <p:nvPr/>
        </p:nvSpPr>
        <p:spPr>
          <a:xfrm>
            <a:off x="8569152" y="5255117"/>
            <a:ext cx="1752600" cy="1066800"/>
          </a:xfrm>
          <a:prstGeom prst="ellipse">
            <a:avLst/>
          </a:prstGeom>
        </p:spPr>
        <p:style>
          <a:lnRef idx="2">
            <a:schemeClr val="accent4"/>
          </a:lnRef>
          <a:fillRef idx="1">
            <a:schemeClr val="lt1"/>
          </a:fillRef>
          <a:effectRef idx="0">
            <a:schemeClr val="accent4"/>
          </a:effectRef>
          <a:fontRef idx="minor">
            <a:schemeClr val="dk1"/>
          </a:fontRef>
        </p:style>
        <p:txBody>
          <a:bodyPr rtlCol="0" anchor="ctr"/>
          <a:lstStyle/>
          <a:p>
            <a:pPr algn="ctr"/>
            <a:r>
              <a:rPr lang="en-US" sz="2400">
                <a:solidFill>
                  <a:schemeClr val="accent4">
                    <a:lumMod val="75000"/>
                  </a:schemeClr>
                </a:solidFill>
                <a:latin typeface="Arial" panose="020B0604020202020204" pitchFamily="34" charset="0"/>
                <a:cs typeface="Arial" panose="020B0604020202020204" pitchFamily="34" charset="0"/>
              </a:rPr>
              <a:t>Học tập</a:t>
            </a:r>
          </a:p>
        </p:txBody>
      </p:sp>
      <p:pic>
        <p:nvPicPr>
          <p:cNvPr id="1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89"/>
            <a:ext cx="12173606" cy="1095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82077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6" presetClass="entr" presetSubtype="21"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barn(inVertical)">
                                      <p:cBhvr>
                                        <p:cTn id="13" dur="500"/>
                                        <p:tgtEl>
                                          <p:spTgt spid="4"/>
                                        </p:tgtEl>
                                      </p:cBhvr>
                                    </p:animEffect>
                                  </p:childTnLst>
                                </p:cTn>
                              </p:par>
                            </p:childTnLst>
                          </p:cTn>
                        </p:par>
                      </p:childTnLst>
                    </p:cTn>
                  </p:par>
                  <p:par>
                    <p:cTn id="14" fill="hold">
                      <p:stCondLst>
                        <p:cond delay="indefinite"/>
                      </p:stCondLst>
                      <p:childTnLst>
                        <p:par>
                          <p:cTn id="15" fill="hold">
                            <p:stCondLst>
                              <p:cond delay="0"/>
                            </p:stCondLst>
                            <p:childTnLst>
                              <p:par>
                                <p:cTn id="16" presetID="21" presetClass="entr" presetSubtype="1" fill="hold"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wheel(1)">
                                      <p:cBhvr>
                                        <p:cTn id="18" dur="20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26" presetClass="entr" presetSubtype="0"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down)">
                                      <p:cBhvr>
                                        <p:cTn id="23" dur="580">
                                          <p:stCondLst>
                                            <p:cond delay="0"/>
                                          </p:stCondLst>
                                        </p:cTn>
                                        <p:tgtEl>
                                          <p:spTgt spid="6"/>
                                        </p:tgtEl>
                                      </p:cBhvr>
                                    </p:animEffect>
                                    <p:anim calcmode="lin" valueType="num">
                                      <p:cBhvr>
                                        <p:cTn id="24" dur="1822" tmFilter="0,0; 0.14,0.36; 0.43,0.73; 0.71,0.91; 1.0,1.0">
                                          <p:stCondLst>
                                            <p:cond delay="0"/>
                                          </p:stCondLst>
                                        </p:cTn>
                                        <p:tgtEl>
                                          <p:spTgt spid="6"/>
                                        </p:tgtEl>
                                        <p:attrNameLst>
                                          <p:attrName>ppt_x</p:attrName>
                                        </p:attrNameLst>
                                      </p:cBhvr>
                                      <p:tavLst>
                                        <p:tav tm="0">
                                          <p:val>
                                            <p:strVal val="#ppt_x-0.25"/>
                                          </p:val>
                                        </p:tav>
                                        <p:tav tm="100000">
                                          <p:val>
                                            <p:strVal val="#ppt_x"/>
                                          </p:val>
                                        </p:tav>
                                      </p:tavLst>
                                    </p:anim>
                                    <p:anim calcmode="lin" valueType="num">
                                      <p:cBhvr>
                                        <p:cTn id="25" dur="664" tmFilter="0.0,0.0; 0.25,0.07; 0.50,0.2; 0.75,0.467; 1.0,1.0">
                                          <p:stCondLst>
                                            <p:cond delay="0"/>
                                          </p:stCondLst>
                                        </p:cTn>
                                        <p:tgtEl>
                                          <p:spTgt spid="6"/>
                                        </p:tgtEl>
                                        <p:attrNameLst>
                                          <p:attrName>ppt_y</p:attrName>
                                        </p:attrNameLst>
                                      </p:cBhvr>
                                      <p:tavLst>
                                        <p:tav tm="0" fmla="#ppt_y-sin(pi*$)/3">
                                          <p:val>
                                            <p:fltVal val="0.5"/>
                                          </p:val>
                                        </p:tav>
                                        <p:tav tm="100000">
                                          <p:val>
                                            <p:fltVal val="1"/>
                                          </p:val>
                                        </p:tav>
                                      </p:tavLst>
                                    </p:anim>
                                    <p:anim calcmode="lin" valueType="num">
                                      <p:cBhvr>
                                        <p:cTn id="26" dur="664" tmFilter="0, 0; 0.125,0.2665; 0.25,0.4; 0.375,0.465; 0.5,0.5;  0.625,0.535; 0.75,0.6; 0.875,0.7335; 1,1">
                                          <p:stCondLst>
                                            <p:cond delay="664"/>
                                          </p:stCondLst>
                                        </p:cTn>
                                        <p:tgtEl>
                                          <p:spTgt spid="6"/>
                                        </p:tgtEl>
                                        <p:attrNameLst>
                                          <p:attrName>ppt_y</p:attrName>
                                        </p:attrNameLst>
                                      </p:cBhvr>
                                      <p:tavLst>
                                        <p:tav tm="0" fmla="#ppt_y-sin(pi*$)/9">
                                          <p:val>
                                            <p:fltVal val="0"/>
                                          </p:val>
                                        </p:tav>
                                        <p:tav tm="100000">
                                          <p:val>
                                            <p:fltVal val="1"/>
                                          </p:val>
                                        </p:tav>
                                      </p:tavLst>
                                    </p:anim>
                                    <p:anim calcmode="lin" valueType="num">
                                      <p:cBhvr>
                                        <p:cTn id="27" dur="332" tmFilter="0, 0; 0.125,0.2665; 0.25,0.4; 0.375,0.465; 0.5,0.5;  0.625,0.535; 0.75,0.6; 0.875,0.7335; 1,1">
                                          <p:stCondLst>
                                            <p:cond delay="1324"/>
                                          </p:stCondLst>
                                        </p:cTn>
                                        <p:tgtEl>
                                          <p:spTgt spid="6"/>
                                        </p:tgtEl>
                                        <p:attrNameLst>
                                          <p:attrName>ppt_y</p:attrName>
                                        </p:attrNameLst>
                                      </p:cBhvr>
                                      <p:tavLst>
                                        <p:tav tm="0" fmla="#ppt_y-sin(pi*$)/27">
                                          <p:val>
                                            <p:fltVal val="0"/>
                                          </p:val>
                                        </p:tav>
                                        <p:tav tm="100000">
                                          <p:val>
                                            <p:fltVal val="1"/>
                                          </p:val>
                                        </p:tav>
                                      </p:tavLst>
                                    </p:anim>
                                    <p:anim calcmode="lin" valueType="num">
                                      <p:cBhvr>
                                        <p:cTn id="28" dur="164" tmFilter="0, 0; 0.125,0.2665; 0.25,0.4; 0.375,0.465; 0.5,0.5;  0.625,0.535; 0.75,0.6; 0.875,0.7335; 1,1">
                                          <p:stCondLst>
                                            <p:cond delay="1656"/>
                                          </p:stCondLst>
                                        </p:cTn>
                                        <p:tgtEl>
                                          <p:spTgt spid="6"/>
                                        </p:tgtEl>
                                        <p:attrNameLst>
                                          <p:attrName>ppt_y</p:attrName>
                                        </p:attrNameLst>
                                      </p:cBhvr>
                                      <p:tavLst>
                                        <p:tav tm="0" fmla="#ppt_y-sin(pi*$)/81">
                                          <p:val>
                                            <p:fltVal val="0"/>
                                          </p:val>
                                        </p:tav>
                                        <p:tav tm="100000">
                                          <p:val>
                                            <p:fltVal val="1"/>
                                          </p:val>
                                        </p:tav>
                                      </p:tavLst>
                                    </p:anim>
                                    <p:animScale>
                                      <p:cBhvr>
                                        <p:cTn id="29" dur="26">
                                          <p:stCondLst>
                                            <p:cond delay="650"/>
                                          </p:stCondLst>
                                        </p:cTn>
                                        <p:tgtEl>
                                          <p:spTgt spid="6"/>
                                        </p:tgtEl>
                                      </p:cBhvr>
                                      <p:to x="100000" y="60000"/>
                                    </p:animScale>
                                    <p:animScale>
                                      <p:cBhvr>
                                        <p:cTn id="30" dur="166" decel="50000">
                                          <p:stCondLst>
                                            <p:cond delay="676"/>
                                          </p:stCondLst>
                                        </p:cTn>
                                        <p:tgtEl>
                                          <p:spTgt spid="6"/>
                                        </p:tgtEl>
                                      </p:cBhvr>
                                      <p:to x="100000" y="100000"/>
                                    </p:animScale>
                                    <p:animScale>
                                      <p:cBhvr>
                                        <p:cTn id="31" dur="26">
                                          <p:stCondLst>
                                            <p:cond delay="1312"/>
                                          </p:stCondLst>
                                        </p:cTn>
                                        <p:tgtEl>
                                          <p:spTgt spid="6"/>
                                        </p:tgtEl>
                                      </p:cBhvr>
                                      <p:to x="100000" y="80000"/>
                                    </p:animScale>
                                    <p:animScale>
                                      <p:cBhvr>
                                        <p:cTn id="32" dur="166" decel="50000">
                                          <p:stCondLst>
                                            <p:cond delay="1338"/>
                                          </p:stCondLst>
                                        </p:cTn>
                                        <p:tgtEl>
                                          <p:spTgt spid="6"/>
                                        </p:tgtEl>
                                      </p:cBhvr>
                                      <p:to x="100000" y="100000"/>
                                    </p:animScale>
                                    <p:animScale>
                                      <p:cBhvr>
                                        <p:cTn id="33" dur="26">
                                          <p:stCondLst>
                                            <p:cond delay="1642"/>
                                          </p:stCondLst>
                                        </p:cTn>
                                        <p:tgtEl>
                                          <p:spTgt spid="6"/>
                                        </p:tgtEl>
                                      </p:cBhvr>
                                      <p:to x="100000" y="90000"/>
                                    </p:animScale>
                                    <p:animScale>
                                      <p:cBhvr>
                                        <p:cTn id="34" dur="166" decel="50000">
                                          <p:stCondLst>
                                            <p:cond delay="1668"/>
                                          </p:stCondLst>
                                        </p:cTn>
                                        <p:tgtEl>
                                          <p:spTgt spid="6"/>
                                        </p:tgtEl>
                                      </p:cBhvr>
                                      <p:to x="100000" y="100000"/>
                                    </p:animScale>
                                    <p:animScale>
                                      <p:cBhvr>
                                        <p:cTn id="35" dur="26">
                                          <p:stCondLst>
                                            <p:cond delay="1808"/>
                                          </p:stCondLst>
                                        </p:cTn>
                                        <p:tgtEl>
                                          <p:spTgt spid="6"/>
                                        </p:tgtEl>
                                      </p:cBhvr>
                                      <p:to x="100000" y="95000"/>
                                    </p:animScale>
                                    <p:animScale>
                                      <p:cBhvr>
                                        <p:cTn id="36" dur="166" decel="50000">
                                          <p:stCondLst>
                                            <p:cond delay="1834"/>
                                          </p:stCondLst>
                                        </p:cTn>
                                        <p:tgtEl>
                                          <p:spTgt spid="6"/>
                                        </p:tgtEl>
                                      </p:cBhvr>
                                      <p:to x="100000" y="100000"/>
                                    </p:animScale>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grpId="0" nodeType="click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wipe(down)">
                                      <p:cBhvr>
                                        <p:cTn id="41" dur="500"/>
                                        <p:tgtEl>
                                          <p:spTgt spid="7"/>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8"/>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6" presetClass="entr" presetSubtype="16" fill="hold" grpId="0" nodeType="clickEffect">
                                  <p:stCondLst>
                                    <p:cond delay="0"/>
                                  </p:stCondLst>
                                  <p:childTnLst>
                                    <p:set>
                                      <p:cBhvr>
                                        <p:cTn id="49" dur="1" fill="hold">
                                          <p:stCondLst>
                                            <p:cond delay="0"/>
                                          </p:stCondLst>
                                        </p:cTn>
                                        <p:tgtEl>
                                          <p:spTgt spid="9"/>
                                        </p:tgtEl>
                                        <p:attrNameLst>
                                          <p:attrName>style.visibility</p:attrName>
                                        </p:attrNameLst>
                                      </p:cBhvr>
                                      <p:to>
                                        <p:strVal val="visible"/>
                                      </p:to>
                                    </p:set>
                                    <p:animEffect transition="in" filter="circle(in)">
                                      <p:cBhvr>
                                        <p:cTn id="50"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6" grpId="0" animBg="1"/>
      <p:bldP spid="7" grpId="0" animBg="1"/>
      <p:bldP spid="8" grpId="0" animBg="1"/>
      <p:bldP spid="9"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6858000"/>
          </a:xfrm>
          <a:prstGeom prst="rect">
            <a:avLst/>
          </a:prstGeom>
        </p:spPr>
      </p:pic>
      <p:sp>
        <p:nvSpPr>
          <p:cNvPr id="3" name="Title 1"/>
          <p:cNvSpPr txBox="1">
            <a:spLocks/>
          </p:cNvSpPr>
          <p:nvPr/>
        </p:nvSpPr>
        <p:spPr bwMode="black">
          <a:xfrm>
            <a:off x="3688722" y="1364418"/>
            <a:ext cx="5324475" cy="8210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80" tIns="34290" rIns="68580" bIns="34290" anchor="ct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342900" indent="-342900" algn="ctr" defTabSz="1333500" eaLnBrk="1" fontAlgn="auto" hangingPunct="1">
              <a:spcAft>
                <a:spcPct val="35000"/>
              </a:spcAft>
              <a:buFont typeface="Wingdings" panose="05000000000000000000" pitchFamily="2" charset="2"/>
              <a:buChar char="v"/>
              <a:defRPr/>
            </a:pPr>
            <a:r>
              <a:rPr lang="en-US" sz="2400" dirty="0" err="1">
                <a:solidFill>
                  <a:srgbClr val="9900CC"/>
                </a:solidFill>
                <a:latin typeface="Times New Roman" pitchFamily="18" charset="0"/>
                <a:ea typeface="Tahoma" pitchFamily="34" charset="0"/>
                <a:cs typeface="Times New Roman" pitchFamily="18" charset="0"/>
              </a:rPr>
              <a:t>Khái</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niệm</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phát</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triển</a:t>
            </a:r>
            <a:r>
              <a:rPr lang="en-US" sz="2400" dirty="0">
                <a:solidFill>
                  <a:srgbClr val="9900CC"/>
                </a:solidFill>
                <a:latin typeface="Times New Roman" pitchFamily="18" charset="0"/>
                <a:ea typeface="Tahoma" pitchFamily="34" charset="0"/>
                <a:cs typeface="Times New Roman" pitchFamily="18" charset="0"/>
              </a:rPr>
              <a:t> </a:t>
            </a:r>
            <a:r>
              <a:rPr lang="en-US" sz="2400" dirty="0">
                <a:solidFill>
                  <a:srgbClr val="9900CC"/>
                </a:solidFill>
                <a:latin typeface="Arial"/>
                <a:ea typeface="+mn-ea"/>
                <a:cs typeface="+mn-cs"/>
              </a:rPr>
              <a:t/>
            </a:r>
            <a:br>
              <a:rPr lang="en-US" sz="2400" dirty="0">
                <a:solidFill>
                  <a:srgbClr val="9900CC"/>
                </a:solidFill>
                <a:latin typeface="Arial"/>
                <a:ea typeface="+mn-ea"/>
                <a:cs typeface="+mn-cs"/>
              </a:rPr>
            </a:br>
            <a:endParaRPr lang="en-US" sz="2400" dirty="0">
              <a:solidFill>
                <a:srgbClr val="9900CC"/>
              </a:solidFill>
            </a:endParaRPr>
          </a:p>
        </p:txBody>
      </p:sp>
      <p:sp>
        <p:nvSpPr>
          <p:cNvPr id="4" name="Left Arrow 3"/>
          <p:cNvSpPr/>
          <p:nvPr/>
        </p:nvSpPr>
        <p:spPr>
          <a:xfrm>
            <a:off x="6471967" y="1774929"/>
            <a:ext cx="4424633" cy="1316037"/>
          </a:xfrm>
          <a:prstGeom prst="leftArrow">
            <a:avLst/>
          </a:prstGeom>
          <a:solidFill>
            <a:srgbClr val="FF0000"/>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5" name="Right Arrow 4"/>
          <p:cNvSpPr/>
          <p:nvPr/>
        </p:nvSpPr>
        <p:spPr>
          <a:xfrm>
            <a:off x="2057399" y="1796394"/>
            <a:ext cx="4419933" cy="1316037"/>
          </a:xfrm>
          <a:prstGeom prst="rightArrow">
            <a:avLst/>
          </a:prstGeom>
          <a:solidFill>
            <a:srgbClr val="00B050"/>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6" name="TextBox 5"/>
          <p:cNvSpPr txBox="1"/>
          <p:nvPr/>
        </p:nvSpPr>
        <p:spPr>
          <a:xfrm>
            <a:off x="2057399" y="2193269"/>
            <a:ext cx="3733801" cy="461963"/>
          </a:xfrm>
          <a:prstGeom prst="rect">
            <a:avLst/>
          </a:prstGeom>
          <a:noFill/>
        </p:spPr>
        <p:txBody>
          <a:bodyPr wrap="square">
            <a:spAutoFit/>
          </a:bodyPr>
          <a:lstStyle/>
          <a:p>
            <a:pPr algn="ctr">
              <a:defRPr/>
            </a:pPr>
            <a:r>
              <a:rPr lang="en-US" sz="2400" b="1" dirty="0" err="1">
                <a:solidFill>
                  <a:schemeClr val="bg1"/>
                </a:solidFill>
                <a:cs typeface="Times New Roman" panose="02020603050405020304" pitchFamily="18" charset="0"/>
              </a:rPr>
              <a:t>Quan</a:t>
            </a:r>
            <a:r>
              <a:rPr lang="en-US" sz="2400" b="1" dirty="0">
                <a:solidFill>
                  <a:schemeClr val="bg1"/>
                </a:solidFill>
                <a:cs typeface="Times New Roman" panose="02020603050405020304" pitchFamily="18" charset="0"/>
              </a:rPr>
              <a:t> </a:t>
            </a:r>
            <a:r>
              <a:rPr lang="en-US" sz="2400" b="1" dirty="0" err="1">
                <a:solidFill>
                  <a:schemeClr val="bg1"/>
                </a:solidFill>
                <a:cs typeface="Times New Roman" panose="02020603050405020304" pitchFamily="18" charset="0"/>
              </a:rPr>
              <a:t>điểm</a:t>
            </a:r>
            <a:r>
              <a:rPr lang="en-US" sz="2400" b="1" dirty="0">
                <a:solidFill>
                  <a:schemeClr val="bg1"/>
                </a:solidFill>
                <a:cs typeface="Times New Roman" panose="02020603050405020304" pitchFamily="18" charset="0"/>
              </a:rPr>
              <a:t> </a:t>
            </a:r>
            <a:r>
              <a:rPr lang="en-US" sz="2400" b="1" dirty="0" err="1">
                <a:solidFill>
                  <a:schemeClr val="bg1"/>
                </a:solidFill>
                <a:cs typeface="Times New Roman" panose="02020603050405020304" pitchFamily="18" charset="0"/>
              </a:rPr>
              <a:t>siêu</a:t>
            </a:r>
            <a:r>
              <a:rPr lang="en-US" sz="2400" b="1" dirty="0">
                <a:solidFill>
                  <a:schemeClr val="bg1"/>
                </a:solidFill>
                <a:cs typeface="Times New Roman" panose="02020603050405020304" pitchFamily="18" charset="0"/>
              </a:rPr>
              <a:t> </a:t>
            </a:r>
            <a:r>
              <a:rPr lang="en-US" sz="2400" b="1" dirty="0" err="1">
                <a:solidFill>
                  <a:schemeClr val="bg1"/>
                </a:solidFill>
                <a:cs typeface="Times New Roman" panose="02020603050405020304" pitchFamily="18" charset="0"/>
              </a:rPr>
              <a:t>hình</a:t>
            </a:r>
            <a:endParaRPr lang="en-US" sz="2400" b="1" dirty="0">
              <a:solidFill>
                <a:schemeClr val="bg1"/>
              </a:solidFill>
              <a:cs typeface="Times New Roman" panose="02020603050405020304" pitchFamily="18" charset="0"/>
            </a:endParaRPr>
          </a:p>
        </p:txBody>
      </p:sp>
      <p:sp>
        <p:nvSpPr>
          <p:cNvPr id="7" name="TextBox 6"/>
          <p:cNvSpPr txBox="1"/>
          <p:nvPr/>
        </p:nvSpPr>
        <p:spPr>
          <a:xfrm>
            <a:off x="7358394" y="2201965"/>
            <a:ext cx="3309606" cy="461963"/>
          </a:xfrm>
          <a:prstGeom prst="rect">
            <a:avLst/>
          </a:prstGeom>
          <a:noFill/>
        </p:spPr>
        <p:txBody>
          <a:bodyPr wrap="square">
            <a:spAutoFit/>
          </a:bodyPr>
          <a:lstStyle/>
          <a:p>
            <a:pPr algn="ctr">
              <a:defRPr/>
            </a:pPr>
            <a:r>
              <a:rPr lang="en-US" sz="2400" b="1" dirty="0" err="1">
                <a:solidFill>
                  <a:schemeClr val="bg1"/>
                </a:solidFill>
                <a:cs typeface="Times New Roman" panose="02020603050405020304" pitchFamily="18" charset="0"/>
              </a:rPr>
              <a:t>Quan</a:t>
            </a:r>
            <a:r>
              <a:rPr lang="en-US" sz="2400" b="1" dirty="0">
                <a:solidFill>
                  <a:schemeClr val="bg1"/>
                </a:solidFill>
                <a:cs typeface="Times New Roman" panose="02020603050405020304" pitchFamily="18" charset="0"/>
              </a:rPr>
              <a:t> </a:t>
            </a:r>
            <a:r>
              <a:rPr lang="en-US" sz="2400" b="1" dirty="0" err="1">
                <a:solidFill>
                  <a:schemeClr val="bg1"/>
                </a:solidFill>
                <a:cs typeface="Times New Roman" panose="02020603050405020304" pitchFamily="18" charset="0"/>
              </a:rPr>
              <a:t>điểm</a:t>
            </a:r>
            <a:r>
              <a:rPr lang="en-US" sz="2400" b="1" dirty="0">
                <a:solidFill>
                  <a:schemeClr val="bg1"/>
                </a:solidFill>
                <a:cs typeface="Times New Roman" panose="02020603050405020304" pitchFamily="18" charset="0"/>
              </a:rPr>
              <a:t> </a:t>
            </a:r>
            <a:r>
              <a:rPr lang="en-US" sz="2400" b="1" dirty="0" err="1">
                <a:solidFill>
                  <a:schemeClr val="bg1"/>
                </a:solidFill>
                <a:cs typeface="Times New Roman" panose="02020603050405020304" pitchFamily="18" charset="0"/>
              </a:rPr>
              <a:t>biện</a:t>
            </a:r>
            <a:r>
              <a:rPr lang="en-US" sz="2400" b="1" dirty="0">
                <a:solidFill>
                  <a:schemeClr val="bg1"/>
                </a:solidFill>
                <a:cs typeface="Times New Roman" panose="02020603050405020304" pitchFamily="18" charset="0"/>
              </a:rPr>
              <a:t> </a:t>
            </a:r>
            <a:r>
              <a:rPr lang="en-US" sz="2400" b="1" dirty="0" err="1">
                <a:solidFill>
                  <a:schemeClr val="bg1"/>
                </a:solidFill>
                <a:cs typeface="Times New Roman" panose="02020603050405020304" pitchFamily="18" charset="0"/>
              </a:rPr>
              <a:t>chứng</a:t>
            </a:r>
            <a:endParaRPr lang="en-US" sz="2400" b="1" dirty="0">
              <a:solidFill>
                <a:schemeClr val="bg1"/>
              </a:solidFill>
              <a:cs typeface="Times New Roman" panose="02020603050405020304" pitchFamily="18" charset="0"/>
            </a:endParaRPr>
          </a:p>
        </p:txBody>
      </p:sp>
      <p:graphicFrame>
        <p:nvGraphicFramePr>
          <p:cNvPr id="8" name="Diagram 7"/>
          <p:cNvGraphicFramePr/>
          <p:nvPr>
            <p:extLst>
              <p:ext uri="{D42A27DB-BD31-4B8C-83A1-F6EECF244321}">
                <p14:modId xmlns:p14="http://schemas.microsoft.com/office/powerpoint/2010/main" val="857585867"/>
              </p:ext>
            </p:extLst>
          </p:nvPr>
        </p:nvGraphicFramePr>
        <p:xfrm>
          <a:off x="6043628" y="2966379"/>
          <a:ext cx="868680" cy="3282021"/>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9" name="Rectangle 8"/>
          <p:cNvSpPr/>
          <p:nvPr/>
        </p:nvSpPr>
        <p:spPr>
          <a:xfrm>
            <a:off x="2057399" y="3061630"/>
            <a:ext cx="3900822" cy="1200150"/>
          </a:xfrm>
          <a:prstGeom prst="rect">
            <a:avLst/>
          </a:prstGeom>
        </p:spPr>
        <p:txBody>
          <a:bodyPr wrap="square">
            <a:spAutoFit/>
          </a:bodyPr>
          <a:lstStyle/>
          <a:p>
            <a:pPr algn="just" eaLnBrk="1" hangingPunct="1">
              <a:defRPr/>
            </a:pPr>
            <a:r>
              <a:rPr lang="en-US" sz="2400" dirty="0">
                <a:solidFill>
                  <a:srgbClr val="3333CC"/>
                </a:solidFill>
                <a:latin typeface="Times New Roman" pitchFamily="18" charset="0"/>
                <a:cs typeface="Times New Roman" pitchFamily="18" charset="0"/>
              </a:rPr>
              <a:t>-</a:t>
            </a:r>
            <a:r>
              <a:rPr lang="en-US" sz="2400" dirty="0">
                <a:solidFill>
                  <a:prstClr val="black"/>
                </a:solidFill>
                <a:latin typeface="Times New Roman" pitchFamily="18" charset="0"/>
                <a:cs typeface="Times New Roman" pitchFamily="18" charset="0"/>
              </a:rPr>
              <a:t> </a:t>
            </a:r>
            <a:r>
              <a:rPr lang="en-US" sz="2400" dirty="0" err="1">
                <a:solidFill>
                  <a:srgbClr val="0000FF"/>
                </a:solidFill>
                <a:cs typeface="Times New Roman" pitchFamily="18" charset="0"/>
              </a:rPr>
              <a:t>Là</a:t>
            </a:r>
            <a:r>
              <a:rPr lang="en-US" sz="2400" dirty="0">
                <a:solidFill>
                  <a:srgbClr val="0000FF"/>
                </a:solidFill>
                <a:cs typeface="Times New Roman" pitchFamily="18" charset="0"/>
              </a:rPr>
              <a:t> </a:t>
            </a:r>
            <a:r>
              <a:rPr lang="en-US" sz="2400" dirty="0" err="1">
                <a:solidFill>
                  <a:srgbClr val="0000FF"/>
                </a:solidFill>
                <a:cs typeface="Times New Roman" pitchFamily="18" charset="0"/>
              </a:rPr>
              <a:t>quá</a:t>
            </a:r>
            <a:r>
              <a:rPr lang="en-US" sz="2400" dirty="0">
                <a:solidFill>
                  <a:srgbClr val="0000FF"/>
                </a:solidFill>
                <a:cs typeface="Times New Roman" pitchFamily="18" charset="0"/>
              </a:rPr>
              <a:t> </a:t>
            </a:r>
            <a:r>
              <a:rPr lang="en-US" sz="2400" dirty="0" err="1">
                <a:solidFill>
                  <a:srgbClr val="0000FF"/>
                </a:solidFill>
                <a:cs typeface="Times New Roman" pitchFamily="18" charset="0"/>
              </a:rPr>
              <a:t>trình</a:t>
            </a:r>
            <a:r>
              <a:rPr lang="en-US" sz="2400" dirty="0">
                <a:solidFill>
                  <a:srgbClr val="0000FF"/>
                </a:solidFill>
                <a:cs typeface="Times New Roman" pitchFamily="18" charset="0"/>
              </a:rPr>
              <a:t> </a:t>
            </a:r>
            <a:r>
              <a:rPr lang="en-US" sz="2400" dirty="0" err="1">
                <a:solidFill>
                  <a:srgbClr val="0000FF"/>
                </a:solidFill>
                <a:cs typeface="Times New Roman" pitchFamily="18" charset="0"/>
              </a:rPr>
              <a:t>liên</a:t>
            </a:r>
            <a:r>
              <a:rPr lang="en-US" sz="2400" dirty="0">
                <a:solidFill>
                  <a:srgbClr val="0000FF"/>
                </a:solidFill>
                <a:cs typeface="Times New Roman" pitchFamily="18" charset="0"/>
              </a:rPr>
              <a:t> </a:t>
            </a:r>
            <a:r>
              <a:rPr lang="en-US" sz="2400" dirty="0" err="1">
                <a:solidFill>
                  <a:srgbClr val="0000FF"/>
                </a:solidFill>
                <a:cs typeface="Times New Roman" pitchFamily="18" charset="0"/>
              </a:rPr>
              <a:t>tục</a:t>
            </a:r>
            <a:r>
              <a:rPr lang="en-US" sz="2400" dirty="0">
                <a:solidFill>
                  <a:srgbClr val="0000FF"/>
                </a:solidFill>
                <a:cs typeface="Times New Roman" pitchFamily="18" charset="0"/>
              </a:rPr>
              <a:t> </a:t>
            </a:r>
            <a:r>
              <a:rPr lang="en-US" sz="2400" dirty="0" err="1">
                <a:solidFill>
                  <a:srgbClr val="0000FF"/>
                </a:solidFill>
                <a:cs typeface="Times New Roman" pitchFamily="18" charset="0"/>
              </a:rPr>
              <a:t>không</a:t>
            </a:r>
            <a:r>
              <a:rPr lang="en-US" sz="2400" dirty="0">
                <a:solidFill>
                  <a:srgbClr val="0000FF"/>
                </a:solidFill>
                <a:cs typeface="Times New Roman" pitchFamily="18" charset="0"/>
              </a:rPr>
              <a:t> </a:t>
            </a:r>
            <a:r>
              <a:rPr lang="en-US" sz="2400" dirty="0" err="1">
                <a:solidFill>
                  <a:srgbClr val="0000FF"/>
                </a:solidFill>
                <a:cs typeface="Times New Roman" pitchFamily="18" charset="0"/>
              </a:rPr>
              <a:t>trải</a:t>
            </a:r>
            <a:r>
              <a:rPr lang="en-US" sz="2400" dirty="0">
                <a:solidFill>
                  <a:srgbClr val="0000FF"/>
                </a:solidFill>
                <a:cs typeface="Times New Roman" pitchFamily="18" charset="0"/>
              </a:rPr>
              <a:t> qua </a:t>
            </a:r>
            <a:r>
              <a:rPr lang="en-US" sz="2400" dirty="0" err="1">
                <a:solidFill>
                  <a:srgbClr val="0000FF"/>
                </a:solidFill>
                <a:cs typeface="Times New Roman" pitchFamily="18" charset="0"/>
              </a:rPr>
              <a:t>những</a:t>
            </a:r>
            <a:r>
              <a:rPr lang="en-US" sz="2400" dirty="0">
                <a:solidFill>
                  <a:srgbClr val="0000FF"/>
                </a:solidFill>
                <a:cs typeface="Times New Roman" pitchFamily="18" charset="0"/>
              </a:rPr>
              <a:t> </a:t>
            </a:r>
            <a:r>
              <a:rPr lang="en-US" sz="2400" dirty="0" err="1">
                <a:solidFill>
                  <a:srgbClr val="0000FF"/>
                </a:solidFill>
                <a:cs typeface="Times New Roman" pitchFamily="18" charset="0"/>
              </a:rPr>
              <a:t>bước</a:t>
            </a:r>
            <a:r>
              <a:rPr lang="en-US" sz="2400" dirty="0">
                <a:solidFill>
                  <a:srgbClr val="0000FF"/>
                </a:solidFill>
                <a:cs typeface="Times New Roman" pitchFamily="18" charset="0"/>
              </a:rPr>
              <a:t> </a:t>
            </a:r>
            <a:r>
              <a:rPr lang="en-US" sz="2400" dirty="0" err="1">
                <a:solidFill>
                  <a:srgbClr val="0000FF"/>
                </a:solidFill>
                <a:cs typeface="Times New Roman" pitchFamily="18" charset="0"/>
              </a:rPr>
              <a:t>quanh</a:t>
            </a:r>
            <a:r>
              <a:rPr lang="en-US" sz="2400" dirty="0">
                <a:solidFill>
                  <a:srgbClr val="0000FF"/>
                </a:solidFill>
                <a:cs typeface="Times New Roman" pitchFamily="18" charset="0"/>
              </a:rPr>
              <a:t> co </a:t>
            </a:r>
            <a:r>
              <a:rPr lang="en-US" sz="2400" dirty="0" err="1">
                <a:solidFill>
                  <a:srgbClr val="0000FF"/>
                </a:solidFill>
                <a:cs typeface="Times New Roman" pitchFamily="18" charset="0"/>
              </a:rPr>
              <a:t>phức</a:t>
            </a:r>
            <a:r>
              <a:rPr lang="en-US" sz="2400" dirty="0">
                <a:solidFill>
                  <a:srgbClr val="0000FF"/>
                </a:solidFill>
                <a:cs typeface="Times New Roman" pitchFamily="18" charset="0"/>
              </a:rPr>
              <a:t> </a:t>
            </a:r>
            <a:r>
              <a:rPr lang="en-US" sz="2400" dirty="0" err="1">
                <a:solidFill>
                  <a:srgbClr val="0000FF"/>
                </a:solidFill>
                <a:cs typeface="Times New Roman" pitchFamily="18" charset="0"/>
              </a:rPr>
              <a:t>tạp</a:t>
            </a:r>
            <a:r>
              <a:rPr lang="en-US" sz="2400" dirty="0">
                <a:solidFill>
                  <a:srgbClr val="0000FF"/>
                </a:solidFill>
                <a:cs typeface="Times New Roman" pitchFamily="18" charset="0"/>
              </a:rPr>
              <a:t>.</a:t>
            </a:r>
          </a:p>
        </p:txBody>
      </p:sp>
      <p:sp>
        <p:nvSpPr>
          <p:cNvPr id="10" name="Rectangle 9"/>
          <p:cNvSpPr/>
          <p:nvPr/>
        </p:nvSpPr>
        <p:spPr>
          <a:xfrm>
            <a:off x="7025020" y="3195389"/>
            <a:ext cx="3871580" cy="1200329"/>
          </a:xfrm>
          <a:prstGeom prst="rect">
            <a:avLst/>
          </a:prstGeom>
        </p:spPr>
        <p:txBody>
          <a:bodyPr wrap="square">
            <a:spAutoFit/>
          </a:bodyPr>
          <a:lstStyle/>
          <a:p>
            <a:pPr algn="just" eaLnBrk="1" hangingPunct="1">
              <a:defRPr/>
            </a:pPr>
            <a:r>
              <a:rPr lang="en-US" sz="2400" dirty="0">
                <a:solidFill>
                  <a:srgbClr val="3333CC"/>
                </a:solidFill>
                <a:latin typeface="Times New Roman" pitchFamily="18" charset="0"/>
                <a:cs typeface="Times New Roman" pitchFamily="18" charset="0"/>
              </a:rPr>
              <a:t>-</a:t>
            </a:r>
            <a:r>
              <a:rPr lang="en-US" sz="2400" dirty="0">
                <a:solidFill>
                  <a:prstClr val="black"/>
                </a:solidFill>
                <a:latin typeface="Times New Roman" pitchFamily="18" charset="0"/>
                <a:cs typeface="Times New Roman" pitchFamily="18" charset="0"/>
              </a:rPr>
              <a:t> </a:t>
            </a:r>
            <a:r>
              <a:rPr lang="en-US" sz="2400" dirty="0" err="1">
                <a:solidFill>
                  <a:srgbClr val="0000FF"/>
                </a:solidFill>
                <a:cs typeface="Times New Roman" pitchFamily="18" charset="0"/>
              </a:rPr>
              <a:t>Là</a:t>
            </a:r>
            <a:r>
              <a:rPr lang="en-US" sz="2400" dirty="0">
                <a:solidFill>
                  <a:srgbClr val="0000FF"/>
                </a:solidFill>
                <a:cs typeface="Times New Roman" pitchFamily="18" charset="0"/>
              </a:rPr>
              <a:t> </a:t>
            </a:r>
            <a:r>
              <a:rPr lang="en-US" sz="2400" dirty="0" err="1">
                <a:solidFill>
                  <a:srgbClr val="0000FF"/>
                </a:solidFill>
                <a:cs typeface="Times New Roman" pitchFamily="18" charset="0"/>
              </a:rPr>
              <a:t>quá</a:t>
            </a:r>
            <a:r>
              <a:rPr lang="en-US" sz="2400" dirty="0">
                <a:solidFill>
                  <a:srgbClr val="0000FF"/>
                </a:solidFill>
                <a:cs typeface="Times New Roman" pitchFamily="18" charset="0"/>
              </a:rPr>
              <a:t> </a:t>
            </a:r>
            <a:r>
              <a:rPr lang="en-US" sz="2400" dirty="0" err="1">
                <a:solidFill>
                  <a:srgbClr val="0000FF"/>
                </a:solidFill>
                <a:cs typeface="Times New Roman" pitchFamily="18" charset="0"/>
              </a:rPr>
              <a:t>trình</a:t>
            </a:r>
            <a:r>
              <a:rPr lang="en-US" sz="2400" dirty="0">
                <a:solidFill>
                  <a:srgbClr val="0000FF"/>
                </a:solidFill>
                <a:cs typeface="Times New Roman" pitchFamily="18" charset="0"/>
              </a:rPr>
              <a:t> </a:t>
            </a:r>
            <a:r>
              <a:rPr lang="en-US" sz="2400" dirty="0" err="1">
                <a:solidFill>
                  <a:srgbClr val="0000FF"/>
                </a:solidFill>
                <a:cs typeface="Times New Roman" pitchFamily="18" charset="0"/>
              </a:rPr>
              <a:t>vận</a:t>
            </a:r>
            <a:r>
              <a:rPr lang="en-US" sz="2400" dirty="0">
                <a:solidFill>
                  <a:srgbClr val="0000FF"/>
                </a:solidFill>
                <a:cs typeface="Times New Roman" pitchFamily="18" charset="0"/>
              </a:rPr>
              <a:t> </a:t>
            </a:r>
            <a:r>
              <a:rPr lang="en-US" sz="2400" dirty="0" err="1">
                <a:solidFill>
                  <a:srgbClr val="0000FF"/>
                </a:solidFill>
                <a:cs typeface="Times New Roman" pitchFamily="18" charset="0"/>
              </a:rPr>
              <a:t>động</a:t>
            </a:r>
            <a:r>
              <a:rPr lang="en-US" sz="2400" dirty="0">
                <a:solidFill>
                  <a:srgbClr val="0000FF"/>
                </a:solidFill>
                <a:cs typeface="Times New Roman" pitchFamily="18" charset="0"/>
              </a:rPr>
              <a:t> </a:t>
            </a:r>
            <a:r>
              <a:rPr lang="en-US" sz="2400" dirty="0" err="1">
                <a:solidFill>
                  <a:srgbClr val="0000FF"/>
                </a:solidFill>
                <a:cs typeface="Times New Roman" pitchFamily="18" charset="0"/>
              </a:rPr>
              <a:t>theo</a:t>
            </a:r>
            <a:r>
              <a:rPr lang="en-US" sz="2400" dirty="0">
                <a:solidFill>
                  <a:srgbClr val="0000FF"/>
                </a:solidFill>
                <a:cs typeface="Times New Roman" pitchFamily="18" charset="0"/>
              </a:rPr>
              <a:t> </a:t>
            </a:r>
            <a:r>
              <a:rPr lang="en-US" sz="2400" dirty="0" err="1">
                <a:solidFill>
                  <a:srgbClr val="0000FF"/>
                </a:solidFill>
                <a:cs typeface="Times New Roman" pitchFamily="18" charset="0"/>
              </a:rPr>
              <a:t>khuynh</a:t>
            </a:r>
            <a:r>
              <a:rPr lang="en-US" sz="2400" dirty="0">
                <a:solidFill>
                  <a:srgbClr val="0000FF"/>
                </a:solidFill>
                <a:cs typeface="Times New Roman" pitchFamily="18" charset="0"/>
              </a:rPr>
              <a:t> </a:t>
            </a:r>
            <a:r>
              <a:rPr lang="en-US" sz="2400" dirty="0" err="1">
                <a:solidFill>
                  <a:srgbClr val="0000FF"/>
                </a:solidFill>
                <a:cs typeface="Times New Roman" pitchFamily="18" charset="0"/>
              </a:rPr>
              <a:t>hướng</a:t>
            </a:r>
            <a:r>
              <a:rPr lang="en-US" sz="2400" dirty="0">
                <a:solidFill>
                  <a:srgbClr val="0000FF"/>
                </a:solidFill>
                <a:cs typeface="Times New Roman" pitchFamily="18" charset="0"/>
              </a:rPr>
              <a:t> </a:t>
            </a:r>
            <a:r>
              <a:rPr lang="en-US" sz="2400" dirty="0" err="1">
                <a:solidFill>
                  <a:srgbClr val="0000FF"/>
                </a:solidFill>
                <a:cs typeface="Times New Roman" pitchFamily="18" charset="0"/>
              </a:rPr>
              <a:t>đi</a:t>
            </a:r>
            <a:r>
              <a:rPr lang="en-US" sz="2400" dirty="0">
                <a:solidFill>
                  <a:srgbClr val="0000FF"/>
                </a:solidFill>
                <a:cs typeface="Times New Roman" pitchFamily="18" charset="0"/>
              </a:rPr>
              <a:t> </a:t>
            </a:r>
            <a:r>
              <a:rPr lang="en-US" sz="2400" dirty="0" err="1">
                <a:solidFill>
                  <a:srgbClr val="0000FF"/>
                </a:solidFill>
                <a:cs typeface="Times New Roman" pitchFamily="18" charset="0"/>
              </a:rPr>
              <a:t>lên</a:t>
            </a:r>
            <a:r>
              <a:rPr lang="en-US" sz="2400" dirty="0">
                <a:solidFill>
                  <a:srgbClr val="0000FF"/>
                </a:solidFill>
                <a:cs typeface="Times New Roman" pitchFamily="18" charset="0"/>
              </a:rPr>
              <a:t> </a:t>
            </a:r>
            <a:r>
              <a:rPr lang="en-US" sz="2400" dirty="0" err="1">
                <a:solidFill>
                  <a:srgbClr val="0000FF"/>
                </a:solidFill>
                <a:cs typeface="Times New Roman" pitchFamily="18" charset="0"/>
              </a:rPr>
              <a:t>của</a:t>
            </a:r>
            <a:r>
              <a:rPr lang="en-US" sz="2400" dirty="0">
                <a:solidFill>
                  <a:srgbClr val="0000FF"/>
                </a:solidFill>
                <a:cs typeface="Times New Roman" pitchFamily="18" charset="0"/>
              </a:rPr>
              <a:t> </a:t>
            </a:r>
            <a:r>
              <a:rPr lang="en-US" sz="2400" dirty="0" err="1">
                <a:solidFill>
                  <a:srgbClr val="0000FF"/>
                </a:solidFill>
                <a:cs typeface="Times New Roman" pitchFamily="18" charset="0"/>
              </a:rPr>
              <a:t>sự</a:t>
            </a:r>
            <a:r>
              <a:rPr lang="en-US" sz="2400" dirty="0">
                <a:solidFill>
                  <a:srgbClr val="0000FF"/>
                </a:solidFill>
                <a:cs typeface="Times New Roman" pitchFamily="18" charset="0"/>
              </a:rPr>
              <a:t> </a:t>
            </a:r>
            <a:r>
              <a:rPr lang="en-US" sz="2400" dirty="0" err="1">
                <a:solidFill>
                  <a:srgbClr val="0000FF"/>
                </a:solidFill>
                <a:cs typeface="Times New Roman" pitchFamily="18" charset="0"/>
              </a:rPr>
              <a:t>vật</a:t>
            </a:r>
            <a:r>
              <a:rPr lang="en-US" sz="2400" dirty="0">
                <a:solidFill>
                  <a:srgbClr val="0000FF"/>
                </a:solidFill>
                <a:cs typeface="Times New Roman" pitchFamily="18" charset="0"/>
              </a:rPr>
              <a:t>.</a:t>
            </a:r>
          </a:p>
        </p:txBody>
      </p:sp>
      <p:sp>
        <p:nvSpPr>
          <p:cNvPr id="11" name="Flowchart: Alternate Process 10"/>
          <p:cNvSpPr/>
          <p:nvPr/>
        </p:nvSpPr>
        <p:spPr>
          <a:xfrm>
            <a:off x="2565397" y="4261780"/>
            <a:ext cx="3403935" cy="1547811"/>
          </a:xfrm>
          <a:prstGeom prst="flowChartAlternateProcess">
            <a:avLst/>
          </a:prstGeom>
          <a:noFill/>
          <a:ln w="19050" cap="flat" cmpd="sng" algn="ctr">
            <a:noFill/>
            <a:prstDash val="solid"/>
          </a:ln>
          <a:effectLst/>
        </p:spPr>
        <p:txBody>
          <a:bodyPr anchor="ctr"/>
          <a:lstStyle/>
          <a:p>
            <a:pPr marL="342900" indent="-342900" algn="just">
              <a:buFont typeface="Wingdings" panose="05000000000000000000" pitchFamily="2" charset="2"/>
              <a:buChar char="ü"/>
              <a:defRPr/>
            </a:pPr>
            <a:r>
              <a:rPr lang="en-US" sz="2400" kern="0" dirty="0" err="1">
                <a:solidFill>
                  <a:srgbClr val="D60093"/>
                </a:solidFill>
                <a:cs typeface="Times New Roman" pitchFamily="18" charset="0"/>
              </a:rPr>
              <a:t>Tăng</a:t>
            </a:r>
            <a:r>
              <a:rPr lang="en-US" sz="2400" kern="0" dirty="0">
                <a:solidFill>
                  <a:srgbClr val="D60093"/>
                </a:solidFill>
                <a:cs typeface="Times New Roman" pitchFamily="18" charset="0"/>
              </a:rPr>
              <a:t> </a:t>
            </a:r>
            <a:r>
              <a:rPr lang="en-US" sz="2400" kern="0" dirty="0" err="1">
                <a:solidFill>
                  <a:srgbClr val="D60093"/>
                </a:solidFill>
                <a:cs typeface="Times New Roman" pitchFamily="18" charset="0"/>
              </a:rPr>
              <a:t>giảm</a:t>
            </a:r>
            <a:r>
              <a:rPr lang="en-US" sz="2400" kern="0" dirty="0">
                <a:solidFill>
                  <a:srgbClr val="D60093"/>
                </a:solidFill>
                <a:cs typeface="Times New Roman" pitchFamily="18" charset="0"/>
              </a:rPr>
              <a:t> </a:t>
            </a:r>
            <a:r>
              <a:rPr lang="en-US" sz="2400" kern="0" dirty="0" err="1">
                <a:solidFill>
                  <a:srgbClr val="D60093"/>
                </a:solidFill>
                <a:cs typeface="Times New Roman" pitchFamily="18" charset="0"/>
              </a:rPr>
              <a:t>thuần</a:t>
            </a:r>
            <a:r>
              <a:rPr lang="en-US" sz="2400" kern="0" dirty="0">
                <a:solidFill>
                  <a:srgbClr val="D60093"/>
                </a:solidFill>
                <a:cs typeface="Times New Roman" pitchFamily="18" charset="0"/>
              </a:rPr>
              <a:t> </a:t>
            </a:r>
            <a:r>
              <a:rPr lang="en-US" sz="2400" kern="0" dirty="0" err="1">
                <a:solidFill>
                  <a:srgbClr val="D60093"/>
                </a:solidFill>
                <a:cs typeface="Times New Roman" pitchFamily="18" charset="0"/>
              </a:rPr>
              <a:t>túy</a:t>
            </a:r>
            <a:r>
              <a:rPr lang="en-US" sz="2400" kern="0" dirty="0">
                <a:solidFill>
                  <a:srgbClr val="D60093"/>
                </a:solidFill>
                <a:cs typeface="Times New Roman" pitchFamily="18" charset="0"/>
              </a:rPr>
              <a:t> </a:t>
            </a:r>
            <a:r>
              <a:rPr lang="en-US" sz="2400" kern="0" dirty="0" err="1">
                <a:solidFill>
                  <a:srgbClr val="D60093"/>
                </a:solidFill>
                <a:cs typeface="Times New Roman" pitchFamily="18" charset="0"/>
              </a:rPr>
              <a:t>về</a:t>
            </a:r>
            <a:r>
              <a:rPr lang="en-US" sz="2400" kern="0" dirty="0">
                <a:solidFill>
                  <a:srgbClr val="D60093"/>
                </a:solidFill>
                <a:cs typeface="Times New Roman" pitchFamily="18" charset="0"/>
              </a:rPr>
              <a:t> </a:t>
            </a:r>
            <a:r>
              <a:rPr lang="en-US" sz="2400" kern="0" dirty="0" err="1">
                <a:solidFill>
                  <a:srgbClr val="D60093"/>
                </a:solidFill>
                <a:cs typeface="Times New Roman" pitchFamily="18" charset="0"/>
              </a:rPr>
              <a:t>lượng</a:t>
            </a:r>
            <a:endParaRPr lang="en-US" sz="2400" kern="0" dirty="0">
              <a:solidFill>
                <a:srgbClr val="D60093"/>
              </a:solidFill>
              <a:cs typeface="Times New Roman" pitchFamily="18" charset="0"/>
            </a:endParaRPr>
          </a:p>
          <a:p>
            <a:pPr marL="342900" indent="-342900" algn="just">
              <a:buFont typeface="Wingdings" panose="05000000000000000000" pitchFamily="2" charset="2"/>
              <a:buChar char="ü"/>
              <a:defRPr/>
            </a:pPr>
            <a:r>
              <a:rPr lang="en-US" sz="2400" kern="0" dirty="0" err="1">
                <a:solidFill>
                  <a:srgbClr val="002060"/>
                </a:solidFill>
                <a:cs typeface="Times New Roman" pitchFamily="18" charset="0"/>
              </a:rPr>
              <a:t>Không</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có</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sự</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thay</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đổi</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về</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chất</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của</a:t>
            </a:r>
            <a:r>
              <a:rPr lang="en-US" sz="2400" kern="0" dirty="0">
                <a:solidFill>
                  <a:srgbClr val="002060"/>
                </a:solidFill>
                <a:cs typeface="Times New Roman" pitchFamily="18" charset="0"/>
              </a:rPr>
              <a:t> SV, HT</a:t>
            </a:r>
          </a:p>
        </p:txBody>
      </p:sp>
      <p:sp>
        <p:nvSpPr>
          <p:cNvPr id="12" name="Flowchart: Alternate Process 11"/>
          <p:cNvSpPr/>
          <p:nvPr/>
        </p:nvSpPr>
        <p:spPr>
          <a:xfrm>
            <a:off x="7077407" y="4531181"/>
            <a:ext cx="3871580" cy="136525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just">
              <a:buFont typeface="Wingdings" panose="05000000000000000000" pitchFamily="2" charset="2"/>
              <a:buChar char="ü"/>
              <a:defRPr/>
            </a:pPr>
            <a:r>
              <a:rPr lang="en-US" sz="2400" dirty="0" err="1">
                <a:solidFill>
                  <a:srgbClr val="FF0000"/>
                </a:solidFill>
                <a:cs typeface="Times New Roman" pitchFamily="18" charset="0"/>
              </a:rPr>
              <a:t>Từ</a:t>
            </a:r>
            <a:r>
              <a:rPr lang="en-US" sz="2400" dirty="0">
                <a:solidFill>
                  <a:srgbClr val="FF0000"/>
                </a:solidFill>
                <a:cs typeface="Times New Roman" pitchFamily="18" charset="0"/>
              </a:rPr>
              <a:t> </a:t>
            </a:r>
            <a:r>
              <a:rPr lang="en-US" sz="2400" dirty="0" err="1">
                <a:solidFill>
                  <a:srgbClr val="FF0000"/>
                </a:solidFill>
                <a:cs typeface="Times New Roman" pitchFamily="18" charset="0"/>
              </a:rPr>
              <a:t>trình</a:t>
            </a:r>
            <a:r>
              <a:rPr lang="en-US" sz="2400" dirty="0">
                <a:solidFill>
                  <a:srgbClr val="FF0000"/>
                </a:solidFill>
                <a:cs typeface="Times New Roman" pitchFamily="18" charset="0"/>
              </a:rPr>
              <a:t> </a:t>
            </a:r>
            <a:r>
              <a:rPr lang="en-US" sz="2400" dirty="0" err="1">
                <a:solidFill>
                  <a:srgbClr val="FF0000"/>
                </a:solidFill>
                <a:cs typeface="Times New Roman" pitchFamily="18" charset="0"/>
              </a:rPr>
              <a:t>độ</a:t>
            </a:r>
            <a:r>
              <a:rPr lang="en-US" sz="2400" dirty="0">
                <a:solidFill>
                  <a:srgbClr val="FF0000"/>
                </a:solidFill>
                <a:cs typeface="Times New Roman" pitchFamily="18" charset="0"/>
              </a:rPr>
              <a:t> </a:t>
            </a:r>
            <a:r>
              <a:rPr lang="en-US" sz="2400" dirty="0" err="1">
                <a:solidFill>
                  <a:srgbClr val="FF0000"/>
                </a:solidFill>
                <a:cs typeface="Times New Roman" pitchFamily="18" charset="0"/>
              </a:rPr>
              <a:t>thấp</a:t>
            </a:r>
            <a:r>
              <a:rPr lang="en-US" sz="2400" dirty="0">
                <a:solidFill>
                  <a:srgbClr val="FF0000"/>
                </a:solidFill>
                <a:cs typeface="Times New Roman" pitchFamily="18" charset="0"/>
              </a:rPr>
              <a:t> </a:t>
            </a:r>
            <a:r>
              <a:rPr lang="en-US" sz="2400" dirty="0" err="1">
                <a:solidFill>
                  <a:srgbClr val="FF0000"/>
                </a:solidFill>
                <a:cs typeface="Times New Roman" pitchFamily="18" charset="0"/>
              </a:rPr>
              <a:t>đến</a:t>
            </a:r>
            <a:r>
              <a:rPr lang="en-US" sz="2400" dirty="0">
                <a:solidFill>
                  <a:srgbClr val="FF0000"/>
                </a:solidFill>
                <a:cs typeface="Times New Roman" pitchFamily="18" charset="0"/>
              </a:rPr>
              <a:t> </a:t>
            </a:r>
            <a:r>
              <a:rPr lang="en-US" sz="2400" dirty="0" err="1">
                <a:solidFill>
                  <a:srgbClr val="FF0000"/>
                </a:solidFill>
                <a:cs typeface="Times New Roman" pitchFamily="18" charset="0"/>
              </a:rPr>
              <a:t>trình</a:t>
            </a:r>
            <a:r>
              <a:rPr lang="en-US" sz="2400" dirty="0">
                <a:solidFill>
                  <a:srgbClr val="FF0000"/>
                </a:solidFill>
                <a:cs typeface="Times New Roman" pitchFamily="18" charset="0"/>
              </a:rPr>
              <a:t> </a:t>
            </a:r>
            <a:r>
              <a:rPr lang="en-US" sz="2400" dirty="0" err="1">
                <a:solidFill>
                  <a:srgbClr val="FF0000"/>
                </a:solidFill>
                <a:cs typeface="Times New Roman" pitchFamily="18" charset="0"/>
              </a:rPr>
              <a:t>độ</a:t>
            </a:r>
            <a:r>
              <a:rPr lang="en-US" sz="2400" dirty="0">
                <a:solidFill>
                  <a:srgbClr val="FF0000"/>
                </a:solidFill>
                <a:cs typeface="Times New Roman" pitchFamily="18" charset="0"/>
              </a:rPr>
              <a:t> </a:t>
            </a:r>
            <a:r>
              <a:rPr lang="en-US" sz="2400" dirty="0" err="1">
                <a:solidFill>
                  <a:srgbClr val="FF0000"/>
                </a:solidFill>
                <a:cs typeface="Times New Roman" pitchFamily="18" charset="0"/>
              </a:rPr>
              <a:t>cao</a:t>
            </a:r>
            <a:endParaRPr lang="en-US" sz="2400" dirty="0">
              <a:solidFill>
                <a:srgbClr val="FF0000"/>
              </a:solidFill>
              <a:cs typeface="Times New Roman" pitchFamily="18" charset="0"/>
            </a:endParaRPr>
          </a:p>
          <a:p>
            <a:pPr marL="342900" indent="-342900" algn="just">
              <a:buFont typeface="Wingdings" panose="05000000000000000000" pitchFamily="2" charset="2"/>
              <a:buChar char="ü"/>
              <a:defRPr/>
            </a:pPr>
            <a:r>
              <a:rPr lang="en-US" sz="2400" dirty="0" err="1">
                <a:solidFill>
                  <a:srgbClr val="996600"/>
                </a:solidFill>
                <a:cs typeface="Times New Roman" pitchFamily="18" charset="0"/>
              </a:rPr>
              <a:t>Từ</a:t>
            </a:r>
            <a:r>
              <a:rPr lang="en-US" sz="2400" dirty="0">
                <a:solidFill>
                  <a:srgbClr val="996600"/>
                </a:solidFill>
                <a:cs typeface="Times New Roman" pitchFamily="18" charset="0"/>
              </a:rPr>
              <a:t> </a:t>
            </a:r>
            <a:r>
              <a:rPr lang="en-US" sz="2400" dirty="0" err="1">
                <a:solidFill>
                  <a:srgbClr val="996600"/>
                </a:solidFill>
                <a:cs typeface="Times New Roman" pitchFamily="18" charset="0"/>
              </a:rPr>
              <a:t>kém</a:t>
            </a:r>
            <a:r>
              <a:rPr lang="en-US" sz="2400" dirty="0">
                <a:solidFill>
                  <a:srgbClr val="996600"/>
                </a:solidFill>
                <a:cs typeface="Times New Roman" pitchFamily="18" charset="0"/>
              </a:rPr>
              <a:t> </a:t>
            </a:r>
            <a:r>
              <a:rPr lang="en-US" sz="2400" dirty="0" err="1">
                <a:solidFill>
                  <a:srgbClr val="996600"/>
                </a:solidFill>
                <a:cs typeface="Times New Roman" pitchFamily="18" charset="0"/>
              </a:rPr>
              <a:t>hoàn</a:t>
            </a:r>
            <a:r>
              <a:rPr lang="en-US" sz="2400" dirty="0">
                <a:solidFill>
                  <a:srgbClr val="996600"/>
                </a:solidFill>
                <a:cs typeface="Times New Roman" pitchFamily="18" charset="0"/>
              </a:rPr>
              <a:t> </a:t>
            </a:r>
            <a:r>
              <a:rPr lang="en-US" sz="2400" dirty="0" err="1">
                <a:solidFill>
                  <a:srgbClr val="996600"/>
                </a:solidFill>
                <a:cs typeface="Times New Roman" pitchFamily="18" charset="0"/>
              </a:rPr>
              <a:t>thiện</a:t>
            </a:r>
            <a:r>
              <a:rPr lang="en-US" sz="2400" dirty="0">
                <a:solidFill>
                  <a:srgbClr val="996600"/>
                </a:solidFill>
                <a:cs typeface="Times New Roman" pitchFamily="18" charset="0"/>
              </a:rPr>
              <a:t> </a:t>
            </a:r>
            <a:r>
              <a:rPr lang="en-US" sz="2400" dirty="0" err="1">
                <a:solidFill>
                  <a:srgbClr val="996600"/>
                </a:solidFill>
                <a:cs typeface="Times New Roman" pitchFamily="18" charset="0"/>
              </a:rPr>
              <a:t>đến</a:t>
            </a:r>
            <a:r>
              <a:rPr lang="en-US" sz="2400" dirty="0">
                <a:solidFill>
                  <a:srgbClr val="996600"/>
                </a:solidFill>
                <a:cs typeface="Times New Roman" pitchFamily="18" charset="0"/>
              </a:rPr>
              <a:t> </a:t>
            </a:r>
            <a:r>
              <a:rPr lang="en-US" sz="2400" dirty="0" err="1">
                <a:solidFill>
                  <a:srgbClr val="996600"/>
                </a:solidFill>
                <a:cs typeface="Times New Roman" pitchFamily="18" charset="0"/>
              </a:rPr>
              <a:t>hoàn</a:t>
            </a:r>
            <a:r>
              <a:rPr lang="en-US" sz="2400" dirty="0">
                <a:solidFill>
                  <a:srgbClr val="996600"/>
                </a:solidFill>
                <a:cs typeface="Times New Roman" pitchFamily="18" charset="0"/>
              </a:rPr>
              <a:t> </a:t>
            </a:r>
            <a:r>
              <a:rPr lang="en-US" sz="2400" dirty="0" err="1">
                <a:solidFill>
                  <a:srgbClr val="996600"/>
                </a:solidFill>
                <a:cs typeface="Times New Roman" pitchFamily="18" charset="0"/>
              </a:rPr>
              <a:t>thiện</a:t>
            </a:r>
            <a:r>
              <a:rPr lang="en-US" sz="2400" dirty="0">
                <a:solidFill>
                  <a:srgbClr val="996600"/>
                </a:solidFill>
                <a:cs typeface="Times New Roman" pitchFamily="18" charset="0"/>
              </a:rPr>
              <a:t> </a:t>
            </a:r>
            <a:r>
              <a:rPr lang="en-US" sz="2400" dirty="0" err="1">
                <a:solidFill>
                  <a:srgbClr val="996600"/>
                </a:solidFill>
                <a:cs typeface="Times New Roman" pitchFamily="18" charset="0"/>
              </a:rPr>
              <a:t>hơn</a:t>
            </a:r>
            <a:endParaRPr lang="en-US" sz="2400" dirty="0">
              <a:solidFill>
                <a:srgbClr val="996600"/>
              </a:solidFill>
              <a:cs typeface="Times New Roman" pitchFamily="18" charset="0"/>
            </a:endParaRPr>
          </a:p>
        </p:txBody>
      </p:sp>
      <p:sp>
        <p:nvSpPr>
          <p:cNvPr id="13" name="Rectangle 12"/>
          <p:cNvSpPr/>
          <p:nvPr/>
        </p:nvSpPr>
        <p:spPr>
          <a:xfrm>
            <a:off x="609600" y="1000571"/>
            <a:ext cx="4701928" cy="523220"/>
          </a:xfrm>
          <a:prstGeom prst="rect">
            <a:avLst/>
          </a:prstGeom>
        </p:spPr>
        <p:txBody>
          <a:bodyPr wrap="none">
            <a:spAutoFit/>
          </a:bodyPr>
          <a:lstStyle/>
          <a:p>
            <a:pPr marL="457200" indent="-457200">
              <a:buFont typeface="Wingdings" panose="05000000000000000000" pitchFamily="2" charset="2"/>
              <a:buChar char="q"/>
              <a:defRPr/>
            </a:pPr>
            <a:r>
              <a:rPr lang="nl-NL" sz="2800" b="1" dirty="0">
                <a:solidFill>
                  <a:srgbClr val="990000"/>
                </a:solidFill>
              </a:rPr>
              <a:t> Nguyên lý về phát triển</a:t>
            </a:r>
            <a:endParaRPr lang="en-US" sz="2800" b="1" dirty="0">
              <a:solidFill>
                <a:srgbClr val="990000"/>
              </a:solidFill>
            </a:endParaRPr>
          </a:p>
        </p:txBody>
      </p:sp>
      <p:pic>
        <p:nvPicPr>
          <p:cNvPr id="14"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7" y="-95089"/>
            <a:ext cx="12173606" cy="1095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09657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1000" fill="hold"/>
                                        <p:tgtEl>
                                          <p:spTgt spid="13"/>
                                        </p:tgtEl>
                                        <p:attrNameLst>
                                          <p:attrName>ppt_w</p:attrName>
                                        </p:attrNameLst>
                                      </p:cBhvr>
                                      <p:tavLst>
                                        <p:tav tm="0">
                                          <p:val>
                                            <p:fltVal val="0"/>
                                          </p:val>
                                        </p:tav>
                                        <p:tav tm="100000">
                                          <p:val>
                                            <p:strVal val="#ppt_w"/>
                                          </p:val>
                                        </p:tav>
                                      </p:tavLst>
                                    </p:anim>
                                    <p:anim calcmode="lin" valueType="num">
                                      <p:cBhvr>
                                        <p:cTn id="8" dur="1000" fill="hold"/>
                                        <p:tgtEl>
                                          <p:spTgt spid="13"/>
                                        </p:tgtEl>
                                        <p:attrNameLst>
                                          <p:attrName>ppt_h</p:attrName>
                                        </p:attrNameLst>
                                      </p:cBhvr>
                                      <p:tavLst>
                                        <p:tav tm="0">
                                          <p:val>
                                            <p:fltVal val="0"/>
                                          </p:val>
                                        </p:tav>
                                        <p:tav tm="100000">
                                          <p:val>
                                            <p:strVal val="#ppt_h"/>
                                          </p:val>
                                        </p:tav>
                                      </p:tavLst>
                                    </p:anim>
                                    <p:anim calcmode="lin" valueType="num">
                                      <p:cBhvr>
                                        <p:cTn id="9" dur="1000" fill="hold"/>
                                        <p:tgtEl>
                                          <p:spTgt spid="13"/>
                                        </p:tgtEl>
                                        <p:attrNameLst>
                                          <p:attrName>style.rotation</p:attrName>
                                        </p:attrNameLst>
                                      </p:cBhvr>
                                      <p:tavLst>
                                        <p:tav tm="0">
                                          <p:val>
                                            <p:fltVal val="90"/>
                                          </p:val>
                                        </p:tav>
                                        <p:tav tm="100000">
                                          <p:val>
                                            <p:fltVal val="0"/>
                                          </p:val>
                                        </p:tav>
                                      </p:tavLst>
                                    </p:anim>
                                    <p:animEffect transition="in" filter="fade">
                                      <p:cBhvr>
                                        <p:cTn id="10" dur="1000"/>
                                        <p:tgtEl>
                                          <p:spTgt spid="13"/>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9"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500" fill="hold"/>
                                        <p:tgtEl>
                                          <p:spTgt spid="3"/>
                                        </p:tgtEl>
                                        <p:attrNameLst>
                                          <p:attrName>ppt_x</p:attrName>
                                        </p:attrNameLst>
                                      </p:cBhvr>
                                      <p:tavLst>
                                        <p:tav tm="0">
                                          <p:val>
                                            <p:strVal val="0-#ppt_w/2"/>
                                          </p:val>
                                        </p:tav>
                                        <p:tav tm="100000">
                                          <p:val>
                                            <p:strVal val="#ppt_x"/>
                                          </p:val>
                                        </p:tav>
                                      </p:tavLst>
                                    </p:anim>
                                    <p:anim calcmode="lin" valueType="num">
                                      <p:cBhvr additive="base">
                                        <p:cTn id="16"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1000"/>
                                        <p:tgtEl>
                                          <p:spTgt spid="12"/>
                                        </p:tgtEl>
                                      </p:cBhvr>
                                    </p:animEffect>
                                    <p:anim calcmode="lin" valueType="num">
                                      <p:cBhvr>
                                        <p:cTn id="29" dur="1000" fill="hold"/>
                                        <p:tgtEl>
                                          <p:spTgt spid="12"/>
                                        </p:tgtEl>
                                        <p:attrNameLst>
                                          <p:attrName>ppt_x</p:attrName>
                                        </p:attrNameLst>
                                      </p:cBhvr>
                                      <p:tavLst>
                                        <p:tav tm="0">
                                          <p:val>
                                            <p:strVal val="#ppt_x"/>
                                          </p:val>
                                        </p:tav>
                                        <p:tav tm="100000">
                                          <p:val>
                                            <p:strVal val="#ppt_x"/>
                                          </p:val>
                                        </p:tav>
                                      </p:tavLst>
                                    </p:anim>
                                    <p:anim calcmode="lin" valueType="num">
                                      <p:cBhvr>
                                        <p:cTn id="30" dur="1000" fill="hold"/>
                                        <p:tgtEl>
                                          <p:spTgt spid="12"/>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1000"/>
                                        <p:tgtEl>
                                          <p:spTgt spid="6"/>
                                        </p:tgtEl>
                                      </p:cBhvr>
                                    </p:animEffect>
                                    <p:anim calcmode="lin" valueType="num">
                                      <p:cBhvr>
                                        <p:cTn id="34" dur="1000" fill="hold"/>
                                        <p:tgtEl>
                                          <p:spTgt spid="6"/>
                                        </p:tgtEl>
                                        <p:attrNameLst>
                                          <p:attrName>ppt_x</p:attrName>
                                        </p:attrNameLst>
                                      </p:cBhvr>
                                      <p:tavLst>
                                        <p:tav tm="0">
                                          <p:val>
                                            <p:strVal val="#ppt_x"/>
                                          </p:val>
                                        </p:tav>
                                        <p:tav tm="100000">
                                          <p:val>
                                            <p:strVal val="#ppt_x"/>
                                          </p:val>
                                        </p:tav>
                                      </p:tavLst>
                                    </p:anim>
                                    <p:anim calcmode="lin" valueType="num">
                                      <p:cBhvr>
                                        <p:cTn id="35" dur="1000" fill="hold"/>
                                        <p:tgtEl>
                                          <p:spTgt spid="6"/>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fade">
                                      <p:cBhvr>
                                        <p:cTn id="38" dur="1000"/>
                                        <p:tgtEl>
                                          <p:spTgt spid="4"/>
                                        </p:tgtEl>
                                      </p:cBhvr>
                                    </p:animEffect>
                                    <p:anim calcmode="lin" valueType="num">
                                      <p:cBhvr>
                                        <p:cTn id="39" dur="1000" fill="hold"/>
                                        <p:tgtEl>
                                          <p:spTgt spid="4"/>
                                        </p:tgtEl>
                                        <p:attrNameLst>
                                          <p:attrName>ppt_x</p:attrName>
                                        </p:attrNameLst>
                                      </p:cBhvr>
                                      <p:tavLst>
                                        <p:tav tm="0">
                                          <p:val>
                                            <p:strVal val="#ppt_x"/>
                                          </p:val>
                                        </p:tav>
                                        <p:tav tm="100000">
                                          <p:val>
                                            <p:strVal val="#ppt_x"/>
                                          </p:val>
                                        </p:tav>
                                      </p:tavLst>
                                    </p:anim>
                                    <p:anim calcmode="lin" valueType="num">
                                      <p:cBhvr>
                                        <p:cTn id="4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fade">
                                      <p:cBhvr>
                                        <p:cTn id="45" dur="1000"/>
                                        <p:tgtEl>
                                          <p:spTgt spid="10"/>
                                        </p:tgtEl>
                                      </p:cBhvr>
                                    </p:animEffect>
                                    <p:anim calcmode="lin" valueType="num">
                                      <p:cBhvr>
                                        <p:cTn id="46" dur="1000" fill="hold"/>
                                        <p:tgtEl>
                                          <p:spTgt spid="10"/>
                                        </p:tgtEl>
                                        <p:attrNameLst>
                                          <p:attrName>ppt_x</p:attrName>
                                        </p:attrNameLst>
                                      </p:cBhvr>
                                      <p:tavLst>
                                        <p:tav tm="0">
                                          <p:val>
                                            <p:strVal val="#ppt_x"/>
                                          </p:val>
                                        </p:tav>
                                        <p:tav tm="100000">
                                          <p:val>
                                            <p:strVal val="#ppt_x"/>
                                          </p:val>
                                        </p:tav>
                                      </p:tavLst>
                                    </p:anim>
                                    <p:anim calcmode="lin" valueType="num">
                                      <p:cBhvr>
                                        <p:cTn id="47" dur="1000" fill="hold"/>
                                        <p:tgtEl>
                                          <p:spTgt spid="10"/>
                                        </p:tgtEl>
                                        <p:attrNameLst>
                                          <p:attrName>ppt_y</p:attrName>
                                        </p:attrNameLst>
                                      </p:cBhvr>
                                      <p:tavLst>
                                        <p:tav tm="0">
                                          <p:val>
                                            <p:strVal val="#ppt_y+.1"/>
                                          </p:val>
                                        </p:tav>
                                        <p:tav tm="100000">
                                          <p:val>
                                            <p:strVal val="#ppt_y"/>
                                          </p:val>
                                        </p:tav>
                                      </p:tavLst>
                                    </p:anim>
                                  </p:childTnLst>
                                </p:cTn>
                              </p:par>
                              <p:par>
                                <p:cTn id="48" presetID="5" presetClass="entr" presetSubtype="10" fill="hold" grpId="0" nodeType="withEffect">
                                  <p:stCondLst>
                                    <p:cond delay="0"/>
                                  </p:stCondLst>
                                  <p:childTnLst>
                                    <p:set>
                                      <p:cBhvr>
                                        <p:cTn id="49" dur="1" fill="hold">
                                          <p:stCondLst>
                                            <p:cond delay="0"/>
                                          </p:stCondLst>
                                        </p:cTn>
                                        <p:tgtEl>
                                          <p:spTgt spid="11"/>
                                        </p:tgtEl>
                                        <p:attrNameLst>
                                          <p:attrName>style.visibility</p:attrName>
                                        </p:attrNameLst>
                                      </p:cBhvr>
                                      <p:to>
                                        <p:strVal val="visible"/>
                                      </p:to>
                                    </p:set>
                                    <p:animEffect transition="in" filter="checkerboard(across)">
                                      <p:cBhvr>
                                        <p:cTn id="50" dur="500"/>
                                        <p:tgtEl>
                                          <p:spTgt spid="11"/>
                                        </p:tgtEl>
                                      </p:cBhvr>
                                    </p:animEffect>
                                  </p:childTnLst>
                                </p:cTn>
                              </p:par>
                              <p:par>
                                <p:cTn id="51" presetID="42" presetClass="entr" presetSubtype="0" fill="hold" grpId="0" nodeType="withEffect">
                                  <p:stCondLst>
                                    <p:cond delay="0"/>
                                  </p:stCondLst>
                                  <p:childTnLst>
                                    <p:set>
                                      <p:cBhvr>
                                        <p:cTn id="52" dur="1" fill="hold">
                                          <p:stCondLst>
                                            <p:cond delay="0"/>
                                          </p:stCondLst>
                                        </p:cTn>
                                        <p:tgtEl>
                                          <p:spTgt spid="7"/>
                                        </p:tgtEl>
                                        <p:attrNameLst>
                                          <p:attrName>style.visibility</p:attrName>
                                        </p:attrNameLst>
                                      </p:cBhvr>
                                      <p:to>
                                        <p:strVal val="visible"/>
                                      </p:to>
                                    </p:set>
                                    <p:animEffect transition="in" filter="fade">
                                      <p:cBhvr>
                                        <p:cTn id="53" dur="1000"/>
                                        <p:tgtEl>
                                          <p:spTgt spid="7"/>
                                        </p:tgtEl>
                                      </p:cBhvr>
                                    </p:animEffect>
                                    <p:anim calcmode="lin" valueType="num">
                                      <p:cBhvr>
                                        <p:cTn id="54" dur="1000" fill="hold"/>
                                        <p:tgtEl>
                                          <p:spTgt spid="7"/>
                                        </p:tgtEl>
                                        <p:attrNameLst>
                                          <p:attrName>ppt_x</p:attrName>
                                        </p:attrNameLst>
                                      </p:cBhvr>
                                      <p:tavLst>
                                        <p:tav tm="0">
                                          <p:val>
                                            <p:strVal val="#ppt_x"/>
                                          </p:val>
                                        </p:tav>
                                        <p:tav tm="100000">
                                          <p:val>
                                            <p:strVal val="#ppt_x"/>
                                          </p:val>
                                        </p:tav>
                                      </p:tavLst>
                                    </p:anim>
                                    <p:anim calcmode="lin" valueType="num">
                                      <p:cBhvr>
                                        <p:cTn id="55" dur="1000" fill="hold"/>
                                        <p:tgtEl>
                                          <p:spTgt spid="7"/>
                                        </p:tgtEl>
                                        <p:attrNameLst>
                                          <p:attrName>ppt_y</p:attrName>
                                        </p:attrNameLst>
                                      </p:cBhvr>
                                      <p:tavLst>
                                        <p:tav tm="0">
                                          <p:val>
                                            <p:strVal val="#ppt_y+.1"/>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8"/>
                                        </p:tgtEl>
                                        <p:attrNameLst>
                                          <p:attrName>style.visibility</p:attrName>
                                        </p:attrNameLst>
                                      </p:cBhvr>
                                      <p:to>
                                        <p:strVal val="visible"/>
                                      </p:to>
                                    </p:set>
                                    <p:anim calcmode="lin" valueType="num">
                                      <p:cBhvr additive="base">
                                        <p:cTn id="58" dur="500" fill="hold"/>
                                        <p:tgtEl>
                                          <p:spTgt spid="8"/>
                                        </p:tgtEl>
                                        <p:attrNameLst>
                                          <p:attrName>ppt_x</p:attrName>
                                        </p:attrNameLst>
                                      </p:cBhvr>
                                      <p:tavLst>
                                        <p:tav tm="0">
                                          <p:val>
                                            <p:strVal val="#ppt_x"/>
                                          </p:val>
                                        </p:tav>
                                        <p:tav tm="100000">
                                          <p:val>
                                            <p:strVal val="#ppt_x"/>
                                          </p:val>
                                        </p:tav>
                                      </p:tavLst>
                                    </p:anim>
                                    <p:anim calcmode="lin" valueType="num">
                                      <p:cBhvr additive="base">
                                        <p:cTn id="59" dur="500" fill="hold"/>
                                        <p:tgtEl>
                                          <p:spTgt spid="8"/>
                                        </p:tgtEl>
                                        <p:attrNameLst>
                                          <p:attrName>ppt_y</p:attrName>
                                        </p:attrNameLst>
                                      </p:cBhvr>
                                      <p:tavLst>
                                        <p:tav tm="0">
                                          <p:val>
                                            <p:strVal val="1+#ppt_h/2"/>
                                          </p:val>
                                        </p:tav>
                                        <p:tav tm="100000">
                                          <p:val>
                                            <p:strVal val="#ppt_y"/>
                                          </p:val>
                                        </p:tav>
                                      </p:tavLst>
                                    </p:anim>
                                  </p:childTnLst>
                                </p:cTn>
                              </p:par>
                              <p:par>
                                <p:cTn id="60" presetID="42" presetClass="entr" presetSubtype="0" fill="hold" grpId="0" nodeType="withEffect">
                                  <p:stCondLst>
                                    <p:cond delay="0"/>
                                  </p:stCondLst>
                                  <p:childTnLst>
                                    <p:set>
                                      <p:cBhvr>
                                        <p:cTn id="61" dur="1" fill="hold">
                                          <p:stCondLst>
                                            <p:cond delay="0"/>
                                          </p:stCondLst>
                                        </p:cTn>
                                        <p:tgtEl>
                                          <p:spTgt spid="9"/>
                                        </p:tgtEl>
                                        <p:attrNameLst>
                                          <p:attrName>style.visibility</p:attrName>
                                        </p:attrNameLst>
                                      </p:cBhvr>
                                      <p:to>
                                        <p:strVal val="visible"/>
                                      </p:to>
                                    </p:set>
                                    <p:animEffect transition="in" filter="fade">
                                      <p:cBhvr>
                                        <p:cTn id="62" dur="1000"/>
                                        <p:tgtEl>
                                          <p:spTgt spid="9"/>
                                        </p:tgtEl>
                                      </p:cBhvr>
                                    </p:animEffect>
                                    <p:anim calcmode="lin" valueType="num">
                                      <p:cBhvr>
                                        <p:cTn id="63" dur="1000" fill="hold"/>
                                        <p:tgtEl>
                                          <p:spTgt spid="9"/>
                                        </p:tgtEl>
                                        <p:attrNameLst>
                                          <p:attrName>ppt_x</p:attrName>
                                        </p:attrNameLst>
                                      </p:cBhvr>
                                      <p:tavLst>
                                        <p:tav tm="0">
                                          <p:val>
                                            <p:strVal val="#ppt_x"/>
                                          </p:val>
                                        </p:tav>
                                        <p:tav tm="100000">
                                          <p:val>
                                            <p:strVal val="#ppt_x"/>
                                          </p:val>
                                        </p:tav>
                                      </p:tavLst>
                                    </p:anim>
                                    <p:anim calcmode="lin" valueType="num">
                                      <p:cBhvr>
                                        <p:cTn id="64"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 grpId="0" animBg="1"/>
      <p:bldP spid="6" grpId="0"/>
      <p:bldP spid="7" grpId="0"/>
      <p:bldGraphic spid="8" grpId="0">
        <p:bldAsOne/>
      </p:bldGraphic>
      <p:bldP spid="9" grpId="0"/>
      <p:bldP spid="10" grpId="0"/>
      <p:bldP spid="11" grpId="0"/>
      <p:bldP spid="12" grpId="0"/>
      <p:bldP spid="13" grpId="0"/>
    </p:bldLst>
  </p:timing>
</p:sld>
</file>

<file path=ppt/slides/slide102.xml><?xml version="1.0" encoding="utf-8"?>
<p:sld xmlns:a="http://schemas.openxmlformats.org/drawingml/2006/main" xmlns:r="http://schemas.openxmlformats.org/officeDocument/2006/relationships" xmlns:p="http://schemas.openxmlformats.org/presentationml/2006/main">
  <p:cSld>
    <p:bg>
      <p:bgPr>
        <a:pattFill prst="pct5">
          <a:fgClr>
            <a:srgbClr val="F3F3F3"/>
          </a:fgClr>
          <a:bgClr>
            <a:schemeClr val="bg1"/>
          </a:bgClr>
        </a:pattFill>
        <a:effectLst/>
      </p:bgPr>
    </p:bg>
    <p:spTree>
      <p:nvGrpSpPr>
        <p:cNvPr id="1" name="Shape 339"/>
        <p:cNvGrpSpPr/>
        <p:nvPr/>
      </p:nvGrpSpPr>
      <p:grpSpPr>
        <a:xfrm>
          <a:off x="0" y="0"/>
          <a:ext cx="0" cy="0"/>
          <a:chOff x="0" y="0"/>
          <a:chExt cx="0" cy="0"/>
        </a:xfrm>
      </p:grpSpPr>
      <p:sp>
        <p:nvSpPr>
          <p:cNvPr id="2" name="Title 1"/>
          <p:cNvSpPr txBox="1">
            <a:spLocks/>
          </p:cNvSpPr>
          <p:nvPr/>
        </p:nvSpPr>
        <p:spPr bwMode="black">
          <a:xfrm>
            <a:off x="-1143000" y="914400"/>
            <a:ext cx="5324475" cy="8210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80" tIns="34290" rIns="68580" bIns="34290" anchor="ct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342900" indent="-342900" algn="ctr" defTabSz="1333500" eaLnBrk="1" fontAlgn="auto" hangingPunct="1">
              <a:spcAft>
                <a:spcPct val="35000"/>
              </a:spcAft>
              <a:buFont typeface="Wingdings" panose="05000000000000000000" pitchFamily="2" charset="2"/>
              <a:buChar char="v"/>
              <a:defRPr/>
            </a:pPr>
            <a:r>
              <a:rPr lang="en-US" sz="2400" dirty="0" err="1">
                <a:solidFill>
                  <a:srgbClr val="9900CC"/>
                </a:solidFill>
                <a:latin typeface="Times New Roman" pitchFamily="18" charset="0"/>
                <a:ea typeface="Tahoma" pitchFamily="34" charset="0"/>
                <a:cs typeface="Times New Roman" pitchFamily="18" charset="0"/>
              </a:rPr>
              <a:t>Khái</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niệm</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phát</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triển</a:t>
            </a:r>
            <a:r>
              <a:rPr lang="en-US" sz="2400" dirty="0">
                <a:solidFill>
                  <a:srgbClr val="9900CC"/>
                </a:solidFill>
                <a:latin typeface="Times New Roman" pitchFamily="18" charset="0"/>
                <a:ea typeface="Tahoma" pitchFamily="34" charset="0"/>
                <a:cs typeface="Times New Roman" pitchFamily="18" charset="0"/>
              </a:rPr>
              <a:t> </a:t>
            </a:r>
            <a:r>
              <a:rPr lang="en-US" sz="2400" dirty="0">
                <a:solidFill>
                  <a:srgbClr val="9900CC"/>
                </a:solidFill>
                <a:latin typeface="Arial"/>
                <a:ea typeface="+mn-ea"/>
                <a:cs typeface="+mn-cs"/>
              </a:rPr>
              <a:t/>
            </a:r>
            <a:br>
              <a:rPr lang="en-US" sz="2400" dirty="0">
                <a:solidFill>
                  <a:srgbClr val="9900CC"/>
                </a:solidFill>
                <a:latin typeface="Arial"/>
                <a:ea typeface="+mn-ea"/>
                <a:cs typeface="+mn-cs"/>
              </a:rPr>
            </a:br>
            <a:endParaRPr lang="en-US" sz="2400" dirty="0">
              <a:solidFill>
                <a:srgbClr val="9900CC"/>
              </a:solidFill>
            </a:endParaRPr>
          </a:p>
        </p:txBody>
      </p:sp>
      <p:sp>
        <p:nvSpPr>
          <p:cNvPr id="3" name="Horizontal Scroll 2"/>
          <p:cNvSpPr/>
          <p:nvPr/>
        </p:nvSpPr>
        <p:spPr bwMode="auto">
          <a:xfrm>
            <a:off x="1350579" y="1188647"/>
            <a:ext cx="9015259" cy="1368425"/>
          </a:xfrm>
          <a:prstGeom prst="horizontalScroll">
            <a:avLst/>
          </a:prstGeom>
          <a:solidFill>
            <a:schemeClr val="bg1"/>
          </a:solidFill>
          <a:ln w="9525" cap="flat" cmpd="sng" algn="ctr">
            <a:solidFill>
              <a:srgbClr val="3333CC"/>
            </a:solidFill>
            <a:prstDash val="solid"/>
            <a:round/>
            <a:headEnd type="none" w="med" len="med"/>
            <a:tailEnd type="none" w="med" len="med"/>
          </a:ln>
          <a:effectLst/>
        </p:spPr>
        <p:txBody>
          <a:bodyPr/>
          <a:lstStyle/>
          <a:p>
            <a:pPr algn="ctr">
              <a:lnSpc>
                <a:spcPct val="90000"/>
              </a:lnSpc>
              <a:spcBef>
                <a:spcPct val="20000"/>
              </a:spcBef>
              <a:defRPr/>
            </a:pPr>
            <a:endParaRPr lang="vi-VN" altLang="en-US" sz="800" dirty="0">
              <a:solidFill>
                <a:schemeClr val="bg1"/>
              </a:solidFill>
            </a:endParaRPr>
          </a:p>
          <a:p>
            <a:pPr algn="ctr">
              <a:lnSpc>
                <a:spcPct val="90000"/>
              </a:lnSpc>
              <a:spcBef>
                <a:spcPct val="20000"/>
              </a:spcBef>
              <a:defRPr/>
            </a:pPr>
            <a:r>
              <a:rPr lang="vi-VN" altLang="en-US" sz="2400" dirty="0">
                <a:solidFill>
                  <a:srgbClr val="000000"/>
                </a:solidFill>
              </a:rPr>
              <a:t>Phát triển là quá trình biến đổi về chất theo hướng ngày càng hoàn thiện</a:t>
            </a:r>
            <a:endParaRPr lang="en-US" altLang="en-US" sz="2400" dirty="0">
              <a:solidFill>
                <a:srgbClr val="000000"/>
              </a:solidFill>
            </a:endParaRPr>
          </a:p>
        </p:txBody>
      </p:sp>
      <p:pic>
        <p:nvPicPr>
          <p:cNvPr id="4" name="Picture 6" descr="人类的进化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76401" y="2971800"/>
            <a:ext cx="3883026" cy="180526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5" name="Text Box 8"/>
          <p:cNvSpPr txBox="1">
            <a:spLocks noChangeArrowheads="1"/>
          </p:cNvSpPr>
          <p:nvPr/>
        </p:nvSpPr>
        <p:spPr bwMode="auto">
          <a:xfrm>
            <a:off x="1676401" y="4856727"/>
            <a:ext cx="3063875"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Phát triển </a:t>
            </a:r>
          </a:p>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từ vượn thành người</a:t>
            </a:r>
          </a:p>
        </p:txBody>
      </p:sp>
      <p:pic>
        <p:nvPicPr>
          <p:cNvPr id="6" name="Picture 7" descr="孩子与车0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19659" y="2971800"/>
            <a:ext cx="4267200" cy="180526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7" name="Text Box 9"/>
          <p:cNvSpPr txBox="1">
            <a:spLocks noChangeArrowheads="1"/>
          </p:cNvSpPr>
          <p:nvPr/>
        </p:nvSpPr>
        <p:spPr bwMode="auto">
          <a:xfrm>
            <a:off x="7405110" y="4893642"/>
            <a:ext cx="16962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Tăng dân số</a:t>
            </a:r>
          </a:p>
        </p:txBody>
      </p:sp>
      <p:sp>
        <p:nvSpPr>
          <p:cNvPr id="8" name="Rectangle 7"/>
          <p:cNvSpPr>
            <a:spLocks noChangeArrowheads="1"/>
          </p:cNvSpPr>
          <p:nvPr/>
        </p:nvSpPr>
        <p:spPr bwMode="auto">
          <a:xfrm>
            <a:off x="2305690" y="2538065"/>
            <a:ext cx="7627937"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lnSpc>
                <a:spcPct val="90000"/>
              </a:lnSpc>
              <a:buFontTx/>
              <a:buNone/>
            </a:pPr>
            <a:r>
              <a:rPr lang="vi-VN" altLang="en-US" sz="2400" dirty="0">
                <a:solidFill>
                  <a:srgbClr val="0070C0"/>
                </a:solidFill>
                <a:latin typeface="Arial" panose="020B0604020202020204" pitchFamily="34" charset="0"/>
              </a:rPr>
              <a:t>(Phát triển khác với tăng trưởng)</a:t>
            </a:r>
          </a:p>
        </p:txBody>
      </p:sp>
      <p:pic>
        <p:nvPicPr>
          <p:cNvPr id="9"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89"/>
            <a:ext cx="12173606" cy="1095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49946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53" presetClass="entr" presetSubtype="16"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500" fill="hold"/>
                                        <p:tgtEl>
                                          <p:spTgt spid="3"/>
                                        </p:tgtEl>
                                        <p:attrNameLst>
                                          <p:attrName>ppt_w</p:attrName>
                                        </p:attrNameLst>
                                      </p:cBhvr>
                                      <p:tavLst>
                                        <p:tav tm="0">
                                          <p:val>
                                            <p:fltVal val="0"/>
                                          </p:val>
                                        </p:tav>
                                        <p:tav tm="100000">
                                          <p:val>
                                            <p:strVal val="#ppt_w"/>
                                          </p:val>
                                        </p:tav>
                                      </p:tavLst>
                                    </p:anim>
                                    <p:anim calcmode="lin" valueType="num">
                                      <p:cBhvr>
                                        <p:cTn id="14" dur="500" fill="hold"/>
                                        <p:tgtEl>
                                          <p:spTgt spid="3"/>
                                        </p:tgtEl>
                                        <p:attrNameLst>
                                          <p:attrName>ppt_h</p:attrName>
                                        </p:attrNameLst>
                                      </p:cBhvr>
                                      <p:tavLst>
                                        <p:tav tm="0">
                                          <p:val>
                                            <p:fltVal val="0"/>
                                          </p:val>
                                        </p:tav>
                                        <p:tav tm="100000">
                                          <p:val>
                                            <p:strVal val="#ppt_h"/>
                                          </p:val>
                                        </p:tav>
                                      </p:tavLst>
                                    </p:anim>
                                    <p:animEffect transition="in" filter="fade">
                                      <p:cBhvr>
                                        <p:cTn id="15" dur="5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1000"/>
                                        <p:tgtEl>
                                          <p:spTgt spid="8"/>
                                        </p:tgtEl>
                                      </p:cBhvr>
                                    </p:animEffect>
                                    <p:anim calcmode="lin" valueType="num">
                                      <p:cBhvr>
                                        <p:cTn id="21" dur="1000" fill="hold"/>
                                        <p:tgtEl>
                                          <p:spTgt spid="8"/>
                                        </p:tgtEl>
                                        <p:attrNameLst>
                                          <p:attrName>ppt_x</p:attrName>
                                        </p:attrNameLst>
                                      </p:cBhvr>
                                      <p:tavLst>
                                        <p:tav tm="0">
                                          <p:val>
                                            <p:strVal val="#ppt_x"/>
                                          </p:val>
                                        </p:tav>
                                        <p:tav tm="100000">
                                          <p:val>
                                            <p:strVal val="#ppt_x"/>
                                          </p:val>
                                        </p:tav>
                                      </p:tavLst>
                                    </p:anim>
                                    <p:anim calcmode="lin" valueType="num">
                                      <p:cBhvr>
                                        <p:cTn id="2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nodeType="click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1000"/>
                                        <p:tgtEl>
                                          <p:spTgt spid="4"/>
                                        </p:tgtEl>
                                      </p:cBhvr>
                                    </p:animEffect>
                                    <p:anim calcmode="lin" valueType="num">
                                      <p:cBhvr>
                                        <p:cTn id="28" dur="1000" fill="hold"/>
                                        <p:tgtEl>
                                          <p:spTgt spid="4"/>
                                        </p:tgtEl>
                                        <p:attrNameLst>
                                          <p:attrName>ppt_x</p:attrName>
                                        </p:attrNameLst>
                                      </p:cBhvr>
                                      <p:tavLst>
                                        <p:tav tm="0">
                                          <p:val>
                                            <p:strVal val="#ppt_x"/>
                                          </p:val>
                                        </p:tav>
                                        <p:tav tm="100000">
                                          <p:val>
                                            <p:strVal val="#ppt_x"/>
                                          </p:val>
                                        </p:tav>
                                      </p:tavLst>
                                    </p:anim>
                                    <p:anim calcmode="lin" valueType="num">
                                      <p:cBhvr>
                                        <p:cTn id="2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5"/>
                                        </p:tgtEl>
                                        <p:attrNameLst>
                                          <p:attrName>style.visibility</p:attrName>
                                        </p:attrNameLst>
                                      </p:cBhvr>
                                      <p:to>
                                        <p:strVal val="visible"/>
                                      </p:to>
                                    </p:set>
                                    <p:animEffect transition="in" filter="fade">
                                      <p:cBhvr>
                                        <p:cTn id="34" dur="1000"/>
                                        <p:tgtEl>
                                          <p:spTgt spid="5"/>
                                        </p:tgtEl>
                                      </p:cBhvr>
                                    </p:animEffect>
                                    <p:anim calcmode="lin" valueType="num">
                                      <p:cBhvr>
                                        <p:cTn id="35" dur="1000" fill="hold"/>
                                        <p:tgtEl>
                                          <p:spTgt spid="5"/>
                                        </p:tgtEl>
                                        <p:attrNameLst>
                                          <p:attrName>ppt_x</p:attrName>
                                        </p:attrNameLst>
                                      </p:cBhvr>
                                      <p:tavLst>
                                        <p:tav tm="0">
                                          <p:val>
                                            <p:strVal val="#ppt_x"/>
                                          </p:val>
                                        </p:tav>
                                        <p:tav tm="100000">
                                          <p:val>
                                            <p:strVal val="#ppt_x"/>
                                          </p:val>
                                        </p:tav>
                                      </p:tavLst>
                                    </p:anim>
                                    <p:anim calcmode="lin" valueType="num">
                                      <p:cBhvr>
                                        <p:cTn id="3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fade">
                                      <p:cBhvr>
                                        <p:cTn id="41" dur="1000"/>
                                        <p:tgtEl>
                                          <p:spTgt spid="6"/>
                                        </p:tgtEl>
                                      </p:cBhvr>
                                    </p:animEffect>
                                    <p:anim calcmode="lin" valueType="num">
                                      <p:cBhvr>
                                        <p:cTn id="42" dur="1000" fill="hold"/>
                                        <p:tgtEl>
                                          <p:spTgt spid="6"/>
                                        </p:tgtEl>
                                        <p:attrNameLst>
                                          <p:attrName>ppt_x</p:attrName>
                                        </p:attrNameLst>
                                      </p:cBhvr>
                                      <p:tavLst>
                                        <p:tav tm="0">
                                          <p:val>
                                            <p:strVal val="#ppt_x"/>
                                          </p:val>
                                        </p:tav>
                                        <p:tav tm="100000">
                                          <p:val>
                                            <p:strVal val="#ppt_x"/>
                                          </p:val>
                                        </p:tav>
                                      </p:tavLst>
                                    </p:anim>
                                    <p:anim calcmode="lin" valueType="num">
                                      <p:cBhvr>
                                        <p:cTn id="4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fade">
                                      <p:cBhvr>
                                        <p:cTn id="48" dur="1000"/>
                                        <p:tgtEl>
                                          <p:spTgt spid="7"/>
                                        </p:tgtEl>
                                      </p:cBhvr>
                                    </p:animEffect>
                                    <p:anim calcmode="lin" valueType="num">
                                      <p:cBhvr>
                                        <p:cTn id="49" dur="1000" fill="hold"/>
                                        <p:tgtEl>
                                          <p:spTgt spid="7"/>
                                        </p:tgtEl>
                                        <p:attrNameLst>
                                          <p:attrName>ppt_x</p:attrName>
                                        </p:attrNameLst>
                                      </p:cBhvr>
                                      <p:tavLst>
                                        <p:tav tm="0">
                                          <p:val>
                                            <p:strVal val="#ppt_x"/>
                                          </p:val>
                                        </p:tav>
                                        <p:tav tm="100000">
                                          <p:val>
                                            <p:strVal val="#ppt_x"/>
                                          </p:val>
                                        </p:tav>
                                      </p:tavLst>
                                    </p:anim>
                                    <p:anim calcmode="lin" valueType="num">
                                      <p:cBhvr>
                                        <p:cTn id="50"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5" grpId="0"/>
      <p:bldP spid="7" grpId="0"/>
      <p:bldP spid="8"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8753475" cy="6858000"/>
          </a:xfrm>
          <a:prstGeom prst="rect">
            <a:avLst/>
          </a:prstGeom>
        </p:spPr>
      </p:pic>
      <p:sp>
        <p:nvSpPr>
          <p:cNvPr id="13" name="Content Placeholder 2"/>
          <p:cNvSpPr txBox="1">
            <a:spLocks/>
          </p:cNvSpPr>
          <p:nvPr/>
        </p:nvSpPr>
        <p:spPr>
          <a:xfrm>
            <a:off x="56958" y="941146"/>
            <a:ext cx="1676400" cy="457200"/>
          </a:xfrm>
          <a:prstGeom prst="rect">
            <a:avLst/>
          </a:prstGeom>
        </p:spPr>
        <p:txBody>
          <a:bodyPr>
            <a:normAutofit/>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marL="44450" marR="0" lvl="0" indent="242888" algn="l" defTabSz="914400" rtl="0" eaLnBrk="1" fontAlgn="auto" latinLnBrk="0" hangingPunct="1">
              <a:lnSpc>
                <a:spcPct val="100000"/>
              </a:lnSpc>
              <a:spcBef>
                <a:spcPts val="0"/>
              </a:spcBef>
              <a:spcAft>
                <a:spcPts val="0"/>
              </a:spcAft>
              <a:buClrTx/>
              <a:buSzTx/>
              <a:buFontTx/>
              <a:buNone/>
              <a:tabLst/>
              <a:defRPr/>
            </a:pPr>
            <a:r>
              <a:rPr kumimoji="0" lang="en-US" sz="2400" b="1" i="0" u="sng"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rtl val="0"/>
              </a:rPr>
              <a:t>V</a:t>
            </a:r>
            <a:r>
              <a:rPr kumimoji="0" lang="vi-VN" sz="2400" b="1" i="0" u="sng"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rtl val="0"/>
              </a:rPr>
              <a:t>í </a:t>
            </a:r>
            <a:r>
              <a:rPr kumimoji="0" lang="en-US" sz="2400" b="1" i="0" u="sng"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rtl val="0"/>
              </a:rPr>
              <a:t>D</a:t>
            </a:r>
            <a:r>
              <a:rPr kumimoji="0" lang="vi-VN" sz="2400" b="1" i="0" u="sng"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rtl val="0"/>
              </a:rPr>
              <a:t>ụ</a:t>
            </a:r>
            <a:r>
              <a:rPr kumimoji="0" lang="en-US" sz="2400" b="1" i="0" u="none"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rtl val="0"/>
              </a:rPr>
              <a:t>:</a:t>
            </a:r>
          </a:p>
        </p:txBody>
      </p:sp>
      <p:sp>
        <p:nvSpPr>
          <p:cNvPr id="14" name="Rectangle 13"/>
          <p:cNvSpPr/>
          <p:nvPr/>
        </p:nvSpPr>
        <p:spPr>
          <a:xfrm>
            <a:off x="-149892" y="1328828"/>
            <a:ext cx="9753600" cy="830997"/>
          </a:xfrm>
          <a:prstGeom prst="rect">
            <a:avLst/>
          </a:prstGeom>
        </p:spPr>
        <p:txBody>
          <a:bodyPr wrap="square">
            <a:spAutoFit/>
          </a:bodyPr>
          <a:lstStyle/>
          <a:p>
            <a:pPr marL="387350" indent="-342900" algn="ctr">
              <a:buFont typeface="Wingdings" panose="05000000000000000000" pitchFamily="2" charset="2"/>
              <a:buChar char="§"/>
            </a:pP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Quá</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trình</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phát</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triển</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của</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xã</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hội</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công</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xã</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nguyên</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thủy</a:t>
            </a:r>
            <a:r>
              <a:rPr lang="en-US" sz="2400" kern="0" dirty="0">
                <a:solidFill>
                  <a:srgbClr val="963334">
                    <a:lumMod val="50000"/>
                  </a:srgbClr>
                </a:solidFill>
                <a:latin typeface="Arial"/>
                <a:cs typeface="Times New Roman" pitchFamily="18" charset="0"/>
              </a:rPr>
              <a:t> -&gt; </a:t>
            </a:r>
            <a:r>
              <a:rPr lang="en-US" sz="2400" kern="0" dirty="0" err="1">
                <a:solidFill>
                  <a:srgbClr val="963334">
                    <a:lumMod val="50000"/>
                  </a:srgbClr>
                </a:solidFill>
                <a:latin typeface="Arial"/>
                <a:cs typeface="Times New Roman" pitchFamily="18" charset="0"/>
              </a:rPr>
              <a:t>chiếm</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hữu</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nô</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lệ</a:t>
            </a:r>
            <a:r>
              <a:rPr lang="en-US" sz="2400" kern="0" dirty="0">
                <a:solidFill>
                  <a:srgbClr val="963334">
                    <a:lumMod val="50000"/>
                  </a:srgbClr>
                </a:solidFill>
                <a:latin typeface="Arial"/>
                <a:cs typeface="Times New Roman" pitchFamily="18" charset="0"/>
              </a:rPr>
              <a:t> -&gt; </a:t>
            </a:r>
            <a:r>
              <a:rPr lang="en-US" sz="2400" kern="0" dirty="0" err="1">
                <a:solidFill>
                  <a:srgbClr val="963334">
                    <a:lumMod val="50000"/>
                  </a:srgbClr>
                </a:solidFill>
                <a:latin typeface="Arial"/>
                <a:cs typeface="Times New Roman" pitchFamily="18" charset="0"/>
              </a:rPr>
              <a:t>xã</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hội</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phong</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kiến</a:t>
            </a:r>
            <a:r>
              <a:rPr lang="en-US" sz="2400" kern="0" dirty="0">
                <a:solidFill>
                  <a:srgbClr val="963334">
                    <a:lumMod val="50000"/>
                  </a:srgbClr>
                </a:solidFill>
                <a:latin typeface="Arial"/>
                <a:cs typeface="Times New Roman" pitchFamily="18" charset="0"/>
              </a:rPr>
              <a:t> -&gt;</a:t>
            </a:r>
            <a:r>
              <a:rPr lang="en-US" sz="2400" kern="0" dirty="0" err="1">
                <a:solidFill>
                  <a:srgbClr val="963334">
                    <a:lumMod val="50000"/>
                  </a:srgbClr>
                </a:solidFill>
                <a:latin typeface="Arial"/>
                <a:cs typeface="Times New Roman" pitchFamily="18" charset="0"/>
              </a:rPr>
              <a:t>tư</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bản</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chủ</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nghĩa</a:t>
            </a:r>
            <a:r>
              <a:rPr lang="en-US" sz="2400" kern="0" dirty="0">
                <a:solidFill>
                  <a:srgbClr val="963334">
                    <a:lumMod val="50000"/>
                  </a:srgbClr>
                </a:solidFill>
                <a:latin typeface="Arial"/>
                <a:cs typeface="Times New Roman" pitchFamily="18" charset="0"/>
              </a:rPr>
              <a:t> -&gt; </a:t>
            </a:r>
            <a:r>
              <a:rPr lang="en-US" sz="2400" kern="0" dirty="0" err="1">
                <a:solidFill>
                  <a:srgbClr val="963334">
                    <a:lumMod val="50000"/>
                  </a:srgbClr>
                </a:solidFill>
                <a:latin typeface="Arial"/>
                <a:cs typeface="Times New Roman" pitchFamily="18" charset="0"/>
              </a:rPr>
              <a:t>xã</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hội</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chủ</a:t>
            </a:r>
            <a:r>
              <a:rPr lang="en-US" sz="2400" kern="0" dirty="0">
                <a:solidFill>
                  <a:srgbClr val="963334">
                    <a:lumMod val="50000"/>
                  </a:srgbClr>
                </a:solidFill>
                <a:latin typeface="Arial"/>
                <a:cs typeface="Times New Roman" pitchFamily="18" charset="0"/>
              </a:rPr>
              <a:t> </a:t>
            </a:r>
            <a:r>
              <a:rPr lang="en-US" sz="2400" kern="0" dirty="0" err="1">
                <a:solidFill>
                  <a:srgbClr val="963334">
                    <a:lumMod val="50000"/>
                  </a:srgbClr>
                </a:solidFill>
                <a:latin typeface="Arial"/>
                <a:cs typeface="Times New Roman" pitchFamily="18" charset="0"/>
              </a:rPr>
              <a:t>nghĩa</a:t>
            </a:r>
            <a:r>
              <a:rPr lang="en-US" sz="2400" kern="0" dirty="0">
                <a:solidFill>
                  <a:srgbClr val="963334">
                    <a:lumMod val="50000"/>
                  </a:srgbClr>
                </a:solidFill>
                <a:latin typeface="Arial"/>
                <a:cs typeface="Times New Roman" pitchFamily="18" charset="0"/>
              </a:rPr>
              <a:t> </a:t>
            </a:r>
            <a:endParaRPr lang="en-US" sz="2400" kern="0" dirty="0">
              <a:solidFill>
                <a:srgbClr val="963334">
                  <a:lumMod val="50000"/>
                </a:srgbClr>
              </a:solidFill>
              <a:latin typeface="Arial"/>
            </a:endParaRPr>
          </a:p>
        </p:txBody>
      </p:sp>
      <p:sp>
        <p:nvSpPr>
          <p:cNvPr id="15" name="Flowchart: Alternate Process 14"/>
          <p:cNvSpPr/>
          <p:nvPr/>
        </p:nvSpPr>
        <p:spPr>
          <a:xfrm>
            <a:off x="7485252" y="4761564"/>
            <a:ext cx="3821605" cy="1257300"/>
          </a:xfrm>
          <a:prstGeom prst="flowChartAlternateProcess">
            <a:avLst/>
          </a:prstGeom>
          <a:solidFill>
            <a:srgbClr val="FFFFFF"/>
          </a:solidFill>
          <a:ln w="25400" cap="flat" cmpd="sng" algn="ctr">
            <a:solidFill>
              <a:srgbClr val="3A81BA">
                <a:shade val="50000"/>
              </a:srgbClr>
            </a:solidFill>
            <a:prstDash val="solid"/>
          </a:ln>
          <a:effectLst/>
        </p:spPr>
        <p:txBody>
          <a:bodyPr anchor="ctr"/>
          <a:lstStyle/>
          <a:p>
            <a:pPr marL="342900" marR="0" lvl="0" indent="-342900" algn="ctr"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400" b="1" i="0" u="none" strike="noStrike" kern="0" cap="none" spc="0" normalizeH="0" baseline="0" noProof="0" dirty="0">
                <a:ln>
                  <a:noFill/>
                </a:ln>
                <a:solidFill>
                  <a:srgbClr val="D60093"/>
                </a:solidFill>
                <a:effectLst/>
                <a:uLnTx/>
                <a:uFillTx/>
                <a:latin typeface="Arial"/>
                <a:cs typeface="Times New Roman" pitchFamily="18" charset="0"/>
              </a:rPr>
              <a:t>Con </a:t>
            </a:r>
            <a:r>
              <a:rPr kumimoji="0" lang="en-US" sz="2400" b="1" i="0" u="none" strike="noStrike" kern="0" cap="none" spc="0" normalizeH="0" baseline="0" noProof="0" dirty="0" err="1">
                <a:ln>
                  <a:noFill/>
                </a:ln>
                <a:solidFill>
                  <a:srgbClr val="D60093"/>
                </a:solidFill>
                <a:effectLst/>
                <a:uLnTx/>
                <a:uFillTx/>
                <a:latin typeface="Arial"/>
                <a:cs typeface="Times New Roman" pitchFamily="18" charset="0"/>
              </a:rPr>
              <a:t>đường</a:t>
            </a:r>
            <a:r>
              <a:rPr kumimoji="0" lang="en-US" sz="2400" b="1" i="0" u="none" strike="noStrike" kern="0" cap="none" spc="0" normalizeH="0" baseline="0" noProof="0" dirty="0">
                <a:ln>
                  <a:noFill/>
                </a:ln>
                <a:solidFill>
                  <a:srgbClr val="D60093"/>
                </a:solidFill>
                <a:effectLst/>
                <a:uLnTx/>
                <a:uFillTx/>
                <a:latin typeface="Arial"/>
                <a:cs typeface="Times New Roman" pitchFamily="18" charset="0"/>
              </a:rPr>
              <a:t> </a:t>
            </a:r>
            <a:r>
              <a:rPr kumimoji="0" lang="en-US" sz="2400" b="1" i="0" u="none" strike="noStrike" kern="0" cap="none" spc="0" normalizeH="0" baseline="0" noProof="0" dirty="0" err="1">
                <a:ln>
                  <a:noFill/>
                </a:ln>
                <a:solidFill>
                  <a:srgbClr val="D60093"/>
                </a:solidFill>
                <a:effectLst/>
                <a:uLnTx/>
                <a:uFillTx/>
                <a:latin typeface="Arial"/>
                <a:cs typeface="Times New Roman" pitchFamily="18" charset="0"/>
              </a:rPr>
              <a:t>cách</a:t>
            </a:r>
            <a:r>
              <a:rPr kumimoji="0" lang="en-US" sz="2400" b="1" i="0" u="none" strike="noStrike" kern="0" cap="none" spc="0" normalizeH="0" baseline="0" noProof="0" dirty="0">
                <a:ln>
                  <a:noFill/>
                </a:ln>
                <a:solidFill>
                  <a:srgbClr val="D60093"/>
                </a:solidFill>
                <a:effectLst/>
                <a:uLnTx/>
                <a:uFillTx/>
                <a:latin typeface="Arial"/>
                <a:cs typeface="Times New Roman" pitchFamily="18" charset="0"/>
              </a:rPr>
              <a:t> </a:t>
            </a:r>
            <a:r>
              <a:rPr kumimoji="0" lang="en-US" sz="2400" b="1" i="0" u="none" strike="noStrike" kern="0" cap="none" spc="0" normalizeH="0" baseline="0" noProof="0" dirty="0" err="1">
                <a:ln>
                  <a:noFill/>
                </a:ln>
                <a:solidFill>
                  <a:srgbClr val="D60093"/>
                </a:solidFill>
                <a:effectLst/>
                <a:uLnTx/>
                <a:uFillTx/>
                <a:latin typeface="Arial"/>
                <a:cs typeface="Times New Roman" pitchFamily="18" charset="0"/>
              </a:rPr>
              <a:t>mạng</a:t>
            </a:r>
            <a:r>
              <a:rPr kumimoji="0" lang="en-US" sz="2400" b="1" i="0" u="none" strike="noStrike" kern="0" cap="none" spc="0" normalizeH="0" baseline="0" noProof="0" dirty="0">
                <a:ln>
                  <a:noFill/>
                </a:ln>
                <a:solidFill>
                  <a:srgbClr val="D60093"/>
                </a:solidFill>
                <a:effectLst/>
                <a:uLnTx/>
                <a:uFillTx/>
                <a:latin typeface="Arial"/>
                <a:cs typeface="Times New Roman" pitchFamily="18" charset="0"/>
              </a:rPr>
              <a:t> </a:t>
            </a:r>
            <a:r>
              <a:rPr kumimoji="0" lang="en-US" sz="2400" b="1" i="0" u="none" strike="noStrike" kern="0" cap="none" spc="0" normalizeH="0" baseline="0" noProof="0" dirty="0" err="1">
                <a:ln>
                  <a:noFill/>
                </a:ln>
                <a:solidFill>
                  <a:srgbClr val="D60093"/>
                </a:solidFill>
                <a:effectLst/>
                <a:uLnTx/>
                <a:uFillTx/>
                <a:latin typeface="Arial"/>
                <a:cs typeface="Times New Roman" pitchFamily="18" charset="0"/>
              </a:rPr>
              <a:t>Việt</a:t>
            </a:r>
            <a:r>
              <a:rPr kumimoji="0" lang="en-US" sz="2400" b="1" i="0" u="none" strike="noStrike" kern="0" cap="none" spc="0" normalizeH="0" baseline="0" noProof="0" dirty="0">
                <a:ln>
                  <a:noFill/>
                </a:ln>
                <a:solidFill>
                  <a:srgbClr val="D60093"/>
                </a:solidFill>
                <a:effectLst/>
                <a:uLnTx/>
                <a:uFillTx/>
                <a:latin typeface="Arial"/>
                <a:cs typeface="Times New Roman" pitchFamily="18" charset="0"/>
              </a:rPr>
              <a:t> Nam</a:t>
            </a:r>
          </a:p>
        </p:txBody>
      </p:sp>
      <p:sp>
        <p:nvSpPr>
          <p:cNvPr id="16" name="Oval 15" descr="KEO CAY THAY TRAU"/>
          <p:cNvSpPr>
            <a:spLocks noChangeAspect="1" noChangeArrowheads="1"/>
          </p:cNvSpPr>
          <p:nvPr/>
        </p:nvSpPr>
        <p:spPr bwMode="auto">
          <a:xfrm>
            <a:off x="3278926" y="4793316"/>
            <a:ext cx="1750273" cy="1771650"/>
          </a:xfrm>
          <a:prstGeom prst="ellipse">
            <a:avLst/>
          </a:prstGeom>
          <a:blipFill dpi="0" rotWithShape="1">
            <a:blip r:embed="rId4"/>
            <a:srcRect/>
            <a:stretch>
              <a:fillRect/>
            </a:stretch>
          </a:blipFill>
          <a:ln w="57150" cap="sq">
            <a:solidFill>
              <a:srgbClr val="000000"/>
            </a:solidFill>
            <a:round/>
            <a:headEnd type="none" w="sm" len="sm"/>
            <a:tailEnd type="none" w="sm" len="sm"/>
          </a:ln>
          <a:effectLst>
            <a:outerShdw blurRad="152400" dist="317500" dir="5400000" sx="90000" sy="-19000" rotWithShape="0">
              <a:srgbClr val="57A7B5">
                <a:lumMod val="60000"/>
                <a:lumOff val="40000"/>
                <a:alpha val="65000"/>
              </a:srgbClr>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a:cs typeface="Arial" charset="0"/>
            </a:endParaRPr>
          </a:p>
        </p:txBody>
      </p:sp>
      <p:pic>
        <p:nvPicPr>
          <p:cNvPr id="17" name="01227.MPG">
            <a:hlinkClick r:id="" action="ppaction://media"/>
          </p:cNvPr>
          <p:cNvPicPr>
            <a:picLocks noRot="1" noChangeAspect="1" noChangeArrowheads="1"/>
          </p:cNvPicPr>
          <p:nvPr>
            <a:videoFile r:link="rId1"/>
          </p:nvPr>
        </p:nvPicPr>
        <p:blipFill>
          <a:blip r:embed="rId5"/>
          <a:srcRect/>
          <a:stretch>
            <a:fillRect/>
          </a:stretch>
        </p:blipFill>
        <p:spPr bwMode="auto">
          <a:xfrm>
            <a:off x="4366856" y="3282255"/>
            <a:ext cx="1428750" cy="1653778"/>
          </a:xfrm>
          <a:prstGeom prst="roundRect">
            <a:avLst>
              <a:gd name="adj" fmla="val 5439"/>
            </a:avLst>
          </a:prstGeom>
          <a:ln>
            <a:noFill/>
          </a:ln>
          <a:effectLst>
            <a:innerShdw blurRad="114300" dist="50800">
              <a:srgbClr val="000000">
                <a:alpha val="0"/>
              </a:srgbClr>
            </a:innerShdw>
          </a:effectLst>
        </p:spPr>
      </p:pic>
      <p:pic>
        <p:nvPicPr>
          <p:cNvPr id="18" name="Picture 4" descr="36.jpg"/>
          <p:cNvPicPr>
            <a:picLocks noChangeAspect="1"/>
          </p:cNvPicPr>
          <p:nvPr/>
        </p:nvPicPr>
        <p:blipFill>
          <a:blip r:embed="rId6" cstate="print"/>
          <a:srcRect/>
          <a:stretch>
            <a:fillRect/>
          </a:stretch>
        </p:blipFill>
        <p:spPr bwMode="auto">
          <a:xfrm>
            <a:off x="5851744" y="2666989"/>
            <a:ext cx="1705476" cy="1792706"/>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pic>
        <p:nvPicPr>
          <p:cNvPr id="19" name="Picture 6" descr="BAC DOC TNDL.jpg"/>
          <p:cNvPicPr>
            <a:picLocks noChangeAspect="1"/>
          </p:cNvPicPr>
          <p:nvPr/>
        </p:nvPicPr>
        <p:blipFill>
          <a:blip r:embed="rId7"/>
          <a:srcRect/>
          <a:stretch>
            <a:fillRect/>
          </a:stretch>
        </p:blipFill>
        <p:spPr bwMode="auto">
          <a:xfrm>
            <a:off x="7671867" y="2321024"/>
            <a:ext cx="1485900" cy="1922462"/>
          </a:xfrm>
          <a:prstGeom prst="rect">
            <a:avLst/>
          </a:prstGeom>
          <a:solidFill>
            <a:srgbClr val="FFFFFF">
              <a:shade val="85000"/>
            </a:srgbClr>
          </a:solidFill>
          <a:ln w="190500" cap="rnd">
            <a:solidFill>
              <a:srgbClr val="FFFFFF"/>
            </a:solidFill>
          </a:ln>
          <a:effectLst>
            <a:outerShdw blurRad="36195" dist="12700" dir="11400000" algn="tl" rotWithShape="0">
              <a:srgbClr val="000000">
                <a:alpha val="33000"/>
              </a:srgbClr>
            </a:outerShdw>
          </a:effectLst>
        </p:spPr>
      </p:pic>
      <p:pic>
        <p:nvPicPr>
          <p:cNvPr id="20" name="Picture 6" descr="kich-cau-kinh-te"/>
          <p:cNvPicPr>
            <a:picLocks noChangeAspect="1" noChangeArrowheads="1"/>
          </p:cNvPicPr>
          <p:nvPr/>
        </p:nvPicPr>
        <p:blipFill>
          <a:blip r:embed="rId8"/>
          <a:srcRect/>
          <a:stretch>
            <a:fillRect/>
          </a:stretch>
        </p:blipFill>
        <p:spPr>
          <a:xfrm>
            <a:off x="9753600" y="1844664"/>
            <a:ext cx="1828800" cy="1644650"/>
          </a:xfrm>
          <a:prstGeom prst="rect">
            <a:avLst/>
          </a:prstGeom>
          <a:solidFill>
            <a:srgbClr val="FFFFFF">
              <a:shade val="85000"/>
            </a:srgbClr>
          </a:solidFill>
          <a:ln w="190500" cap="rnd">
            <a:solidFill>
              <a:srgbClr val="FFFFFF"/>
            </a:solidFill>
          </a:ln>
          <a:effectLst>
            <a:outerShdw blurRad="36195" dist="12700" dir="11400000" algn="tl" rotWithShape="0">
              <a:srgbClr val="000000">
                <a:alpha val="33000"/>
              </a:srgbClr>
            </a:outerShdw>
          </a:effectLst>
        </p:spPr>
      </p:pic>
      <p:pic>
        <p:nvPicPr>
          <p:cNvPr id="1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7" y="-95089"/>
            <a:ext cx="12173606" cy="1095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2857604"/>
      </p:ext>
    </p:extLst>
  </p:cSld>
  <p:clrMapOvr>
    <a:masterClrMapping/>
  </p:clrMapOvr>
  <p:transition/>
  <p:timing>
    <p:tnLst>
      <p:par>
        <p:cTn id="1" dur="indefinite" restart="never" nodeType="tmRoot">
          <p:childTnLst>
            <p:video>
              <p:cMediaNode>
                <p:cTn id="2" fill="hold" display="0">
                  <p:stCondLst>
                    <p:cond delay="indefinite"/>
                  </p:stCondLst>
                  <p:endCondLst>
                    <p:cond evt="onNext" delay="0">
                      <p:tgtEl>
                        <p:sldTgt/>
                      </p:tgtEl>
                    </p:cond>
                    <p:cond evt="onPrev" delay="0">
                      <p:tgtEl>
                        <p:sldTgt/>
                      </p:tgtEl>
                    </p:cond>
                  </p:endCondLst>
                </p:cTn>
                <p:tgtEl>
                  <p:spTgt spid="17"/>
                </p:tgtEl>
              </p:cMediaNode>
            </p:video>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9460" name="Picture 4" descr="人类的进化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00826" y="1828800"/>
            <a:ext cx="4295774" cy="198596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659461" name="Picture 5" descr="img_sci_evolution_tre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51089" y="2603748"/>
            <a:ext cx="4105275" cy="2782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4260" name="WordArt 7"/>
          <p:cNvSpPr>
            <a:spLocks noChangeArrowheads="1" noChangeShapeType="1" noTextEdit="1"/>
          </p:cNvSpPr>
          <p:nvPr/>
        </p:nvSpPr>
        <p:spPr bwMode="auto">
          <a:xfrm>
            <a:off x="1847850" y="1376019"/>
            <a:ext cx="6019800" cy="600762"/>
          </a:xfrm>
          <a:prstGeom prst="rect">
            <a:avLst/>
          </a:prstGeom>
        </p:spPr>
        <p:txBody>
          <a:bodyPr wrap="none" fromWordArt="1">
            <a:prstTxWarp prst="textPlain">
              <a:avLst>
                <a:gd name="adj" fmla="val 50207"/>
              </a:avLst>
            </a:prstTxWarp>
          </a:bodyPr>
          <a:lstStyle/>
          <a:p>
            <a:r>
              <a:rPr lang="vi-VN" sz="3600" b="1" kern="10" dirty="0" smtClean="0">
                <a:ln w="12700">
                  <a:solidFill>
                    <a:srgbClr val="EAEAEA"/>
                  </a:solidFill>
                  <a:round/>
                  <a:headEnd/>
                  <a:tailEnd/>
                </a:ln>
                <a:solidFill>
                  <a:schemeClr val="tx2">
                    <a:lumMod val="10000"/>
                  </a:schemeClr>
                </a:solidFill>
                <a:latin typeface="Arial Đen"/>
              </a:rPr>
              <a:t>SỰ PHÁT TRIỂN CỦA CÁC LOÀI</a:t>
            </a:r>
          </a:p>
          <a:p>
            <a:r>
              <a:rPr lang="vi-VN" sz="3600" b="1" kern="10" dirty="0" smtClean="0">
                <a:ln w="12700">
                  <a:solidFill>
                    <a:srgbClr val="EAEAEA"/>
                  </a:solidFill>
                  <a:round/>
                  <a:headEnd/>
                  <a:tailEnd/>
                </a:ln>
                <a:solidFill>
                  <a:schemeClr val="tx2">
                    <a:lumMod val="10000"/>
                  </a:schemeClr>
                </a:solidFill>
                <a:latin typeface="Arial Đen"/>
              </a:rPr>
              <a:t>(Theo thuyết của Đacuyn)</a:t>
            </a:r>
            <a:endParaRPr lang="en-US" sz="3600" b="1" kern="10" dirty="0">
              <a:ln w="12700">
                <a:solidFill>
                  <a:srgbClr val="EAEAEA"/>
                </a:solidFill>
                <a:round/>
                <a:headEnd/>
                <a:tailEnd/>
              </a:ln>
              <a:solidFill>
                <a:schemeClr val="tx2">
                  <a:lumMod val="10000"/>
                </a:schemeClr>
              </a:solidFill>
              <a:latin typeface="Arial Đen"/>
            </a:endParaRPr>
          </a:p>
        </p:txBody>
      </p:sp>
      <p:sp>
        <p:nvSpPr>
          <p:cNvPr id="224261" name="WordArt 8"/>
          <p:cNvSpPr>
            <a:spLocks noChangeArrowheads="1" noChangeShapeType="1" noTextEdit="1"/>
          </p:cNvSpPr>
          <p:nvPr/>
        </p:nvSpPr>
        <p:spPr bwMode="auto">
          <a:xfrm>
            <a:off x="6959602" y="4023935"/>
            <a:ext cx="3471863" cy="1081087"/>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Tiến hóa từ vượn thành người</a:t>
            </a:r>
            <a:endParaRPr lang="en-US" sz="3600" kern="10" dirty="0">
              <a:ln w="9525">
                <a:solidFill>
                  <a:srgbClr val="000000"/>
                </a:solidFill>
                <a:round/>
                <a:headEnd/>
                <a:tailEnd/>
              </a:ln>
              <a:solidFill>
                <a:srgbClr val="FFFFFF"/>
              </a:solidFill>
              <a:latin typeface="Arial Đen"/>
            </a:endParaRPr>
          </a:p>
        </p:txBody>
      </p:sp>
      <p:sp>
        <p:nvSpPr>
          <p:cNvPr id="224262" name="Line 9"/>
          <p:cNvSpPr>
            <a:spLocks noChangeShapeType="1"/>
          </p:cNvSpPr>
          <p:nvPr/>
        </p:nvSpPr>
        <p:spPr bwMode="auto">
          <a:xfrm flipV="1">
            <a:off x="1847850" y="1676400"/>
            <a:ext cx="0" cy="396081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4263" name="Line 10"/>
          <p:cNvSpPr>
            <a:spLocks noChangeShapeType="1"/>
          </p:cNvSpPr>
          <p:nvPr/>
        </p:nvSpPr>
        <p:spPr bwMode="auto">
          <a:xfrm flipV="1">
            <a:off x="1847849" y="5595808"/>
            <a:ext cx="9875839" cy="4140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 name="Rectangle 2"/>
          <p:cNvSpPr/>
          <p:nvPr/>
        </p:nvSpPr>
        <p:spPr>
          <a:xfrm>
            <a:off x="3048000" y="3105835"/>
            <a:ext cx="6096000" cy="646331"/>
          </a:xfrm>
          <a:prstGeom prst="rect">
            <a:avLst/>
          </a:prstGeom>
        </p:spPr>
        <p:txBody>
          <a:bodyPr>
            <a:spAutoFit/>
          </a:bodyPr>
          <a:lstStyle/>
          <a:p>
            <a:r>
              <a:rPr lang="vi-VN" kern="10" dirty="0">
                <a:ln w="12700">
                  <a:solidFill>
                    <a:srgbClr val="EAEAEA"/>
                  </a:solidFill>
                  <a:round/>
                  <a:headEnd/>
                  <a:tailEnd/>
                </a:ln>
                <a:solidFill>
                  <a:schemeClr val="tx2">
                    <a:lumMod val="10000"/>
                  </a:schemeClr>
                </a:solidFill>
                <a:effectLst>
                  <a:outerShdw dist="35921" dir="2700000" sy="50000" kx="2115830" algn="bl" rotWithShape="0">
                    <a:srgbClr val="C0C0C0">
                      <a:alpha val="79999"/>
                    </a:srgbClr>
                  </a:outerShdw>
                </a:effectLst>
                <a:latin typeface="Arial Đen"/>
              </a:rPr>
              <a:t>SỰ PHÁT TRIỂN CỦA CÁC LOÀI</a:t>
            </a:r>
          </a:p>
          <a:p>
            <a:r>
              <a:rPr lang="vi-VN" kern="10" dirty="0">
                <a:ln w="12700">
                  <a:solidFill>
                    <a:srgbClr val="EAEAEA"/>
                  </a:solidFill>
                  <a:round/>
                  <a:headEnd/>
                  <a:tailEnd/>
                </a:ln>
                <a:solidFill>
                  <a:schemeClr val="tx2">
                    <a:lumMod val="10000"/>
                  </a:schemeClr>
                </a:solidFill>
                <a:effectLst>
                  <a:outerShdw dist="35921" dir="2700000" sy="50000" kx="2115830" algn="bl" rotWithShape="0">
                    <a:srgbClr val="C0C0C0">
                      <a:alpha val="79999"/>
                    </a:srgbClr>
                  </a:outerShdw>
                </a:effectLst>
                <a:latin typeface="Arial Đen"/>
              </a:rPr>
              <a:t>(Theo thuyết của Đacuyn)</a:t>
            </a:r>
            <a:endParaRPr lang="en-US" kern="10" dirty="0">
              <a:ln w="12700">
                <a:solidFill>
                  <a:srgbClr val="EAEAEA"/>
                </a:solidFill>
                <a:round/>
                <a:headEnd/>
                <a:tailEnd/>
              </a:ln>
              <a:solidFill>
                <a:schemeClr val="tx2">
                  <a:lumMod val="10000"/>
                </a:schemeClr>
              </a:solidFill>
              <a:effectLst>
                <a:outerShdw dist="35921" dir="2700000" sy="50000" kx="2115830" algn="bl" rotWithShape="0">
                  <a:srgbClr val="C0C0C0">
                    <a:alpha val="79999"/>
                  </a:srgbClr>
                </a:outerShdw>
              </a:effectLst>
              <a:latin typeface="Arial Đen"/>
            </a:endParaRPr>
          </a:p>
        </p:txBody>
      </p:sp>
    </p:spTree>
    <p:extLst>
      <p:ext uri="{BB962C8B-B14F-4D97-AF65-F5344CB8AC3E}">
        <p14:creationId xmlns:p14="http://schemas.microsoft.com/office/powerpoint/2010/main" val="10330450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nodeType="afterEffect">
                                  <p:stCondLst>
                                    <p:cond delay="0"/>
                                  </p:stCondLst>
                                  <p:childTnLst>
                                    <p:set>
                                      <p:cBhvr>
                                        <p:cTn id="6" dur="1" fill="hold">
                                          <p:stCondLst>
                                            <p:cond delay="0"/>
                                          </p:stCondLst>
                                        </p:cTn>
                                        <p:tgtEl>
                                          <p:spTgt spid="659460"/>
                                        </p:tgtEl>
                                        <p:attrNameLst>
                                          <p:attrName>style.visibility</p:attrName>
                                        </p:attrNameLst>
                                      </p:cBhvr>
                                      <p:to>
                                        <p:strVal val="visible"/>
                                      </p:to>
                                    </p:set>
                                    <p:animEffect transition="in" filter="barn(outVertical)">
                                      <p:cBhvr>
                                        <p:cTn id="7" dur="500"/>
                                        <p:tgtEl>
                                          <p:spTgt spid="65946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659461">
                                            <p:bg/>
                                          </p:spTgt>
                                        </p:tgtEl>
                                        <p:attrNameLst>
                                          <p:attrName>style.visibility</p:attrName>
                                        </p:attrNameLst>
                                      </p:cBhvr>
                                      <p:to>
                                        <p:strVal val="visible"/>
                                      </p:to>
                                    </p:set>
                                    <p:anim calcmode="lin" valueType="num">
                                      <p:cBhvr additive="base">
                                        <p:cTn id="12" dur="500" fill="hold"/>
                                        <p:tgtEl>
                                          <p:spTgt spid="659461">
                                            <p:bg/>
                                          </p:spTgt>
                                        </p:tgtEl>
                                        <p:attrNameLst>
                                          <p:attrName>ppt_x</p:attrName>
                                        </p:attrNameLst>
                                      </p:cBhvr>
                                      <p:tavLst>
                                        <p:tav tm="0">
                                          <p:val>
                                            <p:strVal val="#ppt_x"/>
                                          </p:val>
                                        </p:tav>
                                        <p:tav tm="100000">
                                          <p:val>
                                            <p:strVal val="#ppt_x"/>
                                          </p:val>
                                        </p:tav>
                                      </p:tavLst>
                                    </p:anim>
                                    <p:anim calcmode="lin" valueType="num">
                                      <p:cBhvr additive="base">
                                        <p:cTn id="13" dur="500" fill="hold"/>
                                        <p:tgtEl>
                                          <p:spTgt spid="659461">
                                            <p:bg/>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9461" grpId="0" build="p"/>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527619"/>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defRPr/>
            </a:pPr>
            <a:endParaRPr lang="en-US">
              <a:solidFill>
                <a:srgbClr val="000000"/>
              </a:solidFill>
            </a:endParaRPr>
          </a:p>
        </p:txBody>
      </p:sp>
      <p:grpSp>
        <p:nvGrpSpPr>
          <p:cNvPr id="3" name="Group 2"/>
          <p:cNvGrpSpPr>
            <a:grpSpLocks/>
          </p:cNvGrpSpPr>
          <p:nvPr/>
        </p:nvGrpSpPr>
        <p:grpSpPr bwMode="auto">
          <a:xfrm>
            <a:off x="1" y="5779168"/>
            <a:ext cx="1547446" cy="1078832"/>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defRPr/>
              </a:pPr>
              <a:endParaRPr lang="en-US">
                <a:solidFill>
                  <a:srgbClr val="000000"/>
                </a:solidFill>
              </a:endParaRPr>
            </a:p>
          </p:txBody>
        </p:sp>
      </p:grpSp>
      <p:grpSp>
        <p:nvGrpSpPr>
          <p:cNvPr id="81" name="Group 80"/>
          <p:cNvGrpSpPr>
            <a:grpSpLocks/>
          </p:cNvGrpSpPr>
          <p:nvPr/>
        </p:nvGrpSpPr>
        <p:grpSpPr bwMode="auto">
          <a:xfrm flipH="1">
            <a:off x="10578903" y="5779168"/>
            <a:ext cx="1613095" cy="1078832"/>
            <a:chOff x="3051405" y="5162550"/>
            <a:chExt cx="1927225" cy="1695450"/>
          </a:xfrm>
        </p:grpSpPr>
        <p:sp>
          <p:nvSpPr>
            <p:cNvPr id="82"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83" name="Oval 82"/>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84"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85"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8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defRPr/>
              </a:pPr>
              <a:endParaRPr lang="en-US">
                <a:solidFill>
                  <a:srgbClr val="000000"/>
                </a:solidFill>
              </a:endParaRPr>
            </a:p>
          </p:txBody>
        </p:sp>
      </p:grpSp>
      <p:sp>
        <p:nvSpPr>
          <p:cNvPr id="72" name="Rectangle 4"/>
          <p:cNvSpPr>
            <a:spLocks noChangeArrowheads="1"/>
          </p:cNvSpPr>
          <p:nvPr/>
        </p:nvSpPr>
        <p:spPr bwMode="auto">
          <a:xfrm>
            <a:off x="1874273" y="1146285"/>
            <a:ext cx="9525000" cy="722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b="1" dirty="0">
              <a:solidFill>
                <a:srgbClr val="C00000"/>
              </a:solidFill>
              <a:latin typeface="+mn-lt"/>
            </a:endParaRPr>
          </a:p>
          <a:p>
            <a:pPr algn="ctr" eaLnBrk="1" hangingPunct="1">
              <a:spcBef>
                <a:spcPct val="0"/>
              </a:spcBef>
              <a:buFontTx/>
              <a:buNone/>
            </a:pPr>
            <a:r>
              <a:rPr lang="vi-VN" altLang="en-US" sz="2400" b="1" dirty="0">
                <a:solidFill>
                  <a:srgbClr val="000000"/>
                </a:solidFill>
                <a:latin typeface="+mn-lt"/>
              </a:rPr>
              <a:t>QUÁ TRÌNH PHÁT TRIỂN CỦA GIỚI TỰ NHIÊN DIỄN RA</a:t>
            </a:r>
            <a:r>
              <a:rPr lang="en-US" altLang="en-US" sz="2400" b="1" dirty="0">
                <a:solidFill>
                  <a:srgbClr val="000000"/>
                </a:solidFill>
                <a:latin typeface="+mn-lt"/>
              </a:rPr>
              <a:t> </a:t>
            </a:r>
            <a:r>
              <a:rPr lang="vi-VN" altLang="en-US" sz="2400" b="1" dirty="0">
                <a:solidFill>
                  <a:srgbClr val="000000"/>
                </a:solidFill>
                <a:latin typeface="+mn-lt"/>
              </a:rPr>
              <a:t>MỘT CÁCH TỰ PHÁT CÒN SỰ PHÁT TRIỂN XÃ HỘI THÔNG QUA HOẠT ĐỘNG CỦA CON NGƯỜI CÓ Ý </a:t>
            </a:r>
            <a:r>
              <a:rPr lang="en-US" altLang="en-US" sz="2400" b="1" dirty="0">
                <a:solidFill>
                  <a:srgbClr val="000000"/>
                </a:solidFill>
                <a:latin typeface="+mn-lt"/>
              </a:rPr>
              <a:t>T</a:t>
            </a:r>
            <a:r>
              <a:rPr lang="vi-VN" altLang="en-US" sz="2400" b="1" dirty="0">
                <a:solidFill>
                  <a:srgbClr val="000000"/>
                </a:solidFill>
                <a:latin typeface="+mn-lt"/>
              </a:rPr>
              <a:t>HỨC</a:t>
            </a:r>
            <a:br>
              <a:rPr lang="vi-VN" altLang="en-US" sz="2400" b="1" dirty="0">
                <a:solidFill>
                  <a:srgbClr val="000000"/>
                </a:solidFill>
                <a:latin typeface="+mn-lt"/>
              </a:rPr>
            </a:br>
            <a:endParaRPr lang="vi-VN" altLang="en-US" sz="2400" b="1" dirty="0">
              <a:solidFill>
                <a:srgbClr val="000000"/>
              </a:solidFill>
              <a:latin typeface="+mn-lt"/>
            </a:endParaRPr>
          </a:p>
        </p:txBody>
      </p:sp>
      <p:sp>
        <p:nvSpPr>
          <p:cNvPr id="73" name="Rectangle 5"/>
          <p:cNvSpPr>
            <a:spLocks noChangeArrowheads="1"/>
          </p:cNvSpPr>
          <p:nvPr/>
        </p:nvSpPr>
        <p:spPr bwMode="auto">
          <a:xfrm>
            <a:off x="3868585" y="2117834"/>
            <a:ext cx="4881277" cy="45719"/>
          </a:xfrm>
          <a:prstGeom prst="rect">
            <a:avLst/>
          </a:prstGeom>
          <a:solidFill>
            <a:srgbClr val="FF0066"/>
          </a:solidFill>
          <a:ln w="9525">
            <a:solidFill>
              <a:srgbClr val="FF0066"/>
            </a:solidFill>
            <a:miter lim="800000"/>
            <a:headEnd/>
            <a:tailEnd/>
          </a:ln>
          <a:effec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87" name="Text Box 15"/>
          <p:cNvSpPr txBox="1">
            <a:spLocks noChangeArrowheads="1"/>
          </p:cNvSpPr>
          <p:nvPr/>
        </p:nvSpPr>
        <p:spPr bwMode="auto">
          <a:xfrm>
            <a:off x="2547938" y="35639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88" name="Text Box 17"/>
          <p:cNvSpPr txBox="1">
            <a:spLocks noChangeArrowheads="1"/>
          </p:cNvSpPr>
          <p:nvPr/>
        </p:nvSpPr>
        <p:spPr bwMode="auto">
          <a:xfrm>
            <a:off x="8091488" y="27003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89" name="Text Box 19"/>
          <p:cNvSpPr txBox="1">
            <a:spLocks noChangeArrowheads="1"/>
          </p:cNvSpPr>
          <p:nvPr/>
        </p:nvSpPr>
        <p:spPr bwMode="auto">
          <a:xfrm>
            <a:off x="5283200" y="31321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90" name="Line 21"/>
          <p:cNvSpPr>
            <a:spLocks noChangeShapeType="1"/>
          </p:cNvSpPr>
          <p:nvPr/>
        </p:nvSpPr>
        <p:spPr bwMode="auto">
          <a:xfrm>
            <a:off x="1774825" y="6597650"/>
            <a:ext cx="8281988" cy="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1" name="Line 22"/>
          <p:cNvSpPr>
            <a:spLocks noChangeShapeType="1"/>
          </p:cNvSpPr>
          <p:nvPr/>
        </p:nvSpPr>
        <p:spPr bwMode="auto">
          <a:xfrm flipV="1">
            <a:off x="1774825" y="1844676"/>
            <a:ext cx="0" cy="4752975"/>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2" name="Rectangle 24"/>
          <p:cNvSpPr>
            <a:spLocks noGrp="1" noChangeArrowheads="1"/>
          </p:cNvSpPr>
          <p:nvPr>
            <p:ph type="body" sz="half" idx="4294967295"/>
          </p:nvPr>
        </p:nvSpPr>
        <p:spPr>
          <a:xfrm>
            <a:off x="6132190" y="4978874"/>
            <a:ext cx="5262562" cy="1097490"/>
          </a:xfrm>
          <a:prstGeom prst="rect">
            <a:avLst/>
          </a:prstGeom>
          <a:ln w="38100">
            <a:solidFill>
              <a:srgbClr val="FFFF00"/>
            </a:solidFill>
            <a:miter lim="800000"/>
            <a:headEnd/>
            <a:tailEnd/>
          </a:ln>
        </p:spPr>
        <p:txBody>
          <a:bodyPr/>
          <a:lstStyle/>
          <a:p>
            <a:pPr algn="ctr" eaLnBrk="1" hangingPunct="1">
              <a:lnSpc>
                <a:spcPct val="90000"/>
              </a:lnSpc>
              <a:buFontTx/>
              <a:buNone/>
            </a:pPr>
            <a:r>
              <a:rPr lang="vi-VN" altLang="en-US" sz="2800" dirty="0"/>
              <a:t>   </a:t>
            </a:r>
            <a:r>
              <a:rPr lang="vi-VN" altLang="en-US" sz="2400" dirty="0">
                <a:solidFill>
                  <a:srgbClr val="FF0000"/>
                </a:solidFill>
              </a:rPr>
              <a:t>Từ cuộc sống nô lệ đến cuộc sống tự do phải trải qua cuộc cách mạng</a:t>
            </a:r>
          </a:p>
        </p:txBody>
      </p:sp>
      <p:sp>
        <p:nvSpPr>
          <p:cNvPr id="93" name="Text Box 34"/>
          <p:cNvSpPr txBox="1">
            <a:spLocks noChangeArrowheads="1"/>
          </p:cNvSpPr>
          <p:nvPr/>
        </p:nvSpPr>
        <p:spPr bwMode="auto">
          <a:xfrm>
            <a:off x="2979738" y="565150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94" name="AutoShape 38"/>
          <p:cNvSpPr>
            <a:spLocks noChangeArrowheads="1"/>
          </p:cNvSpPr>
          <p:nvPr/>
        </p:nvSpPr>
        <p:spPr bwMode="auto">
          <a:xfrm>
            <a:off x="2901158" y="2700339"/>
            <a:ext cx="4947442" cy="1681954"/>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17694720 60000 65536"/>
              <a:gd name="T9" fmla="*/ 5898240 60000 65536"/>
              <a:gd name="T10" fmla="*/ 5898240 60000 65536"/>
              <a:gd name="T11" fmla="*/ 0 60000 65536"/>
              <a:gd name="T12" fmla="*/ 12427 w 21600"/>
              <a:gd name="T13" fmla="*/ 2912 h 21600"/>
              <a:gd name="T14" fmla="*/ 18227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pic>
        <p:nvPicPr>
          <p:cNvPr id="95" name="Nole.MPG">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a:xfrm>
            <a:off x="1858508" y="4382293"/>
            <a:ext cx="3170692" cy="2124871"/>
          </a:xfrm>
          <a:prstGeom prst="rect">
            <a:avLst/>
          </a:prstGeom>
        </p:spPr>
      </p:pic>
      <p:pic>
        <p:nvPicPr>
          <p:cNvPr id="96" name="09005.MPG">
            <a:hlinkClick r:id="" action="ppaction://media"/>
          </p:cNvPr>
          <p:cNvPicPr>
            <a:picLocks noRot="1" noChangeAspect="1" noChangeArrowheads="1"/>
          </p:cNvPicPr>
          <p:nvPr>
            <a:videoFile r:link="rId2"/>
          </p:nvPr>
        </p:nvPicPr>
        <p:blipFill>
          <a:blip r:embed="rId7">
            <a:extLst>
              <a:ext uri="{28A0092B-C50C-407E-A947-70E740481C1C}">
                <a14:useLocalDpi xmlns:a14="http://schemas.microsoft.com/office/drawing/2010/main" val="0"/>
              </a:ext>
            </a:extLst>
          </a:blip>
          <a:srcRect/>
          <a:stretch>
            <a:fillRect/>
          </a:stretch>
        </p:blipFill>
        <p:spPr bwMode="auto">
          <a:xfrm>
            <a:off x="7882759" y="2491582"/>
            <a:ext cx="2438719"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 name="Mo dau.mpg">
            <a:hlinkClick r:id="" action="ppaction://media"/>
          </p:cNvPr>
          <p:cNvPicPr>
            <a:picLocks noRot="1" noChangeAspect="1" noChangeArrowheads="1"/>
          </p:cNvPicPr>
          <p:nvPr>
            <a:videoFile r:link="rId3"/>
          </p:nvPr>
        </p:nvPicPr>
        <p:blipFill>
          <a:blip r:embed="rId8">
            <a:extLst>
              <a:ext uri="{28A0092B-C50C-407E-A947-70E740481C1C}">
                <a14:useLocalDpi xmlns:a14="http://schemas.microsoft.com/office/drawing/2010/main" val="0"/>
              </a:ext>
            </a:extLst>
          </a:blip>
          <a:srcRect/>
          <a:stretch>
            <a:fillRect/>
          </a:stretch>
        </p:blipFill>
        <p:spPr>
          <a:xfrm>
            <a:off x="3163888" y="2481659"/>
            <a:ext cx="2429391" cy="1596233"/>
          </a:xfrm>
          <a:prstGeom prst="rect">
            <a:avLst/>
          </a:prstGeom>
          <a:ln w="76200">
            <a:solidFill>
              <a:srgbClr val="FF0000"/>
            </a:solidFill>
            <a:miter lim="800000"/>
            <a:headEnd/>
            <a:tailEnd/>
          </a:ln>
        </p:spPr>
      </p:pic>
      <p:sp>
        <p:nvSpPr>
          <p:cNvPr id="98" name="Text Box 48"/>
          <p:cNvSpPr txBox="1">
            <a:spLocks noChangeArrowheads="1"/>
          </p:cNvSpPr>
          <p:nvPr/>
        </p:nvSpPr>
        <p:spPr bwMode="auto">
          <a:xfrm>
            <a:off x="2351089" y="6237288"/>
            <a:ext cx="1360487"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800">
                <a:latin typeface="Arial" panose="020B0604020202020204" pitchFamily="34" charset="0"/>
                <a:hlinkClick r:id="rId9" action="ppaction://hlinkfile"/>
              </a:rPr>
              <a:t>..\N6-N4-PHIM\Nole.MPG</a:t>
            </a:r>
            <a:endParaRPr lang="vi-VN" altLang="en-US" sz="800">
              <a:latin typeface="Arial" panose="020B0604020202020204" pitchFamily="34" charset="0"/>
            </a:endParaRPr>
          </a:p>
        </p:txBody>
      </p:sp>
      <p:sp>
        <p:nvSpPr>
          <p:cNvPr id="2" name="Rectangle 1"/>
          <p:cNvSpPr/>
          <p:nvPr/>
        </p:nvSpPr>
        <p:spPr>
          <a:xfrm>
            <a:off x="3048000" y="3105835"/>
            <a:ext cx="6096000" cy="369332"/>
          </a:xfrm>
          <a:prstGeom prst="rect">
            <a:avLst/>
          </a:prstGeom>
        </p:spPr>
        <p:txBody>
          <a:bodyPr>
            <a:spAutoFit/>
          </a:bodyPr>
          <a:lstStyle/>
          <a:p>
            <a:r>
              <a:rPr lang="vi-VN" kern="10" dirty="0" smtClean="0">
                <a:ln w="12700">
                  <a:solidFill>
                    <a:srgbClr val="EAEAEA"/>
                  </a:solidFill>
                  <a:round/>
                  <a:headEnd/>
                  <a:tailEnd/>
                </a:ln>
                <a:solidFill>
                  <a:schemeClr val="tx2">
                    <a:lumMod val="10000"/>
                  </a:schemeClr>
                </a:solidFill>
                <a:effectLst>
                  <a:outerShdw dist="35921" dir="2700000" sy="50000" kx="2115830" algn="bl" rotWithShape="0">
                    <a:srgbClr val="C0C0C0">
                      <a:alpha val="79999"/>
                    </a:srgbClr>
                  </a:outerShdw>
                </a:effectLst>
                <a:latin typeface="Arial Đen"/>
              </a:rPr>
              <a:t>S</a:t>
            </a:r>
            <a:endParaRPr lang="vi-VN" kern="10" dirty="0">
              <a:ln w="12700">
                <a:solidFill>
                  <a:srgbClr val="EAEAEA"/>
                </a:solidFill>
                <a:round/>
                <a:headEnd/>
                <a:tailEnd/>
              </a:ln>
              <a:solidFill>
                <a:schemeClr val="tx2">
                  <a:lumMod val="10000"/>
                </a:schemeClr>
              </a:solidFill>
              <a:effectLst>
                <a:outerShdw dist="35921" dir="2700000" sy="50000" kx="2115830" algn="bl" rotWithShape="0">
                  <a:srgbClr val="C0C0C0">
                    <a:alpha val="79999"/>
                  </a:srgbClr>
                </a:outerShdw>
              </a:effectLst>
              <a:latin typeface="Arial Đen"/>
            </a:endParaRPr>
          </a:p>
        </p:txBody>
      </p:sp>
      <p:pic>
        <p:nvPicPr>
          <p:cNvPr id="30"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7" y="-95089"/>
            <a:ext cx="12173606" cy="933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9078830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31426" fill="hold"/>
                                        <p:tgtEl>
                                          <p:spTgt spid="97"/>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95"/>
                    </p:tgtEl>
                  </p:cond>
                </p:stCondLst>
                <p:endSync evt="end" delay="0">
                  <p:rtn val="all"/>
                </p:endSync>
                <p:childTnLst>
                  <p:par>
                    <p:cTn id="8" fill="hold">
                      <p:stCondLst>
                        <p:cond delay="0"/>
                      </p:stCondLst>
                      <p:childTnLst>
                        <p:par>
                          <p:cTn id="9" fill="hold">
                            <p:stCondLst>
                              <p:cond delay="0"/>
                            </p:stCondLst>
                            <p:childTnLst>
                              <p:par>
                                <p:cTn id="10" presetID="2" presetClass="mediacall" presetSubtype="0" fill="hold" nodeType="clickEffect">
                                  <p:stCondLst>
                                    <p:cond delay="0"/>
                                  </p:stCondLst>
                                  <p:childTnLst>
                                    <p:cmd type="call" cmd="togglePause">
                                      <p:cBhvr>
                                        <p:cTn id="11" dur="1" fill="hold"/>
                                        <p:tgtEl>
                                          <p:spTgt spid="95"/>
                                        </p:tgtEl>
                                      </p:cBhvr>
                                    </p:cmd>
                                  </p:childTnLst>
                                </p:cTn>
                              </p:par>
                            </p:childTnLst>
                          </p:cTn>
                        </p:par>
                      </p:childTnLst>
                    </p:cTn>
                  </p:par>
                </p:childTnLst>
              </p:cTn>
              <p:nextCondLst>
                <p:cond evt="onClick" delay="0">
                  <p:tgtEl>
                    <p:spTgt spid="95"/>
                  </p:tgtEl>
                </p:cond>
              </p:nextCondLst>
            </p:seq>
            <p:seq concurrent="1" nextAc="seek">
              <p:cTn id="12" restart="whenNotActive" fill="hold" evtFilter="cancelBubble" nodeType="interactiveSeq">
                <p:stCondLst>
                  <p:cond evt="onClick" delay="0">
                    <p:tgtEl>
                      <p:spTgt spid="96"/>
                    </p:tgtEl>
                  </p:cond>
                </p:stCondLst>
                <p:endSync evt="end" delay="0">
                  <p:rtn val="all"/>
                </p:endSync>
                <p:childTnLst>
                  <p:par>
                    <p:cTn id="13" fill="hold">
                      <p:stCondLst>
                        <p:cond delay="0"/>
                      </p:stCondLst>
                      <p:childTnLst>
                        <p:par>
                          <p:cTn id="14" fill="hold">
                            <p:stCondLst>
                              <p:cond delay="0"/>
                            </p:stCondLst>
                            <p:childTnLst>
                              <p:par>
                                <p:cTn id="15" presetID="2" presetClass="mediacall" presetSubtype="0" fill="hold" nodeType="clickEffect">
                                  <p:stCondLst>
                                    <p:cond delay="0"/>
                                  </p:stCondLst>
                                  <p:childTnLst>
                                    <p:cmd type="call" cmd="togglePause">
                                      <p:cBhvr>
                                        <p:cTn id="16" dur="1" fill="hold"/>
                                        <p:tgtEl>
                                          <p:spTgt spid="96"/>
                                        </p:tgtEl>
                                      </p:cBhvr>
                                    </p:cmd>
                                  </p:childTnLst>
                                </p:cTn>
                              </p:par>
                            </p:childTnLst>
                          </p:cTn>
                        </p:par>
                      </p:childTnLst>
                    </p:cTn>
                  </p:par>
                </p:childTnLst>
              </p:cTn>
              <p:nextCondLst>
                <p:cond evt="onClick" delay="0">
                  <p:tgtEl>
                    <p:spTgt spid="96"/>
                  </p:tgtEl>
                </p:cond>
              </p:nextCondLst>
            </p:seq>
            <p:seq concurrent="1" nextAc="seek">
              <p:cTn id="17" restart="whenNotActive" fill="hold" evtFilter="cancelBubble" nodeType="interactiveSeq">
                <p:stCondLst>
                  <p:cond evt="onClick" delay="0">
                    <p:tgtEl>
                      <p:spTgt spid="97"/>
                    </p:tgtEl>
                  </p:cond>
                </p:stCondLst>
                <p:endSync evt="end" delay="0">
                  <p:rtn val="all"/>
                </p:endSync>
                <p:childTnLst>
                  <p:par>
                    <p:cTn id="18" fill="hold">
                      <p:stCondLst>
                        <p:cond delay="0"/>
                      </p:stCondLst>
                      <p:childTnLst>
                        <p:par>
                          <p:cTn id="19" fill="hold">
                            <p:stCondLst>
                              <p:cond delay="0"/>
                            </p:stCondLst>
                            <p:childTnLst>
                              <p:par>
                                <p:cTn id="20" presetID="2" presetClass="mediacall" presetSubtype="0" fill="hold" nodeType="clickEffect">
                                  <p:stCondLst>
                                    <p:cond delay="0"/>
                                  </p:stCondLst>
                                  <p:childTnLst>
                                    <p:cmd type="call" cmd="togglePause">
                                      <p:cBhvr>
                                        <p:cTn id="21" dur="1" fill="hold"/>
                                        <p:tgtEl>
                                          <p:spTgt spid="97"/>
                                        </p:tgtEl>
                                      </p:cBhvr>
                                    </p:cmd>
                                  </p:childTnLst>
                                </p:cTn>
                              </p:par>
                            </p:childTnLst>
                          </p:cTn>
                        </p:par>
                      </p:childTnLst>
                    </p:cTn>
                  </p:par>
                </p:childTnLst>
              </p:cTn>
              <p:nextCondLst>
                <p:cond evt="onClick" delay="0">
                  <p:tgtEl>
                    <p:spTgt spid="97"/>
                  </p:tgtEl>
                </p:cond>
              </p:nextCondLst>
            </p:seq>
            <p:video>
              <p:cMediaNode>
                <p:cTn id="22" fill="hold" display="0">
                  <p:stCondLst>
                    <p:cond delay="indefinite"/>
                  </p:stCondLst>
                  <p:endCondLst>
                    <p:cond evt="onNext" delay="0">
                      <p:tgtEl>
                        <p:sldTgt/>
                      </p:tgtEl>
                    </p:cond>
                    <p:cond evt="onPrev" delay="0">
                      <p:tgtEl>
                        <p:sldTgt/>
                      </p:tgtEl>
                    </p:cond>
                  </p:endCondLst>
                </p:cTn>
                <p:tgtEl>
                  <p:spTgt spid="95"/>
                </p:tgtEl>
              </p:cMediaNode>
            </p:video>
            <p:video>
              <p:cMediaNode>
                <p:cTn id="23" fill="hold" display="0">
                  <p:stCondLst>
                    <p:cond delay="indefinite"/>
                  </p:stCondLst>
                  <p:endCondLst>
                    <p:cond evt="onNext" delay="0">
                      <p:tgtEl>
                        <p:sldTgt/>
                      </p:tgtEl>
                    </p:cond>
                    <p:cond evt="onPrev" delay="0">
                      <p:tgtEl>
                        <p:sldTgt/>
                      </p:tgtEl>
                    </p:cond>
                  </p:endCondLst>
                </p:cTn>
                <p:tgtEl>
                  <p:spTgt spid="96"/>
                </p:tgtEl>
              </p:cMediaNode>
            </p:video>
            <p:video>
              <p:cMediaNode>
                <p:cTn id="24" fill="hold" display="0">
                  <p:stCondLst>
                    <p:cond delay="indefinite"/>
                  </p:stCondLst>
                  <p:endCondLst>
                    <p:cond evt="onNext" delay="0">
                      <p:tgtEl>
                        <p:sldTgt/>
                      </p:tgtEl>
                    </p:cond>
                    <p:cond evt="onPrev" delay="0">
                      <p:tgtEl>
                        <p:sldTgt/>
                      </p:tgtEl>
                    </p:cond>
                  </p:endCondLst>
                </p:cTn>
                <p:tgtEl>
                  <p:spTgt spid="97"/>
                </p:tgtEl>
              </p:cMediaNode>
            </p:video>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384769" y="1032914"/>
            <a:ext cx="7489825" cy="523220"/>
          </a:xfrm>
          <a:prstGeom prst="rect">
            <a:avLst/>
          </a:prstGeom>
        </p:spPr>
        <p:txBody>
          <a:bodyPr>
            <a:spAutoFit/>
          </a:bodyPr>
          <a:lstStyle/>
          <a:p>
            <a:pPr marL="457200" indent="-457200" algn="ctr">
              <a:buFont typeface="Wingdings" panose="05000000000000000000" pitchFamily="2" charset="2"/>
              <a:buChar char="v"/>
              <a:defRPr/>
            </a:pPr>
            <a:r>
              <a:rPr lang="en-US" sz="2800" b="1" i="1" dirty="0" err="1">
                <a:solidFill>
                  <a:srgbClr val="6600CC"/>
                </a:solidFill>
                <a:latin typeface="Times New Roman" panose="02020603050405020304" pitchFamily="18" charset="0"/>
                <a:cs typeface="Times New Roman" panose="02020603050405020304" pitchFamily="18" charset="0"/>
              </a:rPr>
              <a:t>Tính</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chất</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của</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sư</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phát</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triển</a:t>
            </a:r>
            <a:endParaRPr lang="en-US" sz="2800" b="1" i="1" dirty="0">
              <a:solidFill>
                <a:srgbClr val="6600CC"/>
              </a:solidFill>
              <a:latin typeface="Times New Roman" panose="02020603050405020304" pitchFamily="18" charset="0"/>
              <a:cs typeface="Times New Roman" panose="02020603050405020304" pitchFamily="18" charset="0"/>
            </a:endParaRPr>
          </a:p>
        </p:txBody>
      </p:sp>
      <p:grpSp>
        <p:nvGrpSpPr>
          <p:cNvPr id="4" name="Group 11"/>
          <p:cNvGrpSpPr>
            <a:grpSpLocks/>
          </p:cNvGrpSpPr>
          <p:nvPr/>
        </p:nvGrpSpPr>
        <p:grpSpPr bwMode="auto">
          <a:xfrm>
            <a:off x="3340100" y="1896735"/>
            <a:ext cx="2157413" cy="3425825"/>
            <a:chOff x="642" y="1572"/>
            <a:chExt cx="1359" cy="2158"/>
          </a:xfrm>
          <a:solidFill>
            <a:srgbClr val="006600"/>
          </a:solidFill>
        </p:grpSpPr>
        <p:sp>
          <p:nvSpPr>
            <p:cNvPr id="5" name="Freeform 12"/>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p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1"/>
              </a:extrusionClr>
            </a:sp3d>
          </p:spPr>
          <p:txBody>
            <a:bodyPr>
              <a:flatTx/>
            </a:bodyPr>
            <a:lstStyle/>
            <a:p>
              <a:pPr eaLnBrk="1" hangingPunct="1">
                <a:defRPr/>
              </a:pPr>
              <a:endParaRPr lang="en-US">
                <a:solidFill>
                  <a:srgbClr val="000000"/>
                </a:solidFill>
                <a:latin typeface="Arial" charset="0"/>
              </a:endParaRPr>
            </a:p>
          </p:txBody>
        </p:sp>
        <p:sp>
          <p:nvSpPr>
            <p:cNvPr id="7" name="Freeform 13"/>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grpFill/>
            <a:ln w="9525">
              <a:solidFill>
                <a:srgbClr val="FFFFFF">
                  <a:alpha val="50195"/>
                </a:srgbClr>
              </a:solidFill>
              <a:round/>
              <a:headEnd/>
              <a:tailEnd/>
            </a:ln>
          </p:spPr>
          <p:txBody>
            <a:bodyPr/>
            <a:lstStyle/>
            <a:p>
              <a:endParaRPr lang="en-US"/>
            </a:p>
          </p:txBody>
        </p:sp>
        <p:sp>
          <p:nvSpPr>
            <p:cNvPr id="8" name="Freeform 14"/>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grpFill/>
            <a:ln w="9525">
              <a:solidFill>
                <a:srgbClr val="000000">
                  <a:alpha val="30196"/>
                </a:srgbClr>
              </a:solidFill>
              <a:round/>
              <a:headEnd/>
              <a:tailEnd/>
            </a:ln>
          </p:spPr>
          <p:txBody>
            <a:bodyPr/>
            <a:lstStyle/>
            <a:p>
              <a:endParaRPr lang="en-US"/>
            </a:p>
          </p:txBody>
        </p:sp>
      </p:grpSp>
      <p:sp>
        <p:nvSpPr>
          <p:cNvPr id="9" name="Rectangle 3"/>
          <p:cNvSpPr>
            <a:spLocks noChangeArrowheads="1"/>
          </p:cNvSpPr>
          <p:nvPr/>
        </p:nvSpPr>
        <p:spPr bwMode="auto">
          <a:xfrm>
            <a:off x="3509962" y="2839709"/>
            <a:ext cx="180816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khách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quan</a:t>
            </a:r>
            <a:endParaRPr lang="en-US" altLang="en-US" sz="2400" b="1" dirty="0">
              <a:solidFill>
                <a:schemeClr val="bg1"/>
              </a:solidFill>
            </a:endParaRPr>
          </a:p>
        </p:txBody>
      </p:sp>
      <p:grpSp>
        <p:nvGrpSpPr>
          <p:cNvPr id="10" name="Group 19"/>
          <p:cNvGrpSpPr>
            <a:grpSpLocks/>
          </p:cNvGrpSpPr>
          <p:nvPr/>
        </p:nvGrpSpPr>
        <p:grpSpPr bwMode="auto">
          <a:xfrm>
            <a:off x="3535363" y="1637972"/>
            <a:ext cx="720725" cy="822325"/>
            <a:chOff x="192" y="1917"/>
            <a:chExt cx="1042" cy="1102"/>
          </a:xfrm>
          <a:solidFill>
            <a:srgbClr val="006600"/>
          </a:solidFill>
        </p:grpSpPr>
        <p:grpSp>
          <p:nvGrpSpPr>
            <p:cNvPr id="11" name="Group 20"/>
            <p:cNvGrpSpPr>
              <a:grpSpLocks/>
            </p:cNvGrpSpPr>
            <p:nvPr/>
          </p:nvGrpSpPr>
          <p:grpSpPr bwMode="auto">
            <a:xfrm>
              <a:off x="192" y="1917"/>
              <a:ext cx="1042" cy="1102"/>
              <a:chOff x="192" y="1917"/>
              <a:chExt cx="1042" cy="1102"/>
            </a:xfrm>
            <a:grpFill/>
          </p:grpSpPr>
          <p:pic>
            <p:nvPicPr>
              <p:cNvPr id="13" name="Picture 21" descr="light_shadow"/>
              <p:cNvPicPr>
                <a:picLocks noChangeAspect="1" noChangeArrowheads="1"/>
              </p:cNvPicPr>
              <p:nvPr/>
            </p:nvPicPr>
            <p:blipFill>
              <a:blip r:embed="rId2" cstate="print">
                <a:lum bright="-78000" contrast="-78000"/>
                <a:extLst>
                  <a:ext uri="{28A0092B-C50C-407E-A947-70E740481C1C}">
                    <a14:useLocalDpi xmlns:a14="http://schemas.microsoft.com/office/drawing/2010/main" val="0"/>
                  </a:ext>
                </a:extLst>
              </a:blip>
              <a:srcRect/>
              <a:stretch>
                <a:fillRect/>
              </a:stretch>
            </p:blipFill>
            <p:spPr bwMode="gray">
              <a:xfrm>
                <a:off x="291" y="2781"/>
                <a:ext cx="858" cy="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14" name="Picture 22"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92" y="1917"/>
                <a:ext cx="1042" cy="10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5" name="Oval 23"/>
              <p:cNvSpPr>
                <a:spLocks noChangeArrowheads="1"/>
              </p:cNvSpPr>
              <p:nvPr/>
            </p:nvSpPr>
            <p:spPr bwMode="gray">
              <a:xfrm>
                <a:off x="192" y="1917"/>
                <a:ext cx="1035" cy="1019"/>
              </a:xfrm>
              <a:prstGeom prst="ellipse">
                <a:avLst/>
              </a:prstGeom>
              <a:grp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12" name="Picture 24"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96" y="1927"/>
              <a:ext cx="823" cy="36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16" name="WordArt 25"/>
          <p:cNvSpPr>
            <a:spLocks noChangeArrowheads="1" noChangeShapeType="1" noTextEdit="1"/>
          </p:cNvSpPr>
          <p:nvPr/>
        </p:nvSpPr>
        <p:spPr bwMode="gray">
          <a:xfrm>
            <a:off x="3627437" y="1825296"/>
            <a:ext cx="520700" cy="42068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01</a:t>
            </a:r>
          </a:p>
        </p:txBody>
      </p:sp>
      <p:grpSp>
        <p:nvGrpSpPr>
          <p:cNvPr id="17" name="Group 6"/>
          <p:cNvGrpSpPr>
            <a:grpSpLocks/>
          </p:cNvGrpSpPr>
          <p:nvPr/>
        </p:nvGrpSpPr>
        <p:grpSpPr bwMode="auto">
          <a:xfrm>
            <a:off x="6002337" y="1847522"/>
            <a:ext cx="2157412" cy="3425825"/>
            <a:chOff x="642" y="1572"/>
            <a:chExt cx="1359" cy="2158"/>
          </a:xfrm>
          <a:solidFill>
            <a:srgbClr val="FF0066"/>
          </a:solidFill>
        </p:grpSpPr>
        <p:sp>
          <p:nvSpPr>
            <p:cNvPr id="18" name="Freeform 7"/>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pFill/>
            <a:ln w="9525">
              <a:solidFill>
                <a:srgbClr val="FF0066"/>
              </a:solidFill>
              <a:round/>
              <a:headEnd/>
              <a:tailEnd/>
            </a:ln>
            <a:effectLst/>
            <a:scene3d>
              <a:camera prst="legacyPerspectiveTop"/>
              <a:lightRig rig="legacyNormal2" dir="t"/>
            </a:scene3d>
            <a:sp3d extrusionH="887400" prstMaterial="legacyMatte">
              <a:bevelT w="13500" h="13500" prst="angle"/>
              <a:bevelB w="13500" h="13500" prst="angle"/>
              <a:extrusionClr>
                <a:schemeClr val="accent2"/>
              </a:extrusionClr>
            </a:sp3d>
          </p:spPr>
          <p:txBody>
            <a:bodyPr>
              <a:flatTx/>
            </a:bodyPr>
            <a:lstStyle/>
            <a:p>
              <a:pPr eaLnBrk="1" hangingPunct="1">
                <a:defRPr/>
              </a:pPr>
              <a:endParaRPr lang="en-US">
                <a:solidFill>
                  <a:srgbClr val="000000"/>
                </a:solidFill>
                <a:latin typeface="Arial" charset="0"/>
              </a:endParaRPr>
            </a:p>
          </p:txBody>
        </p:sp>
        <p:sp>
          <p:nvSpPr>
            <p:cNvPr id="19" name="Freeform 8"/>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grpFill/>
            <a:ln w="9525">
              <a:solidFill>
                <a:srgbClr val="FF0066"/>
              </a:solidFill>
              <a:round/>
              <a:headEnd/>
              <a:tailEnd/>
            </a:ln>
          </p:spPr>
          <p:txBody>
            <a:bodyPr/>
            <a:lstStyle/>
            <a:p>
              <a:endParaRPr lang="en-US"/>
            </a:p>
          </p:txBody>
        </p:sp>
        <p:sp>
          <p:nvSpPr>
            <p:cNvPr id="20" name="Freeform 9"/>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grpFill/>
            <a:ln w="9525">
              <a:solidFill>
                <a:srgbClr val="FF0066"/>
              </a:solidFill>
              <a:round/>
              <a:headEnd/>
              <a:tailEnd/>
            </a:ln>
          </p:spPr>
          <p:txBody>
            <a:bodyPr/>
            <a:lstStyle/>
            <a:p>
              <a:endParaRPr lang="en-US"/>
            </a:p>
          </p:txBody>
        </p:sp>
      </p:grpSp>
      <p:grpSp>
        <p:nvGrpSpPr>
          <p:cNvPr id="21" name="Group 28"/>
          <p:cNvGrpSpPr>
            <a:grpSpLocks/>
          </p:cNvGrpSpPr>
          <p:nvPr/>
        </p:nvGrpSpPr>
        <p:grpSpPr bwMode="auto">
          <a:xfrm>
            <a:off x="6149975" y="1582410"/>
            <a:ext cx="739775" cy="822325"/>
            <a:chOff x="2608" y="1076"/>
            <a:chExt cx="466" cy="518"/>
          </a:xfrm>
        </p:grpSpPr>
        <p:grpSp>
          <p:nvGrpSpPr>
            <p:cNvPr id="22" name="Group 29"/>
            <p:cNvGrpSpPr>
              <a:grpSpLocks/>
            </p:cNvGrpSpPr>
            <p:nvPr/>
          </p:nvGrpSpPr>
          <p:grpSpPr bwMode="auto">
            <a:xfrm>
              <a:off x="2608" y="1076"/>
              <a:ext cx="466" cy="518"/>
              <a:chOff x="2608" y="1076"/>
              <a:chExt cx="466" cy="518"/>
            </a:xfrm>
          </p:grpSpPr>
          <p:pic>
            <p:nvPicPr>
              <p:cNvPr id="24" name="Picture 30" descr="light_shadow"/>
              <p:cNvPicPr>
                <a:picLocks noChangeAspect="1" noChangeArrowheads="1"/>
              </p:cNvPicPr>
              <p:nvPr/>
            </p:nvPicPr>
            <p:blipFill>
              <a:blip r:embed="rId5" cstate="print">
                <a:lum bright="-78000" contrast="-78000"/>
                <a:extLst>
                  <a:ext uri="{28A0092B-C50C-407E-A947-70E740481C1C}">
                    <a14:useLocalDpi xmlns:a14="http://schemas.microsoft.com/office/drawing/2010/main" val="0"/>
                  </a:ext>
                </a:extLst>
              </a:blip>
              <a:srcRect/>
              <a:stretch>
                <a:fillRect/>
              </a:stretch>
            </p:blipFill>
            <p:spPr bwMode="gray">
              <a:xfrm>
                <a:off x="2652" y="1482"/>
                <a:ext cx="384"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31" descr="circuler_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608" y="1076"/>
                <a:ext cx="466" cy="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Oval 32"/>
              <p:cNvSpPr>
                <a:spLocks noChangeArrowheads="1"/>
              </p:cNvSpPr>
              <p:nvPr/>
            </p:nvSpPr>
            <p:spPr bwMode="gray">
              <a:xfrm>
                <a:off x="2608" y="1076"/>
                <a:ext cx="463" cy="479"/>
              </a:xfrm>
              <a:prstGeom prst="ellipse">
                <a:avLst/>
              </a:prstGeom>
              <a:gradFill rotWithShape="1">
                <a:gsLst>
                  <a:gs pos="0">
                    <a:schemeClr val="accent2">
                      <a:gamma/>
                      <a:shade val="46275"/>
                      <a:invGamma/>
                      <a:alpha val="89999"/>
                    </a:schemeClr>
                  </a:gs>
                  <a:gs pos="50000">
                    <a:schemeClr val="accent2">
                      <a:alpha val="55000"/>
                    </a:schemeClr>
                  </a:gs>
                  <a:gs pos="100000">
                    <a:schemeClr val="accent2">
                      <a:gamma/>
                      <a:shade val="46275"/>
                      <a:invGamma/>
                      <a:alpha val="89999"/>
                    </a:scheme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23" name="Picture 33"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665" y="1081"/>
              <a:ext cx="359"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 name="WordArt 34"/>
          <p:cNvSpPr>
            <a:spLocks noChangeArrowheads="1" noChangeShapeType="1" noTextEdit="1"/>
          </p:cNvSpPr>
          <p:nvPr/>
        </p:nvSpPr>
        <p:spPr bwMode="gray">
          <a:xfrm>
            <a:off x="6262688" y="1757035"/>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02</a:t>
            </a:r>
          </a:p>
        </p:txBody>
      </p:sp>
      <p:sp>
        <p:nvSpPr>
          <p:cNvPr id="28" name="Rectangle 4"/>
          <p:cNvSpPr>
            <a:spLocks noChangeArrowheads="1"/>
          </p:cNvSpPr>
          <p:nvPr/>
        </p:nvSpPr>
        <p:spPr bwMode="auto">
          <a:xfrm>
            <a:off x="6124575" y="2773034"/>
            <a:ext cx="168116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phổ</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biến</a:t>
            </a:r>
            <a:endParaRPr lang="en-US" altLang="en-US" sz="2400" b="1" dirty="0">
              <a:solidFill>
                <a:schemeClr val="bg1"/>
              </a:solidFill>
            </a:endParaRPr>
          </a:p>
        </p:txBody>
      </p:sp>
      <p:grpSp>
        <p:nvGrpSpPr>
          <p:cNvPr id="29" name="Group 2"/>
          <p:cNvGrpSpPr>
            <a:grpSpLocks/>
          </p:cNvGrpSpPr>
          <p:nvPr/>
        </p:nvGrpSpPr>
        <p:grpSpPr bwMode="auto">
          <a:xfrm>
            <a:off x="8647112" y="1847522"/>
            <a:ext cx="2157412" cy="3425825"/>
            <a:chOff x="642" y="1572"/>
            <a:chExt cx="1359" cy="2158"/>
          </a:xfrm>
        </p:grpSpPr>
        <p:sp>
          <p:nvSpPr>
            <p:cNvPr id="30" name="Freeform 3"/>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hlink"/>
                </a:gs>
                <a:gs pos="100000">
                  <a:schemeClr val="hlink">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hlink"/>
              </a:extrusionClr>
            </a:sp3d>
          </p:spPr>
          <p:txBody>
            <a:bodyPr>
              <a:flatTx/>
            </a:bodyPr>
            <a:lstStyle/>
            <a:p>
              <a:pPr eaLnBrk="1" hangingPunct="1">
                <a:defRPr/>
              </a:pPr>
              <a:endParaRPr lang="en-US">
                <a:solidFill>
                  <a:srgbClr val="000000"/>
                </a:solidFill>
                <a:latin typeface="Arial" charset="0"/>
              </a:endParaRPr>
            </a:p>
          </p:txBody>
        </p:sp>
        <p:sp>
          <p:nvSpPr>
            <p:cNvPr id="31" name="Freeform 4"/>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195"/>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 name="Freeform 5"/>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196"/>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3" name="WordArt 46"/>
          <p:cNvSpPr>
            <a:spLocks noChangeArrowheads="1" noChangeShapeType="1" noTextEdit="1"/>
          </p:cNvSpPr>
          <p:nvPr/>
        </p:nvSpPr>
        <p:spPr bwMode="gray">
          <a:xfrm>
            <a:off x="8920163" y="1772910"/>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03</a:t>
            </a:r>
          </a:p>
        </p:txBody>
      </p:sp>
      <p:grpSp>
        <p:nvGrpSpPr>
          <p:cNvPr id="34" name="Group 40"/>
          <p:cNvGrpSpPr>
            <a:grpSpLocks/>
          </p:cNvGrpSpPr>
          <p:nvPr/>
        </p:nvGrpSpPr>
        <p:grpSpPr bwMode="auto">
          <a:xfrm>
            <a:off x="8796338" y="1593522"/>
            <a:ext cx="739775" cy="822325"/>
            <a:chOff x="2608" y="1076"/>
            <a:chExt cx="466" cy="518"/>
          </a:xfrm>
        </p:grpSpPr>
        <p:grpSp>
          <p:nvGrpSpPr>
            <p:cNvPr id="35" name="Group 41"/>
            <p:cNvGrpSpPr>
              <a:grpSpLocks/>
            </p:cNvGrpSpPr>
            <p:nvPr/>
          </p:nvGrpSpPr>
          <p:grpSpPr bwMode="auto">
            <a:xfrm>
              <a:off x="2608" y="1076"/>
              <a:ext cx="466" cy="518"/>
              <a:chOff x="2608" y="1076"/>
              <a:chExt cx="466" cy="518"/>
            </a:xfrm>
          </p:grpSpPr>
          <p:pic>
            <p:nvPicPr>
              <p:cNvPr id="37" name="Picture 42" descr="light_shadow"/>
              <p:cNvPicPr>
                <a:picLocks noChangeAspect="1" noChangeArrowheads="1"/>
              </p:cNvPicPr>
              <p:nvPr/>
            </p:nvPicPr>
            <p:blipFill>
              <a:blip r:embed="rId5" cstate="print">
                <a:lum bright="-78000" contrast="-78000"/>
                <a:extLst>
                  <a:ext uri="{28A0092B-C50C-407E-A947-70E740481C1C}">
                    <a14:useLocalDpi xmlns:a14="http://schemas.microsoft.com/office/drawing/2010/main" val="0"/>
                  </a:ext>
                </a:extLst>
              </a:blip>
              <a:srcRect/>
              <a:stretch>
                <a:fillRect/>
              </a:stretch>
            </p:blipFill>
            <p:spPr bwMode="gray">
              <a:xfrm>
                <a:off x="2652" y="1482"/>
                <a:ext cx="384"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 name="Picture 43" descr="circuler_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608" y="1076"/>
                <a:ext cx="466" cy="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Oval 44"/>
              <p:cNvSpPr>
                <a:spLocks noChangeArrowheads="1"/>
              </p:cNvSpPr>
              <p:nvPr/>
            </p:nvSpPr>
            <p:spPr bwMode="gray">
              <a:xfrm>
                <a:off x="2608" y="1076"/>
                <a:ext cx="463" cy="479"/>
              </a:xfrm>
              <a:prstGeom prst="ellipse">
                <a:avLst/>
              </a:prstGeom>
              <a:gradFill rotWithShape="1">
                <a:gsLst>
                  <a:gs pos="0">
                    <a:schemeClr val="hlink">
                      <a:gamma/>
                      <a:shade val="46275"/>
                      <a:invGamma/>
                      <a:alpha val="89999"/>
                    </a:schemeClr>
                  </a:gs>
                  <a:gs pos="50000">
                    <a:schemeClr val="hlink">
                      <a:alpha val="55000"/>
                    </a:schemeClr>
                  </a:gs>
                  <a:gs pos="100000">
                    <a:schemeClr val="hlink">
                      <a:gamma/>
                      <a:shade val="46275"/>
                      <a:invGamma/>
                      <a:alpha val="89999"/>
                    </a:scheme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36" name="Picture 45"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665" y="1081"/>
              <a:ext cx="359"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0" name="WordArt 46"/>
          <p:cNvSpPr>
            <a:spLocks noChangeArrowheads="1" noChangeShapeType="1" noTextEdit="1"/>
          </p:cNvSpPr>
          <p:nvPr/>
        </p:nvSpPr>
        <p:spPr bwMode="gray">
          <a:xfrm>
            <a:off x="8939214" y="1744929"/>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03</a:t>
            </a:r>
          </a:p>
        </p:txBody>
      </p:sp>
      <p:sp>
        <p:nvSpPr>
          <p:cNvPr id="41" name="Rectangle 5"/>
          <p:cNvSpPr>
            <a:spLocks noChangeArrowheads="1"/>
          </p:cNvSpPr>
          <p:nvPr/>
        </p:nvSpPr>
        <p:spPr bwMode="auto">
          <a:xfrm>
            <a:off x="8774112" y="2685721"/>
            <a:ext cx="1770062"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đa</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dạng</a:t>
            </a:r>
            <a:endParaRPr lang="en-US" altLang="en-US" sz="2400" b="1" dirty="0">
              <a:solidFill>
                <a:schemeClr val="bg1"/>
              </a:solidFill>
            </a:endParaRPr>
          </a:p>
          <a:p>
            <a:pPr algn="ctr" eaLnBrk="1" hangingPunct="1">
              <a:spcBef>
                <a:spcPct val="0"/>
              </a:spcBef>
              <a:buFontTx/>
              <a:buNone/>
            </a:pPr>
            <a:r>
              <a:rPr lang="en-US" altLang="en-US" sz="2400" b="1" dirty="0" err="1">
                <a:solidFill>
                  <a:schemeClr val="bg1"/>
                </a:solidFill>
              </a:rPr>
              <a:t>phong</a:t>
            </a:r>
            <a:r>
              <a:rPr lang="en-US" altLang="en-US" sz="2400" b="1" dirty="0">
                <a:solidFill>
                  <a:schemeClr val="bg1"/>
                </a:solidFill>
              </a:rPr>
              <a:t> </a:t>
            </a:r>
            <a:r>
              <a:rPr lang="en-US" altLang="en-US" sz="2400" b="1" dirty="0" err="1">
                <a:solidFill>
                  <a:schemeClr val="bg1"/>
                </a:solidFill>
              </a:rPr>
              <a:t>phú</a:t>
            </a:r>
            <a:endParaRPr lang="en-US" altLang="en-US" sz="2400" b="1" dirty="0">
              <a:solidFill>
                <a:schemeClr val="bg1"/>
              </a:solidFill>
            </a:endParaRPr>
          </a:p>
        </p:txBody>
      </p:sp>
      <p:pic>
        <p:nvPicPr>
          <p:cNvPr id="4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7" y="-95089"/>
            <a:ext cx="12173606" cy="1095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924909442"/>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6786" y="0"/>
            <a:ext cx="12191999" cy="6858000"/>
          </a:xfrm>
          <a:prstGeom prst="rect">
            <a:avLst/>
          </a:prstGeom>
        </p:spPr>
      </p:pic>
      <p:sp>
        <p:nvSpPr>
          <p:cNvPr id="3" name="Rectangle 2"/>
          <p:cNvSpPr/>
          <p:nvPr/>
        </p:nvSpPr>
        <p:spPr>
          <a:xfrm>
            <a:off x="4566318" y="932713"/>
            <a:ext cx="3440365"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KHÁCH QUAN</a:t>
            </a:r>
          </a:p>
        </p:txBody>
      </p:sp>
      <p:sp>
        <p:nvSpPr>
          <p:cNvPr id="4" name="Content Placeholder 2"/>
          <p:cNvSpPr txBox="1">
            <a:spLocks/>
          </p:cNvSpPr>
          <p:nvPr/>
        </p:nvSpPr>
        <p:spPr>
          <a:xfrm>
            <a:off x="533400" y="1163546"/>
            <a:ext cx="10820400" cy="979285"/>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295275" algn="ctr">
              <a:buFont typeface="Source Sans Pro"/>
              <a:buNone/>
              <a:defRPr/>
            </a:pPr>
            <a:r>
              <a:rPr lang="vi-VN" sz="2400" b="1" kern="0" dirty="0">
                <a:solidFill>
                  <a:srgbClr val="FF0000"/>
                </a:solidFill>
                <a:latin typeface="+mj-lt"/>
                <a:cs typeface="Times New Roman" pitchFamily="18" charset="0"/>
              </a:rPr>
              <a:t>Phát triển</a:t>
            </a:r>
            <a:r>
              <a:rPr lang="vi-VN" sz="2400" kern="0" dirty="0">
                <a:solidFill>
                  <a:srgbClr val="3333CC"/>
                </a:solidFill>
                <a:latin typeface="+mj-lt"/>
                <a:cs typeface="Times New Roman" pitchFamily="18" charset="0"/>
              </a:rPr>
              <a:t> của sự vật là </a:t>
            </a:r>
            <a:r>
              <a:rPr lang="vi-VN" sz="2400" b="1" kern="0" dirty="0">
                <a:solidFill>
                  <a:srgbClr val="FF0000"/>
                </a:solidFill>
                <a:latin typeface="+mj-lt"/>
                <a:cs typeface="Times New Roman" pitchFamily="18" charset="0"/>
              </a:rPr>
              <a:t>tự thân</a:t>
            </a:r>
            <a:r>
              <a:rPr lang="vi-VN" sz="2400" kern="0" dirty="0">
                <a:solidFill>
                  <a:srgbClr val="3333CC"/>
                </a:solidFill>
                <a:latin typeface="+mj-lt"/>
                <a:cs typeface="Times New Roman" pitchFamily="18" charset="0"/>
              </a:rPr>
              <a:t>, nguồn gốc của phát triển nằm ngay trong sự vật, </a:t>
            </a:r>
            <a:r>
              <a:rPr lang="vi-VN" sz="2400" b="1" kern="0" dirty="0">
                <a:solidFill>
                  <a:srgbClr val="FF0000"/>
                </a:solidFill>
                <a:latin typeface="+mj-lt"/>
                <a:cs typeface="Times New Roman" pitchFamily="18" charset="0"/>
              </a:rPr>
              <a:t>không phụ thuộc</a:t>
            </a:r>
            <a:r>
              <a:rPr lang="vi-VN" sz="2400" kern="0" dirty="0">
                <a:solidFill>
                  <a:srgbClr val="3333CC"/>
                </a:solidFill>
                <a:latin typeface="+mj-lt"/>
                <a:cs typeface="Times New Roman" pitchFamily="18" charset="0"/>
              </a:rPr>
              <a:t> vào ý muốn chủ quan của con người</a:t>
            </a:r>
          </a:p>
        </p:txBody>
      </p:sp>
      <p:sp>
        <p:nvSpPr>
          <p:cNvPr id="5" name="Rectangle 4"/>
          <p:cNvSpPr/>
          <p:nvPr/>
        </p:nvSpPr>
        <p:spPr>
          <a:xfrm>
            <a:off x="3657600" y="1911850"/>
            <a:ext cx="5600700" cy="461962"/>
          </a:xfrm>
          <a:prstGeom prst="rect">
            <a:avLst/>
          </a:prstGeom>
        </p:spPr>
        <p:txBody>
          <a:bodyPr wrap="none">
            <a:spAutoFit/>
          </a:bodyPr>
          <a:lstStyle/>
          <a:p>
            <a:pPr marL="44450" indent="295275" algn="ctr">
              <a:defRPr/>
            </a:pPr>
            <a:r>
              <a:rPr lang="en-US" sz="2400" b="1" dirty="0" err="1">
                <a:solidFill>
                  <a:srgbClr val="C00000"/>
                </a:solidFill>
                <a:latin typeface="+mj-lt"/>
                <a:cs typeface="Times New Roman" pitchFamily="18" charset="0"/>
              </a:rPr>
              <a:t>Ví</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dụ</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Sự</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phát</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triển</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của</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châu</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chấu</a:t>
            </a:r>
            <a:endParaRPr lang="en-US" sz="2400" b="1" dirty="0">
              <a:solidFill>
                <a:srgbClr val="C00000"/>
              </a:solidFill>
              <a:latin typeface="+mj-lt"/>
              <a:cs typeface="Times New Roman" pitchFamily="18" charset="0"/>
            </a:endParaRPr>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124201" y="2743201"/>
            <a:ext cx="6324600"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89"/>
            <a:ext cx="12173606" cy="1095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57216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fade">
                                      <p:cBhvr>
                                        <p:cTn id="14" dur="1000"/>
                                        <p:tgtEl>
                                          <p:spTgt spid="4">
                                            <p:txEl>
                                              <p:pRg st="0" end="0"/>
                                            </p:txEl>
                                          </p:spTgt>
                                        </p:tgtEl>
                                      </p:cBhvr>
                                    </p:animEffect>
                                    <p:anim calcmode="lin" valueType="num">
                                      <p:cBhvr>
                                        <p:cTn id="1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34055" y="1219200"/>
            <a:ext cx="8528050" cy="5256213"/>
          </a:xfrm>
          <a:prstGeom prst="rect">
            <a:avLst/>
          </a:prstGeom>
          <a:ln>
            <a:noFill/>
          </a:ln>
          <a:effectLst>
            <a:softEdge rad="112500"/>
          </a:effectLst>
        </p:spPr>
      </p:pic>
      <p:sp>
        <p:nvSpPr>
          <p:cNvPr id="4" name="Rectangle 3"/>
          <p:cNvSpPr>
            <a:spLocks noChangeArrowheads="1"/>
          </p:cNvSpPr>
          <p:nvPr/>
        </p:nvSpPr>
        <p:spPr bwMode="auto">
          <a:xfrm>
            <a:off x="2133600" y="1371600"/>
            <a:ext cx="7696200" cy="461963"/>
          </a:xfrm>
          <a:prstGeom prst="rect">
            <a:avLst/>
          </a:prstGeom>
          <a:solidFill>
            <a:srgbClr val="0000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4450" indent="295275">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sz="2400" b="1" dirty="0" err="1">
                <a:solidFill>
                  <a:schemeClr val="bg1"/>
                </a:solidFill>
                <a:latin typeface="+mj-lt"/>
                <a:cs typeface="Times New Roman" panose="02020603050405020304" pitchFamily="18" charset="0"/>
              </a:rPr>
              <a:t>Ví</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dụ</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Sự</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phát</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triển</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xã</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hội</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loài</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người</a:t>
            </a:r>
            <a:endParaRPr lang="en-US" sz="2400" b="1" dirty="0">
              <a:solidFill>
                <a:schemeClr val="bg1"/>
              </a:solidFill>
              <a:latin typeface="+mj-lt"/>
              <a:cs typeface="Times New Roman" panose="02020603050405020304" pitchFamily="18" charset="0"/>
            </a:endParaRPr>
          </a:p>
        </p:txBody>
      </p:sp>
    </p:spTree>
    <p:extLst>
      <p:ext uri="{BB962C8B-B14F-4D97-AF65-F5344CB8AC3E}">
        <p14:creationId xmlns:p14="http://schemas.microsoft.com/office/powerpoint/2010/main" val="126666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12192001" cy="6858001"/>
          </a:xfrm>
          <a:prstGeom prst="rect">
            <a:avLst/>
          </a:prstGeom>
        </p:spPr>
      </p:pic>
      <p:sp>
        <p:nvSpPr>
          <p:cNvPr id="3" name="Rectangle 2"/>
          <p:cNvSpPr/>
          <p:nvPr/>
        </p:nvSpPr>
        <p:spPr>
          <a:xfrm>
            <a:off x="3810000" y="1373832"/>
            <a:ext cx="2821606"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PHỔ BIẾN</a:t>
            </a:r>
          </a:p>
        </p:txBody>
      </p:sp>
      <p:sp>
        <p:nvSpPr>
          <p:cNvPr id="4" name="Content Placeholder 2"/>
          <p:cNvSpPr txBox="1">
            <a:spLocks/>
          </p:cNvSpPr>
          <p:nvPr/>
        </p:nvSpPr>
        <p:spPr>
          <a:xfrm>
            <a:off x="990600" y="1752600"/>
            <a:ext cx="7315200" cy="1223962"/>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242888" algn="ctr">
              <a:buFont typeface="Source Sans Pro"/>
              <a:buNone/>
              <a:defRPr/>
            </a:pPr>
            <a:r>
              <a:rPr lang="vi-VN" sz="2800" kern="0" dirty="0">
                <a:solidFill>
                  <a:srgbClr val="0000CC"/>
                </a:solidFill>
                <a:latin typeface="Times New Roman" pitchFamily="18" charset="0"/>
                <a:cs typeface="Times New Roman" pitchFamily="18" charset="0"/>
              </a:rPr>
              <a:t>Phát triển diễn ra cả trong </a:t>
            </a:r>
            <a:r>
              <a:rPr lang="vi-VN" sz="2800" b="1" kern="0" dirty="0">
                <a:solidFill>
                  <a:srgbClr val="FF0000"/>
                </a:solidFill>
                <a:latin typeface="Times New Roman" pitchFamily="18" charset="0"/>
                <a:cs typeface="Times New Roman" pitchFamily="18" charset="0"/>
              </a:rPr>
              <a:t>tự nhiên, xã hội và tư duy</a:t>
            </a:r>
            <a:r>
              <a:rPr lang="vi-VN" sz="2800" kern="0" dirty="0">
                <a:solidFill>
                  <a:srgbClr val="0000CC"/>
                </a:solidFill>
                <a:latin typeface="Times New Roman" pitchFamily="18" charset="0"/>
                <a:cs typeface="Times New Roman" pitchFamily="18" charset="0"/>
              </a:rPr>
              <a:t>, diễn ra ở mọi lúc, mọi nơi.</a:t>
            </a:r>
            <a:endParaRPr lang="en-US" sz="2800" kern="0" dirty="0">
              <a:solidFill>
                <a:srgbClr val="0000CC"/>
              </a:solidFill>
              <a:latin typeface="Times New Roman" pitchFamily="18" charset="0"/>
              <a:cs typeface="Times New Roman" pitchFamily="18" charset="0"/>
            </a:endParaRPr>
          </a:p>
          <a:p>
            <a:pPr marL="44450" indent="242888" algn="ctr">
              <a:buFont typeface="Source Sans Pro"/>
              <a:buNone/>
              <a:defRPr/>
            </a:pPr>
            <a:endParaRPr lang="vi-VN" sz="2800" b="1" kern="0" dirty="0">
              <a:solidFill>
                <a:schemeClr val="accent6">
                  <a:lumMod val="50000"/>
                </a:schemeClr>
              </a:solidFill>
              <a:latin typeface="Times New Roman" pitchFamily="18" charset="0"/>
              <a:cs typeface="Times New Roman" pitchFamily="18" charset="0"/>
            </a:endParaRPr>
          </a:p>
          <a:p>
            <a:pPr marL="45720" algn="ctr">
              <a:buFont typeface="Source Sans Pro"/>
              <a:buNone/>
              <a:defRPr/>
            </a:pPr>
            <a:endParaRPr lang="en-US" sz="2800" kern="0" dirty="0">
              <a:latin typeface="Times New Roman" pitchFamily="18" charset="0"/>
              <a:cs typeface="Times New Roman" pitchFamily="18" charset="0"/>
            </a:endParaRPr>
          </a:p>
        </p:txBody>
      </p:sp>
      <p:sp>
        <p:nvSpPr>
          <p:cNvPr id="5" name="Rectangle 4"/>
          <p:cNvSpPr/>
          <p:nvPr/>
        </p:nvSpPr>
        <p:spPr>
          <a:xfrm>
            <a:off x="1371600" y="2988368"/>
            <a:ext cx="3394075" cy="461963"/>
          </a:xfrm>
          <a:prstGeom prst="rect">
            <a:avLst/>
          </a:prstGeom>
        </p:spPr>
        <p:txBody>
          <a:bodyPr wrap="none">
            <a:spAutoFit/>
          </a:bodyPr>
          <a:lstStyle/>
          <a:p>
            <a:pPr marL="44450" indent="242888" algn="just">
              <a:defRPr/>
            </a:pPr>
            <a:r>
              <a:rPr lang="en-US" sz="2400" b="1" dirty="0" err="1">
                <a:solidFill>
                  <a:srgbClr val="C00000"/>
                </a:solidFill>
                <a:latin typeface="+mj-lt"/>
                <a:cs typeface="Times New Roman" pitchFamily="18" charset="0"/>
              </a:rPr>
              <a:t>Ví</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dụ</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Trong</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tư</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duy</a:t>
            </a:r>
            <a:r>
              <a:rPr lang="en-US" sz="2400" b="1" dirty="0">
                <a:solidFill>
                  <a:srgbClr val="C00000"/>
                </a:solidFill>
                <a:latin typeface="+mj-lt"/>
                <a:cs typeface="Times New Roman" pitchFamily="18" charset="0"/>
              </a:rPr>
              <a:t> </a:t>
            </a:r>
          </a:p>
        </p:txBody>
      </p:sp>
      <p:sp>
        <p:nvSpPr>
          <p:cNvPr id="6" name="Rounded Rectangle 5"/>
          <p:cNvSpPr/>
          <p:nvPr/>
        </p:nvSpPr>
        <p:spPr>
          <a:xfrm>
            <a:off x="381000" y="4267200"/>
            <a:ext cx="2438400" cy="1341438"/>
          </a:xfrm>
          <a:prstGeom prst="roundRect">
            <a:avLst/>
          </a:prstGeom>
          <a:solidFill>
            <a:srgbClr val="3333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KHÔNG BIẾT </a:t>
            </a:r>
          </a:p>
        </p:txBody>
      </p:sp>
      <p:sp>
        <p:nvSpPr>
          <p:cNvPr id="7" name="Right Arrow 6"/>
          <p:cNvSpPr/>
          <p:nvPr/>
        </p:nvSpPr>
        <p:spPr>
          <a:xfrm>
            <a:off x="2895600" y="4556919"/>
            <a:ext cx="879474" cy="762000"/>
          </a:xfrm>
          <a:prstGeom prst="rightArrow">
            <a:avLst/>
          </a:prstGeom>
          <a:solidFill>
            <a:srgbClr val="D6009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Rounded Rectangle 7"/>
          <p:cNvSpPr/>
          <p:nvPr/>
        </p:nvSpPr>
        <p:spPr>
          <a:xfrm>
            <a:off x="3851275" y="4267200"/>
            <a:ext cx="2397126" cy="146050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BIẾT ÍT </a:t>
            </a:r>
          </a:p>
        </p:txBody>
      </p:sp>
      <p:sp>
        <p:nvSpPr>
          <p:cNvPr id="9" name="Right Arrow 8"/>
          <p:cNvSpPr/>
          <p:nvPr/>
        </p:nvSpPr>
        <p:spPr>
          <a:xfrm>
            <a:off x="6324602" y="4589821"/>
            <a:ext cx="977900" cy="763588"/>
          </a:xfrm>
          <a:prstGeom prst="rightArrow">
            <a:avLst/>
          </a:prstGeom>
          <a:solidFill>
            <a:srgbClr val="D6009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 name="Rounded Rectangle 9"/>
          <p:cNvSpPr/>
          <p:nvPr/>
        </p:nvSpPr>
        <p:spPr>
          <a:xfrm>
            <a:off x="7378703" y="4267200"/>
            <a:ext cx="2298697" cy="146050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BIẾT NHIỀU</a:t>
            </a:r>
          </a:p>
        </p:txBody>
      </p:sp>
      <p:pic>
        <p:nvPicPr>
          <p:cNvPr id="1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314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46216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circle(in)">
                                      <p:cBhvr>
                                        <p:cTn id="14" dur="2000"/>
                                        <p:tgtEl>
                                          <p:spTgt spid="4">
                                            <p:txEl>
                                              <p:pRg st="0" end="0"/>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1000"/>
                                        <p:tgtEl>
                                          <p:spTgt spid="5"/>
                                        </p:tgtEl>
                                      </p:cBhvr>
                                    </p:animEffect>
                                    <p:anim calcmode="lin" valueType="num">
                                      <p:cBhvr>
                                        <p:cTn id="20" dur="1000" fill="hold"/>
                                        <p:tgtEl>
                                          <p:spTgt spid="5"/>
                                        </p:tgtEl>
                                        <p:attrNameLst>
                                          <p:attrName>ppt_x</p:attrName>
                                        </p:attrNameLst>
                                      </p:cBhvr>
                                      <p:tavLst>
                                        <p:tav tm="0">
                                          <p:val>
                                            <p:strVal val="#ppt_x"/>
                                          </p:val>
                                        </p:tav>
                                        <p:tav tm="100000">
                                          <p:val>
                                            <p:strVal val="#ppt_x"/>
                                          </p:val>
                                        </p:tav>
                                      </p:tavLst>
                                    </p:anim>
                                    <p:anim calcmode="lin" valueType="num">
                                      <p:cBhvr>
                                        <p:cTn id="21"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fade">
                                      <p:cBhvr>
                                        <p:cTn id="26" dur="1000"/>
                                        <p:tgtEl>
                                          <p:spTgt spid="6"/>
                                        </p:tgtEl>
                                      </p:cBhvr>
                                    </p:animEffect>
                                    <p:anim calcmode="lin" valueType="num">
                                      <p:cBhvr>
                                        <p:cTn id="27" dur="1000" fill="hold"/>
                                        <p:tgtEl>
                                          <p:spTgt spid="6"/>
                                        </p:tgtEl>
                                        <p:attrNameLst>
                                          <p:attrName>ppt_x</p:attrName>
                                        </p:attrNameLst>
                                      </p:cBhvr>
                                      <p:tavLst>
                                        <p:tav tm="0">
                                          <p:val>
                                            <p:strVal val="#ppt_x"/>
                                          </p:val>
                                        </p:tav>
                                        <p:tav tm="100000">
                                          <p:val>
                                            <p:strVal val="#ppt_x"/>
                                          </p:val>
                                        </p:tav>
                                      </p:tavLst>
                                    </p:anim>
                                    <p:anim calcmode="lin" valueType="num">
                                      <p:cBhvr>
                                        <p:cTn id="28"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1000"/>
                                        <p:tgtEl>
                                          <p:spTgt spid="7"/>
                                        </p:tgtEl>
                                      </p:cBhvr>
                                    </p:animEffect>
                                    <p:anim calcmode="lin" valueType="num">
                                      <p:cBhvr>
                                        <p:cTn id="34" dur="1000" fill="hold"/>
                                        <p:tgtEl>
                                          <p:spTgt spid="7"/>
                                        </p:tgtEl>
                                        <p:attrNameLst>
                                          <p:attrName>ppt_x</p:attrName>
                                        </p:attrNameLst>
                                      </p:cBhvr>
                                      <p:tavLst>
                                        <p:tav tm="0">
                                          <p:val>
                                            <p:strVal val="#ppt_x"/>
                                          </p:val>
                                        </p:tav>
                                        <p:tav tm="100000">
                                          <p:val>
                                            <p:strVal val="#ppt_x"/>
                                          </p:val>
                                        </p:tav>
                                      </p:tavLst>
                                    </p:anim>
                                    <p:anim calcmode="lin" valueType="num">
                                      <p:cBhvr>
                                        <p:cTn id="35"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fade">
                                      <p:cBhvr>
                                        <p:cTn id="40" dur="1000"/>
                                        <p:tgtEl>
                                          <p:spTgt spid="8"/>
                                        </p:tgtEl>
                                      </p:cBhvr>
                                    </p:animEffect>
                                    <p:anim calcmode="lin" valueType="num">
                                      <p:cBhvr>
                                        <p:cTn id="41" dur="1000" fill="hold"/>
                                        <p:tgtEl>
                                          <p:spTgt spid="8"/>
                                        </p:tgtEl>
                                        <p:attrNameLst>
                                          <p:attrName>ppt_x</p:attrName>
                                        </p:attrNameLst>
                                      </p:cBhvr>
                                      <p:tavLst>
                                        <p:tav tm="0">
                                          <p:val>
                                            <p:strVal val="#ppt_x"/>
                                          </p:val>
                                        </p:tav>
                                        <p:tav tm="100000">
                                          <p:val>
                                            <p:strVal val="#ppt_x"/>
                                          </p:val>
                                        </p:tav>
                                      </p:tavLst>
                                    </p:anim>
                                    <p:anim calcmode="lin" valueType="num">
                                      <p:cBhvr>
                                        <p:cTn id="4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1000"/>
                                        <p:tgtEl>
                                          <p:spTgt spid="9"/>
                                        </p:tgtEl>
                                      </p:cBhvr>
                                    </p:animEffect>
                                    <p:anim calcmode="lin" valueType="num">
                                      <p:cBhvr>
                                        <p:cTn id="48" dur="1000" fill="hold"/>
                                        <p:tgtEl>
                                          <p:spTgt spid="9"/>
                                        </p:tgtEl>
                                        <p:attrNameLst>
                                          <p:attrName>ppt_x</p:attrName>
                                        </p:attrNameLst>
                                      </p:cBhvr>
                                      <p:tavLst>
                                        <p:tav tm="0">
                                          <p:val>
                                            <p:strVal val="#ppt_x"/>
                                          </p:val>
                                        </p:tav>
                                        <p:tav tm="100000">
                                          <p:val>
                                            <p:strVal val="#ppt_x"/>
                                          </p:val>
                                        </p:tav>
                                      </p:tavLst>
                                    </p:anim>
                                    <p:anim calcmode="lin" valueType="num">
                                      <p:cBhvr>
                                        <p:cTn id="4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10"/>
                                        </p:tgtEl>
                                        <p:attrNameLst>
                                          <p:attrName>style.visibility</p:attrName>
                                        </p:attrNameLst>
                                      </p:cBhvr>
                                      <p:to>
                                        <p:strVal val="visible"/>
                                      </p:to>
                                    </p:set>
                                    <p:animEffect transition="in" filter="fade">
                                      <p:cBhvr>
                                        <p:cTn id="54" dur="1000"/>
                                        <p:tgtEl>
                                          <p:spTgt spid="10"/>
                                        </p:tgtEl>
                                      </p:cBhvr>
                                    </p:animEffect>
                                    <p:anim calcmode="lin" valueType="num">
                                      <p:cBhvr>
                                        <p:cTn id="55" dur="1000" fill="hold"/>
                                        <p:tgtEl>
                                          <p:spTgt spid="10"/>
                                        </p:tgtEl>
                                        <p:attrNameLst>
                                          <p:attrName>ppt_x</p:attrName>
                                        </p:attrNameLst>
                                      </p:cBhvr>
                                      <p:tavLst>
                                        <p:tav tm="0">
                                          <p:val>
                                            <p:strVal val="#ppt_x"/>
                                          </p:val>
                                        </p:tav>
                                        <p:tav tm="100000">
                                          <p:val>
                                            <p:strVal val="#ppt_x"/>
                                          </p:val>
                                        </p:tav>
                                      </p:tavLst>
                                    </p:anim>
                                    <p:anim calcmode="lin" valueType="num">
                                      <p:cBhvr>
                                        <p:cTn id="5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P spid="6" grpId="0" animBg="1"/>
      <p:bldP spid="7" grpId="0" animBg="1"/>
      <p:bldP spid="8" grpId="0" animBg="1"/>
      <p:bldP spid="9" grpId="0" animBg="1"/>
      <p:bldP spid="10"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Bộ hình nền PowerPoint đẹp, đơn giản và chuyên nghiệp">
            <a:extLst>
              <a:ext uri="{FF2B5EF4-FFF2-40B4-BE49-F238E27FC236}">
                <a16:creationId xmlns="" xmlns:a16="http://schemas.microsoft.com/office/drawing/2014/main" id="{491A9F22-B8B3-4246-99B8-99A0626F169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974744" y="1133453"/>
            <a:ext cx="4794711"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ĐA DẠNG, PHONG PHÚ</a:t>
            </a:r>
          </a:p>
        </p:txBody>
      </p:sp>
      <p:sp>
        <p:nvSpPr>
          <p:cNvPr id="4" name="Content Placeholder 2"/>
          <p:cNvSpPr txBox="1">
            <a:spLocks/>
          </p:cNvSpPr>
          <p:nvPr/>
        </p:nvSpPr>
        <p:spPr>
          <a:xfrm>
            <a:off x="228600" y="1364286"/>
            <a:ext cx="10287000" cy="1295400"/>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68263" algn="ctr">
              <a:buFont typeface="Source Sans Pro"/>
              <a:buNone/>
              <a:defRPr/>
            </a:pPr>
            <a:r>
              <a:rPr lang="vi-VN" kern="0" dirty="0">
                <a:latin typeface="Times New Roman" pitchFamily="18" charset="0"/>
                <a:cs typeface="Times New Roman" pitchFamily="18" charset="0"/>
              </a:rPr>
              <a:t> </a:t>
            </a:r>
            <a:r>
              <a:rPr lang="vi-VN" sz="2400" b="1" kern="0" dirty="0">
                <a:solidFill>
                  <a:srgbClr val="FF0000"/>
                </a:solidFill>
                <a:latin typeface="+mn-lt"/>
                <a:cs typeface="Times New Roman" pitchFamily="18" charset="0"/>
              </a:rPr>
              <a:t>Phát triển </a:t>
            </a:r>
            <a:r>
              <a:rPr lang="vi-VN" sz="2400" kern="0" dirty="0">
                <a:solidFill>
                  <a:srgbClr val="3333CC"/>
                </a:solidFill>
                <a:latin typeface="+mn-lt"/>
                <a:cs typeface="Times New Roman" pitchFamily="18" charset="0"/>
              </a:rPr>
              <a:t>là khuynh hướng chung của mọi sự vật, hiện tượng, song mỗi sự vật, hiện tượng, mỗi lĩnh vực hiện thực lại có </a:t>
            </a:r>
            <a:r>
              <a:rPr lang="vi-VN" sz="2400" b="1" u="sng" kern="0" dirty="0">
                <a:solidFill>
                  <a:srgbClr val="FF3399"/>
                </a:solidFill>
                <a:latin typeface="+mn-lt"/>
                <a:cs typeface="Times New Roman" pitchFamily="18" charset="0"/>
              </a:rPr>
              <a:t>quá trình phát triển không hoàn toàn giống nhau</a:t>
            </a:r>
            <a:r>
              <a:rPr lang="vi-VN" sz="2400" kern="0" dirty="0">
                <a:solidFill>
                  <a:srgbClr val="3333CC"/>
                </a:solidFill>
                <a:latin typeface="+mn-lt"/>
                <a:cs typeface="Times New Roman" pitchFamily="18" charset="0"/>
              </a:rPr>
              <a:t>. </a:t>
            </a:r>
            <a:endParaRPr lang="en-US" kern="0" dirty="0">
              <a:latin typeface="+mn-lt"/>
              <a:cs typeface="Times New Roman" pitchFamily="18" charset="0"/>
            </a:endParaRPr>
          </a:p>
        </p:txBody>
      </p:sp>
      <p:pic>
        <p:nvPicPr>
          <p:cNvPr id="5" name="Picture 2" descr="Image result for trẻ em ngày xưa và ngày na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153400" y="2286001"/>
            <a:ext cx="3657600" cy="358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3509116" y="3073060"/>
            <a:ext cx="4419600" cy="1569660"/>
          </a:xfrm>
          <a:prstGeom prst="rect">
            <a:avLst/>
          </a:prstGeom>
        </p:spPr>
        <p:txBody>
          <a:bodyPr wrap="square">
            <a:spAutoFit/>
          </a:bodyPr>
          <a:lstStyle/>
          <a:p>
            <a:pPr marL="44450" indent="68263" algn="ctr">
              <a:defRPr/>
            </a:pPr>
            <a:r>
              <a:rPr lang="vi-VN" sz="2400" dirty="0">
                <a:solidFill>
                  <a:srgbClr val="660066"/>
                </a:solidFill>
                <a:cs typeface="Times New Roman" pitchFamily="18" charset="0"/>
              </a:rPr>
              <a:t>Ngày nay trẻ em phát triển nhanh hơn cả về thể chất lẫn trí tuệ so với trẻ em ở thế hệ trước. </a:t>
            </a:r>
          </a:p>
        </p:txBody>
      </p:sp>
      <p:sp>
        <p:nvSpPr>
          <p:cNvPr id="7" name="Rectangle 6"/>
          <p:cNvSpPr/>
          <p:nvPr/>
        </p:nvSpPr>
        <p:spPr>
          <a:xfrm>
            <a:off x="5166521" y="2453334"/>
            <a:ext cx="1104790" cy="461665"/>
          </a:xfrm>
          <a:prstGeom prst="rect">
            <a:avLst/>
          </a:prstGeom>
        </p:spPr>
        <p:txBody>
          <a:bodyPr wrap="none">
            <a:spAutoFit/>
          </a:bodyPr>
          <a:lstStyle/>
          <a:p>
            <a:r>
              <a:rPr lang="vi-VN" sz="2400" b="1" u="sng" dirty="0">
                <a:solidFill>
                  <a:srgbClr val="FF0000"/>
                </a:solidFill>
                <a:cs typeface="Times New Roman" pitchFamily="18" charset="0"/>
              </a:rPr>
              <a:t>Ví dụ</a:t>
            </a:r>
            <a:r>
              <a:rPr lang="vi-VN" sz="2400" dirty="0">
                <a:solidFill>
                  <a:srgbClr val="FF0000"/>
                </a:solidFill>
                <a:cs typeface="Times New Roman" pitchFamily="18" charset="0"/>
              </a:rPr>
              <a:t>:</a:t>
            </a:r>
            <a:r>
              <a:rPr lang="vi-VN" sz="2400" dirty="0">
                <a:solidFill>
                  <a:schemeClr val="accent6">
                    <a:lumMod val="50000"/>
                  </a:schemeClr>
                </a:solidFill>
                <a:cs typeface="Times New Roman" pitchFamily="18" charset="0"/>
              </a:rPr>
              <a:t> </a:t>
            </a:r>
            <a:endParaRPr lang="en-US" sz="2400" dirty="0"/>
          </a:p>
        </p:txBody>
      </p:sp>
      <p:pic>
        <p:nvPicPr>
          <p:cNvPr id="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6874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fade">
                                      <p:cBhvr>
                                        <p:cTn id="14" dur="1000"/>
                                        <p:tgtEl>
                                          <p:spTgt spid="4">
                                            <p:txEl>
                                              <p:pRg st="0" end="0"/>
                                            </p:txEl>
                                          </p:spTgt>
                                        </p:tgtEl>
                                      </p:cBhvr>
                                    </p:animEffect>
                                    <p:anim calcmode="lin" valueType="num">
                                      <p:cBhvr>
                                        <p:cTn id="1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1000"/>
                                        <p:tgtEl>
                                          <p:spTgt spid="5"/>
                                        </p:tgtEl>
                                      </p:cBhvr>
                                    </p:animEffect>
                                    <p:anim calcmode="lin" valueType="num">
                                      <p:cBhvr>
                                        <p:cTn id="34" dur="1000" fill="hold"/>
                                        <p:tgtEl>
                                          <p:spTgt spid="5"/>
                                        </p:tgtEl>
                                        <p:attrNameLst>
                                          <p:attrName>ppt_x</p:attrName>
                                        </p:attrNameLst>
                                      </p:cBhvr>
                                      <p:tavLst>
                                        <p:tav tm="0">
                                          <p:val>
                                            <p:strVal val="#ppt_x"/>
                                          </p:val>
                                        </p:tav>
                                        <p:tav tm="100000">
                                          <p:val>
                                            <p:strVal val="#ppt_x"/>
                                          </p:val>
                                        </p:tav>
                                      </p:tavLst>
                                    </p:anim>
                                    <p:anim calcmode="lin" valueType="num">
                                      <p:cBhvr>
                                        <p:cTn id="35"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p:bldP spid="7"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0530" name="Picture 2" descr="Whiteboard With Office And Art Supplies Royalty Free Cliparts, Vectors, And  Stock Illustration. Image 1279761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990601"/>
            <a:ext cx="12192000" cy="58674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1447800" y="1752600"/>
            <a:ext cx="7815262" cy="461665"/>
          </a:xfrm>
          <a:prstGeom prst="rect">
            <a:avLst/>
          </a:prstGeom>
        </p:spPr>
        <p:txBody>
          <a:bodyPr>
            <a:spAutoFit/>
          </a:bodyPr>
          <a:lstStyle/>
          <a:p>
            <a:pPr marL="342900" indent="-342900" algn="ctr">
              <a:buFont typeface="Wingdings" panose="05000000000000000000" pitchFamily="2" charset="2"/>
              <a:buChar char="v"/>
              <a:defRPr/>
            </a:pPr>
            <a:r>
              <a:rPr lang="en-US" sz="2400" b="1" dirty="0" err="1">
                <a:solidFill>
                  <a:srgbClr val="000000"/>
                </a:solidFill>
              </a:rPr>
              <a:t>Nội</a:t>
            </a:r>
            <a:r>
              <a:rPr lang="en-US" sz="2400" b="1" dirty="0">
                <a:solidFill>
                  <a:srgbClr val="000000"/>
                </a:solidFill>
              </a:rPr>
              <a:t> dung </a:t>
            </a:r>
            <a:r>
              <a:rPr lang="en-US" sz="2400" b="1" dirty="0" err="1">
                <a:solidFill>
                  <a:srgbClr val="000000"/>
                </a:solidFill>
              </a:rPr>
              <a:t>của</a:t>
            </a:r>
            <a:r>
              <a:rPr lang="en-US" sz="2400" b="1" dirty="0">
                <a:solidFill>
                  <a:srgbClr val="000000"/>
                </a:solidFill>
              </a:rPr>
              <a:t> </a:t>
            </a:r>
            <a:r>
              <a:rPr lang="en-US" sz="2400" b="1" dirty="0" err="1">
                <a:solidFill>
                  <a:srgbClr val="000000"/>
                </a:solidFill>
              </a:rPr>
              <a:t>nguyên</a:t>
            </a:r>
            <a:r>
              <a:rPr lang="en-US" sz="2400" b="1" dirty="0">
                <a:solidFill>
                  <a:srgbClr val="000000"/>
                </a:solidFill>
              </a:rPr>
              <a:t> </a:t>
            </a:r>
            <a:r>
              <a:rPr lang="en-US" sz="2400" b="1" dirty="0" err="1">
                <a:solidFill>
                  <a:srgbClr val="000000"/>
                </a:solidFill>
              </a:rPr>
              <a:t>ly</a:t>
            </a:r>
            <a:r>
              <a:rPr lang="en-US" sz="2400" b="1" dirty="0">
                <a:solidFill>
                  <a:srgbClr val="000000"/>
                </a:solidFill>
              </a:rPr>
              <a:t>́ </a:t>
            </a:r>
            <a:r>
              <a:rPr lang="en-US" sz="2400" b="1" dirty="0" err="1">
                <a:solidFill>
                  <a:srgbClr val="000000"/>
                </a:solidFill>
              </a:rPr>
              <a:t>phát</a:t>
            </a:r>
            <a:r>
              <a:rPr lang="en-US" sz="2400" b="1" dirty="0">
                <a:solidFill>
                  <a:srgbClr val="000000"/>
                </a:solidFill>
              </a:rPr>
              <a:t> </a:t>
            </a:r>
            <a:r>
              <a:rPr lang="en-US" sz="2400" b="1" dirty="0" err="1">
                <a:solidFill>
                  <a:srgbClr val="000000"/>
                </a:solidFill>
              </a:rPr>
              <a:t>triển</a:t>
            </a:r>
            <a:endParaRPr lang="en-US" sz="2400" b="1" dirty="0">
              <a:solidFill>
                <a:srgbClr val="000000"/>
              </a:solidFill>
            </a:endParaRPr>
          </a:p>
        </p:txBody>
      </p:sp>
      <p:sp>
        <p:nvSpPr>
          <p:cNvPr id="4" name="Rectangle 3"/>
          <p:cNvSpPr/>
          <p:nvPr/>
        </p:nvSpPr>
        <p:spPr>
          <a:xfrm>
            <a:off x="1029492" y="2623516"/>
            <a:ext cx="7313614" cy="831850"/>
          </a:xfrm>
          <a:prstGeom prst="rect">
            <a:avLst/>
          </a:prstGeom>
        </p:spPr>
        <p:txBody>
          <a:bodyPr wrap="square">
            <a:spAutoFit/>
          </a:bodyPr>
          <a:lstStyle/>
          <a:p>
            <a:pPr marL="342900" lvl="1" indent="-342900" algn="ctr">
              <a:buFont typeface="Wingdings" panose="05000000000000000000" pitchFamily="2" charset="2"/>
              <a:buChar char="Ø"/>
              <a:defRPr/>
            </a:pPr>
            <a:r>
              <a:rPr lang="en-US" sz="2400" dirty="0" err="1">
                <a:solidFill>
                  <a:srgbClr val="3333CC"/>
                </a:solidFill>
              </a:rPr>
              <a:t>Mọi</a:t>
            </a:r>
            <a:r>
              <a:rPr lang="en-US" sz="2400" dirty="0">
                <a:solidFill>
                  <a:srgbClr val="3333CC"/>
                </a:solidFill>
              </a:rPr>
              <a:t> </a:t>
            </a:r>
            <a:r>
              <a:rPr lang="en-US" sz="2400" dirty="0" err="1">
                <a:solidFill>
                  <a:srgbClr val="3333CC"/>
                </a:solidFill>
              </a:rPr>
              <a:t>sư</a:t>
            </a:r>
            <a:r>
              <a:rPr lang="en-US" sz="2400" dirty="0">
                <a:solidFill>
                  <a:srgbClr val="3333CC"/>
                </a:solidFill>
              </a:rPr>
              <a:t>̣ </a:t>
            </a:r>
            <a:r>
              <a:rPr lang="en-US" sz="2400" dirty="0" err="1">
                <a:solidFill>
                  <a:srgbClr val="3333CC"/>
                </a:solidFill>
              </a:rPr>
              <a:t>vật</a:t>
            </a:r>
            <a:r>
              <a:rPr lang="en-US" sz="2400" dirty="0">
                <a:solidFill>
                  <a:srgbClr val="3333CC"/>
                </a:solidFill>
              </a:rPr>
              <a:t>, </a:t>
            </a:r>
            <a:r>
              <a:rPr lang="en-US" sz="2400" dirty="0" err="1">
                <a:solidFill>
                  <a:srgbClr val="3333CC"/>
                </a:solidFill>
              </a:rPr>
              <a:t>hiện</a:t>
            </a:r>
            <a:r>
              <a:rPr lang="en-US" sz="2400" dirty="0">
                <a:solidFill>
                  <a:srgbClr val="3333CC"/>
                </a:solidFill>
              </a:rPr>
              <a:t> </a:t>
            </a:r>
            <a:r>
              <a:rPr lang="en-US" sz="2400" dirty="0" err="1">
                <a:solidFill>
                  <a:srgbClr val="3333CC"/>
                </a:solidFill>
              </a:rPr>
              <a:t>tượng</a:t>
            </a:r>
            <a:r>
              <a:rPr lang="en-US" sz="2400" dirty="0">
                <a:solidFill>
                  <a:srgbClr val="3333CC"/>
                </a:solidFill>
              </a:rPr>
              <a:t> </a:t>
            </a:r>
            <a:r>
              <a:rPr lang="en-US" sz="2400" dirty="0" err="1">
                <a:solidFill>
                  <a:srgbClr val="3333CC"/>
                </a:solidFill>
              </a:rPr>
              <a:t>trong</a:t>
            </a:r>
            <a:r>
              <a:rPr lang="en-US" sz="2400" dirty="0">
                <a:solidFill>
                  <a:srgbClr val="3333CC"/>
                </a:solidFill>
              </a:rPr>
              <a:t> </a:t>
            </a:r>
            <a:r>
              <a:rPr lang="en-US" sz="2400" dirty="0" err="1">
                <a:solidFill>
                  <a:srgbClr val="3333CC"/>
                </a:solidFill>
              </a:rPr>
              <a:t>thê</a:t>
            </a:r>
            <a:r>
              <a:rPr lang="en-US" sz="2400" dirty="0">
                <a:solidFill>
                  <a:srgbClr val="3333CC"/>
                </a:solidFill>
              </a:rPr>
              <a:t>́ </a:t>
            </a:r>
            <a:r>
              <a:rPr lang="en-US" sz="2400" dirty="0" err="1">
                <a:solidFill>
                  <a:srgbClr val="3333CC"/>
                </a:solidFill>
              </a:rPr>
              <a:t>giới</a:t>
            </a:r>
            <a:r>
              <a:rPr lang="en-US" sz="2400" dirty="0">
                <a:solidFill>
                  <a:srgbClr val="3333CC"/>
                </a:solidFill>
              </a:rPr>
              <a:t> </a:t>
            </a:r>
            <a:r>
              <a:rPr lang="en-US" sz="2400" dirty="0" err="1">
                <a:solidFill>
                  <a:srgbClr val="3333CC"/>
                </a:solidFill>
              </a:rPr>
              <a:t>đều</a:t>
            </a:r>
            <a:r>
              <a:rPr lang="en-US" sz="2400" dirty="0">
                <a:solidFill>
                  <a:srgbClr val="3333CC"/>
                </a:solidFill>
              </a:rPr>
              <a:t> </a:t>
            </a:r>
            <a:r>
              <a:rPr lang="en-US" sz="2400" dirty="0" err="1">
                <a:solidFill>
                  <a:srgbClr val="3333CC"/>
                </a:solidFill>
              </a:rPr>
              <a:t>không</a:t>
            </a:r>
            <a:r>
              <a:rPr lang="en-US" sz="2400" dirty="0">
                <a:solidFill>
                  <a:srgbClr val="3333CC"/>
                </a:solidFill>
              </a:rPr>
              <a:t> </a:t>
            </a:r>
            <a:r>
              <a:rPr lang="en-US" sz="2400" dirty="0" err="1">
                <a:solidFill>
                  <a:srgbClr val="3333CC"/>
                </a:solidFill>
              </a:rPr>
              <a:t>ngừng</a:t>
            </a:r>
            <a:r>
              <a:rPr lang="en-US" sz="2400" dirty="0">
                <a:solidFill>
                  <a:srgbClr val="3333CC"/>
                </a:solidFill>
              </a:rPr>
              <a:t> </a:t>
            </a:r>
            <a:r>
              <a:rPr lang="en-US" sz="2400" dirty="0" err="1">
                <a:solidFill>
                  <a:srgbClr val="3333CC"/>
                </a:solidFill>
              </a:rPr>
              <a:t>vận</a:t>
            </a:r>
            <a:r>
              <a:rPr lang="en-US" sz="2400" dirty="0">
                <a:solidFill>
                  <a:srgbClr val="3333CC"/>
                </a:solidFill>
              </a:rPr>
              <a:t> </a:t>
            </a:r>
            <a:r>
              <a:rPr lang="en-US" sz="2400" dirty="0" err="1">
                <a:solidFill>
                  <a:srgbClr val="3333CC"/>
                </a:solidFill>
              </a:rPr>
              <a:t>động</a:t>
            </a:r>
            <a:r>
              <a:rPr lang="en-US" sz="2400" dirty="0">
                <a:solidFill>
                  <a:srgbClr val="3333CC"/>
                </a:solidFill>
              </a:rPr>
              <a:t>, </a:t>
            </a:r>
            <a:r>
              <a:rPr lang="en-US" sz="2400" dirty="0" err="1">
                <a:solidFill>
                  <a:srgbClr val="3333CC"/>
                </a:solidFill>
              </a:rPr>
              <a:t>phát</a:t>
            </a:r>
            <a:r>
              <a:rPr lang="en-US" sz="2400" dirty="0">
                <a:solidFill>
                  <a:srgbClr val="3333CC"/>
                </a:solidFill>
              </a:rPr>
              <a:t> </a:t>
            </a:r>
            <a:r>
              <a:rPr lang="en-US" sz="2400" dirty="0" err="1">
                <a:solidFill>
                  <a:srgbClr val="3333CC"/>
                </a:solidFill>
              </a:rPr>
              <a:t>triển</a:t>
            </a:r>
            <a:r>
              <a:rPr lang="en-US" sz="2400" dirty="0">
                <a:solidFill>
                  <a:srgbClr val="3333CC"/>
                </a:solidFill>
              </a:rPr>
              <a:t>; </a:t>
            </a:r>
          </a:p>
        </p:txBody>
      </p:sp>
      <p:sp>
        <p:nvSpPr>
          <p:cNvPr id="5" name="Rectangle 4"/>
          <p:cNvSpPr/>
          <p:nvPr/>
        </p:nvSpPr>
        <p:spPr>
          <a:xfrm>
            <a:off x="2209800" y="3886200"/>
            <a:ext cx="4952999" cy="1200329"/>
          </a:xfrm>
          <a:prstGeom prst="rect">
            <a:avLst/>
          </a:prstGeom>
        </p:spPr>
        <p:txBody>
          <a:bodyPr wrap="square">
            <a:spAutoFit/>
          </a:bodyPr>
          <a:lstStyle/>
          <a:p>
            <a:pPr marL="342900" lvl="1" indent="-342900" algn="ctr">
              <a:buFont typeface="Wingdings" panose="05000000000000000000" pitchFamily="2" charset="2"/>
              <a:buChar char="Ø"/>
              <a:defRPr/>
            </a:pPr>
            <a:r>
              <a:rPr lang="en-US" sz="2400" dirty="0" err="1">
                <a:solidFill>
                  <a:srgbClr val="663300"/>
                </a:solidFill>
              </a:rPr>
              <a:t>Phát</a:t>
            </a:r>
            <a:r>
              <a:rPr lang="en-US" sz="2400" dirty="0">
                <a:solidFill>
                  <a:srgbClr val="663300"/>
                </a:solidFill>
              </a:rPr>
              <a:t> </a:t>
            </a:r>
            <a:r>
              <a:rPr lang="en-US" sz="2400" dirty="0" err="1">
                <a:solidFill>
                  <a:srgbClr val="663300"/>
                </a:solidFill>
              </a:rPr>
              <a:t>triển</a:t>
            </a:r>
            <a:r>
              <a:rPr lang="en-US" sz="2400" dirty="0">
                <a:solidFill>
                  <a:srgbClr val="663300"/>
                </a:solidFill>
              </a:rPr>
              <a:t> </a:t>
            </a:r>
            <a:r>
              <a:rPr lang="en-US" sz="2400" dirty="0" err="1">
                <a:solidFill>
                  <a:srgbClr val="663300"/>
                </a:solidFill>
              </a:rPr>
              <a:t>mang</a:t>
            </a:r>
            <a:r>
              <a:rPr lang="en-US" sz="2400" dirty="0">
                <a:solidFill>
                  <a:srgbClr val="663300"/>
                </a:solidFill>
              </a:rPr>
              <a:t> </a:t>
            </a:r>
            <a:r>
              <a:rPr lang="en-US" sz="2400" dirty="0" err="1">
                <a:solidFill>
                  <a:srgbClr val="663300"/>
                </a:solidFill>
              </a:rPr>
              <a:t>tính</a:t>
            </a:r>
            <a:r>
              <a:rPr lang="en-US" sz="2400" dirty="0">
                <a:solidFill>
                  <a:srgbClr val="663300"/>
                </a:solidFill>
              </a:rPr>
              <a:t> </a:t>
            </a:r>
            <a:r>
              <a:rPr lang="en-US" sz="2400" dirty="0" err="1">
                <a:solidFill>
                  <a:srgbClr val="663300"/>
                </a:solidFill>
              </a:rPr>
              <a:t>khách</a:t>
            </a:r>
            <a:r>
              <a:rPr lang="en-US" sz="2400" dirty="0">
                <a:solidFill>
                  <a:srgbClr val="663300"/>
                </a:solidFill>
              </a:rPr>
              <a:t> </a:t>
            </a:r>
            <a:r>
              <a:rPr lang="en-US" sz="2400" dirty="0" err="1">
                <a:solidFill>
                  <a:srgbClr val="663300"/>
                </a:solidFill>
              </a:rPr>
              <a:t>quan</a:t>
            </a:r>
            <a:r>
              <a:rPr lang="en-US" sz="2400" dirty="0">
                <a:solidFill>
                  <a:srgbClr val="663300"/>
                </a:solidFill>
              </a:rPr>
              <a:t>, </a:t>
            </a:r>
            <a:r>
              <a:rPr lang="en-US" sz="2400" dirty="0" err="1">
                <a:solidFill>
                  <a:srgbClr val="663300"/>
                </a:solidFill>
              </a:rPr>
              <a:t>phô</a:t>
            </a:r>
            <a:r>
              <a:rPr lang="en-US" sz="2400" dirty="0">
                <a:solidFill>
                  <a:srgbClr val="663300"/>
                </a:solidFill>
              </a:rPr>
              <a:t>̉ </a:t>
            </a:r>
            <a:r>
              <a:rPr lang="en-US" sz="2400" dirty="0" err="1">
                <a:solidFill>
                  <a:srgbClr val="663300"/>
                </a:solidFill>
              </a:rPr>
              <a:t>biến</a:t>
            </a:r>
            <a:r>
              <a:rPr lang="en-US" sz="2400" dirty="0">
                <a:solidFill>
                  <a:srgbClr val="663300"/>
                </a:solidFill>
              </a:rPr>
              <a:t> </a:t>
            </a:r>
            <a:r>
              <a:rPr lang="en-US" sz="2400" dirty="0" err="1">
                <a:solidFill>
                  <a:srgbClr val="663300"/>
                </a:solidFill>
              </a:rPr>
              <a:t>va</a:t>
            </a:r>
            <a:r>
              <a:rPr lang="en-US" sz="2400" dirty="0">
                <a:solidFill>
                  <a:srgbClr val="663300"/>
                </a:solidFill>
              </a:rPr>
              <a:t>̀ </a:t>
            </a:r>
            <a:r>
              <a:rPr lang="en-US" sz="2400" dirty="0" err="1">
                <a:solidFill>
                  <a:srgbClr val="663300"/>
                </a:solidFill>
              </a:rPr>
              <a:t>đa</a:t>
            </a:r>
            <a:r>
              <a:rPr lang="en-US" sz="2400" dirty="0">
                <a:solidFill>
                  <a:srgbClr val="663300"/>
                </a:solidFill>
              </a:rPr>
              <a:t> </a:t>
            </a:r>
            <a:r>
              <a:rPr lang="en-US" sz="2400" dirty="0" err="1">
                <a:solidFill>
                  <a:srgbClr val="663300"/>
                </a:solidFill>
              </a:rPr>
              <a:t>dạng</a:t>
            </a:r>
            <a:r>
              <a:rPr lang="en-US" sz="2400" dirty="0">
                <a:solidFill>
                  <a:srgbClr val="663300"/>
                </a:solidFill>
              </a:rPr>
              <a:t>, </a:t>
            </a:r>
            <a:r>
              <a:rPr lang="en-US" sz="2400" dirty="0" err="1">
                <a:solidFill>
                  <a:srgbClr val="663300"/>
                </a:solidFill>
              </a:rPr>
              <a:t>phong</a:t>
            </a:r>
            <a:r>
              <a:rPr lang="en-US" sz="2400" dirty="0">
                <a:solidFill>
                  <a:srgbClr val="663300"/>
                </a:solidFill>
              </a:rPr>
              <a:t> </a:t>
            </a:r>
            <a:r>
              <a:rPr lang="en-US" sz="2400" dirty="0" err="1">
                <a:solidFill>
                  <a:srgbClr val="663300"/>
                </a:solidFill>
              </a:rPr>
              <a:t>phu</a:t>
            </a:r>
            <a:r>
              <a:rPr lang="en-US" sz="2400" dirty="0">
                <a:solidFill>
                  <a:srgbClr val="663300"/>
                </a:solidFill>
              </a:rPr>
              <a:t>́ </a:t>
            </a:r>
          </a:p>
        </p:txBody>
      </p:sp>
      <p:pic>
        <p:nvPicPr>
          <p:cNvPr id="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147844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7698" name="Picture 2" descr="Sở Giáo Dục Và Đào Tạo Vĩnh Phú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4119362"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Picture55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38300" y="2011364"/>
            <a:ext cx="3825875" cy="536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descr="it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80475" y="2077928"/>
            <a:ext cx="2273300" cy="451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Freeform 4"/>
          <p:cNvSpPr>
            <a:spLocks/>
          </p:cNvSpPr>
          <p:nvPr/>
        </p:nvSpPr>
        <p:spPr bwMode="gray">
          <a:xfrm>
            <a:off x="3201194" y="2092326"/>
            <a:ext cx="1609725" cy="1470025"/>
          </a:xfrm>
          <a:custGeom>
            <a:avLst/>
            <a:gdLst/>
            <a:ahLst/>
            <a:cxnLst>
              <a:cxn ang="0">
                <a:pos x="0" y="0"/>
              </a:cxn>
              <a:cxn ang="0">
                <a:pos x="6" y="793"/>
              </a:cxn>
              <a:cxn ang="0">
                <a:pos x="551" y="1020"/>
              </a:cxn>
              <a:cxn ang="0">
                <a:pos x="1118" y="470"/>
              </a:cxn>
              <a:cxn ang="0">
                <a:pos x="0" y="0"/>
              </a:cxn>
            </a:cxnLst>
            <a:rect l="0" t="0" r="r" b="b"/>
            <a:pathLst>
              <a:path w="1118" h="1020">
                <a:moveTo>
                  <a:pt x="0" y="0"/>
                </a:moveTo>
                <a:cubicBezTo>
                  <a:pt x="2" y="393"/>
                  <a:pt x="6" y="793"/>
                  <a:pt x="6" y="793"/>
                </a:cubicBezTo>
                <a:cubicBezTo>
                  <a:pt x="117" y="797"/>
                  <a:pt x="326" y="808"/>
                  <a:pt x="551" y="1020"/>
                </a:cubicBezTo>
                <a:lnTo>
                  <a:pt x="1118" y="470"/>
                </a:lnTo>
                <a:cubicBezTo>
                  <a:pt x="1002" y="359"/>
                  <a:pt x="669" y="3"/>
                  <a:pt x="0" y="0"/>
                </a:cubicBezTo>
                <a:close/>
              </a:path>
            </a:pathLst>
          </a:custGeom>
          <a:gradFill rotWithShape="1">
            <a:gsLst>
              <a:gs pos="0">
                <a:schemeClr val="accent1">
                  <a:gamma/>
                  <a:shade val="57255"/>
                  <a:invGamma/>
                </a:schemeClr>
              </a:gs>
              <a:gs pos="100000">
                <a:schemeClr val="accent1">
                  <a:alpha val="30000"/>
                </a:schemeClr>
              </a:gs>
            </a:gsLst>
            <a:lin ang="189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6" name="Freeform 5"/>
          <p:cNvSpPr>
            <a:spLocks/>
          </p:cNvSpPr>
          <p:nvPr/>
        </p:nvSpPr>
        <p:spPr bwMode="gray">
          <a:xfrm>
            <a:off x="3186450" y="4906525"/>
            <a:ext cx="1598613" cy="1484312"/>
          </a:xfrm>
          <a:custGeom>
            <a:avLst/>
            <a:gdLst/>
            <a:ahLst/>
            <a:cxnLst>
              <a:cxn ang="0">
                <a:pos x="0" y="228"/>
              </a:cxn>
              <a:cxn ang="0">
                <a:pos x="4" y="1018"/>
              </a:cxn>
              <a:cxn ang="0">
                <a:pos x="1110" y="559"/>
              </a:cxn>
              <a:cxn ang="0">
                <a:pos x="552" y="0"/>
              </a:cxn>
              <a:cxn ang="0">
                <a:pos x="0" y="228"/>
              </a:cxn>
            </a:cxnLst>
            <a:rect l="0" t="0" r="r" b="b"/>
            <a:pathLst>
              <a:path w="1110" h="1030">
                <a:moveTo>
                  <a:pt x="0" y="228"/>
                </a:moveTo>
                <a:cubicBezTo>
                  <a:pt x="2" y="623"/>
                  <a:pt x="4" y="1018"/>
                  <a:pt x="4" y="1018"/>
                </a:cubicBezTo>
                <a:cubicBezTo>
                  <a:pt x="478" y="1030"/>
                  <a:pt x="849" y="814"/>
                  <a:pt x="1110" y="559"/>
                </a:cubicBezTo>
                <a:lnTo>
                  <a:pt x="552" y="0"/>
                </a:lnTo>
                <a:cubicBezTo>
                  <a:pt x="355" y="184"/>
                  <a:pt x="180" y="220"/>
                  <a:pt x="0" y="228"/>
                </a:cubicBezTo>
                <a:close/>
              </a:path>
            </a:pathLst>
          </a:custGeom>
          <a:gradFill rotWithShape="1">
            <a:gsLst>
              <a:gs pos="0">
                <a:schemeClr val="accent2">
                  <a:gamma/>
                  <a:shade val="63529"/>
                  <a:invGamma/>
                </a:schemeClr>
              </a:gs>
              <a:gs pos="100000">
                <a:schemeClr val="accent2">
                  <a:alpha val="30000"/>
                </a:schemeClr>
              </a:gs>
            </a:gsLst>
            <a:lin ang="27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7" name="Freeform 6"/>
          <p:cNvSpPr>
            <a:spLocks/>
          </p:cNvSpPr>
          <p:nvPr/>
        </p:nvSpPr>
        <p:spPr bwMode="gray">
          <a:xfrm>
            <a:off x="3905554" y="2765315"/>
            <a:ext cx="1465262" cy="1571625"/>
          </a:xfrm>
          <a:custGeom>
            <a:avLst/>
            <a:gdLst/>
            <a:ahLst/>
            <a:cxnLst>
              <a:cxn ang="0">
                <a:pos x="0" y="554"/>
              </a:cxn>
              <a:cxn ang="0">
                <a:pos x="225" y="1091"/>
              </a:cxn>
              <a:cxn ang="0">
                <a:pos x="1017" y="1091"/>
              </a:cxn>
              <a:cxn ang="0">
                <a:pos x="566" y="0"/>
              </a:cxn>
              <a:cxn ang="0">
                <a:pos x="0" y="554"/>
              </a:cxn>
            </a:cxnLst>
            <a:rect l="0" t="0" r="r" b="b"/>
            <a:pathLst>
              <a:path w="1017" h="1091">
                <a:moveTo>
                  <a:pt x="0" y="554"/>
                </a:moveTo>
                <a:cubicBezTo>
                  <a:pt x="194" y="770"/>
                  <a:pt x="216" y="957"/>
                  <a:pt x="225" y="1091"/>
                </a:cubicBezTo>
                <a:lnTo>
                  <a:pt x="1017" y="1091"/>
                </a:lnTo>
                <a:cubicBezTo>
                  <a:pt x="1001" y="626"/>
                  <a:pt x="833" y="260"/>
                  <a:pt x="566" y="0"/>
                </a:cubicBezTo>
                <a:lnTo>
                  <a:pt x="0" y="554"/>
                </a:lnTo>
                <a:close/>
              </a:path>
            </a:pathLst>
          </a:custGeom>
          <a:gradFill rotWithShape="1">
            <a:gsLst>
              <a:gs pos="0">
                <a:schemeClr val="folHlink">
                  <a:gamma/>
                  <a:shade val="69804"/>
                  <a:invGamma/>
                </a:schemeClr>
              </a:gs>
              <a:gs pos="100000">
                <a:schemeClr val="fo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8" name="Text Box 7"/>
          <p:cNvSpPr txBox="1">
            <a:spLocks noChangeArrowheads="1"/>
          </p:cNvSpPr>
          <p:nvPr/>
        </p:nvSpPr>
        <p:spPr bwMode="gray">
          <a:xfrm>
            <a:off x="3627846" y="2368551"/>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dirty="0">
                <a:solidFill>
                  <a:srgbClr val="FEFEFE"/>
                </a:solidFill>
                <a:latin typeface="Arial Black" panose="020B0A04020102020204" pitchFamily="34" charset="0"/>
              </a:rPr>
              <a:t>1</a:t>
            </a:r>
          </a:p>
        </p:txBody>
      </p:sp>
      <p:sp>
        <p:nvSpPr>
          <p:cNvPr id="9" name="Text Box 8"/>
          <p:cNvSpPr txBox="1">
            <a:spLocks noChangeArrowheads="1"/>
          </p:cNvSpPr>
          <p:nvPr/>
        </p:nvSpPr>
        <p:spPr bwMode="gray">
          <a:xfrm>
            <a:off x="3591298" y="5274388"/>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dirty="0">
                <a:solidFill>
                  <a:srgbClr val="FEFEFE"/>
                </a:solidFill>
                <a:latin typeface="Arial Black" panose="020B0A04020102020204" pitchFamily="34" charset="0"/>
              </a:rPr>
              <a:t>4</a:t>
            </a:r>
          </a:p>
        </p:txBody>
      </p:sp>
      <p:sp>
        <p:nvSpPr>
          <p:cNvPr id="10" name="Rectangle 24"/>
          <p:cNvSpPr>
            <a:spLocks noChangeArrowheads="1"/>
          </p:cNvSpPr>
          <p:nvPr/>
        </p:nvSpPr>
        <p:spPr bwMode="black">
          <a:xfrm>
            <a:off x="5099050" y="2592170"/>
            <a:ext cx="696912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ctr">
              <a:buFont typeface="Wingdings" panose="05000000000000000000" pitchFamily="2" charset="2"/>
              <a:buChar char="§"/>
              <a:defRPr/>
            </a:pPr>
            <a:r>
              <a:rPr lang="en-US" dirty="0" err="1">
                <a:solidFill>
                  <a:srgbClr val="996633"/>
                </a:solidFill>
                <a:latin typeface="+mj-lt"/>
              </a:rPr>
              <a:t>Khi</a:t>
            </a:r>
            <a:r>
              <a:rPr lang="en-US" dirty="0">
                <a:solidFill>
                  <a:srgbClr val="996633"/>
                </a:solidFill>
                <a:latin typeface="+mj-lt"/>
              </a:rPr>
              <a:t> </a:t>
            </a:r>
            <a:r>
              <a:rPr lang="en-US" b="1" dirty="0" err="1">
                <a:solidFill>
                  <a:srgbClr val="006600"/>
                </a:solidFill>
                <a:latin typeface="+mj-lt"/>
              </a:rPr>
              <a:t>nhận</a:t>
            </a:r>
            <a:r>
              <a:rPr lang="en-US" b="1" dirty="0">
                <a:solidFill>
                  <a:srgbClr val="006600"/>
                </a:solidFill>
                <a:latin typeface="+mj-lt"/>
              </a:rPr>
              <a:t> </a:t>
            </a:r>
            <a:r>
              <a:rPr lang="en-US" b="1" dirty="0" err="1">
                <a:solidFill>
                  <a:srgbClr val="006600"/>
                </a:solidFill>
                <a:latin typeface="+mj-lt"/>
              </a:rPr>
              <a:t>thức</a:t>
            </a:r>
            <a:r>
              <a:rPr lang="en-US" b="1" dirty="0">
                <a:solidFill>
                  <a:srgbClr val="006600"/>
                </a:solidFill>
                <a:latin typeface="+mj-lt"/>
              </a:rPr>
              <a:t> </a:t>
            </a:r>
            <a:r>
              <a:rPr lang="en-US" b="1" dirty="0" err="1">
                <a:solidFill>
                  <a:srgbClr val="006600"/>
                </a:solidFill>
                <a:latin typeface="+mj-lt"/>
              </a:rPr>
              <a:t>sự</a:t>
            </a:r>
            <a:r>
              <a:rPr lang="en-US" b="1" dirty="0">
                <a:solidFill>
                  <a:srgbClr val="006600"/>
                </a:solidFill>
                <a:latin typeface="+mj-lt"/>
              </a:rPr>
              <a:t> </a:t>
            </a:r>
            <a:r>
              <a:rPr lang="en-US" b="1" dirty="0" err="1">
                <a:solidFill>
                  <a:srgbClr val="006600"/>
                </a:solidFill>
                <a:latin typeface="+mj-lt"/>
              </a:rPr>
              <a:t>vật</a:t>
            </a:r>
            <a:r>
              <a:rPr lang="en-US" b="1" dirty="0">
                <a:solidFill>
                  <a:srgbClr val="006600"/>
                </a:solidFill>
                <a:latin typeface="+mj-lt"/>
              </a:rPr>
              <a:t> </a:t>
            </a:r>
            <a:r>
              <a:rPr lang="en-US" dirty="0" err="1">
                <a:solidFill>
                  <a:srgbClr val="996633"/>
                </a:solidFill>
                <a:latin typeface="+mj-lt"/>
              </a:rPr>
              <a:t>phải</a:t>
            </a:r>
            <a:r>
              <a:rPr lang="en-US" dirty="0">
                <a:solidFill>
                  <a:srgbClr val="996633"/>
                </a:solidFill>
                <a:latin typeface="+mj-lt"/>
              </a:rPr>
              <a:t> </a:t>
            </a:r>
            <a:r>
              <a:rPr lang="en-US" dirty="0" err="1">
                <a:solidFill>
                  <a:srgbClr val="996633"/>
                </a:solidFill>
                <a:latin typeface="+mj-lt"/>
              </a:rPr>
              <a:t>nhận</a:t>
            </a:r>
            <a:r>
              <a:rPr lang="en-US" dirty="0">
                <a:solidFill>
                  <a:srgbClr val="996633"/>
                </a:solidFill>
                <a:latin typeface="+mj-lt"/>
              </a:rPr>
              <a:t> </a:t>
            </a:r>
            <a:r>
              <a:rPr lang="en-US" dirty="0" err="1">
                <a:solidFill>
                  <a:srgbClr val="996633"/>
                </a:solidFill>
                <a:latin typeface="+mj-lt"/>
              </a:rPr>
              <a:t>thức</a:t>
            </a:r>
            <a:r>
              <a:rPr lang="en-US" dirty="0">
                <a:solidFill>
                  <a:srgbClr val="996633"/>
                </a:solidFill>
                <a:latin typeface="+mj-lt"/>
              </a:rPr>
              <a:t> </a:t>
            </a:r>
            <a:r>
              <a:rPr lang="en-US" dirty="0" err="1">
                <a:solidFill>
                  <a:srgbClr val="996633"/>
                </a:solidFill>
                <a:latin typeface="+mj-lt"/>
              </a:rPr>
              <a:t>nó</a:t>
            </a:r>
            <a:r>
              <a:rPr lang="en-US" dirty="0">
                <a:solidFill>
                  <a:srgbClr val="996633"/>
                </a:solidFill>
                <a:latin typeface="+mj-lt"/>
              </a:rPr>
              <a:t> </a:t>
            </a:r>
            <a:r>
              <a:rPr lang="en-US" dirty="0" err="1">
                <a:solidFill>
                  <a:srgbClr val="996633"/>
                </a:solidFill>
                <a:latin typeface="+mj-lt"/>
              </a:rPr>
              <a:t>trong</a:t>
            </a:r>
            <a:r>
              <a:rPr lang="en-US" dirty="0">
                <a:solidFill>
                  <a:srgbClr val="996633"/>
                </a:solidFill>
                <a:latin typeface="+mj-lt"/>
              </a:rPr>
              <a:t> </a:t>
            </a:r>
            <a:r>
              <a:rPr lang="en-US" dirty="0" err="1">
                <a:solidFill>
                  <a:srgbClr val="996633"/>
                </a:solidFill>
                <a:latin typeface="+mj-lt"/>
              </a:rPr>
              <a:t>sự</a:t>
            </a:r>
            <a:r>
              <a:rPr lang="en-US" dirty="0">
                <a:solidFill>
                  <a:srgbClr val="996633"/>
                </a:solidFill>
                <a:latin typeface="+mj-lt"/>
              </a:rPr>
              <a:t> </a:t>
            </a:r>
            <a:r>
              <a:rPr lang="en-US" b="1" dirty="0" err="1">
                <a:solidFill>
                  <a:srgbClr val="CC0066"/>
                </a:solidFill>
                <a:latin typeface="+mj-lt"/>
              </a:rPr>
              <a:t>vận</a:t>
            </a:r>
            <a:r>
              <a:rPr lang="en-US" b="1" dirty="0">
                <a:solidFill>
                  <a:srgbClr val="CC0066"/>
                </a:solidFill>
                <a:latin typeface="+mj-lt"/>
              </a:rPr>
              <a:t> </a:t>
            </a:r>
            <a:r>
              <a:rPr lang="en-US" b="1" dirty="0" err="1">
                <a:solidFill>
                  <a:srgbClr val="CC0066"/>
                </a:solidFill>
                <a:latin typeface="+mj-lt"/>
              </a:rPr>
              <a:t>động</a:t>
            </a:r>
            <a:r>
              <a:rPr lang="en-US" b="1" dirty="0">
                <a:solidFill>
                  <a:srgbClr val="CC0066"/>
                </a:solidFill>
                <a:latin typeface="+mj-lt"/>
              </a:rPr>
              <a:t>, </a:t>
            </a:r>
            <a:r>
              <a:rPr lang="en-US" b="1" dirty="0" err="1">
                <a:solidFill>
                  <a:srgbClr val="CC0066"/>
                </a:solidFill>
                <a:latin typeface="+mj-lt"/>
              </a:rPr>
              <a:t>phát</a:t>
            </a:r>
            <a:r>
              <a:rPr lang="en-US" b="1" dirty="0">
                <a:solidFill>
                  <a:srgbClr val="CC0066"/>
                </a:solidFill>
                <a:latin typeface="+mj-lt"/>
              </a:rPr>
              <a:t> </a:t>
            </a:r>
            <a:r>
              <a:rPr lang="en-US" b="1" dirty="0" err="1">
                <a:solidFill>
                  <a:srgbClr val="CC0066"/>
                </a:solidFill>
                <a:latin typeface="+mj-lt"/>
              </a:rPr>
              <a:t>triển</a:t>
            </a:r>
            <a:r>
              <a:rPr lang="en-US" dirty="0">
                <a:solidFill>
                  <a:srgbClr val="996633"/>
                </a:solidFill>
                <a:latin typeface="+mj-lt"/>
              </a:rPr>
              <a:t>.</a:t>
            </a:r>
            <a:r>
              <a:rPr lang="en-US" b="1" dirty="0">
                <a:solidFill>
                  <a:srgbClr val="996633"/>
                </a:solidFill>
                <a:latin typeface="+mj-lt"/>
              </a:rPr>
              <a:t> </a:t>
            </a:r>
          </a:p>
        </p:txBody>
      </p:sp>
      <p:sp>
        <p:nvSpPr>
          <p:cNvPr id="11" name="Rectangle 25"/>
          <p:cNvSpPr>
            <a:spLocks noChangeArrowheads="1"/>
          </p:cNvSpPr>
          <p:nvPr/>
        </p:nvSpPr>
        <p:spPr bwMode="black">
          <a:xfrm>
            <a:off x="5587021" y="3547953"/>
            <a:ext cx="606107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
            </a:pPr>
            <a:r>
              <a:rPr lang="en-US" sz="1800" dirty="0" err="1">
                <a:solidFill>
                  <a:srgbClr val="D60093"/>
                </a:solidFill>
                <a:latin typeface="+mj-lt"/>
              </a:rPr>
              <a:t>Phải</a:t>
            </a:r>
            <a:r>
              <a:rPr lang="en-US" sz="1800" dirty="0">
                <a:solidFill>
                  <a:srgbClr val="D60093"/>
                </a:solidFill>
                <a:latin typeface="+mj-lt"/>
              </a:rPr>
              <a:t> </a:t>
            </a:r>
            <a:r>
              <a:rPr lang="en-US" sz="1800" b="1" dirty="0" err="1">
                <a:solidFill>
                  <a:srgbClr val="6600CC"/>
                </a:solidFill>
                <a:latin typeface="+mj-lt"/>
              </a:rPr>
              <a:t>chống</a:t>
            </a:r>
            <a:r>
              <a:rPr lang="en-US" sz="1800" b="1" dirty="0">
                <a:solidFill>
                  <a:srgbClr val="6600CC"/>
                </a:solidFill>
                <a:latin typeface="+mj-lt"/>
              </a:rPr>
              <a:t> </a:t>
            </a:r>
            <a:r>
              <a:rPr lang="en-US" sz="1800" b="1" dirty="0" err="1">
                <a:solidFill>
                  <a:srgbClr val="6600CC"/>
                </a:solidFill>
                <a:latin typeface="+mj-lt"/>
              </a:rPr>
              <a:t>lại</a:t>
            </a:r>
            <a:r>
              <a:rPr lang="en-US" sz="1800" dirty="0">
                <a:solidFill>
                  <a:srgbClr val="D60093"/>
                </a:solidFill>
                <a:latin typeface="+mj-lt"/>
              </a:rPr>
              <a:t> </a:t>
            </a:r>
            <a:r>
              <a:rPr lang="en-US" sz="1800" dirty="0" err="1">
                <a:solidFill>
                  <a:srgbClr val="D60093"/>
                </a:solidFill>
                <a:latin typeface="+mj-lt"/>
              </a:rPr>
              <a:t>quan</a:t>
            </a:r>
            <a:r>
              <a:rPr lang="en-US" sz="1800" dirty="0">
                <a:solidFill>
                  <a:srgbClr val="D60093"/>
                </a:solidFill>
                <a:latin typeface="+mj-lt"/>
              </a:rPr>
              <a:t> </a:t>
            </a:r>
            <a:r>
              <a:rPr lang="en-US" sz="1800" dirty="0" err="1">
                <a:solidFill>
                  <a:srgbClr val="D60093"/>
                </a:solidFill>
                <a:latin typeface="+mj-lt"/>
              </a:rPr>
              <a:t>điểm</a:t>
            </a:r>
            <a:r>
              <a:rPr lang="en-US" sz="1800" dirty="0">
                <a:solidFill>
                  <a:srgbClr val="D60093"/>
                </a:solidFill>
                <a:latin typeface="+mj-lt"/>
              </a:rPr>
              <a:t> </a:t>
            </a:r>
            <a:r>
              <a:rPr lang="en-US" sz="1800" b="1" dirty="0" err="1">
                <a:solidFill>
                  <a:srgbClr val="6600CC"/>
                </a:solidFill>
                <a:latin typeface="+mj-lt"/>
              </a:rPr>
              <a:t>bảo</a:t>
            </a:r>
            <a:r>
              <a:rPr lang="en-US" sz="1800" b="1" dirty="0">
                <a:solidFill>
                  <a:srgbClr val="6600CC"/>
                </a:solidFill>
                <a:latin typeface="+mj-lt"/>
              </a:rPr>
              <a:t> </a:t>
            </a:r>
            <a:r>
              <a:rPr lang="en-US" sz="1800" b="1" dirty="0" err="1">
                <a:solidFill>
                  <a:srgbClr val="6600CC"/>
                </a:solidFill>
                <a:latin typeface="+mj-lt"/>
              </a:rPr>
              <a:t>thủ</a:t>
            </a:r>
            <a:r>
              <a:rPr lang="en-US" sz="1800" b="1" dirty="0">
                <a:solidFill>
                  <a:srgbClr val="6600CC"/>
                </a:solidFill>
                <a:latin typeface="+mj-lt"/>
              </a:rPr>
              <a:t>, </a:t>
            </a:r>
            <a:r>
              <a:rPr lang="en-US" sz="1800" b="1" dirty="0" err="1">
                <a:solidFill>
                  <a:srgbClr val="6600CC"/>
                </a:solidFill>
                <a:latin typeface="+mj-lt"/>
              </a:rPr>
              <a:t>trì</a:t>
            </a:r>
            <a:r>
              <a:rPr lang="en-US" sz="1800" b="1" dirty="0">
                <a:solidFill>
                  <a:srgbClr val="6600CC"/>
                </a:solidFill>
                <a:latin typeface="+mj-lt"/>
              </a:rPr>
              <a:t> </a:t>
            </a:r>
            <a:r>
              <a:rPr lang="en-US" sz="1800" b="1" dirty="0" err="1">
                <a:solidFill>
                  <a:srgbClr val="6600CC"/>
                </a:solidFill>
                <a:latin typeface="+mj-lt"/>
              </a:rPr>
              <a:t>trệ</a:t>
            </a:r>
            <a:r>
              <a:rPr lang="en-US" sz="1800" b="1" dirty="0">
                <a:solidFill>
                  <a:srgbClr val="6600CC"/>
                </a:solidFill>
                <a:latin typeface="+mj-lt"/>
              </a:rPr>
              <a:t> </a:t>
            </a:r>
            <a:r>
              <a:rPr lang="en-US" sz="1800" b="1" dirty="0" err="1">
                <a:solidFill>
                  <a:srgbClr val="6600CC"/>
                </a:solidFill>
                <a:latin typeface="+mj-lt"/>
              </a:rPr>
              <a:t>định</a:t>
            </a:r>
            <a:r>
              <a:rPr lang="en-US" sz="1800" b="1" dirty="0">
                <a:solidFill>
                  <a:srgbClr val="6600CC"/>
                </a:solidFill>
                <a:latin typeface="+mj-lt"/>
              </a:rPr>
              <a:t> </a:t>
            </a:r>
            <a:r>
              <a:rPr lang="en-US" sz="1800" b="1" dirty="0" err="1">
                <a:solidFill>
                  <a:srgbClr val="6600CC"/>
                </a:solidFill>
                <a:latin typeface="+mj-lt"/>
              </a:rPr>
              <a:t>kiến</a:t>
            </a:r>
            <a:r>
              <a:rPr lang="en-US" sz="1800" b="1" dirty="0">
                <a:solidFill>
                  <a:srgbClr val="6600CC"/>
                </a:solidFill>
                <a:latin typeface="+mj-lt"/>
              </a:rPr>
              <a:t>,</a:t>
            </a:r>
            <a:r>
              <a:rPr lang="en-US" sz="1800" dirty="0">
                <a:solidFill>
                  <a:srgbClr val="D60093"/>
                </a:solidFill>
                <a:latin typeface="+mj-lt"/>
              </a:rPr>
              <a:t> </a:t>
            </a:r>
            <a:r>
              <a:rPr lang="en-US" sz="1800" dirty="0" err="1">
                <a:solidFill>
                  <a:srgbClr val="D60093"/>
                </a:solidFill>
                <a:latin typeface="+mj-lt"/>
              </a:rPr>
              <a:t>đối</a:t>
            </a:r>
            <a:r>
              <a:rPr lang="en-US" sz="1800" dirty="0">
                <a:solidFill>
                  <a:srgbClr val="D60093"/>
                </a:solidFill>
                <a:latin typeface="+mj-lt"/>
              </a:rPr>
              <a:t> </a:t>
            </a:r>
            <a:r>
              <a:rPr lang="en-US" sz="1800" dirty="0" err="1">
                <a:solidFill>
                  <a:srgbClr val="D60093"/>
                </a:solidFill>
                <a:latin typeface="+mj-lt"/>
              </a:rPr>
              <a:t>lập</a:t>
            </a:r>
            <a:r>
              <a:rPr lang="en-US" sz="1800" dirty="0">
                <a:solidFill>
                  <a:srgbClr val="D60093"/>
                </a:solidFill>
                <a:latin typeface="+mj-lt"/>
              </a:rPr>
              <a:t> </a:t>
            </a:r>
            <a:r>
              <a:rPr lang="en-US" sz="1800" dirty="0" err="1">
                <a:solidFill>
                  <a:srgbClr val="D60093"/>
                </a:solidFill>
                <a:latin typeface="+mj-lt"/>
              </a:rPr>
              <a:t>với</a:t>
            </a:r>
            <a:r>
              <a:rPr lang="en-US" sz="1800" dirty="0">
                <a:solidFill>
                  <a:srgbClr val="D60093"/>
                </a:solidFill>
                <a:latin typeface="+mj-lt"/>
              </a:rPr>
              <a:t> </a:t>
            </a:r>
            <a:r>
              <a:rPr lang="en-US" sz="1800" dirty="0" err="1">
                <a:solidFill>
                  <a:srgbClr val="D60093"/>
                </a:solidFill>
                <a:latin typeface="+mj-lt"/>
              </a:rPr>
              <a:t>sự</a:t>
            </a:r>
            <a:r>
              <a:rPr lang="en-US" sz="1800" dirty="0">
                <a:solidFill>
                  <a:srgbClr val="D60093"/>
                </a:solidFill>
                <a:latin typeface="+mj-lt"/>
              </a:rPr>
              <a:t> </a:t>
            </a:r>
            <a:r>
              <a:rPr lang="en-US" sz="1800" dirty="0" err="1">
                <a:solidFill>
                  <a:srgbClr val="D60093"/>
                </a:solidFill>
                <a:latin typeface="+mj-lt"/>
              </a:rPr>
              <a:t>phát</a:t>
            </a:r>
            <a:r>
              <a:rPr lang="en-US" sz="1800" dirty="0">
                <a:solidFill>
                  <a:srgbClr val="D60093"/>
                </a:solidFill>
                <a:latin typeface="+mj-lt"/>
              </a:rPr>
              <a:t> </a:t>
            </a:r>
            <a:r>
              <a:rPr lang="en-US" sz="1800" dirty="0" err="1">
                <a:solidFill>
                  <a:srgbClr val="D60093"/>
                </a:solidFill>
                <a:latin typeface="+mj-lt"/>
              </a:rPr>
              <a:t>triển</a:t>
            </a:r>
            <a:r>
              <a:rPr lang="en-US" sz="1800" dirty="0">
                <a:solidFill>
                  <a:srgbClr val="D60093"/>
                </a:solidFill>
                <a:latin typeface="+mj-lt"/>
              </a:rPr>
              <a:t>. </a:t>
            </a:r>
            <a:endParaRPr lang="en-US" sz="1800" b="1" dirty="0">
              <a:solidFill>
                <a:srgbClr val="D60093"/>
              </a:solidFill>
              <a:latin typeface="+mj-lt"/>
            </a:endParaRPr>
          </a:p>
        </p:txBody>
      </p:sp>
      <p:sp>
        <p:nvSpPr>
          <p:cNvPr id="12" name="Rectangle 26"/>
          <p:cNvSpPr>
            <a:spLocks noChangeArrowheads="1"/>
          </p:cNvSpPr>
          <p:nvPr/>
        </p:nvSpPr>
        <p:spPr bwMode="black">
          <a:xfrm>
            <a:off x="5469142" y="4497686"/>
            <a:ext cx="6314399"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pPr>
            <a:r>
              <a:rPr lang="vi-VN" sz="1800" b="1" dirty="0">
                <a:solidFill>
                  <a:srgbClr val="FF0000"/>
                </a:solidFill>
                <a:latin typeface="+mn-lt"/>
              </a:rPr>
              <a:t>Nhận thức sự vật </a:t>
            </a:r>
            <a:r>
              <a:rPr lang="vi-VN" sz="1800" dirty="0">
                <a:solidFill>
                  <a:srgbClr val="3333CC"/>
                </a:solidFill>
                <a:latin typeface="+mn-lt"/>
              </a:rPr>
              <a:t>phải </a:t>
            </a:r>
            <a:r>
              <a:rPr lang="vi-VN" sz="1800" b="1" dirty="0">
                <a:solidFill>
                  <a:srgbClr val="FF0000"/>
                </a:solidFill>
                <a:latin typeface="+mn-lt"/>
              </a:rPr>
              <a:t>thấy được khuynh hướng phát triển</a:t>
            </a:r>
            <a:r>
              <a:rPr lang="vi-VN" sz="1800" dirty="0">
                <a:solidFill>
                  <a:srgbClr val="3333CC"/>
                </a:solidFill>
                <a:latin typeface="+mn-lt"/>
              </a:rPr>
              <a:t> của nó,</a:t>
            </a:r>
            <a:r>
              <a:rPr lang="en-US" sz="1800" dirty="0">
                <a:solidFill>
                  <a:srgbClr val="3333CC"/>
                </a:solidFill>
                <a:latin typeface="+mn-lt"/>
              </a:rPr>
              <a:t> </a:t>
            </a:r>
            <a:r>
              <a:rPr lang="vi-VN" sz="1800" dirty="0">
                <a:solidFill>
                  <a:srgbClr val="3333CC"/>
                </a:solidFill>
                <a:latin typeface="+mn-lt"/>
              </a:rPr>
              <a:t>để có những phương án dự phòng chủ động trong hoạt động tránh</a:t>
            </a:r>
            <a:r>
              <a:rPr lang="en-US" sz="1800" dirty="0">
                <a:solidFill>
                  <a:srgbClr val="3333CC"/>
                </a:solidFill>
                <a:latin typeface="+mn-lt"/>
              </a:rPr>
              <a:t> </a:t>
            </a:r>
            <a:r>
              <a:rPr lang="vi-VN" sz="1800" dirty="0">
                <a:solidFill>
                  <a:srgbClr val="3333CC"/>
                </a:solidFill>
                <a:latin typeface="+mn-lt"/>
              </a:rPr>
              <a:t>bớt được vấp váp, rủi ro</a:t>
            </a:r>
            <a:r>
              <a:rPr lang="en-US" sz="1800" dirty="0">
                <a:solidFill>
                  <a:srgbClr val="3333CC"/>
                </a:solidFill>
                <a:latin typeface="+mn-lt"/>
              </a:rPr>
              <a:t>.</a:t>
            </a:r>
            <a:endParaRPr lang="en-US" sz="1800" b="1" dirty="0">
              <a:solidFill>
                <a:srgbClr val="3333CC"/>
              </a:solidFill>
              <a:latin typeface="+mn-lt"/>
            </a:endParaRPr>
          </a:p>
        </p:txBody>
      </p:sp>
      <p:sp>
        <p:nvSpPr>
          <p:cNvPr id="13" name="Line 27"/>
          <p:cNvSpPr>
            <a:spLocks noChangeShapeType="1"/>
          </p:cNvSpPr>
          <p:nvPr/>
        </p:nvSpPr>
        <p:spPr bwMode="black">
          <a:xfrm>
            <a:off x="5637057" y="3222626"/>
            <a:ext cx="5380038" cy="3175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4" name="Line 28"/>
          <p:cNvSpPr>
            <a:spLocks noChangeShapeType="1"/>
          </p:cNvSpPr>
          <p:nvPr/>
        </p:nvSpPr>
        <p:spPr bwMode="black">
          <a:xfrm flipV="1">
            <a:off x="6029537" y="4308685"/>
            <a:ext cx="4795838" cy="2540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5" name="Freeform 29"/>
          <p:cNvSpPr>
            <a:spLocks/>
          </p:cNvSpPr>
          <p:nvPr/>
        </p:nvSpPr>
        <p:spPr bwMode="gray">
          <a:xfrm>
            <a:off x="3931852" y="4138950"/>
            <a:ext cx="1462087" cy="1604963"/>
          </a:xfrm>
          <a:custGeom>
            <a:avLst/>
            <a:gdLst/>
            <a:ahLst/>
            <a:cxnLst>
              <a:cxn ang="0">
                <a:pos x="223" y="0"/>
              </a:cxn>
              <a:cxn ang="0">
                <a:pos x="0" y="550"/>
              </a:cxn>
              <a:cxn ang="0">
                <a:pos x="559" y="1114"/>
              </a:cxn>
              <a:cxn ang="0">
                <a:pos x="1016" y="4"/>
              </a:cxn>
              <a:cxn ang="0">
                <a:pos x="223" y="0"/>
              </a:cxn>
            </a:cxnLst>
            <a:rect l="0" t="0" r="r" b="b"/>
            <a:pathLst>
              <a:path w="1016" h="1114">
                <a:moveTo>
                  <a:pt x="223" y="0"/>
                </a:moveTo>
                <a:cubicBezTo>
                  <a:pt x="229" y="193"/>
                  <a:pt x="163" y="384"/>
                  <a:pt x="0" y="550"/>
                </a:cubicBezTo>
                <a:lnTo>
                  <a:pt x="559" y="1114"/>
                </a:lnTo>
                <a:cubicBezTo>
                  <a:pt x="763" y="892"/>
                  <a:pt x="1012" y="541"/>
                  <a:pt x="1016" y="4"/>
                </a:cubicBezTo>
                <a:lnTo>
                  <a:pt x="223" y="0"/>
                </a:lnTo>
                <a:close/>
              </a:path>
            </a:pathLst>
          </a:custGeom>
          <a:gradFill rotWithShape="1">
            <a:gsLst>
              <a:gs pos="0">
                <a:schemeClr val="hlink">
                  <a:gamma/>
                  <a:shade val="69804"/>
                  <a:invGamma/>
                </a:schemeClr>
              </a:gs>
              <a:gs pos="100000">
                <a:schemeClr va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16" name="Text Box 30"/>
          <p:cNvSpPr txBox="1">
            <a:spLocks noChangeArrowheads="1"/>
          </p:cNvSpPr>
          <p:nvPr/>
        </p:nvSpPr>
        <p:spPr bwMode="gray">
          <a:xfrm>
            <a:off x="4510881" y="3120915"/>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2</a:t>
            </a:r>
          </a:p>
        </p:txBody>
      </p:sp>
      <p:sp>
        <p:nvSpPr>
          <p:cNvPr id="17" name="Text Box 31"/>
          <p:cNvSpPr txBox="1">
            <a:spLocks noChangeArrowheads="1"/>
          </p:cNvSpPr>
          <p:nvPr/>
        </p:nvSpPr>
        <p:spPr bwMode="gray">
          <a:xfrm>
            <a:off x="4481057" y="4474487"/>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dirty="0">
                <a:solidFill>
                  <a:srgbClr val="FEFEFE"/>
                </a:solidFill>
                <a:latin typeface="Arial Black" panose="020B0A04020102020204" pitchFamily="34" charset="0"/>
              </a:rPr>
              <a:t>3</a:t>
            </a:r>
          </a:p>
        </p:txBody>
      </p:sp>
      <p:sp>
        <p:nvSpPr>
          <p:cNvPr id="18" name="Line 32"/>
          <p:cNvSpPr>
            <a:spLocks noChangeShapeType="1"/>
          </p:cNvSpPr>
          <p:nvPr/>
        </p:nvSpPr>
        <p:spPr bwMode="black">
          <a:xfrm>
            <a:off x="5690394" y="5476330"/>
            <a:ext cx="5411788"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 name="Rectangle 33"/>
          <p:cNvSpPr>
            <a:spLocks noChangeArrowheads="1"/>
          </p:cNvSpPr>
          <p:nvPr/>
        </p:nvSpPr>
        <p:spPr bwMode="black">
          <a:xfrm>
            <a:off x="4814887" y="5648681"/>
            <a:ext cx="684371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vi-VN" b="1" dirty="0">
                <a:solidFill>
                  <a:srgbClr val="3333FF"/>
                </a:solidFill>
                <a:latin typeface="+mn-lt"/>
              </a:rPr>
              <a:t>Phát triển là khó khăn, phức tạp</a:t>
            </a:r>
            <a:r>
              <a:rPr lang="en-US" b="1" dirty="0">
                <a:solidFill>
                  <a:srgbClr val="3333FF"/>
                </a:solidFill>
                <a:latin typeface="+mn-lt"/>
              </a:rPr>
              <a:t> </a:t>
            </a:r>
            <a:r>
              <a:rPr lang="en-US" dirty="0">
                <a:solidFill>
                  <a:srgbClr val="C00000"/>
                </a:solidFill>
                <a:latin typeface="+mn-lt"/>
                <a:cs typeface="Times New Roman" panose="02020603050405020304" pitchFamily="18" charset="0"/>
              </a:rPr>
              <a:t>→</a:t>
            </a:r>
            <a:r>
              <a:rPr lang="vi-VN" dirty="0">
                <a:solidFill>
                  <a:srgbClr val="C00000"/>
                </a:solidFill>
                <a:latin typeface="+mn-lt"/>
              </a:rPr>
              <a:t> khi gặp khó khăn, thất bại tạm thời phải </a:t>
            </a:r>
            <a:r>
              <a:rPr lang="vi-VN" b="1" dirty="0">
                <a:solidFill>
                  <a:srgbClr val="3333FF"/>
                </a:solidFill>
                <a:latin typeface="+mn-lt"/>
              </a:rPr>
              <a:t>bình</a:t>
            </a:r>
            <a:r>
              <a:rPr lang="en-US" b="1" dirty="0">
                <a:solidFill>
                  <a:srgbClr val="3333FF"/>
                </a:solidFill>
                <a:latin typeface="+mn-lt"/>
              </a:rPr>
              <a:t> </a:t>
            </a:r>
            <a:r>
              <a:rPr lang="vi-VN" b="1" dirty="0">
                <a:solidFill>
                  <a:srgbClr val="3333FF"/>
                </a:solidFill>
                <a:latin typeface="+mn-lt"/>
              </a:rPr>
              <a:t>tĩnh tin tưởng vào tương lai</a:t>
            </a:r>
            <a:r>
              <a:rPr lang="en-US" b="1" dirty="0">
                <a:solidFill>
                  <a:srgbClr val="3333FF"/>
                </a:solidFill>
                <a:latin typeface="+mn-lt"/>
              </a:rPr>
              <a:t>.</a:t>
            </a:r>
            <a:endParaRPr lang="en-US" b="1" dirty="0">
              <a:solidFill>
                <a:srgbClr val="3333FF"/>
              </a:solidFill>
              <a:latin typeface="+mj-lt"/>
            </a:endParaRPr>
          </a:p>
        </p:txBody>
      </p:sp>
      <p:grpSp>
        <p:nvGrpSpPr>
          <p:cNvPr id="20" name="Group 34"/>
          <p:cNvGrpSpPr>
            <a:grpSpLocks/>
          </p:cNvGrpSpPr>
          <p:nvPr/>
        </p:nvGrpSpPr>
        <p:grpSpPr bwMode="auto">
          <a:xfrm rot="19378231" flipV="1">
            <a:off x="3659189" y="4895850"/>
            <a:ext cx="2066925" cy="412750"/>
            <a:chOff x="1565" y="2568"/>
            <a:chExt cx="1118" cy="279"/>
          </a:xfrm>
        </p:grpSpPr>
        <p:sp>
          <p:nvSpPr>
            <p:cNvPr id="21" name="AutoShape 35"/>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2" name="AutoShape 36"/>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3" name="AutoShape 37"/>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4" name="AutoShape 38"/>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grpSp>
      <p:pic>
        <p:nvPicPr>
          <p:cNvPr id="25" name="Picture 4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492783" y="3254376"/>
            <a:ext cx="1743075" cy="1874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Rectangle 25"/>
          <p:cNvSpPr/>
          <p:nvPr/>
        </p:nvSpPr>
        <p:spPr>
          <a:xfrm>
            <a:off x="-31169" y="1266856"/>
            <a:ext cx="3807453" cy="400110"/>
          </a:xfrm>
          <a:prstGeom prst="rect">
            <a:avLst/>
          </a:prstGeom>
        </p:spPr>
        <p:style>
          <a:lnRef idx="2">
            <a:schemeClr val="accent6"/>
          </a:lnRef>
          <a:fillRef idx="1">
            <a:schemeClr val="lt1"/>
          </a:fillRef>
          <a:effectRef idx="0">
            <a:schemeClr val="accent6"/>
          </a:effectRef>
          <a:fontRef idx="minor">
            <a:schemeClr val="dk1"/>
          </a:fontRef>
        </p:style>
        <p:txBody>
          <a:bodyPr wrap="none">
            <a:spAutoFit/>
          </a:bodyPr>
          <a:lstStyle/>
          <a:p>
            <a:pPr marL="342900" indent="-342900" algn="ctr">
              <a:buFont typeface="Wingdings" panose="05000000000000000000" pitchFamily="2" charset="2"/>
              <a:buChar char="v"/>
              <a:defRPr/>
            </a:pPr>
            <a:r>
              <a:rPr kumimoji="1" lang="en-US" sz="2000" b="1" kern="0" dirty="0">
                <a:solidFill>
                  <a:srgbClr val="660066"/>
                </a:solidFill>
                <a:latin typeface="Arial" pitchFamily="34" charset="0"/>
                <a:ea typeface="SimSun"/>
              </a:rPr>
              <a:t>Ý </a:t>
            </a:r>
            <a:r>
              <a:rPr kumimoji="1" lang="en-US" sz="2000" b="1" u="sng" kern="0" dirty="0" err="1">
                <a:solidFill>
                  <a:srgbClr val="660066"/>
                </a:solidFill>
                <a:latin typeface="Arial" pitchFamily="34" charset="0"/>
                <a:ea typeface="SimSun"/>
              </a:rPr>
              <a:t>nghĩa</a:t>
            </a:r>
            <a:r>
              <a:rPr kumimoji="1" lang="en-US" sz="2000" b="1" u="sng" kern="0" dirty="0">
                <a:solidFill>
                  <a:srgbClr val="660066"/>
                </a:solidFill>
                <a:latin typeface="Arial" pitchFamily="34" charset="0"/>
                <a:ea typeface="SimSun"/>
              </a:rPr>
              <a:t> </a:t>
            </a:r>
            <a:r>
              <a:rPr kumimoji="1" lang="en-US" sz="2000" b="1" u="sng" kern="0" dirty="0" err="1">
                <a:solidFill>
                  <a:srgbClr val="660066"/>
                </a:solidFill>
                <a:latin typeface="Arial" pitchFamily="34" charset="0"/>
                <a:ea typeface="SimSun"/>
              </a:rPr>
              <a:t>phương</a:t>
            </a:r>
            <a:r>
              <a:rPr kumimoji="1" lang="en-US" sz="2000" b="1" u="sng" kern="0" dirty="0">
                <a:solidFill>
                  <a:srgbClr val="660066"/>
                </a:solidFill>
                <a:latin typeface="Arial" pitchFamily="34" charset="0"/>
                <a:ea typeface="SimSun"/>
              </a:rPr>
              <a:t> </a:t>
            </a:r>
            <a:r>
              <a:rPr kumimoji="1" lang="en-US" sz="2000" b="1" u="sng" kern="0" dirty="0" err="1">
                <a:solidFill>
                  <a:srgbClr val="660066"/>
                </a:solidFill>
                <a:latin typeface="Arial" pitchFamily="34" charset="0"/>
                <a:ea typeface="SimSun"/>
              </a:rPr>
              <a:t>pháp</a:t>
            </a:r>
            <a:r>
              <a:rPr kumimoji="1" lang="en-US" sz="2000" b="1" u="sng" kern="0" dirty="0">
                <a:solidFill>
                  <a:srgbClr val="660066"/>
                </a:solidFill>
                <a:latin typeface="Arial" pitchFamily="34" charset="0"/>
                <a:ea typeface="SimSun"/>
              </a:rPr>
              <a:t> </a:t>
            </a:r>
            <a:r>
              <a:rPr kumimoji="1" lang="en-US" sz="2000" b="1" u="sng" kern="0" dirty="0" err="1">
                <a:solidFill>
                  <a:srgbClr val="660066"/>
                </a:solidFill>
                <a:latin typeface="Arial" pitchFamily="34" charset="0"/>
                <a:ea typeface="SimSun"/>
              </a:rPr>
              <a:t>luậ</a:t>
            </a:r>
            <a:r>
              <a:rPr kumimoji="1" lang="en-US" sz="2000" b="1" kern="0" dirty="0" err="1">
                <a:solidFill>
                  <a:srgbClr val="660066"/>
                </a:solidFill>
                <a:latin typeface="Arial" pitchFamily="34" charset="0"/>
                <a:ea typeface="SimSun"/>
              </a:rPr>
              <a:t>n</a:t>
            </a:r>
            <a:endParaRPr lang="en-US" sz="2000" kern="0" dirty="0">
              <a:solidFill>
                <a:srgbClr val="660066"/>
              </a:solidFill>
            </a:endParaRPr>
          </a:p>
        </p:txBody>
      </p:sp>
      <p:sp>
        <p:nvSpPr>
          <p:cNvPr id="27" name="Rectangle 3"/>
          <p:cNvSpPr>
            <a:spLocks noChangeArrowheads="1"/>
          </p:cNvSpPr>
          <p:nvPr/>
        </p:nvSpPr>
        <p:spPr bwMode="auto">
          <a:xfrm>
            <a:off x="2743200" y="1653809"/>
            <a:ext cx="96774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400" dirty="0" err="1">
                <a:latin typeface="+mj-lt"/>
                <a:ea typeface="SimSun" panose="02010600030101010101" pitchFamily="2" charset="-122"/>
              </a:rPr>
              <a:t>Nguyên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lý</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phát</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triển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đòi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hỏi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trong</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nhận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thức</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và</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hoạt</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động</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thực</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tiễn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cần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phải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có</a:t>
            </a:r>
            <a:r>
              <a:rPr kumimoji="1" lang="en-US" altLang="en-US" sz="2400" dirty="0">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quan</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điểm</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phát</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triển</a:t>
            </a:r>
            <a:endParaRPr kumimoji="1" lang="en-US" altLang="en-US" sz="2400" b="1" dirty="0">
              <a:solidFill>
                <a:srgbClr val="FF0066"/>
              </a:solidFill>
              <a:latin typeface="+mj-lt"/>
              <a:ea typeface="SimSun" panose="02010600030101010101" pitchFamily="2" charset="-122"/>
            </a:endParaRPr>
          </a:p>
        </p:txBody>
      </p:sp>
      <p:pic>
        <p:nvPicPr>
          <p:cNvPr id="2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80589229"/>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0" name="Picture 2" descr="Fastest Powerpoint Background Image Re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068568"/>
            <a:ext cx="12192000" cy="2789433"/>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630148" y="4616522"/>
            <a:ext cx="4315147" cy="161646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buClr>
                <a:srgbClr val="000000"/>
              </a:buClr>
              <a:buFont typeface="Arial"/>
              <a:buNone/>
            </a:pPr>
            <a:endParaRPr lang="en-US" sz="1867" kern="0">
              <a:solidFill>
                <a:srgbClr val="FFFFFF"/>
              </a:solidFill>
              <a:sym typeface="Arial"/>
            </a:endParaRPr>
          </a:p>
        </p:txBody>
      </p:sp>
      <p:sp>
        <p:nvSpPr>
          <p:cNvPr id="4" name="Cloud Callout 3"/>
          <p:cNvSpPr/>
          <p:nvPr/>
        </p:nvSpPr>
        <p:spPr>
          <a:xfrm>
            <a:off x="3124200" y="1841621"/>
            <a:ext cx="3810000" cy="838200"/>
          </a:xfrm>
          <a:prstGeom prst="cloudCallout">
            <a:avLst/>
          </a:prstGeom>
          <a:solidFill>
            <a:srgbClr val="3333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err="1">
                <a:solidFill>
                  <a:schemeClr val="bg1"/>
                </a:solidFill>
              </a:rPr>
              <a:t>Phạm</a:t>
            </a:r>
            <a:r>
              <a:rPr lang="en-US" sz="2400" b="1" dirty="0">
                <a:solidFill>
                  <a:schemeClr val="bg1"/>
                </a:solidFill>
              </a:rPr>
              <a:t> </a:t>
            </a:r>
            <a:r>
              <a:rPr lang="en-US" sz="2400" b="1" dirty="0" err="1">
                <a:solidFill>
                  <a:schemeClr val="bg1"/>
                </a:solidFill>
              </a:rPr>
              <a:t>trù</a:t>
            </a:r>
            <a:r>
              <a:rPr lang="en-US" sz="2400" b="1" dirty="0">
                <a:solidFill>
                  <a:schemeClr val="bg1"/>
                </a:solidFill>
              </a:rPr>
              <a:t> </a:t>
            </a:r>
            <a:r>
              <a:rPr lang="en-US" sz="2400" b="1" dirty="0" err="1">
                <a:solidFill>
                  <a:schemeClr val="bg1"/>
                </a:solidFill>
              </a:rPr>
              <a:t>là</a:t>
            </a:r>
            <a:r>
              <a:rPr lang="en-US" sz="2400" b="1" dirty="0">
                <a:solidFill>
                  <a:schemeClr val="bg1"/>
                </a:solidFill>
              </a:rPr>
              <a:t> </a:t>
            </a:r>
            <a:r>
              <a:rPr lang="en-US" sz="2400" b="1" dirty="0" err="1">
                <a:solidFill>
                  <a:schemeClr val="bg1"/>
                </a:solidFill>
              </a:rPr>
              <a:t>gì</a:t>
            </a:r>
            <a:r>
              <a:rPr lang="en-US" sz="2400" b="1" dirty="0">
                <a:solidFill>
                  <a:schemeClr val="bg1"/>
                </a:solidFill>
              </a:rPr>
              <a:t>?</a:t>
            </a:r>
          </a:p>
        </p:txBody>
      </p:sp>
      <p:sp>
        <p:nvSpPr>
          <p:cNvPr id="5" name="Horizontal Scroll 4"/>
          <p:cNvSpPr/>
          <p:nvPr/>
        </p:nvSpPr>
        <p:spPr bwMode="auto">
          <a:xfrm>
            <a:off x="1143000" y="2679821"/>
            <a:ext cx="10287000" cy="1458359"/>
          </a:xfrm>
          <a:prstGeom prst="horizontalScroll">
            <a:avLst/>
          </a:prstGeom>
          <a:ln>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algn="ctr">
              <a:defRPr/>
            </a:pPr>
            <a:r>
              <a:rPr lang="en-US" sz="2000" b="1" u="sng" dirty="0" err="1">
                <a:solidFill>
                  <a:srgbClr val="FF0000"/>
                </a:solidFill>
                <a:latin typeface="+mj-lt"/>
              </a:rPr>
              <a:t>Phạm</a:t>
            </a:r>
            <a:r>
              <a:rPr lang="en-US" sz="2000" b="1" u="sng" dirty="0">
                <a:solidFill>
                  <a:srgbClr val="FF0000"/>
                </a:solidFill>
                <a:latin typeface="+mj-lt"/>
              </a:rPr>
              <a:t> </a:t>
            </a:r>
            <a:r>
              <a:rPr lang="en-US" sz="2000" b="1" u="sng" dirty="0" err="1">
                <a:solidFill>
                  <a:srgbClr val="FF0000"/>
                </a:solidFill>
                <a:latin typeface="+mj-lt"/>
              </a:rPr>
              <a:t>trù</a:t>
            </a:r>
            <a:r>
              <a:rPr lang="en-US" sz="2000" b="1" u="sng" dirty="0">
                <a:solidFill>
                  <a:srgbClr val="FF0000"/>
                </a:solidFill>
                <a:latin typeface="+mj-lt"/>
              </a:rPr>
              <a:t> </a:t>
            </a:r>
            <a:r>
              <a:rPr lang="en-US" sz="2000" dirty="0" err="1">
                <a:solidFill>
                  <a:srgbClr val="660066"/>
                </a:solidFill>
                <a:latin typeface="+mj-lt"/>
              </a:rPr>
              <a:t>là</a:t>
            </a:r>
            <a:r>
              <a:rPr lang="en-US" sz="2000" dirty="0">
                <a:solidFill>
                  <a:srgbClr val="660066"/>
                </a:solidFill>
                <a:latin typeface="+mj-lt"/>
              </a:rPr>
              <a:t> </a:t>
            </a:r>
            <a:r>
              <a:rPr lang="en-US" sz="2000" dirty="0" err="1">
                <a:solidFill>
                  <a:srgbClr val="660066"/>
                </a:solidFill>
                <a:latin typeface="+mj-lt"/>
              </a:rPr>
              <a:t>những</a:t>
            </a:r>
            <a:r>
              <a:rPr lang="en-US" sz="2000" dirty="0">
                <a:solidFill>
                  <a:srgbClr val="660066"/>
                </a:solidFill>
                <a:latin typeface="+mj-lt"/>
              </a:rPr>
              <a:t> </a:t>
            </a:r>
            <a:r>
              <a:rPr lang="en-US" sz="2000" b="1" u="sng" dirty="0" err="1">
                <a:solidFill>
                  <a:srgbClr val="3333CC"/>
                </a:solidFill>
                <a:latin typeface="+mj-lt"/>
              </a:rPr>
              <a:t>khái</a:t>
            </a:r>
            <a:r>
              <a:rPr lang="en-US" sz="2000" b="1" u="sng" dirty="0">
                <a:solidFill>
                  <a:srgbClr val="3333CC"/>
                </a:solidFill>
                <a:latin typeface="+mj-lt"/>
              </a:rPr>
              <a:t> </a:t>
            </a:r>
            <a:r>
              <a:rPr lang="en-US" sz="2000" b="1" u="sng" dirty="0" err="1">
                <a:solidFill>
                  <a:srgbClr val="3333CC"/>
                </a:solidFill>
                <a:latin typeface="+mj-lt"/>
              </a:rPr>
              <a:t>niệm</a:t>
            </a:r>
            <a:r>
              <a:rPr lang="en-US" sz="2000" b="1" u="sng" dirty="0">
                <a:solidFill>
                  <a:srgbClr val="3333CC"/>
                </a:solidFill>
                <a:latin typeface="+mj-lt"/>
              </a:rPr>
              <a:t> </a:t>
            </a:r>
            <a:r>
              <a:rPr lang="en-US" sz="2000" b="1" u="sng" dirty="0" err="1">
                <a:solidFill>
                  <a:srgbClr val="3333CC"/>
                </a:solidFill>
                <a:latin typeface="+mj-lt"/>
              </a:rPr>
              <a:t>rộng</a:t>
            </a:r>
            <a:r>
              <a:rPr lang="en-US" sz="2000" b="1" u="sng" dirty="0">
                <a:solidFill>
                  <a:srgbClr val="3333CC"/>
                </a:solidFill>
                <a:latin typeface="+mj-lt"/>
              </a:rPr>
              <a:t> </a:t>
            </a:r>
            <a:r>
              <a:rPr lang="en-US" sz="2000" b="1" u="sng" dirty="0" err="1">
                <a:solidFill>
                  <a:srgbClr val="3333CC"/>
                </a:solidFill>
                <a:latin typeface="+mj-lt"/>
              </a:rPr>
              <a:t>nhất</a:t>
            </a:r>
            <a:r>
              <a:rPr lang="en-US" sz="2000" b="1" u="sng" dirty="0">
                <a:solidFill>
                  <a:srgbClr val="3333CC"/>
                </a:solidFill>
                <a:latin typeface="+mj-lt"/>
              </a:rPr>
              <a:t> </a:t>
            </a:r>
            <a:r>
              <a:rPr lang="en-US" sz="2000" dirty="0" err="1">
                <a:solidFill>
                  <a:srgbClr val="660066"/>
                </a:solidFill>
                <a:latin typeface="+mj-lt"/>
              </a:rPr>
              <a:t>phản</a:t>
            </a:r>
            <a:r>
              <a:rPr lang="en-US" sz="2000" dirty="0">
                <a:solidFill>
                  <a:srgbClr val="660066"/>
                </a:solidFill>
                <a:latin typeface="+mj-lt"/>
              </a:rPr>
              <a:t> </a:t>
            </a:r>
            <a:r>
              <a:rPr lang="en-US" sz="2000" dirty="0" err="1">
                <a:solidFill>
                  <a:srgbClr val="660066"/>
                </a:solidFill>
                <a:latin typeface="+mj-lt"/>
              </a:rPr>
              <a:t>ánh</a:t>
            </a:r>
            <a:r>
              <a:rPr lang="en-US" sz="2000" dirty="0">
                <a:solidFill>
                  <a:srgbClr val="660066"/>
                </a:solidFill>
                <a:latin typeface="+mj-lt"/>
              </a:rPr>
              <a:t> </a:t>
            </a:r>
            <a:r>
              <a:rPr lang="en-US" sz="2000" b="1" dirty="0" err="1">
                <a:solidFill>
                  <a:srgbClr val="FF3399"/>
                </a:solidFill>
                <a:latin typeface="+mj-lt"/>
              </a:rPr>
              <a:t>những</a:t>
            </a:r>
            <a:r>
              <a:rPr lang="en-US" sz="2000" b="1" dirty="0">
                <a:solidFill>
                  <a:srgbClr val="FF3399"/>
                </a:solidFill>
                <a:latin typeface="+mj-lt"/>
              </a:rPr>
              <a:t> </a:t>
            </a:r>
            <a:r>
              <a:rPr lang="en-US" sz="2000" b="1" dirty="0" err="1">
                <a:solidFill>
                  <a:srgbClr val="FF3399"/>
                </a:solidFill>
                <a:latin typeface="+mj-lt"/>
              </a:rPr>
              <a:t>mặt</a:t>
            </a:r>
            <a:r>
              <a:rPr lang="en-US" sz="2000" b="1" dirty="0">
                <a:solidFill>
                  <a:srgbClr val="FF3399"/>
                </a:solidFill>
                <a:latin typeface="+mj-lt"/>
              </a:rPr>
              <a:t>, </a:t>
            </a:r>
            <a:r>
              <a:rPr lang="en-US" sz="2000" b="1" dirty="0" err="1">
                <a:solidFill>
                  <a:srgbClr val="FF3399"/>
                </a:solidFill>
                <a:latin typeface="+mj-lt"/>
              </a:rPr>
              <a:t>những</a:t>
            </a:r>
            <a:r>
              <a:rPr lang="en-US" sz="2000" b="1" dirty="0">
                <a:solidFill>
                  <a:srgbClr val="FF3399"/>
                </a:solidFill>
                <a:latin typeface="+mj-lt"/>
              </a:rPr>
              <a:t> </a:t>
            </a:r>
            <a:r>
              <a:rPr lang="en-US" sz="2000" b="1" dirty="0" err="1">
                <a:solidFill>
                  <a:srgbClr val="FF3399"/>
                </a:solidFill>
                <a:latin typeface="+mj-lt"/>
              </a:rPr>
              <a:t>thuộc</a:t>
            </a:r>
            <a:r>
              <a:rPr lang="en-US" sz="2000" b="1" dirty="0">
                <a:solidFill>
                  <a:srgbClr val="FF3399"/>
                </a:solidFill>
                <a:latin typeface="+mj-lt"/>
              </a:rPr>
              <a:t> </a:t>
            </a:r>
            <a:r>
              <a:rPr lang="en-US" sz="2000" b="1" dirty="0" err="1">
                <a:solidFill>
                  <a:srgbClr val="FF3399"/>
                </a:solidFill>
                <a:latin typeface="+mj-lt"/>
              </a:rPr>
              <a:t>tính</a:t>
            </a:r>
            <a:r>
              <a:rPr lang="en-US" sz="2000" b="1" dirty="0">
                <a:solidFill>
                  <a:srgbClr val="FF3399"/>
                </a:solidFill>
                <a:latin typeface="+mj-lt"/>
              </a:rPr>
              <a:t>, </a:t>
            </a:r>
            <a:r>
              <a:rPr lang="en-US" sz="2000" b="1" dirty="0" err="1">
                <a:solidFill>
                  <a:srgbClr val="FF3399"/>
                </a:solidFill>
                <a:latin typeface="+mj-lt"/>
              </a:rPr>
              <a:t>những</a:t>
            </a:r>
            <a:r>
              <a:rPr lang="en-US" sz="2000" b="1" dirty="0">
                <a:solidFill>
                  <a:srgbClr val="FF3399"/>
                </a:solidFill>
                <a:latin typeface="+mj-lt"/>
              </a:rPr>
              <a:t> </a:t>
            </a:r>
            <a:r>
              <a:rPr lang="en-US" sz="2000" b="1" dirty="0" err="1">
                <a:solidFill>
                  <a:srgbClr val="FF3399"/>
                </a:solidFill>
                <a:latin typeface="+mj-lt"/>
              </a:rPr>
              <a:t>mối</a:t>
            </a:r>
            <a:r>
              <a:rPr lang="en-US" sz="2000" b="1" dirty="0">
                <a:solidFill>
                  <a:srgbClr val="FF3399"/>
                </a:solidFill>
                <a:latin typeface="+mj-lt"/>
              </a:rPr>
              <a:t> </a:t>
            </a:r>
            <a:r>
              <a:rPr lang="en-US" sz="2000" b="1" dirty="0" err="1">
                <a:solidFill>
                  <a:srgbClr val="FF3399"/>
                </a:solidFill>
                <a:latin typeface="+mj-lt"/>
              </a:rPr>
              <a:t>liên</a:t>
            </a:r>
            <a:r>
              <a:rPr lang="en-US" sz="2000" b="1" dirty="0">
                <a:solidFill>
                  <a:srgbClr val="FF3399"/>
                </a:solidFill>
                <a:latin typeface="+mj-lt"/>
              </a:rPr>
              <a:t> </a:t>
            </a:r>
            <a:r>
              <a:rPr lang="en-US" sz="2000" b="1" dirty="0" err="1">
                <a:solidFill>
                  <a:srgbClr val="FF3399"/>
                </a:solidFill>
                <a:latin typeface="+mj-lt"/>
              </a:rPr>
              <a:t>hệ</a:t>
            </a:r>
            <a:r>
              <a:rPr lang="en-US" sz="2000" b="1" dirty="0">
                <a:solidFill>
                  <a:srgbClr val="FF3399"/>
                </a:solidFill>
                <a:latin typeface="+mj-lt"/>
              </a:rPr>
              <a:t> </a:t>
            </a:r>
            <a:r>
              <a:rPr lang="en-US" sz="2000" b="1" dirty="0" err="1">
                <a:solidFill>
                  <a:srgbClr val="FF3399"/>
                </a:solidFill>
                <a:latin typeface="+mj-lt"/>
              </a:rPr>
              <a:t>chung</a:t>
            </a:r>
            <a:r>
              <a:rPr lang="en-US" sz="2000" dirty="0">
                <a:solidFill>
                  <a:srgbClr val="660066"/>
                </a:solidFill>
                <a:latin typeface="+mj-lt"/>
              </a:rPr>
              <a:t>, </a:t>
            </a:r>
            <a:r>
              <a:rPr lang="en-US" sz="2000" dirty="0" err="1">
                <a:solidFill>
                  <a:srgbClr val="660066"/>
                </a:solidFill>
                <a:latin typeface="+mj-lt"/>
              </a:rPr>
              <a:t>cơ</a:t>
            </a:r>
            <a:r>
              <a:rPr lang="en-US" sz="2000" dirty="0">
                <a:solidFill>
                  <a:srgbClr val="660066"/>
                </a:solidFill>
                <a:latin typeface="+mj-lt"/>
              </a:rPr>
              <a:t> </a:t>
            </a:r>
            <a:r>
              <a:rPr lang="en-US" sz="2000" dirty="0" err="1">
                <a:solidFill>
                  <a:srgbClr val="660066"/>
                </a:solidFill>
                <a:latin typeface="+mj-lt"/>
              </a:rPr>
              <a:t>bản</a:t>
            </a:r>
            <a:r>
              <a:rPr lang="en-US" sz="2000" dirty="0">
                <a:solidFill>
                  <a:srgbClr val="660066"/>
                </a:solidFill>
                <a:latin typeface="+mj-lt"/>
              </a:rPr>
              <a:t> </a:t>
            </a:r>
            <a:r>
              <a:rPr lang="en-US" sz="2000" dirty="0" err="1">
                <a:solidFill>
                  <a:srgbClr val="660066"/>
                </a:solidFill>
                <a:latin typeface="+mj-lt"/>
              </a:rPr>
              <a:t>nhất</a:t>
            </a:r>
            <a:r>
              <a:rPr lang="en-US" sz="2000" dirty="0">
                <a:solidFill>
                  <a:srgbClr val="660066"/>
                </a:solidFill>
                <a:latin typeface="+mj-lt"/>
              </a:rPr>
              <a:t> </a:t>
            </a:r>
            <a:r>
              <a:rPr lang="en-US" sz="2000" dirty="0" err="1">
                <a:solidFill>
                  <a:srgbClr val="660066"/>
                </a:solidFill>
                <a:latin typeface="+mj-lt"/>
              </a:rPr>
              <a:t>của</a:t>
            </a:r>
            <a:r>
              <a:rPr lang="en-US" sz="2000" dirty="0">
                <a:solidFill>
                  <a:srgbClr val="660066"/>
                </a:solidFill>
                <a:latin typeface="+mj-lt"/>
              </a:rPr>
              <a:t> </a:t>
            </a:r>
            <a:r>
              <a:rPr lang="en-US" sz="2000" dirty="0" err="1">
                <a:solidFill>
                  <a:srgbClr val="660066"/>
                </a:solidFill>
                <a:latin typeface="+mj-lt"/>
              </a:rPr>
              <a:t>các</a:t>
            </a:r>
            <a:r>
              <a:rPr lang="en-US" sz="2000" dirty="0">
                <a:solidFill>
                  <a:srgbClr val="660066"/>
                </a:solidFill>
                <a:latin typeface="+mj-lt"/>
              </a:rPr>
              <a:t> </a:t>
            </a:r>
            <a:r>
              <a:rPr lang="en-US" sz="2000" dirty="0" err="1">
                <a:solidFill>
                  <a:srgbClr val="660066"/>
                </a:solidFill>
                <a:latin typeface="+mj-lt"/>
              </a:rPr>
              <a:t>sự</a:t>
            </a:r>
            <a:r>
              <a:rPr lang="en-US" sz="2000" dirty="0">
                <a:solidFill>
                  <a:srgbClr val="660066"/>
                </a:solidFill>
                <a:latin typeface="+mj-lt"/>
              </a:rPr>
              <a:t> </a:t>
            </a:r>
            <a:r>
              <a:rPr lang="en-US" sz="2000" dirty="0" err="1">
                <a:solidFill>
                  <a:srgbClr val="660066"/>
                </a:solidFill>
                <a:latin typeface="+mj-lt"/>
              </a:rPr>
              <a:t>vật</a:t>
            </a:r>
            <a:r>
              <a:rPr lang="en-US" sz="2000" dirty="0">
                <a:solidFill>
                  <a:srgbClr val="660066"/>
                </a:solidFill>
                <a:latin typeface="+mj-lt"/>
              </a:rPr>
              <a:t> </a:t>
            </a:r>
            <a:r>
              <a:rPr lang="en-US" sz="2000" dirty="0" err="1">
                <a:solidFill>
                  <a:srgbClr val="660066"/>
                </a:solidFill>
                <a:latin typeface="+mj-lt"/>
              </a:rPr>
              <a:t>và</a:t>
            </a:r>
            <a:r>
              <a:rPr lang="en-US" sz="2000" dirty="0">
                <a:solidFill>
                  <a:srgbClr val="660066"/>
                </a:solidFill>
                <a:latin typeface="+mj-lt"/>
              </a:rPr>
              <a:t> </a:t>
            </a:r>
            <a:r>
              <a:rPr lang="en-US" sz="2000" dirty="0" err="1">
                <a:solidFill>
                  <a:srgbClr val="660066"/>
                </a:solidFill>
                <a:latin typeface="+mj-lt"/>
              </a:rPr>
              <a:t>hiện</a:t>
            </a:r>
            <a:r>
              <a:rPr lang="en-US" sz="2000" dirty="0">
                <a:solidFill>
                  <a:srgbClr val="660066"/>
                </a:solidFill>
                <a:latin typeface="+mj-lt"/>
              </a:rPr>
              <a:t> </a:t>
            </a:r>
            <a:r>
              <a:rPr lang="en-US" sz="2000" dirty="0" err="1">
                <a:solidFill>
                  <a:srgbClr val="660066"/>
                </a:solidFill>
                <a:latin typeface="+mj-lt"/>
              </a:rPr>
              <a:t>tượng</a:t>
            </a:r>
            <a:r>
              <a:rPr lang="en-US" sz="2000" dirty="0">
                <a:solidFill>
                  <a:srgbClr val="660066"/>
                </a:solidFill>
                <a:latin typeface="+mj-lt"/>
              </a:rPr>
              <a:t> </a:t>
            </a:r>
            <a:r>
              <a:rPr lang="en-US" sz="2000" dirty="0" err="1">
                <a:solidFill>
                  <a:srgbClr val="660066"/>
                </a:solidFill>
                <a:latin typeface="+mj-lt"/>
              </a:rPr>
              <a:t>thuộc</a:t>
            </a:r>
            <a:r>
              <a:rPr lang="en-US" sz="2000" dirty="0">
                <a:solidFill>
                  <a:srgbClr val="660066"/>
                </a:solidFill>
                <a:latin typeface="+mj-lt"/>
              </a:rPr>
              <a:t> </a:t>
            </a:r>
            <a:r>
              <a:rPr lang="en-US" sz="2000" dirty="0" err="1">
                <a:solidFill>
                  <a:srgbClr val="660066"/>
                </a:solidFill>
                <a:latin typeface="+mj-lt"/>
              </a:rPr>
              <a:t>một</a:t>
            </a:r>
            <a:r>
              <a:rPr lang="en-US" sz="2000" dirty="0">
                <a:solidFill>
                  <a:srgbClr val="660066"/>
                </a:solidFill>
                <a:latin typeface="+mj-lt"/>
              </a:rPr>
              <a:t> </a:t>
            </a:r>
            <a:r>
              <a:rPr lang="en-US" sz="2000" dirty="0" err="1">
                <a:solidFill>
                  <a:srgbClr val="660066"/>
                </a:solidFill>
                <a:latin typeface="+mj-lt"/>
              </a:rPr>
              <a:t>lĩnh</a:t>
            </a:r>
            <a:r>
              <a:rPr lang="en-US" sz="2000" dirty="0">
                <a:solidFill>
                  <a:srgbClr val="660066"/>
                </a:solidFill>
                <a:latin typeface="+mj-lt"/>
              </a:rPr>
              <a:t> </a:t>
            </a:r>
            <a:r>
              <a:rPr lang="en-US" sz="2000" dirty="0" err="1">
                <a:solidFill>
                  <a:srgbClr val="660066"/>
                </a:solidFill>
                <a:latin typeface="+mj-lt"/>
              </a:rPr>
              <a:t>vực</a:t>
            </a:r>
            <a:r>
              <a:rPr lang="en-US" sz="2000" dirty="0">
                <a:solidFill>
                  <a:srgbClr val="660066"/>
                </a:solidFill>
                <a:latin typeface="+mj-lt"/>
              </a:rPr>
              <a:t> </a:t>
            </a:r>
            <a:r>
              <a:rPr lang="en-US" sz="2000" dirty="0" err="1">
                <a:solidFill>
                  <a:srgbClr val="660066"/>
                </a:solidFill>
                <a:latin typeface="+mj-lt"/>
              </a:rPr>
              <a:t>nhất</a:t>
            </a:r>
            <a:r>
              <a:rPr lang="en-US" sz="2000" dirty="0">
                <a:solidFill>
                  <a:srgbClr val="660066"/>
                </a:solidFill>
                <a:latin typeface="+mj-lt"/>
              </a:rPr>
              <a:t> </a:t>
            </a:r>
            <a:r>
              <a:rPr lang="en-US" sz="2000" dirty="0" err="1">
                <a:solidFill>
                  <a:srgbClr val="660066"/>
                </a:solidFill>
                <a:latin typeface="+mj-lt"/>
              </a:rPr>
              <a:t>định</a:t>
            </a:r>
            <a:r>
              <a:rPr lang="en-US" sz="2000" dirty="0">
                <a:solidFill>
                  <a:srgbClr val="660066"/>
                </a:solidFill>
                <a:latin typeface="+mj-lt"/>
              </a:rPr>
              <a:t>.</a:t>
            </a:r>
          </a:p>
        </p:txBody>
      </p:sp>
      <p:sp>
        <p:nvSpPr>
          <p:cNvPr id="6" name="Rectangle 5"/>
          <p:cNvSpPr/>
          <p:nvPr/>
        </p:nvSpPr>
        <p:spPr>
          <a:xfrm>
            <a:off x="1295400" y="4068568"/>
            <a:ext cx="10134600" cy="707886"/>
          </a:xfrm>
          <a:prstGeom prst="rect">
            <a:avLst/>
          </a:prstGeom>
        </p:spPr>
        <p:txBody>
          <a:bodyPr wrap="square">
            <a:spAutoFit/>
          </a:bodyPr>
          <a:lstStyle/>
          <a:p>
            <a:pPr marL="342900" indent="-342900" algn="ctr">
              <a:buFont typeface="Wingdings" panose="05000000000000000000" pitchFamily="2" charset="2"/>
              <a:buChar char="Ø"/>
              <a:defRPr/>
            </a:pPr>
            <a:r>
              <a:rPr lang="en-US" sz="2000" dirty="0" err="1">
                <a:solidFill>
                  <a:srgbClr val="6600CC"/>
                </a:solidFill>
              </a:rPr>
              <a:t>Mỗi</a:t>
            </a:r>
            <a:r>
              <a:rPr lang="en-US" sz="2000" dirty="0">
                <a:solidFill>
                  <a:srgbClr val="6600CC"/>
                </a:solidFill>
              </a:rPr>
              <a:t> </a:t>
            </a:r>
            <a:r>
              <a:rPr lang="en-US" sz="2000" dirty="0" err="1">
                <a:solidFill>
                  <a:srgbClr val="6600CC"/>
                </a:solidFill>
              </a:rPr>
              <a:t>bộ</a:t>
            </a:r>
            <a:r>
              <a:rPr lang="en-US" sz="2000" dirty="0">
                <a:solidFill>
                  <a:srgbClr val="6600CC"/>
                </a:solidFill>
              </a:rPr>
              <a:t> </a:t>
            </a:r>
            <a:r>
              <a:rPr lang="en-US" sz="2000" dirty="0" err="1">
                <a:solidFill>
                  <a:srgbClr val="6600CC"/>
                </a:solidFill>
              </a:rPr>
              <a:t>môn</a:t>
            </a:r>
            <a:r>
              <a:rPr lang="en-US" sz="2000" dirty="0">
                <a:solidFill>
                  <a:srgbClr val="6600CC"/>
                </a:solidFill>
              </a:rPr>
              <a:t> </a:t>
            </a:r>
            <a:r>
              <a:rPr lang="en-US" sz="2000" dirty="0" err="1">
                <a:solidFill>
                  <a:srgbClr val="6600CC"/>
                </a:solidFill>
              </a:rPr>
              <a:t>khoa</a:t>
            </a:r>
            <a:r>
              <a:rPr lang="en-US" sz="2000" dirty="0">
                <a:solidFill>
                  <a:srgbClr val="6600CC"/>
                </a:solidFill>
              </a:rPr>
              <a:t> </a:t>
            </a:r>
            <a:r>
              <a:rPr lang="en-US" sz="2000" dirty="0" err="1">
                <a:solidFill>
                  <a:srgbClr val="6600CC"/>
                </a:solidFill>
              </a:rPr>
              <a:t>học</a:t>
            </a:r>
            <a:r>
              <a:rPr lang="en-US" sz="2000" dirty="0">
                <a:solidFill>
                  <a:srgbClr val="6600CC"/>
                </a:solidFill>
              </a:rPr>
              <a:t> </a:t>
            </a:r>
            <a:r>
              <a:rPr lang="en-US" sz="2000" dirty="0" err="1">
                <a:solidFill>
                  <a:srgbClr val="6600CC"/>
                </a:solidFill>
              </a:rPr>
              <a:t>có</a:t>
            </a:r>
            <a:r>
              <a:rPr lang="en-US" sz="2000" dirty="0">
                <a:solidFill>
                  <a:srgbClr val="6600CC"/>
                </a:solidFill>
              </a:rPr>
              <a:t> </a:t>
            </a:r>
            <a:r>
              <a:rPr lang="en-US" sz="2000" dirty="0" err="1">
                <a:solidFill>
                  <a:srgbClr val="6600CC"/>
                </a:solidFill>
              </a:rPr>
              <a:t>hệ</a:t>
            </a:r>
            <a:r>
              <a:rPr lang="en-US" sz="2000" dirty="0">
                <a:solidFill>
                  <a:srgbClr val="6600CC"/>
                </a:solidFill>
              </a:rPr>
              <a:t> </a:t>
            </a:r>
            <a:r>
              <a:rPr lang="en-US" sz="2000" dirty="0" err="1">
                <a:solidFill>
                  <a:srgbClr val="6600CC"/>
                </a:solidFill>
              </a:rPr>
              <a:t>thống</a:t>
            </a:r>
            <a:r>
              <a:rPr lang="en-US" sz="2000" dirty="0">
                <a:solidFill>
                  <a:srgbClr val="6600CC"/>
                </a:solidFill>
              </a:rPr>
              <a:t> </a:t>
            </a:r>
            <a:r>
              <a:rPr lang="en-US" sz="2000" dirty="0" err="1">
                <a:solidFill>
                  <a:srgbClr val="6600CC"/>
                </a:solidFill>
              </a:rPr>
              <a:t>phạm</a:t>
            </a:r>
            <a:r>
              <a:rPr lang="en-US" sz="2000" dirty="0">
                <a:solidFill>
                  <a:srgbClr val="6600CC"/>
                </a:solidFill>
              </a:rPr>
              <a:t> </a:t>
            </a:r>
            <a:r>
              <a:rPr lang="en-US" sz="2000" dirty="0" err="1">
                <a:solidFill>
                  <a:srgbClr val="6600CC"/>
                </a:solidFill>
              </a:rPr>
              <a:t>trù</a:t>
            </a:r>
            <a:r>
              <a:rPr lang="en-US" sz="2000" dirty="0">
                <a:solidFill>
                  <a:srgbClr val="6600CC"/>
                </a:solidFill>
              </a:rPr>
              <a:t> </a:t>
            </a:r>
            <a:r>
              <a:rPr lang="en-US" sz="2000" dirty="0" err="1">
                <a:solidFill>
                  <a:srgbClr val="6600CC"/>
                </a:solidFill>
              </a:rPr>
              <a:t>riêng</a:t>
            </a:r>
            <a:r>
              <a:rPr lang="en-US" sz="2000" dirty="0">
                <a:solidFill>
                  <a:srgbClr val="6600CC"/>
                </a:solidFill>
              </a:rPr>
              <a:t> </a:t>
            </a:r>
            <a:r>
              <a:rPr lang="en-US" sz="2000" dirty="0" err="1">
                <a:solidFill>
                  <a:srgbClr val="6600CC"/>
                </a:solidFill>
              </a:rPr>
              <a:t>của</a:t>
            </a:r>
            <a:r>
              <a:rPr lang="en-US" sz="2000" dirty="0">
                <a:solidFill>
                  <a:srgbClr val="6600CC"/>
                </a:solidFill>
              </a:rPr>
              <a:t> </a:t>
            </a:r>
            <a:r>
              <a:rPr lang="en-US" sz="2000" dirty="0" err="1">
                <a:solidFill>
                  <a:srgbClr val="6600CC"/>
                </a:solidFill>
              </a:rPr>
              <a:t>mình</a:t>
            </a:r>
            <a:r>
              <a:rPr lang="en-US" sz="2000" dirty="0">
                <a:solidFill>
                  <a:srgbClr val="6600CC"/>
                </a:solidFill>
              </a:rPr>
              <a:t>, </a:t>
            </a:r>
            <a:r>
              <a:rPr lang="en-US" sz="2000" dirty="0" err="1">
                <a:solidFill>
                  <a:srgbClr val="6600CC"/>
                </a:solidFill>
              </a:rPr>
              <a:t>phản</a:t>
            </a:r>
            <a:r>
              <a:rPr lang="en-US" sz="2000" dirty="0">
                <a:solidFill>
                  <a:srgbClr val="6600CC"/>
                </a:solidFill>
              </a:rPr>
              <a:t> </a:t>
            </a:r>
            <a:r>
              <a:rPr lang="en-US" sz="2000" dirty="0" err="1">
                <a:solidFill>
                  <a:srgbClr val="6600CC"/>
                </a:solidFill>
              </a:rPr>
              <a:t>ánh</a:t>
            </a:r>
            <a:r>
              <a:rPr lang="en-US" sz="2000" dirty="0">
                <a:solidFill>
                  <a:srgbClr val="6600CC"/>
                </a:solidFill>
              </a:rPr>
              <a:t> </a:t>
            </a:r>
            <a:r>
              <a:rPr lang="en-US" sz="2000" dirty="0" err="1">
                <a:solidFill>
                  <a:srgbClr val="6600CC"/>
                </a:solidFill>
              </a:rPr>
              <a:t>những</a:t>
            </a:r>
            <a:r>
              <a:rPr lang="en-US" sz="2000" dirty="0">
                <a:solidFill>
                  <a:srgbClr val="6600CC"/>
                </a:solidFill>
              </a:rPr>
              <a:t> </a:t>
            </a:r>
            <a:r>
              <a:rPr lang="en-US" sz="2000" dirty="0" err="1">
                <a:solidFill>
                  <a:srgbClr val="6600CC"/>
                </a:solidFill>
              </a:rPr>
              <a:t>mối</a:t>
            </a:r>
            <a:r>
              <a:rPr lang="en-US" sz="2000" dirty="0">
                <a:solidFill>
                  <a:srgbClr val="6600CC"/>
                </a:solidFill>
              </a:rPr>
              <a:t> </a:t>
            </a:r>
            <a:r>
              <a:rPr lang="en-US" sz="2000" dirty="0" err="1">
                <a:solidFill>
                  <a:srgbClr val="6600CC"/>
                </a:solidFill>
              </a:rPr>
              <a:t>liên</a:t>
            </a:r>
            <a:r>
              <a:rPr lang="en-US" sz="2000" dirty="0">
                <a:solidFill>
                  <a:srgbClr val="6600CC"/>
                </a:solidFill>
              </a:rPr>
              <a:t> </a:t>
            </a:r>
            <a:r>
              <a:rPr lang="en-US" sz="2000" dirty="0" err="1">
                <a:solidFill>
                  <a:srgbClr val="6600CC"/>
                </a:solidFill>
              </a:rPr>
              <a:t>hệ</a:t>
            </a:r>
            <a:r>
              <a:rPr lang="en-US" sz="2000" dirty="0">
                <a:solidFill>
                  <a:srgbClr val="6600CC"/>
                </a:solidFill>
              </a:rPr>
              <a:t> </a:t>
            </a:r>
            <a:r>
              <a:rPr lang="en-US" sz="2000" dirty="0" err="1">
                <a:solidFill>
                  <a:srgbClr val="6600CC"/>
                </a:solidFill>
              </a:rPr>
              <a:t>cơ</a:t>
            </a:r>
            <a:r>
              <a:rPr lang="en-US" sz="2000" dirty="0">
                <a:solidFill>
                  <a:srgbClr val="6600CC"/>
                </a:solidFill>
              </a:rPr>
              <a:t> </a:t>
            </a:r>
            <a:r>
              <a:rPr lang="en-US" sz="2000" dirty="0" err="1">
                <a:solidFill>
                  <a:srgbClr val="6600CC"/>
                </a:solidFill>
              </a:rPr>
              <a:t>bản</a:t>
            </a:r>
            <a:r>
              <a:rPr lang="en-US" sz="2000" dirty="0">
                <a:solidFill>
                  <a:srgbClr val="6600CC"/>
                </a:solidFill>
              </a:rPr>
              <a:t> </a:t>
            </a:r>
            <a:r>
              <a:rPr lang="en-US" sz="2000" dirty="0" err="1">
                <a:solidFill>
                  <a:srgbClr val="6600CC"/>
                </a:solidFill>
              </a:rPr>
              <a:t>và</a:t>
            </a:r>
            <a:r>
              <a:rPr lang="en-US" sz="2000" dirty="0">
                <a:solidFill>
                  <a:srgbClr val="6600CC"/>
                </a:solidFill>
              </a:rPr>
              <a:t> </a:t>
            </a:r>
            <a:r>
              <a:rPr lang="en-US" sz="2000" dirty="0" err="1">
                <a:solidFill>
                  <a:srgbClr val="6600CC"/>
                </a:solidFill>
              </a:rPr>
              <a:t>phổ</a:t>
            </a:r>
            <a:r>
              <a:rPr lang="en-US" sz="2000" dirty="0">
                <a:solidFill>
                  <a:srgbClr val="6600CC"/>
                </a:solidFill>
              </a:rPr>
              <a:t> </a:t>
            </a:r>
            <a:r>
              <a:rPr lang="en-US" sz="2000" dirty="0" err="1">
                <a:solidFill>
                  <a:srgbClr val="6600CC"/>
                </a:solidFill>
              </a:rPr>
              <a:t>biến</a:t>
            </a:r>
            <a:r>
              <a:rPr lang="en-US" sz="2000" dirty="0">
                <a:solidFill>
                  <a:srgbClr val="6600CC"/>
                </a:solidFill>
              </a:rPr>
              <a:t> </a:t>
            </a:r>
            <a:r>
              <a:rPr lang="en-US" sz="2000" dirty="0" err="1">
                <a:solidFill>
                  <a:srgbClr val="6600CC"/>
                </a:solidFill>
              </a:rPr>
              <a:t>thuộc</a:t>
            </a:r>
            <a:r>
              <a:rPr lang="en-US" sz="2000" dirty="0">
                <a:solidFill>
                  <a:srgbClr val="6600CC"/>
                </a:solidFill>
              </a:rPr>
              <a:t> </a:t>
            </a:r>
            <a:r>
              <a:rPr lang="en-US" sz="2000" dirty="0" err="1">
                <a:solidFill>
                  <a:srgbClr val="6600CC"/>
                </a:solidFill>
              </a:rPr>
              <a:t>phạm</a:t>
            </a:r>
            <a:r>
              <a:rPr lang="en-US" sz="2000" dirty="0">
                <a:solidFill>
                  <a:srgbClr val="6600CC"/>
                </a:solidFill>
              </a:rPr>
              <a:t> vi </a:t>
            </a:r>
            <a:r>
              <a:rPr lang="en-US" sz="2000" dirty="0" err="1">
                <a:solidFill>
                  <a:srgbClr val="6600CC"/>
                </a:solidFill>
              </a:rPr>
              <a:t>khoa</a:t>
            </a:r>
            <a:r>
              <a:rPr lang="en-US" sz="2000" dirty="0">
                <a:solidFill>
                  <a:srgbClr val="6600CC"/>
                </a:solidFill>
              </a:rPr>
              <a:t> </a:t>
            </a:r>
            <a:r>
              <a:rPr lang="en-US" sz="2000" dirty="0" err="1">
                <a:solidFill>
                  <a:srgbClr val="6600CC"/>
                </a:solidFill>
              </a:rPr>
              <a:t>học</a:t>
            </a:r>
            <a:r>
              <a:rPr lang="en-US" sz="2000" dirty="0">
                <a:solidFill>
                  <a:srgbClr val="6600CC"/>
                </a:solidFill>
              </a:rPr>
              <a:t> </a:t>
            </a:r>
            <a:r>
              <a:rPr lang="en-US" sz="2000" dirty="0" err="1">
                <a:solidFill>
                  <a:srgbClr val="6600CC"/>
                </a:solidFill>
              </a:rPr>
              <a:t>đó</a:t>
            </a:r>
            <a:r>
              <a:rPr lang="en-US" sz="2000" dirty="0">
                <a:solidFill>
                  <a:srgbClr val="6600CC"/>
                </a:solidFill>
              </a:rPr>
              <a:t> </a:t>
            </a:r>
            <a:r>
              <a:rPr lang="en-US" sz="2000" dirty="0" err="1">
                <a:solidFill>
                  <a:srgbClr val="6600CC"/>
                </a:solidFill>
              </a:rPr>
              <a:t>nghiên</a:t>
            </a:r>
            <a:r>
              <a:rPr lang="en-US" sz="2000" dirty="0">
                <a:solidFill>
                  <a:srgbClr val="6600CC"/>
                </a:solidFill>
              </a:rPr>
              <a:t> </a:t>
            </a:r>
            <a:r>
              <a:rPr lang="en-US" sz="2000" dirty="0" err="1">
                <a:solidFill>
                  <a:srgbClr val="6600CC"/>
                </a:solidFill>
              </a:rPr>
              <a:t>cứu</a:t>
            </a:r>
            <a:r>
              <a:rPr lang="en-US" sz="2000" dirty="0">
                <a:solidFill>
                  <a:srgbClr val="6600CC"/>
                </a:solidFill>
              </a:rPr>
              <a:t>. </a:t>
            </a:r>
          </a:p>
        </p:txBody>
      </p:sp>
      <p:sp>
        <p:nvSpPr>
          <p:cNvPr id="7" name="Rectangle 6"/>
          <p:cNvSpPr/>
          <p:nvPr/>
        </p:nvSpPr>
        <p:spPr>
          <a:xfrm>
            <a:off x="1681415" y="4955452"/>
            <a:ext cx="7239000" cy="1015663"/>
          </a:xfrm>
          <a:prstGeom prst="rect">
            <a:avLst/>
          </a:prstGeom>
        </p:spPr>
        <p:txBody>
          <a:bodyPr wrap="square">
            <a:spAutoFit/>
          </a:bodyPr>
          <a:lstStyle/>
          <a:p>
            <a:pPr algn="ctr">
              <a:defRPr/>
            </a:pPr>
            <a:r>
              <a:rPr lang="en-US" sz="2000" b="1" u="sng" dirty="0" err="1">
                <a:solidFill>
                  <a:srgbClr val="C00000"/>
                </a:solidFill>
              </a:rPr>
              <a:t>Ví</a:t>
            </a:r>
            <a:r>
              <a:rPr lang="en-US" sz="2000" b="1" u="sng" dirty="0">
                <a:solidFill>
                  <a:srgbClr val="C00000"/>
                </a:solidFill>
              </a:rPr>
              <a:t> </a:t>
            </a:r>
            <a:r>
              <a:rPr lang="en-US" sz="2000" b="1" u="sng" dirty="0" err="1">
                <a:solidFill>
                  <a:srgbClr val="C00000"/>
                </a:solidFill>
              </a:rPr>
              <a:t>dụ</a:t>
            </a:r>
            <a:r>
              <a:rPr lang="en-US" sz="2000" dirty="0">
                <a:solidFill>
                  <a:srgbClr val="663300"/>
                </a:solidFill>
              </a:rPr>
              <a:t>: </a:t>
            </a:r>
            <a:r>
              <a:rPr lang="en-US" sz="2000" dirty="0" err="1">
                <a:solidFill>
                  <a:srgbClr val="663300"/>
                </a:solidFill>
              </a:rPr>
              <a:t>Toán</a:t>
            </a:r>
            <a:r>
              <a:rPr lang="en-US" sz="2000" dirty="0">
                <a:solidFill>
                  <a:srgbClr val="663300"/>
                </a:solidFill>
              </a:rPr>
              <a:t> </a:t>
            </a:r>
            <a:r>
              <a:rPr lang="en-US" sz="2000" dirty="0" err="1">
                <a:solidFill>
                  <a:srgbClr val="663300"/>
                </a:solidFill>
              </a:rPr>
              <a:t>học</a:t>
            </a:r>
            <a:r>
              <a:rPr lang="en-US" sz="2000" dirty="0">
                <a:solidFill>
                  <a:srgbClr val="663300"/>
                </a:solidFill>
              </a:rPr>
              <a:t> </a:t>
            </a:r>
            <a:r>
              <a:rPr lang="en-US" sz="2000" dirty="0" err="1">
                <a:solidFill>
                  <a:srgbClr val="663300"/>
                </a:solidFill>
              </a:rPr>
              <a:t>có</a:t>
            </a:r>
            <a:r>
              <a:rPr lang="en-US" sz="2000" dirty="0">
                <a:solidFill>
                  <a:srgbClr val="663300"/>
                </a:solidFill>
              </a:rPr>
              <a:t> </a:t>
            </a:r>
            <a:r>
              <a:rPr lang="en-US" sz="2000" dirty="0" err="1">
                <a:solidFill>
                  <a:srgbClr val="663300"/>
                </a:solidFill>
              </a:rPr>
              <a:t>các</a:t>
            </a:r>
            <a:r>
              <a:rPr lang="en-US" sz="2000" dirty="0">
                <a:solidFill>
                  <a:srgbClr val="663300"/>
                </a:solidFill>
              </a:rPr>
              <a:t> </a:t>
            </a:r>
            <a:r>
              <a:rPr lang="en-US" sz="2000" dirty="0" err="1">
                <a:solidFill>
                  <a:srgbClr val="663300"/>
                </a:solidFill>
              </a:rPr>
              <a:t>phạm</a:t>
            </a:r>
            <a:r>
              <a:rPr lang="en-US" sz="2000" dirty="0">
                <a:solidFill>
                  <a:srgbClr val="663300"/>
                </a:solidFill>
              </a:rPr>
              <a:t> </a:t>
            </a:r>
            <a:r>
              <a:rPr lang="en-US" sz="2000" dirty="0" err="1">
                <a:solidFill>
                  <a:srgbClr val="663300"/>
                </a:solidFill>
              </a:rPr>
              <a:t>trù</a:t>
            </a:r>
            <a:r>
              <a:rPr lang="en-US" sz="2000" dirty="0">
                <a:solidFill>
                  <a:srgbClr val="663300"/>
                </a:solidFill>
              </a:rPr>
              <a:t> “</a:t>
            </a:r>
            <a:r>
              <a:rPr lang="en-US" sz="2000" dirty="0" err="1">
                <a:solidFill>
                  <a:srgbClr val="663300"/>
                </a:solidFill>
              </a:rPr>
              <a:t>đại</a:t>
            </a:r>
            <a:r>
              <a:rPr lang="en-US" sz="2000" dirty="0">
                <a:solidFill>
                  <a:srgbClr val="663300"/>
                </a:solidFill>
              </a:rPr>
              <a:t> </a:t>
            </a:r>
            <a:r>
              <a:rPr lang="en-US" sz="2000" dirty="0" err="1">
                <a:solidFill>
                  <a:srgbClr val="663300"/>
                </a:solidFill>
              </a:rPr>
              <a:t>lượng</a:t>
            </a:r>
            <a:r>
              <a:rPr lang="en-US" sz="2000" dirty="0">
                <a:solidFill>
                  <a:srgbClr val="663300"/>
                </a:solidFill>
              </a:rPr>
              <a:t>”; “</a:t>
            </a:r>
            <a:r>
              <a:rPr lang="en-US" sz="2000" dirty="0" err="1">
                <a:solidFill>
                  <a:srgbClr val="663300"/>
                </a:solidFill>
              </a:rPr>
              <a:t>hàm</a:t>
            </a:r>
            <a:r>
              <a:rPr lang="en-US" sz="2000" dirty="0">
                <a:solidFill>
                  <a:srgbClr val="663300"/>
                </a:solidFill>
              </a:rPr>
              <a:t> </a:t>
            </a:r>
            <a:r>
              <a:rPr lang="en-US" sz="2000" dirty="0" err="1">
                <a:solidFill>
                  <a:srgbClr val="663300"/>
                </a:solidFill>
              </a:rPr>
              <a:t>số</a:t>
            </a:r>
            <a:r>
              <a:rPr lang="en-US" sz="2000" dirty="0">
                <a:solidFill>
                  <a:srgbClr val="663300"/>
                </a:solidFill>
              </a:rPr>
              <a:t>”; “</a:t>
            </a:r>
            <a:r>
              <a:rPr lang="en-US" sz="2000" dirty="0" err="1">
                <a:solidFill>
                  <a:srgbClr val="663300"/>
                </a:solidFill>
              </a:rPr>
              <a:t>điểm</a:t>
            </a:r>
            <a:r>
              <a:rPr lang="en-US" sz="2000" dirty="0">
                <a:solidFill>
                  <a:srgbClr val="663300"/>
                </a:solidFill>
              </a:rPr>
              <a:t>”; “</a:t>
            </a:r>
            <a:r>
              <a:rPr lang="en-US" sz="2000" dirty="0" err="1">
                <a:solidFill>
                  <a:srgbClr val="663300"/>
                </a:solidFill>
              </a:rPr>
              <a:t>đường</a:t>
            </a:r>
            <a:r>
              <a:rPr lang="en-US" sz="2000" dirty="0">
                <a:solidFill>
                  <a:srgbClr val="663300"/>
                </a:solidFill>
              </a:rPr>
              <a:t> </a:t>
            </a:r>
            <a:r>
              <a:rPr lang="en-US" sz="2000" dirty="0" err="1">
                <a:solidFill>
                  <a:srgbClr val="663300"/>
                </a:solidFill>
              </a:rPr>
              <a:t>thẳng</a:t>
            </a:r>
            <a:r>
              <a:rPr lang="en-US" sz="2000" dirty="0">
                <a:solidFill>
                  <a:srgbClr val="663300"/>
                </a:solidFill>
              </a:rPr>
              <a:t>”, v.v. </a:t>
            </a:r>
            <a:r>
              <a:rPr lang="en-US" sz="2000" dirty="0" err="1">
                <a:solidFill>
                  <a:srgbClr val="663300"/>
                </a:solidFill>
              </a:rPr>
              <a:t>Trong</a:t>
            </a:r>
            <a:r>
              <a:rPr lang="en-US" sz="2000" dirty="0">
                <a:solidFill>
                  <a:srgbClr val="663300"/>
                </a:solidFill>
              </a:rPr>
              <a:t> </a:t>
            </a:r>
            <a:r>
              <a:rPr lang="en-US" sz="2000" dirty="0" err="1">
                <a:solidFill>
                  <a:srgbClr val="663300"/>
                </a:solidFill>
              </a:rPr>
              <a:t>kinh</a:t>
            </a:r>
            <a:r>
              <a:rPr lang="en-US" sz="2000" dirty="0">
                <a:solidFill>
                  <a:srgbClr val="663300"/>
                </a:solidFill>
              </a:rPr>
              <a:t> </a:t>
            </a:r>
            <a:r>
              <a:rPr lang="en-US" sz="2000" dirty="0" err="1">
                <a:solidFill>
                  <a:srgbClr val="663300"/>
                </a:solidFill>
              </a:rPr>
              <a:t>tế</a:t>
            </a:r>
            <a:r>
              <a:rPr lang="en-US" sz="2000" dirty="0">
                <a:solidFill>
                  <a:srgbClr val="663300"/>
                </a:solidFill>
              </a:rPr>
              <a:t> </a:t>
            </a:r>
            <a:r>
              <a:rPr lang="en-US" sz="2000" dirty="0" err="1">
                <a:solidFill>
                  <a:srgbClr val="663300"/>
                </a:solidFill>
              </a:rPr>
              <a:t>chính</a:t>
            </a:r>
            <a:r>
              <a:rPr lang="en-US" sz="2000" dirty="0">
                <a:solidFill>
                  <a:srgbClr val="663300"/>
                </a:solidFill>
              </a:rPr>
              <a:t> </a:t>
            </a:r>
            <a:r>
              <a:rPr lang="en-US" sz="2000" dirty="0" err="1">
                <a:solidFill>
                  <a:srgbClr val="663300"/>
                </a:solidFill>
              </a:rPr>
              <a:t>trị</a:t>
            </a:r>
            <a:r>
              <a:rPr lang="en-US" sz="2000" dirty="0">
                <a:solidFill>
                  <a:srgbClr val="663300"/>
                </a:solidFill>
              </a:rPr>
              <a:t> </a:t>
            </a:r>
            <a:r>
              <a:rPr lang="en-US" sz="2000" dirty="0" err="1">
                <a:solidFill>
                  <a:srgbClr val="663300"/>
                </a:solidFill>
              </a:rPr>
              <a:t>có</a:t>
            </a:r>
            <a:r>
              <a:rPr lang="en-US" sz="2000" dirty="0">
                <a:solidFill>
                  <a:srgbClr val="663300"/>
                </a:solidFill>
              </a:rPr>
              <a:t> </a:t>
            </a:r>
            <a:r>
              <a:rPr lang="en-US" sz="2000" dirty="0" err="1">
                <a:solidFill>
                  <a:srgbClr val="663300"/>
                </a:solidFill>
              </a:rPr>
              <a:t>các</a:t>
            </a:r>
            <a:r>
              <a:rPr lang="en-US" sz="2000" dirty="0">
                <a:solidFill>
                  <a:srgbClr val="663300"/>
                </a:solidFill>
              </a:rPr>
              <a:t> </a:t>
            </a:r>
            <a:r>
              <a:rPr lang="en-US" sz="2000" dirty="0" err="1">
                <a:solidFill>
                  <a:srgbClr val="663300"/>
                </a:solidFill>
              </a:rPr>
              <a:t>phạm</a:t>
            </a:r>
            <a:r>
              <a:rPr lang="en-US" sz="2000" dirty="0">
                <a:solidFill>
                  <a:srgbClr val="663300"/>
                </a:solidFill>
              </a:rPr>
              <a:t> </a:t>
            </a:r>
            <a:r>
              <a:rPr lang="en-US" sz="2000" dirty="0" err="1">
                <a:solidFill>
                  <a:srgbClr val="663300"/>
                </a:solidFill>
              </a:rPr>
              <a:t>trù</a:t>
            </a:r>
            <a:r>
              <a:rPr lang="en-US" sz="2000" dirty="0">
                <a:solidFill>
                  <a:srgbClr val="663300"/>
                </a:solidFill>
              </a:rPr>
              <a:t> “</a:t>
            </a:r>
            <a:r>
              <a:rPr lang="en-US" sz="2000" dirty="0" err="1">
                <a:solidFill>
                  <a:srgbClr val="663300"/>
                </a:solidFill>
              </a:rPr>
              <a:t>hàng</a:t>
            </a:r>
            <a:r>
              <a:rPr lang="en-US" sz="2000" dirty="0">
                <a:solidFill>
                  <a:srgbClr val="663300"/>
                </a:solidFill>
              </a:rPr>
              <a:t> </a:t>
            </a:r>
            <a:r>
              <a:rPr lang="en-US" sz="2000" dirty="0" err="1">
                <a:solidFill>
                  <a:srgbClr val="663300"/>
                </a:solidFill>
              </a:rPr>
              <a:t>hoá</a:t>
            </a:r>
            <a:r>
              <a:rPr lang="en-US" sz="2000" dirty="0">
                <a:solidFill>
                  <a:srgbClr val="663300"/>
                </a:solidFill>
              </a:rPr>
              <a:t>”, “</a:t>
            </a:r>
            <a:r>
              <a:rPr lang="en-US" sz="2000" dirty="0" err="1">
                <a:solidFill>
                  <a:srgbClr val="663300"/>
                </a:solidFill>
              </a:rPr>
              <a:t>giá</a:t>
            </a:r>
            <a:r>
              <a:rPr lang="en-US" sz="2000" dirty="0">
                <a:solidFill>
                  <a:srgbClr val="663300"/>
                </a:solidFill>
              </a:rPr>
              <a:t> </a:t>
            </a:r>
            <a:r>
              <a:rPr lang="en-US" sz="2000" dirty="0" err="1">
                <a:solidFill>
                  <a:srgbClr val="663300"/>
                </a:solidFill>
              </a:rPr>
              <a:t>trị</a:t>
            </a:r>
            <a:r>
              <a:rPr lang="en-US" sz="2000" dirty="0">
                <a:solidFill>
                  <a:srgbClr val="663300"/>
                </a:solidFill>
              </a:rPr>
              <a:t>”, “</a:t>
            </a:r>
            <a:r>
              <a:rPr lang="en-US" sz="2000" dirty="0" err="1">
                <a:solidFill>
                  <a:srgbClr val="663300"/>
                </a:solidFill>
              </a:rPr>
              <a:t>giá</a:t>
            </a:r>
            <a:r>
              <a:rPr lang="en-US" sz="2000" dirty="0">
                <a:solidFill>
                  <a:srgbClr val="663300"/>
                </a:solidFill>
              </a:rPr>
              <a:t> </a:t>
            </a:r>
            <a:r>
              <a:rPr lang="en-US" sz="2000" dirty="0" err="1">
                <a:solidFill>
                  <a:srgbClr val="663300"/>
                </a:solidFill>
              </a:rPr>
              <a:t>trị</a:t>
            </a:r>
            <a:r>
              <a:rPr lang="en-US" sz="2000" dirty="0">
                <a:solidFill>
                  <a:srgbClr val="663300"/>
                </a:solidFill>
              </a:rPr>
              <a:t> </a:t>
            </a:r>
            <a:r>
              <a:rPr lang="en-US" sz="2000" dirty="0" err="1">
                <a:solidFill>
                  <a:srgbClr val="663300"/>
                </a:solidFill>
              </a:rPr>
              <a:t>trao</a:t>
            </a:r>
            <a:r>
              <a:rPr lang="en-US" sz="2000" dirty="0">
                <a:solidFill>
                  <a:srgbClr val="663300"/>
                </a:solidFill>
              </a:rPr>
              <a:t> </a:t>
            </a:r>
            <a:r>
              <a:rPr lang="en-US" sz="2000" dirty="0" err="1">
                <a:solidFill>
                  <a:srgbClr val="663300"/>
                </a:solidFill>
              </a:rPr>
              <a:t>đổi</a:t>
            </a:r>
            <a:r>
              <a:rPr lang="en-US" sz="2000" dirty="0">
                <a:solidFill>
                  <a:srgbClr val="663300"/>
                </a:solidFill>
              </a:rPr>
              <a:t>”, v.v.</a:t>
            </a:r>
          </a:p>
        </p:txBody>
      </p:sp>
      <p:sp>
        <p:nvSpPr>
          <p:cNvPr id="8" name="Rectangle 7"/>
          <p:cNvSpPr/>
          <p:nvPr/>
        </p:nvSpPr>
        <p:spPr>
          <a:xfrm>
            <a:off x="908735" y="1063516"/>
            <a:ext cx="8721298" cy="461665"/>
          </a:xfrm>
          <a:prstGeom prst="rect">
            <a:avLst/>
          </a:prstGeom>
        </p:spPr>
        <p:txBody>
          <a:bodyPr wrap="none">
            <a:spAutoFit/>
          </a:bodyPr>
          <a:lstStyle/>
          <a:p>
            <a:pPr indent="252095" algn="just">
              <a:spcBef>
                <a:spcPts val="1100"/>
              </a:spcBef>
              <a:spcAft>
                <a:spcPts val="500"/>
              </a:spcAft>
            </a:pPr>
            <a:r>
              <a:rPr lang="en-US" sz="2400" b="1" spc="-20" dirty="0">
                <a:solidFill>
                  <a:srgbClr val="000000"/>
                </a:solidFill>
                <a:latin typeface="+mj-lt"/>
                <a:ea typeface="Times New Roman" panose="02020603050405020304" pitchFamily="18" charset="0"/>
                <a:cs typeface="Times New Roman" panose="02020603050405020304" pitchFamily="18" charset="0"/>
              </a:rPr>
              <a:t>b) </a:t>
            </a:r>
            <a:r>
              <a:rPr lang="en-US" sz="2400" b="1" spc="-20" dirty="0" err="1">
                <a:solidFill>
                  <a:srgbClr val="000000"/>
                </a:solidFill>
                <a:latin typeface="+mj-lt"/>
                <a:ea typeface="Times New Roman" panose="02020603050405020304" pitchFamily="18" charset="0"/>
                <a:cs typeface="Times New Roman" panose="02020603050405020304" pitchFamily="18" charset="0"/>
              </a:rPr>
              <a:t>Các</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cặp</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phạm</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trù</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cơ</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bản</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của</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phép</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biện</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chứng</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duy</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vật</a:t>
            </a:r>
            <a:endParaRPr lang="en-US" sz="2400" b="1" dirty="0">
              <a:solidFill>
                <a:srgbClr val="000000"/>
              </a:solidFill>
              <a:latin typeface="+mj-lt"/>
              <a:ea typeface="Times New Roman" panose="02020603050405020304" pitchFamily="18" charset="0"/>
              <a:cs typeface="Times New Roman" panose="02020603050405020304" pitchFamily="18" charset="0"/>
            </a:endParaRPr>
          </a:p>
        </p:txBody>
      </p:sp>
      <p:grpSp>
        <p:nvGrpSpPr>
          <p:cNvPr id="9" name="Group 21"/>
          <p:cNvGrpSpPr>
            <a:grpSpLocks/>
          </p:cNvGrpSpPr>
          <p:nvPr/>
        </p:nvGrpSpPr>
        <p:grpSpPr bwMode="auto">
          <a:xfrm flipV="1">
            <a:off x="2438400" y="1676400"/>
            <a:ext cx="5661969" cy="0"/>
            <a:chOff x="-555" y="542"/>
            <a:chExt cx="4656" cy="0"/>
          </a:xfrm>
        </p:grpSpPr>
        <p:sp>
          <p:nvSpPr>
            <p:cNvPr id="10" name="Line 7"/>
            <p:cNvSpPr>
              <a:spLocks noChangeShapeType="1"/>
            </p:cNvSpPr>
            <p:nvPr/>
          </p:nvSpPr>
          <p:spPr bwMode="auto">
            <a:xfrm>
              <a:off x="240" y="542"/>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 name="Line 8"/>
            <p:cNvSpPr>
              <a:spLocks noChangeShapeType="1"/>
            </p:cNvSpPr>
            <p:nvPr/>
          </p:nvSpPr>
          <p:spPr bwMode="auto">
            <a:xfrm>
              <a:off x="-555" y="542"/>
              <a:ext cx="4656"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1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23056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7"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Bộ hình nền &amp;quot;Hoạt hình siêu dễ thương 2&amp;quot; chất lượng cao cho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57" y="13648"/>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1593397" y="1133453"/>
            <a:ext cx="8721298" cy="461665"/>
          </a:xfrm>
          <a:prstGeom prst="rect">
            <a:avLst/>
          </a:prstGeom>
        </p:spPr>
        <p:style>
          <a:lnRef idx="2">
            <a:schemeClr val="accent5"/>
          </a:lnRef>
          <a:fillRef idx="1">
            <a:schemeClr val="lt1"/>
          </a:fillRef>
          <a:effectRef idx="0">
            <a:schemeClr val="accent5"/>
          </a:effectRef>
          <a:fontRef idx="minor">
            <a:schemeClr val="dk1"/>
          </a:fontRef>
        </p:style>
        <p:txBody>
          <a:bodyPr wrap="none">
            <a:spAutoFit/>
          </a:bodyPr>
          <a:lstStyle/>
          <a:p>
            <a:pPr indent="252095" algn="just">
              <a:spcBef>
                <a:spcPts val="1100"/>
              </a:spcBef>
              <a:spcAft>
                <a:spcPts val="500"/>
              </a:spcAft>
            </a:pPr>
            <a:r>
              <a:rPr lang="en-US" sz="2400" b="1" spc="-20" dirty="0">
                <a:solidFill>
                  <a:srgbClr val="000000"/>
                </a:solidFill>
                <a:latin typeface="+mj-lt"/>
                <a:ea typeface="Times New Roman" panose="02020603050405020304" pitchFamily="18" charset="0"/>
                <a:cs typeface="Times New Roman" panose="02020603050405020304" pitchFamily="18" charset="0"/>
              </a:rPr>
              <a:t>b) </a:t>
            </a:r>
            <a:r>
              <a:rPr lang="en-US" sz="2400" b="1" spc="-20" dirty="0" err="1">
                <a:solidFill>
                  <a:srgbClr val="000000"/>
                </a:solidFill>
                <a:latin typeface="+mj-lt"/>
                <a:ea typeface="Times New Roman" panose="02020603050405020304" pitchFamily="18" charset="0"/>
                <a:cs typeface="Times New Roman" panose="02020603050405020304" pitchFamily="18" charset="0"/>
              </a:rPr>
              <a:t>Các</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cặp</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phạm</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trù</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cơ</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bản</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của</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phép</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biện</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chứng</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duy</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vật</a:t>
            </a:r>
            <a:endParaRPr lang="en-US" sz="2400" b="1" dirty="0">
              <a:solidFill>
                <a:srgbClr val="000000"/>
              </a:solidFill>
              <a:latin typeface="+mj-lt"/>
              <a:ea typeface="Times New Roman" panose="02020603050405020304" pitchFamily="18" charset="0"/>
              <a:cs typeface="Times New Roman" panose="02020603050405020304" pitchFamily="18" charset="0"/>
            </a:endParaRPr>
          </a:p>
        </p:txBody>
      </p:sp>
      <p:sp>
        <p:nvSpPr>
          <p:cNvPr id="7" name="Cloud Callout 6"/>
          <p:cNvSpPr/>
          <p:nvPr/>
        </p:nvSpPr>
        <p:spPr>
          <a:xfrm>
            <a:off x="2209800" y="1752600"/>
            <a:ext cx="6172200" cy="914400"/>
          </a:xfrm>
          <a:prstGeom prst="cloudCallout">
            <a:avLst/>
          </a:prstGeom>
          <a:solidFill>
            <a:srgbClr val="3333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err="1">
                <a:solidFill>
                  <a:schemeClr val="bg1"/>
                </a:solidFill>
              </a:rPr>
              <a:t>Phạm</a:t>
            </a:r>
            <a:r>
              <a:rPr lang="en-US" sz="2400" b="1" dirty="0">
                <a:solidFill>
                  <a:schemeClr val="bg1"/>
                </a:solidFill>
              </a:rPr>
              <a:t> </a:t>
            </a:r>
            <a:r>
              <a:rPr lang="en-US" sz="2400" b="1" dirty="0" err="1">
                <a:solidFill>
                  <a:schemeClr val="bg1"/>
                </a:solidFill>
              </a:rPr>
              <a:t>trù</a:t>
            </a:r>
            <a:r>
              <a:rPr lang="en-US" sz="2400" b="1" dirty="0">
                <a:solidFill>
                  <a:schemeClr val="bg1"/>
                </a:solidFill>
              </a:rPr>
              <a:t> </a:t>
            </a:r>
            <a:r>
              <a:rPr lang="en-US" sz="2400" b="1" dirty="0" err="1">
                <a:solidFill>
                  <a:schemeClr val="bg1"/>
                </a:solidFill>
              </a:rPr>
              <a:t>triết</a:t>
            </a:r>
            <a:r>
              <a:rPr lang="en-US" sz="2400" b="1" dirty="0">
                <a:solidFill>
                  <a:schemeClr val="bg1"/>
                </a:solidFill>
              </a:rPr>
              <a:t> </a:t>
            </a:r>
            <a:r>
              <a:rPr lang="en-US" sz="2400" b="1" dirty="0" err="1">
                <a:solidFill>
                  <a:schemeClr val="bg1"/>
                </a:solidFill>
              </a:rPr>
              <a:t>học</a:t>
            </a:r>
            <a:r>
              <a:rPr lang="en-US" sz="2400" b="1" dirty="0">
                <a:solidFill>
                  <a:schemeClr val="bg1"/>
                </a:solidFill>
              </a:rPr>
              <a:t> </a:t>
            </a:r>
            <a:r>
              <a:rPr lang="en-US" sz="2400" b="1" dirty="0" err="1">
                <a:solidFill>
                  <a:schemeClr val="bg1"/>
                </a:solidFill>
              </a:rPr>
              <a:t>là</a:t>
            </a:r>
            <a:r>
              <a:rPr lang="en-US" sz="2400" b="1" dirty="0">
                <a:solidFill>
                  <a:schemeClr val="bg1"/>
                </a:solidFill>
              </a:rPr>
              <a:t> </a:t>
            </a:r>
            <a:r>
              <a:rPr lang="en-US" sz="2400" b="1" dirty="0" err="1">
                <a:solidFill>
                  <a:schemeClr val="bg1"/>
                </a:solidFill>
              </a:rPr>
              <a:t>gì</a:t>
            </a:r>
            <a:r>
              <a:rPr lang="en-US" sz="2400" b="1" dirty="0">
                <a:solidFill>
                  <a:schemeClr val="bg1"/>
                </a:solidFill>
              </a:rPr>
              <a:t>?</a:t>
            </a:r>
          </a:p>
        </p:txBody>
      </p:sp>
      <p:sp>
        <p:nvSpPr>
          <p:cNvPr id="2" name="Rectangle 1"/>
          <p:cNvSpPr/>
          <p:nvPr/>
        </p:nvSpPr>
        <p:spPr>
          <a:xfrm>
            <a:off x="1593397" y="2842483"/>
            <a:ext cx="8723573" cy="1200329"/>
          </a:xfrm>
          <a:prstGeom prst="rect">
            <a:avLst/>
          </a:prstGeom>
          <a:ln>
            <a:solidFill>
              <a:srgbClr val="000000"/>
            </a:solidFill>
          </a:ln>
        </p:spPr>
        <p:txBody>
          <a:bodyPr wrap="square">
            <a:spAutoFit/>
          </a:bodyPr>
          <a:lstStyle/>
          <a:p>
            <a:pPr algn="ctr"/>
            <a:r>
              <a:rPr lang="en-US" sz="2400" b="1" i="1" dirty="0" err="1">
                <a:solidFill>
                  <a:srgbClr val="FF0066"/>
                </a:solidFill>
                <a:latin typeface="Times New Roman" panose="02020603050405020304" pitchFamily="18" charset="0"/>
                <a:ea typeface="Times New Roman" panose="02020603050405020304" pitchFamily="18" charset="0"/>
              </a:rPr>
              <a:t>Phạm</a:t>
            </a:r>
            <a:r>
              <a:rPr lang="en-US" sz="2400" b="1" i="1" dirty="0">
                <a:solidFill>
                  <a:srgbClr val="FF0066"/>
                </a:solidFill>
                <a:latin typeface="Times New Roman" panose="02020603050405020304" pitchFamily="18" charset="0"/>
                <a:ea typeface="Times New Roman" panose="02020603050405020304" pitchFamily="18" charset="0"/>
              </a:rPr>
              <a:t> </a:t>
            </a:r>
            <a:r>
              <a:rPr lang="en-US" sz="2400" b="1" i="1" dirty="0" err="1">
                <a:solidFill>
                  <a:srgbClr val="FF0066"/>
                </a:solidFill>
                <a:latin typeface="Times New Roman" panose="02020603050405020304" pitchFamily="18" charset="0"/>
                <a:ea typeface="Times New Roman" panose="02020603050405020304" pitchFamily="18" charset="0"/>
              </a:rPr>
              <a:t>trù</a:t>
            </a:r>
            <a:r>
              <a:rPr lang="en-US" sz="2400" b="1" i="1" dirty="0">
                <a:solidFill>
                  <a:srgbClr val="FF0066"/>
                </a:solidFill>
                <a:latin typeface="Times New Roman" panose="02020603050405020304" pitchFamily="18" charset="0"/>
                <a:ea typeface="Times New Roman" panose="02020603050405020304" pitchFamily="18" charset="0"/>
              </a:rPr>
              <a:t> </a:t>
            </a:r>
            <a:r>
              <a:rPr lang="en-US" sz="2400" b="1" i="1" dirty="0" err="1">
                <a:solidFill>
                  <a:srgbClr val="FF0066"/>
                </a:solidFill>
                <a:latin typeface="Times New Roman" panose="02020603050405020304" pitchFamily="18" charset="0"/>
                <a:ea typeface="Times New Roman" panose="02020603050405020304" pitchFamily="18" charset="0"/>
              </a:rPr>
              <a:t>triết</a:t>
            </a:r>
            <a:r>
              <a:rPr lang="en-US" sz="2400" b="1" i="1" dirty="0">
                <a:solidFill>
                  <a:srgbClr val="FF0066"/>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học</a:t>
            </a:r>
            <a:r>
              <a:rPr lang="en-US" sz="2400"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là</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hình</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thức</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hoạt</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động</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trí</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óc</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phổ</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biến</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của</a:t>
            </a:r>
            <a:r>
              <a:rPr lang="en-US" sz="2400" i="1" dirty="0">
                <a:solidFill>
                  <a:srgbClr val="0070C0"/>
                </a:solidFill>
                <a:latin typeface="Times New Roman" panose="02020603050405020304" pitchFamily="18" charset="0"/>
                <a:ea typeface="Times New Roman" panose="02020603050405020304" pitchFamily="18" charset="0"/>
              </a:rPr>
              <a:t> con </a:t>
            </a:r>
            <a:r>
              <a:rPr lang="en-US" sz="2400" i="1" dirty="0" err="1">
                <a:solidFill>
                  <a:srgbClr val="0070C0"/>
                </a:solidFill>
                <a:latin typeface="Times New Roman" panose="02020603050405020304" pitchFamily="18" charset="0"/>
                <a:ea typeface="Times New Roman" panose="02020603050405020304" pitchFamily="18" charset="0"/>
              </a:rPr>
              <a:t>người</a:t>
            </a:r>
            <a:r>
              <a:rPr lang="en-US" sz="2400" i="1" dirty="0">
                <a:solidFill>
                  <a:srgbClr val="0070C0"/>
                </a:solidFill>
                <a:latin typeface="Times New Roman" panose="02020603050405020304" pitchFamily="18" charset="0"/>
                <a:ea typeface="Times New Roman" panose="02020603050405020304" pitchFamily="18" charset="0"/>
              </a:rPr>
              <a:t>, </a:t>
            </a:r>
            <a:r>
              <a:rPr lang="en-US" sz="2400" dirty="0" err="1">
                <a:solidFill>
                  <a:srgbClr val="0070C0"/>
                </a:solidFill>
                <a:latin typeface="Times New Roman" panose="02020603050405020304" pitchFamily="18" charset="0"/>
                <a:ea typeface="Times New Roman" panose="02020603050405020304" pitchFamily="18" charset="0"/>
              </a:rPr>
              <a:t>là</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những</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mô</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hình</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tư</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tưởng</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phản</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ánh</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những</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thuộc</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tính</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và</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mối</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liên</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hệ</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vốn</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có</a:t>
            </a:r>
            <a:r>
              <a:rPr lang="en-US" sz="2400" i="1" dirty="0">
                <a:solidFill>
                  <a:srgbClr val="0070C0"/>
                </a:solidFill>
                <a:latin typeface="Times New Roman" panose="02020603050405020304" pitchFamily="18" charset="0"/>
                <a:ea typeface="Times New Roman" panose="02020603050405020304" pitchFamily="18" charset="0"/>
              </a:rPr>
              <a:t> ở </a:t>
            </a:r>
            <a:r>
              <a:rPr lang="en-US" sz="2400" i="1" dirty="0" err="1">
                <a:solidFill>
                  <a:srgbClr val="0070C0"/>
                </a:solidFill>
                <a:latin typeface="Times New Roman" panose="02020603050405020304" pitchFamily="18" charset="0"/>
                <a:ea typeface="Times New Roman" panose="02020603050405020304" pitchFamily="18" charset="0"/>
              </a:rPr>
              <a:t>tất</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cả</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các</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đối</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tượng</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hiện</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thực</a:t>
            </a:r>
            <a:endParaRPr lang="en-US" sz="2400" dirty="0">
              <a:solidFill>
                <a:srgbClr val="0070C0"/>
              </a:solidFill>
            </a:endParaRPr>
          </a:p>
        </p:txBody>
      </p:sp>
      <p:sp>
        <p:nvSpPr>
          <p:cNvPr id="9" name="Rectangle 8"/>
          <p:cNvSpPr/>
          <p:nvPr/>
        </p:nvSpPr>
        <p:spPr>
          <a:xfrm>
            <a:off x="1600200" y="4257452"/>
            <a:ext cx="9146381" cy="707886"/>
          </a:xfrm>
          <a:prstGeom prst="rect">
            <a:avLst/>
          </a:prstGeom>
        </p:spPr>
        <p:style>
          <a:lnRef idx="2">
            <a:schemeClr val="accent5"/>
          </a:lnRef>
          <a:fillRef idx="1">
            <a:schemeClr val="lt1"/>
          </a:fillRef>
          <a:effectRef idx="0">
            <a:schemeClr val="accent5"/>
          </a:effectRef>
          <a:fontRef idx="minor">
            <a:schemeClr val="dk1"/>
          </a:fontRef>
        </p:style>
        <p:txBody>
          <a:bodyPr wrap="square">
            <a:spAutoFit/>
          </a:bodyPr>
          <a:lstStyle/>
          <a:p>
            <a:pPr algn="ctr">
              <a:defRPr/>
            </a:pP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Phạm</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trù</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triết</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học</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khác</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phạm</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trù</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của</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các</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khoa</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học</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khác</a:t>
            </a:r>
            <a:r>
              <a:rPr lang="en-US" sz="2000" dirty="0">
                <a:solidFill>
                  <a:srgbClr val="7030A0"/>
                </a:solidFill>
                <a:latin typeface="+mj-lt"/>
                <a:cs typeface="Times New Roman" panose="02020603050405020304" pitchFamily="18" charset="0"/>
              </a:rPr>
              <a:t> ở </a:t>
            </a:r>
            <a:r>
              <a:rPr lang="en-US" sz="2000" dirty="0" err="1">
                <a:solidFill>
                  <a:srgbClr val="7030A0"/>
                </a:solidFill>
                <a:latin typeface="+mj-lt"/>
                <a:cs typeface="Times New Roman" panose="02020603050405020304" pitchFamily="18" charset="0"/>
              </a:rPr>
              <a:t>chỗ</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nó</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mang</a:t>
            </a:r>
            <a:r>
              <a:rPr lang="en-US" sz="2000" dirty="0">
                <a:solidFill>
                  <a:srgbClr val="7030A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tính</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quy</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định</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về</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thế</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giới</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qua</a:t>
            </a:r>
            <a:r>
              <a:rPr lang="en-US" sz="2000" dirty="0" err="1">
                <a:solidFill>
                  <a:srgbClr val="7030A0"/>
                </a:solidFill>
                <a:latin typeface="+mj-lt"/>
                <a:cs typeface="Times New Roman" panose="02020603050405020304" pitchFamily="18" charset="0"/>
              </a:rPr>
              <a:t>n</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và</a:t>
            </a:r>
            <a:r>
              <a:rPr lang="en-US" sz="2000" dirty="0">
                <a:solidFill>
                  <a:srgbClr val="7030A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tính</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quy</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định</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về</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phương</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pháp</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luận</a:t>
            </a:r>
            <a:r>
              <a:rPr lang="en-US" sz="2000" b="1" dirty="0">
                <a:solidFill>
                  <a:srgbClr val="000000"/>
                </a:solidFill>
                <a:latin typeface="+mj-lt"/>
                <a:cs typeface="Times New Roman" panose="02020603050405020304" pitchFamily="18" charset="0"/>
              </a:rPr>
              <a:t>.</a:t>
            </a:r>
          </a:p>
        </p:txBody>
      </p:sp>
      <p:pic>
        <p:nvPicPr>
          <p:cNvPr id="1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8461908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Effect transition="in" filter="fade">
                                      <p:cBhvr>
                                        <p:cTn id="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Top Hình nền Powerpoint chủ đề giáo dục - Hedieuhanh.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638" y="-1"/>
            <a:ext cx="12192001" cy="6858001"/>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p:cNvSpPr txBox="1"/>
          <p:nvPr/>
        </p:nvSpPr>
        <p:spPr>
          <a:xfrm>
            <a:off x="2057400" y="990601"/>
            <a:ext cx="6177280" cy="523220"/>
          </a:xfrm>
          <a:prstGeom prst="rect">
            <a:avLst/>
          </a:prstGeom>
          <a:noFill/>
          <a:ln>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p:spPr>
        <p:txBody>
          <a:bodyPr wrap="square" rtlCol="0">
            <a:spAutoFit/>
          </a:bodyPr>
          <a:lstStyle/>
          <a:p>
            <a:pPr algn="ctr"/>
            <a:r>
              <a:rPr lang="en-US" sz="2800" b="1" dirty="0">
                <a:solidFill>
                  <a:srgbClr val="660066"/>
                </a:solidFill>
                <a:latin typeface="+mj-lt"/>
                <a:cs typeface="Times New Roman" panose="02020603050405020304" pitchFamily="18" charset="0"/>
              </a:rPr>
              <a:t>- </a:t>
            </a:r>
            <a:r>
              <a:rPr lang="en-US" sz="2800" b="1" dirty="0" err="1">
                <a:solidFill>
                  <a:srgbClr val="660066"/>
                </a:solidFill>
                <a:latin typeface="+mj-lt"/>
                <a:cs typeface="Times New Roman" panose="02020603050405020304" pitchFamily="18" charset="0"/>
              </a:rPr>
              <a:t>Các</a:t>
            </a:r>
            <a:r>
              <a:rPr lang="en-US" sz="2800" b="1" dirty="0">
                <a:solidFill>
                  <a:srgbClr val="660066"/>
                </a:solidFill>
                <a:latin typeface="+mj-lt"/>
                <a:cs typeface="Times New Roman" panose="02020603050405020304" pitchFamily="18" charset="0"/>
              </a:rPr>
              <a:t> </a:t>
            </a:r>
            <a:r>
              <a:rPr lang="en-US" sz="2800" b="1" dirty="0" err="1">
                <a:solidFill>
                  <a:srgbClr val="660066"/>
                </a:solidFill>
                <a:latin typeface="+mj-lt"/>
                <a:cs typeface="Times New Roman" panose="02020603050405020304" pitchFamily="18" charset="0"/>
              </a:rPr>
              <a:t>phạm</a:t>
            </a:r>
            <a:r>
              <a:rPr lang="en-US" sz="2800" b="1" dirty="0">
                <a:solidFill>
                  <a:srgbClr val="660066"/>
                </a:solidFill>
                <a:latin typeface="+mj-lt"/>
                <a:cs typeface="Times New Roman" panose="02020603050405020304" pitchFamily="18" charset="0"/>
              </a:rPr>
              <a:t> </a:t>
            </a:r>
            <a:r>
              <a:rPr lang="en-US" sz="2800" b="1" dirty="0" err="1">
                <a:solidFill>
                  <a:srgbClr val="660066"/>
                </a:solidFill>
                <a:latin typeface="+mj-lt"/>
                <a:cs typeface="Times New Roman" panose="02020603050405020304" pitchFamily="18" charset="0"/>
              </a:rPr>
              <a:t>trù</a:t>
            </a:r>
            <a:r>
              <a:rPr lang="en-US" sz="2800" b="1" dirty="0">
                <a:solidFill>
                  <a:srgbClr val="660066"/>
                </a:solidFill>
                <a:latin typeface="+mj-lt"/>
                <a:cs typeface="Times New Roman" panose="02020603050405020304" pitchFamily="18" charset="0"/>
              </a:rPr>
              <a:t> </a:t>
            </a:r>
            <a:r>
              <a:rPr lang="en-US" sz="2800" b="1" dirty="0" err="1">
                <a:solidFill>
                  <a:srgbClr val="660066"/>
                </a:solidFill>
                <a:latin typeface="+mj-lt"/>
                <a:cs typeface="Times New Roman" panose="02020603050405020304" pitchFamily="18" charset="0"/>
              </a:rPr>
              <a:t>triết</a:t>
            </a:r>
            <a:r>
              <a:rPr lang="en-US" sz="2800" b="1" dirty="0">
                <a:solidFill>
                  <a:srgbClr val="660066"/>
                </a:solidFill>
                <a:latin typeface="+mj-lt"/>
                <a:cs typeface="Times New Roman" panose="02020603050405020304" pitchFamily="18" charset="0"/>
              </a:rPr>
              <a:t> </a:t>
            </a:r>
            <a:r>
              <a:rPr lang="en-US" sz="2800" b="1" dirty="0" err="1">
                <a:solidFill>
                  <a:srgbClr val="660066"/>
                </a:solidFill>
                <a:latin typeface="+mj-lt"/>
                <a:cs typeface="Times New Roman" panose="02020603050405020304" pitchFamily="18" charset="0"/>
              </a:rPr>
              <a:t>học</a:t>
            </a:r>
            <a:r>
              <a:rPr lang="en-US" sz="2800" b="1" dirty="0">
                <a:solidFill>
                  <a:srgbClr val="660066"/>
                </a:solidFill>
                <a:latin typeface="+mj-lt"/>
                <a:cs typeface="Times New Roman" panose="02020603050405020304" pitchFamily="18" charset="0"/>
              </a:rPr>
              <a:t>:</a:t>
            </a:r>
          </a:p>
        </p:txBody>
      </p:sp>
      <p:pic>
        <p:nvPicPr>
          <p:cNvPr id="4" name="Picture 6" descr="cartoon pupils thinking about questions png transparent bottom | PNG Images  PSD Free Download - Pikbes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2057400"/>
            <a:ext cx="3505200" cy="3429001"/>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8" name="Diagram 7"/>
          <p:cNvGraphicFramePr/>
          <p:nvPr>
            <p:extLst>
              <p:ext uri="{D42A27DB-BD31-4B8C-83A1-F6EECF244321}">
                <p14:modId xmlns:p14="http://schemas.microsoft.com/office/powerpoint/2010/main" val="2247178734"/>
              </p:ext>
            </p:extLst>
          </p:nvPr>
        </p:nvGraphicFramePr>
        <p:xfrm>
          <a:off x="5029200" y="1371600"/>
          <a:ext cx="6934200" cy="1001428"/>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graphicFrame>
        <p:nvGraphicFramePr>
          <p:cNvPr id="9" name="Diagram 8"/>
          <p:cNvGraphicFramePr/>
          <p:nvPr>
            <p:extLst>
              <p:ext uri="{D42A27DB-BD31-4B8C-83A1-F6EECF244321}">
                <p14:modId xmlns:p14="http://schemas.microsoft.com/office/powerpoint/2010/main" val="1641529608"/>
              </p:ext>
            </p:extLst>
          </p:nvPr>
        </p:nvGraphicFramePr>
        <p:xfrm>
          <a:off x="5410200" y="3124200"/>
          <a:ext cx="6172200" cy="1001428"/>
        </p:xfrm>
        <a:graphic>
          <a:graphicData uri="http://schemas.openxmlformats.org/drawingml/2006/diagram">
            <dgm:relIds xmlns:dgm="http://schemas.openxmlformats.org/drawingml/2006/diagram" xmlns:r="http://schemas.openxmlformats.org/officeDocument/2006/relationships" r:dm="rId9" r:lo="rId10" r:qs="rId11" r:cs="rId12"/>
          </a:graphicData>
        </a:graphic>
      </p:graphicFrame>
      <p:graphicFrame>
        <p:nvGraphicFramePr>
          <p:cNvPr id="10" name="Diagram 9"/>
          <p:cNvGraphicFramePr/>
          <p:nvPr>
            <p:extLst>
              <p:ext uri="{D42A27DB-BD31-4B8C-83A1-F6EECF244321}">
                <p14:modId xmlns:p14="http://schemas.microsoft.com/office/powerpoint/2010/main" val="2703499765"/>
              </p:ext>
            </p:extLst>
          </p:nvPr>
        </p:nvGraphicFramePr>
        <p:xfrm>
          <a:off x="5791200" y="2209800"/>
          <a:ext cx="5486400" cy="1001428"/>
        </p:xfrm>
        <a:graphic>
          <a:graphicData uri="http://schemas.openxmlformats.org/drawingml/2006/diagram">
            <dgm:relIds xmlns:dgm="http://schemas.openxmlformats.org/drawingml/2006/diagram" xmlns:r="http://schemas.openxmlformats.org/officeDocument/2006/relationships" r:dm="rId14" r:lo="rId15" r:qs="rId16" r:cs="rId17"/>
          </a:graphicData>
        </a:graphic>
      </p:graphicFrame>
      <p:graphicFrame>
        <p:nvGraphicFramePr>
          <p:cNvPr id="11" name="Diagram 10"/>
          <p:cNvGraphicFramePr/>
          <p:nvPr>
            <p:extLst>
              <p:ext uri="{D42A27DB-BD31-4B8C-83A1-F6EECF244321}">
                <p14:modId xmlns:p14="http://schemas.microsoft.com/office/powerpoint/2010/main" val="1214300283"/>
              </p:ext>
            </p:extLst>
          </p:nvPr>
        </p:nvGraphicFramePr>
        <p:xfrm>
          <a:off x="5181600" y="4038600"/>
          <a:ext cx="6705600" cy="1001428"/>
        </p:xfrm>
        <a:graphic>
          <a:graphicData uri="http://schemas.openxmlformats.org/drawingml/2006/diagram">
            <dgm:relIds xmlns:dgm="http://schemas.openxmlformats.org/drawingml/2006/diagram" xmlns:r="http://schemas.openxmlformats.org/officeDocument/2006/relationships" r:dm="rId19" r:lo="rId20" r:qs="rId21" r:cs="rId22"/>
          </a:graphicData>
        </a:graphic>
      </p:graphicFrame>
      <p:graphicFrame>
        <p:nvGraphicFramePr>
          <p:cNvPr id="12" name="Diagram 11"/>
          <p:cNvGraphicFramePr/>
          <p:nvPr>
            <p:extLst>
              <p:ext uri="{D42A27DB-BD31-4B8C-83A1-F6EECF244321}">
                <p14:modId xmlns:p14="http://schemas.microsoft.com/office/powerpoint/2010/main" val="3751275051"/>
              </p:ext>
            </p:extLst>
          </p:nvPr>
        </p:nvGraphicFramePr>
        <p:xfrm>
          <a:off x="5334000" y="4953000"/>
          <a:ext cx="6400800" cy="1001428"/>
        </p:xfrm>
        <a:graphic>
          <a:graphicData uri="http://schemas.openxmlformats.org/drawingml/2006/diagram">
            <dgm:relIds xmlns:dgm="http://schemas.openxmlformats.org/drawingml/2006/diagram" xmlns:r="http://schemas.openxmlformats.org/officeDocument/2006/relationships" r:dm="rId24" r:lo="rId25" r:qs="rId26" r:cs="rId27"/>
          </a:graphicData>
        </a:graphic>
      </p:graphicFrame>
      <p:graphicFrame>
        <p:nvGraphicFramePr>
          <p:cNvPr id="13" name="Diagram 12"/>
          <p:cNvGraphicFramePr/>
          <p:nvPr>
            <p:extLst>
              <p:ext uri="{D42A27DB-BD31-4B8C-83A1-F6EECF244321}">
                <p14:modId xmlns:p14="http://schemas.microsoft.com/office/powerpoint/2010/main" val="2834424842"/>
              </p:ext>
            </p:extLst>
          </p:nvPr>
        </p:nvGraphicFramePr>
        <p:xfrm>
          <a:off x="4953000" y="5882848"/>
          <a:ext cx="7239000" cy="1001428"/>
        </p:xfrm>
        <a:graphic>
          <a:graphicData uri="http://schemas.openxmlformats.org/drawingml/2006/diagram">
            <dgm:relIds xmlns:dgm="http://schemas.openxmlformats.org/drawingml/2006/diagram" xmlns:r="http://schemas.openxmlformats.org/officeDocument/2006/relationships" r:dm="rId29" r:lo="rId30" r:qs="rId31" r:cs="rId32"/>
          </a:graphicData>
        </a:graphic>
      </p:graphicFrame>
      <p:pic>
        <p:nvPicPr>
          <p:cNvPr id="14" name="Picture 2"/>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2757" y="-95089"/>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54429713"/>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Tổng hợp các mẫu hình nền powerpoint đẹp cho tất cả các ngành nghề"/>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93680"/>
            <a:ext cx="12192000" cy="6387468"/>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 name="Content Placeholder 5"/>
          <p:cNvGraphicFramePr>
            <a:graphicFrameLocks/>
          </p:cNvGraphicFramePr>
          <p:nvPr>
            <p:extLst>
              <p:ext uri="{D42A27DB-BD31-4B8C-83A1-F6EECF244321}">
                <p14:modId xmlns:p14="http://schemas.microsoft.com/office/powerpoint/2010/main" val="4069639643"/>
              </p:ext>
            </p:extLst>
          </p:nvPr>
        </p:nvGraphicFramePr>
        <p:xfrm>
          <a:off x="3345918" y="1824672"/>
          <a:ext cx="7952014" cy="255890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TextBox 3"/>
          <p:cNvSpPr txBox="1"/>
          <p:nvPr/>
        </p:nvSpPr>
        <p:spPr>
          <a:xfrm>
            <a:off x="7658106" y="3328213"/>
            <a:ext cx="1175658" cy="707886"/>
          </a:xfrm>
          <a:prstGeom prst="rect">
            <a:avLst/>
          </a:prstGeom>
          <a:noFill/>
        </p:spPr>
        <p:txBody>
          <a:bodyPr wrap="square" rtlCol="0">
            <a:spAutoFit/>
          </a:bodyPr>
          <a:lstStyle/>
          <a:p>
            <a:pPr algn="ctr"/>
            <a:r>
              <a:rPr lang="en-US" sz="2000" b="1" dirty="0" err="1">
                <a:solidFill>
                  <a:schemeClr val="bg1"/>
                </a:solidFill>
                <a:latin typeface="Arial" panose="020B0604020202020204" pitchFamily="34" charset="0"/>
                <a:cs typeface="Arial" panose="020B0604020202020204" pitchFamily="34" charset="0"/>
              </a:rPr>
              <a:t>Cái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chung</a:t>
            </a:r>
            <a:endParaRPr lang="en-US" sz="2000" b="1" dirty="0">
              <a:solidFill>
                <a:schemeClr val="bg1"/>
              </a:solidFill>
              <a:latin typeface="Arial" panose="020B0604020202020204" pitchFamily="34" charset="0"/>
              <a:cs typeface="Arial" panose="020B0604020202020204" pitchFamily="34" charset="0"/>
            </a:endParaRPr>
          </a:p>
        </p:txBody>
      </p:sp>
      <p:grpSp>
        <p:nvGrpSpPr>
          <p:cNvPr id="5" name="Group 4"/>
          <p:cNvGrpSpPr/>
          <p:nvPr/>
        </p:nvGrpSpPr>
        <p:grpSpPr>
          <a:xfrm>
            <a:off x="4004187" y="1800665"/>
            <a:ext cx="7082462" cy="1885239"/>
            <a:chOff x="2779540" y="2747751"/>
            <a:chExt cx="7082462" cy="1885239"/>
          </a:xfrm>
        </p:grpSpPr>
        <p:sp>
          <p:nvSpPr>
            <p:cNvPr id="6" name="Oval Callout 5"/>
            <p:cNvSpPr/>
            <p:nvPr/>
          </p:nvSpPr>
          <p:spPr>
            <a:xfrm rot="2078082">
              <a:off x="8082187" y="2747751"/>
              <a:ext cx="1779815" cy="1298448"/>
            </a:xfrm>
            <a:prstGeom prst="wedgeEllipseCallout">
              <a:avLst>
                <a:gd name="adj1" fmla="val -21891"/>
                <a:gd name="adj2" fmla="val 80314"/>
              </a:avLst>
            </a:prstGeom>
            <a:solidFill>
              <a:srgbClr val="0000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err="1">
                  <a:solidFill>
                    <a:srgbClr val="FFFFFF"/>
                  </a:solidFill>
                  <a:latin typeface="Arial" panose="020B0604020202020204" pitchFamily="34" charset="0"/>
                  <a:cs typeface="Arial" panose="020B0604020202020204" pitchFamily="34" charset="0"/>
                </a:rPr>
                <a:t>Cái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riêng</a:t>
              </a:r>
              <a:endParaRPr lang="en-US" sz="2000" b="1" dirty="0">
                <a:solidFill>
                  <a:srgbClr val="FFFFFF"/>
                </a:solidFill>
                <a:latin typeface="Arial" panose="020B0604020202020204" pitchFamily="34" charset="0"/>
                <a:cs typeface="Arial" panose="020B0604020202020204" pitchFamily="34" charset="0"/>
              </a:endParaRPr>
            </a:p>
          </p:txBody>
        </p:sp>
        <p:sp>
          <p:nvSpPr>
            <p:cNvPr id="7" name="Oval Callout 6"/>
            <p:cNvSpPr/>
            <p:nvPr/>
          </p:nvSpPr>
          <p:spPr>
            <a:xfrm rot="18145453">
              <a:off x="2566481" y="3066234"/>
              <a:ext cx="1779815" cy="1353697"/>
            </a:xfrm>
            <a:prstGeom prst="wedgeEllipseCallout">
              <a:avLst>
                <a:gd name="adj1" fmla="val -19762"/>
                <a:gd name="adj2" fmla="val 80844"/>
              </a:avLst>
            </a:prstGeom>
            <a:solidFill>
              <a:srgbClr val="0000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err="1">
                  <a:solidFill>
                    <a:srgbClr val="FFFFFF"/>
                  </a:solidFill>
                  <a:latin typeface="Arial" panose="020B0604020202020204" pitchFamily="34" charset="0"/>
                  <a:cs typeface="Arial" panose="020B0604020202020204" pitchFamily="34" charset="0"/>
                </a:rPr>
                <a:t>Cái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riêng</a:t>
              </a:r>
              <a:endParaRPr lang="en-US" sz="2000" b="1" dirty="0">
                <a:solidFill>
                  <a:srgbClr val="FFFFFF"/>
                </a:solidFill>
                <a:latin typeface="Arial" panose="020B0604020202020204" pitchFamily="34" charset="0"/>
                <a:cs typeface="Arial" panose="020B0604020202020204" pitchFamily="34" charset="0"/>
              </a:endParaRPr>
            </a:p>
          </p:txBody>
        </p:sp>
      </p:grpSp>
      <p:sp>
        <p:nvSpPr>
          <p:cNvPr id="8" name="TextBox 7"/>
          <p:cNvSpPr txBox="1"/>
          <p:nvPr/>
        </p:nvSpPr>
        <p:spPr>
          <a:xfrm>
            <a:off x="3731084" y="4226569"/>
            <a:ext cx="7854043" cy="400110"/>
          </a:xfrm>
          <a:prstGeom prst="rect">
            <a:avLst/>
          </a:prstGeom>
          <a:noFill/>
        </p:spPr>
        <p:txBody>
          <a:bodyPr wrap="square" rtlCol="0">
            <a:spAutoFit/>
          </a:bodyPr>
          <a:lstStyle/>
          <a:p>
            <a:r>
              <a:rPr lang="en-US" sz="2000" b="1" dirty="0">
                <a:solidFill>
                  <a:srgbClr val="000000"/>
                </a:solidFill>
                <a:latin typeface="Arial" panose="020B0604020202020204" pitchFamily="34" charset="0"/>
                <a:cs typeface="Arial" panose="020B0604020202020204" pitchFamily="34" charset="0"/>
              </a:rPr>
              <a:t>CÁI RIÊNG = CÁI CHUNG + CÁI ĐƠN NHẤT</a:t>
            </a:r>
          </a:p>
        </p:txBody>
      </p:sp>
      <p:sp>
        <p:nvSpPr>
          <p:cNvPr id="9" name="Text Box 2"/>
          <p:cNvSpPr txBox="1">
            <a:spLocks noChangeArrowheads="1"/>
          </p:cNvSpPr>
          <p:nvPr/>
        </p:nvSpPr>
        <p:spPr bwMode="auto">
          <a:xfrm>
            <a:off x="2675790" y="1481854"/>
            <a:ext cx="684041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Cặp</a:t>
            </a: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phạm</a:t>
            </a: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trù</a:t>
            </a: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cái</a:t>
            </a: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riêng</a:t>
            </a: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cái</a:t>
            </a: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chung</a:t>
            </a:r>
            <a:r>
              <a:rPr lang="en-US" sz="2000" b="1" dirty="0">
                <a:solidFill>
                  <a:srgbClr val="FF0000"/>
                </a:solidFill>
                <a:latin typeface="Arial" panose="020B0604020202020204" pitchFamily="34" charset="0"/>
                <a:ea typeface="SimSun" panose="02010600030101010101" pitchFamily="2" charset="-122"/>
              </a:rPr>
              <a:t> </a:t>
            </a:r>
          </a:p>
        </p:txBody>
      </p:sp>
      <p:sp>
        <p:nvSpPr>
          <p:cNvPr id="10" name="Text Box 2"/>
          <p:cNvSpPr txBox="1">
            <a:spLocks noChangeArrowheads="1"/>
          </p:cNvSpPr>
          <p:nvPr/>
        </p:nvSpPr>
        <p:spPr bwMode="auto">
          <a:xfrm>
            <a:off x="1440537" y="2049779"/>
            <a:ext cx="41222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algn="just" eaLnBrk="1" fontAlgn="base" hangingPunct="1">
              <a:spcBef>
                <a:spcPct val="0"/>
              </a:spcBef>
              <a:spcAft>
                <a:spcPct val="0"/>
              </a:spcAft>
            </a:pPr>
            <a:r>
              <a:rPr lang="en-US" sz="2000" dirty="0">
                <a:solidFill>
                  <a:srgbClr val="000000"/>
                </a:solidFill>
                <a:latin typeface="Arial" panose="020B0604020202020204" pitchFamily="34" charset="0"/>
                <a:ea typeface="SimSun" panose="02010600030101010101" pitchFamily="2" charset="-122"/>
              </a:rPr>
              <a:t>-</a:t>
            </a:r>
            <a:r>
              <a:rPr lang="en-US" sz="2000" b="1"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Khái</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niệm</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cái</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riêng</a:t>
            </a:r>
            <a:r>
              <a:rPr lang="en-US" sz="2000" dirty="0">
                <a:solidFill>
                  <a:srgbClr val="000000"/>
                </a:solidFill>
                <a:latin typeface="Arial" panose="020B0604020202020204" pitchFamily="34" charset="0"/>
                <a:ea typeface="SimSun" panose="02010600030101010101" pitchFamily="2" charset="-122"/>
              </a:rPr>
              <a:t> </a:t>
            </a:r>
          </a:p>
        </p:txBody>
      </p:sp>
      <p:sp>
        <p:nvSpPr>
          <p:cNvPr id="11" name="Text Box 2"/>
          <p:cNvSpPr txBox="1">
            <a:spLocks noChangeArrowheads="1"/>
          </p:cNvSpPr>
          <p:nvPr/>
        </p:nvSpPr>
        <p:spPr bwMode="auto">
          <a:xfrm>
            <a:off x="1066800" y="2900099"/>
            <a:ext cx="41222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algn="just" eaLnBrk="1" fontAlgn="base" hangingPunct="1">
              <a:spcBef>
                <a:spcPct val="0"/>
              </a:spcBef>
              <a:spcAft>
                <a:spcPct val="0"/>
              </a:spcAft>
            </a:pP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Khái</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niệm</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cái</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đơn</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nhất</a:t>
            </a:r>
            <a:r>
              <a:rPr lang="en-US" sz="2000" dirty="0">
                <a:solidFill>
                  <a:srgbClr val="000000"/>
                </a:solidFill>
                <a:latin typeface="Arial" panose="020B0604020202020204" pitchFamily="34" charset="0"/>
                <a:ea typeface="SimSun" panose="02010600030101010101" pitchFamily="2" charset="-122"/>
              </a:rPr>
              <a:t> </a:t>
            </a:r>
          </a:p>
        </p:txBody>
      </p:sp>
      <p:sp>
        <p:nvSpPr>
          <p:cNvPr id="12" name="Text Box 2"/>
          <p:cNvSpPr txBox="1">
            <a:spLocks noChangeArrowheads="1"/>
          </p:cNvSpPr>
          <p:nvPr/>
        </p:nvSpPr>
        <p:spPr bwMode="auto">
          <a:xfrm>
            <a:off x="1221828" y="2423857"/>
            <a:ext cx="41222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algn="just" eaLnBrk="1" fontAlgn="base" hangingPunct="1">
              <a:spcBef>
                <a:spcPct val="0"/>
              </a:spcBef>
              <a:spcAft>
                <a:spcPct val="0"/>
              </a:spcAft>
            </a:pP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Khái</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niệm</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cái</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chung</a:t>
            </a:r>
            <a:r>
              <a:rPr lang="en-US" sz="2000" b="1" dirty="0">
                <a:solidFill>
                  <a:srgbClr val="000000"/>
                </a:solidFill>
                <a:latin typeface="Arial" panose="020B0604020202020204" pitchFamily="34" charset="0"/>
                <a:ea typeface="SimSun" panose="02010600030101010101" pitchFamily="2" charset="-122"/>
              </a:rPr>
              <a:t> </a:t>
            </a:r>
          </a:p>
        </p:txBody>
      </p:sp>
      <p:sp>
        <p:nvSpPr>
          <p:cNvPr id="13" name="Rectangle 12"/>
          <p:cNvSpPr/>
          <p:nvPr/>
        </p:nvSpPr>
        <p:spPr>
          <a:xfrm>
            <a:off x="1552462" y="1163955"/>
            <a:ext cx="8721298" cy="461665"/>
          </a:xfrm>
          <a:prstGeom prst="rect">
            <a:avLst/>
          </a:prstGeom>
        </p:spPr>
        <p:txBody>
          <a:bodyPr wrap="none">
            <a:spAutoFit/>
          </a:bodyPr>
          <a:lstStyle/>
          <a:p>
            <a:pPr indent="252095" algn="just">
              <a:spcBef>
                <a:spcPts val="1100"/>
              </a:spcBef>
              <a:spcAft>
                <a:spcPts val="500"/>
              </a:spcAft>
            </a:pPr>
            <a:r>
              <a:rPr lang="en-US" sz="2400" b="1" spc="-20" dirty="0">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b) </a:t>
            </a:r>
            <a:r>
              <a:rPr lang="en-US" sz="2400" b="1" spc="-20" dirty="0" err="1">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Các</a:t>
            </a:r>
            <a:r>
              <a:rPr lang="en-US" sz="2400" b="1" spc="-20" dirty="0">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cặp</a:t>
            </a:r>
            <a:r>
              <a:rPr lang="en-US" sz="2400" b="1" spc="-20" dirty="0">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phạm</a:t>
            </a:r>
            <a:r>
              <a:rPr lang="en-US" sz="2400" b="1" spc="-20" dirty="0">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trù</a:t>
            </a:r>
            <a:r>
              <a:rPr lang="en-US" sz="2400" b="1" spc="-20" dirty="0">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cơ</a:t>
            </a:r>
            <a:r>
              <a:rPr lang="en-US" sz="2400" b="1" spc="-20" dirty="0">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bản</a:t>
            </a:r>
            <a:r>
              <a:rPr lang="en-US" sz="2400" b="1" spc="-20" dirty="0">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của</a:t>
            </a:r>
            <a:r>
              <a:rPr lang="en-US" sz="2400" b="1" spc="-20" dirty="0">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phép</a:t>
            </a:r>
            <a:r>
              <a:rPr lang="en-US" sz="2400" b="1" spc="-20" dirty="0">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biện</a:t>
            </a:r>
            <a:r>
              <a:rPr lang="en-US" sz="2400" b="1" spc="-20" dirty="0">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chứng</a:t>
            </a:r>
            <a:r>
              <a:rPr lang="en-US" sz="2400" b="1" spc="-20" dirty="0">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duy</a:t>
            </a:r>
            <a:r>
              <a:rPr lang="en-US" sz="2400" b="1" spc="-20" dirty="0">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rPr>
              <a:t>vật</a:t>
            </a:r>
            <a:endParaRPr lang="en-US" sz="2400" b="1" dirty="0">
              <a:solidFill>
                <a:schemeClr val="tx2">
                  <a:lumMod val="10000"/>
                </a:schemeClr>
              </a:solidFill>
              <a:latin typeface="Arial" panose="020B0604020202020204" pitchFamily="34" charset="0"/>
              <a:ea typeface="Times New Roman" panose="02020603050405020304" pitchFamily="18" charset="0"/>
              <a:cs typeface="Arial" panose="020B0604020202020204" pitchFamily="34" charset="0"/>
            </a:endParaRPr>
          </a:p>
        </p:txBody>
      </p:sp>
      <p:pic>
        <p:nvPicPr>
          <p:cNvPr id="17"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96648613"/>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Back to school background with pens | backgrounds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1"/>
          </a:xfrm>
          <a:prstGeom prst="rect">
            <a:avLst/>
          </a:prstGeom>
          <a:noFill/>
          <a:extLst>
            <a:ext uri="{909E8E84-426E-40DD-AFC4-6F175D3DCCD1}">
              <a14:hiddenFill xmlns:a14="http://schemas.microsoft.com/office/drawing/2010/main">
                <a:solidFill>
                  <a:srgbClr val="FFFFFF"/>
                </a:solidFill>
              </a14:hiddenFill>
            </a:ext>
          </a:extLst>
        </p:spPr>
      </p:pic>
      <p:grpSp>
        <p:nvGrpSpPr>
          <p:cNvPr id="3" name="Content Placeholder 2049"/>
          <p:cNvGrpSpPr>
            <a:grpSpLocks/>
          </p:cNvGrpSpPr>
          <p:nvPr/>
        </p:nvGrpSpPr>
        <p:grpSpPr bwMode="auto">
          <a:xfrm>
            <a:off x="2325386" y="1512276"/>
            <a:ext cx="5373688" cy="4468458"/>
            <a:chOff x="0" y="1008"/>
            <a:chExt cx="3408" cy="2851"/>
          </a:xfrm>
        </p:grpSpPr>
        <p:graphicFrame>
          <p:nvGraphicFramePr>
            <p:cNvPr id="4" name="Diagram 3"/>
            <p:cNvGraphicFramePr/>
            <p:nvPr/>
          </p:nvGraphicFramePr>
          <p:xfrm>
            <a:off x="0" y="1008"/>
            <a:ext cx="3408" cy="285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Line 14"/>
            <p:cNvSpPr>
              <a:spLocks noChangeShapeType="1"/>
            </p:cNvSpPr>
            <p:nvPr/>
          </p:nvSpPr>
          <p:spPr bwMode="auto">
            <a:xfrm flipH="1" flipV="1">
              <a:off x="1632" y="2496"/>
              <a:ext cx="49" cy="1296"/>
            </a:xfrm>
            <a:prstGeom prst="line">
              <a:avLst/>
            </a:prstGeom>
            <a:noFill/>
            <a:ln w="50800">
              <a:solidFill>
                <a:srgbClr val="00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endParaRPr lang="en-US" sz="2000">
                <a:solidFill>
                  <a:srgbClr val="000000"/>
                </a:solidFill>
                <a:latin typeface="Arial" panose="020B0604020202020204" pitchFamily="34" charset="0"/>
                <a:cs typeface="Arial" panose="020B0604020202020204" pitchFamily="34" charset="0"/>
              </a:endParaRPr>
            </a:p>
          </p:txBody>
        </p:sp>
        <p:sp>
          <p:nvSpPr>
            <p:cNvPr id="6" name="Oval 15"/>
            <p:cNvSpPr>
              <a:spLocks noChangeArrowheads="1"/>
            </p:cNvSpPr>
            <p:nvPr/>
          </p:nvSpPr>
          <p:spPr bwMode="auto">
            <a:xfrm>
              <a:off x="1584" y="2368"/>
              <a:ext cx="96" cy="144"/>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bodyPr>
            <a:lstStyle/>
            <a:p>
              <a:endParaRPr lang="en-US" sz="2000">
                <a:solidFill>
                  <a:srgbClr val="000000"/>
                </a:solidFill>
                <a:latin typeface="Arial" panose="020B0604020202020204" pitchFamily="34" charset="0"/>
                <a:cs typeface="Arial" panose="020B0604020202020204" pitchFamily="34" charset="0"/>
              </a:endParaRPr>
            </a:p>
          </p:txBody>
        </p:sp>
        <p:sp>
          <p:nvSpPr>
            <p:cNvPr id="7" name="Line 16"/>
            <p:cNvSpPr>
              <a:spLocks noChangeShapeType="1"/>
            </p:cNvSpPr>
            <p:nvPr/>
          </p:nvSpPr>
          <p:spPr bwMode="auto">
            <a:xfrm flipH="1" flipV="1">
              <a:off x="1776" y="2496"/>
              <a:ext cx="912" cy="24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endParaRPr lang="en-US" sz="2000">
                <a:solidFill>
                  <a:srgbClr val="000000"/>
                </a:solidFill>
                <a:latin typeface="Arial" panose="020B0604020202020204" pitchFamily="34" charset="0"/>
                <a:cs typeface="Arial" panose="020B0604020202020204" pitchFamily="34" charset="0"/>
              </a:endParaRPr>
            </a:p>
          </p:txBody>
        </p:sp>
        <p:sp>
          <p:nvSpPr>
            <p:cNvPr id="8" name="Oval 17"/>
            <p:cNvSpPr>
              <a:spLocks noChangeArrowheads="1"/>
            </p:cNvSpPr>
            <p:nvPr/>
          </p:nvSpPr>
          <p:spPr bwMode="auto">
            <a:xfrm>
              <a:off x="1680" y="2304"/>
              <a:ext cx="96" cy="144"/>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bodyPr>
            <a:lstStyle/>
            <a:p>
              <a:endParaRPr lang="en-US" sz="2000">
                <a:solidFill>
                  <a:srgbClr val="000000"/>
                </a:solidFill>
                <a:latin typeface="Arial" panose="020B0604020202020204" pitchFamily="34" charset="0"/>
                <a:cs typeface="Arial" panose="020B0604020202020204" pitchFamily="34" charset="0"/>
              </a:endParaRPr>
            </a:p>
          </p:txBody>
        </p:sp>
        <p:sp>
          <p:nvSpPr>
            <p:cNvPr id="9" name="Oval 18"/>
            <p:cNvSpPr>
              <a:spLocks noChangeArrowheads="1"/>
            </p:cNvSpPr>
            <p:nvPr/>
          </p:nvSpPr>
          <p:spPr bwMode="auto">
            <a:xfrm>
              <a:off x="1680" y="2448"/>
              <a:ext cx="96" cy="96"/>
            </a:xfrm>
            <a:prstGeom prst="ellipse">
              <a:avLst/>
            </a:pr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bodyPr>
            <a:lstStyle/>
            <a:p>
              <a:endParaRPr lang="en-US" sz="2000">
                <a:solidFill>
                  <a:srgbClr val="000000"/>
                </a:solidFill>
                <a:latin typeface="Arial" panose="020B0604020202020204" pitchFamily="34" charset="0"/>
                <a:cs typeface="Arial" panose="020B0604020202020204" pitchFamily="34" charset="0"/>
              </a:endParaRPr>
            </a:p>
          </p:txBody>
        </p:sp>
      </p:grpSp>
      <p:sp>
        <p:nvSpPr>
          <p:cNvPr id="10" name="Text Box 19"/>
          <p:cNvSpPr txBox="1">
            <a:spLocks noChangeArrowheads="1"/>
          </p:cNvSpPr>
          <p:nvPr/>
        </p:nvSpPr>
        <p:spPr bwMode="auto">
          <a:xfrm>
            <a:off x="4419600" y="5967700"/>
            <a:ext cx="1524000" cy="400087"/>
          </a:xfrm>
          <a:prstGeom prst="rect">
            <a:avLst/>
          </a:prstGeom>
          <a:blipFill dpi="0" rotWithShape="1">
            <a:blip r:embed="rId8">
              <a:alphaModFix amt="50000"/>
            </a:blip>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lIns="91417" tIns="45709" rIns="91417" bIns="45709">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FontTx/>
              <a:buNone/>
            </a:pPr>
            <a:r>
              <a:rPr lang="en-US" sz="2000" b="1" dirty="0">
                <a:solidFill>
                  <a:srgbClr val="FFFF00"/>
                </a:solidFill>
                <a:cs typeface="Arial" panose="020B0604020202020204" pitchFamily="34" charset="0"/>
              </a:rPr>
              <a:t>VITAMIN C</a:t>
            </a:r>
          </a:p>
        </p:txBody>
      </p:sp>
      <p:sp>
        <p:nvSpPr>
          <p:cNvPr id="11" name="Oval 20" descr="con vet"/>
          <p:cNvSpPr>
            <a:spLocks noChangeArrowheads="1"/>
          </p:cNvSpPr>
          <p:nvPr/>
        </p:nvSpPr>
        <p:spPr bwMode="auto">
          <a:xfrm>
            <a:off x="10090150" y="1121343"/>
            <a:ext cx="1498600" cy="1566583"/>
          </a:xfrm>
          <a:prstGeom prst="ellipse">
            <a:avLst/>
          </a:prstGeom>
          <a:blipFill dpi="0" rotWithShape="1">
            <a:blip r:embed="rId9"/>
            <a:srcRect/>
            <a:stretch>
              <a:fillRect/>
            </a:stretch>
          </a:blip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sz="2000">
              <a:solidFill>
                <a:srgbClr val="000000"/>
              </a:solidFill>
              <a:cs typeface="Arial" panose="020B0604020202020204" pitchFamily="34" charset="0"/>
            </a:endParaRPr>
          </a:p>
        </p:txBody>
      </p:sp>
      <p:sp>
        <p:nvSpPr>
          <p:cNvPr id="12" name="Oval 21" descr="animals-CM 70 Ng Chi Thanh (8)"/>
          <p:cNvSpPr>
            <a:spLocks noChangeArrowheads="1"/>
          </p:cNvSpPr>
          <p:nvPr/>
        </p:nvSpPr>
        <p:spPr bwMode="auto">
          <a:xfrm>
            <a:off x="10090150" y="2776950"/>
            <a:ext cx="1568450" cy="1584202"/>
          </a:xfrm>
          <a:prstGeom prst="ellipse">
            <a:avLst/>
          </a:prstGeom>
          <a:blipFill dpi="0" rotWithShape="1">
            <a:blip r:embed="rId10"/>
            <a:srcRect/>
            <a:stretch>
              <a:fillRect/>
            </a:stretch>
          </a:blip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sz="2000">
              <a:solidFill>
                <a:srgbClr val="000000"/>
              </a:solidFill>
              <a:cs typeface="Arial" panose="020B0604020202020204" pitchFamily="34" charset="0"/>
            </a:endParaRPr>
          </a:p>
        </p:txBody>
      </p:sp>
      <p:sp>
        <p:nvSpPr>
          <p:cNvPr id="13" name="Oval 22" descr="HQ2"/>
          <p:cNvSpPr>
            <a:spLocks noChangeArrowheads="1"/>
          </p:cNvSpPr>
          <p:nvPr/>
        </p:nvSpPr>
        <p:spPr bwMode="auto">
          <a:xfrm>
            <a:off x="10158414" y="4442765"/>
            <a:ext cx="1500187" cy="1524935"/>
          </a:xfrm>
          <a:prstGeom prst="ellipse">
            <a:avLst/>
          </a:prstGeom>
          <a:blipFill dpi="0" rotWithShape="1">
            <a:blip r:embed="rId11"/>
            <a:srcRect/>
            <a:stretch>
              <a:fillRect/>
            </a:stretch>
          </a:blip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sz="2000">
              <a:solidFill>
                <a:srgbClr val="000000"/>
              </a:solidFill>
              <a:cs typeface="Arial" panose="020B0604020202020204" pitchFamily="34" charset="0"/>
            </a:endParaRPr>
          </a:p>
        </p:txBody>
      </p:sp>
      <p:sp>
        <p:nvSpPr>
          <p:cNvPr id="14" name="Line 23"/>
          <p:cNvSpPr>
            <a:spLocks noChangeShapeType="1"/>
          </p:cNvSpPr>
          <p:nvPr/>
        </p:nvSpPr>
        <p:spPr bwMode="auto">
          <a:xfrm>
            <a:off x="9318625" y="3533359"/>
            <a:ext cx="908050" cy="1321504"/>
          </a:xfrm>
          <a:prstGeom prst="line">
            <a:avLst/>
          </a:prstGeom>
          <a:noFill/>
          <a:ln w="25400">
            <a:solidFill>
              <a:srgbClr val="FF660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15" name="Line 24"/>
          <p:cNvSpPr>
            <a:spLocks noChangeShapeType="1"/>
          </p:cNvSpPr>
          <p:nvPr/>
        </p:nvSpPr>
        <p:spPr bwMode="auto">
          <a:xfrm flipV="1">
            <a:off x="9318626" y="3541972"/>
            <a:ext cx="771525" cy="3204"/>
          </a:xfrm>
          <a:prstGeom prst="line">
            <a:avLst/>
          </a:prstGeom>
          <a:noFill/>
          <a:ln w="25400">
            <a:solidFill>
              <a:srgbClr val="FF660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16" name="Line 25"/>
          <p:cNvSpPr>
            <a:spLocks noChangeShapeType="1"/>
          </p:cNvSpPr>
          <p:nvPr/>
        </p:nvSpPr>
        <p:spPr bwMode="auto">
          <a:xfrm flipV="1">
            <a:off x="9318625" y="2276531"/>
            <a:ext cx="839788" cy="1268644"/>
          </a:xfrm>
          <a:prstGeom prst="line">
            <a:avLst/>
          </a:prstGeom>
          <a:noFill/>
          <a:ln w="25400">
            <a:solidFill>
              <a:srgbClr val="FF660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grpSp>
        <p:nvGrpSpPr>
          <p:cNvPr id="17" name="Group 26"/>
          <p:cNvGrpSpPr>
            <a:grpSpLocks/>
          </p:cNvGrpSpPr>
          <p:nvPr/>
        </p:nvGrpSpPr>
        <p:grpSpPr bwMode="auto">
          <a:xfrm>
            <a:off x="8153400" y="2611533"/>
            <a:ext cx="1143000" cy="1619442"/>
            <a:chOff x="3197" y="1917"/>
            <a:chExt cx="681" cy="1225"/>
          </a:xfrm>
        </p:grpSpPr>
        <p:sp>
          <p:nvSpPr>
            <p:cNvPr id="18" name="Oval 27"/>
            <p:cNvSpPr>
              <a:spLocks noChangeArrowheads="1"/>
            </p:cNvSpPr>
            <p:nvPr/>
          </p:nvSpPr>
          <p:spPr bwMode="auto">
            <a:xfrm>
              <a:off x="3197" y="1917"/>
              <a:ext cx="681" cy="1225"/>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lIns="91417" tIns="45709" rIns="91417" bIns="45709"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FontTx/>
                <a:buNone/>
              </a:pPr>
              <a:endParaRPr lang="en-US" sz="2000">
                <a:solidFill>
                  <a:srgbClr val="FFFFFF"/>
                </a:solidFill>
                <a:cs typeface="Arial" panose="020B0604020202020204" pitchFamily="34" charset="0"/>
              </a:endParaRPr>
            </a:p>
          </p:txBody>
        </p:sp>
        <p:sp>
          <p:nvSpPr>
            <p:cNvPr id="19" name="WordArt 28"/>
            <p:cNvSpPr>
              <a:spLocks noChangeArrowheads="1" noChangeShapeType="1" noTextEdit="1"/>
            </p:cNvSpPr>
            <p:nvPr/>
          </p:nvSpPr>
          <p:spPr bwMode="auto">
            <a:xfrm>
              <a:off x="3288" y="1979"/>
              <a:ext cx="499" cy="952"/>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eaLnBrk="0" fontAlgn="base" hangingPunct="0">
                <a:spcBef>
                  <a:spcPct val="0"/>
                </a:spcBef>
                <a:spcAft>
                  <a:spcPct val="0"/>
                </a:spcAft>
              </a:pPr>
              <a:r>
                <a:rPr lang="en-US" sz="2000" b="1" kern="10" dirty="0">
                  <a:solidFill>
                    <a:srgbClr val="33CC33"/>
                  </a:solidFill>
                  <a:latin typeface="Arial" panose="020B0604020202020204" pitchFamily="34" charset="0"/>
                  <a:cs typeface="Arial" panose="020B0604020202020204" pitchFamily="34" charset="0"/>
                </a:rPr>
                <a:t>TẾ BÀO...</a:t>
              </a:r>
            </a:p>
          </p:txBody>
        </p:sp>
      </p:grpSp>
      <p:sp>
        <p:nvSpPr>
          <p:cNvPr id="20" name="Line 29"/>
          <p:cNvSpPr>
            <a:spLocks noChangeShapeType="1"/>
          </p:cNvSpPr>
          <p:nvPr/>
        </p:nvSpPr>
        <p:spPr bwMode="auto">
          <a:xfrm>
            <a:off x="7730359" y="1330348"/>
            <a:ext cx="0" cy="5382125"/>
          </a:xfrm>
          <a:prstGeom prst="line">
            <a:avLst/>
          </a:prstGeom>
          <a:noFill/>
          <a:ln w="50800">
            <a:solidFill>
              <a:srgbClr val="339966"/>
            </a:solidFill>
            <a:prstDash val="dash"/>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21" name="Line 30"/>
          <p:cNvSpPr>
            <a:spLocks noChangeShapeType="1"/>
          </p:cNvSpPr>
          <p:nvPr/>
        </p:nvSpPr>
        <p:spPr bwMode="auto">
          <a:xfrm>
            <a:off x="4114800" y="1779513"/>
            <a:ext cx="1143000" cy="1460862"/>
          </a:xfrm>
          <a:prstGeom prst="line">
            <a:avLst/>
          </a:prstGeom>
          <a:noFill/>
          <a:ln w="25400">
            <a:solidFill>
              <a:srgbClr val="8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22" name="Text Box 31"/>
          <p:cNvSpPr txBox="1">
            <a:spLocks noChangeArrowheads="1"/>
          </p:cNvSpPr>
          <p:nvPr/>
        </p:nvSpPr>
        <p:spPr bwMode="auto">
          <a:xfrm>
            <a:off x="5943600" y="5145375"/>
            <a:ext cx="685800" cy="400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7" tIns="45709" rIns="91417" bIns="45709">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50000"/>
              </a:spcBef>
              <a:spcAft>
                <a:spcPct val="0"/>
              </a:spcAft>
              <a:buFontTx/>
              <a:buNone/>
            </a:pPr>
            <a:r>
              <a:rPr lang="en-US" sz="2000">
                <a:solidFill>
                  <a:srgbClr val="000000"/>
                </a:solidFill>
                <a:cs typeface="Arial" panose="020B0604020202020204" pitchFamily="34" charset="0"/>
              </a:rPr>
              <a:t>…</a:t>
            </a:r>
          </a:p>
        </p:txBody>
      </p:sp>
      <p:sp>
        <p:nvSpPr>
          <p:cNvPr id="23" name="Freeform 32"/>
          <p:cNvSpPr>
            <a:spLocks/>
          </p:cNvSpPr>
          <p:nvPr/>
        </p:nvSpPr>
        <p:spPr bwMode="auto">
          <a:xfrm>
            <a:off x="8175625" y="4598913"/>
            <a:ext cx="1295400" cy="1460862"/>
          </a:xfrm>
          <a:custGeom>
            <a:avLst/>
            <a:gdLst>
              <a:gd name="T0" fmla="*/ 2147483646 w 816"/>
              <a:gd name="T1" fmla="*/ 0 h 912"/>
              <a:gd name="T2" fmla="*/ 2147483646 w 816"/>
              <a:gd name="T3" fmla="*/ 2147483646 h 912"/>
              <a:gd name="T4" fmla="*/ 2147483646 w 816"/>
              <a:gd name="T5" fmla="*/ 2147483646 h 912"/>
              <a:gd name="T6" fmla="*/ 2147483646 w 816"/>
              <a:gd name="T7" fmla="*/ 2147483646 h 912"/>
              <a:gd name="T8" fmla="*/ 2147483646 w 816"/>
              <a:gd name="T9" fmla="*/ 2147483646 h 912"/>
              <a:gd name="T10" fmla="*/ 2147483646 w 816"/>
              <a:gd name="T11" fmla="*/ 2147483646 h 912"/>
              <a:gd name="T12" fmla="*/ 2147483646 w 816"/>
              <a:gd name="T13" fmla="*/ 2147483646 h 912"/>
              <a:gd name="T14" fmla="*/ 0 w 816"/>
              <a:gd name="T15" fmla="*/ 2147483646 h 912"/>
              <a:gd name="T16" fmla="*/ 2147483646 w 816"/>
              <a:gd name="T17" fmla="*/ 0 h 9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16"/>
              <a:gd name="T28" fmla="*/ 0 h 912"/>
              <a:gd name="T29" fmla="*/ 816 w 816"/>
              <a:gd name="T30" fmla="*/ 912 h 9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16" h="912">
                <a:moveTo>
                  <a:pt x="96" y="0"/>
                </a:moveTo>
                <a:lnTo>
                  <a:pt x="576" y="48"/>
                </a:lnTo>
                <a:lnTo>
                  <a:pt x="432" y="288"/>
                </a:lnTo>
                <a:lnTo>
                  <a:pt x="816" y="576"/>
                </a:lnTo>
                <a:lnTo>
                  <a:pt x="528" y="864"/>
                </a:lnTo>
                <a:lnTo>
                  <a:pt x="48" y="912"/>
                </a:lnTo>
                <a:lnTo>
                  <a:pt x="96" y="528"/>
                </a:lnTo>
                <a:lnTo>
                  <a:pt x="0" y="48"/>
                </a:lnTo>
                <a:lnTo>
                  <a:pt x="96" y="0"/>
                </a:lnTo>
                <a:close/>
              </a:path>
            </a:pathLst>
          </a:custGeom>
          <a:solidFill>
            <a:schemeClr val="accent1"/>
          </a:solidFill>
          <a:ln w="9525">
            <a:solidFill>
              <a:schemeClr val="tx1"/>
            </a:solidFill>
            <a:round/>
            <a:headEnd/>
            <a:tailEnd/>
          </a:ln>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24" name="Text Box 33"/>
          <p:cNvSpPr txBox="1">
            <a:spLocks noChangeArrowheads="1"/>
          </p:cNvSpPr>
          <p:nvPr/>
        </p:nvSpPr>
        <p:spPr bwMode="auto">
          <a:xfrm>
            <a:off x="8328025" y="5388263"/>
            <a:ext cx="1066800" cy="707864"/>
          </a:xfrm>
          <a:prstGeom prst="rect">
            <a:avLst/>
          </a:prstGeom>
          <a:noFill/>
          <a:ln w="9525">
            <a:noFill/>
            <a:miter lim="800000"/>
            <a:headEnd/>
            <a:tailEnd/>
          </a:ln>
          <a:effectLst/>
        </p:spPr>
        <p:txBody>
          <a:bodyPr lIns="91417" tIns="45709" rIns="91417" bIns="45709">
            <a:spAutoFit/>
          </a:bodyPr>
          <a:lstStyle/>
          <a:p>
            <a:pPr fontAlgn="base">
              <a:spcBef>
                <a:spcPct val="50000"/>
              </a:spcBef>
              <a:spcAft>
                <a:spcPct val="0"/>
              </a:spcAft>
              <a:defRPr/>
            </a:pPr>
            <a:r>
              <a:rPr lang="en-US" sz="2000" b="1">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CAN -XI</a:t>
            </a:r>
          </a:p>
        </p:txBody>
      </p:sp>
      <p:sp>
        <p:nvSpPr>
          <p:cNvPr id="25" name="Line 34"/>
          <p:cNvSpPr>
            <a:spLocks noChangeShapeType="1"/>
          </p:cNvSpPr>
          <p:nvPr/>
        </p:nvSpPr>
        <p:spPr bwMode="auto">
          <a:xfrm flipV="1">
            <a:off x="9090025" y="2381550"/>
            <a:ext cx="1143000" cy="2306625"/>
          </a:xfrm>
          <a:prstGeom prst="line">
            <a:avLst/>
          </a:prstGeom>
          <a:noFill/>
          <a:ln w="25400">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26" name="Line 35"/>
          <p:cNvSpPr>
            <a:spLocks noChangeShapeType="1"/>
          </p:cNvSpPr>
          <p:nvPr/>
        </p:nvSpPr>
        <p:spPr bwMode="auto">
          <a:xfrm flipV="1">
            <a:off x="9090025" y="4226850"/>
            <a:ext cx="1295400" cy="461325"/>
          </a:xfrm>
          <a:prstGeom prst="line">
            <a:avLst/>
          </a:prstGeom>
          <a:noFill/>
          <a:ln w="25400">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27" name="Line 36"/>
          <p:cNvSpPr>
            <a:spLocks noChangeShapeType="1"/>
          </p:cNvSpPr>
          <p:nvPr/>
        </p:nvSpPr>
        <p:spPr bwMode="auto">
          <a:xfrm>
            <a:off x="9090025" y="4683363"/>
            <a:ext cx="990600" cy="538212"/>
          </a:xfrm>
          <a:prstGeom prst="line">
            <a:avLst/>
          </a:prstGeom>
          <a:noFill/>
          <a:ln w="25400">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28" name="Freeform 37"/>
          <p:cNvSpPr>
            <a:spLocks/>
          </p:cNvSpPr>
          <p:nvPr/>
        </p:nvSpPr>
        <p:spPr bwMode="auto">
          <a:xfrm>
            <a:off x="8001001" y="897149"/>
            <a:ext cx="1776413" cy="1428826"/>
          </a:xfrm>
          <a:custGeom>
            <a:avLst/>
            <a:gdLst>
              <a:gd name="T0" fmla="*/ 2147483646 w 1119"/>
              <a:gd name="T1" fmla="*/ 2147483646 h 892"/>
              <a:gd name="T2" fmla="*/ 2147483646 w 1119"/>
              <a:gd name="T3" fmla="*/ 2147483646 h 892"/>
              <a:gd name="T4" fmla="*/ 2147483646 w 1119"/>
              <a:gd name="T5" fmla="*/ 2147483646 h 892"/>
              <a:gd name="T6" fmla="*/ 2147483646 w 1119"/>
              <a:gd name="T7" fmla="*/ 2147483646 h 892"/>
              <a:gd name="T8" fmla="*/ 2147483646 w 1119"/>
              <a:gd name="T9" fmla="*/ 2147483646 h 892"/>
              <a:gd name="T10" fmla="*/ 2147483646 w 1119"/>
              <a:gd name="T11" fmla="*/ 2147483646 h 892"/>
              <a:gd name="T12" fmla="*/ 2147483646 w 1119"/>
              <a:gd name="T13" fmla="*/ 2147483646 h 892"/>
              <a:gd name="T14" fmla="*/ 2147483646 w 1119"/>
              <a:gd name="T15" fmla="*/ 2147483646 h 892"/>
              <a:gd name="T16" fmla="*/ 2147483646 w 1119"/>
              <a:gd name="T17" fmla="*/ 2147483646 h 892"/>
              <a:gd name="T18" fmla="*/ 2147483646 w 1119"/>
              <a:gd name="T19" fmla="*/ 2147483646 h 892"/>
              <a:gd name="T20" fmla="*/ 2147483646 w 1119"/>
              <a:gd name="T21" fmla="*/ 2147483646 h 892"/>
              <a:gd name="T22" fmla="*/ 2147483646 w 1119"/>
              <a:gd name="T23" fmla="*/ 2147483646 h 892"/>
              <a:gd name="T24" fmla="*/ 2147483646 w 1119"/>
              <a:gd name="T25" fmla="*/ 2147483646 h 892"/>
              <a:gd name="T26" fmla="*/ 2147483646 w 1119"/>
              <a:gd name="T27" fmla="*/ 2147483646 h 892"/>
              <a:gd name="T28" fmla="*/ 2147483646 w 1119"/>
              <a:gd name="T29" fmla="*/ 2147483646 h 892"/>
              <a:gd name="T30" fmla="*/ 2147483646 w 1119"/>
              <a:gd name="T31" fmla="*/ 2147483646 h 892"/>
              <a:gd name="T32" fmla="*/ 2147483646 w 1119"/>
              <a:gd name="T33" fmla="*/ 2147483646 h 892"/>
              <a:gd name="T34" fmla="*/ 2147483646 w 1119"/>
              <a:gd name="T35" fmla="*/ 2147483646 h 892"/>
              <a:gd name="T36" fmla="*/ 2147483646 w 1119"/>
              <a:gd name="T37" fmla="*/ 2147483646 h 892"/>
              <a:gd name="T38" fmla="*/ 2147483646 w 1119"/>
              <a:gd name="T39" fmla="*/ 2147483646 h 892"/>
              <a:gd name="T40" fmla="*/ 2147483646 w 1119"/>
              <a:gd name="T41" fmla="*/ 2147483646 h 892"/>
              <a:gd name="T42" fmla="*/ 2147483646 w 1119"/>
              <a:gd name="T43" fmla="*/ 2147483646 h 892"/>
              <a:gd name="T44" fmla="*/ 2147483646 w 1119"/>
              <a:gd name="T45" fmla="*/ 2147483646 h 892"/>
              <a:gd name="T46" fmla="*/ 0 w 1119"/>
              <a:gd name="T47" fmla="*/ 2147483646 h 892"/>
              <a:gd name="T48" fmla="*/ 2147483646 w 1119"/>
              <a:gd name="T49" fmla="*/ 2147483646 h 892"/>
              <a:gd name="T50" fmla="*/ 2147483646 w 1119"/>
              <a:gd name="T51" fmla="*/ 2147483646 h 892"/>
              <a:gd name="T52" fmla="*/ 2147483646 w 1119"/>
              <a:gd name="T53" fmla="*/ 2147483646 h 892"/>
              <a:gd name="T54" fmla="*/ 2147483646 w 1119"/>
              <a:gd name="T55" fmla="*/ 2147483646 h 89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119"/>
              <a:gd name="T85" fmla="*/ 0 h 892"/>
              <a:gd name="T86" fmla="*/ 1119 w 1119"/>
              <a:gd name="T87" fmla="*/ 892 h 89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119" h="892">
                <a:moveTo>
                  <a:pt x="296" y="220"/>
                </a:moveTo>
                <a:cubicBezTo>
                  <a:pt x="348" y="168"/>
                  <a:pt x="406" y="87"/>
                  <a:pt x="480" y="68"/>
                </a:cubicBezTo>
                <a:cubicBezTo>
                  <a:pt x="535" y="32"/>
                  <a:pt x="549" y="30"/>
                  <a:pt x="616" y="20"/>
                </a:cubicBezTo>
                <a:cubicBezTo>
                  <a:pt x="677" y="0"/>
                  <a:pt x="724" y="50"/>
                  <a:pt x="776" y="76"/>
                </a:cubicBezTo>
                <a:cubicBezTo>
                  <a:pt x="812" y="130"/>
                  <a:pt x="841" y="104"/>
                  <a:pt x="912" y="92"/>
                </a:cubicBezTo>
                <a:cubicBezTo>
                  <a:pt x="942" y="77"/>
                  <a:pt x="960" y="55"/>
                  <a:pt x="992" y="44"/>
                </a:cubicBezTo>
                <a:cubicBezTo>
                  <a:pt x="1044" y="57"/>
                  <a:pt x="1033" y="67"/>
                  <a:pt x="1056" y="108"/>
                </a:cubicBezTo>
                <a:cubicBezTo>
                  <a:pt x="1077" y="147"/>
                  <a:pt x="1098" y="170"/>
                  <a:pt x="1112" y="212"/>
                </a:cubicBezTo>
                <a:cubicBezTo>
                  <a:pt x="1109" y="268"/>
                  <a:pt x="1119" y="326"/>
                  <a:pt x="1104" y="380"/>
                </a:cubicBezTo>
                <a:cubicBezTo>
                  <a:pt x="1092" y="424"/>
                  <a:pt x="988" y="433"/>
                  <a:pt x="960" y="436"/>
                </a:cubicBezTo>
                <a:cubicBezTo>
                  <a:pt x="925" y="448"/>
                  <a:pt x="856" y="476"/>
                  <a:pt x="856" y="476"/>
                </a:cubicBezTo>
                <a:cubicBezTo>
                  <a:pt x="848" y="484"/>
                  <a:pt x="837" y="490"/>
                  <a:pt x="832" y="500"/>
                </a:cubicBezTo>
                <a:cubicBezTo>
                  <a:pt x="824" y="515"/>
                  <a:pt x="816" y="548"/>
                  <a:pt x="816" y="548"/>
                </a:cubicBezTo>
                <a:cubicBezTo>
                  <a:pt x="813" y="641"/>
                  <a:pt x="821" y="735"/>
                  <a:pt x="808" y="828"/>
                </a:cubicBezTo>
                <a:cubicBezTo>
                  <a:pt x="806" y="845"/>
                  <a:pt x="734" y="853"/>
                  <a:pt x="720" y="860"/>
                </a:cubicBezTo>
                <a:cubicBezTo>
                  <a:pt x="697" y="872"/>
                  <a:pt x="648" y="892"/>
                  <a:pt x="648" y="892"/>
                </a:cubicBezTo>
                <a:cubicBezTo>
                  <a:pt x="557" y="882"/>
                  <a:pt x="585" y="889"/>
                  <a:pt x="520" y="852"/>
                </a:cubicBezTo>
                <a:cubicBezTo>
                  <a:pt x="496" y="838"/>
                  <a:pt x="448" y="812"/>
                  <a:pt x="448" y="812"/>
                </a:cubicBezTo>
                <a:cubicBezTo>
                  <a:pt x="411" y="814"/>
                  <a:pt x="312" y="829"/>
                  <a:pt x="264" y="812"/>
                </a:cubicBezTo>
                <a:cubicBezTo>
                  <a:pt x="230" y="800"/>
                  <a:pt x="168" y="764"/>
                  <a:pt x="168" y="764"/>
                </a:cubicBezTo>
                <a:cubicBezTo>
                  <a:pt x="130" y="707"/>
                  <a:pt x="141" y="735"/>
                  <a:pt x="128" y="684"/>
                </a:cubicBezTo>
                <a:cubicBezTo>
                  <a:pt x="125" y="647"/>
                  <a:pt x="127" y="609"/>
                  <a:pt x="120" y="572"/>
                </a:cubicBezTo>
                <a:cubicBezTo>
                  <a:pt x="114" y="537"/>
                  <a:pt x="68" y="522"/>
                  <a:pt x="48" y="492"/>
                </a:cubicBezTo>
                <a:cubicBezTo>
                  <a:pt x="26" y="458"/>
                  <a:pt x="10" y="419"/>
                  <a:pt x="0" y="380"/>
                </a:cubicBezTo>
                <a:cubicBezTo>
                  <a:pt x="3" y="353"/>
                  <a:pt x="0" y="325"/>
                  <a:pt x="8" y="300"/>
                </a:cubicBezTo>
                <a:cubicBezTo>
                  <a:pt x="10" y="293"/>
                  <a:pt x="63" y="269"/>
                  <a:pt x="64" y="268"/>
                </a:cubicBezTo>
                <a:cubicBezTo>
                  <a:pt x="134" y="240"/>
                  <a:pt x="180" y="234"/>
                  <a:pt x="256" y="228"/>
                </a:cubicBezTo>
                <a:cubicBezTo>
                  <a:pt x="285" y="209"/>
                  <a:pt x="271" y="208"/>
                  <a:pt x="296" y="220"/>
                </a:cubicBezTo>
                <a:close/>
              </a:path>
            </a:pathLst>
          </a:custGeom>
          <a:solidFill>
            <a:schemeClr val="accent1"/>
          </a:solidFill>
          <a:ln w="9525">
            <a:solidFill>
              <a:schemeClr val="tx1"/>
            </a:solidFill>
            <a:round/>
            <a:headEnd/>
            <a:tailEnd/>
          </a:ln>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29" name="Text Box 38"/>
          <p:cNvSpPr txBox="1">
            <a:spLocks noChangeArrowheads="1"/>
          </p:cNvSpPr>
          <p:nvPr/>
        </p:nvSpPr>
        <p:spPr bwMode="auto">
          <a:xfrm>
            <a:off x="8251825" y="1259175"/>
            <a:ext cx="1524000" cy="707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7" tIns="45709" rIns="91417" bIns="45709">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50000"/>
              </a:spcBef>
              <a:spcAft>
                <a:spcPct val="0"/>
              </a:spcAft>
              <a:buFontTx/>
              <a:buNone/>
            </a:pPr>
            <a:r>
              <a:rPr lang="en-US" sz="2000" dirty="0" err="1">
                <a:solidFill>
                  <a:srgbClr val="000000"/>
                </a:solidFill>
                <a:cs typeface="Arial" panose="020B0604020202020204" pitchFamily="34" charset="0"/>
              </a:rPr>
              <a:t>Hệ</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thần</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kinh</a:t>
            </a:r>
            <a:r>
              <a:rPr lang="en-US" sz="2000" dirty="0">
                <a:solidFill>
                  <a:srgbClr val="000000"/>
                </a:solidFill>
                <a:cs typeface="Arial" panose="020B0604020202020204" pitchFamily="34" charset="0"/>
              </a:rPr>
              <a:t> TW</a:t>
            </a:r>
          </a:p>
        </p:txBody>
      </p:sp>
      <p:sp>
        <p:nvSpPr>
          <p:cNvPr id="30" name="Line 39"/>
          <p:cNvSpPr>
            <a:spLocks noChangeShapeType="1"/>
          </p:cNvSpPr>
          <p:nvPr/>
        </p:nvSpPr>
        <p:spPr bwMode="auto">
          <a:xfrm>
            <a:off x="9318625" y="1715688"/>
            <a:ext cx="762000" cy="76887"/>
          </a:xfrm>
          <a:prstGeom prst="line">
            <a:avLst/>
          </a:prstGeom>
          <a:noFill/>
          <a:ln w="25400">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31" name="Line 40"/>
          <p:cNvSpPr>
            <a:spLocks noChangeShapeType="1"/>
          </p:cNvSpPr>
          <p:nvPr/>
        </p:nvSpPr>
        <p:spPr bwMode="auto">
          <a:xfrm>
            <a:off x="9318625" y="1705375"/>
            <a:ext cx="990600" cy="1230200"/>
          </a:xfrm>
          <a:prstGeom prst="line">
            <a:avLst/>
          </a:prstGeom>
          <a:noFill/>
          <a:ln w="25400">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32" name="Line 41"/>
          <p:cNvSpPr>
            <a:spLocks noChangeShapeType="1"/>
          </p:cNvSpPr>
          <p:nvPr/>
        </p:nvSpPr>
        <p:spPr bwMode="auto">
          <a:xfrm>
            <a:off x="9318625" y="1689563"/>
            <a:ext cx="990600" cy="2998612"/>
          </a:xfrm>
          <a:prstGeom prst="line">
            <a:avLst/>
          </a:prstGeom>
          <a:noFill/>
          <a:ln w="25400">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33" name="Oval 42"/>
          <p:cNvSpPr>
            <a:spLocks noChangeArrowheads="1"/>
          </p:cNvSpPr>
          <p:nvPr/>
        </p:nvSpPr>
        <p:spPr bwMode="auto">
          <a:xfrm>
            <a:off x="6705600" y="3616563"/>
            <a:ext cx="838200" cy="538212"/>
          </a:xfrm>
          <a:prstGeom prst="ellipse">
            <a:avLst/>
          </a:prstGeom>
          <a:solidFill>
            <a:srgbClr val="FFFF99"/>
          </a:solidFill>
          <a:ln w="38100">
            <a:solidFill>
              <a:schemeClr val="tx1"/>
            </a:solidFill>
            <a:prstDash val="sysDot"/>
            <a:round/>
            <a:headEnd/>
            <a:tailEnd/>
          </a:ln>
        </p:spPr>
        <p:txBody>
          <a:bodyPr wrap="none" lIns="91417" tIns="45709" rIns="91417" bIns="45709"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FontTx/>
              <a:buNone/>
            </a:pPr>
            <a:r>
              <a:rPr lang="en-US" sz="2000">
                <a:solidFill>
                  <a:srgbClr val="000000"/>
                </a:solidFill>
                <a:cs typeface="Arial" panose="020B0604020202020204" pitchFamily="34" charset="0"/>
              </a:rPr>
              <a:t>Glu-co</a:t>
            </a:r>
          </a:p>
        </p:txBody>
      </p:sp>
      <p:sp>
        <p:nvSpPr>
          <p:cNvPr id="34" name="Freeform 43"/>
          <p:cNvSpPr>
            <a:spLocks/>
          </p:cNvSpPr>
          <p:nvPr/>
        </p:nvSpPr>
        <p:spPr bwMode="auto">
          <a:xfrm>
            <a:off x="2692401" y="1176402"/>
            <a:ext cx="1895475" cy="735237"/>
          </a:xfrm>
          <a:custGeom>
            <a:avLst/>
            <a:gdLst>
              <a:gd name="T0" fmla="*/ 2147483646 w 1194"/>
              <a:gd name="T1" fmla="*/ 2147483646 h 459"/>
              <a:gd name="T2" fmla="*/ 2147483646 w 1194"/>
              <a:gd name="T3" fmla="*/ 2147483646 h 459"/>
              <a:gd name="T4" fmla="*/ 2147483646 w 1194"/>
              <a:gd name="T5" fmla="*/ 2147483646 h 459"/>
              <a:gd name="T6" fmla="*/ 2147483646 w 1194"/>
              <a:gd name="T7" fmla="*/ 2147483646 h 459"/>
              <a:gd name="T8" fmla="*/ 2147483646 w 1194"/>
              <a:gd name="T9" fmla="*/ 2147483646 h 459"/>
              <a:gd name="T10" fmla="*/ 2147483646 w 1194"/>
              <a:gd name="T11" fmla="*/ 2147483646 h 459"/>
              <a:gd name="T12" fmla="*/ 2147483646 w 1194"/>
              <a:gd name="T13" fmla="*/ 0 h 459"/>
              <a:gd name="T14" fmla="*/ 2147483646 w 1194"/>
              <a:gd name="T15" fmla="*/ 2147483646 h 459"/>
              <a:gd name="T16" fmla="*/ 2147483646 w 1194"/>
              <a:gd name="T17" fmla="*/ 2147483646 h 459"/>
              <a:gd name="T18" fmla="*/ 2147483646 w 1194"/>
              <a:gd name="T19" fmla="*/ 2147483646 h 459"/>
              <a:gd name="T20" fmla="*/ 2147483646 w 1194"/>
              <a:gd name="T21" fmla="*/ 2147483646 h 459"/>
              <a:gd name="T22" fmla="*/ 2147483646 w 1194"/>
              <a:gd name="T23" fmla="*/ 2147483646 h 459"/>
              <a:gd name="T24" fmla="*/ 2147483646 w 1194"/>
              <a:gd name="T25" fmla="*/ 2147483646 h 459"/>
              <a:gd name="T26" fmla="*/ 2147483646 w 1194"/>
              <a:gd name="T27" fmla="*/ 2147483646 h 459"/>
              <a:gd name="T28" fmla="*/ 2147483646 w 1194"/>
              <a:gd name="T29" fmla="*/ 2147483646 h 459"/>
              <a:gd name="T30" fmla="*/ 2147483646 w 1194"/>
              <a:gd name="T31" fmla="*/ 2147483646 h 459"/>
              <a:gd name="T32" fmla="*/ 2147483646 w 1194"/>
              <a:gd name="T33" fmla="*/ 2147483646 h 459"/>
              <a:gd name="T34" fmla="*/ 2147483646 w 1194"/>
              <a:gd name="T35" fmla="*/ 2147483646 h 459"/>
              <a:gd name="T36" fmla="*/ 2147483646 w 1194"/>
              <a:gd name="T37" fmla="*/ 2147483646 h 459"/>
              <a:gd name="T38" fmla="*/ 2147483646 w 1194"/>
              <a:gd name="T39" fmla="*/ 2147483646 h 459"/>
              <a:gd name="T40" fmla="*/ 2147483646 w 1194"/>
              <a:gd name="T41" fmla="*/ 2147483646 h 459"/>
              <a:gd name="T42" fmla="*/ 2147483646 w 1194"/>
              <a:gd name="T43" fmla="*/ 2147483646 h 459"/>
              <a:gd name="T44" fmla="*/ 2147483646 w 1194"/>
              <a:gd name="T45" fmla="*/ 2147483646 h 459"/>
              <a:gd name="T46" fmla="*/ 2147483646 w 1194"/>
              <a:gd name="T47" fmla="*/ 2147483646 h 459"/>
              <a:gd name="T48" fmla="*/ 0 w 1194"/>
              <a:gd name="T49" fmla="*/ 2147483646 h 459"/>
              <a:gd name="T50" fmla="*/ 2147483646 w 1194"/>
              <a:gd name="T51" fmla="*/ 2147483646 h 4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94"/>
              <a:gd name="T79" fmla="*/ 0 h 459"/>
              <a:gd name="T80" fmla="*/ 1194 w 1194"/>
              <a:gd name="T81" fmla="*/ 459 h 4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94" h="459">
                <a:moveTo>
                  <a:pt x="64" y="72"/>
                </a:moveTo>
                <a:cubicBezTo>
                  <a:pt x="72" y="80"/>
                  <a:pt x="78" y="91"/>
                  <a:pt x="88" y="96"/>
                </a:cubicBezTo>
                <a:cubicBezTo>
                  <a:pt x="103" y="104"/>
                  <a:pt x="136" y="112"/>
                  <a:pt x="136" y="112"/>
                </a:cubicBezTo>
                <a:cubicBezTo>
                  <a:pt x="181" y="109"/>
                  <a:pt x="227" y="109"/>
                  <a:pt x="272" y="104"/>
                </a:cubicBezTo>
                <a:cubicBezTo>
                  <a:pt x="280" y="103"/>
                  <a:pt x="288" y="98"/>
                  <a:pt x="296" y="96"/>
                </a:cubicBezTo>
                <a:cubicBezTo>
                  <a:pt x="322" y="90"/>
                  <a:pt x="376" y="80"/>
                  <a:pt x="376" y="80"/>
                </a:cubicBezTo>
                <a:cubicBezTo>
                  <a:pt x="441" y="37"/>
                  <a:pt x="519" y="24"/>
                  <a:pt x="592" y="0"/>
                </a:cubicBezTo>
                <a:cubicBezTo>
                  <a:pt x="645" y="3"/>
                  <a:pt x="699" y="1"/>
                  <a:pt x="752" y="8"/>
                </a:cubicBezTo>
                <a:cubicBezTo>
                  <a:pt x="795" y="13"/>
                  <a:pt x="837" y="53"/>
                  <a:pt x="880" y="64"/>
                </a:cubicBezTo>
                <a:cubicBezTo>
                  <a:pt x="923" y="92"/>
                  <a:pt x="958" y="124"/>
                  <a:pt x="1008" y="136"/>
                </a:cubicBezTo>
                <a:cubicBezTo>
                  <a:pt x="1028" y="166"/>
                  <a:pt x="1037" y="198"/>
                  <a:pt x="1048" y="232"/>
                </a:cubicBezTo>
                <a:cubicBezTo>
                  <a:pt x="1051" y="240"/>
                  <a:pt x="1064" y="238"/>
                  <a:pt x="1072" y="240"/>
                </a:cubicBezTo>
                <a:cubicBezTo>
                  <a:pt x="1156" y="259"/>
                  <a:pt x="1090" y="238"/>
                  <a:pt x="1144" y="256"/>
                </a:cubicBezTo>
                <a:cubicBezTo>
                  <a:pt x="1194" y="306"/>
                  <a:pt x="1164" y="333"/>
                  <a:pt x="1112" y="352"/>
                </a:cubicBezTo>
                <a:cubicBezTo>
                  <a:pt x="1038" y="380"/>
                  <a:pt x="915" y="374"/>
                  <a:pt x="856" y="376"/>
                </a:cubicBezTo>
                <a:cubicBezTo>
                  <a:pt x="817" y="402"/>
                  <a:pt x="772" y="403"/>
                  <a:pt x="728" y="416"/>
                </a:cubicBezTo>
                <a:cubicBezTo>
                  <a:pt x="717" y="419"/>
                  <a:pt x="707" y="421"/>
                  <a:pt x="696" y="424"/>
                </a:cubicBezTo>
                <a:cubicBezTo>
                  <a:pt x="680" y="429"/>
                  <a:pt x="648" y="440"/>
                  <a:pt x="648" y="440"/>
                </a:cubicBezTo>
                <a:cubicBezTo>
                  <a:pt x="592" y="437"/>
                  <a:pt x="524" y="459"/>
                  <a:pt x="480" y="424"/>
                </a:cubicBezTo>
                <a:cubicBezTo>
                  <a:pt x="472" y="418"/>
                  <a:pt x="471" y="407"/>
                  <a:pt x="464" y="400"/>
                </a:cubicBezTo>
                <a:cubicBezTo>
                  <a:pt x="457" y="393"/>
                  <a:pt x="448" y="389"/>
                  <a:pt x="440" y="384"/>
                </a:cubicBezTo>
                <a:cubicBezTo>
                  <a:pt x="409" y="338"/>
                  <a:pt x="357" y="317"/>
                  <a:pt x="304" y="304"/>
                </a:cubicBezTo>
                <a:cubicBezTo>
                  <a:pt x="237" y="259"/>
                  <a:pt x="151" y="280"/>
                  <a:pt x="80" y="240"/>
                </a:cubicBezTo>
                <a:cubicBezTo>
                  <a:pt x="62" y="229"/>
                  <a:pt x="45" y="217"/>
                  <a:pt x="32" y="200"/>
                </a:cubicBezTo>
                <a:cubicBezTo>
                  <a:pt x="20" y="185"/>
                  <a:pt x="0" y="152"/>
                  <a:pt x="0" y="152"/>
                </a:cubicBezTo>
                <a:cubicBezTo>
                  <a:pt x="11" y="95"/>
                  <a:pt x="19" y="106"/>
                  <a:pt x="64" y="72"/>
                </a:cubicBezTo>
                <a:close/>
              </a:path>
            </a:pathLst>
          </a:custGeom>
          <a:blipFill dpi="0" rotWithShape="1">
            <a:blip r:embed="rId12">
              <a:alphaModFix amt="90000"/>
            </a:blip>
            <a:srcRect/>
            <a:tile tx="0" ty="0" sx="100000" sy="100000" flip="none" algn="tl"/>
          </a:blipFill>
          <a:ln w="9525">
            <a:solidFill>
              <a:schemeClr val="tx1"/>
            </a:solidFill>
            <a:round/>
            <a:headEnd/>
            <a:tailEnd/>
          </a:ln>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35" name="Rectangle 44"/>
          <p:cNvSpPr>
            <a:spLocks noChangeArrowheads="1"/>
          </p:cNvSpPr>
          <p:nvPr/>
        </p:nvSpPr>
        <p:spPr bwMode="auto">
          <a:xfrm>
            <a:off x="3429000" y="1335376"/>
            <a:ext cx="838200" cy="400087"/>
          </a:xfrm>
          <a:prstGeom prst="rect">
            <a:avLst/>
          </a:prstGeom>
          <a:noFill/>
          <a:ln w="9525">
            <a:noFill/>
            <a:miter lim="800000"/>
            <a:headEnd/>
            <a:tailEnd/>
          </a:ln>
          <a:effectLst/>
        </p:spPr>
        <p:txBody>
          <a:bodyPr wrap="square" lIns="91417" tIns="45709" rIns="91417" bIns="45709">
            <a:spAutoFit/>
          </a:bodyPr>
          <a:lstStyle/>
          <a:p>
            <a:pPr fontAlgn="base">
              <a:spcBef>
                <a:spcPct val="0"/>
              </a:spcBef>
              <a:spcAft>
                <a:spcPct val="0"/>
              </a:spcAft>
              <a:defRPr/>
            </a:pPr>
            <a:r>
              <a:rPr lang="en-US" sz="2000" b="1" dirty="0">
                <a:solidFill>
                  <a:srgbClr val="0000CC"/>
                </a:solidFill>
                <a:effectLst>
                  <a:outerShdw blurRad="38100" dist="38100" dir="2700000" algn="tl">
                    <a:srgbClr val="C0C0C0"/>
                  </a:outerShdw>
                </a:effectLst>
                <a:latin typeface="Arial" panose="020B0604020202020204" pitchFamily="34" charset="0"/>
                <a:cs typeface="Arial" panose="020B0604020202020204" pitchFamily="34" charset="0"/>
              </a:rPr>
              <a:t>H</a:t>
            </a:r>
            <a:r>
              <a:rPr lang="en-US" sz="2000" b="1" baseline="-25000" dirty="0">
                <a:solidFill>
                  <a:srgbClr val="0000CC"/>
                </a:solidFill>
                <a:effectLst>
                  <a:outerShdw blurRad="38100" dist="38100" dir="2700000" algn="tl">
                    <a:srgbClr val="C0C0C0"/>
                  </a:outerShdw>
                </a:effectLst>
                <a:latin typeface="Arial" panose="020B0604020202020204" pitchFamily="34" charset="0"/>
                <a:cs typeface="Arial" panose="020B0604020202020204" pitchFamily="34" charset="0"/>
              </a:rPr>
              <a:t>2</a:t>
            </a:r>
            <a:r>
              <a:rPr lang="en-US" sz="2000" b="1" dirty="0">
                <a:solidFill>
                  <a:srgbClr val="0000CC"/>
                </a:solidFill>
                <a:effectLst>
                  <a:outerShdw blurRad="38100" dist="38100" dir="2700000" algn="tl">
                    <a:srgbClr val="C0C0C0"/>
                  </a:outerShdw>
                </a:effectLst>
                <a:latin typeface="Arial" panose="020B0604020202020204" pitchFamily="34" charset="0"/>
                <a:cs typeface="Arial" panose="020B0604020202020204" pitchFamily="34" charset="0"/>
              </a:rPr>
              <a:t>0</a:t>
            </a:r>
          </a:p>
        </p:txBody>
      </p:sp>
      <p:sp>
        <p:nvSpPr>
          <p:cNvPr id="36" name="Cloud 35"/>
          <p:cNvSpPr/>
          <p:nvPr/>
        </p:nvSpPr>
        <p:spPr>
          <a:xfrm>
            <a:off x="78203" y="1232898"/>
            <a:ext cx="2230300" cy="685801"/>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err="1">
                <a:solidFill>
                  <a:schemeClr val="tx1"/>
                </a:solidFill>
                <a:latin typeface="Arial" panose="020B0604020202020204" pitchFamily="34" charset="0"/>
                <a:cs typeface="Arial" panose="020B0604020202020204" pitchFamily="34" charset="0"/>
              </a:rPr>
              <a:t>Ví</a:t>
            </a:r>
            <a:r>
              <a:rPr lang="en-US" sz="2000" dirty="0">
                <a:solidFill>
                  <a:schemeClr val="tx1"/>
                </a:solidFill>
                <a:latin typeface="Arial" panose="020B0604020202020204" pitchFamily="34" charset="0"/>
                <a:cs typeface="Arial" panose="020B0604020202020204" pitchFamily="34" charset="0"/>
              </a:rPr>
              <a:t> </a:t>
            </a:r>
            <a:r>
              <a:rPr lang="en-US" sz="2000" dirty="0" err="1">
                <a:solidFill>
                  <a:schemeClr val="tx1"/>
                </a:solidFill>
                <a:latin typeface="Arial" panose="020B0604020202020204" pitchFamily="34" charset="0"/>
                <a:cs typeface="Arial" panose="020B0604020202020204" pitchFamily="34" charset="0"/>
              </a:rPr>
              <a:t>Dụ</a:t>
            </a:r>
            <a:r>
              <a:rPr lang="en-US" sz="2000" dirty="0">
                <a:solidFill>
                  <a:schemeClr val="tx1"/>
                </a:solidFill>
                <a:latin typeface="Arial" panose="020B0604020202020204" pitchFamily="34" charset="0"/>
                <a:cs typeface="Arial" panose="020B0604020202020204" pitchFamily="34" charset="0"/>
              </a:rPr>
              <a:t>:</a:t>
            </a:r>
          </a:p>
        </p:txBody>
      </p:sp>
      <p:sp>
        <p:nvSpPr>
          <p:cNvPr id="37" name="Text Box 2"/>
          <p:cNvSpPr txBox="1">
            <a:spLocks noChangeArrowheads="1"/>
          </p:cNvSpPr>
          <p:nvPr/>
        </p:nvSpPr>
        <p:spPr bwMode="auto">
          <a:xfrm>
            <a:off x="2303248" y="859065"/>
            <a:ext cx="684041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000" b="1" dirty="0" err="1">
                <a:solidFill>
                  <a:srgbClr val="3333CC"/>
                </a:solidFill>
                <a:latin typeface="Arial" panose="020B0604020202020204" pitchFamily="34" charset="0"/>
                <a:ea typeface="SimSun" panose="02010600030101010101" pitchFamily="2" charset="-122"/>
              </a:rPr>
              <a:t>Cặp</a:t>
            </a:r>
            <a:r>
              <a:rPr lang="en-US" sz="2000" b="1" dirty="0">
                <a:solidFill>
                  <a:srgbClr val="3333CC"/>
                </a:solidFill>
                <a:latin typeface="Arial" panose="020B0604020202020204" pitchFamily="34" charset="0"/>
                <a:ea typeface="SimSun" panose="02010600030101010101" pitchFamily="2" charset="-122"/>
              </a:rPr>
              <a:t> </a:t>
            </a:r>
            <a:r>
              <a:rPr lang="en-US" sz="2000" b="1" dirty="0" err="1">
                <a:solidFill>
                  <a:srgbClr val="3333CC"/>
                </a:solidFill>
                <a:latin typeface="Arial" panose="020B0604020202020204" pitchFamily="34" charset="0"/>
                <a:ea typeface="SimSun" panose="02010600030101010101" pitchFamily="2" charset="-122"/>
              </a:rPr>
              <a:t>phạm</a:t>
            </a:r>
            <a:r>
              <a:rPr lang="en-US" sz="2000" b="1" dirty="0">
                <a:solidFill>
                  <a:srgbClr val="3333CC"/>
                </a:solidFill>
                <a:latin typeface="Arial" panose="020B0604020202020204" pitchFamily="34" charset="0"/>
                <a:ea typeface="SimSun" panose="02010600030101010101" pitchFamily="2" charset="-122"/>
              </a:rPr>
              <a:t> </a:t>
            </a:r>
            <a:r>
              <a:rPr lang="en-US" sz="2000" b="1" dirty="0" err="1">
                <a:solidFill>
                  <a:srgbClr val="3333CC"/>
                </a:solidFill>
                <a:latin typeface="Arial" panose="020B0604020202020204" pitchFamily="34" charset="0"/>
                <a:ea typeface="SimSun" panose="02010600030101010101" pitchFamily="2" charset="-122"/>
              </a:rPr>
              <a:t>trù</a:t>
            </a:r>
            <a:r>
              <a:rPr lang="en-US" sz="2000" b="1" dirty="0">
                <a:solidFill>
                  <a:srgbClr val="3333CC"/>
                </a:solidFill>
                <a:latin typeface="Arial" panose="020B0604020202020204" pitchFamily="34" charset="0"/>
                <a:ea typeface="SimSun" panose="02010600030101010101" pitchFamily="2" charset="-122"/>
              </a:rPr>
              <a:t> </a:t>
            </a:r>
            <a:r>
              <a:rPr lang="en-US" sz="2000" b="1" dirty="0" err="1">
                <a:solidFill>
                  <a:srgbClr val="3333CC"/>
                </a:solidFill>
                <a:latin typeface="Arial" panose="020B0604020202020204" pitchFamily="34" charset="0"/>
                <a:ea typeface="SimSun" panose="02010600030101010101" pitchFamily="2" charset="-122"/>
              </a:rPr>
              <a:t>cái</a:t>
            </a:r>
            <a:r>
              <a:rPr lang="en-US" sz="2000" b="1" dirty="0">
                <a:solidFill>
                  <a:srgbClr val="3333CC"/>
                </a:solidFill>
                <a:latin typeface="Arial" panose="020B0604020202020204" pitchFamily="34" charset="0"/>
                <a:ea typeface="SimSun" panose="02010600030101010101" pitchFamily="2" charset="-122"/>
              </a:rPr>
              <a:t> </a:t>
            </a:r>
            <a:r>
              <a:rPr lang="en-US" sz="2000" b="1" dirty="0" err="1">
                <a:solidFill>
                  <a:srgbClr val="3333CC"/>
                </a:solidFill>
                <a:latin typeface="Arial" panose="020B0604020202020204" pitchFamily="34" charset="0"/>
                <a:ea typeface="SimSun" panose="02010600030101010101" pitchFamily="2" charset="-122"/>
              </a:rPr>
              <a:t>riêng</a:t>
            </a:r>
            <a:r>
              <a:rPr lang="en-US" sz="2000" b="1" dirty="0">
                <a:solidFill>
                  <a:srgbClr val="3333CC"/>
                </a:solidFill>
                <a:latin typeface="Arial" panose="020B0604020202020204" pitchFamily="34" charset="0"/>
                <a:ea typeface="SimSun" panose="02010600030101010101" pitchFamily="2" charset="-122"/>
              </a:rPr>
              <a:t>, </a:t>
            </a:r>
            <a:r>
              <a:rPr lang="en-US" sz="2000" b="1" dirty="0" err="1">
                <a:solidFill>
                  <a:srgbClr val="3333CC"/>
                </a:solidFill>
                <a:latin typeface="Arial" panose="020B0604020202020204" pitchFamily="34" charset="0"/>
                <a:ea typeface="SimSun" panose="02010600030101010101" pitchFamily="2" charset="-122"/>
              </a:rPr>
              <a:t>cái</a:t>
            </a:r>
            <a:r>
              <a:rPr lang="en-US" sz="2000" b="1" dirty="0">
                <a:solidFill>
                  <a:srgbClr val="3333CC"/>
                </a:solidFill>
                <a:latin typeface="Arial" panose="020B0604020202020204" pitchFamily="34" charset="0"/>
                <a:ea typeface="SimSun" panose="02010600030101010101" pitchFamily="2" charset="-122"/>
              </a:rPr>
              <a:t> </a:t>
            </a:r>
            <a:r>
              <a:rPr lang="en-US" sz="2000" b="1" dirty="0" err="1">
                <a:solidFill>
                  <a:srgbClr val="3333CC"/>
                </a:solidFill>
                <a:latin typeface="Arial" panose="020B0604020202020204" pitchFamily="34" charset="0"/>
                <a:ea typeface="SimSun" panose="02010600030101010101" pitchFamily="2" charset="-122"/>
              </a:rPr>
              <a:t>chung</a:t>
            </a:r>
            <a:r>
              <a:rPr lang="en-US" sz="2000" b="1" dirty="0">
                <a:solidFill>
                  <a:srgbClr val="3333CC"/>
                </a:solidFill>
                <a:latin typeface="Arial" panose="020B0604020202020204" pitchFamily="34" charset="0"/>
                <a:ea typeface="SimSun" panose="02010600030101010101" pitchFamily="2" charset="-122"/>
              </a:rPr>
              <a:t> </a:t>
            </a:r>
          </a:p>
        </p:txBody>
      </p:sp>
      <p:pic>
        <p:nvPicPr>
          <p:cNvPr id="38"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7" y="-95090"/>
            <a:ext cx="12173606" cy="954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8544233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1"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770" decel="100000"/>
                                        <p:tgtEl>
                                          <p:spTgt spid="17"/>
                                        </p:tgtEl>
                                      </p:cBhvr>
                                    </p:animEffect>
                                    <p:animScale>
                                      <p:cBhvr>
                                        <p:cTn id="8" dur="770" decel="100000"/>
                                        <p:tgtEl>
                                          <p:spTgt spid="17"/>
                                        </p:tgtEl>
                                      </p:cBhvr>
                                      <p:from x="10000" y="10000"/>
                                      <p:to x="200000" y="450000"/>
                                    </p:animScale>
                                    <p:animScale>
                                      <p:cBhvr>
                                        <p:cTn id="9" dur="1230" accel="100000" fill="hold">
                                          <p:stCondLst>
                                            <p:cond delay="770"/>
                                          </p:stCondLst>
                                        </p:cTn>
                                        <p:tgtEl>
                                          <p:spTgt spid="17"/>
                                        </p:tgtEl>
                                      </p:cBhvr>
                                      <p:from x="200000" y="450000"/>
                                      <p:to x="100000" y="100000"/>
                                    </p:animScale>
                                    <p:set>
                                      <p:cBhvr>
                                        <p:cTn id="10" dur="770" fill="hold"/>
                                        <p:tgtEl>
                                          <p:spTgt spid="17"/>
                                        </p:tgtEl>
                                        <p:attrNameLst>
                                          <p:attrName>ppt_x</p:attrName>
                                        </p:attrNameLst>
                                      </p:cBhvr>
                                      <p:to>
                                        <p:strVal val="(0.5)"/>
                                      </p:to>
                                    </p:set>
                                    <p:anim from="(0.5)" to="(#ppt_x)" calcmode="lin" valueType="num">
                                      <p:cBhvr>
                                        <p:cTn id="11" dur="1230" accel="100000" fill="hold">
                                          <p:stCondLst>
                                            <p:cond delay="770"/>
                                          </p:stCondLst>
                                        </p:cTn>
                                        <p:tgtEl>
                                          <p:spTgt spid="17"/>
                                        </p:tgtEl>
                                        <p:attrNameLst>
                                          <p:attrName>ppt_x</p:attrName>
                                        </p:attrNameLst>
                                      </p:cBhvr>
                                    </p:anim>
                                    <p:set>
                                      <p:cBhvr>
                                        <p:cTn id="12" dur="770" fill="hold"/>
                                        <p:tgtEl>
                                          <p:spTgt spid="17"/>
                                        </p:tgtEl>
                                        <p:attrNameLst>
                                          <p:attrName>ppt_y</p:attrName>
                                        </p:attrNameLst>
                                      </p:cBhvr>
                                      <p:to>
                                        <p:strVal val="(#ppt_y+0.4)"/>
                                      </p:to>
                                    </p:set>
                                    <p:anim from="(#ppt_y+0.4)" to="(#ppt_y)" calcmode="lin" valueType="num">
                                      <p:cBhvr>
                                        <p:cTn id="13" dur="1230" accel="100000" fill="hold">
                                          <p:stCondLst>
                                            <p:cond delay="770"/>
                                          </p:stCondLst>
                                        </p:cTn>
                                        <p:tgtEl>
                                          <p:spTgt spid="17"/>
                                        </p:tgtEl>
                                        <p:attrNameLst>
                                          <p:attrName>ppt_y</p:attrName>
                                        </p:attrNameLst>
                                      </p:cBhvr>
                                    </p:anim>
                                  </p:childTnLst>
                                </p:cTn>
                              </p:par>
                            </p:childTnLst>
                          </p:cTn>
                        </p:par>
                      </p:childTnLst>
                    </p:cTn>
                  </p:par>
                  <p:par>
                    <p:cTn id="14" fill="hold">
                      <p:stCondLst>
                        <p:cond delay="indefinite"/>
                      </p:stCondLst>
                      <p:childTnLst>
                        <p:par>
                          <p:cTn id="15" fill="hold">
                            <p:stCondLst>
                              <p:cond delay="0"/>
                            </p:stCondLst>
                            <p:childTnLst>
                              <p:par>
                                <p:cTn id="16" presetID="51" presetClass="entr" presetSubtype="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770" decel="100000"/>
                                        <p:tgtEl>
                                          <p:spTgt spid="10"/>
                                        </p:tgtEl>
                                      </p:cBhvr>
                                    </p:animEffect>
                                    <p:animScale>
                                      <p:cBhvr>
                                        <p:cTn id="19" dur="770" decel="100000"/>
                                        <p:tgtEl>
                                          <p:spTgt spid="10"/>
                                        </p:tgtEl>
                                      </p:cBhvr>
                                      <p:from x="10000" y="10000"/>
                                      <p:to x="200000" y="450000"/>
                                    </p:animScale>
                                    <p:animScale>
                                      <p:cBhvr>
                                        <p:cTn id="20" dur="1230" accel="100000" fill="hold">
                                          <p:stCondLst>
                                            <p:cond delay="770"/>
                                          </p:stCondLst>
                                        </p:cTn>
                                        <p:tgtEl>
                                          <p:spTgt spid="10"/>
                                        </p:tgtEl>
                                      </p:cBhvr>
                                      <p:from x="200000" y="450000"/>
                                      <p:to x="100000" y="100000"/>
                                    </p:animScale>
                                    <p:set>
                                      <p:cBhvr>
                                        <p:cTn id="21" dur="770" fill="hold"/>
                                        <p:tgtEl>
                                          <p:spTgt spid="10"/>
                                        </p:tgtEl>
                                        <p:attrNameLst>
                                          <p:attrName>ppt_x</p:attrName>
                                        </p:attrNameLst>
                                      </p:cBhvr>
                                      <p:to>
                                        <p:strVal val="(0.5)"/>
                                      </p:to>
                                    </p:set>
                                    <p:anim from="(0.5)" to="(#ppt_x)" calcmode="lin" valueType="num">
                                      <p:cBhvr>
                                        <p:cTn id="22" dur="1230" accel="100000" fill="hold">
                                          <p:stCondLst>
                                            <p:cond delay="770"/>
                                          </p:stCondLst>
                                        </p:cTn>
                                        <p:tgtEl>
                                          <p:spTgt spid="10"/>
                                        </p:tgtEl>
                                        <p:attrNameLst>
                                          <p:attrName>ppt_x</p:attrName>
                                        </p:attrNameLst>
                                      </p:cBhvr>
                                    </p:anim>
                                    <p:set>
                                      <p:cBhvr>
                                        <p:cTn id="23" dur="770" fill="hold"/>
                                        <p:tgtEl>
                                          <p:spTgt spid="10"/>
                                        </p:tgtEl>
                                        <p:attrNameLst>
                                          <p:attrName>ppt_y</p:attrName>
                                        </p:attrNameLst>
                                      </p:cBhvr>
                                      <p:to>
                                        <p:strVal val="(#ppt_y+0.4)"/>
                                      </p:to>
                                    </p:set>
                                    <p:anim from="(#ppt_y+0.4)" to="(#ppt_y)" calcmode="lin" valueType="num">
                                      <p:cBhvr>
                                        <p:cTn id="24" dur="1230" accel="100000" fill="hold">
                                          <p:stCondLst>
                                            <p:cond delay="770"/>
                                          </p:stCondLst>
                                        </p:cTn>
                                        <p:tgtEl>
                                          <p:spTgt spid="10"/>
                                        </p:tgtEl>
                                        <p:attrNameLst>
                                          <p:attrName>ppt_y</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5" name="Group 64"/>
          <p:cNvGrpSpPr>
            <a:grpSpLocks/>
          </p:cNvGrpSpPr>
          <p:nvPr/>
        </p:nvGrpSpPr>
        <p:grpSpPr bwMode="auto">
          <a:xfrm>
            <a:off x="0" y="5162550"/>
            <a:ext cx="1927225" cy="1695450"/>
            <a:chOff x="0" y="5162550"/>
            <a:chExt cx="1927225" cy="1695450"/>
          </a:xfrm>
        </p:grpSpPr>
        <p:sp>
          <p:nvSpPr>
            <p:cNvPr id="5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40" name="Oval 39"/>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47" name="Freeform: Shape 46"/>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51" name="Freeform: Shape 50"/>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587797" name="Freeform 8"/>
            <p:cNvSpPr>
              <a:spLocks noEditPoints="1"/>
            </p:cNvSpPr>
            <p:nvPr/>
          </p:nvSpPr>
          <p:spPr bwMode="auto">
            <a:xfrm>
              <a:off x="476250"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endParaRPr>
            </a:p>
          </p:txBody>
        </p:sp>
      </p:grpSp>
      <p:grpSp>
        <p:nvGrpSpPr>
          <p:cNvPr id="60" name="Group 59"/>
          <p:cNvGrpSpPr>
            <a:grpSpLocks/>
          </p:cNvGrpSpPr>
          <p:nvPr/>
        </p:nvGrpSpPr>
        <p:grpSpPr bwMode="auto">
          <a:xfrm flipH="1">
            <a:off x="10264775" y="5162550"/>
            <a:ext cx="1927225" cy="1695450"/>
            <a:chOff x="3051405" y="5162550"/>
            <a:chExt cx="1927225" cy="1695450"/>
          </a:xfrm>
        </p:grpSpPr>
        <p:sp>
          <p:nvSpPr>
            <p:cNvPr id="55"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56" name="Oval 55"/>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57" name="Freeform: Shape 56"/>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58" name="Freeform: Shape 57"/>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587792" name="Freeform 8"/>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endParaRPr>
            </a:p>
          </p:txBody>
        </p:sp>
      </p:grpSp>
      <p:sp>
        <p:nvSpPr>
          <p:cNvPr id="22" name="Rounded Rectangle 4"/>
          <p:cNvSpPr>
            <a:spLocks noChangeArrowheads="1"/>
          </p:cNvSpPr>
          <p:nvPr/>
        </p:nvSpPr>
        <p:spPr bwMode="auto">
          <a:xfrm>
            <a:off x="1785253" y="1618184"/>
            <a:ext cx="8208963" cy="576262"/>
          </a:xfrm>
          <a:prstGeom prst="roundRect">
            <a:avLst>
              <a:gd name="adj" fmla="val 16667"/>
            </a:avLst>
          </a:prstGeom>
          <a:solidFill>
            <a:schemeClr val="bg1"/>
          </a:solidFill>
          <a:ln w="9525" algn="ctr">
            <a:solidFill>
              <a:schemeClr val="bg1"/>
            </a:solidFill>
            <a:round/>
            <a:headEnd/>
            <a:tailEnd/>
          </a:ln>
        </p:spPr>
        <p:txBody>
          <a:bodyPr/>
          <a:lstStyle>
            <a:lvl1pPr marL="342900" indent="-342900"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 typeface="Courier New" panose="02070309020205020404" pitchFamily="49" charset="0"/>
              <a:buChar char="o"/>
            </a:pPr>
            <a:r>
              <a:rPr lang="en-US" altLang="en-US" sz="2000" b="1" dirty="0" err="1">
                <a:solidFill>
                  <a:srgbClr val="3333CC"/>
                </a:solidFill>
                <a:latin typeface="Arial" panose="020B0604020202020204" pitchFamily="34" charset="0"/>
              </a:rPr>
              <a:t>Khái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niệm</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riêng</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chung</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và</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đơn</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nhất</a:t>
            </a:r>
            <a:endParaRPr lang="en-US" altLang="en-US" sz="2000" b="1" dirty="0">
              <a:solidFill>
                <a:srgbClr val="3333CC"/>
              </a:solidFill>
              <a:latin typeface="Arial" panose="020B0604020202020204" pitchFamily="34" charset="0"/>
            </a:endParaRPr>
          </a:p>
        </p:txBody>
      </p:sp>
      <p:sp>
        <p:nvSpPr>
          <p:cNvPr id="2" name="Rectangle 1"/>
          <p:cNvSpPr/>
          <p:nvPr/>
        </p:nvSpPr>
        <p:spPr>
          <a:xfrm>
            <a:off x="2401614" y="2133600"/>
            <a:ext cx="6934200" cy="830997"/>
          </a:xfrm>
          <a:prstGeom prst="rect">
            <a:avLst/>
          </a:prstGeom>
        </p:spPr>
        <p:txBody>
          <a:bodyPr wrap="square">
            <a:spAutoFit/>
          </a:bodyPr>
          <a:lstStyle/>
          <a:p>
            <a:pPr algn="ctr"/>
            <a:r>
              <a:rPr lang="en-US" sz="2400" i="1" spc="10" dirty="0" err="1">
                <a:solidFill>
                  <a:srgbClr val="000000"/>
                </a:solidFill>
                <a:latin typeface="Abel" panose="020B0604020202020204" charset="0"/>
                <a:ea typeface="Times New Roman" panose="02020603050405020304" pitchFamily="18" charset="0"/>
              </a:rPr>
              <a:t>Cái</a:t>
            </a:r>
            <a:r>
              <a:rPr lang="en-US" sz="2400" i="1" spc="10" dirty="0">
                <a:solidFill>
                  <a:srgbClr val="000000"/>
                </a:solidFill>
                <a:latin typeface="Abel" panose="020B0604020202020204" charset="0"/>
                <a:ea typeface="Times New Roman" panose="02020603050405020304" pitchFamily="18" charset="0"/>
              </a:rPr>
              <a:t> </a:t>
            </a:r>
            <a:r>
              <a:rPr lang="en-US" sz="2400" i="1" spc="10" dirty="0" err="1">
                <a:solidFill>
                  <a:srgbClr val="000000"/>
                </a:solidFill>
                <a:latin typeface="Abel" panose="020B0604020202020204" charset="0"/>
                <a:ea typeface="Times New Roman" panose="02020603050405020304" pitchFamily="18" charset="0"/>
              </a:rPr>
              <a:t>riêng</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là</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phạm</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trù</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triết</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học</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dùng</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để</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chỉ</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một</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sự</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vật</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hiện</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tượng</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nhất</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định</a:t>
            </a:r>
            <a:endParaRPr lang="en-US" sz="2400" dirty="0">
              <a:latin typeface="Abel" panose="020B0604020202020204" charset="0"/>
            </a:endParaRPr>
          </a:p>
        </p:txBody>
      </p:sp>
      <p:sp>
        <p:nvSpPr>
          <p:cNvPr id="24" name="Rectangle 23"/>
          <p:cNvSpPr/>
          <p:nvPr/>
        </p:nvSpPr>
        <p:spPr>
          <a:xfrm>
            <a:off x="1559691" y="3202031"/>
            <a:ext cx="9455150" cy="2554545"/>
          </a:xfrm>
          <a:prstGeom prst="rect">
            <a:avLst/>
          </a:prstGeom>
        </p:spPr>
        <p:txBody>
          <a:bodyPr wrap="square">
            <a:spAutoFit/>
          </a:bodyPr>
          <a:lstStyle/>
          <a:p>
            <a:pPr marL="457200" indent="-457200" algn="just">
              <a:buFont typeface="Wingdings" panose="05000000000000000000" pitchFamily="2" charset="2"/>
              <a:buChar char="v"/>
              <a:defRPr/>
            </a:pPr>
            <a:r>
              <a:rPr lang="en-US" sz="2800" b="1" u="sng" dirty="0" err="1">
                <a:solidFill>
                  <a:srgbClr val="FF0000"/>
                </a:solidFill>
              </a:rPr>
              <a:t>Ví</a:t>
            </a:r>
            <a:r>
              <a:rPr lang="en-US" sz="2800" b="1" u="sng" dirty="0">
                <a:solidFill>
                  <a:srgbClr val="FF0000"/>
                </a:solidFill>
              </a:rPr>
              <a:t> </a:t>
            </a:r>
            <a:r>
              <a:rPr lang="en-US" sz="2800" b="1" u="sng" dirty="0" err="1">
                <a:solidFill>
                  <a:srgbClr val="FF0000"/>
                </a:solidFill>
              </a:rPr>
              <a:t>dụ</a:t>
            </a:r>
            <a:r>
              <a:rPr lang="en-US" sz="2800" b="1" dirty="0">
                <a:solidFill>
                  <a:srgbClr val="FF0000"/>
                </a:solidFill>
              </a:rPr>
              <a:t>: </a:t>
            </a:r>
            <a:r>
              <a:rPr lang="en-US" sz="2200" dirty="0">
                <a:solidFill>
                  <a:srgbClr val="663300"/>
                </a:solidFill>
              </a:rPr>
              <a:t>- </a:t>
            </a:r>
            <a:r>
              <a:rPr lang="en-US" sz="2200" dirty="0" err="1">
                <a:solidFill>
                  <a:srgbClr val="663300"/>
                </a:solidFill>
              </a:rPr>
              <a:t>Cái</a:t>
            </a:r>
            <a:r>
              <a:rPr lang="en-US" sz="2200" dirty="0">
                <a:solidFill>
                  <a:srgbClr val="663300"/>
                </a:solidFill>
              </a:rPr>
              <a:t> </a:t>
            </a:r>
            <a:r>
              <a:rPr lang="en-US" sz="2200" dirty="0" err="1">
                <a:solidFill>
                  <a:srgbClr val="663300"/>
                </a:solidFill>
              </a:rPr>
              <a:t>bàn</a:t>
            </a:r>
            <a:r>
              <a:rPr lang="en-US" sz="2200" dirty="0">
                <a:solidFill>
                  <a:srgbClr val="663300"/>
                </a:solidFill>
              </a:rPr>
              <a:t> </a:t>
            </a:r>
            <a:r>
              <a:rPr lang="en-US" sz="2200" dirty="0" err="1">
                <a:solidFill>
                  <a:srgbClr val="663300"/>
                </a:solidFill>
              </a:rPr>
              <a:t>học</a:t>
            </a:r>
            <a:r>
              <a:rPr lang="en-US" sz="2200" dirty="0">
                <a:solidFill>
                  <a:srgbClr val="663300"/>
                </a:solidFill>
              </a:rPr>
              <a:t>, </a:t>
            </a:r>
            <a:r>
              <a:rPr lang="en-US" sz="2200" dirty="0" err="1">
                <a:solidFill>
                  <a:srgbClr val="663300"/>
                </a:solidFill>
              </a:rPr>
              <a:t>cái</a:t>
            </a:r>
            <a:r>
              <a:rPr lang="en-US" sz="2200" dirty="0">
                <a:solidFill>
                  <a:srgbClr val="663300"/>
                </a:solidFill>
              </a:rPr>
              <a:t> </a:t>
            </a:r>
            <a:r>
              <a:rPr lang="en-US" sz="2200" dirty="0" err="1">
                <a:solidFill>
                  <a:srgbClr val="663300"/>
                </a:solidFill>
              </a:rPr>
              <a:t>bàn</a:t>
            </a:r>
            <a:r>
              <a:rPr lang="en-US" sz="2200" dirty="0">
                <a:solidFill>
                  <a:srgbClr val="663300"/>
                </a:solidFill>
              </a:rPr>
              <a:t> </a:t>
            </a:r>
            <a:r>
              <a:rPr lang="en-US" sz="2200" dirty="0" err="1">
                <a:solidFill>
                  <a:srgbClr val="663300"/>
                </a:solidFill>
              </a:rPr>
              <a:t>ăn</a:t>
            </a:r>
            <a:r>
              <a:rPr lang="en-US" sz="2200" dirty="0">
                <a:solidFill>
                  <a:srgbClr val="663300"/>
                </a:solidFill>
              </a:rPr>
              <a:t>, </a:t>
            </a:r>
            <a:r>
              <a:rPr lang="en-US" sz="2200" dirty="0" err="1">
                <a:solidFill>
                  <a:srgbClr val="663300"/>
                </a:solidFill>
              </a:rPr>
              <a:t>cái</a:t>
            </a:r>
            <a:r>
              <a:rPr lang="en-US" sz="2200" dirty="0">
                <a:solidFill>
                  <a:srgbClr val="663300"/>
                </a:solidFill>
              </a:rPr>
              <a:t> </a:t>
            </a:r>
            <a:r>
              <a:rPr lang="en-US" sz="2200" dirty="0" err="1">
                <a:solidFill>
                  <a:srgbClr val="663300"/>
                </a:solidFill>
              </a:rPr>
              <a:t>bàn</a:t>
            </a:r>
            <a:r>
              <a:rPr lang="en-US" sz="2200" dirty="0">
                <a:solidFill>
                  <a:srgbClr val="663300"/>
                </a:solidFill>
              </a:rPr>
              <a:t> </a:t>
            </a:r>
            <a:r>
              <a:rPr lang="en-US" sz="2200" dirty="0" err="1">
                <a:solidFill>
                  <a:srgbClr val="663300"/>
                </a:solidFill>
              </a:rPr>
              <a:t>làm</a:t>
            </a:r>
            <a:r>
              <a:rPr lang="en-US" sz="2200" dirty="0">
                <a:solidFill>
                  <a:srgbClr val="663300"/>
                </a:solidFill>
              </a:rPr>
              <a:t> </a:t>
            </a:r>
            <a:r>
              <a:rPr lang="en-US" sz="2200" dirty="0" err="1">
                <a:solidFill>
                  <a:srgbClr val="663300"/>
                </a:solidFill>
              </a:rPr>
              <a:t>việc</a:t>
            </a:r>
            <a:endParaRPr lang="en-US" sz="2200" dirty="0">
              <a:solidFill>
                <a:srgbClr val="663300"/>
              </a:solidFill>
            </a:endParaRPr>
          </a:p>
          <a:p>
            <a:pPr algn="just">
              <a:defRPr/>
            </a:pPr>
            <a:r>
              <a:rPr lang="en-US" sz="2200" dirty="0">
                <a:solidFill>
                  <a:srgbClr val="663300"/>
                </a:solidFill>
              </a:rPr>
              <a:t>                   - </a:t>
            </a:r>
            <a:r>
              <a:rPr lang="en-US" sz="2200" dirty="0" err="1">
                <a:solidFill>
                  <a:srgbClr val="663300"/>
                </a:solidFill>
              </a:rPr>
              <a:t>Ngôi</a:t>
            </a:r>
            <a:r>
              <a:rPr lang="en-US" sz="2200" dirty="0">
                <a:solidFill>
                  <a:srgbClr val="663300"/>
                </a:solidFill>
              </a:rPr>
              <a:t> </a:t>
            </a:r>
            <a:r>
              <a:rPr lang="en-US" sz="2200" dirty="0" err="1">
                <a:solidFill>
                  <a:srgbClr val="663300"/>
                </a:solidFill>
              </a:rPr>
              <a:t>nhà</a:t>
            </a:r>
            <a:r>
              <a:rPr lang="en-US" sz="2200" dirty="0">
                <a:solidFill>
                  <a:srgbClr val="663300"/>
                </a:solidFill>
              </a:rPr>
              <a:t> ở, </a:t>
            </a:r>
            <a:r>
              <a:rPr lang="en-US" sz="2200" dirty="0" err="1">
                <a:solidFill>
                  <a:srgbClr val="663300"/>
                </a:solidFill>
              </a:rPr>
              <a:t>ngôi</a:t>
            </a:r>
            <a:r>
              <a:rPr lang="en-US" sz="2200" dirty="0">
                <a:solidFill>
                  <a:srgbClr val="663300"/>
                </a:solidFill>
              </a:rPr>
              <a:t> </a:t>
            </a:r>
            <a:r>
              <a:rPr lang="en-US" sz="2200" dirty="0" err="1">
                <a:solidFill>
                  <a:srgbClr val="663300"/>
                </a:solidFill>
              </a:rPr>
              <a:t>nhà</a:t>
            </a:r>
            <a:r>
              <a:rPr lang="en-US" sz="2200" dirty="0">
                <a:solidFill>
                  <a:srgbClr val="663300"/>
                </a:solidFill>
              </a:rPr>
              <a:t> </a:t>
            </a:r>
            <a:r>
              <a:rPr lang="en-US" sz="2200" dirty="0" err="1">
                <a:solidFill>
                  <a:srgbClr val="663300"/>
                </a:solidFill>
              </a:rPr>
              <a:t>để</a:t>
            </a:r>
            <a:r>
              <a:rPr lang="en-US" sz="2200" dirty="0">
                <a:solidFill>
                  <a:srgbClr val="663300"/>
                </a:solidFill>
              </a:rPr>
              <a:t> </a:t>
            </a:r>
            <a:r>
              <a:rPr lang="en-US" sz="2200" dirty="0" err="1">
                <a:solidFill>
                  <a:srgbClr val="663300"/>
                </a:solidFill>
              </a:rPr>
              <a:t>học</a:t>
            </a:r>
            <a:r>
              <a:rPr lang="en-US" sz="2200" dirty="0">
                <a:solidFill>
                  <a:srgbClr val="663300"/>
                </a:solidFill>
              </a:rPr>
              <a:t> (</a:t>
            </a:r>
            <a:r>
              <a:rPr lang="en-US" sz="2200" dirty="0" err="1">
                <a:solidFill>
                  <a:srgbClr val="663300"/>
                </a:solidFill>
              </a:rPr>
              <a:t>giảng</a:t>
            </a:r>
            <a:r>
              <a:rPr lang="en-US" sz="2200" dirty="0">
                <a:solidFill>
                  <a:srgbClr val="663300"/>
                </a:solidFill>
              </a:rPr>
              <a:t> </a:t>
            </a:r>
            <a:r>
              <a:rPr lang="en-US" sz="2200" dirty="0" err="1">
                <a:solidFill>
                  <a:srgbClr val="663300"/>
                </a:solidFill>
              </a:rPr>
              <a:t>đường</a:t>
            </a:r>
            <a:r>
              <a:rPr lang="en-US" sz="2200" dirty="0">
                <a:solidFill>
                  <a:srgbClr val="663300"/>
                </a:solidFill>
              </a:rPr>
              <a:t>), </a:t>
            </a:r>
            <a:r>
              <a:rPr lang="en-US" sz="2200" dirty="0" err="1">
                <a:solidFill>
                  <a:srgbClr val="663300"/>
                </a:solidFill>
              </a:rPr>
              <a:t>ngôi</a:t>
            </a:r>
            <a:r>
              <a:rPr lang="en-US" sz="2200" dirty="0">
                <a:solidFill>
                  <a:srgbClr val="663300"/>
                </a:solidFill>
              </a:rPr>
              <a:t> </a:t>
            </a:r>
            <a:r>
              <a:rPr lang="en-US" sz="2200" dirty="0" err="1">
                <a:solidFill>
                  <a:srgbClr val="663300"/>
                </a:solidFill>
              </a:rPr>
              <a:t>nhà</a:t>
            </a:r>
            <a:r>
              <a:rPr lang="en-US" sz="2200" dirty="0">
                <a:solidFill>
                  <a:srgbClr val="663300"/>
                </a:solidFill>
              </a:rPr>
              <a:t> </a:t>
            </a:r>
            <a:r>
              <a:rPr lang="en-US" sz="2200" dirty="0" err="1">
                <a:solidFill>
                  <a:srgbClr val="663300"/>
                </a:solidFill>
              </a:rPr>
              <a:t>để</a:t>
            </a:r>
            <a:r>
              <a:rPr lang="en-US" sz="2200" dirty="0">
                <a:solidFill>
                  <a:srgbClr val="663300"/>
                </a:solidFill>
              </a:rPr>
              <a:t> </a:t>
            </a:r>
            <a:r>
              <a:rPr lang="en-US" sz="2200" dirty="0" err="1">
                <a:solidFill>
                  <a:srgbClr val="663300"/>
                </a:solidFill>
              </a:rPr>
              <a:t>vui</a:t>
            </a:r>
            <a:r>
              <a:rPr lang="en-US" sz="2200" dirty="0">
                <a:solidFill>
                  <a:srgbClr val="663300"/>
                </a:solidFill>
              </a:rPr>
              <a:t> </a:t>
            </a:r>
            <a:r>
              <a:rPr lang="en-US" sz="2200" dirty="0" err="1">
                <a:solidFill>
                  <a:srgbClr val="663300"/>
                </a:solidFill>
              </a:rPr>
              <a:t>chơi</a:t>
            </a:r>
            <a:r>
              <a:rPr lang="en-US" sz="2200" dirty="0">
                <a:solidFill>
                  <a:srgbClr val="663300"/>
                </a:solidFill>
              </a:rPr>
              <a:t> (</a:t>
            </a:r>
            <a:r>
              <a:rPr lang="en-US" sz="2200" dirty="0" err="1">
                <a:solidFill>
                  <a:srgbClr val="663300"/>
                </a:solidFill>
              </a:rPr>
              <a:t>câu</a:t>
            </a:r>
            <a:r>
              <a:rPr lang="en-US" sz="2200" dirty="0">
                <a:solidFill>
                  <a:srgbClr val="663300"/>
                </a:solidFill>
              </a:rPr>
              <a:t> </a:t>
            </a:r>
            <a:r>
              <a:rPr lang="en-US" sz="2200" dirty="0" err="1">
                <a:solidFill>
                  <a:srgbClr val="663300"/>
                </a:solidFill>
              </a:rPr>
              <a:t>lạc</a:t>
            </a:r>
            <a:r>
              <a:rPr lang="en-US" sz="2200" dirty="0">
                <a:solidFill>
                  <a:srgbClr val="663300"/>
                </a:solidFill>
              </a:rPr>
              <a:t> </a:t>
            </a:r>
            <a:r>
              <a:rPr lang="en-US" sz="2200" dirty="0" err="1">
                <a:solidFill>
                  <a:srgbClr val="663300"/>
                </a:solidFill>
              </a:rPr>
              <a:t>bộ</a:t>
            </a:r>
            <a:r>
              <a:rPr lang="en-US" sz="2200" dirty="0">
                <a:solidFill>
                  <a:srgbClr val="663300"/>
                </a:solidFill>
              </a:rPr>
              <a:t>).</a:t>
            </a:r>
          </a:p>
          <a:p>
            <a:pPr algn="just">
              <a:defRPr/>
            </a:pPr>
            <a:r>
              <a:rPr lang="en-US" sz="2200" dirty="0">
                <a:solidFill>
                  <a:srgbClr val="663300"/>
                </a:solidFill>
              </a:rPr>
              <a:t>                   - </a:t>
            </a:r>
            <a:r>
              <a:rPr lang="en-US" sz="2200" dirty="0" err="1">
                <a:solidFill>
                  <a:srgbClr val="663300"/>
                </a:solidFill>
              </a:rPr>
              <a:t>Cây</a:t>
            </a:r>
            <a:r>
              <a:rPr lang="en-US" sz="2200" dirty="0">
                <a:solidFill>
                  <a:srgbClr val="663300"/>
                </a:solidFill>
              </a:rPr>
              <a:t> cam, </a:t>
            </a:r>
            <a:r>
              <a:rPr lang="en-US" sz="2200" dirty="0" err="1">
                <a:solidFill>
                  <a:srgbClr val="663300"/>
                </a:solidFill>
              </a:rPr>
              <a:t>cây</a:t>
            </a:r>
            <a:r>
              <a:rPr lang="en-US" sz="2200" dirty="0">
                <a:solidFill>
                  <a:srgbClr val="663300"/>
                </a:solidFill>
              </a:rPr>
              <a:t> </a:t>
            </a:r>
            <a:r>
              <a:rPr lang="en-US" sz="2200" dirty="0" err="1">
                <a:solidFill>
                  <a:srgbClr val="663300"/>
                </a:solidFill>
              </a:rPr>
              <a:t>quýt</a:t>
            </a:r>
            <a:r>
              <a:rPr lang="en-US" sz="2200" dirty="0">
                <a:solidFill>
                  <a:srgbClr val="663300"/>
                </a:solidFill>
              </a:rPr>
              <a:t>, </a:t>
            </a:r>
            <a:r>
              <a:rPr lang="en-US" sz="2200" dirty="0" err="1">
                <a:solidFill>
                  <a:srgbClr val="663300"/>
                </a:solidFill>
              </a:rPr>
              <a:t>cây</a:t>
            </a:r>
            <a:r>
              <a:rPr lang="en-US" sz="2200" dirty="0">
                <a:solidFill>
                  <a:srgbClr val="663300"/>
                </a:solidFill>
              </a:rPr>
              <a:t> </a:t>
            </a:r>
            <a:r>
              <a:rPr lang="en-US" sz="2200" dirty="0" err="1">
                <a:solidFill>
                  <a:srgbClr val="663300"/>
                </a:solidFill>
              </a:rPr>
              <a:t>bưởi</a:t>
            </a:r>
            <a:r>
              <a:rPr lang="en-US" sz="2200" dirty="0">
                <a:solidFill>
                  <a:srgbClr val="663300"/>
                </a:solidFill>
              </a:rPr>
              <a:t>, </a:t>
            </a:r>
            <a:r>
              <a:rPr lang="en-US" sz="2200" dirty="0" err="1">
                <a:solidFill>
                  <a:srgbClr val="663300"/>
                </a:solidFill>
              </a:rPr>
              <a:t>cây</a:t>
            </a:r>
            <a:r>
              <a:rPr lang="en-US" sz="2200" dirty="0">
                <a:solidFill>
                  <a:srgbClr val="663300"/>
                </a:solidFill>
              </a:rPr>
              <a:t> </a:t>
            </a:r>
            <a:r>
              <a:rPr lang="en-US" sz="2200" dirty="0" err="1">
                <a:solidFill>
                  <a:srgbClr val="663300"/>
                </a:solidFill>
              </a:rPr>
              <a:t>hồng</a:t>
            </a:r>
            <a:r>
              <a:rPr lang="en-US" sz="2200" dirty="0">
                <a:solidFill>
                  <a:srgbClr val="663300"/>
                </a:solidFill>
              </a:rPr>
              <a:t>.</a:t>
            </a:r>
          </a:p>
          <a:p>
            <a:pPr algn="just">
              <a:defRPr/>
            </a:pPr>
            <a:r>
              <a:rPr lang="en-US" sz="2200" dirty="0">
                <a:solidFill>
                  <a:srgbClr val="663300"/>
                </a:solidFill>
              </a:rPr>
              <a:t>                   - </a:t>
            </a:r>
            <a:r>
              <a:rPr lang="en-US" sz="2200" dirty="0" err="1">
                <a:solidFill>
                  <a:srgbClr val="663300"/>
                </a:solidFill>
              </a:rPr>
              <a:t>Người</a:t>
            </a:r>
            <a:r>
              <a:rPr lang="en-US" sz="2200" dirty="0">
                <a:solidFill>
                  <a:srgbClr val="663300"/>
                </a:solidFill>
              </a:rPr>
              <a:t> </a:t>
            </a:r>
            <a:r>
              <a:rPr lang="en-US" sz="2200" dirty="0" err="1">
                <a:solidFill>
                  <a:srgbClr val="663300"/>
                </a:solidFill>
              </a:rPr>
              <a:t>Việt</a:t>
            </a:r>
            <a:r>
              <a:rPr lang="en-US" sz="2200" dirty="0">
                <a:solidFill>
                  <a:srgbClr val="663300"/>
                </a:solidFill>
              </a:rPr>
              <a:t> Nam, </a:t>
            </a:r>
            <a:r>
              <a:rPr lang="en-US" sz="2200" dirty="0" err="1">
                <a:solidFill>
                  <a:srgbClr val="663300"/>
                </a:solidFill>
              </a:rPr>
              <a:t>người</a:t>
            </a:r>
            <a:r>
              <a:rPr lang="en-US" sz="2200" dirty="0">
                <a:solidFill>
                  <a:srgbClr val="663300"/>
                </a:solidFill>
              </a:rPr>
              <a:t> </a:t>
            </a:r>
            <a:r>
              <a:rPr lang="en-US" sz="2200" dirty="0" err="1">
                <a:solidFill>
                  <a:srgbClr val="663300"/>
                </a:solidFill>
              </a:rPr>
              <a:t>Pháp</a:t>
            </a:r>
            <a:r>
              <a:rPr lang="en-US" sz="2200" dirty="0">
                <a:solidFill>
                  <a:srgbClr val="663300"/>
                </a:solidFill>
              </a:rPr>
              <a:t>, </a:t>
            </a:r>
            <a:r>
              <a:rPr lang="en-US" sz="2200" dirty="0" err="1">
                <a:solidFill>
                  <a:srgbClr val="663300"/>
                </a:solidFill>
              </a:rPr>
              <a:t>người</a:t>
            </a:r>
            <a:r>
              <a:rPr lang="en-US" sz="2200" dirty="0">
                <a:solidFill>
                  <a:srgbClr val="663300"/>
                </a:solidFill>
              </a:rPr>
              <a:t> </a:t>
            </a:r>
            <a:r>
              <a:rPr lang="en-US" sz="2200" dirty="0" err="1">
                <a:solidFill>
                  <a:srgbClr val="663300"/>
                </a:solidFill>
              </a:rPr>
              <a:t>Châu</a:t>
            </a:r>
            <a:r>
              <a:rPr lang="en-US" sz="2200" dirty="0">
                <a:solidFill>
                  <a:srgbClr val="663300"/>
                </a:solidFill>
              </a:rPr>
              <a:t> Phi</a:t>
            </a:r>
          </a:p>
          <a:p>
            <a:pPr algn="just">
              <a:defRPr/>
            </a:pPr>
            <a:r>
              <a:rPr lang="en-US" sz="2200" dirty="0">
                <a:solidFill>
                  <a:srgbClr val="663300"/>
                </a:solidFill>
              </a:rPr>
              <a:t>                   - </a:t>
            </a:r>
            <a:r>
              <a:rPr lang="en-US" sz="2200" dirty="0" err="1">
                <a:solidFill>
                  <a:srgbClr val="663300"/>
                </a:solidFill>
              </a:rPr>
              <a:t>Ngành</a:t>
            </a:r>
            <a:r>
              <a:rPr lang="en-US" sz="2200" dirty="0">
                <a:solidFill>
                  <a:srgbClr val="663300"/>
                </a:solidFill>
              </a:rPr>
              <a:t> </a:t>
            </a:r>
            <a:r>
              <a:rPr lang="en-US" sz="2200" dirty="0" err="1">
                <a:solidFill>
                  <a:srgbClr val="663300"/>
                </a:solidFill>
              </a:rPr>
              <a:t>khai</a:t>
            </a:r>
            <a:r>
              <a:rPr lang="en-US" sz="2200" dirty="0">
                <a:solidFill>
                  <a:srgbClr val="663300"/>
                </a:solidFill>
              </a:rPr>
              <a:t> </a:t>
            </a:r>
            <a:r>
              <a:rPr lang="en-US" sz="2200" dirty="0" err="1">
                <a:solidFill>
                  <a:srgbClr val="663300"/>
                </a:solidFill>
              </a:rPr>
              <a:t>thác</a:t>
            </a:r>
            <a:r>
              <a:rPr lang="en-US" sz="2200" dirty="0">
                <a:solidFill>
                  <a:srgbClr val="663300"/>
                </a:solidFill>
              </a:rPr>
              <a:t> </a:t>
            </a:r>
            <a:r>
              <a:rPr lang="en-US" sz="2200" dirty="0" err="1">
                <a:solidFill>
                  <a:srgbClr val="663300"/>
                </a:solidFill>
              </a:rPr>
              <a:t>thủy</a:t>
            </a:r>
            <a:r>
              <a:rPr lang="en-US" sz="2200" dirty="0">
                <a:solidFill>
                  <a:srgbClr val="663300"/>
                </a:solidFill>
              </a:rPr>
              <a:t> </a:t>
            </a:r>
            <a:r>
              <a:rPr lang="en-US" sz="2200" dirty="0" err="1">
                <a:solidFill>
                  <a:srgbClr val="663300"/>
                </a:solidFill>
              </a:rPr>
              <a:t>sản</a:t>
            </a:r>
            <a:r>
              <a:rPr lang="en-US" sz="2200" dirty="0">
                <a:solidFill>
                  <a:srgbClr val="663300"/>
                </a:solidFill>
              </a:rPr>
              <a:t>, </a:t>
            </a:r>
            <a:r>
              <a:rPr lang="en-US" sz="2200" dirty="0" err="1">
                <a:solidFill>
                  <a:srgbClr val="663300"/>
                </a:solidFill>
              </a:rPr>
              <a:t>ngành</a:t>
            </a:r>
            <a:r>
              <a:rPr lang="en-US" sz="2200" dirty="0">
                <a:solidFill>
                  <a:srgbClr val="663300"/>
                </a:solidFill>
              </a:rPr>
              <a:t> </a:t>
            </a:r>
            <a:r>
              <a:rPr lang="en-US" sz="2200" dirty="0" err="1">
                <a:solidFill>
                  <a:srgbClr val="663300"/>
                </a:solidFill>
              </a:rPr>
              <a:t>nuôi</a:t>
            </a:r>
            <a:r>
              <a:rPr lang="en-US" sz="2200" dirty="0">
                <a:solidFill>
                  <a:srgbClr val="663300"/>
                </a:solidFill>
              </a:rPr>
              <a:t> </a:t>
            </a:r>
            <a:r>
              <a:rPr lang="en-US" sz="2200" dirty="0" err="1">
                <a:solidFill>
                  <a:srgbClr val="663300"/>
                </a:solidFill>
              </a:rPr>
              <a:t>trồng</a:t>
            </a:r>
            <a:r>
              <a:rPr lang="en-US" sz="2200" dirty="0">
                <a:solidFill>
                  <a:srgbClr val="663300"/>
                </a:solidFill>
              </a:rPr>
              <a:t> </a:t>
            </a:r>
            <a:r>
              <a:rPr lang="en-US" sz="2200" dirty="0" err="1">
                <a:solidFill>
                  <a:srgbClr val="663300"/>
                </a:solidFill>
              </a:rPr>
              <a:t>thủy</a:t>
            </a:r>
            <a:r>
              <a:rPr lang="en-US" sz="2200" dirty="0">
                <a:solidFill>
                  <a:srgbClr val="663300"/>
                </a:solidFill>
              </a:rPr>
              <a:t> </a:t>
            </a:r>
            <a:r>
              <a:rPr lang="en-US" sz="2200" dirty="0" err="1">
                <a:solidFill>
                  <a:srgbClr val="663300"/>
                </a:solidFill>
              </a:rPr>
              <a:t>sản</a:t>
            </a:r>
            <a:r>
              <a:rPr lang="en-US" sz="2200" dirty="0">
                <a:solidFill>
                  <a:srgbClr val="663300"/>
                </a:solidFill>
              </a:rPr>
              <a:t>, </a:t>
            </a:r>
            <a:r>
              <a:rPr lang="en-US" sz="2200" dirty="0" err="1">
                <a:solidFill>
                  <a:srgbClr val="663300"/>
                </a:solidFill>
              </a:rPr>
              <a:t>ngành</a:t>
            </a:r>
            <a:r>
              <a:rPr lang="en-US" sz="2200" dirty="0">
                <a:solidFill>
                  <a:srgbClr val="663300"/>
                </a:solidFill>
              </a:rPr>
              <a:t> </a:t>
            </a:r>
            <a:r>
              <a:rPr lang="en-US" sz="2200" dirty="0" err="1">
                <a:solidFill>
                  <a:srgbClr val="663300"/>
                </a:solidFill>
              </a:rPr>
              <a:t>cơ</a:t>
            </a:r>
            <a:r>
              <a:rPr lang="en-US" sz="2200" dirty="0">
                <a:solidFill>
                  <a:srgbClr val="663300"/>
                </a:solidFill>
              </a:rPr>
              <a:t> </a:t>
            </a:r>
            <a:r>
              <a:rPr lang="en-US" sz="2200" dirty="0" err="1">
                <a:solidFill>
                  <a:srgbClr val="663300"/>
                </a:solidFill>
              </a:rPr>
              <a:t>khí</a:t>
            </a:r>
            <a:r>
              <a:rPr lang="en-US" sz="2200" dirty="0">
                <a:solidFill>
                  <a:srgbClr val="663300"/>
                </a:solidFill>
              </a:rPr>
              <a:t> </a:t>
            </a:r>
            <a:r>
              <a:rPr lang="en-US" sz="2200" dirty="0" err="1">
                <a:solidFill>
                  <a:srgbClr val="663300"/>
                </a:solidFill>
              </a:rPr>
              <a:t>tàu</a:t>
            </a:r>
            <a:r>
              <a:rPr lang="en-US" sz="2200" dirty="0">
                <a:solidFill>
                  <a:srgbClr val="663300"/>
                </a:solidFill>
              </a:rPr>
              <a:t> </a:t>
            </a:r>
            <a:r>
              <a:rPr lang="en-US" sz="2200" dirty="0" err="1">
                <a:solidFill>
                  <a:srgbClr val="663300"/>
                </a:solidFill>
              </a:rPr>
              <a:t>thuyền</a:t>
            </a:r>
            <a:r>
              <a:rPr lang="en-US" sz="2200" dirty="0">
                <a:solidFill>
                  <a:srgbClr val="663300"/>
                </a:solidFill>
              </a:rPr>
              <a:t> </a:t>
            </a:r>
            <a:r>
              <a:rPr lang="en-US" sz="2200" dirty="0" err="1">
                <a:solidFill>
                  <a:srgbClr val="663300"/>
                </a:solidFill>
              </a:rPr>
              <a:t>và</a:t>
            </a:r>
            <a:r>
              <a:rPr lang="en-US" sz="2200" dirty="0">
                <a:solidFill>
                  <a:srgbClr val="663300"/>
                </a:solidFill>
              </a:rPr>
              <a:t> </a:t>
            </a:r>
            <a:r>
              <a:rPr lang="en-US" sz="2200" dirty="0" err="1">
                <a:solidFill>
                  <a:srgbClr val="663300"/>
                </a:solidFill>
              </a:rPr>
              <a:t>các</a:t>
            </a:r>
            <a:r>
              <a:rPr lang="en-US" sz="2200" dirty="0">
                <a:solidFill>
                  <a:srgbClr val="663300"/>
                </a:solidFill>
              </a:rPr>
              <a:t> </a:t>
            </a:r>
            <a:r>
              <a:rPr lang="en-US" sz="2200" dirty="0" err="1">
                <a:solidFill>
                  <a:srgbClr val="663300"/>
                </a:solidFill>
              </a:rPr>
              <a:t>ngành</a:t>
            </a:r>
            <a:r>
              <a:rPr lang="en-US" sz="2200" dirty="0">
                <a:solidFill>
                  <a:srgbClr val="663300"/>
                </a:solidFill>
              </a:rPr>
              <a:t> </a:t>
            </a:r>
            <a:r>
              <a:rPr lang="en-US" sz="2200" dirty="0" err="1">
                <a:solidFill>
                  <a:srgbClr val="663300"/>
                </a:solidFill>
              </a:rPr>
              <a:t>khác</a:t>
            </a:r>
            <a:r>
              <a:rPr lang="en-US" sz="2200" dirty="0">
                <a:solidFill>
                  <a:srgbClr val="663300"/>
                </a:solidFill>
              </a:rPr>
              <a:t> ở </a:t>
            </a:r>
            <a:r>
              <a:rPr lang="en-US" sz="2200" dirty="0" err="1">
                <a:solidFill>
                  <a:srgbClr val="663300"/>
                </a:solidFill>
              </a:rPr>
              <a:t>trong</a:t>
            </a:r>
            <a:r>
              <a:rPr lang="en-US" sz="2200" dirty="0">
                <a:solidFill>
                  <a:srgbClr val="663300"/>
                </a:solidFill>
              </a:rPr>
              <a:t> </a:t>
            </a:r>
            <a:r>
              <a:rPr lang="en-US" sz="2200" dirty="0" err="1">
                <a:solidFill>
                  <a:srgbClr val="663300"/>
                </a:solidFill>
              </a:rPr>
              <a:t>trường</a:t>
            </a:r>
            <a:r>
              <a:rPr lang="en-US" sz="2200" dirty="0">
                <a:solidFill>
                  <a:srgbClr val="663300"/>
                </a:solidFill>
              </a:rPr>
              <a:t>.</a:t>
            </a:r>
          </a:p>
        </p:txBody>
      </p:sp>
      <p:sp>
        <p:nvSpPr>
          <p:cNvPr id="25" name="Text Box 2"/>
          <p:cNvSpPr txBox="1">
            <a:spLocks noChangeArrowheads="1"/>
          </p:cNvSpPr>
          <p:nvPr/>
        </p:nvSpPr>
        <p:spPr bwMode="auto">
          <a:xfrm>
            <a:off x="2191407" y="1073947"/>
            <a:ext cx="684041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800" b="1" dirty="0">
                <a:solidFill>
                  <a:srgbClr val="000000"/>
                </a:solidFill>
                <a:latin typeface="Arial" panose="020B0604020202020204" pitchFamily="34" charset="0"/>
                <a:ea typeface="SimSun" panose="02010600030101010101" pitchFamily="2" charset="-122"/>
              </a:rPr>
              <a:t> </a:t>
            </a:r>
            <a:r>
              <a:rPr lang="en-US" sz="2800" b="1" dirty="0" err="1">
                <a:solidFill>
                  <a:srgbClr val="000000"/>
                </a:solidFill>
                <a:latin typeface="Arial" panose="020B0604020202020204" pitchFamily="34" charset="0"/>
                <a:ea typeface="SimSun" panose="02010600030101010101" pitchFamily="2" charset="-122"/>
              </a:rPr>
              <a:t>Cặp</a:t>
            </a:r>
            <a:r>
              <a:rPr lang="en-US" sz="2800" b="1" dirty="0">
                <a:solidFill>
                  <a:srgbClr val="000000"/>
                </a:solidFill>
                <a:latin typeface="Arial" panose="020B0604020202020204" pitchFamily="34" charset="0"/>
                <a:ea typeface="SimSun" panose="02010600030101010101" pitchFamily="2" charset="-122"/>
              </a:rPr>
              <a:t> </a:t>
            </a:r>
            <a:r>
              <a:rPr lang="en-US" sz="2800" b="1" dirty="0" err="1">
                <a:solidFill>
                  <a:srgbClr val="000000"/>
                </a:solidFill>
                <a:latin typeface="Arial" panose="020B0604020202020204" pitchFamily="34" charset="0"/>
                <a:ea typeface="SimSun" panose="02010600030101010101" pitchFamily="2" charset="-122"/>
              </a:rPr>
              <a:t>phạm</a:t>
            </a:r>
            <a:r>
              <a:rPr lang="en-US" sz="2800" b="1" dirty="0">
                <a:solidFill>
                  <a:srgbClr val="000000"/>
                </a:solidFill>
                <a:latin typeface="Arial" panose="020B0604020202020204" pitchFamily="34" charset="0"/>
                <a:ea typeface="SimSun" panose="02010600030101010101" pitchFamily="2" charset="-122"/>
              </a:rPr>
              <a:t> </a:t>
            </a:r>
            <a:r>
              <a:rPr lang="en-US" sz="2800" b="1" dirty="0" err="1">
                <a:solidFill>
                  <a:srgbClr val="000000"/>
                </a:solidFill>
                <a:latin typeface="Arial" panose="020B0604020202020204" pitchFamily="34" charset="0"/>
                <a:ea typeface="SimSun" panose="02010600030101010101" pitchFamily="2" charset="-122"/>
              </a:rPr>
              <a:t>trù</a:t>
            </a:r>
            <a:r>
              <a:rPr lang="en-US" sz="2800" b="1" dirty="0">
                <a:solidFill>
                  <a:srgbClr val="000000"/>
                </a:solidFill>
                <a:latin typeface="Arial" panose="020B0604020202020204" pitchFamily="34" charset="0"/>
                <a:ea typeface="SimSun" panose="02010600030101010101" pitchFamily="2" charset="-122"/>
              </a:rPr>
              <a:t> </a:t>
            </a:r>
            <a:r>
              <a:rPr lang="en-US" sz="2800" b="1" dirty="0" err="1">
                <a:solidFill>
                  <a:srgbClr val="000000"/>
                </a:solidFill>
                <a:latin typeface="Arial" panose="020B0604020202020204" pitchFamily="34" charset="0"/>
                <a:ea typeface="SimSun" panose="02010600030101010101" pitchFamily="2" charset="-122"/>
              </a:rPr>
              <a:t>cái</a:t>
            </a:r>
            <a:r>
              <a:rPr lang="en-US" sz="2800" b="1" dirty="0">
                <a:solidFill>
                  <a:srgbClr val="000000"/>
                </a:solidFill>
                <a:latin typeface="Arial" panose="020B0604020202020204" pitchFamily="34" charset="0"/>
                <a:ea typeface="SimSun" panose="02010600030101010101" pitchFamily="2" charset="-122"/>
              </a:rPr>
              <a:t> </a:t>
            </a:r>
            <a:r>
              <a:rPr lang="en-US" sz="2800" b="1" dirty="0" err="1">
                <a:solidFill>
                  <a:srgbClr val="000000"/>
                </a:solidFill>
                <a:latin typeface="Arial" panose="020B0604020202020204" pitchFamily="34" charset="0"/>
                <a:ea typeface="SimSun" panose="02010600030101010101" pitchFamily="2" charset="-122"/>
              </a:rPr>
              <a:t>riêng</a:t>
            </a:r>
            <a:r>
              <a:rPr lang="en-US" sz="2800" b="1" dirty="0">
                <a:solidFill>
                  <a:srgbClr val="000000"/>
                </a:solidFill>
                <a:latin typeface="Arial" panose="020B0604020202020204" pitchFamily="34" charset="0"/>
                <a:ea typeface="SimSun" panose="02010600030101010101" pitchFamily="2" charset="-122"/>
              </a:rPr>
              <a:t>, </a:t>
            </a:r>
            <a:r>
              <a:rPr lang="en-US" sz="2800" b="1" dirty="0" err="1">
                <a:solidFill>
                  <a:srgbClr val="000000"/>
                </a:solidFill>
                <a:latin typeface="Arial" panose="020B0604020202020204" pitchFamily="34" charset="0"/>
                <a:ea typeface="SimSun" panose="02010600030101010101" pitchFamily="2" charset="-122"/>
              </a:rPr>
              <a:t>cái</a:t>
            </a:r>
            <a:r>
              <a:rPr lang="en-US" sz="2800" b="1" dirty="0">
                <a:solidFill>
                  <a:srgbClr val="000000"/>
                </a:solidFill>
                <a:latin typeface="Arial" panose="020B0604020202020204" pitchFamily="34" charset="0"/>
                <a:ea typeface="SimSun" panose="02010600030101010101" pitchFamily="2" charset="-122"/>
              </a:rPr>
              <a:t> </a:t>
            </a:r>
            <a:r>
              <a:rPr lang="en-US" sz="2800" b="1" dirty="0" err="1">
                <a:solidFill>
                  <a:srgbClr val="000000"/>
                </a:solidFill>
                <a:latin typeface="Arial" panose="020B0604020202020204" pitchFamily="34" charset="0"/>
                <a:ea typeface="SimSun" panose="02010600030101010101" pitchFamily="2" charset="-122"/>
              </a:rPr>
              <a:t>chung</a:t>
            </a:r>
            <a:r>
              <a:rPr lang="en-US" sz="2800" b="1" dirty="0">
                <a:solidFill>
                  <a:srgbClr val="000000"/>
                </a:solidFill>
                <a:latin typeface="Arial" panose="020B0604020202020204" pitchFamily="34" charset="0"/>
                <a:ea typeface="SimSun" panose="02010600030101010101" pitchFamily="2" charset="-122"/>
              </a:rPr>
              <a:t> </a:t>
            </a:r>
          </a:p>
        </p:txBody>
      </p:sp>
      <p:pic>
        <p:nvPicPr>
          <p:cNvPr id="1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10193217"/>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2" presetClass="entr" presetSubtype="6" fill="hold" nodeType="after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additive="base">
                                        <p:cTn id="7" dur="500" fill="hold"/>
                                        <p:tgtEl>
                                          <p:spTgt spid="60"/>
                                        </p:tgtEl>
                                        <p:attrNameLst>
                                          <p:attrName>ppt_x</p:attrName>
                                        </p:attrNameLst>
                                      </p:cBhvr>
                                      <p:tavLst>
                                        <p:tav tm="0">
                                          <p:val>
                                            <p:strVal val="1+#ppt_w/2"/>
                                          </p:val>
                                        </p:tav>
                                        <p:tav tm="100000">
                                          <p:val>
                                            <p:strVal val="#ppt_x"/>
                                          </p:val>
                                        </p:tav>
                                      </p:tavLst>
                                    </p:anim>
                                    <p:anim calcmode="lin" valueType="num">
                                      <p:cBhvr additive="base">
                                        <p:cTn id="8" dur="500" fill="hold"/>
                                        <p:tgtEl>
                                          <p:spTgt spid="60"/>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2" presetClass="entr" presetSubtype="12" fill="hold" nodeType="afterEffect">
                                  <p:stCondLst>
                                    <p:cond delay="0"/>
                                  </p:stCondLst>
                                  <p:childTnLst>
                                    <p:set>
                                      <p:cBhvr>
                                        <p:cTn id="11" dur="1" fill="hold">
                                          <p:stCondLst>
                                            <p:cond delay="0"/>
                                          </p:stCondLst>
                                        </p:cTn>
                                        <p:tgtEl>
                                          <p:spTgt spid="65"/>
                                        </p:tgtEl>
                                        <p:attrNameLst>
                                          <p:attrName>style.visibility</p:attrName>
                                        </p:attrNameLst>
                                      </p:cBhvr>
                                      <p:to>
                                        <p:strVal val="visible"/>
                                      </p:to>
                                    </p:set>
                                    <p:anim calcmode="lin" valueType="num">
                                      <p:cBhvr additive="base">
                                        <p:cTn id="12" dur="500" fill="hold"/>
                                        <p:tgtEl>
                                          <p:spTgt spid="65"/>
                                        </p:tgtEl>
                                        <p:attrNameLst>
                                          <p:attrName>ppt_x</p:attrName>
                                        </p:attrNameLst>
                                      </p:cBhvr>
                                      <p:tavLst>
                                        <p:tav tm="0">
                                          <p:val>
                                            <p:strVal val="0-#ppt_w/2"/>
                                          </p:val>
                                        </p:tav>
                                        <p:tav tm="100000">
                                          <p:val>
                                            <p:strVal val="#ppt_x"/>
                                          </p:val>
                                        </p:tav>
                                      </p:tavLst>
                                    </p:anim>
                                    <p:anim calcmode="lin" valueType="num">
                                      <p:cBhvr additive="base">
                                        <p:cTn id="13" dur="500" fill="hold"/>
                                        <p:tgtEl>
                                          <p:spTgt spid="65"/>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53" presetClass="entr" presetSubtype="16" fill="hold" grpId="0" nodeType="clickEffect">
                                  <p:stCondLst>
                                    <p:cond delay="0"/>
                                  </p:stCondLst>
                                  <p:childTnLst>
                                    <p:set>
                                      <p:cBhvr>
                                        <p:cTn id="17" dur="1" fill="hold">
                                          <p:stCondLst>
                                            <p:cond delay="0"/>
                                          </p:stCondLst>
                                        </p:cTn>
                                        <p:tgtEl>
                                          <p:spTgt spid="22"/>
                                        </p:tgtEl>
                                        <p:attrNameLst>
                                          <p:attrName>style.visibility</p:attrName>
                                        </p:attrNameLst>
                                      </p:cBhvr>
                                      <p:to>
                                        <p:strVal val="visible"/>
                                      </p:to>
                                    </p:set>
                                    <p:anim calcmode="lin" valueType="num">
                                      <p:cBhvr>
                                        <p:cTn id="18" dur="500" fill="hold"/>
                                        <p:tgtEl>
                                          <p:spTgt spid="22"/>
                                        </p:tgtEl>
                                        <p:attrNameLst>
                                          <p:attrName>ppt_w</p:attrName>
                                        </p:attrNameLst>
                                      </p:cBhvr>
                                      <p:tavLst>
                                        <p:tav tm="0">
                                          <p:val>
                                            <p:fltVal val="0"/>
                                          </p:val>
                                        </p:tav>
                                        <p:tav tm="100000">
                                          <p:val>
                                            <p:strVal val="#ppt_w"/>
                                          </p:val>
                                        </p:tav>
                                      </p:tavLst>
                                    </p:anim>
                                    <p:anim calcmode="lin" valueType="num">
                                      <p:cBhvr>
                                        <p:cTn id="19" dur="500" fill="hold"/>
                                        <p:tgtEl>
                                          <p:spTgt spid="22"/>
                                        </p:tgtEl>
                                        <p:attrNameLst>
                                          <p:attrName>ppt_h</p:attrName>
                                        </p:attrNameLst>
                                      </p:cBhvr>
                                      <p:tavLst>
                                        <p:tav tm="0">
                                          <p:val>
                                            <p:fltVal val="0"/>
                                          </p:val>
                                        </p:tav>
                                        <p:tav tm="100000">
                                          <p:val>
                                            <p:strVal val="#ppt_h"/>
                                          </p:val>
                                        </p:tav>
                                      </p:tavLst>
                                    </p:anim>
                                    <p:animEffect transition="in" filter="fade">
                                      <p:cBhvr>
                                        <p:cTn id="20" dur="500"/>
                                        <p:tgtEl>
                                          <p:spTgt spid="22"/>
                                        </p:tgtEl>
                                      </p:cBhvr>
                                    </p:animEffect>
                                  </p:childTnLst>
                                </p:cTn>
                              </p:par>
                            </p:childTnLst>
                          </p:cTn>
                        </p:par>
                      </p:childTnLst>
                    </p:cTn>
                  </p:par>
                  <p:par>
                    <p:cTn id="21" fill="hold">
                      <p:stCondLst>
                        <p:cond delay="indefinite"/>
                      </p:stCondLst>
                      <p:childTnLst>
                        <p:par>
                          <p:cTn id="22" fill="hold">
                            <p:stCondLst>
                              <p:cond delay="0"/>
                            </p:stCondLst>
                            <p:childTnLst>
                              <p:par>
                                <p:cTn id="23" presetID="53" presetClass="entr" presetSubtype="16" fill="hold" grpId="0" nodeType="clickEffect">
                                  <p:stCondLst>
                                    <p:cond delay="0"/>
                                  </p:stCondLst>
                                  <p:childTnLst>
                                    <p:set>
                                      <p:cBhvr>
                                        <p:cTn id="24" dur="1" fill="hold">
                                          <p:stCondLst>
                                            <p:cond delay="0"/>
                                          </p:stCondLst>
                                        </p:cTn>
                                        <p:tgtEl>
                                          <p:spTgt spid="24"/>
                                        </p:tgtEl>
                                        <p:attrNameLst>
                                          <p:attrName>style.visibility</p:attrName>
                                        </p:attrNameLst>
                                      </p:cBhvr>
                                      <p:to>
                                        <p:strVal val="visible"/>
                                      </p:to>
                                    </p:set>
                                    <p:anim calcmode="lin" valueType="num">
                                      <p:cBhvr>
                                        <p:cTn id="25" dur="500" fill="hold"/>
                                        <p:tgtEl>
                                          <p:spTgt spid="24"/>
                                        </p:tgtEl>
                                        <p:attrNameLst>
                                          <p:attrName>ppt_w</p:attrName>
                                        </p:attrNameLst>
                                      </p:cBhvr>
                                      <p:tavLst>
                                        <p:tav tm="0">
                                          <p:val>
                                            <p:fltVal val="0"/>
                                          </p:val>
                                        </p:tav>
                                        <p:tav tm="100000">
                                          <p:val>
                                            <p:strVal val="#ppt_w"/>
                                          </p:val>
                                        </p:tav>
                                      </p:tavLst>
                                    </p:anim>
                                    <p:anim calcmode="lin" valueType="num">
                                      <p:cBhvr>
                                        <p:cTn id="26" dur="500" fill="hold"/>
                                        <p:tgtEl>
                                          <p:spTgt spid="24"/>
                                        </p:tgtEl>
                                        <p:attrNameLst>
                                          <p:attrName>ppt_h</p:attrName>
                                        </p:attrNameLst>
                                      </p:cBhvr>
                                      <p:tavLst>
                                        <p:tav tm="0">
                                          <p:val>
                                            <p:fltVal val="0"/>
                                          </p:val>
                                        </p:tav>
                                        <p:tav tm="100000">
                                          <p:val>
                                            <p:strVal val="#ppt_h"/>
                                          </p:val>
                                        </p:tav>
                                      </p:tavLst>
                                    </p:anim>
                                    <p:animEffect transition="in" filter="fade">
                                      <p:cBhvr>
                                        <p:cTn id="2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4" grpId="0"/>
    </p:bldLst>
  </p:timing>
</p:sld>
</file>

<file path=ppt/slides/slide1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7" name="Google Shape;407;p40"/>
          <p:cNvSpPr>
            <a:spLocks noGrp="1"/>
          </p:cNvSpPr>
          <p:nvPr>
            <p:ph type="sldNum" sz="quarter" idx="10"/>
          </p:nvPr>
        </p:nvSpPr>
        <p:spPr/>
        <p:txBody>
          <a:bodyPr lIns="121900" tIns="121900" rIns="121900" bIns="121900"/>
          <a:lstStyle>
            <a:lvl1pPr defTabSz="1217613">
              <a:defRPr>
                <a:solidFill>
                  <a:schemeClr val="tx1"/>
                </a:solidFill>
                <a:latin typeface="Open Sans" panose="020B0606030504020204" pitchFamily="34" charset="0"/>
              </a:defRPr>
            </a:lvl1pPr>
            <a:lvl2pPr marL="742950" indent="-285750" defTabSz="1217613">
              <a:defRPr>
                <a:solidFill>
                  <a:schemeClr val="tx1"/>
                </a:solidFill>
                <a:latin typeface="Open Sans" panose="020B0606030504020204" pitchFamily="34" charset="0"/>
              </a:defRPr>
            </a:lvl2pPr>
            <a:lvl3pPr marL="1143000" indent="-228600" defTabSz="1217613">
              <a:defRPr>
                <a:solidFill>
                  <a:schemeClr val="tx1"/>
                </a:solidFill>
                <a:latin typeface="Open Sans" panose="020B0606030504020204" pitchFamily="34" charset="0"/>
              </a:defRPr>
            </a:lvl3pPr>
            <a:lvl4pPr marL="1600200" indent="-228600" defTabSz="1217613">
              <a:defRPr>
                <a:solidFill>
                  <a:schemeClr val="tx1"/>
                </a:solidFill>
                <a:latin typeface="Open Sans" panose="020B0606030504020204" pitchFamily="34" charset="0"/>
              </a:defRPr>
            </a:lvl4pPr>
            <a:lvl5pPr marL="2057400" indent="-228600" defTabSz="1217613">
              <a:defRPr>
                <a:solidFill>
                  <a:schemeClr val="tx1"/>
                </a:solidFill>
                <a:latin typeface="Open Sans" panose="020B0606030504020204" pitchFamily="34" charset="0"/>
              </a:defRPr>
            </a:lvl5pPr>
            <a:lvl6pPr marL="2514600" indent="-228600" defTabSz="1217613" eaLnBrk="0" fontAlgn="base" hangingPunct="0">
              <a:spcBef>
                <a:spcPct val="0"/>
              </a:spcBef>
              <a:spcAft>
                <a:spcPct val="0"/>
              </a:spcAft>
              <a:defRPr>
                <a:solidFill>
                  <a:schemeClr val="tx1"/>
                </a:solidFill>
                <a:latin typeface="Open Sans" panose="020B0606030504020204" pitchFamily="34" charset="0"/>
              </a:defRPr>
            </a:lvl6pPr>
            <a:lvl7pPr marL="2971800" indent="-228600" defTabSz="1217613" eaLnBrk="0" fontAlgn="base" hangingPunct="0">
              <a:spcBef>
                <a:spcPct val="0"/>
              </a:spcBef>
              <a:spcAft>
                <a:spcPct val="0"/>
              </a:spcAft>
              <a:defRPr>
                <a:solidFill>
                  <a:schemeClr val="tx1"/>
                </a:solidFill>
                <a:latin typeface="Open Sans" panose="020B0606030504020204" pitchFamily="34" charset="0"/>
              </a:defRPr>
            </a:lvl7pPr>
            <a:lvl8pPr marL="3429000" indent="-228600" defTabSz="1217613" eaLnBrk="0" fontAlgn="base" hangingPunct="0">
              <a:spcBef>
                <a:spcPct val="0"/>
              </a:spcBef>
              <a:spcAft>
                <a:spcPct val="0"/>
              </a:spcAft>
              <a:defRPr>
                <a:solidFill>
                  <a:schemeClr val="tx1"/>
                </a:solidFill>
                <a:latin typeface="Open Sans" panose="020B0606030504020204" pitchFamily="34" charset="0"/>
              </a:defRPr>
            </a:lvl8pPr>
            <a:lvl9pPr marL="3886200" indent="-228600" defTabSz="1217613" eaLnBrk="0" fontAlgn="base" hangingPunct="0">
              <a:spcBef>
                <a:spcPct val="0"/>
              </a:spcBef>
              <a:spcAft>
                <a:spcPct val="0"/>
              </a:spcAft>
              <a:defRPr>
                <a:solidFill>
                  <a:schemeClr val="tx1"/>
                </a:solidFill>
                <a:latin typeface="Open Sans" panose="020B0606030504020204" pitchFamily="34" charset="0"/>
              </a:defRPr>
            </a:lvl9pPr>
          </a:lstStyle>
          <a:p>
            <a:pPr eaLnBrk="1" hangingPunct="1">
              <a:buClr>
                <a:srgbClr val="000000"/>
              </a:buClr>
            </a:pPr>
            <a:fld id="{00EE84D1-F0DE-4391-A2A6-5DC407F9E163}" type="slidenum">
              <a:rPr lang="en-US">
                <a:solidFill>
                  <a:srgbClr val="FFFFFF"/>
                </a:solidFill>
                <a:latin typeface="Dosis ExtraLight"/>
              </a:rPr>
              <a:pPr eaLnBrk="1" hangingPunct="1">
                <a:buClr>
                  <a:srgbClr val="000000"/>
                </a:buClr>
              </a:pPr>
              <a:t>119</a:t>
            </a:fld>
            <a:endParaRPr lang="en-US">
              <a:solidFill>
                <a:srgbClr val="FFFFFF"/>
              </a:solidFill>
              <a:latin typeface="Dosis ExtraLight"/>
            </a:endParaRPr>
          </a:p>
        </p:txBody>
      </p:sp>
      <p:sp>
        <p:nvSpPr>
          <p:cNvPr id="41" name="Rectangle 3"/>
          <p:cNvSpPr txBox="1">
            <a:spLocks noChangeArrowheads="1"/>
          </p:cNvSpPr>
          <p:nvPr/>
        </p:nvSpPr>
        <p:spPr>
          <a:xfrm>
            <a:off x="4895557" y="1235470"/>
            <a:ext cx="1665022" cy="593330"/>
          </a:xfrm>
          <a:prstGeom prst="rect">
            <a:avLst/>
          </a:prstGeom>
        </p:spPr>
        <p:txBody>
          <a:bodyPr/>
          <a:lst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r>
              <a:rPr lang="en-US" altLang="en-US" kern="0" dirty="0"/>
              <a:t> </a:t>
            </a:r>
            <a:r>
              <a:rPr lang="en-US" altLang="en-US" sz="2400" kern="0" dirty="0" err="1"/>
              <a:t>Cái</a:t>
            </a:r>
            <a:r>
              <a:rPr lang="en-US" altLang="en-US" sz="2400" kern="0" dirty="0"/>
              <a:t> </a:t>
            </a:r>
            <a:r>
              <a:rPr lang="en-US" altLang="en-US" sz="2400" kern="0" dirty="0" err="1"/>
              <a:t>riêng</a:t>
            </a:r>
            <a:endParaRPr lang="en-US" altLang="en-US" sz="2400" kern="0" dirty="0"/>
          </a:p>
          <a:p>
            <a:pPr>
              <a:buFontTx/>
              <a:buNone/>
            </a:pPr>
            <a:endParaRPr lang="en-US" altLang="en-US" kern="0" dirty="0"/>
          </a:p>
        </p:txBody>
      </p:sp>
      <p:pic>
        <p:nvPicPr>
          <p:cNvPr id="42" name="Picture 5" descr="cặp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5873" y="1828800"/>
            <a:ext cx="5486400" cy="29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 name="Picture 6" descr="căp 1 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863954" y="1143000"/>
            <a:ext cx="3581400"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 name="Picture 8" descr="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76800" y="3733800"/>
            <a:ext cx="4777854" cy="281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Rectangle 44"/>
          <p:cNvSpPr/>
          <p:nvPr/>
        </p:nvSpPr>
        <p:spPr>
          <a:xfrm>
            <a:off x="533400" y="1185912"/>
            <a:ext cx="1436612" cy="584775"/>
          </a:xfrm>
          <a:prstGeom prst="rect">
            <a:avLst/>
          </a:prstGeom>
        </p:spPr>
        <p:txBody>
          <a:bodyPr wrap="none">
            <a:spAutoFit/>
          </a:bodyPr>
          <a:lstStyle/>
          <a:p>
            <a:r>
              <a:rPr lang="en-US" sz="3200" b="1" u="sng" dirty="0" err="1">
                <a:solidFill>
                  <a:srgbClr val="FF0000"/>
                </a:solidFill>
              </a:rPr>
              <a:t>Ví</a:t>
            </a:r>
            <a:r>
              <a:rPr lang="en-US" sz="3200" b="1" u="sng" dirty="0">
                <a:solidFill>
                  <a:srgbClr val="FF0000"/>
                </a:solidFill>
              </a:rPr>
              <a:t> </a:t>
            </a:r>
            <a:r>
              <a:rPr lang="en-US" sz="3200" b="1" u="sng" dirty="0" err="1">
                <a:solidFill>
                  <a:srgbClr val="FF0000"/>
                </a:solidFill>
              </a:rPr>
              <a:t>dụ</a:t>
            </a:r>
            <a:r>
              <a:rPr lang="en-US" sz="3200" b="1" dirty="0">
                <a:solidFill>
                  <a:srgbClr val="FF0000"/>
                </a:solidFill>
              </a:rPr>
              <a:t>: </a:t>
            </a:r>
            <a:endParaRPr lang="en-US" sz="3200" dirty="0"/>
          </a:p>
        </p:txBody>
      </p:sp>
      <p:pic>
        <p:nvPicPr>
          <p:cNvPr id="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3138695"/>
      </p:ext>
    </p:extLst>
  </p:cSld>
  <p:clrMapOvr>
    <a:masterClrMapping/>
  </p:clrMapOvr>
  <p:transition>
    <p:fade thruBlk="1"/>
  </p:transition>
</p:sld>
</file>

<file path=ppt/slides/slide120.xml><?xml version="1.0" encoding="utf-8"?>
<p:sld xmlns:a="http://schemas.openxmlformats.org/drawingml/2006/main" xmlns:r="http://schemas.openxmlformats.org/officeDocument/2006/relationships" xmlns:p="http://schemas.openxmlformats.org/presentationml/2006/main">
  <p:cSld>
    <p:bg>
      <p:bgPr>
        <a:pattFill prst="pct5">
          <a:fgClr>
            <a:srgbClr val="FFFFFF"/>
          </a:fgClr>
          <a:bgClr>
            <a:schemeClr val="bg1"/>
          </a:bgClr>
        </a:pattFill>
        <a:effectLst/>
      </p:bgPr>
    </p:bg>
    <p:spTree>
      <p:nvGrpSpPr>
        <p:cNvPr id="1" name=""/>
        <p:cNvGrpSpPr/>
        <p:nvPr/>
      </p:nvGrpSpPr>
      <p:grpSpPr>
        <a:xfrm>
          <a:off x="0" y="0"/>
          <a:ext cx="0" cy="0"/>
          <a:chOff x="0" y="0"/>
          <a:chExt cx="0" cy="0"/>
        </a:xfrm>
      </p:grpSpPr>
      <p:sp>
        <p:nvSpPr>
          <p:cNvPr id="26" name="Text Box 2"/>
          <p:cNvSpPr txBox="1">
            <a:spLocks noChangeArrowheads="1"/>
          </p:cNvSpPr>
          <p:nvPr/>
        </p:nvSpPr>
        <p:spPr bwMode="auto">
          <a:xfrm>
            <a:off x="277677" y="1295400"/>
            <a:ext cx="68404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Cặp</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phạm</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trù</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riêng</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chung</a:t>
            </a:r>
            <a:r>
              <a:rPr lang="en-US" sz="2400" b="1" dirty="0">
                <a:solidFill>
                  <a:srgbClr val="000000"/>
                </a:solidFill>
                <a:latin typeface="Arial" panose="020B0604020202020204" pitchFamily="34" charset="0"/>
                <a:ea typeface="SimSun" panose="02010600030101010101" pitchFamily="2" charset="-122"/>
              </a:rPr>
              <a:t> </a:t>
            </a:r>
          </a:p>
        </p:txBody>
      </p:sp>
      <p:sp>
        <p:nvSpPr>
          <p:cNvPr id="3" name="Rectangle 2"/>
          <p:cNvSpPr/>
          <p:nvPr/>
        </p:nvSpPr>
        <p:spPr>
          <a:xfrm>
            <a:off x="789665" y="1940004"/>
            <a:ext cx="6128601" cy="400110"/>
          </a:xfrm>
          <a:prstGeom prst="rect">
            <a:avLst/>
          </a:prstGeom>
        </p:spPr>
        <p:txBody>
          <a:bodyPr wrap="none">
            <a:spAutoFit/>
          </a:bodyPr>
          <a:lstStyle/>
          <a:p>
            <a:pPr lvl="0" algn="ctr">
              <a:spcBef>
                <a:spcPct val="0"/>
              </a:spcBef>
              <a:buFont typeface="Courier New" panose="02070309020205020404" pitchFamily="49" charset="0"/>
              <a:buChar char="o"/>
            </a:pP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Khái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niệm</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riêng</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chung</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và</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đơn</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nhất</a:t>
            </a:r>
            <a:endParaRPr lang="en-US" altLang="en-US" sz="2000" b="1" dirty="0">
              <a:solidFill>
                <a:srgbClr val="3333CC"/>
              </a:solidFill>
              <a:latin typeface="Arial" panose="020B0604020202020204" pitchFamily="34" charset="0"/>
            </a:endParaRPr>
          </a:p>
        </p:txBody>
      </p:sp>
      <p:sp>
        <p:nvSpPr>
          <p:cNvPr id="4" name="Rectangle 3"/>
          <p:cNvSpPr/>
          <p:nvPr/>
        </p:nvSpPr>
        <p:spPr>
          <a:xfrm>
            <a:off x="1111469" y="2340114"/>
            <a:ext cx="10439400" cy="707886"/>
          </a:xfrm>
          <a:prstGeom prst="rect">
            <a:avLst/>
          </a:prstGeom>
        </p:spPr>
        <p:txBody>
          <a:bodyPr wrap="square">
            <a:spAutoFit/>
          </a:bodyPr>
          <a:lstStyle/>
          <a:p>
            <a:pPr algn="ctr"/>
            <a:r>
              <a:rPr lang="en-US" sz="2000" b="1" i="1" spc="10" dirty="0" err="1">
                <a:solidFill>
                  <a:srgbClr val="FF0066"/>
                </a:solidFill>
                <a:latin typeface="+mj-lt"/>
                <a:ea typeface="Times New Roman" panose="02020603050405020304" pitchFamily="18" charset="0"/>
              </a:rPr>
              <a:t>Cái</a:t>
            </a:r>
            <a:r>
              <a:rPr lang="en-US" sz="2000" b="1" i="1" spc="10" dirty="0">
                <a:solidFill>
                  <a:srgbClr val="FF0066"/>
                </a:solidFill>
                <a:latin typeface="+mj-lt"/>
                <a:ea typeface="Times New Roman" panose="02020603050405020304" pitchFamily="18" charset="0"/>
              </a:rPr>
              <a:t> </a:t>
            </a:r>
            <a:r>
              <a:rPr lang="en-US" sz="2000" b="1" i="1" spc="10" dirty="0" err="1">
                <a:solidFill>
                  <a:srgbClr val="FF0066"/>
                </a:solidFill>
                <a:latin typeface="+mj-lt"/>
                <a:ea typeface="Times New Roman" panose="02020603050405020304" pitchFamily="18" charset="0"/>
              </a:rPr>
              <a:t>đơn</a:t>
            </a:r>
            <a:r>
              <a:rPr lang="en-US" sz="2000" b="1" i="1" spc="10" dirty="0">
                <a:solidFill>
                  <a:srgbClr val="FF0066"/>
                </a:solidFill>
                <a:latin typeface="+mj-lt"/>
                <a:ea typeface="Times New Roman" panose="02020603050405020304" pitchFamily="18" charset="0"/>
              </a:rPr>
              <a:t> </a:t>
            </a:r>
            <a:r>
              <a:rPr lang="en-US" sz="2000" b="1" i="1" spc="10" dirty="0" err="1">
                <a:solidFill>
                  <a:srgbClr val="FF0066"/>
                </a:solidFill>
                <a:latin typeface="+mj-lt"/>
                <a:ea typeface="Times New Roman" panose="02020603050405020304" pitchFamily="18" charset="0"/>
              </a:rPr>
              <a:t>nhất</a:t>
            </a:r>
            <a:r>
              <a:rPr lang="en-US" sz="2000" b="1" spc="10" dirty="0">
                <a:solidFill>
                  <a:srgbClr val="FF0066"/>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là</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phạm</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trù</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triết</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học</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dùng</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để</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chỉ</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các</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mặt</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các</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đặc</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điểm</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chỉ</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vốn</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có</a:t>
            </a:r>
            <a:r>
              <a:rPr lang="en-US" sz="2000" spc="10" dirty="0">
                <a:solidFill>
                  <a:srgbClr val="000000"/>
                </a:solidFill>
                <a:latin typeface="+mj-lt"/>
                <a:ea typeface="Times New Roman" panose="02020603050405020304" pitchFamily="18" charset="0"/>
              </a:rPr>
              <a:t> ở </a:t>
            </a:r>
            <a:r>
              <a:rPr lang="en-US" sz="2000" spc="10" dirty="0" err="1">
                <a:solidFill>
                  <a:srgbClr val="000000"/>
                </a:solidFill>
                <a:latin typeface="+mj-lt"/>
                <a:ea typeface="Times New Roman" panose="02020603050405020304" pitchFamily="18" charset="0"/>
              </a:rPr>
              <a:t>một</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sự</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vật</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hiện</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tượng</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một</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cái</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riêng</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nào</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đó</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mà</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không</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lặp</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lại</a:t>
            </a:r>
            <a:r>
              <a:rPr lang="en-US" sz="2000" spc="10" dirty="0">
                <a:solidFill>
                  <a:srgbClr val="000000"/>
                </a:solidFill>
                <a:latin typeface="+mj-lt"/>
                <a:ea typeface="Times New Roman" panose="02020603050405020304" pitchFamily="18" charset="0"/>
              </a:rPr>
              <a:t> ở </a:t>
            </a:r>
            <a:r>
              <a:rPr lang="en-US" sz="2000" spc="10" dirty="0" err="1">
                <a:solidFill>
                  <a:srgbClr val="000000"/>
                </a:solidFill>
                <a:latin typeface="+mj-lt"/>
                <a:ea typeface="Times New Roman" panose="02020603050405020304" pitchFamily="18" charset="0"/>
              </a:rPr>
              <a:t>sự</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vật</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hiện</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tượng</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nào</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khác</a:t>
            </a:r>
            <a:r>
              <a:rPr lang="en-US" sz="2000" spc="10" dirty="0">
                <a:solidFill>
                  <a:srgbClr val="000000"/>
                </a:solidFill>
                <a:latin typeface="+mj-lt"/>
                <a:ea typeface="Times New Roman" panose="02020603050405020304" pitchFamily="18" charset="0"/>
              </a:rPr>
              <a:t>. </a:t>
            </a:r>
            <a:endParaRPr lang="en-US" sz="2000" dirty="0">
              <a:latin typeface="+mj-lt"/>
            </a:endParaRPr>
          </a:p>
        </p:txBody>
      </p:sp>
      <p:sp>
        <p:nvSpPr>
          <p:cNvPr id="30" name="Rectangle 29"/>
          <p:cNvSpPr/>
          <p:nvPr/>
        </p:nvSpPr>
        <p:spPr>
          <a:xfrm>
            <a:off x="940549" y="3048000"/>
            <a:ext cx="5977717" cy="2246769"/>
          </a:xfrm>
          <a:prstGeom prst="rect">
            <a:avLst/>
          </a:prstGeom>
        </p:spPr>
        <p:txBody>
          <a:bodyPr wrap="square">
            <a:spAutoFit/>
          </a:bodyPr>
          <a:lstStyle/>
          <a:p>
            <a:pPr marL="457200" indent="-457200" algn="ctr">
              <a:buFont typeface="Arial" panose="020B0604020202020204" pitchFamily="34" charset="0"/>
              <a:buChar char="•"/>
              <a:defRPr/>
            </a:pPr>
            <a:r>
              <a:rPr lang="en-US" sz="2000" b="1" u="sng" dirty="0" err="1">
                <a:solidFill>
                  <a:srgbClr val="333399"/>
                </a:solidFill>
              </a:rPr>
              <a:t>Ví</a:t>
            </a:r>
            <a:r>
              <a:rPr lang="en-US" sz="2000" b="1" u="sng" dirty="0">
                <a:solidFill>
                  <a:srgbClr val="333399"/>
                </a:solidFill>
              </a:rPr>
              <a:t> </a:t>
            </a:r>
            <a:r>
              <a:rPr lang="en-US" sz="2000" b="1" u="sng" dirty="0" err="1">
                <a:solidFill>
                  <a:srgbClr val="333399"/>
                </a:solidFill>
              </a:rPr>
              <a:t>dụ</a:t>
            </a:r>
            <a:r>
              <a:rPr lang="en-US" sz="2000" b="1" dirty="0">
                <a:solidFill>
                  <a:srgbClr val="333399"/>
                </a:solidFill>
              </a:rPr>
              <a:t>: </a:t>
            </a:r>
          </a:p>
          <a:p>
            <a:pPr algn="ctr">
              <a:defRPr/>
            </a:pPr>
            <a:r>
              <a:rPr lang="en-US" sz="2000" dirty="0" err="1">
                <a:solidFill>
                  <a:srgbClr val="333399"/>
                </a:solidFill>
              </a:rPr>
              <a:t>Thủ</a:t>
            </a:r>
            <a:r>
              <a:rPr lang="en-US" sz="2000" dirty="0">
                <a:solidFill>
                  <a:srgbClr val="333399"/>
                </a:solidFill>
              </a:rPr>
              <a:t> </a:t>
            </a:r>
            <a:r>
              <a:rPr lang="en-US" sz="2000" dirty="0" err="1">
                <a:solidFill>
                  <a:srgbClr val="333399"/>
                </a:solidFill>
              </a:rPr>
              <a:t>đô</a:t>
            </a:r>
            <a:r>
              <a:rPr lang="en-US" sz="2000" dirty="0">
                <a:solidFill>
                  <a:srgbClr val="333399"/>
                </a:solidFill>
              </a:rPr>
              <a:t> </a:t>
            </a:r>
            <a:r>
              <a:rPr lang="en-US" sz="2000" dirty="0" err="1">
                <a:solidFill>
                  <a:srgbClr val="333399"/>
                </a:solidFill>
              </a:rPr>
              <a:t>Hà</a:t>
            </a:r>
            <a:r>
              <a:rPr lang="en-US" sz="2000" dirty="0">
                <a:solidFill>
                  <a:srgbClr val="333399"/>
                </a:solidFill>
              </a:rPr>
              <a:t> </a:t>
            </a:r>
            <a:r>
              <a:rPr lang="en-US" sz="2000" dirty="0" err="1">
                <a:solidFill>
                  <a:srgbClr val="333399"/>
                </a:solidFill>
              </a:rPr>
              <a:t>Nội</a:t>
            </a:r>
            <a:r>
              <a:rPr lang="en-US" sz="2000" dirty="0">
                <a:solidFill>
                  <a:srgbClr val="333399"/>
                </a:solidFill>
              </a:rPr>
              <a:t> </a:t>
            </a:r>
            <a:r>
              <a:rPr lang="en-US" sz="2000" dirty="0" err="1">
                <a:solidFill>
                  <a:srgbClr val="333399"/>
                </a:solidFill>
              </a:rPr>
              <a:t>là</a:t>
            </a:r>
            <a:r>
              <a:rPr lang="en-US" sz="2000" dirty="0">
                <a:solidFill>
                  <a:srgbClr val="333399"/>
                </a:solidFill>
              </a:rPr>
              <a:t> </a:t>
            </a:r>
            <a:r>
              <a:rPr lang="en-US" sz="2000" dirty="0" err="1">
                <a:solidFill>
                  <a:srgbClr val="333399"/>
                </a:solidFill>
              </a:rPr>
              <a:t>một</a:t>
            </a:r>
            <a:r>
              <a:rPr lang="en-US" sz="2000" dirty="0">
                <a:solidFill>
                  <a:srgbClr val="333399"/>
                </a:solidFill>
              </a:rPr>
              <a:t> “</a:t>
            </a:r>
            <a:r>
              <a:rPr lang="en-US" sz="2000" dirty="0" err="1">
                <a:solidFill>
                  <a:srgbClr val="333399"/>
                </a:solidFill>
              </a:rPr>
              <a:t>cái</a:t>
            </a:r>
            <a:r>
              <a:rPr lang="en-US" sz="2000" dirty="0">
                <a:solidFill>
                  <a:srgbClr val="333399"/>
                </a:solidFill>
              </a:rPr>
              <a:t> </a:t>
            </a:r>
            <a:r>
              <a:rPr lang="en-US" sz="2000" dirty="0" err="1">
                <a:solidFill>
                  <a:srgbClr val="333399"/>
                </a:solidFill>
              </a:rPr>
              <a:t>riêng</a:t>
            </a:r>
            <a:r>
              <a:rPr lang="en-US" sz="2000" dirty="0">
                <a:solidFill>
                  <a:srgbClr val="333399"/>
                </a:solidFill>
              </a:rPr>
              <a:t>” </a:t>
            </a:r>
            <a:r>
              <a:rPr lang="en-US" sz="2000" dirty="0" err="1">
                <a:solidFill>
                  <a:srgbClr val="333399"/>
                </a:solidFill>
              </a:rPr>
              <a:t>ngoài</a:t>
            </a:r>
            <a:r>
              <a:rPr lang="en-US" sz="2000" dirty="0">
                <a:solidFill>
                  <a:srgbClr val="333399"/>
                </a:solidFill>
              </a:rPr>
              <a:t> </a:t>
            </a:r>
            <a:r>
              <a:rPr lang="en-US" sz="2000" dirty="0" err="1">
                <a:solidFill>
                  <a:srgbClr val="333399"/>
                </a:solidFill>
              </a:rPr>
              <a:t>những</a:t>
            </a:r>
            <a:r>
              <a:rPr lang="en-US" sz="2000" dirty="0">
                <a:solidFill>
                  <a:srgbClr val="333399"/>
                </a:solidFill>
              </a:rPr>
              <a:t> </a:t>
            </a:r>
            <a:r>
              <a:rPr lang="en-US" sz="2000" dirty="0" err="1">
                <a:solidFill>
                  <a:srgbClr val="333399"/>
                </a:solidFill>
              </a:rPr>
              <a:t>đặc</a:t>
            </a:r>
            <a:r>
              <a:rPr lang="en-US" sz="2000" dirty="0">
                <a:solidFill>
                  <a:srgbClr val="333399"/>
                </a:solidFill>
              </a:rPr>
              <a:t> </a:t>
            </a:r>
            <a:r>
              <a:rPr lang="en-US" sz="2000" dirty="0" err="1">
                <a:solidFill>
                  <a:srgbClr val="333399"/>
                </a:solidFill>
              </a:rPr>
              <a:t>điểm</a:t>
            </a:r>
            <a:r>
              <a:rPr lang="en-US" sz="2000" dirty="0">
                <a:solidFill>
                  <a:srgbClr val="333399"/>
                </a:solidFill>
              </a:rPr>
              <a:t> </a:t>
            </a:r>
            <a:r>
              <a:rPr lang="en-US" sz="2000" dirty="0" err="1">
                <a:solidFill>
                  <a:srgbClr val="333399"/>
                </a:solidFill>
              </a:rPr>
              <a:t>giống</a:t>
            </a:r>
            <a:r>
              <a:rPr lang="en-US" sz="2000" dirty="0">
                <a:solidFill>
                  <a:srgbClr val="333399"/>
                </a:solidFill>
              </a:rPr>
              <a:t> </a:t>
            </a:r>
            <a:r>
              <a:rPr lang="en-US" sz="2000" dirty="0" err="1">
                <a:solidFill>
                  <a:srgbClr val="333399"/>
                </a:solidFill>
              </a:rPr>
              <a:t>các</a:t>
            </a:r>
            <a:r>
              <a:rPr lang="en-US" sz="2000" dirty="0">
                <a:solidFill>
                  <a:srgbClr val="333399"/>
                </a:solidFill>
              </a:rPr>
              <a:t> </a:t>
            </a:r>
            <a:r>
              <a:rPr lang="en-US" sz="2000" dirty="0" err="1">
                <a:solidFill>
                  <a:srgbClr val="333399"/>
                </a:solidFill>
              </a:rPr>
              <a:t>thành</a:t>
            </a:r>
            <a:r>
              <a:rPr lang="en-US" sz="2000" dirty="0">
                <a:solidFill>
                  <a:srgbClr val="333399"/>
                </a:solidFill>
              </a:rPr>
              <a:t> </a:t>
            </a:r>
            <a:r>
              <a:rPr lang="en-US" sz="2000" dirty="0" err="1">
                <a:solidFill>
                  <a:srgbClr val="333399"/>
                </a:solidFill>
              </a:rPr>
              <a:t>phố</a:t>
            </a:r>
            <a:r>
              <a:rPr lang="en-US" sz="2000" dirty="0">
                <a:solidFill>
                  <a:srgbClr val="333399"/>
                </a:solidFill>
              </a:rPr>
              <a:t> </a:t>
            </a:r>
            <a:r>
              <a:rPr lang="en-US" sz="2000" dirty="0" err="1">
                <a:solidFill>
                  <a:srgbClr val="333399"/>
                </a:solidFill>
              </a:rPr>
              <a:t>khác</a:t>
            </a:r>
            <a:r>
              <a:rPr lang="en-US" sz="2000" dirty="0">
                <a:solidFill>
                  <a:srgbClr val="333399"/>
                </a:solidFill>
              </a:rPr>
              <a:t> ở </a:t>
            </a:r>
            <a:r>
              <a:rPr lang="en-US" sz="2000" dirty="0" err="1">
                <a:solidFill>
                  <a:srgbClr val="333399"/>
                </a:solidFill>
              </a:rPr>
              <a:t>Việt</a:t>
            </a:r>
            <a:r>
              <a:rPr lang="en-US" sz="2000" dirty="0">
                <a:solidFill>
                  <a:srgbClr val="333399"/>
                </a:solidFill>
              </a:rPr>
              <a:t> Nam </a:t>
            </a:r>
            <a:r>
              <a:rPr lang="en-US" sz="2000" dirty="0" err="1">
                <a:solidFill>
                  <a:srgbClr val="333399"/>
                </a:solidFill>
              </a:rPr>
              <a:t>còn</a:t>
            </a:r>
            <a:r>
              <a:rPr lang="en-US" sz="2000" dirty="0">
                <a:solidFill>
                  <a:srgbClr val="333399"/>
                </a:solidFill>
              </a:rPr>
              <a:t> </a:t>
            </a:r>
            <a:r>
              <a:rPr lang="en-US" sz="2000" dirty="0" err="1">
                <a:solidFill>
                  <a:srgbClr val="333399"/>
                </a:solidFill>
              </a:rPr>
              <a:t>có</a:t>
            </a:r>
            <a:r>
              <a:rPr lang="en-US" sz="2000" dirty="0">
                <a:solidFill>
                  <a:srgbClr val="333399"/>
                </a:solidFill>
              </a:rPr>
              <a:t> </a:t>
            </a:r>
            <a:r>
              <a:rPr lang="en-US" sz="2000" dirty="0" err="1">
                <a:solidFill>
                  <a:srgbClr val="333399"/>
                </a:solidFill>
              </a:rPr>
              <a:t>những</a:t>
            </a:r>
            <a:r>
              <a:rPr lang="en-US" sz="2000" dirty="0">
                <a:solidFill>
                  <a:srgbClr val="333399"/>
                </a:solidFill>
              </a:rPr>
              <a:t> </a:t>
            </a:r>
            <a:r>
              <a:rPr lang="en-US" sz="2000" dirty="0" err="1">
                <a:solidFill>
                  <a:srgbClr val="333399"/>
                </a:solidFill>
              </a:rPr>
              <a:t>nét</a:t>
            </a:r>
            <a:r>
              <a:rPr lang="en-US" sz="2000" dirty="0">
                <a:solidFill>
                  <a:srgbClr val="333399"/>
                </a:solidFill>
              </a:rPr>
              <a:t> </a:t>
            </a:r>
            <a:r>
              <a:rPr lang="en-US" sz="2000" dirty="0" err="1">
                <a:solidFill>
                  <a:srgbClr val="333399"/>
                </a:solidFill>
              </a:rPr>
              <a:t>riêng</a:t>
            </a:r>
            <a:r>
              <a:rPr lang="en-US" sz="2000" dirty="0">
                <a:solidFill>
                  <a:srgbClr val="333399"/>
                </a:solidFill>
              </a:rPr>
              <a:t> </a:t>
            </a:r>
            <a:r>
              <a:rPr lang="en-US" sz="2000" dirty="0" err="1">
                <a:solidFill>
                  <a:srgbClr val="333399"/>
                </a:solidFill>
              </a:rPr>
              <a:t>mà</a:t>
            </a:r>
            <a:r>
              <a:rPr lang="en-US" sz="2000" dirty="0">
                <a:solidFill>
                  <a:srgbClr val="333399"/>
                </a:solidFill>
              </a:rPr>
              <a:t> </a:t>
            </a:r>
            <a:r>
              <a:rPr lang="en-US" sz="2000" dirty="0" err="1">
                <a:solidFill>
                  <a:srgbClr val="333399"/>
                </a:solidFill>
              </a:rPr>
              <a:t>các</a:t>
            </a:r>
            <a:r>
              <a:rPr lang="en-US" sz="2000" dirty="0">
                <a:solidFill>
                  <a:srgbClr val="333399"/>
                </a:solidFill>
              </a:rPr>
              <a:t> </a:t>
            </a:r>
            <a:r>
              <a:rPr lang="en-US" sz="2000" dirty="0" err="1">
                <a:solidFill>
                  <a:srgbClr val="333399"/>
                </a:solidFill>
              </a:rPr>
              <a:t>thành</a:t>
            </a:r>
            <a:r>
              <a:rPr lang="en-US" sz="2000" dirty="0">
                <a:solidFill>
                  <a:srgbClr val="333399"/>
                </a:solidFill>
              </a:rPr>
              <a:t> </a:t>
            </a:r>
            <a:r>
              <a:rPr lang="en-US" sz="2000" dirty="0" err="1">
                <a:solidFill>
                  <a:srgbClr val="333399"/>
                </a:solidFill>
              </a:rPr>
              <a:t>phố</a:t>
            </a:r>
            <a:r>
              <a:rPr lang="en-US" sz="2000" dirty="0">
                <a:solidFill>
                  <a:srgbClr val="333399"/>
                </a:solidFill>
              </a:rPr>
              <a:t> </a:t>
            </a:r>
            <a:r>
              <a:rPr lang="en-US" sz="2000" dirty="0" err="1">
                <a:solidFill>
                  <a:srgbClr val="333399"/>
                </a:solidFill>
              </a:rPr>
              <a:t>khác</a:t>
            </a:r>
            <a:r>
              <a:rPr lang="en-US" sz="2000" dirty="0">
                <a:solidFill>
                  <a:srgbClr val="333399"/>
                </a:solidFill>
              </a:rPr>
              <a:t> ở </a:t>
            </a:r>
            <a:r>
              <a:rPr lang="en-US" sz="2000" dirty="0" err="1">
                <a:solidFill>
                  <a:srgbClr val="333399"/>
                </a:solidFill>
              </a:rPr>
              <a:t>Việt</a:t>
            </a:r>
            <a:r>
              <a:rPr lang="en-US" sz="2000" dirty="0">
                <a:solidFill>
                  <a:srgbClr val="333399"/>
                </a:solidFill>
              </a:rPr>
              <a:t> Nam </a:t>
            </a:r>
            <a:r>
              <a:rPr lang="en-US" sz="2000" dirty="0" err="1">
                <a:solidFill>
                  <a:srgbClr val="333399"/>
                </a:solidFill>
              </a:rPr>
              <a:t>không</a:t>
            </a:r>
            <a:r>
              <a:rPr lang="en-US" sz="2000" dirty="0">
                <a:solidFill>
                  <a:srgbClr val="333399"/>
                </a:solidFill>
              </a:rPr>
              <a:t> </a:t>
            </a:r>
            <a:r>
              <a:rPr lang="en-US" sz="2000" dirty="0" err="1">
                <a:solidFill>
                  <a:srgbClr val="333399"/>
                </a:solidFill>
              </a:rPr>
              <a:t>có</a:t>
            </a:r>
            <a:r>
              <a:rPr lang="en-US" sz="2000" dirty="0">
                <a:solidFill>
                  <a:srgbClr val="333399"/>
                </a:solidFill>
              </a:rPr>
              <a:t>: </a:t>
            </a:r>
            <a:r>
              <a:rPr lang="en-US" sz="2000" dirty="0" err="1">
                <a:solidFill>
                  <a:srgbClr val="333399"/>
                </a:solidFill>
              </a:rPr>
              <a:t>có</a:t>
            </a:r>
            <a:r>
              <a:rPr lang="en-US" sz="2000" dirty="0">
                <a:solidFill>
                  <a:srgbClr val="333399"/>
                </a:solidFill>
              </a:rPr>
              <a:t> 36 </a:t>
            </a:r>
            <a:r>
              <a:rPr lang="en-US" sz="2000" dirty="0" err="1">
                <a:solidFill>
                  <a:srgbClr val="333399"/>
                </a:solidFill>
              </a:rPr>
              <a:t>phố</a:t>
            </a:r>
            <a:r>
              <a:rPr lang="en-US" sz="2000" dirty="0">
                <a:solidFill>
                  <a:srgbClr val="333399"/>
                </a:solidFill>
              </a:rPr>
              <a:t> </a:t>
            </a:r>
            <a:r>
              <a:rPr lang="en-US" sz="2000" dirty="0" err="1">
                <a:solidFill>
                  <a:srgbClr val="333399"/>
                </a:solidFill>
              </a:rPr>
              <a:t>cổ</a:t>
            </a:r>
            <a:r>
              <a:rPr lang="en-US" sz="2000" dirty="0">
                <a:solidFill>
                  <a:srgbClr val="333399"/>
                </a:solidFill>
              </a:rPr>
              <a:t>, </a:t>
            </a:r>
            <a:r>
              <a:rPr lang="en-US" sz="2000" dirty="0" err="1">
                <a:solidFill>
                  <a:srgbClr val="333399"/>
                </a:solidFill>
              </a:rPr>
              <a:t>có</a:t>
            </a:r>
            <a:r>
              <a:rPr lang="en-US" sz="2000" dirty="0">
                <a:solidFill>
                  <a:srgbClr val="333399"/>
                </a:solidFill>
              </a:rPr>
              <a:t> </a:t>
            </a:r>
            <a:r>
              <a:rPr lang="en-US" sz="2000" dirty="0" err="1">
                <a:solidFill>
                  <a:srgbClr val="333399"/>
                </a:solidFill>
              </a:rPr>
              <a:t>Hồ</a:t>
            </a:r>
            <a:r>
              <a:rPr lang="en-US" sz="2000" dirty="0">
                <a:solidFill>
                  <a:srgbClr val="333399"/>
                </a:solidFill>
              </a:rPr>
              <a:t> </a:t>
            </a:r>
            <a:r>
              <a:rPr lang="en-US" sz="2000" dirty="0" err="1">
                <a:solidFill>
                  <a:srgbClr val="333399"/>
                </a:solidFill>
              </a:rPr>
              <a:t>Gươm</a:t>
            </a:r>
            <a:r>
              <a:rPr lang="en-US" sz="2000" dirty="0">
                <a:solidFill>
                  <a:srgbClr val="333399"/>
                </a:solidFill>
              </a:rPr>
              <a:t>, </a:t>
            </a:r>
            <a:r>
              <a:rPr lang="en-US" sz="2000" dirty="0" err="1">
                <a:solidFill>
                  <a:srgbClr val="333399"/>
                </a:solidFill>
              </a:rPr>
              <a:t>có</a:t>
            </a:r>
            <a:r>
              <a:rPr lang="en-US" sz="2000" dirty="0">
                <a:solidFill>
                  <a:srgbClr val="333399"/>
                </a:solidFill>
              </a:rPr>
              <a:t> </a:t>
            </a:r>
            <a:r>
              <a:rPr lang="en-US" sz="2000" dirty="0" err="1">
                <a:solidFill>
                  <a:srgbClr val="333399"/>
                </a:solidFill>
              </a:rPr>
              <a:t>nhiều</a:t>
            </a:r>
            <a:r>
              <a:rPr lang="en-US" sz="2000" dirty="0">
                <a:solidFill>
                  <a:srgbClr val="333399"/>
                </a:solidFill>
              </a:rPr>
              <a:t> di </a:t>
            </a:r>
            <a:r>
              <a:rPr lang="en-US" sz="2000" dirty="0" err="1">
                <a:solidFill>
                  <a:srgbClr val="333399"/>
                </a:solidFill>
              </a:rPr>
              <a:t>tích</a:t>
            </a:r>
            <a:r>
              <a:rPr lang="en-US" sz="2000" dirty="0">
                <a:solidFill>
                  <a:srgbClr val="333399"/>
                </a:solidFill>
              </a:rPr>
              <a:t>, </a:t>
            </a:r>
            <a:r>
              <a:rPr lang="en-US" sz="2000" dirty="0" err="1">
                <a:solidFill>
                  <a:srgbClr val="333399"/>
                </a:solidFill>
              </a:rPr>
              <a:t>có</a:t>
            </a:r>
            <a:r>
              <a:rPr lang="en-US" sz="2000" dirty="0">
                <a:solidFill>
                  <a:srgbClr val="333399"/>
                </a:solidFill>
              </a:rPr>
              <a:t> </a:t>
            </a:r>
            <a:r>
              <a:rPr lang="en-US" sz="2000" dirty="0" err="1">
                <a:solidFill>
                  <a:srgbClr val="333399"/>
                </a:solidFill>
              </a:rPr>
              <a:t>những</a:t>
            </a:r>
            <a:r>
              <a:rPr lang="en-US" sz="2000" dirty="0">
                <a:solidFill>
                  <a:srgbClr val="333399"/>
                </a:solidFill>
              </a:rPr>
              <a:t> </a:t>
            </a:r>
            <a:r>
              <a:rPr lang="en-US" sz="2000" dirty="0" err="1">
                <a:solidFill>
                  <a:srgbClr val="333399"/>
                </a:solidFill>
              </a:rPr>
              <a:t>nét</a:t>
            </a:r>
            <a:r>
              <a:rPr lang="en-US" sz="2000" dirty="0">
                <a:solidFill>
                  <a:srgbClr val="333399"/>
                </a:solidFill>
              </a:rPr>
              <a:t> </a:t>
            </a:r>
            <a:r>
              <a:rPr lang="en-US" sz="2000" dirty="0" err="1">
                <a:solidFill>
                  <a:srgbClr val="333399"/>
                </a:solidFill>
              </a:rPr>
              <a:t>văn</a:t>
            </a:r>
            <a:r>
              <a:rPr lang="en-US" sz="2000" dirty="0">
                <a:solidFill>
                  <a:srgbClr val="333399"/>
                </a:solidFill>
              </a:rPr>
              <a:t> </a:t>
            </a:r>
            <a:r>
              <a:rPr lang="en-US" sz="2000" dirty="0" err="1">
                <a:solidFill>
                  <a:srgbClr val="333399"/>
                </a:solidFill>
              </a:rPr>
              <a:t>hóa</a:t>
            </a:r>
            <a:r>
              <a:rPr lang="en-US" sz="2000" dirty="0">
                <a:solidFill>
                  <a:srgbClr val="333399"/>
                </a:solidFill>
              </a:rPr>
              <a:t> </a:t>
            </a:r>
            <a:r>
              <a:rPr lang="en-US" sz="2000" dirty="0" err="1">
                <a:solidFill>
                  <a:srgbClr val="333399"/>
                </a:solidFill>
              </a:rPr>
              <a:t>truyền</a:t>
            </a:r>
            <a:r>
              <a:rPr lang="en-US" sz="2000" dirty="0">
                <a:solidFill>
                  <a:srgbClr val="333399"/>
                </a:solidFill>
              </a:rPr>
              <a:t> </a:t>
            </a:r>
            <a:r>
              <a:rPr lang="en-US" sz="2000" dirty="0" err="1">
                <a:solidFill>
                  <a:srgbClr val="333399"/>
                </a:solidFill>
              </a:rPr>
              <a:t>thống</a:t>
            </a:r>
            <a:r>
              <a:rPr lang="en-US" sz="2000" dirty="0">
                <a:solidFill>
                  <a:srgbClr val="333399"/>
                </a:solidFill>
              </a:rPr>
              <a:t> </a:t>
            </a:r>
            <a:r>
              <a:rPr lang="en-US" sz="2000" dirty="0" err="1">
                <a:solidFill>
                  <a:srgbClr val="333399"/>
                </a:solidFill>
              </a:rPr>
              <a:t>chỉ</a:t>
            </a:r>
            <a:r>
              <a:rPr lang="en-US" sz="2000" dirty="0">
                <a:solidFill>
                  <a:srgbClr val="333399"/>
                </a:solidFill>
              </a:rPr>
              <a:t> </a:t>
            </a:r>
            <a:r>
              <a:rPr lang="en-US" sz="2000" dirty="0" err="1">
                <a:solidFill>
                  <a:srgbClr val="333399"/>
                </a:solidFill>
              </a:rPr>
              <a:t>có</a:t>
            </a:r>
            <a:r>
              <a:rPr lang="en-US" sz="2000" dirty="0">
                <a:solidFill>
                  <a:srgbClr val="333399"/>
                </a:solidFill>
              </a:rPr>
              <a:t> </a:t>
            </a:r>
            <a:r>
              <a:rPr lang="en-US" sz="2000" dirty="0" err="1">
                <a:solidFill>
                  <a:srgbClr val="333399"/>
                </a:solidFill>
              </a:rPr>
              <a:t>Hà</a:t>
            </a:r>
            <a:r>
              <a:rPr lang="en-US" sz="2000" dirty="0">
                <a:solidFill>
                  <a:srgbClr val="333399"/>
                </a:solidFill>
              </a:rPr>
              <a:t> </a:t>
            </a:r>
            <a:r>
              <a:rPr lang="en-US" sz="2000" dirty="0" err="1">
                <a:solidFill>
                  <a:srgbClr val="333399"/>
                </a:solidFill>
              </a:rPr>
              <a:t>Nội</a:t>
            </a:r>
            <a:r>
              <a:rPr lang="en-US" sz="2000" dirty="0">
                <a:solidFill>
                  <a:srgbClr val="333399"/>
                </a:solidFill>
              </a:rPr>
              <a:t> </a:t>
            </a:r>
            <a:r>
              <a:rPr lang="en-US" sz="2000" dirty="0" err="1">
                <a:solidFill>
                  <a:srgbClr val="333399"/>
                </a:solidFill>
              </a:rPr>
              <a:t>mới</a:t>
            </a:r>
            <a:r>
              <a:rPr lang="en-US" sz="2000" dirty="0">
                <a:solidFill>
                  <a:srgbClr val="333399"/>
                </a:solidFill>
              </a:rPr>
              <a:t> </a:t>
            </a:r>
            <a:r>
              <a:rPr lang="en-US" sz="2000" dirty="0" err="1">
                <a:solidFill>
                  <a:srgbClr val="333399"/>
                </a:solidFill>
              </a:rPr>
              <a:t>có</a:t>
            </a:r>
            <a:r>
              <a:rPr lang="en-US" sz="2000" dirty="0">
                <a:solidFill>
                  <a:srgbClr val="333399"/>
                </a:solidFill>
              </a:rPr>
              <a:t>.</a:t>
            </a:r>
          </a:p>
        </p:txBody>
      </p:sp>
      <p:sp>
        <p:nvSpPr>
          <p:cNvPr id="5" name="AutoShape 2" descr="Hà Nội có bao nhiêu quận - Gồm những quận nào"/>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 name="AutoShape 6" descr="Biểu tượng của Thủ đô Hà Nội | Văn hóa"/>
          <p:cNvSpPr>
            <a:spLocks noChangeAspect="1" noChangeArrowheads="1"/>
          </p:cNvSpPr>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 name="AutoShape 8" descr="Biểu tượng của Thủ đô Hà Nội | Văn hóa"/>
          <p:cNvSpPr>
            <a:spLocks noChangeAspect="1" noChangeArrowheads="1"/>
          </p:cNvSpPr>
          <p:nvPr/>
        </p:nvSpPr>
        <p:spPr bwMode="auto">
          <a:xfrm>
            <a:off x="460375" y="1603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3082" name="Picture 10" descr="Biểu tượng của Thủ đô Hà Nội | Văn hó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83935" y="3048000"/>
            <a:ext cx="4534859" cy="3048000"/>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222389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p:cTn id="7" dur="500" fill="hold"/>
                                        <p:tgtEl>
                                          <p:spTgt spid="30"/>
                                        </p:tgtEl>
                                        <p:attrNameLst>
                                          <p:attrName>ppt_w</p:attrName>
                                        </p:attrNameLst>
                                      </p:cBhvr>
                                      <p:tavLst>
                                        <p:tav tm="0">
                                          <p:val>
                                            <p:fltVal val="0"/>
                                          </p:val>
                                        </p:tav>
                                        <p:tav tm="100000">
                                          <p:val>
                                            <p:strVal val="#ppt_w"/>
                                          </p:val>
                                        </p:tav>
                                      </p:tavLst>
                                    </p:anim>
                                    <p:anim calcmode="lin" valueType="num">
                                      <p:cBhvr>
                                        <p:cTn id="8" dur="500" fill="hold"/>
                                        <p:tgtEl>
                                          <p:spTgt spid="30"/>
                                        </p:tgtEl>
                                        <p:attrNameLst>
                                          <p:attrName>ppt_h</p:attrName>
                                        </p:attrNameLst>
                                      </p:cBhvr>
                                      <p:tavLst>
                                        <p:tav tm="0">
                                          <p:val>
                                            <p:fltVal val="0"/>
                                          </p:val>
                                        </p:tav>
                                        <p:tav tm="100000">
                                          <p:val>
                                            <p:strVal val="#ppt_h"/>
                                          </p:val>
                                        </p:tav>
                                      </p:tavLst>
                                    </p:anim>
                                    <p:animEffect transition="in" filter="fade">
                                      <p:cBhvr>
                                        <p:cTn id="9"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534312" y="4232954"/>
            <a:ext cx="5493249" cy="2625045"/>
          </a:xfrm>
          <a:prstGeom prst="rect">
            <a:avLst/>
          </a:prstGeom>
        </p:spPr>
      </p:pic>
      <p:sp>
        <p:nvSpPr>
          <p:cNvPr id="3" name="Content Placeholder 2"/>
          <p:cNvSpPr txBox="1">
            <a:spLocks/>
          </p:cNvSpPr>
          <p:nvPr/>
        </p:nvSpPr>
        <p:spPr>
          <a:xfrm>
            <a:off x="1447800" y="1133453"/>
            <a:ext cx="9296400" cy="533401"/>
          </a:xfrm>
          <a:prstGeom prst="rect">
            <a:avLst/>
          </a:prstGeom>
        </p:spPr>
        <p:txBody>
          <a:bodyPr>
            <a:normAutofit/>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r>
              <a:rPr lang="en-US" sz="2400" kern="0" dirty="0" err="1">
                <a:solidFill>
                  <a:srgbClr val="993300"/>
                </a:solidFill>
              </a:rPr>
              <a:t>Ví</a:t>
            </a:r>
            <a:r>
              <a:rPr lang="en-US" sz="2400" kern="0" dirty="0">
                <a:solidFill>
                  <a:srgbClr val="993300"/>
                </a:solidFill>
              </a:rPr>
              <a:t> </a:t>
            </a:r>
            <a:r>
              <a:rPr lang="en-US" sz="2400" kern="0" dirty="0" err="1">
                <a:solidFill>
                  <a:srgbClr val="993300"/>
                </a:solidFill>
              </a:rPr>
              <a:t>dụ</a:t>
            </a:r>
            <a:r>
              <a:rPr lang="en-US" sz="2400" kern="0" dirty="0">
                <a:solidFill>
                  <a:srgbClr val="993300"/>
                </a:solidFill>
              </a:rPr>
              <a:t>: </a:t>
            </a:r>
            <a:r>
              <a:rPr lang="en-US" sz="2400" kern="0" dirty="0" err="1">
                <a:solidFill>
                  <a:srgbClr val="993300"/>
                </a:solidFill>
              </a:rPr>
              <a:t>Vân</a:t>
            </a:r>
            <a:r>
              <a:rPr lang="en-US" sz="2400" kern="0" dirty="0">
                <a:solidFill>
                  <a:srgbClr val="993300"/>
                </a:solidFill>
              </a:rPr>
              <a:t> </a:t>
            </a:r>
            <a:r>
              <a:rPr lang="en-US" sz="2400" kern="0" dirty="0" err="1">
                <a:solidFill>
                  <a:srgbClr val="993300"/>
                </a:solidFill>
              </a:rPr>
              <a:t>tay</a:t>
            </a:r>
            <a:r>
              <a:rPr lang="en-US" sz="2400" kern="0" dirty="0">
                <a:solidFill>
                  <a:srgbClr val="993300"/>
                </a:solidFill>
              </a:rPr>
              <a:t> </a:t>
            </a:r>
            <a:r>
              <a:rPr lang="en-US" sz="2400" kern="0" dirty="0" err="1">
                <a:solidFill>
                  <a:srgbClr val="993300"/>
                </a:solidFill>
              </a:rPr>
              <a:t>của</a:t>
            </a:r>
            <a:r>
              <a:rPr lang="en-US" sz="2400" kern="0" dirty="0">
                <a:solidFill>
                  <a:srgbClr val="993300"/>
                </a:solidFill>
              </a:rPr>
              <a:t> </a:t>
            </a:r>
            <a:r>
              <a:rPr lang="en-US" sz="2400" kern="0" dirty="0" err="1">
                <a:solidFill>
                  <a:srgbClr val="993300"/>
                </a:solidFill>
              </a:rPr>
              <a:t>mỗi</a:t>
            </a:r>
            <a:r>
              <a:rPr lang="en-US" sz="2400" kern="0" dirty="0">
                <a:solidFill>
                  <a:srgbClr val="993300"/>
                </a:solidFill>
              </a:rPr>
              <a:t> </a:t>
            </a:r>
            <a:r>
              <a:rPr lang="en-US" sz="2400" kern="0" dirty="0" err="1">
                <a:solidFill>
                  <a:srgbClr val="993300"/>
                </a:solidFill>
              </a:rPr>
              <a:t>người</a:t>
            </a:r>
            <a:r>
              <a:rPr lang="en-US" sz="2400" kern="0" dirty="0">
                <a:solidFill>
                  <a:srgbClr val="993300"/>
                </a:solidFill>
              </a:rPr>
              <a:t>, </a:t>
            </a:r>
            <a:r>
              <a:rPr lang="en-US" sz="2400" kern="0" dirty="0" err="1">
                <a:solidFill>
                  <a:srgbClr val="993300"/>
                </a:solidFill>
              </a:rPr>
              <a:t>số</a:t>
            </a:r>
            <a:r>
              <a:rPr lang="en-US" sz="2400" kern="0" dirty="0">
                <a:solidFill>
                  <a:srgbClr val="993300"/>
                </a:solidFill>
              </a:rPr>
              <a:t> </a:t>
            </a:r>
            <a:r>
              <a:rPr lang="en-US" sz="2400" kern="0" dirty="0" err="1">
                <a:solidFill>
                  <a:srgbClr val="993300"/>
                </a:solidFill>
              </a:rPr>
              <a:t>điện</a:t>
            </a:r>
            <a:r>
              <a:rPr lang="en-US" sz="2400" kern="0" dirty="0">
                <a:solidFill>
                  <a:srgbClr val="993300"/>
                </a:solidFill>
              </a:rPr>
              <a:t> </a:t>
            </a:r>
            <a:r>
              <a:rPr lang="en-US" sz="2400" kern="0" dirty="0" err="1">
                <a:solidFill>
                  <a:srgbClr val="993300"/>
                </a:solidFill>
              </a:rPr>
              <a:t>thoại</a:t>
            </a:r>
            <a:r>
              <a:rPr lang="en-US" sz="2400" kern="0" dirty="0">
                <a:solidFill>
                  <a:srgbClr val="993300"/>
                </a:solidFill>
              </a:rPr>
              <a:t>, </a:t>
            </a:r>
            <a:r>
              <a:rPr lang="en-US" sz="2400" kern="0" dirty="0" err="1">
                <a:solidFill>
                  <a:srgbClr val="993300"/>
                </a:solidFill>
              </a:rPr>
              <a:t>vv</a:t>
            </a:r>
            <a:endParaRPr lang="en-US" sz="2400" kern="0" dirty="0">
              <a:solidFill>
                <a:srgbClr val="993300"/>
              </a:solidFill>
            </a:endParaRPr>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66800" y="1600200"/>
            <a:ext cx="3729990" cy="2895600"/>
          </a:xfrm>
          <a:prstGeom prst="rect">
            <a:avLst/>
          </a:prstGeom>
        </p:spPr>
      </p:pic>
      <p:pic>
        <p:nvPicPr>
          <p:cNvPr id="5" name="Picture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086600" y="1559428"/>
            <a:ext cx="4289046" cy="2895599"/>
          </a:xfrm>
          <a:prstGeom prst="rect">
            <a:avLst/>
          </a:prstGeom>
        </p:spPr>
      </p:pic>
      <p:pic>
        <p:nvPicPr>
          <p:cNvPr id="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291197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500"/>
                                        <p:tgtEl>
                                          <p:spTgt spid="4"/>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Box 2"/>
          <p:cNvSpPr txBox="1">
            <a:spLocks noChangeArrowheads="1"/>
          </p:cNvSpPr>
          <p:nvPr/>
        </p:nvSpPr>
        <p:spPr bwMode="auto">
          <a:xfrm>
            <a:off x="2217943" y="1170789"/>
            <a:ext cx="68404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Cặp</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phạm</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trù</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riêng</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chung</a:t>
            </a:r>
            <a:r>
              <a:rPr lang="en-US" sz="2400" b="1" dirty="0">
                <a:solidFill>
                  <a:srgbClr val="000000"/>
                </a:solidFill>
                <a:latin typeface="Arial" panose="020B0604020202020204" pitchFamily="34" charset="0"/>
                <a:ea typeface="SimSun" panose="02010600030101010101" pitchFamily="2" charset="-122"/>
              </a:rPr>
              <a:t> </a:t>
            </a:r>
          </a:p>
        </p:txBody>
      </p:sp>
      <p:sp>
        <p:nvSpPr>
          <p:cNvPr id="19" name="Rectangle 18"/>
          <p:cNvSpPr/>
          <p:nvPr/>
        </p:nvSpPr>
        <p:spPr>
          <a:xfrm>
            <a:off x="2895599" y="1632454"/>
            <a:ext cx="6128601" cy="400110"/>
          </a:xfrm>
          <a:prstGeom prst="rect">
            <a:avLst/>
          </a:prstGeom>
        </p:spPr>
        <p:txBody>
          <a:bodyPr wrap="none">
            <a:spAutoFit/>
          </a:bodyPr>
          <a:lstStyle/>
          <a:p>
            <a:pPr lvl="0" algn="ctr">
              <a:spcBef>
                <a:spcPct val="0"/>
              </a:spcBef>
              <a:buFont typeface="Courier New" panose="02070309020205020404" pitchFamily="49" charset="0"/>
              <a:buChar char="o"/>
            </a:pP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Khái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niệm</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riêng</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chung</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và</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đơn</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nhất</a:t>
            </a:r>
            <a:endParaRPr lang="en-US" altLang="en-US" sz="2000" b="1" dirty="0">
              <a:solidFill>
                <a:srgbClr val="3333CC"/>
              </a:solidFill>
              <a:latin typeface="Arial" panose="020B0604020202020204" pitchFamily="34" charset="0"/>
            </a:endParaRPr>
          </a:p>
        </p:txBody>
      </p:sp>
      <p:sp>
        <p:nvSpPr>
          <p:cNvPr id="2" name="Rectangle 1"/>
          <p:cNvSpPr/>
          <p:nvPr/>
        </p:nvSpPr>
        <p:spPr>
          <a:xfrm>
            <a:off x="1320621" y="1964247"/>
            <a:ext cx="9677400" cy="1015663"/>
          </a:xfrm>
          <a:prstGeom prst="rect">
            <a:avLst/>
          </a:prstGeom>
        </p:spPr>
        <p:txBody>
          <a:bodyPr wrap="square">
            <a:spAutoFit/>
          </a:bodyPr>
          <a:lstStyle/>
          <a:p>
            <a:pPr indent="252095" algn="ctr"/>
            <a:r>
              <a:rPr lang="en-US" sz="2000" b="1" i="1" spc="10" dirty="0" err="1">
                <a:solidFill>
                  <a:srgbClr val="FF0066"/>
                </a:solidFill>
                <a:latin typeface="+mj-lt"/>
                <a:ea typeface="Times New Roman" panose="02020603050405020304" pitchFamily="18" charset="0"/>
                <a:cs typeface="Times New Roman" panose="02020603050405020304" pitchFamily="18" charset="0"/>
              </a:rPr>
              <a:t>Cái</a:t>
            </a:r>
            <a:r>
              <a:rPr lang="en-US" sz="2000" b="1" i="1" spc="10" dirty="0">
                <a:solidFill>
                  <a:srgbClr val="FF0066"/>
                </a:solidFill>
                <a:latin typeface="+mj-lt"/>
                <a:ea typeface="Times New Roman" panose="02020603050405020304" pitchFamily="18" charset="0"/>
                <a:cs typeface="Times New Roman" panose="02020603050405020304" pitchFamily="18" charset="0"/>
              </a:rPr>
              <a:t> </a:t>
            </a:r>
            <a:r>
              <a:rPr lang="en-US" sz="2000" b="1" i="1" spc="10" dirty="0" err="1">
                <a:solidFill>
                  <a:srgbClr val="FF0066"/>
                </a:solidFill>
                <a:latin typeface="+mj-lt"/>
                <a:ea typeface="Times New Roman" panose="02020603050405020304" pitchFamily="18" charset="0"/>
                <a:cs typeface="Times New Roman" panose="02020603050405020304" pitchFamily="18" charset="0"/>
              </a:rPr>
              <a:t>chung</a:t>
            </a:r>
            <a:r>
              <a:rPr lang="en-US" sz="2000" b="1" spc="10" dirty="0">
                <a:solidFill>
                  <a:srgbClr val="FF0066"/>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là</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phạm</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trù</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triết</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học</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dùng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để</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chỉ</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những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mặt</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những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thuộc</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tính</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không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những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có</a:t>
            </a:r>
            <a:r>
              <a:rPr lang="en-US" sz="2000" spc="10" dirty="0">
                <a:solidFill>
                  <a:srgbClr val="000000"/>
                </a:solidFill>
                <a:latin typeface="+mj-lt"/>
                <a:ea typeface="Times New Roman" panose="02020603050405020304" pitchFamily="18" charset="0"/>
                <a:cs typeface="Times New Roman" panose="02020603050405020304" pitchFamily="18" charset="0"/>
              </a:rPr>
              <a:t> ở </a:t>
            </a:r>
            <a:r>
              <a:rPr lang="en-US" sz="2000" spc="10" dirty="0" err="1">
                <a:solidFill>
                  <a:srgbClr val="000000"/>
                </a:solidFill>
                <a:latin typeface="+mj-lt"/>
                <a:ea typeface="Times New Roman" panose="02020603050405020304" pitchFamily="18" charset="0"/>
                <a:cs typeface="Times New Roman" panose="02020603050405020304" pitchFamily="18" charset="0"/>
              </a:rPr>
              <a:t>một</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sự</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vật</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hiện</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tượng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nào</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đó</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mà</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còn</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lặp</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lại</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trong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nhiều</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sự</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vật</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hiện</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tượng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nhiều</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cái</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riêng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khác</a:t>
            </a:r>
            <a:r>
              <a:rPr lang="en-US" sz="2000" spc="10" dirty="0">
                <a:solidFill>
                  <a:srgbClr val="000000"/>
                </a:solidFill>
                <a:latin typeface="+mj-lt"/>
                <a:ea typeface="Times New Roman" panose="02020603050405020304" pitchFamily="18" charset="0"/>
                <a:cs typeface="Times New Roman" panose="02020603050405020304" pitchFamily="18" charset="0"/>
              </a:rPr>
              <a:t>.</a:t>
            </a:r>
            <a:endParaRPr lang="en-US" sz="2000" dirty="0">
              <a:solidFill>
                <a:srgbClr val="000000"/>
              </a:solidFill>
              <a:latin typeface="+mj-lt"/>
              <a:ea typeface="Times New Roman" panose="02020603050405020304" pitchFamily="18" charset="0"/>
              <a:cs typeface="Times New Roman" panose="02020603050405020304" pitchFamily="18" charset="0"/>
            </a:endParaRPr>
          </a:p>
        </p:txBody>
      </p:sp>
      <p:sp>
        <p:nvSpPr>
          <p:cNvPr id="21" name="Rectangle 20"/>
          <p:cNvSpPr/>
          <p:nvPr/>
        </p:nvSpPr>
        <p:spPr>
          <a:xfrm>
            <a:off x="444321" y="2929986"/>
            <a:ext cx="10757079" cy="1692771"/>
          </a:xfrm>
          <a:prstGeom prst="rect">
            <a:avLst/>
          </a:prstGeom>
        </p:spPr>
        <p:txBody>
          <a:bodyPr wrap="square">
            <a:spAutoFit/>
          </a:bodyPr>
          <a:lstStyle/>
          <a:p>
            <a:pPr marL="457200" indent="-457200" algn="just">
              <a:buFont typeface="Arial" panose="020B0604020202020204" pitchFamily="34" charset="0"/>
              <a:buChar char="•"/>
              <a:defRPr/>
            </a:pPr>
            <a:r>
              <a:rPr lang="en-US" sz="2800" b="1" u="sng" dirty="0" err="1">
                <a:solidFill>
                  <a:srgbClr val="FF0000"/>
                </a:solidFill>
              </a:rPr>
              <a:t>Ví</a:t>
            </a:r>
            <a:r>
              <a:rPr lang="en-US" sz="2800" b="1" u="sng" dirty="0">
                <a:solidFill>
                  <a:srgbClr val="FF0000"/>
                </a:solidFill>
              </a:rPr>
              <a:t> </a:t>
            </a:r>
            <a:r>
              <a:rPr lang="en-US" sz="2800" b="1" u="sng" dirty="0" err="1">
                <a:solidFill>
                  <a:srgbClr val="FF0000"/>
                </a:solidFill>
              </a:rPr>
              <a:t>dụ</a:t>
            </a:r>
            <a:r>
              <a:rPr lang="en-US" sz="2800" b="1" dirty="0">
                <a:solidFill>
                  <a:srgbClr val="FF0000"/>
                </a:solidFill>
              </a:rPr>
              <a:t>: </a:t>
            </a:r>
            <a:r>
              <a:rPr lang="en-US" sz="2200" b="1" u="sng" dirty="0" err="1">
                <a:solidFill>
                  <a:srgbClr val="00CCFF"/>
                </a:solidFill>
              </a:rPr>
              <a:t>Cái</a:t>
            </a:r>
            <a:r>
              <a:rPr lang="en-US" sz="2200" b="1" u="sng" dirty="0">
                <a:solidFill>
                  <a:srgbClr val="00CCFF"/>
                </a:solidFill>
              </a:rPr>
              <a:t> </a:t>
            </a:r>
            <a:r>
              <a:rPr lang="en-US" sz="2200" b="1" u="sng" dirty="0" err="1">
                <a:solidFill>
                  <a:srgbClr val="00CCFF"/>
                </a:solidFill>
              </a:rPr>
              <a:t>chung</a:t>
            </a:r>
            <a:r>
              <a:rPr lang="en-US" sz="2200" b="1" u="sng" dirty="0">
                <a:solidFill>
                  <a:srgbClr val="00CCFF"/>
                </a:solidFill>
              </a:rPr>
              <a:t> </a:t>
            </a:r>
            <a:r>
              <a:rPr lang="en-US" sz="2200" b="1" u="sng" dirty="0" err="1">
                <a:solidFill>
                  <a:srgbClr val="00CCFF"/>
                </a:solidFill>
              </a:rPr>
              <a:t>của</a:t>
            </a:r>
            <a:r>
              <a:rPr lang="en-US" sz="2200" b="1" u="sng" dirty="0">
                <a:solidFill>
                  <a:srgbClr val="00CCFF"/>
                </a:solidFill>
              </a:rPr>
              <a:t> </a:t>
            </a:r>
            <a:r>
              <a:rPr lang="en-US" sz="2200" b="1" u="sng" dirty="0" err="1">
                <a:solidFill>
                  <a:srgbClr val="00CCFF"/>
                </a:solidFill>
              </a:rPr>
              <a:t>thủ</a:t>
            </a:r>
            <a:r>
              <a:rPr lang="en-US" sz="2200" b="1" u="sng" dirty="0">
                <a:solidFill>
                  <a:srgbClr val="00CCFF"/>
                </a:solidFill>
              </a:rPr>
              <a:t> </a:t>
            </a:r>
            <a:r>
              <a:rPr lang="en-US" sz="2200" b="1" u="sng" dirty="0" err="1">
                <a:solidFill>
                  <a:srgbClr val="00CCFF"/>
                </a:solidFill>
              </a:rPr>
              <a:t>đô</a:t>
            </a:r>
            <a:r>
              <a:rPr lang="en-US" sz="2200" b="1" u="sng" dirty="0">
                <a:solidFill>
                  <a:srgbClr val="00CCFF"/>
                </a:solidFill>
              </a:rPr>
              <a:t> </a:t>
            </a:r>
            <a:r>
              <a:rPr lang="en-US" sz="2200" dirty="0" err="1">
                <a:solidFill>
                  <a:srgbClr val="660066"/>
                </a:solidFill>
              </a:rPr>
              <a:t>là</a:t>
            </a:r>
            <a:r>
              <a:rPr lang="en-US" sz="2200" b="1" dirty="0">
                <a:solidFill>
                  <a:srgbClr val="FF0000"/>
                </a:solidFill>
              </a:rPr>
              <a:t> </a:t>
            </a:r>
            <a:r>
              <a:rPr lang="en-US" sz="2200" dirty="0" err="1">
                <a:solidFill>
                  <a:srgbClr val="660066"/>
                </a:solidFill>
              </a:rPr>
              <a:t>thuộc</a:t>
            </a:r>
            <a:r>
              <a:rPr lang="en-US" sz="2200" dirty="0">
                <a:solidFill>
                  <a:srgbClr val="660066"/>
                </a:solidFill>
              </a:rPr>
              <a:t> </a:t>
            </a:r>
            <a:r>
              <a:rPr lang="en-US" sz="2200" dirty="0" err="1">
                <a:solidFill>
                  <a:srgbClr val="660066"/>
                </a:solidFill>
              </a:rPr>
              <a:t>tính</a:t>
            </a:r>
            <a:r>
              <a:rPr lang="en-US" sz="2200" dirty="0">
                <a:solidFill>
                  <a:srgbClr val="660066"/>
                </a:solidFill>
              </a:rPr>
              <a:t> </a:t>
            </a:r>
            <a:r>
              <a:rPr lang="en-US" sz="2200" dirty="0" err="1">
                <a:solidFill>
                  <a:srgbClr val="660066"/>
                </a:solidFill>
              </a:rPr>
              <a:t>là</a:t>
            </a:r>
            <a:r>
              <a:rPr lang="en-US" sz="2200" dirty="0">
                <a:solidFill>
                  <a:srgbClr val="660066"/>
                </a:solidFill>
              </a:rPr>
              <a:t> </a:t>
            </a:r>
            <a:r>
              <a:rPr lang="en-US" sz="2200" dirty="0" err="1">
                <a:solidFill>
                  <a:srgbClr val="660066"/>
                </a:solidFill>
              </a:rPr>
              <a:t>trung</a:t>
            </a:r>
            <a:r>
              <a:rPr lang="en-US" sz="2200" dirty="0">
                <a:solidFill>
                  <a:srgbClr val="660066"/>
                </a:solidFill>
              </a:rPr>
              <a:t> </a:t>
            </a:r>
            <a:r>
              <a:rPr lang="en-US" sz="2200" dirty="0" err="1">
                <a:solidFill>
                  <a:srgbClr val="660066"/>
                </a:solidFill>
              </a:rPr>
              <a:t>tâm</a:t>
            </a:r>
            <a:r>
              <a:rPr lang="en-US" sz="2200" dirty="0">
                <a:solidFill>
                  <a:srgbClr val="660066"/>
                </a:solidFill>
              </a:rPr>
              <a:t> </a:t>
            </a:r>
            <a:r>
              <a:rPr lang="en-US" sz="2200" dirty="0" err="1">
                <a:solidFill>
                  <a:srgbClr val="660066"/>
                </a:solidFill>
              </a:rPr>
              <a:t>chính</a:t>
            </a:r>
            <a:r>
              <a:rPr lang="en-US" sz="2200" dirty="0">
                <a:solidFill>
                  <a:srgbClr val="660066"/>
                </a:solidFill>
              </a:rPr>
              <a:t> </a:t>
            </a:r>
            <a:r>
              <a:rPr lang="en-US" sz="2200" dirty="0" err="1">
                <a:solidFill>
                  <a:srgbClr val="660066"/>
                </a:solidFill>
              </a:rPr>
              <a:t>trị</a:t>
            </a:r>
            <a:r>
              <a:rPr lang="en-US" sz="2200" dirty="0">
                <a:solidFill>
                  <a:srgbClr val="660066"/>
                </a:solidFill>
              </a:rPr>
              <a:t>, </a:t>
            </a:r>
            <a:r>
              <a:rPr lang="en-US" sz="2200" dirty="0" err="1">
                <a:solidFill>
                  <a:srgbClr val="660066"/>
                </a:solidFill>
              </a:rPr>
              <a:t>kinh</a:t>
            </a:r>
            <a:r>
              <a:rPr lang="en-US" sz="2200" dirty="0">
                <a:solidFill>
                  <a:srgbClr val="660066"/>
                </a:solidFill>
              </a:rPr>
              <a:t> </a:t>
            </a:r>
            <a:r>
              <a:rPr lang="en-US" sz="2200" dirty="0" err="1">
                <a:solidFill>
                  <a:srgbClr val="660066"/>
                </a:solidFill>
              </a:rPr>
              <a:t>tế</a:t>
            </a:r>
            <a:r>
              <a:rPr lang="en-US" sz="2200" dirty="0">
                <a:solidFill>
                  <a:srgbClr val="660066"/>
                </a:solidFill>
              </a:rPr>
              <a:t>, </a:t>
            </a:r>
            <a:r>
              <a:rPr lang="en-US" sz="2200" dirty="0" err="1">
                <a:solidFill>
                  <a:srgbClr val="660066"/>
                </a:solidFill>
              </a:rPr>
              <a:t>văn</a:t>
            </a:r>
            <a:r>
              <a:rPr lang="en-US" sz="2200" dirty="0">
                <a:solidFill>
                  <a:srgbClr val="660066"/>
                </a:solidFill>
              </a:rPr>
              <a:t> </a:t>
            </a:r>
            <a:r>
              <a:rPr lang="en-US" sz="2200" dirty="0" err="1">
                <a:solidFill>
                  <a:srgbClr val="660066"/>
                </a:solidFill>
              </a:rPr>
              <a:t>hoá</a:t>
            </a:r>
            <a:r>
              <a:rPr lang="en-US" sz="2200" dirty="0">
                <a:solidFill>
                  <a:srgbClr val="660066"/>
                </a:solidFill>
              </a:rPr>
              <a:t> </a:t>
            </a:r>
            <a:r>
              <a:rPr lang="en-US" sz="2200" dirty="0" err="1">
                <a:solidFill>
                  <a:srgbClr val="660066"/>
                </a:solidFill>
              </a:rPr>
              <a:t>của</a:t>
            </a:r>
            <a:r>
              <a:rPr lang="en-US" sz="2200" dirty="0">
                <a:solidFill>
                  <a:srgbClr val="660066"/>
                </a:solidFill>
              </a:rPr>
              <a:t> </a:t>
            </a:r>
            <a:r>
              <a:rPr lang="en-US" sz="2200" dirty="0" err="1">
                <a:solidFill>
                  <a:srgbClr val="660066"/>
                </a:solidFill>
              </a:rPr>
              <a:t>cả</a:t>
            </a:r>
            <a:r>
              <a:rPr lang="en-US" sz="2200" dirty="0">
                <a:solidFill>
                  <a:srgbClr val="660066"/>
                </a:solidFill>
              </a:rPr>
              <a:t> </a:t>
            </a:r>
            <a:r>
              <a:rPr lang="en-US" sz="2200" dirty="0" err="1">
                <a:solidFill>
                  <a:srgbClr val="660066"/>
                </a:solidFill>
              </a:rPr>
              <a:t>một</a:t>
            </a:r>
            <a:r>
              <a:rPr lang="en-US" sz="2200" dirty="0">
                <a:solidFill>
                  <a:srgbClr val="660066"/>
                </a:solidFill>
              </a:rPr>
              <a:t> </a:t>
            </a:r>
            <a:r>
              <a:rPr lang="en-US" sz="2200" dirty="0" err="1">
                <a:solidFill>
                  <a:srgbClr val="660066"/>
                </a:solidFill>
              </a:rPr>
              <a:t>quốc</a:t>
            </a:r>
            <a:r>
              <a:rPr lang="en-US" sz="2200" dirty="0">
                <a:solidFill>
                  <a:srgbClr val="660066"/>
                </a:solidFill>
              </a:rPr>
              <a:t> </a:t>
            </a:r>
            <a:r>
              <a:rPr lang="en-US" sz="2200" dirty="0" err="1">
                <a:solidFill>
                  <a:srgbClr val="660066"/>
                </a:solidFill>
              </a:rPr>
              <a:t>gia</a:t>
            </a:r>
            <a:r>
              <a:rPr lang="en-US" sz="2200" dirty="0">
                <a:solidFill>
                  <a:srgbClr val="660066"/>
                </a:solidFill>
              </a:rPr>
              <a:t> </a:t>
            </a:r>
            <a:r>
              <a:rPr lang="en-US" sz="2200" dirty="0" err="1">
                <a:solidFill>
                  <a:srgbClr val="660066"/>
                </a:solidFill>
              </a:rPr>
              <a:t>dân</a:t>
            </a:r>
            <a:r>
              <a:rPr lang="en-US" sz="2200" dirty="0">
                <a:solidFill>
                  <a:srgbClr val="660066"/>
                </a:solidFill>
              </a:rPr>
              <a:t> </a:t>
            </a:r>
            <a:r>
              <a:rPr lang="en-US" sz="2200" dirty="0" err="1">
                <a:solidFill>
                  <a:srgbClr val="660066"/>
                </a:solidFill>
              </a:rPr>
              <a:t>tộc</a:t>
            </a:r>
            <a:r>
              <a:rPr lang="en-US" sz="2200" dirty="0">
                <a:solidFill>
                  <a:srgbClr val="660066"/>
                </a:solidFill>
              </a:rPr>
              <a:t>. </a:t>
            </a:r>
            <a:r>
              <a:rPr lang="en-US" sz="2200" dirty="0" err="1">
                <a:solidFill>
                  <a:srgbClr val="660066"/>
                </a:solidFill>
              </a:rPr>
              <a:t>Thuộc</a:t>
            </a:r>
            <a:r>
              <a:rPr lang="en-US" sz="2200" dirty="0">
                <a:solidFill>
                  <a:srgbClr val="660066"/>
                </a:solidFill>
              </a:rPr>
              <a:t> </a:t>
            </a:r>
            <a:r>
              <a:rPr lang="en-US" sz="2200" dirty="0" err="1">
                <a:solidFill>
                  <a:srgbClr val="660066"/>
                </a:solidFill>
              </a:rPr>
              <a:t>tính</a:t>
            </a:r>
            <a:r>
              <a:rPr lang="en-US" sz="2200" dirty="0">
                <a:solidFill>
                  <a:srgbClr val="660066"/>
                </a:solidFill>
              </a:rPr>
              <a:t> </a:t>
            </a:r>
            <a:r>
              <a:rPr lang="en-US" sz="2200" dirty="0" err="1">
                <a:solidFill>
                  <a:srgbClr val="660066"/>
                </a:solidFill>
              </a:rPr>
              <a:t>này</a:t>
            </a:r>
            <a:r>
              <a:rPr lang="en-US" sz="2200" dirty="0">
                <a:solidFill>
                  <a:srgbClr val="660066"/>
                </a:solidFill>
              </a:rPr>
              <a:t> </a:t>
            </a:r>
            <a:r>
              <a:rPr lang="en-US" sz="2200" dirty="0" err="1">
                <a:solidFill>
                  <a:srgbClr val="660066"/>
                </a:solidFill>
              </a:rPr>
              <a:t>được</a:t>
            </a:r>
            <a:r>
              <a:rPr lang="en-US" sz="2200" dirty="0">
                <a:solidFill>
                  <a:srgbClr val="660066"/>
                </a:solidFill>
              </a:rPr>
              <a:t> </a:t>
            </a:r>
            <a:r>
              <a:rPr lang="en-US" sz="2200" dirty="0" err="1">
                <a:solidFill>
                  <a:srgbClr val="660066"/>
                </a:solidFill>
              </a:rPr>
              <a:t>lặp</a:t>
            </a:r>
            <a:r>
              <a:rPr lang="en-US" sz="2200" dirty="0">
                <a:solidFill>
                  <a:srgbClr val="660066"/>
                </a:solidFill>
              </a:rPr>
              <a:t> </a:t>
            </a:r>
            <a:r>
              <a:rPr lang="en-US" sz="2200" dirty="0" err="1">
                <a:solidFill>
                  <a:srgbClr val="660066"/>
                </a:solidFill>
              </a:rPr>
              <a:t>đi</a:t>
            </a:r>
            <a:r>
              <a:rPr lang="en-US" sz="2200" dirty="0">
                <a:solidFill>
                  <a:srgbClr val="660066"/>
                </a:solidFill>
              </a:rPr>
              <a:t>, </a:t>
            </a:r>
            <a:r>
              <a:rPr lang="en-US" sz="2200" dirty="0" err="1">
                <a:solidFill>
                  <a:srgbClr val="660066"/>
                </a:solidFill>
              </a:rPr>
              <a:t>lặp</a:t>
            </a:r>
            <a:r>
              <a:rPr lang="en-US" sz="2200" dirty="0">
                <a:solidFill>
                  <a:srgbClr val="660066"/>
                </a:solidFill>
              </a:rPr>
              <a:t> </a:t>
            </a:r>
            <a:r>
              <a:rPr lang="en-US" sz="2200" dirty="0" err="1">
                <a:solidFill>
                  <a:srgbClr val="660066"/>
                </a:solidFill>
              </a:rPr>
              <a:t>lại</a:t>
            </a:r>
            <a:r>
              <a:rPr lang="en-US" sz="2200" dirty="0">
                <a:solidFill>
                  <a:srgbClr val="660066"/>
                </a:solidFill>
              </a:rPr>
              <a:t> ở </a:t>
            </a:r>
            <a:r>
              <a:rPr lang="en-US" sz="2200" dirty="0" err="1">
                <a:solidFill>
                  <a:srgbClr val="660066"/>
                </a:solidFill>
              </a:rPr>
              <a:t>tất</a:t>
            </a:r>
            <a:r>
              <a:rPr lang="en-US" sz="2200" dirty="0">
                <a:solidFill>
                  <a:srgbClr val="660066"/>
                </a:solidFill>
              </a:rPr>
              <a:t> </a:t>
            </a:r>
            <a:r>
              <a:rPr lang="en-US" sz="2200" dirty="0" err="1">
                <a:solidFill>
                  <a:srgbClr val="660066"/>
                </a:solidFill>
              </a:rPr>
              <a:t>cả</a:t>
            </a:r>
            <a:r>
              <a:rPr lang="en-US" sz="2200" dirty="0">
                <a:solidFill>
                  <a:srgbClr val="660066"/>
                </a:solidFill>
              </a:rPr>
              <a:t> </a:t>
            </a:r>
            <a:r>
              <a:rPr lang="en-US" sz="2200" dirty="0" err="1">
                <a:solidFill>
                  <a:srgbClr val="660066"/>
                </a:solidFill>
              </a:rPr>
              <a:t>các</a:t>
            </a:r>
            <a:r>
              <a:rPr lang="en-US" sz="2200" dirty="0">
                <a:solidFill>
                  <a:srgbClr val="660066"/>
                </a:solidFill>
              </a:rPr>
              <a:t> </a:t>
            </a:r>
            <a:r>
              <a:rPr lang="en-US" sz="2200" dirty="0" err="1">
                <a:solidFill>
                  <a:srgbClr val="660066"/>
                </a:solidFill>
              </a:rPr>
              <a:t>thủ</a:t>
            </a:r>
            <a:r>
              <a:rPr lang="en-US" sz="2200" dirty="0">
                <a:solidFill>
                  <a:srgbClr val="660066"/>
                </a:solidFill>
              </a:rPr>
              <a:t> </a:t>
            </a:r>
            <a:r>
              <a:rPr lang="en-US" sz="2200" dirty="0" err="1">
                <a:solidFill>
                  <a:srgbClr val="660066"/>
                </a:solidFill>
              </a:rPr>
              <a:t>đô</a:t>
            </a:r>
            <a:r>
              <a:rPr lang="en-US" sz="2200" dirty="0">
                <a:solidFill>
                  <a:srgbClr val="660066"/>
                </a:solidFill>
              </a:rPr>
              <a:t> </a:t>
            </a:r>
            <a:r>
              <a:rPr lang="en-US" sz="2200" dirty="0" err="1">
                <a:solidFill>
                  <a:srgbClr val="660066"/>
                </a:solidFill>
              </a:rPr>
              <a:t>riêng</a:t>
            </a:r>
            <a:r>
              <a:rPr lang="en-US" sz="2200" dirty="0">
                <a:solidFill>
                  <a:srgbClr val="660066"/>
                </a:solidFill>
              </a:rPr>
              <a:t> </a:t>
            </a:r>
            <a:r>
              <a:rPr lang="en-US" sz="2200" dirty="0" err="1">
                <a:solidFill>
                  <a:srgbClr val="660066"/>
                </a:solidFill>
              </a:rPr>
              <a:t>biệt</a:t>
            </a:r>
            <a:r>
              <a:rPr lang="en-US" sz="2200" dirty="0">
                <a:solidFill>
                  <a:srgbClr val="660066"/>
                </a:solidFill>
              </a:rPr>
              <a:t> </a:t>
            </a:r>
            <a:r>
              <a:rPr lang="en-US" sz="2200" dirty="0" err="1">
                <a:solidFill>
                  <a:srgbClr val="660066"/>
                </a:solidFill>
              </a:rPr>
              <a:t>như</a:t>
            </a:r>
            <a:r>
              <a:rPr lang="en-US" sz="2200" dirty="0">
                <a:solidFill>
                  <a:srgbClr val="660066"/>
                </a:solidFill>
              </a:rPr>
              <a:t> </a:t>
            </a:r>
            <a:r>
              <a:rPr lang="en-US" sz="2200" dirty="0" err="1">
                <a:solidFill>
                  <a:srgbClr val="660066"/>
                </a:solidFill>
              </a:rPr>
              <a:t>Hà</a:t>
            </a:r>
            <a:r>
              <a:rPr lang="en-US" sz="2200" dirty="0">
                <a:solidFill>
                  <a:srgbClr val="660066"/>
                </a:solidFill>
              </a:rPr>
              <a:t> </a:t>
            </a:r>
            <a:r>
              <a:rPr lang="en-US" sz="2200" dirty="0" err="1">
                <a:solidFill>
                  <a:srgbClr val="660066"/>
                </a:solidFill>
              </a:rPr>
              <a:t>Nội</a:t>
            </a:r>
            <a:r>
              <a:rPr lang="en-US" sz="2200" dirty="0">
                <a:solidFill>
                  <a:srgbClr val="660066"/>
                </a:solidFill>
              </a:rPr>
              <a:t>, </a:t>
            </a:r>
            <a:r>
              <a:rPr lang="en-US" sz="2200" dirty="0" err="1">
                <a:solidFill>
                  <a:srgbClr val="660066"/>
                </a:solidFill>
              </a:rPr>
              <a:t>Ph-nôm-pênh</a:t>
            </a:r>
            <a:r>
              <a:rPr lang="en-US" sz="2200" dirty="0">
                <a:solidFill>
                  <a:srgbClr val="660066"/>
                </a:solidFill>
              </a:rPr>
              <a:t>, </a:t>
            </a:r>
            <a:r>
              <a:rPr lang="en-US" sz="2200" dirty="0" err="1">
                <a:solidFill>
                  <a:srgbClr val="660066"/>
                </a:solidFill>
              </a:rPr>
              <a:t>Viêng-Chăn</a:t>
            </a:r>
            <a:r>
              <a:rPr lang="en-US" sz="2200" dirty="0">
                <a:solidFill>
                  <a:srgbClr val="660066"/>
                </a:solidFill>
              </a:rPr>
              <a:t>, </a:t>
            </a:r>
            <a:r>
              <a:rPr lang="en-US" sz="2200" dirty="0" err="1">
                <a:solidFill>
                  <a:srgbClr val="660066"/>
                </a:solidFill>
              </a:rPr>
              <a:t>Mát-xcơ-va</a:t>
            </a:r>
            <a:r>
              <a:rPr lang="en-US" sz="2200" dirty="0">
                <a:solidFill>
                  <a:srgbClr val="660066"/>
                </a:solidFill>
              </a:rPr>
              <a:t>, v.v.</a:t>
            </a:r>
          </a:p>
          <a:p>
            <a:pPr marL="457200" indent="-457200" algn="just">
              <a:buFont typeface="Wingdings" panose="05000000000000000000" pitchFamily="2" charset="2"/>
              <a:buChar char="v"/>
              <a:defRPr/>
            </a:pPr>
            <a:endParaRPr lang="en-US" sz="2800" dirty="0">
              <a:solidFill>
                <a:srgbClr val="C00000"/>
              </a:solidFill>
            </a:endParaRPr>
          </a:p>
        </p:txBody>
      </p:sp>
      <p:pic>
        <p:nvPicPr>
          <p:cNvPr id="22" name="Picture 4" descr="Hà Nội có bao nhiêu quận - Gồm những quận nào"/>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5241" y="4279775"/>
            <a:ext cx="3281518" cy="2113832"/>
          </a:xfrm>
          <a:prstGeom prst="rect">
            <a:avLst/>
          </a:prstGeom>
          <a:noFill/>
          <a:extLst>
            <a:ext uri="{909E8E84-426E-40DD-AFC4-6F175D3DCCD1}">
              <a14:hiddenFill xmlns:a14="http://schemas.microsoft.com/office/drawing/2010/main">
                <a:solidFill>
                  <a:srgbClr val="FFFFFF"/>
                </a:solidFill>
              </a14:hiddenFill>
            </a:ext>
          </a:extLst>
        </p:spPr>
      </p:pic>
      <p:pic>
        <p:nvPicPr>
          <p:cNvPr id="40962" name="Picture 2" descr="PHNOM PENH - THỦ ĐÔ CỦA CAMPUCHIA, NƠI LÝ TƯỞNG ĐỂ KHÁM PHÁ ĐẤT NƯỚC NÀ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43401" y="4272952"/>
            <a:ext cx="2946612" cy="2095927"/>
          </a:xfrm>
          <a:prstGeom prst="rect">
            <a:avLst/>
          </a:prstGeom>
          <a:noFill/>
          <a:extLst>
            <a:ext uri="{909E8E84-426E-40DD-AFC4-6F175D3DCCD1}">
              <a14:hiddenFill xmlns:a14="http://schemas.microsoft.com/office/drawing/2010/main">
                <a:solidFill>
                  <a:srgbClr val="FFFFFF"/>
                </a:solidFill>
              </a14:hiddenFill>
            </a:ext>
          </a:extLst>
        </p:spPr>
      </p:pic>
      <p:sp>
        <p:nvSpPr>
          <p:cNvPr id="4" name="AutoShape 6" descr="Matxcơva thủ đô Liên bang Nga"/>
          <p:cNvSpPr>
            <a:spLocks noChangeAspect="1" noChangeArrowheads="1"/>
          </p:cNvSpPr>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 name="AutoShape 8" descr="Matxcơva thủ đô Liên bang Nga"/>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40970" name="Picture 10" descr="Matxcơva thủ đô Liên bang Ng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00" y="4267265"/>
            <a:ext cx="3404179" cy="2274888"/>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441991138"/>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665603" name="Group 3"/>
          <p:cNvGrpSpPr>
            <a:grpSpLocks/>
          </p:cNvGrpSpPr>
          <p:nvPr/>
        </p:nvGrpSpPr>
        <p:grpSpPr bwMode="auto">
          <a:xfrm>
            <a:off x="2620963" y="3457575"/>
            <a:ext cx="1041400" cy="1052513"/>
            <a:chOff x="691" y="2077"/>
            <a:chExt cx="656" cy="663"/>
          </a:xfrm>
        </p:grpSpPr>
        <p:pic>
          <p:nvPicPr>
            <p:cNvPr id="665676" name="Picture 4" descr="circuler_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691" y="2077"/>
              <a:ext cx="656" cy="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01" name="Oval 5"/>
            <p:cNvSpPr>
              <a:spLocks noChangeArrowheads="1"/>
            </p:cNvSpPr>
            <p:nvPr/>
          </p:nvSpPr>
          <p:spPr bwMode="gray">
            <a:xfrm>
              <a:off x="691" y="2077"/>
              <a:ext cx="652" cy="663"/>
            </a:xfrm>
            <a:prstGeom prst="ellipse">
              <a:avLst/>
            </a:prstGeom>
            <a:gradFill rotWithShape="1">
              <a:gsLst>
                <a:gs pos="0">
                  <a:schemeClr val="hlink"/>
                </a:gs>
                <a:gs pos="50000">
                  <a:schemeClr val="hlink">
                    <a:gamma/>
                    <a:tint val="22353"/>
                    <a:invGamma/>
                  </a:schemeClr>
                </a:gs>
                <a:gs pos="100000">
                  <a:schemeClr val="hlink"/>
                </a:gs>
              </a:gsLst>
              <a:lin ang="5400000" scaled="1"/>
            </a:gradFill>
            <a:ln w="9525" algn="ctr">
              <a:noFill/>
              <a:round/>
              <a:headEnd/>
              <a:tailEnd/>
            </a:ln>
            <a:effectLst/>
          </p:spPr>
          <p:txBody>
            <a:bodyPr wrap="none" anchor="ctr"/>
            <a:lstStyle/>
            <a:p>
              <a:pPr fontAlgn="base">
                <a:spcBef>
                  <a:spcPct val="0"/>
                </a:spcBef>
                <a:spcAft>
                  <a:spcPct val="0"/>
                </a:spcAft>
                <a:defRPr/>
              </a:pPr>
              <a:endParaRPr lang="en-US">
                <a:solidFill>
                  <a:srgbClr val="000000"/>
                </a:solidFill>
                <a:cs typeface="Arial" panose="020B0604020202020204" pitchFamily="34" charset="0"/>
              </a:endParaRPr>
            </a:p>
          </p:txBody>
        </p:sp>
        <p:grpSp>
          <p:nvGrpSpPr>
            <p:cNvPr id="665678" name="Group 6"/>
            <p:cNvGrpSpPr>
              <a:grpSpLocks/>
            </p:cNvGrpSpPr>
            <p:nvPr/>
          </p:nvGrpSpPr>
          <p:grpSpPr bwMode="auto">
            <a:xfrm>
              <a:off x="737" y="2609"/>
              <a:ext cx="575" cy="110"/>
              <a:chOff x="3704" y="1872"/>
              <a:chExt cx="827" cy="156"/>
            </a:xfrm>
          </p:grpSpPr>
          <p:grpSp>
            <p:nvGrpSpPr>
              <p:cNvPr id="665679" name="Group 7"/>
              <p:cNvGrpSpPr>
                <a:grpSpLocks/>
              </p:cNvGrpSpPr>
              <p:nvPr/>
            </p:nvGrpSpPr>
            <p:grpSpPr bwMode="auto">
              <a:xfrm rot="-1297425" flipH="1" flipV="1">
                <a:off x="3850" y="1872"/>
                <a:ext cx="681" cy="150"/>
                <a:chOff x="1565" y="2568"/>
                <a:chExt cx="1118" cy="279"/>
              </a:xfrm>
            </p:grpSpPr>
            <p:sp>
              <p:nvSpPr>
                <p:cNvPr id="665685" name="AutoShape 8"/>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86" name="AutoShape 9"/>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87" name="AutoShape 10"/>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88" name="AutoShape 11"/>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grpSp>
          <p:grpSp>
            <p:nvGrpSpPr>
              <p:cNvPr id="665680" name="Group 12"/>
              <p:cNvGrpSpPr>
                <a:grpSpLocks/>
              </p:cNvGrpSpPr>
              <p:nvPr/>
            </p:nvGrpSpPr>
            <p:grpSpPr bwMode="auto">
              <a:xfrm rot="56115" flipH="1" flipV="1">
                <a:off x="3704" y="1878"/>
                <a:ext cx="681" cy="150"/>
                <a:chOff x="1565" y="2568"/>
                <a:chExt cx="1118" cy="279"/>
              </a:xfrm>
            </p:grpSpPr>
            <p:sp>
              <p:nvSpPr>
                <p:cNvPr id="665681" name="AutoShape 13"/>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82" name="AutoShape 14"/>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83" name="AutoShape 15"/>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84" name="AutoShape 16"/>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grpSp>
        </p:grpSp>
      </p:grpSp>
      <p:grpSp>
        <p:nvGrpSpPr>
          <p:cNvPr id="665604" name="Group 17"/>
          <p:cNvGrpSpPr>
            <a:grpSpLocks/>
          </p:cNvGrpSpPr>
          <p:nvPr/>
        </p:nvGrpSpPr>
        <p:grpSpPr bwMode="auto">
          <a:xfrm>
            <a:off x="4584700" y="3449638"/>
            <a:ext cx="1041400" cy="1052512"/>
            <a:chOff x="1928" y="2072"/>
            <a:chExt cx="656" cy="663"/>
          </a:xfrm>
        </p:grpSpPr>
        <p:pic>
          <p:nvPicPr>
            <p:cNvPr id="665663" name="Picture 18" descr="circuler_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928" y="2072"/>
              <a:ext cx="656" cy="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15" name="Oval 19"/>
            <p:cNvSpPr>
              <a:spLocks noChangeArrowheads="1"/>
            </p:cNvSpPr>
            <p:nvPr/>
          </p:nvSpPr>
          <p:spPr bwMode="gray">
            <a:xfrm>
              <a:off x="1928" y="2072"/>
              <a:ext cx="652" cy="663"/>
            </a:xfrm>
            <a:prstGeom prst="ellipse">
              <a:avLst/>
            </a:prstGeom>
            <a:gradFill rotWithShape="1">
              <a:gsLst>
                <a:gs pos="0">
                  <a:schemeClr val="accent2"/>
                </a:gs>
                <a:gs pos="50000">
                  <a:schemeClr val="accent2">
                    <a:gamma/>
                    <a:tint val="22353"/>
                    <a:invGamma/>
                  </a:schemeClr>
                </a:gs>
                <a:gs pos="100000">
                  <a:schemeClr val="accent2"/>
                </a:gs>
              </a:gsLst>
              <a:lin ang="5400000" scaled="1"/>
            </a:gradFill>
            <a:ln w="9525" algn="ctr">
              <a:noFill/>
              <a:round/>
              <a:headEnd/>
              <a:tailEnd/>
            </a:ln>
            <a:effectLst/>
          </p:spPr>
          <p:txBody>
            <a:bodyPr wrap="none" anchor="ctr"/>
            <a:lstStyle/>
            <a:p>
              <a:pPr fontAlgn="base">
                <a:spcBef>
                  <a:spcPct val="0"/>
                </a:spcBef>
                <a:spcAft>
                  <a:spcPct val="0"/>
                </a:spcAft>
                <a:defRPr/>
              </a:pPr>
              <a:endParaRPr lang="en-US">
                <a:solidFill>
                  <a:srgbClr val="000000"/>
                </a:solidFill>
                <a:cs typeface="Arial" panose="020B0604020202020204" pitchFamily="34" charset="0"/>
              </a:endParaRPr>
            </a:p>
          </p:txBody>
        </p:sp>
        <p:grpSp>
          <p:nvGrpSpPr>
            <p:cNvPr id="665665" name="Group 20"/>
            <p:cNvGrpSpPr>
              <a:grpSpLocks/>
            </p:cNvGrpSpPr>
            <p:nvPr/>
          </p:nvGrpSpPr>
          <p:grpSpPr bwMode="auto">
            <a:xfrm>
              <a:off x="1974" y="2604"/>
              <a:ext cx="575" cy="110"/>
              <a:chOff x="3704" y="1872"/>
              <a:chExt cx="827" cy="156"/>
            </a:xfrm>
          </p:grpSpPr>
          <p:grpSp>
            <p:nvGrpSpPr>
              <p:cNvPr id="665666" name="Group 21"/>
              <p:cNvGrpSpPr>
                <a:grpSpLocks/>
              </p:cNvGrpSpPr>
              <p:nvPr/>
            </p:nvGrpSpPr>
            <p:grpSpPr bwMode="auto">
              <a:xfrm rot="-1297425" flipH="1" flipV="1">
                <a:off x="3850" y="1872"/>
                <a:ext cx="681" cy="150"/>
                <a:chOff x="1565" y="2568"/>
                <a:chExt cx="1118" cy="279"/>
              </a:xfrm>
            </p:grpSpPr>
            <p:sp>
              <p:nvSpPr>
                <p:cNvPr id="665672" name="AutoShape 22"/>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73" name="AutoShape 23"/>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74" name="AutoShape 24"/>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75" name="AutoShape 25"/>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grpSp>
          <p:grpSp>
            <p:nvGrpSpPr>
              <p:cNvPr id="665667" name="Group 26"/>
              <p:cNvGrpSpPr>
                <a:grpSpLocks/>
              </p:cNvGrpSpPr>
              <p:nvPr/>
            </p:nvGrpSpPr>
            <p:grpSpPr bwMode="auto">
              <a:xfrm rot="56115" flipH="1" flipV="1">
                <a:off x="3704" y="1878"/>
                <a:ext cx="681" cy="150"/>
                <a:chOff x="1565" y="2568"/>
                <a:chExt cx="1118" cy="279"/>
              </a:xfrm>
            </p:grpSpPr>
            <p:sp>
              <p:nvSpPr>
                <p:cNvPr id="665668" name="AutoShape 27"/>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69" name="AutoShape 28"/>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70" name="AutoShape 29"/>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71" name="AutoShape 30"/>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grpSp>
        </p:grpSp>
      </p:grpSp>
      <p:grpSp>
        <p:nvGrpSpPr>
          <p:cNvPr id="665605" name="Group 31"/>
          <p:cNvGrpSpPr>
            <a:grpSpLocks/>
          </p:cNvGrpSpPr>
          <p:nvPr/>
        </p:nvGrpSpPr>
        <p:grpSpPr bwMode="auto">
          <a:xfrm>
            <a:off x="6523038" y="3460750"/>
            <a:ext cx="1041400" cy="1050925"/>
            <a:chOff x="3149" y="2079"/>
            <a:chExt cx="656" cy="662"/>
          </a:xfrm>
        </p:grpSpPr>
        <p:pic>
          <p:nvPicPr>
            <p:cNvPr id="665650" name="Picture 32"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ltGray">
            <a:xfrm>
              <a:off x="3149" y="2079"/>
              <a:ext cx="656" cy="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29" name="Oval 33"/>
            <p:cNvSpPr>
              <a:spLocks noChangeArrowheads="1"/>
            </p:cNvSpPr>
            <p:nvPr/>
          </p:nvSpPr>
          <p:spPr bwMode="ltGray">
            <a:xfrm>
              <a:off x="3149" y="2079"/>
              <a:ext cx="652" cy="662"/>
            </a:xfrm>
            <a:prstGeom prst="ellipse">
              <a:avLst/>
            </a:prstGeom>
            <a:gradFill rotWithShape="1">
              <a:gsLst>
                <a:gs pos="0">
                  <a:schemeClr val="folHlink"/>
                </a:gs>
                <a:gs pos="50000">
                  <a:schemeClr val="folHlink">
                    <a:gamma/>
                    <a:tint val="22353"/>
                    <a:invGamma/>
                  </a:schemeClr>
                </a:gs>
                <a:gs pos="100000">
                  <a:schemeClr val="folHlink"/>
                </a:gs>
              </a:gsLst>
              <a:lin ang="5400000" scaled="1"/>
            </a:gradFill>
            <a:ln w="9525" algn="ctr">
              <a:noFill/>
              <a:round/>
              <a:headEnd/>
              <a:tailEnd/>
            </a:ln>
            <a:effectLst/>
          </p:spPr>
          <p:txBody>
            <a:bodyPr wrap="none" anchor="ctr"/>
            <a:lstStyle/>
            <a:p>
              <a:pPr fontAlgn="base">
                <a:spcBef>
                  <a:spcPct val="0"/>
                </a:spcBef>
                <a:spcAft>
                  <a:spcPct val="0"/>
                </a:spcAft>
                <a:defRPr/>
              </a:pPr>
              <a:endParaRPr lang="en-US">
                <a:solidFill>
                  <a:srgbClr val="000000"/>
                </a:solidFill>
                <a:cs typeface="Arial" panose="020B0604020202020204" pitchFamily="34" charset="0"/>
              </a:endParaRPr>
            </a:p>
          </p:txBody>
        </p:sp>
        <p:grpSp>
          <p:nvGrpSpPr>
            <p:cNvPr id="665652" name="Group 34"/>
            <p:cNvGrpSpPr>
              <a:grpSpLocks/>
            </p:cNvGrpSpPr>
            <p:nvPr/>
          </p:nvGrpSpPr>
          <p:grpSpPr bwMode="auto">
            <a:xfrm>
              <a:off x="3195" y="2610"/>
              <a:ext cx="575" cy="111"/>
              <a:chOff x="3704" y="1872"/>
              <a:chExt cx="827" cy="156"/>
            </a:xfrm>
          </p:grpSpPr>
          <p:grpSp>
            <p:nvGrpSpPr>
              <p:cNvPr id="665653" name="Group 35"/>
              <p:cNvGrpSpPr>
                <a:grpSpLocks/>
              </p:cNvGrpSpPr>
              <p:nvPr/>
            </p:nvGrpSpPr>
            <p:grpSpPr bwMode="auto">
              <a:xfrm rot="-1297425" flipH="1" flipV="1">
                <a:off x="3850" y="1872"/>
                <a:ext cx="681" cy="150"/>
                <a:chOff x="1565" y="2568"/>
                <a:chExt cx="1118" cy="279"/>
              </a:xfrm>
            </p:grpSpPr>
            <p:sp>
              <p:nvSpPr>
                <p:cNvPr id="665659" name="AutoShape 36"/>
                <p:cNvSpPr>
                  <a:spLocks noChangeArrowheads="1"/>
                </p:cNvSpPr>
                <p:nvPr/>
              </p:nvSpPr>
              <p:spPr bwMode="lt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60" name="AutoShape 37"/>
                <p:cNvSpPr>
                  <a:spLocks noChangeArrowheads="1"/>
                </p:cNvSpPr>
                <p:nvPr/>
              </p:nvSpPr>
              <p:spPr bwMode="lt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61" name="AutoShape 38"/>
                <p:cNvSpPr>
                  <a:spLocks noChangeArrowheads="1"/>
                </p:cNvSpPr>
                <p:nvPr/>
              </p:nvSpPr>
              <p:spPr bwMode="lt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62" name="AutoShape 39"/>
                <p:cNvSpPr>
                  <a:spLocks noChangeArrowheads="1"/>
                </p:cNvSpPr>
                <p:nvPr/>
              </p:nvSpPr>
              <p:spPr bwMode="lt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grpSp>
          <p:grpSp>
            <p:nvGrpSpPr>
              <p:cNvPr id="665654" name="Group 40"/>
              <p:cNvGrpSpPr>
                <a:grpSpLocks/>
              </p:cNvGrpSpPr>
              <p:nvPr/>
            </p:nvGrpSpPr>
            <p:grpSpPr bwMode="auto">
              <a:xfrm rot="56115" flipH="1" flipV="1">
                <a:off x="3704" y="1878"/>
                <a:ext cx="681" cy="150"/>
                <a:chOff x="1565" y="2568"/>
                <a:chExt cx="1118" cy="279"/>
              </a:xfrm>
            </p:grpSpPr>
            <p:sp>
              <p:nvSpPr>
                <p:cNvPr id="665655" name="AutoShape 41"/>
                <p:cNvSpPr>
                  <a:spLocks noChangeArrowheads="1"/>
                </p:cNvSpPr>
                <p:nvPr/>
              </p:nvSpPr>
              <p:spPr bwMode="lt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56" name="AutoShape 42"/>
                <p:cNvSpPr>
                  <a:spLocks noChangeArrowheads="1"/>
                </p:cNvSpPr>
                <p:nvPr/>
              </p:nvSpPr>
              <p:spPr bwMode="lt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57" name="AutoShape 43"/>
                <p:cNvSpPr>
                  <a:spLocks noChangeArrowheads="1"/>
                </p:cNvSpPr>
                <p:nvPr/>
              </p:nvSpPr>
              <p:spPr bwMode="lt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58" name="AutoShape 44"/>
                <p:cNvSpPr>
                  <a:spLocks noChangeArrowheads="1"/>
                </p:cNvSpPr>
                <p:nvPr/>
              </p:nvSpPr>
              <p:spPr bwMode="lt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grpSp>
        </p:grpSp>
      </p:grpSp>
      <p:grpSp>
        <p:nvGrpSpPr>
          <p:cNvPr id="665606" name="Group 45"/>
          <p:cNvGrpSpPr>
            <a:grpSpLocks/>
          </p:cNvGrpSpPr>
          <p:nvPr/>
        </p:nvGrpSpPr>
        <p:grpSpPr bwMode="auto">
          <a:xfrm>
            <a:off x="8485188" y="3452813"/>
            <a:ext cx="1041400" cy="1050925"/>
            <a:chOff x="4385" y="2074"/>
            <a:chExt cx="656" cy="662"/>
          </a:xfrm>
        </p:grpSpPr>
        <p:pic>
          <p:nvPicPr>
            <p:cNvPr id="665637" name="Picture 46"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385" y="2074"/>
              <a:ext cx="656" cy="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43" name="Oval 47"/>
            <p:cNvSpPr>
              <a:spLocks noChangeArrowheads="1"/>
            </p:cNvSpPr>
            <p:nvPr/>
          </p:nvSpPr>
          <p:spPr bwMode="gray">
            <a:xfrm>
              <a:off x="4385" y="2074"/>
              <a:ext cx="652" cy="662"/>
            </a:xfrm>
            <a:prstGeom prst="ellipse">
              <a:avLst/>
            </a:prstGeom>
            <a:gradFill rotWithShape="1">
              <a:gsLst>
                <a:gs pos="0">
                  <a:schemeClr val="accent1"/>
                </a:gs>
                <a:gs pos="50000">
                  <a:schemeClr val="accent1">
                    <a:gamma/>
                    <a:tint val="22353"/>
                    <a:invGamma/>
                  </a:schemeClr>
                </a:gs>
                <a:gs pos="100000">
                  <a:schemeClr val="accent1"/>
                </a:gs>
              </a:gsLst>
              <a:lin ang="5400000" scaled="1"/>
            </a:gradFill>
            <a:ln w="9525" algn="ctr">
              <a:noFill/>
              <a:round/>
              <a:headEnd/>
              <a:tailEnd/>
            </a:ln>
            <a:effectLst/>
          </p:spPr>
          <p:txBody>
            <a:bodyPr wrap="none" anchor="ctr"/>
            <a:lstStyle/>
            <a:p>
              <a:pPr fontAlgn="base">
                <a:spcBef>
                  <a:spcPct val="0"/>
                </a:spcBef>
                <a:spcAft>
                  <a:spcPct val="0"/>
                </a:spcAft>
                <a:defRPr/>
              </a:pPr>
              <a:endParaRPr lang="en-US">
                <a:solidFill>
                  <a:srgbClr val="000000"/>
                </a:solidFill>
                <a:cs typeface="Arial" panose="020B0604020202020204" pitchFamily="34" charset="0"/>
              </a:endParaRPr>
            </a:p>
          </p:txBody>
        </p:sp>
        <p:grpSp>
          <p:nvGrpSpPr>
            <p:cNvPr id="665639" name="Group 48"/>
            <p:cNvGrpSpPr>
              <a:grpSpLocks/>
            </p:cNvGrpSpPr>
            <p:nvPr/>
          </p:nvGrpSpPr>
          <p:grpSpPr bwMode="auto">
            <a:xfrm>
              <a:off x="4431" y="2605"/>
              <a:ext cx="575" cy="111"/>
              <a:chOff x="3704" y="1872"/>
              <a:chExt cx="827" cy="156"/>
            </a:xfrm>
          </p:grpSpPr>
          <p:grpSp>
            <p:nvGrpSpPr>
              <p:cNvPr id="665640" name="Group 49"/>
              <p:cNvGrpSpPr>
                <a:grpSpLocks/>
              </p:cNvGrpSpPr>
              <p:nvPr/>
            </p:nvGrpSpPr>
            <p:grpSpPr bwMode="auto">
              <a:xfrm rot="-1297425" flipH="1" flipV="1">
                <a:off x="3850" y="1872"/>
                <a:ext cx="681" cy="150"/>
                <a:chOff x="1565" y="2568"/>
                <a:chExt cx="1118" cy="279"/>
              </a:xfrm>
            </p:grpSpPr>
            <p:sp>
              <p:nvSpPr>
                <p:cNvPr id="665646" name="AutoShape 50"/>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47" name="AutoShape 51"/>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48" name="AutoShape 52"/>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49" name="AutoShape 53"/>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grpSp>
          <p:grpSp>
            <p:nvGrpSpPr>
              <p:cNvPr id="665641" name="Group 54"/>
              <p:cNvGrpSpPr>
                <a:grpSpLocks/>
              </p:cNvGrpSpPr>
              <p:nvPr/>
            </p:nvGrpSpPr>
            <p:grpSpPr bwMode="auto">
              <a:xfrm rot="56115" flipH="1" flipV="1">
                <a:off x="3704" y="1878"/>
                <a:ext cx="681" cy="150"/>
                <a:chOff x="1565" y="2568"/>
                <a:chExt cx="1118" cy="279"/>
              </a:xfrm>
            </p:grpSpPr>
            <p:sp>
              <p:nvSpPr>
                <p:cNvPr id="665642" name="AutoShape 55"/>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43" name="AutoShape 56"/>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44" name="AutoShape 57"/>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45" name="AutoShape 58"/>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grpSp>
        </p:grpSp>
      </p:grpSp>
      <p:sp>
        <p:nvSpPr>
          <p:cNvPr id="665607" name="Line 59"/>
          <p:cNvSpPr>
            <a:spLocks noChangeShapeType="1"/>
          </p:cNvSpPr>
          <p:nvPr/>
        </p:nvSpPr>
        <p:spPr bwMode="gray">
          <a:xfrm>
            <a:off x="3136900" y="4605338"/>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08" name="Line 60"/>
          <p:cNvSpPr>
            <a:spLocks noChangeShapeType="1"/>
          </p:cNvSpPr>
          <p:nvPr/>
        </p:nvSpPr>
        <p:spPr bwMode="gray">
          <a:xfrm flipH="1">
            <a:off x="2381250" y="4949825"/>
            <a:ext cx="1495425"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10" name="Text Box 62"/>
          <p:cNvSpPr txBox="1">
            <a:spLocks noChangeArrowheads="1"/>
          </p:cNvSpPr>
          <p:nvPr/>
        </p:nvSpPr>
        <p:spPr bwMode="gray">
          <a:xfrm>
            <a:off x="2617788" y="3676650"/>
            <a:ext cx="104457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FontTx/>
              <a:buNone/>
            </a:pPr>
            <a:r>
              <a:rPr lang="en-US" altLang="en-US" sz="1800" b="1" dirty="0" err="1">
                <a:solidFill>
                  <a:srgbClr val="1C1C1C"/>
                </a:solidFill>
                <a:cs typeface="Arial" panose="020B0604020202020204" pitchFamily="34" charset="0"/>
              </a:rPr>
              <a:t>Thứ</a:t>
            </a:r>
            <a:r>
              <a:rPr lang="en-US" altLang="en-US" sz="1800" b="1" dirty="0">
                <a:solidFill>
                  <a:srgbClr val="1C1C1C"/>
                </a:solidFill>
                <a:cs typeface="Arial" panose="020B0604020202020204" pitchFamily="34" charset="0"/>
              </a:rPr>
              <a:t> </a:t>
            </a:r>
            <a:r>
              <a:rPr lang="en-US" altLang="en-US" sz="1800" b="1" dirty="0" err="1">
                <a:solidFill>
                  <a:srgbClr val="1C1C1C"/>
                </a:solidFill>
                <a:cs typeface="Arial" panose="020B0604020202020204" pitchFamily="34" charset="0"/>
              </a:rPr>
              <a:t>nhất</a:t>
            </a:r>
            <a:endParaRPr lang="en-US" altLang="en-US" sz="1800" b="1" dirty="0">
              <a:solidFill>
                <a:srgbClr val="1C1C1C"/>
              </a:solidFill>
              <a:cs typeface="Arial" panose="020B0604020202020204" pitchFamily="34" charset="0"/>
            </a:endParaRPr>
          </a:p>
        </p:txBody>
      </p:sp>
      <p:sp>
        <p:nvSpPr>
          <p:cNvPr id="665611" name="Text Box 63"/>
          <p:cNvSpPr txBox="1">
            <a:spLocks noChangeArrowheads="1"/>
          </p:cNvSpPr>
          <p:nvPr/>
        </p:nvSpPr>
        <p:spPr bwMode="gray">
          <a:xfrm>
            <a:off x="4573589" y="3676650"/>
            <a:ext cx="91857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20650" indent="-1206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FontTx/>
              <a:buNone/>
            </a:pPr>
            <a:r>
              <a:rPr lang="en-US" altLang="en-US" sz="1800" b="1" dirty="0" err="1">
                <a:solidFill>
                  <a:srgbClr val="1C1C1C"/>
                </a:solidFill>
                <a:cs typeface="Arial" panose="020B0604020202020204" pitchFamily="34" charset="0"/>
              </a:rPr>
              <a:t>Thứ</a:t>
            </a:r>
            <a:r>
              <a:rPr lang="en-US" altLang="en-US" sz="1800" b="1" dirty="0">
                <a:solidFill>
                  <a:srgbClr val="1C1C1C"/>
                </a:solidFill>
                <a:cs typeface="Arial" panose="020B0604020202020204" pitchFamily="34" charset="0"/>
              </a:rPr>
              <a:t> </a:t>
            </a:r>
            <a:r>
              <a:rPr lang="en-US" altLang="en-US" sz="1800" b="1" dirty="0" err="1">
                <a:solidFill>
                  <a:srgbClr val="1C1C1C"/>
                </a:solidFill>
                <a:cs typeface="Arial" panose="020B0604020202020204" pitchFamily="34" charset="0"/>
              </a:rPr>
              <a:t>hai</a:t>
            </a:r>
            <a:endParaRPr lang="en-US" altLang="en-US" sz="1800" b="1" dirty="0">
              <a:solidFill>
                <a:srgbClr val="1C1C1C"/>
              </a:solidFill>
              <a:cs typeface="Arial" panose="020B0604020202020204" pitchFamily="34" charset="0"/>
            </a:endParaRPr>
          </a:p>
        </p:txBody>
      </p:sp>
      <p:sp>
        <p:nvSpPr>
          <p:cNvPr id="665612" name="Text Box 64"/>
          <p:cNvSpPr txBox="1">
            <a:spLocks noChangeArrowheads="1"/>
          </p:cNvSpPr>
          <p:nvPr/>
        </p:nvSpPr>
        <p:spPr bwMode="gray">
          <a:xfrm>
            <a:off x="6521451" y="3676650"/>
            <a:ext cx="90921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20650" indent="-1206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FontTx/>
              <a:buNone/>
            </a:pPr>
            <a:r>
              <a:rPr lang="en-US" altLang="en-US" sz="1800" b="1" dirty="0" err="1">
                <a:solidFill>
                  <a:srgbClr val="1C1C1C"/>
                </a:solidFill>
                <a:cs typeface="Arial" panose="020B0604020202020204" pitchFamily="34" charset="0"/>
              </a:rPr>
              <a:t>Thứ</a:t>
            </a:r>
            <a:r>
              <a:rPr lang="en-US" altLang="en-US" sz="1800" b="1" dirty="0">
                <a:solidFill>
                  <a:srgbClr val="1C1C1C"/>
                </a:solidFill>
                <a:cs typeface="Arial" panose="020B0604020202020204" pitchFamily="34" charset="0"/>
              </a:rPr>
              <a:t> </a:t>
            </a:r>
            <a:r>
              <a:rPr lang="en-US" altLang="en-US" sz="1800" b="1" dirty="0" err="1">
                <a:solidFill>
                  <a:srgbClr val="1C1C1C"/>
                </a:solidFill>
                <a:cs typeface="Arial" panose="020B0604020202020204" pitchFamily="34" charset="0"/>
              </a:rPr>
              <a:t>ba</a:t>
            </a:r>
            <a:endParaRPr lang="en-US" altLang="en-US" sz="1800" b="1" dirty="0">
              <a:solidFill>
                <a:srgbClr val="1C1C1C"/>
              </a:solidFill>
              <a:cs typeface="Arial" panose="020B0604020202020204" pitchFamily="34" charset="0"/>
            </a:endParaRPr>
          </a:p>
        </p:txBody>
      </p:sp>
      <p:sp>
        <p:nvSpPr>
          <p:cNvPr id="665613" name="Text Box 65"/>
          <p:cNvSpPr txBox="1">
            <a:spLocks noChangeArrowheads="1"/>
          </p:cNvSpPr>
          <p:nvPr/>
        </p:nvSpPr>
        <p:spPr bwMode="gray">
          <a:xfrm>
            <a:off x="8597900" y="3676650"/>
            <a:ext cx="82867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20650" indent="-1206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FontTx/>
              <a:buNone/>
            </a:pPr>
            <a:r>
              <a:rPr lang="en-US" altLang="en-US" sz="1800" b="1" dirty="0" err="1">
                <a:solidFill>
                  <a:srgbClr val="1C1C1C"/>
                </a:solidFill>
                <a:cs typeface="Arial" panose="020B0604020202020204" pitchFamily="34" charset="0"/>
              </a:rPr>
              <a:t>Thứ</a:t>
            </a:r>
            <a:r>
              <a:rPr lang="en-US" altLang="en-US" sz="1800" b="1" dirty="0">
                <a:solidFill>
                  <a:srgbClr val="1C1C1C"/>
                </a:solidFill>
                <a:cs typeface="Arial" panose="020B0604020202020204" pitchFamily="34" charset="0"/>
              </a:rPr>
              <a:t> </a:t>
            </a:r>
            <a:r>
              <a:rPr lang="en-US" altLang="en-US" sz="1800" b="1" dirty="0" err="1">
                <a:solidFill>
                  <a:srgbClr val="1C1C1C"/>
                </a:solidFill>
                <a:cs typeface="Arial" panose="020B0604020202020204" pitchFamily="34" charset="0"/>
              </a:rPr>
              <a:t>tư</a:t>
            </a:r>
            <a:endParaRPr lang="en-US" altLang="en-US" sz="1800" b="1" dirty="0">
              <a:solidFill>
                <a:srgbClr val="1C1C1C"/>
              </a:solidFill>
              <a:cs typeface="Arial" panose="020B0604020202020204" pitchFamily="34" charset="0"/>
            </a:endParaRPr>
          </a:p>
        </p:txBody>
      </p:sp>
      <p:sp>
        <p:nvSpPr>
          <p:cNvPr id="665614" name="Line 66"/>
          <p:cNvSpPr>
            <a:spLocks noChangeShapeType="1"/>
          </p:cNvSpPr>
          <p:nvPr/>
        </p:nvSpPr>
        <p:spPr bwMode="gray">
          <a:xfrm>
            <a:off x="9004300" y="3030538"/>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15" name="Line 67"/>
          <p:cNvSpPr>
            <a:spLocks noChangeShapeType="1"/>
          </p:cNvSpPr>
          <p:nvPr/>
        </p:nvSpPr>
        <p:spPr bwMode="gray">
          <a:xfrm flipH="1">
            <a:off x="8140700" y="3028950"/>
            <a:ext cx="1631950"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17" name="Line 69"/>
          <p:cNvSpPr>
            <a:spLocks noChangeShapeType="1"/>
          </p:cNvSpPr>
          <p:nvPr/>
        </p:nvSpPr>
        <p:spPr bwMode="gray">
          <a:xfrm>
            <a:off x="5105400" y="3030538"/>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18" name="Line 70"/>
          <p:cNvSpPr>
            <a:spLocks noChangeShapeType="1"/>
          </p:cNvSpPr>
          <p:nvPr/>
        </p:nvSpPr>
        <p:spPr bwMode="gray">
          <a:xfrm flipH="1">
            <a:off x="4181475" y="3028950"/>
            <a:ext cx="1771650"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20" name="Line 72"/>
          <p:cNvSpPr>
            <a:spLocks noChangeShapeType="1"/>
          </p:cNvSpPr>
          <p:nvPr/>
        </p:nvSpPr>
        <p:spPr bwMode="gray">
          <a:xfrm>
            <a:off x="7019925" y="4605338"/>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21" name="Line 73"/>
          <p:cNvSpPr>
            <a:spLocks noChangeShapeType="1"/>
          </p:cNvSpPr>
          <p:nvPr/>
        </p:nvSpPr>
        <p:spPr bwMode="gray">
          <a:xfrm flipH="1">
            <a:off x="6208713" y="4940300"/>
            <a:ext cx="1587500"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pic>
        <p:nvPicPr>
          <p:cNvPr id="665623" name="Picture 75" descr="Picture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28913" y="3468688"/>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24" name="Picture 76" descr="Picture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05350" y="3459163"/>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25" name="Picture 77" descr="Picture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38925" y="3478213"/>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26" name="Picture 78" descr="Picture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01075" y="3468688"/>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627" name="Group 79"/>
          <p:cNvGrpSpPr>
            <a:grpSpLocks/>
          </p:cNvGrpSpPr>
          <p:nvPr/>
        </p:nvGrpSpPr>
        <p:grpSpPr bwMode="auto">
          <a:xfrm>
            <a:off x="1524000" y="3206750"/>
            <a:ext cx="9144000" cy="1536700"/>
            <a:chOff x="0" y="2015"/>
            <a:chExt cx="5760" cy="968"/>
          </a:xfrm>
        </p:grpSpPr>
        <p:sp>
          <p:nvSpPr>
            <p:cNvPr id="665628" name="Rectangle 80"/>
            <p:cNvSpPr>
              <a:spLocks noChangeArrowheads="1"/>
            </p:cNvSpPr>
            <p:nvPr/>
          </p:nvSpPr>
          <p:spPr bwMode="ltGray">
            <a:xfrm>
              <a:off x="0" y="2475"/>
              <a:ext cx="624" cy="48"/>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29" name="Rectangle 81"/>
            <p:cNvSpPr>
              <a:spLocks noChangeArrowheads="1"/>
            </p:cNvSpPr>
            <p:nvPr/>
          </p:nvSpPr>
          <p:spPr bwMode="ltGray">
            <a:xfrm>
              <a:off x="5088" y="2471"/>
              <a:ext cx="672" cy="48"/>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30" name="Rectangle 82"/>
            <p:cNvSpPr>
              <a:spLocks noChangeArrowheads="1"/>
            </p:cNvSpPr>
            <p:nvPr/>
          </p:nvSpPr>
          <p:spPr bwMode="ltGray">
            <a:xfrm>
              <a:off x="1383" y="2475"/>
              <a:ext cx="501" cy="47"/>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31" name="Rectangle 83"/>
            <p:cNvSpPr>
              <a:spLocks noChangeArrowheads="1"/>
            </p:cNvSpPr>
            <p:nvPr/>
          </p:nvSpPr>
          <p:spPr bwMode="ltGray">
            <a:xfrm>
              <a:off x="2639" y="2475"/>
              <a:ext cx="457" cy="47"/>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32" name="Rectangle 84"/>
            <p:cNvSpPr>
              <a:spLocks noChangeArrowheads="1"/>
            </p:cNvSpPr>
            <p:nvPr/>
          </p:nvSpPr>
          <p:spPr bwMode="ltGray">
            <a:xfrm>
              <a:off x="3861" y="2475"/>
              <a:ext cx="476" cy="47"/>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33" name="AutoShape 85"/>
            <p:cNvSpPr>
              <a:spLocks noChangeArrowheads="1"/>
            </p:cNvSpPr>
            <p:nvPr/>
          </p:nvSpPr>
          <p:spPr bwMode="ltGray">
            <a:xfrm>
              <a:off x="1839" y="2072"/>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34" name="AutoShape 86"/>
            <p:cNvSpPr>
              <a:spLocks noChangeArrowheads="1"/>
            </p:cNvSpPr>
            <p:nvPr/>
          </p:nvSpPr>
          <p:spPr bwMode="ltGray">
            <a:xfrm>
              <a:off x="4297" y="2072"/>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35" name="AutoShape 87"/>
            <p:cNvSpPr>
              <a:spLocks noChangeArrowheads="1"/>
            </p:cNvSpPr>
            <p:nvPr/>
          </p:nvSpPr>
          <p:spPr bwMode="ltGray">
            <a:xfrm flipV="1">
              <a:off x="603" y="2015"/>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36" name="AutoShape 88"/>
            <p:cNvSpPr>
              <a:spLocks noChangeArrowheads="1"/>
            </p:cNvSpPr>
            <p:nvPr/>
          </p:nvSpPr>
          <p:spPr bwMode="ltGray">
            <a:xfrm flipV="1">
              <a:off x="3063" y="2015"/>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sp>
        <p:nvSpPr>
          <p:cNvPr id="90" name="Rounded Rectangle 1"/>
          <p:cNvSpPr>
            <a:spLocks noChangeArrowheads="1"/>
          </p:cNvSpPr>
          <p:nvPr/>
        </p:nvSpPr>
        <p:spPr bwMode="auto">
          <a:xfrm>
            <a:off x="1658144" y="1180678"/>
            <a:ext cx="8208963" cy="576262"/>
          </a:xfrm>
          <a:prstGeom prst="roundRect">
            <a:avLst>
              <a:gd name="adj" fmla="val 16667"/>
            </a:avLst>
          </a:prstGeom>
          <a:noFill/>
          <a:ln>
            <a:noFill/>
            <a:headEnd/>
            <a:tailEnd/>
          </a:ln>
        </p:spPr>
        <p:style>
          <a:lnRef idx="2">
            <a:schemeClr val="accent3"/>
          </a:lnRef>
          <a:fillRef idx="1">
            <a:schemeClr val="lt1"/>
          </a:fillRef>
          <a:effectRef idx="0">
            <a:schemeClr val="accent3"/>
          </a:effectRef>
          <a:fontRef idx="minor">
            <a:schemeClr val="dk1"/>
          </a:fontRef>
        </p:style>
        <p:txBody>
          <a:bodyPr/>
          <a:lstStyle>
            <a:lvl1pPr marL="342900" indent="-342900"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 typeface="Courier New" panose="02070309020205020404" pitchFamily="49" charset="0"/>
              <a:buChar char="o"/>
            </a:pPr>
            <a:r>
              <a:rPr lang="en-US" altLang="en-US" sz="2000" b="1" dirty="0">
                <a:solidFill>
                  <a:srgbClr val="3333CC"/>
                </a:solidFill>
                <a:latin typeface="Arial" panose="020B0604020202020204" pitchFamily="34" charset="0"/>
              </a:rPr>
              <a:t>MQH </a:t>
            </a:r>
            <a:r>
              <a:rPr lang="en-US" altLang="en-US" sz="2000" b="1" dirty="0" err="1">
                <a:solidFill>
                  <a:srgbClr val="3333CC"/>
                </a:solidFill>
                <a:latin typeface="Arial" panose="020B0604020202020204" pitchFamily="34" charset="0"/>
              </a:rPr>
              <a:t>giữa</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riêng</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chung</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và</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đơn</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nhất</a:t>
            </a:r>
            <a:endParaRPr lang="en-US" altLang="en-US" sz="2000" b="1" dirty="0">
              <a:solidFill>
                <a:srgbClr val="3333CC"/>
              </a:solidFill>
              <a:latin typeface="Arial" panose="020B0604020202020204" pitchFamily="34" charset="0"/>
            </a:endParaRPr>
          </a:p>
        </p:txBody>
      </p:sp>
      <p:sp>
        <p:nvSpPr>
          <p:cNvPr id="91" name="Text Box 2"/>
          <p:cNvSpPr txBox="1">
            <a:spLocks noChangeArrowheads="1"/>
          </p:cNvSpPr>
          <p:nvPr/>
        </p:nvSpPr>
        <p:spPr bwMode="auto">
          <a:xfrm>
            <a:off x="1963727" y="782190"/>
            <a:ext cx="6840417"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Cặp</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phạm</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trù</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riêng</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chung</a:t>
            </a:r>
            <a:r>
              <a:rPr lang="en-US" sz="2400" b="1" dirty="0">
                <a:solidFill>
                  <a:srgbClr val="000000"/>
                </a:solidFill>
                <a:latin typeface="Arial" panose="020B0604020202020204" pitchFamily="34" charset="0"/>
                <a:ea typeface="SimSun" panose="02010600030101010101" pitchFamily="2" charset="-122"/>
              </a:rPr>
              <a:t> </a:t>
            </a:r>
          </a:p>
        </p:txBody>
      </p:sp>
      <p:sp>
        <p:nvSpPr>
          <p:cNvPr id="3" name="Rectangle 2"/>
          <p:cNvSpPr/>
          <p:nvPr/>
        </p:nvSpPr>
        <p:spPr>
          <a:xfrm>
            <a:off x="1524001" y="5045737"/>
            <a:ext cx="3132194" cy="1200329"/>
          </a:xfrm>
          <a:prstGeom prst="rect">
            <a:avLst/>
          </a:prstGeom>
        </p:spPr>
        <p:txBody>
          <a:bodyPr wrap="square">
            <a:spAutoFit/>
          </a:bodyPr>
          <a:lstStyle/>
          <a:p>
            <a:pPr algn="ctr"/>
            <a:r>
              <a:rPr lang="en-US" b="1" dirty="0" err="1">
                <a:solidFill>
                  <a:srgbClr val="C00000"/>
                </a:solidFill>
              </a:rPr>
              <a:t>Cái</a:t>
            </a:r>
            <a:r>
              <a:rPr lang="en-US" b="1" dirty="0">
                <a:solidFill>
                  <a:srgbClr val="C00000"/>
                </a:solidFill>
              </a:rPr>
              <a:t> </a:t>
            </a:r>
            <a:r>
              <a:rPr lang="en-US" b="1" dirty="0" err="1">
                <a:solidFill>
                  <a:srgbClr val="C00000"/>
                </a:solidFill>
              </a:rPr>
              <a:t>chung</a:t>
            </a:r>
            <a:r>
              <a:rPr lang="en-US" b="1" dirty="0">
                <a:solidFill>
                  <a:srgbClr val="C00000"/>
                </a:solidFill>
              </a:rPr>
              <a:t> </a:t>
            </a:r>
            <a:r>
              <a:rPr lang="en-US" b="1" dirty="0" err="1">
                <a:solidFill>
                  <a:srgbClr val="C00000"/>
                </a:solidFill>
              </a:rPr>
              <a:t>chỉ</a:t>
            </a:r>
            <a:r>
              <a:rPr lang="en-US" b="1" dirty="0">
                <a:solidFill>
                  <a:srgbClr val="C00000"/>
                </a:solidFill>
              </a:rPr>
              <a:t> </a:t>
            </a:r>
            <a:r>
              <a:rPr lang="en-US" b="1" dirty="0" err="1">
                <a:solidFill>
                  <a:srgbClr val="C00000"/>
                </a:solidFill>
              </a:rPr>
              <a:t>tồn</a:t>
            </a:r>
            <a:r>
              <a:rPr lang="en-US" b="1" dirty="0">
                <a:solidFill>
                  <a:srgbClr val="C00000"/>
                </a:solidFill>
              </a:rPr>
              <a:t> </a:t>
            </a:r>
            <a:r>
              <a:rPr lang="en-US" b="1" dirty="0" err="1">
                <a:solidFill>
                  <a:srgbClr val="C00000"/>
                </a:solidFill>
              </a:rPr>
              <a:t>tại</a:t>
            </a:r>
            <a:r>
              <a:rPr lang="en-US" b="1" dirty="0">
                <a:solidFill>
                  <a:srgbClr val="C00000"/>
                </a:solidFill>
              </a:rPr>
              <a:t> </a:t>
            </a:r>
            <a:r>
              <a:rPr lang="en-US" b="1" dirty="0" err="1">
                <a:solidFill>
                  <a:srgbClr val="C00000"/>
                </a:solidFill>
              </a:rPr>
              <a:t>trong</a:t>
            </a:r>
            <a:r>
              <a:rPr lang="en-US" b="1" dirty="0">
                <a:solidFill>
                  <a:srgbClr val="C00000"/>
                </a:solidFill>
              </a:rPr>
              <a:t> </a:t>
            </a:r>
            <a:r>
              <a:rPr lang="en-US" b="1" dirty="0" err="1">
                <a:solidFill>
                  <a:srgbClr val="C00000"/>
                </a:solidFill>
              </a:rPr>
              <a:t>cái</a:t>
            </a:r>
            <a:r>
              <a:rPr lang="en-US" b="1" dirty="0">
                <a:solidFill>
                  <a:srgbClr val="C00000"/>
                </a:solidFill>
              </a:rPr>
              <a:t> </a:t>
            </a:r>
            <a:r>
              <a:rPr lang="en-US" b="1" dirty="0" err="1">
                <a:solidFill>
                  <a:srgbClr val="C00000"/>
                </a:solidFill>
              </a:rPr>
              <a:t>riêng</a:t>
            </a:r>
            <a:r>
              <a:rPr lang="en-US" dirty="0">
                <a:solidFill>
                  <a:srgbClr val="3333CC"/>
                </a:solidFill>
              </a:rPr>
              <a:t>, </a:t>
            </a:r>
            <a:r>
              <a:rPr lang="en-US" dirty="0" err="1">
                <a:solidFill>
                  <a:srgbClr val="3333CC"/>
                </a:solidFill>
              </a:rPr>
              <a:t>thông</a:t>
            </a:r>
            <a:r>
              <a:rPr lang="en-US" dirty="0">
                <a:solidFill>
                  <a:srgbClr val="3333CC"/>
                </a:solidFill>
              </a:rPr>
              <a:t> qua </a:t>
            </a:r>
            <a:r>
              <a:rPr lang="en-US" dirty="0" err="1">
                <a:solidFill>
                  <a:srgbClr val="3333CC"/>
                </a:solidFill>
              </a:rPr>
              <a:t>cái</a:t>
            </a:r>
            <a:r>
              <a:rPr lang="en-US" dirty="0">
                <a:solidFill>
                  <a:srgbClr val="3333CC"/>
                </a:solidFill>
              </a:rPr>
              <a:t> </a:t>
            </a:r>
            <a:r>
              <a:rPr lang="en-US" dirty="0" err="1">
                <a:solidFill>
                  <a:srgbClr val="3333CC"/>
                </a:solidFill>
              </a:rPr>
              <a:t>riêng</a:t>
            </a:r>
            <a:r>
              <a:rPr lang="en-US" dirty="0">
                <a:solidFill>
                  <a:srgbClr val="3333CC"/>
                </a:solidFill>
              </a:rPr>
              <a:t> </a:t>
            </a:r>
            <a:r>
              <a:rPr lang="en-US" dirty="0" err="1">
                <a:solidFill>
                  <a:srgbClr val="3333CC"/>
                </a:solidFill>
              </a:rPr>
              <a:t>để</a:t>
            </a:r>
            <a:r>
              <a:rPr lang="en-US" dirty="0">
                <a:solidFill>
                  <a:srgbClr val="3333CC"/>
                </a:solidFill>
              </a:rPr>
              <a:t> </a:t>
            </a:r>
            <a:r>
              <a:rPr lang="en-US" dirty="0" err="1">
                <a:solidFill>
                  <a:srgbClr val="3333CC"/>
                </a:solidFill>
              </a:rPr>
              <a:t>biểu</a:t>
            </a:r>
            <a:r>
              <a:rPr lang="en-US" dirty="0">
                <a:solidFill>
                  <a:srgbClr val="3333CC"/>
                </a:solidFill>
              </a:rPr>
              <a:t> </a:t>
            </a:r>
            <a:r>
              <a:rPr lang="en-US" dirty="0" err="1">
                <a:solidFill>
                  <a:srgbClr val="3333CC"/>
                </a:solidFill>
              </a:rPr>
              <a:t>hiện</a:t>
            </a:r>
            <a:r>
              <a:rPr lang="en-US" dirty="0">
                <a:solidFill>
                  <a:srgbClr val="3333CC"/>
                </a:solidFill>
              </a:rPr>
              <a:t> </a:t>
            </a:r>
            <a:r>
              <a:rPr lang="en-US" dirty="0" err="1">
                <a:solidFill>
                  <a:srgbClr val="3333CC"/>
                </a:solidFill>
              </a:rPr>
              <a:t>sự</a:t>
            </a:r>
            <a:r>
              <a:rPr lang="en-US" dirty="0">
                <a:solidFill>
                  <a:srgbClr val="3333CC"/>
                </a:solidFill>
              </a:rPr>
              <a:t> </a:t>
            </a:r>
            <a:r>
              <a:rPr lang="en-US" dirty="0" err="1">
                <a:solidFill>
                  <a:srgbClr val="3333CC"/>
                </a:solidFill>
              </a:rPr>
              <a:t>tồn</a:t>
            </a:r>
            <a:r>
              <a:rPr lang="en-US" dirty="0">
                <a:solidFill>
                  <a:srgbClr val="3333CC"/>
                </a:solidFill>
              </a:rPr>
              <a:t> </a:t>
            </a:r>
            <a:r>
              <a:rPr lang="en-US" dirty="0" err="1">
                <a:solidFill>
                  <a:srgbClr val="3333CC"/>
                </a:solidFill>
              </a:rPr>
              <a:t>tại</a:t>
            </a:r>
            <a:r>
              <a:rPr lang="en-US" dirty="0">
                <a:solidFill>
                  <a:srgbClr val="3333CC"/>
                </a:solidFill>
              </a:rPr>
              <a:t> </a:t>
            </a:r>
            <a:r>
              <a:rPr lang="en-US" dirty="0" err="1">
                <a:solidFill>
                  <a:srgbClr val="3333CC"/>
                </a:solidFill>
              </a:rPr>
              <a:t>của</a:t>
            </a:r>
            <a:r>
              <a:rPr lang="en-US" dirty="0">
                <a:solidFill>
                  <a:srgbClr val="3333CC"/>
                </a:solidFill>
              </a:rPr>
              <a:t> </a:t>
            </a:r>
            <a:r>
              <a:rPr lang="en-US" dirty="0" err="1">
                <a:solidFill>
                  <a:srgbClr val="3333CC"/>
                </a:solidFill>
              </a:rPr>
              <a:t>mình</a:t>
            </a:r>
            <a:r>
              <a:rPr lang="en-US" dirty="0">
                <a:solidFill>
                  <a:srgbClr val="3333CC"/>
                </a:solidFill>
              </a:rPr>
              <a:t>; </a:t>
            </a:r>
            <a:endParaRPr lang="en-US" dirty="0"/>
          </a:p>
        </p:txBody>
      </p:sp>
      <p:sp>
        <p:nvSpPr>
          <p:cNvPr id="4" name="Rectangle 3"/>
          <p:cNvSpPr/>
          <p:nvPr/>
        </p:nvSpPr>
        <p:spPr>
          <a:xfrm>
            <a:off x="3372780" y="1784729"/>
            <a:ext cx="3524740" cy="1200329"/>
          </a:xfrm>
          <a:prstGeom prst="rect">
            <a:avLst/>
          </a:prstGeom>
        </p:spPr>
        <p:txBody>
          <a:bodyPr wrap="square">
            <a:spAutoFit/>
          </a:bodyPr>
          <a:lstStyle/>
          <a:p>
            <a:pPr marR="0" lvl="0" algn="ctr" defTabSz="914400" eaLnBrk="1" fontAlgn="auto" latinLnBrk="0" hangingPunct="1">
              <a:lnSpc>
                <a:spcPct val="100000"/>
              </a:lnSpc>
              <a:spcBef>
                <a:spcPts val="0"/>
              </a:spcBef>
              <a:spcAft>
                <a:spcPts val="0"/>
              </a:spcAft>
              <a:buClrTx/>
              <a:buSzTx/>
              <a:tabLst/>
              <a:defRPr/>
            </a:pPr>
            <a:r>
              <a:rPr lang="en-US" u="sng" kern="0" noProof="0" dirty="0" err="1">
                <a:solidFill>
                  <a:srgbClr val="3333FF"/>
                </a:solidFill>
              </a:rPr>
              <a:t>C</a:t>
            </a:r>
            <a:r>
              <a:rPr kumimoji="0" lang="en-US" i="0" u="sng" strike="noStrike" kern="0" cap="none" spc="0" normalizeH="0" baseline="0" noProof="0" dirty="0" err="1">
                <a:ln>
                  <a:noFill/>
                </a:ln>
                <a:solidFill>
                  <a:srgbClr val="3333FF"/>
                </a:solidFill>
                <a:effectLst/>
                <a:uLnTx/>
                <a:uFillTx/>
              </a:rPr>
              <a:t>ái</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riêng</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chỉ</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tồn</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tại</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trong</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mối</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quan</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hệ</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với</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cái</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chung</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không</a:t>
            </a:r>
            <a:r>
              <a:rPr kumimoji="0" lang="en-US" i="0" u="none" strike="noStrike" kern="0" cap="none" spc="0" normalizeH="0" baseline="0" noProof="0" dirty="0">
                <a:ln>
                  <a:noFill/>
                </a:ln>
                <a:solidFill>
                  <a:srgbClr val="663300"/>
                </a:solidFill>
                <a:effectLst/>
                <a:uLnTx/>
                <a:uFillTx/>
              </a:rPr>
              <a:t> có </a:t>
            </a:r>
            <a:r>
              <a:rPr kumimoji="0" lang="en-US" i="0" u="none" strike="noStrike" kern="0" cap="none" spc="0" normalizeH="0" baseline="0" noProof="0" dirty="0" err="1">
                <a:ln>
                  <a:noFill/>
                </a:ln>
                <a:solidFill>
                  <a:srgbClr val="663300"/>
                </a:solidFill>
                <a:effectLst/>
                <a:uLnTx/>
                <a:uFillTx/>
              </a:rPr>
              <a:t>cái</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riêng</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tồn</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tại</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độc</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lập</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tuyệt</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đối</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tách</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rời</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cái</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chung</a:t>
            </a:r>
            <a:r>
              <a:rPr kumimoji="0" lang="en-US" i="0" u="none" strike="noStrike" kern="0" cap="none" spc="0" normalizeH="0" baseline="0" noProof="0" dirty="0">
                <a:ln>
                  <a:noFill/>
                </a:ln>
                <a:solidFill>
                  <a:srgbClr val="663300"/>
                </a:solidFill>
                <a:effectLst/>
                <a:uLnTx/>
                <a:uFillTx/>
              </a:rPr>
              <a:t>.</a:t>
            </a:r>
          </a:p>
        </p:txBody>
      </p:sp>
      <p:sp>
        <p:nvSpPr>
          <p:cNvPr id="5" name="Rectangle 4"/>
          <p:cNvSpPr/>
          <p:nvPr/>
        </p:nvSpPr>
        <p:spPr>
          <a:xfrm>
            <a:off x="5209096" y="5014262"/>
            <a:ext cx="3569496" cy="1200329"/>
          </a:xfrm>
          <a:prstGeom prst="rect">
            <a:avLst/>
          </a:prstGeom>
        </p:spPr>
        <p:txBody>
          <a:bodyPr wrap="square">
            <a:spAutoFit/>
          </a:bodyPr>
          <a:lstStyle/>
          <a:p>
            <a:pPr algn="ctr"/>
            <a:r>
              <a:rPr lang="en-US" dirty="0" err="1">
                <a:solidFill>
                  <a:srgbClr val="CC0066"/>
                </a:solidFill>
              </a:rPr>
              <a:t>Cái</a:t>
            </a:r>
            <a:r>
              <a:rPr lang="en-US" dirty="0">
                <a:solidFill>
                  <a:srgbClr val="CC0066"/>
                </a:solidFill>
              </a:rPr>
              <a:t> </a:t>
            </a:r>
            <a:r>
              <a:rPr lang="en-US" dirty="0" err="1">
                <a:solidFill>
                  <a:srgbClr val="CC0066"/>
                </a:solidFill>
              </a:rPr>
              <a:t>riêng</a:t>
            </a:r>
            <a:r>
              <a:rPr lang="en-US" dirty="0">
                <a:solidFill>
                  <a:srgbClr val="CC0066"/>
                </a:solidFill>
              </a:rPr>
              <a:t> </a:t>
            </a:r>
            <a:r>
              <a:rPr lang="en-US" dirty="0" err="1">
                <a:solidFill>
                  <a:srgbClr val="CC0066"/>
                </a:solidFill>
              </a:rPr>
              <a:t>là</a:t>
            </a:r>
            <a:r>
              <a:rPr lang="en-US" dirty="0">
                <a:solidFill>
                  <a:srgbClr val="CC0066"/>
                </a:solidFill>
              </a:rPr>
              <a:t> </a:t>
            </a:r>
            <a:r>
              <a:rPr lang="en-US" dirty="0" err="1">
                <a:solidFill>
                  <a:srgbClr val="CC0066"/>
                </a:solidFill>
              </a:rPr>
              <a:t>cái</a:t>
            </a:r>
            <a:r>
              <a:rPr lang="en-US" dirty="0">
                <a:solidFill>
                  <a:srgbClr val="CC0066"/>
                </a:solidFill>
              </a:rPr>
              <a:t> </a:t>
            </a:r>
            <a:r>
              <a:rPr lang="en-US" dirty="0" err="1">
                <a:solidFill>
                  <a:srgbClr val="CC0066"/>
                </a:solidFill>
              </a:rPr>
              <a:t>toàn</a:t>
            </a:r>
            <a:r>
              <a:rPr lang="en-US" dirty="0">
                <a:solidFill>
                  <a:srgbClr val="CC0066"/>
                </a:solidFill>
              </a:rPr>
              <a:t> </a:t>
            </a:r>
            <a:r>
              <a:rPr lang="en-US" dirty="0" err="1">
                <a:solidFill>
                  <a:srgbClr val="CC0066"/>
                </a:solidFill>
              </a:rPr>
              <a:t>bộ</a:t>
            </a:r>
            <a:r>
              <a:rPr lang="en-US" dirty="0">
                <a:solidFill>
                  <a:srgbClr val="CC0066"/>
                </a:solidFill>
              </a:rPr>
              <a:t>, </a:t>
            </a:r>
            <a:r>
              <a:rPr lang="en-US" dirty="0" err="1">
                <a:solidFill>
                  <a:srgbClr val="CC0066"/>
                </a:solidFill>
              </a:rPr>
              <a:t>phong</a:t>
            </a:r>
            <a:r>
              <a:rPr lang="en-US" dirty="0">
                <a:solidFill>
                  <a:srgbClr val="CC0066"/>
                </a:solidFill>
              </a:rPr>
              <a:t> </a:t>
            </a:r>
            <a:r>
              <a:rPr lang="en-US" dirty="0" err="1">
                <a:solidFill>
                  <a:srgbClr val="CC0066"/>
                </a:solidFill>
              </a:rPr>
              <a:t>phú</a:t>
            </a:r>
            <a:r>
              <a:rPr lang="en-US" dirty="0">
                <a:solidFill>
                  <a:srgbClr val="CC0066"/>
                </a:solidFill>
              </a:rPr>
              <a:t>, </a:t>
            </a:r>
            <a:r>
              <a:rPr lang="en-US" dirty="0" err="1">
                <a:solidFill>
                  <a:srgbClr val="CC0066"/>
                </a:solidFill>
              </a:rPr>
              <a:t>đa</a:t>
            </a:r>
            <a:r>
              <a:rPr lang="en-US" dirty="0">
                <a:solidFill>
                  <a:srgbClr val="CC0066"/>
                </a:solidFill>
              </a:rPr>
              <a:t> </a:t>
            </a:r>
            <a:r>
              <a:rPr lang="en-US" dirty="0" err="1">
                <a:solidFill>
                  <a:srgbClr val="CC0066"/>
                </a:solidFill>
              </a:rPr>
              <a:t>dạng</a:t>
            </a:r>
            <a:r>
              <a:rPr lang="en-US" dirty="0">
                <a:solidFill>
                  <a:srgbClr val="CC0066"/>
                </a:solidFill>
              </a:rPr>
              <a:t> </a:t>
            </a:r>
            <a:r>
              <a:rPr lang="en-US" dirty="0" err="1">
                <a:solidFill>
                  <a:srgbClr val="CC0066"/>
                </a:solidFill>
              </a:rPr>
              <a:t>hơn</a:t>
            </a:r>
            <a:r>
              <a:rPr lang="en-US" dirty="0">
                <a:solidFill>
                  <a:srgbClr val="CC0066"/>
                </a:solidFill>
              </a:rPr>
              <a:t> </a:t>
            </a:r>
            <a:r>
              <a:rPr lang="en-US" dirty="0" err="1">
                <a:solidFill>
                  <a:srgbClr val="CC0066"/>
                </a:solidFill>
              </a:rPr>
              <a:t>cái</a:t>
            </a:r>
            <a:r>
              <a:rPr lang="en-US" dirty="0">
                <a:solidFill>
                  <a:srgbClr val="CC0066"/>
                </a:solidFill>
              </a:rPr>
              <a:t> </a:t>
            </a:r>
            <a:r>
              <a:rPr lang="en-US" dirty="0" err="1">
                <a:solidFill>
                  <a:srgbClr val="CC0066"/>
                </a:solidFill>
              </a:rPr>
              <a:t>chung</a:t>
            </a:r>
            <a:r>
              <a:rPr lang="en-US" dirty="0"/>
              <a:t>; </a:t>
            </a:r>
            <a:r>
              <a:rPr lang="en-US" dirty="0" err="1">
                <a:solidFill>
                  <a:srgbClr val="3333FF"/>
                </a:solidFill>
              </a:rPr>
              <a:t>còn</a:t>
            </a:r>
            <a:r>
              <a:rPr lang="en-US" dirty="0">
                <a:solidFill>
                  <a:srgbClr val="3333FF"/>
                </a:solidFill>
              </a:rPr>
              <a:t> </a:t>
            </a:r>
            <a:r>
              <a:rPr lang="en-US" dirty="0" err="1">
                <a:solidFill>
                  <a:srgbClr val="3333FF"/>
                </a:solidFill>
              </a:rPr>
              <a:t>cái</a:t>
            </a:r>
            <a:r>
              <a:rPr lang="en-US" dirty="0">
                <a:solidFill>
                  <a:srgbClr val="3333FF"/>
                </a:solidFill>
              </a:rPr>
              <a:t> </a:t>
            </a:r>
            <a:r>
              <a:rPr lang="en-US" dirty="0" err="1">
                <a:solidFill>
                  <a:srgbClr val="3333FF"/>
                </a:solidFill>
              </a:rPr>
              <a:t>chung</a:t>
            </a:r>
            <a:r>
              <a:rPr lang="en-US" dirty="0">
                <a:solidFill>
                  <a:srgbClr val="3333FF"/>
                </a:solidFill>
              </a:rPr>
              <a:t> </a:t>
            </a:r>
            <a:r>
              <a:rPr lang="en-US" dirty="0" err="1">
                <a:solidFill>
                  <a:srgbClr val="006600"/>
                </a:solidFill>
              </a:rPr>
              <a:t>là</a:t>
            </a:r>
            <a:r>
              <a:rPr lang="en-US" dirty="0">
                <a:solidFill>
                  <a:srgbClr val="006600"/>
                </a:solidFill>
              </a:rPr>
              <a:t> </a:t>
            </a:r>
            <a:r>
              <a:rPr lang="en-US" dirty="0" err="1">
                <a:solidFill>
                  <a:srgbClr val="006600"/>
                </a:solidFill>
              </a:rPr>
              <a:t>cái</a:t>
            </a:r>
            <a:r>
              <a:rPr lang="en-US" dirty="0">
                <a:solidFill>
                  <a:srgbClr val="006600"/>
                </a:solidFill>
              </a:rPr>
              <a:t> </a:t>
            </a:r>
            <a:r>
              <a:rPr lang="en-US" dirty="0" err="1">
                <a:solidFill>
                  <a:srgbClr val="006600"/>
                </a:solidFill>
              </a:rPr>
              <a:t>bộ</a:t>
            </a:r>
            <a:r>
              <a:rPr lang="en-US" dirty="0">
                <a:solidFill>
                  <a:srgbClr val="006600"/>
                </a:solidFill>
              </a:rPr>
              <a:t> </a:t>
            </a:r>
            <a:r>
              <a:rPr lang="en-US" dirty="0" err="1">
                <a:solidFill>
                  <a:srgbClr val="006600"/>
                </a:solidFill>
              </a:rPr>
              <a:t>phận</a:t>
            </a:r>
            <a:r>
              <a:rPr lang="en-US" dirty="0">
                <a:solidFill>
                  <a:srgbClr val="006600"/>
                </a:solidFill>
              </a:rPr>
              <a:t> </a:t>
            </a:r>
            <a:r>
              <a:rPr lang="en-US" dirty="0" err="1">
                <a:solidFill>
                  <a:srgbClr val="006600"/>
                </a:solidFill>
              </a:rPr>
              <a:t>nhưng</a:t>
            </a:r>
            <a:r>
              <a:rPr lang="en-US" dirty="0">
                <a:solidFill>
                  <a:srgbClr val="006600"/>
                </a:solidFill>
              </a:rPr>
              <a:t> </a:t>
            </a:r>
            <a:r>
              <a:rPr lang="en-US" dirty="0" err="1">
                <a:solidFill>
                  <a:srgbClr val="3333FF"/>
                </a:solidFill>
              </a:rPr>
              <a:t>sâu</a:t>
            </a:r>
            <a:r>
              <a:rPr lang="en-US" dirty="0">
                <a:solidFill>
                  <a:srgbClr val="3333FF"/>
                </a:solidFill>
              </a:rPr>
              <a:t> </a:t>
            </a:r>
            <a:r>
              <a:rPr lang="en-US" dirty="0" err="1">
                <a:solidFill>
                  <a:srgbClr val="3333FF"/>
                </a:solidFill>
              </a:rPr>
              <a:t>sắc</a:t>
            </a:r>
            <a:r>
              <a:rPr lang="en-US" dirty="0">
                <a:solidFill>
                  <a:srgbClr val="3333FF"/>
                </a:solidFill>
              </a:rPr>
              <a:t>, </a:t>
            </a:r>
            <a:r>
              <a:rPr lang="en-US" dirty="0" err="1">
                <a:solidFill>
                  <a:srgbClr val="3333FF"/>
                </a:solidFill>
              </a:rPr>
              <a:t>bản</a:t>
            </a:r>
            <a:r>
              <a:rPr lang="en-US" dirty="0">
                <a:solidFill>
                  <a:srgbClr val="3333FF"/>
                </a:solidFill>
              </a:rPr>
              <a:t> </a:t>
            </a:r>
            <a:r>
              <a:rPr lang="en-US" dirty="0" err="1">
                <a:solidFill>
                  <a:srgbClr val="3333FF"/>
                </a:solidFill>
              </a:rPr>
              <a:t>chất</a:t>
            </a:r>
            <a:r>
              <a:rPr lang="en-US" dirty="0">
                <a:solidFill>
                  <a:srgbClr val="3333FF"/>
                </a:solidFill>
              </a:rPr>
              <a:t> </a:t>
            </a:r>
            <a:r>
              <a:rPr lang="en-US" dirty="0" err="1">
                <a:solidFill>
                  <a:srgbClr val="3333FF"/>
                </a:solidFill>
              </a:rPr>
              <a:t>hơn</a:t>
            </a:r>
            <a:r>
              <a:rPr lang="en-US" dirty="0">
                <a:solidFill>
                  <a:srgbClr val="3333FF"/>
                </a:solidFill>
              </a:rPr>
              <a:t> </a:t>
            </a:r>
            <a:r>
              <a:rPr lang="en-US" dirty="0" err="1">
                <a:solidFill>
                  <a:srgbClr val="3333FF"/>
                </a:solidFill>
              </a:rPr>
              <a:t>cái</a:t>
            </a:r>
            <a:r>
              <a:rPr lang="en-US" dirty="0">
                <a:solidFill>
                  <a:srgbClr val="3333FF"/>
                </a:solidFill>
              </a:rPr>
              <a:t> </a:t>
            </a:r>
            <a:r>
              <a:rPr lang="en-US" dirty="0" err="1">
                <a:solidFill>
                  <a:srgbClr val="3333FF"/>
                </a:solidFill>
              </a:rPr>
              <a:t>riêng</a:t>
            </a:r>
            <a:endParaRPr lang="en-US" dirty="0"/>
          </a:p>
        </p:txBody>
      </p:sp>
      <p:sp>
        <p:nvSpPr>
          <p:cNvPr id="6" name="Rectangle 5"/>
          <p:cNvSpPr/>
          <p:nvPr/>
        </p:nvSpPr>
        <p:spPr>
          <a:xfrm>
            <a:off x="8013487" y="1893460"/>
            <a:ext cx="2712802" cy="923330"/>
          </a:xfrm>
          <a:prstGeom prst="rect">
            <a:avLst/>
          </a:prstGeom>
        </p:spPr>
        <p:txBody>
          <a:bodyPr wrap="square">
            <a:spAutoFit/>
          </a:bodyPr>
          <a:lstStyle/>
          <a:p>
            <a:pPr algn="ctr">
              <a:defRPr/>
            </a:pPr>
            <a:r>
              <a:rPr lang="en-US" dirty="0" err="1">
                <a:solidFill>
                  <a:srgbClr val="006600"/>
                </a:solidFill>
              </a:rPr>
              <a:t>Cái</a:t>
            </a:r>
            <a:r>
              <a:rPr lang="en-US" dirty="0">
                <a:solidFill>
                  <a:srgbClr val="006600"/>
                </a:solidFill>
              </a:rPr>
              <a:t> </a:t>
            </a:r>
            <a:r>
              <a:rPr lang="en-US" dirty="0" err="1">
                <a:solidFill>
                  <a:srgbClr val="006600"/>
                </a:solidFill>
              </a:rPr>
              <a:t>đơn</a:t>
            </a:r>
            <a:r>
              <a:rPr lang="en-US" dirty="0">
                <a:solidFill>
                  <a:srgbClr val="006600"/>
                </a:solidFill>
              </a:rPr>
              <a:t> </a:t>
            </a:r>
            <a:r>
              <a:rPr lang="en-US" dirty="0" err="1">
                <a:solidFill>
                  <a:srgbClr val="006600"/>
                </a:solidFill>
              </a:rPr>
              <a:t>nhất</a:t>
            </a:r>
            <a:r>
              <a:rPr lang="en-US" dirty="0">
                <a:solidFill>
                  <a:srgbClr val="006600"/>
                </a:solidFill>
              </a:rPr>
              <a:t> </a:t>
            </a:r>
            <a:r>
              <a:rPr lang="en-US" dirty="0" err="1">
                <a:solidFill>
                  <a:srgbClr val="006600"/>
                </a:solidFill>
              </a:rPr>
              <a:t>va</a:t>
            </a:r>
            <a:r>
              <a:rPr lang="en-US" dirty="0">
                <a:solidFill>
                  <a:srgbClr val="006600"/>
                </a:solidFill>
              </a:rPr>
              <a:t>̀ </a:t>
            </a:r>
            <a:r>
              <a:rPr lang="en-US" dirty="0" err="1">
                <a:solidFill>
                  <a:srgbClr val="006600"/>
                </a:solidFill>
              </a:rPr>
              <a:t>cái</a:t>
            </a:r>
            <a:r>
              <a:rPr lang="en-US" dirty="0">
                <a:solidFill>
                  <a:srgbClr val="006600"/>
                </a:solidFill>
              </a:rPr>
              <a:t> </a:t>
            </a:r>
            <a:r>
              <a:rPr lang="en-US" dirty="0" err="1">
                <a:solidFill>
                  <a:srgbClr val="006600"/>
                </a:solidFill>
              </a:rPr>
              <a:t>chung</a:t>
            </a:r>
            <a:r>
              <a:rPr lang="en-US" dirty="0">
                <a:solidFill>
                  <a:srgbClr val="006600"/>
                </a:solidFill>
              </a:rPr>
              <a:t> </a:t>
            </a:r>
            <a:r>
              <a:rPr lang="en-US" b="1" dirty="0">
                <a:solidFill>
                  <a:srgbClr val="CC0066"/>
                </a:solidFill>
              </a:rPr>
              <a:t>có </a:t>
            </a:r>
            <a:r>
              <a:rPr lang="en-US" b="1" dirty="0" err="1">
                <a:solidFill>
                  <a:srgbClr val="CC0066"/>
                </a:solidFill>
              </a:rPr>
              <a:t>thê</a:t>
            </a:r>
            <a:r>
              <a:rPr lang="en-US" b="1" dirty="0">
                <a:solidFill>
                  <a:srgbClr val="CC0066"/>
                </a:solidFill>
              </a:rPr>
              <a:t>̉ </a:t>
            </a:r>
            <a:r>
              <a:rPr lang="en-US" b="1" dirty="0" err="1">
                <a:solidFill>
                  <a:srgbClr val="CC0066"/>
                </a:solidFill>
              </a:rPr>
              <a:t>chuyển</a:t>
            </a:r>
            <a:r>
              <a:rPr lang="en-US" b="1" dirty="0">
                <a:solidFill>
                  <a:srgbClr val="CC0066"/>
                </a:solidFill>
              </a:rPr>
              <a:t> </a:t>
            </a:r>
            <a:r>
              <a:rPr lang="en-US" b="1" dirty="0" err="1">
                <a:solidFill>
                  <a:srgbClr val="CC0066"/>
                </a:solidFill>
              </a:rPr>
              <a:t>hóa</a:t>
            </a:r>
            <a:r>
              <a:rPr lang="en-US" b="1" dirty="0">
                <a:solidFill>
                  <a:srgbClr val="CC0066"/>
                </a:solidFill>
              </a:rPr>
              <a:t> </a:t>
            </a:r>
            <a:r>
              <a:rPr lang="en-US" b="1" dirty="0" err="1">
                <a:solidFill>
                  <a:srgbClr val="CC0066"/>
                </a:solidFill>
              </a:rPr>
              <a:t>cho</a:t>
            </a:r>
            <a:r>
              <a:rPr lang="en-US" b="1" dirty="0">
                <a:solidFill>
                  <a:srgbClr val="CC0066"/>
                </a:solidFill>
              </a:rPr>
              <a:t> </a:t>
            </a:r>
            <a:r>
              <a:rPr lang="en-US" b="1" dirty="0" err="1">
                <a:solidFill>
                  <a:srgbClr val="CC0066"/>
                </a:solidFill>
              </a:rPr>
              <a:t>nhau</a:t>
            </a:r>
            <a:endParaRPr lang="en-US" b="1" dirty="0">
              <a:solidFill>
                <a:srgbClr val="CC0066"/>
              </a:solidFill>
            </a:endParaRPr>
          </a:p>
        </p:txBody>
      </p:sp>
      <p:pic>
        <p:nvPicPr>
          <p:cNvPr id="9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89"/>
            <a:ext cx="12173606" cy="877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550862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90"/>
                                        </p:tgtEl>
                                        <p:attrNameLst>
                                          <p:attrName>style.visibility</p:attrName>
                                        </p:attrNameLst>
                                      </p:cBhvr>
                                      <p:to>
                                        <p:strVal val="visible"/>
                                      </p:to>
                                    </p:set>
                                    <p:anim calcmode="lin" valueType="num">
                                      <p:cBhvr>
                                        <p:cTn id="7" dur="500" fill="hold"/>
                                        <p:tgtEl>
                                          <p:spTgt spid="90"/>
                                        </p:tgtEl>
                                        <p:attrNameLst>
                                          <p:attrName>ppt_w</p:attrName>
                                        </p:attrNameLst>
                                      </p:cBhvr>
                                      <p:tavLst>
                                        <p:tav tm="0">
                                          <p:val>
                                            <p:fltVal val="0"/>
                                          </p:val>
                                        </p:tav>
                                        <p:tav tm="100000">
                                          <p:val>
                                            <p:strVal val="#ppt_w"/>
                                          </p:val>
                                        </p:tav>
                                      </p:tavLst>
                                    </p:anim>
                                    <p:anim calcmode="lin" valueType="num">
                                      <p:cBhvr>
                                        <p:cTn id="8" dur="500" fill="hold"/>
                                        <p:tgtEl>
                                          <p:spTgt spid="90"/>
                                        </p:tgtEl>
                                        <p:attrNameLst>
                                          <p:attrName>ppt_h</p:attrName>
                                        </p:attrNameLst>
                                      </p:cBhvr>
                                      <p:tavLst>
                                        <p:tav tm="0">
                                          <p:val>
                                            <p:fltVal val="0"/>
                                          </p:val>
                                        </p:tav>
                                        <p:tav tm="100000">
                                          <p:val>
                                            <p:strVal val="#ppt_h"/>
                                          </p:val>
                                        </p:tav>
                                      </p:tavLst>
                                    </p:anim>
                                    <p:animEffect transition="in" filter="fade">
                                      <p:cBhvr>
                                        <p:cTn id="9"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Dinosaurs - Landscape Page Border Teaching Resource | Teach Star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p:cNvSpPr/>
          <p:nvPr/>
        </p:nvSpPr>
        <p:spPr>
          <a:xfrm>
            <a:off x="1972410" y="1929528"/>
            <a:ext cx="7344506" cy="707886"/>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000000"/>
                </a:solidFill>
                <a:effectLst/>
                <a:uLnTx/>
                <a:uFillTx/>
              </a:rPr>
              <a:t>Cái</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chung</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cái</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riêng</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và</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cái</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đơn</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nhất</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đều</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tồn</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tại</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khách</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quan</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giữa</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chúng</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có</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mối</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quan</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hệ</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biện</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chứng</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với</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nhau</a:t>
            </a:r>
            <a:r>
              <a:rPr kumimoji="0" lang="en-US" sz="2000" b="0" i="0" u="none" strike="noStrike" kern="0" cap="none" spc="0" normalizeH="0" baseline="0" noProof="0" dirty="0">
                <a:ln>
                  <a:noFill/>
                </a:ln>
                <a:solidFill>
                  <a:srgbClr val="000000"/>
                </a:solidFill>
                <a:effectLst/>
                <a:uLnTx/>
                <a:uFillTx/>
              </a:rPr>
              <a:t>:</a:t>
            </a:r>
          </a:p>
        </p:txBody>
      </p:sp>
      <p:sp>
        <p:nvSpPr>
          <p:cNvPr id="5" name="Rectangle 4"/>
          <p:cNvSpPr/>
          <p:nvPr/>
        </p:nvSpPr>
        <p:spPr>
          <a:xfrm>
            <a:off x="2705099" y="4399955"/>
            <a:ext cx="6611817" cy="1477328"/>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sng" strike="noStrike" kern="0" cap="none" spc="0" normalizeH="0" baseline="0" noProof="0" dirty="0" err="1">
                <a:ln>
                  <a:noFill/>
                </a:ln>
                <a:solidFill>
                  <a:srgbClr val="FF3399"/>
                </a:solidFill>
                <a:effectLst/>
                <a:uLnTx/>
                <a:uFillTx/>
              </a:rPr>
              <a:t>Ví</a:t>
            </a:r>
            <a:r>
              <a:rPr kumimoji="0" lang="en-US" b="1" i="0" u="sng" strike="noStrike" kern="0" cap="none" spc="0" normalizeH="0" baseline="0" noProof="0" dirty="0">
                <a:ln>
                  <a:noFill/>
                </a:ln>
                <a:solidFill>
                  <a:srgbClr val="FF3399"/>
                </a:solidFill>
                <a:effectLst/>
                <a:uLnTx/>
                <a:uFillTx/>
              </a:rPr>
              <a:t> </a:t>
            </a:r>
            <a:r>
              <a:rPr kumimoji="0" lang="en-US" b="1" i="0" u="sng" strike="noStrike" kern="0" cap="none" spc="0" normalizeH="0" baseline="0" noProof="0" dirty="0" err="1">
                <a:ln>
                  <a:noFill/>
                </a:ln>
                <a:solidFill>
                  <a:srgbClr val="FF3399"/>
                </a:solidFill>
                <a:effectLst/>
                <a:uLnTx/>
                <a:uFillTx/>
              </a:rPr>
              <a:t>dụ</a:t>
            </a:r>
            <a:r>
              <a:rPr kumimoji="0" lang="en-US" b="1" i="0" u="none" strike="noStrike" kern="0" cap="none" spc="0" normalizeH="0" baseline="0" noProof="0" dirty="0">
                <a:ln>
                  <a:noFill/>
                </a:ln>
                <a:solidFill>
                  <a:srgbClr val="FF3399"/>
                </a:solidFill>
                <a:effectLst/>
                <a:uLnTx/>
                <a:uFillTx/>
              </a:rPr>
              <a:t>: </a:t>
            </a:r>
            <a:r>
              <a:rPr kumimoji="0" lang="en-US" b="0" i="0" u="none" strike="noStrike" kern="0" cap="none" spc="0" normalizeH="0" baseline="0" noProof="0" dirty="0" err="1">
                <a:ln>
                  <a:noFill/>
                </a:ln>
                <a:solidFill>
                  <a:srgbClr val="002060"/>
                </a:solidFill>
                <a:effectLst/>
                <a:uLnTx/>
                <a:uFillTx/>
              </a:rPr>
              <a:t>Không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có</a:t>
            </a:r>
            <a:r>
              <a:rPr kumimoji="0" lang="en-US" b="0" i="0" u="none" strike="noStrike" kern="0" cap="none" spc="0" normalizeH="0" baseline="0" noProof="0" dirty="0">
                <a:ln>
                  <a:noFill/>
                </a:ln>
                <a:solidFill>
                  <a:srgbClr val="002060"/>
                </a:solidFill>
                <a:effectLst/>
                <a:uLnTx/>
                <a:uFillTx/>
              </a:rPr>
              <a:t> con “</a:t>
            </a:r>
            <a:r>
              <a:rPr kumimoji="0" lang="en-US" b="0" i="0" u="none" strike="noStrike" kern="0" cap="none" spc="0" normalizeH="0" baseline="0" noProof="0" dirty="0" err="1">
                <a:ln>
                  <a:noFill/>
                </a:ln>
                <a:solidFill>
                  <a:srgbClr val="002060"/>
                </a:solidFill>
                <a:effectLst/>
                <a:uLnTx/>
                <a:uFillTx/>
              </a:rPr>
              <a:t>động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vật</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chung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tồn</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tại</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bên</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cạnh</a:t>
            </a:r>
            <a:r>
              <a:rPr kumimoji="0" lang="en-US" b="0" i="0" u="none" strike="noStrike" kern="0" cap="none" spc="0" normalizeH="0" baseline="0" noProof="0" dirty="0">
                <a:ln>
                  <a:noFill/>
                </a:ln>
                <a:solidFill>
                  <a:srgbClr val="002060"/>
                </a:solidFill>
                <a:effectLst/>
                <a:uLnTx/>
                <a:uFillTx/>
              </a:rPr>
              <a:t> con </a:t>
            </a:r>
            <a:r>
              <a:rPr kumimoji="0" lang="en-US" b="0" i="0" u="none" strike="noStrike" kern="0" cap="none" spc="0" normalizeH="0" baseline="0" noProof="0" dirty="0" err="1">
                <a:ln>
                  <a:noFill/>
                </a:ln>
                <a:solidFill>
                  <a:srgbClr val="002060"/>
                </a:solidFill>
                <a:effectLst/>
                <a:uLnTx/>
                <a:uFillTx/>
              </a:rPr>
              <a:t>trâu</a:t>
            </a:r>
            <a:r>
              <a:rPr kumimoji="0" lang="en-US" b="0" i="0" u="none" strike="noStrike" kern="0" cap="none" spc="0" normalizeH="0" baseline="0" noProof="0" dirty="0">
                <a:ln>
                  <a:noFill/>
                </a:ln>
                <a:solidFill>
                  <a:srgbClr val="002060"/>
                </a:solidFill>
                <a:effectLst/>
                <a:uLnTx/>
                <a:uFillTx/>
              </a:rPr>
              <a:t>, con </a:t>
            </a:r>
            <a:r>
              <a:rPr kumimoji="0" lang="en-US" b="0" i="0" u="none" strike="noStrike" kern="0" cap="none" spc="0" normalizeH="0" baseline="0" noProof="0" dirty="0" err="1">
                <a:ln>
                  <a:noFill/>
                </a:ln>
                <a:solidFill>
                  <a:srgbClr val="002060"/>
                </a:solidFill>
                <a:effectLst/>
                <a:uLnTx/>
                <a:uFillTx/>
              </a:rPr>
              <a:t>bò</a:t>
            </a:r>
            <a:r>
              <a:rPr kumimoji="0" lang="en-US" b="0" i="0" u="none" strike="noStrike" kern="0" cap="none" spc="0" normalizeH="0" baseline="0" noProof="0" dirty="0">
                <a:ln>
                  <a:noFill/>
                </a:ln>
                <a:solidFill>
                  <a:srgbClr val="002060"/>
                </a:solidFill>
                <a:effectLst/>
                <a:uLnTx/>
                <a:uFillTx/>
              </a:rPr>
              <a:t>, con </a:t>
            </a:r>
            <a:r>
              <a:rPr kumimoji="0" lang="en-US" b="0" i="0" u="none" strike="noStrike" kern="0" cap="none" spc="0" normalizeH="0" baseline="0" noProof="0" dirty="0" err="1">
                <a:ln>
                  <a:noFill/>
                </a:ln>
                <a:solidFill>
                  <a:srgbClr val="002060"/>
                </a:solidFill>
                <a:effectLst/>
                <a:uLnTx/>
                <a:uFillTx/>
              </a:rPr>
              <a:t>gà</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cụ</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thể</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Trong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bất</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cứ</a:t>
            </a:r>
            <a:r>
              <a:rPr kumimoji="0" lang="en-US" b="0" i="0" u="none" strike="noStrike" kern="0" cap="none" spc="0" normalizeH="0" baseline="0" noProof="0" dirty="0">
                <a:ln>
                  <a:noFill/>
                </a:ln>
                <a:solidFill>
                  <a:srgbClr val="002060"/>
                </a:solidFill>
                <a:effectLst/>
                <a:uLnTx/>
                <a:uFillTx/>
              </a:rPr>
              <a:t> con </a:t>
            </a:r>
            <a:r>
              <a:rPr kumimoji="0" lang="en-US" b="0" i="0" u="none" strike="noStrike" kern="0" cap="none" spc="0" normalizeH="0" baseline="0" noProof="0" dirty="0" err="1">
                <a:ln>
                  <a:noFill/>
                </a:ln>
                <a:solidFill>
                  <a:srgbClr val="002060"/>
                </a:solidFill>
                <a:effectLst/>
                <a:uLnTx/>
                <a:uFillTx/>
              </a:rPr>
              <a:t>trâu</a:t>
            </a:r>
            <a:r>
              <a:rPr kumimoji="0" lang="en-US" b="0" i="0" u="none" strike="noStrike" kern="0" cap="none" spc="0" normalizeH="0" baseline="0" noProof="0" dirty="0">
                <a:ln>
                  <a:noFill/>
                </a:ln>
                <a:solidFill>
                  <a:srgbClr val="002060"/>
                </a:solidFill>
                <a:effectLst/>
                <a:uLnTx/>
                <a:uFillTx/>
              </a:rPr>
              <a:t>, con </a:t>
            </a:r>
            <a:r>
              <a:rPr kumimoji="0" lang="en-US" b="0" i="0" u="none" strike="noStrike" kern="0" cap="none" spc="0" normalizeH="0" baseline="0" noProof="0" dirty="0" err="1">
                <a:ln>
                  <a:noFill/>
                </a:ln>
                <a:solidFill>
                  <a:srgbClr val="002060"/>
                </a:solidFill>
                <a:effectLst/>
                <a:uLnTx/>
                <a:uFillTx/>
              </a:rPr>
              <a:t>bò</a:t>
            </a:r>
            <a:r>
              <a:rPr kumimoji="0" lang="en-US" b="0" i="0" u="none" strike="noStrike" kern="0" cap="none" spc="0" normalizeH="0" baseline="0" noProof="0" dirty="0">
                <a:ln>
                  <a:noFill/>
                </a:ln>
                <a:solidFill>
                  <a:srgbClr val="002060"/>
                </a:solidFill>
                <a:effectLst/>
                <a:uLnTx/>
                <a:uFillTx/>
              </a:rPr>
              <a:t>, con </a:t>
            </a:r>
            <a:r>
              <a:rPr kumimoji="0" lang="en-US" b="0" i="0" u="none" strike="noStrike" kern="0" cap="none" spc="0" normalizeH="0" baseline="0" noProof="0" dirty="0" err="1">
                <a:ln>
                  <a:noFill/>
                </a:ln>
                <a:solidFill>
                  <a:srgbClr val="002060"/>
                </a:solidFill>
                <a:effectLst/>
                <a:uLnTx/>
                <a:uFillTx/>
              </a:rPr>
              <a:t>gà</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riêng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lẻ</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nào</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cũng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đều</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bao</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hàm</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trong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nó</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thuộc</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tính</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chung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của</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động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vật</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đó</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là</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quá</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trình</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trao</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đổi</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chất</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giữa</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cơ</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thể</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sống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và</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môi</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trường</a:t>
            </a:r>
            <a:r>
              <a:rPr kumimoji="0" lang="en-US" b="0" i="0" u="none" strike="noStrike" kern="0" cap="none" spc="0" normalizeH="0" baseline="0" noProof="0" dirty="0">
                <a:ln>
                  <a:noFill/>
                </a:ln>
                <a:solidFill>
                  <a:srgbClr val="000000"/>
                </a:solidFill>
                <a:effectLst/>
                <a:uLnTx/>
                <a:uFillTx/>
              </a:rPr>
              <a:t>.</a:t>
            </a:r>
          </a:p>
        </p:txBody>
      </p:sp>
      <p:sp>
        <p:nvSpPr>
          <p:cNvPr id="6" name="Rounded Rectangle 5"/>
          <p:cNvSpPr/>
          <p:nvPr/>
        </p:nvSpPr>
        <p:spPr bwMode="auto">
          <a:xfrm>
            <a:off x="1972410" y="2946524"/>
            <a:ext cx="7185218" cy="964951"/>
          </a:xfrm>
          <a:prstGeom prst="roundRect">
            <a:avLst/>
          </a:prstGeom>
          <a:solidFill>
            <a:srgbClr val="FFFFFF"/>
          </a:solidFill>
          <a:ln w="25400" cap="flat" cmpd="sng" algn="ctr">
            <a:solidFill>
              <a:srgbClr val="FFFFFF"/>
            </a:solidFill>
            <a:prstDash val="solid"/>
            <a:headEnd type="none" w="med" len="med"/>
            <a:tailEnd type="none" w="med" len="med"/>
          </a:ln>
          <a:effectLst/>
        </p:spPr>
        <p:txBody>
          <a:bodyPr/>
          <a:lstStyle/>
          <a:p>
            <a:pPr marL="457200" marR="0" lvl="0" indent="-457200" algn="just" defTabSz="91440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2000" b="1" i="0" u="sng" strike="noStrike" kern="0" cap="none" spc="0" normalizeH="0" baseline="0" noProof="0" dirty="0" err="1">
                <a:ln>
                  <a:noFill/>
                </a:ln>
                <a:solidFill>
                  <a:srgbClr val="FF0000"/>
                </a:solidFill>
                <a:effectLst/>
                <a:uLnTx/>
                <a:uFillTx/>
                <a:latin typeface="Arial"/>
              </a:rPr>
              <a:t>Thứ</a:t>
            </a:r>
            <a:r>
              <a:rPr kumimoji="0" lang="en-US" sz="2000" b="1" i="0" u="sng" strike="noStrike" kern="0" cap="none" spc="0" normalizeH="0" baseline="0" noProof="0" dirty="0">
                <a:ln>
                  <a:noFill/>
                </a:ln>
                <a:solidFill>
                  <a:srgbClr val="FF0000"/>
                </a:solidFill>
                <a:effectLst/>
                <a:uLnTx/>
                <a:uFillTx/>
                <a:latin typeface="Arial"/>
              </a:rPr>
              <a:t> </a:t>
            </a:r>
            <a:r>
              <a:rPr kumimoji="0" lang="en-US" sz="2000" b="1" i="0" u="sng" strike="noStrike" kern="0" cap="none" spc="0" normalizeH="0" baseline="0" noProof="0" dirty="0" err="1">
                <a:ln>
                  <a:noFill/>
                </a:ln>
                <a:solidFill>
                  <a:srgbClr val="FF0000"/>
                </a:solidFill>
                <a:effectLst/>
                <a:uLnTx/>
                <a:uFillTx/>
                <a:latin typeface="Arial"/>
              </a:rPr>
              <a:t>nhất</a:t>
            </a:r>
            <a:r>
              <a:rPr kumimoji="0" lang="en-US" sz="2000" b="0" i="0" u="none" strike="noStrike" kern="0" cap="none" spc="0" normalizeH="0" baseline="0" noProof="0" dirty="0">
                <a:ln>
                  <a:noFill/>
                </a:ln>
                <a:solidFill>
                  <a:srgbClr val="FF0000"/>
                </a:solidFill>
                <a:effectLst/>
                <a:uLnTx/>
                <a:uFillTx/>
                <a:latin typeface="Arial"/>
              </a:rPr>
              <a:t>,</a:t>
            </a:r>
            <a:r>
              <a:rPr kumimoji="0" lang="en-US" sz="2000" b="0" i="0" u="none" strike="noStrike" kern="0" cap="none" spc="0" normalizeH="0" baseline="0" noProof="0" dirty="0">
                <a:ln>
                  <a:noFill/>
                </a:ln>
                <a:solidFill>
                  <a:srgbClr val="000000"/>
                </a:solidFill>
                <a:effectLst/>
                <a:uLnTx/>
                <a:uFillTx/>
                <a:latin typeface="Arial"/>
              </a:rPr>
              <a:t> </a:t>
            </a:r>
            <a:r>
              <a:rPr kumimoji="0" lang="en-US" sz="2000" b="1" i="0" u="none" strike="noStrike" kern="0" cap="none" spc="0" normalizeH="0" baseline="0" noProof="0" dirty="0" err="1">
                <a:ln>
                  <a:noFill/>
                </a:ln>
                <a:solidFill>
                  <a:srgbClr val="C00000"/>
                </a:solidFill>
                <a:effectLst/>
                <a:uLnTx/>
                <a:uFillTx/>
                <a:latin typeface="Arial"/>
              </a:rPr>
              <a:t>cái</a:t>
            </a:r>
            <a:r>
              <a:rPr kumimoji="0" lang="en-US" sz="2000" b="1" i="0" u="none" strike="noStrike" kern="0" cap="none" spc="0" normalizeH="0" baseline="0" noProof="0" dirty="0">
                <a:ln>
                  <a:noFill/>
                </a:ln>
                <a:solidFill>
                  <a:srgbClr val="C00000"/>
                </a:solidFill>
                <a:effectLst/>
                <a:uLnTx/>
                <a:uFillTx/>
                <a:latin typeface="Arial"/>
              </a:rPr>
              <a:t> </a:t>
            </a:r>
            <a:r>
              <a:rPr kumimoji="0" lang="en-US" sz="2000" b="1" i="0" u="none" strike="noStrike" kern="0" cap="none" spc="0" normalizeH="0" baseline="0" noProof="0" dirty="0" err="1">
                <a:ln>
                  <a:noFill/>
                </a:ln>
                <a:solidFill>
                  <a:srgbClr val="C00000"/>
                </a:solidFill>
                <a:effectLst/>
                <a:uLnTx/>
                <a:uFillTx/>
                <a:latin typeface="Arial"/>
              </a:rPr>
              <a:t>chung</a:t>
            </a:r>
            <a:r>
              <a:rPr kumimoji="0" lang="en-US" sz="2000" b="1" i="0" u="none" strike="noStrike" kern="0" cap="none" spc="0" normalizeH="0" baseline="0" noProof="0" dirty="0">
                <a:ln>
                  <a:noFill/>
                </a:ln>
                <a:solidFill>
                  <a:srgbClr val="C00000"/>
                </a:solidFill>
                <a:effectLst/>
                <a:uLnTx/>
                <a:uFillTx/>
                <a:latin typeface="Arial"/>
              </a:rPr>
              <a:t> </a:t>
            </a:r>
            <a:r>
              <a:rPr kumimoji="0" lang="en-US" sz="2000" b="1" i="0" u="none" strike="noStrike" kern="0" cap="none" spc="0" normalizeH="0" baseline="0" noProof="0" dirty="0" err="1">
                <a:ln>
                  <a:noFill/>
                </a:ln>
                <a:solidFill>
                  <a:srgbClr val="C00000"/>
                </a:solidFill>
                <a:effectLst/>
                <a:uLnTx/>
                <a:uFillTx/>
                <a:latin typeface="Arial"/>
              </a:rPr>
              <a:t>chỉ</a:t>
            </a:r>
            <a:r>
              <a:rPr kumimoji="0" lang="en-US" sz="2000" b="1" i="0" u="none" strike="noStrike" kern="0" cap="none" spc="0" normalizeH="0" baseline="0" noProof="0" dirty="0">
                <a:ln>
                  <a:noFill/>
                </a:ln>
                <a:solidFill>
                  <a:srgbClr val="C00000"/>
                </a:solidFill>
                <a:effectLst/>
                <a:uLnTx/>
                <a:uFillTx/>
                <a:latin typeface="Arial"/>
              </a:rPr>
              <a:t> </a:t>
            </a:r>
            <a:r>
              <a:rPr kumimoji="0" lang="en-US" sz="2000" b="1" i="0" u="none" strike="noStrike" kern="0" cap="none" spc="0" normalizeH="0" baseline="0" noProof="0" dirty="0" err="1">
                <a:ln>
                  <a:noFill/>
                </a:ln>
                <a:solidFill>
                  <a:srgbClr val="C00000"/>
                </a:solidFill>
                <a:effectLst/>
                <a:uLnTx/>
                <a:uFillTx/>
                <a:latin typeface="Arial"/>
              </a:rPr>
              <a:t>tồn</a:t>
            </a:r>
            <a:r>
              <a:rPr kumimoji="0" lang="en-US" sz="2000" b="1" i="0" u="none" strike="noStrike" kern="0" cap="none" spc="0" normalizeH="0" baseline="0" noProof="0" dirty="0">
                <a:ln>
                  <a:noFill/>
                </a:ln>
                <a:solidFill>
                  <a:srgbClr val="C00000"/>
                </a:solidFill>
                <a:effectLst/>
                <a:uLnTx/>
                <a:uFillTx/>
                <a:latin typeface="Arial"/>
              </a:rPr>
              <a:t> </a:t>
            </a:r>
            <a:r>
              <a:rPr kumimoji="0" lang="en-US" sz="2000" b="1" i="0" u="none" strike="noStrike" kern="0" cap="none" spc="0" normalizeH="0" baseline="0" noProof="0" dirty="0" err="1">
                <a:ln>
                  <a:noFill/>
                </a:ln>
                <a:solidFill>
                  <a:srgbClr val="C00000"/>
                </a:solidFill>
                <a:effectLst/>
                <a:uLnTx/>
                <a:uFillTx/>
                <a:latin typeface="Arial"/>
              </a:rPr>
              <a:t>tại</a:t>
            </a:r>
            <a:r>
              <a:rPr kumimoji="0" lang="en-US" sz="2000" b="1" i="0" u="none" strike="noStrike" kern="0" cap="none" spc="0" normalizeH="0" baseline="0" noProof="0" dirty="0">
                <a:ln>
                  <a:noFill/>
                </a:ln>
                <a:solidFill>
                  <a:srgbClr val="C00000"/>
                </a:solidFill>
                <a:effectLst/>
                <a:uLnTx/>
                <a:uFillTx/>
                <a:latin typeface="Arial"/>
              </a:rPr>
              <a:t> </a:t>
            </a:r>
            <a:r>
              <a:rPr kumimoji="0" lang="en-US" sz="2000" b="1" i="0" u="none" strike="noStrike" kern="0" cap="none" spc="0" normalizeH="0" baseline="0" noProof="0" dirty="0" err="1">
                <a:ln>
                  <a:noFill/>
                </a:ln>
                <a:solidFill>
                  <a:srgbClr val="C00000"/>
                </a:solidFill>
                <a:effectLst/>
                <a:uLnTx/>
                <a:uFillTx/>
                <a:latin typeface="Arial"/>
              </a:rPr>
              <a:t>trong</a:t>
            </a:r>
            <a:r>
              <a:rPr kumimoji="0" lang="en-US" sz="2000" b="1" i="0" u="none" strike="noStrike" kern="0" cap="none" spc="0" normalizeH="0" baseline="0" noProof="0" dirty="0">
                <a:ln>
                  <a:noFill/>
                </a:ln>
                <a:solidFill>
                  <a:srgbClr val="C00000"/>
                </a:solidFill>
                <a:effectLst/>
                <a:uLnTx/>
                <a:uFillTx/>
                <a:latin typeface="Arial"/>
              </a:rPr>
              <a:t> </a:t>
            </a:r>
            <a:r>
              <a:rPr kumimoji="0" lang="en-US" sz="2000" b="1" i="0" u="none" strike="noStrike" kern="0" cap="none" spc="0" normalizeH="0" baseline="0" noProof="0" dirty="0" err="1">
                <a:ln>
                  <a:noFill/>
                </a:ln>
                <a:solidFill>
                  <a:srgbClr val="C00000"/>
                </a:solidFill>
                <a:effectLst/>
                <a:uLnTx/>
                <a:uFillTx/>
                <a:latin typeface="Arial"/>
              </a:rPr>
              <a:t>cái</a:t>
            </a:r>
            <a:r>
              <a:rPr kumimoji="0" lang="en-US" sz="2000" b="1" i="0" u="none" strike="noStrike" kern="0" cap="none" spc="0" normalizeH="0" baseline="0" noProof="0" dirty="0">
                <a:ln>
                  <a:noFill/>
                </a:ln>
                <a:solidFill>
                  <a:srgbClr val="C00000"/>
                </a:solidFill>
                <a:effectLst/>
                <a:uLnTx/>
                <a:uFillTx/>
                <a:latin typeface="Arial"/>
              </a:rPr>
              <a:t> </a:t>
            </a:r>
            <a:r>
              <a:rPr kumimoji="0" lang="en-US" sz="2000" b="1" i="0" u="none" strike="noStrike" kern="0" cap="none" spc="0" normalizeH="0" baseline="0" noProof="0" dirty="0" err="1">
                <a:ln>
                  <a:noFill/>
                </a:ln>
                <a:solidFill>
                  <a:srgbClr val="C00000"/>
                </a:solidFill>
                <a:effectLst/>
                <a:uLnTx/>
                <a:uFillTx/>
                <a:latin typeface="Arial"/>
              </a:rPr>
              <a:t>riêng</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thông</a:t>
            </a:r>
            <a:r>
              <a:rPr kumimoji="0" lang="en-US" sz="2000" b="0" i="0" u="none" strike="noStrike" kern="0" cap="none" spc="0" normalizeH="0" baseline="0" noProof="0" dirty="0">
                <a:ln>
                  <a:noFill/>
                </a:ln>
                <a:solidFill>
                  <a:srgbClr val="3333CC"/>
                </a:solidFill>
                <a:effectLst/>
                <a:uLnTx/>
                <a:uFillTx/>
                <a:latin typeface="Arial"/>
              </a:rPr>
              <a:t> qua </a:t>
            </a:r>
            <a:r>
              <a:rPr kumimoji="0" lang="en-US" sz="2000" b="0" i="0" u="none" strike="noStrike" kern="0" cap="none" spc="0" normalizeH="0" baseline="0" noProof="0" dirty="0" err="1">
                <a:ln>
                  <a:noFill/>
                </a:ln>
                <a:solidFill>
                  <a:srgbClr val="3333CC"/>
                </a:solidFill>
                <a:effectLst/>
                <a:uLnTx/>
                <a:uFillTx/>
                <a:latin typeface="Arial"/>
              </a:rPr>
              <a:t>cái</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riêng</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để</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biểu</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hiện</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sự</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tồn</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tại</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của</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mình</a:t>
            </a:r>
            <a:r>
              <a:rPr kumimoji="0" lang="en-US" sz="2000" b="0" i="0" u="none" strike="noStrike" kern="0" cap="none" spc="0" normalizeH="0" baseline="0" noProof="0" dirty="0">
                <a:ln>
                  <a:noFill/>
                </a:ln>
                <a:solidFill>
                  <a:srgbClr val="3333CC"/>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cái</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chung</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không</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tồn</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tại</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biệt</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lập</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tách</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rời</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cái</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riêng</a:t>
            </a:r>
            <a:r>
              <a:rPr kumimoji="0" lang="en-US" sz="2000" b="0" i="0" u="none" strike="noStrike" kern="0" cap="none" spc="0" normalizeH="0" baseline="0" noProof="0" dirty="0">
                <a:ln>
                  <a:noFill/>
                </a:ln>
                <a:solidFill>
                  <a:srgbClr val="3333CC"/>
                </a:solidFill>
                <a:effectLst/>
                <a:uLnTx/>
                <a:uFillTx/>
                <a:latin typeface="Arial"/>
              </a:rPr>
              <a:t>.</a:t>
            </a:r>
          </a:p>
        </p:txBody>
      </p:sp>
      <p:sp>
        <p:nvSpPr>
          <p:cNvPr id="7" name="Text Box 2"/>
          <p:cNvSpPr txBox="1">
            <a:spLocks noChangeArrowheads="1"/>
          </p:cNvSpPr>
          <p:nvPr/>
        </p:nvSpPr>
        <p:spPr bwMode="auto">
          <a:xfrm>
            <a:off x="2397139" y="1078806"/>
            <a:ext cx="68404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Cặp</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phạm</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trù</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riêng</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chung</a:t>
            </a:r>
            <a:r>
              <a:rPr lang="en-US" sz="2400" b="1" dirty="0">
                <a:solidFill>
                  <a:srgbClr val="000000"/>
                </a:solidFill>
                <a:latin typeface="Arial" panose="020B0604020202020204" pitchFamily="34" charset="0"/>
                <a:ea typeface="SimSun" panose="02010600030101010101" pitchFamily="2" charset="-122"/>
              </a:rPr>
              <a:t> </a:t>
            </a:r>
          </a:p>
        </p:txBody>
      </p:sp>
      <p:sp>
        <p:nvSpPr>
          <p:cNvPr id="2" name="Rectangle 1"/>
          <p:cNvSpPr/>
          <p:nvPr/>
        </p:nvSpPr>
        <p:spPr>
          <a:xfrm>
            <a:off x="3048000" y="1554534"/>
            <a:ext cx="5538697" cy="369332"/>
          </a:xfrm>
          <a:prstGeom prst="rect">
            <a:avLst/>
          </a:prstGeom>
        </p:spPr>
        <p:txBody>
          <a:bodyPr wrap="none">
            <a:spAutoFit/>
          </a:bodyPr>
          <a:lstStyle/>
          <a:p>
            <a:pPr algn="ctr">
              <a:spcBef>
                <a:spcPct val="0"/>
              </a:spcBef>
              <a:buFont typeface="Courier New" panose="02070309020205020404" pitchFamily="49" charset="0"/>
              <a:buChar char="o"/>
            </a:pPr>
            <a:r>
              <a:rPr lang="en-US" altLang="en-US" b="1" dirty="0">
                <a:solidFill>
                  <a:srgbClr val="3333CC"/>
                </a:solidFill>
                <a:latin typeface="Arial" panose="020B0604020202020204" pitchFamily="34" charset="0"/>
              </a:rPr>
              <a:t> MQH </a:t>
            </a:r>
            <a:r>
              <a:rPr lang="en-US" altLang="en-US" b="1" dirty="0" err="1">
                <a:solidFill>
                  <a:srgbClr val="3333CC"/>
                </a:solidFill>
                <a:latin typeface="Arial" panose="020B0604020202020204" pitchFamily="34" charset="0"/>
              </a:rPr>
              <a:t>giữa</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riêng</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chung</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và</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đơn</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nhất</a:t>
            </a:r>
            <a:endParaRPr lang="en-US" altLang="en-US" b="1" dirty="0">
              <a:solidFill>
                <a:srgbClr val="3333CC"/>
              </a:solidFill>
              <a:latin typeface="Arial" panose="020B0604020202020204" pitchFamily="34" charset="0"/>
            </a:endParaRPr>
          </a:p>
        </p:txBody>
      </p:sp>
      <p:pic>
        <p:nvPicPr>
          <p:cNvPr id="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4514649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6">
                                            <p:txEl>
                                              <p:pRg st="0" end="0"/>
                                            </p:txEl>
                                          </p:spTgt>
                                        </p:tgtEl>
                                        <p:attrNameLst>
                                          <p:attrName>style.visibility</p:attrName>
                                        </p:attrNameLst>
                                      </p:cBhvr>
                                      <p:to>
                                        <p:strVal val="visible"/>
                                      </p:to>
                                    </p:set>
                                    <p:anim calcmode="lin" valueType="num">
                                      <p:cBhvr>
                                        <p:cTn id="14" dur="500" fill="hold"/>
                                        <p:tgtEl>
                                          <p:spTgt spid="6">
                                            <p:txEl>
                                              <p:pRg st="0" end="0"/>
                                            </p:txEl>
                                          </p:spTgt>
                                        </p:tgtEl>
                                        <p:attrNameLst>
                                          <p:attrName>ppt_w</p:attrName>
                                        </p:attrNameLst>
                                      </p:cBhvr>
                                      <p:tavLst>
                                        <p:tav tm="0">
                                          <p:val>
                                            <p:fltVal val="0"/>
                                          </p:val>
                                        </p:tav>
                                        <p:tav tm="100000">
                                          <p:val>
                                            <p:strVal val="#ppt_w"/>
                                          </p:val>
                                        </p:tav>
                                      </p:tavLst>
                                    </p:anim>
                                    <p:anim calcmode="lin" valueType="num">
                                      <p:cBhvr>
                                        <p:cTn id="15" dur="500" fill="hold"/>
                                        <p:tgtEl>
                                          <p:spTgt spid="6">
                                            <p:txEl>
                                              <p:pRg st="0" end="0"/>
                                            </p:txEl>
                                          </p:spTgt>
                                        </p:tgtEl>
                                        <p:attrNameLst>
                                          <p:attrName>ppt_h</p:attrName>
                                        </p:attrNameLst>
                                      </p:cBhvr>
                                      <p:tavLst>
                                        <p:tav tm="0">
                                          <p:val>
                                            <p:fltVal val="0"/>
                                          </p:val>
                                        </p:tav>
                                        <p:tav tm="100000">
                                          <p:val>
                                            <p:strVal val="#ppt_h"/>
                                          </p:val>
                                        </p:tav>
                                      </p:tavLst>
                                    </p:anim>
                                    <p:animEffect transition="in" filter="fade">
                                      <p:cBhvr>
                                        <p:cTn id="16" dur="500"/>
                                        <p:tgtEl>
                                          <p:spTgt spid="6">
                                            <p:txEl>
                                              <p:pRg st="0" end="0"/>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6">
                                            <p:bg/>
                                          </p:spTgt>
                                        </p:tgtEl>
                                        <p:attrNameLst>
                                          <p:attrName>style.visibility</p:attrName>
                                        </p:attrNameLst>
                                      </p:cBhvr>
                                      <p:to>
                                        <p:strVal val="visible"/>
                                      </p:to>
                                    </p:set>
                                    <p:anim calcmode="lin" valueType="num">
                                      <p:cBhvr>
                                        <p:cTn id="21" dur="500" fill="hold"/>
                                        <p:tgtEl>
                                          <p:spTgt spid="6">
                                            <p:bg/>
                                          </p:spTgt>
                                        </p:tgtEl>
                                        <p:attrNameLst>
                                          <p:attrName>ppt_w</p:attrName>
                                        </p:attrNameLst>
                                      </p:cBhvr>
                                      <p:tavLst>
                                        <p:tav tm="0">
                                          <p:val>
                                            <p:fltVal val="0"/>
                                          </p:val>
                                        </p:tav>
                                        <p:tav tm="100000">
                                          <p:val>
                                            <p:strVal val="#ppt_w"/>
                                          </p:val>
                                        </p:tav>
                                      </p:tavLst>
                                    </p:anim>
                                    <p:anim calcmode="lin" valueType="num">
                                      <p:cBhvr>
                                        <p:cTn id="22" dur="500" fill="hold"/>
                                        <p:tgtEl>
                                          <p:spTgt spid="6">
                                            <p:bg/>
                                          </p:spTgt>
                                        </p:tgtEl>
                                        <p:attrNameLst>
                                          <p:attrName>ppt_h</p:attrName>
                                        </p:attrNameLst>
                                      </p:cBhvr>
                                      <p:tavLst>
                                        <p:tav tm="0">
                                          <p:val>
                                            <p:fltVal val="0"/>
                                          </p:val>
                                        </p:tav>
                                        <p:tav tm="100000">
                                          <p:val>
                                            <p:strVal val="#ppt_h"/>
                                          </p:val>
                                        </p:tav>
                                      </p:tavLst>
                                    </p:anim>
                                    <p:animEffect transition="in" filter="fade">
                                      <p:cBhvr>
                                        <p:cTn id="23" dur="500"/>
                                        <p:tgtEl>
                                          <p:spTgt spid="6">
                                            <p:bg/>
                                          </p:spTgt>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6">
                                            <p:txEl>
                                              <p:pRg st="0" end="0"/>
                                            </p:txEl>
                                          </p:spTgt>
                                        </p:tgtEl>
                                        <p:attrNameLst>
                                          <p:attrName>style.visibility</p:attrName>
                                        </p:attrNameLst>
                                      </p:cBhvr>
                                      <p:to>
                                        <p:strVal val="visible"/>
                                      </p:to>
                                    </p:set>
                                    <p:anim calcmode="lin" valueType="num">
                                      <p:cBhvr>
                                        <p:cTn id="26" dur="500" fill="hold"/>
                                        <p:tgtEl>
                                          <p:spTgt spid="6">
                                            <p:txEl>
                                              <p:pRg st="0" end="0"/>
                                            </p:txEl>
                                          </p:spTgt>
                                        </p:tgtEl>
                                        <p:attrNameLst>
                                          <p:attrName>ppt_w</p:attrName>
                                        </p:attrNameLst>
                                      </p:cBhvr>
                                      <p:tavLst>
                                        <p:tav tm="0">
                                          <p:val>
                                            <p:fltVal val="0"/>
                                          </p:val>
                                        </p:tav>
                                        <p:tav tm="100000">
                                          <p:val>
                                            <p:strVal val="#ppt_w"/>
                                          </p:val>
                                        </p:tav>
                                      </p:tavLst>
                                    </p:anim>
                                    <p:anim calcmode="lin" valueType="num">
                                      <p:cBhvr>
                                        <p:cTn id="27" dur="500" fill="hold"/>
                                        <p:tgtEl>
                                          <p:spTgt spid="6">
                                            <p:txEl>
                                              <p:pRg st="0" end="0"/>
                                            </p:txEl>
                                          </p:spTgt>
                                        </p:tgtEl>
                                        <p:attrNameLst>
                                          <p:attrName>ppt_h</p:attrName>
                                        </p:attrNameLst>
                                      </p:cBhvr>
                                      <p:tavLst>
                                        <p:tav tm="0">
                                          <p:val>
                                            <p:fltVal val="0"/>
                                          </p:val>
                                        </p:tav>
                                        <p:tav tm="100000">
                                          <p:val>
                                            <p:strVal val="#ppt_h"/>
                                          </p:val>
                                        </p:tav>
                                      </p:tavLst>
                                    </p:anim>
                                    <p:animEffect transition="in" filter="fade">
                                      <p:cBhvr>
                                        <p:cTn id="28" dur="500"/>
                                        <p:tgtEl>
                                          <p:spTgt spid="6">
                                            <p:txEl>
                                              <p:pRg st="0" end="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nodeType="clickEffect">
                                  <p:stCondLst>
                                    <p:cond delay="0"/>
                                  </p:stCondLst>
                                  <p:childTnLst>
                                    <p:set>
                                      <p:cBhvr>
                                        <p:cTn id="32" dur="1" fill="hold">
                                          <p:stCondLst>
                                            <p:cond delay="0"/>
                                          </p:stCondLst>
                                        </p:cTn>
                                        <p:tgtEl>
                                          <p:spTgt spid="5">
                                            <p:txEl>
                                              <p:pRg st="0" end="0"/>
                                            </p:txEl>
                                          </p:spTgt>
                                        </p:tgtEl>
                                        <p:attrNameLst>
                                          <p:attrName>style.visibility</p:attrName>
                                        </p:attrNameLst>
                                      </p:cBhvr>
                                      <p:to>
                                        <p:strVal val="visible"/>
                                      </p:to>
                                    </p:set>
                                    <p:anim calcmode="lin" valueType="num">
                                      <p:cBhvr>
                                        <p:cTn id="33" dur="500" fill="hold"/>
                                        <p:tgtEl>
                                          <p:spTgt spid="5">
                                            <p:txEl>
                                              <p:pRg st="0" end="0"/>
                                            </p:txEl>
                                          </p:spTgt>
                                        </p:tgtEl>
                                        <p:attrNameLst>
                                          <p:attrName>ppt_w</p:attrName>
                                        </p:attrNameLst>
                                      </p:cBhvr>
                                      <p:tavLst>
                                        <p:tav tm="0">
                                          <p:val>
                                            <p:fltVal val="0"/>
                                          </p:val>
                                        </p:tav>
                                        <p:tav tm="100000">
                                          <p:val>
                                            <p:strVal val="#ppt_w"/>
                                          </p:val>
                                        </p:tav>
                                      </p:tavLst>
                                    </p:anim>
                                    <p:anim calcmode="lin" valueType="num">
                                      <p:cBhvr>
                                        <p:cTn id="34" dur="500" fill="hold"/>
                                        <p:tgtEl>
                                          <p:spTgt spid="5">
                                            <p:txEl>
                                              <p:pRg st="0" end="0"/>
                                            </p:txEl>
                                          </p:spTgt>
                                        </p:tgtEl>
                                        <p:attrNameLst>
                                          <p:attrName>ppt_h</p:attrName>
                                        </p:attrNameLst>
                                      </p:cBhvr>
                                      <p:tavLst>
                                        <p:tav tm="0">
                                          <p:val>
                                            <p:fltVal val="0"/>
                                          </p:val>
                                        </p:tav>
                                        <p:tav tm="100000">
                                          <p:val>
                                            <p:strVal val="#ppt_h"/>
                                          </p:val>
                                        </p:tav>
                                      </p:tavLst>
                                    </p:anim>
                                    <p:animEffect transition="in" filter="fade">
                                      <p:cBhvr>
                                        <p:cTn id="35" dur="500"/>
                                        <p:tgtEl>
                                          <p:spTgt spid="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build="allAtOnce"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Download A Nature Blank Note for free | Background for powerpoint  presentation, Powerpoint background free, School scrapbook layout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990600"/>
            <a:ext cx="12192001" cy="5867399"/>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2"/>
          <p:cNvSpPr txBox="1">
            <a:spLocks noChangeArrowheads="1"/>
          </p:cNvSpPr>
          <p:nvPr/>
        </p:nvSpPr>
        <p:spPr bwMode="auto">
          <a:xfrm>
            <a:off x="2614143" y="1371599"/>
            <a:ext cx="68404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Cặp</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phạm</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trù</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riêng</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chung</a:t>
            </a:r>
            <a:r>
              <a:rPr lang="en-US" sz="2400" b="1" dirty="0">
                <a:solidFill>
                  <a:srgbClr val="000000"/>
                </a:solidFill>
                <a:latin typeface="Arial" panose="020B0604020202020204" pitchFamily="34" charset="0"/>
                <a:ea typeface="SimSun" panose="02010600030101010101" pitchFamily="2" charset="-122"/>
              </a:rPr>
              <a:t> </a:t>
            </a:r>
          </a:p>
        </p:txBody>
      </p:sp>
      <p:sp>
        <p:nvSpPr>
          <p:cNvPr id="4" name="Rectangle 3"/>
          <p:cNvSpPr/>
          <p:nvPr/>
        </p:nvSpPr>
        <p:spPr>
          <a:xfrm>
            <a:off x="3275515" y="2592159"/>
            <a:ext cx="5538697" cy="369332"/>
          </a:xfrm>
          <a:prstGeom prst="rect">
            <a:avLst/>
          </a:prstGeom>
        </p:spPr>
        <p:txBody>
          <a:bodyPr wrap="none">
            <a:spAutoFit/>
          </a:bodyPr>
          <a:lstStyle/>
          <a:p>
            <a:pPr algn="ctr">
              <a:spcBef>
                <a:spcPct val="0"/>
              </a:spcBef>
              <a:buFont typeface="Courier New" panose="02070309020205020404" pitchFamily="49" charset="0"/>
              <a:buChar char="o"/>
            </a:pPr>
            <a:r>
              <a:rPr lang="en-US" altLang="en-US" b="1" dirty="0">
                <a:solidFill>
                  <a:srgbClr val="3333CC"/>
                </a:solidFill>
                <a:latin typeface="Arial" panose="020B0604020202020204" pitchFamily="34" charset="0"/>
              </a:rPr>
              <a:t> MQH </a:t>
            </a:r>
            <a:r>
              <a:rPr lang="en-US" altLang="en-US" b="1" dirty="0" err="1">
                <a:solidFill>
                  <a:srgbClr val="3333CC"/>
                </a:solidFill>
                <a:latin typeface="Arial" panose="020B0604020202020204" pitchFamily="34" charset="0"/>
              </a:rPr>
              <a:t>giữa</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riêng</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chung</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và</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đơn</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nhất</a:t>
            </a:r>
            <a:endParaRPr lang="en-US" altLang="en-US" b="1" dirty="0">
              <a:solidFill>
                <a:srgbClr val="3333CC"/>
              </a:solidFill>
              <a:latin typeface="Arial" panose="020B0604020202020204" pitchFamily="34" charset="0"/>
            </a:endParaRPr>
          </a:p>
        </p:txBody>
      </p:sp>
      <p:sp>
        <p:nvSpPr>
          <p:cNvPr id="2" name="Rectangle 1"/>
          <p:cNvSpPr/>
          <p:nvPr/>
        </p:nvSpPr>
        <p:spPr>
          <a:xfrm>
            <a:off x="1195653" y="2981201"/>
            <a:ext cx="9677400" cy="646331"/>
          </a:xfrm>
          <a:prstGeom prst="rect">
            <a:avLst/>
          </a:prstGeom>
        </p:spPr>
        <p:txBody>
          <a:bodyPr wrap="square">
            <a:spAutoFit/>
          </a:bodyPr>
          <a:lstStyle/>
          <a:p>
            <a:pPr marL="457200" indent="-457200" algn="just">
              <a:buFont typeface="Wingdings" panose="05000000000000000000" pitchFamily="2" charset="2"/>
              <a:buChar char="Ø"/>
              <a:defRPr/>
            </a:pPr>
            <a:r>
              <a:rPr lang="en-US" b="1" u="sng" dirty="0" err="1">
                <a:solidFill>
                  <a:srgbClr val="FF0000"/>
                </a:solidFill>
              </a:rPr>
              <a:t>Thứ</a:t>
            </a:r>
            <a:r>
              <a:rPr lang="en-US" b="1" u="sng" dirty="0">
                <a:solidFill>
                  <a:srgbClr val="FF0000"/>
                </a:solidFill>
              </a:rPr>
              <a:t> </a:t>
            </a:r>
            <a:r>
              <a:rPr lang="en-US" b="1" u="sng" dirty="0" err="1">
                <a:solidFill>
                  <a:srgbClr val="FF0000"/>
                </a:solidFill>
              </a:rPr>
              <a:t>hai</a:t>
            </a:r>
            <a:r>
              <a:rPr lang="en-US" dirty="0">
                <a:solidFill>
                  <a:srgbClr val="FF0000"/>
                </a:solidFill>
              </a:rPr>
              <a:t>,</a:t>
            </a:r>
            <a:r>
              <a:rPr lang="en-US" dirty="0"/>
              <a:t> </a:t>
            </a:r>
            <a:r>
              <a:rPr lang="en-US" b="1" u="sng" dirty="0" err="1">
                <a:solidFill>
                  <a:srgbClr val="3333FF"/>
                </a:solidFill>
              </a:rPr>
              <a:t>cái</a:t>
            </a:r>
            <a:r>
              <a:rPr lang="en-US" b="1" u="sng" dirty="0">
                <a:solidFill>
                  <a:srgbClr val="3333FF"/>
                </a:solidFill>
              </a:rPr>
              <a:t> </a:t>
            </a:r>
            <a:r>
              <a:rPr lang="en-US" b="1" u="sng" dirty="0" err="1">
                <a:solidFill>
                  <a:srgbClr val="3333FF"/>
                </a:solidFill>
              </a:rPr>
              <a:t>riêng</a:t>
            </a:r>
            <a:r>
              <a:rPr lang="en-US" b="1" u="sng" dirty="0">
                <a:solidFill>
                  <a:srgbClr val="3333FF"/>
                </a:solidFill>
              </a:rPr>
              <a:t> </a:t>
            </a:r>
            <a:r>
              <a:rPr lang="en-US" b="1" u="sng" dirty="0" err="1">
                <a:solidFill>
                  <a:srgbClr val="3333FF"/>
                </a:solidFill>
              </a:rPr>
              <a:t>chỉ</a:t>
            </a:r>
            <a:r>
              <a:rPr lang="en-US" b="1" u="sng" dirty="0">
                <a:solidFill>
                  <a:srgbClr val="3333FF"/>
                </a:solidFill>
              </a:rPr>
              <a:t> </a:t>
            </a:r>
            <a:r>
              <a:rPr lang="en-US" b="1" u="sng" dirty="0" err="1">
                <a:solidFill>
                  <a:srgbClr val="3333FF"/>
                </a:solidFill>
              </a:rPr>
              <a:t>tồn</a:t>
            </a:r>
            <a:r>
              <a:rPr lang="en-US" b="1" u="sng" dirty="0">
                <a:solidFill>
                  <a:srgbClr val="3333FF"/>
                </a:solidFill>
              </a:rPr>
              <a:t> </a:t>
            </a:r>
            <a:r>
              <a:rPr lang="en-US" b="1" u="sng" dirty="0" err="1">
                <a:solidFill>
                  <a:srgbClr val="3333FF"/>
                </a:solidFill>
              </a:rPr>
              <a:t>tại</a:t>
            </a:r>
            <a:r>
              <a:rPr lang="en-US" b="1" u="sng" dirty="0">
                <a:solidFill>
                  <a:srgbClr val="3333FF"/>
                </a:solidFill>
              </a:rPr>
              <a:t> </a:t>
            </a:r>
            <a:r>
              <a:rPr lang="en-US" b="1" u="sng" dirty="0" err="1">
                <a:solidFill>
                  <a:srgbClr val="3333FF"/>
                </a:solidFill>
              </a:rPr>
              <a:t>trong</a:t>
            </a:r>
            <a:r>
              <a:rPr lang="en-US" b="1" u="sng" dirty="0">
                <a:solidFill>
                  <a:srgbClr val="3333FF"/>
                </a:solidFill>
              </a:rPr>
              <a:t> </a:t>
            </a:r>
            <a:r>
              <a:rPr lang="en-US" b="1" u="sng" dirty="0" err="1">
                <a:solidFill>
                  <a:srgbClr val="3333FF"/>
                </a:solidFill>
              </a:rPr>
              <a:t>mối</a:t>
            </a:r>
            <a:r>
              <a:rPr lang="en-US" b="1" u="sng" dirty="0">
                <a:solidFill>
                  <a:srgbClr val="3333FF"/>
                </a:solidFill>
              </a:rPr>
              <a:t> </a:t>
            </a:r>
            <a:r>
              <a:rPr lang="en-US" b="1" u="sng" dirty="0" err="1">
                <a:solidFill>
                  <a:srgbClr val="3333FF"/>
                </a:solidFill>
              </a:rPr>
              <a:t>quan</a:t>
            </a:r>
            <a:r>
              <a:rPr lang="en-US" b="1" u="sng" dirty="0">
                <a:solidFill>
                  <a:srgbClr val="3333FF"/>
                </a:solidFill>
              </a:rPr>
              <a:t> </a:t>
            </a:r>
            <a:r>
              <a:rPr lang="en-US" b="1" u="sng" dirty="0" err="1">
                <a:solidFill>
                  <a:srgbClr val="3333FF"/>
                </a:solidFill>
              </a:rPr>
              <a:t>hệ</a:t>
            </a:r>
            <a:r>
              <a:rPr lang="en-US" b="1" u="sng" dirty="0">
                <a:solidFill>
                  <a:srgbClr val="3333FF"/>
                </a:solidFill>
              </a:rPr>
              <a:t> </a:t>
            </a:r>
            <a:r>
              <a:rPr lang="en-US" b="1" u="sng" dirty="0" err="1">
                <a:solidFill>
                  <a:srgbClr val="3333FF"/>
                </a:solidFill>
              </a:rPr>
              <a:t>với</a:t>
            </a:r>
            <a:r>
              <a:rPr lang="en-US" b="1" u="sng" dirty="0">
                <a:solidFill>
                  <a:srgbClr val="3333FF"/>
                </a:solidFill>
              </a:rPr>
              <a:t> </a:t>
            </a:r>
            <a:r>
              <a:rPr lang="en-US" b="1" u="sng" dirty="0" err="1">
                <a:solidFill>
                  <a:srgbClr val="3333FF"/>
                </a:solidFill>
              </a:rPr>
              <a:t>cái</a:t>
            </a:r>
            <a:r>
              <a:rPr lang="en-US" b="1" u="sng" dirty="0">
                <a:solidFill>
                  <a:srgbClr val="3333FF"/>
                </a:solidFill>
              </a:rPr>
              <a:t> </a:t>
            </a:r>
            <a:r>
              <a:rPr lang="en-US" b="1" u="sng" dirty="0" err="1">
                <a:solidFill>
                  <a:srgbClr val="3333FF"/>
                </a:solidFill>
              </a:rPr>
              <a:t>chung</a:t>
            </a:r>
            <a:r>
              <a:rPr lang="en-US" dirty="0">
                <a:solidFill>
                  <a:srgbClr val="663300"/>
                </a:solidFill>
              </a:rPr>
              <a:t>, </a:t>
            </a:r>
            <a:r>
              <a:rPr lang="en-US" dirty="0" err="1">
                <a:solidFill>
                  <a:srgbClr val="663300"/>
                </a:solidFill>
              </a:rPr>
              <a:t>không</a:t>
            </a:r>
            <a:r>
              <a:rPr lang="en-US" dirty="0">
                <a:solidFill>
                  <a:srgbClr val="663300"/>
                </a:solidFill>
              </a:rPr>
              <a:t> có </a:t>
            </a:r>
            <a:r>
              <a:rPr lang="en-US" dirty="0" err="1">
                <a:solidFill>
                  <a:srgbClr val="663300"/>
                </a:solidFill>
              </a:rPr>
              <a:t>cái</a:t>
            </a:r>
            <a:r>
              <a:rPr lang="en-US" dirty="0">
                <a:solidFill>
                  <a:srgbClr val="663300"/>
                </a:solidFill>
              </a:rPr>
              <a:t> </a:t>
            </a:r>
            <a:r>
              <a:rPr lang="en-US" dirty="0" err="1">
                <a:solidFill>
                  <a:srgbClr val="663300"/>
                </a:solidFill>
              </a:rPr>
              <a:t>riêng</a:t>
            </a:r>
            <a:r>
              <a:rPr lang="en-US" dirty="0">
                <a:solidFill>
                  <a:srgbClr val="663300"/>
                </a:solidFill>
              </a:rPr>
              <a:t> </a:t>
            </a:r>
            <a:r>
              <a:rPr lang="en-US" dirty="0" err="1">
                <a:solidFill>
                  <a:srgbClr val="663300"/>
                </a:solidFill>
              </a:rPr>
              <a:t>tồn</a:t>
            </a:r>
            <a:r>
              <a:rPr lang="en-US" dirty="0">
                <a:solidFill>
                  <a:srgbClr val="663300"/>
                </a:solidFill>
              </a:rPr>
              <a:t> </a:t>
            </a:r>
            <a:r>
              <a:rPr lang="en-US" dirty="0" err="1">
                <a:solidFill>
                  <a:srgbClr val="663300"/>
                </a:solidFill>
              </a:rPr>
              <a:t>tại</a:t>
            </a:r>
            <a:r>
              <a:rPr lang="en-US" dirty="0">
                <a:solidFill>
                  <a:srgbClr val="663300"/>
                </a:solidFill>
              </a:rPr>
              <a:t> </a:t>
            </a:r>
            <a:r>
              <a:rPr lang="en-US" dirty="0" err="1">
                <a:solidFill>
                  <a:srgbClr val="663300"/>
                </a:solidFill>
              </a:rPr>
              <a:t>độc</a:t>
            </a:r>
            <a:r>
              <a:rPr lang="en-US" dirty="0">
                <a:solidFill>
                  <a:srgbClr val="663300"/>
                </a:solidFill>
              </a:rPr>
              <a:t> </a:t>
            </a:r>
            <a:r>
              <a:rPr lang="en-US" dirty="0" err="1">
                <a:solidFill>
                  <a:srgbClr val="663300"/>
                </a:solidFill>
              </a:rPr>
              <a:t>lập</a:t>
            </a:r>
            <a:r>
              <a:rPr lang="en-US" dirty="0">
                <a:solidFill>
                  <a:srgbClr val="663300"/>
                </a:solidFill>
              </a:rPr>
              <a:t> </a:t>
            </a:r>
            <a:r>
              <a:rPr lang="en-US" dirty="0" err="1">
                <a:solidFill>
                  <a:srgbClr val="663300"/>
                </a:solidFill>
              </a:rPr>
              <a:t>tuyệt</a:t>
            </a:r>
            <a:r>
              <a:rPr lang="en-US" dirty="0">
                <a:solidFill>
                  <a:srgbClr val="663300"/>
                </a:solidFill>
              </a:rPr>
              <a:t> </a:t>
            </a:r>
            <a:r>
              <a:rPr lang="en-US" dirty="0" err="1">
                <a:solidFill>
                  <a:srgbClr val="663300"/>
                </a:solidFill>
              </a:rPr>
              <a:t>đối</a:t>
            </a:r>
            <a:r>
              <a:rPr lang="en-US" dirty="0">
                <a:solidFill>
                  <a:srgbClr val="663300"/>
                </a:solidFill>
              </a:rPr>
              <a:t> </a:t>
            </a:r>
            <a:r>
              <a:rPr lang="en-US" dirty="0" err="1">
                <a:solidFill>
                  <a:srgbClr val="663300"/>
                </a:solidFill>
              </a:rPr>
              <a:t>tách</a:t>
            </a:r>
            <a:r>
              <a:rPr lang="en-US" dirty="0">
                <a:solidFill>
                  <a:srgbClr val="663300"/>
                </a:solidFill>
              </a:rPr>
              <a:t> </a:t>
            </a:r>
            <a:r>
              <a:rPr lang="en-US" dirty="0" err="1">
                <a:solidFill>
                  <a:srgbClr val="663300"/>
                </a:solidFill>
              </a:rPr>
              <a:t>rời</a:t>
            </a:r>
            <a:r>
              <a:rPr lang="en-US" dirty="0">
                <a:solidFill>
                  <a:srgbClr val="663300"/>
                </a:solidFill>
              </a:rPr>
              <a:t> </a:t>
            </a:r>
            <a:r>
              <a:rPr lang="en-US" dirty="0" err="1">
                <a:solidFill>
                  <a:srgbClr val="663300"/>
                </a:solidFill>
              </a:rPr>
              <a:t>cái</a:t>
            </a:r>
            <a:r>
              <a:rPr lang="en-US" dirty="0">
                <a:solidFill>
                  <a:srgbClr val="663300"/>
                </a:solidFill>
              </a:rPr>
              <a:t> </a:t>
            </a:r>
            <a:r>
              <a:rPr lang="en-US" dirty="0" err="1">
                <a:solidFill>
                  <a:srgbClr val="663300"/>
                </a:solidFill>
              </a:rPr>
              <a:t>chung</a:t>
            </a:r>
            <a:r>
              <a:rPr lang="en-US" dirty="0">
                <a:solidFill>
                  <a:srgbClr val="663300"/>
                </a:solidFill>
              </a:rPr>
              <a:t>.</a:t>
            </a:r>
          </a:p>
        </p:txBody>
      </p:sp>
      <p:sp>
        <p:nvSpPr>
          <p:cNvPr id="7" name="Rectangle 6"/>
          <p:cNvSpPr>
            <a:spLocks noChangeArrowheads="1"/>
          </p:cNvSpPr>
          <p:nvPr/>
        </p:nvSpPr>
        <p:spPr bwMode="auto">
          <a:xfrm>
            <a:off x="691312" y="2414329"/>
            <a:ext cx="8899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800" b="1" u="sng" dirty="0" err="1">
                <a:solidFill>
                  <a:srgbClr val="C00000"/>
                </a:solidFill>
                <a:latin typeface="Arial" panose="020B0604020202020204" pitchFamily="34" charset="0"/>
              </a:rPr>
              <a:t>Ví</a:t>
            </a:r>
            <a:r>
              <a:rPr lang="en-US" altLang="en-US" sz="1800" b="1" u="sng" dirty="0">
                <a:solidFill>
                  <a:srgbClr val="C00000"/>
                </a:solidFill>
                <a:latin typeface="Arial" panose="020B0604020202020204" pitchFamily="34" charset="0"/>
              </a:rPr>
              <a:t> </a:t>
            </a:r>
            <a:r>
              <a:rPr lang="en-US" altLang="en-US" sz="1800" b="1" u="sng" dirty="0" err="1">
                <a:solidFill>
                  <a:srgbClr val="C00000"/>
                </a:solidFill>
                <a:latin typeface="Arial" panose="020B0604020202020204" pitchFamily="34" charset="0"/>
              </a:rPr>
              <a:t>dụ</a:t>
            </a:r>
            <a:r>
              <a:rPr lang="en-US" altLang="en-US" sz="1800" b="1" dirty="0">
                <a:solidFill>
                  <a:srgbClr val="C00000"/>
                </a:solidFill>
                <a:latin typeface="Arial" panose="020B0604020202020204" pitchFamily="34" charset="0"/>
              </a:rPr>
              <a:t>: </a:t>
            </a:r>
          </a:p>
        </p:txBody>
      </p:sp>
      <p:sp>
        <p:nvSpPr>
          <p:cNvPr id="8" name="Rectangle 7"/>
          <p:cNvSpPr/>
          <p:nvPr/>
        </p:nvSpPr>
        <p:spPr>
          <a:xfrm>
            <a:off x="1764103" y="3657600"/>
            <a:ext cx="8675297" cy="1200329"/>
          </a:xfrm>
          <a:prstGeom prst="rect">
            <a:avLst/>
          </a:prstGeom>
        </p:spPr>
        <p:txBody>
          <a:bodyPr wrap="square">
            <a:spAutoFit/>
          </a:bodyPr>
          <a:lstStyle/>
          <a:p>
            <a:pPr algn="just">
              <a:defRPr/>
            </a:pPr>
            <a:r>
              <a:rPr lang="en-US" b="1" dirty="0">
                <a:solidFill>
                  <a:srgbClr val="FF3399"/>
                </a:solidFill>
              </a:rPr>
              <a:t>1) </a:t>
            </a:r>
            <a:r>
              <a:rPr lang="en-US" b="1" dirty="0" err="1">
                <a:solidFill>
                  <a:srgbClr val="FF3399"/>
                </a:solidFill>
              </a:rPr>
              <a:t>Nền</a:t>
            </a:r>
            <a:r>
              <a:rPr lang="en-US" b="1" dirty="0">
                <a:solidFill>
                  <a:srgbClr val="FF3399"/>
                </a:solidFill>
              </a:rPr>
              <a:t> </a:t>
            </a:r>
            <a:r>
              <a:rPr lang="en-US" b="1" dirty="0" err="1">
                <a:solidFill>
                  <a:srgbClr val="FF3399"/>
                </a:solidFill>
              </a:rPr>
              <a:t>kinh</a:t>
            </a:r>
            <a:r>
              <a:rPr lang="en-US" b="1" dirty="0">
                <a:solidFill>
                  <a:srgbClr val="FF3399"/>
                </a:solidFill>
              </a:rPr>
              <a:t> </a:t>
            </a:r>
            <a:r>
              <a:rPr lang="en-US" b="1" dirty="0" err="1">
                <a:solidFill>
                  <a:srgbClr val="FF3399"/>
                </a:solidFill>
              </a:rPr>
              <a:t>tế</a:t>
            </a:r>
            <a:r>
              <a:rPr lang="en-US" b="1" dirty="0">
                <a:solidFill>
                  <a:srgbClr val="FF3399"/>
                </a:solidFill>
              </a:rPr>
              <a:t> </a:t>
            </a:r>
            <a:r>
              <a:rPr lang="en-US" b="1" dirty="0" err="1">
                <a:solidFill>
                  <a:srgbClr val="FF3399"/>
                </a:solidFill>
              </a:rPr>
              <a:t>của</a:t>
            </a:r>
            <a:r>
              <a:rPr lang="en-US" b="1" dirty="0">
                <a:solidFill>
                  <a:srgbClr val="FF3399"/>
                </a:solidFill>
              </a:rPr>
              <a:t> </a:t>
            </a:r>
            <a:r>
              <a:rPr lang="en-US" b="1" dirty="0" err="1">
                <a:solidFill>
                  <a:srgbClr val="FF3399"/>
                </a:solidFill>
              </a:rPr>
              <a:t>mỗi</a:t>
            </a:r>
            <a:r>
              <a:rPr lang="en-US" b="1" dirty="0">
                <a:solidFill>
                  <a:srgbClr val="FF3399"/>
                </a:solidFill>
              </a:rPr>
              <a:t> </a:t>
            </a:r>
            <a:r>
              <a:rPr lang="en-US" b="1" dirty="0" err="1">
                <a:solidFill>
                  <a:srgbClr val="FF3399"/>
                </a:solidFill>
              </a:rPr>
              <a:t>quốc</a:t>
            </a:r>
            <a:r>
              <a:rPr lang="en-US" b="1" dirty="0">
                <a:solidFill>
                  <a:srgbClr val="FF3399"/>
                </a:solidFill>
              </a:rPr>
              <a:t> </a:t>
            </a:r>
            <a:r>
              <a:rPr lang="en-US" b="1" dirty="0" err="1">
                <a:solidFill>
                  <a:srgbClr val="FF3399"/>
                </a:solidFill>
              </a:rPr>
              <a:t>gia</a:t>
            </a:r>
            <a:r>
              <a:rPr lang="en-US" b="1" dirty="0">
                <a:solidFill>
                  <a:srgbClr val="FF3399"/>
                </a:solidFill>
              </a:rPr>
              <a:t> </a:t>
            </a:r>
            <a:r>
              <a:rPr lang="en-US" dirty="0" err="1">
                <a:solidFill>
                  <a:srgbClr val="000000"/>
                </a:solidFill>
              </a:rPr>
              <a:t>có</a:t>
            </a:r>
            <a:r>
              <a:rPr lang="en-US" dirty="0">
                <a:solidFill>
                  <a:srgbClr val="000000"/>
                </a:solidFill>
              </a:rPr>
              <a:t> </a:t>
            </a:r>
            <a:r>
              <a:rPr lang="en-US" dirty="0" err="1">
                <a:solidFill>
                  <a:srgbClr val="000000"/>
                </a:solidFill>
              </a:rPr>
              <a:t>những</a:t>
            </a:r>
            <a:r>
              <a:rPr lang="en-US" dirty="0">
                <a:solidFill>
                  <a:srgbClr val="000000"/>
                </a:solidFill>
              </a:rPr>
              <a:t> </a:t>
            </a:r>
            <a:r>
              <a:rPr lang="en-US" dirty="0" err="1">
                <a:solidFill>
                  <a:srgbClr val="000000"/>
                </a:solidFill>
              </a:rPr>
              <a:t>đặc</a:t>
            </a:r>
            <a:r>
              <a:rPr lang="en-US" dirty="0">
                <a:solidFill>
                  <a:srgbClr val="000000"/>
                </a:solidFill>
              </a:rPr>
              <a:t> </a:t>
            </a:r>
            <a:r>
              <a:rPr lang="en-US" dirty="0" err="1">
                <a:solidFill>
                  <a:srgbClr val="000000"/>
                </a:solidFill>
              </a:rPr>
              <a:t>điểm</a:t>
            </a:r>
            <a:r>
              <a:rPr lang="en-US" dirty="0">
                <a:solidFill>
                  <a:srgbClr val="000000"/>
                </a:solidFill>
              </a:rPr>
              <a:t> </a:t>
            </a:r>
            <a:r>
              <a:rPr lang="en-US" dirty="0" err="1">
                <a:solidFill>
                  <a:srgbClr val="000000"/>
                </a:solidFill>
              </a:rPr>
              <a:t>riêng</a:t>
            </a:r>
            <a:r>
              <a:rPr lang="en-US" dirty="0">
                <a:solidFill>
                  <a:srgbClr val="000000"/>
                </a:solidFill>
              </a:rPr>
              <a:t> </a:t>
            </a:r>
            <a:r>
              <a:rPr lang="en-US" dirty="0" err="1">
                <a:solidFill>
                  <a:srgbClr val="000000"/>
                </a:solidFill>
              </a:rPr>
              <a:t>phong</a:t>
            </a:r>
            <a:r>
              <a:rPr lang="en-US" dirty="0">
                <a:solidFill>
                  <a:srgbClr val="000000"/>
                </a:solidFill>
              </a:rPr>
              <a:t> </a:t>
            </a:r>
            <a:r>
              <a:rPr lang="en-US" dirty="0" err="1">
                <a:solidFill>
                  <a:srgbClr val="000000"/>
                </a:solidFill>
              </a:rPr>
              <a:t>phú</a:t>
            </a:r>
            <a:r>
              <a:rPr lang="en-US" dirty="0">
                <a:solidFill>
                  <a:srgbClr val="000000"/>
                </a:solidFill>
              </a:rPr>
              <a:t> </a:t>
            </a:r>
            <a:r>
              <a:rPr lang="en-US" dirty="0" err="1">
                <a:solidFill>
                  <a:srgbClr val="000000"/>
                </a:solidFill>
              </a:rPr>
              <a:t>là</a:t>
            </a:r>
            <a:r>
              <a:rPr lang="en-US" dirty="0">
                <a:solidFill>
                  <a:srgbClr val="000000"/>
                </a:solidFill>
              </a:rPr>
              <a:t> </a:t>
            </a:r>
            <a:r>
              <a:rPr lang="en-US" dirty="0" err="1">
                <a:solidFill>
                  <a:srgbClr val="000000"/>
                </a:solidFill>
              </a:rPr>
              <a:t>những</a:t>
            </a:r>
            <a:r>
              <a:rPr lang="en-US" dirty="0">
                <a:solidFill>
                  <a:srgbClr val="000000"/>
                </a:solidFill>
              </a:rPr>
              <a:t> </a:t>
            </a:r>
            <a:r>
              <a:rPr lang="en-US" dirty="0" err="1">
                <a:solidFill>
                  <a:srgbClr val="000000"/>
                </a:solidFill>
              </a:rPr>
              <a:t>cái</a:t>
            </a:r>
            <a:r>
              <a:rPr lang="en-US" dirty="0">
                <a:solidFill>
                  <a:srgbClr val="000000"/>
                </a:solidFill>
              </a:rPr>
              <a:t> </a:t>
            </a:r>
            <a:r>
              <a:rPr lang="en-US" dirty="0" err="1">
                <a:solidFill>
                  <a:srgbClr val="000000"/>
                </a:solidFill>
              </a:rPr>
              <a:t>riêng</a:t>
            </a:r>
            <a:r>
              <a:rPr lang="en-US" dirty="0">
                <a:solidFill>
                  <a:srgbClr val="000000"/>
                </a:solidFill>
              </a:rPr>
              <a:t>. </a:t>
            </a:r>
            <a:r>
              <a:rPr lang="en-US" dirty="0" err="1">
                <a:solidFill>
                  <a:srgbClr val="000000"/>
                </a:solidFill>
              </a:rPr>
              <a:t>Nhưng</a:t>
            </a:r>
            <a:r>
              <a:rPr lang="en-US" dirty="0">
                <a:solidFill>
                  <a:srgbClr val="000000"/>
                </a:solidFill>
              </a:rPr>
              <a:t> </a:t>
            </a:r>
            <a:r>
              <a:rPr lang="en-US" dirty="0" err="1">
                <a:solidFill>
                  <a:srgbClr val="000000"/>
                </a:solidFill>
              </a:rPr>
              <a:t>bất</a:t>
            </a:r>
            <a:r>
              <a:rPr lang="en-US" dirty="0">
                <a:solidFill>
                  <a:srgbClr val="000000"/>
                </a:solidFill>
              </a:rPr>
              <a:t> </a:t>
            </a:r>
            <a:r>
              <a:rPr lang="en-US" dirty="0" err="1">
                <a:solidFill>
                  <a:srgbClr val="000000"/>
                </a:solidFill>
              </a:rPr>
              <a:t>cứ</a:t>
            </a:r>
            <a:r>
              <a:rPr lang="en-US" dirty="0">
                <a:solidFill>
                  <a:srgbClr val="000000"/>
                </a:solidFill>
              </a:rPr>
              <a:t> </a:t>
            </a:r>
            <a:r>
              <a:rPr lang="en-US" dirty="0" err="1">
                <a:solidFill>
                  <a:srgbClr val="000000"/>
                </a:solidFill>
              </a:rPr>
              <a:t>nền</a:t>
            </a:r>
            <a:r>
              <a:rPr lang="en-US" dirty="0">
                <a:solidFill>
                  <a:srgbClr val="000000"/>
                </a:solidFill>
              </a:rPr>
              <a:t> </a:t>
            </a:r>
            <a:r>
              <a:rPr lang="en-US" dirty="0" err="1">
                <a:solidFill>
                  <a:srgbClr val="000000"/>
                </a:solidFill>
              </a:rPr>
              <a:t>kinh</a:t>
            </a:r>
            <a:r>
              <a:rPr lang="en-US" dirty="0">
                <a:solidFill>
                  <a:srgbClr val="000000"/>
                </a:solidFill>
              </a:rPr>
              <a:t> </a:t>
            </a:r>
            <a:r>
              <a:rPr lang="en-US" dirty="0" err="1">
                <a:solidFill>
                  <a:srgbClr val="000000"/>
                </a:solidFill>
              </a:rPr>
              <a:t>tế</a:t>
            </a:r>
            <a:r>
              <a:rPr lang="en-US" dirty="0">
                <a:solidFill>
                  <a:srgbClr val="000000"/>
                </a:solidFill>
              </a:rPr>
              <a:t> </a:t>
            </a:r>
            <a:r>
              <a:rPr lang="en-US" dirty="0" err="1">
                <a:solidFill>
                  <a:srgbClr val="000000"/>
                </a:solidFill>
              </a:rPr>
              <a:t>nào</a:t>
            </a:r>
            <a:r>
              <a:rPr lang="en-US" dirty="0">
                <a:solidFill>
                  <a:srgbClr val="000000"/>
                </a:solidFill>
              </a:rPr>
              <a:t> </a:t>
            </a:r>
            <a:r>
              <a:rPr lang="en-US" dirty="0" err="1">
                <a:solidFill>
                  <a:srgbClr val="000000"/>
                </a:solidFill>
              </a:rPr>
              <a:t>cũng</a:t>
            </a:r>
            <a:r>
              <a:rPr lang="en-US" dirty="0">
                <a:solidFill>
                  <a:srgbClr val="000000"/>
                </a:solidFill>
              </a:rPr>
              <a:t> </a:t>
            </a:r>
            <a:r>
              <a:rPr lang="en-US" dirty="0" err="1">
                <a:solidFill>
                  <a:srgbClr val="000000"/>
                </a:solidFill>
              </a:rPr>
              <a:t>bị</a:t>
            </a:r>
            <a:r>
              <a:rPr lang="en-US" dirty="0">
                <a:solidFill>
                  <a:srgbClr val="000000"/>
                </a:solidFill>
              </a:rPr>
              <a:t> chi </a:t>
            </a:r>
            <a:r>
              <a:rPr lang="en-US" dirty="0" err="1">
                <a:solidFill>
                  <a:srgbClr val="000000"/>
                </a:solidFill>
              </a:rPr>
              <a:t>phối</a:t>
            </a:r>
            <a:r>
              <a:rPr lang="en-US" dirty="0">
                <a:solidFill>
                  <a:srgbClr val="000000"/>
                </a:solidFill>
              </a:rPr>
              <a:t> </a:t>
            </a:r>
            <a:r>
              <a:rPr lang="en-US" dirty="0" err="1">
                <a:solidFill>
                  <a:srgbClr val="000000"/>
                </a:solidFill>
              </a:rPr>
              <a:t>bởi</a:t>
            </a:r>
            <a:r>
              <a:rPr lang="en-US" dirty="0">
                <a:solidFill>
                  <a:srgbClr val="000000"/>
                </a:solidFill>
              </a:rPr>
              <a:t> </a:t>
            </a:r>
            <a:r>
              <a:rPr lang="en-US" dirty="0" err="1">
                <a:solidFill>
                  <a:srgbClr val="000000"/>
                </a:solidFill>
              </a:rPr>
              <a:t>các</a:t>
            </a:r>
            <a:r>
              <a:rPr lang="en-US" dirty="0">
                <a:solidFill>
                  <a:srgbClr val="000000"/>
                </a:solidFill>
              </a:rPr>
              <a:t> </a:t>
            </a:r>
            <a:r>
              <a:rPr lang="en-US" dirty="0" err="1">
                <a:solidFill>
                  <a:srgbClr val="000000"/>
                </a:solidFill>
              </a:rPr>
              <a:t>quy</a:t>
            </a:r>
            <a:r>
              <a:rPr lang="en-US" dirty="0">
                <a:solidFill>
                  <a:srgbClr val="000000"/>
                </a:solidFill>
              </a:rPr>
              <a:t> </a:t>
            </a:r>
            <a:r>
              <a:rPr lang="en-US" dirty="0" err="1">
                <a:solidFill>
                  <a:srgbClr val="000000"/>
                </a:solidFill>
              </a:rPr>
              <a:t>luật</a:t>
            </a:r>
            <a:r>
              <a:rPr lang="en-US" dirty="0">
                <a:solidFill>
                  <a:srgbClr val="000000"/>
                </a:solidFill>
              </a:rPr>
              <a:t> </a:t>
            </a:r>
            <a:r>
              <a:rPr lang="en-US" dirty="0" err="1">
                <a:solidFill>
                  <a:srgbClr val="000000"/>
                </a:solidFill>
              </a:rPr>
              <a:t>chung</a:t>
            </a:r>
            <a:r>
              <a:rPr lang="en-US" dirty="0">
                <a:solidFill>
                  <a:srgbClr val="000000"/>
                </a:solidFill>
              </a:rPr>
              <a:t> </a:t>
            </a:r>
            <a:r>
              <a:rPr lang="en-US" dirty="0" err="1">
                <a:solidFill>
                  <a:srgbClr val="000000"/>
                </a:solidFill>
              </a:rPr>
              <a:t>như</a:t>
            </a:r>
            <a:r>
              <a:rPr lang="en-US" dirty="0">
                <a:solidFill>
                  <a:srgbClr val="000000"/>
                </a:solidFill>
              </a:rPr>
              <a:t> </a:t>
            </a:r>
            <a:r>
              <a:rPr lang="en-US" dirty="0" err="1">
                <a:solidFill>
                  <a:srgbClr val="000000"/>
                </a:solidFill>
              </a:rPr>
              <a:t>quy</a:t>
            </a:r>
            <a:r>
              <a:rPr lang="en-US" dirty="0">
                <a:solidFill>
                  <a:srgbClr val="000000"/>
                </a:solidFill>
              </a:rPr>
              <a:t> </a:t>
            </a:r>
            <a:r>
              <a:rPr lang="en-US" dirty="0" err="1">
                <a:solidFill>
                  <a:srgbClr val="000000"/>
                </a:solidFill>
              </a:rPr>
              <a:t>luật</a:t>
            </a:r>
            <a:r>
              <a:rPr lang="en-US" dirty="0">
                <a:solidFill>
                  <a:srgbClr val="000000"/>
                </a:solidFill>
              </a:rPr>
              <a:t> QHSX </a:t>
            </a:r>
            <a:r>
              <a:rPr lang="en-US" dirty="0" err="1">
                <a:solidFill>
                  <a:srgbClr val="000000"/>
                </a:solidFill>
              </a:rPr>
              <a:t>phải</a:t>
            </a:r>
            <a:r>
              <a:rPr lang="en-US" dirty="0">
                <a:solidFill>
                  <a:srgbClr val="000000"/>
                </a:solidFill>
              </a:rPr>
              <a:t> </a:t>
            </a:r>
            <a:r>
              <a:rPr lang="en-US" dirty="0" err="1">
                <a:solidFill>
                  <a:srgbClr val="000000"/>
                </a:solidFill>
              </a:rPr>
              <a:t>phù</a:t>
            </a:r>
            <a:r>
              <a:rPr lang="en-US" dirty="0">
                <a:solidFill>
                  <a:srgbClr val="000000"/>
                </a:solidFill>
              </a:rPr>
              <a:t> </a:t>
            </a:r>
            <a:r>
              <a:rPr lang="en-US" dirty="0" err="1">
                <a:solidFill>
                  <a:srgbClr val="000000"/>
                </a:solidFill>
              </a:rPr>
              <a:t>hợp</a:t>
            </a:r>
            <a:r>
              <a:rPr lang="en-US" dirty="0">
                <a:solidFill>
                  <a:srgbClr val="000000"/>
                </a:solidFill>
              </a:rPr>
              <a:t> </a:t>
            </a:r>
            <a:r>
              <a:rPr lang="en-US" dirty="0" err="1">
                <a:solidFill>
                  <a:srgbClr val="000000"/>
                </a:solidFill>
              </a:rPr>
              <a:t>với</a:t>
            </a:r>
            <a:r>
              <a:rPr lang="en-US" dirty="0">
                <a:solidFill>
                  <a:srgbClr val="000000"/>
                </a:solidFill>
              </a:rPr>
              <a:t> </a:t>
            </a:r>
            <a:r>
              <a:rPr lang="en-US" dirty="0" err="1">
                <a:solidFill>
                  <a:srgbClr val="000000"/>
                </a:solidFill>
              </a:rPr>
              <a:t>tính</a:t>
            </a:r>
            <a:r>
              <a:rPr lang="en-US" dirty="0">
                <a:solidFill>
                  <a:srgbClr val="000000"/>
                </a:solidFill>
              </a:rPr>
              <a:t> </a:t>
            </a:r>
            <a:r>
              <a:rPr lang="en-US" dirty="0" err="1">
                <a:solidFill>
                  <a:srgbClr val="000000"/>
                </a:solidFill>
              </a:rPr>
              <a:t>chất</a:t>
            </a:r>
            <a:r>
              <a:rPr lang="en-US" dirty="0">
                <a:solidFill>
                  <a:srgbClr val="000000"/>
                </a:solidFill>
              </a:rPr>
              <a:t> </a:t>
            </a:r>
            <a:r>
              <a:rPr lang="en-US" dirty="0" err="1">
                <a:solidFill>
                  <a:srgbClr val="000000"/>
                </a:solidFill>
              </a:rPr>
              <a:t>và</a:t>
            </a:r>
            <a:r>
              <a:rPr lang="en-US" dirty="0">
                <a:solidFill>
                  <a:srgbClr val="000000"/>
                </a:solidFill>
              </a:rPr>
              <a:t> </a:t>
            </a:r>
            <a:r>
              <a:rPr lang="en-US" dirty="0" err="1">
                <a:solidFill>
                  <a:srgbClr val="000000"/>
                </a:solidFill>
              </a:rPr>
              <a:t>trình</a:t>
            </a:r>
            <a:r>
              <a:rPr lang="en-US" dirty="0">
                <a:solidFill>
                  <a:srgbClr val="000000"/>
                </a:solidFill>
              </a:rPr>
              <a:t> </a:t>
            </a:r>
            <a:r>
              <a:rPr lang="en-US" dirty="0" err="1">
                <a:solidFill>
                  <a:srgbClr val="000000"/>
                </a:solidFill>
              </a:rPr>
              <a:t>độ</a:t>
            </a:r>
            <a:r>
              <a:rPr lang="en-US" dirty="0">
                <a:solidFill>
                  <a:srgbClr val="000000"/>
                </a:solidFill>
              </a:rPr>
              <a:t> </a:t>
            </a:r>
            <a:r>
              <a:rPr lang="en-US" dirty="0" err="1">
                <a:solidFill>
                  <a:srgbClr val="000000"/>
                </a:solidFill>
              </a:rPr>
              <a:t>phát</a:t>
            </a:r>
            <a:r>
              <a:rPr lang="en-US" dirty="0">
                <a:solidFill>
                  <a:srgbClr val="000000"/>
                </a:solidFill>
              </a:rPr>
              <a:t> </a:t>
            </a:r>
            <a:r>
              <a:rPr lang="en-US" dirty="0" err="1">
                <a:solidFill>
                  <a:srgbClr val="000000"/>
                </a:solidFill>
              </a:rPr>
              <a:t>triển</a:t>
            </a:r>
            <a:r>
              <a:rPr lang="en-US" dirty="0">
                <a:solidFill>
                  <a:srgbClr val="000000"/>
                </a:solidFill>
              </a:rPr>
              <a:t> </a:t>
            </a:r>
            <a:r>
              <a:rPr lang="en-US" dirty="0" err="1">
                <a:solidFill>
                  <a:srgbClr val="000000"/>
                </a:solidFill>
              </a:rPr>
              <a:t>củaLLSX</a:t>
            </a:r>
            <a:r>
              <a:rPr lang="en-US" dirty="0">
                <a:solidFill>
                  <a:srgbClr val="000000"/>
                </a:solidFill>
              </a:rPr>
              <a:t>, </a:t>
            </a:r>
            <a:r>
              <a:rPr lang="en-US" dirty="0" err="1">
                <a:solidFill>
                  <a:srgbClr val="000000"/>
                </a:solidFill>
              </a:rPr>
              <a:t>quy</a:t>
            </a:r>
            <a:r>
              <a:rPr lang="en-US" dirty="0">
                <a:solidFill>
                  <a:srgbClr val="000000"/>
                </a:solidFill>
              </a:rPr>
              <a:t> </a:t>
            </a:r>
            <a:r>
              <a:rPr lang="en-US" dirty="0" err="1">
                <a:solidFill>
                  <a:srgbClr val="000000"/>
                </a:solidFill>
              </a:rPr>
              <a:t>luật</a:t>
            </a:r>
            <a:r>
              <a:rPr lang="en-US" dirty="0">
                <a:solidFill>
                  <a:srgbClr val="000000"/>
                </a:solidFill>
              </a:rPr>
              <a:t> </a:t>
            </a:r>
            <a:r>
              <a:rPr lang="en-US" dirty="0" err="1">
                <a:solidFill>
                  <a:srgbClr val="000000"/>
                </a:solidFill>
              </a:rPr>
              <a:t>về</a:t>
            </a:r>
            <a:r>
              <a:rPr lang="en-US" dirty="0">
                <a:solidFill>
                  <a:srgbClr val="000000"/>
                </a:solidFill>
              </a:rPr>
              <a:t> </a:t>
            </a:r>
            <a:r>
              <a:rPr lang="en-US" dirty="0" err="1">
                <a:solidFill>
                  <a:srgbClr val="000000"/>
                </a:solidFill>
              </a:rPr>
              <a:t>mối</a:t>
            </a:r>
            <a:r>
              <a:rPr lang="en-US" dirty="0">
                <a:solidFill>
                  <a:srgbClr val="000000"/>
                </a:solidFill>
              </a:rPr>
              <a:t> </a:t>
            </a:r>
            <a:r>
              <a:rPr lang="en-US" dirty="0" err="1">
                <a:solidFill>
                  <a:srgbClr val="000000"/>
                </a:solidFill>
              </a:rPr>
              <a:t>quan</a:t>
            </a:r>
            <a:r>
              <a:rPr lang="en-US" dirty="0">
                <a:solidFill>
                  <a:srgbClr val="000000"/>
                </a:solidFill>
              </a:rPr>
              <a:t> </a:t>
            </a:r>
            <a:r>
              <a:rPr lang="en-US" dirty="0" err="1">
                <a:solidFill>
                  <a:srgbClr val="000000"/>
                </a:solidFill>
              </a:rPr>
              <a:t>hệ</a:t>
            </a:r>
            <a:r>
              <a:rPr lang="en-US" dirty="0">
                <a:solidFill>
                  <a:srgbClr val="000000"/>
                </a:solidFill>
              </a:rPr>
              <a:t> </a:t>
            </a:r>
            <a:r>
              <a:rPr lang="en-US" dirty="0" err="1">
                <a:solidFill>
                  <a:srgbClr val="000000"/>
                </a:solidFill>
              </a:rPr>
              <a:t>biện</a:t>
            </a:r>
            <a:r>
              <a:rPr lang="en-US" dirty="0">
                <a:solidFill>
                  <a:srgbClr val="000000"/>
                </a:solidFill>
              </a:rPr>
              <a:t> </a:t>
            </a:r>
            <a:r>
              <a:rPr lang="en-US" dirty="0" err="1">
                <a:solidFill>
                  <a:srgbClr val="000000"/>
                </a:solidFill>
              </a:rPr>
              <a:t>chứng</a:t>
            </a:r>
            <a:r>
              <a:rPr lang="en-US" dirty="0">
                <a:solidFill>
                  <a:srgbClr val="000000"/>
                </a:solidFill>
              </a:rPr>
              <a:t> </a:t>
            </a:r>
            <a:r>
              <a:rPr lang="en-US" dirty="0" err="1">
                <a:solidFill>
                  <a:srgbClr val="000000"/>
                </a:solidFill>
              </a:rPr>
              <a:t>giữa</a:t>
            </a:r>
            <a:r>
              <a:rPr lang="en-US" dirty="0">
                <a:solidFill>
                  <a:srgbClr val="000000"/>
                </a:solidFill>
              </a:rPr>
              <a:t> CSHT </a:t>
            </a:r>
            <a:r>
              <a:rPr lang="en-US" dirty="0" err="1">
                <a:solidFill>
                  <a:srgbClr val="000000"/>
                </a:solidFill>
              </a:rPr>
              <a:t>và</a:t>
            </a:r>
            <a:r>
              <a:rPr lang="en-US" dirty="0">
                <a:solidFill>
                  <a:srgbClr val="000000"/>
                </a:solidFill>
              </a:rPr>
              <a:t> KTTT v.v..</a:t>
            </a:r>
          </a:p>
        </p:txBody>
      </p:sp>
      <p:sp>
        <p:nvSpPr>
          <p:cNvPr id="9" name="Rectangle 8"/>
          <p:cNvSpPr/>
          <p:nvPr/>
        </p:nvSpPr>
        <p:spPr>
          <a:xfrm>
            <a:off x="1773202" y="5029200"/>
            <a:ext cx="8763000" cy="1200329"/>
          </a:xfrm>
          <a:prstGeom prst="rect">
            <a:avLst/>
          </a:prstGeom>
        </p:spPr>
        <p:txBody>
          <a:bodyPr wrap="square">
            <a:spAutoFit/>
          </a:bodyPr>
          <a:lstStyle/>
          <a:p>
            <a:pPr algn="just">
              <a:defRPr/>
            </a:pPr>
            <a:r>
              <a:rPr lang="en-US" b="1" dirty="0">
                <a:solidFill>
                  <a:srgbClr val="FF3399"/>
                </a:solidFill>
              </a:rPr>
              <a:t>2) </a:t>
            </a:r>
            <a:r>
              <a:rPr lang="en-US" b="1" dirty="0" err="1">
                <a:solidFill>
                  <a:srgbClr val="FF3399"/>
                </a:solidFill>
              </a:rPr>
              <a:t>Mỗi</a:t>
            </a:r>
            <a:r>
              <a:rPr lang="en-US" b="1" dirty="0">
                <a:solidFill>
                  <a:srgbClr val="FF3399"/>
                </a:solidFill>
              </a:rPr>
              <a:t> con </a:t>
            </a:r>
            <a:r>
              <a:rPr lang="en-US" b="1" dirty="0" err="1">
                <a:solidFill>
                  <a:srgbClr val="FF3399"/>
                </a:solidFill>
              </a:rPr>
              <a:t>người</a:t>
            </a:r>
            <a:r>
              <a:rPr lang="en-US" b="1" dirty="0">
                <a:solidFill>
                  <a:srgbClr val="FF3399"/>
                </a:solidFill>
              </a:rPr>
              <a:t> </a:t>
            </a:r>
            <a:r>
              <a:rPr lang="en-US" dirty="0" err="1">
                <a:solidFill>
                  <a:srgbClr val="002060"/>
                </a:solidFill>
              </a:rPr>
              <a:t>là</a:t>
            </a:r>
            <a:r>
              <a:rPr lang="en-US" dirty="0">
                <a:solidFill>
                  <a:srgbClr val="002060"/>
                </a:solidFill>
              </a:rPr>
              <a:t> </a:t>
            </a:r>
            <a:r>
              <a:rPr lang="en-US" dirty="0" err="1">
                <a:solidFill>
                  <a:srgbClr val="002060"/>
                </a:solidFill>
              </a:rPr>
              <a:t>một</a:t>
            </a:r>
            <a:r>
              <a:rPr lang="en-US" dirty="0">
                <a:solidFill>
                  <a:srgbClr val="002060"/>
                </a:solidFill>
              </a:rPr>
              <a:t> </a:t>
            </a:r>
            <a:r>
              <a:rPr lang="en-US" dirty="0" err="1">
                <a:solidFill>
                  <a:srgbClr val="002060"/>
                </a:solidFill>
              </a:rPr>
              <a:t>cái</a:t>
            </a:r>
            <a:r>
              <a:rPr lang="en-US" dirty="0">
                <a:solidFill>
                  <a:srgbClr val="002060"/>
                </a:solidFill>
              </a:rPr>
              <a:t> </a:t>
            </a:r>
            <a:r>
              <a:rPr lang="en-US" dirty="0" err="1">
                <a:solidFill>
                  <a:srgbClr val="002060"/>
                </a:solidFill>
              </a:rPr>
              <a:t>riêng</a:t>
            </a:r>
            <a:r>
              <a:rPr lang="en-US" dirty="0">
                <a:solidFill>
                  <a:srgbClr val="002060"/>
                </a:solidFill>
              </a:rPr>
              <a:t>, </a:t>
            </a:r>
            <a:r>
              <a:rPr lang="en-US" dirty="0" err="1">
                <a:solidFill>
                  <a:srgbClr val="002060"/>
                </a:solidFill>
              </a:rPr>
              <a:t>nhưng</a:t>
            </a:r>
            <a:r>
              <a:rPr lang="en-US" dirty="0">
                <a:solidFill>
                  <a:srgbClr val="002060"/>
                </a:solidFill>
              </a:rPr>
              <a:t> </a:t>
            </a:r>
            <a:r>
              <a:rPr lang="en-US" dirty="0" err="1">
                <a:solidFill>
                  <a:srgbClr val="002060"/>
                </a:solidFill>
              </a:rPr>
              <a:t>mỗi</a:t>
            </a:r>
            <a:r>
              <a:rPr lang="en-US" dirty="0">
                <a:solidFill>
                  <a:srgbClr val="002060"/>
                </a:solidFill>
              </a:rPr>
              <a:t> con </a:t>
            </a:r>
            <a:r>
              <a:rPr lang="en-US" dirty="0" err="1">
                <a:solidFill>
                  <a:srgbClr val="002060"/>
                </a:solidFill>
              </a:rPr>
              <a:t>người</a:t>
            </a:r>
            <a:r>
              <a:rPr lang="en-US" dirty="0">
                <a:solidFill>
                  <a:srgbClr val="002060"/>
                </a:solidFill>
              </a:rPr>
              <a:t> </a:t>
            </a:r>
            <a:r>
              <a:rPr lang="en-US" dirty="0" err="1">
                <a:solidFill>
                  <a:srgbClr val="002060"/>
                </a:solidFill>
              </a:rPr>
              <a:t>không</a:t>
            </a:r>
            <a:r>
              <a:rPr lang="en-US" dirty="0">
                <a:solidFill>
                  <a:srgbClr val="002060"/>
                </a:solidFill>
              </a:rPr>
              <a:t> </a:t>
            </a:r>
            <a:r>
              <a:rPr lang="en-US" dirty="0" err="1">
                <a:solidFill>
                  <a:srgbClr val="002060"/>
                </a:solidFill>
              </a:rPr>
              <a:t>thể</a:t>
            </a:r>
            <a:r>
              <a:rPr lang="en-US" dirty="0">
                <a:solidFill>
                  <a:srgbClr val="002060"/>
                </a:solidFill>
              </a:rPr>
              <a:t> </a:t>
            </a:r>
            <a:r>
              <a:rPr lang="en-US" dirty="0" err="1">
                <a:solidFill>
                  <a:srgbClr val="002060"/>
                </a:solidFill>
              </a:rPr>
              <a:t>tồn</a:t>
            </a:r>
            <a:r>
              <a:rPr lang="en-US" dirty="0">
                <a:solidFill>
                  <a:srgbClr val="002060"/>
                </a:solidFill>
              </a:rPr>
              <a:t> </a:t>
            </a:r>
            <a:r>
              <a:rPr lang="en-US" dirty="0" err="1">
                <a:solidFill>
                  <a:srgbClr val="002060"/>
                </a:solidFill>
              </a:rPr>
              <a:t>tại</a:t>
            </a:r>
            <a:r>
              <a:rPr lang="en-US" dirty="0">
                <a:solidFill>
                  <a:srgbClr val="002060"/>
                </a:solidFill>
              </a:rPr>
              <a:t> </a:t>
            </a:r>
            <a:r>
              <a:rPr lang="en-US" dirty="0" err="1">
                <a:solidFill>
                  <a:srgbClr val="002060"/>
                </a:solidFill>
              </a:rPr>
              <a:t>ngoài</a:t>
            </a:r>
            <a:r>
              <a:rPr lang="en-US" dirty="0">
                <a:solidFill>
                  <a:srgbClr val="002060"/>
                </a:solidFill>
              </a:rPr>
              <a:t> </a:t>
            </a:r>
            <a:r>
              <a:rPr lang="en-US" dirty="0" err="1">
                <a:solidFill>
                  <a:srgbClr val="002060"/>
                </a:solidFill>
              </a:rPr>
              <a:t>mối</a:t>
            </a:r>
            <a:r>
              <a:rPr lang="en-US" dirty="0">
                <a:solidFill>
                  <a:srgbClr val="002060"/>
                </a:solidFill>
              </a:rPr>
              <a:t> </a:t>
            </a:r>
            <a:r>
              <a:rPr lang="en-US" dirty="0" err="1">
                <a:solidFill>
                  <a:srgbClr val="002060"/>
                </a:solidFill>
              </a:rPr>
              <a:t>liên</a:t>
            </a:r>
            <a:r>
              <a:rPr lang="en-US" dirty="0">
                <a:solidFill>
                  <a:srgbClr val="002060"/>
                </a:solidFill>
              </a:rPr>
              <a:t> </a:t>
            </a:r>
            <a:r>
              <a:rPr lang="en-US" dirty="0" err="1">
                <a:solidFill>
                  <a:srgbClr val="002060"/>
                </a:solidFill>
              </a:rPr>
              <a:t>hệ</a:t>
            </a:r>
            <a:r>
              <a:rPr lang="en-US" dirty="0">
                <a:solidFill>
                  <a:srgbClr val="002060"/>
                </a:solidFill>
              </a:rPr>
              <a:t> </a:t>
            </a:r>
            <a:r>
              <a:rPr lang="en-US" dirty="0" err="1">
                <a:solidFill>
                  <a:srgbClr val="002060"/>
                </a:solidFill>
              </a:rPr>
              <a:t>với</a:t>
            </a:r>
            <a:r>
              <a:rPr lang="en-US" dirty="0">
                <a:solidFill>
                  <a:srgbClr val="002060"/>
                </a:solidFill>
              </a:rPr>
              <a:t> </a:t>
            </a:r>
            <a:r>
              <a:rPr lang="en-US" dirty="0" err="1">
                <a:solidFill>
                  <a:srgbClr val="002060"/>
                </a:solidFill>
              </a:rPr>
              <a:t>xã</a:t>
            </a:r>
            <a:r>
              <a:rPr lang="en-US" dirty="0">
                <a:solidFill>
                  <a:srgbClr val="002060"/>
                </a:solidFill>
              </a:rPr>
              <a:t> </a:t>
            </a:r>
            <a:r>
              <a:rPr lang="en-US" dirty="0" err="1">
                <a:solidFill>
                  <a:srgbClr val="002060"/>
                </a:solidFill>
              </a:rPr>
              <a:t>hội</a:t>
            </a:r>
            <a:r>
              <a:rPr lang="en-US" dirty="0">
                <a:solidFill>
                  <a:srgbClr val="002060"/>
                </a:solidFill>
              </a:rPr>
              <a:t> </a:t>
            </a:r>
            <a:r>
              <a:rPr lang="en-US" dirty="0" err="1">
                <a:solidFill>
                  <a:srgbClr val="002060"/>
                </a:solidFill>
              </a:rPr>
              <a:t>và</a:t>
            </a:r>
            <a:r>
              <a:rPr lang="en-US" dirty="0">
                <a:solidFill>
                  <a:srgbClr val="002060"/>
                </a:solidFill>
              </a:rPr>
              <a:t> </a:t>
            </a:r>
            <a:r>
              <a:rPr lang="en-US" dirty="0" err="1">
                <a:solidFill>
                  <a:srgbClr val="002060"/>
                </a:solidFill>
              </a:rPr>
              <a:t>tự</a:t>
            </a:r>
            <a:r>
              <a:rPr lang="en-US" dirty="0">
                <a:solidFill>
                  <a:srgbClr val="002060"/>
                </a:solidFill>
              </a:rPr>
              <a:t> </a:t>
            </a:r>
            <a:r>
              <a:rPr lang="en-US" dirty="0" err="1">
                <a:solidFill>
                  <a:srgbClr val="002060"/>
                </a:solidFill>
              </a:rPr>
              <a:t>nhiên</a:t>
            </a:r>
            <a:r>
              <a:rPr lang="en-US" dirty="0">
                <a:solidFill>
                  <a:srgbClr val="002060"/>
                </a:solidFill>
              </a:rPr>
              <a:t>. </a:t>
            </a:r>
            <a:r>
              <a:rPr lang="en-US" dirty="0" err="1">
                <a:solidFill>
                  <a:srgbClr val="002060"/>
                </a:solidFill>
              </a:rPr>
              <a:t>Không</a:t>
            </a:r>
            <a:r>
              <a:rPr lang="en-US" dirty="0">
                <a:solidFill>
                  <a:srgbClr val="002060"/>
                </a:solidFill>
              </a:rPr>
              <a:t> </a:t>
            </a:r>
            <a:r>
              <a:rPr lang="en-US" dirty="0" err="1">
                <a:solidFill>
                  <a:srgbClr val="002060"/>
                </a:solidFill>
              </a:rPr>
              <a:t>cá</a:t>
            </a:r>
            <a:r>
              <a:rPr lang="en-US" dirty="0">
                <a:solidFill>
                  <a:srgbClr val="002060"/>
                </a:solidFill>
              </a:rPr>
              <a:t> </a:t>
            </a:r>
            <a:r>
              <a:rPr lang="en-US" dirty="0" err="1">
                <a:solidFill>
                  <a:srgbClr val="002060"/>
                </a:solidFill>
              </a:rPr>
              <a:t>nhân</a:t>
            </a:r>
            <a:r>
              <a:rPr lang="en-US" dirty="0">
                <a:solidFill>
                  <a:srgbClr val="002060"/>
                </a:solidFill>
              </a:rPr>
              <a:t> </a:t>
            </a:r>
            <a:r>
              <a:rPr lang="en-US" dirty="0" err="1">
                <a:solidFill>
                  <a:srgbClr val="002060"/>
                </a:solidFill>
              </a:rPr>
              <a:t>nào</a:t>
            </a:r>
            <a:r>
              <a:rPr lang="en-US" dirty="0">
                <a:solidFill>
                  <a:srgbClr val="002060"/>
                </a:solidFill>
              </a:rPr>
              <a:t> </a:t>
            </a:r>
            <a:r>
              <a:rPr lang="en-US" dirty="0" err="1">
                <a:solidFill>
                  <a:srgbClr val="002060"/>
                </a:solidFill>
              </a:rPr>
              <a:t>không</a:t>
            </a:r>
            <a:r>
              <a:rPr lang="en-US" dirty="0">
                <a:solidFill>
                  <a:srgbClr val="002060"/>
                </a:solidFill>
              </a:rPr>
              <a:t> </a:t>
            </a:r>
            <a:r>
              <a:rPr lang="en-US" dirty="0" err="1">
                <a:solidFill>
                  <a:srgbClr val="002060"/>
                </a:solidFill>
              </a:rPr>
              <a:t>chịu</a:t>
            </a:r>
            <a:r>
              <a:rPr lang="en-US" dirty="0">
                <a:solidFill>
                  <a:srgbClr val="002060"/>
                </a:solidFill>
              </a:rPr>
              <a:t> </a:t>
            </a:r>
            <a:r>
              <a:rPr lang="en-US" dirty="0" err="1">
                <a:solidFill>
                  <a:srgbClr val="002060"/>
                </a:solidFill>
              </a:rPr>
              <a:t>sự</a:t>
            </a:r>
            <a:r>
              <a:rPr lang="en-US" dirty="0">
                <a:solidFill>
                  <a:srgbClr val="002060"/>
                </a:solidFill>
              </a:rPr>
              <a:t> </a:t>
            </a:r>
            <a:r>
              <a:rPr lang="en-US" dirty="0" err="1">
                <a:solidFill>
                  <a:srgbClr val="002060"/>
                </a:solidFill>
              </a:rPr>
              <a:t>tác</a:t>
            </a:r>
            <a:r>
              <a:rPr lang="en-US" dirty="0">
                <a:solidFill>
                  <a:srgbClr val="002060"/>
                </a:solidFill>
              </a:rPr>
              <a:t> </a:t>
            </a:r>
            <a:r>
              <a:rPr lang="en-US" dirty="0" err="1">
                <a:solidFill>
                  <a:srgbClr val="002060"/>
                </a:solidFill>
              </a:rPr>
              <a:t>động</a:t>
            </a:r>
            <a:r>
              <a:rPr lang="en-US" dirty="0">
                <a:solidFill>
                  <a:srgbClr val="002060"/>
                </a:solidFill>
              </a:rPr>
              <a:t> </a:t>
            </a:r>
            <a:r>
              <a:rPr lang="en-US" dirty="0" err="1">
                <a:solidFill>
                  <a:srgbClr val="002060"/>
                </a:solidFill>
              </a:rPr>
              <a:t>của</a:t>
            </a:r>
            <a:r>
              <a:rPr lang="en-US" dirty="0">
                <a:solidFill>
                  <a:srgbClr val="002060"/>
                </a:solidFill>
              </a:rPr>
              <a:t> </a:t>
            </a:r>
            <a:r>
              <a:rPr lang="en-US" dirty="0" err="1">
                <a:solidFill>
                  <a:srgbClr val="002060"/>
                </a:solidFill>
              </a:rPr>
              <a:t>các</a:t>
            </a:r>
            <a:r>
              <a:rPr lang="en-US" dirty="0">
                <a:solidFill>
                  <a:srgbClr val="002060"/>
                </a:solidFill>
              </a:rPr>
              <a:t> </a:t>
            </a:r>
            <a:r>
              <a:rPr lang="en-US" dirty="0" err="1">
                <a:solidFill>
                  <a:srgbClr val="002060"/>
                </a:solidFill>
              </a:rPr>
              <a:t>quy</a:t>
            </a:r>
            <a:r>
              <a:rPr lang="en-US" dirty="0">
                <a:solidFill>
                  <a:srgbClr val="002060"/>
                </a:solidFill>
              </a:rPr>
              <a:t> </a:t>
            </a:r>
            <a:r>
              <a:rPr lang="en-US" dirty="0" err="1">
                <a:solidFill>
                  <a:srgbClr val="002060"/>
                </a:solidFill>
              </a:rPr>
              <a:t>luật</a:t>
            </a:r>
            <a:r>
              <a:rPr lang="en-US" dirty="0">
                <a:solidFill>
                  <a:srgbClr val="002060"/>
                </a:solidFill>
              </a:rPr>
              <a:t> </a:t>
            </a:r>
            <a:r>
              <a:rPr lang="en-US" dirty="0" err="1">
                <a:solidFill>
                  <a:srgbClr val="002060"/>
                </a:solidFill>
              </a:rPr>
              <a:t>sinh</a:t>
            </a:r>
            <a:r>
              <a:rPr lang="en-US" dirty="0">
                <a:solidFill>
                  <a:srgbClr val="002060"/>
                </a:solidFill>
              </a:rPr>
              <a:t> </a:t>
            </a:r>
            <a:r>
              <a:rPr lang="en-US" dirty="0" err="1">
                <a:solidFill>
                  <a:srgbClr val="002060"/>
                </a:solidFill>
              </a:rPr>
              <a:t>học</a:t>
            </a:r>
            <a:r>
              <a:rPr lang="en-US" dirty="0">
                <a:solidFill>
                  <a:srgbClr val="002060"/>
                </a:solidFill>
              </a:rPr>
              <a:t> </a:t>
            </a:r>
            <a:r>
              <a:rPr lang="en-US" dirty="0" err="1">
                <a:solidFill>
                  <a:srgbClr val="002060"/>
                </a:solidFill>
              </a:rPr>
              <a:t>và</a:t>
            </a:r>
            <a:r>
              <a:rPr lang="en-US" dirty="0">
                <a:solidFill>
                  <a:srgbClr val="002060"/>
                </a:solidFill>
              </a:rPr>
              <a:t> </a:t>
            </a:r>
            <a:r>
              <a:rPr lang="en-US" dirty="0" err="1">
                <a:solidFill>
                  <a:srgbClr val="002060"/>
                </a:solidFill>
              </a:rPr>
              <a:t>các</a:t>
            </a:r>
            <a:r>
              <a:rPr lang="en-US" dirty="0">
                <a:solidFill>
                  <a:srgbClr val="002060"/>
                </a:solidFill>
              </a:rPr>
              <a:t> </a:t>
            </a:r>
            <a:r>
              <a:rPr lang="en-US" dirty="0" err="1">
                <a:solidFill>
                  <a:srgbClr val="002060"/>
                </a:solidFill>
              </a:rPr>
              <a:t>quy</a:t>
            </a:r>
            <a:r>
              <a:rPr lang="en-US" dirty="0">
                <a:solidFill>
                  <a:srgbClr val="002060"/>
                </a:solidFill>
              </a:rPr>
              <a:t> </a:t>
            </a:r>
            <a:r>
              <a:rPr lang="en-US" dirty="0" err="1">
                <a:solidFill>
                  <a:srgbClr val="002060"/>
                </a:solidFill>
              </a:rPr>
              <a:t>luật</a:t>
            </a:r>
            <a:r>
              <a:rPr lang="en-US" dirty="0">
                <a:solidFill>
                  <a:srgbClr val="002060"/>
                </a:solidFill>
              </a:rPr>
              <a:t> </a:t>
            </a:r>
            <a:r>
              <a:rPr lang="en-US" dirty="0" err="1">
                <a:solidFill>
                  <a:srgbClr val="002060"/>
                </a:solidFill>
              </a:rPr>
              <a:t>xã</a:t>
            </a:r>
            <a:r>
              <a:rPr lang="en-US" dirty="0">
                <a:solidFill>
                  <a:srgbClr val="002060"/>
                </a:solidFill>
              </a:rPr>
              <a:t> </a:t>
            </a:r>
            <a:r>
              <a:rPr lang="en-US" dirty="0" err="1">
                <a:solidFill>
                  <a:srgbClr val="002060"/>
                </a:solidFill>
              </a:rPr>
              <a:t>hội</a:t>
            </a:r>
            <a:r>
              <a:rPr lang="en-US" dirty="0">
                <a:solidFill>
                  <a:srgbClr val="002060"/>
                </a:solidFill>
              </a:rPr>
              <a:t>. </a:t>
            </a:r>
            <a:r>
              <a:rPr lang="en-US" dirty="0" err="1">
                <a:solidFill>
                  <a:srgbClr val="002060"/>
                </a:solidFill>
              </a:rPr>
              <a:t>Đó</a:t>
            </a:r>
            <a:r>
              <a:rPr lang="en-US" dirty="0">
                <a:solidFill>
                  <a:srgbClr val="002060"/>
                </a:solidFill>
              </a:rPr>
              <a:t> </a:t>
            </a:r>
            <a:r>
              <a:rPr lang="en-US" dirty="0" err="1">
                <a:solidFill>
                  <a:srgbClr val="002060"/>
                </a:solidFill>
              </a:rPr>
              <a:t>là</a:t>
            </a:r>
            <a:r>
              <a:rPr lang="en-US" dirty="0">
                <a:solidFill>
                  <a:srgbClr val="002060"/>
                </a:solidFill>
              </a:rPr>
              <a:t> </a:t>
            </a:r>
            <a:r>
              <a:rPr lang="en-US" dirty="0" err="1">
                <a:solidFill>
                  <a:srgbClr val="002060"/>
                </a:solidFill>
              </a:rPr>
              <a:t>những</a:t>
            </a:r>
            <a:r>
              <a:rPr lang="en-US" dirty="0">
                <a:solidFill>
                  <a:srgbClr val="002060"/>
                </a:solidFill>
              </a:rPr>
              <a:t> </a:t>
            </a:r>
            <a:r>
              <a:rPr lang="en-US" dirty="0" err="1">
                <a:solidFill>
                  <a:srgbClr val="002060"/>
                </a:solidFill>
              </a:rPr>
              <a:t>cái</a:t>
            </a:r>
            <a:r>
              <a:rPr lang="en-US" dirty="0">
                <a:solidFill>
                  <a:srgbClr val="002060"/>
                </a:solidFill>
              </a:rPr>
              <a:t> </a:t>
            </a:r>
            <a:r>
              <a:rPr lang="en-US" dirty="0" err="1">
                <a:solidFill>
                  <a:srgbClr val="002060"/>
                </a:solidFill>
              </a:rPr>
              <a:t>chung</a:t>
            </a:r>
            <a:r>
              <a:rPr lang="en-US" dirty="0">
                <a:solidFill>
                  <a:srgbClr val="002060"/>
                </a:solidFill>
              </a:rPr>
              <a:t> </a:t>
            </a:r>
            <a:r>
              <a:rPr lang="en-US" dirty="0" err="1">
                <a:solidFill>
                  <a:srgbClr val="002060"/>
                </a:solidFill>
              </a:rPr>
              <a:t>trong</a:t>
            </a:r>
            <a:r>
              <a:rPr lang="en-US" dirty="0">
                <a:solidFill>
                  <a:srgbClr val="002060"/>
                </a:solidFill>
              </a:rPr>
              <a:t> </a:t>
            </a:r>
            <a:r>
              <a:rPr lang="en-US" dirty="0" err="1">
                <a:solidFill>
                  <a:srgbClr val="002060"/>
                </a:solidFill>
              </a:rPr>
              <a:t>mỗi</a:t>
            </a:r>
            <a:r>
              <a:rPr lang="en-US" dirty="0">
                <a:solidFill>
                  <a:srgbClr val="002060"/>
                </a:solidFill>
              </a:rPr>
              <a:t> con </a:t>
            </a:r>
            <a:r>
              <a:rPr lang="en-US" dirty="0" err="1">
                <a:solidFill>
                  <a:srgbClr val="002060"/>
                </a:solidFill>
              </a:rPr>
              <a:t>người</a:t>
            </a:r>
            <a:r>
              <a:rPr lang="en-US" dirty="0">
                <a:solidFill>
                  <a:srgbClr val="002060"/>
                </a:solidFill>
              </a:rPr>
              <a:t>. </a:t>
            </a:r>
          </a:p>
        </p:txBody>
      </p:sp>
      <p:pic>
        <p:nvPicPr>
          <p:cNvPr id="1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0673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p:cTn id="14" dur="500" fill="hold"/>
                                        <p:tgtEl>
                                          <p:spTgt spid="8"/>
                                        </p:tgtEl>
                                        <p:attrNameLst>
                                          <p:attrName>ppt_w</p:attrName>
                                        </p:attrNameLst>
                                      </p:cBhvr>
                                      <p:tavLst>
                                        <p:tav tm="0">
                                          <p:val>
                                            <p:fltVal val="0"/>
                                          </p:val>
                                        </p:tav>
                                        <p:tav tm="100000">
                                          <p:val>
                                            <p:strVal val="#ppt_w"/>
                                          </p:val>
                                        </p:tav>
                                      </p:tavLst>
                                    </p:anim>
                                    <p:anim calcmode="lin" valueType="num">
                                      <p:cBhvr>
                                        <p:cTn id="15" dur="500" fill="hold"/>
                                        <p:tgtEl>
                                          <p:spTgt spid="8"/>
                                        </p:tgtEl>
                                        <p:attrNameLst>
                                          <p:attrName>ppt_h</p:attrName>
                                        </p:attrNameLst>
                                      </p:cBhvr>
                                      <p:tavLst>
                                        <p:tav tm="0">
                                          <p:val>
                                            <p:fltVal val="0"/>
                                          </p:val>
                                        </p:tav>
                                        <p:tav tm="100000">
                                          <p:val>
                                            <p:strVal val="#ppt_h"/>
                                          </p:val>
                                        </p:tav>
                                      </p:tavLst>
                                    </p:anim>
                                    <p:animEffect transition="in" filter="fade">
                                      <p:cBhvr>
                                        <p:cTn id="16" dur="5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Picture 2" descr="Hình ảnh slide xanh"/>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002" y="68773"/>
            <a:ext cx="10029825"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Rounded Rectangle 3"/>
          <p:cNvSpPr/>
          <p:nvPr/>
        </p:nvSpPr>
        <p:spPr bwMode="auto">
          <a:xfrm>
            <a:off x="3916059" y="1705704"/>
            <a:ext cx="7751822" cy="1444838"/>
          </a:xfrm>
          <a:prstGeom prst="roundRect">
            <a:avLst/>
          </a:prstGeom>
          <a:noFill/>
          <a:ln w="9525" cap="flat" cmpd="sng" algn="ctr">
            <a:noFill/>
            <a:prstDash val="solid"/>
            <a:round/>
            <a:headEnd type="none" w="med" len="med"/>
            <a:tailEnd type="none" w="med" len="med"/>
          </a:ln>
          <a:effectLst/>
        </p:spPr>
        <p:txBody>
          <a:bodyPr/>
          <a:lstStyle/>
          <a:p>
            <a:pPr marL="457200" marR="0" lvl="0" indent="-457200" algn="ctr" defTabSz="91440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b="1" i="0" u="sng" strike="noStrike" kern="0" cap="none" spc="0" normalizeH="0" baseline="0" noProof="0" dirty="0" err="1">
                <a:ln>
                  <a:noFill/>
                </a:ln>
                <a:solidFill>
                  <a:srgbClr val="FF0000"/>
                </a:solidFill>
                <a:effectLst/>
                <a:uLnTx/>
                <a:uFillTx/>
                <a:latin typeface="Arial"/>
              </a:rPr>
              <a:t>Thứ</a:t>
            </a:r>
            <a:r>
              <a:rPr kumimoji="0" lang="en-US" b="1" i="0" u="sng" strike="noStrike" kern="0" cap="none" spc="0" normalizeH="0" baseline="0" noProof="0" dirty="0">
                <a:ln>
                  <a:noFill/>
                </a:ln>
                <a:solidFill>
                  <a:srgbClr val="FF0000"/>
                </a:solidFill>
                <a:effectLst/>
                <a:uLnTx/>
                <a:uFillTx/>
                <a:latin typeface="Arial"/>
              </a:rPr>
              <a:t> </a:t>
            </a:r>
            <a:r>
              <a:rPr kumimoji="0" lang="en-US" b="1" i="0" u="sng" strike="noStrike" kern="0" cap="none" spc="0" normalizeH="0" baseline="0" noProof="0" dirty="0" err="1">
                <a:ln>
                  <a:noFill/>
                </a:ln>
                <a:solidFill>
                  <a:srgbClr val="FF0000"/>
                </a:solidFill>
                <a:effectLst/>
                <a:uLnTx/>
                <a:uFillTx/>
                <a:latin typeface="Arial"/>
              </a:rPr>
              <a:t>ba</a:t>
            </a:r>
            <a:r>
              <a:rPr kumimoji="0" lang="en-US" b="0" i="0" u="none" strike="noStrike" kern="0" cap="none" spc="0" normalizeH="0" baseline="0" noProof="0" dirty="0">
                <a:ln>
                  <a:noFill/>
                </a:ln>
                <a:solidFill>
                  <a:srgbClr val="FF0000"/>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cái</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riêng</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là</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cái</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toàn</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bộ</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phong</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phú</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đa</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dạng</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hơn</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cái</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chung</a:t>
            </a:r>
            <a:r>
              <a:rPr kumimoji="0" lang="en-US" b="0" i="0" u="none" strike="noStrike" kern="0" cap="none" spc="0" normalizeH="0" baseline="0" noProof="0" dirty="0">
                <a:ln>
                  <a:noFill/>
                </a:ln>
                <a:solidFill>
                  <a:srgbClr val="000000"/>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còn</a:t>
            </a:r>
            <a:r>
              <a:rPr kumimoji="0" lang="en-US" b="1" i="0" u="none" strike="noStrike" kern="0" cap="none" spc="0" normalizeH="0" baseline="0" noProof="0" dirty="0">
                <a:ln>
                  <a:noFill/>
                </a:ln>
                <a:solidFill>
                  <a:srgbClr val="3333FF"/>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cái</a:t>
            </a:r>
            <a:r>
              <a:rPr kumimoji="0" lang="en-US" b="1" i="0" u="none" strike="noStrike" kern="0" cap="none" spc="0" normalizeH="0" baseline="0" noProof="0" dirty="0">
                <a:ln>
                  <a:noFill/>
                </a:ln>
                <a:solidFill>
                  <a:srgbClr val="3333FF"/>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chung</a:t>
            </a:r>
            <a:r>
              <a:rPr kumimoji="0" lang="en-US" b="1" i="0" u="none" strike="noStrike" kern="0" cap="none" spc="0" normalizeH="0" baseline="0" noProof="0" dirty="0">
                <a:ln>
                  <a:noFill/>
                </a:ln>
                <a:solidFill>
                  <a:srgbClr val="3333FF"/>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là</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cái</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bộ</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phận</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nhưng</a:t>
            </a:r>
            <a:r>
              <a:rPr kumimoji="0" lang="en-US" b="0" i="0" u="none" strike="noStrike" kern="0" cap="none" spc="0" normalizeH="0" baseline="0" noProof="0" dirty="0">
                <a:ln>
                  <a:noFill/>
                </a:ln>
                <a:solidFill>
                  <a:srgbClr val="006600"/>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sâu</a:t>
            </a:r>
            <a:r>
              <a:rPr kumimoji="0" lang="en-US" b="1" i="0" u="none" strike="noStrike" kern="0" cap="none" spc="0" normalizeH="0" baseline="0" noProof="0" dirty="0">
                <a:ln>
                  <a:noFill/>
                </a:ln>
                <a:solidFill>
                  <a:srgbClr val="3333FF"/>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sắc</a:t>
            </a:r>
            <a:r>
              <a:rPr kumimoji="0" lang="en-US" b="1" i="0" u="none" strike="noStrike" kern="0" cap="none" spc="0" normalizeH="0" baseline="0" noProof="0" dirty="0">
                <a:ln>
                  <a:noFill/>
                </a:ln>
                <a:solidFill>
                  <a:srgbClr val="3333FF"/>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bản</a:t>
            </a:r>
            <a:r>
              <a:rPr kumimoji="0" lang="en-US" b="1" i="0" u="none" strike="noStrike" kern="0" cap="none" spc="0" normalizeH="0" baseline="0" noProof="0" dirty="0">
                <a:ln>
                  <a:noFill/>
                </a:ln>
                <a:solidFill>
                  <a:srgbClr val="3333FF"/>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chất</a:t>
            </a:r>
            <a:r>
              <a:rPr kumimoji="0" lang="en-US" b="1" i="0" u="none" strike="noStrike" kern="0" cap="none" spc="0" normalizeH="0" baseline="0" noProof="0" dirty="0">
                <a:ln>
                  <a:noFill/>
                </a:ln>
                <a:solidFill>
                  <a:srgbClr val="3333FF"/>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hơn</a:t>
            </a:r>
            <a:r>
              <a:rPr kumimoji="0" lang="en-US" b="1" i="0" u="none" strike="noStrike" kern="0" cap="none" spc="0" normalizeH="0" baseline="0" noProof="0" dirty="0">
                <a:ln>
                  <a:noFill/>
                </a:ln>
                <a:solidFill>
                  <a:srgbClr val="3333FF"/>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cái</a:t>
            </a:r>
            <a:r>
              <a:rPr kumimoji="0" lang="en-US" b="1" i="0" u="none" strike="noStrike" kern="0" cap="none" spc="0" normalizeH="0" baseline="0" noProof="0" dirty="0">
                <a:ln>
                  <a:noFill/>
                </a:ln>
                <a:solidFill>
                  <a:srgbClr val="3333FF"/>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riêng</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Bởi</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vì</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cái</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riêng</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là</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tổng</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hợp</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của</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cái</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chung</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và</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cái</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đơn</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nhất</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còn</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cái</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chung</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biểu</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hiện</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tính</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phổ</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biến</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tính</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quy</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luật</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của</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nhiều</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cái</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riêng</a:t>
            </a:r>
            <a:r>
              <a:rPr kumimoji="0" lang="en-US" sz="2400" b="0" i="0" u="none" strike="noStrike" kern="0" cap="none" spc="0" normalizeH="0" baseline="0" noProof="0" dirty="0">
                <a:ln>
                  <a:noFill/>
                </a:ln>
                <a:solidFill>
                  <a:srgbClr val="006600"/>
                </a:solidFill>
                <a:effectLst/>
                <a:uLnTx/>
                <a:uFillTx/>
                <a:latin typeface="Arial"/>
              </a:rPr>
              <a:t>. </a:t>
            </a:r>
          </a:p>
        </p:txBody>
      </p:sp>
      <p:sp>
        <p:nvSpPr>
          <p:cNvPr id="5" name="Text Box 2"/>
          <p:cNvSpPr txBox="1">
            <a:spLocks noChangeArrowheads="1"/>
          </p:cNvSpPr>
          <p:nvPr/>
        </p:nvSpPr>
        <p:spPr bwMode="auto">
          <a:xfrm>
            <a:off x="-50002" y="1100920"/>
            <a:ext cx="4876801" cy="461665"/>
          </a:xfrm>
          <a:prstGeom prst="rect">
            <a:avLst/>
          </a:prstGeom>
          <a:ln/>
          <a:extLst/>
        </p:spPr>
        <p:style>
          <a:lnRef idx="2">
            <a:schemeClr val="accent5"/>
          </a:lnRef>
          <a:fillRef idx="1">
            <a:schemeClr val="lt1"/>
          </a:fillRef>
          <a:effectRef idx="0">
            <a:schemeClr val="accent5"/>
          </a:effectRef>
          <a:fontRef idx="minor">
            <a:schemeClr val="dk1"/>
          </a:fontRef>
        </p:style>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400" b="1" dirty="0">
                <a:solidFill>
                  <a:srgbClr val="000000"/>
                </a:solidFill>
                <a:latin typeface="Arial" panose="020B0604020202020204" pitchFamily="34" charset="0"/>
                <a:ea typeface="SimSun" panose="02010600030101010101" pitchFamily="2" charset="-122"/>
              </a:rPr>
              <a:t> </a:t>
            </a:r>
            <a:r>
              <a:rPr lang="en-US" sz="2000" b="1" dirty="0" err="1">
                <a:solidFill>
                  <a:srgbClr val="000000"/>
                </a:solidFill>
                <a:latin typeface="Arial" panose="020B0604020202020204" pitchFamily="34" charset="0"/>
                <a:ea typeface="SimSun" panose="02010600030101010101" pitchFamily="2" charset="-122"/>
              </a:rPr>
              <a:t>Cặp</a:t>
            </a:r>
            <a:r>
              <a:rPr lang="en-US" sz="2000" b="1" dirty="0">
                <a:solidFill>
                  <a:srgbClr val="000000"/>
                </a:solidFill>
                <a:latin typeface="Arial" panose="020B0604020202020204" pitchFamily="34" charset="0"/>
                <a:ea typeface="SimSun" panose="02010600030101010101" pitchFamily="2" charset="-122"/>
              </a:rPr>
              <a:t> </a:t>
            </a:r>
            <a:r>
              <a:rPr lang="en-US" sz="2000" b="1" dirty="0" err="1">
                <a:solidFill>
                  <a:srgbClr val="000000"/>
                </a:solidFill>
                <a:latin typeface="Arial" panose="020B0604020202020204" pitchFamily="34" charset="0"/>
                <a:ea typeface="SimSun" panose="02010600030101010101" pitchFamily="2" charset="-122"/>
              </a:rPr>
              <a:t>phạm</a:t>
            </a:r>
            <a:r>
              <a:rPr lang="en-US" sz="2000" b="1" dirty="0">
                <a:solidFill>
                  <a:srgbClr val="000000"/>
                </a:solidFill>
                <a:latin typeface="Arial" panose="020B0604020202020204" pitchFamily="34" charset="0"/>
                <a:ea typeface="SimSun" panose="02010600030101010101" pitchFamily="2" charset="-122"/>
              </a:rPr>
              <a:t> </a:t>
            </a:r>
            <a:r>
              <a:rPr lang="en-US" sz="2000" b="1" dirty="0" err="1">
                <a:solidFill>
                  <a:srgbClr val="000000"/>
                </a:solidFill>
                <a:latin typeface="Arial" panose="020B0604020202020204" pitchFamily="34" charset="0"/>
                <a:ea typeface="SimSun" panose="02010600030101010101" pitchFamily="2" charset="-122"/>
              </a:rPr>
              <a:t>trù</a:t>
            </a:r>
            <a:r>
              <a:rPr lang="en-US" sz="2000" b="1" dirty="0">
                <a:solidFill>
                  <a:srgbClr val="000000"/>
                </a:solidFill>
                <a:latin typeface="Arial" panose="020B0604020202020204" pitchFamily="34" charset="0"/>
                <a:ea typeface="SimSun" panose="02010600030101010101" pitchFamily="2" charset="-122"/>
              </a:rPr>
              <a:t> </a:t>
            </a:r>
            <a:r>
              <a:rPr lang="en-US" sz="2000" b="1" dirty="0" err="1">
                <a:solidFill>
                  <a:srgbClr val="000000"/>
                </a:solidFill>
                <a:latin typeface="Arial" panose="020B0604020202020204" pitchFamily="34" charset="0"/>
                <a:ea typeface="SimSun" panose="02010600030101010101" pitchFamily="2" charset="-122"/>
              </a:rPr>
              <a:t>cái</a:t>
            </a:r>
            <a:r>
              <a:rPr lang="en-US" sz="2000" b="1" dirty="0">
                <a:solidFill>
                  <a:srgbClr val="000000"/>
                </a:solidFill>
                <a:latin typeface="Arial" panose="020B0604020202020204" pitchFamily="34" charset="0"/>
                <a:ea typeface="SimSun" panose="02010600030101010101" pitchFamily="2" charset="-122"/>
              </a:rPr>
              <a:t> </a:t>
            </a:r>
            <a:r>
              <a:rPr lang="en-US" sz="2000" b="1" dirty="0" err="1">
                <a:solidFill>
                  <a:srgbClr val="000000"/>
                </a:solidFill>
                <a:latin typeface="Arial" panose="020B0604020202020204" pitchFamily="34" charset="0"/>
                <a:ea typeface="SimSun" panose="02010600030101010101" pitchFamily="2" charset="-122"/>
              </a:rPr>
              <a:t>riêng</a:t>
            </a:r>
            <a:r>
              <a:rPr lang="en-US" sz="2000" b="1" dirty="0">
                <a:solidFill>
                  <a:srgbClr val="000000"/>
                </a:solidFill>
                <a:latin typeface="Arial" panose="020B0604020202020204" pitchFamily="34" charset="0"/>
                <a:ea typeface="SimSun" panose="02010600030101010101" pitchFamily="2" charset="-122"/>
              </a:rPr>
              <a:t>, </a:t>
            </a:r>
            <a:r>
              <a:rPr lang="en-US" sz="2000" b="1" dirty="0" err="1">
                <a:solidFill>
                  <a:srgbClr val="000000"/>
                </a:solidFill>
                <a:latin typeface="Arial" panose="020B0604020202020204" pitchFamily="34" charset="0"/>
                <a:ea typeface="SimSun" panose="02010600030101010101" pitchFamily="2" charset="-122"/>
              </a:rPr>
              <a:t>cái</a:t>
            </a:r>
            <a:r>
              <a:rPr lang="en-US" sz="2000" b="1" dirty="0">
                <a:solidFill>
                  <a:srgbClr val="000000"/>
                </a:solidFill>
                <a:latin typeface="Arial" panose="020B0604020202020204" pitchFamily="34" charset="0"/>
                <a:ea typeface="SimSun" panose="02010600030101010101" pitchFamily="2" charset="-122"/>
              </a:rPr>
              <a:t> </a:t>
            </a:r>
            <a:r>
              <a:rPr lang="en-US" sz="2000" b="1" dirty="0" err="1">
                <a:solidFill>
                  <a:srgbClr val="000000"/>
                </a:solidFill>
                <a:latin typeface="Arial" panose="020B0604020202020204" pitchFamily="34" charset="0"/>
                <a:ea typeface="SimSun" panose="02010600030101010101" pitchFamily="2" charset="-122"/>
              </a:rPr>
              <a:t>chung</a:t>
            </a:r>
            <a:r>
              <a:rPr lang="en-US" sz="2000" b="1" dirty="0">
                <a:solidFill>
                  <a:srgbClr val="000000"/>
                </a:solidFill>
                <a:latin typeface="Arial" panose="020B0604020202020204" pitchFamily="34" charset="0"/>
                <a:ea typeface="SimSun" panose="02010600030101010101" pitchFamily="2" charset="-122"/>
              </a:rPr>
              <a:t> </a:t>
            </a:r>
            <a:endParaRPr lang="en-US" sz="2400" b="1" dirty="0">
              <a:solidFill>
                <a:srgbClr val="000000"/>
              </a:solidFill>
              <a:latin typeface="Arial" panose="020B0604020202020204" pitchFamily="34" charset="0"/>
              <a:ea typeface="SimSun" panose="02010600030101010101" pitchFamily="2" charset="-122"/>
            </a:endParaRPr>
          </a:p>
        </p:txBody>
      </p:sp>
      <p:sp>
        <p:nvSpPr>
          <p:cNvPr id="6" name="Rectangle 5"/>
          <p:cNvSpPr/>
          <p:nvPr/>
        </p:nvSpPr>
        <p:spPr>
          <a:xfrm>
            <a:off x="4802486" y="1377920"/>
            <a:ext cx="5538697" cy="369332"/>
          </a:xfrm>
          <a:prstGeom prst="rect">
            <a:avLst/>
          </a:prstGeom>
        </p:spPr>
        <p:txBody>
          <a:bodyPr wrap="none">
            <a:spAutoFit/>
          </a:bodyPr>
          <a:lstStyle/>
          <a:p>
            <a:pPr algn="ctr">
              <a:spcBef>
                <a:spcPct val="0"/>
              </a:spcBef>
              <a:buFont typeface="Courier New" panose="02070309020205020404" pitchFamily="49" charset="0"/>
              <a:buChar char="o"/>
            </a:pPr>
            <a:r>
              <a:rPr lang="en-US" altLang="en-US" b="1" dirty="0">
                <a:solidFill>
                  <a:srgbClr val="3333CC"/>
                </a:solidFill>
                <a:latin typeface="Arial" panose="020B0604020202020204" pitchFamily="34" charset="0"/>
              </a:rPr>
              <a:t> MQH </a:t>
            </a:r>
            <a:r>
              <a:rPr lang="en-US" altLang="en-US" b="1" dirty="0" err="1">
                <a:solidFill>
                  <a:srgbClr val="3333CC"/>
                </a:solidFill>
                <a:latin typeface="Arial" panose="020B0604020202020204" pitchFamily="34" charset="0"/>
              </a:rPr>
              <a:t>giữa</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riêng</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chung</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và</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đơn</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nhất</a:t>
            </a:r>
            <a:endParaRPr lang="en-US" altLang="en-US" b="1" dirty="0">
              <a:solidFill>
                <a:srgbClr val="3333CC"/>
              </a:solidFill>
              <a:latin typeface="Arial" panose="020B0604020202020204" pitchFamily="34" charset="0"/>
            </a:endParaRPr>
          </a:p>
        </p:txBody>
      </p:sp>
      <p:sp>
        <p:nvSpPr>
          <p:cNvPr id="7" name="Rectangle 6"/>
          <p:cNvSpPr>
            <a:spLocks noChangeArrowheads="1"/>
          </p:cNvSpPr>
          <p:nvPr/>
        </p:nvSpPr>
        <p:spPr bwMode="auto">
          <a:xfrm>
            <a:off x="3581400" y="3362786"/>
            <a:ext cx="112242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b="1" u="sng" dirty="0" err="1">
                <a:solidFill>
                  <a:srgbClr val="CC0066"/>
                </a:solidFill>
                <a:latin typeface="Arial" panose="020B0604020202020204" pitchFamily="34" charset="0"/>
              </a:rPr>
              <a:t>Ví</a:t>
            </a:r>
            <a:r>
              <a:rPr lang="en-US" altLang="en-US" sz="2400" b="1" u="sng" dirty="0">
                <a:solidFill>
                  <a:srgbClr val="CC0066"/>
                </a:solidFill>
                <a:latin typeface="Arial" panose="020B0604020202020204" pitchFamily="34" charset="0"/>
              </a:rPr>
              <a:t> </a:t>
            </a:r>
            <a:r>
              <a:rPr lang="en-US" altLang="en-US" sz="2400" b="1" u="sng" dirty="0" err="1">
                <a:solidFill>
                  <a:srgbClr val="CC0066"/>
                </a:solidFill>
                <a:latin typeface="Arial" panose="020B0604020202020204" pitchFamily="34" charset="0"/>
              </a:rPr>
              <a:t>dụ</a:t>
            </a:r>
            <a:r>
              <a:rPr lang="en-US" altLang="en-US" sz="2400" b="1" dirty="0">
                <a:solidFill>
                  <a:srgbClr val="CC0066"/>
                </a:solidFill>
                <a:latin typeface="Arial" panose="020B0604020202020204" pitchFamily="34" charset="0"/>
              </a:rPr>
              <a:t>: </a:t>
            </a:r>
          </a:p>
        </p:txBody>
      </p:sp>
      <p:sp>
        <p:nvSpPr>
          <p:cNvPr id="8" name="Rectangle 3"/>
          <p:cNvSpPr txBox="1">
            <a:spLocks noChangeArrowheads="1"/>
          </p:cNvSpPr>
          <p:nvPr/>
        </p:nvSpPr>
        <p:spPr>
          <a:xfrm>
            <a:off x="4483167" y="3299914"/>
            <a:ext cx="7533391" cy="939505"/>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r>
              <a:rPr lang="en-US" altLang="en-US" sz="2400" b="1" kern="0" dirty="0" err="1">
                <a:solidFill>
                  <a:srgbClr val="002060"/>
                </a:solidFill>
                <a:latin typeface="+mj-lt"/>
                <a:cs typeface="Times New Roman" panose="02020603050405020304" pitchFamily="18" charset="0"/>
              </a:rPr>
              <a:t>Giai</a:t>
            </a:r>
            <a:r>
              <a:rPr lang="en-US" altLang="en-US" sz="2400" b="1" kern="0" dirty="0">
                <a:solidFill>
                  <a:srgbClr val="002060"/>
                </a:solidFill>
                <a:latin typeface="+mj-lt"/>
                <a:cs typeface="Times New Roman" panose="02020603050405020304" pitchFamily="18" charset="0"/>
              </a:rPr>
              <a:t> </a:t>
            </a:r>
            <a:r>
              <a:rPr lang="en-US" altLang="en-US" sz="2400" b="1" kern="0" dirty="0" err="1">
                <a:solidFill>
                  <a:srgbClr val="002060"/>
                </a:solidFill>
                <a:latin typeface="+mj-lt"/>
                <a:cs typeface="Times New Roman" panose="02020603050405020304" pitchFamily="18" charset="0"/>
              </a:rPr>
              <a:t>cấp</a:t>
            </a:r>
            <a:r>
              <a:rPr lang="en-US" altLang="en-US" sz="2400" b="1" kern="0" dirty="0">
                <a:solidFill>
                  <a:srgbClr val="002060"/>
                </a:solidFill>
                <a:latin typeface="+mj-lt"/>
                <a:cs typeface="Times New Roman" panose="02020603050405020304" pitchFamily="18" charset="0"/>
              </a:rPr>
              <a:t> </a:t>
            </a:r>
            <a:r>
              <a:rPr lang="en-US" altLang="en-US" sz="2400" b="1" kern="0" dirty="0" err="1">
                <a:solidFill>
                  <a:srgbClr val="002060"/>
                </a:solidFill>
                <a:latin typeface="+mj-lt"/>
                <a:cs typeface="Times New Roman" panose="02020603050405020304" pitchFamily="18" charset="0"/>
              </a:rPr>
              <a:t>công</a:t>
            </a:r>
            <a:r>
              <a:rPr lang="en-US" altLang="en-US" sz="2400" b="1" kern="0" dirty="0">
                <a:solidFill>
                  <a:srgbClr val="002060"/>
                </a:solidFill>
                <a:latin typeface="+mj-lt"/>
                <a:cs typeface="Times New Roman" panose="02020603050405020304" pitchFamily="18" charset="0"/>
              </a:rPr>
              <a:t> </a:t>
            </a:r>
            <a:r>
              <a:rPr lang="en-US" altLang="en-US" sz="2400" b="1" kern="0" dirty="0" err="1">
                <a:solidFill>
                  <a:srgbClr val="002060"/>
                </a:solidFill>
                <a:latin typeface="+mj-lt"/>
                <a:cs typeface="Times New Roman" panose="02020603050405020304" pitchFamily="18" charset="0"/>
              </a:rPr>
              <a:t>nhân</a:t>
            </a:r>
            <a:r>
              <a:rPr lang="en-US" altLang="en-US" sz="2400" b="1" kern="0" dirty="0">
                <a:solidFill>
                  <a:srgbClr val="002060"/>
                </a:solidFill>
                <a:latin typeface="+mj-lt"/>
                <a:cs typeface="Times New Roman" panose="02020603050405020304" pitchFamily="18" charset="0"/>
              </a:rPr>
              <a:t> </a:t>
            </a:r>
            <a:r>
              <a:rPr lang="en-US" altLang="en-US" sz="2400" b="1" kern="0" dirty="0" err="1">
                <a:solidFill>
                  <a:srgbClr val="002060"/>
                </a:solidFill>
                <a:latin typeface="+mj-lt"/>
                <a:cs typeface="Times New Roman" panose="02020603050405020304" pitchFamily="18" charset="0"/>
              </a:rPr>
              <a:t>Việt</a:t>
            </a:r>
            <a:r>
              <a:rPr lang="en-US" altLang="en-US" sz="2400" b="1" kern="0" dirty="0">
                <a:solidFill>
                  <a:srgbClr val="002060"/>
                </a:solidFill>
                <a:latin typeface="+mj-lt"/>
                <a:cs typeface="Times New Roman" panose="02020603050405020304" pitchFamily="18" charset="0"/>
              </a:rPr>
              <a:t> Nam </a:t>
            </a:r>
            <a:r>
              <a:rPr lang="en-US" altLang="en-US" sz="2400" kern="0" dirty="0" err="1">
                <a:solidFill>
                  <a:srgbClr val="002060"/>
                </a:solidFill>
                <a:latin typeface="+mj-lt"/>
                <a:cs typeface="Times New Roman" panose="02020603050405020304" pitchFamily="18" charset="0"/>
              </a:rPr>
              <a:t>là</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cái</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riêng</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bên</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cạnh</a:t>
            </a:r>
            <a:r>
              <a:rPr lang="en-US" altLang="en-US" sz="2400" kern="0" dirty="0">
                <a:solidFill>
                  <a:srgbClr val="002060"/>
                </a:solidFill>
                <a:latin typeface="+mj-lt"/>
                <a:cs typeface="Times New Roman" panose="02020603050405020304" pitchFamily="18" charset="0"/>
              </a:rPr>
              <a:t> </a:t>
            </a:r>
            <a:r>
              <a:rPr lang="en-US" altLang="en-US" sz="2400" b="1" kern="0" dirty="0" err="1">
                <a:solidFill>
                  <a:srgbClr val="002060"/>
                </a:solidFill>
                <a:latin typeface="+mj-lt"/>
                <a:cs typeface="Times New Roman" panose="02020603050405020304" pitchFamily="18" charset="0"/>
              </a:rPr>
              <a:t>cái</a:t>
            </a:r>
            <a:r>
              <a:rPr lang="en-US" altLang="en-US" sz="2400" b="1" kern="0" dirty="0">
                <a:solidFill>
                  <a:srgbClr val="002060"/>
                </a:solidFill>
                <a:latin typeface="+mj-lt"/>
                <a:cs typeface="Times New Roman" panose="02020603050405020304" pitchFamily="18" charset="0"/>
              </a:rPr>
              <a:t> </a:t>
            </a:r>
            <a:r>
              <a:rPr lang="en-US" altLang="en-US" sz="2400" b="1" kern="0" dirty="0" err="1">
                <a:solidFill>
                  <a:srgbClr val="002060"/>
                </a:solidFill>
                <a:latin typeface="+mj-lt"/>
                <a:cs typeface="Times New Roman" panose="02020603050405020304" pitchFamily="18" charset="0"/>
              </a:rPr>
              <a:t>chung</a:t>
            </a:r>
            <a:r>
              <a:rPr lang="en-US" altLang="en-US" sz="2400" b="1"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với</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giai</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cấp</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công</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nhân</a:t>
            </a:r>
            <a:r>
              <a:rPr lang="en-US" altLang="en-US" sz="2400" kern="0" dirty="0">
                <a:solidFill>
                  <a:srgbClr val="002060"/>
                </a:solidFill>
                <a:latin typeface="+mj-lt"/>
                <a:cs typeface="Times New Roman" panose="02020603050405020304" pitchFamily="18" charset="0"/>
              </a:rPr>
              <a:t> ở </a:t>
            </a:r>
            <a:r>
              <a:rPr lang="en-US" altLang="en-US" sz="2400" kern="0" dirty="0" err="1">
                <a:solidFill>
                  <a:srgbClr val="002060"/>
                </a:solidFill>
                <a:latin typeface="+mj-lt"/>
                <a:cs typeface="Times New Roman" panose="02020603050405020304" pitchFamily="18" charset="0"/>
              </a:rPr>
              <a:t>các</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nước</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trên</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thế</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giới</a:t>
            </a:r>
            <a:r>
              <a:rPr lang="en-US" altLang="en-US" sz="2400" kern="0" dirty="0">
                <a:solidFill>
                  <a:srgbClr val="002060"/>
                </a:solidFill>
                <a:latin typeface="+mj-lt"/>
                <a:cs typeface="Times New Roman" panose="02020603050405020304" pitchFamily="18" charset="0"/>
              </a:rPr>
              <a:t>.</a:t>
            </a:r>
          </a:p>
        </p:txBody>
      </p:sp>
      <p:sp>
        <p:nvSpPr>
          <p:cNvPr id="2" name="AutoShape 2" descr="Vận dụng quan điểm của Chủ tịch Hồ Chí Minh về xây dựng giai cấp công nhân Việt  Nam trong giai đoạn hiện nay | Tạp chí Quản lý nhà nước"/>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AutoShape 4" descr="Vận dụng quan điểm của Chủ tịch Hồ Chí Minh về xây dựng giai cấp công nhân Việt  Nam trong giai đoạn hiện nay | Tạp chí Quản lý nhà nước"/>
          <p:cNvSpPr>
            <a:spLocks noChangeAspect="1" noChangeArrowheads="1"/>
          </p:cNvSpPr>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58374" name="Picture 6" descr="Xây dựng giai cấp công nhân Việt Nam ngang tầm nhiệm vụ"/>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80404" y="4256306"/>
            <a:ext cx="4301995" cy="253129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02" y="-2572"/>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97655291"/>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819900" y="2809875"/>
            <a:ext cx="5372100" cy="4048125"/>
          </a:xfrm>
          <a:prstGeom prst="rect">
            <a:avLst/>
          </a:prstGeom>
        </p:spPr>
      </p:pic>
      <p:sp>
        <p:nvSpPr>
          <p:cNvPr id="3" name="Rounded Rectangle 2"/>
          <p:cNvSpPr/>
          <p:nvPr/>
        </p:nvSpPr>
        <p:spPr bwMode="auto">
          <a:xfrm>
            <a:off x="1253359" y="1457399"/>
            <a:ext cx="9810751" cy="693737"/>
          </a:xfrm>
          <a:prstGeom prst="roundRect">
            <a:avLst/>
          </a:prstGeom>
          <a:solidFill>
            <a:schemeClr val="bg1"/>
          </a:solidFill>
          <a:ln w="9525" cap="flat" cmpd="sng" algn="ctr">
            <a:solidFill>
              <a:schemeClr val="bg1"/>
            </a:solidFill>
            <a:prstDash val="solid"/>
            <a:round/>
            <a:headEnd type="none" w="med" len="med"/>
            <a:tailEnd type="none" w="med" len="med"/>
          </a:ln>
          <a:effectLst/>
        </p:spPr>
        <p:txBody>
          <a:bodyPr/>
          <a:lstStyle/>
          <a:p>
            <a:pPr marL="457200" indent="-457200" algn="just">
              <a:buFont typeface="Wingdings" panose="05000000000000000000" pitchFamily="2" charset="2"/>
              <a:buChar char="Ø"/>
              <a:defRPr/>
            </a:pPr>
            <a:r>
              <a:rPr lang="en-US" sz="2400" b="1" u="sng" dirty="0" err="1">
                <a:solidFill>
                  <a:srgbClr val="FF0000"/>
                </a:solidFill>
              </a:rPr>
              <a:t>Thứ</a:t>
            </a:r>
            <a:r>
              <a:rPr lang="en-US" sz="2400" b="1" u="sng" dirty="0">
                <a:solidFill>
                  <a:srgbClr val="FF0000"/>
                </a:solidFill>
              </a:rPr>
              <a:t> </a:t>
            </a:r>
            <a:r>
              <a:rPr lang="en-US" sz="2400" b="1" u="sng" dirty="0" err="1">
                <a:solidFill>
                  <a:srgbClr val="FF0000"/>
                </a:solidFill>
              </a:rPr>
              <a:t>tư</a:t>
            </a:r>
            <a:r>
              <a:rPr lang="en-US" sz="2400" dirty="0">
                <a:solidFill>
                  <a:srgbClr val="FF0000"/>
                </a:solidFill>
              </a:rPr>
              <a:t>, </a:t>
            </a:r>
            <a:r>
              <a:rPr lang="en-US" sz="2400" dirty="0" err="1">
                <a:solidFill>
                  <a:srgbClr val="006600"/>
                </a:solidFill>
              </a:rPr>
              <a:t>cái</a:t>
            </a:r>
            <a:r>
              <a:rPr lang="en-US" sz="2400" dirty="0">
                <a:solidFill>
                  <a:srgbClr val="006600"/>
                </a:solidFill>
              </a:rPr>
              <a:t> </a:t>
            </a:r>
            <a:r>
              <a:rPr lang="en-US" sz="2400" dirty="0" err="1">
                <a:solidFill>
                  <a:srgbClr val="006600"/>
                </a:solidFill>
              </a:rPr>
              <a:t>đơn</a:t>
            </a:r>
            <a:r>
              <a:rPr lang="en-US" sz="2400" dirty="0">
                <a:solidFill>
                  <a:srgbClr val="006600"/>
                </a:solidFill>
              </a:rPr>
              <a:t> </a:t>
            </a:r>
            <a:r>
              <a:rPr lang="en-US" sz="2400" dirty="0" err="1">
                <a:solidFill>
                  <a:srgbClr val="006600"/>
                </a:solidFill>
              </a:rPr>
              <a:t>nhất</a:t>
            </a:r>
            <a:r>
              <a:rPr lang="en-US" sz="2400" dirty="0">
                <a:solidFill>
                  <a:srgbClr val="006600"/>
                </a:solidFill>
              </a:rPr>
              <a:t> </a:t>
            </a:r>
            <a:r>
              <a:rPr lang="en-US" sz="2400" dirty="0" err="1">
                <a:solidFill>
                  <a:srgbClr val="006600"/>
                </a:solidFill>
              </a:rPr>
              <a:t>va</a:t>
            </a:r>
            <a:r>
              <a:rPr lang="en-US" sz="2400" dirty="0">
                <a:solidFill>
                  <a:srgbClr val="006600"/>
                </a:solidFill>
              </a:rPr>
              <a:t>̀ </a:t>
            </a:r>
            <a:r>
              <a:rPr lang="en-US" sz="2400" dirty="0" err="1">
                <a:solidFill>
                  <a:srgbClr val="006600"/>
                </a:solidFill>
              </a:rPr>
              <a:t>cái</a:t>
            </a:r>
            <a:r>
              <a:rPr lang="en-US" sz="2400" dirty="0">
                <a:solidFill>
                  <a:srgbClr val="006600"/>
                </a:solidFill>
              </a:rPr>
              <a:t> </a:t>
            </a:r>
            <a:r>
              <a:rPr lang="en-US" sz="2400" dirty="0" err="1">
                <a:solidFill>
                  <a:srgbClr val="006600"/>
                </a:solidFill>
              </a:rPr>
              <a:t>chung</a:t>
            </a:r>
            <a:r>
              <a:rPr lang="en-US" sz="2400" dirty="0">
                <a:solidFill>
                  <a:srgbClr val="006600"/>
                </a:solidFill>
              </a:rPr>
              <a:t> </a:t>
            </a:r>
            <a:r>
              <a:rPr lang="en-US" sz="2400" b="1" dirty="0">
                <a:solidFill>
                  <a:srgbClr val="CC0066"/>
                </a:solidFill>
              </a:rPr>
              <a:t>có </a:t>
            </a:r>
            <a:r>
              <a:rPr lang="en-US" sz="2400" b="1" dirty="0" err="1">
                <a:solidFill>
                  <a:srgbClr val="CC0066"/>
                </a:solidFill>
              </a:rPr>
              <a:t>thê</a:t>
            </a:r>
            <a:r>
              <a:rPr lang="en-US" sz="2400" b="1" dirty="0">
                <a:solidFill>
                  <a:srgbClr val="CC0066"/>
                </a:solidFill>
              </a:rPr>
              <a:t>̉ </a:t>
            </a:r>
            <a:r>
              <a:rPr lang="en-US" sz="2400" b="1" dirty="0" err="1">
                <a:solidFill>
                  <a:srgbClr val="CC0066"/>
                </a:solidFill>
              </a:rPr>
              <a:t>chuyển</a:t>
            </a:r>
            <a:r>
              <a:rPr lang="en-US" sz="2400" b="1" dirty="0">
                <a:solidFill>
                  <a:srgbClr val="CC0066"/>
                </a:solidFill>
              </a:rPr>
              <a:t> </a:t>
            </a:r>
            <a:r>
              <a:rPr lang="en-US" sz="2400" b="1" dirty="0" err="1">
                <a:solidFill>
                  <a:srgbClr val="CC0066"/>
                </a:solidFill>
              </a:rPr>
              <a:t>hóa</a:t>
            </a:r>
            <a:r>
              <a:rPr lang="en-US" sz="2400" b="1" dirty="0">
                <a:solidFill>
                  <a:srgbClr val="CC0066"/>
                </a:solidFill>
              </a:rPr>
              <a:t> </a:t>
            </a:r>
            <a:r>
              <a:rPr lang="en-US" sz="2400" b="1" dirty="0" err="1">
                <a:solidFill>
                  <a:srgbClr val="CC0066"/>
                </a:solidFill>
              </a:rPr>
              <a:t>cho</a:t>
            </a:r>
            <a:r>
              <a:rPr lang="en-US" sz="2400" b="1" dirty="0">
                <a:solidFill>
                  <a:srgbClr val="CC0066"/>
                </a:solidFill>
              </a:rPr>
              <a:t> </a:t>
            </a:r>
            <a:r>
              <a:rPr lang="en-US" sz="2400" b="1" dirty="0" err="1">
                <a:solidFill>
                  <a:srgbClr val="CC0066"/>
                </a:solidFill>
              </a:rPr>
              <a:t>nhau</a:t>
            </a:r>
            <a:endParaRPr lang="en-US" sz="2400" b="1" dirty="0">
              <a:solidFill>
                <a:srgbClr val="CC0066"/>
              </a:solidFill>
            </a:endParaRPr>
          </a:p>
        </p:txBody>
      </p:sp>
      <p:sp>
        <p:nvSpPr>
          <p:cNvPr id="4" name="Rectangle 1"/>
          <p:cNvSpPr>
            <a:spLocks noChangeArrowheads="1"/>
          </p:cNvSpPr>
          <p:nvPr/>
        </p:nvSpPr>
        <p:spPr bwMode="auto">
          <a:xfrm>
            <a:off x="4287928" y="1920154"/>
            <a:ext cx="15843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 typeface="Wingdings" panose="05000000000000000000" pitchFamily="2" charset="2"/>
              <a:buChar char="v"/>
            </a:pPr>
            <a:r>
              <a:rPr lang="en-US" altLang="en-US" sz="2400" b="1" u="sng" dirty="0" err="1">
                <a:solidFill>
                  <a:schemeClr val="accent2"/>
                </a:solidFill>
                <a:latin typeface="Arial" panose="020B0604020202020204" pitchFamily="34" charset="0"/>
              </a:rPr>
              <a:t>Ví</a:t>
            </a:r>
            <a:r>
              <a:rPr lang="en-US" altLang="en-US" sz="2400" b="1" u="sng" dirty="0">
                <a:solidFill>
                  <a:schemeClr val="accent2"/>
                </a:solidFill>
                <a:latin typeface="Arial" panose="020B0604020202020204" pitchFamily="34" charset="0"/>
              </a:rPr>
              <a:t> </a:t>
            </a:r>
            <a:r>
              <a:rPr lang="en-US" altLang="en-US" sz="2400" b="1" u="sng" dirty="0" err="1">
                <a:solidFill>
                  <a:schemeClr val="accent2"/>
                </a:solidFill>
                <a:latin typeface="Arial" panose="020B0604020202020204" pitchFamily="34" charset="0"/>
              </a:rPr>
              <a:t>dụ</a:t>
            </a:r>
            <a:r>
              <a:rPr lang="en-US" altLang="en-US" sz="2400" b="1" dirty="0">
                <a:solidFill>
                  <a:schemeClr val="accent2"/>
                </a:solidFill>
                <a:latin typeface="Arial" panose="020B0604020202020204" pitchFamily="34" charset="0"/>
              </a:rPr>
              <a:t>: </a:t>
            </a:r>
          </a:p>
        </p:txBody>
      </p:sp>
      <p:pic>
        <p:nvPicPr>
          <p:cNvPr id="5" name="Picture 4"/>
          <p:cNvPicPr>
            <a:picLocks noChangeAspect="1"/>
          </p:cNvPicPr>
          <p:nvPr/>
        </p:nvPicPr>
        <p:blipFill>
          <a:blip r:embed="rId3"/>
          <a:stretch>
            <a:fillRect/>
          </a:stretch>
        </p:blipFill>
        <p:spPr>
          <a:xfrm>
            <a:off x="443264" y="2035250"/>
            <a:ext cx="2490716" cy="2452593"/>
          </a:xfrm>
          <a:prstGeom prst="rect">
            <a:avLst/>
          </a:prstGeom>
        </p:spPr>
      </p:pic>
      <p:sp>
        <p:nvSpPr>
          <p:cNvPr id="6" name="Flowchart: Sequential Access Storage 5"/>
          <p:cNvSpPr/>
          <p:nvPr/>
        </p:nvSpPr>
        <p:spPr>
          <a:xfrm>
            <a:off x="2617098" y="2587087"/>
            <a:ext cx="4088502" cy="2743200"/>
          </a:xfrm>
          <a:prstGeom prst="flowChartMagneticTape">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noProof="1">
                <a:solidFill>
                  <a:schemeClr val="bg1"/>
                </a:solidFill>
                <a:latin typeface="+mj-lt"/>
                <a:ea typeface="Ebrima" panose="02000000000000000000" pitchFamily="2" charset="0"/>
                <a:cs typeface="Times New Roman" panose="02020603050405020304" pitchFamily="18" charset="0"/>
              </a:rPr>
              <a:t>Một sáng kiến của một người nào đó lúc đầu là cái đơn nhất, sau này được nhiều người học tập trở thành cái phổ biến.</a:t>
            </a:r>
          </a:p>
        </p:txBody>
      </p:sp>
      <p:pic>
        <p:nvPicPr>
          <p:cNvPr id="7" name="Picture 6"/>
          <p:cNvPicPr>
            <a:picLocks noChangeAspect="1"/>
          </p:cNvPicPr>
          <p:nvPr/>
        </p:nvPicPr>
        <p:blipFill>
          <a:blip r:embed="rId4"/>
          <a:stretch>
            <a:fillRect/>
          </a:stretch>
        </p:blipFill>
        <p:spPr>
          <a:xfrm>
            <a:off x="6823312" y="3115456"/>
            <a:ext cx="3657600" cy="2221655"/>
          </a:xfrm>
          <a:prstGeom prst="rect">
            <a:avLst/>
          </a:prstGeom>
        </p:spPr>
      </p:pic>
      <p:sp>
        <p:nvSpPr>
          <p:cNvPr id="8" name="Text Box 2"/>
          <p:cNvSpPr txBox="1">
            <a:spLocks noChangeArrowheads="1"/>
          </p:cNvSpPr>
          <p:nvPr/>
        </p:nvSpPr>
        <p:spPr bwMode="auto">
          <a:xfrm>
            <a:off x="-1143000" y="834486"/>
            <a:ext cx="684041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000" b="1" dirty="0">
                <a:solidFill>
                  <a:srgbClr val="000000"/>
                </a:solidFill>
                <a:latin typeface="Arial" panose="020B0604020202020204" pitchFamily="34" charset="0"/>
                <a:ea typeface="SimSun" panose="02010600030101010101" pitchFamily="2" charset="-122"/>
              </a:rPr>
              <a:t> </a:t>
            </a:r>
            <a:r>
              <a:rPr lang="en-US" sz="2000" b="1" dirty="0" err="1">
                <a:solidFill>
                  <a:srgbClr val="000000"/>
                </a:solidFill>
                <a:latin typeface="Arial" panose="020B0604020202020204" pitchFamily="34" charset="0"/>
                <a:ea typeface="SimSun" panose="02010600030101010101" pitchFamily="2" charset="-122"/>
              </a:rPr>
              <a:t>Cặp</a:t>
            </a:r>
            <a:r>
              <a:rPr lang="en-US" sz="2000" b="1" dirty="0">
                <a:solidFill>
                  <a:srgbClr val="000000"/>
                </a:solidFill>
                <a:latin typeface="Arial" panose="020B0604020202020204" pitchFamily="34" charset="0"/>
                <a:ea typeface="SimSun" panose="02010600030101010101" pitchFamily="2" charset="-122"/>
              </a:rPr>
              <a:t> </a:t>
            </a:r>
            <a:r>
              <a:rPr lang="en-US" sz="2000" b="1" dirty="0" err="1">
                <a:solidFill>
                  <a:srgbClr val="000000"/>
                </a:solidFill>
                <a:latin typeface="Arial" panose="020B0604020202020204" pitchFamily="34" charset="0"/>
                <a:ea typeface="SimSun" panose="02010600030101010101" pitchFamily="2" charset="-122"/>
              </a:rPr>
              <a:t>phạm</a:t>
            </a:r>
            <a:r>
              <a:rPr lang="en-US" sz="2000" b="1" dirty="0">
                <a:solidFill>
                  <a:srgbClr val="000000"/>
                </a:solidFill>
                <a:latin typeface="Arial" panose="020B0604020202020204" pitchFamily="34" charset="0"/>
                <a:ea typeface="SimSun" panose="02010600030101010101" pitchFamily="2" charset="-122"/>
              </a:rPr>
              <a:t> </a:t>
            </a:r>
            <a:r>
              <a:rPr lang="en-US" sz="2000" b="1" dirty="0" err="1">
                <a:solidFill>
                  <a:srgbClr val="000000"/>
                </a:solidFill>
                <a:latin typeface="Arial" panose="020B0604020202020204" pitchFamily="34" charset="0"/>
                <a:ea typeface="SimSun" panose="02010600030101010101" pitchFamily="2" charset="-122"/>
              </a:rPr>
              <a:t>trù</a:t>
            </a:r>
            <a:r>
              <a:rPr lang="en-US" sz="2000" b="1" dirty="0">
                <a:solidFill>
                  <a:srgbClr val="000000"/>
                </a:solidFill>
                <a:latin typeface="Arial" panose="020B0604020202020204" pitchFamily="34" charset="0"/>
                <a:ea typeface="SimSun" panose="02010600030101010101" pitchFamily="2" charset="-122"/>
              </a:rPr>
              <a:t> </a:t>
            </a:r>
            <a:r>
              <a:rPr lang="en-US" sz="2000" b="1" dirty="0" err="1">
                <a:solidFill>
                  <a:srgbClr val="000000"/>
                </a:solidFill>
                <a:latin typeface="Arial" panose="020B0604020202020204" pitchFamily="34" charset="0"/>
                <a:ea typeface="SimSun" panose="02010600030101010101" pitchFamily="2" charset="-122"/>
              </a:rPr>
              <a:t>cái</a:t>
            </a:r>
            <a:r>
              <a:rPr lang="en-US" sz="2000" b="1" dirty="0">
                <a:solidFill>
                  <a:srgbClr val="000000"/>
                </a:solidFill>
                <a:latin typeface="Arial" panose="020B0604020202020204" pitchFamily="34" charset="0"/>
                <a:ea typeface="SimSun" panose="02010600030101010101" pitchFamily="2" charset="-122"/>
              </a:rPr>
              <a:t> </a:t>
            </a:r>
            <a:r>
              <a:rPr lang="en-US" sz="2000" b="1" dirty="0" err="1">
                <a:solidFill>
                  <a:srgbClr val="000000"/>
                </a:solidFill>
                <a:latin typeface="Arial" panose="020B0604020202020204" pitchFamily="34" charset="0"/>
                <a:ea typeface="SimSun" panose="02010600030101010101" pitchFamily="2" charset="-122"/>
              </a:rPr>
              <a:t>riêng</a:t>
            </a:r>
            <a:r>
              <a:rPr lang="en-US" sz="2000" b="1" dirty="0">
                <a:solidFill>
                  <a:srgbClr val="000000"/>
                </a:solidFill>
                <a:latin typeface="Arial" panose="020B0604020202020204" pitchFamily="34" charset="0"/>
                <a:ea typeface="SimSun" panose="02010600030101010101" pitchFamily="2" charset="-122"/>
              </a:rPr>
              <a:t>, </a:t>
            </a:r>
            <a:r>
              <a:rPr lang="en-US" sz="2000" b="1" dirty="0" err="1">
                <a:solidFill>
                  <a:srgbClr val="000000"/>
                </a:solidFill>
                <a:latin typeface="Arial" panose="020B0604020202020204" pitchFamily="34" charset="0"/>
                <a:ea typeface="SimSun" panose="02010600030101010101" pitchFamily="2" charset="-122"/>
              </a:rPr>
              <a:t>cái</a:t>
            </a:r>
            <a:r>
              <a:rPr lang="en-US" sz="2000" b="1" dirty="0">
                <a:solidFill>
                  <a:srgbClr val="000000"/>
                </a:solidFill>
                <a:latin typeface="Arial" panose="020B0604020202020204" pitchFamily="34" charset="0"/>
                <a:ea typeface="SimSun" panose="02010600030101010101" pitchFamily="2" charset="-122"/>
              </a:rPr>
              <a:t> </a:t>
            </a:r>
            <a:r>
              <a:rPr lang="en-US" sz="2000" b="1" dirty="0" err="1">
                <a:solidFill>
                  <a:srgbClr val="000000"/>
                </a:solidFill>
                <a:latin typeface="Arial" panose="020B0604020202020204" pitchFamily="34" charset="0"/>
                <a:ea typeface="SimSun" panose="02010600030101010101" pitchFamily="2" charset="-122"/>
              </a:rPr>
              <a:t>chung</a:t>
            </a:r>
            <a:r>
              <a:rPr lang="en-US" sz="2000" b="1" dirty="0">
                <a:solidFill>
                  <a:srgbClr val="000000"/>
                </a:solidFill>
                <a:latin typeface="Arial" panose="020B0604020202020204" pitchFamily="34" charset="0"/>
                <a:ea typeface="SimSun" panose="02010600030101010101" pitchFamily="2" charset="-122"/>
              </a:rPr>
              <a:t> </a:t>
            </a:r>
          </a:p>
        </p:txBody>
      </p:sp>
      <p:sp>
        <p:nvSpPr>
          <p:cNvPr id="9" name="Rectangle 8"/>
          <p:cNvSpPr/>
          <p:nvPr/>
        </p:nvSpPr>
        <p:spPr>
          <a:xfrm>
            <a:off x="3102904" y="1234596"/>
            <a:ext cx="5538697" cy="369332"/>
          </a:xfrm>
          <a:prstGeom prst="rect">
            <a:avLst/>
          </a:prstGeom>
        </p:spPr>
        <p:txBody>
          <a:bodyPr wrap="none">
            <a:spAutoFit/>
          </a:bodyPr>
          <a:lstStyle/>
          <a:p>
            <a:pPr algn="ctr">
              <a:spcBef>
                <a:spcPct val="0"/>
              </a:spcBef>
              <a:buFont typeface="Courier New" panose="02070309020205020404" pitchFamily="49" charset="0"/>
              <a:buChar char="o"/>
            </a:pPr>
            <a:r>
              <a:rPr lang="en-US" altLang="en-US" b="1" dirty="0">
                <a:solidFill>
                  <a:srgbClr val="3333CC"/>
                </a:solidFill>
                <a:latin typeface="Arial" panose="020B0604020202020204" pitchFamily="34" charset="0"/>
              </a:rPr>
              <a:t> MQH </a:t>
            </a:r>
            <a:r>
              <a:rPr lang="en-US" altLang="en-US" b="1" dirty="0" err="1">
                <a:solidFill>
                  <a:srgbClr val="3333CC"/>
                </a:solidFill>
                <a:latin typeface="Arial" panose="020B0604020202020204" pitchFamily="34" charset="0"/>
              </a:rPr>
              <a:t>giữa</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riêng</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chung</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và</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đơn</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nhất</a:t>
            </a:r>
            <a:endParaRPr lang="en-US" altLang="en-US" b="1" dirty="0">
              <a:solidFill>
                <a:srgbClr val="3333CC"/>
              </a:solidFill>
              <a:latin typeface="Arial" panose="020B0604020202020204" pitchFamily="34" charset="0"/>
            </a:endParaRPr>
          </a:p>
        </p:txBody>
      </p:sp>
      <p:pic>
        <p:nvPicPr>
          <p:cNvPr id="1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89"/>
            <a:ext cx="12173606" cy="929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077422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fade">
                                      <p:cBhvr>
                                        <p:cTn id="26" dur="1000"/>
                                        <p:tgtEl>
                                          <p:spTgt spid="6"/>
                                        </p:tgtEl>
                                      </p:cBhvr>
                                    </p:animEffect>
                                    <p:anim calcmode="lin" valueType="num">
                                      <p:cBhvr>
                                        <p:cTn id="27" dur="1000" fill="hold"/>
                                        <p:tgtEl>
                                          <p:spTgt spid="6"/>
                                        </p:tgtEl>
                                        <p:attrNameLst>
                                          <p:attrName>ppt_x</p:attrName>
                                        </p:attrNameLst>
                                      </p:cBhvr>
                                      <p:tavLst>
                                        <p:tav tm="0">
                                          <p:val>
                                            <p:strVal val="#ppt_x"/>
                                          </p:val>
                                        </p:tav>
                                        <p:tav tm="100000">
                                          <p:val>
                                            <p:strVal val="#ppt_x"/>
                                          </p:val>
                                        </p:tav>
                                      </p:tavLst>
                                    </p:anim>
                                    <p:anim calcmode="lin" valueType="num">
                                      <p:cBhvr>
                                        <p:cTn id="28" dur="1000" fill="hold"/>
                                        <p:tgtEl>
                                          <p:spTgt spid="6"/>
                                        </p:tgtEl>
                                        <p:attrNameLst>
                                          <p:attrName>ppt_y</p:attrName>
                                        </p:attrNameLst>
                                      </p:cBhvr>
                                      <p:tavLst>
                                        <p:tav tm="0">
                                          <p:val>
                                            <p:strVal val="#ppt_y+.1"/>
                                          </p:val>
                                        </p:tav>
                                        <p:tav tm="100000">
                                          <p:val>
                                            <p:strVal val="#ppt_y"/>
                                          </p:val>
                                        </p:tav>
                                      </p:tavLst>
                                    </p:anim>
                                  </p:childTnLst>
                                </p:cTn>
                              </p:par>
                              <p:par>
                                <p:cTn id="29" presetID="42" presetClass="entr" presetSubtype="0" fill="hold" nodeType="with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fade">
                                      <p:cBhvr>
                                        <p:cTn id="31" dur="1000"/>
                                        <p:tgtEl>
                                          <p:spTgt spid="7"/>
                                        </p:tgtEl>
                                      </p:cBhvr>
                                    </p:animEffect>
                                    <p:anim calcmode="lin" valueType="num">
                                      <p:cBhvr>
                                        <p:cTn id="32" dur="1000" fill="hold"/>
                                        <p:tgtEl>
                                          <p:spTgt spid="7"/>
                                        </p:tgtEl>
                                        <p:attrNameLst>
                                          <p:attrName>ppt_x</p:attrName>
                                        </p:attrNameLst>
                                      </p:cBhvr>
                                      <p:tavLst>
                                        <p:tav tm="0">
                                          <p:val>
                                            <p:strVal val="#ppt_x"/>
                                          </p:val>
                                        </p:tav>
                                        <p:tav tm="100000">
                                          <p:val>
                                            <p:strVal val="#ppt_x"/>
                                          </p:val>
                                        </p:tav>
                                      </p:tavLst>
                                    </p:anim>
                                    <p:anim calcmode="lin" valueType="num">
                                      <p:cBhvr>
                                        <p:cTn id="3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6"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책 배경 배경 사진, 책 배경 무료 다운로드를위한 배경 벡터 및 PSD 파일| Pngtre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p:cNvSpPr/>
          <p:nvPr/>
        </p:nvSpPr>
        <p:spPr>
          <a:xfrm>
            <a:off x="2215593" y="2028255"/>
            <a:ext cx="7620000" cy="646331"/>
          </a:xfrm>
          <a:prstGeom prst="rect">
            <a:avLst/>
          </a:prstGeom>
        </p:spPr>
        <p:txBody>
          <a:bodyPr wrap="square">
            <a:spAutoFit/>
          </a:bodyPr>
          <a:lstStyle/>
          <a:p>
            <a:pPr marL="285750" indent="-285750" algn="ctr">
              <a:buFont typeface="Wingdings" panose="05000000000000000000" pitchFamily="2" charset="2"/>
              <a:buChar char="ü"/>
            </a:pPr>
            <a:r>
              <a:rPr lang="en-US" spc="20" dirty="0" err="1">
                <a:solidFill>
                  <a:srgbClr val="CC0066"/>
                </a:solidFill>
                <a:latin typeface="+mj-lt"/>
                <a:ea typeface="Times New Roman" panose="02020603050405020304" pitchFamily="18" charset="0"/>
              </a:rPr>
              <a:t>Trong</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mỗi</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trường</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hợp</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cụ</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thể</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cần</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phải</a:t>
            </a:r>
            <a:r>
              <a:rPr lang="en-US" spc="20" dirty="0">
                <a:solidFill>
                  <a:srgbClr val="CC0066"/>
                </a:solidFill>
                <a:latin typeface="+mj-lt"/>
                <a:ea typeface="Times New Roman" panose="02020603050405020304" pitchFamily="18" charset="0"/>
              </a:rPr>
              <a:t> </a:t>
            </a:r>
            <a:r>
              <a:rPr lang="en-US" b="1" spc="20" dirty="0" err="1">
                <a:solidFill>
                  <a:srgbClr val="000000"/>
                </a:solidFill>
                <a:latin typeface="+mj-lt"/>
                <a:ea typeface="Times New Roman" panose="02020603050405020304" pitchFamily="18" charset="0"/>
              </a:rPr>
              <a:t>thay</a:t>
            </a:r>
            <a:r>
              <a:rPr lang="en-US" b="1" spc="20" dirty="0">
                <a:solidFill>
                  <a:srgbClr val="000000"/>
                </a:solidFill>
                <a:latin typeface="+mj-lt"/>
                <a:ea typeface="Times New Roman" panose="02020603050405020304" pitchFamily="18" charset="0"/>
              </a:rPr>
              <a:t> </a:t>
            </a:r>
            <a:r>
              <a:rPr lang="en-US" b="1" spc="20" dirty="0" err="1">
                <a:solidFill>
                  <a:srgbClr val="000000"/>
                </a:solidFill>
                <a:latin typeface="+mj-lt"/>
                <a:ea typeface="Times New Roman" panose="02020603050405020304" pitchFamily="18" charset="0"/>
              </a:rPr>
              <a:t>đổi</a:t>
            </a:r>
            <a:r>
              <a:rPr lang="en-US" b="1" spc="20" dirty="0">
                <a:solidFill>
                  <a:srgbClr val="000000"/>
                </a:solidFill>
                <a:latin typeface="+mj-lt"/>
                <a:ea typeface="Times New Roman" panose="02020603050405020304" pitchFamily="18" charset="0"/>
              </a:rPr>
              <a:t> </a:t>
            </a:r>
            <a:r>
              <a:rPr lang="en-US" b="1" spc="20" dirty="0" err="1">
                <a:solidFill>
                  <a:srgbClr val="000000"/>
                </a:solidFill>
                <a:latin typeface="+mj-lt"/>
                <a:ea typeface="Times New Roman" panose="02020603050405020304" pitchFamily="18" charset="0"/>
              </a:rPr>
              <a:t>hình</a:t>
            </a:r>
            <a:r>
              <a:rPr lang="en-US" b="1" spc="20" dirty="0">
                <a:solidFill>
                  <a:srgbClr val="000000"/>
                </a:solidFill>
                <a:latin typeface="+mj-lt"/>
                <a:ea typeface="Times New Roman" panose="02020603050405020304" pitchFamily="18" charset="0"/>
              </a:rPr>
              <a:t> </a:t>
            </a:r>
            <a:r>
              <a:rPr lang="en-US" b="1" spc="20" dirty="0" err="1">
                <a:solidFill>
                  <a:srgbClr val="000000"/>
                </a:solidFill>
                <a:latin typeface="+mj-lt"/>
                <a:ea typeface="Times New Roman" panose="02020603050405020304" pitchFamily="18" charset="0"/>
              </a:rPr>
              <a:t>thức</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phải</a:t>
            </a:r>
            <a:r>
              <a:rPr lang="en-US" b="1" spc="20" dirty="0">
                <a:solidFill>
                  <a:srgbClr val="000000"/>
                </a:solidFill>
                <a:latin typeface="+mj-lt"/>
                <a:ea typeface="Times New Roman" panose="02020603050405020304" pitchFamily="18" charset="0"/>
              </a:rPr>
              <a:t> </a:t>
            </a:r>
            <a:r>
              <a:rPr lang="en-US" b="1" spc="20" dirty="0" err="1">
                <a:solidFill>
                  <a:srgbClr val="000000"/>
                </a:solidFill>
                <a:latin typeface="+mj-lt"/>
                <a:ea typeface="Times New Roman" panose="02020603050405020304" pitchFamily="18" charset="0"/>
              </a:rPr>
              <a:t>cá</a:t>
            </a:r>
            <a:r>
              <a:rPr lang="en-US" b="1" spc="20" dirty="0">
                <a:solidFill>
                  <a:srgbClr val="000000"/>
                </a:solidFill>
                <a:latin typeface="+mj-lt"/>
                <a:ea typeface="Times New Roman" panose="02020603050405020304" pitchFamily="18" charset="0"/>
              </a:rPr>
              <a:t> </a:t>
            </a:r>
            <a:r>
              <a:rPr lang="en-US" b="1" spc="20" dirty="0" err="1">
                <a:solidFill>
                  <a:srgbClr val="000000"/>
                </a:solidFill>
                <a:latin typeface="+mj-lt"/>
                <a:ea typeface="Times New Roman" panose="02020603050405020304" pitchFamily="18" charset="0"/>
              </a:rPr>
              <a:t>biệt</a:t>
            </a:r>
            <a:r>
              <a:rPr lang="en-US" b="1" spc="20" dirty="0">
                <a:solidFill>
                  <a:srgbClr val="000000"/>
                </a:solidFill>
                <a:latin typeface="+mj-lt"/>
                <a:ea typeface="Times New Roman" panose="02020603050405020304" pitchFamily="18" charset="0"/>
              </a:rPr>
              <a:t> </a:t>
            </a:r>
            <a:r>
              <a:rPr lang="en-US" b="1" spc="20" dirty="0" err="1">
                <a:solidFill>
                  <a:srgbClr val="000000"/>
                </a:solidFill>
                <a:latin typeface="+mj-lt"/>
                <a:ea typeface="Times New Roman" panose="02020603050405020304" pitchFamily="18" charset="0"/>
              </a:rPr>
              <a:t>hóa</a:t>
            </a:r>
            <a:r>
              <a:rPr lang="en-US" b="1" spc="20" dirty="0">
                <a:solidFill>
                  <a:srgbClr val="000000"/>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cho</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phù</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hợp</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với</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đặc</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điểm</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của</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từng</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trường</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hợp</a:t>
            </a:r>
            <a:r>
              <a:rPr lang="en-US" spc="20" dirty="0">
                <a:solidFill>
                  <a:srgbClr val="CC0066"/>
                </a:solidFill>
                <a:latin typeface="+mj-lt"/>
                <a:ea typeface="Times New Roman" panose="02020603050405020304" pitchFamily="18" charset="0"/>
              </a:rPr>
              <a:t>. </a:t>
            </a:r>
            <a:endParaRPr lang="en-US" dirty="0">
              <a:solidFill>
                <a:srgbClr val="CC0066"/>
              </a:solidFill>
              <a:latin typeface="+mj-lt"/>
            </a:endParaRPr>
          </a:p>
        </p:txBody>
      </p:sp>
      <p:sp>
        <p:nvSpPr>
          <p:cNvPr id="5" name="Rectangle 4"/>
          <p:cNvSpPr/>
          <p:nvPr/>
        </p:nvSpPr>
        <p:spPr>
          <a:xfrm>
            <a:off x="2278039" y="2940113"/>
            <a:ext cx="7848600" cy="1200329"/>
          </a:xfrm>
          <a:prstGeom prst="rect">
            <a:avLst/>
          </a:prstGeom>
        </p:spPr>
        <p:txBody>
          <a:bodyPr wrap="square">
            <a:spAutoFit/>
          </a:bodyPr>
          <a:lstStyle/>
          <a:p>
            <a:pPr marL="285750" indent="-285750" algn="ctr">
              <a:buFont typeface="Wingdings" panose="05000000000000000000" pitchFamily="2" charset="2"/>
              <a:buChar char="ü"/>
            </a:pPr>
            <a:r>
              <a:rPr lang="en-US" dirty="0" err="1">
                <a:solidFill>
                  <a:srgbClr val="000000"/>
                </a:solidFill>
                <a:ea typeface="Times New Roman" panose="02020603050405020304" pitchFamily="18" charset="0"/>
                <a:cs typeface="Times New Roman" panose="02020603050405020304" pitchFamily="18" charset="0"/>
              </a:rPr>
              <a:t>Khi</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sử</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dụng</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một</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kinh</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nghiệm</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nào</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đó</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trong</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điều</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kiện</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khác</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không</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nên</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sử</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dụng</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hình</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thức</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hiện</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có</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của</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nó</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mà</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chỉ</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nên</a:t>
            </a:r>
            <a:r>
              <a:rPr lang="en-US" dirty="0">
                <a:solidFill>
                  <a:srgbClr val="000000"/>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rút</a:t>
            </a:r>
            <a:r>
              <a:rPr lang="en-US" b="1" dirty="0">
                <a:solidFill>
                  <a:srgbClr val="FF0066"/>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ra</a:t>
            </a:r>
            <a:r>
              <a:rPr lang="en-US" b="1" dirty="0">
                <a:solidFill>
                  <a:srgbClr val="FF0066"/>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những</a:t>
            </a:r>
            <a:r>
              <a:rPr lang="en-US" b="1" dirty="0">
                <a:solidFill>
                  <a:srgbClr val="FF0066"/>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mặt</a:t>
            </a:r>
            <a:r>
              <a:rPr lang="en-US" b="1" dirty="0">
                <a:solidFill>
                  <a:srgbClr val="FF0066"/>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chung</a:t>
            </a:r>
            <a:r>
              <a:rPr lang="en-US" b="1" dirty="0">
                <a:solidFill>
                  <a:srgbClr val="FF0066"/>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đối</a:t>
            </a:r>
            <a:r>
              <a:rPr lang="en-US" b="1" dirty="0">
                <a:solidFill>
                  <a:srgbClr val="FF0066"/>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với</a:t>
            </a:r>
            <a:r>
              <a:rPr lang="en-US" b="1" dirty="0">
                <a:solidFill>
                  <a:srgbClr val="FF0066"/>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trường</a:t>
            </a:r>
            <a:r>
              <a:rPr lang="en-US" b="1" dirty="0">
                <a:solidFill>
                  <a:srgbClr val="FF0066"/>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hợp</a:t>
            </a:r>
            <a:r>
              <a:rPr lang="en-US" b="1" dirty="0">
                <a:solidFill>
                  <a:srgbClr val="FF0066"/>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đó</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chỉ</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rút</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ra</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những</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cái</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thích</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hợp</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với</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điều</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kiện</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nhất</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định</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đó</a:t>
            </a:r>
            <a:r>
              <a:rPr lang="en-US" dirty="0">
                <a:solidFill>
                  <a:srgbClr val="000000"/>
                </a:solidFill>
                <a:ea typeface="Times New Roman" panose="02020603050405020304" pitchFamily="18" charset="0"/>
                <a:cs typeface="Times New Roman" panose="02020603050405020304" pitchFamily="18" charset="0"/>
              </a:rPr>
              <a:t>. </a:t>
            </a:r>
            <a:endParaRPr lang="en-US" sz="1400" dirty="0">
              <a:solidFill>
                <a:srgbClr val="000000"/>
              </a:solidFill>
              <a:ea typeface="Times New Roman" panose="02020603050405020304" pitchFamily="18" charset="0"/>
              <a:cs typeface="Times New Roman" panose="02020603050405020304" pitchFamily="18" charset="0"/>
            </a:endParaRPr>
          </a:p>
        </p:txBody>
      </p:sp>
      <p:sp>
        <p:nvSpPr>
          <p:cNvPr id="6" name="Rectangle 5"/>
          <p:cNvSpPr/>
          <p:nvPr/>
        </p:nvSpPr>
        <p:spPr>
          <a:xfrm>
            <a:off x="2365719" y="4343400"/>
            <a:ext cx="7760920" cy="923330"/>
          </a:xfrm>
          <a:prstGeom prst="rect">
            <a:avLst/>
          </a:prstGeom>
        </p:spPr>
        <p:txBody>
          <a:bodyPr wrap="square">
            <a:spAutoFit/>
          </a:bodyPr>
          <a:lstStyle/>
          <a:p>
            <a:pPr marL="285750" indent="-285750" algn="ctr">
              <a:buFont typeface="Wingdings" panose="05000000000000000000" pitchFamily="2" charset="2"/>
              <a:buChar char="ü"/>
            </a:pPr>
            <a:r>
              <a:rPr lang="en-US" spc="10" dirty="0" err="1">
                <a:solidFill>
                  <a:srgbClr val="006600"/>
                </a:solidFill>
                <a:latin typeface="+mj-lt"/>
                <a:ea typeface="Times New Roman" panose="02020603050405020304" pitchFamily="18" charset="0"/>
              </a:rPr>
              <a:t>Trong</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hoạt</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động</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thực</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tiễn</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có</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thể</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và</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cần</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phải</a:t>
            </a:r>
            <a:r>
              <a:rPr lang="en-US" spc="10" dirty="0">
                <a:solidFill>
                  <a:srgbClr val="006600"/>
                </a:solidFill>
                <a:latin typeface="+mj-lt"/>
                <a:ea typeface="Times New Roman" panose="02020603050405020304" pitchFamily="18" charset="0"/>
              </a:rPr>
              <a:t> </a:t>
            </a:r>
            <a:r>
              <a:rPr lang="en-US" b="1" spc="10" dirty="0" err="1">
                <a:solidFill>
                  <a:srgbClr val="3333CC"/>
                </a:solidFill>
                <a:latin typeface="+mj-lt"/>
                <a:ea typeface="Times New Roman" panose="02020603050405020304" pitchFamily="18" charset="0"/>
              </a:rPr>
              <a:t>tạo</a:t>
            </a:r>
            <a:r>
              <a:rPr lang="en-US" b="1" spc="10" dirty="0">
                <a:solidFill>
                  <a:srgbClr val="3333CC"/>
                </a:solidFill>
                <a:latin typeface="+mj-lt"/>
                <a:ea typeface="Times New Roman" panose="02020603050405020304" pitchFamily="18" charset="0"/>
              </a:rPr>
              <a:t> </a:t>
            </a:r>
            <a:r>
              <a:rPr lang="en-US" b="1" spc="10" dirty="0" err="1">
                <a:solidFill>
                  <a:srgbClr val="3333CC"/>
                </a:solidFill>
                <a:latin typeface="+mj-lt"/>
                <a:ea typeface="Times New Roman" panose="02020603050405020304" pitchFamily="18" charset="0"/>
              </a:rPr>
              <a:t>điều</a:t>
            </a:r>
            <a:r>
              <a:rPr lang="en-US" b="1" spc="10" dirty="0">
                <a:solidFill>
                  <a:srgbClr val="3333CC"/>
                </a:solidFill>
                <a:latin typeface="+mj-lt"/>
                <a:ea typeface="Times New Roman" panose="02020603050405020304" pitchFamily="18" charset="0"/>
              </a:rPr>
              <a:t> </a:t>
            </a:r>
            <a:r>
              <a:rPr lang="en-US" b="1" spc="10" dirty="0" err="1">
                <a:solidFill>
                  <a:srgbClr val="3333CC"/>
                </a:solidFill>
                <a:latin typeface="+mj-lt"/>
                <a:ea typeface="Times New Roman" panose="02020603050405020304" pitchFamily="18" charset="0"/>
              </a:rPr>
              <a:t>kiện</a:t>
            </a:r>
            <a:r>
              <a:rPr lang="en-US" b="1" spc="10" dirty="0">
                <a:solidFill>
                  <a:srgbClr val="3333CC"/>
                </a:solidFill>
                <a:latin typeface="+mj-lt"/>
                <a:ea typeface="Times New Roman" panose="02020603050405020304" pitchFamily="18" charset="0"/>
              </a:rPr>
              <a:t> </a:t>
            </a:r>
            <a:r>
              <a:rPr lang="en-US" b="1" spc="10" dirty="0" err="1">
                <a:solidFill>
                  <a:srgbClr val="3333CC"/>
                </a:solidFill>
                <a:latin typeface="+mj-lt"/>
                <a:ea typeface="Times New Roman" panose="02020603050405020304" pitchFamily="18" charset="0"/>
              </a:rPr>
              <a:t>thuận</a:t>
            </a:r>
            <a:r>
              <a:rPr lang="en-US" b="1" spc="10" dirty="0">
                <a:solidFill>
                  <a:srgbClr val="3333CC"/>
                </a:solidFill>
                <a:latin typeface="+mj-lt"/>
                <a:ea typeface="Times New Roman" panose="02020603050405020304" pitchFamily="18" charset="0"/>
              </a:rPr>
              <a:t> </a:t>
            </a:r>
            <a:r>
              <a:rPr lang="en-US" b="1" spc="10" dirty="0" err="1">
                <a:solidFill>
                  <a:srgbClr val="3333CC"/>
                </a:solidFill>
                <a:latin typeface="+mj-lt"/>
                <a:ea typeface="Times New Roman" panose="02020603050405020304" pitchFamily="18" charset="0"/>
              </a:rPr>
              <a:t>lợi</a:t>
            </a:r>
            <a:r>
              <a:rPr lang="en-US" b="1" spc="10" dirty="0">
                <a:solidFill>
                  <a:srgbClr val="3333CC"/>
                </a:solidFill>
                <a:latin typeface="+mj-lt"/>
                <a:ea typeface="Times New Roman" panose="02020603050405020304" pitchFamily="18" charset="0"/>
              </a:rPr>
              <a:t> </a:t>
            </a:r>
            <a:r>
              <a:rPr lang="en-US" b="1" spc="10" dirty="0" err="1">
                <a:solidFill>
                  <a:srgbClr val="3333CC"/>
                </a:solidFill>
                <a:latin typeface="+mj-lt"/>
                <a:ea typeface="Times New Roman" panose="02020603050405020304" pitchFamily="18" charset="0"/>
              </a:rPr>
              <a:t>để</a:t>
            </a:r>
            <a:r>
              <a:rPr lang="en-US" b="1" spc="10" dirty="0">
                <a:solidFill>
                  <a:srgbClr val="3333CC"/>
                </a:solidFill>
                <a:latin typeface="+mj-lt"/>
                <a:ea typeface="Times New Roman" panose="02020603050405020304" pitchFamily="18" charset="0"/>
              </a:rPr>
              <a:t> “</a:t>
            </a:r>
            <a:r>
              <a:rPr lang="en-US" b="1" spc="10" dirty="0" err="1">
                <a:solidFill>
                  <a:srgbClr val="3333CC"/>
                </a:solidFill>
                <a:latin typeface="+mj-lt"/>
                <a:ea typeface="Times New Roman" panose="02020603050405020304" pitchFamily="18" charset="0"/>
              </a:rPr>
              <a:t>cái</a:t>
            </a:r>
            <a:r>
              <a:rPr lang="en-US" b="1" spc="10" dirty="0">
                <a:solidFill>
                  <a:srgbClr val="3333CC"/>
                </a:solidFill>
                <a:latin typeface="+mj-lt"/>
                <a:ea typeface="Times New Roman" panose="02020603050405020304" pitchFamily="18" charset="0"/>
              </a:rPr>
              <a:t> </a:t>
            </a:r>
            <a:r>
              <a:rPr lang="en-US" b="1" spc="10" dirty="0" err="1">
                <a:solidFill>
                  <a:srgbClr val="3333CC"/>
                </a:solidFill>
                <a:latin typeface="+mj-lt"/>
                <a:ea typeface="Times New Roman" panose="02020603050405020304" pitchFamily="18" charset="0"/>
              </a:rPr>
              <a:t>đơn</a:t>
            </a:r>
            <a:r>
              <a:rPr lang="en-US" b="1" spc="10" dirty="0">
                <a:solidFill>
                  <a:srgbClr val="3333CC"/>
                </a:solidFill>
                <a:latin typeface="+mj-lt"/>
                <a:ea typeface="Times New Roman" panose="02020603050405020304" pitchFamily="18" charset="0"/>
              </a:rPr>
              <a:t> </a:t>
            </a:r>
            <a:r>
              <a:rPr lang="en-US" b="1" spc="10" dirty="0" err="1">
                <a:solidFill>
                  <a:srgbClr val="3333CC"/>
                </a:solidFill>
                <a:latin typeface="+mj-lt"/>
                <a:ea typeface="Times New Roman" panose="02020603050405020304" pitchFamily="18" charset="0"/>
              </a:rPr>
              <a:t>nhất</a:t>
            </a:r>
            <a:r>
              <a:rPr lang="en-US" b="1" spc="10" dirty="0">
                <a:solidFill>
                  <a:srgbClr val="3333CC"/>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có</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lợi</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cho</a:t>
            </a:r>
            <a:r>
              <a:rPr lang="en-US" spc="10" dirty="0">
                <a:solidFill>
                  <a:srgbClr val="006600"/>
                </a:solidFill>
                <a:latin typeface="+mj-lt"/>
                <a:ea typeface="Times New Roman" panose="02020603050405020304" pitchFamily="18" charset="0"/>
              </a:rPr>
              <a:t> con </a:t>
            </a:r>
            <a:r>
              <a:rPr lang="en-US" spc="10" dirty="0" err="1">
                <a:solidFill>
                  <a:srgbClr val="006600"/>
                </a:solidFill>
                <a:latin typeface="+mj-lt"/>
                <a:ea typeface="Times New Roman" panose="02020603050405020304" pitchFamily="18" charset="0"/>
              </a:rPr>
              <a:t>người</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trở</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thành</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cái</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chung</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và</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cái</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chung</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bất</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lợi</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trở</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thành</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cái</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đơn</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nhất</a:t>
            </a:r>
            <a:r>
              <a:rPr lang="en-US" spc="10" dirty="0">
                <a:solidFill>
                  <a:srgbClr val="006600"/>
                </a:solidFill>
                <a:latin typeface="+mj-lt"/>
                <a:ea typeface="Times New Roman" panose="02020603050405020304" pitchFamily="18" charset="0"/>
              </a:rPr>
              <a:t>”. </a:t>
            </a:r>
            <a:endParaRPr lang="en-US" dirty="0">
              <a:solidFill>
                <a:srgbClr val="006600"/>
              </a:solidFill>
              <a:latin typeface="+mj-lt"/>
            </a:endParaRPr>
          </a:p>
        </p:txBody>
      </p:sp>
      <p:sp>
        <p:nvSpPr>
          <p:cNvPr id="2" name="Rectangle 1"/>
          <p:cNvSpPr/>
          <p:nvPr/>
        </p:nvSpPr>
        <p:spPr>
          <a:xfrm>
            <a:off x="3733800" y="1433826"/>
            <a:ext cx="4277133" cy="461665"/>
          </a:xfrm>
          <a:prstGeom prst="rect">
            <a:avLst/>
          </a:prstGeom>
        </p:spPr>
        <p:txBody>
          <a:bodyPr wrap="none">
            <a:spAutoFit/>
          </a:bodyPr>
          <a:lstStyle/>
          <a:p>
            <a:pPr algn="ctr">
              <a:spcBef>
                <a:spcPct val="0"/>
              </a:spcBef>
              <a:buFont typeface="Wingdings" panose="05000000000000000000" pitchFamily="2" charset="2"/>
              <a:buChar char="§"/>
            </a:pPr>
            <a:r>
              <a:rPr lang="en-US" altLang="en-US" b="1" dirty="0">
                <a:solidFill>
                  <a:srgbClr val="3333CC"/>
                </a:solidFill>
                <a:latin typeface="Arial" panose="020B0604020202020204" pitchFamily="34" charset="0"/>
              </a:rPr>
              <a:t> </a:t>
            </a:r>
            <a:r>
              <a:rPr lang="en-US" altLang="en-US" sz="2400" b="1" dirty="0">
                <a:solidFill>
                  <a:srgbClr val="3333CC"/>
                </a:solidFill>
                <a:latin typeface="Arial" panose="020B0604020202020204" pitchFamily="34" charset="0"/>
              </a:rPr>
              <a:t>Ý </a:t>
            </a:r>
            <a:r>
              <a:rPr lang="en-US" altLang="en-US" sz="2400" b="1" dirty="0" err="1">
                <a:solidFill>
                  <a:srgbClr val="3333CC"/>
                </a:solidFill>
                <a:latin typeface="Arial" panose="020B0604020202020204" pitchFamily="34" charset="0"/>
              </a:rPr>
              <a:t>nghĩa</a:t>
            </a:r>
            <a:r>
              <a:rPr lang="en-US" altLang="en-US" sz="2400" b="1" dirty="0">
                <a:solidFill>
                  <a:srgbClr val="3333CC"/>
                </a:solidFill>
                <a:latin typeface="Arial" panose="020B0604020202020204" pitchFamily="34" charset="0"/>
              </a:rPr>
              <a:t> </a:t>
            </a:r>
            <a:r>
              <a:rPr lang="en-US" altLang="en-US" sz="2400" b="1" dirty="0" err="1">
                <a:solidFill>
                  <a:srgbClr val="3333CC"/>
                </a:solidFill>
                <a:latin typeface="Arial" panose="020B0604020202020204" pitchFamily="34" charset="0"/>
              </a:rPr>
              <a:t>phương</a:t>
            </a:r>
            <a:r>
              <a:rPr lang="en-US" altLang="en-US" sz="2400" b="1" dirty="0">
                <a:solidFill>
                  <a:srgbClr val="3333CC"/>
                </a:solidFill>
                <a:latin typeface="Arial" panose="020B0604020202020204" pitchFamily="34" charset="0"/>
              </a:rPr>
              <a:t> </a:t>
            </a:r>
            <a:r>
              <a:rPr lang="en-US" altLang="en-US" sz="2400" b="1" dirty="0" err="1">
                <a:solidFill>
                  <a:srgbClr val="3333CC"/>
                </a:solidFill>
                <a:latin typeface="Arial" panose="020B0604020202020204" pitchFamily="34" charset="0"/>
              </a:rPr>
              <a:t>pháp</a:t>
            </a:r>
            <a:r>
              <a:rPr lang="en-US" altLang="en-US" sz="2400" b="1" dirty="0">
                <a:solidFill>
                  <a:srgbClr val="3333CC"/>
                </a:solidFill>
                <a:latin typeface="Arial" panose="020B0604020202020204" pitchFamily="34" charset="0"/>
              </a:rPr>
              <a:t> </a:t>
            </a:r>
            <a:r>
              <a:rPr lang="en-US" altLang="en-US" sz="2400" b="1" dirty="0" err="1">
                <a:solidFill>
                  <a:srgbClr val="3333CC"/>
                </a:solidFill>
                <a:latin typeface="Arial" panose="020B0604020202020204" pitchFamily="34" charset="0"/>
              </a:rPr>
              <a:t>luận</a:t>
            </a:r>
            <a:endParaRPr lang="en-US" altLang="en-US" sz="2400" b="1" dirty="0">
              <a:solidFill>
                <a:srgbClr val="3333CC"/>
              </a:solidFill>
              <a:latin typeface="Arial" panose="020B0604020202020204" pitchFamily="34" charset="0"/>
            </a:endParaRPr>
          </a:p>
        </p:txBody>
      </p:sp>
      <p:pic>
        <p:nvPicPr>
          <p:cNvPr id="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21454192"/>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Hình nền Powerpoint màu sáng (2021) ♻️ Wiki HDAD ♻️"/>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1"/>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ounded Rectangle 17"/>
          <p:cNvSpPr>
            <a:spLocks noChangeArrowheads="1"/>
          </p:cNvSpPr>
          <p:nvPr/>
        </p:nvSpPr>
        <p:spPr bwMode="auto">
          <a:xfrm>
            <a:off x="4191000" y="1133453"/>
            <a:ext cx="5329237" cy="576262"/>
          </a:xfrm>
          <a:prstGeom prst="roundRect">
            <a:avLst>
              <a:gd name="adj" fmla="val 16667"/>
            </a:avLst>
          </a:prstGeom>
          <a:solidFill>
            <a:schemeClr val="bg1"/>
          </a:solidFill>
          <a:ln w="9525" algn="ctr">
            <a:noFill/>
            <a:round/>
            <a:headEnd/>
            <a:tailEnd/>
          </a:ln>
        </p:spPr>
        <p:txBody>
          <a:bodyPr/>
          <a:lstStyle>
            <a:lvl1pPr marL="342900" indent="-342900"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0" indent="0" algn="ctr" eaLnBrk="1" hangingPunct="1">
              <a:spcBef>
                <a:spcPct val="0"/>
              </a:spcBef>
              <a:buNone/>
            </a:pPr>
            <a:r>
              <a:rPr lang="en-US" altLang="en-US" sz="2400" b="1" dirty="0" err="1">
                <a:solidFill>
                  <a:srgbClr val="CC0066"/>
                </a:solidFill>
                <a:latin typeface="Arial" panose="020B0604020202020204" pitchFamily="34" charset="0"/>
              </a:rPr>
              <a:t>Liên</a:t>
            </a:r>
            <a:r>
              <a:rPr lang="en-US" altLang="en-US" sz="2400" b="1" dirty="0">
                <a:solidFill>
                  <a:srgbClr val="CC0066"/>
                </a:solidFill>
                <a:latin typeface="Arial" panose="020B0604020202020204" pitchFamily="34" charset="0"/>
              </a:rPr>
              <a:t> </a:t>
            </a:r>
            <a:r>
              <a:rPr lang="en-US" altLang="en-US" sz="2400" b="1" dirty="0" err="1">
                <a:solidFill>
                  <a:srgbClr val="CC0066"/>
                </a:solidFill>
                <a:latin typeface="Arial" panose="020B0604020202020204" pitchFamily="34" charset="0"/>
              </a:rPr>
              <a:t>hê</a:t>
            </a:r>
            <a:r>
              <a:rPr lang="en-US" altLang="en-US" sz="2400" b="1" dirty="0">
                <a:solidFill>
                  <a:srgbClr val="CC0066"/>
                </a:solidFill>
                <a:latin typeface="Arial" panose="020B0604020202020204" pitchFamily="34" charset="0"/>
              </a:rPr>
              <a:t>̣ </a:t>
            </a:r>
            <a:r>
              <a:rPr lang="en-US" altLang="en-US" sz="2400" b="1" dirty="0" err="1">
                <a:solidFill>
                  <a:srgbClr val="CC0066"/>
                </a:solidFill>
                <a:latin typeface="Arial" panose="020B0604020202020204" pitchFamily="34" charset="0"/>
              </a:rPr>
              <a:t>thực</a:t>
            </a:r>
            <a:r>
              <a:rPr lang="en-US" altLang="en-US" sz="2400" b="1" dirty="0">
                <a:solidFill>
                  <a:srgbClr val="CC0066"/>
                </a:solidFill>
                <a:latin typeface="Arial" panose="020B0604020202020204" pitchFamily="34" charset="0"/>
              </a:rPr>
              <a:t> </a:t>
            </a:r>
            <a:r>
              <a:rPr lang="en-US" altLang="en-US" sz="2400" b="1" dirty="0" err="1">
                <a:solidFill>
                  <a:srgbClr val="CC0066"/>
                </a:solidFill>
                <a:latin typeface="Arial" panose="020B0604020202020204" pitchFamily="34" charset="0"/>
              </a:rPr>
              <a:t>tiễn</a:t>
            </a:r>
            <a:endParaRPr lang="en-US" altLang="en-US" sz="2400" b="1" dirty="0">
              <a:solidFill>
                <a:srgbClr val="CC0066"/>
              </a:solidFill>
              <a:latin typeface="Arial" panose="020B0604020202020204" pitchFamily="34" charset="0"/>
            </a:endParaRPr>
          </a:p>
        </p:txBody>
      </p:sp>
      <p:pic>
        <p:nvPicPr>
          <p:cNvPr id="4" name="Picture 2" descr="Picture20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80290" y="2324100"/>
            <a:ext cx="3048000" cy="381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823083" y="1876097"/>
            <a:ext cx="2896900" cy="4876800"/>
          </a:xfrm>
          <a:prstGeom prst="rect">
            <a:avLst/>
          </a:prstGeom>
        </p:spPr>
      </p:pic>
      <p:pic>
        <p:nvPicPr>
          <p:cNvPr id="6" name="Picture 5" descr="Picture20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015958" y="1600200"/>
            <a:ext cx="2871242" cy="525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0752899"/>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descr="Cute cartoon kids small animals PPT background pictures PowerPoint  Templates Free Downloa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64421" y="1676400"/>
            <a:ext cx="8643992" cy="5715001"/>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txBox="1">
            <a:spLocks noChangeArrowheads="1"/>
          </p:cNvSpPr>
          <p:nvPr/>
        </p:nvSpPr>
        <p:spPr>
          <a:xfrm>
            <a:off x="572814" y="1143000"/>
            <a:ext cx="11049000" cy="13716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stStyle>
          <a:p>
            <a:pPr algn="ctr"/>
            <a:r>
              <a:rPr lang="en-US" altLang="en-US" sz="2000" b="1" u="sng" kern="0" dirty="0" err="1">
                <a:solidFill>
                  <a:srgbClr val="FF3399"/>
                </a:solidFill>
                <a:latin typeface="+mj-lt"/>
                <a:cs typeface="Times New Roman" panose="02020603050405020304" pitchFamily="18" charset="0"/>
              </a:rPr>
              <a:t>Ví</a:t>
            </a:r>
            <a:r>
              <a:rPr lang="en-US" altLang="en-US" sz="2000" b="1" u="sng" kern="0" dirty="0">
                <a:solidFill>
                  <a:srgbClr val="FF3399"/>
                </a:solidFill>
                <a:latin typeface="+mj-lt"/>
                <a:cs typeface="Times New Roman" panose="02020603050405020304" pitchFamily="18" charset="0"/>
              </a:rPr>
              <a:t> </a:t>
            </a:r>
            <a:r>
              <a:rPr lang="en-US" altLang="en-US" sz="2000" b="1" u="sng" kern="0" dirty="0" err="1">
                <a:solidFill>
                  <a:srgbClr val="FF3399"/>
                </a:solidFill>
                <a:latin typeface="+mj-lt"/>
                <a:cs typeface="Times New Roman" panose="02020603050405020304" pitchFamily="18" charset="0"/>
              </a:rPr>
              <a:t>dụ</a:t>
            </a:r>
            <a:r>
              <a:rPr lang="en-US" altLang="en-US" sz="2000" b="1" u="sng" kern="0" dirty="0">
                <a:solidFill>
                  <a:srgbClr val="FF3399"/>
                </a:solidFill>
                <a:latin typeface="+mj-lt"/>
                <a:cs typeface="Times New Roman" panose="02020603050405020304" pitchFamily="18" charset="0"/>
              </a:rPr>
              <a:t>:</a:t>
            </a:r>
            <a:r>
              <a:rPr lang="en-US" altLang="en-US" sz="2000" b="1" kern="0" dirty="0">
                <a:solidFill>
                  <a:srgbClr val="FF3399"/>
                </a:solidFill>
                <a:latin typeface="+mj-lt"/>
                <a:cs typeface="Times New Roman" panose="02020603050405020304" pitchFamily="18" charset="0"/>
              </a:rPr>
              <a:t> </a:t>
            </a:r>
          </a:p>
          <a:p>
            <a:pPr algn="ctr"/>
            <a:r>
              <a:rPr lang="en-US" altLang="en-US" sz="2000" kern="0" dirty="0" err="1">
                <a:solidFill>
                  <a:srgbClr val="660066"/>
                </a:solidFill>
                <a:latin typeface="+mj-lt"/>
                <a:cs typeface="Times New Roman" panose="02020603050405020304" pitchFamily="18" charset="0"/>
              </a:rPr>
              <a:t>Xem</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xét</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thiệt</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hại</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của</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một</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vùng</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nào</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đó</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bị</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thiên</a:t>
            </a:r>
            <a:r>
              <a:rPr lang="en-US" altLang="en-US" sz="2000" kern="0" dirty="0">
                <a:solidFill>
                  <a:srgbClr val="660066"/>
                </a:solidFill>
                <a:latin typeface="+mj-lt"/>
                <a:cs typeface="Times New Roman" panose="02020603050405020304" pitchFamily="18" charset="0"/>
              </a:rPr>
              <a:t> tai, ta </a:t>
            </a:r>
            <a:r>
              <a:rPr lang="en-US" altLang="en-US" sz="2000" kern="0" dirty="0" err="1">
                <a:solidFill>
                  <a:srgbClr val="660066"/>
                </a:solidFill>
                <a:latin typeface="+mj-lt"/>
                <a:cs typeface="Times New Roman" panose="02020603050405020304" pitchFamily="18" charset="0"/>
              </a:rPr>
              <a:t>phải</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xem</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xét</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từng</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hộ</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dân</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từng</a:t>
            </a:r>
            <a:r>
              <a:rPr lang="en-US" altLang="en-US" sz="2000" kern="0" dirty="0">
                <a:solidFill>
                  <a:srgbClr val="660066"/>
                </a:solidFill>
                <a:latin typeface="+mj-lt"/>
                <a:cs typeface="Times New Roman" panose="02020603050405020304" pitchFamily="18" charset="0"/>
              </a:rPr>
              <a:t> con </a:t>
            </a:r>
            <a:r>
              <a:rPr lang="en-US" altLang="en-US" sz="2000" kern="0" dirty="0" err="1">
                <a:solidFill>
                  <a:srgbClr val="660066"/>
                </a:solidFill>
                <a:latin typeface="+mj-lt"/>
                <a:cs typeface="Times New Roman" panose="02020603050405020304" pitchFamily="18" charset="0"/>
              </a:rPr>
              <a:t>đường</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từng</a:t>
            </a:r>
            <a:r>
              <a:rPr lang="en-US" altLang="en-US" sz="2000" kern="0" dirty="0">
                <a:solidFill>
                  <a:srgbClr val="660066"/>
                </a:solidFill>
                <a:latin typeface="+mj-lt"/>
                <a:cs typeface="Times New Roman" panose="02020603050405020304" pitchFamily="18" charset="0"/>
              </a:rPr>
              <a:t> chi </a:t>
            </a:r>
            <a:r>
              <a:rPr lang="en-US" altLang="en-US" sz="2000" kern="0" dirty="0" err="1">
                <a:solidFill>
                  <a:srgbClr val="660066"/>
                </a:solidFill>
                <a:latin typeface="+mj-lt"/>
                <a:cs typeface="Times New Roman" panose="02020603050405020304" pitchFamily="18" charset="0"/>
              </a:rPr>
              <a:t>tiết</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bị</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thiệt</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hại</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nặng</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nhẹ</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rồi</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sau</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đó</a:t>
            </a:r>
            <a:r>
              <a:rPr lang="en-US" altLang="en-US" sz="2000" kern="0" dirty="0">
                <a:solidFill>
                  <a:srgbClr val="660066"/>
                </a:solidFill>
                <a:latin typeface="+mj-lt"/>
                <a:cs typeface="Times New Roman" panose="02020603050405020304" pitchFamily="18" charset="0"/>
              </a:rPr>
              <a:t> ta </a:t>
            </a:r>
            <a:r>
              <a:rPr lang="en-US" altLang="en-US" sz="2000" kern="0" dirty="0" err="1">
                <a:solidFill>
                  <a:srgbClr val="660066"/>
                </a:solidFill>
                <a:latin typeface="+mj-lt"/>
                <a:cs typeface="Times New Roman" panose="02020603050405020304" pitchFamily="18" charset="0"/>
              </a:rPr>
              <a:t>mới</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liên</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hệ</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lại</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với</a:t>
            </a:r>
            <a:r>
              <a:rPr lang="en-US" altLang="en-US" sz="2000" kern="0" dirty="0">
                <a:solidFill>
                  <a:srgbClr val="660066"/>
                </a:solidFill>
                <a:latin typeface="+mj-lt"/>
                <a:cs typeface="Times New Roman" panose="02020603050405020304" pitchFamily="18" charset="0"/>
              </a:rPr>
              <a:t> </a:t>
            </a:r>
            <a:r>
              <a:rPr lang="en-US" altLang="en-US" sz="2000" kern="0" dirty="0" err="1">
                <a:solidFill>
                  <a:srgbClr val="660066"/>
                </a:solidFill>
                <a:latin typeface="+mj-lt"/>
                <a:cs typeface="Times New Roman" panose="02020603050405020304" pitchFamily="18" charset="0"/>
              </a:rPr>
              <a:t>nhau</a:t>
            </a:r>
            <a:r>
              <a:rPr lang="en-US" altLang="en-US" sz="2000" kern="0" dirty="0">
                <a:solidFill>
                  <a:srgbClr val="660066"/>
                </a:solidFill>
                <a:latin typeface="+mj-lt"/>
                <a:cs typeface="Times New Roman" panose="02020603050405020304" pitchFamily="18" charset="0"/>
              </a:rPr>
              <a:t>.</a:t>
            </a:r>
          </a:p>
        </p:txBody>
      </p:sp>
      <p:pic>
        <p:nvPicPr>
          <p:cNvPr id="4" name="Picture 4" descr="2 b"/>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55946" y="2971800"/>
            <a:ext cx="5860942" cy="2647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86066757"/>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 name="Rectangle 11"/>
          <p:cNvSpPr>
            <a:spLocks noChangeArrowheads="1"/>
          </p:cNvSpPr>
          <p:nvPr/>
        </p:nvSpPr>
        <p:spPr bwMode="auto">
          <a:xfrm>
            <a:off x="383628" y="1060396"/>
            <a:ext cx="5638800" cy="523220"/>
          </a:xfrm>
          <a:prstGeom prst="rect">
            <a:avLst/>
          </a:prstGeom>
          <a:solidFill>
            <a:sysClr val="window" lastClr="FFFFFF"/>
          </a:solidFill>
          <a:ln w="9525">
            <a:no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457200" indent="-457200" fontAlgn="base">
              <a:spcBef>
                <a:spcPct val="0"/>
              </a:spcBef>
              <a:spcAft>
                <a:spcPct val="0"/>
              </a:spcAft>
              <a:buFont typeface="Wingdings" panose="05000000000000000000" pitchFamily="2" charset="2"/>
              <a:buChar char="q"/>
              <a:defRPr/>
            </a:pPr>
            <a:r>
              <a:rPr lang="en-US" sz="2800" b="1" kern="0" dirty="0">
                <a:solidFill>
                  <a:srgbClr val="CC0066"/>
                </a:solidFill>
                <a:latin typeface="+mn-lt"/>
                <a:cs typeface="Times New Roman" panose="02020603050405020304" pitchFamily="18" charset="0"/>
              </a:rPr>
              <a:t> </a:t>
            </a:r>
            <a:r>
              <a:rPr lang="en-US" sz="2400" b="1" kern="0" dirty="0">
                <a:solidFill>
                  <a:srgbClr val="CC0066"/>
                </a:solidFill>
                <a:latin typeface="+mn-lt"/>
                <a:cs typeface="Times New Roman" panose="02020603050405020304" pitchFamily="18" charset="0"/>
              </a:rPr>
              <a:t>N</a:t>
            </a:r>
            <a:r>
              <a:rPr lang="vi-VN" sz="2400" b="1" kern="0" dirty="0">
                <a:solidFill>
                  <a:srgbClr val="CC0066"/>
                </a:solidFill>
                <a:latin typeface="+mn-lt"/>
                <a:cs typeface="Times New Roman" panose="02020603050405020304" pitchFamily="18" charset="0"/>
              </a:rPr>
              <a:t>guyên nhân – kết quả</a:t>
            </a:r>
            <a:endParaRPr lang="en-US" sz="2400" b="1" kern="0" dirty="0">
              <a:solidFill>
                <a:srgbClr val="CC0066"/>
              </a:solidFill>
              <a:latin typeface="+mn-lt"/>
              <a:cs typeface="Arial" panose="020B0604020202020204" pitchFamily="34" charset="0"/>
            </a:endParaRPr>
          </a:p>
        </p:txBody>
      </p:sp>
      <p:grpSp>
        <p:nvGrpSpPr>
          <p:cNvPr id="69" name="Group 68"/>
          <p:cNvGrpSpPr>
            <a:grpSpLocks/>
          </p:cNvGrpSpPr>
          <p:nvPr/>
        </p:nvGrpSpPr>
        <p:grpSpPr bwMode="auto">
          <a:xfrm>
            <a:off x="560421" y="2462358"/>
            <a:ext cx="5638800" cy="3859897"/>
            <a:chOff x="229689" y="1524000"/>
            <a:chExt cx="4141270" cy="4876800"/>
          </a:xfrm>
        </p:grpSpPr>
        <p:sp>
          <p:nvSpPr>
            <p:cNvPr id="70" name="Freeform 69"/>
            <p:cNvSpPr/>
            <p:nvPr/>
          </p:nvSpPr>
          <p:spPr>
            <a:xfrm>
              <a:off x="229689" y="1524000"/>
              <a:ext cx="2969032" cy="768350"/>
            </a:xfrm>
            <a:custGeom>
              <a:avLst/>
              <a:gdLst>
                <a:gd name="connsiteX0" fmla="*/ 0 w 3961432"/>
                <a:gd name="connsiteY0" fmla="*/ 198072 h 1980716"/>
                <a:gd name="connsiteX1" fmla="*/ 198072 w 3961432"/>
                <a:gd name="connsiteY1" fmla="*/ 0 h 1980716"/>
                <a:gd name="connsiteX2" fmla="*/ 3763360 w 3961432"/>
                <a:gd name="connsiteY2" fmla="*/ 0 h 1980716"/>
                <a:gd name="connsiteX3" fmla="*/ 3961432 w 3961432"/>
                <a:gd name="connsiteY3" fmla="*/ 198072 h 1980716"/>
                <a:gd name="connsiteX4" fmla="*/ 3961432 w 3961432"/>
                <a:gd name="connsiteY4" fmla="*/ 1782644 h 1980716"/>
                <a:gd name="connsiteX5" fmla="*/ 3763360 w 3961432"/>
                <a:gd name="connsiteY5" fmla="*/ 1980716 h 1980716"/>
                <a:gd name="connsiteX6" fmla="*/ 198072 w 3961432"/>
                <a:gd name="connsiteY6" fmla="*/ 1980716 h 1980716"/>
                <a:gd name="connsiteX7" fmla="*/ 0 w 3961432"/>
                <a:gd name="connsiteY7" fmla="*/ 1782644 h 1980716"/>
                <a:gd name="connsiteX8" fmla="*/ 0 w 3961432"/>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432" h="1980716">
                  <a:moveTo>
                    <a:pt x="0" y="198072"/>
                  </a:moveTo>
                  <a:cubicBezTo>
                    <a:pt x="0" y="88680"/>
                    <a:pt x="88680" y="0"/>
                    <a:pt x="198072" y="0"/>
                  </a:cubicBezTo>
                  <a:lnTo>
                    <a:pt x="3763360" y="0"/>
                  </a:lnTo>
                  <a:cubicBezTo>
                    <a:pt x="3872752" y="0"/>
                    <a:pt x="3961432" y="88680"/>
                    <a:pt x="3961432" y="198072"/>
                  </a:cubicBezTo>
                  <a:lnTo>
                    <a:pt x="3961432" y="1782644"/>
                  </a:lnTo>
                  <a:cubicBezTo>
                    <a:pt x="3961432" y="1892036"/>
                    <a:pt x="3872752" y="1980716"/>
                    <a:pt x="3763360" y="1980716"/>
                  </a:cubicBezTo>
                  <a:lnTo>
                    <a:pt x="198072" y="1980716"/>
                  </a:lnTo>
                  <a:cubicBezTo>
                    <a:pt x="88680" y="1980716"/>
                    <a:pt x="0" y="1892036"/>
                    <a:pt x="0" y="1782644"/>
                  </a:cubicBezTo>
                  <a:lnTo>
                    <a:pt x="0" y="198072"/>
                  </a:lnTo>
                  <a:close/>
                </a:path>
              </a:pathLst>
            </a:custGeom>
            <a:solidFill>
              <a:sysClr val="window" lastClr="FFFFFF"/>
            </a:solidFill>
            <a:ln w="25400" cap="flat" cmpd="sng" algn="ctr">
              <a:solidFill>
                <a:srgbClr val="C0504D"/>
              </a:solidFill>
              <a:prstDash val="solid"/>
            </a:ln>
            <a:effectLst/>
          </p:spPr>
          <p:txBody>
            <a:bodyPr lIns="176123" tIns="136753" rIns="176123" bIns="136753" spcCol="1270" anchor="ctr"/>
            <a:lstStyle/>
            <a:p>
              <a:pPr marL="0" marR="0" lvl="0" indent="0" algn="ctr" defTabSz="2755900" eaLnBrk="1" fontAlgn="base" latinLnBrk="0" hangingPunct="1">
                <a:lnSpc>
                  <a:spcPct val="90000"/>
                </a:lnSpc>
                <a:spcBef>
                  <a:spcPct val="0"/>
                </a:spcBef>
                <a:spcAft>
                  <a:spcPct val="35000"/>
                </a:spcAft>
                <a:buClrTx/>
                <a:buSzTx/>
                <a:buFontTx/>
                <a:buNone/>
                <a:tabLst/>
                <a:defRPr/>
              </a:pPr>
              <a:r>
                <a:rPr kumimoji="0" lang="vi-VN" sz="2400" b="1" i="0" u="none" strike="noStrike" kern="0" cap="none" spc="0" normalizeH="0" baseline="0" noProof="0" dirty="0">
                  <a:ln>
                    <a:noFill/>
                  </a:ln>
                  <a:solidFill>
                    <a:srgbClr val="FF0000"/>
                  </a:solidFill>
                  <a:effectLst/>
                  <a:uLnTx/>
                  <a:uFillTx/>
                  <a:cs typeface="Times New Roman" pitchFamily="18" charset="0"/>
                </a:rPr>
                <a:t>NGUYÊN NHÂN </a:t>
              </a:r>
              <a:endParaRPr kumimoji="0" lang="en-US" sz="2400" b="0" i="0" u="none" strike="noStrike" kern="0" cap="none" spc="0" normalizeH="0" baseline="0" noProof="0" dirty="0">
                <a:ln>
                  <a:noFill/>
                </a:ln>
                <a:solidFill>
                  <a:srgbClr val="FF0000"/>
                </a:solidFill>
                <a:effectLst/>
                <a:uLnTx/>
                <a:uFillTx/>
              </a:endParaRPr>
            </a:p>
          </p:txBody>
        </p:sp>
        <p:sp>
          <p:nvSpPr>
            <p:cNvPr id="71" name="Freeform 70"/>
            <p:cNvSpPr/>
            <p:nvPr/>
          </p:nvSpPr>
          <p:spPr>
            <a:xfrm>
              <a:off x="532986" y="2286000"/>
              <a:ext cx="396988" cy="1485900"/>
            </a:xfrm>
            <a:custGeom>
              <a:avLst/>
              <a:gdLst/>
              <a:ahLst/>
              <a:cxnLst/>
              <a:rect l="0" t="0" r="0" b="0"/>
              <a:pathLst>
                <a:path>
                  <a:moveTo>
                    <a:pt x="0" y="0"/>
                  </a:moveTo>
                  <a:lnTo>
                    <a:pt x="0" y="1485537"/>
                  </a:lnTo>
                  <a:lnTo>
                    <a:pt x="396143" y="1485537"/>
                  </a:lnTo>
                </a:path>
              </a:pathLst>
            </a:custGeom>
            <a:noFill/>
            <a:ln w="25400" cap="flat" cmpd="sng" algn="ctr">
              <a:solidFill>
                <a:srgbClr val="4F81BD">
                  <a:shade val="60000"/>
                  <a:hueOff val="0"/>
                  <a:satOff val="0"/>
                  <a:lumOff val="0"/>
                  <a:alphaOff val="0"/>
                </a:srgbClr>
              </a:solidFill>
              <a:prstDash val="solid"/>
            </a:ln>
            <a:effectLst/>
          </p:spPr>
        </p:sp>
        <p:sp>
          <p:nvSpPr>
            <p:cNvPr id="72" name="Freeform 71"/>
            <p:cNvSpPr/>
            <p:nvPr/>
          </p:nvSpPr>
          <p:spPr>
            <a:xfrm>
              <a:off x="837873" y="2743200"/>
              <a:ext cx="3533086" cy="3657600"/>
            </a:xfrm>
            <a:custGeom>
              <a:avLst/>
              <a:gdLst>
                <a:gd name="connsiteX0" fmla="*/ 0 w 3169146"/>
                <a:gd name="connsiteY0" fmla="*/ 198072 h 1980716"/>
                <a:gd name="connsiteX1" fmla="*/ 198072 w 3169146"/>
                <a:gd name="connsiteY1" fmla="*/ 0 h 1980716"/>
                <a:gd name="connsiteX2" fmla="*/ 2971074 w 3169146"/>
                <a:gd name="connsiteY2" fmla="*/ 0 h 1980716"/>
                <a:gd name="connsiteX3" fmla="*/ 3169146 w 3169146"/>
                <a:gd name="connsiteY3" fmla="*/ 198072 h 1980716"/>
                <a:gd name="connsiteX4" fmla="*/ 3169146 w 3169146"/>
                <a:gd name="connsiteY4" fmla="*/ 1782644 h 1980716"/>
                <a:gd name="connsiteX5" fmla="*/ 2971074 w 3169146"/>
                <a:gd name="connsiteY5" fmla="*/ 1980716 h 1980716"/>
                <a:gd name="connsiteX6" fmla="*/ 198072 w 3169146"/>
                <a:gd name="connsiteY6" fmla="*/ 1980716 h 1980716"/>
                <a:gd name="connsiteX7" fmla="*/ 0 w 3169146"/>
                <a:gd name="connsiteY7" fmla="*/ 1782644 h 1980716"/>
                <a:gd name="connsiteX8" fmla="*/ 0 w 3169146"/>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9146" h="1980716">
                  <a:moveTo>
                    <a:pt x="0" y="198072"/>
                  </a:moveTo>
                  <a:cubicBezTo>
                    <a:pt x="0" y="88680"/>
                    <a:pt x="88680" y="0"/>
                    <a:pt x="198072" y="0"/>
                  </a:cubicBezTo>
                  <a:lnTo>
                    <a:pt x="2971074" y="0"/>
                  </a:lnTo>
                  <a:cubicBezTo>
                    <a:pt x="3080466" y="0"/>
                    <a:pt x="3169146" y="88680"/>
                    <a:pt x="3169146" y="198072"/>
                  </a:cubicBezTo>
                  <a:lnTo>
                    <a:pt x="3169146" y="1782644"/>
                  </a:lnTo>
                  <a:cubicBezTo>
                    <a:pt x="3169146" y="1892036"/>
                    <a:pt x="3080466" y="1980716"/>
                    <a:pt x="2971074" y="1980716"/>
                  </a:cubicBezTo>
                  <a:lnTo>
                    <a:pt x="198072" y="1980716"/>
                  </a:lnTo>
                  <a:cubicBezTo>
                    <a:pt x="88680" y="1980716"/>
                    <a:pt x="0" y="1892036"/>
                    <a:pt x="0" y="1782644"/>
                  </a:cubicBezTo>
                  <a:lnTo>
                    <a:pt x="0" y="198072"/>
                  </a:lnTo>
                  <a:close/>
                </a:path>
              </a:pathLst>
            </a:custGeom>
            <a:solidFill>
              <a:sysClr val="window" lastClr="FFFFFF">
                <a:alpha val="90000"/>
                <a:hueOff val="0"/>
                <a:satOff val="0"/>
                <a:lumOff val="0"/>
                <a:alphaOff val="0"/>
              </a:sysClr>
            </a:solidFill>
            <a:ln w="25400" cap="flat" cmpd="sng" algn="ctr">
              <a:solidFill>
                <a:srgbClr val="4F81BD">
                  <a:hueOff val="0"/>
                  <a:satOff val="0"/>
                  <a:lumOff val="0"/>
                  <a:alphaOff val="0"/>
                </a:srgbClr>
              </a:solidFill>
              <a:prstDash val="solid"/>
            </a:ln>
            <a:effectLst/>
          </p:spPr>
          <p:txBody>
            <a:bodyPr lIns="99923" tIns="85953" rIns="99923" bIns="85953" spcCol="1270" anchor="ctr"/>
            <a:lstStyle/>
            <a:p>
              <a:pPr marL="0" marR="0" lvl="0" indent="0" algn="just" defTabSz="977900" eaLnBrk="1" fontAlgn="base" latinLnBrk="0" hangingPunct="1">
                <a:lnSpc>
                  <a:spcPct val="90000"/>
                </a:lnSpc>
                <a:spcBef>
                  <a:spcPct val="0"/>
                </a:spcBef>
                <a:spcAft>
                  <a:spcPct val="35000"/>
                </a:spcAft>
                <a:buClrTx/>
                <a:buSzTx/>
                <a:buFontTx/>
                <a:buNone/>
                <a:tabLst/>
                <a:defRPr/>
              </a:pPr>
              <a:endParaRPr kumimoji="0" lang="en-US" sz="2400" b="0" i="0" u="none" strike="noStrike" kern="0" cap="none" spc="0" normalizeH="0" baseline="0" noProof="0" dirty="0">
                <a:ln>
                  <a:noFill/>
                </a:ln>
                <a:solidFill>
                  <a:prstClr val="black">
                    <a:hueOff val="0"/>
                    <a:satOff val="0"/>
                    <a:lumOff val="0"/>
                    <a:alphaOff val="0"/>
                  </a:prstClr>
                </a:solidFill>
                <a:effectLst/>
                <a:uLnTx/>
                <a:uFillTx/>
              </a:endParaRPr>
            </a:p>
          </p:txBody>
        </p:sp>
      </p:grpSp>
      <p:sp>
        <p:nvSpPr>
          <p:cNvPr id="73" name="WordArt 47"/>
          <p:cNvSpPr>
            <a:spLocks noChangeArrowheads="1" noChangeShapeType="1" noTextEdit="1"/>
          </p:cNvSpPr>
          <p:nvPr/>
        </p:nvSpPr>
        <p:spPr bwMode="auto">
          <a:xfrm>
            <a:off x="7010400" y="5777686"/>
            <a:ext cx="5041229" cy="792162"/>
          </a:xfrm>
          <a:prstGeom prst="rect">
            <a:avLst/>
          </a:prstGeom>
        </p:spPr>
        <p:txBody>
          <a:bodyPr wrap="none" fromWordArt="1">
            <a:prstTxWarp prst="textPlain">
              <a:avLst>
                <a:gd name="adj" fmla="val 50000"/>
              </a:avLst>
            </a:prstTxWarp>
          </a:bodyPr>
          <a:lstStyle/>
          <a:p>
            <a:pPr algn="ctr"/>
            <a:r>
              <a:rPr lang="vi-VN" sz="3600" b="1" kern="10" dirty="0">
                <a:ln w="9525">
                  <a:solidFill>
                    <a:srgbClr val="333300"/>
                  </a:solidFill>
                  <a:round/>
                  <a:headEnd/>
                  <a:tailEnd/>
                </a:ln>
                <a:solidFill>
                  <a:srgbClr val="808000"/>
                </a:solidFill>
                <a:ea typeface="Arial Unicode MS" panose="020B0604020202020204" pitchFamily="34" charset="-128"/>
                <a:cs typeface="Arial Unicode MS" panose="020B0604020202020204" pitchFamily="34" charset="-128"/>
              </a:rPr>
              <a:t>Sự "tương tác"của dòng điện lên "dây tóc" bóng đèn (là nguyên nhân)</a:t>
            </a:r>
          </a:p>
          <a:p>
            <a:pPr algn="ctr"/>
            <a:r>
              <a:rPr lang="vi-VN" sz="3600" b="1" kern="10" dirty="0">
                <a:ln w="9525">
                  <a:solidFill>
                    <a:srgbClr val="333300"/>
                  </a:solidFill>
                  <a:round/>
                  <a:headEnd/>
                  <a:tailEnd/>
                </a:ln>
                <a:solidFill>
                  <a:srgbClr val="808000"/>
                </a:solidFill>
                <a:ea typeface="Arial Unicode MS" panose="020B0604020202020204" pitchFamily="34" charset="-128"/>
                <a:cs typeface="Arial Unicode MS" panose="020B0604020202020204" pitchFamily="34" charset="-128"/>
              </a:rPr>
              <a:t> làm cho dây tóc nóng lên và phát sáng (kết quả)</a:t>
            </a:r>
            <a:endParaRPr lang="en-US" sz="3600" b="1" kern="10" dirty="0">
              <a:ln w="9525">
                <a:solidFill>
                  <a:srgbClr val="333300"/>
                </a:solidFill>
                <a:round/>
                <a:headEnd/>
                <a:tailEnd/>
              </a:ln>
              <a:solidFill>
                <a:srgbClr val="808000"/>
              </a:solidFill>
              <a:ea typeface="Arial Unicode MS" panose="020B0604020202020204" pitchFamily="34" charset="-128"/>
              <a:cs typeface="Arial Unicode MS" panose="020B0604020202020204" pitchFamily="34" charset="-128"/>
            </a:endParaRPr>
          </a:p>
        </p:txBody>
      </p:sp>
      <p:pic>
        <p:nvPicPr>
          <p:cNvPr id="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10400" y="2032236"/>
            <a:ext cx="4965029" cy="35717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5" name="Rectangle 74"/>
          <p:cNvSpPr/>
          <p:nvPr/>
        </p:nvSpPr>
        <p:spPr>
          <a:xfrm>
            <a:off x="1828886" y="3905297"/>
            <a:ext cx="3929980" cy="1938992"/>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1" u="none" strike="noStrike" kern="0" cap="none" spc="-10" normalizeH="0" baseline="0" noProof="0" dirty="0" err="1">
                <a:ln>
                  <a:noFill/>
                </a:ln>
                <a:solidFill>
                  <a:srgbClr val="FF0066"/>
                </a:solidFill>
                <a:effectLst/>
                <a:uLnTx/>
                <a:uFillTx/>
                <a:ea typeface="Times New Roman" panose="02020603050405020304" pitchFamily="18" charset="0"/>
              </a:rPr>
              <a:t>Nguyên</a:t>
            </a:r>
            <a:r>
              <a:rPr kumimoji="0" lang="en-US" sz="2000" b="1" i="1" u="none" strike="noStrike" kern="0" cap="none" spc="-10" normalizeH="0" baseline="0" noProof="0" dirty="0">
                <a:ln>
                  <a:noFill/>
                </a:ln>
                <a:solidFill>
                  <a:srgbClr val="FF0066"/>
                </a:solidFill>
                <a:effectLst/>
                <a:uLnTx/>
                <a:uFillTx/>
                <a:ea typeface="Times New Roman" panose="02020603050405020304" pitchFamily="18" charset="0"/>
              </a:rPr>
              <a:t> </a:t>
            </a:r>
            <a:r>
              <a:rPr kumimoji="0" lang="en-US" sz="2000" b="1" i="1" u="none" strike="noStrike" kern="0" cap="none" spc="-10" normalizeH="0" baseline="0" noProof="0" dirty="0" err="1">
                <a:ln>
                  <a:noFill/>
                </a:ln>
                <a:solidFill>
                  <a:srgbClr val="FF0066"/>
                </a:solidFill>
                <a:effectLst/>
                <a:uLnTx/>
                <a:uFillTx/>
                <a:ea typeface="Times New Roman" panose="02020603050405020304" pitchFamily="18" charset="0"/>
              </a:rPr>
              <a:t>nhân</a:t>
            </a:r>
            <a:r>
              <a:rPr kumimoji="0" lang="en-US" sz="2000" b="1" i="0" u="none" strike="noStrike" kern="0" cap="none" spc="-10" normalizeH="0" baseline="0" noProof="0" dirty="0">
                <a:ln>
                  <a:noFill/>
                </a:ln>
                <a:solidFill>
                  <a:srgbClr val="FF0066"/>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là</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phạm</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trù</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chỉ</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sự</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tương</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tác</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lẫn</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nhau</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giữa</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các</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mặt</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trong</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một</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sự</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vật</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hiện</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tượng</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hoặc</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giữa</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các</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sự</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vật</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hiện</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tượng</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với</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nhau</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gây</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nên</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những</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biến</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đổi</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nhất</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định</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endParaRPr kumimoji="0" lang="en-US" sz="2000" b="1" i="0" u="none" strike="noStrike" kern="0" cap="none" spc="0" normalizeH="0" baseline="0" noProof="0" dirty="0">
              <a:ln>
                <a:noFill/>
              </a:ln>
              <a:solidFill>
                <a:srgbClr val="3333CC"/>
              </a:solidFill>
              <a:effectLst/>
              <a:uLnTx/>
              <a:uFillTx/>
            </a:endParaRPr>
          </a:p>
        </p:txBody>
      </p:sp>
      <p:sp>
        <p:nvSpPr>
          <p:cNvPr id="76" name="Rectangle 75"/>
          <p:cNvSpPr>
            <a:spLocks noChangeArrowheads="1"/>
          </p:cNvSpPr>
          <p:nvPr/>
        </p:nvSpPr>
        <p:spPr bwMode="auto">
          <a:xfrm>
            <a:off x="383628" y="1686814"/>
            <a:ext cx="2438400" cy="400110"/>
          </a:xfrm>
          <a:prstGeom prst="rect">
            <a:avLst/>
          </a:prstGeom>
          <a:solidFill>
            <a:sysClr val="window" lastClr="FFFFFF"/>
          </a:solidFill>
          <a:ln w="9525">
            <a:no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342900" indent="-342900" fontAlgn="base">
              <a:spcBef>
                <a:spcPct val="0"/>
              </a:spcBef>
              <a:spcAft>
                <a:spcPct val="0"/>
              </a:spcAft>
              <a:buFont typeface="Wingdings" panose="05000000000000000000" pitchFamily="2" charset="2"/>
              <a:buChar char="§"/>
              <a:defRPr/>
            </a:pPr>
            <a:r>
              <a:rPr lang="en-US" sz="2000" b="1" kern="0" dirty="0" err="1">
                <a:solidFill>
                  <a:srgbClr val="000000"/>
                </a:solidFill>
                <a:latin typeface="+mn-lt"/>
                <a:cs typeface="Times New Roman" panose="02020603050405020304" pitchFamily="18" charset="0"/>
              </a:rPr>
              <a:t>Khái</a:t>
            </a:r>
            <a:r>
              <a:rPr lang="en-US" sz="2000" b="1" kern="0" dirty="0">
                <a:solidFill>
                  <a:srgbClr val="000000"/>
                </a:solidFill>
                <a:latin typeface="+mn-lt"/>
                <a:cs typeface="Times New Roman" panose="02020603050405020304" pitchFamily="18" charset="0"/>
              </a:rPr>
              <a:t> </a:t>
            </a:r>
            <a:r>
              <a:rPr lang="en-US" sz="2000" b="1" kern="0" dirty="0" err="1">
                <a:solidFill>
                  <a:srgbClr val="000000"/>
                </a:solidFill>
                <a:latin typeface="+mn-lt"/>
                <a:cs typeface="Times New Roman" panose="02020603050405020304" pitchFamily="18" charset="0"/>
              </a:rPr>
              <a:t>niệm</a:t>
            </a:r>
            <a:endParaRPr lang="en-US" sz="2000" b="1" kern="0" dirty="0">
              <a:solidFill>
                <a:srgbClr val="000000"/>
              </a:solidFill>
              <a:latin typeface="+mn-lt"/>
              <a:cs typeface="Arial" panose="020B0604020202020204" pitchFamily="34" charset="0"/>
            </a:endParaRPr>
          </a:p>
        </p:txBody>
      </p:sp>
      <p:pic>
        <p:nvPicPr>
          <p:cNvPr id="1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0474219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p:cTn id="7" dur="1000" fill="hold"/>
                                        <p:tgtEl>
                                          <p:spTgt spid="68"/>
                                        </p:tgtEl>
                                        <p:attrNameLst>
                                          <p:attrName>ppt_w</p:attrName>
                                        </p:attrNameLst>
                                      </p:cBhvr>
                                      <p:tavLst>
                                        <p:tav tm="0">
                                          <p:val>
                                            <p:fltVal val="0"/>
                                          </p:val>
                                        </p:tav>
                                        <p:tav tm="100000">
                                          <p:val>
                                            <p:strVal val="#ppt_w"/>
                                          </p:val>
                                        </p:tav>
                                      </p:tavLst>
                                    </p:anim>
                                    <p:anim calcmode="lin" valueType="num">
                                      <p:cBhvr>
                                        <p:cTn id="8" dur="1000" fill="hold"/>
                                        <p:tgtEl>
                                          <p:spTgt spid="68"/>
                                        </p:tgtEl>
                                        <p:attrNameLst>
                                          <p:attrName>ppt_h</p:attrName>
                                        </p:attrNameLst>
                                      </p:cBhvr>
                                      <p:tavLst>
                                        <p:tav tm="0">
                                          <p:val>
                                            <p:fltVal val="0"/>
                                          </p:val>
                                        </p:tav>
                                        <p:tav tm="100000">
                                          <p:val>
                                            <p:strVal val="#ppt_h"/>
                                          </p:val>
                                        </p:tav>
                                      </p:tavLst>
                                    </p:anim>
                                    <p:anim calcmode="lin" valueType="num">
                                      <p:cBhvr>
                                        <p:cTn id="9" dur="1000" fill="hold"/>
                                        <p:tgtEl>
                                          <p:spTgt spid="68"/>
                                        </p:tgtEl>
                                        <p:attrNameLst>
                                          <p:attrName>style.rotation</p:attrName>
                                        </p:attrNameLst>
                                      </p:cBhvr>
                                      <p:tavLst>
                                        <p:tav tm="0">
                                          <p:val>
                                            <p:fltVal val="90"/>
                                          </p:val>
                                        </p:tav>
                                        <p:tav tm="100000">
                                          <p:val>
                                            <p:fltVal val="0"/>
                                          </p:val>
                                        </p:tav>
                                      </p:tavLst>
                                    </p:anim>
                                    <p:animEffect transition="in" filter="fade">
                                      <p:cBhvr>
                                        <p:cTn id="10" dur="1000"/>
                                        <p:tgtEl>
                                          <p:spTgt spid="68"/>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69"/>
                                        </p:tgtEl>
                                        <p:attrNameLst>
                                          <p:attrName>style.visibility</p:attrName>
                                        </p:attrNameLst>
                                      </p:cBhvr>
                                      <p:to>
                                        <p:strVal val="visible"/>
                                      </p:to>
                                    </p:set>
                                    <p:animEffect transition="in" filter="fade">
                                      <p:cBhvr>
                                        <p:cTn id="15" dur="1000"/>
                                        <p:tgtEl>
                                          <p:spTgt spid="69"/>
                                        </p:tgtEl>
                                      </p:cBhvr>
                                    </p:animEffect>
                                    <p:anim calcmode="lin" valueType="num">
                                      <p:cBhvr>
                                        <p:cTn id="16" dur="1000" fill="hold"/>
                                        <p:tgtEl>
                                          <p:spTgt spid="69"/>
                                        </p:tgtEl>
                                        <p:attrNameLst>
                                          <p:attrName>ppt_x</p:attrName>
                                        </p:attrNameLst>
                                      </p:cBhvr>
                                      <p:tavLst>
                                        <p:tav tm="0">
                                          <p:val>
                                            <p:strVal val="#ppt_x"/>
                                          </p:val>
                                        </p:tav>
                                        <p:tav tm="100000">
                                          <p:val>
                                            <p:strVal val="#ppt_x"/>
                                          </p:val>
                                        </p:tav>
                                      </p:tavLst>
                                    </p:anim>
                                    <p:anim calcmode="lin" valueType="num">
                                      <p:cBhvr>
                                        <p:cTn id="17" dur="1000" fill="hold"/>
                                        <p:tgtEl>
                                          <p:spTgt spid="69"/>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74"/>
                                        </p:tgtEl>
                                        <p:attrNameLst>
                                          <p:attrName>style.visibility</p:attrName>
                                        </p:attrNameLst>
                                      </p:cBhvr>
                                      <p:to>
                                        <p:strVal val="visible"/>
                                      </p:to>
                                    </p:set>
                                    <p:animEffect transition="in" filter="wipe(down)">
                                      <p:cBhvr>
                                        <p:cTn id="22" dur="500"/>
                                        <p:tgtEl>
                                          <p:spTgt spid="74"/>
                                        </p:tgtEl>
                                      </p:cBhvr>
                                    </p:animEffect>
                                  </p:childTnLst>
                                </p:cTn>
                              </p:par>
                            </p:childTnLst>
                          </p:cTn>
                        </p:par>
                        <p:par>
                          <p:cTn id="23" fill="hold">
                            <p:stCondLst>
                              <p:cond delay="500"/>
                            </p:stCondLst>
                            <p:childTnLst>
                              <p:par>
                                <p:cTn id="24" presetID="18" presetClass="entr" presetSubtype="12" fill="hold" grpId="0" nodeType="afterEffect">
                                  <p:stCondLst>
                                    <p:cond delay="0"/>
                                  </p:stCondLst>
                                  <p:childTnLst>
                                    <p:set>
                                      <p:cBhvr>
                                        <p:cTn id="25" dur="1" fill="hold">
                                          <p:stCondLst>
                                            <p:cond delay="0"/>
                                          </p:stCondLst>
                                        </p:cTn>
                                        <p:tgtEl>
                                          <p:spTgt spid="73"/>
                                        </p:tgtEl>
                                        <p:attrNameLst>
                                          <p:attrName>style.visibility</p:attrName>
                                        </p:attrNameLst>
                                      </p:cBhvr>
                                      <p:to>
                                        <p:strVal val="visible"/>
                                      </p:to>
                                    </p:set>
                                    <p:animEffect transition="in" filter="strips(downLeft)">
                                      <p:cBhvr>
                                        <p:cTn id="26" dur="1000"/>
                                        <p:tgtEl>
                                          <p:spTgt spid="73"/>
                                        </p:tgtEl>
                                      </p:cBhvr>
                                    </p:animEffect>
                                  </p:childTnLst>
                                </p:cTn>
                              </p:par>
                            </p:childTnLst>
                          </p:cTn>
                        </p:par>
                      </p:childTnLst>
                    </p:cTn>
                  </p:par>
                  <p:par>
                    <p:cTn id="27" fill="hold">
                      <p:stCondLst>
                        <p:cond delay="indefinite"/>
                      </p:stCondLst>
                      <p:childTnLst>
                        <p:par>
                          <p:cTn id="28" fill="hold">
                            <p:stCondLst>
                              <p:cond delay="0"/>
                            </p:stCondLst>
                            <p:childTnLst>
                              <p:par>
                                <p:cTn id="29" presetID="31" presetClass="entr" presetSubtype="0" fill="hold" grpId="0" nodeType="clickEffect">
                                  <p:stCondLst>
                                    <p:cond delay="0"/>
                                  </p:stCondLst>
                                  <p:childTnLst>
                                    <p:set>
                                      <p:cBhvr>
                                        <p:cTn id="30" dur="1" fill="hold">
                                          <p:stCondLst>
                                            <p:cond delay="0"/>
                                          </p:stCondLst>
                                        </p:cTn>
                                        <p:tgtEl>
                                          <p:spTgt spid="76"/>
                                        </p:tgtEl>
                                        <p:attrNameLst>
                                          <p:attrName>style.visibility</p:attrName>
                                        </p:attrNameLst>
                                      </p:cBhvr>
                                      <p:to>
                                        <p:strVal val="visible"/>
                                      </p:to>
                                    </p:set>
                                    <p:anim calcmode="lin" valueType="num">
                                      <p:cBhvr>
                                        <p:cTn id="31" dur="1000" fill="hold"/>
                                        <p:tgtEl>
                                          <p:spTgt spid="76"/>
                                        </p:tgtEl>
                                        <p:attrNameLst>
                                          <p:attrName>ppt_w</p:attrName>
                                        </p:attrNameLst>
                                      </p:cBhvr>
                                      <p:tavLst>
                                        <p:tav tm="0">
                                          <p:val>
                                            <p:fltVal val="0"/>
                                          </p:val>
                                        </p:tav>
                                        <p:tav tm="100000">
                                          <p:val>
                                            <p:strVal val="#ppt_w"/>
                                          </p:val>
                                        </p:tav>
                                      </p:tavLst>
                                    </p:anim>
                                    <p:anim calcmode="lin" valueType="num">
                                      <p:cBhvr>
                                        <p:cTn id="32" dur="1000" fill="hold"/>
                                        <p:tgtEl>
                                          <p:spTgt spid="76"/>
                                        </p:tgtEl>
                                        <p:attrNameLst>
                                          <p:attrName>ppt_h</p:attrName>
                                        </p:attrNameLst>
                                      </p:cBhvr>
                                      <p:tavLst>
                                        <p:tav tm="0">
                                          <p:val>
                                            <p:fltVal val="0"/>
                                          </p:val>
                                        </p:tav>
                                        <p:tav tm="100000">
                                          <p:val>
                                            <p:strVal val="#ppt_h"/>
                                          </p:val>
                                        </p:tav>
                                      </p:tavLst>
                                    </p:anim>
                                    <p:anim calcmode="lin" valueType="num">
                                      <p:cBhvr>
                                        <p:cTn id="33" dur="1000" fill="hold"/>
                                        <p:tgtEl>
                                          <p:spTgt spid="76"/>
                                        </p:tgtEl>
                                        <p:attrNameLst>
                                          <p:attrName>style.rotation</p:attrName>
                                        </p:attrNameLst>
                                      </p:cBhvr>
                                      <p:tavLst>
                                        <p:tav tm="0">
                                          <p:val>
                                            <p:fltVal val="90"/>
                                          </p:val>
                                        </p:tav>
                                        <p:tav tm="100000">
                                          <p:val>
                                            <p:fltVal val="0"/>
                                          </p:val>
                                        </p:tav>
                                      </p:tavLst>
                                    </p:anim>
                                    <p:animEffect transition="in" filter="fade">
                                      <p:cBhvr>
                                        <p:cTn id="34" dur="10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73" grpId="0" animBg="1"/>
      <p:bldP spid="76"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8" name="Picture 2" descr="PowerPoint Backgrounds Template | Free Download">
            <a:extLst>
              <a:ext uri="{FF2B5EF4-FFF2-40B4-BE49-F238E27FC236}">
                <a16:creationId xmlns="" xmlns:a16="http://schemas.microsoft.com/office/drawing/2014/main" id="{6D7EE57F-A282-40A9-BD2C-D96A672679A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389257" y="0"/>
            <a:ext cx="3802743"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p:cNvGrpSpPr>
            <a:grpSpLocks/>
          </p:cNvGrpSpPr>
          <p:nvPr/>
        </p:nvGrpSpPr>
        <p:grpSpPr bwMode="auto">
          <a:xfrm>
            <a:off x="176172" y="1993795"/>
            <a:ext cx="4008327" cy="3859897"/>
            <a:chOff x="229690" y="1524000"/>
            <a:chExt cx="4141269" cy="4876800"/>
          </a:xfrm>
        </p:grpSpPr>
        <p:sp>
          <p:nvSpPr>
            <p:cNvPr id="4" name="Freeform 3"/>
            <p:cNvSpPr/>
            <p:nvPr/>
          </p:nvSpPr>
          <p:spPr>
            <a:xfrm>
              <a:off x="229690" y="1524000"/>
              <a:ext cx="2101076" cy="768350"/>
            </a:xfrm>
            <a:custGeom>
              <a:avLst/>
              <a:gdLst>
                <a:gd name="connsiteX0" fmla="*/ 0 w 3961432"/>
                <a:gd name="connsiteY0" fmla="*/ 198072 h 1980716"/>
                <a:gd name="connsiteX1" fmla="*/ 198072 w 3961432"/>
                <a:gd name="connsiteY1" fmla="*/ 0 h 1980716"/>
                <a:gd name="connsiteX2" fmla="*/ 3763360 w 3961432"/>
                <a:gd name="connsiteY2" fmla="*/ 0 h 1980716"/>
                <a:gd name="connsiteX3" fmla="*/ 3961432 w 3961432"/>
                <a:gd name="connsiteY3" fmla="*/ 198072 h 1980716"/>
                <a:gd name="connsiteX4" fmla="*/ 3961432 w 3961432"/>
                <a:gd name="connsiteY4" fmla="*/ 1782644 h 1980716"/>
                <a:gd name="connsiteX5" fmla="*/ 3763360 w 3961432"/>
                <a:gd name="connsiteY5" fmla="*/ 1980716 h 1980716"/>
                <a:gd name="connsiteX6" fmla="*/ 198072 w 3961432"/>
                <a:gd name="connsiteY6" fmla="*/ 1980716 h 1980716"/>
                <a:gd name="connsiteX7" fmla="*/ 0 w 3961432"/>
                <a:gd name="connsiteY7" fmla="*/ 1782644 h 1980716"/>
                <a:gd name="connsiteX8" fmla="*/ 0 w 3961432"/>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432" h="1980716">
                  <a:moveTo>
                    <a:pt x="0" y="198072"/>
                  </a:moveTo>
                  <a:cubicBezTo>
                    <a:pt x="0" y="88680"/>
                    <a:pt x="88680" y="0"/>
                    <a:pt x="198072" y="0"/>
                  </a:cubicBezTo>
                  <a:lnTo>
                    <a:pt x="3763360" y="0"/>
                  </a:lnTo>
                  <a:cubicBezTo>
                    <a:pt x="3872752" y="0"/>
                    <a:pt x="3961432" y="88680"/>
                    <a:pt x="3961432" y="198072"/>
                  </a:cubicBezTo>
                  <a:lnTo>
                    <a:pt x="3961432" y="1782644"/>
                  </a:lnTo>
                  <a:cubicBezTo>
                    <a:pt x="3961432" y="1892036"/>
                    <a:pt x="3872752" y="1980716"/>
                    <a:pt x="3763360" y="1980716"/>
                  </a:cubicBezTo>
                  <a:lnTo>
                    <a:pt x="198072" y="1980716"/>
                  </a:lnTo>
                  <a:cubicBezTo>
                    <a:pt x="88680" y="1980716"/>
                    <a:pt x="0" y="1892036"/>
                    <a:pt x="0" y="1782644"/>
                  </a:cubicBezTo>
                  <a:lnTo>
                    <a:pt x="0" y="198072"/>
                  </a:lnTo>
                  <a:close/>
                </a:path>
              </a:pathLst>
            </a:custGeom>
            <a:solidFill>
              <a:sysClr val="window" lastClr="FFFFFF"/>
            </a:solidFill>
            <a:ln w="25400" cap="flat" cmpd="sng" algn="ctr">
              <a:solidFill>
                <a:srgbClr val="C0504D"/>
              </a:solidFill>
              <a:prstDash val="solid"/>
            </a:ln>
            <a:effectLst/>
          </p:spPr>
          <p:txBody>
            <a:bodyPr lIns="176123" tIns="136753" rIns="176123" bIns="136753" spcCol="1270" anchor="ctr"/>
            <a:lstStyle/>
            <a:p>
              <a:pPr algn="ctr" defTabSz="2755900" fontAlgn="base">
                <a:lnSpc>
                  <a:spcPct val="90000"/>
                </a:lnSpc>
                <a:spcBef>
                  <a:spcPct val="0"/>
                </a:spcBef>
                <a:spcAft>
                  <a:spcPct val="35000"/>
                </a:spcAft>
                <a:defRPr/>
              </a:pPr>
              <a:r>
                <a:rPr lang="en-US" sz="2400" b="1" kern="0" dirty="0">
                  <a:solidFill>
                    <a:srgbClr val="FF0000"/>
                  </a:solidFill>
                  <a:cs typeface="Times New Roman" pitchFamily="18" charset="0"/>
                </a:rPr>
                <a:t>KẾT QUẢ</a:t>
              </a:r>
              <a:r>
                <a:rPr lang="vi-VN" sz="2400" b="1" kern="0" dirty="0">
                  <a:solidFill>
                    <a:srgbClr val="FF0000"/>
                  </a:solidFill>
                  <a:cs typeface="Times New Roman" pitchFamily="18" charset="0"/>
                </a:rPr>
                <a:t> </a:t>
              </a:r>
              <a:endParaRPr lang="en-US" sz="2400" kern="0" dirty="0">
                <a:solidFill>
                  <a:srgbClr val="FF0000"/>
                </a:solidFill>
              </a:endParaRPr>
            </a:p>
          </p:txBody>
        </p:sp>
        <p:sp>
          <p:nvSpPr>
            <p:cNvPr id="5" name="Freeform 4"/>
            <p:cNvSpPr/>
            <p:nvPr/>
          </p:nvSpPr>
          <p:spPr>
            <a:xfrm>
              <a:off x="532986" y="2286000"/>
              <a:ext cx="396988" cy="1485900"/>
            </a:xfrm>
            <a:custGeom>
              <a:avLst/>
              <a:gdLst/>
              <a:ahLst/>
              <a:cxnLst/>
              <a:rect l="0" t="0" r="0" b="0"/>
              <a:pathLst>
                <a:path>
                  <a:moveTo>
                    <a:pt x="0" y="0"/>
                  </a:moveTo>
                  <a:lnTo>
                    <a:pt x="0" y="1485537"/>
                  </a:lnTo>
                  <a:lnTo>
                    <a:pt x="396143" y="1485537"/>
                  </a:lnTo>
                </a:path>
              </a:pathLst>
            </a:custGeom>
            <a:noFill/>
            <a:ln w="25400" cap="flat" cmpd="sng" algn="ctr">
              <a:solidFill>
                <a:srgbClr val="4F81BD">
                  <a:shade val="60000"/>
                  <a:hueOff val="0"/>
                  <a:satOff val="0"/>
                  <a:lumOff val="0"/>
                  <a:alphaOff val="0"/>
                </a:srgbClr>
              </a:solidFill>
              <a:prstDash val="solid"/>
            </a:ln>
            <a:effectLst/>
          </p:spPr>
        </p:sp>
        <p:sp>
          <p:nvSpPr>
            <p:cNvPr id="6" name="Freeform 5"/>
            <p:cNvSpPr/>
            <p:nvPr/>
          </p:nvSpPr>
          <p:spPr>
            <a:xfrm>
              <a:off x="837873" y="2743200"/>
              <a:ext cx="3533086" cy="3657600"/>
            </a:xfrm>
            <a:custGeom>
              <a:avLst/>
              <a:gdLst>
                <a:gd name="connsiteX0" fmla="*/ 0 w 3169146"/>
                <a:gd name="connsiteY0" fmla="*/ 198072 h 1980716"/>
                <a:gd name="connsiteX1" fmla="*/ 198072 w 3169146"/>
                <a:gd name="connsiteY1" fmla="*/ 0 h 1980716"/>
                <a:gd name="connsiteX2" fmla="*/ 2971074 w 3169146"/>
                <a:gd name="connsiteY2" fmla="*/ 0 h 1980716"/>
                <a:gd name="connsiteX3" fmla="*/ 3169146 w 3169146"/>
                <a:gd name="connsiteY3" fmla="*/ 198072 h 1980716"/>
                <a:gd name="connsiteX4" fmla="*/ 3169146 w 3169146"/>
                <a:gd name="connsiteY4" fmla="*/ 1782644 h 1980716"/>
                <a:gd name="connsiteX5" fmla="*/ 2971074 w 3169146"/>
                <a:gd name="connsiteY5" fmla="*/ 1980716 h 1980716"/>
                <a:gd name="connsiteX6" fmla="*/ 198072 w 3169146"/>
                <a:gd name="connsiteY6" fmla="*/ 1980716 h 1980716"/>
                <a:gd name="connsiteX7" fmla="*/ 0 w 3169146"/>
                <a:gd name="connsiteY7" fmla="*/ 1782644 h 1980716"/>
                <a:gd name="connsiteX8" fmla="*/ 0 w 3169146"/>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9146" h="1980716">
                  <a:moveTo>
                    <a:pt x="0" y="198072"/>
                  </a:moveTo>
                  <a:cubicBezTo>
                    <a:pt x="0" y="88680"/>
                    <a:pt x="88680" y="0"/>
                    <a:pt x="198072" y="0"/>
                  </a:cubicBezTo>
                  <a:lnTo>
                    <a:pt x="2971074" y="0"/>
                  </a:lnTo>
                  <a:cubicBezTo>
                    <a:pt x="3080466" y="0"/>
                    <a:pt x="3169146" y="88680"/>
                    <a:pt x="3169146" y="198072"/>
                  </a:cubicBezTo>
                  <a:lnTo>
                    <a:pt x="3169146" y="1782644"/>
                  </a:lnTo>
                  <a:cubicBezTo>
                    <a:pt x="3169146" y="1892036"/>
                    <a:pt x="3080466" y="1980716"/>
                    <a:pt x="2971074" y="1980716"/>
                  </a:cubicBezTo>
                  <a:lnTo>
                    <a:pt x="198072" y="1980716"/>
                  </a:lnTo>
                  <a:cubicBezTo>
                    <a:pt x="88680" y="1980716"/>
                    <a:pt x="0" y="1892036"/>
                    <a:pt x="0" y="1782644"/>
                  </a:cubicBezTo>
                  <a:lnTo>
                    <a:pt x="0" y="198072"/>
                  </a:lnTo>
                  <a:close/>
                </a:path>
              </a:pathLst>
            </a:custGeom>
            <a:solidFill>
              <a:sysClr val="window" lastClr="FFFFFF">
                <a:alpha val="90000"/>
                <a:hueOff val="0"/>
                <a:satOff val="0"/>
                <a:lumOff val="0"/>
                <a:alphaOff val="0"/>
              </a:sysClr>
            </a:solidFill>
            <a:ln w="25400" cap="flat" cmpd="sng" algn="ctr">
              <a:solidFill>
                <a:srgbClr val="4F81BD">
                  <a:hueOff val="0"/>
                  <a:satOff val="0"/>
                  <a:lumOff val="0"/>
                  <a:alphaOff val="0"/>
                </a:srgbClr>
              </a:solidFill>
              <a:prstDash val="solid"/>
            </a:ln>
            <a:effectLst/>
          </p:spPr>
          <p:txBody>
            <a:bodyPr lIns="99923" tIns="85953" rIns="99923" bIns="85953" spcCol="1270" anchor="ctr"/>
            <a:lstStyle/>
            <a:p>
              <a:pPr algn="just" defTabSz="977900" fontAlgn="base">
                <a:lnSpc>
                  <a:spcPct val="90000"/>
                </a:lnSpc>
                <a:spcBef>
                  <a:spcPct val="0"/>
                </a:spcBef>
                <a:spcAft>
                  <a:spcPct val="35000"/>
                </a:spcAft>
                <a:defRPr/>
              </a:pPr>
              <a:endParaRPr lang="en-US" sz="2400" kern="0" dirty="0">
                <a:solidFill>
                  <a:prstClr val="black">
                    <a:hueOff val="0"/>
                    <a:satOff val="0"/>
                    <a:lumOff val="0"/>
                    <a:alphaOff val="0"/>
                  </a:prstClr>
                </a:solidFill>
                <a:latin typeface="+mj-lt"/>
              </a:endParaRPr>
            </a:p>
          </p:txBody>
        </p:sp>
      </p:grpSp>
      <p:sp>
        <p:nvSpPr>
          <p:cNvPr id="8" name="Rectangle 3"/>
          <p:cNvSpPr txBox="1">
            <a:spLocks noChangeArrowheads="1"/>
          </p:cNvSpPr>
          <p:nvPr/>
        </p:nvSpPr>
        <p:spPr>
          <a:xfrm>
            <a:off x="3534918" y="1710150"/>
            <a:ext cx="7391399" cy="3810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r>
              <a:rPr lang="en-US" altLang="en-US" sz="2300" kern="0" dirty="0" err="1">
                <a:solidFill>
                  <a:srgbClr val="660066"/>
                </a:solidFill>
                <a:latin typeface="+mj-lt"/>
                <a:cs typeface="Times New Roman" panose="02020603050405020304" pitchFamily="18" charset="0"/>
              </a:rPr>
              <a:t>Bão</a:t>
            </a:r>
            <a:r>
              <a:rPr lang="en-US" altLang="en-US" sz="2300" kern="0" dirty="0">
                <a:solidFill>
                  <a:srgbClr val="660066"/>
                </a:solidFill>
                <a:latin typeface="+mj-lt"/>
                <a:cs typeface="Times New Roman" panose="02020603050405020304" pitchFamily="18" charset="0"/>
              </a:rPr>
              <a:t> (</a:t>
            </a:r>
            <a:r>
              <a:rPr lang="en-US" altLang="en-US" sz="2300" kern="0" dirty="0" err="1">
                <a:solidFill>
                  <a:srgbClr val="660066"/>
                </a:solidFill>
                <a:latin typeface="+mj-lt"/>
                <a:cs typeface="Times New Roman" panose="02020603050405020304" pitchFamily="18" charset="0"/>
              </a:rPr>
              <a:t>nguyên</a:t>
            </a:r>
            <a:r>
              <a:rPr lang="en-US" altLang="en-US" sz="2300" kern="0" dirty="0">
                <a:solidFill>
                  <a:srgbClr val="660066"/>
                </a:solidFill>
                <a:latin typeface="+mj-lt"/>
                <a:cs typeface="Times New Roman" panose="02020603050405020304" pitchFamily="18" charset="0"/>
              </a:rPr>
              <a:t> </a:t>
            </a:r>
            <a:r>
              <a:rPr lang="en-US" altLang="en-US" sz="2300" kern="0" dirty="0" err="1">
                <a:solidFill>
                  <a:srgbClr val="660066"/>
                </a:solidFill>
                <a:latin typeface="+mj-lt"/>
                <a:cs typeface="Times New Roman" panose="02020603050405020304" pitchFamily="18" charset="0"/>
              </a:rPr>
              <a:t>nhân</a:t>
            </a:r>
            <a:r>
              <a:rPr lang="en-US" altLang="en-US" sz="2300" kern="0" dirty="0">
                <a:solidFill>
                  <a:srgbClr val="660066"/>
                </a:solidFill>
                <a:latin typeface="+mj-lt"/>
                <a:cs typeface="Times New Roman" panose="02020603050405020304" pitchFamily="18" charset="0"/>
              </a:rPr>
              <a:t>) -&gt; </a:t>
            </a:r>
            <a:r>
              <a:rPr lang="en-US" altLang="en-US" sz="2300" kern="0" dirty="0" err="1">
                <a:solidFill>
                  <a:srgbClr val="660066"/>
                </a:solidFill>
                <a:latin typeface="+mj-lt"/>
                <a:cs typeface="Times New Roman" panose="02020603050405020304" pitchFamily="18" charset="0"/>
              </a:rPr>
              <a:t>thiệt</a:t>
            </a:r>
            <a:r>
              <a:rPr lang="en-US" altLang="en-US" sz="2300" kern="0" dirty="0">
                <a:solidFill>
                  <a:srgbClr val="660066"/>
                </a:solidFill>
                <a:latin typeface="+mj-lt"/>
                <a:cs typeface="Times New Roman" panose="02020603050405020304" pitchFamily="18" charset="0"/>
              </a:rPr>
              <a:t> </a:t>
            </a:r>
            <a:r>
              <a:rPr lang="en-US" altLang="en-US" sz="2300" kern="0" dirty="0" err="1">
                <a:solidFill>
                  <a:srgbClr val="660066"/>
                </a:solidFill>
                <a:latin typeface="+mj-lt"/>
                <a:cs typeface="Times New Roman" panose="02020603050405020304" pitchFamily="18" charset="0"/>
              </a:rPr>
              <a:t>hại</a:t>
            </a:r>
            <a:r>
              <a:rPr lang="en-US" altLang="en-US" sz="2300" kern="0" dirty="0">
                <a:solidFill>
                  <a:srgbClr val="660066"/>
                </a:solidFill>
                <a:latin typeface="+mj-lt"/>
                <a:cs typeface="Times New Roman" panose="02020603050405020304" pitchFamily="18" charset="0"/>
              </a:rPr>
              <a:t> </a:t>
            </a:r>
            <a:r>
              <a:rPr lang="en-US" altLang="en-US" sz="2300" kern="0" dirty="0" err="1">
                <a:solidFill>
                  <a:srgbClr val="660066"/>
                </a:solidFill>
                <a:latin typeface="+mj-lt"/>
                <a:cs typeface="Times New Roman" panose="02020603050405020304" pitchFamily="18" charset="0"/>
              </a:rPr>
              <a:t>mùa</a:t>
            </a:r>
            <a:r>
              <a:rPr lang="en-US" altLang="en-US" sz="2300" kern="0" dirty="0">
                <a:solidFill>
                  <a:srgbClr val="660066"/>
                </a:solidFill>
                <a:latin typeface="+mj-lt"/>
                <a:cs typeface="Times New Roman" panose="02020603050405020304" pitchFamily="18" charset="0"/>
              </a:rPr>
              <a:t> </a:t>
            </a:r>
            <a:r>
              <a:rPr lang="en-US" altLang="en-US" sz="2300" kern="0" dirty="0" err="1">
                <a:solidFill>
                  <a:srgbClr val="660066"/>
                </a:solidFill>
                <a:latin typeface="+mj-lt"/>
                <a:cs typeface="Times New Roman" panose="02020603050405020304" pitchFamily="18" charset="0"/>
              </a:rPr>
              <a:t>màng</a:t>
            </a:r>
            <a:r>
              <a:rPr lang="en-US" altLang="en-US" sz="2300" kern="0" dirty="0">
                <a:solidFill>
                  <a:srgbClr val="660066"/>
                </a:solidFill>
                <a:latin typeface="+mj-lt"/>
                <a:cs typeface="Times New Roman" panose="02020603050405020304" pitchFamily="18" charset="0"/>
              </a:rPr>
              <a:t> (</a:t>
            </a:r>
            <a:r>
              <a:rPr lang="en-US" altLang="en-US" sz="2300" kern="0" dirty="0" err="1">
                <a:solidFill>
                  <a:srgbClr val="660066"/>
                </a:solidFill>
                <a:latin typeface="+mj-lt"/>
                <a:cs typeface="Times New Roman" panose="02020603050405020304" pitchFamily="18" charset="0"/>
              </a:rPr>
              <a:t>kết</a:t>
            </a:r>
            <a:r>
              <a:rPr lang="en-US" altLang="en-US" sz="2300" kern="0" dirty="0">
                <a:solidFill>
                  <a:srgbClr val="660066"/>
                </a:solidFill>
                <a:latin typeface="+mj-lt"/>
                <a:cs typeface="Times New Roman" panose="02020603050405020304" pitchFamily="18" charset="0"/>
              </a:rPr>
              <a:t> </a:t>
            </a:r>
            <a:r>
              <a:rPr lang="en-US" altLang="en-US" sz="2300" kern="0" dirty="0" err="1">
                <a:solidFill>
                  <a:srgbClr val="660066"/>
                </a:solidFill>
                <a:latin typeface="+mj-lt"/>
                <a:cs typeface="Times New Roman" panose="02020603050405020304" pitchFamily="18" charset="0"/>
              </a:rPr>
              <a:t>quả</a:t>
            </a:r>
            <a:r>
              <a:rPr lang="en-US" altLang="en-US" sz="2300" kern="0" dirty="0">
                <a:solidFill>
                  <a:srgbClr val="660066"/>
                </a:solidFill>
                <a:latin typeface="+mj-lt"/>
                <a:cs typeface="Times New Roman" panose="02020603050405020304" pitchFamily="18" charset="0"/>
              </a:rPr>
              <a:t> </a:t>
            </a:r>
            <a:r>
              <a:rPr lang="en-US" altLang="en-US" sz="2300" kern="0" dirty="0" err="1">
                <a:solidFill>
                  <a:srgbClr val="660066"/>
                </a:solidFill>
                <a:latin typeface="+mj-lt"/>
                <a:cs typeface="Times New Roman" panose="02020603050405020304" pitchFamily="18" charset="0"/>
              </a:rPr>
              <a:t>xấu</a:t>
            </a:r>
            <a:r>
              <a:rPr lang="en-US" altLang="en-US" sz="2300" kern="0" dirty="0">
                <a:solidFill>
                  <a:srgbClr val="660066"/>
                </a:solidFill>
                <a:latin typeface="+mj-lt"/>
                <a:cs typeface="Times New Roman" panose="02020603050405020304" pitchFamily="18" charset="0"/>
              </a:rPr>
              <a:t>) </a:t>
            </a:r>
          </a:p>
          <a:p>
            <a:pPr algn="ctr"/>
            <a:endParaRPr lang="en-US" altLang="en-US" kern="0" dirty="0">
              <a:latin typeface="Times New Roman" panose="02020603050405020304" pitchFamily="18" charset="0"/>
              <a:cs typeface="Times New Roman" panose="02020603050405020304" pitchFamily="18" charset="0"/>
            </a:endParaRPr>
          </a:p>
        </p:txBody>
      </p:sp>
      <p:pic>
        <p:nvPicPr>
          <p:cNvPr id="9" name="Picture 4" descr="2 và 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16770" y="2452812"/>
            <a:ext cx="2490606" cy="3703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AutoShape 5"/>
          <p:cNvSpPr>
            <a:spLocks noChangeArrowheads="1"/>
          </p:cNvSpPr>
          <p:nvPr/>
        </p:nvSpPr>
        <p:spPr bwMode="auto">
          <a:xfrm>
            <a:off x="7037398" y="3923744"/>
            <a:ext cx="670775" cy="762000"/>
          </a:xfrm>
          <a:prstGeom prst="rightArrow">
            <a:avLst>
              <a:gd name="adj1" fmla="val 50000"/>
              <a:gd name="adj2" fmla="val 40031"/>
            </a:avLst>
          </a:prstGeom>
          <a:solidFill>
            <a:srgbClr val="FF3399"/>
          </a:solidFill>
          <a:ln w="9525">
            <a:solidFill>
              <a:schemeClr val="bg1"/>
            </a:solidFill>
            <a:miter lim="800000"/>
            <a:headEnd/>
            <a:tailEnd/>
          </a:ln>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a:p>
        </p:txBody>
      </p:sp>
      <p:pic>
        <p:nvPicPr>
          <p:cNvPr id="11" name="Picture 6" descr="2 b"/>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97697" y="2460069"/>
            <a:ext cx="2592931" cy="3703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11"/>
          <p:cNvSpPr/>
          <p:nvPr/>
        </p:nvSpPr>
        <p:spPr>
          <a:xfrm>
            <a:off x="6076135" y="1093966"/>
            <a:ext cx="1154483" cy="523220"/>
          </a:xfrm>
          <a:prstGeom prst="rect">
            <a:avLst/>
          </a:prstGeom>
        </p:spPr>
        <p:txBody>
          <a:bodyPr wrap="none">
            <a:spAutoFit/>
          </a:bodyPr>
          <a:lstStyle/>
          <a:p>
            <a:pPr algn="ctr"/>
            <a:r>
              <a:rPr lang="en-US" sz="2800" b="1" u="sng" dirty="0" err="1">
                <a:solidFill>
                  <a:srgbClr val="CC0066"/>
                </a:solidFill>
                <a:latin typeface="Times New Roman" panose="02020603050405020304" pitchFamily="18" charset="0"/>
                <a:cs typeface="Times New Roman" panose="02020603050405020304" pitchFamily="18" charset="0"/>
              </a:rPr>
              <a:t>Ví</a:t>
            </a:r>
            <a:r>
              <a:rPr lang="en-US" sz="2800" b="1" u="sng" dirty="0">
                <a:solidFill>
                  <a:srgbClr val="CC0066"/>
                </a:solidFill>
                <a:latin typeface="Times New Roman" panose="02020603050405020304" pitchFamily="18" charset="0"/>
                <a:cs typeface="Times New Roman" panose="02020603050405020304" pitchFamily="18" charset="0"/>
              </a:rPr>
              <a:t> </a:t>
            </a:r>
            <a:r>
              <a:rPr lang="en-US" sz="2800" b="1" u="sng" dirty="0" err="1">
                <a:solidFill>
                  <a:srgbClr val="CC0066"/>
                </a:solidFill>
                <a:latin typeface="Times New Roman" panose="02020603050405020304" pitchFamily="18" charset="0"/>
                <a:cs typeface="Times New Roman" panose="02020603050405020304" pitchFamily="18" charset="0"/>
              </a:rPr>
              <a:t>dụ</a:t>
            </a:r>
            <a:r>
              <a:rPr lang="en-US" sz="2800" b="1" u="sng" dirty="0">
                <a:solidFill>
                  <a:srgbClr val="CC0066"/>
                </a:solidFill>
                <a:latin typeface="Times New Roman" panose="02020603050405020304" pitchFamily="18" charset="0"/>
                <a:cs typeface="Times New Roman" panose="02020603050405020304" pitchFamily="18" charset="0"/>
              </a:rPr>
              <a:t>:</a:t>
            </a:r>
          </a:p>
        </p:txBody>
      </p:sp>
      <p:sp>
        <p:nvSpPr>
          <p:cNvPr id="13" name="Rectangle 12"/>
          <p:cNvSpPr>
            <a:spLocks noChangeArrowheads="1"/>
          </p:cNvSpPr>
          <p:nvPr/>
        </p:nvSpPr>
        <p:spPr bwMode="auto">
          <a:xfrm>
            <a:off x="-7883" y="1186930"/>
            <a:ext cx="5638800" cy="523220"/>
          </a:xfrm>
          <a:prstGeom prst="rect">
            <a:avLst/>
          </a:prstGeom>
          <a:solidFill>
            <a:sysClr val="window" lastClr="FFFFFF"/>
          </a:solidFill>
          <a:ln w="9525">
            <a:no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457200" indent="-457200" fontAlgn="base">
              <a:spcBef>
                <a:spcPct val="0"/>
              </a:spcBef>
              <a:spcAft>
                <a:spcPct val="0"/>
              </a:spcAft>
              <a:buFont typeface="Wingdings" panose="05000000000000000000" pitchFamily="2" charset="2"/>
              <a:buChar char="q"/>
              <a:defRPr/>
            </a:pPr>
            <a:r>
              <a:rPr lang="en-US" sz="2800" b="1" kern="0" dirty="0">
                <a:solidFill>
                  <a:srgbClr val="000000"/>
                </a:solidFill>
                <a:latin typeface="+mn-lt"/>
                <a:cs typeface="Times New Roman" panose="02020603050405020304" pitchFamily="18" charset="0"/>
              </a:rPr>
              <a:t> N</a:t>
            </a:r>
            <a:r>
              <a:rPr lang="vi-VN" sz="2800" b="1" kern="0" dirty="0">
                <a:solidFill>
                  <a:srgbClr val="000000"/>
                </a:solidFill>
                <a:latin typeface="+mn-lt"/>
                <a:cs typeface="Times New Roman" panose="02020603050405020304" pitchFamily="18" charset="0"/>
              </a:rPr>
              <a:t>guyên nhân – kết quả</a:t>
            </a:r>
            <a:endParaRPr lang="en-US" sz="2800" b="1" kern="0" dirty="0">
              <a:solidFill>
                <a:srgbClr val="000000"/>
              </a:solidFill>
              <a:latin typeface="+mn-lt"/>
              <a:cs typeface="Arial" panose="020B0604020202020204" pitchFamily="34" charset="0"/>
            </a:endParaRPr>
          </a:p>
        </p:txBody>
      </p:sp>
      <p:sp>
        <p:nvSpPr>
          <p:cNvPr id="2" name="Rectangle 1"/>
          <p:cNvSpPr/>
          <p:nvPr/>
        </p:nvSpPr>
        <p:spPr>
          <a:xfrm>
            <a:off x="994372" y="3250172"/>
            <a:ext cx="2960586" cy="2123658"/>
          </a:xfrm>
          <a:prstGeom prst="rect">
            <a:avLst/>
          </a:prstGeom>
        </p:spPr>
        <p:txBody>
          <a:bodyPr wrap="square">
            <a:spAutoFit/>
          </a:bodyPr>
          <a:lstStyle/>
          <a:p>
            <a:pPr algn="just"/>
            <a:r>
              <a:rPr lang="en-US" sz="2200" spc="-10" dirty="0" err="1">
                <a:solidFill>
                  <a:srgbClr val="3333CC"/>
                </a:solidFill>
                <a:latin typeface="+mj-lt"/>
                <a:ea typeface="Times New Roman" panose="02020603050405020304" pitchFamily="18" charset="0"/>
              </a:rPr>
              <a:t>Là</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phạm</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trù</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chỉ</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những</a:t>
            </a:r>
            <a:r>
              <a:rPr lang="en-US" sz="2200" spc="-10" dirty="0">
                <a:solidFill>
                  <a:srgbClr val="3333CC"/>
                </a:solidFill>
                <a:latin typeface="+mj-lt"/>
                <a:ea typeface="Times New Roman" panose="02020603050405020304" pitchFamily="18" charset="0"/>
              </a:rPr>
              <a:t> </a:t>
            </a:r>
            <a:r>
              <a:rPr lang="en-US" sz="2200" b="1" spc="-10" dirty="0" err="1">
                <a:solidFill>
                  <a:srgbClr val="FF0000"/>
                </a:solidFill>
                <a:latin typeface="+mj-lt"/>
                <a:ea typeface="Times New Roman" panose="02020603050405020304" pitchFamily="18" charset="0"/>
              </a:rPr>
              <a:t>biến</a:t>
            </a:r>
            <a:r>
              <a:rPr lang="en-US" sz="2200" b="1" spc="-10" dirty="0">
                <a:solidFill>
                  <a:srgbClr val="FF0000"/>
                </a:solidFill>
                <a:latin typeface="+mj-lt"/>
                <a:ea typeface="Times New Roman" panose="02020603050405020304" pitchFamily="18" charset="0"/>
              </a:rPr>
              <a:t> </a:t>
            </a:r>
            <a:r>
              <a:rPr lang="en-US" sz="2200" b="1" spc="-10" dirty="0" err="1">
                <a:solidFill>
                  <a:srgbClr val="FF0000"/>
                </a:solidFill>
                <a:latin typeface="+mj-lt"/>
                <a:ea typeface="Times New Roman" panose="02020603050405020304" pitchFamily="18" charset="0"/>
              </a:rPr>
              <a:t>đổi</a:t>
            </a:r>
            <a:r>
              <a:rPr lang="en-US" sz="2200" b="1" spc="-10" dirty="0">
                <a:solidFill>
                  <a:srgbClr val="FF0000"/>
                </a:solidFill>
                <a:latin typeface="+mj-lt"/>
                <a:ea typeface="Times New Roman" panose="02020603050405020304" pitchFamily="18" charset="0"/>
              </a:rPr>
              <a:t> </a:t>
            </a:r>
            <a:r>
              <a:rPr lang="en-US" sz="2200" b="1" spc="-10" dirty="0" err="1">
                <a:solidFill>
                  <a:srgbClr val="FF0000"/>
                </a:solidFill>
                <a:latin typeface="+mj-lt"/>
                <a:ea typeface="Times New Roman" panose="02020603050405020304" pitchFamily="18" charset="0"/>
              </a:rPr>
              <a:t>xuất</a:t>
            </a:r>
            <a:r>
              <a:rPr lang="en-US" sz="2200" b="1" spc="-10" dirty="0">
                <a:solidFill>
                  <a:srgbClr val="FF0000"/>
                </a:solidFill>
                <a:latin typeface="+mj-lt"/>
                <a:ea typeface="Times New Roman" panose="02020603050405020304" pitchFamily="18" charset="0"/>
              </a:rPr>
              <a:t> </a:t>
            </a:r>
            <a:r>
              <a:rPr lang="en-US" sz="2200" b="1" spc="-10" dirty="0" err="1">
                <a:solidFill>
                  <a:srgbClr val="FF0000"/>
                </a:solidFill>
                <a:latin typeface="+mj-lt"/>
                <a:ea typeface="Times New Roman" panose="02020603050405020304" pitchFamily="18" charset="0"/>
              </a:rPr>
              <a:t>hiện</a:t>
            </a:r>
            <a:r>
              <a:rPr lang="en-US" sz="2200" b="1" spc="-10" dirty="0">
                <a:solidFill>
                  <a:srgbClr val="FF0000"/>
                </a:solidFill>
                <a:latin typeface="+mj-lt"/>
                <a:ea typeface="Times New Roman" panose="02020603050405020304" pitchFamily="18" charset="0"/>
              </a:rPr>
              <a:t> do </a:t>
            </a:r>
            <a:r>
              <a:rPr lang="en-US" sz="2200" b="1" spc="-10" dirty="0" err="1">
                <a:solidFill>
                  <a:srgbClr val="FF0000"/>
                </a:solidFill>
                <a:latin typeface="+mj-lt"/>
                <a:ea typeface="Times New Roman" panose="02020603050405020304" pitchFamily="18" charset="0"/>
              </a:rPr>
              <a:t>sự</a:t>
            </a:r>
            <a:r>
              <a:rPr lang="en-US" sz="2200" b="1" spc="-10" dirty="0">
                <a:solidFill>
                  <a:srgbClr val="FF0000"/>
                </a:solidFill>
                <a:latin typeface="+mj-lt"/>
                <a:ea typeface="Times New Roman" panose="02020603050405020304" pitchFamily="18" charset="0"/>
              </a:rPr>
              <a:t> </a:t>
            </a:r>
            <a:r>
              <a:rPr lang="en-US" sz="2200" b="1" spc="-10" dirty="0" err="1">
                <a:solidFill>
                  <a:srgbClr val="FF0000"/>
                </a:solidFill>
                <a:latin typeface="+mj-lt"/>
                <a:ea typeface="Times New Roman" panose="02020603050405020304" pitchFamily="18" charset="0"/>
              </a:rPr>
              <a:t>tương</a:t>
            </a:r>
            <a:r>
              <a:rPr lang="en-US" sz="2200" b="1" spc="-10" dirty="0">
                <a:solidFill>
                  <a:srgbClr val="FF0000"/>
                </a:solidFill>
                <a:latin typeface="+mj-lt"/>
                <a:ea typeface="Times New Roman" panose="02020603050405020304" pitchFamily="18" charset="0"/>
              </a:rPr>
              <a:t> </a:t>
            </a:r>
            <a:r>
              <a:rPr lang="en-US" sz="2200" b="1" spc="-10" dirty="0" err="1">
                <a:solidFill>
                  <a:srgbClr val="FF0000"/>
                </a:solidFill>
                <a:latin typeface="+mj-lt"/>
                <a:ea typeface="Times New Roman" panose="02020603050405020304" pitchFamily="18" charset="0"/>
              </a:rPr>
              <a:t>tác</a:t>
            </a:r>
            <a:r>
              <a:rPr lang="en-US" sz="2200" b="1" spc="-10" dirty="0">
                <a:solidFill>
                  <a:srgbClr val="FF0000"/>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giữa</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các</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yếu</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tố</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mang</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tính</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nguyên</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nhân</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gây</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nên</a:t>
            </a:r>
            <a:r>
              <a:rPr lang="en-US" sz="2200" spc="-10" dirty="0">
                <a:solidFill>
                  <a:srgbClr val="3333CC"/>
                </a:solidFill>
                <a:latin typeface="+mj-lt"/>
                <a:ea typeface="Times New Roman" panose="02020603050405020304" pitchFamily="18" charset="0"/>
              </a:rPr>
              <a:t>. </a:t>
            </a:r>
            <a:endParaRPr lang="en-US" sz="2200" dirty="0">
              <a:solidFill>
                <a:srgbClr val="3333CC"/>
              </a:solidFill>
              <a:latin typeface="+mj-lt"/>
            </a:endParaRPr>
          </a:p>
        </p:txBody>
      </p:sp>
      <p:pic>
        <p:nvPicPr>
          <p:cNvPr id="1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6625306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1000"/>
                                        <p:tgtEl>
                                          <p:spTgt spid="12"/>
                                        </p:tgtEl>
                                      </p:cBhvr>
                                    </p:animEffect>
                                    <p:anim calcmode="lin" valueType="num">
                                      <p:cBhvr>
                                        <p:cTn id="13" dur="1000" fill="hold"/>
                                        <p:tgtEl>
                                          <p:spTgt spid="12"/>
                                        </p:tgtEl>
                                        <p:attrNameLst>
                                          <p:attrName>ppt_x</p:attrName>
                                        </p:attrNameLst>
                                      </p:cBhvr>
                                      <p:tavLst>
                                        <p:tav tm="0">
                                          <p:val>
                                            <p:strVal val="#ppt_x"/>
                                          </p:val>
                                        </p:tav>
                                        <p:tav tm="100000">
                                          <p:val>
                                            <p:strVal val="#ppt_x"/>
                                          </p:val>
                                        </p:tav>
                                      </p:tavLst>
                                    </p:anim>
                                    <p:anim calcmode="lin" valueType="num">
                                      <p:cBhvr>
                                        <p:cTn id="14"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1000"/>
                                        <p:tgtEl>
                                          <p:spTgt spid="8"/>
                                        </p:tgtEl>
                                      </p:cBhvr>
                                    </p:animEffect>
                                    <p:anim calcmode="lin" valueType="num">
                                      <p:cBhvr>
                                        <p:cTn id="20" dur="1000" fill="hold"/>
                                        <p:tgtEl>
                                          <p:spTgt spid="8"/>
                                        </p:tgtEl>
                                        <p:attrNameLst>
                                          <p:attrName>ppt_x</p:attrName>
                                        </p:attrNameLst>
                                      </p:cBhvr>
                                      <p:tavLst>
                                        <p:tav tm="0">
                                          <p:val>
                                            <p:strVal val="#ppt_x"/>
                                          </p:val>
                                        </p:tav>
                                        <p:tav tm="100000">
                                          <p:val>
                                            <p:strVal val="#ppt_x"/>
                                          </p:val>
                                        </p:tav>
                                      </p:tavLst>
                                    </p:anim>
                                    <p:anim calcmode="lin" valueType="num">
                                      <p:cBhvr>
                                        <p:cTn id="21"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1000"/>
                                        <p:tgtEl>
                                          <p:spTgt spid="9"/>
                                        </p:tgtEl>
                                      </p:cBhvr>
                                    </p:animEffect>
                                    <p:anim calcmode="lin" valueType="num">
                                      <p:cBhvr>
                                        <p:cTn id="27" dur="1000" fill="hold"/>
                                        <p:tgtEl>
                                          <p:spTgt spid="9"/>
                                        </p:tgtEl>
                                        <p:attrNameLst>
                                          <p:attrName>ppt_x</p:attrName>
                                        </p:attrNameLst>
                                      </p:cBhvr>
                                      <p:tavLst>
                                        <p:tav tm="0">
                                          <p:val>
                                            <p:strVal val="#ppt_x"/>
                                          </p:val>
                                        </p:tav>
                                        <p:tav tm="100000">
                                          <p:val>
                                            <p:strVal val="#ppt_x"/>
                                          </p:val>
                                        </p:tav>
                                      </p:tavLst>
                                    </p:anim>
                                    <p:anim calcmode="lin" valueType="num">
                                      <p:cBhvr>
                                        <p:cTn id="28"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10"/>
                                        </p:tgtEl>
                                        <p:attrNameLst>
                                          <p:attrName>style.visibility</p:attrName>
                                        </p:attrNameLst>
                                      </p:cBhvr>
                                      <p:to>
                                        <p:strVal val="visible"/>
                                      </p:to>
                                    </p:set>
                                    <p:anim calcmode="lin" valueType="num">
                                      <p:cBhvr additive="base">
                                        <p:cTn id="33" dur="500" fill="hold"/>
                                        <p:tgtEl>
                                          <p:spTgt spid="10"/>
                                        </p:tgtEl>
                                        <p:attrNameLst>
                                          <p:attrName>ppt_x</p:attrName>
                                        </p:attrNameLst>
                                      </p:cBhvr>
                                      <p:tavLst>
                                        <p:tav tm="0">
                                          <p:val>
                                            <p:strVal val="0-#ppt_w/2"/>
                                          </p:val>
                                        </p:tav>
                                        <p:tav tm="100000">
                                          <p:val>
                                            <p:strVal val="#ppt_x"/>
                                          </p:val>
                                        </p:tav>
                                      </p:tavLst>
                                    </p:anim>
                                    <p:anim calcmode="lin" valueType="num">
                                      <p:cBhvr additive="base">
                                        <p:cTn id="34"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nodeType="click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fade">
                                      <p:cBhvr>
                                        <p:cTn id="39" dur="1000"/>
                                        <p:tgtEl>
                                          <p:spTgt spid="11"/>
                                        </p:tgtEl>
                                      </p:cBhvr>
                                    </p:animEffect>
                                    <p:anim calcmode="lin" valueType="num">
                                      <p:cBhvr>
                                        <p:cTn id="40" dur="1000" fill="hold"/>
                                        <p:tgtEl>
                                          <p:spTgt spid="11"/>
                                        </p:tgtEl>
                                        <p:attrNameLst>
                                          <p:attrName>ppt_x</p:attrName>
                                        </p:attrNameLst>
                                      </p:cBhvr>
                                      <p:tavLst>
                                        <p:tav tm="0">
                                          <p:val>
                                            <p:strVal val="#ppt_x"/>
                                          </p:val>
                                        </p:tav>
                                        <p:tav tm="100000">
                                          <p:val>
                                            <p:strVal val="#ppt_x"/>
                                          </p:val>
                                        </p:tav>
                                      </p:tavLst>
                                    </p:anim>
                                    <p:anim calcmode="lin" valueType="num">
                                      <p:cBhvr>
                                        <p:cTn id="4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31" presetClass="entr" presetSubtype="0" fill="hold" grpId="0" nodeType="click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p:cTn id="46" dur="1000" fill="hold"/>
                                        <p:tgtEl>
                                          <p:spTgt spid="13"/>
                                        </p:tgtEl>
                                        <p:attrNameLst>
                                          <p:attrName>ppt_w</p:attrName>
                                        </p:attrNameLst>
                                      </p:cBhvr>
                                      <p:tavLst>
                                        <p:tav tm="0">
                                          <p:val>
                                            <p:fltVal val="0"/>
                                          </p:val>
                                        </p:tav>
                                        <p:tav tm="100000">
                                          <p:val>
                                            <p:strVal val="#ppt_w"/>
                                          </p:val>
                                        </p:tav>
                                      </p:tavLst>
                                    </p:anim>
                                    <p:anim calcmode="lin" valueType="num">
                                      <p:cBhvr>
                                        <p:cTn id="47" dur="1000" fill="hold"/>
                                        <p:tgtEl>
                                          <p:spTgt spid="13"/>
                                        </p:tgtEl>
                                        <p:attrNameLst>
                                          <p:attrName>ppt_h</p:attrName>
                                        </p:attrNameLst>
                                      </p:cBhvr>
                                      <p:tavLst>
                                        <p:tav tm="0">
                                          <p:val>
                                            <p:fltVal val="0"/>
                                          </p:val>
                                        </p:tav>
                                        <p:tav tm="100000">
                                          <p:val>
                                            <p:strVal val="#ppt_h"/>
                                          </p:val>
                                        </p:tav>
                                      </p:tavLst>
                                    </p:anim>
                                    <p:anim calcmode="lin" valueType="num">
                                      <p:cBhvr>
                                        <p:cTn id="48" dur="1000" fill="hold"/>
                                        <p:tgtEl>
                                          <p:spTgt spid="13"/>
                                        </p:tgtEl>
                                        <p:attrNameLst>
                                          <p:attrName>style.rotation</p:attrName>
                                        </p:attrNameLst>
                                      </p:cBhvr>
                                      <p:tavLst>
                                        <p:tav tm="0">
                                          <p:val>
                                            <p:fltVal val="90"/>
                                          </p:val>
                                        </p:tav>
                                        <p:tav tm="100000">
                                          <p:val>
                                            <p:fltVal val="0"/>
                                          </p:val>
                                        </p:tav>
                                      </p:tavLst>
                                    </p:anim>
                                    <p:animEffect transition="in" filter="fade">
                                      <p:cBhvr>
                                        <p:cTn id="49"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0" grpId="0" animBg="1"/>
      <p:bldP spid="12" grpId="0"/>
      <p:bldP spid="13"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2" name="Picture 2" descr="Nature easter frame Free PPT Backgrounds for your PowerPoint Template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63945"/>
            <a:ext cx="12192000" cy="6712448"/>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6" descr="HÃ¬nh áº£nh cÃ³ liÃªn qua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92705" y="3276600"/>
            <a:ext cx="3446930" cy="1831776"/>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Image result for dấu khá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34970" y="1642021"/>
            <a:ext cx="3962400" cy="1370112"/>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p:cNvSpPr/>
          <p:nvPr/>
        </p:nvSpPr>
        <p:spPr>
          <a:xfrm>
            <a:off x="1524000" y="2096244"/>
            <a:ext cx="3047999" cy="461665"/>
          </a:xfrm>
          <a:prstGeom prst="rect">
            <a:avLst/>
          </a:prstGeom>
        </p:spPr>
        <p:txBody>
          <a:bodyPr wrap="square">
            <a:spAutoFit/>
          </a:bodyPr>
          <a:lstStyle/>
          <a:p>
            <a:pPr algn="ctr"/>
            <a:r>
              <a:rPr lang="en-US" sz="2400" noProof="1">
                <a:solidFill>
                  <a:srgbClr val="3333CC"/>
                </a:solidFill>
                <a:latin typeface="+mj-lt"/>
                <a:cs typeface="Times New Roman" panose="02020603050405020304" pitchFamily="18" charset="0"/>
              </a:rPr>
              <a:t>Nguyên nhân </a:t>
            </a:r>
            <a:endParaRPr lang="en-US" sz="2400" dirty="0">
              <a:solidFill>
                <a:srgbClr val="3333CC"/>
              </a:solidFill>
              <a:latin typeface="+mj-lt"/>
            </a:endParaRPr>
          </a:p>
        </p:txBody>
      </p:sp>
      <p:sp>
        <p:nvSpPr>
          <p:cNvPr id="6" name="Rectangle 5"/>
          <p:cNvSpPr/>
          <p:nvPr/>
        </p:nvSpPr>
        <p:spPr>
          <a:xfrm>
            <a:off x="8458200" y="1911577"/>
            <a:ext cx="1773242" cy="830997"/>
          </a:xfrm>
          <a:prstGeom prst="rect">
            <a:avLst/>
          </a:prstGeom>
        </p:spPr>
        <p:txBody>
          <a:bodyPr wrap="none">
            <a:spAutoFit/>
          </a:bodyPr>
          <a:lstStyle/>
          <a:p>
            <a:pPr algn="ctr"/>
            <a:r>
              <a:rPr lang="en-US" sz="2400" noProof="1">
                <a:solidFill>
                  <a:srgbClr val="3333CC"/>
                </a:solidFill>
                <a:latin typeface="+mj-lt"/>
                <a:cs typeface="Times New Roman" panose="02020603050405020304" pitchFamily="18" charset="0"/>
              </a:rPr>
              <a:t>Nguyên cớ,</a:t>
            </a:r>
          </a:p>
          <a:p>
            <a:pPr algn="ctr"/>
            <a:r>
              <a:rPr lang="en-US" sz="2400" noProof="1">
                <a:solidFill>
                  <a:srgbClr val="3333CC"/>
                </a:solidFill>
                <a:latin typeface="+mj-lt"/>
                <a:cs typeface="Times New Roman" panose="02020603050405020304" pitchFamily="18" charset="0"/>
              </a:rPr>
              <a:t> điều kiện</a:t>
            </a:r>
          </a:p>
        </p:txBody>
      </p:sp>
      <p:pic>
        <p:nvPicPr>
          <p:cNvPr id="7"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474812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ed Rectangle 1"/>
          <p:cNvSpPr/>
          <p:nvPr/>
        </p:nvSpPr>
        <p:spPr>
          <a:xfrm>
            <a:off x="3031786" y="1374513"/>
            <a:ext cx="8763000" cy="768419"/>
          </a:xfrm>
          <a:prstGeom prst="roundRect">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5"/>
          </a:lnRef>
          <a:fillRef idx="3">
            <a:schemeClr val="accent5"/>
          </a:fillRef>
          <a:effectRef idx="2">
            <a:schemeClr val="accent5"/>
          </a:effectRef>
          <a:fontRef idx="minor">
            <a:schemeClr val="lt1"/>
          </a:fontRef>
        </p:style>
        <p:txBody>
          <a:bodyPr rtlCol="0" anchor="ctr"/>
          <a:lstStyle/>
          <a:p>
            <a:pPr algn="ctr"/>
            <a:r>
              <a:rPr lang="en-US" sz="2400" noProof="1">
                <a:solidFill>
                  <a:schemeClr val="bg1"/>
                </a:solidFill>
                <a:latin typeface="+mj-lt"/>
                <a:cs typeface="Times New Roman" panose="02020603050405020304" pitchFamily="18" charset="0"/>
              </a:rPr>
              <a:t>Nguyên nhân bên trong và nguyên nhân bên ngoài</a:t>
            </a:r>
          </a:p>
        </p:txBody>
      </p:sp>
      <p:sp>
        <p:nvSpPr>
          <p:cNvPr id="3" name="Rounded Rectangle 2"/>
          <p:cNvSpPr/>
          <p:nvPr/>
        </p:nvSpPr>
        <p:spPr>
          <a:xfrm>
            <a:off x="3042296" y="2325138"/>
            <a:ext cx="8780929" cy="840276"/>
          </a:xfrm>
          <a:prstGeom prst="roundRect">
            <a:avLst/>
          </a:prstGeom>
          <a:solidFill>
            <a:srgbClr val="CC0099"/>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5"/>
          </a:lnRef>
          <a:fillRef idx="3">
            <a:schemeClr val="accent5"/>
          </a:fillRef>
          <a:effectRef idx="2">
            <a:schemeClr val="accent5"/>
          </a:effectRef>
          <a:fontRef idx="minor">
            <a:schemeClr val="lt1"/>
          </a:fontRef>
        </p:style>
        <p:txBody>
          <a:bodyPr rtlCol="0" anchor="ctr"/>
          <a:lstStyle/>
          <a:p>
            <a:pPr algn="ctr"/>
            <a:r>
              <a:rPr lang="en-US" sz="2400" noProof="1">
                <a:solidFill>
                  <a:schemeClr val="bg1"/>
                </a:solidFill>
                <a:latin typeface="+mj-lt"/>
                <a:cs typeface="Times New Roman" panose="02020603050405020304" pitchFamily="18" charset="0"/>
              </a:rPr>
              <a:t>Nguyên nhân chủ yếu và nguyên nhân thứ yếu</a:t>
            </a:r>
          </a:p>
        </p:txBody>
      </p:sp>
      <p:sp>
        <p:nvSpPr>
          <p:cNvPr id="4" name="Rounded Rectangle 3"/>
          <p:cNvSpPr/>
          <p:nvPr/>
        </p:nvSpPr>
        <p:spPr>
          <a:xfrm>
            <a:off x="3005510" y="3322947"/>
            <a:ext cx="8780928" cy="852617"/>
          </a:xfrm>
          <a:prstGeom prst="roundRect">
            <a:avLst/>
          </a:prstGeom>
          <a:solidFill>
            <a:srgbClr val="3333FF"/>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5"/>
          </a:lnRef>
          <a:fillRef idx="3">
            <a:schemeClr val="accent5"/>
          </a:fillRef>
          <a:effectRef idx="2">
            <a:schemeClr val="accent5"/>
          </a:effectRef>
          <a:fontRef idx="minor">
            <a:schemeClr val="lt1"/>
          </a:fontRef>
        </p:style>
        <p:txBody>
          <a:bodyPr rtlCol="0" anchor="ctr"/>
          <a:lstStyle/>
          <a:p>
            <a:pPr algn="ctr"/>
            <a:r>
              <a:rPr lang="en-US" sz="2400" noProof="1">
                <a:solidFill>
                  <a:schemeClr val="bg1"/>
                </a:solidFill>
                <a:latin typeface="+mj-lt"/>
                <a:cs typeface="Times New Roman" panose="02020603050405020304" pitchFamily="18" charset="0"/>
              </a:rPr>
              <a:t>Nguyên nhân chủ quan và nguyên nhân khách quan</a:t>
            </a:r>
          </a:p>
        </p:txBody>
      </p:sp>
      <p:sp>
        <p:nvSpPr>
          <p:cNvPr id="5" name="Rounded Rectangle 4"/>
          <p:cNvSpPr/>
          <p:nvPr/>
        </p:nvSpPr>
        <p:spPr>
          <a:xfrm>
            <a:off x="3005510" y="4336616"/>
            <a:ext cx="8762998" cy="823742"/>
          </a:xfrm>
          <a:prstGeom prst="roundRect">
            <a:avLst/>
          </a:prstGeom>
          <a:solidFill>
            <a:srgbClr val="7030A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5"/>
          </a:lnRef>
          <a:fillRef idx="3">
            <a:schemeClr val="accent5"/>
          </a:fillRef>
          <a:effectRef idx="2">
            <a:schemeClr val="accent5"/>
          </a:effectRef>
          <a:fontRef idx="minor">
            <a:schemeClr val="lt1"/>
          </a:fontRef>
        </p:style>
        <p:txBody>
          <a:bodyPr rtlCol="0" anchor="ctr"/>
          <a:lstStyle/>
          <a:p>
            <a:pPr algn="ctr"/>
            <a:r>
              <a:rPr lang="en-US" sz="2400" noProof="1">
                <a:solidFill>
                  <a:schemeClr val="bg1"/>
                </a:solidFill>
                <a:latin typeface="+mj-lt"/>
                <a:cs typeface="Times New Roman" panose="02020603050405020304" pitchFamily="18" charset="0"/>
              </a:rPr>
              <a:t>Nguyên nhân trực tiếp và nguyên nhân gián tiếp</a:t>
            </a:r>
          </a:p>
        </p:txBody>
      </p:sp>
      <p:sp>
        <p:nvSpPr>
          <p:cNvPr id="6" name="Rounded Rectangle 5"/>
          <p:cNvSpPr/>
          <p:nvPr/>
        </p:nvSpPr>
        <p:spPr>
          <a:xfrm>
            <a:off x="2987960" y="5334000"/>
            <a:ext cx="8718177" cy="827437"/>
          </a:xfrm>
          <a:prstGeom prst="roundRect">
            <a:avLst/>
          </a:prstGeom>
          <a:solidFill>
            <a:schemeClr val="accent6">
              <a:lumMod val="75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5"/>
          </a:lnRef>
          <a:fillRef idx="3">
            <a:schemeClr val="accent5"/>
          </a:fillRef>
          <a:effectRef idx="2">
            <a:schemeClr val="accent5"/>
          </a:effectRef>
          <a:fontRef idx="minor">
            <a:schemeClr val="lt1"/>
          </a:fontRef>
        </p:style>
        <p:txBody>
          <a:bodyPr rtlCol="0" anchor="ctr"/>
          <a:lstStyle/>
          <a:p>
            <a:pPr algn="ctr"/>
            <a:r>
              <a:rPr lang="en-US" sz="2400" noProof="1">
                <a:solidFill>
                  <a:schemeClr val="bg1"/>
                </a:solidFill>
                <a:latin typeface="+mj-lt"/>
                <a:cs typeface="Times New Roman" panose="02020603050405020304" pitchFamily="18" charset="0"/>
              </a:rPr>
              <a:t>Nguyên nhân cơ bản và nguyên nhân không cơ bản</a:t>
            </a:r>
          </a:p>
        </p:txBody>
      </p:sp>
      <p:cxnSp>
        <p:nvCxnSpPr>
          <p:cNvPr id="8" name="Straight Connector 7"/>
          <p:cNvCxnSpPr>
            <a:stCxn id="4" idx="1"/>
            <a:endCxn id="29" idx="3"/>
          </p:cNvCxnSpPr>
          <p:nvPr/>
        </p:nvCxnSpPr>
        <p:spPr>
          <a:xfrm flipH="1">
            <a:off x="1524000" y="3749256"/>
            <a:ext cx="1481510" cy="0"/>
          </a:xfrm>
          <a:prstGeom prst="line">
            <a:avLst/>
          </a:prstGeom>
        </p:spPr>
        <p:style>
          <a:lnRef idx="1">
            <a:schemeClr val="dk1"/>
          </a:lnRef>
          <a:fillRef idx="0">
            <a:schemeClr val="dk1"/>
          </a:fillRef>
          <a:effectRef idx="0">
            <a:schemeClr val="dk1"/>
          </a:effectRef>
          <a:fontRef idx="minor">
            <a:schemeClr val="tx1"/>
          </a:fontRef>
        </p:style>
      </p:cxnSp>
      <p:cxnSp>
        <p:nvCxnSpPr>
          <p:cNvPr id="10" name="Straight Connector 9"/>
          <p:cNvCxnSpPr>
            <a:stCxn id="29" idx="3"/>
            <a:endCxn id="2" idx="1"/>
          </p:cNvCxnSpPr>
          <p:nvPr/>
        </p:nvCxnSpPr>
        <p:spPr>
          <a:xfrm flipV="1">
            <a:off x="1524000" y="1758723"/>
            <a:ext cx="1507786" cy="1990533"/>
          </a:xfrm>
          <a:prstGeom prst="line">
            <a:avLst/>
          </a:prstGeom>
        </p:spPr>
        <p:style>
          <a:lnRef idx="1">
            <a:schemeClr val="dk1"/>
          </a:lnRef>
          <a:fillRef idx="0">
            <a:schemeClr val="dk1"/>
          </a:fillRef>
          <a:effectRef idx="0">
            <a:schemeClr val="dk1"/>
          </a:effectRef>
          <a:fontRef idx="minor">
            <a:schemeClr val="tx1"/>
          </a:fontRef>
        </p:style>
      </p:cxnSp>
      <p:cxnSp>
        <p:nvCxnSpPr>
          <p:cNvPr id="13" name="Straight Connector 12"/>
          <p:cNvCxnSpPr>
            <a:stCxn id="29" idx="3"/>
            <a:endCxn id="6" idx="1"/>
          </p:cNvCxnSpPr>
          <p:nvPr/>
        </p:nvCxnSpPr>
        <p:spPr>
          <a:xfrm>
            <a:off x="1524000" y="3749256"/>
            <a:ext cx="1463960" cy="1998463"/>
          </a:xfrm>
          <a:prstGeom prst="line">
            <a:avLst/>
          </a:prstGeom>
        </p:spPr>
        <p:style>
          <a:lnRef idx="1">
            <a:schemeClr val="dk1"/>
          </a:lnRef>
          <a:fillRef idx="0">
            <a:schemeClr val="dk1"/>
          </a:fillRef>
          <a:effectRef idx="0">
            <a:schemeClr val="dk1"/>
          </a:effectRef>
          <a:fontRef idx="minor">
            <a:schemeClr val="tx1"/>
          </a:fontRef>
        </p:style>
      </p:cxnSp>
      <p:cxnSp>
        <p:nvCxnSpPr>
          <p:cNvPr id="16" name="Straight Connector 15"/>
          <p:cNvCxnSpPr>
            <a:stCxn id="29" idx="3"/>
            <a:endCxn id="3" idx="1"/>
          </p:cNvCxnSpPr>
          <p:nvPr/>
        </p:nvCxnSpPr>
        <p:spPr>
          <a:xfrm flipV="1">
            <a:off x="1524000" y="2745276"/>
            <a:ext cx="1518296" cy="1003980"/>
          </a:xfrm>
          <a:prstGeom prst="line">
            <a:avLst/>
          </a:prstGeom>
        </p:spPr>
        <p:style>
          <a:lnRef idx="1">
            <a:schemeClr val="dk1"/>
          </a:lnRef>
          <a:fillRef idx="0">
            <a:schemeClr val="dk1"/>
          </a:fillRef>
          <a:effectRef idx="0">
            <a:schemeClr val="dk1"/>
          </a:effectRef>
          <a:fontRef idx="minor">
            <a:schemeClr val="tx1"/>
          </a:fontRef>
        </p:style>
      </p:cxnSp>
      <p:cxnSp>
        <p:nvCxnSpPr>
          <p:cNvPr id="19" name="Straight Connector 18"/>
          <p:cNvCxnSpPr>
            <a:stCxn id="29" idx="3"/>
            <a:endCxn id="5" idx="1"/>
          </p:cNvCxnSpPr>
          <p:nvPr/>
        </p:nvCxnSpPr>
        <p:spPr>
          <a:xfrm>
            <a:off x="1524000" y="3749256"/>
            <a:ext cx="1481510" cy="999231"/>
          </a:xfrm>
          <a:prstGeom prst="line">
            <a:avLst/>
          </a:prstGeom>
        </p:spPr>
        <p:style>
          <a:lnRef idx="1">
            <a:schemeClr val="dk1"/>
          </a:lnRef>
          <a:fillRef idx="0">
            <a:schemeClr val="dk1"/>
          </a:fillRef>
          <a:effectRef idx="0">
            <a:schemeClr val="dk1"/>
          </a:effectRef>
          <a:fontRef idx="minor">
            <a:schemeClr val="tx1"/>
          </a:fontRef>
        </p:style>
      </p:cxnSp>
      <p:sp>
        <p:nvSpPr>
          <p:cNvPr id="29" name="Rounded Rectangle 28"/>
          <p:cNvSpPr/>
          <p:nvPr/>
        </p:nvSpPr>
        <p:spPr>
          <a:xfrm>
            <a:off x="76200" y="2971800"/>
            <a:ext cx="1447800" cy="1554911"/>
          </a:xfrm>
          <a:prstGeom prst="roundRect">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noProof="1">
                <a:solidFill>
                  <a:schemeClr val="bg1"/>
                </a:solidFill>
                <a:cs typeface="Times New Roman" panose="02020603050405020304" pitchFamily="18" charset="0"/>
              </a:rPr>
              <a:t>Nguyên nhân</a:t>
            </a:r>
            <a:endParaRPr lang="en-US" sz="2400" b="1" dirty="0">
              <a:solidFill>
                <a:schemeClr val="bg1"/>
              </a:solidFill>
            </a:endParaRPr>
          </a:p>
        </p:txBody>
      </p:sp>
    </p:spTree>
    <p:extLst>
      <p:ext uri="{BB962C8B-B14F-4D97-AF65-F5344CB8AC3E}">
        <p14:creationId xmlns:p14="http://schemas.microsoft.com/office/powerpoint/2010/main" val="34462103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arn(inVertical)">
                                      <p:cBhvr>
                                        <p:cTn id="7" dur="500"/>
                                        <p:tgtEl>
                                          <p:spTgt spid="10"/>
                                        </p:tgtEl>
                                      </p:cBhvr>
                                    </p:animEffect>
                                  </p:childTnLst>
                                </p:cTn>
                              </p:par>
                            </p:childTnLst>
                          </p:cTn>
                        </p:par>
                        <p:par>
                          <p:cTn id="8" fill="hold">
                            <p:stCondLst>
                              <p:cond delay="500"/>
                            </p:stCondLst>
                            <p:childTnLst>
                              <p:par>
                                <p:cTn id="9" presetID="13" presetClass="entr" presetSubtype="16"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plus(in)">
                                      <p:cBhvr>
                                        <p:cTn id="11" dur="20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16" presetClass="entr" presetSubtype="21" fill="hold" nodeType="click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barn(inVertical)">
                                      <p:cBhvr>
                                        <p:cTn id="16" dur="500"/>
                                        <p:tgtEl>
                                          <p:spTgt spid="16"/>
                                        </p:tgtEl>
                                      </p:cBhvr>
                                    </p:animEffect>
                                  </p:childTnLst>
                                </p:cTn>
                              </p:par>
                            </p:childTnLst>
                          </p:cTn>
                        </p:par>
                        <p:par>
                          <p:cTn id="17" fill="hold">
                            <p:stCondLst>
                              <p:cond delay="500"/>
                            </p:stCondLst>
                            <p:childTnLst>
                              <p:par>
                                <p:cTn id="18" presetID="6" presetClass="entr" presetSubtype="16" fill="hold" grpId="0" nodeType="after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circle(in)">
                                      <p:cBhvr>
                                        <p:cTn id="20" dur="2000"/>
                                        <p:tgtEl>
                                          <p:spTgt spid="3"/>
                                        </p:tgtEl>
                                      </p:cBhvr>
                                    </p:animEffect>
                                  </p:childTnLst>
                                </p:cTn>
                              </p:par>
                            </p:childTnLst>
                          </p:cTn>
                        </p:par>
                      </p:childTnLst>
                    </p:cTn>
                  </p:par>
                  <p:par>
                    <p:cTn id="21" fill="hold">
                      <p:stCondLst>
                        <p:cond delay="indefinite"/>
                      </p:stCondLst>
                      <p:childTnLst>
                        <p:par>
                          <p:cTn id="22" fill="hold">
                            <p:stCondLst>
                              <p:cond delay="0"/>
                            </p:stCondLst>
                            <p:childTnLst>
                              <p:par>
                                <p:cTn id="23" presetID="16" presetClass="entr" presetSubtype="21" fill="hold"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barn(inVertical)">
                                      <p:cBhvr>
                                        <p:cTn id="25" dur="500"/>
                                        <p:tgtEl>
                                          <p:spTgt spid="8"/>
                                        </p:tgtEl>
                                      </p:cBhvr>
                                    </p:animEffect>
                                  </p:childTnLst>
                                </p:cTn>
                              </p:par>
                            </p:childTnLst>
                          </p:cTn>
                        </p:par>
                        <p:par>
                          <p:cTn id="26" fill="hold">
                            <p:stCondLst>
                              <p:cond delay="500"/>
                            </p:stCondLst>
                            <p:childTnLst>
                              <p:par>
                                <p:cTn id="27" presetID="6" presetClass="entr" presetSubtype="16" fill="hold" grpId="0" nodeType="after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circle(in)">
                                      <p:cBhvr>
                                        <p:cTn id="29" dur="2000"/>
                                        <p:tgtEl>
                                          <p:spTgt spid="4"/>
                                        </p:tgtEl>
                                      </p:cBhvr>
                                    </p:animEffect>
                                  </p:childTnLst>
                                </p:cTn>
                              </p:par>
                            </p:childTnLst>
                          </p:cTn>
                        </p:par>
                      </p:childTnLst>
                    </p:cTn>
                  </p:par>
                  <p:par>
                    <p:cTn id="30" fill="hold">
                      <p:stCondLst>
                        <p:cond delay="indefinite"/>
                      </p:stCondLst>
                      <p:childTnLst>
                        <p:par>
                          <p:cTn id="31" fill="hold">
                            <p:stCondLst>
                              <p:cond delay="0"/>
                            </p:stCondLst>
                            <p:childTnLst>
                              <p:par>
                                <p:cTn id="32" presetID="16" presetClass="entr" presetSubtype="21" fill="hold" nodeType="click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barn(inVertical)">
                                      <p:cBhvr>
                                        <p:cTn id="34" dur="500"/>
                                        <p:tgtEl>
                                          <p:spTgt spid="19"/>
                                        </p:tgtEl>
                                      </p:cBhvr>
                                    </p:animEffect>
                                  </p:childTnLst>
                                </p:cTn>
                              </p:par>
                            </p:childTnLst>
                          </p:cTn>
                        </p:par>
                        <p:par>
                          <p:cTn id="35" fill="hold">
                            <p:stCondLst>
                              <p:cond delay="500"/>
                            </p:stCondLst>
                            <p:childTnLst>
                              <p:par>
                                <p:cTn id="36" presetID="6" presetClass="entr" presetSubtype="16" fill="hold" grpId="0" nodeType="afterEffect">
                                  <p:stCondLst>
                                    <p:cond delay="0"/>
                                  </p:stCondLst>
                                  <p:childTnLst>
                                    <p:set>
                                      <p:cBhvr>
                                        <p:cTn id="37" dur="1" fill="hold">
                                          <p:stCondLst>
                                            <p:cond delay="0"/>
                                          </p:stCondLst>
                                        </p:cTn>
                                        <p:tgtEl>
                                          <p:spTgt spid="5"/>
                                        </p:tgtEl>
                                        <p:attrNameLst>
                                          <p:attrName>style.visibility</p:attrName>
                                        </p:attrNameLst>
                                      </p:cBhvr>
                                      <p:to>
                                        <p:strVal val="visible"/>
                                      </p:to>
                                    </p:set>
                                    <p:animEffect transition="in" filter="circle(in)">
                                      <p:cBhvr>
                                        <p:cTn id="38" dur="2000"/>
                                        <p:tgtEl>
                                          <p:spTgt spid="5"/>
                                        </p:tgtEl>
                                      </p:cBhvr>
                                    </p:animEffect>
                                  </p:childTnLst>
                                </p:cTn>
                              </p:par>
                            </p:childTnLst>
                          </p:cTn>
                        </p:par>
                      </p:childTnLst>
                    </p:cTn>
                  </p:par>
                  <p:par>
                    <p:cTn id="39" fill="hold">
                      <p:stCondLst>
                        <p:cond delay="indefinite"/>
                      </p:stCondLst>
                      <p:childTnLst>
                        <p:par>
                          <p:cTn id="40" fill="hold">
                            <p:stCondLst>
                              <p:cond delay="0"/>
                            </p:stCondLst>
                            <p:childTnLst>
                              <p:par>
                                <p:cTn id="41" presetID="16" presetClass="entr" presetSubtype="21" fill="hold"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barn(inVertical)">
                                      <p:cBhvr>
                                        <p:cTn id="43" dur="500"/>
                                        <p:tgtEl>
                                          <p:spTgt spid="13"/>
                                        </p:tgtEl>
                                      </p:cBhvr>
                                    </p:animEffect>
                                  </p:childTnLst>
                                </p:cTn>
                              </p:par>
                            </p:childTnLst>
                          </p:cTn>
                        </p:par>
                        <p:par>
                          <p:cTn id="44" fill="hold">
                            <p:stCondLst>
                              <p:cond delay="500"/>
                            </p:stCondLst>
                            <p:childTnLst>
                              <p:par>
                                <p:cTn id="45" presetID="6" presetClass="entr" presetSubtype="16" fill="hold" grpId="0" nodeType="afterEffect">
                                  <p:stCondLst>
                                    <p:cond delay="0"/>
                                  </p:stCondLst>
                                  <p:childTnLst>
                                    <p:set>
                                      <p:cBhvr>
                                        <p:cTn id="46" dur="1" fill="hold">
                                          <p:stCondLst>
                                            <p:cond delay="0"/>
                                          </p:stCondLst>
                                        </p:cTn>
                                        <p:tgtEl>
                                          <p:spTgt spid="6"/>
                                        </p:tgtEl>
                                        <p:attrNameLst>
                                          <p:attrName>style.visibility</p:attrName>
                                        </p:attrNameLst>
                                      </p:cBhvr>
                                      <p:to>
                                        <p:strVal val="visible"/>
                                      </p:to>
                                    </p:set>
                                    <p:animEffect transition="in" filter="circle(in)">
                                      <p:cBhvr>
                                        <p:cTn id="47"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95650"/>
            <a:ext cx="6343650" cy="3562350"/>
          </a:xfrm>
          <a:prstGeom prst="rect">
            <a:avLst/>
          </a:prstGeom>
        </p:spPr>
      </p:pic>
      <p:sp>
        <p:nvSpPr>
          <p:cNvPr id="3" name="TextBox 2"/>
          <p:cNvSpPr txBox="1"/>
          <p:nvPr/>
        </p:nvSpPr>
        <p:spPr>
          <a:xfrm>
            <a:off x="5231503" y="1129553"/>
            <a:ext cx="3095223" cy="523220"/>
          </a:xfrm>
          <a:prstGeom prst="rect">
            <a:avLst/>
          </a:prstGeom>
          <a:noFill/>
          <a:ln>
            <a:solidFill>
              <a:schemeClr val="accent1"/>
            </a:solidFill>
          </a:ln>
        </p:spPr>
        <p:txBody>
          <a:bodyPr wrap="square" rtlCol="0">
            <a:spAutoFit/>
          </a:bodyPr>
          <a:lstStyle/>
          <a:p>
            <a:pPr algn="ctr"/>
            <a:r>
              <a:rPr lang="en-US" sz="2800" b="1" dirty="0">
                <a:solidFill>
                  <a:srgbClr val="3333CC"/>
                </a:solidFill>
                <a:latin typeface="+mj-lt"/>
                <a:cs typeface="Times New Roman" panose="02020603050405020304" pitchFamily="18" charset="0"/>
              </a:rPr>
              <a:t>TÍNH CHẤT</a:t>
            </a:r>
          </a:p>
        </p:txBody>
      </p:sp>
      <p:sp>
        <p:nvSpPr>
          <p:cNvPr id="4" name="Vertical Scroll 3"/>
          <p:cNvSpPr/>
          <p:nvPr/>
        </p:nvSpPr>
        <p:spPr>
          <a:xfrm>
            <a:off x="8343900" y="2302560"/>
            <a:ext cx="2286000" cy="3541059"/>
          </a:xfrm>
          <a:prstGeom prst="verticalScroll">
            <a:avLst/>
          </a:prstGeom>
          <a:solidFill>
            <a:srgbClr val="00B050"/>
          </a:solidFill>
          <a:ln>
            <a:solidFill>
              <a:schemeClr val="bg1">
                <a:lumMod val="75000"/>
              </a:schemeClr>
            </a:solidFill>
          </a:ln>
          <a:effectLst>
            <a:reflection blurRad="6350" stA="52000" endA="300" endPos="35000" dir="5400000" sy="-100000" algn="bl" rotWithShape="0"/>
          </a:effectLst>
        </p:spPr>
        <p:style>
          <a:lnRef idx="1">
            <a:schemeClr val="accent4"/>
          </a:lnRef>
          <a:fillRef idx="3">
            <a:schemeClr val="accent4"/>
          </a:fillRef>
          <a:effectRef idx="2">
            <a:schemeClr val="accent4"/>
          </a:effectRef>
          <a:fontRef idx="minor">
            <a:schemeClr val="lt1"/>
          </a:fontRef>
        </p:style>
        <p:txBody>
          <a:bodyPr rtlCol="0" anchor="ctr"/>
          <a:lstStyle/>
          <a:p>
            <a:pPr algn="ctr"/>
            <a:r>
              <a:rPr lang="en-US" sz="2800" b="1" noProof="1">
                <a:solidFill>
                  <a:schemeClr val="bg1"/>
                </a:solidFill>
                <a:latin typeface="Times New Roman" panose="02020603050405020304" pitchFamily="18" charset="0"/>
                <a:cs typeface="Times New Roman" panose="02020603050405020304" pitchFamily="18" charset="0"/>
              </a:rPr>
              <a:t>TÍNH TẤT YẾU</a:t>
            </a:r>
          </a:p>
        </p:txBody>
      </p:sp>
      <p:sp>
        <p:nvSpPr>
          <p:cNvPr id="5" name="Vertical Scroll 4"/>
          <p:cNvSpPr/>
          <p:nvPr/>
        </p:nvSpPr>
        <p:spPr>
          <a:xfrm>
            <a:off x="3088728" y="2337646"/>
            <a:ext cx="2286000" cy="3644153"/>
          </a:xfrm>
          <a:prstGeom prst="verticalScroll">
            <a:avLst/>
          </a:prstGeom>
          <a:solidFill>
            <a:srgbClr val="996633"/>
          </a:solidFill>
          <a:ln>
            <a:solidFill>
              <a:schemeClr val="bg1">
                <a:lumMod val="75000"/>
              </a:schemeClr>
            </a:solidFill>
          </a:ln>
          <a:effectLst>
            <a:reflection blurRad="6350" stA="52000" endA="300" endPos="35000" dir="5400000" sy="-100000" algn="bl" rotWithShape="0"/>
          </a:effectLst>
        </p:spPr>
        <p:style>
          <a:lnRef idx="1">
            <a:schemeClr val="accent4"/>
          </a:lnRef>
          <a:fillRef idx="3">
            <a:schemeClr val="accent4"/>
          </a:fillRef>
          <a:effectRef idx="2">
            <a:schemeClr val="accent4"/>
          </a:effectRef>
          <a:fontRef idx="minor">
            <a:schemeClr val="lt1"/>
          </a:fontRef>
        </p:style>
        <p:txBody>
          <a:bodyPr rtlCol="0" anchor="ctr"/>
          <a:lstStyle/>
          <a:p>
            <a:pPr algn="ctr"/>
            <a:r>
              <a:rPr lang="en-US" sz="2800" b="1" noProof="1">
                <a:solidFill>
                  <a:schemeClr val="bg1"/>
                </a:solidFill>
                <a:latin typeface="Times New Roman" panose="02020603050405020304" pitchFamily="18" charset="0"/>
                <a:cs typeface="Times New Roman" panose="02020603050405020304" pitchFamily="18" charset="0"/>
              </a:rPr>
              <a:t>TÍNH KHÁCH QUAN</a:t>
            </a:r>
          </a:p>
        </p:txBody>
      </p:sp>
      <p:sp>
        <p:nvSpPr>
          <p:cNvPr id="6" name="Vertical Scroll 5"/>
          <p:cNvSpPr/>
          <p:nvPr/>
        </p:nvSpPr>
        <p:spPr>
          <a:xfrm>
            <a:off x="5730708" y="1888339"/>
            <a:ext cx="2286000" cy="3541059"/>
          </a:xfrm>
          <a:prstGeom prst="verticalScroll">
            <a:avLst/>
          </a:prstGeom>
          <a:solidFill>
            <a:srgbClr val="C00000"/>
          </a:solidFill>
          <a:ln>
            <a:solidFill>
              <a:schemeClr val="bg1">
                <a:lumMod val="75000"/>
              </a:schemeClr>
            </a:solidFill>
          </a:ln>
          <a:effectLst>
            <a:reflection blurRad="6350" stA="52000" endA="300" endPos="35000" dir="5400000" sy="-100000" algn="bl" rotWithShape="0"/>
          </a:effectLst>
        </p:spPr>
        <p:style>
          <a:lnRef idx="1">
            <a:schemeClr val="accent4"/>
          </a:lnRef>
          <a:fillRef idx="3">
            <a:schemeClr val="accent4"/>
          </a:fillRef>
          <a:effectRef idx="2">
            <a:schemeClr val="accent4"/>
          </a:effectRef>
          <a:fontRef idx="minor">
            <a:schemeClr val="lt1"/>
          </a:fontRef>
        </p:style>
        <p:txBody>
          <a:bodyPr rtlCol="0" anchor="ctr"/>
          <a:lstStyle/>
          <a:p>
            <a:pPr algn="ctr"/>
            <a:r>
              <a:rPr lang="en-US" sz="2800" b="1" noProof="1">
                <a:solidFill>
                  <a:schemeClr val="bg1"/>
                </a:solidFill>
                <a:latin typeface="Times New Roman" panose="02020603050405020304" pitchFamily="18" charset="0"/>
                <a:cs typeface="Times New Roman" panose="02020603050405020304" pitchFamily="18" charset="0"/>
              </a:rPr>
              <a:t>TÍNH PHỔ BIẾN</a:t>
            </a:r>
          </a:p>
        </p:txBody>
      </p:sp>
      <p:cxnSp>
        <p:nvCxnSpPr>
          <p:cNvPr id="7" name="Straight Arrow Connector 6"/>
          <p:cNvCxnSpPr>
            <a:stCxn id="3" idx="2"/>
          </p:cNvCxnSpPr>
          <p:nvPr/>
        </p:nvCxnSpPr>
        <p:spPr>
          <a:xfrm>
            <a:off x="6779115" y="1652773"/>
            <a:ext cx="0" cy="35471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p:cNvCxnSpPr>
            <a:stCxn id="3" idx="2"/>
          </p:cNvCxnSpPr>
          <p:nvPr/>
        </p:nvCxnSpPr>
        <p:spPr>
          <a:xfrm flipH="1">
            <a:off x="4393304" y="1652773"/>
            <a:ext cx="2385811" cy="70942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8"/>
          <p:cNvCxnSpPr>
            <a:stCxn id="3" idx="2"/>
          </p:cNvCxnSpPr>
          <p:nvPr/>
        </p:nvCxnSpPr>
        <p:spPr>
          <a:xfrm>
            <a:off x="6779115" y="1652773"/>
            <a:ext cx="2871989" cy="70942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1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859842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3"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
                                        <p:tgtEl>
                                          <p:spTgt spid="5"/>
                                        </p:tgtEl>
                                      </p:cBhvr>
                                    </p:animEffect>
                                    <p:anim calcmode="lin" valueType="num">
                                      <p:cBhvr>
                                        <p:cTn id="8" dur="400" fill="hold"/>
                                        <p:tgtEl>
                                          <p:spTgt spid="5"/>
                                        </p:tgtEl>
                                        <p:attrNameLst>
                                          <p:attrName>ppt_x</p:attrName>
                                        </p:attrNameLst>
                                      </p:cBhvr>
                                      <p:tavLst>
                                        <p:tav tm="0">
                                          <p:val>
                                            <p:strVal val="#ppt_x"/>
                                          </p:val>
                                        </p:tav>
                                        <p:tav tm="100000">
                                          <p:val>
                                            <p:strVal val="#ppt_x"/>
                                          </p:val>
                                        </p:tav>
                                      </p:tavLst>
                                    </p:anim>
                                    <p:anim calcmode="lin" valueType="num">
                                      <p:cBhvr>
                                        <p:cTn id="9" dur="400" fill="hold"/>
                                        <p:tgtEl>
                                          <p:spTgt spid="5"/>
                                        </p:tgtEl>
                                        <p:attrNameLst>
                                          <p:attrName>ppt_y</p:attrName>
                                        </p:attrNameLst>
                                      </p:cBhvr>
                                      <p:tavLst>
                                        <p:tav tm="0">
                                          <p:val>
                                            <p:strVal val="#ppt_y+0.31"/>
                                          </p:val>
                                        </p:tav>
                                        <p:tav tm="100000">
                                          <p:val>
                                            <p:strVal val="#ppt_y+0.31"/>
                                          </p:val>
                                        </p:tav>
                                      </p:tavLst>
                                    </p:anim>
                                    <p:anim calcmode="lin" valueType="num">
                                      <p:cBhvr>
                                        <p:cTn id="10" dur="600" decel="50000" fill="hold">
                                          <p:stCondLst>
                                            <p:cond delay="400"/>
                                          </p:stCondLst>
                                        </p:cTn>
                                        <p:tgtEl>
                                          <p:spTgt spid="5"/>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11" dur="600" decel="50000" fill="hold">
                                          <p:stCondLst>
                                            <p:cond delay="400"/>
                                          </p:stCondLst>
                                        </p:cTn>
                                        <p:tgtEl>
                                          <p:spTgt spid="5"/>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childTnLst>
                    </p:cTn>
                  </p:par>
                  <p:par>
                    <p:cTn id="12" fill="hold">
                      <p:stCondLst>
                        <p:cond delay="indefinite"/>
                      </p:stCondLst>
                      <p:childTnLst>
                        <p:par>
                          <p:cTn id="13" fill="hold">
                            <p:stCondLst>
                              <p:cond delay="0"/>
                            </p:stCondLst>
                            <p:childTnLst>
                              <p:par>
                                <p:cTn id="14" presetID="43"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100"/>
                                        <p:tgtEl>
                                          <p:spTgt spid="6"/>
                                        </p:tgtEl>
                                      </p:cBhvr>
                                    </p:animEffect>
                                    <p:anim calcmode="lin" valueType="num">
                                      <p:cBhvr>
                                        <p:cTn id="17" dur="400" fill="hold"/>
                                        <p:tgtEl>
                                          <p:spTgt spid="6"/>
                                        </p:tgtEl>
                                        <p:attrNameLst>
                                          <p:attrName>ppt_x</p:attrName>
                                        </p:attrNameLst>
                                      </p:cBhvr>
                                      <p:tavLst>
                                        <p:tav tm="0">
                                          <p:val>
                                            <p:strVal val="#ppt_x"/>
                                          </p:val>
                                        </p:tav>
                                        <p:tav tm="100000">
                                          <p:val>
                                            <p:strVal val="#ppt_x"/>
                                          </p:val>
                                        </p:tav>
                                      </p:tavLst>
                                    </p:anim>
                                    <p:anim calcmode="lin" valueType="num">
                                      <p:cBhvr>
                                        <p:cTn id="18" dur="400" fill="hold"/>
                                        <p:tgtEl>
                                          <p:spTgt spid="6"/>
                                        </p:tgtEl>
                                        <p:attrNameLst>
                                          <p:attrName>ppt_y</p:attrName>
                                        </p:attrNameLst>
                                      </p:cBhvr>
                                      <p:tavLst>
                                        <p:tav tm="0">
                                          <p:val>
                                            <p:strVal val="#ppt_y+0.31"/>
                                          </p:val>
                                        </p:tav>
                                        <p:tav tm="100000">
                                          <p:val>
                                            <p:strVal val="#ppt_y+0.31"/>
                                          </p:val>
                                        </p:tav>
                                      </p:tavLst>
                                    </p:anim>
                                    <p:anim calcmode="lin" valueType="num">
                                      <p:cBhvr>
                                        <p:cTn id="19" dur="600" decel="50000" fill="hold">
                                          <p:stCondLst>
                                            <p:cond delay="400"/>
                                          </p:stCondLst>
                                        </p:cTn>
                                        <p:tgtEl>
                                          <p:spTgt spid="6"/>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20" dur="600" decel="50000" fill="hold">
                                          <p:stCondLst>
                                            <p:cond delay="400"/>
                                          </p:stCondLst>
                                        </p:cTn>
                                        <p:tgtEl>
                                          <p:spTgt spid="6"/>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3" presetClass="entr" presetSubtype="0" fill="hold" grpId="0" nodeType="click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100"/>
                                        <p:tgtEl>
                                          <p:spTgt spid="4"/>
                                        </p:tgtEl>
                                      </p:cBhvr>
                                    </p:animEffect>
                                    <p:anim calcmode="lin" valueType="num">
                                      <p:cBhvr>
                                        <p:cTn id="26" dur="400" fill="hold"/>
                                        <p:tgtEl>
                                          <p:spTgt spid="4"/>
                                        </p:tgtEl>
                                        <p:attrNameLst>
                                          <p:attrName>ppt_x</p:attrName>
                                        </p:attrNameLst>
                                      </p:cBhvr>
                                      <p:tavLst>
                                        <p:tav tm="0">
                                          <p:val>
                                            <p:strVal val="#ppt_x"/>
                                          </p:val>
                                        </p:tav>
                                        <p:tav tm="100000">
                                          <p:val>
                                            <p:strVal val="#ppt_x"/>
                                          </p:val>
                                        </p:tav>
                                      </p:tavLst>
                                    </p:anim>
                                    <p:anim calcmode="lin" valueType="num">
                                      <p:cBhvr>
                                        <p:cTn id="27" dur="400" fill="hold"/>
                                        <p:tgtEl>
                                          <p:spTgt spid="4"/>
                                        </p:tgtEl>
                                        <p:attrNameLst>
                                          <p:attrName>ppt_y</p:attrName>
                                        </p:attrNameLst>
                                      </p:cBhvr>
                                      <p:tavLst>
                                        <p:tav tm="0">
                                          <p:val>
                                            <p:strVal val="#ppt_y+0.31"/>
                                          </p:val>
                                        </p:tav>
                                        <p:tav tm="100000">
                                          <p:val>
                                            <p:strVal val="#ppt_y+0.31"/>
                                          </p:val>
                                        </p:tav>
                                      </p:tavLst>
                                    </p:anim>
                                    <p:anim calcmode="lin" valueType="num">
                                      <p:cBhvr>
                                        <p:cTn id="28" dur="600" decel="50000" fill="hold">
                                          <p:stCondLst>
                                            <p:cond delay="400"/>
                                          </p:stCondLst>
                                        </p:cTn>
                                        <p:tgtEl>
                                          <p:spTgt spid="4"/>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29" dur="600" decel="50000" fill="hold">
                                          <p:stCondLst>
                                            <p:cond delay="400"/>
                                          </p:stCondLst>
                                        </p:cTn>
                                        <p:tgtEl>
                                          <p:spTgt spid="4"/>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2000" cy="4932608"/>
          </a:xfrm>
          <a:prstGeom prst="rect">
            <a:avLst/>
          </a:prstGeom>
        </p:spPr>
      </p:pic>
      <p:sp>
        <p:nvSpPr>
          <p:cNvPr id="3" name="Rounded Rectangle 2"/>
          <p:cNvSpPr/>
          <p:nvPr/>
        </p:nvSpPr>
        <p:spPr>
          <a:xfrm>
            <a:off x="457200" y="1339796"/>
            <a:ext cx="3529824" cy="5327885"/>
          </a:xfrm>
          <a:prstGeom prst="roundRect">
            <a:avLst/>
          </a:prstGeom>
          <a:solidFill>
            <a:srgbClr val="FF0000"/>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prst="angle"/>
          </a:sp3d>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noProof="1">
                <a:solidFill>
                  <a:schemeClr val="bg1"/>
                </a:solidFill>
                <a:latin typeface="+mj-lt"/>
                <a:cs typeface="Times New Roman" panose="02020603050405020304" pitchFamily="18" charset="0"/>
              </a:rPr>
              <a:t>TÍNH KHÁCH QUAN</a:t>
            </a:r>
          </a:p>
        </p:txBody>
      </p:sp>
      <p:sp>
        <p:nvSpPr>
          <p:cNvPr id="4" name="Rounded Rectangle 3"/>
          <p:cNvSpPr/>
          <p:nvPr/>
        </p:nvSpPr>
        <p:spPr>
          <a:xfrm>
            <a:off x="457200" y="2402114"/>
            <a:ext cx="1851660" cy="4265567"/>
          </a:xfrm>
          <a:prstGeom prst="roundRect">
            <a:avLst/>
          </a:prstGeom>
          <a:solidFill>
            <a:schemeClr val="accent4">
              <a:lumMod val="75000"/>
            </a:schemeClr>
          </a:solidFill>
          <a:ln>
            <a:solidFill>
              <a:schemeClr val="bg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noProof="1">
                <a:latin typeface="+mj-lt"/>
                <a:cs typeface="Times New Roman" panose="02020603050405020304" pitchFamily="18" charset="0"/>
              </a:rPr>
              <a:t>Sự vật hiện tượng tồn tại ngoài ý muốn của con người</a:t>
            </a:r>
          </a:p>
          <a:p>
            <a:pPr algn="ctr"/>
            <a:endParaRPr lang="en-US" sz="2400" noProof="1">
              <a:latin typeface="+mj-lt"/>
              <a:cs typeface="Times New Roman" panose="02020603050405020304" pitchFamily="18" charset="0"/>
            </a:endParaRPr>
          </a:p>
          <a:p>
            <a:pPr algn="ctr"/>
            <a:endParaRPr lang="en-US" sz="2800" noProof="1">
              <a:latin typeface="Times New Roman" panose="02020603050405020304" pitchFamily="18" charset="0"/>
              <a:cs typeface="Times New Roman" panose="02020603050405020304" pitchFamily="18" charset="0"/>
            </a:endParaRPr>
          </a:p>
          <a:p>
            <a:pPr algn="ctr"/>
            <a:endParaRPr lang="en-US" sz="2800" noProof="1">
              <a:latin typeface="Times New Roman" panose="02020603050405020304" pitchFamily="18" charset="0"/>
              <a:cs typeface="Times New Roman" panose="02020603050405020304" pitchFamily="18" charset="0"/>
            </a:endParaRPr>
          </a:p>
        </p:txBody>
      </p:sp>
      <p:sp>
        <p:nvSpPr>
          <p:cNvPr id="5" name="Rounded Rectangle 4"/>
          <p:cNvSpPr/>
          <p:nvPr/>
        </p:nvSpPr>
        <p:spPr>
          <a:xfrm>
            <a:off x="2308860" y="2478314"/>
            <a:ext cx="1678164" cy="4189367"/>
          </a:xfrm>
          <a:prstGeom prst="roundRect">
            <a:avLst/>
          </a:prstGeom>
          <a:solidFill>
            <a:schemeClr val="accent1">
              <a:lumMod val="75000"/>
            </a:schemeClr>
          </a:solidFill>
          <a:ln>
            <a:solidFill>
              <a:schemeClr val="bg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noProof="1">
                <a:latin typeface="+mj-lt"/>
                <a:cs typeface="Times New Roman" panose="02020603050405020304" pitchFamily="18" charset="0"/>
              </a:rPr>
              <a:t>Không phụ thuộc vào việc ta nhận thức được nó hay không</a:t>
            </a:r>
          </a:p>
          <a:p>
            <a:pPr algn="ctr"/>
            <a:endParaRPr lang="en-US" sz="2400" noProof="1">
              <a:latin typeface="+mj-lt"/>
              <a:cs typeface="Times New Roman" panose="02020603050405020304" pitchFamily="18" charset="0"/>
            </a:endParaRPr>
          </a:p>
        </p:txBody>
      </p:sp>
      <p:sp>
        <p:nvSpPr>
          <p:cNvPr id="6" name="TextBox 5"/>
          <p:cNvSpPr txBox="1"/>
          <p:nvPr/>
        </p:nvSpPr>
        <p:spPr>
          <a:xfrm>
            <a:off x="5815825" y="1775801"/>
            <a:ext cx="2667000" cy="523220"/>
          </a:xfrm>
          <a:prstGeom prst="rect">
            <a:avLst/>
          </a:prstGeom>
          <a:noFill/>
        </p:spPr>
        <p:txBody>
          <a:bodyPr wrap="square" rtlCol="0">
            <a:spAutoFit/>
          </a:bodyPr>
          <a:lstStyle/>
          <a:p>
            <a:pPr algn="ctr"/>
            <a:r>
              <a:rPr lang="en-US" sz="2800" b="1" u="sng" noProof="1">
                <a:solidFill>
                  <a:srgbClr val="FF0000"/>
                </a:solidFill>
                <a:latin typeface="+mj-lt"/>
                <a:cs typeface="Times New Roman" panose="02020603050405020304" pitchFamily="18" charset="0"/>
              </a:rPr>
              <a:t>VÍ DỤ</a:t>
            </a:r>
          </a:p>
        </p:txBody>
      </p:sp>
      <p:sp>
        <p:nvSpPr>
          <p:cNvPr id="7" name="TextBox 6"/>
          <p:cNvSpPr txBox="1"/>
          <p:nvPr/>
        </p:nvSpPr>
        <p:spPr>
          <a:xfrm>
            <a:off x="4601116" y="2229198"/>
            <a:ext cx="7234507" cy="1200329"/>
          </a:xfrm>
          <a:prstGeom prst="rect">
            <a:avLst/>
          </a:prstGeom>
          <a:noFill/>
        </p:spPr>
        <p:txBody>
          <a:bodyPr wrap="square" rtlCol="0">
            <a:spAutoFit/>
          </a:bodyPr>
          <a:lstStyle/>
          <a:p>
            <a:pPr marL="342900" indent="-342900" algn="just">
              <a:buClr>
                <a:schemeClr val="accent1">
                  <a:lumMod val="75000"/>
                </a:schemeClr>
              </a:buClr>
              <a:buFont typeface="Courier New" panose="02070309020205020404" pitchFamily="49" charset="0"/>
              <a:buChar char="o"/>
            </a:pPr>
            <a:r>
              <a:rPr lang="en-US" sz="2400" b="1" u="sng" noProof="1">
                <a:solidFill>
                  <a:srgbClr val="663300"/>
                </a:solidFill>
                <a:latin typeface="+mj-lt"/>
                <a:cs typeface="Times New Roman" panose="02020603050405020304" pitchFamily="18" charset="0"/>
              </a:rPr>
              <a:t>Người cổ đại</a:t>
            </a:r>
            <a:r>
              <a:rPr lang="en-US" sz="2400" noProof="1">
                <a:solidFill>
                  <a:srgbClr val="006600"/>
                </a:solidFill>
                <a:latin typeface="+mj-lt"/>
                <a:cs typeface="Times New Roman" panose="02020603050405020304" pitchFamily="18" charset="0"/>
              </a:rPr>
              <a:t> không tìm ra nguyên nhân của các hiện tượng tự nhiên nhưng </a:t>
            </a:r>
            <a:r>
              <a:rPr lang="en-US" sz="2400" b="1" u="sng" noProof="1">
                <a:solidFill>
                  <a:srgbClr val="663300"/>
                </a:solidFill>
                <a:latin typeface="+mj-lt"/>
                <a:cs typeface="Times New Roman" panose="02020603050405020304" pitchFamily="18" charset="0"/>
              </a:rPr>
              <a:t>người hiện đại</a:t>
            </a:r>
            <a:r>
              <a:rPr lang="en-US" sz="2400" noProof="1">
                <a:solidFill>
                  <a:srgbClr val="006600"/>
                </a:solidFill>
                <a:latin typeface="+mj-lt"/>
                <a:cs typeface="Times New Roman" panose="02020603050405020304" pitchFamily="18" charset="0"/>
              </a:rPr>
              <a:t> đã tìm ra nguyên nhân của chúng.</a:t>
            </a:r>
          </a:p>
        </p:txBody>
      </p:sp>
      <p:pic>
        <p:nvPicPr>
          <p:cNvPr id="8" name="Picture 2" descr="HÃ¬nh áº£nh cÃ³ liÃªn qua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01116" y="3621314"/>
            <a:ext cx="3424508" cy="3046367"/>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4" descr="HÃ¬nh áº£nh cÃ³ liÃªn qua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82825" y="3621314"/>
            <a:ext cx="3352798" cy="3046367"/>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0025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par>
                                <p:cTn id="10" presetID="47" presetClass="entr" presetSubtype="0" fill="hold" grpId="0" nodeType="with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1000"/>
                                        <p:tgtEl>
                                          <p:spTgt spid="4"/>
                                        </p:tgtEl>
                                      </p:cBhvr>
                                    </p:animEffect>
                                    <p:anim calcmode="lin" valueType="num">
                                      <p:cBhvr>
                                        <p:cTn id="13" dur="1000" fill="hold"/>
                                        <p:tgtEl>
                                          <p:spTgt spid="4"/>
                                        </p:tgtEl>
                                        <p:attrNameLst>
                                          <p:attrName>ppt_x</p:attrName>
                                        </p:attrNameLst>
                                      </p:cBhvr>
                                      <p:tavLst>
                                        <p:tav tm="0">
                                          <p:val>
                                            <p:strVal val="#ppt_x"/>
                                          </p:val>
                                        </p:tav>
                                        <p:tav tm="100000">
                                          <p:val>
                                            <p:strVal val="#ppt_x"/>
                                          </p:val>
                                        </p:tav>
                                      </p:tavLst>
                                    </p:anim>
                                    <p:anim calcmode="lin" valueType="num">
                                      <p:cBhvr>
                                        <p:cTn id="14" dur="1000" fill="hold"/>
                                        <p:tgtEl>
                                          <p:spTgt spid="4"/>
                                        </p:tgtEl>
                                        <p:attrNameLst>
                                          <p:attrName>ppt_y</p:attrName>
                                        </p:attrNameLst>
                                      </p:cBhvr>
                                      <p:tavLst>
                                        <p:tav tm="0">
                                          <p:val>
                                            <p:strVal val="#ppt_y-.1"/>
                                          </p:val>
                                        </p:tav>
                                        <p:tav tm="100000">
                                          <p:val>
                                            <p:strVal val="#ppt_y"/>
                                          </p:val>
                                        </p:tav>
                                      </p:tavLst>
                                    </p:anim>
                                  </p:childTnLst>
                                </p:cTn>
                              </p:par>
                              <p:par>
                                <p:cTn id="15" presetID="47" presetClass="entr" presetSubtype="0"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1000"/>
                                        <p:tgtEl>
                                          <p:spTgt spid="5"/>
                                        </p:tgtEl>
                                      </p:cBhvr>
                                    </p:animEffect>
                                    <p:anim calcmode="lin" valueType="num">
                                      <p:cBhvr>
                                        <p:cTn id="18" dur="1000" fill="hold"/>
                                        <p:tgtEl>
                                          <p:spTgt spid="5"/>
                                        </p:tgtEl>
                                        <p:attrNameLst>
                                          <p:attrName>ppt_x</p:attrName>
                                        </p:attrNameLst>
                                      </p:cBhvr>
                                      <p:tavLst>
                                        <p:tav tm="0">
                                          <p:val>
                                            <p:strVal val="#ppt_x"/>
                                          </p:val>
                                        </p:tav>
                                        <p:tav tm="100000">
                                          <p:val>
                                            <p:strVal val="#ppt_x"/>
                                          </p:val>
                                        </p:tav>
                                      </p:tavLst>
                                    </p:anim>
                                    <p:anim calcmode="lin" valueType="num">
                                      <p:cBhvr>
                                        <p:cTn id="1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500"/>
                                        <p:tgtEl>
                                          <p:spTgt spid="6"/>
                                        </p:tgtEl>
                                      </p:cBhvr>
                                    </p:animEffect>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grpId="0" nodeType="clickEffect">
                                  <p:stCondLst>
                                    <p:cond delay="0"/>
                                  </p:stCondLst>
                                  <p:childTnLst>
                                    <p:set>
                                      <p:cBhvr>
                                        <p:cTn id="28" dur="1" fill="hold">
                                          <p:stCondLst>
                                            <p:cond delay="0"/>
                                          </p:stCondLst>
                                        </p:cTn>
                                        <p:tgtEl>
                                          <p:spTgt spid="7"/>
                                        </p:tgtEl>
                                        <p:attrNameLst>
                                          <p:attrName>style.visibility</p:attrName>
                                        </p:attrNameLst>
                                      </p:cBhvr>
                                      <p:to>
                                        <p:strVal val="visible"/>
                                      </p:to>
                                    </p:set>
                                    <p:anim calcmode="lin" valueType="num">
                                      <p:cBhvr>
                                        <p:cTn id="29" dur="500" fill="hold"/>
                                        <p:tgtEl>
                                          <p:spTgt spid="7"/>
                                        </p:tgtEl>
                                        <p:attrNameLst>
                                          <p:attrName>ppt_w</p:attrName>
                                        </p:attrNameLst>
                                      </p:cBhvr>
                                      <p:tavLst>
                                        <p:tav tm="0">
                                          <p:val>
                                            <p:fltVal val="0"/>
                                          </p:val>
                                        </p:tav>
                                        <p:tav tm="100000">
                                          <p:val>
                                            <p:strVal val="#ppt_w"/>
                                          </p:val>
                                        </p:tav>
                                      </p:tavLst>
                                    </p:anim>
                                    <p:anim calcmode="lin" valueType="num">
                                      <p:cBhvr>
                                        <p:cTn id="30" dur="500" fill="hold"/>
                                        <p:tgtEl>
                                          <p:spTgt spid="7"/>
                                        </p:tgtEl>
                                        <p:attrNameLst>
                                          <p:attrName>ppt_h</p:attrName>
                                        </p:attrNameLst>
                                      </p:cBhvr>
                                      <p:tavLst>
                                        <p:tav tm="0">
                                          <p:val>
                                            <p:fltVal val="0"/>
                                          </p:val>
                                        </p:tav>
                                        <p:tav tm="100000">
                                          <p:val>
                                            <p:strVal val="#ppt_h"/>
                                          </p:val>
                                        </p:tav>
                                      </p:tavLst>
                                    </p:anim>
                                    <p:animEffect transition="in" filter="fade">
                                      <p:cBhvr>
                                        <p:cTn id="31" dur="500"/>
                                        <p:tgtEl>
                                          <p:spTgt spid="7"/>
                                        </p:tgtEl>
                                      </p:cBhvr>
                                    </p:animEffect>
                                  </p:childTnLst>
                                </p:cTn>
                              </p:par>
                            </p:childTnLst>
                          </p:cTn>
                        </p:par>
                        <p:par>
                          <p:cTn id="32" fill="hold">
                            <p:stCondLst>
                              <p:cond delay="500"/>
                            </p:stCondLst>
                            <p:childTnLst>
                              <p:par>
                                <p:cTn id="33" presetID="49" presetClass="entr" presetSubtype="0" decel="100000" fill="hold" nodeType="after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p:cTn id="35" dur="500" fill="hold"/>
                                        <p:tgtEl>
                                          <p:spTgt spid="9"/>
                                        </p:tgtEl>
                                        <p:attrNameLst>
                                          <p:attrName>ppt_w</p:attrName>
                                        </p:attrNameLst>
                                      </p:cBhvr>
                                      <p:tavLst>
                                        <p:tav tm="0">
                                          <p:val>
                                            <p:fltVal val="0"/>
                                          </p:val>
                                        </p:tav>
                                        <p:tav tm="100000">
                                          <p:val>
                                            <p:strVal val="#ppt_w"/>
                                          </p:val>
                                        </p:tav>
                                      </p:tavLst>
                                    </p:anim>
                                    <p:anim calcmode="lin" valueType="num">
                                      <p:cBhvr>
                                        <p:cTn id="36" dur="500" fill="hold"/>
                                        <p:tgtEl>
                                          <p:spTgt spid="9"/>
                                        </p:tgtEl>
                                        <p:attrNameLst>
                                          <p:attrName>ppt_h</p:attrName>
                                        </p:attrNameLst>
                                      </p:cBhvr>
                                      <p:tavLst>
                                        <p:tav tm="0">
                                          <p:val>
                                            <p:fltVal val="0"/>
                                          </p:val>
                                        </p:tav>
                                        <p:tav tm="100000">
                                          <p:val>
                                            <p:strVal val="#ppt_h"/>
                                          </p:val>
                                        </p:tav>
                                      </p:tavLst>
                                    </p:anim>
                                    <p:anim calcmode="lin" valueType="num">
                                      <p:cBhvr>
                                        <p:cTn id="37" dur="500" fill="hold"/>
                                        <p:tgtEl>
                                          <p:spTgt spid="9"/>
                                        </p:tgtEl>
                                        <p:attrNameLst>
                                          <p:attrName>style.rotation</p:attrName>
                                        </p:attrNameLst>
                                      </p:cBhvr>
                                      <p:tavLst>
                                        <p:tav tm="0">
                                          <p:val>
                                            <p:fltVal val="360"/>
                                          </p:val>
                                        </p:tav>
                                        <p:tav tm="100000">
                                          <p:val>
                                            <p:fltVal val="0"/>
                                          </p:val>
                                        </p:tav>
                                      </p:tavLst>
                                    </p:anim>
                                    <p:animEffect transition="in" filter="fade">
                                      <p:cBhvr>
                                        <p:cTn id="38" dur="500"/>
                                        <p:tgtEl>
                                          <p:spTgt spid="9"/>
                                        </p:tgtEl>
                                      </p:cBhvr>
                                    </p:animEffect>
                                  </p:childTnLst>
                                </p:cTn>
                              </p:par>
                              <p:par>
                                <p:cTn id="39" presetID="49" presetClass="entr" presetSubtype="0" decel="100000" fill="hold" nodeType="withEffect">
                                  <p:stCondLst>
                                    <p:cond delay="0"/>
                                  </p:stCondLst>
                                  <p:childTnLst>
                                    <p:set>
                                      <p:cBhvr>
                                        <p:cTn id="40" dur="1" fill="hold">
                                          <p:stCondLst>
                                            <p:cond delay="0"/>
                                          </p:stCondLst>
                                        </p:cTn>
                                        <p:tgtEl>
                                          <p:spTgt spid="8"/>
                                        </p:tgtEl>
                                        <p:attrNameLst>
                                          <p:attrName>style.visibility</p:attrName>
                                        </p:attrNameLst>
                                      </p:cBhvr>
                                      <p:to>
                                        <p:strVal val="visible"/>
                                      </p:to>
                                    </p:set>
                                    <p:anim calcmode="lin" valueType="num">
                                      <p:cBhvr>
                                        <p:cTn id="41" dur="500" fill="hold"/>
                                        <p:tgtEl>
                                          <p:spTgt spid="8"/>
                                        </p:tgtEl>
                                        <p:attrNameLst>
                                          <p:attrName>ppt_w</p:attrName>
                                        </p:attrNameLst>
                                      </p:cBhvr>
                                      <p:tavLst>
                                        <p:tav tm="0">
                                          <p:val>
                                            <p:fltVal val="0"/>
                                          </p:val>
                                        </p:tav>
                                        <p:tav tm="100000">
                                          <p:val>
                                            <p:strVal val="#ppt_w"/>
                                          </p:val>
                                        </p:tav>
                                      </p:tavLst>
                                    </p:anim>
                                    <p:anim calcmode="lin" valueType="num">
                                      <p:cBhvr>
                                        <p:cTn id="42" dur="500" fill="hold"/>
                                        <p:tgtEl>
                                          <p:spTgt spid="8"/>
                                        </p:tgtEl>
                                        <p:attrNameLst>
                                          <p:attrName>ppt_h</p:attrName>
                                        </p:attrNameLst>
                                      </p:cBhvr>
                                      <p:tavLst>
                                        <p:tav tm="0">
                                          <p:val>
                                            <p:fltVal val="0"/>
                                          </p:val>
                                        </p:tav>
                                        <p:tav tm="100000">
                                          <p:val>
                                            <p:strVal val="#ppt_h"/>
                                          </p:val>
                                        </p:tav>
                                      </p:tavLst>
                                    </p:anim>
                                    <p:anim calcmode="lin" valueType="num">
                                      <p:cBhvr>
                                        <p:cTn id="43" dur="500" fill="hold"/>
                                        <p:tgtEl>
                                          <p:spTgt spid="8"/>
                                        </p:tgtEl>
                                        <p:attrNameLst>
                                          <p:attrName>style.rotation</p:attrName>
                                        </p:attrNameLst>
                                      </p:cBhvr>
                                      <p:tavLst>
                                        <p:tav tm="0">
                                          <p:val>
                                            <p:fltVal val="360"/>
                                          </p:val>
                                        </p:tav>
                                        <p:tav tm="100000">
                                          <p:val>
                                            <p:fltVal val="0"/>
                                          </p:val>
                                        </p:tav>
                                      </p:tavLst>
                                    </p:anim>
                                    <p:animEffect transition="in" filter="fade">
                                      <p:cBhvr>
                                        <p:cTn id="4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p:bldP spid="7"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Small Town Background For PowerPoint - Cartoons PPT Templates">
            <a:extLst>
              <a:ext uri="{FF2B5EF4-FFF2-40B4-BE49-F238E27FC236}">
                <a16:creationId xmlns="" xmlns:a16="http://schemas.microsoft.com/office/drawing/2014/main" id="{594F9F10-3042-489F-8AF7-F260992061F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ounded Rectangle 2"/>
          <p:cNvSpPr/>
          <p:nvPr/>
        </p:nvSpPr>
        <p:spPr>
          <a:xfrm>
            <a:off x="1219199" y="1207698"/>
            <a:ext cx="3843835" cy="4442605"/>
          </a:xfrm>
          <a:prstGeom prst="roundRect">
            <a:avLst/>
          </a:prstGeom>
          <a:solidFill>
            <a:srgbClr val="3333CC"/>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prst="angle"/>
          </a:sp3d>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400" b="1" noProof="1">
                <a:solidFill>
                  <a:schemeClr val="bg1"/>
                </a:solidFill>
                <a:latin typeface="+mj-lt"/>
                <a:cs typeface="Times New Roman" panose="02020603050405020304" pitchFamily="18" charset="0"/>
              </a:rPr>
              <a:t>TÍNH PHỔ BIẾN</a:t>
            </a:r>
          </a:p>
        </p:txBody>
      </p:sp>
      <p:sp>
        <p:nvSpPr>
          <p:cNvPr id="4" name="Rounded Rectangle 3"/>
          <p:cNvSpPr/>
          <p:nvPr/>
        </p:nvSpPr>
        <p:spPr>
          <a:xfrm>
            <a:off x="1236117" y="1948262"/>
            <a:ext cx="1905000" cy="3702041"/>
          </a:xfrm>
          <a:prstGeom prst="roundRect">
            <a:avLst/>
          </a:prstGeom>
          <a:solidFill>
            <a:schemeClr val="accent1">
              <a:lumMod val="75000"/>
            </a:schemeClr>
          </a:solidFill>
          <a:ln>
            <a:solidFill>
              <a:schemeClr val="accent1">
                <a:lumMod val="75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noProof="1">
                <a:latin typeface="+mj-lt"/>
                <a:cs typeface="Times New Roman" panose="02020603050405020304" pitchFamily="18" charset="0"/>
              </a:rPr>
              <a:t>Mọi sự vật hiện tượng đều có nguyên nhân nhất định</a:t>
            </a:r>
          </a:p>
        </p:txBody>
      </p:sp>
      <p:sp>
        <p:nvSpPr>
          <p:cNvPr id="5" name="Rounded Rectangle 4"/>
          <p:cNvSpPr/>
          <p:nvPr/>
        </p:nvSpPr>
        <p:spPr>
          <a:xfrm>
            <a:off x="3297568" y="1948262"/>
            <a:ext cx="1739190" cy="3723535"/>
          </a:xfrm>
          <a:prstGeom prst="roundRect">
            <a:avLst/>
          </a:prstGeom>
          <a:solidFill>
            <a:schemeClr val="accent6">
              <a:lumMod val="75000"/>
            </a:schemeClr>
          </a:solidFill>
          <a:ln>
            <a:solidFill>
              <a:schemeClr val="accent6">
                <a:lumMod val="75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noProof="1">
                <a:latin typeface="+mj-lt"/>
                <a:cs typeface="Times New Roman" panose="02020603050405020304" pitchFamily="18" charset="0"/>
              </a:rPr>
              <a:t>Không có hiện tượng nào là không có nguyên nhân</a:t>
            </a:r>
          </a:p>
        </p:txBody>
      </p:sp>
      <p:sp>
        <p:nvSpPr>
          <p:cNvPr id="6" name="TextBox 5"/>
          <p:cNvSpPr txBox="1"/>
          <p:nvPr/>
        </p:nvSpPr>
        <p:spPr>
          <a:xfrm>
            <a:off x="7528288" y="1303601"/>
            <a:ext cx="2667000" cy="461665"/>
          </a:xfrm>
          <a:prstGeom prst="rect">
            <a:avLst/>
          </a:prstGeom>
          <a:noFill/>
        </p:spPr>
        <p:txBody>
          <a:bodyPr wrap="square" rtlCol="0">
            <a:spAutoFit/>
          </a:bodyPr>
          <a:lstStyle/>
          <a:p>
            <a:pPr algn="ctr"/>
            <a:r>
              <a:rPr lang="en-US" sz="2400" b="1" noProof="1">
                <a:solidFill>
                  <a:srgbClr val="FF0000"/>
                </a:solidFill>
                <a:latin typeface="+mj-lt"/>
                <a:cs typeface="Times New Roman" panose="02020603050405020304" pitchFamily="18" charset="0"/>
              </a:rPr>
              <a:t>VÍ DỤ:</a:t>
            </a:r>
          </a:p>
        </p:txBody>
      </p:sp>
      <p:pic>
        <p:nvPicPr>
          <p:cNvPr id="7" name="Picture 6"/>
          <p:cNvPicPr>
            <a:picLocks noChangeAspect="1"/>
          </p:cNvPicPr>
          <p:nvPr/>
        </p:nvPicPr>
        <p:blipFill>
          <a:blip r:embed="rId3"/>
          <a:stretch>
            <a:fillRect/>
          </a:stretch>
        </p:blipFill>
        <p:spPr>
          <a:xfrm>
            <a:off x="6089560" y="1824459"/>
            <a:ext cx="5544457" cy="3825844"/>
          </a:xfrm>
          <a:prstGeom prst="rect">
            <a:avLst/>
          </a:prstGeom>
        </p:spPr>
      </p:pic>
      <p:pic>
        <p:nvPicPr>
          <p:cNvPr id="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994950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ppt_w</p:attrName>
                                        </p:attrNameLst>
                                      </p:cBhvr>
                                      <p:tavLst>
                                        <p:tav tm="0">
                                          <p:val>
                                            <p:fltVal val="0"/>
                                          </p:val>
                                        </p:tav>
                                        <p:tav tm="100000">
                                          <p:val>
                                            <p:strVal val="#ppt_w"/>
                                          </p:val>
                                        </p:tav>
                                      </p:tavLst>
                                    </p:anim>
                                    <p:anim calcmode="lin" valueType="num">
                                      <p:cBhvr>
                                        <p:cTn id="13" dur="500" fill="hold"/>
                                        <p:tgtEl>
                                          <p:spTgt spid="4"/>
                                        </p:tgtEl>
                                        <p:attrNameLst>
                                          <p:attrName>ppt_h</p:attrName>
                                        </p:attrNameLst>
                                      </p:cBhvr>
                                      <p:tavLst>
                                        <p:tav tm="0">
                                          <p:val>
                                            <p:fltVal val="0"/>
                                          </p:val>
                                        </p:tav>
                                        <p:tav tm="100000">
                                          <p:val>
                                            <p:strVal val="#ppt_h"/>
                                          </p:val>
                                        </p:tav>
                                      </p:tavLst>
                                    </p:anim>
                                    <p:animEffect transition="in" filter="fade">
                                      <p:cBhvr>
                                        <p:cTn id="14" dur="500"/>
                                        <p:tgtEl>
                                          <p:spTgt spid="4"/>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p:cTn id="17" dur="500" fill="hold"/>
                                        <p:tgtEl>
                                          <p:spTgt spid="5"/>
                                        </p:tgtEl>
                                        <p:attrNameLst>
                                          <p:attrName>ppt_w</p:attrName>
                                        </p:attrNameLst>
                                      </p:cBhvr>
                                      <p:tavLst>
                                        <p:tav tm="0">
                                          <p:val>
                                            <p:fltVal val="0"/>
                                          </p:val>
                                        </p:tav>
                                        <p:tav tm="100000">
                                          <p:val>
                                            <p:strVal val="#ppt_w"/>
                                          </p:val>
                                        </p:tav>
                                      </p:tavLst>
                                    </p:anim>
                                    <p:anim calcmode="lin" valueType="num">
                                      <p:cBhvr>
                                        <p:cTn id="18" dur="500" fill="hold"/>
                                        <p:tgtEl>
                                          <p:spTgt spid="5"/>
                                        </p:tgtEl>
                                        <p:attrNameLst>
                                          <p:attrName>ppt_h</p:attrName>
                                        </p:attrNameLst>
                                      </p:cBhvr>
                                      <p:tavLst>
                                        <p:tav tm="0">
                                          <p:val>
                                            <p:fltVal val="0"/>
                                          </p:val>
                                        </p:tav>
                                        <p:tav tm="100000">
                                          <p:val>
                                            <p:strVal val="#ppt_h"/>
                                          </p:val>
                                        </p:tav>
                                      </p:tavLst>
                                    </p:anim>
                                    <p:animEffect transition="in" filter="fade">
                                      <p:cBhvr>
                                        <p:cTn id="19" dur="500"/>
                                        <p:tgtEl>
                                          <p:spTgt spid="5"/>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500"/>
                                        <p:tgtEl>
                                          <p:spTgt spid="6"/>
                                        </p:tgtEl>
                                      </p:cBhvr>
                                    </p:animEffect>
                                  </p:childTnLst>
                                </p:cTn>
                              </p:par>
                            </p:childTnLst>
                          </p:cTn>
                        </p:par>
                        <p:par>
                          <p:cTn id="25" fill="hold">
                            <p:stCondLst>
                              <p:cond delay="500"/>
                            </p:stCondLst>
                            <p:childTnLst>
                              <p:par>
                                <p:cTn id="26" presetID="5" presetClass="entr" presetSubtype="10" fill="hold" nodeType="after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checkerboard(across)">
                                      <p:cBhvr>
                                        <p:cTn id="2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381000" y="1371600"/>
            <a:ext cx="3124200" cy="4419600"/>
          </a:xfrm>
          <a:prstGeom prst="roundRect">
            <a:avLst/>
          </a:prstGeom>
          <a:solidFill>
            <a:schemeClr val="accent4"/>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prst="angle"/>
          </a:sp3d>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400" b="1" noProof="1">
                <a:solidFill>
                  <a:schemeClr val="bg1"/>
                </a:solidFill>
                <a:cs typeface="Times New Roman" panose="02020603050405020304" pitchFamily="18" charset="0"/>
              </a:rPr>
              <a:t>TÍNH TẤT YẾU</a:t>
            </a:r>
          </a:p>
        </p:txBody>
      </p:sp>
      <p:sp>
        <p:nvSpPr>
          <p:cNvPr id="6" name="Rounded Rectangle 5"/>
          <p:cNvSpPr/>
          <p:nvPr/>
        </p:nvSpPr>
        <p:spPr>
          <a:xfrm>
            <a:off x="500744" y="2010983"/>
            <a:ext cx="2971799" cy="3750435"/>
          </a:xfrm>
          <a:prstGeom prst="roundRect">
            <a:avLst/>
          </a:prstGeom>
          <a:solidFill>
            <a:srgbClr val="00B050"/>
          </a:solidFill>
          <a:ln>
            <a:solidFill>
              <a:srgbClr val="00B05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noProof="1">
                <a:cs typeface="Times New Roman" panose="02020603050405020304" pitchFamily="18" charset="0"/>
              </a:rPr>
              <a:t>Một nguyên nhân nhất định trong một hoàn cảnh nhất định chỉ có thể gây ra một kết quả nhất định</a:t>
            </a:r>
          </a:p>
        </p:txBody>
      </p:sp>
      <p:sp>
        <p:nvSpPr>
          <p:cNvPr id="7" name="TextBox 6"/>
          <p:cNvSpPr txBox="1"/>
          <p:nvPr/>
        </p:nvSpPr>
        <p:spPr>
          <a:xfrm>
            <a:off x="4495800" y="1371600"/>
            <a:ext cx="2667000" cy="461665"/>
          </a:xfrm>
          <a:prstGeom prst="rect">
            <a:avLst/>
          </a:prstGeom>
          <a:noFill/>
        </p:spPr>
        <p:txBody>
          <a:bodyPr wrap="square" rtlCol="0">
            <a:spAutoFit/>
          </a:bodyPr>
          <a:lstStyle/>
          <a:p>
            <a:pPr algn="ctr"/>
            <a:r>
              <a:rPr lang="en-US" sz="2400" b="1" u="sng" noProof="1">
                <a:solidFill>
                  <a:srgbClr val="FF0000"/>
                </a:solidFill>
                <a:cs typeface="Times New Roman" panose="02020603050405020304" pitchFamily="18" charset="0"/>
              </a:rPr>
              <a:t>VÍ DỤ</a:t>
            </a:r>
          </a:p>
        </p:txBody>
      </p:sp>
      <p:sp>
        <p:nvSpPr>
          <p:cNvPr id="8" name="TextBox 7"/>
          <p:cNvSpPr txBox="1"/>
          <p:nvPr/>
        </p:nvSpPr>
        <p:spPr>
          <a:xfrm>
            <a:off x="3810000" y="2117431"/>
            <a:ext cx="3581400" cy="830997"/>
          </a:xfrm>
          <a:prstGeom prst="rect">
            <a:avLst/>
          </a:prstGeom>
          <a:noFill/>
        </p:spPr>
        <p:txBody>
          <a:bodyPr wrap="square" rtlCol="0">
            <a:spAutoFit/>
          </a:bodyPr>
          <a:lstStyle/>
          <a:p>
            <a:pPr marL="457200" indent="-457200" algn="just">
              <a:buClr>
                <a:schemeClr val="accent1">
                  <a:lumMod val="75000"/>
                </a:schemeClr>
              </a:buClr>
              <a:buFont typeface="Wingdings" panose="05000000000000000000" pitchFamily="2" charset="2"/>
              <a:buChar char="Ø"/>
            </a:pPr>
            <a:r>
              <a:rPr lang="en-US" sz="2400" noProof="1">
                <a:solidFill>
                  <a:srgbClr val="3333CC"/>
                </a:solidFill>
                <a:cs typeface="Times New Roman" panose="02020603050405020304" pitchFamily="18" charset="0"/>
              </a:rPr>
              <a:t>Nước cất ở áp suất 1 atm luôn sôi ở 100</a:t>
            </a:r>
            <a:r>
              <a:rPr lang="en-US" sz="2400" baseline="30000" noProof="1">
                <a:solidFill>
                  <a:srgbClr val="3333CC"/>
                </a:solidFill>
                <a:cs typeface="Times New Roman" panose="02020603050405020304" pitchFamily="18" charset="0"/>
              </a:rPr>
              <a:t>0</a:t>
            </a:r>
            <a:r>
              <a:rPr lang="en-US" sz="2400" noProof="1">
                <a:solidFill>
                  <a:srgbClr val="3333CC"/>
                </a:solidFill>
                <a:cs typeface="Times New Roman" panose="02020603050405020304" pitchFamily="18" charset="0"/>
              </a:rPr>
              <a:t>C</a:t>
            </a:r>
          </a:p>
        </p:txBody>
      </p:sp>
      <p:pic>
        <p:nvPicPr>
          <p:cNvPr id="9" name="Picture 8"/>
          <p:cNvPicPr>
            <a:picLocks noChangeAspect="1"/>
          </p:cNvPicPr>
          <p:nvPr/>
        </p:nvPicPr>
        <p:blipFill>
          <a:blip r:embed="rId2"/>
          <a:stretch>
            <a:fillRect/>
          </a:stretch>
        </p:blipFill>
        <p:spPr>
          <a:xfrm>
            <a:off x="7696200" y="1408260"/>
            <a:ext cx="4114800" cy="2249340"/>
          </a:xfrm>
          <a:prstGeom prst="rect">
            <a:avLst/>
          </a:prstGeom>
        </p:spPr>
      </p:pic>
      <p:sp>
        <p:nvSpPr>
          <p:cNvPr id="10" name="TextBox 9"/>
          <p:cNvSpPr txBox="1"/>
          <p:nvPr/>
        </p:nvSpPr>
        <p:spPr>
          <a:xfrm>
            <a:off x="3810000" y="3886200"/>
            <a:ext cx="3576918" cy="830997"/>
          </a:xfrm>
          <a:prstGeom prst="rect">
            <a:avLst/>
          </a:prstGeom>
          <a:noFill/>
        </p:spPr>
        <p:txBody>
          <a:bodyPr wrap="square" rtlCol="0">
            <a:spAutoFit/>
          </a:bodyPr>
          <a:lstStyle/>
          <a:p>
            <a:pPr marL="457200" indent="-457200" algn="just">
              <a:buClr>
                <a:schemeClr val="accent1">
                  <a:lumMod val="75000"/>
                </a:schemeClr>
              </a:buClr>
              <a:buFont typeface="Wingdings" panose="05000000000000000000" pitchFamily="2" charset="2"/>
              <a:buChar char="Ø"/>
            </a:pPr>
            <a:r>
              <a:rPr lang="en-US" sz="2400" noProof="1">
                <a:solidFill>
                  <a:srgbClr val="3333CC"/>
                </a:solidFill>
                <a:cs typeface="Times New Roman" panose="02020603050405020304" pitchFamily="18" charset="0"/>
              </a:rPr>
              <a:t>Sắt để ngoài không khí sẽ bị gỉ</a:t>
            </a:r>
          </a:p>
        </p:txBody>
      </p:sp>
      <p:pic>
        <p:nvPicPr>
          <p:cNvPr id="11" name="Picture 10"/>
          <p:cNvPicPr>
            <a:picLocks noChangeAspect="1"/>
          </p:cNvPicPr>
          <p:nvPr/>
        </p:nvPicPr>
        <p:blipFill>
          <a:blip r:embed="rId3"/>
          <a:stretch>
            <a:fillRect/>
          </a:stretch>
        </p:blipFill>
        <p:spPr>
          <a:xfrm>
            <a:off x="7691719" y="3915229"/>
            <a:ext cx="4119282" cy="1981198"/>
          </a:xfrm>
          <a:prstGeom prst="rect">
            <a:avLst/>
          </a:prstGeom>
        </p:spPr>
      </p:pic>
    </p:spTree>
    <p:extLst>
      <p:ext uri="{BB962C8B-B14F-4D97-AF65-F5344CB8AC3E}">
        <p14:creationId xmlns:p14="http://schemas.microsoft.com/office/powerpoint/2010/main" val="1915305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amond(in)">
                                      <p:cBhvr>
                                        <p:cTn id="7" dur="2000"/>
                                        <p:tgtEl>
                                          <p:spTgt spid="4"/>
                                        </p:tgtEl>
                                      </p:cBhvr>
                                    </p:animEffect>
                                  </p:childTnLst>
                                </p:cTn>
                              </p:par>
                              <p:par>
                                <p:cTn id="8" presetID="8" presetClass="entr" presetSubtype="16"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diamond(in)">
                                      <p:cBhvr>
                                        <p:cTn id="10" dur="20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par>
                          <p:cTn id="16" fill="hold">
                            <p:stCondLst>
                              <p:cond delay="500"/>
                            </p:stCondLst>
                            <p:childTnLst>
                              <p:par>
                                <p:cTn id="17" presetID="53" presetClass="entr" presetSubtype="16" fill="hold" grpId="0" nodeType="after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500" fill="hold"/>
                                        <p:tgtEl>
                                          <p:spTgt spid="8"/>
                                        </p:tgtEl>
                                        <p:attrNameLst>
                                          <p:attrName>ppt_w</p:attrName>
                                        </p:attrNameLst>
                                      </p:cBhvr>
                                      <p:tavLst>
                                        <p:tav tm="0">
                                          <p:val>
                                            <p:fltVal val="0"/>
                                          </p:val>
                                        </p:tav>
                                        <p:tav tm="100000">
                                          <p:val>
                                            <p:strVal val="#ppt_w"/>
                                          </p:val>
                                        </p:tav>
                                      </p:tavLst>
                                    </p:anim>
                                    <p:anim calcmode="lin" valueType="num">
                                      <p:cBhvr>
                                        <p:cTn id="20" dur="500" fill="hold"/>
                                        <p:tgtEl>
                                          <p:spTgt spid="8"/>
                                        </p:tgtEl>
                                        <p:attrNameLst>
                                          <p:attrName>ppt_h</p:attrName>
                                        </p:attrNameLst>
                                      </p:cBhvr>
                                      <p:tavLst>
                                        <p:tav tm="0">
                                          <p:val>
                                            <p:fltVal val="0"/>
                                          </p:val>
                                        </p:tav>
                                        <p:tav tm="100000">
                                          <p:val>
                                            <p:strVal val="#ppt_h"/>
                                          </p:val>
                                        </p:tav>
                                      </p:tavLst>
                                    </p:anim>
                                    <p:animEffect transition="in" filter="fade">
                                      <p:cBhvr>
                                        <p:cTn id="21" dur="500"/>
                                        <p:tgtEl>
                                          <p:spTgt spid="8"/>
                                        </p:tgtEl>
                                      </p:cBhvr>
                                    </p:animEffect>
                                  </p:childTnLst>
                                </p:cTn>
                              </p:par>
                              <p:par>
                                <p:cTn id="22" presetID="53" presetClass="entr" presetSubtype="16" fill="hold" nodeType="withEffect">
                                  <p:stCondLst>
                                    <p:cond delay="0"/>
                                  </p:stCondLst>
                                  <p:childTnLst>
                                    <p:set>
                                      <p:cBhvr>
                                        <p:cTn id="23" dur="1" fill="hold">
                                          <p:stCondLst>
                                            <p:cond delay="0"/>
                                          </p:stCondLst>
                                        </p:cTn>
                                        <p:tgtEl>
                                          <p:spTgt spid="9"/>
                                        </p:tgtEl>
                                        <p:attrNameLst>
                                          <p:attrName>style.visibility</p:attrName>
                                        </p:attrNameLst>
                                      </p:cBhvr>
                                      <p:to>
                                        <p:strVal val="visible"/>
                                      </p:to>
                                    </p:set>
                                    <p:anim calcmode="lin" valueType="num">
                                      <p:cBhvr>
                                        <p:cTn id="24" dur="500" fill="hold"/>
                                        <p:tgtEl>
                                          <p:spTgt spid="9"/>
                                        </p:tgtEl>
                                        <p:attrNameLst>
                                          <p:attrName>ppt_w</p:attrName>
                                        </p:attrNameLst>
                                      </p:cBhvr>
                                      <p:tavLst>
                                        <p:tav tm="0">
                                          <p:val>
                                            <p:fltVal val="0"/>
                                          </p:val>
                                        </p:tav>
                                        <p:tav tm="100000">
                                          <p:val>
                                            <p:strVal val="#ppt_w"/>
                                          </p:val>
                                        </p:tav>
                                      </p:tavLst>
                                    </p:anim>
                                    <p:anim calcmode="lin" valueType="num">
                                      <p:cBhvr>
                                        <p:cTn id="25" dur="500" fill="hold"/>
                                        <p:tgtEl>
                                          <p:spTgt spid="9"/>
                                        </p:tgtEl>
                                        <p:attrNameLst>
                                          <p:attrName>ppt_h</p:attrName>
                                        </p:attrNameLst>
                                      </p:cBhvr>
                                      <p:tavLst>
                                        <p:tav tm="0">
                                          <p:val>
                                            <p:fltVal val="0"/>
                                          </p:val>
                                        </p:tav>
                                        <p:tav tm="100000">
                                          <p:val>
                                            <p:strVal val="#ppt_h"/>
                                          </p:val>
                                        </p:tav>
                                      </p:tavLst>
                                    </p:anim>
                                    <p:animEffect transition="in" filter="fad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grpId="0" nodeType="click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p:cTn id="31" dur="500" fill="hold"/>
                                        <p:tgtEl>
                                          <p:spTgt spid="10"/>
                                        </p:tgtEl>
                                        <p:attrNameLst>
                                          <p:attrName>ppt_w</p:attrName>
                                        </p:attrNameLst>
                                      </p:cBhvr>
                                      <p:tavLst>
                                        <p:tav tm="0">
                                          <p:val>
                                            <p:fltVal val="0"/>
                                          </p:val>
                                        </p:tav>
                                        <p:tav tm="100000">
                                          <p:val>
                                            <p:strVal val="#ppt_w"/>
                                          </p:val>
                                        </p:tav>
                                      </p:tavLst>
                                    </p:anim>
                                    <p:anim calcmode="lin" valueType="num">
                                      <p:cBhvr>
                                        <p:cTn id="32" dur="500" fill="hold"/>
                                        <p:tgtEl>
                                          <p:spTgt spid="10"/>
                                        </p:tgtEl>
                                        <p:attrNameLst>
                                          <p:attrName>ppt_h</p:attrName>
                                        </p:attrNameLst>
                                      </p:cBhvr>
                                      <p:tavLst>
                                        <p:tav tm="0">
                                          <p:val>
                                            <p:fltVal val="0"/>
                                          </p:val>
                                        </p:tav>
                                        <p:tav tm="100000">
                                          <p:val>
                                            <p:strVal val="#ppt_h"/>
                                          </p:val>
                                        </p:tav>
                                      </p:tavLst>
                                    </p:anim>
                                    <p:animEffect transition="in" filter="fade">
                                      <p:cBhvr>
                                        <p:cTn id="33" dur="500"/>
                                        <p:tgtEl>
                                          <p:spTgt spid="10"/>
                                        </p:tgtEl>
                                      </p:cBhvr>
                                    </p:animEffect>
                                  </p:childTnLst>
                                </p:cTn>
                              </p:par>
                              <p:par>
                                <p:cTn id="34" presetID="53" presetClass="entr" presetSubtype="16" fill="hold" nodeType="withEffect">
                                  <p:stCondLst>
                                    <p:cond delay="0"/>
                                  </p:stCondLst>
                                  <p:childTnLst>
                                    <p:set>
                                      <p:cBhvr>
                                        <p:cTn id="35" dur="1" fill="hold">
                                          <p:stCondLst>
                                            <p:cond delay="0"/>
                                          </p:stCondLst>
                                        </p:cTn>
                                        <p:tgtEl>
                                          <p:spTgt spid="11"/>
                                        </p:tgtEl>
                                        <p:attrNameLst>
                                          <p:attrName>style.visibility</p:attrName>
                                        </p:attrNameLst>
                                      </p:cBhvr>
                                      <p:to>
                                        <p:strVal val="visible"/>
                                      </p:to>
                                    </p:set>
                                    <p:anim calcmode="lin" valueType="num">
                                      <p:cBhvr>
                                        <p:cTn id="36" dur="500" fill="hold"/>
                                        <p:tgtEl>
                                          <p:spTgt spid="11"/>
                                        </p:tgtEl>
                                        <p:attrNameLst>
                                          <p:attrName>ppt_w</p:attrName>
                                        </p:attrNameLst>
                                      </p:cBhvr>
                                      <p:tavLst>
                                        <p:tav tm="0">
                                          <p:val>
                                            <p:fltVal val="0"/>
                                          </p:val>
                                        </p:tav>
                                        <p:tav tm="100000">
                                          <p:val>
                                            <p:strVal val="#ppt_w"/>
                                          </p:val>
                                        </p:tav>
                                      </p:tavLst>
                                    </p:anim>
                                    <p:anim calcmode="lin" valueType="num">
                                      <p:cBhvr>
                                        <p:cTn id="37" dur="500" fill="hold"/>
                                        <p:tgtEl>
                                          <p:spTgt spid="11"/>
                                        </p:tgtEl>
                                        <p:attrNameLst>
                                          <p:attrName>ppt_h</p:attrName>
                                        </p:attrNameLst>
                                      </p:cBhvr>
                                      <p:tavLst>
                                        <p:tav tm="0">
                                          <p:val>
                                            <p:fltVal val="0"/>
                                          </p:val>
                                        </p:tav>
                                        <p:tav tm="100000">
                                          <p:val>
                                            <p:strVal val="#ppt_h"/>
                                          </p:val>
                                        </p:tav>
                                      </p:tavLst>
                                    </p:anim>
                                    <p:animEffect transition="in" filter="fade">
                                      <p:cBhvr>
                                        <p:cTn id="38"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7" grpId="0"/>
      <p:bldP spid="8" grpId="0"/>
      <p:bldP spid="10"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8" name="Picture 2" descr="lotus vector png - Flower Asian Ftestickers Ⓒ - Asian Flower Png | #1478810  - Vippng">
            <a:extLst>
              <a:ext uri="{FF2B5EF4-FFF2-40B4-BE49-F238E27FC236}">
                <a16:creationId xmlns="" xmlns:a16="http://schemas.microsoft.com/office/drawing/2014/main" id="{6BAB4920-B98E-406D-A015-95BB2C3E801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097486" y="2133600"/>
            <a:ext cx="5094513" cy="4724400"/>
          </a:xfrm>
          <a:prstGeom prst="rect">
            <a:avLst/>
          </a:prstGeom>
          <a:noFill/>
          <a:extLst>
            <a:ext uri="{909E8E84-426E-40DD-AFC4-6F175D3DCCD1}">
              <a14:hiddenFill xmlns:a14="http://schemas.microsoft.com/office/drawing/2010/main">
                <a:solidFill>
                  <a:srgbClr val="FFFFFF"/>
                </a:solidFill>
              </a14:hiddenFill>
            </a:ext>
          </a:extLst>
        </p:spPr>
      </p:pic>
      <p:sp>
        <p:nvSpPr>
          <p:cNvPr id="3" name="Rounded Rectangle 2"/>
          <p:cNvSpPr/>
          <p:nvPr/>
        </p:nvSpPr>
        <p:spPr>
          <a:xfrm>
            <a:off x="152400" y="1247650"/>
            <a:ext cx="3124200" cy="4419600"/>
          </a:xfrm>
          <a:prstGeom prst="roundRect">
            <a:avLst/>
          </a:prstGeom>
          <a:solidFill>
            <a:srgbClr val="CC0066"/>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prst="angle"/>
          </a:sp3d>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400" b="1" noProof="1">
                <a:solidFill>
                  <a:schemeClr val="bg1"/>
                </a:solidFill>
                <a:cs typeface="Times New Roman" panose="02020603050405020304" pitchFamily="18" charset="0"/>
              </a:rPr>
              <a:t>TÍNH TẤT YẾU</a:t>
            </a:r>
          </a:p>
        </p:txBody>
      </p:sp>
      <p:sp>
        <p:nvSpPr>
          <p:cNvPr id="4" name="Rounded Rectangle 3"/>
          <p:cNvSpPr/>
          <p:nvPr/>
        </p:nvSpPr>
        <p:spPr>
          <a:xfrm>
            <a:off x="228600" y="1926633"/>
            <a:ext cx="2971799" cy="3750435"/>
          </a:xfrm>
          <a:prstGeom prst="roundRect">
            <a:avLst/>
          </a:prstGeom>
          <a:solidFill>
            <a:srgbClr val="00B050"/>
          </a:solidFill>
          <a:ln>
            <a:solidFill>
              <a:srgbClr val="00B05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noProof="1">
                <a:cs typeface="Times New Roman" panose="02020603050405020304" pitchFamily="18" charset="0"/>
              </a:rPr>
              <a:t>Một nguyên nhân nhất định trong một hoàn cảnh nhất định chỉ có thể gây ra một kết quả nhất định</a:t>
            </a:r>
          </a:p>
        </p:txBody>
      </p:sp>
      <p:sp>
        <p:nvSpPr>
          <p:cNvPr id="5" name="TextBox 4"/>
          <p:cNvSpPr txBox="1"/>
          <p:nvPr/>
        </p:nvSpPr>
        <p:spPr>
          <a:xfrm>
            <a:off x="4115227" y="1133453"/>
            <a:ext cx="2667000" cy="461665"/>
          </a:xfrm>
          <a:prstGeom prst="rect">
            <a:avLst/>
          </a:prstGeom>
          <a:noFill/>
        </p:spPr>
        <p:txBody>
          <a:bodyPr wrap="square" rtlCol="0">
            <a:spAutoFit/>
          </a:bodyPr>
          <a:lstStyle/>
          <a:p>
            <a:pPr algn="ctr"/>
            <a:r>
              <a:rPr lang="en-US" sz="2400" b="1" u="sng" noProof="1">
                <a:solidFill>
                  <a:srgbClr val="FF0000"/>
                </a:solidFill>
                <a:cs typeface="Times New Roman" panose="02020603050405020304" pitchFamily="18" charset="0"/>
              </a:rPr>
              <a:t>VÍ DỤ</a:t>
            </a:r>
          </a:p>
        </p:txBody>
      </p:sp>
      <p:sp>
        <p:nvSpPr>
          <p:cNvPr id="6" name="TextBox 5"/>
          <p:cNvSpPr txBox="1"/>
          <p:nvPr/>
        </p:nvSpPr>
        <p:spPr>
          <a:xfrm>
            <a:off x="3397846" y="1955536"/>
            <a:ext cx="2656113" cy="707886"/>
          </a:xfrm>
          <a:prstGeom prst="rect">
            <a:avLst/>
          </a:prstGeom>
          <a:noFill/>
        </p:spPr>
        <p:txBody>
          <a:bodyPr wrap="square" rtlCol="0">
            <a:spAutoFit/>
          </a:bodyPr>
          <a:lstStyle/>
          <a:p>
            <a:pPr algn="just">
              <a:buClr>
                <a:schemeClr val="accent1">
                  <a:lumMod val="75000"/>
                </a:schemeClr>
              </a:buClr>
            </a:pPr>
            <a:r>
              <a:rPr lang="en-US" sz="2000" noProof="1">
                <a:solidFill>
                  <a:srgbClr val="000000"/>
                </a:solidFill>
                <a:cs typeface="Times New Roman" panose="02020603050405020304" pitchFamily="18" charset="0"/>
              </a:rPr>
              <a:t>Nước cất ở áp suất 1 atm luôn sôi ở 100</a:t>
            </a:r>
            <a:r>
              <a:rPr lang="en-US" sz="2000" baseline="30000" noProof="1">
                <a:solidFill>
                  <a:srgbClr val="000000"/>
                </a:solidFill>
                <a:cs typeface="Times New Roman" panose="02020603050405020304" pitchFamily="18" charset="0"/>
              </a:rPr>
              <a:t>0</a:t>
            </a:r>
            <a:r>
              <a:rPr lang="en-US" sz="2000" noProof="1">
                <a:solidFill>
                  <a:srgbClr val="000000"/>
                </a:solidFill>
                <a:cs typeface="Times New Roman" panose="02020603050405020304" pitchFamily="18" charset="0"/>
              </a:rPr>
              <a:t>C</a:t>
            </a:r>
          </a:p>
        </p:txBody>
      </p:sp>
      <p:pic>
        <p:nvPicPr>
          <p:cNvPr id="7" name="Picture 6"/>
          <p:cNvPicPr>
            <a:picLocks noChangeAspect="1"/>
          </p:cNvPicPr>
          <p:nvPr/>
        </p:nvPicPr>
        <p:blipFill>
          <a:blip r:embed="rId3"/>
          <a:stretch>
            <a:fillRect/>
          </a:stretch>
        </p:blipFill>
        <p:spPr>
          <a:xfrm>
            <a:off x="7382119" y="1297699"/>
            <a:ext cx="3924300" cy="2249340"/>
          </a:xfrm>
          <a:prstGeom prst="rect">
            <a:avLst/>
          </a:prstGeom>
        </p:spPr>
      </p:pic>
      <p:sp>
        <p:nvSpPr>
          <p:cNvPr id="8" name="TextBox 7"/>
          <p:cNvSpPr txBox="1"/>
          <p:nvPr/>
        </p:nvSpPr>
        <p:spPr>
          <a:xfrm>
            <a:off x="3581401" y="5615117"/>
            <a:ext cx="3734653" cy="400110"/>
          </a:xfrm>
          <a:prstGeom prst="rect">
            <a:avLst/>
          </a:prstGeom>
          <a:noFill/>
        </p:spPr>
        <p:txBody>
          <a:bodyPr wrap="square" rtlCol="0">
            <a:spAutoFit/>
          </a:bodyPr>
          <a:lstStyle/>
          <a:p>
            <a:pPr algn="just">
              <a:buClr>
                <a:schemeClr val="accent1">
                  <a:lumMod val="75000"/>
                </a:schemeClr>
              </a:buClr>
            </a:pPr>
            <a:r>
              <a:rPr lang="en-US" sz="2000" noProof="1">
                <a:solidFill>
                  <a:srgbClr val="3333CC"/>
                </a:solidFill>
                <a:cs typeface="Times New Roman" panose="02020603050405020304" pitchFamily="18" charset="0"/>
              </a:rPr>
              <a:t>Sắt </a:t>
            </a:r>
            <a:r>
              <a:rPr lang="en-US" sz="2000" noProof="1">
                <a:solidFill>
                  <a:srgbClr val="000000"/>
                </a:solidFill>
                <a:cs typeface="Times New Roman" panose="02020603050405020304" pitchFamily="18" charset="0"/>
              </a:rPr>
              <a:t>để</a:t>
            </a:r>
            <a:r>
              <a:rPr lang="en-US" sz="2000" noProof="1">
                <a:solidFill>
                  <a:srgbClr val="3333CC"/>
                </a:solidFill>
                <a:cs typeface="Times New Roman" panose="02020603050405020304" pitchFamily="18" charset="0"/>
              </a:rPr>
              <a:t> ngoài không khí sẽ bị gỉ</a:t>
            </a:r>
          </a:p>
        </p:txBody>
      </p:sp>
      <p:pic>
        <p:nvPicPr>
          <p:cNvPr id="9" name="Picture 8"/>
          <p:cNvPicPr>
            <a:picLocks noChangeAspect="1"/>
          </p:cNvPicPr>
          <p:nvPr/>
        </p:nvPicPr>
        <p:blipFill>
          <a:blip r:embed="rId4"/>
          <a:stretch>
            <a:fillRect/>
          </a:stretch>
        </p:blipFill>
        <p:spPr>
          <a:xfrm>
            <a:off x="3429000" y="3633919"/>
            <a:ext cx="4191000" cy="1981198"/>
          </a:xfrm>
          <a:prstGeom prst="rect">
            <a:avLst/>
          </a:prstGeom>
        </p:spPr>
      </p:pic>
      <p:pic>
        <p:nvPicPr>
          <p:cNvPr id="1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5224515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amond(in)">
                                      <p:cBhvr>
                                        <p:cTn id="7" dur="2000"/>
                                        <p:tgtEl>
                                          <p:spTgt spid="3"/>
                                        </p:tgtEl>
                                      </p:cBhvr>
                                    </p:animEffect>
                                  </p:childTnLst>
                                </p:cTn>
                              </p:par>
                              <p:par>
                                <p:cTn id="8" presetID="8" presetClass="entr" presetSubtype="16"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diamond(in)">
                                      <p:cBhvr>
                                        <p:cTn id="10" dur="2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par>
                          <p:cTn id="16" fill="hold">
                            <p:stCondLst>
                              <p:cond delay="500"/>
                            </p:stCondLst>
                            <p:childTnLst>
                              <p:par>
                                <p:cTn id="17" presetID="53" presetClass="entr" presetSubtype="16"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500" fill="hold"/>
                                        <p:tgtEl>
                                          <p:spTgt spid="6"/>
                                        </p:tgtEl>
                                        <p:attrNameLst>
                                          <p:attrName>ppt_w</p:attrName>
                                        </p:attrNameLst>
                                      </p:cBhvr>
                                      <p:tavLst>
                                        <p:tav tm="0">
                                          <p:val>
                                            <p:fltVal val="0"/>
                                          </p:val>
                                        </p:tav>
                                        <p:tav tm="100000">
                                          <p:val>
                                            <p:strVal val="#ppt_w"/>
                                          </p:val>
                                        </p:tav>
                                      </p:tavLst>
                                    </p:anim>
                                    <p:anim calcmode="lin" valueType="num">
                                      <p:cBhvr>
                                        <p:cTn id="20" dur="500" fill="hold"/>
                                        <p:tgtEl>
                                          <p:spTgt spid="6"/>
                                        </p:tgtEl>
                                        <p:attrNameLst>
                                          <p:attrName>ppt_h</p:attrName>
                                        </p:attrNameLst>
                                      </p:cBhvr>
                                      <p:tavLst>
                                        <p:tav tm="0">
                                          <p:val>
                                            <p:fltVal val="0"/>
                                          </p:val>
                                        </p:tav>
                                        <p:tav tm="100000">
                                          <p:val>
                                            <p:strVal val="#ppt_h"/>
                                          </p:val>
                                        </p:tav>
                                      </p:tavLst>
                                    </p:anim>
                                    <p:animEffect transition="in" filter="fade">
                                      <p:cBhvr>
                                        <p:cTn id="21" dur="500"/>
                                        <p:tgtEl>
                                          <p:spTgt spid="6"/>
                                        </p:tgtEl>
                                      </p:cBhvr>
                                    </p:animEffect>
                                  </p:childTnLst>
                                </p:cTn>
                              </p:par>
                              <p:par>
                                <p:cTn id="22" presetID="53" presetClass="entr" presetSubtype="16" fill="hold" nodeType="withEffect">
                                  <p:stCondLst>
                                    <p:cond delay="0"/>
                                  </p:stCondLst>
                                  <p:childTnLst>
                                    <p:set>
                                      <p:cBhvr>
                                        <p:cTn id="23" dur="1" fill="hold">
                                          <p:stCondLst>
                                            <p:cond delay="0"/>
                                          </p:stCondLst>
                                        </p:cTn>
                                        <p:tgtEl>
                                          <p:spTgt spid="7"/>
                                        </p:tgtEl>
                                        <p:attrNameLst>
                                          <p:attrName>style.visibility</p:attrName>
                                        </p:attrNameLst>
                                      </p:cBhvr>
                                      <p:to>
                                        <p:strVal val="visible"/>
                                      </p:to>
                                    </p:set>
                                    <p:anim calcmode="lin" valueType="num">
                                      <p:cBhvr>
                                        <p:cTn id="24" dur="500" fill="hold"/>
                                        <p:tgtEl>
                                          <p:spTgt spid="7"/>
                                        </p:tgtEl>
                                        <p:attrNameLst>
                                          <p:attrName>ppt_w</p:attrName>
                                        </p:attrNameLst>
                                      </p:cBhvr>
                                      <p:tavLst>
                                        <p:tav tm="0">
                                          <p:val>
                                            <p:fltVal val="0"/>
                                          </p:val>
                                        </p:tav>
                                        <p:tav tm="100000">
                                          <p:val>
                                            <p:strVal val="#ppt_w"/>
                                          </p:val>
                                        </p:tav>
                                      </p:tavLst>
                                    </p:anim>
                                    <p:anim calcmode="lin" valueType="num">
                                      <p:cBhvr>
                                        <p:cTn id="25" dur="500" fill="hold"/>
                                        <p:tgtEl>
                                          <p:spTgt spid="7"/>
                                        </p:tgtEl>
                                        <p:attrNameLst>
                                          <p:attrName>ppt_h</p:attrName>
                                        </p:attrNameLst>
                                      </p:cBhvr>
                                      <p:tavLst>
                                        <p:tav tm="0">
                                          <p:val>
                                            <p:fltVal val="0"/>
                                          </p:val>
                                        </p:tav>
                                        <p:tav tm="100000">
                                          <p:val>
                                            <p:strVal val="#ppt_h"/>
                                          </p:val>
                                        </p:tav>
                                      </p:tavLst>
                                    </p:anim>
                                    <p:animEffect transition="in" filter="fade">
                                      <p:cBhvr>
                                        <p:cTn id="26" dur="500"/>
                                        <p:tgtEl>
                                          <p:spTgt spid="7"/>
                                        </p:tgtEl>
                                      </p:cBhvr>
                                    </p:animEffect>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grpId="0" nodeType="click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p:cTn id="31" dur="500" fill="hold"/>
                                        <p:tgtEl>
                                          <p:spTgt spid="8"/>
                                        </p:tgtEl>
                                        <p:attrNameLst>
                                          <p:attrName>ppt_w</p:attrName>
                                        </p:attrNameLst>
                                      </p:cBhvr>
                                      <p:tavLst>
                                        <p:tav tm="0">
                                          <p:val>
                                            <p:fltVal val="0"/>
                                          </p:val>
                                        </p:tav>
                                        <p:tav tm="100000">
                                          <p:val>
                                            <p:strVal val="#ppt_w"/>
                                          </p:val>
                                        </p:tav>
                                      </p:tavLst>
                                    </p:anim>
                                    <p:anim calcmode="lin" valueType="num">
                                      <p:cBhvr>
                                        <p:cTn id="32" dur="500" fill="hold"/>
                                        <p:tgtEl>
                                          <p:spTgt spid="8"/>
                                        </p:tgtEl>
                                        <p:attrNameLst>
                                          <p:attrName>ppt_h</p:attrName>
                                        </p:attrNameLst>
                                      </p:cBhvr>
                                      <p:tavLst>
                                        <p:tav tm="0">
                                          <p:val>
                                            <p:fltVal val="0"/>
                                          </p:val>
                                        </p:tav>
                                        <p:tav tm="100000">
                                          <p:val>
                                            <p:strVal val="#ppt_h"/>
                                          </p:val>
                                        </p:tav>
                                      </p:tavLst>
                                    </p:anim>
                                    <p:animEffect transition="in" filter="fade">
                                      <p:cBhvr>
                                        <p:cTn id="33" dur="500"/>
                                        <p:tgtEl>
                                          <p:spTgt spid="8"/>
                                        </p:tgtEl>
                                      </p:cBhvr>
                                    </p:animEffect>
                                  </p:childTnLst>
                                </p:cTn>
                              </p:par>
                              <p:par>
                                <p:cTn id="34" presetID="53" presetClass="entr" presetSubtype="16" fill="hold" nodeType="withEffect">
                                  <p:stCondLst>
                                    <p:cond delay="0"/>
                                  </p:stCondLst>
                                  <p:childTnLst>
                                    <p:set>
                                      <p:cBhvr>
                                        <p:cTn id="35" dur="1" fill="hold">
                                          <p:stCondLst>
                                            <p:cond delay="0"/>
                                          </p:stCondLst>
                                        </p:cTn>
                                        <p:tgtEl>
                                          <p:spTgt spid="9"/>
                                        </p:tgtEl>
                                        <p:attrNameLst>
                                          <p:attrName>style.visibility</p:attrName>
                                        </p:attrNameLst>
                                      </p:cBhvr>
                                      <p:to>
                                        <p:strVal val="visible"/>
                                      </p:to>
                                    </p:set>
                                    <p:anim calcmode="lin" valueType="num">
                                      <p:cBhvr>
                                        <p:cTn id="36" dur="500" fill="hold"/>
                                        <p:tgtEl>
                                          <p:spTgt spid="9"/>
                                        </p:tgtEl>
                                        <p:attrNameLst>
                                          <p:attrName>ppt_w</p:attrName>
                                        </p:attrNameLst>
                                      </p:cBhvr>
                                      <p:tavLst>
                                        <p:tav tm="0">
                                          <p:val>
                                            <p:fltVal val="0"/>
                                          </p:val>
                                        </p:tav>
                                        <p:tav tm="100000">
                                          <p:val>
                                            <p:strVal val="#ppt_w"/>
                                          </p:val>
                                        </p:tav>
                                      </p:tavLst>
                                    </p:anim>
                                    <p:anim calcmode="lin" valueType="num">
                                      <p:cBhvr>
                                        <p:cTn id="37" dur="500" fill="hold"/>
                                        <p:tgtEl>
                                          <p:spTgt spid="9"/>
                                        </p:tgtEl>
                                        <p:attrNameLst>
                                          <p:attrName>ppt_h</p:attrName>
                                        </p:attrNameLst>
                                      </p:cBhvr>
                                      <p:tavLst>
                                        <p:tav tm="0">
                                          <p:val>
                                            <p:fltVal val="0"/>
                                          </p:val>
                                        </p:tav>
                                        <p:tav tm="100000">
                                          <p:val>
                                            <p:strVal val="#ppt_h"/>
                                          </p:val>
                                        </p:tav>
                                      </p:tavLst>
                                    </p:anim>
                                    <p:animEffect transition="in" filter="fade">
                                      <p:cBhvr>
                                        <p:cTn id="38"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P spid="6" grpId="0"/>
      <p:bldP spid="8"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Hình nền đẹp cho bài giảng điện tử - Ảnh nền thiết kế bài giảng điện tử">
            <a:extLst>
              <a:ext uri="{FF2B5EF4-FFF2-40B4-BE49-F238E27FC236}">
                <a16:creationId xmlns="" xmlns:a16="http://schemas.microsoft.com/office/drawing/2014/main" id="{50F63D1C-B7FD-4F77-970A-D5DF7495616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11"/>
          <p:cNvSpPr>
            <a:spLocks noChangeArrowheads="1"/>
          </p:cNvSpPr>
          <p:nvPr/>
        </p:nvSpPr>
        <p:spPr bwMode="auto">
          <a:xfrm>
            <a:off x="2144417" y="1225150"/>
            <a:ext cx="8164370" cy="461665"/>
          </a:xfrm>
          <a:prstGeom prst="rect">
            <a:avLst/>
          </a:prstGeom>
          <a:solidFill>
            <a:sysClr val="window" lastClr="FFFFFF"/>
          </a:solidFill>
          <a:ln w="9525">
            <a:solidFill>
              <a:sysClr val="window" lastClr="FFFFFF"/>
            </a:solid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342900" indent="-342900" algn="ctr" fontAlgn="base">
              <a:spcBef>
                <a:spcPct val="0"/>
              </a:spcBef>
              <a:spcAft>
                <a:spcPct val="0"/>
              </a:spcAft>
              <a:buFont typeface="Wingdings" panose="05000000000000000000" pitchFamily="2" charset="2"/>
              <a:buChar char="§"/>
              <a:defRPr/>
            </a:pPr>
            <a:r>
              <a:rPr lang="en-US" sz="2400" b="1" kern="0" dirty="0" err="1">
                <a:solidFill>
                  <a:srgbClr val="660066"/>
                </a:solidFill>
                <a:latin typeface="+mn-lt"/>
                <a:cs typeface="Times New Roman" panose="02020603050405020304" pitchFamily="18" charset="0"/>
              </a:rPr>
              <a:t>Mối</a:t>
            </a:r>
            <a:r>
              <a:rPr lang="en-US" sz="2400" b="1" kern="0" dirty="0">
                <a:solidFill>
                  <a:srgbClr val="660066"/>
                </a:solidFill>
                <a:latin typeface="+mn-lt"/>
                <a:cs typeface="Times New Roman" panose="02020603050405020304" pitchFamily="18" charset="0"/>
              </a:rPr>
              <a:t> </a:t>
            </a:r>
            <a:r>
              <a:rPr lang="en-US" sz="2400" b="1" kern="0" dirty="0" err="1">
                <a:solidFill>
                  <a:srgbClr val="660066"/>
                </a:solidFill>
                <a:latin typeface="+mn-lt"/>
                <a:cs typeface="Times New Roman" panose="02020603050405020304" pitchFamily="18" charset="0"/>
              </a:rPr>
              <a:t>quan</a:t>
            </a:r>
            <a:r>
              <a:rPr lang="en-US" sz="2400" b="1" kern="0" dirty="0">
                <a:solidFill>
                  <a:srgbClr val="660066"/>
                </a:solidFill>
                <a:latin typeface="+mn-lt"/>
                <a:cs typeface="Times New Roman" panose="02020603050405020304" pitchFamily="18" charset="0"/>
              </a:rPr>
              <a:t> </a:t>
            </a:r>
            <a:r>
              <a:rPr lang="en-US" sz="2400" b="1" kern="0" dirty="0" err="1">
                <a:solidFill>
                  <a:srgbClr val="660066"/>
                </a:solidFill>
                <a:latin typeface="+mn-lt"/>
                <a:cs typeface="Times New Roman" panose="02020603050405020304" pitchFamily="18" charset="0"/>
              </a:rPr>
              <a:t>hệ</a:t>
            </a:r>
            <a:r>
              <a:rPr lang="en-US" sz="2400" b="1" kern="0" dirty="0">
                <a:solidFill>
                  <a:srgbClr val="660066"/>
                </a:solidFill>
                <a:latin typeface="+mn-lt"/>
                <a:cs typeface="Times New Roman" panose="02020603050405020304" pitchFamily="18" charset="0"/>
              </a:rPr>
              <a:t> </a:t>
            </a:r>
            <a:r>
              <a:rPr lang="en-US" sz="2400" b="1" kern="0" dirty="0" err="1">
                <a:solidFill>
                  <a:srgbClr val="660066"/>
                </a:solidFill>
                <a:latin typeface="+mn-lt"/>
                <a:cs typeface="Times New Roman" panose="02020603050405020304" pitchFamily="18" charset="0"/>
              </a:rPr>
              <a:t>giữa</a:t>
            </a:r>
            <a:r>
              <a:rPr lang="en-US" sz="2400" b="1" kern="0" dirty="0">
                <a:solidFill>
                  <a:srgbClr val="660066"/>
                </a:solidFill>
                <a:latin typeface="+mn-lt"/>
                <a:cs typeface="Times New Roman" panose="02020603050405020304" pitchFamily="18" charset="0"/>
              </a:rPr>
              <a:t> </a:t>
            </a:r>
            <a:r>
              <a:rPr lang="vi-VN" sz="2400" b="1" kern="0" dirty="0">
                <a:solidFill>
                  <a:srgbClr val="660066"/>
                </a:solidFill>
                <a:latin typeface="+mn-lt"/>
                <a:cs typeface="Times New Roman" panose="02020603050405020304" pitchFamily="18" charset="0"/>
              </a:rPr>
              <a:t>nguyên nhân – kết quả</a:t>
            </a:r>
            <a:endParaRPr lang="en-US" sz="2400" b="1" kern="0" dirty="0">
              <a:solidFill>
                <a:srgbClr val="660066"/>
              </a:solidFill>
              <a:latin typeface="+mn-lt"/>
              <a:cs typeface="Arial" panose="020B0604020202020204" pitchFamily="34" charset="0"/>
            </a:endParaRPr>
          </a:p>
        </p:txBody>
      </p:sp>
      <p:sp>
        <p:nvSpPr>
          <p:cNvPr id="4" name="Cloud 3"/>
          <p:cNvSpPr/>
          <p:nvPr/>
        </p:nvSpPr>
        <p:spPr>
          <a:xfrm>
            <a:off x="780449" y="1357157"/>
            <a:ext cx="2021179" cy="1134639"/>
          </a:xfrm>
          <a:prstGeom prst="cloud">
            <a:avLst/>
          </a:prstGeom>
          <a:solidFill>
            <a:srgbClr val="0000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err="1">
                <a:solidFill>
                  <a:srgbClr val="FFFFFF"/>
                </a:solidFill>
                <a:effectLst>
                  <a:outerShdw blurRad="38100" dist="38100" dir="2700000" algn="tl">
                    <a:srgbClr val="000000">
                      <a:alpha val="43137"/>
                    </a:srgbClr>
                  </a:outerShdw>
                </a:effectLst>
                <a:cs typeface="Times New Roman" panose="02020603050405020304" pitchFamily="18" charset="0"/>
              </a:rPr>
              <a:t>Ví</a:t>
            </a:r>
            <a:r>
              <a:rPr lang="en-US" sz="2400" b="1" dirty="0">
                <a:solidFill>
                  <a:srgbClr val="FFFFFF"/>
                </a:solidFill>
                <a:effectLst>
                  <a:outerShdw blurRad="38100" dist="38100" dir="2700000" algn="tl">
                    <a:srgbClr val="000000">
                      <a:alpha val="43137"/>
                    </a:srgbClr>
                  </a:outerShdw>
                </a:effectLst>
                <a:cs typeface="Times New Roman" panose="02020603050405020304" pitchFamily="18" charset="0"/>
              </a:rPr>
              <a:t> </a:t>
            </a:r>
            <a:r>
              <a:rPr lang="en-US" sz="2400" b="1" dirty="0" err="1">
                <a:solidFill>
                  <a:srgbClr val="FFFFFF"/>
                </a:solidFill>
                <a:effectLst>
                  <a:outerShdw blurRad="38100" dist="38100" dir="2700000" algn="tl">
                    <a:srgbClr val="000000">
                      <a:alpha val="43137"/>
                    </a:srgbClr>
                  </a:outerShdw>
                </a:effectLst>
                <a:cs typeface="Times New Roman" panose="02020603050405020304" pitchFamily="18" charset="0"/>
              </a:rPr>
              <a:t>dụ</a:t>
            </a:r>
            <a:r>
              <a:rPr lang="en-US" sz="2400" b="1" dirty="0">
                <a:solidFill>
                  <a:srgbClr val="FFFFFF"/>
                </a:solidFill>
                <a:effectLst>
                  <a:outerShdw blurRad="38100" dist="38100" dir="2700000" algn="tl">
                    <a:srgbClr val="000000">
                      <a:alpha val="43137"/>
                    </a:srgbClr>
                  </a:outerShdw>
                </a:effectLst>
                <a:cs typeface="Times New Roman" panose="02020603050405020304" pitchFamily="18" charset="0"/>
              </a:rPr>
              <a:t>:</a:t>
            </a:r>
          </a:p>
        </p:txBody>
      </p:sp>
      <p:grpSp>
        <p:nvGrpSpPr>
          <p:cNvPr id="5" name="Group 4"/>
          <p:cNvGrpSpPr/>
          <p:nvPr/>
        </p:nvGrpSpPr>
        <p:grpSpPr>
          <a:xfrm>
            <a:off x="1720468" y="1905000"/>
            <a:ext cx="5545175" cy="2631442"/>
            <a:chOff x="1720468" y="1905000"/>
            <a:chExt cx="5545175" cy="2631442"/>
          </a:xfrm>
        </p:grpSpPr>
        <p:sp>
          <p:nvSpPr>
            <p:cNvPr id="6" name="Freeform 5"/>
            <p:cNvSpPr/>
            <p:nvPr/>
          </p:nvSpPr>
          <p:spPr>
            <a:xfrm>
              <a:off x="1834631" y="2621029"/>
              <a:ext cx="2009265" cy="662144"/>
            </a:xfrm>
            <a:custGeom>
              <a:avLst/>
              <a:gdLst>
                <a:gd name="connsiteX0" fmla="*/ 0 w 2009265"/>
                <a:gd name="connsiteY0" fmla="*/ 0 h 662144"/>
                <a:gd name="connsiteX1" fmla="*/ 2009265 w 2009265"/>
                <a:gd name="connsiteY1" fmla="*/ 0 h 662144"/>
                <a:gd name="connsiteX2" fmla="*/ 2009265 w 2009265"/>
                <a:gd name="connsiteY2" fmla="*/ 662144 h 662144"/>
                <a:gd name="connsiteX3" fmla="*/ 0 w 2009265"/>
                <a:gd name="connsiteY3" fmla="*/ 662144 h 662144"/>
                <a:gd name="connsiteX4" fmla="*/ 0 w 2009265"/>
                <a:gd name="connsiteY4" fmla="*/ 0 h 662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265" h="662144">
                  <a:moveTo>
                    <a:pt x="0" y="0"/>
                  </a:moveTo>
                  <a:lnTo>
                    <a:pt x="2009265" y="0"/>
                  </a:lnTo>
                  <a:lnTo>
                    <a:pt x="2009265" y="662144"/>
                  </a:lnTo>
                  <a:lnTo>
                    <a:pt x="0" y="66214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35560" tIns="35560" rIns="35560" bIns="35560" numCol="1" spcCol="1270" anchor="ctr" anchorCtr="0">
              <a:noAutofit/>
            </a:bodyPr>
            <a:lstStyle/>
            <a:p>
              <a:pPr algn="ctr" defTabSz="1244600">
                <a:lnSpc>
                  <a:spcPct val="90000"/>
                </a:lnSpc>
                <a:spcBef>
                  <a:spcPct val="0"/>
                </a:spcBef>
                <a:spcAft>
                  <a:spcPct val="35000"/>
                </a:spcAft>
              </a:pPr>
              <a:r>
                <a:rPr lang="en-US" sz="2400" b="1" dirty="0" err="1">
                  <a:ln w="11430"/>
                  <a:solidFill>
                    <a:srgbClr val="1F5281">
                      <a:hueOff val="0"/>
                      <a:satOff val="0"/>
                      <a:lumOff val="0"/>
                      <a:alphaOff val="0"/>
                    </a:srgbClr>
                  </a:solidFill>
                  <a:effectLst>
                    <a:outerShdw blurRad="50800" dist="39000" dir="5460000" algn="tl">
                      <a:srgbClr val="000000">
                        <a:alpha val="38000"/>
                      </a:srgbClr>
                    </a:outerShdw>
                  </a:effectLst>
                  <a:cs typeface="Times New Roman" pitchFamily="18" charset="0"/>
                </a:rPr>
                <a:t>Sinh</a:t>
              </a:r>
              <a:r>
                <a:rPr lang="en-US" sz="2400" b="1" dirty="0">
                  <a:ln w="11430"/>
                  <a:solidFill>
                    <a:srgbClr val="1F5281">
                      <a:hueOff val="0"/>
                      <a:satOff val="0"/>
                      <a:lumOff val="0"/>
                      <a:alphaOff val="0"/>
                    </a:srgbClr>
                  </a:solidFill>
                  <a:effectLst>
                    <a:outerShdw blurRad="50800" dist="39000" dir="5460000" algn="tl">
                      <a:srgbClr val="000000">
                        <a:alpha val="38000"/>
                      </a:srgbClr>
                    </a:outerShdw>
                  </a:effectLst>
                  <a:cs typeface="Times New Roman" pitchFamily="18" charset="0"/>
                </a:rPr>
                <a:t> </a:t>
              </a:r>
              <a:r>
                <a:rPr lang="en-US" sz="2400" b="1" dirty="0" err="1">
                  <a:ln w="11430"/>
                  <a:solidFill>
                    <a:srgbClr val="1F5281">
                      <a:hueOff val="0"/>
                      <a:satOff val="0"/>
                      <a:lumOff val="0"/>
                      <a:alphaOff val="0"/>
                    </a:srgbClr>
                  </a:solidFill>
                  <a:effectLst>
                    <a:outerShdw blurRad="50800" dist="39000" dir="5460000" algn="tl">
                      <a:srgbClr val="000000">
                        <a:alpha val="38000"/>
                      </a:srgbClr>
                    </a:outerShdw>
                  </a:effectLst>
                  <a:cs typeface="Times New Roman" pitchFamily="18" charset="0"/>
                </a:rPr>
                <a:t>viên</a:t>
              </a:r>
              <a:r>
                <a:rPr lang="en-US" sz="2400" b="1" dirty="0">
                  <a:ln w="11430"/>
                  <a:solidFill>
                    <a:srgbClr val="1F5281">
                      <a:hueOff val="0"/>
                      <a:satOff val="0"/>
                      <a:lumOff val="0"/>
                      <a:alphaOff val="0"/>
                    </a:srgbClr>
                  </a:solidFill>
                  <a:effectLst>
                    <a:outerShdw blurRad="50800" dist="39000" dir="5460000" algn="tl">
                      <a:srgbClr val="000000">
                        <a:alpha val="38000"/>
                      </a:srgbClr>
                    </a:outerShdw>
                  </a:effectLst>
                  <a:cs typeface="Times New Roman" pitchFamily="18" charset="0"/>
                </a:rPr>
                <a:t> </a:t>
              </a:r>
              <a:r>
                <a:rPr lang="en-US" sz="2400" b="1" dirty="0" err="1">
                  <a:ln w="11430"/>
                  <a:solidFill>
                    <a:srgbClr val="1F5281">
                      <a:hueOff val="0"/>
                      <a:satOff val="0"/>
                      <a:lumOff val="0"/>
                      <a:alphaOff val="0"/>
                    </a:srgbClr>
                  </a:solidFill>
                  <a:effectLst>
                    <a:outerShdw blurRad="50800" dist="39000" dir="5460000" algn="tl">
                      <a:srgbClr val="000000">
                        <a:alpha val="38000"/>
                      </a:srgbClr>
                    </a:outerShdw>
                  </a:effectLst>
                  <a:cs typeface="Times New Roman" pitchFamily="18" charset="0"/>
                </a:rPr>
                <a:t>lười</a:t>
              </a:r>
              <a:r>
                <a:rPr lang="en-US" sz="2400" b="1" dirty="0">
                  <a:ln w="11430"/>
                  <a:solidFill>
                    <a:srgbClr val="1F5281">
                      <a:hueOff val="0"/>
                      <a:satOff val="0"/>
                      <a:lumOff val="0"/>
                      <a:alphaOff val="0"/>
                    </a:srgbClr>
                  </a:solidFill>
                  <a:effectLst>
                    <a:outerShdw blurRad="50800" dist="39000" dir="5460000" algn="tl">
                      <a:srgbClr val="000000">
                        <a:alpha val="38000"/>
                      </a:srgbClr>
                    </a:outerShdw>
                  </a:effectLst>
                  <a:cs typeface="Times New Roman" pitchFamily="18" charset="0"/>
                </a:rPr>
                <a:t> </a:t>
              </a:r>
              <a:r>
                <a:rPr lang="en-US" sz="2400" b="1" dirty="0" err="1">
                  <a:ln w="11430"/>
                  <a:solidFill>
                    <a:srgbClr val="1F5281">
                      <a:hueOff val="0"/>
                      <a:satOff val="0"/>
                      <a:lumOff val="0"/>
                      <a:alphaOff val="0"/>
                    </a:srgbClr>
                  </a:solidFill>
                  <a:effectLst>
                    <a:outerShdw blurRad="50800" dist="39000" dir="5460000" algn="tl">
                      <a:srgbClr val="000000">
                        <a:alpha val="38000"/>
                      </a:srgbClr>
                    </a:outerShdw>
                  </a:effectLst>
                  <a:cs typeface="Times New Roman" pitchFamily="18" charset="0"/>
                </a:rPr>
                <a:t>học</a:t>
              </a:r>
              <a:r>
                <a:rPr lang="en-US" sz="2400" b="1" dirty="0">
                  <a:ln w="11430"/>
                  <a:solidFill>
                    <a:srgbClr val="1F5281">
                      <a:hueOff val="0"/>
                      <a:satOff val="0"/>
                      <a:lumOff val="0"/>
                      <a:alphaOff val="0"/>
                    </a:srgbClr>
                  </a:solidFill>
                  <a:effectLst>
                    <a:outerShdw blurRad="50800" dist="39000" dir="5460000" algn="tl">
                      <a:srgbClr val="000000">
                        <a:alpha val="38000"/>
                      </a:srgbClr>
                    </a:outerShdw>
                  </a:effectLst>
                  <a:cs typeface="Times New Roman" pitchFamily="18" charset="0"/>
                </a:rPr>
                <a:t>…</a:t>
              </a:r>
              <a:endParaRPr lang="en-US" sz="2400" dirty="0">
                <a:solidFill>
                  <a:srgbClr val="1F5281">
                    <a:hueOff val="0"/>
                    <a:satOff val="0"/>
                    <a:lumOff val="0"/>
                    <a:alphaOff val="0"/>
                  </a:srgbClr>
                </a:solidFill>
              </a:endParaRPr>
            </a:p>
          </p:txBody>
        </p:sp>
        <p:sp>
          <p:nvSpPr>
            <p:cNvPr id="7" name="Freeform 6"/>
            <p:cNvSpPr/>
            <p:nvPr/>
          </p:nvSpPr>
          <p:spPr>
            <a:xfrm>
              <a:off x="1834631" y="4017264"/>
              <a:ext cx="2009265" cy="447127"/>
            </a:xfrm>
            <a:custGeom>
              <a:avLst/>
              <a:gdLst>
                <a:gd name="connsiteX0" fmla="*/ 0 w 2009265"/>
                <a:gd name="connsiteY0" fmla="*/ 0 h 1240536"/>
                <a:gd name="connsiteX1" fmla="*/ 2009265 w 2009265"/>
                <a:gd name="connsiteY1" fmla="*/ 0 h 1240536"/>
                <a:gd name="connsiteX2" fmla="*/ 2009265 w 2009265"/>
                <a:gd name="connsiteY2" fmla="*/ 1240536 h 1240536"/>
                <a:gd name="connsiteX3" fmla="*/ 0 w 2009265"/>
                <a:gd name="connsiteY3" fmla="*/ 1240536 h 1240536"/>
                <a:gd name="connsiteX4" fmla="*/ 0 w 2009265"/>
                <a:gd name="connsiteY4" fmla="*/ 0 h 1240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265" h="1240536">
                  <a:moveTo>
                    <a:pt x="0" y="0"/>
                  </a:moveTo>
                  <a:lnTo>
                    <a:pt x="2009265" y="0"/>
                  </a:lnTo>
                  <a:lnTo>
                    <a:pt x="2009265" y="1240536"/>
                  </a:lnTo>
                  <a:lnTo>
                    <a:pt x="0" y="1240536"/>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55880" tIns="55880" rIns="55880" bIns="55880" numCol="1" spcCol="1270" anchor="ctr" anchorCtr="0">
              <a:noAutofit/>
            </a:bodyPr>
            <a:lstStyle/>
            <a:p>
              <a:pPr algn="ctr" defTabSz="1955800">
                <a:lnSpc>
                  <a:spcPct val="90000"/>
                </a:lnSpc>
                <a:spcBef>
                  <a:spcPct val="0"/>
                </a:spcBef>
                <a:spcAft>
                  <a:spcPct val="35000"/>
                </a:spcAft>
              </a:pPr>
              <a:r>
                <a:rPr lang="en-US" sz="2400" b="1" dirty="0">
                  <a:solidFill>
                    <a:srgbClr val="1F5281">
                      <a:hueOff val="0"/>
                      <a:satOff val="0"/>
                      <a:lumOff val="0"/>
                      <a:alphaOff val="0"/>
                    </a:srgbClr>
                  </a:solidFill>
                  <a:cs typeface="Times New Roman" pitchFamily="18" charset="0"/>
                </a:rPr>
                <a:t>NN</a:t>
              </a:r>
            </a:p>
          </p:txBody>
        </p:sp>
        <p:sp>
          <p:nvSpPr>
            <p:cNvPr id="8" name="Oval 7"/>
            <p:cNvSpPr/>
            <p:nvPr/>
          </p:nvSpPr>
          <p:spPr>
            <a:xfrm>
              <a:off x="1832348" y="2419646"/>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9" name="Oval 8"/>
            <p:cNvSpPr/>
            <p:nvPr/>
          </p:nvSpPr>
          <p:spPr>
            <a:xfrm>
              <a:off x="1944227" y="2195886"/>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0" name="Oval 9"/>
            <p:cNvSpPr/>
            <p:nvPr/>
          </p:nvSpPr>
          <p:spPr>
            <a:xfrm>
              <a:off x="2212738" y="2240638"/>
              <a:ext cx="251158" cy="251158"/>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1" name="Oval 10"/>
            <p:cNvSpPr/>
            <p:nvPr/>
          </p:nvSpPr>
          <p:spPr>
            <a:xfrm>
              <a:off x="2436497" y="1994503"/>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2" name="Oval 11"/>
            <p:cNvSpPr/>
            <p:nvPr/>
          </p:nvSpPr>
          <p:spPr>
            <a:xfrm>
              <a:off x="2727384" y="1905000"/>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3" name="Oval 12"/>
            <p:cNvSpPr/>
            <p:nvPr/>
          </p:nvSpPr>
          <p:spPr>
            <a:xfrm>
              <a:off x="3085399" y="2061631"/>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4" name="Oval 13"/>
            <p:cNvSpPr/>
            <p:nvPr/>
          </p:nvSpPr>
          <p:spPr>
            <a:xfrm>
              <a:off x="3309158" y="2173510"/>
              <a:ext cx="251158" cy="251158"/>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5" name="Oval 14"/>
            <p:cNvSpPr/>
            <p:nvPr/>
          </p:nvSpPr>
          <p:spPr>
            <a:xfrm>
              <a:off x="3622421" y="2419646"/>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6" name="Oval 15"/>
            <p:cNvSpPr/>
            <p:nvPr/>
          </p:nvSpPr>
          <p:spPr>
            <a:xfrm>
              <a:off x="3756676" y="2665781"/>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7" name="Oval 16"/>
            <p:cNvSpPr/>
            <p:nvPr/>
          </p:nvSpPr>
          <p:spPr>
            <a:xfrm>
              <a:off x="2593129" y="2195886"/>
              <a:ext cx="410986" cy="410986"/>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8" name="Oval 17"/>
            <p:cNvSpPr/>
            <p:nvPr/>
          </p:nvSpPr>
          <p:spPr>
            <a:xfrm>
              <a:off x="1720468" y="3046171"/>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9" name="Oval 18"/>
            <p:cNvSpPr/>
            <p:nvPr/>
          </p:nvSpPr>
          <p:spPr>
            <a:xfrm>
              <a:off x="1854724" y="3247554"/>
              <a:ext cx="251158" cy="251158"/>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0" name="Oval 19"/>
            <p:cNvSpPr/>
            <p:nvPr/>
          </p:nvSpPr>
          <p:spPr>
            <a:xfrm>
              <a:off x="2190362" y="3426562"/>
              <a:ext cx="365321" cy="365321"/>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1" name="Oval 20"/>
            <p:cNvSpPr/>
            <p:nvPr/>
          </p:nvSpPr>
          <p:spPr>
            <a:xfrm>
              <a:off x="2660257" y="3717449"/>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2" name="Oval 21"/>
            <p:cNvSpPr/>
            <p:nvPr/>
          </p:nvSpPr>
          <p:spPr>
            <a:xfrm>
              <a:off x="2749760" y="3426562"/>
              <a:ext cx="251158" cy="251158"/>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3" name="Oval 22"/>
            <p:cNvSpPr/>
            <p:nvPr/>
          </p:nvSpPr>
          <p:spPr>
            <a:xfrm>
              <a:off x="2973519" y="3739825"/>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4" name="Oval 23"/>
            <p:cNvSpPr/>
            <p:nvPr/>
          </p:nvSpPr>
          <p:spPr>
            <a:xfrm>
              <a:off x="3174903" y="3381810"/>
              <a:ext cx="365321" cy="365321"/>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5" name="Oval 24"/>
            <p:cNvSpPr/>
            <p:nvPr/>
          </p:nvSpPr>
          <p:spPr>
            <a:xfrm>
              <a:off x="3667173" y="3292306"/>
              <a:ext cx="251158" cy="251158"/>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6" name="Chevron 25"/>
            <p:cNvSpPr/>
            <p:nvPr/>
          </p:nvSpPr>
          <p:spPr>
            <a:xfrm>
              <a:off x="3918331" y="2240266"/>
              <a:ext cx="737616" cy="1408189"/>
            </a:xfrm>
            <a:prstGeom prst="chevron">
              <a:avLst>
                <a:gd name="adj" fmla="val 62310"/>
              </a:avLst>
            </a:prstGeom>
            <a:solidFill>
              <a:schemeClr val="tx1"/>
            </a:solidFill>
          </p:spPr>
          <p:style>
            <a:lnRef idx="0">
              <a:schemeClr val="accent1">
                <a:tint val="60000"/>
                <a:hueOff val="0"/>
                <a:satOff val="0"/>
                <a:lumOff val="0"/>
                <a:alphaOff val="0"/>
              </a:schemeClr>
            </a:lnRef>
            <a:fillRef idx="3">
              <a:scrgbClr r="0" g="0" b="0"/>
            </a:fillRef>
            <a:effectRef idx="2">
              <a:schemeClr val="accent1">
                <a:tint val="60000"/>
                <a:hueOff val="0"/>
                <a:satOff val="0"/>
                <a:lumOff val="0"/>
                <a:alphaOff val="0"/>
              </a:schemeClr>
            </a:effectRef>
            <a:fontRef idx="minor">
              <a:schemeClr val="lt1"/>
            </a:fontRef>
          </p:style>
        </p:sp>
        <p:sp>
          <p:nvSpPr>
            <p:cNvPr id="27" name="Chevron 26"/>
            <p:cNvSpPr/>
            <p:nvPr/>
          </p:nvSpPr>
          <p:spPr>
            <a:xfrm>
              <a:off x="4521835" y="2240266"/>
              <a:ext cx="737616" cy="1408189"/>
            </a:xfrm>
            <a:prstGeom prst="chevron">
              <a:avLst>
                <a:gd name="adj" fmla="val 62310"/>
              </a:avLst>
            </a:prstGeom>
            <a:solidFill>
              <a:schemeClr val="tx1"/>
            </a:solidFill>
          </p:spPr>
          <p:style>
            <a:lnRef idx="0">
              <a:schemeClr val="accent1">
                <a:tint val="60000"/>
                <a:hueOff val="0"/>
                <a:satOff val="0"/>
                <a:lumOff val="0"/>
                <a:alphaOff val="0"/>
              </a:schemeClr>
            </a:lnRef>
            <a:fillRef idx="3">
              <a:scrgbClr r="0" g="0" b="0"/>
            </a:fillRef>
            <a:effectRef idx="2">
              <a:schemeClr val="accent1">
                <a:tint val="60000"/>
                <a:hueOff val="0"/>
                <a:satOff val="0"/>
                <a:lumOff val="0"/>
                <a:alphaOff val="0"/>
              </a:schemeClr>
            </a:effectRef>
            <a:fontRef idx="minor">
              <a:schemeClr val="lt1"/>
            </a:fontRef>
          </p:style>
        </p:sp>
        <p:sp>
          <p:nvSpPr>
            <p:cNvPr id="28" name="Freeform 27"/>
            <p:cNvSpPr/>
            <p:nvPr/>
          </p:nvSpPr>
          <p:spPr>
            <a:xfrm>
              <a:off x="5410327" y="2140366"/>
              <a:ext cx="1709927" cy="1709927"/>
            </a:xfrm>
            <a:custGeom>
              <a:avLst/>
              <a:gdLst>
                <a:gd name="connsiteX0" fmla="*/ 0 w 1709927"/>
                <a:gd name="connsiteY0" fmla="*/ 854964 h 1709927"/>
                <a:gd name="connsiteX1" fmla="*/ 854964 w 1709927"/>
                <a:gd name="connsiteY1" fmla="*/ 0 h 1709927"/>
                <a:gd name="connsiteX2" fmla="*/ 1709928 w 1709927"/>
                <a:gd name="connsiteY2" fmla="*/ 854964 h 1709927"/>
                <a:gd name="connsiteX3" fmla="*/ 854964 w 1709927"/>
                <a:gd name="connsiteY3" fmla="*/ 1709928 h 1709927"/>
                <a:gd name="connsiteX4" fmla="*/ 0 w 1709927"/>
                <a:gd name="connsiteY4" fmla="*/ 854964 h 1709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9927" h="1709927">
                  <a:moveTo>
                    <a:pt x="0" y="854964"/>
                  </a:moveTo>
                  <a:cubicBezTo>
                    <a:pt x="0" y="382780"/>
                    <a:pt x="382780" y="0"/>
                    <a:pt x="854964" y="0"/>
                  </a:cubicBezTo>
                  <a:cubicBezTo>
                    <a:pt x="1327148" y="0"/>
                    <a:pt x="1709928" y="382780"/>
                    <a:pt x="1709928" y="854964"/>
                  </a:cubicBezTo>
                  <a:cubicBezTo>
                    <a:pt x="1709928" y="1327148"/>
                    <a:pt x="1327148" y="1709928"/>
                    <a:pt x="854964" y="1709928"/>
                  </a:cubicBezTo>
                  <a:cubicBezTo>
                    <a:pt x="382780" y="1709928"/>
                    <a:pt x="0" y="1327148"/>
                    <a:pt x="0" y="854964"/>
                  </a:cubicBezTo>
                  <a:close/>
                </a:path>
              </a:pathLst>
            </a:cu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250413" tIns="250413" rIns="250413" bIns="250413" numCol="1" spcCol="1270" anchor="ctr" anchorCtr="0">
              <a:noAutofit/>
            </a:bodyPr>
            <a:lstStyle/>
            <a:p>
              <a:pPr algn="ctr" defTabSz="1600200">
                <a:lnSpc>
                  <a:spcPct val="90000"/>
                </a:lnSpc>
                <a:spcBef>
                  <a:spcPct val="0"/>
                </a:spcBef>
                <a:spcAft>
                  <a:spcPct val="35000"/>
                </a:spcAft>
              </a:pPr>
              <a:r>
                <a:rPr lang="en-US" sz="2400" b="1" dirty="0" err="1">
                  <a:ln w="11430"/>
                  <a:solidFill>
                    <a:srgbClr val="FFFFFF"/>
                  </a:solidFill>
                  <a:effectLst>
                    <a:outerShdw blurRad="50800" dist="39000" dir="5460000" algn="tl">
                      <a:srgbClr val="000000">
                        <a:alpha val="38000"/>
                      </a:srgbClr>
                    </a:outerShdw>
                  </a:effectLst>
                  <a:cs typeface="Times New Roman" pitchFamily="18" charset="0"/>
                </a:rPr>
                <a:t>Thi</a:t>
              </a:r>
              <a:r>
                <a:rPr lang="en-US" sz="2400" b="1" dirty="0">
                  <a:ln w="11430"/>
                  <a:solidFill>
                    <a:srgbClr val="FFFFFF"/>
                  </a:solidFill>
                  <a:effectLst>
                    <a:outerShdw blurRad="50800" dist="39000" dir="5460000" algn="tl">
                      <a:srgbClr val="000000">
                        <a:alpha val="38000"/>
                      </a:srgbClr>
                    </a:outerShdw>
                  </a:effectLst>
                  <a:cs typeface="Times New Roman" pitchFamily="18" charset="0"/>
                </a:rPr>
                <a:t> </a:t>
              </a:r>
              <a:r>
                <a:rPr lang="en-US" sz="2400" b="1" dirty="0" err="1">
                  <a:ln w="11430"/>
                  <a:solidFill>
                    <a:srgbClr val="FFFFFF"/>
                  </a:solidFill>
                  <a:effectLst>
                    <a:outerShdw blurRad="50800" dist="39000" dir="5460000" algn="tl">
                      <a:srgbClr val="000000">
                        <a:alpha val="38000"/>
                      </a:srgbClr>
                    </a:outerShdw>
                  </a:effectLst>
                  <a:cs typeface="Times New Roman" pitchFamily="18" charset="0"/>
                </a:rPr>
                <a:t>rớt</a:t>
              </a:r>
              <a:r>
                <a:rPr lang="en-US" sz="2400" b="1" dirty="0">
                  <a:ln w="11430"/>
                  <a:solidFill>
                    <a:srgbClr val="FFFFFF"/>
                  </a:solidFill>
                  <a:effectLst>
                    <a:outerShdw blurRad="50800" dist="39000" dir="5460000" algn="tl">
                      <a:srgbClr val="000000">
                        <a:alpha val="38000"/>
                      </a:srgbClr>
                    </a:outerShdw>
                  </a:effectLst>
                  <a:cs typeface="Times New Roman" pitchFamily="18" charset="0"/>
                </a:rPr>
                <a:t> </a:t>
              </a:r>
              <a:r>
                <a:rPr lang="en-US" sz="2400" b="1" dirty="0" err="1">
                  <a:ln w="11430"/>
                  <a:solidFill>
                    <a:srgbClr val="FFFFFF"/>
                  </a:solidFill>
                  <a:effectLst>
                    <a:outerShdw blurRad="50800" dist="39000" dir="5460000" algn="tl">
                      <a:srgbClr val="000000">
                        <a:alpha val="38000"/>
                      </a:srgbClr>
                    </a:outerShdw>
                  </a:effectLst>
                  <a:cs typeface="Times New Roman" pitchFamily="18" charset="0"/>
                </a:rPr>
                <a:t>môn</a:t>
              </a:r>
              <a:endParaRPr lang="en-US" sz="2400" dirty="0">
                <a:solidFill>
                  <a:srgbClr val="FFFFFF"/>
                </a:solidFill>
              </a:endParaRPr>
            </a:p>
          </p:txBody>
        </p:sp>
        <p:sp>
          <p:nvSpPr>
            <p:cNvPr id="29" name="Freeform 28"/>
            <p:cNvSpPr/>
            <p:nvPr/>
          </p:nvSpPr>
          <p:spPr>
            <a:xfrm>
              <a:off x="5253963" y="3857177"/>
              <a:ext cx="2011680" cy="679265"/>
            </a:xfrm>
            <a:custGeom>
              <a:avLst/>
              <a:gdLst>
                <a:gd name="connsiteX0" fmla="*/ 0 w 2011680"/>
                <a:gd name="connsiteY0" fmla="*/ 0 h 1240536"/>
                <a:gd name="connsiteX1" fmla="*/ 2011680 w 2011680"/>
                <a:gd name="connsiteY1" fmla="*/ 0 h 1240536"/>
                <a:gd name="connsiteX2" fmla="*/ 2011680 w 2011680"/>
                <a:gd name="connsiteY2" fmla="*/ 1240536 h 1240536"/>
                <a:gd name="connsiteX3" fmla="*/ 0 w 2011680"/>
                <a:gd name="connsiteY3" fmla="*/ 1240536 h 1240536"/>
                <a:gd name="connsiteX4" fmla="*/ 0 w 2011680"/>
                <a:gd name="connsiteY4" fmla="*/ 0 h 1240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680" h="1240536">
                  <a:moveTo>
                    <a:pt x="0" y="0"/>
                  </a:moveTo>
                  <a:lnTo>
                    <a:pt x="2011680" y="0"/>
                  </a:lnTo>
                  <a:lnTo>
                    <a:pt x="2011680" y="1240536"/>
                  </a:lnTo>
                  <a:lnTo>
                    <a:pt x="0" y="1240536"/>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55880" tIns="55880" rIns="55880" bIns="55880" numCol="1" spcCol="1270" anchor="ctr" anchorCtr="0">
              <a:noAutofit/>
            </a:bodyPr>
            <a:lstStyle/>
            <a:p>
              <a:pPr algn="ctr" defTabSz="1955800">
                <a:lnSpc>
                  <a:spcPct val="90000"/>
                </a:lnSpc>
                <a:spcBef>
                  <a:spcPct val="0"/>
                </a:spcBef>
                <a:spcAft>
                  <a:spcPct val="35000"/>
                </a:spcAft>
              </a:pPr>
              <a:r>
                <a:rPr lang="en-US" sz="2400" b="1" dirty="0">
                  <a:solidFill>
                    <a:srgbClr val="1F5281">
                      <a:hueOff val="0"/>
                      <a:satOff val="0"/>
                      <a:lumOff val="0"/>
                      <a:alphaOff val="0"/>
                    </a:srgbClr>
                  </a:solidFill>
                  <a:cs typeface="Times New Roman" pitchFamily="18" charset="0"/>
                </a:rPr>
                <a:t>KQ </a:t>
              </a:r>
            </a:p>
          </p:txBody>
        </p:sp>
      </p:grpSp>
      <p:grpSp>
        <p:nvGrpSpPr>
          <p:cNvPr id="30" name="Group 29"/>
          <p:cNvGrpSpPr>
            <a:grpSpLocks/>
          </p:cNvGrpSpPr>
          <p:nvPr/>
        </p:nvGrpSpPr>
        <p:grpSpPr bwMode="auto">
          <a:xfrm>
            <a:off x="7089601" y="1670517"/>
            <a:ext cx="3703637" cy="2870492"/>
            <a:chOff x="5440680" y="2057400"/>
            <a:chExt cx="3703320" cy="2871114"/>
          </a:xfrm>
        </p:grpSpPr>
        <p:sp>
          <p:nvSpPr>
            <p:cNvPr id="31" name="Freeform 30"/>
            <p:cNvSpPr/>
            <p:nvPr/>
          </p:nvSpPr>
          <p:spPr>
            <a:xfrm>
              <a:off x="7134735" y="2773429"/>
              <a:ext cx="2009265" cy="662144"/>
            </a:xfrm>
            <a:custGeom>
              <a:avLst/>
              <a:gdLst>
                <a:gd name="connsiteX0" fmla="*/ 0 w 2009265"/>
                <a:gd name="connsiteY0" fmla="*/ 0 h 662144"/>
                <a:gd name="connsiteX1" fmla="*/ 2009265 w 2009265"/>
                <a:gd name="connsiteY1" fmla="*/ 0 h 662144"/>
                <a:gd name="connsiteX2" fmla="*/ 2009265 w 2009265"/>
                <a:gd name="connsiteY2" fmla="*/ 662144 h 662144"/>
                <a:gd name="connsiteX3" fmla="*/ 0 w 2009265"/>
                <a:gd name="connsiteY3" fmla="*/ 662144 h 662144"/>
                <a:gd name="connsiteX4" fmla="*/ 0 w 2009265"/>
                <a:gd name="connsiteY4" fmla="*/ 0 h 662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265" h="662144">
                  <a:moveTo>
                    <a:pt x="0" y="0"/>
                  </a:moveTo>
                  <a:lnTo>
                    <a:pt x="2009265" y="0"/>
                  </a:lnTo>
                  <a:lnTo>
                    <a:pt x="2009265" y="662144"/>
                  </a:lnTo>
                  <a:lnTo>
                    <a:pt x="0" y="662144"/>
                  </a:lnTo>
                  <a:lnTo>
                    <a:pt x="0" y="0"/>
                  </a:lnTo>
                  <a:close/>
                </a:path>
              </a:pathLst>
            </a:custGeom>
            <a:noFill/>
            <a:ln>
              <a:noFill/>
            </a:ln>
            <a:effectLst/>
          </p:spPr>
          <p:txBody>
            <a:bodyPr lIns="35560" tIns="35560" rIns="35560" bIns="35560" spcCol="1270" anchor="ctr"/>
            <a:lstStyle/>
            <a:p>
              <a:pPr fontAlgn="base">
                <a:spcBef>
                  <a:spcPct val="0"/>
                </a:spcBef>
                <a:spcAft>
                  <a:spcPct val="0"/>
                </a:spcAft>
                <a:defRPr/>
              </a:pPr>
              <a:r>
                <a:rPr lang="en-US" sz="2400" b="1" kern="0" dirty="0" err="1">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cs typeface="Times New Roman" pitchFamily="18" charset="0"/>
                </a:rPr>
                <a:t>Học</a:t>
              </a:r>
              <a:r>
                <a:rPr lang="en-US" sz="2400" b="1" kern="0" dirty="0">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cs typeface="Times New Roman" pitchFamily="18" charset="0"/>
                </a:rPr>
                <a:t> </a:t>
              </a:r>
              <a:r>
                <a:rPr lang="en-US" sz="2400" b="1" kern="0" dirty="0" err="1">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cs typeface="Times New Roman" pitchFamily="18" charset="0"/>
                </a:rPr>
                <a:t>lại</a:t>
              </a:r>
              <a:r>
                <a:rPr lang="en-US" sz="2400" b="1" kern="0" dirty="0">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cs typeface="Times New Roman" pitchFamily="18" charset="0"/>
                </a:rPr>
                <a:t>, …</a:t>
              </a:r>
            </a:p>
          </p:txBody>
        </p:sp>
        <p:sp>
          <p:nvSpPr>
            <p:cNvPr id="32" name="Oval 31"/>
            <p:cNvSpPr/>
            <p:nvPr/>
          </p:nvSpPr>
          <p:spPr>
            <a:xfrm>
              <a:off x="6861548" y="2572046"/>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33" name="Oval 32"/>
            <p:cNvSpPr/>
            <p:nvPr/>
          </p:nvSpPr>
          <p:spPr>
            <a:xfrm>
              <a:off x="6973427" y="2348286"/>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34" name="Oval 33"/>
            <p:cNvSpPr/>
            <p:nvPr/>
          </p:nvSpPr>
          <p:spPr>
            <a:xfrm>
              <a:off x="7241938" y="2393038"/>
              <a:ext cx="251158" cy="251158"/>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35" name="Oval 34"/>
            <p:cNvSpPr/>
            <p:nvPr/>
          </p:nvSpPr>
          <p:spPr>
            <a:xfrm>
              <a:off x="7465697" y="2146903"/>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36" name="Oval 35"/>
            <p:cNvSpPr/>
            <p:nvPr/>
          </p:nvSpPr>
          <p:spPr>
            <a:xfrm>
              <a:off x="7756584" y="2057400"/>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37" name="Oval 36"/>
            <p:cNvSpPr/>
            <p:nvPr/>
          </p:nvSpPr>
          <p:spPr>
            <a:xfrm>
              <a:off x="8114599" y="2214031"/>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38" name="Oval 37"/>
            <p:cNvSpPr/>
            <p:nvPr/>
          </p:nvSpPr>
          <p:spPr>
            <a:xfrm>
              <a:off x="8338358" y="2325910"/>
              <a:ext cx="251158" cy="251158"/>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39" name="Oval 38"/>
            <p:cNvSpPr/>
            <p:nvPr/>
          </p:nvSpPr>
          <p:spPr>
            <a:xfrm>
              <a:off x="8651621" y="2572046"/>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0" name="Oval 39"/>
            <p:cNvSpPr/>
            <p:nvPr/>
          </p:nvSpPr>
          <p:spPr>
            <a:xfrm>
              <a:off x="8785876" y="2818181"/>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1" name="Oval 40"/>
            <p:cNvSpPr/>
            <p:nvPr/>
          </p:nvSpPr>
          <p:spPr>
            <a:xfrm>
              <a:off x="7622329" y="2348286"/>
              <a:ext cx="410986" cy="410986"/>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2" name="Oval 41"/>
            <p:cNvSpPr/>
            <p:nvPr/>
          </p:nvSpPr>
          <p:spPr>
            <a:xfrm>
              <a:off x="6749668" y="3198571"/>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3" name="Oval 42"/>
            <p:cNvSpPr/>
            <p:nvPr/>
          </p:nvSpPr>
          <p:spPr>
            <a:xfrm>
              <a:off x="6883924" y="3399954"/>
              <a:ext cx="251158" cy="251158"/>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4" name="Oval 43"/>
            <p:cNvSpPr/>
            <p:nvPr/>
          </p:nvSpPr>
          <p:spPr>
            <a:xfrm>
              <a:off x="7219562" y="3578962"/>
              <a:ext cx="365321" cy="365321"/>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5" name="Oval 44"/>
            <p:cNvSpPr/>
            <p:nvPr/>
          </p:nvSpPr>
          <p:spPr>
            <a:xfrm>
              <a:off x="7689457" y="3869849"/>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6" name="Oval 45"/>
            <p:cNvSpPr/>
            <p:nvPr/>
          </p:nvSpPr>
          <p:spPr>
            <a:xfrm>
              <a:off x="7778960" y="3578962"/>
              <a:ext cx="251158" cy="251158"/>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7" name="Oval 46"/>
            <p:cNvSpPr/>
            <p:nvPr/>
          </p:nvSpPr>
          <p:spPr>
            <a:xfrm>
              <a:off x="8002719" y="3892225"/>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8" name="Oval 47"/>
            <p:cNvSpPr/>
            <p:nvPr/>
          </p:nvSpPr>
          <p:spPr>
            <a:xfrm>
              <a:off x="8204103" y="3534210"/>
              <a:ext cx="365321" cy="365321"/>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9" name="Oval 48"/>
            <p:cNvSpPr/>
            <p:nvPr/>
          </p:nvSpPr>
          <p:spPr>
            <a:xfrm>
              <a:off x="8696373" y="3444706"/>
              <a:ext cx="251158" cy="251158"/>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50" name="Chevron 49"/>
            <p:cNvSpPr/>
            <p:nvPr/>
          </p:nvSpPr>
          <p:spPr>
            <a:xfrm>
              <a:off x="5440680" y="2286000"/>
              <a:ext cx="737616" cy="1408189"/>
            </a:xfrm>
            <a:prstGeom prst="chevron">
              <a:avLst>
                <a:gd name="adj" fmla="val 62310"/>
              </a:avLst>
            </a:prstGeom>
            <a:solidFill>
              <a:schemeClr val="accent4"/>
            </a:solidFill>
            <a:ln>
              <a:noFill/>
            </a:ln>
            <a:effectLst>
              <a:outerShdw blurRad="40000" dist="23000" dir="5400000" rotWithShape="0">
                <a:srgbClr val="000000">
                  <a:alpha val="35000"/>
                </a:srgbClr>
              </a:outerShdw>
            </a:effectLst>
          </p:spPr>
        </p:sp>
        <p:sp>
          <p:nvSpPr>
            <p:cNvPr id="51" name="Chevron 50"/>
            <p:cNvSpPr/>
            <p:nvPr/>
          </p:nvSpPr>
          <p:spPr>
            <a:xfrm>
              <a:off x="6044184" y="2286000"/>
              <a:ext cx="737616" cy="1408189"/>
            </a:xfrm>
            <a:prstGeom prst="chevron">
              <a:avLst>
                <a:gd name="adj" fmla="val 62310"/>
              </a:avLst>
            </a:prstGeom>
            <a:solidFill>
              <a:schemeClr val="accent4"/>
            </a:solidFill>
            <a:ln>
              <a:noFill/>
            </a:ln>
            <a:effectLst>
              <a:outerShdw blurRad="40000" dist="23000" dir="5400000" rotWithShape="0">
                <a:srgbClr val="000000">
                  <a:alpha val="35000"/>
                </a:srgbClr>
              </a:outerShdw>
            </a:effectLst>
          </p:spPr>
        </p:sp>
        <p:sp>
          <p:nvSpPr>
            <p:cNvPr id="52" name="Freeform 51"/>
            <p:cNvSpPr/>
            <p:nvPr/>
          </p:nvSpPr>
          <p:spPr>
            <a:xfrm>
              <a:off x="6640431" y="4127481"/>
              <a:ext cx="2011190" cy="801033"/>
            </a:xfrm>
            <a:custGeom>
              <a:avLst/>
              <a:gdLst>
                <a:gd name="connsiteX0" fmla="*/ 0 w 2011680"/>
                <a:gd name="connsiteY0" fmla="*/ 0 h 1240536"/>
                <a:gd name="connsiteX1" fmla="*/ 2011680 w 2011680"/>
                <a:gd name="connsiteY1" fmla="*/ 0 h 1240536"/>
                <a:gd name="connsiteX2" fmla="*/ 2011680 w 2011680"/>
                <a:gd name="connsiteY2" fmla="*/ 1240536 h 1240536"/>
                <a:gd name="connsiteX3" fmla="*/ 0 w 2011680"/>
                <a:gd name="connsiteY3" fmla="*/ 1240536 h 1240536"/>
                <a:gd name="connsiteX4" fmla="*/ 0 w 2011680"/>
                <a:gd name="connsiteY4" fmla="*/ 0 h 1240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680" h="1240536">
                  <a:moveTo>
                    <a:pt x="0" y="0"/>
                  </a:moveTo>
                  <a:lnTo>
                    <a:pt x="2011680" y="0"/>
                  </a:lnTo>
                  <a:lnTo>
                    <a:pt x="2011680" y="1240536"/>
                  </a:lnTo>
                  <a:lnTo>
                    <a:pt x="0" y="1240536"/>
                  </a:lnTo>
                  <a:lnTo>
                    <a:pt x="0" y="0"/>
                  </a:lnTo>
                  <a:close/>
                </a:path>
              </a:pathLst>
            </a:custGeom>
            <a:noFill/>
            <a:ln>
              <a:noFill/>
            </a:ln>
            <a:effectLst/>
          </p:spPr>
          <p:txBody>
            <a:bodyPr lIns="55880" tIns="55880" rIns="55880" bIns="55880" spcCol="1270" anchor="ctr"/>
            <a:lstStyle/>
            <a:p>
              <a:pPr algn="ctr" defTabSz="1955800" fontAlgn="base">
                <a:lnSpc>
                  <a:spcPct val="90000"/>
                </a:lnSpc>
                <a:spcBef>
                  <a:spcPct val="0"/>
                </a:spcBef>
                <a:spcAft>
                  <a:spcPct val="35000"/>
                </a:spcAft>
                <a:defRPr/>
              </a:pPr>
              <a:r>
                <a:rPr lang="en-US" sz="2400" b="1" kern="0" dirty="0">
                  <a:solidFill>
                    <a:srgbClr val="C00000"/>
                  </a:solidFill>
                  <a:cs typeface="Times New Roman" pitchFamily="18" charset="0"/>
                </a:rPr>
                <a:t>KQ </a:t>
              </a:r>
            </a:p>
          </p:txBody>
        </p:sp>
      </p:grpSp>
      <p:sp>
        <p:nvSpPr>
          <p:cNvPr id="53" name="Rectangle 52"/>
          <p:cNvSpPr/>
          <p:nvPr/>
        </p:nvSpPr>
        <p:spPr>
          <a:xfrm>
            <a:off x="1720468" y="4277723"/>
            <a:ext cx="7421724" cy="830997"/>
          </a:xfrm>
          <a:prstGeom prst="rect">
            <a:avLst/>
          </a:prstGeom>
        </p:spPr>
        <p:txBody>
          <a:bodyPr wrap="square">
            <a:spAutoFit/>
          </a:bodyPr>
          <a:lstStyle/>
          <a:p>
            <a:pPr algn="ctr" fontAlgn="base">
              <a:spcBef>
                <a:spcPct val="0"/>
              </a:spcBef>
              <a:spcAft>
                <a:spcPct val="0"/>
              </a:spcAft>
              <a:defRPr/>
            </a:pPr>
            <a:r>
              <a:rPr lang="en-US" sz="2400" b="1" dirty="0">
                <a:solidFill>
                  <a:prstClr val="black">
                    <a:lumMod val="95000"/>
                    <a:lumOff val="5000"/>
                  </a:prstClr>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Từ</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ví</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dụ</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trên</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anh</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chị</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hãy</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làm</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rõ</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mối</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quan</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hệ</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giữa</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nguyên</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nhân</a:t>
            </a:r>
            <a:r>
              <a:rPr lang="en-US" sz="2400" dirty="0">
                <a:solidFill>
                  <a:srgbClr val="000000"/>
                </a:solidFill>
                <a:ea typeface="SimSun" panose="02010600030101010101" pitchFamily="2" charset="-122"/>
                <a:cs typeface="Times New Roman" pitchFamily="18" charset="0"/>
              </a:rPr>
              <a:t> – </a:t>
            </a:r>
            <a:r>
              <a:rPr lang="en-US" sz="2400" dirty="0" err="1">
                <a:solidFill>
                  <a:srgbClr val="000000"/>
                </a:solidFill>
                <a:ea typeface="SimSun" panose="02010600030101010101" pitchFamily="2" charset="-122"/>
                <a:cs typeface="Times New Roman" pitchFamily="18" charset="0"/>
              </a:rPr>
              <a:t>kết</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quả</a:t>
            </a:r>
            <a:r>
              <a:rPr lang="en-US" sz="2400" dirty="0">
                <a:solidFill>
                  <a:srgbClr val="000000"/>
                </a:solidFill>
                <a:ea typeface="SimSun" panose="02010600030101010101" pitchFamily="2" charset="-122"/>
                <a:cs typeface="Times New Roman" pitchFamily="18" charset="0"/>
              </a:rPr>
              <a:t>? </a:t>
            </a:r>
          </a:p>
        </p:txBody>
      </p:sp>
      <p:pic>
        <p:nvPicPr>
          <p:cNvPr id="5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795210911"/>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bg>
      <p:bgPr>
        <a:pattFill prst="pct5">
          <a:fgClr>
            <a:srgbClr val="F3F3F3"/>
          </a:fgClr>
          <a:bgClr>
            <a:schemeClr val="bg1"/>
          </a:bgClr>
        </a:pattFill>
        <a:effectLst/>
      </p:bgPr>
    </p:bg>
    <p:spTree>
      <p:nvGrpSpPr>
        <p:cNvPr id="1" name="Shape 339"/>
        <p:cNvGrpSpPr/>
        <p:nvPr/>
      </p:nvGrpSpPr>
      <p:grpSpPr>
        <a:xfrm>
          <a:off x="0" y="0"/>
          <a:ext cx="0" cy="0"/>
          <a:chOff x="0" y="0"/>
          <a:chExt cx="0" cy="0"/>
        </a:xfrm>
      </p:grpSpPr>
      <p:sp>
        <p:nvSpPr>
          <p:cNvPr id="2" name="TextBox 1"/>
          <p:cNvSpPr txBox="1"/>
          <p:nvPr/>
        </p:nvSpPr>
        <p:spPr>
          <a:xfrm>
            <a:off x="1752600" y="1600200"/>
            <a:ext cx="8727141" cy="954107"/>
          </a:xfrm>
          <a:prstGeom prst="rect">
            <a:avLst/>
          </a:prstGeom>
          <a:noFill/>
        </p:spPr>
        <p:txBody>
          <a:bodyPr wrap="square" rtlCol="0">
            <a:spAutoFit/>
          </a:bodyPr>
          <a:lstStyle/>
          <a:p>
            <a:pPr marL="457200" indent="-457200" algn="ctr">
              <a:buFont typeface="Wingdings" panose="05000000000000000000" pitchFamily="2" charset="2"/>
              <a:buChar char="§"/>
            </a:pPr>
            <a:r>
              <a:rPr lang="en-US" sz="2800" b="1" dirty="0">
                <a:solidFill>
                  <a:srgbClr val="C00000"/>
                </a:solidFill>
                <a:latin typeface="+mj-lt"/>
                <a:cs typeface="Times New Roman" panose="02020603050405020304" pitchFamily="18" charset="0"/>
              </a:rPr>
              <a:t>MỐI QUAN HỆ GIỮA </a:t>
            </a:r>
          </a:p>
          <a:p>
            <a:pPr algn="ctr"/>
            <a:r>
              <a:rPr lang="en-US" sz="2800" b="1" dirty="0">
                <a:solidFill>
                  <a:srgbClr val="C00000"/>
                </a:solidFill>
                <a:latin typeface="+mj-lt"/>
                <a:cs typeface="Times New Roman" panose="02020603050405020304" pitchFamily="18" charset="0"/>
              </a:rPr>
              <a:t>NGUYÊN NHÂN VÀ KẾT QUẢ</a:t>
            </a:r>
          </a:p>
        </p:txBody>
      </p:sp>
      <p:graphicFrame>
        <p:nvGraphicFramePr>
          <p:cNvPr id="3" name="Diagram 2"/>
          <p:cNvGraphicFramePr/>
          <p:nvPr>
            <p:extLst>
              <p:ext uri="{D42A27DB-BD31-4B8C-83A1-F6EECF244321}">
                <p14:modId xmlns:p14="http://schemas.microsoft.com/office/powerpoint/2010/main" val="4096465218"/>
              </p:ext>
            </p:extLst>
          </p:nvPr>
        </p:nvGraphicFramePr>
        <p:xfrm>
          <a:off x="914400" y="2590800"/>
          <a:ext cx="10134600" cy="2819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4"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62667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 grpId="0">
        <p:bldAsOne/>
      </p:bldGraphic>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9810" name="Picture 2" descr="Hướng dẫn cách làm mẫu Powerpoint đẹp cực kỳ đơn giản trên điện thoạ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91949" y="4295774"/>
            <a:ext cx="4572000" cy="2562226"/>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p:cNvSpPr txBox="1"/>
          <p:nvPr/>
        </p:nvSpPr>
        <p:spPr>
          <a:xfrm>
            <a:off x="1434632" y="1250751"/>
            <a:ext cx="8839200" cy="523220"/>
          </a:xfrm>
          <a:prstGeom prst="rect">
            <a:avLst/>
          </a:prstGeom>
          <a:noFill/>
        </p:spPr>
        <p:txBody>
          <a:bodyPr wrap="square" rtlCol="0">
            <a:spAutoFit/>
          </a:bodyPr>
          <a:lstStyle/>
          <a:p>
            <a:pPr algn="ctr"/>
            <a:r>
              <a:rPr lang="en-US" sz="2800" b="1" u="sng" noProof="1">
                <a:solidFill>
                  <a:srgbClr val="C00000"/>
                </a:solidFill>
                <a:latin typeface="+mj-lt"/>
                <a:cs typeface="Times New Roman" panose="02020603050405020304" pitchFamily="18" charset="0"/>
              </a:rPr>
              <a:t>VÍ DỤ</a:t>
            </a:r>
          </a:p>
        </p:txBody>
      </p:sp>
      <p:pic>
        <p:nvPicPr>
          <p:cNvPr id="4" name="Picture 3"/>
          <p:cNvPicPr>
            <a:picLocks noChangeAspect="1"/>
          </p:cNvPicPr>
          <p:nvPr/>
        </p:nvPicPr>
        <p:blipFill>
          <a:blip r:embed="rId3"/>
          <a:stretch>
            <a:fillRect/>
          </a:stretch>
        </p:blipFill>
        <p:spPr>
          <a:xfrm>
            <a:off x="571500" y="2201095"/>
            <a:ext cx="4537782" cy="3090862"/>
          </a:xfrm>
          <a:prstGeom prst="rect">
            <a:avLst/>
          </a:prstGeom>
        </p:spPr>
      </p:pic>
      <p:pic>
        <p:nvPicPr>
          <p:cNvPr id="5" name="Picture 4" descr="HÃ¬nh áº£nh cÃ³ liÃªn qua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91300" y="2224415"/>
            <a:ext cx="5105400" cy="3090862"/>
          </a:xfrm>
          <a:prstGeom prst="rect">
            <a:avLst/>
          </a:prstGeom>
          <a:noFill/>
          <a:extLst>
            <a:ext uri="{909E8E84-426E-40DD-AFC4-6F175D3DCCD1}">
              <a14:hiddenFill xmlns:a14="http://schemas.microsoft.com/office/drawing/2010/main">
                <a:solidFill>
                  <a:srgbClr val="FFFFFF"/>
                </a:solidFill>
              </a14:hiddenFill>
            </a:ext>
          </a:extLst>
        </p:spPr>
      </p:pic>
      <p:sp>
        <p:nvSpPr>
          <p:cNvPr id="6" name="Right Arrow 5"/>
          <p:cNvSpPr/>
          <p:nvPr/>
        </p:nvSpPr>
        <p:spPr>
          <a:xfrm>
            <a:off x="5285815" y="3539687"/>
            <a:ext cx="1163170" cy="685800"/>
          </a:xfrm>
          <a:prstGeom prst="rightArrow">
            <a:avLst/>
          </a:prstGeom>
          <a:solidFill>
            <a:srgbClr val="FF0000"/>
          </a:solidFill>
          <a:ln>
            <a:solidFill>
              <a:srgbClr val="FF0000"/>
            </a:solid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C00000"/>
              </a:solidFill>
            </a:endParaRPr>
          </a:p>
        </p:txBody>
      </p:sp>
      <p:sp>
        <p:nvSpPr>
          <p:cNvPr id="7" name="TextBox 6"/>
          <p:cNvSpPr txBox="1"/>
          <p:nvPr/>
        </p:nvSpPr>
        <p:spPr>
          <a:xfrm>
            <a:off x="2095500" y="1677875"/>
            <a:ext cx="2286000" cy="523220"/>
          </a:xfrm>
          <a:prstGeom prst="rect">
            <a:avLst/>
          </a:prstGeom>
          <a:noFill/>
        </p:spPr>
        <p:txBody>
          <a:bodyPr wrap="square" rtlCol="0">
            <a:spAutoFit/>
          </a:bodyPr>
          <a:lstStyle/>
          <a:p>
            <a:pPr algn="ctr"/>
            <a:r>
              <a:rPr lang="en-US" sz="2800" b="1" noProof="1">
                <a:solidFill>
                  <a:srgbClr val="3333CC"/>
                </a:solidFill>
                <a:latin typeface="+mj-lt"/>
                <a:cs typeface="Times New Roman" panose="02020603050405020304" pitchFamily="18" charset="0"/>
              </a:rPr>
              <a:t>Bão</a:t>
            </a:r>
          </a:p>
        </p:txBody>
      </p:sp>
      <p:sp>
        <p:nvSpPr>
          <p:cNvPr id="8" name="TextBox 7"/>
          <p:cNvSpPr txBox="1"/>
          <p:nvPr/>
        </p:nvSpPr>
        <p:spPr>
          <a:xfrm>
            <a:off x="7806559" y="1677875"/>
            <a:ext cx="2286000" cy="523220"/>
          </a:xfrm>
          <a:prstGeom prst="rect">
            <a:avLst/>
          </a:prstGeom>
          <a:noFill/>
        </p:spPr>
        <p:txBody>
          <a:bodyPr wrap="square" rtlCol="0">
            <a:spAutoFit/>
          </a:bodyPr>
          <a:lstStyle/>
          <a:p>
            <a:pPr algn="ctr"/>
            <a:r>
              <a:rPr lang="en-US" sz="2800" b="1" noProof="1">
                <a:solidFill>
                  <a:srgbClr val="3333CC"/>
                </a:solidFill>
                <a:latin typeface="+mj-lt"/>
                <a:cs typeface="Times New Roman" panose="02020603050405020304" pitchFamily="18" charset="0"/>
              </a:rPr>
              <a:t>Thiệt hại</a:t>
            </a:r>
          </a:p>
        </p:txBody>
      </p:sp>
      <p:sp>
        <p:nvSpPr>
          <p:cNvPr id="9" name="TextBox 8"/>
          <p:cNvSpPr txBox="1"/>
          <p:nvPr/>
        </p:nvSpPr>
        <p:spPr>
          <a:xfrm>
            <a:off x="1536436" y="5315277"/>
            <a:ext cx="2607909" cy="523220"/>
          </a:xfrm>
          <a:prstGeom prst="rect">
            <a:avLst/>
          </a:prstGeom>
          <a:noFill/>
        </p:spPr>
        <p:txBody>
          <a:bodyPr wrap="square" rtlCol="0">
            <a:spAutoFit/>
          </a:bodyPr>
          <a:lstStyle/>
          <a:p>
            <a:pPr algn="ctr"/>
            <a:r>
              <a:rPr lang="en-US" sz="2800" b="1" noProof="1">
                <a:solidFill>
                  <a:srgbClr val="CC0066"/>
                </a:solidFill>
                <a:latin typeface="+mj-lt"/>
                <a:cs typeface="Times New Roman" panose="02020603050405020304" pitchFamily="18" charset="0"/>
              </a:rPr>
              <a:t>Nguyên nhân</a:t>
            </a:r>
          </a:p>
        </p:txBody>
      </p:sp>
      <p:sp>
        <p:nvSpPr>
          <p:cNvPr id="10" name="TextBox 9"/>
          <p:cNvSpPr txBox="1"/>
          <p:nvPr/>
        </p:nvSpPr>
        <p:spPr>
          <a:xfrm>
            <a:off x="7806559" y="5315277"/>
            <a:ext cx="2286000" cy="523220"/>
          </a:xfrm>
          <a:prstGeom prst="rect">
            <a:avLst/>
          </a:prstGeom>
          <a:noFill/>
        </p:spPr>
        <p:txBody>
          <a:bodyPr wrap="square" rtlCol="0">
            <a:spAutoFit/>
          </a:bodyPr>
          <a:lstStyle/>
          <a:p>
            <a:pPr algn="ctr"/>
            <a:r>
              <a:rPr lang="en-US" sz="2800" b="1" noProof="1">
                <a:solidFill>
                  <a:srgbClr val="CC0066"/>
                </a:solidFill>
                <a:latin typeface="+mj-lt"/>
                <a:cs typeface="Times New Roman" panose="02020603050405020304" pitchFamily="18" charset="0"/>
              </a:rPr>
              <a:t>Kết quả</a:t>
            </a:r>
          </a:p>
        </p:txBody>
      </p:sp>
      <p:pic>
        <p:nvPicPr>
          <p:cNvPr id="1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894900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par>
                          <p:cTn id="11" fill="hold">
                            <p:stCondLst>
                              <p:cond delay="1000"/>
                            </p:stCondLst>
                            <p:childTnLst>
                              <p:par>
                                <p:cTn id="12" presetID="14" presetClass="entr" presetSubtype="10" fill="hold" grpId="0"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randombar(horizontal)">
                                      <p:cBhvr>
                                        <p:cTn id="14" dur="500"/>
                                        <p:tgtEl>
                                          <p:spTgt spid="7"/>
                                        </p:tgtEl>
                                      </p:cBhvr>
                                    </p:animEffect>
                                  </p:childTnLst>
                                </p:cTn>
                              </p:par>
                            </p:childTnLst>
                          </p:cTn>
                        </p:par>
                      </p:childTnLst>
                    </p:cTn>
                  </p:par>
                  <p:par>
                    <p:cTn id="15" fill="hold">
                      <p:stCondLst>
                        <p:cond delay="indefinite"/>
                      </p:stCondLst>
                      <p:childTnLst>
                        <p:par>
                          <p:cTn id="16" fill="hold">
                            <p:stCondLst>
                              <p:cond delay="0"/>
                            </p:stCondLst>
                            <p:childTnLst>
                              <p:par>
                                <p:cTn id="17" presetID="50" presetClass="entr" presetSubtype="0" decel="10000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strVal val="#ppt_w+.3"/>
                                          </p:val>
                                        </p:tav>
                                        <p:tav tm="100000">
                                          <p:val>
                                            <p:strVal val="#ppt_w"/>
                                          </p:val>
                                        </p:tav>
                                      </p:tavLst>
                                    </p:anim>
                                    <p:anim calcmode="lin" valueType="num">
                                      <p:cBhvr>
                                        <p:cTn id="20" dur="1000" fill="hold"/>
                                        <p:tgtEl>
                                          <p:spTgt spid="6"/>
                                        </p:tgtEl>
                                        <p:attrNameLst>
                                          <p:attrName>ppt_h</p:attrName>
                                        </p:attrNameLst>
                                      </p:cBhvr>
                                      <p:tavLst>
                                        <p:tav tm="0">
                                          <p:val>
                                            <p:strVal val="#ppt_h"/>
                                          </p:val>
                                        </p:tav>
                                        <p:tav tm="100000">
                                          <p:val>
                                            <p:strVal val="#ppt_h"/>
                                          </p:val>
                                        </p:tav>
                                      </p:tavLst>
                                    </p:anim>
                                    <p:animEffect transition="in" filter="fade">
                                      <p:cBhvr>
                                        <p:cTn id="21" dur="1000"/>
                                        <p:tgtEl>
                                          <p:spTgt spid="6"/>
                                        </p:tgtEl>
                                      </p:cBhvr>
                                    </p:animEffect>
                                  </p:childTnLst>
                                </p:cTn>
                              </p:par>
                            </p:childTnLst>
                          </p:cTn>
                        </p:par>
                        <p:par>
                          <p:cTn id="22" fill="hold">
                            <p:stCondLst>
                              <p:cond delay="1000"/>
                            </p:stCondLst>
                            <p:childTnLst>
                              <p:par>
                                <p:cTn id="23" presetID="31" presetClass="entr" presetSubtype="0" fill="hold" nodeType="after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1000" fill="hold"/>
                                        <p:tgtEl>
                                          <p:spTgt spid="5"/>
                                        </p:tgtEl>
                                        <p:attrNameLst>
                                          <p:attrName>ppt_w</p:attrName>
                                        </p:attrNameLst>
                                      </p:cBhvr>
                                      <p:tavLst>
                                        <p:tav tm="0">
                                          <p:val>
                                            <p:fltVal val="0"/>
                                          </p:val>
                                        </p:tav>
                                        <p:tav tm="100000">
                                          <p:val>
                                            <p:strVal val="#ppt_w"/>
                                          </p:val>
                                        </p:tav>
                                      </p:tavLst>
                                    </p:anim>
                                    <p:anim calcmode="lin" valueType="num">
                                      <p:cBhvr>
                                        <p:cTn id="26" dur="1000" fill="hold"/>
                                        <p:tgtEl>
                                          <p:spTgt spid="5"/>
                                        </p:tgtEl>
                                        <p:attrNameLst>
                                          <p:attrName>ppt_h</p:attrName>
                                        </p:attrNameLst>
                                      </p:cBhvr>
                                      <p:tavLst>
                                        <p:tav tm="0">
                                          <p:val>
                                            <p:fltVal val="0"/>
                                          </p:val>
                                        </p:tav>
                                        <p:tav tm="100000">
                                          <p:val>
                                            <p:strVal val="#ppt_h"/>
                                          </p:val>
                                        </p:tav>
                                      </p:tavLst>
                                    </p:anim>
                                    <p:anim calcmode="lin" valueType="num">
                                      <p:cBhvr>
                                        <p:cTn id="27" dur="1000" fill="hold"/>
                                        <p:tgtEl>
                                          <p:spTgt spid="5"/>
                                        </p:tgtEl>
                                        <p:attrNameLst>
                                          <p:attrName>style.rotation</p:attrName>
                                        </p:attrNameLst>
                                      </p:cBhvr>
                                      <p:tavLst>
                                        <p:tav tm="0">
                                          <p:val>
                                            <p:fltVal val="90"/>
                                          </p:val>
                                        </p:tav>
                                        <p:tav tm="100000">
                                          <p:val>
                                            <p:fltVal val="0"/>
                                          </p:val>
                                        </p:tav>
                                      </p:tavLst>
                                    </p:anim>
                                    <p:animEffect transition="in" filter="fade">
                                      <p:cBhvr>
                                        <p:cTn id="28" dur="1000"/>
                                        <p:tgtEl>
                                          <p:spTgt spid="5"/>
                                        </p:tgtEl>
                                      </p:cBhvr>
                                    </p:animEffect>
                                  </p:childTnLst>
                                </p:cTn>
                              </p:par>
                            </p:childTnLst>
                          </p:cTn>
                        </p:par>
                        <p:par>
                          <p:cTn id="29" fill="hold">
                            <p:stCondLst>
                              <p:cond delay="2000"/>
                            </p:stCondLst>
                            <p:childTnLst>
                              <p:par>
                                <p:cTn id="30" presetID="9"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dissolve">
                                      <p:cBhvr>
                                        <p:cTn id="32" dur="500"/>
                                        <p:tgtEl>
                                          <p:spTgt spid="8"/>
                                        </p:tgtEl>
                                      </p:cBhvr>
                                    </p:animEffect>
                                  </p:childTnLst>
                                </p:cTn>
                              </p:par>
                            </p:childTnLst>
                          </p:cTn>
                        </p:par>
                        <p:par>
                          <p:cTn id="33" fill="hold">
                            <p:stCondLst>
                              <p:cond delay="2500"/>
                            </p:stCondLst>
                            <p:childTnLst>
                              <p:par>
                                <p:cTn id="34" presetID="20" presetClass="entr" presetSubtype="0" fill="hold" grpId="0" nodeType="afterEffect">
                                  <p:stCondLst>
                                    <p:cond delay="0"/>
                                  </p:stCondLst>
                                  <p:childTnLst>
                                    <p:set>
                                      <p:cBhvr>
                                        <p:cTn id="35" dur="1" fill="hold">
                                          <p:stCondLst>
                                            <p:cond delay="0"/>
                                          </p:stCondLst>
                                        </p:cTn>
                                        <p:tgtEl>
                                          <p:spTgt spid="9"/>
                                        </p:tgtEl>
                                        <p:attrNameLst>
                                          <p:attrName>style.visibility</p:attrName>
                                        </p:attrNameLst>
                                      </p:cBhvr>
                                      <p:to>
                                        <p:strVal val="visible"/>
                                      </p:to>
                                    </p:set>
                                    <p:animEffect transition="in" filter="wedge">
                                      <p:cBhvr>
                                        <p:cTn id="36" dur="2000"/>
                                        <p:tgtEl>
                                          <p:spTgt spid="9"/>
                                        </p:tgtEl>
                                      </p:cBhvr>
                                    </p:animEffect>
                                  </p:childTnLst>
                                </p:cTn>
                              </p:par>
                            </p:childTnLst>
                          </p:cTn>
                        </p:par>
                        <p:par>
                          <p:cTn id="37" fill="hold">
                            <p:stCondLst>
                              <p:cond delay="4500"/>
                            </p:stCondLst>
                            <p:childTnLst>
                              <p:par>
                                <p:cTn id="38" presetID="20" presetClass="entr" presetSubtype="0" fill="hold" grpId="0" nodeType="after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wedge">
                                      <p:cBhvr>
                                        <p:cTn id="40"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P spid="8" grpId="0"/>
      <p:bldP spid="9" grpId="0"/>
      <p:bldP spid="10"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0834" name="Picture 2" descr="Ppt Hoa Tím Nền Gió, Nền Ppt, Mẫu Nền Ppt, Màu Tím Hình nền Vector để tải  xuống miễn phí"/>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1708897" y="1344807"/>
            <a:ext cx="8774206" cy="830997"/>
          </a:xfrm>
          <a:prstGeom prst="rect">
            <a:avLst/>
          </a:prstGeom>
        </p:spPr>
        <p:txBody>
          <a:bodyPr wrap="square">
            <a:spAutoFit/>
          </a:bodyPr>
          <a:lstStyle/>
          <a:p>
            <a:pPr marL="342900" indent="-342900" algn="ctr">
              <a:buFont typeface="Arial" panose="020B0604020202020204" pitchFamily="34" charset="0"/>
              <a:buChar char="•"/>
            </a:pPr>
            <a:r>
              <a:rPr lang="en-US" sz="2400" noProof="1">
                <a:solidFill>
                  <a:srgbClr val="002060"/>
                </a:solidFill>
                <a:latin typeface="+mj-lt"/>
                <a:cs typeface="Times New Roman" panose="02020603050405020304" pitchFamily="18" charset="0"/>
              </a:rPr>
              <a:t>Cùng một nguyên nhân có thể sinh ra nhiều kết quả khác nhau tùy vào hoàn cảnh cụ thể</a:t>
            </a:r>
          </a:p>
        </p:txBody>
      </p:sp>
      <p:pic>
        <p:nvPicPr>
          <p:cNvPr id="4" name="Picture 4" descr="HÃ¬nh áº£nh cÃ³ liÃªn qua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76499" y="2235825"/>
            <a:ext cx="7239001" cy="3581400"/>
          </a:xfrm>
          <a:prstGeom prst="rect">
            <a:avLst/>
          </a:prstGeom>
          <a:noFill/>
          <a:extLst>
            <a:ext uri="{909E8E84-426E-40DD-AFC4-6F175D3DCCD1}">
              <a14:hiddenFill xmlns:a14="http://schemas.microsoft.com/office/drawing/2010/main">
                <a:solidFill>
                  <a:srgbClr val="FFFFFF"/>
                </a:solidFill>
              </a14:hiddenFill>
            </a:ext>
          </a:extLst>
        </p:spPr>
      </p:pic>
      <p:sp>
        <p:nvSpPr>
          <p:cNvPr id="5" name="Flowchart: Connector 4"/>
          <p:cNvSpPr/>
          <p:nvPr/>
        </p:nvSpPr>
        <p:spPr>
          <a:xfrm>
            <a:off x="2286000" y="3331377"/>
            <a:ext cx="2438400" cy="1771657"/>
          </a:xfrm>
          <a:prstGeom prst="flowChartConnector">
            <a:avLst/>
          </a:prstGeom>
          <a:solidFill>
            <a:srgbClr val="006600"/>
          </a:solidFill>
          <a:ln>
            <a:solidFill>
              <a:schemeClr val="accent4">
                <a:lumMod val="60000"/>
                <a:lumOff val="40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noProof="1">
                <a:solidFill>
                  <a:schemeClr val="bg1"/>
                </a:solidFill>
                <a:latin typeface="+mj-lt"/>
                <a:cs typeface="Times New Roman" panose="02020603050405020304" pitchFamily="18" charset="0"/>
              </a:rPr>
              <a:t>Đốt ngọn lửa vào đèn dầu</a:t>
            </a:r>
          </a:p>
        </p:txBody>
      </p:sp>
      <p:cxnSp>
        <p:nvCxnSpPr>
          <p:cNvPr id="6" name="Straight Connector 5"/>
          <p:cNvCxnSpPr>
            <a:stCxn id="5" idx="6"/>
            <a:endCxn id="9" idx="2"/>
          </p:cNvCxnSpPr>
          <p:nvPr/>
        </p:nvCxnSpPr>
        <p:spPr>
          <a:xfrm flipV="1">
            <a:off x="4724400" y="2793376"/>
            <a:ext cx="1981200" cy="1423830"/>
          </a:xfrm>
          <a:prstGeom prst="line">
            <a:avLst/>
          </a:prstGeom>
        </p:spPr>
        <p:style>
          <a:lnRef idx="3">
            <a:schemeClr val="accent5"/>
          </a:lnRef>
          <a:fillRef idx="0">
            <a:schemeClr val="accent5"/>
          </a:fillRef>
          <a:effectRef idx="2">
            <a:schemeClr val="accent5"/>
          </a:effectRef>
          <a:fontRef idx="minor">
            <a:schemeClr val="tx1"/>
          </a:fontRef>
        </p:style>
      </p:cxnSp>
      <p:cxnSp>
        <p:nvCxnSpPr>
          <p:cNvPr id="7" name="Straight Connector 6"/>
          <p:cNvCxnSpPr>
            <a:stCxn id="5" idx="6"/>
            <a:endCxn id="10" idx="2"/>
          </p:cNvCxnSpPr>
          <p:nvPr/>
        </p:nvCxnSpPr>
        <p:spPr>
          <a:xfrm flipV="1">
            <a:off x="4724400" y="4217205"/>
            <a:ext cx="2155600" cy="1"/>
          </a:xfrm>
          <a:prstGeom prst="line">
            <a:avLst/>
          </a:prstGeom>
        </p:spPr>
        <p:style>
          <a:lnRef idx="3">
            <a:schemeClr val="accent5"/>
          </a:lnRef>
          <a:fillRef idx="0">
            <a:schemeClr val="accent5"/>
          </a:fillRef>
          <a:effectRef idx="2">
            <a:schemeClr val="accent5"/>
          </a:effectRef>
          <a:fontRef idx="minor">
            <a:schemeClr val="tx1"/>
          </a:fontRef>
        </p:style>
      </p:cxnSp>
      <p:cxnSp>
        <p:nvCxnSpPr>
          <p:cNvPr id="8" name="Straight Connector 7"/>
          <p:cNvCxnSpPr/>
          <p:nvPr/>
        </p:nvCxnSpPr>
        <p:spPr>
          <a:xfrm>
            <a:off x="4724399" y="4217206"/>
            <a:ext cx="1371600" cy="1407335"/>
          </a:xfrm>
          <a:prstGeom prst="line">
            <a:avLst/>
          </a:prstGeom>
        </p:spPr>
        <p:style>
          <a:lnRef idx="3">
            <a:schemeClr val="accent5"/>
          </a:lnRef>
          <a:fillRef idx="0">
            <a:schemeClr val="accent5"/>
          </a:fillRef>
          <a:effectRef idx="2">
            <a:schemeClr val="accent5"/>
          </a:effectRef>
          <a:fontRef idx="minor">
            <a:schemeClr val="tx1"/>
          </a:fontRef>
        </p:style>
      </p:cxnSp>
      <p:sp>
        <p:nvSpPr>
          <p:cNvPr id="9" name="Flowchart: Connector 8"/>
          <p:cNvSpPr/>
          <p:nvPr/>
        </p:nvSpPr>
        <p:spPr>
          <a:xfrm>
            <a:off x="6705600" y="2157751"/>
            <a:ext cx="2514600" cy="1271249"/>
          </a:xfrm>
          <a:prstGeom prst="flowChartConnector">
            <a:avLst/>
          </a:prstGeom>
          <a:solidFill>
            <a:srgbClr val="FF006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1600" noProof="1">
                <a:cs typeface="Times New Roman" panose="02020603050405020304" pitchFamily="18" charset="0"/>
              </a:rPr>
              <a:t>Có ánh s</a:t>
            </a:r>
            <a:r>
              <a:rPr lang="en-US" sz="1600" noProof="1">
                <a:cs typeface="Times New Roman" panose="02020603050405020304" pitchFamily="18" charset="0"/>
              </a:rPr>
              <a:t>á</a:t>
            </a:r>
            <a:r>
              <a:rPr lang="vi-VN" sz="1600" noProof="1">
                <a:cs typeface="Times New Roman" panose="02020603050405020304" pitchFamily="18" charset="0"/>
              </a:rPr>
              <a:t>ng để mọi người làm việc</a:t>
            </a:r>
          </a:p>
        </p:txBody>
      </p:sp>
      <p:sp>
        <p:nvSpPr>
          <p:cNvPr id="10" name="Flowchart: Connector 9"/>
          <p:cNvSpPr/>
          <p:nvPr/>
        </p:nvSpPr>
        <p:spPr>
          <a:xfrm>
            <a:off x="6880000" y="3600449"/>
            <a:ext cx="2514600" cy="1233512"/>
          </a:xfrm>
          <a:prstGeom prst="flowChartConnector">
            <a:avLst/>
          </a:prstGeom>
          <a:solidFill>
            <a:srgbClr val="3333CC"/>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noProof="1">
                <a:latin typeface="+mj-lt"/>
                <a:cs typeface="Times New Roman" panose="02020603050405020304" pitchFamily="18" charset="0"/>
              </a:rPr>
              <a:t>Bấc ngắn, dầu dần cạn đi</a:t>
            </a:r>
            <a:endParaRPr lang="vi-VN" sz="1600" noProof="1">
              <a:latin typeface="+mj-lt"/>
              <a:cs typeface="Times New Roman" panose="02020603050405020304" pitchFamily="18" charset="0"/>
            </a:endParaRPr>
          </a:p>
        </p:txBody>
      </p:sp>
      <p:sp>
        <p:nvSpPr>
          <p:cNvPr id="11" name="Flowchart: Connector 10"/>
          <p:cNvSpPr/>
          <p:nvPr/>
        </p:nvSpPr>
        <p:spPr>
          <a:xfrm>
            <a:off x="6019800" y="5011717"/>
            <a:ext cx="2667000" cy="1176355"/>
          </a:xfrm>
          <a:prstGeom prst="flowChartConnector">
            <a:avLst/>
          </a:prstGeom>
          <a:solidFill>
            <a:srgbClr val="7030A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noProof="1">
                <a:latin typeface="+mj-lt"/>
                <a:cs typeface="Times New Roman" panose="02020603050405020304" pitchFamily="18" charset="0"/>
              </a:rPr>
              <a:t>Làm tăng nhiệt độ môi trường xung quanh</a:t>
            </a:r>
            <a:endParaRPr lang="vi-VN" sz="1600" noProof="1">
              <a:latin typeface="+mj-lt"/>
              <a:cs typeface="Times New Roman" panose="02020603050405020304" pitchFamily="18" charset="0"/>
            </a:endParaRPr>
          </a:p>
        </p:txBody>
      </p:sp>
      <p:pic>
        <p:nvPicPr>
          <p:cNvPr id="1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0316856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5"/>
                                        </p:tgtEl>
                                        <p:attrNameLst>
                                          <p:attrName>ppt_y</p:attrName>
                                        </p:attrNameLst>
                                      </p:cBhvr>
                                      <p:tavLst>
                                        <p:tav tm="0">
                                          <p:val>
                                            <p:strVal val="#ppt_y"/>
                                          </p:val>
                                        </p:tav>
                                        <p:tav tm="100000">
                                          <p:val>
                                            <p:strVal val="#ppt_y"/>
                                          </p:val>
                                        </p:tav>
                                      </p:tavLst>
                                    </p:anim>
                                    <p:anim calcmode="lin" valueType="num">
                                      <p:cBhvr>
                                        <p:cTn id="9" dur="500" fill="hold"/>
                                        <p:tgtEl>
                                          <p:spTgt spid="5"/>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5"/>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31" presetClass="entr" presetSubtype="0" fill="hold" nodeType="click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1000" fill="hold"/>
                                        <p:tgtEl>
                                          <p:spTgt spid="6"/>
                                        </p:tgtEl>
                                        <p:attrNameLst>
                                          <p:attrName>ppt_w</p:attrName>
                                        </p:attrNameLst>
                                      </p:cBhvr>
                                      <p:tavLst>
                                        <p:tav tm="0">
                                          <p:val>
                                            <p:fltVal val="0"/>
                                          </p:val>
                                        </p:tav>
                                        <p:tav tm="100000">
                                          <p:val>
                                            <p:strVal val="#ppt_w"/>
                                          </p:val>
                                        </p:tav>
                                      </p:tavLst>
                                    </p:anim>
                                    <p:anim calcmode="lin" valueType="num">
                                      <p:cBhvr>
                                        <p:cTn id="17" dur="1000" fill="hold"/>
                                        <p:tgtEl>
                                          <p:spTgt spid="6"/>
                                        </p:tgtEl>
                                        <p:attrNameLst>
                                          <p:attrName>ppt_h</p:attrName>
                                        </p:attrNameLst>
                                      </p:cBhvr>
                                      <p:tavLst>
                                        <p:tav tm="0">
                                          <p:val>
                                            <p:fltVal val="0"/>
                                          </p:val>
                                        </p:tav>
                                        <p:tav tm="100000">
                                          <p:val>
                                            <p:strVal val="#ppt_h"/>
                                          </p:val>
                                        </p:tav>
                                      </p:tavLst>
                                    </p:anim>
                                    <p:anim calcmode="lin" valueType="num">
                                      <p:cBhvr>
                                        <p:cTn id="18" dur="1000" fill="hold"/>
                                        <p:tgtEl>
                                          <p:spTgt spid="6"/>
                                        </p:tgtEl>
                                        <p:attrNameLst>
                                          <p:attrName>style.rotation</p:attrName>
                                        </p:attrNameLst>
                                      </p:cBhvr>
                                      <p:tavLst>
                                        <p:tav tm="0">
                                          <p:val>
                                            <p:fltVal val="90"/>
                                          </p:val>
                                        </p:tav>
                                        <p:tav tm="100000">
                                          <p:val>
                                            <p:fltVal val="0"/>
                                          </p:val>
                                        </p:tav>
                                      </p:tavLst>
                                    </p:anim>
                                    <p:animEffect transition="in" filter="fade">
                                      <p:cBhvr>
                                        <p:cTn id="19" dur="1000"/>
                                        <p:tgtEl>
                                          <p:spTgt spid="6"/>
                                        </p:tgtEl>
                                      </p:cBhvr>
                                    </p:animEffect>
                                  </p:childTnLst>
                                </p:cTn>
                              </p:par>
                              <p:par>
                                <p:cTn id="20" presetID="31" presetClass="entr" presetSubtype="0"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p:cTn id="22" dur="1000" fill="hold"/>
                                        <p:tgtEl>
                                          <p:spTgt spid="9"/>
                                        </p:tgtEl>
                                        <p:attrNameLst>
                                          <p:attrName>ppt_w</p:attrName>
                                        </p:attrNameLst>
                                      </p:cBhvr>
                                      <p:tavLst>
                                        <p:tav tm="0">
                                          <p:val>
                                            <p:fltVal val="0"/>
                                          </p:val>
                                        </p:tav>
                                        <p:tav tm="100000">
                                          <p:val>
                                            <p:strVal val="#ppt_w"/>
                                          </p:val>
                                        </p:tav>
                                      </p:tavLst>
                                    </p:anim>
                                    <p:anim calcmode="lin" valueType="num">
                                      <p:cBhvr>
                                        <p:cTn id="23" dur="1000" fill="hold"/>
                                        <p:tgtEl>
                                          <p:spTgt spid="9"/>
                                        </p:tgtEl>
                                        <p:attrNameLst>
                                          <p:attrName>ppt_h</p:attrName>
                                        </p:attrNameLst>
                                      </p:cBhvr>
                                      <p:tavLst>
                                        <p:tav tm="0">
                                          <p:val>
                                            <p:fltVal val="0"/>
                                          </p:val>
                                        </p:tav>
                                        <p:tav tm="100000">
                                          <p:val>
                                            <p:strVal val="#ppt_h"/>
                                          </p:val>
                                        </p:tav>
                                      </p:tavLst>
                                    </p:anim>
                                    <p:anim calcmode="lin" valueType="num">
                                      <p:cBhvr>
                                        <p:cTn id="24" dur="1000" fill="hold"/>
                                        <p:tgtEl>
                                          <p:spTgt spid="9"/>
                                        </p:tgtEl>
                                        <p:attrNameLst>
                                          <p:attrName>style.rotation</p:attrName>
                                        </p:attrNameLst>
                                      </p:cBhvr>
                                      <p:tavLst>
                                        <p:tav tm="0">
                                          <p:val>
                                            <p:fltVal val="90"/>
                                          </p:val>
                                        </p:tav>
                                        <p:tav tm="100000">
                                          <p:val>
                                            <p:fltVal val="0"/>
                                          </p:val>
                                        </p:tav>
                                      </p:tavLst>
                                    </p:anim>
                                    <p:animEffect transition="in" filter="fade">
                                      <p:cBhvr>
                                        <p:cTn id="25" dur="1000"/>
                                        <p:tgtEl>
                                          <p:spTgt spid="9"/>
                                        </p:tgtEl>
                                      </p:cBhvr>
                                    </p:animEffect>
                                  </p:childTnLst>
                                </p:cTn>
                              </p:par>
                            </p:childTnLst>
                          </p:cTn>
                        </p:par>
                      </p:childTnLst>
                    </p:cTn>
                  </p:par>
                  <p:par>
                    <p:cTn id="26" fill="hold">
                      <p:stCondLst>
                        <p:cond delay="indefinite"/>
                      </p:stCondLst>
                      <p:childTnLst>
                        <p:par>
                          <p:cTn id="27" fill="hold">
                            <p:stCondLst>
                              <p:cond delay="0"/>
                            </p:stCondLst>
                            <p:childTnLst>
                              <p:par>
                                <p:cTn id="28" presetID="31" presetClass="entr" presetSubtype="0" fill="hold" grpId="0" nodeType="click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p:cTn id="30" dur="1000" fill="hold"/>
                                        <p:tgtEl>
                                          <p:spTgt spid="10"/>
                                        </p:tgtEl>
                                        <p:attrNameLst>
                                          <p:attrName>ppt_w</p:attrName>
                                        </p:attrNameLst>
                                      </p:cBhvr>
                                      <p:tavLst>
                                        <p:tav tm="0">
                                          <p:val>
                                            <p:fltVal val="0"/>
                                          </p:val>
                                        </p:tav>
                                        <p:tav tm="100000">
                                          <p:val>
                                            <p:strVal val="#ppt_w"/>
                                          </p:val>
                                        </p:tav>
                                      </p:tavLst>
                                    </p:anim>
                                    <p:anim calcmode="lin" valueType="num">
                                      <p:cBhvr>
                                        <p:cTn id="31" dur="1000" fill="hold"/>
                                        <p:tgtEl>
                                          <p:spTgt spid="10"/>
                                        </p:tgtEl>
                                        <p:attrNameLst>
                                          <p:attrName>ppt_h</p:attrName>
                                        </p:attrNameLst>
                                      </p:cBhvr>
                                      <p:tavLst>
                                        <p:tav tm="0">
                                          <p:val>
                                            <p:fltVal val="0"/>
                                          </p:val>
                                        </p:tav>
                                        <p:tav tm="100000">
                                          <p:val>
                                            <p:strVal val="#ppt_h"/>
                                          </p:val>
                                        </p:tav>
                                      </p:tavLst>
                                    </p:anim>
                                    <p:anim calcmode="lin" valueType="num">
                                      <p:cBhvr>
                                        <p:cTn id="32" dur="1000" fill="hold"/>
                                        <p:tgtEl>
                                          <p:spTgt spid="10"/>
                                        </p:tgtEl>
                                        <p:attrNameLst>
                                          <p:attrName>style.rotation</p:attrName>
                                        </p:attrNameLst>
                                      </p:cBhvr>
                                      <p:tavLst>
                                        <p:tav tm="0">
                                          <p:val>
                                            <p:fltVal val="90"/>
                                          </p:val>
                                        </p:tav>
                                        <p:tav tm="100000">
                                          <p:val>
                                            <p:fltVal val="0"/>
                                          </p:val>
                                        </p:tav>
                                      </p:tavLst>
                                    </p:anim>
                                    <p:animEffect transition="in" filter="fade">
                                      <p:cBhvr>
                                        <p:cTn id="33" dur="1000"/>
                                        <p:tgtEl>
                                          <p:spTgt spid="10"/>
                                        </p:tgtEl>
                                      </p:cBhvr>
                                    </p:animEffect>
                                  </p:childTnLst>
                                </p:cTn>
                              </p:par>
                              <p:par>
                                <p:cTn id="34" presetID="31" presetClass="entr" presetSubtype="0" fill="hold" nodeType="withEffect">
                                  <p:stCondLst>
                                    <p:cond delay="0"/>
                                  </p:stCondLst>
                                  <p:childTnLst>
                                    <p:set>
                                      <p:cBhvr>
                                        <p:cTn id="35" dur="1" fill="hold">
                                          <p:stCondLst>
                                            <p:cond delay="0"/>
                                          </p:stCondLst>
                                        </p:cTn>
                                        <p:tgtEl>
                                          <p:spTgt spid="7"/>
                                        </p:tgtEl>
                                        <p:attrNameLst>
                                          <p:attrName>style.visibility</p:attrName>
                                        </p:attrNameLst>
                                      </p:cBhvr>
                                      <p:to>
                                        <p:strVal val="visible"/>
                                      </p:to>
                                    </p:set>
                                    <p:anim calcmode="lin" valueType="num">
                                      <p:cBhvr>
                                        <p:cTn id="36" dur="1000" fill="hold"/>
                                        <p:tgtEl>
                                          <p:spTgt spid="7"/>
                                        </p:tgtEl>
                                        <p:attrNameLst>
                                          <p:attrName>ppt_w</p:attrName>
                                        </p:attrNameLst>
                                      </p:cBhvr>
                                      <p:tavLst>
                                        <p:tav tm="0">
                                          <p:val>
                                            <p:fltVal val="0"/>
                                          </p:val>
                                        </p:tav>
                                        <p:tav tm="100000">
                                          <p:val>
                                            <p:strVal val="#ppt_w"/>
                                          </p:val>
                                        </p:tav>
                                      </p:tavLst>
                                    </p:anim>
                                    <p:anim calcmode="lin" valueType="num">
                                      <p:cBhvr>
                                        <p:cTn id="37" dur="1000" fill="hold"/>
                                        <p:tgtEl>
                                          <p:spTgt spid="7"/>
                                        </p:tgtEl>
                                        <p:attrNameLst>
                                          <p:attrName>ppt_h</p:attrName>
                                        </p:attrNameLst>
                                      </p:cBhvr>
                                      <p:tavLst>
                                        <p:tav tm="0">
                                          <p:val>
                                            <p:fltVal val="0"/>
                                          </p:val>
                                        </p:tav>
                                        <p:tav tm="100000">
                                          <p:val>
                                            <p:strVal val="#ppt_h"/>
                                          </p:val>
                                        </p:tav>
                                      </p:tavLst>
                                    </p:anim>
                                    <p:anim calcmode="lin" valueType="num">
                                      <p:cBhvr>
                                        <p:cTn id="38" dur="1000" fill="hold"/>
                                        <p:tgtEl>
                                          <p:spTgt spid="7"/>
                                        </p:tgtEl>
                                        <p:attrNameLst>
                                          <p:attrName>style.rotation</p:attrName>
                                        </p:attrNameLst>
                                      </p:cBhvr>
                                      <p:tavLst>
                                        <p:tav tm="0">
                                          <p:val>
                                            <p:fltVal val="90"/>
                                          </p:val>
                                        </p:tav>
                                        <p:tav tm="100000">
                                          <p:val>
                                            <p:fltVal val="0"/>
                                          </p:val>
                                        </p:tav>
                                      </p:tavLst>
                                    </p:anim>
                                    <p:animEffect transition="in" filter="fade">
                                      <p:cBhvr>
                                        <p:cTn id="39" dur="1000"/>
                                        <p:tgtEl>
                                          <p:spTgt spid="7"/>
                                        </p:tgtEl>
                                      </p:cBhvr>
                                    </p:animEffect>
                                  </p:childTnLst>
                                </p:cTn>
                              </p:par>
                            </p:childTnLst>
                          </p:cTn>
                        </p:par>
                      </p:childTnLst>
                    </p:cTn>
                  </p:par>
                  <p:par>
                    <p:cTn id="40" fill="hold">
                      <p:stCondLst>
                        <p:cond delay="indefinite"/>
                      </p:stCondLst>
                      <p:childTnLst>
                        <p:par>
                          <p:cTn id="41" fill="hold">
                            <p:stCondLst>
                              <p:cond delay="0"/>
                            </p:stCondLst>
                            <p:childTnLst>
                              <p:par>
                                <p:cTn id="42" presetID="31" presetClass="entr" presetSubtype="0" fill="hold" grpId="0" nodeType="clickEffect">
                                  <p:stCondLst>
                                    <p:cond delay="0"/>
                                  </p:stCondLst>
                                  <p:childTnLst>
                                    <p:set>
                                      <p:cBhvr>
                                        <p:cTn id="43" dur="1" fill="hold">
                                          <p:stCondLst>
                                            <p:cond delay="0"/>
                                          </p:stCondLst>
                                        </p:cTn>
                                        <p:tgtEl>
                                          <p:spTgt spid="11"/>
                                        </p:tgtEl>
                                        <p:attrNameLst>
                                          <p:attrName>style.visibility</p:attrName>
                                        </p:attrNameLst>
                                      </p:cBhvr>
                                      <p:to>
                                        <p:strVal val="visible"/>
                                      </p:to>
                                    </p:set>
                                    <p:anim calcmode="lin" valueType="num">
                                      <p:cBhvr>
                                        <p:cTn id="44" dur="1000" fill="hold"/>
                                        <p:tgtEl>
                                          <p:spTgt spid="11"/>
                                        </p:tgtEl>
                                        <p:attrNameLst>
                                          <p:attrName>ppt_w</p:attrName>
                                        </p:attrNameLst>
                                      </p:cBhvr>
                                      <p:tavLst>
                                        <p:tav tm="0">
                                          <p:val>
                                            <p:fltVal val="0"/>
                                          </p:val>
                                        </p:tav>
                                        <p:tav tm="100000">
                                          <p:val>
                                            <p:strVal val="#ppt_w"/>
                                          </p:val>
                                        </p:tav>
                                      </p:tavLst>
                                    </p:anim>
                                    <p:anim calcmode="lin" valueType="num">
                                      <p:cBhvr>
                                        <p:cTn id="45" dur="1000" fill="hold"/>
                                        <p:tgtEl>
                                          <p:spTgt spid="11"/>
                                        </p:tgtEl>
                                        <p:attrNameLst>
                                          <p:attrName>ppt_h</p:attrName>
                                        </p:attrNameLst>
                                      </p:cBhvr>
                                      <p:tavLst>
                                        <p:tav tm="0">
                                          <p:val>
                                            <p:fltVal val="0"/>
                                          </p:val>
                                        </p:tav>
                                        <p:tav tm="100000">
                                          <p:val>
                                            <p:strVal val="#ppt_h"/>
                                          </p:val>
                                        </p:tav>
                                      </p:tavLst>
                                    </p:anim>
                                    <p:anim calcmode="lin" valueType="num">
                                      <p:cBhvr>
                                        <p:cTn id="46" dur="1000" fill="hold"/>
                                        <p:tgtEl>
                                          <p:spTgt spid="11"/>
                                        </p:tgtEl>
                                        <p:attrNameLst>
                                          <p:attrName>style.rotation</p:attrName>
                                        </p:attrNameLst>
                                      </p:cBhvr>
                                      <p:tavLst>
                                        <p:tav tm="0">
                                          <p:val>
                                            <p:fltVal val="90"/>
                                          </p:val>
                                        </p:tav>
                                        <p:tav tm="100000">
                                          <p:val>
                                            <p:fltVal val="0"/>
                                          </p:val>
                                        </p:tav>
                                      </p:tavLst>
                                    </p:anim>
                                    <p:animEffect transition="in" filter="fade">
                                      <p:cBhvr>
                                        <p:cTn id="47" dur="1000"/>
                                        <p:tgtEl>
                                          <p:spTgt spid="11"/>
                                        </p:tgtEl>
                                      </p:cBhvr>
                                    </p:animEffect>
                                  </p:childTnLst>
                                </p:cTn>
                              </p:par>
                              <p:par>
                                <p:cTn id="48" presetID="31" presetClass="entr" presetSubtype="0" fill="hold" nodeType="withEffect">
                                  <p:stCondLst>
                                    <p:cond delay="0"/>
                                  </p:stCondLst>
                                  <p:childTnLst>
                                    <p:set>
                                      <p:cBhvr>
                                        <p:cTn id="49" dur="1" fill="hold">
                                          <p:stCondLst>
                                            <p:cond delay="0"/>
                                          </p:stCondLst>
                                        </p:cTn>
                                        <p:tgtEl>
                                          <p:spTgt spid="8"/>
                                        </p:tgtEl>
                                        <p:attrNameLst>
                                          <p:attrName>style.visibility</p:attrName>
                                        </p:attrNameLst>
                                      </p:cBhvr>
                                      <p:to>
                                        <p:strVal val="visible"/>
                                      </p:to>
                                    </p:set>
                                    <p:anim calcmode="lin" valueType="num">
                                      <p:cBhvr>
                                        <p:cTn id="50" dur="1000" fill="hold"/>
                                        <p:tgtEl>
                                          <p:spTgt spid="8"/>
                                        </p:tgtEl>
                                        <p:attrNameLst>
                                          <p:attrName>ppt_w</p:attrName>
                                        </p:attrNameLst>
                                      </p:cBhvr>
                                      <p:tavLst>
                                        <p:tav tm="0">
                                          <p:val>
                                            <p:fltVal val="0"/>
                                          </p:val>
                                        </p:tav>
                                        <p:tav tm="100000">
                                          <p:val>
                                            <p:strVal val="#ppt_w"/>
                                          </p:val>
                                        </p:tav>
                                      </p:tavLst>
                                    </p:anim>
                                    <p:anim calcmode="lin" valueType="num">
                                      <p:cBhvr>
                                        <p:cTn id="51" dur="1000" fill="hold"/>
                                        <p:tgtEl>
                                          <p:spTgt spid="8"/>
                                        </p:tgtEl>
                                        <p:attrNameLst>
                                          <p:attrName>ppt_h</p:attrName>
                                        </p:attrNameLst>
                                      </p:cBhvr>
                                      <p:tavLst>
                                        <p:tav tm="0">
                                          <p:val>
                                            <p:fltVal val="0"/>
                                          </p:val>
                                        </p:tav>
                                        <p:tav tm="100000">
                                          <p:val>
                                            <p:strVal val="#ppt_h"/>
                                          </p:val>
                                        </p:tav>
                                      </p:tavLst>
                                    </p:anim>
                                    <p:anim calcmode="lin" valueType="num">
                                      <p:cBhvr>
                                        <p:cTn id="52" dur="1000" fill="hold"/>
                                        <p:tgtEl>
                                          <p:spTgt spid="8"/>
                                        </p:tgtEl>
                                        <p:attrNameLst>
                                          <p:attrName>style.rotation</p:attrName>
                                        </p:attrNameLst>
                                      </p:cBhvr>
                                      <p:tavLst>
                                        <p:tav tm="0">
                                          <p:val>
                                            <p:fltVal val="90"/>
                                          </p:val>
                                        </p:tav>
                                        <p:tav tm="100000">
                                          <p:val>
                                            <p:fltVal val="0"/>
                                          </p:val>
                                        </p:tav>
                                      </p:tavLst>
                                    </p:anim>
                                    <p:animEffect transition="in" filter="fade">
                                      <p:cBhvr>
                                        <p:cTn id="53"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9" grpId="0" animBg="1"/>
      <p:bldP spid="10" grpId="0" animBg="1"/>
      <p:bldP spid="11"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22" name="Picture 2" descr="Download premium vector of Rectangle gold frame with paintbrush textured di  2020 | Ilustrasi pendidikan, Desain banner, Presentas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Picture20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9200" y="1066800"/>
            <a:ext cx="9753600" cy="472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50825335"/>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Download premium vector of Hand drawn travel element background vector set  | Powerpoint background design, How to draw hands, Graphic design background  templates">
            <a:extLst>
              <a:ext uri="{FF2B5EF4-FFF2-40B4-BE49-F238E27FC236}">
                <a16:creationId xmlns="" xmlns:a16="http://schemas.microsoft.com/office/drawing/2014/main" id="{F8E71873-AA48-44A3-A4F0-4FF50FACBAF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81219"/>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Flowchart: Connector 2"/>
          <p:cNvSpPr/>
          <p:nvPr/>
        </p:nvSpPr>
        <p:spPr>
          <a:xfrm>
            <a:off x="1219200" y="3172306"/>
            <a:ext cx="2819400" cy="2667000"/>
          </a:xfrm>
          <a:prstGeom prst="flowChartConnector">
            <a:avLst/>
          </a:prstGeom>
          <a:solidFill>
            <a:srgbClr val="3333CC"/>
          </a:solidFill>
          <a:ln>
            <a:solidFill>
              <a:schemeClr val="bg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solidFill>
                  <a:schemeClr val="bg1"/>
                </a:solidFill>
                <a:cs typeface="Times New Roman" panose="02020603050405020304" pitchFamily="18" charset="0"/>
              </a:rPr>
              <a:t>Vật thể nóng lên</a:t>
            </a:r>
          </a:p>
        </p:txBody>
      </p:sp>
      <p:cxnSp>
        <p:nvCxnSpPr>
          <p:cNvPr id="4" name="Straight Connector 3"/>
          <p:cNvCxnSpPr>
            <a:stCxn id="3" idx="7"/>
            <a:endCxn id="7" idx="2"/>
          </p:cNvCxnSpPr>
          <p:nvPr/>
        </p:nvCxnSpPr>
        <p:spPr>
          <a:xfrm flipV="1">
            <a:off x="3625708" y="2087781"/>
            <a:ext cx="3635626" cy="1475098"/>
          </a:xfrm>
          <a:prstGeom prst="line">
            <a:avLst/>
          </a:prstGeom>
        </p:spPr>
        <p:style>
          <a:lnRef idx="1">
            <a:schemeClr val="dk1"/>
          </a:lnRef>
          <a:fillRef idx="0">
            <a:schemeClr val="dk1"/>
          </a:fillRef>
          <a:effectRef idx="0">
            <a:schemeClr val="dk1"/>
          </a:effectRef>
          <a:fontRef idx="minor">
            <a:schemeClr val="tx1"/>
          </a:fontRef>
        </p:style>
      </p:cxnSp>
      <p:cxnSp>
        <p:nvCxnSpPr>
          <p:cNvPr id="5" name="Straight Connector 4"/>
          <p:cNvCxnSpPr>
            <a:stCxn id="3" idx="6"/>
            <a:endCxn id="8" idx="2"/>
          </p:cNvCxnSpPr>
          <p:nvPr/>
        </p:nvCxnSpPr>
        <p:spPr>
          <a:xfrm flipV="1">
            <a:off x="4038600" y="4217024"/>
            <a:ext cx="3238500" cy="288782"/>
          </a:xfrm>
          <a:prstGeom prst="line">
            <a:avLst/>
          </a:prstGeom>
        </p:spPr>
        <p:style>
          <a:lnRef idx="1">
            <a:schemeClr val="dk1"/>
          </a:lnRef>
          <a:fillRef idx="0">
            <a:schemeClr val="dk1"/>
          </a:fillRef>
          <a:effectRef idx="0">
            <a:schemeClr val="dk1"/>
          </a:effectRef>
          <a:fontRef idx="minor">
            <a:schemeClr val="tx1"/>
          </a:fontRef>
        </p:style>
      </p:cxnSp>
      <p:cxnSp>
        <p:nvCxnSpPr>
          <p:cNvPr id="6" name="Straight Connector 5"/>
          <p:cNvCxnSpPr>
            <a:stCxn id="3" idx="5"/>
            <a:endCxn id="9" idx="2"/>
          </p:cNvCxnSpPr>
          <p:nvPr/>
        </p:nvCxnSpPr>
        <p:spPr>
          <a:xfrm>
            <a:off x="3625708" y="5448733"/>
            <a:ext cx="1327292" cy="390573"/>
          </a:xfrm>
          <a:prstGeom prst="line">
            <a:avLst/>
          </a:prstGeom>
        </p:spPr>
        <p:style>
          <a:lnRef idx="1">
            <a:schemeClr val="dk1"/>
          </a:lnRef>
          <a:fillRef idx="0">
            <a:schemeClr val="dk1"/>
          </a:fillRef>
          <a:effectRef idx="0">
            <a:schemeClr val="dk1"/>
          </a:effectRef>
          <a:fontRef idx="minor">
            <a:schemeClr val="tx1"/>
          </a:fontRef>
        </p:style>
      </p:cxnSp>
      <p:sp>
        <p:nvSpPr>
          <p:cNvPr id="7" name="Flowchart: Connector 6"/>
          <p:cNvSpPr/>
          <p:nvPr/>
        </p:nvSpPr>
        <p:spPr>
          <a:xfrm>
            <a:off x="7261334" y="1092091"/>
            <a:ext cx="2514600" cy="1991380"/>
          </a:xfrm>
          <a:prstGeom prst="flowChartConnector">
            <a:avLst/>
          </a:prstGeom>
          <a:solidFill>
            <a:srgbClr val="66006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solidFill>
                  <a:schemeClr val="bg1"/>
                </a:solidFill>
                <a:cs typeface="Times New Roman" panose="02020603050405020304" pitchFamily="18" charset="0"/>
              </a:rPr>
              <a:t>Do cọ xác</a:t>
            </a:r>
            <a:endParaRPr lang="vi-VN" sz="2800" b="1" noProof="1">
              <a:solidFill>
                <a:schemeClr val="bg1"/>
              </a:solidFill>
              <a:cs typeface="Times New Roman" panose="02020603050405020304" pitchFamily="18" charset="0"/>
            </a:endParaRPr>
          </a:p>
        </p:txBody>
      </p:sp>
      <p:sp>
        <p:nvSpPr>
          <p:cNvPr id="8" name="Flowchart: Connector 7"/>
          <p:cNvSpPr/>
          <p:nvPr/>
        </p:nvSpPr>
        <p:spPr>
          <a:xfrm>
            <a:off x="7277100" y="3221334"/>
            <a:ext cx="2514600" cy="1991380"/>
          </a:xfrm>
          <a:prstGeom prst="flowChartConnector">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solidFill>
                  <a:schemeClr val="bg1"/>
                </a:solidFill>
                <a:cs typeface="Times New Roman" panose="02020603050405020304" pitchFamily="18" charset="0"/>
              </a:rPr>
              <a:t>Mặt trời chiếu vào</a:t>
            </a:r>
            <a:endParaRPr lang="vi-VN" sz="2800" b="1" noProof="1">
              <a:solidFill>
                <a:schemeClr val="bg1"/>
              </a:solidFill>
              <a:cs typeface="Times New Roman" panose="02020603050405020304" pitchFamily="18" charset="0"/>
            </a:endParaRPr>
          </a:p>
        </p:txBody>
      </p:sp>
      <p:sp>
        <p:nvSpPr>
          <p:cNvPr id="9" name="Flowchart: Connector 8"/>
          <p:cNvSpPr/>
          <p:nvPr/>
        </p:nvSpPr>
        <p:spPr>
          <a:xfrm>
            <a:off x="4953000" y="4843616"/>
            <a:ext cx="2667000" cy="1991380"/>
          </a:xfrm>
          <a:prstGeom prst="flowChartConnector">
            <a:avLst/>
          </a:prstGeom>
          <a:solidFill>
            <a:srgbClr val="0066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solidFill>
                  <a:schemeClr val="bg1"/>
                </a:solidFill>
                <a:cs typeface="Times New Roman" panose="02020603050405020304" pitchFamily="18" charset="0"/>
              </a:rPr>
              <a:t>Do bị đốt nóng</a:t>
            </a:r>
            <a:endParaRPr lang="vi-VN" sz="2800" b="1" noProof="1">
              <a:solidFill>
                <a:schemeClr val="bg1"/>
              </a:solidFill>
              <a:cs typeface="Times New Roman" panose="02020603050405020304" pitchFamily="18" charset="0"/>
            </a:endParaRPr>
          </a:p>
        </p:txBody>
      </p:sp>
      <p:sp>
        <p:nvSpPr>
          <p:cNvPr id="10" name="Rectangle 9"/>
          <p:cNvSpPr/>
          <p:nvPr/>
        </p:nvSpPr>
        <p:spPr>
          <a:xfrm>
            <a:off x="-591568" y="1092091"/>
            <a:ext cx="8382000" cy="830997"/>
          </a:xfrm>
          <a:prstGeom prst="rect">
            <a:avLst/>
          </a:prstGeom>
        </p:spPr>
        <p:txBody>
          <a:bodyPr wrap="square">
            <a:spAutoFit/>
          </a:bodyPr>
          <a:lstStyle/>
          <a:p>
            <a:pPr marL="342900" indent="-342900" algn="ctr">
              <a:buFont typeface="Wingdings" panose="05000000000000000000" pitchFamily="2" charset="2"/>
              <a:buChar char="§"/>
            </a:pPr>
            <a:r>
              <a:rPr lang="en-US" sz="2400" noProof="1">
                <a:solidFill>
                  <a:srgbClr val="002060"/>
                </a:solidFill>
                <a:cs typeface="Times New Roman" panose="02020603050405020304" pitchFamily="18" charset="0"/>
              </a:rPr>
              <a:t>Cùng </a:t>
            </a:r>
            <a:r>
              <a:rPr lang="en-US" sz="2400" b="1" noProof="1">
                <a:solidFill>
                  <a:srgbClr val="CC0099"/>
                </a:solidFill>
                <a:cs typeface="Times New Roman" panose="02020603050405020304" pitchFamily="18" charset="0"/>
              </a:rPr>
              <a:t>một kết quả </a:t>
            </a:r>
            <a:r>
              <a:rPr lang="en-US" sz="2400" noProof="1">
                <a:solidFill>
                  <a:srgbClr val="002060"/>
                </a:solidFill>
                <a:cs typeface="Times New Roman" panose="02020603050405020304" pitchFamily="18" charset="0"/>
              </a:rPr>
              <a:t>có thể </a:t>
            </a:r>
            <a:r>
              <a:rPr lang="en-US" sz="2400" b="1" noProof="1">
                <a:solidFill>
                  <a:srgbClr val="CC0099"/>
                </a:solidFill>
                <a:cs typeface="Times New Roman" panose="02020603050405020304" pitchFamily="18" charset="0"/>
              </a:rPr>
              <a:t>được gây nên từ nhiều nguyên nhân </a:t>
            </a:r>
            <a:r>
              <a:rPr lang="en-US" sz="2400" noProof="1">
                <a:solidFill>
                  <a:srgbClr val="002060"/>
                </a:solidFill>
                <a:cs typeface="Times New Roman" panose="02020603050405020304" pitchFamily="18" charset="0"/>
              </a:rPr>
              <a:t>khác nhau</a:t>
            </a:r>
          </a:p>
        </p:txBody>
      </p:sp>
      <p:pic>
        <p:nvPicPr>
          <p:cNvPr id="1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963135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1" presetClass="entr" presetSubtype="0"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1000" fill="hold"/>
                                        <p:tgtEl>
                                          <p:spTgt spid="4"/>
                                        </p:tgtEl>
                                        <p:attrNameLst>
                                          <p:attrName>ppt_w</p:attrName>
                                        </p:attrNameLst>
                                      </p:cBhvr>
                                      <p:tavLst>
                                        <p:tav tm="0">
                                          <p:val>
                                            <p:fltVal val="0"/>
                                          </p:val>
                                        </p:tav>
                                        <p:tav tm="100000">
                                          <p:val>
                                            <p:strVal val="#ppt_w"/>
                                          </p:val>
                                        </p:tav>
                                      </p:tavLst>
                                    </p:anim>
                                    <p:anim calcmode="lin" valueType="num">
                                      <p:cBhvr>
                                        <p:cTn id="15" dur="1000" fill="hold"/>
                                        <p:tgtEl>
                                          <p:spTgt spid="4"/>
                                        </p:tgtEl>
                                        <p:attrNameLst>
                                          <p:attrName>ppt_h</p:attrName>
                                        </p:attrNameLst>
                                      </p:cBhvr>
                                      <p:tavLst>
                                        <p:tav tm="0">
                                          <p:val>
                                            <p:fltVal val="0"/>
                                          </p:val>
                                        </p:tav>
                                        <p:tav tm="100000">
                                          <p:val>
                                            <p:strVal val="#ppt_h"/>
                                          </p:val>
                                        </p:tav>
                                      </p:tavLst>
                                    </p:anim>
                                    <p:anim calcmode="lin" valueType="num">
                                      <p:cBhvr>
                                        <p:cTn id="16" dur="1000" fill="hold"/>
                                        <p:tgtEl>
                                          <p:spTgt spid="4"/>
                                        </p:tgtEl>
                                        <p:attrNameLst>
                                          <p:attrName>style.rotation</p:attrName>
                                        </p:attrNameLst>
                                      </p:cBhvr>
                                      <p:tavLst>
                                        <p:tav tm="0">
                                          <p:val>
                                            <p:fltVal val="90"/>
                                          </p:val>
                                        </p:tav>
                                        <p:tav tm="100000">
                                          <p:val>
                                            <p:fltVal val="0"/>
                                          </p:val>
                                        </p:tav>
                                      </p:tavLst>
                                    </p:anim>
                                    <p:animEffect transition="in" filter="fade">
                                      <p:cBhvr>
                                        <p:cTn id="17" dur="1000"/>
                                        <p:tgtEl>
                                          <p:spTgt spid="4"/>
                                        </p:tgtEl>
                                      </p:cBhvr>
                                    </p:animEffect>
                                  </p:childTnLst>
                                </p:cTn>
                              </p:par>
                              <p:par>
                                <p:cTn id="18" presetID="31" presetClass="entr" presetSubtype="0"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 calcmode="lin" valueType="num">
                                      <p:cBhvr>
                                        <p:cTn id="20" dur="1000" fill="hold"/>
                                        <p:tgtEl>
                                          <p:spTgt spid="7"/>
                                        </p:tgtEl>
                                        <p:attrNameLst>
                                          <p:attrName>ppt_w</p:attrName>
                                        </p:attrNameLst>
                                      </p:cBhvr>
                                      <p:tavLst>
                                        <p:tav tm="0">
                                          <p:val>
                                            <p:fltVal val="0"/>
                                          </p:val>
                                        </p:tav>
                                        <p:tav tm="100000">
                                          <p:val>
                                            <p:strVal val="#ppt_w"/>
                                          </p:val>
                                        </p:tav>
                                      </p:tavLst>
                                    </p:anim>
                                    <p:anim calcmode="lin" valueType="num">
                                      <p:cBhvr>
                                        <p:cTn id="21" dur="1000" fill="hold"/>
                                        <p:tgtEl>
                                          <p:spTgt spid="7"/>
                                        </p:tgtEl>
                                        <p:attrNameLst>
                                          <p:attrName>ppt_h</p:attrName>
                                        </p:attrNameLst>
                                      </p:cBhvr>
                                      <p:tavLst>
                                        <p:tav tm="0">
                                          <p:val>
                                            <p:fltVal val="0"/>
                                          </p:val>
                                        </p:tav>
                                        <p:tav tm="100000">
                                          <p:val>
                                            <p:strVal val="#ppt_h"/>
                                          </p:val>
                                        </p:tav>
                                      </p:tavLst>
                                    </p:anim>
                                    <p:anim calcmode="lin" valueType="num">
                                      <p:cBhvr>
                                        <p:cTn id="22" dur="1000" fill="hold"/>
                                        <p:tgtEl>
                                          <p:spTgt spid="7"/>
                                        </p:tgtEl>
                                        <p:attrNameLst>
                                          <p:attrName>style.rotation</p:attrName>
                                        </p:attrNameLst>
                                      </p:cBhvr>
                                      <p:tavLst>
                                        <p:tav tm="0">
                                          <p:val>
                                            <p:fltVal val="90"/>
                                          </p:val>
                                        </p:tav>
                                        <p:tav tm="100000">
                                          <p:val>
                                            <p:fltVal val="0"/>
                                          </p:val>
                                        </p:tav>
                                      </p:tavLst>
                                    </p:anim>
                                    <p:animEffect transition="in" filter="fade">
                                      <p:cBhvr>
                                        <p:cTn id="23" dur="10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31" presetClass="entr" presetSubtype="0" fill="hold" nodeType="click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p:cTn id="28" dur="1000" fill="hold"/>
                                        <p:tgtEl>
                                          <p:spTgt spid="5"/>
                                        </p:tgtEl>
                                        <p:attrNameLst>
                                          <p:attrName>ppt_w</p:attrName>
                                        </p:attrNameLst>
                                      </p:cBhvr>
                                      <p:tavLst>
                                        <p:tav tm="0">
                                          <p:val>
                                            <p:fltVal val="0"/>
                                          </p:val>
                                        </p:tav>
                                        <p:tav tm="100000">
                                          <p:val>
                                            <p:strVal val="#ppt_w"/>
                                          </p:val>
                                        </p:tav>
                                      </p:tavLst>
                                    </p:anim>
                                    <p:anim calcmode="lin" valueType="num">
                                      <p:cBhvr>
                                        <p:cTn id="29" dur="1000" fill="hold"/>
                                        <p:tgtEl>
                                          <p:spTgt spid="5"/>
                                        </p:tgtEl>
                                        <p:attrNameLst>
                                          <p:attrName>ppt_h</p:attrName>
                                        </p:attrNameLst>
                                      </p:cBhvr>
                                      <p:tavLst>
                                        <p:tav tm="0">
                                          <p:val>
                                            <p:fltVal val="0"/>
                                          </p:val>
                                        </p:tav>
                                        <p:tav tm="100000">
                                          <p:val>
                                            <p:strVal val="#ppt_h"/>
                                          </p:val>
                                        </p:tav>
                                      </p:tavLst>
                                    </p:anim>
                                    <p:anim calcmode="lin" valueType="num">
                                      <p:cBhvr>
                                        <p:cTn id="30" dur="1000" fill="hold"/>
                                        <p:tgtEl>
                                          <p:spTgt spid="5"/>
                                        </p:tgtEl>
                                        <p:attrNameLst>
                                          <p:attrName>style.rotation</p:attrName>
                                        </p:attrNameLst>
                                      </p:cBhvr>
                                      <p:tavLst>
                                        <p:tav tm="0">
                                          <p:val>
                                            <p:fltVal val="90"/>
                                          </p:val>
                                        </p:tav>
                                        <p:tav tm="100000">
                                          <p:val>
                                            <p:fltVal val="0"/>
                                          </p:val>
                                        </p:tav>
                                      </p:tavLst>
                                    </p:anim>
                                    <p:animEffect transition="in" filter="fade">
                                      <p:cBhvr>
                                        <p:cTn id="31" dur="1000"/>
                                        <p:tgtEl>
                                          <p:spTgt spid="5"/>
                                        </p:tgtEl>
                                      </p:cBhvr>
                                    </p:animEffect>
                                  </p:childTnLst>
                                </p:cTn>
                              </p:par>
                              <p:par>
                                <p:cTn id="32" presetID="31" presetClass="entr" presetSubtype="0" fill="hold" grpId="0"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p:cTn id="34" dur="1000" fill="hold"/>
                                        <p:tgtEl>
                                          <p:spTgt spid="8"/>
                                        </p:tgtEl>
                                        <p:attrNameLst>
                                          <p:attrName>ppt_w</p:attrName>
                                        </p:attrNameLst>
                                      </p:cBhvr>
                                      <p:tavLst>
                                        <p:tav tm="0">
                                          <p:val>
                                            <p:fltVal val="0"/>
                                          </p:val>
                                        </p:tav>
                                        <p:tav tm="100000">
                                          <p:val>
                                            <p:strVal val="#ppt_w"/>
                                          </p:val>
                                        </p:tav>
                                      </p:tavLst>
                                    </p:anim>
                                    <p:anim calcmode="lin" valueType="num">
                                      <p:cBhvr>
                                        <p:cTn id="35" dur="1000" fill="hold"/>
                                        <p:tgtEl>
                                          <p:spTgt spid="8"/>
                                        </p:tgtEl>
                                        <p:attrNameLst>
                                          <p:attrName>ppt_h</p:attrName>
                                        </p:attrNameLst>
                                      </p:cBhvr>
                                      <p:tavLst>
                                        <p:tav tm="0">
                                          <p:val>
                                            <p:fltVal val="0"/>
                                          </p:val>
                                        </p:tav>
                                        <p:tav tm="100000">
                                          <p:val>
                                            <p:strVal val="#ppt_h"/>
                                          </p:val>
                                        </p:tav>
                                      </p:tavLst>
                                    </p:anim>
                                    <p:anim calcmode="lin" valueType="num">
                                      <p:cBhvr>
                                        <p:cTn id="36" dur="1000" fill="hold"/>
                                        <p:tgtEl>
                                          <p:spTgt spid="8"/>
                                        </p:tgtEl>
                                        <p:attrNameLst>
                                          <p:attrName>style.rotation</p:attrName>
                                        </p:attrNameLst>
                                      </p:cBhvr>
                                      <p:tavLst>
                                        <p:tav tm="0">
                                          <p:val>
                                            <p:fltVal val="90"/>
                                          </p:val>
                                        </p:tav>
                                        <p:tav tm="100000">
                                          <p:val>
                                            <p:fltVal val="0"/>
                                          </p:val>
                                        </p:tav>
                                      </p:tavLst>
                                    </p:anim>
                                    <p:animEffect transition="in" filter="fade">
                                      <p:cBhvr>
                                        <p:cTn id="37" dur="1000"/>
                                        <p:tgtEl>
                                          <p:spTgt spid="8"/>
                                        </p:tgtEl>
                                      </p:cBhvr>
                                    </p:animEffect>
                                  </p:childTnLst>
                                </p:cTn>
                              </p:par>
                            </p:childTnLst>
                          </p:cTn>
                        </p:par>
                      </p:childTnLst>
                    </p:cTn>
                  </p:par>
                  <p:par>
                    <p:cTn id="38" fill="hold">
                      <p:stCondLst>
                        <p:cond delay="indefinite"/>
                      </p:stCondLst>
                      <p:childTnLst>
                        <p:par>
                          <p:cTn id="39" fill="hold">
                            <p:stCondLst>
                              <p:cond delay="0"/>
                            </p:stCondLst>
                            <p:childTnLst>
                              <p:par>
                                <p:cTn id="40" presetID="31" presetClass="entr" presetSubtype="0" fill="hold" grpId="0" nodeType="click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p:cTn id="42" dur="1000" fill="hold"/>
                                        <p:tgtEl>
                                          <p:spTgt spid="9"/>
                                        </p:tgtEl>
                                        <p:attrNameLst>
                                          <p:attrName>ppt_w</p:attrName>
                                        </p:attrNameLst>
                                      </p:cBhvr>
                                      <p:tavLst>
                                        <p:tav tm="0">
                                          <p:val>
                                            <p:fltVal val="0"/>
                                          </p:val>
                                        </p:tav>
                                        <p:tav tm="100000">
                                          <p:val>
                                            <p:strVal val="#ppt_w"/>
                                          </p:val>
                                        </p:tav>
                                      </p:tavLst>
                                    </p:anim>
                                    <p:anim calcmode="lin" valueType="num">
                                      <p:cBhvr>
                                        <p:cTn id="43" dur="1000" fill="hold"/>
                                        <p:tgtEl>
                                          <p:spTgt spid="9"/>
                                        </p:tgtEl>
                                        <p:attrNameLst>
                                          <p:attrName>ppt_h</p:attrName>
                                        </p:attrNameLst>
                                      </p:cBhvr>
                                      <p:tavLst>
                                        <p:tav tm="0">
                                          <p:val>
                                            <p:fltVal val="0"/>
                                          </p:val>
                                        </p:tav>
                                        <p:tav tm="100000">
                                          <p:val>
                                            <p:strVal val="#ppt_h"/>
                                          </p:val>
                                        </p:tav>
                                      </p:tavLst>
                                    </p:anim>
                                    <p:anim calcmode="lin" valueType="num">
                                      <p:cBhvr>
                                        <p:cTn id="44" dur="1000" fill="hold"/>
                                        <p:tgtEl>
                                          <p:spTgt spid="9"/>
                                        </p:tgtEl>
                                        <p:attrNameLst>
                                          <p:attrName>style.rotation</p:attrName>
                                        </p:attrNameLst>
                                      </p:cBhvr>
                                      <p:tavLst>
                                        <p:tav tm="0">
                                          <p:val>
                                            <p:fltVal val="90"/>
                                          </p:val>
                                        </p:tav>
                                        <p:tav tm="100000">
                                          <p:val>
                                            <p:fltVal val="0"/>
                                          </p:val>
                                        </p:tav>
                                      </p:tavLst>
                                    </p:anim>
                                    <p:animEffect transition="in" filter="fade">
                                      <p:cBhvr>
                                        <p:cTn id="45" dur="1000"/>
                                        <p:tgtEl>
                                          <p:spTgt spid="9"/>
                                        </p:tgtEl>
                                      </p:cBhvr>
                                    </p:animEffect>
                                  </p:childTnLst>
                                </p:cTn>
                              </p:par>
                              <p:par>
                                <p:cTn id="46" presetID="31" presetClass="entr" presetSubtype="0" fill="hold" nodeType="withEffect">
                                  <p:stCondLst>
                                    <p:cond delay="0"/>
                                  </p:stCondLst>
                                  <p:childTnLst>
                                    <p:set>
                                      <p:cBhvr>
                                        <p:cTn id="47" dur="1" fill="hold">
                                          <p:stCondLst>
                                            <p:cond delay="0"/>
                                          </p:stCondLst>
                                        </p:cTn>
                                        <p:tgtEl>
                                          <p:spTgt spid="6"/>
                                        </p:tgtEl>
                                        <p:attrNameLst>
                                          <p:attrName>style.visibility</p:attrName>
                                        </p:attrNameLst>
                                      </p:cBhvr>
                                      <p:to>
                                        <p:strVal val="visible"/>
                                      </p:to>
                                    </p:set>
                                    <p:anim calcmode="lin" valueType="num">
                                      <p:cBhvr>
                                        <p:cTn id="48" dur="1000" fill="hold"/>
                                        <p:tgtEl>
                                          <p:spTgt spid="6"/>
                                        </p:tgtEl>
                                        <p:attrNameLst>
                                          <p:attrName>ppt_w</p:attrName>
                                        </p:attrNameLst>
                                      </p:cBhvr>
                                      <p:tavLst>
                                        <p:tav tm="0">
                                          <p:val>
                                            <p:fltVal val="0"/>
                                          </p:val>
                                        </p:tav>
                                        <p:tav tm="100000">
                                          <p:val>
                                            <p:strVal val="#ppt_w"/>
                                          </p:val>
                                        </p:tav>
                                      </p:tavLst>
                                    </p:anim>
                                    <p:anim calcmode="lin" valueType="num">
                                      <p:cBhvr>
                                        <p:cTn id="49" dur="1000" fill="hold"/>
                                        <p:tgtEl>
                                          <p:spTgt spid="6"/>
                                        </p:tgtEl>
                                        <p:attrNameLst>
                                          <p:attrName>ppt_h</p:attrName>
                                        </p:attrNameLst>
                                      </p:cBhvr>
                                      <p:tavLst>
                                        <p:tav tm="0">
                                          <p:val>
                                            <p:fltVal val="0"/>
                                          </p:val>
                                        </p:tav>
                                        <p:tav tm="100000">
                                          <p:val>
                                            <p:strVal val="#ppt_h"/>
                                          </p:val>
                                        </p:tav>
                                      </p:tavLst>
                                    </p:anim>
                                    <p:anim calcmode="lin" valueType="num">
                                      <p:cBhvr>
                                        <p:cTn id="50" dur="1000" fill="hold"/>
                                        <p:tgtEl>
                                          <p:spTgt spid="6"/>
                                        </p:tgtEl>
                                        <p:attrNameLst>
                                          <p:attrName>style.rotation</p:attrName>
                                        </p:attrNameLst>
                                      </p:cBhvr>
                                      <p:tavLst>
                                        <p:tav tm="0">
                                          <p:val>
                                            <p:fltVal val="90"/>
                                          </p:val>
                                        </p:tav>
                                        <p:tav tm="100000">
                                          <p:val>
                                            <p:fltVal val="0"/>
                                          </p:val>
                                        </p:tav>
                                      </p:tavLst>
                                    </p:anim>
                                    <p:animEffect transition="in" filter="fade">
                                      <p:cBhvr>
                                        <p:cTn id="51"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7" grpId="0" animBg="1"/>
      <p:bldP spid="8" grpId="0" animBg="1"/>
      <p:bldP spid="9"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1074" name="Picture 2" descr="200 Slide powerpoint ý tưởng | hình ảnh, bìa cho binder, thư viện lớp họ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Picture20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8800" y="1219200"/>
            <a:ext cx="8229600" cy="472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125600657"/>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380744"/>
            <a:ext cx="7315200" cy="5477256"/>
          </a:xfrm>
          <a:prstGeom prst="rect">
            <a:avLst/>
          </a:prstGeom>
        </p:spPr>
      </p:pic>
      <p:sp>
        <p:nvSpPr>
          <p:cNvPr id="11" name="Rounded Rectangle 10"/>
          <p:cNvSpPr/>
          <p:nvPr/>
        </p:nvSpPr>
        <p:spPr>
          <a:xfrm>
            <a:off x="3429000" y="984192"/>
            <a:ext cx="5867400" cy="793103"/>
          </a:xfrm>
          <a:prstGeom prst="roundRect">
            <a:avLst/>
          </a:prstGeom>
          <a:solidFill>
            <a:srgbClr val="006600"/>
          </a:solidFill>
          <a:ln w="25400" cap="flat" cmpd="sng" algn="ctr">
            <a:noFill/>
            <a:prstDash val="solid"/>
          </a:ln>
          <a:effectLst/>
          <a:scene3d>
            <a:camera prst="orthographicFront">
              <a:rot lat="0" lon="0" rev="0"/>
            </a:camera>
            <a:lightRig rig="contrasting" dir="t">
              <a:rot lat="0" lon="0" rev="7800000"/>
            </a:lightRig>
          </a:scene3d>
          <a:sp3d>
            <a:bevelT w="139700" h="1397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1">
                <a:ln>
                  <a:noFill/>
                </a:ln>
                <a:solidFill>
                  <a:srgbClr val="FFFFFF"/>
                </a:solidFill>
                <a:effectLst/>
                <a:uLnTx/>
                <a:uFillTx/>
                <a:latin typeface="Arial"/>
                <a:cs typeface="Times New Roman" panose="02020603050405020304" pitchFamily="18" charset="0"/>
              </a:rPr>
              <a:t>Kết quả tác động trở lại nguyên nhân </a:t>
            </a:r>
          </a:p>
        </p:txBody>
      </p:sp>
      <p:sp>
        <p:nvSpPr>
          <p:cNvPr id="12" name="Rounded Rectangle 11"/>
          <p:cNvSpPr/>
          <p:nvPr/>
        </p:nvSpPr>
        <p:spPr>
          <a:xfrm>
            <a:off x="304801" y="2057400"/>
            <a:ext cx="3048000" cy="1600200"/>
          </a:xfrm>
          <a:prstGeom prst="roundRect">
            <a:avLst/>
          </a:prstGeom>
          <a:solidFill>
            <a:srgbClr val="3333CC"/>
          </a:solidFill>
          <a:ln w="25400" cap="flat" cmpd="sng" algn="ctr">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Thúc đẩy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nguyên nhân</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(theo hướng tích cực)</a:t>
            </a:r>
          </a:p>
        </p:txBody>
      </p:sp>
      <p:sp>
        <p:nvSpPr>
          <p:cNvPr id="13" name="Rounded Rectangle 12"/>
          <p:cNvSpPr/>
          <p:nvPr/>
        </p:nvSpPr>
        <p:spPr>
          <a:xfrm>
            <a:off x="8839200" y="2057400"/>
            <a:ext cx="3200400" cy="1600200"/>
          </a:xfrm>
          <a:prstGeom prst="roundRect">
            <a:avLst/>
          </a:prstGeom>
          <a:solidFill>
            <a:srgbClr val="D89F39">
              <a:lumMod val="75000"/>
            </a:srgbClr>
          </a:solidFill>
          <a:ln w="25400" cap="flat" cmpd="sng" algn="ctr">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Kìm hãm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nguyên nhân</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(theo hướng tiêu cực)</a:t>
            </a:r>
          </a:p>
        </p:txBody>
      </p:sp>
      <p:sp>
        <p:nvSpPr>
          <p:cNvPr id="14" name="Rectangle 13"/>
          <p:cNvSpPr/>
          <p:nvPr/>
        </p:nvSpPr>
        <p:spPr>
          <a:xfrm>
            <a:off x="4114800" y="2667000"/>
            <a:ext cx="4495800" cy="1754326"/>
          </a:xfrm>
          <a:prstGeom prst="rect">
            <a:avLst/>
          </a:prstGeom>
        </p:spPr>
        <p:txBody>
          <a:bodyPr wrap="square">
            <a:spAutoFit/>
          </a:bodyPr>
          <a:lstStyle/>
          <a:p>
            <a:pPr marL="285750" indent="-285750" algn="just">
              <a:buFont typeface="Wingdings" panose="05000000000000000000" pitchFamily="2" charset="2"/>
              <a:buChar char="§"/>
            </a:pPr>
            <a:r>
              <a:rPr lang="en-US" b="1" u="sng" spc="-10" dirty="0" err="1">
                <a:solidFill>
                  <a:srgbClr val="C00000"/>
                </a:solidFill>
                <a:latin typeface="Arial"/>
                <a:ea typeface="Times New Roman" panose="02020603050405020304" pitchFamily="18" charset="0"/>
              </a:rPr>
              <a:t>T</a:t>
            </a:r>
            <a:r>
              <a:rPr lang="en-US" b="1" u="sng" spc="15" dirty="0" err="1">
                <a:solidFill>
                  <a:srgbClr val="C00000"/>
                </a:solidFill>
                <a:latin typeface="Arial"/>
                <a:ea typeface="Times New Roman" panose="02020603050405020304" pitchFamily="18" charset="0"/>
              </a:rPr>
              <a:t>rìn</a:t>
            </a:r>
            <a:r>
              <a:rPr lang="en-US" b="1" u="sng" dirty="0" err="1">
                <a:solidFill>
                  <a:srgbClr val="C00000"/>
                </a:solidFill>
                <a:latin typeface="Arial"/>
                <a:ea typeface="Times New Roman" panose="02020603050405020304" pitchFamily="18" charset="0"/>
              </a:rPr>
              <a:t>h</a:t>
            </a:r>
            <a:r>
              <a:rPr lang="en-US" b="1" u="sng" spc="45" dirty="0">
                <a:solidFill>
                  <a:srgbClr val="C00000"/>
                </a:solidFill>
                <a:latin typeface="Arial"/>
                <a:ea typeface="Times New Roman" panose="02020603050405020304" pitchFamily="18" charset="0"/>
              </a:rPr>
              <a:t> </a:t>
            </a:r>
            <a:r>
              <a:rPr lang="en-US" b="1" u="sng" spc="5" dirty="0" err="1">
                <a:solidFill>
                  <a:srgbClr val="C00000"/>
                </a:solidFill>
                <a:latin typeface="Arial"/>
                <a:ea typeface="Times New Roman" panose="02020603050405020304" pitchFamily="18" charset="0"/>
              </a:rPr>
              <a:t>đ</a:t>
            </a:r>
            <a:r>
              <a:rPr lang="en-US" b="1" u="sng" dirty="0" err="1">
                <a:solidFill>
                  <a:srgbClr val="C00000"/>
                </a:solidFill>
                <a:latin typeface="Arial"/>
                <a:ea typeface="Times New Roman" panose="02020603050405020304" pitchFamily="18" charset="0"/>
              </a:rPr>
              <a:t>ộ</a:t>
            </a:r>
            <a:r>
              <a:rPr lang="en-US" b="1" u="sng" spc="40" dirty="0">
                <a:solidFill>
                  <a:srgbClr val="C00000"/>
                </a:solidFill>
                <a:latin typeface="Arial"/>
                <a:ea typeface="Times New Roman" panose="02020603050405020304" pitchFamily="18" charset="0"/>
              </a:rPr>
              <a:t> </a:t>
            </a:r>
            <a:r>
              <a:rPr lang="en-US" b="1" u="sng" spc="10" dirty="0" err="1">
                <a:solidFill>
                  <a:srgbClr val="C00000"/>
                </a:solidFill>
                <a:latin typeface="Arial"/>
                <a:ea typeface="Times New Roman" panose="02020603050405020304" pitchFamily="18" charset="0"/>
              </a:rPr>
              <a:t>dâ</a:t>
            </a:r>
            <a:r>
              <a:rPr lang="en-US" b="1" u="sng" dirty="0" err="1">
                <a:solidFill>
                  <a:srgbClr val="C00000"/>
                </a:solidFill>
                <a:latin typeface="Arial"/>
                <a:ea typeface="Times New Roman" panose="02020603050405020304" pitchFamily="18" charset="0"/>
              </a:rPr>
              <a:t>n</a:t>
            </a:r>
            <a:r>
              <a:rPr lang="en-US" b="1" u="sng" spc="40" dirty="0">
                <a:solidFill>
                  <a:srgbClr val="C00000"/>
                </a:solidFill>
                <a:latin typeface="Arial"/>
                <a:ea typeface="Times New Roman" panose="02020603050405020304" pitchFamily="18" charset="0"/>
              </a:rPr>
              <a:t> </a:t>
            </a:r>
            <a:r>
              <a:rPr lang="en-US" b="1" u="sng" spc="10" dirty="0" err="1">
                <a:solidFill>
                  <a:srgbClr val="C00000"/>
                </a:solidFill>
                <a:latin typeface="Arial"/>
                <a:ea typeface="Times New Roman" panose="02020603050405020304" pitchFamily="18" charset="0"/>
              </a:rPr>
              <a:t>tr</a:t>
            </a:r>
            <a:r>
              <a:rPr lang="en-US" b="1" u="sng" dirty="0" err="1">
                <a:solidFill>
                  <a:srgbClr val="C00000"/>
                </a:solidFill>
                <a:latin typeface="Arial"/>
                <a:ea typeface="Times New Roman" panose="02020603050405020304" pitchFamily="18" charset="0"/>
              </a:rPr>
              <a:t>í</a:t>
            </a:r>
            <a:r>
              <a:rPr lang="en-US" b="1" u="sng" spc="40" dirty="0">
                <a:solidFill>
                  <a:srgbClr val="C00000"/>
                </a:solidFill>
                <a:latin typeface="Arial"/>
                <a:ea typeface="Times New Roman" panose="02020603050405020304" pitchFamily="18" charset="0"/>
              </a:rPr>
              <a:t> </a:t>
            </a:r>
            <a:r>
              <a:rPr lang="en-US" b="1" u="sng" spc="10" dirty="0" err="1">
                <a:solidFill>
                  <a:srgbClr val="C00000"/>
                </a:solidFill>
                <a:latin typeface="Arial"/>
                <a:ea typeface="Times New Roman" panose="02020603050405020304" pitchFamily="18" charset="0"/>
              </a:rPr>
              <a:t>t</a:t>
            </a:r>
            <a:r>
              <a:rPr lang="en-US" b="1" u="sng" dirty="0" err="1">
                <a:solidFill>
                  <a:srgbClr val="C00000"/>
                </a:solidFill>
                <a:latin typeface="Arial"/>
                <a:ea typeface="Times New Roman" panose="02020603050405020304" pitchFamily="18" charset="0"/>
              </a:rPr>
              <a:t>h</a:t>
            </a:r>
            <a:r>
              <a:rPr lang="en-US" b="1" u="sng" spc="15" dirty="0" err="1">
                <a:solidFill>
                  <a:srgbClr val="C00000"/>
                </a:solidFill>
                <a:latin typeface="Arial"/>
                <a:ea typeface="Times New Roman" panose="02020603050405020304" pitchFamily="18" charset="0"/>
              </a:rPr>
              <a:t>ấ</a:t>
            </a:r>
            <a:r>
              <a:rPr lang="en-US" b="1" u="sng" dirty="0" err="1">
                <a:solidFill>
                  <a:srgbClr val="C00000"/>
                </a:solidFill>
                <a:latin typeface="Arial"/>
                <a:ea typeface="Times New Roman" panose="02020603050405020304" pitchFamily="18" charset="0"/>
              </a:rPr>
              <a:t>p</a:t>
            </a:r>
            <a:r>
              <a:rPr lang="en-US" b="1" spc="40" dirty="0">
                <a:solidFill>
                  <a:srgbClr val="C00000"/>
                </a:solidFill>
                <a:latin typeface="Arial"/>
                <a:ea typeface="Times New Roman" panose="02020603050405020304" pitchFamily="18" charset="0"/>
              </a:rPr>
              <a:t> </a:t>
            </a:r>
            <a:r>
              <a:rPr lang="en-US" spc="10" dirty="0">
                <a:solidFill>
                  <a:srgbClr val="000000"/>
                </a:solidFill>
                <a:latin typeface="Arial"/>
                <a:ea typeface="Times New Roman" panose="02020603050405020304" pitchFamily="18" charset="0"/>
              </a:rPr>
              <a:t>d</a:t>
            </a:r>
            <a:r>
              <a:rPr lang="en-US" dirty="0">
                <a:solidFill>
                  <a:srgbClr val="000000"/>
                </a:solidFill>
                <a:latin typeface="Arial"/>
                <a:ea typeface="Times New Roman" panose="02020603050405020304" pitchFamily="18" charset="0"/>
              </a:rPr>
              <a:t>o</a:t>
            </a:r>
            <a:r>
              <a:rPr lang="en-US" spc="40"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kinh</a:t>
            </a:r>
            <a:r>
              <a:rPr lang="en-US" spc="10" dirty="0">
                <a:solidFill>
                  <a:srgbClr val="000000"/>
                </a:solidFill>
                <a:latin typeface="Arial"/>
                <a:ea typeface="Times New Roman" panose="02020603050405020304" pitchFamily="18" charset="0"/>
              </a:rPr>
              <a:t> </a:t>
            </a:r>
            <a:r>
              <a:rPr lang="en-US" spc="15" dirty="0" err="1">
                <a:solidFill>
                  <a:srgbClr val="000000"/>
                </a:solidFill>
                <a:latin typeface="Arial"/>
                <a:ea typeface="Times New Roman" panose="02020603050405020304" pitchFamily="18" charset="0"/>
              </a:rPr>
              <a:t>t</a:t>
            </a:r>
            <a:r>
              <a:rPr lang="en-US" dirty="0" err="1">
                <a:solidFill>
                  <a:srgbClr val="000000"/>
                </a:solidFill>
                <a:latin typeface="Arial"/>
                <a:ea typeface="Times New Roman" panose="02020603050405020304" pitchFamily="18" charset="0"/>
              </a:rPr>
              <a:t>ế</a:t>
            </a:r>
            <a:r>
              <a:rPr lang="en-US" spc="2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ké</a:t>
            </a:r>
            <a:r>
              <a:rPr lang="en-US" dirty="0" err="1">
                <a:solidFill>
                  <a:srgbClr val="000000"/>
                </a:solidFill>
                <a:latin typeface="Arial"/>
                <a:ea typeface="Times New Roman" panose="02020603050405020304" pitchFamily="18" charset="0"/>
              </a:rPr>
              <a:t>m</a:t>
            </a:r>
            <a:r>
              <a:rPr lang="en-US" spc="20"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phá</a:t>
            </a:r>
            <a:r>
              <a:rPr lang="en-US" dirty="0" err="1">
                <a:solidFill>
                  <a:srgbClr val="000000"/>
                </a:solidFill>
                <a:latin typeface="Arial"/>
                <a:ea typeface="Times New Roman" panose="02020603050405020304" pitchFamily="18" charset="0"/>
              </a:rPr>
              <a:t>t</a:t>
            </a:r>
            <a:r>
              <a:rPr lang="en-US" spc="30"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tr</a:t>
            </a:r>
            <a:r>
              <a:rPr lang="en-US" dirty="0" err="1">
                <a:solidFill>
                  <a:srgbClr val="000000"/>
                </a:solidFill>
                <a:latin typeface="Arial"/>
                <a:ea typeface="Times New Roman" panose="02020603050405020304" pitchFamily="18" charset="0"/>
              </a:rPr>
              <a:t>i</a:t>
            </a:r>
            <a:r>
              <a:rPr lang="en-US" spc="15" dirty="0" err="1">
                <a:solidFill>
                  <a:srgbClr val="000000"/>
                </a:solidFill>
                <a:latin typeface="Arial"/>
                <a:ea typeface="Times New Roman" panose="02020603050405020304" pitchFamily="18" charset="0"/>
              </a:rPr>
              <a:t>ể</a:t>
            </a:r>
            <a:r>
              <a:rPr lang="en-US" spc="10" dirty="0" err="1">
                <a:solidFill>
                  <a:srgbClr val="000000"/>
                </a:solidFill>
                <a:latin typeface="Arial"/>
                <a:ea typeface="Times New Roman" panose="02020603050405020304" pitchFamily="18" charset="0"/>
              </a:rPr>
              <a:t>n</a:t>
            </a:r>
            <a:r>
              <a:rPr lang="en-US" dirty="0">
                <a:solidFill>
                  <a:srgbClr val="000000"/>
                </a:solidFill>
                <a:latin typeface="Arial"/>
                <a:ea typeface="Times New Roman" panose="02020603050405020304" pitchFamily="18" charset="0"/>
              </a:rPr>
              <a:t>,</a:t>
            </a:r>
            <a:r>
              <a:rPr lang="en-US" spc="2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í</a:t>
            </a:r>
            <a:r>
              <a:rPr lang="en-US" dirty="0" err="1">
                <a:solidFill>
                  <a:srgbClr val="000000"/>
                </a:solidFill>
                <a:latin typeface="Arial"/>
                <a:ea typeface="Times New Roman" panose="02020603050405020304" pitchFamily="18" charset="0"/>
              </a:rPr>
              <a:t>t</a:t>
            </a:r>
            <a:r>
              <a:rPr lang="en-US" spc="2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đầ</a:t>
            </a:r>
            <a:r>
              <a:rPr lang="en-US" dirty="0" err="1">
                <a:solidFill>
                  <a:srgbClr val="000000"/>
                </a:solidFill>
                <a:latin typeface="Arial"/>
                <a:ea typeface="Times New Roman" panose="02020603050405020304" pitchFamily="18" charset="0"/>
              </a:rPr>
              <a:t>u</a:t>
            </a:r>
            <a:r>
              <a:rPr lang="en-US" spc="25" dirty="0">
                <a:solidFill>
                  <a:srgbClr val="000000"/>
                </a:solidFill>
                <a:latin typeface="Arial"/>
                <a:ea typeface="Times New Roman" panose="02020603050405020304" pitchFamily="18" charset="0"/>
              </a:rPr>
              <a:t> </a:t>
            </a:r>
            <a:r>
              <a:rPr lang="en-US" spc="15" dirty="0" err="1">
                <a:solidFill>
                  <a:srgbClr val="000000"/>
                </a:solidFill>
                <a:latin typeface="Arial"/>
                <a:ea typeface="Times New Roman" panose="02020603050405020304" pitchFamily="18" charset="0"/>
              </a:rPr>
              <a:t>t</a:t>
            </a:r>
            <a:r>
              <a:rPr lang="en-US" dirty="0" err="1">
                <a:solidFill>
                  <a:srgbClr val="000000"/>
                </a:solidFill>
                <a:latin typeface="Arial"/>
                <a:ea typeface="Times New Roman" panose="02020603050405020304" pitchFamily="18" charset="0"/>
              </a:rPr>
              <a:t>ư</a:t>
            </a:r>
            <a:r>
              <a:rPr lang="en-US" spc="30"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ch</a:t>
            </a:r>
            <a:r>
              <a:rPr lang="en-US" dirty="0" err="1">
                <a:solidFill>
                  <a:srgbClr val="000000"/>
                </a:solidFill>
                <a:latin typeface="Arial"/>
                <a:ea typeface="Times New Roman" panose="02020603050405020304" pitchFamily="18" charset="0"/>
              </a:rPr>
              <a:t>o</a:t>
            </a:r>
            <a:r>
              <a:rPr lang="en-US" spc="-1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giá</a:t>
            </a:r>
            <a:r>
              <a:rPr lang="en-US" dirty="0" err="1">
                <a:solidFill>
                  <a:srgbClr val="000000"/>
                </a:solidFill>
                <a:latin typeface="Arial"/>
                <a:ea typeface="Times New Roman" panose="02020603050405020304" pitchFamily="18" charset="0"/>
              </a:rPr>
              <a:t>o</a:t>
            </a:r>
            <a:r>
              <a:rPr lang="en-US" spc="-10"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dục</a:t>
            </a:r>
            <a:r>
              <a:rPr lang="en-US" dirty="0">
                <a:solidFill>
                  <a:srgbClr val="000000"/>
                </a:solidFill>
                <a:latin typeface="Arial"/>
                <a:ea typeface="Times New Roman" panose="02020603050405020304" pitchFamily="18" charset="0"/>
              </a:rPr>
              <a:t>.</a:t>
            </a:r>
            <a:r>
              <a:rPr lang="en-US" spc="-1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N</a:t>
            </a:r>
            <a:r>
              <a:rPr lang="en-US" spc="-15" dirty="0" err="1">
                <a:solidFill>
                  <a:srgbClr val="000000"/>
                </a:solidFill>
                <a:latin typeface="Arial"/>
                <a:ea typeface="Times New Roman" panose="02020603050405020304" pitchFamily="18" charset="0"/>
              </a:rPr>
              <a:t>h</a:t>
            </a:r>
            <a:r>
              <a:rPr lang="en-US" spc="-5" dirty="0" err="1">
                <a:solidFill>
                  <a:srgbClr val="000000"/>
                </a:solidFill>
                <a:latin typeface="Arial"/>
                <a:ea typeface="Times New Roman" panose="02020603050405020304" pitchFamily="18" charset="0"/>
              </a:rPr>
              <a:t>ư</a:t>
            </a:r>
            <a:r>
              <a:rPr lang="en-US" spc="-10" dirty="0" err="1">
                <a:solidFill>
                  <a:srgbClr val="000000"/>
                </a:solidFill>
                <a:latin typeface="Arial"/>
                <a:ea typeface="Times New Roman" panose="02020603050405020304" pitchFamily="18" charset="0"/>
              </a:rPr>
              <a:t>n</a:t>
            </a:r>
            <a:r>
              <a:rPr lang="en-US" dirty="0" err="1">
                <a:solidFill>
                  <a:srgbClr val="000000"/>
                </a:solidFill>
                <a:latin typeface="Arial"/>
                <a:ea typeface="Times New Roman" panose="02020603050405020304" pitchFamily="18" charset="0"/>
              </a:rPr>
              <a:t>g</a:t>
            </a:r>
            <a:r>
              <a:rPr lang="en-US" spc="-15" dirty="0">
                <a:solidFill>
                  <a:srgbClr val="000000"/>
                </a:solidFill>
                <a:latin typeface="Arial"/>
                <a:ea typeface="Times New Roman" panose="02020603050405020304" pitchFamily="18" charset="0"/>
              </a:rPr>
              <a:t> </a:t>
            </a:r>
            <a:r>
              <a:rPr lang="en-US" b="1" spc="-10" dirty="0" err="1">
                <a:solidFill>
                  <a:srgbClr val="6600CC"/>
                </a:solidFill>
                <a:latin typeface="Arial"/>
                <a:ea typeface="Times New Roman" panose="02020603050405020304" pitchFamily="18" charset="0"/>
              </a:rPr>
              <a:t>dâ</a:t>
            </a:r>
            <a:r>
              <a:rPr lang="en-US" b="1" dirty="0" err="1">
                <a:solidFill>
                  <a:srgbClr val="6600CC"/>
                </a:solidFill>
                <a:latin typeface="Arial"/>
                <a:ea typeface="Times New Roman" panose="02020603050405020304" pitchFamily="18" charset="0"/>
              </a:rPr>
              <a:t>n</a:t>
            </a:r>
            <a:r>
              <a:rPr lang="en-US" b="1" spc="-15" dirty="0">
                <a:solidFill>
                  <a:srgbClr val="6600CC"/>
                </a:solidFill>
                <a:latin typeface="Arial"/>
                <a:ea typeface="Times New Roman" panose="02020603050405020304" pitchFamily="18" charset="0"/>
              </a:rPr>
              <a:t> </a:t>
            </a:r>
            <a:r>
              <a:rPr lang="en-US" b="1" spc="-10" dirty="0" err="1">
                <a:solidFill>
                  <a:srgbClr val="6600CC"/>
                </a:solidFill>
                <a:latin typeface="Arial"/>
                <a:ea typeface="Times New Roman" panose="02020603050405020304" pitchFamily="18" charset="0"/>
              </a:rPr>
              <a:t>tr</a:t>
            </a:r>
            <a:r>
              <a:rPr lang="en-US" b="1" dirty="0" err="1">
                <a:solidFill>
                  <a:srgbClr val="6600CC"/>
                </a:solidFill>
                <a:latin typeface="Arial"/>
                <a:ea typeface="Times New Roman" panose="02020603050405020304" pitchFamily="18" charset="0"/>
              </a:rPr>
              <a:t>í</a:t>
            </a:r>
            <a:r>
              <a:rPr lang="en-US" b="1" spc="-15" dirty="0">
                <a:solidFill>
                  <a:srgbClr val="6600CC"/>
                </a:solidFill>
                <a:latin typeface="Arial"/>
                <a:ea typeface="Times New Roman" panose="02020603050405020304" pitchFamily="18" charset="0"/>
              </a:rPr>
              <a:t> </a:t>
            </a:r>
            <a:r>
              <a:rPr lang="en-US" b="1" spc="-5" dirty="0" err="1">
                <a:solidFill>
                  <a:srgbClr val="6600CC"/>
                </a:solidFill>
                <a:latin typeface="Arial"/>
                <a:ea typeface="Times New Roman" panose="02020603050405020304" pitchFamily="18" charset="0"/>
              </a:rPr>
              <a:t>t</a:t>
            </a:r>
            <a:r>
              <a:rPr lang="en-US" b="1" spc="-15" dirty="0" err="1">
                <a:solidFill>
                  <a:srgbClr val="6600CC"/>
                </a:solidFill>
                <a:latin typeface="Arial"/>
                <a:ea typeface="Times New Roman" panose="02020603050405020304" pitchFamily="18" charset="0"/>
              </a:rPr>
              <a:t>h</a:t>
            </a:r>
            <a:r>
              <a:rPr lang="en-US" b="1" spc="-10" dirty="0" err="1">
                <a:solidFill>
                  <a:srgbClr val="6600CC"/>
                </a:solidFill>
                <a:latin typeface="Arial"/>
                <a:ea typeface="Times New Roman" panose="02020603050405020304" pitchFamily="18" charset="0"/>
              </a:rPr>
              <a:t>ấ</a:t>
            </a:r>
            <a:r>
              <a:rPr lang="en-US" b="1" dirty="0" err="1">
                <a:solidFill>
                  <a:srgbClr val="6600CC"/>
                </a:solidFill>
                <a:latin typeface="Arial"/>
                <a:ea typeface="Times New Roman" panose="02020603050405020304" pitchFamily="18" charset="0"/>
              </a:rPr>
              <a:t>p</a:t>
            </a:r>
            <a:r>
              <a:rPr lang="en-US" b="1" spc="-20" dirty="0">
                <a:solidFill>
                  <a:srgbClr val="6600CC"/>
                </a:solidFill>
                <a:latin typeface="Arial"/>
                <a:ea typeface="Times New Roman" panose="02020603050405020304" pitchFamily="18" charset="0"/>
              </a:rPr>
              <a:t> </a:t>
            </a:r>
            <a:r>
              <a:rPr lang="en-US" spc="-5" dirty="0" err="1">
                <a:solidFill>
                  <a:srgbClr val="000000"/>
                </a:solidFill>
                <a:latin typeface="Arial"/>
                <a:ea typeface="Times New Roman" panose="02020603050405020304" pitchFamily="18" charset="0"/>
              </a:rPr>
              <a:t>l</a:t>
            </a:r>
            <a:r>
              <a:rPr lang="en-US" spc="-10" dirty="0" err="1">
                <a:solidFill>
                  <a:srgbClr val="000000"/>
                </a:solidFill>
                <a:latin typeface="Arial"/>
                <a:ea typeface="Times New Roman" panose="02020603050405020304" pitchFamily="18" charset="0"/>
              </a:rPr>
              <a:t>ạ</a:t>
            </a:r>
            <a:r>
              <a:rPr lang="en-US" dirty="0" err="1">
                <a:solidFill>
                  <a:srgbClr val="000000"/>
                </a:solidFill>
                <a:latin typeface="Arial"/>
                <a:ea typeface="Times New Roman" panose="02020603050405020304" pitchFamily="18" charset="0"/>
              </a:rPr>
              <a:t>i</a:t>
            </a:r>
            <a:r>
              <a:rPr lang="en-US" spc="-1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l</a:t>
            </a:r>
            <a:r>
              <a:rPr lang="en-US" dirty="0" err="1">
                <a:solidFill>
                  <a:srgbClr val="000000"/>
                </a:solidFill>
                <a:latin typeface="Arial"/>
                <a:ea typeface="Times New Roman" panose="02020603050405020304" pitchFamily="18" charset="0"/>
              </a:rPr>
              <a:t>à</a:t>
            </a:r>
            <a:r>
              <a:rPr lang="en-US" spc="-1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nhâ</a:t>
            </a:r>
            <a:r>
              <a:rPr lang="en-US" dirty="0" err="1">
                <a:solidFill>
                  <a:srgbClr val="000000"/>
                </a:solidFill>
                <a:latin typeface="Arial"/>
                <a:ea typeface="Times New Roman" panose="02020603050405020304" pitchFamily="18" charset="0"/>
              </a:rPr>
              <a:t>n</a:t>
            </a:r>
            <a:r>
              <a:rPr lang="en-US" spc="-1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t</a:t>
            </a:r>
            <a:r>
              <a:rPr lang="en-US" dirty="0" err="1">
                <a:solidFill>
                  <a:srgbClr val="000000"/>
                </a:solidFill>
                <a:latin typeface="Arial"/>
                <a:ea typeface="Times New Roman" panose="02020603050405020304" pitchFamily="18" charset="0"/>
              </a:rPr>
              <a:t>ố</a:t>
            </a:r>
            <a:r>
              <a:rPr lang="en-US" spc="-10" dirty="0">
                <a:solidFill>
                  <a:srgbClr val="000000"/>
                </a:solidFill>
                <a:latin typeface="Arial"/>
                <a:ea typeface="Times New Roman" panose="02020603050405020304" pitchFamily="18" charset="0"/>
              </a:rPr>
              <a:t> </a:t>
            </a:r>
            <a:r>
              <a:rPr lang="en-US" b="1" spc="-10" dirty="0" err="1">
                <a:solidFill>
                  <a:srgbClr val="CC0066"/>
                </a:solidFill>
                <a:latin typeface="Arial"/>
                <a:ea typeface="Times New Roman" panose="02020603050405020304" pitchFamily="18" charset="0"/>
              </a:rPr>
              <a:t>cả</a:t>
            </a:r>
            <a:r>
              <a:rPr lang="en-US" b="1" dirty="0" err="1">
                <a:solidFill>
                  <a:srgbClr val="CC0066"/>
                </a:solidFill>
                <a:latin typeface="Arial"/>
                <a:ea typeface="Times New Roman" panose="02020603050405020304" pitchFamily="18" charset="0"/>
              </a:rPr>
              <a:t>n</a:t>
            </a:r>
            <a:r>
              <a:rPr lang="en-US" b="1" spc="-15" dirty="0">
                <a:solidFill>
                  <a:srgbClr val="CC0066"/>
                </a:solidFill>
                <a:latin typeface="Arial"/>
                <a:ea typeface="Times New Roman" panose="02020603050405020304" pitchFamily="18" charset="0"/>
              </a:rPr>
              <a:t> </a:t>
            </a:r>
            <a:r>
              <a:rPr lang="en-US" b="1" spc="-10" dirty="0" err="1">
                <a:solidFill>
                  <a:srgbClr val="CC0066"/>
                </a:solidFill>
                <a:latin typeface="Arial"/>
                <a:ea typeface="Times New Roman" panose="02020603050405020304" pitchFamily="18" charset="0"/>
              </a:rPr>
              <a:t>tr</a:t>
            </a:r>
            <a:r>
              <a:rPr lang="en-US" b="1" dirty="0" err="1">
                <a:solidFill>
                  <a:srgbClr val="CC0066"/>
                </a:solidFill>
                <a:latin typeface="Arial"/>
                <a:ea typeface="Times New Roman" panose="02020603050405020304" pitchFamily="18" charset="0"/>
              </a:rPr>
              <a:t>ở</a:t>
            </a:r>
            <a:r>
              <a:rPr lang="en-US" b="1" spc="-10" dirty="0">
                <a:solidFill>
                  <a:srgbClr val="CC0066"/>
                </a:solidFill>
                <a:latin typeface="Arial"/>
                <a:ea typeface="Times New Roman" panose="02020603050405020304" pitchFamily="18" charset="0"/>
              </a:rPr>
              <a:t> </a:t>
            </a:r>
            <a:r>
              <a:rPr lang="en-US" b="1" spc="-10" dirty="0" err="1">
                <a:solidFill>
                  <a:srgbClr val="CC0066"/>
                </a:solidFill>
                <a:latin typeface="Arial"/>
                <a:ea typeface="Times New Roman" panose="02020603050405020304" pitchFamily="18" charset="0"/>
              </a:rPr>
              <a:t>việ</a:t>
            </a:r>
            <a:r>
              <a:rPr lang="en-US" b="1" dirty="0" err="1">
                <a:solidFill>
                  <a:srgbClr val="CC0066"/>
                </a:solidFill>
                <a:latin typeface="Arial"/>
                <a:ea typeface="Times New Roman" panose="02020603050405020304" pitchFamily="18" charset="0"/>
              </a:rPr>
              <a:t>c</a:t>
            </a:r>
            <a:r>
              <a:rPr lang="en-US" b="1" dirty="0">
                <a:solidFill>
                  <a:srgbClr val="CC0066"/>
                </a:solidFill>
                <a:latin typeface="Arial"/>
                <a:ea typeface="Times New Roman" panose="02020603050405020304" pitchFamily="18" charset="0"/>
              </a:rPr>
              <a:t> </a:t>
            </a:r>
            <a:r>
              <a:rPr lang="en-US" b="1" spc="5" dirty="0" err="1">
                <a:solidFill>
                  <a:srgbClr val="CC0066"/>
                </a:solidFill>
                <a:latin typeface="Arial"/>
                <a:ea typeface="Times New Roman" panose="02020603050405020304" pitchFamily="18" charset="0"/>
              </a:rPr>
              <a:t>á</a:t>
            </a:r>
            <a:r>
              <a:rPr lang="en-US" b="1" spc="-10" dirty="0" err="1">
                <a:solidFill>
                  <a:srgbClr val="CC0066"/>
                </a:solidFill>
                <a:latin typeface="Arial"/>
                <a:ea typeface="Times New Roman" panose="02020603050405020304" pitchFamily="18" charset="0"/>
              </a:rPr>
              <a:t>p</a:t>
            </a:r>
            <a:r>
              <a:rPr lang="en-US" b="1" spc="-1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dụng</a:t>
            </a:r>
            <a:r>
              <a:rPr lang="en-US" b="1" spc="135"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t</a:t>
            </a:r>
            <a:r>
              <a:rPr lang="en-US" b="1" spc="-5" dirty="0" err="1">
                <a:solidFill>
                  <a:srgbClr val="CC0066"/>
                </a:solidFill>
                <a:latin typeface="Arial"/>
                <a:ea typeface="Times New Roman" panose="02020603050405020304" pitchFamily="18" charset="0"/>
              </a:rPr>
              <a:t>i</a:t>
            </a:r>
            <a:r>
              <a:rPr lang="en-US" b="1" dirty="0" err="1">
                <a:solidFill>
                  <a:srgbClr val="CC0066"/>
                </a:solidFill>
                <a:latin typeface="Arial"/>
                <a:ea typeface="Times New Roman" panose="02020603050405020304" pitchFamily="18" charset="0"/>
              </a:rPr>
              <a:t>ến</a:t>
            </a:r>
            <a:r>
              <a:rPr lang="en-US" b="1" spc="130" dirty="0">
                <a:solidFill>
                  <a:srgbClr val="CC0066"/>
                </a:solidFill>
                <a:latin typeface="Arial"/>
                <a:ea typeface="Times New Roman" panose="02020603050405020304" pitchFamily="18" charset="0"/>
              </a:rPr>
              <a:t> </a:t>
            </a:r>
            <a:r>
              <a:rPr lang="en-US" b="1" spc="-5" dirty="0" err="1">
                <a:solidFill>
                  <a:srgbClr val="CC0066"/>
                </a:solidFill>
                <a:latin typeface="Arial"/>
                <a:ea typeface="Times New Roman" panose="02020603050405020304" pitchFamily="18" charset="0"/>
              </a:rPr>
              <a:t>b</a:t>
            </a:r>
            <a:r>
              <a:rPr lang="en-US" b="1" dirty="0" err="1">
                <a:solidFill>
                  <a:srgbClr val="CC0066"/>
                </a:solidFill>
                <a:latin typeface="Arial"/>
                <a:ea typeface="Times New Roman" panose="02020603050405020304" pitchFamily="18" charset="0"/>
              </a:rPr>
              <a:t>ộ</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khoa</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học</a:t>
            </a:r>
            <a:r>
              <a:rPr lang="en-US" b="1" spc="12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kỹ</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thu</a:t>
            </a:r>
            <a:r>
              <a:rPr lang="en-US" b="1" spc="-5" dirty="0" err="1">
                <a:solidFill>
                  <a:srgbClr val="CC0066"/>
                </a:solidFill>
                <a:latin typeface="Arial"/>
                <a:ea typeface="Times New Roman" panose="02020603050405020304" pitchFamily="18" charset="0"/>
              </a:rPr>
              <a:t>ậ</a:t>
            </a:r>
            <a:r>
              <a:rPr lang="en-US" b="1" dirty="0" err="1">
                <a:solidFill>
                  <a:srgbClr val="CC0066"/>
                </a:solidFill>
                <a:latin typeface="Arial"/>
                <a:ea typeface="Times New Roman" panose="02020603050405020304" pitchFamily="18" charset="0"/>
              </a:rPr>
              <a:t>t</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vào</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sản</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x</a:t>
            </a:r>
            <a:r>
              <a:rPr lang="en-US" b="1" spc="-5" dirty="0" err="1">
                <a:solidFill>
                  <a:srgbClr val="CC0066"/>
                </a:solidFill>
                <a:latin typeface="Arial"/>
                <a:ea typeface="Times New Roman" panose="02020603050405020304" pitchFamily="18" charset="0"/>
              </a:rPr>
              <a:t>u</a:t>
            </a:r>
            <a:r>
              <a:rPr lang="en-US" b="1" dirty="0" err="1">
                <a:solidFill>
                  <a:srgbClr val="CC0066"/>
                </a:solidFill>
                <a:latin typeface="Arial"/>
                <a:ea typeface="Times New Roman" panose="02020603050405020304" pitchFamily="18" charset="0"/>
              </a:rPr>
              <a:t>ất</a:t>
            </a:r>
            <a:r>
              <a:rPr lang="en-US" b="1" dirty="0">
                <a:solidFill>
                  <a:srgbClr val="CC0066"/>
                </a:solidFill>
                <a:latin typeface="Arial"/>
                <a:ea typeface="Times New Roman" panose="02020603050405020304" pitchFamily="18" charset="0"/>
              </a:rPr>
              <a:t>,</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vì</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vậy</a:t>
            </a:r>
            <a:r>
              <a:rPr lang="en-US" b="1" spc="125"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l</a:t>
            </a:r>
            <a:r>
              <a:rPr lang="en-US" b="1" spc="-5" dirty="0" err="1">
                <a:solidFill>
                  <a:srgbClr val="CC0066"/>
                </a:solidFill>
                <a:latin typeface="Arial"/>
                <a:ea typeface="Times New Roman" panose="02020603050405020304" pitchFamily="18" charset="0"/>
              </a:rPr>
              <a:t>ạ</a:t>
            </a:r>
            <a:r>
              <a:rPr lang="en-US" b="1" dirty="0" err="1">
                <a:solidFill>
                  <a:srgbClr val="CC0066"/>
                </a:solidFill>
                <a:latin typeface="Arial"/>
                <a:ea typeface="Times New Roman" panose="02020603050405020304" pitchFamily="18" charset="0"/>
              </a:rPr>
              <a:t>i</a:t>
            </a:r>
            <a:r>
              <a:rPr lang="en-US" b="1" spc="135" dirty="0">
                <a:solidFill>
                  <a:srgbClr val="CC0066"/>
                </a:solidFill>
                <a:latin typeface="Arial"/>
                <a:ea typeface="Times New Roman" panose="02020603050405020304" pitchFamily="18" charset="0"/>
              </a:rPr>
              <a:t> </a:t>
            </a:r>
            <a:r>
              <a:rPr lang="en-US" b="1" spc="-10" dirty="0" err="1">
                <a:solidFill>
                  <a:srgbClr val="CC0066"/>
                </a:solidFill>
                <a:latin typeface="Arial"/>
                <a:ea typeface="Times New Roman" panose="02020603050405020304" pitchFamily="18" charset="0"/>
              </a:rPr>
              <a:t>kì</a:t>
            </a:r>
            <a:r>
              <a:rPr lang="en-US" b="1" dirty="0" err="1">
                <a:solidFill>
                  <a:srgbClr val="CC0066"/>
                </a:solidFill>
                <a:latin typeface="Arial"/>
                <a:ea typeface="Times New Roman" panose="02020603050405020304" pitchFamily="18" charset="0"/>
              </a:rPr>
              <a:t>m</a:t>
            </a:r>
            <a:r>
              <a:rPr lang="en-US" b="1" spc="125"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h</a:t>
            </a:r>
            <a:r>
              <a:rPr lang="en-US" b="1" spc="5" dirty="0" err="1">
                <a:solidFill>
                  <a:srgbClr val="CC0066"/>
                </a:solidFill>
                <a:latin typeface="Arial"/>
                <a:ea typeface="Times New Roman" panose="02020603050405020304" pitchFamily="18" charset="0"/>
              </a:rPr>
              <a:t>ã</a:t>
            </a:r>
            <a:r>
              <a:rPr lang="en-US" b="1" dirty="0" err="1">
                <a:solidFill>
                  <a:srgbClr val="CC0066"/>
                </a:solidFill>
                <a:latin typeface="Arial"/>
                <a:ea typeface="Times New Roman" panose="02020603050405020304" pitchFamily="18" charset="0"/>
              </a:rPr>
              <a:t>m</a:t>
            </a:r>
            <a:r>
              <a:rPr lang="en-US" b="1" spc="125" dirty="0">
                <a:solidFill>
                  <a:srgbClr val="CC0066"/>
                </a:solidFill>
                <a:latin typeface="Arial"/>
                <a:ea typeface="Times New Roman" panose="02020603050405020304" pitchFamily="18" charset="0"/>
              </a:rPr>
              <a:t> </a:t>
            </a:r>
            <a:r>
              <a:rPr lang="en-US" b="1" spc="5" dirty="0" err="1">
                <a:solidFill>
                  <a:srgbClr val="CC0066"/>
                </a:solidFill>
                <a:latin typeface="Arial"/>
                <a:ea typeface="Times New Roman" panose="02020603050405020304" pitchFamily="18" charset="0"/>
              </a:rPr>
              <a:t>s</a:t>
            </a:r>
            <a:r>
              <a:rPr lang="en-US" b="1" dirty="0" err="1">
                <a:solidFill>
                  <a:srgbClr val="CC0066"/>
                </a:solidFill>
                <a:latin typeface="Arial"/>
                <a:ea typeface="Times New Roman" panose="02020603050405020304" pitchFamily="18" charset="0"/>
              </a:rPr>
              <a:t>ản</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xuất</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ph</a:t>
            </a:r>
            <a:r>
              <a:rPr lang="en-US" b="1" spc="-5" dirty="0" err="1">
                <a:solidFill>
                  <a:srgbClr val="CC0066"/>
                </a:solidFill>
                <a:latin typeface="Arial"/>
                <a:ea typeface="Times New Roman" panose="02020603050405020304" pitchFamily="18" charset="0"/>
              </a:rPr>
              <a:t>á</a:t>
            </a:r>
            <a:r>
              <a:rPr lang="en-US" b="1" dirty="0" err="1">
                <a:solidFill>
                  <a:srgbClr val="CC0066"/>
                </a:solidFill>
                <a:latin typeface="Arial"/>
                <a:ea typeface="Times New Roman" panose="02020603050405020304" pitchFamily="18" charset="0"/>
              </a:rPr>
              <a:t>t</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t</a:t>
            </a:r>
            <a:r>
              <a:rPr lang="en-US" b="1" spc="-5" dirty="0" err="1">
                <a:solidFill>
                  <a:srgbClr val="CC0066"/>
                </a:solidFill>
                <a:latin typeface="Arial"/>
                <a:ea typeface="Times New Roman" panose="02020603050405020304" pitchFamily="18" charset="0"/>
              </a:rPr>
              <a:t>ri</a:t>
            </a:r>
            <a:r>
              <a:rPr lang="en-US" b="1" dirty="0" err="1">
                <a:solidFill>
                  <a:srgbClr val="CC0066"/>
                </a:solidFill>
                <a:latin typeface="Arial"/>
                <a:ea typeface="Times New Roman" panose="02020603050405020304" pitchFamily="18" charset="0"/>
              </a:rPr>
              <a:t>ể</a:t>
            </a:r>
            <a:r>
              <a:rPr lang="en-US" b="1" spc="5" dirty="0" err="1">
                <a:solidFill>
                  <a:srgbClr val="CC0066"/>
                </a:solidFill>
                <a:latin typeface="Arial"/>
                <a:ea typeface="Times New Roman" panose="02020603050405020304" pitchFamily="18" charset="0"/>
              </a:rPr>
              <a:t>n</a:t>
            </a:r>
            <a:r>
              <a:rPr lang="en-US" spc="5" dirty="0">
                <a:solidFill>
                  <a:srgbClr val="000000"/>
                </a:solidFill>
                <a:latin typeface="Arial"/>
                <a:ea typeface="Times New Roman" panose="02020603050405020304" pitchFamily="18" charset="0"/>
              </a:rPr>
              <a:t>. </a:t>
            </a:r>
            <a:r>
              <a:rPr lang="en-US" i="1" dirty="0">
                <a:solidFill>
                  <a:srgbClr val="000000"/>
                </a:solidFill>
                <a:latin typeface="Arial"/>
                <a:ea typeface="Times New Roman" panose="02020603050405020304" pitchFamily="18" charset="0"/>
              </a:rPr>
              <a:t>       </a:t>
            </a:r>
            <a:r>
              <a:rPr lang="en-US" i="1" dirty="0">
                <a:solidFill>
                  <a:srgbClr val="000000"/>
                </a:solidFill>
                <a:latin typeface="Times New Roman" panose="02020603050405020304" pitchFamily="18" charset="0"/>
                <a:ea typeface="Times New Roman" panose="02020603050405020304" pitchFamily="18" charset="0"/>
              </a:rPr>
              <a:t>   </a:t>
            </a:r>
            <a:endParaRPr lang="en-US" dirty="0">
              <a:solidFill>
                <a:srgbClr val="000000"/>
              </a:solidFill>
              <a:latin typeface="Times New Roman" panose="02020603050405020304" pitchFamily="18" charset="0"/>
              <a:ea typeface="Times New Roman" panose="02020603050405020304" pitchFamily="18" charset="0"/>
            </a:endParaRPr>
          </a:p>
        </p:txBody>
      </p:sp>
      <p:sp>
        <p:nvSpPr>
          <p:cNvPr id="15" name="Rectangle 14"/>
          <p:cNvSpPr/>
          <p:nvPr/>
        </p:nvSpPr>
        <p:spPr>
          <a:xfrm>
            <a:off x="5751184" y="1985708"/>
            <a:ext cx="1056379" cy="523220"/>
          </a:xfrm>
          <a:prstGeom prst="rect">
            <a:avLst/>
          </a:prstGeom>
        </p:spPr>
        <p:txBody>
          <a:bodyPr wrap="none">
            <a:spAutoFit/>
          </a:bodyPr>
          <a:lstStyle/>
          <a:p>
            <a:r>
              <a:rPr lang="en-US" sz="2800" b="1" u="sng" spc="-10" dirty="0" err="1">
                <a:solidFill>
                  <a:srgbClr val="FF0000"/>
                </a:solidFill>
                <a:latin typeface="Arial"/>
                <a:ea typeface="Times New Roman" panose="02020603050405020304" pitchFamily="18" charset="0"/>
              </a:rPr>
              <a:t>Ví</a:t>
            </a:r>
            <a:r>
              <a:rPr lang="en-US" sz="2800" b="1" u="sng" spc="5" dirty="0">
                <a:solidFill>
                  <a:srgbClr val="FF0000"/>
                </a:solidFill>
                <a:latin typeface="Arial"/>
                <a:ea typeface="Times New Roman" panose="02020603050405020304" pitchFamily="18" charset="0"/>
              </a:rPr>
              <a:t> </a:t>
            </a:r>
            <a:r>
              <a:rPr lang="en-US" sz="2800" b="1" u="sng" spc="-15" dirty="0" err="1">
                <a:solidFill>
                  <a:srgbClr val="FF0000"/>
                </a:solidFill>
                <a:latin typeface="Arial"/>
                <a:ea typeface="Times New Roman" panose="02020603050405020304" pitchFamily="18" charset="0"/>
              </a:rPr>
              <a:t>d</a:t>
            </a:r>
            <a:r>
              <a:rPr lang="en-US" sz="2800" b="1" u="sng" spc="-10" dirty="0" err="1">
                <a:solidFill>
                  <a:srgbClr val="FF0000"/>
                </a:solidFill>
                <a:latin typeface="Arial"/>
                <a:ea typeface="Times New Roman" panose="02020603050405020304" pitchFamily="18" charset="0"/>
              </a:rPr>
              <a:t>ụ</a:t>
            </a:r>
            <a:endParaRPr lang="en-US" sz="2800" b="1" u="sng" dirty="0">
              <a:solidFill>
                <a:srgbClr val="FF0000"/>
              </a:solidFill>
              <a:latin typeface="Arial"/>
            </a:endParaRPr>
          </a:p>
        </p:txBody>
      </p:sp>
      <p:sp>
        <p:nvSpPr>
          <p:cNvPr id="16" name="Rectangle 15"/>
          <p:cNvSpPr/>
          <p:nvPr/>
        </p:nvSpPr>
        <p:spPr>
          <a:xfrm>
            <a:off x="4102994" y="4716633"/>
            <a:ext cx="7631805" cy="923330"/>
          </a:xfrm>
          <a:prstGeom prst="rect">
            <a:avLst/>
          </a:prstGeom>
        </p:spPr>
        <p:txBody>
          <a:bodyPr wrap="square">
            <a:spAutoFit/>
          </a:bodyPr>
          <a:lstStyle/>
          <a:p>
            <a:pPr marL="285750" indent="-285750">
              <a:buFont typeface="Wingdings" panose="05000000000000000000" pitchFamily="2" charset="2"/>
              <a:buChar char="§"/>
            </a:pPr>
            <a:r>
              <a:rPr lang="en-US" spc="-5" dirty="0" err="1">
                <a:solidFill>
                  <a:srgbClr val="000000"/>
                </a:solidFill>
                <a:latin typeface="Arial"/>
                <a:ea typeface="Times New Roman" panose="02020603050405020304" pitchFamily="18" charset="0"/>
              </a:rPr>
              <a:t>N</a:t>
            </a:r>
            <a:r>
              <a:rPr lang="en-US" dirty="0" err="1">
                <a:solidFill>
                  <a:srgbClr val="000000"/>
                </a:solidFill>
                <a:latin typeface="Arial"/>
                <a:ea typeface="Times New Roman" panose="02020603050405020304" pitchFamily="18" charset="0"/>
              </a:rPr>
              <a:t>gư</a:t>
            </a:r>
            <a:r>
              <a:rPr lang="en-US" spc="5" dirty="0" err="1">
                <a:solidFill>
                  <a:srgbClr val="000000"/>
                </a:solidFill>
                <a:latin typeface="Arial"/>
                <a:ea typeface="Times New Roman" panose="02020603050405020304" pitchFamily="18" charset="0"/>
              </a:rPr>
              <a:t>ợ</a:t>
            </a:r>
            <a:r>
              <a:rPr lang="en-US" dirty="0" err="1">
                <a:solidFill>
                  <a:srgbClr val="000000"/>
                </a:solidFill>
                <a:latin typeface="Arial"/>
                <a:ea typeface="Times New Roman" panose="02020603050405020304" pitchFamily="18" charset="0"/>
              </a:rPr>
              <a:t>c</a:t>
            </a:r>
            <a:r>
              <a:rPr lang="en-US" spc="105"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lại</a:t>
            </a:r>
            <a:r>
              <a:rPr lang="en-US" dirty="0">
                <a:solidFill>
                  <a:srgbClr val="000000"/>
                </a:solidFill>
                <a:latin typeface="Arial"/>
                <a:ea typeface="Times New Roman" panose="02020603050405020304" pitchFamily="18" charset="0"/>
              </a:rPr>
              <a:t>,</a:t>
            </a:r>
            <a:r>
              <a:rPr lang="en-US" spc="105" dirty="0">
                <a:solidFill>
                  <a:srgbClr val="000000"/>
                </a:solidFill>
                <a:latin typeface="Arial"/>
                <a:ea typeface="Times New Roman" panose="02020603050405020304" pitchFamily="18" charset="0"/>
              </a:rPr>
              <a:t> </a:t>
            </a:r>
            <a:r>
              <a:rPr lang="en-US" b="1" u="sng" dirty="0" err="1">
                <a:solidFill>
                  <a:srgbClr val="C00000"/>
                </a:solidFill>
                <a:latin typeface="Arial"/>
                <a:ea typeface="Times New Roman" panose="02020603050405020304" pitchFamily="18" charset="0"/>
              </a:rPr>
              <a:t>trình</a:t>
            </a:r>
            <a:r>
              <a:rPr lang="en-US" b="1" u="sng" spc="105" dirty="0">
                <a:solidFill>
                  <a:srgbClr val="C00000"/>
                </a:solidFill>
                <a:latin typeface="Arial"/>
                <a:ea typeface="Times New Roman" panose="02020603050405020304" pitchFamily="18" charset="0"/>
              </a:rPr>
              <a:t> </a:t>
            </a:r>
            <a:r>
              <a:rPr lang="en-US" b="1" u="sng" dirty="0" err="1">
                <a:solidFill>
                  <a:srgbClr val="C00000"/>
                </a:solidFill>
                <a:latin typeface="Arial"/>
                <a:ea typeface="Times New Roman" panose="02020603050405020304" pitchFamily="18" charset="0"/>
              </a:rPr>
              <a:t>độ</a:t>
            </a:r>
            <a:r>
              <a:rPr lang="en-US" b="1" u="sng" spc="100" dirty="0">
                <a:solidFill>
                  <a:srgbClr val="C00000"/>
                </a:solidFill>
                <a:latin typeface="Arial"/>
                <a:ea typeface="Times New Roman" panose="02020603050405020304" pitchFamily="18" charset="0"/>
              </a:rPr>
              <a:t> </a:t>
            </a:r>
            <a:r>
              <a:rPr lang="en-US" b="1" u="sng" dirty="0" err="1">
                <a:solidFill>
                  <a:srgbClr val="C00000"/>
                </a:solidFill>
                <a:latin typeface="Arial"/>
                <a:ea typeface="Times New Roman" panose="02020603050405020304" pitchFamily="18" charset="0"/>
              </a:rPr>
              <a:t>dân</a:t>
            </a:r>
            <a:r>
              <a:rPr lang="en-US" b="1" u="sng" spc="100" dirty="0">
                <a:solidFill>
                  <a:srgbClr val="C00000"/>
                </a:solidFill>
                <a:latin typeface="Arial"/>
                <a:ea typeface="Times New Roman" panose="02020603050405020304" pitchFamily="18" charset="0"/>
              </a:rPr>
              <a:t> </a:t>
            </a:r>
            <a:r>
              <a:rPr lang="en-US" b="1" u="sng" dirty="0" err="1">
                <a:solidFill>
                  <a:srgbClr val="C00000"/>
                </a:solidFill>
                <a:latin typeface="Arial"/>
                <a:ea typeface="Times New Roman" panose="02020603050405020304" pitchFamily="18" charset="0"/>
              </a:rPr>
              <a:t>trí</a:t>
            </a:r>
            <a:r>
              <a:rPr lang="en-US" b="1" u="sng" spc="100" dirty="0">
                <a:solidFill>
                  <a:srgbClr val="C00000"/>
                </a:solidFill>
                <a:latin typeface="Arial"/>
                <a:ea typeface="Times New Roman" panose="02020603050405020304" pitchFamily="18" charset="0"/>
              </a:rPr>
              <a:t> </a:t>
            </a:r>
            <a:r>
              <a:rPr lang="en-US" b="1" u="sng" spc="-10" dirty="0" err="1">
                <a:solidFill>
                  <a:srgbClr val="C00000"/>
                </a:solidFill>
                <a:latin typeface="Arial"/>
                <a:ea typeface="Times New Roman" panose="02020603050405020304" pitchFamily="18" charset="0"/>
              </a:rPr>
              <a:t>ca</a:t>
            </a:r>
            <a:r>
              <a:rPr lang="en-US" b="1" u="sng" dirty="0" err="1">
                <a:solidFill>
                  <a:srgbClr val="C00000"/>
                </a:solidFill>
                <a:latin typeface="Arial"/>
                <a:ea typeface="Times New Roman" panose="02020603050405020304" pitchFamily="18" charset="0"/>
              </a:rPr>
              <a:t>o</a:t>
            </a:r>
            <a:r>
              <a:rPr lang="en-US" spc="90"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l</a:t>
            </a:r>
            <a:r>
              <a:rPr lang="en-US" dirty="0" err="1">
                <a:solidFill>
                  <a:srgbClr val="000000"/>
                </a:solidFill>
                <a:latin typeface="Arial"/>
                <a:ea typeface="Times New Roman" panose="02020603050405020304" pitchFamily="18" charset="0"/>
              </a:rPr>
              <a:t>à</a:t>
            </a:r>
            <a:r>
              <a:rPr lang="en-US" spc="90" dirty="0">
                <a:solidFill>
                  <a:srgbClr val="000000"/>
                </a:solidFill>
                <a:latin typeface="Arial"/>
                <a:ea typeface="Times New Roman" panose="02020603050405020304" pitchFamily="18" charset="0"/>
              </a:rPr>
              <a:t> </a:t>
            </a:r>
            <a:r>
              <a:rPr lang="en-US" spc="-15" dirty="0" err="1">
                <a:solidFill>
                  <a:srgbClr val="000000"/>
                </a:solidFill>
                <a:latin typeface="Arial"/>
                <a:ea typeface="Times New Roman" panose="02020603050405020304" pitchFamily="18" charset="0"/>
              </a:rPr>
              <a:t>kế</a:t>
            </a:r>
            <a:r>
              <a:rPr lang="en-US" dirty="0" err="1">
                <a:solidFill>
                  <a:srgbClr val="000000"/>
                </a:solidFill>
                <a:latin typeface="Arial"/>
                <a:ea typeface="Times New Roman" panose="02020603050405020304" pitchFamily="18" charset="0"/>
              </a:rPr>
              <a:t>t</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qu</a:t>
            </a:r>
            <a:r>
              <a:rPr lang="en-US" dirty="0" err="1">
                <a:solidFill>
                  <a:srgbClr val="000000"/>
                </a:solidFill>
                <a:latin typeface="Arial"/>
                <a:ea typeface="Times New Roman" panose="02020603050405020304" pitchFamily="18" charset="0"/>
              </a:rPr>
              <a:t>ả</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củ</a:t>
            </a:r>
            <a:r>
              <a:rPr lang="en-US" dirty="0" err="1">
                <a:solidFill>
                  <a:srgbClr val="000000"/>
                </a:solidFill>
                <a:latin typeface="Arial"/>
                <a:ea typeface="Times New Roman" panose="02020603050405020304" pitchFamily="18" charset="0"/>
              </a:rPr>
              <a:t>a</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chín</a:t>
            </a:r>
            <a:r>
              <a:rPr lang="en-US" dirty="0" err="1">
                <a:solidFill>
                  <a:srgbClr val="000000"/>
                </a:solidFill>
                <a:latin typeface="Arial"/>
                <a:ea typeface="Times New Roman" panose="02020603050405020304" pitchFamily="18" charset="0"/>
              </a:rPr>
              <a:t>h</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sác</a:t>
            </a:r>
            <a:r>
              <a:rPr lang="en-US" dirty="0" err="1">
                <a:solidFill>
                  <a:srgbClr val="000000"/>
                </a:solidFill>
                <a:latin typeface="Arial"/>
                <a:ea typeface="Times New Roman" panose="02020603050405020304" pitchFamily="18" charset="0"/>
              </a:rPr>
              <a:t>h</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ph</a:t>
            </a:r>
            <a:r>
              <a:rPr lang="en-US" spc="-5" dirty="0" err="1">
                <a:solidFill>
                  <a:srgbClr val="000000"/>
                </a:solidFill>
                <a:latin typeface="Arial"/>
                <a:ea typeface="Times New Roman" panose="02020603050405020304" pitchFamily="18" charset="0"/>
              </a:rPr>
              <a:t>á</a:t>
            </a:r>
            <a:r>
              <a:rPr lang="en-US" dirty="0" err="1">
                <a:solidFill>
                  <a:srgbClr val="000000"/>
                </a:solidFill>
                <a:latin typeface="Arial"/>
                <a:ea typeface="Times New Roman" panose="02020603050405020304" pitchFamily="18" charset="0"/>
              </a:rPr>
              <a:t>t</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triể</a:t>
            </a:r>
            <a:r>
              <a:rPr lang="en-US" dirty="0" err="1">
                <a:solidFill>
                  <a:srgbClr val="000000"/>
                </a:solidFill>
                <a:latin typeface="Arial"/>
                <a:ea typeface="Times New Roman" panose="02020603050405020304" pitchFamily="18" charset="0"/>
              </a:rPr>
              <a:t>n</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kin</a:t>
            </a:r>
            <a:r>
              <a:rPr lang="en-US" dirty="0" err="1">
                <a:solidFill>
                  <a:srgbClr val="000000"/>
                </a:solidFill>
                <a:latin typeface="Arial"/>
                <a:ea typeface="Times New Roman" panose="02020603050405020304" pitchFamily="18" charset="0"/>
              </a:rPr>
              <a:t>h</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t</a:t>
            </a:r>
            <a:r>
              <a:rPr lang="en-US" dirty="0" err="1">
                <a:solidFill>
                  <a:srgbClr val="000000"/>
                </a:solidFill>
                <a:latin typeface="Arial"/>
                <a:ea typeface="Times New Roman" panose="02020603050405020304" pitchFamily="18" charset="0"/>
              </a:rPr>
              <a:t>ế</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v</a:t>
            </a:r>
            <a:r>
              <a:rPr lang="en-US" dirty="0" err="1">
                <a:solidFill>
                  <a:srgbClr val="000000"/>
                </a:solidFill>
                <a:latin typeface="Arial"/>
                <a:ea typeface="Times New Roman" panose="02020603050405020304" pitchFamily="18" charset="0"/>
              </a:rPr>
              <a:t>à</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giá</a:t>
            </a:r>
            <a:r>
              <a:rPr lang="en-US" dirty="0" err="1">
                <a:solidFill>
                  <a:srgbClr val="000000"/>
                </a:solidFill>
                <a:latin typeface="Arial"/>
                <a:ea typeface="Times New Roman" panose="02020603050405020304" pitchFamily="18" charset="0"/>
              </a:rPr>
              <a:t>o</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d</a:t>
            </a:r>
            <a:r>
              <a:rPr lang="en-US" spc="-5" dirty="0" err="1">
                <a:solidFill>
                  <a:srgbClr val="000000"/>
                </a:solidFill>
                <a:latin typeface="Arial"/>
                <a:ea typeface="Times New Roman" panose="02020603050405020304" pitchFamily="18" charset="0"/>
              </a:rPr>
              <a:t>ục</a:t>
            </a:r>
            <a:r>
              <a:rPr lang="en-US" spc="-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đún</a:t>
            </a:r>
            <a:r>
              <a:rPr lang="en-US" dirty="0" err="1">
                <a:solidFill>
                  <a:srgbClr val="000000"/>
                </a:solidFill>
                <a:latin typeface="Arial"/>
                <a:ea typeface="Times New Roman" panose="02020603050405020304" pitchFamily="18" charset="0"/>
              </a:rPr>
              <a:t>g</a:t>
            </a:r>
            <a:r>
              <a:rPr lang="en-US" spc="2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đắn</a:t>
            </a:r>
            <a:r>
              <a:rPr lang="en-US" dirty="0">
                <a:solidFill>
                  <a:srgbClr val="000000"/>
                </a:solidFill>
                <a:latin typeface="Arial"/>
                <a:ea typeface="Times New Roman" panose="02020603050405020304" pitchFamily="18" charset="0"/>
              </a:rPr>
              <a:t>.</a:t>
            </a:r>
            <a:r>
              <a:rPr lang="en-US" spc="3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Đế</a:t>
            </a:r>
            <a:r>
              <a:rPr lang="en-US" dirty="0" err="1">
                <a:solidFill>
                  <a:srgbClr val="000000"/>
                </a:solidFill>
                <a:latin typeface="Arial"/>
                <a:ea typeface="Times New Roman" panose="02020603050405020304" pitchFamily="18" charset="0"/>
              </a:rPr>
              <a:t>n</a:t>
            </a:r>
            <a:r>
              <a:rPr lang="en-US" spc="2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l</a:t>
            </a:r>
            <a:r>
              <a:rPr lang="en-US" spc="-15" dirty="0" err="1">
                <a:solidFill>
                  <a:srgbClr val="000000"/>
                </a:solidFill>
                <a:latin typeface="Arial"/>
                <a:ea typeface="Times New Roman" panose="02020603050405020304" pitchFamily="18" charset="0"/>
              </a:rPr>
              <a:t>ư</a:t>
            </a:r>
            <a:r>
              <a:rPr lang="en-US" spc="-10" dirty="0" err="1">
                <a:solidFill>
                  <a:srgbClr val="000000"/>
                </a:solidFill>
                <a:latin typeface="Arial"/>
                <a:ea typeface="Times New Roman" panose="02020603050405020304" pitchFamily="18" charset="0"/>
              </a:rPr>
              <a:t>ợ</a:t>
            </a:r>
            <a:r>
              <a:rPr lang="en-US" dirty="0" err="1">
                <a:solidFill>
                  <a:srgbClr val="000000"/>
                </a:solidFill>
                <a:latin typeface="Arial"/>
                <a:ea typeface="Times New Roman" panose="02020603050405020304" pitchFamily="18" charset="0"/>
              </a:rPr>
              <a:t>t</a:t>
            </a:r>
            <a:r>
              <a:rPr lang="en-US" spc="3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nó</a:t>
            </a:r>
            <a:r>
              <a:rPr lang="en-US" dirty="0">
                <a:solidFill>
                  <a:srgbClr val="000000"/>
                </a:solidFill>
                <a:latin typeface="Arial"/>
                <a:ea typeface="Times New Roman" panose="02020603050405020304" pitchFamily="18" charset="0"/>
              </a:rPr>
              <a:t>,</a:t>
            </a:r>
            <a:r>
              <a:rPr lang="en-US" spc="2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d</a:t>
            </a:r>
            <a:r>
              <a:rPr lang="en-US" b="1" spc="-10" dirty="0" err="1">
                <a:solidFill>
                  <a:srgbClr val="663300"/>
                </a:solidFill>
                <a:latin typeface="Arial"/>
                <a:ea typeface="Times New Roman" panose="02020603050405020304" pitchFamily="18" charset="0"/>
              </a:rPr>
              <a:t>â</a:t>
            </a:r>
            <a:r>
              <a:rPr lang="en-US" b="1" dirty="0" err="1">
                <a:solidFill>
                  <a:srgbClr val="663300"/>
                </a:solidFill>
                <a:latin typeface="Arial"/>
                <a:ea typeface="Times New Roman" panose="02020603050405020304" pitchFamily="18" charset="0"/>
              </a:rPr>
              <a:t>n</a:t>
            </a:r>
            <a:r>
              <a:rPr lang="en-US" b="1" spc="25" dirty="0">
                <a:solidFill>
                  <a:srgbClr val="663300"/>
                </a:solidFill>
                <a:latin typeface="Arial"/>
                <a:ea typeface="Times New Roman" panose="02020603050405020304" pitchFamily="18" charset="0"/>
              </a:rPr>
              <a:t> </a:t>
            </a:r>
            <a:r>
              <a:rPr lang="en-US" b="1" spc="-10" dirty="0" err="1">
                <a:solidFill>
                  <a:srgbClr val="663300"/>
                </a:solidFill>
                <a:latin typeface="Arial"/>
                <a:ea typeface="Times New Roman" panose="02020603050405020304" pitchFamily="18" charset="0"/>
              </a:rPr>
              <a:t>tr</a:t>
            </a:r>
            <a:r>
              <a:rPr lang="en-US" b="1" dirty="0" err="1">
                <a:solidFill>
                  <a:srgbClr val="663300"/>
                </a:solidFill>
                <a:latin typeface="Arial"/>
                <a:ea typeface="Times New Roman" panose="02020603050405020304" pitchFamily="18" charset="0"/>
              </a:rPr>
              <a:t>í</a:t>
            </a:r>
            <a:r>
              <a:rPr lang="en-US" b="1" spc="25" dirty="0">
                <a:solidFill>
                  <a:srgbClr val="663300"/>
                </a:solidFill>
                <a:latin typeface="Arial"/>
                <a:ea typeface="Times New Roman" panose="02020603050405020304" pitchFamily="18" charset="0"/>
              </a:rPr>
              <a:t> </a:t>
            </a:r>
            <a:r>
              <a:rPr lang="en-US" b="1" spc="-10" dirty="0" err="1">
                <a:solidFill>
                  <a:srgbClr val="663300"/>
                </a:solidFill>
                <a:latin typeface="Arial"/>
                <a:ea typeface="Times New Roman" panose="02020603050405020304" pitchFamily="18" charset="0"/>
              </a:rPr>
              <a:t>ca</a:t>
            </a:r>
            <a:r>
              <a:rPr lang="en-US" b="1" dirty="0" err="1">
                <a:solidFill>
                  <a:srgbClr val="663300"/>
                </a:solidFill>
                <a:latin typeface="Arial"/>
                <a:ea typeface="Times New Roman" panose="02020603050405020304" pitchFamily="18" charset="0"/>
              </a:rPr>
              <a:t>o</a:t>
            </a:r>
            <a:r>
              <a:rPr lang="en-US" b="1" spc="25" dirty="0">
                <a:solidFill>
                  <a:srgbClr val="663300"/>
                </a:solidFill>
                <a:latin typeface="Arial"/>
                <a:ea typeface="Times New Roman" panose="02020603050405020304" pitchFamily="18" charset="0"/>
              </a:rPr>
              <a:t> </a:t>
            </a:r>
            <a:r>
              <a:rPr lang="en-US" b="1" spc="-10" dirty="0" err="1">
                <a:solidFill>
                  <a:srgbClr val="663300"/>
                </a:solidFill>
                <a:latin typeface="Arial"/>
                <a:ea typeface="Times New Roman" panose="02020603050405020304" pitchFamily="18" charset="0"/>
              </a:rPr>
              <a:t>lạ</a:t>
            </a:r>
            <a:r>
              <a:rPr lang="en-US" b="1" dirty="0" err="1">
                <a:solidFill>
                  <a:srgbClr val="663300"/>
                </a:solidFill>
                <a:latin typeface="Arial"/>
                <a:ea typeface="Times New Roman" panose="02020603050405020304" pitchFamily="18" charset="0"/>
              </a:rPr>
              <a:t>i</a:t>
            </a:r>
            <a:r>
              <a:rPr lang="en-US" b="1" spc="25" dirty="0">
                <a:solidFill>
                  <a:srgbClr val="663300"/>
                </a:solidFill>
                <a:latin typeface="Arial"/>
                <a:ea typeface="Times New Roman" panose="02020603050405020304" pitchFamily="18" charset="0"/>
              </a:rPr>
              <a:t> </a:t>
            </a:r>
            <a:r>
              <a:rPr lang="en-US" b="1" spc="-10" dirty="0" err="1">
                <a:solidFill>
                  <a:srgbClr val="663300"/>
                </a:solidFill>
                <a:latin typeface="Arial"/>
                <a:ea typeface="Times New Roman" panose="02020603050405020304" pitchFamily="18" charset="0"/>
              </a:rPr>
              <a:t>tá</a:t>
            </a:r>
            <a:r>
              <a:rPr lang="en-US" b="1" dirty="0" err="1">
                <a:solidFill>
                  <a:srgbClr val="663300"/>
                </a:solidFill>
                <a:latin typeface="Arial"/>
                <a:ea typeface="Times New Roman" panose="02020603050405020304" pitchFamily="18" charset="0"/>
              </a:rPr>
              <a:t>c</a:t>
            </a:r>
            <a:r>
              <a:rPr lang="en-US" b="1" spc="25" dirty="0">
                <a:solidFill>
                  <a:srgbClr val="663300"/>
                </a:solidFill>
                <a:latin typeface="Arial"/>
                <a:ea typeface="Times New Roman" panose="02020603050405020304" pitchFamily="18" charset="0"/>
              </a:rPr>
              <a:t> </a:t>
            </a:r>
            <a:r>
              <a:rPr lang="en-US" b="1" spc="-10" dirty="0" err="1">
                <a:solidFill>
                  <a:srgbClr val="663300"/>
                </a:solidFill>
                <a:latin typeface="Arial"/>
                <a:ea typeface="Times New Roman" panose="02020603050405020304" pitchFamily="18" charset="0"/>
              </a:rPr>
              <a:t>đ</a:t>
            </a:r>
            <a:r>
              <a:rPr lang="en-US" b="1" spc="-5" dirty="0" err="1">
                <a:solidFill>
                  <a:srgbClr val="663300"/>
                </a:solidFill>
                <a:latin typeface="Arial"/>
                <a:ea typeface="Times New Roman" panose="02020603050405020304" pitchFamily="18" charset="0"/>
              </a:rPr>
              <a:t>ộ</a:t>
            </a:r>
            <a:r>
              <a:rPr lang="en-US" b="1" spc="-10" dirty="0" err="1">
                <a:solidFill>
                  <a:srgbClr val="663300"/>
                </a:solidFill>
                <a:latin typeface="Arial"/>
                <a:ea typeface="Times New Roman" panose="02020603050405020304" pitchFamily="18" charset="0"/>
              </a:rPr>
              <a:t>n</a:t>
            </a:r>
            <a:r>
              <a:rPr lang="en-US" b="1" dirty="0" err="1">
                <a:solidFill>
                  <a:srgbClr val="663300"/>
                </a:solidFill>
                <a:latin typeface="Arial"/>
                <a:ea typeface="Times New Roman" panose="02020603050405020304" pitchFamily="18" charset="0"/>
              </a:rPr>
              <a:t>g</a:t>
            </a:r>
            <a:r>
              <a:rPr lang="en-US" b="1" spc="25" dirty="0">
                <a:solidFill>
                  <a:srgbClr val="663300"/>
                </a:solidFill>
                <a:latin typeface="Arial"/>
                <a:ea typeface="Times New Roman" panose="02020603050405020304" pitchFamily="18" charset="0"/>
              </a:rPr>
              <a:t> </a:t>
            </a:r>
            <a:r>
              <a:rPr lang="en-US" b="1" spc="-10" dirty="0" err="1">
                <a:solidFill>
                  <a:srgbClr val="663300"/>
                </a:solidFill>
                <a:latin typeface="Arial"/>
                <a:ea typeface="Times New Roman" panose="02020603050405020304" pitchFamily="18" charset="0"/>
              </a:rPr>
              <a:t>tí</a:t>
            </a:r>
            <a:r>
              <a:rPr lang="en-US" b="1" spc="-5" dirty="0" err="1">
                <a:solidFill>
                  <a:srgbClr val="663300"/>
                </a:solidFill>
                <a:latin typeface="Arial"/>
                <a:ea typeface="Times New Roman" panose="02020603050405020304" pitchFamily="18" charset="0"/>
              </a:rPr>
              <a:t>c</a:t>
            </a:r>
            <a:r>
              <a:rPr lang="en-US" b="1" dirty="0" err="1">
                <a:solidFill>
                  <a:srgbClr val="663300"/>
                </a:solidFill>
                <a:latin typeface="Arial"/>
                <a:ea typeface="Times New Roman" panose="02020603050405020304" pitchFamily="18" charset="0"/>
              </a:rPr>
              <a:t>h</a:t>
            </a:r>
            <a:r>
              <a:rPr lang="en-US" b="1" spc="25" dirty="0">
                <a:solidFill>
                  <a:srgbClr val="663300"/>
                </a:solidFill>
                <a:latin typeface="Arial"/>
                <a:ea typeface="Times New Roman" panose="02020603050405020304" pitchFamily="18" charset="0"/>
              </a:rPr>
              <a:t> </a:t>
            </a:r>
            <a:r>
              <a:rPr lang="en-US" b="1" spc="-10" dirty="0" err="1">
                <a:solidFill>
                  <a:srgbClr val="663300"/>
                </a:solidFill>
                <a:latin typeface="Arial"/>
                <a:ea typeface="Times New Roman" panose="02020603050405020304" pitchFamily="18" charset="0"/>
              </a:rPr>
              <a:t>c</a:t>
            </a:r>
            <a:r>
              <a:rPr lang="en-US" b="1" spc="-5" dirty="0" err="1">
                <a:solidFill>
                  <a:srgbClr val="663300"/>
                </a:solidFill>
                <a:latin typeface="Arial"/>
                <a:ea typeface="Times New Roman" panose="02020603050405020304" pitchFamily="18" charset="0"/>
              </a:rPr>
              <a:t>ự</a:t>
            </a:r>
            <a:r>
              <a:rPr lang="en-US" b="1" dirty="0" err="1">
                <a:solidFill>
                  <a:srgbClr val="663300"/>
                </a:solidFill>
                <a:latin typeface="Arial"/>
                <a:ea typeface="Times New Roman" panose="02020603050405020304" pitchFamily="18" charset="0"/>
              </a:rPr>
              <a:t>c</a:t>
            </a:r>
            <a:r>
              <a:rPr lang="en-US" b="1" spc="25" dirty="0">
                <a:solidFill>
                  <a:srgbClr val="663300"/>
                </a:solidFill>
                <a:latin typeface="Arial"/>
                <a:ea typeface="Times New Roman" panose="02020603050405020304" pitchFamily="18" charset="0"/>
              </a:rPr>
              <a:t> </a:t>
            </a:r>
            <a:r>
              <a:rPr lang="en-US" b="1" spc="-10" dirty="0" err="1">
                <a:solidFill>
                  <a:srgbClr val="663300"/>
                </a:solidFill>
                <a:latin typeface="Arial"/>
                <a:ea typeface="Times New Roman" panose="02020603050405020304" pitchFamily="18" charset="0"/>
              </a:rPr>
              <a:t>đ</a:t>
            </a:r>
            <a:r>
              <a:rPr lang="en-US" b="1" spc="-5" dirty="0" err="1">
                <a:solidFill>
                  <a:srgbClr val="663300"/>
                </a:solidFill>
                <a:latin typeface="Arial"/>
                <a:ea typeface="Times New Roman" panose="02020603050405020304" pitchFamily="18" charset="0"/>
              </a:rPr>
              <a:t>ế</a:t>
            </a:r>
            <a:r>
              <a:rPr lang="en-US" b="1" dirty="0" err="1">
                <a:solidFill>
                  <a:srgbClr val="663300"/>
                </a:solidFill>
                <a:latin typeface="Arial"/>
                <a:ea typeface="Times New Roman" panose="02020603050405020304" pitchFamily="18" charset="0"/>
              </a:rPr>
              <a:t>n</a:t>
            </a:r>
            <a:r>
              <a:rPr lang="en-US" b="1" spc="25" dirty="0">
                <a:solidFill>
                  <a:srgbClr val="663300"/>
                </a:solidFill>
                <a:latin typeface="Arial"/>
                <a:ea typeface="Times New Roman" panose="02020603050405020304" pitchFamily="18" charset="0"/>
              </a:rPr>
              <a:t> </a:t>
            </a:r>
            <a:r>
              <a:rPr lang="en-US" b="1" dirty="0" err="1">
                <a:solidFill>
                  <a:srgbClr val="663300"/>
                </a:solidFill>
                <a:latin typeface="Arial"/>
                <a:ea typeface="Times New Roman" panose="02020603050405020304" pitchFamily="18" charset="0"/>
              </a:rPr>
              <a:t>sự</a:t>
            </a:r>
            <a:r>
              <a:rPr lang="en-US" b="1" spc="55" dirty="0">
                <a:solidFill>
                  <a:srgbClr val="663300"/>
                </a:solidFill>
                <a:latin typeface="Arial"/>
                <a:ea typeface="Times New Roman" panose="02020603050405020304" pitchFamily="18" charset="0"/>
              </a:rPr>
              <a:t> </a:t>
            </a:r>
            <a:r>
              <a:rPr lang="en-US" b="1" dirty="0" err="1">
                <a:solidFill>
                  <a:srgbClr val="663300"/>
                </a:solidFill>
                <a:latin typeface="Arial"/>
                <a:ea typeface="Times New Roman" panose="02020603050405020304" pitchFamily="18" charset="0"/>
              </a:rPr>
              <a:t>phát</a:t>
            </a:r>
            <a:r>
              <a:rPr lang="en-US" b="1" spc="50" dirty="0">
                <a:solidFill>
                  <a:srgbClr val="663300"/>
                </a:solidFill>
                <a:latin typeface="Arial"/>
                <a:ea typeface="Times New Roman" panose="02020603050405020304" pitchFamily="18" charset="0"/>
              </a:rPr>
              <a:t> </a:t>
            </a:r>
            <a:r>
              <a:rPr lang="en-US" b="1" dirty="0" err="1">
                <a:solidFill>
                  <a:srgbClr val="663300"/>
                </a:solidFill>
                <a:latin typeface="Arial"/>
                <a:ea typeface="Times New Roman" panose="02020603050405020304" pitchFamily="18" charset="0"/>
              </a:rPr>
              <a:t>triển</a:t>
            </a:r>
            <a:r>
              <a:rPr lang="en-US" b="1" spc="50" dirty="0">
                <a:solidFill>
                  <a:srgbClr val="663300"/>
                </a:solidFill>
                <a:latin typeface="Arial"/>
                <a:ea typeface="Times New Roman" panose="02020603050405020304" pitchFamily="18" charset="0"/>
              </a:rPr>
              <a:t> </a:t>
            </a:r>
            <a:r>
              <a:rPr lang="en-US" b="1" dirty="0" err="1">
                <a:solidFill>
                  <a:srgbClr val="663300"/>
                </a:solidFill>
                <a:latin typeface="Arial"/>
                <a:ea typeface="Times New Roman" panose="02020603050405020304" pitchFamily="18" charset="0"/>
              </a:rPr>
              <a:t>kinh</a:t>
            </a:r>
            <a:r>
              <a:rPr lang="en-US" b="1" spc="50" dirty="0">
                <a:solidFill>
                  <a:srgbClr val="663300"/>
                </a:solidFill>
                <a:latin typeface="Arial"/>
                <a:ea typeface="Times New Roman" panose="02020603050405020304" pitchFamily="18" charset="0"/>
              </a:rPr>
              <a:t> </a:t>
            </a:r>
            <a:r>
              <a:rPr lang="en-US" b="1" dirty="0" err="1">
                <a:solidFill>
                  <a:srgbClr val="663300"/>
                </a:solidFill>
                <a:latin typeface="Arial"/>
                <a:ea typeface="Times New Roman" panose="02020603050405020304" pitchFamily="18" charset="0"/>
              </a:rPr>
              <a:t>tế</a:t>
            </a:r>
            <a:r>
              <a:rPr lang="en-US" b="1" spc="50" dirty="0">
                <a:solidFill>
                  <a:srgbClr val="663300"/>
                </a:solidFill>
                <a:latin typeface="Arial"/>
                <a:ea typeface="Times New Roman" panose="02020603050405020304" pitchFamily="18" charset="0"/>
              </a:rPr>
              <a:t> </a:t>
            </a:r>
            <a:r>
              <a:rPr lang="en-US" b="1" dirty="0" err="1">
                <a:solidFill>
                  <a:srgbClr val="663300"/>
                </a:solidFill>
                <a:latin typeface="Arial"/>
                <a:ea typeface="Times New Roman" panose="02020603050405020304" pitchFamily="18" charset="0"/>
              </a:rPr>
              <a:t>và</a:t>
            </a:r>
            <a:r>
              <a:rPr lang="en-US" b="1" spc="50" dirty="0">
                <a:solidFill>
                  <a:srgbClr val="663300"/>
                </a:solidFill>
                <a:latin typeface="Arial"/>
                <a:ea typeface="Times New Roman" panose="02020603050405020304" pitchFamily="18" charset="0"/>
              </a:rPr>
              <a:t> </a:t>
            </a:r>
            <a:r>
              <a:rPr lang="en-US" b="1" dirty="0" err="1">
                <a:solidFill>
                  <a:srgbClr val="663300"/>
                </a:solidFill>
                <a:latin typeface="Arial"/>
                <a:ea typeface="Times New Roman" panose="02020603050405020304" pitchFamily="18" charset="0"/>
              </a:rPr>
              <a:t>giáo</a:t>
            </a:r>
            <a:r>
              <a:rPr lang="en-US" b="1" dirty="0">
                <a:solidFill>
                  <a:srgbClr val="663300"/>
                </a:solidFill>
                <a:latin typeface="Arial"/>
                <a:ea typeface="Times New Roman" panose="02020603050405020304" pitchFamily="18" charset="0"/>
              </a:rPr>
              <a:t> </a:t>
            </a:r>
            <a:r>
              <a:rPr lang="en-US" b="1" dirty="0" err="1">
                <a:solidFill>
                  <a:srgbClr val="663300"/>
                </a:solidFill>
                <a:latin typeface="Arial"/>
                <a:ea typeface="Times New Roman" panose="02020603050405020304" pitchFamily="18" charset="0"/>
              </a:rPr>
              <a:t>dục</a:t>
            </a:r>
            <a:r>
              <a:rPr lang="en-US" dirty="0">
                <a:solidFill>
                  <a:srgbClr val="000000"/>
                </a:solidFill>
                <a:latin typeface="Arial"/>
                <a:ea typeface="Times New Roman" panose="02020603050405020304" pitchFamily="18" charset="0"/>
              </a:rPr>
              <a:t>.</a:t>
            </a:r>
          </a:p>
        </p:txBody>
      </p:sp>
      <p:cxnSp>
        <p:nvCxnSpPr>
          <p:cNvPr id="17" name="Straight Arrow Connector 16"/>
          <p:cNvCxnSpPr/>
          <p:nvPr/>
        </p:nvCxnSpPr>
        <p:spPr>
          <a:xfrm flipH="1">
            <a:off x="1905000" y="1380616"/>
            <a:ext cx="4191000" cy="676784"/>
          </a:xfrm>
          <a:prstGeom prst="straightConnector1">
            <a:avLst/>
          </a:prstGeom>
          <a:noFill/>
          <a:ln w="9525" cap="flat" cmpd="sng" algn="ctr">
            <a:solidFill>
              <a:srgbClr val="3A81BA">
                <a:shade val="95000"/>
                <a:satMod val="105000"/>
              </a:srgbClr>
            </a:solidFill>
            <a:prstDash val="solid"/>
            <a:tailEnd type="triangle"/>
          </a:ln>
          <a:effectLst/>
        </p:spPr>
      </p:cxnSp>
      <p:cxnSp>
        <p:nvCxnSpPr>
          <p:cNvPr id="18" name="Straight Arrow Connector 17"/>
          <p:cNvCxnSpPr/>
          <p:nvPr/>
        </p:nvCxnSpPr>
        <p:spPr>
          <a:xfrm>
            <a:off x="6096000" y="1371600"/>
            <a:ext cx="4419600" cy="614108"/>
          </a:xfrm>
          <a:prstGeom prst="straightConnector1">
            <a:avLst/>
          </a:prstGeom>
          <a:noFill/>
          <a:ln w="9525" cap="flat" cmpd="sng" algn="ctr">
            <a:solidFill>
              <a:srgbClr val="3A81BA">
                <a:shade val="95000"/>
                <a:satMod val="105000"/>
              </a:srgbClr>
            </a:solidFill>
            <a:prstDash val="solid"/>
            <a:tailEnd type="triangle"/>
          </a:ln>
          <a:effectLst/>
        </p:spPr>
      </p:cxnSp>
      <p:pic>
        <p:nvPicPr>
          <p:cNvPr id="1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02442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1000" fill="hold"/>
                                        <p:tgtEl>
                                          <p:spTgt spid="11"/>
                                        </p:tgtEl>
                                        <p:attrNameLst>
                                          <p:attrName>ppt_w</p:attrName>
                                        </p:attrNameLst>
                                      </p:cBhvr>
                                      <p:tavLst>
                                        <p:tav tm="0">
                                          <p:val>
                                            <p:fltVal val="0"/>
                                          </p:val>
                                        </p:tav>
                                        <p:tav tm="100000">
                                          <p:val>
                                            <p:strVal val="#ppt_w"/>
                                          </p:val>
                                        </p:tav>
                                      </p:tavLst>
                                    </p:anim>
                                    <p:anim calcmode="lin" valueType="num">
                                      <p:cBhvr>
                                        <p:cTn id="8" dur="1000" fill="hold"/>
                                        <p:tgtEl>
                                          <p:spTgt spid="11"/>
                                        </p:tgtEl>
                                        <p:attrNameLst>
                                          <p:attrName>ppt_h</p:attrName>
                                        </p:attrNameLst>
                                      </p:cBhvr>
                                      <p:tavLst>
                                        <p:tav tm="0">
                                          <p:val>
                                            <p:fltVal val="0"/>
                                          </p:val>
                                        </p:tav>
                                        <p:tav tm="100000">
                                          <p:val>
                                            <p:strVal val="#ppt_h"/>
                                          </p:val>
                                        </p:tav>
                                      </p:tavLst>
                                    </p:anim>
                                    <p:anim calcmode="lin" valueType="num">
                                      <p:cBhvr>
                                        <p:cTn id="9" dur="1000" fill="hold"/>
                                        <p:tgtEl>
                                          <p:spTgt spid="11"/>
                                        </p:tgtEl>
                                        <p:attrNameLst>
                                          <p:attrName>style.rotation</p:attrName>
                                        </p:attrNameLst>
                                      </p:cBhvr>
                                      <p:tavLst>
                                        <p:tav tm="0">
                                          <p:val>
                                            <p:fltVal val="90"/>
                                          </p:val>
                                        </p:tav>
                                        <p:tav tm="100000">
                                          <p:val>
                                            <p:fltVal val="0"/>
                                          </p:val>
                                        </p:tav>
                                      </p:tavLst>
                                    </p:anim>
                                    <p:animEffect transition="in" filter="fade">
                                      <p:cBhvr>
                                        <p:cTn id="10" dur="10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1000"/>
                                        <p:tgtEl>
                                          <p:spTgt spid="17"/>
                                        </p:tgtEl>
                                      </p:cBhvr>
                                    </p:animEffect>
                                    <p:anim calcmode="lin" valueType="num">
                                      <p:cBhvr>
                                        <p:cTn id="16" dur="1000" fill="hold"/>
                                        <p:tgtEl>
                                          <p:spTgt spid="17"/>
                                        </p:tgtEl>
                                        <p:attrNameLst>
                                          <p:attrName>ppt_x</p:attrName>
                                        </p:attrNameLst>
                                      </p:cBhvr>
                                      <p:tavLst>
                                        <p:tav tm="0">
                                          <p:val>
                                            <p:strVal val="#ppt_x"/>
                                          </p:val>
                                        </p:tav>
                                        <p:tav tm="100000">
                                          <p:val>
                                            <p:strVal val="#ppt_x"/>
                                          </p:val>
                                        </p:tav>
                                      </p:tavLst>
                                    </p:anim>
                                    <p:anim calcmode="lin" valueType="num">
                                      <p:cBhvr>
                                        <p:cTn id="17"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1000"/>
                                        <p:tgtEl>
                                          <p:spTgt spid="12"/>
                                        </p:tgtEl>
                                      </p:cBhvr>
                                    </p:animEffect>
                                    <p:anim calcmode="lin" valueType="num">
                                      <p:cBhvr>
                                        <p:cTn id="23" dur="1000" fill="hold"/>
                                        <p:tgtEl>
                                          <p:spTgt spid="12"/>
                                        </p:tgtEl>
                                        <p:attrNameLst>
                                          <p:attrName>ppt_x</p:attrName>
                                        </p:attrNameLst>
                                      </p:cBhvr>
                                      <p:tavLst>
                                        <p:tav tm="0">
                                          <p:val>
                                            <p:strVal val="#ppt_x"/>
                                          </p:val>
                                        </p:tav>
                                        <p:tav tm="100000">
                                          <p:val>
                                            <p:strVal val="#ppt_x"/>
                                          </p:val>
                                        </p:tav>
                                      </p:tavLst>
                                    </p:anim>
                                    <p:anim calcmode="lin" valueType="num">
                                      <p:cBhvr>
                                        <p:cTn id="24"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nodeType="click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fade">
                                      <p:cBhvr>
                                        <p:cTn id="29" dur="1000"/>
                                        <p:tgtEl>
                                          <p:spTgt spid="18"/>
                                        </p:tgtEl>
                                      </p:cBhvr>
                                    </p:animEffect>
                                    <p:anim calcmode="lin" valueType="num">
                                      <p:cBhvr>
                                        <p:cTn id="30" dur="1000" fill="hold"/>
                                        <p:tgtEl>
                                          <p:spTgt spid="18"/>
                                        </p:tgtEl>
                                        <p:attrNameLst>
                                          <p:attrName>ppt_x</p:attrName>
                                        </p:attrNameLst>
                                      </p:cBhvr>
                                      <p:tavLst>
                                        <p:tav tm="0">
                                          <p:val>
                                            <p:strVal val="#ppt_x"/>
                                          </p:val>
                                        </p:tav>
                                        <p:tav tm="100000">
                                          <p:val>
                                            <p:strVal val="#ppt_x"/>
                                          </p:val>
                                        </p:tav>
                                      </p:tavLst>
                                    </p:anim>
                                    <p:anim calcmode="lin" valueType="num">
                                      <p:cBhvr>
                                        <p:cTn id="31"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1000"/>
                                        <p:tgtEl>
                                          <p:spTgt spid="13"/>
                                        </p:tgtEl>
                                      </p:cBhvr>
                                    </p:animEffect>
                                    <p:anim calcmode="lin" valueType="num">
                                      <p:cBhvr>
                                        <p:cTn id="37" dur="1000" fill="hold"/>
                                        <p:tgtEl>
                                          <p:spTgt spid="13"/>
                                        </p:tgtEl>
                                        <p:attrNameLst>
                                          <p:attrName>ppt_x</p:attrName>
                                        </p:attrNameLst>
                                      </p:cBhvr>
                                      <p:tavLst>
                                        <p:tav tm="0">
                                          <p:val>
                                            <p:strVal val="#ppt_x"/>
                                          </p:val>
                                        </p:tav>
                                        <p:tav tm="100000">
                                          <p:val>
                                            <p:strVal val="#ppt_x"/>
                                          </p:val>
                                        </p:tav>
                                      </p:tavLst>
                                    </p:anim>
                                    <p:anim calcmode="lin" valueType="num">
                                      <p:cBhvr>
                                        <p:cTn id="38"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9"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500" fill="hold"/>
                                        <p:tgtEl>
                                          <p:spTgt spid="15"/>
                                        </p:tgtEl>
                                        <p:attrNameLst>
                                          <p:attrName>ppt_x</p:attrName>
                                        </p:attrNameLst>
                                      </p:cBhvr>
                                      <p:tavLst>
                                        <p:tav tm="0">
                                          <p:val>
                                            <p:strVal val="0-#ppt_w/2"/>
                                          </p:val>
                                        </p:tav>
                                        <p:tav tm="100000">
                                          <p:val>
                                            <p:strVal val="#ppt_x"/>
                                          </p:val>
                                        </p:tav>
                                      </p:tavLst>
                                    </p:anim>
                                    <p:anim calcmode="lin" valueType="num">
                                      <p:cBhvr additive="base">
                                        <p:cTn id="44" dur="500" fill="hold"/>
                                        <p:tgtEl>
                                          <p:spTgt spid="15"/>
                                        </p:tgtEl>
                                        <p:attrNameLst>
                                          <p:attrName>ppt_y</p:attrName>
                                        </p:attrNameLst>
                                      </p:cBhvr>
                                      <p:tavLst>
                                        <p:tav tm="0">
                                          <p:val>
                                            <p:strVal val="0-#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14"/>
                                        </p:tgtEl>
                                        <p:attrNameLst>
                                          <p:attrName>style.visibility</p:attrName>
                                        </p:attrNameLst>
                                      </p:cBhvr>
                                      <p:to>
                                        <p:strVal val="visible"/>
                                      </p:to>
                                    </p:set>
                                    <p:animEffect transition="in" filter="fade">
                                      <p:cBhvr>
                                        <p:cTn id="49" dur="1000"/>
                                        <p:tgtEl>
                                          <p:spTgt spid="14"/>
                                        </p:tgtEl>
                                      </p:cBhvr>
                                    </p:animEffect>
                                    <p:anim calcmode="lin" valueType="num">
                                      <p:cBhvr>
                                        <p:cTn id="50" dur="1000" fill="hold"/>
                                        <p:tgtEl>
                                          <p:spTgt spid="14"/>
                                        </p:tgtEl>
                                        <p:attrNameLst>
                                          <p:attrName>ppt_x</p:attrName>
                                        </p:attrNameLst>
                                      </p:cBhvr>
                                      <p:tavLst>
                                        <p:tav tm="0">
                                          <p:val>
                                            <p:strVal val="#ppt_x"/>
                                          </p:val>
                                        </p:tav>
                                        <p:tav tm="100000">
                                          <p:val>
                                            <p:strVal val="#ppt_x"/>
                                          </p:val>
                                        </p:tav>
                                      </p:tavLst>
                                    </p:anim>
                                    <p:anim calcmode="lin" valueType="num">
                                      <p:cBhvr>
                                        <p:cTn id="51"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1000"/>
                                        <p:tgtEl>
                                          <p:spTgt spid="16"/>
                                        </p:tgtEl>
                                      </p:cBhvr>
                                    </p:animEffect>
                                    <p:anim calcmode="lin" valueType="num">
                                      <p:cBhvr>
                                        <p:cTn id="57" dur="1000" fill="hold"/>
                                        <p:tgtEl>
                                          <p:spTgt spid="16"/>
                                        </p:tgtEl>
                                        <p:attrNameLst>
                                          <p:attrName>ppt_x</p:attrName>
                                        </p:attrNameLst>
                                      </p:cBhvr>
                                      <p:tavLst>
                                        <p:tav tm="0">
                                          <p:val>
                                            <p:strVal val="#ppt_x"/>
                                          </p:val>
                                        </p:tav>
                                        <p:tav tm="100000">
                                          <p:val>
                                            <p:strVal val="#ppt_x"/>
                                          </p:val>
                                        </p:tav>
                                      </p:tavLst>
                                    </p:anim>
                                    <p:anim calcmode="lin" valueType="num">
                                      <p:cBhvr>
                                        <p:cTn id="58"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p:bldP spid="15" grpId="0"/>
      <p:bldP spid="16"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descr="Blue Swirl PowerPoint Background - PSlides">
            <a:extLst>
              <a:ext uri="{FF2B5EF4-FFF2-40B4-BE49-F238E27FC236}">
                <a16:creationId xmlns="" xmlns:a16="http://schemas.microsoft.com/office/drawing/2014/main" id="{A3DA6812-F3AC-4904-8B95-D1EE27C2E0B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786" y="18849"/>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4" descr="Káº¿t quáº£ hÃ¬nh áº£nh cho hÃ¬nh áº£nh quáº£ trá»©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164913" y="2654893"/>
            <a:ext cx="2819400" cy="158591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HÃ¬nh áº£nh cÃ³ liÃªn qua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20219" y="2275674"/>
            <a:ext cx="2312144" cy="2068047"/>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4" descr="Káº¿t quáº£ hÃ¬nh áº£nh cho hÃ¬nh áº£nh quáº£ trá»©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748431" y="4362114"/>
            <a:ext cx="2585569" cy="1454383"/>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HÃ¬nh áº£nh cÃ³ liÃªn qua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576558" y="4183738"/>
            <a:ext cx="2312144" cy="2068047"/>
          </a:xfrm>
          <a:prstGeom prst="rect">
            <a:avLst/>
          </a:prstGeom>
          <a:noFill/>
          <a:extLst>
            <a:ext uri="{909E8E84-426E-40DD-AFC4-6F175D3DCCD1}">
              <a14:hiddenFill xmlns:a14="http://schemas.microsoft.com/office/drawing/2010/main">
                <a:solidFill>
                  <a:srgbClr val="FFFFFF"/>
                </a:solidFill>
              </a14:hiddenFill>
            </a:ext>
          </a:extLst>
        </p:spPr>
      </p:pic>
      <p:sp>
        <p:nvSpPr>
          <p:cNvPr id="18" name="Left-Right Arrow 17"/>
          <p:cNvSpPr/>
          <p:nvPr/>
        </p:nvSpPr>
        <p:spPr>
          <a:xfrm>
            <a:off x="4648200" y="2367537"/>
            <a:ext cx="2697881" cy="1665726"/>
          </a:xfrm>
          <a:prstGeom prst="leftRightArrow">
            <a:avLst>
              <a:gd name="adj1" fmla="val 50000"/>
              <a:gd name="adj2" fmla="val 52515"/>
            </a:avLst>
          </a:prstGeom>
          <a:solidFill>
            <a:srgbClr val="FF0000"/>
          </a:solidFill>
          <a:ln w="25400" cap="flat" cmpd="sng" algn="ctr">
            <a:noFill/>
            <a:prstDash val="solid"/>
          </a:ln>
          <a:effectLst/>
          <a:scene3d>
            <a:camera prst="orthographicFront">
              <a:rot lat="0" lon="0" rev="0"/>
            </a:camera>
            <a:lightRig rig="contrasting" dir="t">
              <a:rot lat="0" lon="0" rev="7800000"/>
            </a:lightRig>
          </a:scene3d>
          <a:sp3d>
            <a:bevelT w="139700" h="1397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1">
                <a:ln>
                  <a:noFill/>
                </a:ln>
                <a:solidFill>
                  <a:srgbClr val="FFFFFF"/>
                </a:solidFill>
                <a:effectLst/>
                <a:uLnTx/>
                <a:uFillTx/>
                <a:latin typeface="Arial"/>
                <a:cs typeface="Times New Roman" panose="02020603050405020304" pitchFamily="18" charset="0"/>
              </a:rPr>
              <a:t>Điều kiện nhất định</a:t>
            </a:r>
          </a:p>
        </p:txBody>
      </p:sp>
      <p:sp>
        <p:nvSpPr>
          <p:cNvPr id="20" name="Hexagon 19"/>
          <p:cNvSpPr/>
          <p:nvPr/>
        </p:nvSpPr>
        <p:spPr>
          <a:xfrm>
            <a:off x="8574613" y="1198179"/>
            <a:ext cx="1667363" cy="1335482"/>
          </a:xfrm>
          <a:prstGeom prst="hexagon">
            <a:avLst/>
          </a:prstGeom>
          <a:solidFill>
            <a:srgbClr val="57A7B5">
              <a:lumMod val="60000"/>
              <a:lumOff val="40000"/>
            </a:srgbClr>
          </a:solidFill>
          <a:ln w="25400" cap="flat" cmpd="sng" algn="ctr">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1">
                <a:ln>
                  <a:noFill/>
                </a:ln>
                <a:solidFill>
                  <a:srgbClr val="000000"/>
                </a:solidFill>
                <a:effectLst/>
                <a:uLnTx/>
                <a:uFillTx/>
                <a:latin typeface="Arial"/>
                <a:cs typeface="Times New Roman" panose="02020603050405020304" pitchFamily="18" charset="0"/>
              </a:rPr>
              <a:t>Kết quả</a:t>
            </a:r>
          </a:p>
        </p:txBody>
      </p:sp>
      <p:sp>
        <p:nvSpPr>
          <p:cNvPr id="21" name="Curved Left Arrow 20"/>
          <p:cNvSpPr/>
          <p:nvPr/>
        </p:nvSpPr>
        <p:spPr>
          <a:xfrm>
            <a:off x="9888702" y="3200400"/>
            <a:ext cx="1043246" cy="2635208"/>
          </a:xfrm>
          <a:prstGeom prst="curvedLeftArrow">
            <a:avLst/>
          </a:prstGeom>
          <a:solidFill>
            <a:srgbClr val="3A81BA"/>
          </a:solidFill>
          <a:ln w="25400" cap="flat" cmpd="sng" algn="ctr">
            <a:solidFill>
              <a:srgbClr val="3A81BA">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ndParaRPr>
          </a:p>
        </p:txBody>
      </p:sp>
      <p:sp>
        <p:nvSpPr>
          <p:cNvPr id="22" name="Curved Down Arrow 21"/>
          <p:cNvSpPr/>
          <p:nvPr/>
        </p:nvSpPr>
        <p:spPr>
          <a:xfrm>
            <a:off x="4322765" y="1370733"/>
            <a:ext cx="3620042" cy="849756"/>
          </a:xfrm>
          <a:prstGeom prst="curvedDownArrow">
            <a:avLst/>
          </a:prstGeom>
          <a:solidFill>
            <a:srgbClr val="3A81BA"/>
          </a:solidFill>
          <a:ln w="25400" cap="flat" cmpd="sng" algn="ctr">
            <a:solidFill>
              <a:srgbClr val="3A81BA">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ndParaRPr>
          </a:p>
        </p:txBody>
      </p:sp>
      <p:sp>
        <p:nvSpPr>
          <p:cNvPr id="23" name="Curved Up Arrow 22"/>
          <p:cNvSpPr/>
          <p:nvPr/>
        </p:nvSpPr>
        <p:spPr>
          <a:xfrm flipH="1">
            <a:off x="4912036" y="5424855"/>
            <a:ext cx="2794120" cy="844565"/>
          </a:xfrm>
          <a:prstGeom prst="curvedUpArrow">
            <a:avLst/>
          </a:prstGeom>
          <a:solidFill>
            <a:srgbClr val="3A81BA"/>
          </a:solidFill>
          <a:ln w="25400" cap="flat" cmpd="sng" algn="ctr">
            <a:solidFill>
              <a:srgbClr val="3A81BA">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ndParaRPr>
          </a:p>
        </p:txBody>
      </p:sp>
      <p:sp>
        <p:nvSpPr>
          <p:cNvPr id="24" name="Curved Left Arrow 23"/>
          <p:cNvSpPr/>
          <p:nvPr/>
        </p:nvSpPr>
        <p:spPr>
          <a:xfrm rot="10953804">
            <a:off x="2002787" y="2553334"/>
            <a:ext cx="939269" cy="2662390"/>
          </a:xfrm>
          <a:prstGeom prst="curvedLeftArrow">
            <a:avLst/>
          </a:prstGeom>
          <a:solidFill>
            <a:srgbClr val="3A81BA"/>
          </a:solidFill>
          <a:ln w="25400" cap="flat" cmpd="sng" algn="ctr">
            <a:solidFill>
              <a:srgbClr val="3A81BA">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ndParaRPr>
          </a:p>
        </p:txBody>
      </p:sp>
      <p:sp>
        <p:nvSpPr>
          <p:cNvPr id="2" name="Rectangle 1"/>
          <p:cNvSpPr/>
          <p:nvPr/>
        </p:nvSpPr>
        <p:spPr>
          <a:xfrm>
            <a:off x="914400" y="590200"/>
            <a:ext cx="2819400" cy="705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Hexagon 25"/>
          <p:cNvSpPr/>
          <p:nvPr/>
        </p:nvSpPr>
        <p:spPr>
          <a:xfrm>
            <a:off x="1883455" y="1198179"/>
            <a:ext cx="1850345" cy="1390660"/>
          </a:xfrm>
          <a:prstGeom prst="hexagon">
            <a:avLst/>
          </a:prstGeom>
          <a:solidFill>
            <a:srgbClr val="57A7B5">
              <a:lumMod val="60000"/>
              <a:lumOff val="40000"/>
            </a:srgbClr>
          </a:solidFill>
          <a:ln w="25400" cap="flat" cmpd="sng" algn="ctr">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1">
                <a:ln>
                  <a:noFill/>
                </a:ln>
                <a:solidFill>
                  <a:srgbClr val="000000"/>
                </a:solidFill>
                <a:effectLst/>
                <a:uLnTx/>
                <a:uFillTx/>
                <a:latin typeface="Arial"/>
                <a:cs typeface="Times New Roman" panose="02020603050405020304" pitchFamily="18" charset="0"/>
              </a:rPr>
              <a:t>Nguyên nhân</a:t>
            </a:r>
          </a:p>
        </p:txBody>
      </p:sp>
      <p:pic>
        <p:nvPicPr>
          <p:cNvPr id="19"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216398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0" presetClass="entr" presetSubtype="0"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edge">
                                      <p:cBhvr>
                                        <p:cTn id="7" dur="2000"/>
                                        <p:tgtEl>
                                          <p:spTgt spid="18"/>
                                        </p:tgtEl>
                                      </p:cBhvr>
                                    </p:animEffect>
                                  </p:childTnLst>
                                </p:cTn>
                              </p:par>
                              <p:par>
                                <p:cTn id="8" presetID="20" presetClass="entr" presetSubtype="0"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edge">
                                      <p:cBhvr>
                                        <p:cTn id="10" dur="2000"/>
                                        <p:tgtEl>
                                          <p:spTgt spid="20"/>
                                        </p:tgtEl>
                                      </p:cBhvr>
                                    </p:animEffect>
                                  </p:childTnLst>
                                </p:cTn>
                              </p:par>
                              <p:par>
                                <p:cTn id="11" presetID="64" presetClass="path" presetSubtype="0" accel="50000" decel="50000" fill="hold" grpId="1" nodeType="withEffect">
                                  <p:stCondLst>
                                    <p:cond delay="0"/>
                                  </p:stCondLst>
                                  <p:childTnLst>
                                    <p:animMotion origin="layout" path="M 0 0 L 0 -0.25 E" pathEditMode="relative" ptsTypes="">
                                      <p:cBhvr>
                                        <p:cTn id="12" dur="2000" fill="hold"/>
                                        <p:tgtEl>
                                          <p:spTgt spid="18"/>
                                        </p:tgtEl>
                                        <p:attrNameLst>
                                          <p:attrName>ppt_x</p:attrName>
                                          <p:attrName>ppt_y</p:attrName>
                                        </p:attrNameLst>
                                      </p:cBhvr>
                                    </p:animMotion>
                                  </p:childTnLst>
                                </p:cTn>
                              </p:par>
                              <p:par>
                                <p:cTn id="13" presetID="64" presetClass="path" presetSubtype="0" accel="50000" decel="50000" fill="hold" grpId="1" nodeType="withEffect">
                                  <p:stCondLst>
                                    <p:cond delay="0"/>
                                  </p:stCondLst>
                                  <p:childTnLst>
                                    <p:animMotion origin="layout" path="M 0 0 L 0 -0.25 E" pathEditMode="relative" ptsTypes="">
                                      <p:cBhvr>
                                        <p:cTn id="14" dur="2000" fill="hold"/>
                                        <p:tgtEl>
                                          <p:spTgt spid="20"/>
                                        </p:tgtEl>
                                        <p:attrNameLst>
                                          <p:attrName>ppt_x</p:attrName>
                                          <p:attrName>ppt_y</p:attrName>
                                        </p:attrNameLst>
                                      </p:cBhvr>
                                    </p:animMotion>
                                  </p:childTnLst>
                                </p:cTn>
                              </p:par>
                            </p:childTnLst>
                          </p:cTn>
                        </p:par>
                      </p:childTnLst>
                    </p:cTn>
                  </p:par>
                  <p:par>
                    <p:cTn id="15" fill="hold">
                      <p:stCondLst>
                        <p:cond delay="indefinite"/>
                      </p:stCondLst>
                      <p:childTnLst>
                        <p:par>
                          <p:cTn id="16" fill="hold">
                            <p:stCondLst>
                              <p:cond delay="0"/>
                            </p:stCondLst>
                            <p:childTnLst>
                              <p:par>
                                <p:cTn id="17" presetID="20" presetClass="entr" presetSubtype="0" fill="hold" grpId="0" nodeType="click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wedge">
                                      <p:cBhvr>
                                        <p:cTn id="19" dur="2000"/>
                                        <p:tgtEl>
                                          <p:spTgt spid="24"/>
                                        </p:tgtEl>
                                      </p:cBhvr>
                                    </p:animEffect>
                                  </p:childTnLst>
                                </p:cTn>
                              </p:par>
                              <p:par>
                                <p:cTn id="20" presetID="20" presetClass="entr" presetSubtype="0" fill="hold" nodeType="with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wedge">
                                      <p:cBhvr>
                                        <p:cTn id="22" dur="2000"/>
                                        <p:tgtEl>
                                          <p:spTgt spid="15"/>
                                        </p:tgtEl>
                                      </p:cBhvr>
                                    </p:animEffect>
                                  </p:childTnLst>
                                </p:cTn>
                              </p:par>
                              <p:par>
                                <p:cTn id="23" presetID="20" presetClass="entr" presetSubtype="0" fill="hold" grpId="0" nodeType="with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wedge">
                                      <p:cBhvr>
                                        <p:cTn id="25" dur="2000"/>
                                        <p:tgtEl>
                                          <p:spTgt spid="22"/>
                                        </p:tgtEl>
                                      </p:cBhvr>
                                    </p:animEffect>
                                  </p:childTnLst>
                                </p:cTn>
                              </p:par>
                              <p:par>
                                <p:cTn id="26" presetID="20" presetClass="entr" presetSubtype="0" fill="hold" nodeType="with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wedge">
                                      <p:cBhvr>
                                        <p:cTn id="28" dur="2000"/>
                                        <p:tgtEl>
                                          <p:spTgt spid="14"/>
                                        </p:tgtEl>
                                      </p:cBhvr>
                                    </p:animEffect>
                                  </p:childTnLst>
                                </p:cTn>
                              </p:par>
                              <p:par>
                                <p:cTn id="29" presetID="20" presetClass="entr" presetSubtype="0" fill="hold" grpId="0" nodeType="with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wedge">
                                      <p:cBhvr>
                                        <p:cTn id="31" dur="2000"/>
                                        <p:tgtEl>
                                          <p:spTgt spid="21"/>
                                        </p:tgtEl>
                                      </p:cBhvr>
                                    </p:animEffect>
                                  </p:childTnLst>
                                </p:cTn>
                              </p:par>
                              <p:par>
                                <p:cTn id="32" presetID="20" presetClass="entr" presetSubtype="0" fill="hold"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wedge">
                                      <p:cBhvr>
                                        <p:cTn id="34" dur="2000"/>
                                        <p:tgtEl>
                                          <p:spTgt spid="17"/>
                                        </p:tgtEl>
                                      </p:cBhvr>
                                    </p:animEffect>
                                  </p:childTnLst>
                                </p:cTn>
                              </p:par>
                              <p:par>
                                <p:cTn id="35" presetID="20" presetClass="entr" presetSubtype="0" fill="hold" grpId="0" nodeType="with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wedge">
                                      <p:cBhvr>
                                        <p:cTn id="37" dur="2000"/>
                                        <p:tgtEl>
                                          <p:spTgt spid="23"/>
                                        </p:tgtEl>
                                      </p:cBhvr>
                                    </p:animEffect>
                                  </p:childTnLst>
                                </p:cTn>
                              </p:par>
                              <p:par>
                                <p:cTn id="38" presetID="20" presetClass="entr" presetSubtype="0" fill="hold" nodeType="with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wedge">
                                      <p:cBhvr>
                                        <p:cTn id="40" dur="2000"/>
                                        <p:tgtEl>
                                          <p:spTgt spid="16"/>
                                        </p:tgtEl>
                                      </p:cBhvr>
                                    </p:animEffect>
                                  </p:childTnLst>
                                </p:cTn>
                              </p:par>
                            </p:childTnLst>
                          </p:cTn>
                        </p:par>
                      </p:childTnLst>
                    </p:cTn>
                  </p:par>
                  <p:par>
                    <p:cTn id="41" fill="hold">
                      <p:stCondLst>
                        <p:cond delay="indefinite"/>
                      </p:stCondLst>
                      <p:childTnLst>
                        <p:par>
                          <p:cTn id="42" fill="hold">
                            <p:stCondLst>
                              <p:cond delay="0"/>
                            </p:stCondLst>
                            <p:childTnLst>
                              <p:par>
                                <p:cTn id="43" presetID="20" presetClass="entr" presetSubtype="0" fill="hold" grpId="0"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wedge">
                                      <p:cBhvr>
                                        <p:cTn id="45" dur="20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64" presetClass="path" presetSubtype="0" accel="50000" decel="50000" fill="hold" grpId="1" nodeType="clickEffect">
                                  <p:stCondLst>
                                    <p:cond delay="0"/>
                                  </p:stCondLst>
                                  <p:childTnLst>
                                    <p:animMotion origin="layout" path="M 0 0 L 0 -0.25 E" pathEditMode="relative" ptsTypes="">
                                      <p:cBhvr>
                                        <p:cTn id="49" dur="2000" fill="hold"/>
                                        <p:tgtEl>
                                          <p:spTgt spid="26"/>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20" grpId="0" animBg="1"/>
      <p:bldP spid="20" grpId="1" animBg="1"/>
      <p:bldP spid="21" grpId="0" animBg="1"/>
      <p:bldP spid="22" grpId="0" animBg="1"/>
      <p:bldP spid="23" grpId="0" animBg="1"/>
      <p:bldP spid="24" grpId="0" animBg="1"/>
      <p:bldP spid="26" grpId="0" animBg="1"/>
      <p:bldP spid="26" grpId="1"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Entry #36 by RCMservices for Background powerpoint presentation | Freelancer">
            <a:extLst>
              <a:ext uri="{FF2B5EF4-FFF2-40B4-BE49-F238E27FC236}">
                <a16:creationId xmlns="" xmlns:a16="http://schemas.microsoft.com/office/drawing/2014/main" id="{8BA1DBB9-0C7E-4EA7-9B3D-41BD6CF9821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914400"/>
            <a:ext cx="12100560" cy="5900782"/>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8601" y="1676400"/>
            <a:ext cx="8686800" cy="4500000"/>
          </a:xfrm>
          <a:prstGeom prst="rect">
            <a:avLst/>
          </a:prstGeom>
        </p:spPr>
      </p:pic>
      <p:sp>
        <p:nvSpPr>
          <p:cNvPr id="4" name="TextBox 3"/>
          <p:cNvSpPr txBox="1"/>
          <p:nvPr/>
        </p:nvSpPr>
        <p:spPr>
          <a:xfrm>
            <a:off x="1524000" y="1183956"/>
            <a:ext cx="5221940" cy="492443"/>
          </a:xfrm>
          <a:prstGeom prst="rect">
            <a:avLst/>
          </a:prstGeom>
          <a:noFill/>
        </p:spPr>
        <p:txBody>
          <a:bodyPr wrap="square" rtlCol="0">
            <a:spAutoFit/>
          </a:bodyPr>
          <a:lstStyle/>
          <a:p>
            <a:pPr algn="ctr"/>
            <a:r>
              <a:rPr lang="en-US" sz="2600" b="1" dirty="0">
                <a:solidFill>
                  <a:srgbClr val="000000"/>
                </a:solidFill>
                <a:latin typeface="Times New Roman" panose="02020603050405020304" pitchFamily="18" charset="0"/>
                <a:cs typeface="Times New Roman" panose="02020603050405020304" pitchFamily="18" charset="0"/>
              </a:rPr>
              <a:t>Ý NGHĨA PHƯƠNG PHÁP LUẬN</a:t>
            </a:r>
          </a:p>
        </p:txBody>
      </p:sp>
      <p:pic>
        <p:nvPicPr>
          <p:cNvPr id="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77231526"/>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6" name="Picture 4" descr="Lefthanded child writing nothing on ... | Stock image | Colourbox">
            <a:extLst>
              <a:ext uri="{FF2B5EF4-FFF2-40B4-BE49-F238E27FC236}">
                <a16:creationId xmlns="" xmlns:a16="http://schemas.microsoft.com/office/drawing/2014/main" id="{B2AEB9A6-3F14-4968-ABE0-507F07311B8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7620000" cy="5051773"/>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11"/>
          <p:cNvSpPr>
            <a:spLocks noChangeArrowheads="1"/>
          </p:cNvSpPr>
          <p:nvPr/>
        </p:nvSpPr>
        <p:spPr bwMode="auto">
          <a:xfrm>
            <a:off x="5088012" y="1459014"/>
            <a:ext cx="3429000" cy="461665"/>
          </a:xfrm>
          <a:prstGeom prst="rect">
            <a:avLst/>
          </a:prstGeom>
          <a:solidFill>
            <a:sysClr val="window" lastClr="FFFFFF"/>
          </a:solidFill>
          <a:ln w="9525">
            <a:solidFill>
              <a:sysClr val="window" lastClr="FFFFFF"/>
            </a:solid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457200" indent="-457200" algn="ctr" fontAlgn="base">
              <a:spcBef>
                <a:spcPct val="0"/>
              </a:spcBef>
              <a:spcAft>
                <a:spcPct val="0"/>
              </a:spcAft>
              <a:buFont typeface="Wingdings" panose="05000000000000000000" pitchFamily="2" charset="2"/>
              <a:buChar char="§"/>
            </a:pPr>
            <a:r>
              <a:rPr lang="en-US" sz="2400" b="1" kern="0" dirty="0" err="1">
                <a:solidFill>
                  <a:srgbClr val="C00000"/>
                </a:solidFill>
                <a:latin typeface="+mj-lt"/>
                <a:cs typeface="Times New Roman" panose="02020603050405020304" pitchFamily="18" charset="0"/>
              </a:rPr>
              <a:t>Khái</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niệm</a:t>
            </a:r>
            <a:endParaRPr lang="en-US" sz="2400" b="1" kern="0" dirty="0">
              <a:solidFill>
                <a:srgbClr val="C00000"/>
              </a:solidFill>
              <a:latin typeface="+mj-lt"/>
              <a:cs typeface="Arial" panose="020B0604020202020204" pitchFamily="34" charset="0"/>
            </a:endParaRPr>
          </a:p>
        </p:txBody>
      </p:sp>
      <p:grpSp>
        <p:nvGrpSpPr>
          <p:cNvPr id="4" name="Group 3"/>
          <p:cNvGrpSpPr>
            <a:grpSpLocks/>
          </p:cNvGrpSpPr>
          <p:nvPr/>
        </p:nvGrpSpPr>
        <p:grpSpPr bwMode="auto">
          <a:xfrm>
            <a:off x="2896770" y="1981200"/>
            <a:ext cx="4266030" cy="4343400"/>
            <a:chOff x="229689" y="1524000"/>
            <a:chExt cx="4141270" cy="4876800"/>
          </a:xfrm>
        </p:grpSpPr>
        <p:sp>
          <p:nvSpPr>
            <p:cNvPr id="5" name="Freeform 4"/>
            <p:cNvSpPr/>
            <p:nvPr/>
          </p:nvSpPr>
          <p:spPr>
            <a:xfrm>
              <a:off x="229689" y="1524000"/>
              <a:ext cx="2969032" cy="768350"/>
            </a:xfrm>
            <a:custGeom>
              <a:avLst/>
              <a:gdLst>
                <a:gd name="connsiteX0" fmla="*/ 0 w 3961432"/>
                <a:gd name="connsiteY0" fmla="*/ 198072 h 1980716"/>
                <a:gd name="connsiteX1" fmla="*/ 198072 w 3961432"/>
                <a:gd name="connsiteY1" fmla="*/ 0 h 1980716"/>
                <a:gd name="connsiteX2" fmla="*/ 3763360 w 3961432"/>
                <a:gd name="connsiteY2" fmla="*/ 0 h 1980716"/>
                <a:gd name="connsiteX3" fmla="*/ 3961432 w 3961432"/>
                <a:gd name="connsiteY3" fmla="*/ 198072 h 1980716"/>
                <a:gd name="connsiteX4" fmla="*/ 3961432 w 3961432"/>
                <a:gd name="connsiteY4" fmla="*/ 1782644 h 1980716"/>
                <a:gd name="connsiteX5" fmla="*/ 3763360 w 3961432"/>
                <a:gd name="connsiteY5" fmla="*/ 1980716 h 1980716"/>
                <a:gd name="connsiteX6" fmla="*/ 198072 w 3961432"/>
                <a:gd name="connsiteY6" fmla="*/ 1980716 h 1980716"/>
                <a:gd name="connsiteX7" fmla="*/ 0 w 3961432"/>
                <a:gd name="connsiteY7" fmla="*/ 1782644 h 1980716"/>
                <a:gd name="connsiteX8" fmla="*/ 0 w 3961432"/>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432" h="1980716">
                  <a:moveTo>
                    <a:pt x="0" y="198072"/>
                  </a:moveTo>
                  <a:cubicBezTo>
                    <a:pt x="0" y="88680"/>
                    <a:pt x="88680" y="0"/>
                    <a:pt x="198072" y="0"/>
                  </a:cubicBezTo>
                  <a:lnTo>
                    <a:pt x="3763360" y="0"/>
                  </a:lnTo>
                  <a:cubicBezTo>
                    <a:pt x="3872752" y="0"/>
                    <a:pt x="3961432" y="88680"/>
                    <a:pt x="3961432" y="198072"/>
                  </a:cubicBezTo>
                  <a:lnTo>
                    <a:pt x="3961432" y="1782644"/>
                  </a:lnTo>
                  <a:cubicBezTo>
                    <a:pt x="3961432" y="1892036"/>
                    <a:pt x="3872752" y="1980716"/>
                    <a:pt x="3763360" y="1980716"/>
                  </a:cubicBezTo>
                  <a:lnTo>
                    <a:pt x="198072" y="1980716"/>
                  </a:lnTo>
                  <a:cubicBezTo>
                    <a:pt x="88680" y="1980716"/>
                    <a:pt x="0" y="1892036"/>
                    <a:pt x="0" y="1782644"/>
                  </a:cubicBezTo>
                  <a:lnTo>
                    <a:pt x="0" y="198072"/>
                  </a:lnTo>
                  <a:close/>
                </a:path>
              </a:pathLst>
            </a:custGeom>
            <a:solidFill>
              <a:sysClr val="window" lastClr="FFFFFF"/>
            </a:solidFill>
            <a:ln w="25400" cap="flat" cmpd="sng" algn="ctr">
              <a:solidFill>
                <a:srgbClr val="C0504D"/>
              </a:solidFill>
              <a:prstDash val="solid"/>
            </a:ln>
            <a:effectLst/>
          </p:spPr>
          <p:txBody>
            <a:bodyPr lIns="176123" tIns="136753" rIns="176123" bIns="136753" spcCol="1270" anchor="ctr"/>
            <a:lstStyle/>
            <a:p>
              <a:pPr algn="ctr" defTabSz="2755900" fontAlgn="base">
                <a:lnSpc>
                  <a:spcPct val="90000"/>
                </a:lnSpc>
                <a:spcBef>
                  <a:spcPct val="0"/>
                </a:spcBef>
                <a:spcAft>
                  <a:spcPct val="35000"/>
                </a:spcAft>
                <a:defRPr/>
              </a:pPr>
              <a:r>
                <a:rPr lang="en-US" sz="3200" b="1" kern="0" dirty="0" err="1">
                  <a:solidFill>
                    <a:srgbClr val="3333FF"/>
                  </a:solidFill>
                  <a:latin typeface="+mj-lt"/>
                  <a:cs typeface="Times New Roman" pitchFamily="18" charset="0"/>
                </a:rPr>
                <a:t>Bản</a:t>
              </a:r>
              <a:r>
                <a:rPr lang="en-US" sz="3200" b="1" kern="0" dirty="0">
                  <a:solidFill>
                    <a:srgbClr val="3333FF"/>
                  </a:solidFill>
                  <a:latin typeface="+mj-lt"/>
                  <a:cs typeface="Times New Roman" pitchFamily="18" charset="0"/>
                </a:rPr>
                <a:t> </a:t>
              </a:r>
              <a:r>
                <a:rPr lang="en-US" sz="3200" b="1" kern="0" dirty="0" err="1">
                  <a:solidFill>
                    <a:srgbClr val="3333FF"/>
                  </a:solidFill>
                  <a:latin typeface="+mj-lt"/>
                  <a:cs typeface="Times New Roman" pitchFamily="18" charset="0"/>
                </a:rPr>
                <a:t>chất</a:t>
              </a:r>
              <a:r>
                <a:rPr lang="vi-VN" sz="3200" b="1" kern="0" dirty="0">
                  <a:solidFill>
                    <a:srgbClr val="3333FF"/>
                  </a:solidFill>
                  <a:latin typeface="+mj-lt"/>
                  <a:cs typeface="Times New Roman" pitchFamily="18" charset="0"/>
                </a:rPr>
                <a:t> </a:t>
              </a:r>
              <a:endParaRPr lang="en-US" sz="3200" kern="0" dirty="0">
                <a:solidFill>
                  <a:srgbClr val="3333FF"/>
                </a:solidFill>
                <a:latin typeface="+mj-lt"/>
              </a:endParaRPr>
            </a:p>
          </p:txBody>
        </p:sp>
        <p:sp>
          <p:nvSpPr>
            <p:cNvPr id="6" name="Freeform 5"/>
            <p:cNvSpPr/>
            <p:nvPr/>
          </p:nvSpPr>
          <p:spPr>
            <a:xfrm>
              <a:off x="532986" y="2286000"/>
              <a:ext cx="396988" cy="1485900"/>
            </a:xfrm>
            <a:custGeom>
              <a:avLst/>
              <a:gdLst/>
              <a:ahLst/>
              <a:cxnLst/>
              <a:rect l="0" t="0" r="0" b="0"/>
              <a:pathLst>
                <a:path>
                  <a:moveTo>
                    <a:pt x="0" y="0"/>
                  </a:moveTo>
                  <a:lnTo>
                    <a:pt x="0" y="1485537"/>
                  </a:lnTo>
                  <a:lnTo>
                    <a:pt x="396143" y="1485537"/>
                  </a:lnTo>
                </a:path>
              </a:pathLst>
            </a:custGeom>
            <a:noFill/>
            <a:ln w="25400" cap="flat" cmpd="sng" algn="ctr">
              <a:solidFill>
                <a:srgbClr val="4F81BD">
                  <a:shade val="60000"/>
                  <a:hueOff val="0"/>
                  <a:satOff val="0"/>
                  <a:lumOff val="0"/>
                  <a:alphaOff val="0"/>
                </a:srgbClr>
              </a:solidFill>
              <a:prstDash val="solid"/>
            </a:ln>
            <a:effectLst/>
          </p:spPr>
        </p:sp>
        <p:sp>
          <p:nvSpPr>
            <p:cNvPr id="7" name="Freeform 6"/>
            <p:cNvSpPr/>
            <p:nvPr/>
          </p:nvSpPr>
          <p:spPr>
            <a:xfrm>
              <a:off x="837873" y="2743200"/>
              <a:ext cx="3533086" cy="3657600"/>
            </a:xfrm>
            <a:custGeom>
              <a:avLst/>
              <a:gdLst>
                <a:gd name="connsiteX0" fmla="*/ 0 w 3169146"/>
                <a:gd name="connsiteY0" fmla="*/ 198072 h 1980716"/>
                <a:gd name="connsiteX1" fmla="*/ 198072 w 3169146"/>
                <a:gd name="connsiteY1" fmla="*/ 0 h 1980716"/>
                <a:gd name="connsiteX2" fmla="*/ 2971074 w 3169146"/>
                <a:gd name="connsiteY2" fmla="*/ 0 h 1980716"/>
                <a:gd name="connsiteX3" fmla="*/ 3169146 w 3169146"/>
                <a:gd name="connsiteY3" fmla="*/ 198072 h 1980716"/>
                <a:gd name="connsiteX4" fmla="*/ 3169146 w 3169146"/>
                <a:gd name="connsiteY4" fmla="*/ 1782644 h 1980716"/>
                <a:gd name="connsiteX5" fmla="*/ 2971074 w 3169146"/>
                <a:gd name="connsiteY5" fmla="*/ 1980716 h 1980716"/>
                <a:gd name="connsiteX6" fmla="*/ 198072 w 3169146"/>
                <a:gd name="connsiteY6" fmla="*/ 1980716 h 1980716"/>
                <a:gd name="connsiteX7" fmla="*/ 0 w 3169146"/>
                <a:gd name="connsiteY7" fmla="*/ 1782644 h 1980716"/>
                <a:gd name="connsiteX8" fmla="*/ 0 w 3169146"/>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9146" h="1980716">
                  <a:moveTo>
                    <a:pt x="0" y="198072"/>
                  </a:moveTo>
                  <a:cubicBezTo>
                    <a:pt x="0" y="88680"/>
                    <a:pt x="88680" y="0"/>
                    <a:pt x="198072" y="0"/>
                  </a:cubicBezTo>
                  <a:lnTo>
                    <a:pt x="2971074" y="0"/>
                  </a:lnTo>
                  <a:cubicBezTo>
                    <a:pt x="3080466" y="0"/>
                    <a:pt x="3169146" y="88680"/>
                    <a:pt x="3169146" y="198072"/>
                  </a:cubicBezTo>
                  <a:lnTo>
                    <a:pt x="3169146" y="1782644"/>
                  </a:lnTo>
                  <a:cubicBezTo>
                    <a:pt x="3169146" y="1892036"/>
                    <a:pt x="3080466" y="1980716"/>
                    <a:pt x="2971074" y="1980716"/>
                  </a:cubicBezTo>
                  <a:lnTo>
                    <a:pt x="198072" y="1980716"/>
                  </a:lnTo>
                  <a:cubicBezTo>
                    <a:pt x="88680" y="1980716"/>
                    <a:pt x="0" y="1892036"/>
                    <a:pt x="0" y="1782644"/>
                  </a:cubicBezTo>
                  <a:lnTo>
                    <a:pt x="0" y="198072"/>
                  </a:lnTo>
                  <a:close/>
                </a:path>
              </a:pathLst>
            </a:custGeom>
            <a:solidFill>
              <a:sysClr val="window" lastClr="FFFFFF">
                <a:alpha val="90000"/>
                <a:hueOff val="0"/>
                <a:satOff val="0"/>
                <a:lumOff val="0"/>
                <a:alphaOff val="0"/>
              </a:sysClr>
            </a:solidFill>
            <a:ln w="25400" cap="flat" cmpd="sng" algn="ctr">
              <a:solidFill>
                <a:srgbClr val="4F81BD">
                  <a:hueOff val="0"/>
                  <a:satOff val="0"/>
                  <a:lumOff val="0"/>
                  <a:alphaOff val="0"/>
                </a:srgbClr>
              </a:solidFill>
              <a:prstDash val="solid"/>
            </a:ln>
            <a:effectLst/>
          </p:spPr>
          <p:txBody>
            <a:bodyPr lIns="99923" tIns="85953" rIns="99923" bIns="85953" spcCol="1270" anchor="ctr"/>
            <a:lstStyle/>
            <a:p>
              <a:pPr algn="just" defTabSz="977900" fontAlgn="base">
                <a:lnSpc>
                  <a:spcPct val="90000"/>
                </a:lnSpc>
                <a:spcBef>
                  <a:spcPct val="0"/>
                </a:spcBef>
                <a:spcAft>
                  <a:spcPct val="35000"/>
                </a:spcAft>
                <a:defRPr/>
              </a:pPr>
              <a:endParaRPr lang="en-US" sz="3200" kern="0" dirty="0">
                <a:solidFill>
                  <a:prstClr val="black">
                    <a:hueOff val="0"/>
                    <a:satOff val="0"/>
                    <a:lumOff val="0"/>
                    <a:alphaOff val="0"/>
                  </a:prstClr>
                </a:solidFill>
                <a:latin typeface="Calibri"/>
              </a:endParaRPr>
            </a:p>
          </p:txBody>
        </p:sp>
      </p:grpSp>
      <p:grpSp>
        <p:nvGrpSpPr>
          <p:cNvPr id="9" name="Group 8"/>
          <p:cNvGrpSpPr>
            <a:grpSpLocks/>
          </p:cNvGrpSpPr>
          <p:nvPr/>
        </p:nvGrpSpPr>
        <p:grpSpPr bwMode="auto">
          <a:xfrm>
            <a:off x="8029325" y="2045172"/>
            <a:ext cx="4039460" cy="4279427"/>
            <a:chOff x="4724400" y="1524000"/>
            <a:chExt cx="5048496" cy="4571537"/>
          </a:xfrm>
        </p:grpSpPr>
        <p:sp>
          <p:nvSpPr>
            <p:cNvPr id="10" name="Freeform 9"/>
            <p:cNvSpPr/>
            <p:nvPr/>
          </p:nvSpPr>
          <p:spPr>
            <a:xfrm>
              <a:off x="4724400" y="1524000"/>
              <a:ext cx="3657053" cy="768557"/>
            </a:xfrm>
            <a:custGeom>
              <a:avLst/>
              <a:gdLst>
                <a:gd name="connsiteX0" fmla="*/ 0 w 3961432"/>
                <a:gd name="connsiteY0" fmla="*/ 198072 h 1980716"/>
                <a:gd name="connsiteX1" fmla="*/ 198072 w 3961432"/>
                <a:gd name="connsiteY1" fmla="*/ 0 h 1980716"/>
                <a:gd name="connsiteX2" fmla="*/ 3763360 w 3961432"/>
                <a:gd name="connsiteY2" fmla="*/ 0 h 1980716"/>
                <a:gd name="connsiteX3" fmla="*/ 3961432 w 3961432"/>
                <a:gd name="connsiteY3" fmla="*/ 198072 h 1980716"/>
                <a:gd name="connsiteX4" fmla="*/ 3961432 w 3961432"/>
                <a:gd name="connsiteY4" fmla="*/ 1782644 h 1980716"/>
                <a:gd name="connsiteX5" fmla="*/ 3763360 w 3961432"/>
                <a:gd name="connsiteY5" fmla="*/ 1980716 h 1980716"/>
                <a:gd name="connsiteX6" fmla="*/ 198072 w 3961432"/>
                <a:gd name="connsiteY6" fmla="*/ 1980716 h 1980716"/>
                <a:gd name="connsiteX7" fmla="*/ 0 w 3961432"/>
                <a:gd name="connsiteY7" fmla="*/ 1782644 h 1980716"/>
                <a:gd name="connsiteX8" fmla="*/ 0 w 3961432"/>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432" h="1980716">
                  <a:moveTo>
                    <a:pt x="0" y="198072"/>
                  </a:moveTo>
                  <a:cubicBezTo>
                    <a:pt x="0" y="88680"/>
                    <a:pt x="88680" y="0"/>
                    <a:pt x="198072" y="0"/>
                  </a:cubicBezTo>
                  <a:lnTo>
                    <a:pt x="3763360" y="0"/>
                  </a:lnTo>
                  <a:cubicBezTo>
                    <a:pt x="3872752" y="0"/>
                    <a:pt x="3961432" y="88680"/>
                    <a:pt x="3961432" y="198072"/>
                  </a:cubicBezTo>
                  <a:lnTo>
                    <a:pt x="3961432" y="1782644"/>
                  </a:lnTo>
                  <a:cubicBezTo>
                    <a:pt x="3961432" y="1892036"/>
                    <a:pt x="3872752" y="1980716"/>
                    <a:pt x="3763360" y="1980716"/>
                  </a:cubicBezTo>
                  <a:lnTo>
                    <a:pt x="198072" y="1980716"/>
                  </a:lnTo>
                  <a:cubicBezTo>
                    <a:pt x="88680" y="1980716"/>
                    <a:pt x="0" y="1892036"/>
                    <a:pt x="0" y="1782644"/>
                  </a:cubicBezTo>
                  <a:lnTo>
                    <a:pt x="0" y="198072"/>
                  </a:lnTo>
                  <a:close/>
                </a:path>
              </a:pathLst>
            </a:custGeom>
            <a:solidFill>
              <a:sysClr val="window" lastClr="FFFFFF"/>
            </a:solidFill>
            <a:ln w="25400" cap="flat" cmpd="sng" algn="ctr">
              <a:solidFill>
                <a:sysClr val="windowText" lastClr="000000"/>
              </a:solidFill>
              <a:prstDash val="solid"/>
            </a:ln>
            <a:effectLst/>
          </p:spPr>
          <p:txBody>
            <a:bodyPr lIns="176123" tIns="136753" rIns="176123" bIns="136753" spcCol="1270" anchor="ctr"/>
            <a:lstStyle/>
            <a:p>
              <a:pPr algn="ctr" defTabSz="2755900" fontAlgn="base">
                <a:lnSpc>
                  <a:spcPct val="90000"/>
                </a:lnSpc>
                <a:spcBef>
                  <a:spcPct val="0"/>
                </a:spcBef>
                <a:spcAft>
                  <a:spcPct val="35000"/>
                </a:spcAft>
                <a:defRPr/>
              </a:pPr>
              <a:r>
                <a:rPr lang="en-US" sz="2800" b="1" kern="0" dirty="0" err="1">
                  <a:solidFill>
                    <a:srgbClr val="3333FF"/>
                  </a:solidFill>
                  <a:latin typeface="+mj-lt"/>
                  <a:cs typeface="Times New Roman" pitchFamily="18" charset="0"/>
                  <a:sym typeface="Wingdings" pitchFamily="2" charset="2"/>
                </a:rPr>
                <a:t>Hiện</a:t>
              </a:r>
              <a:r>
                <a:rPr lang="en-US" sz="2800" b="1" kern="0" dirty="0">
                  <a:solidFill>
                    <a:srgbClr val="3333FF"/>
                  </a:solidFill>
                  <a:latin typeface="+mj-lt"/>
                  <a:cs typeface="Times New Roman" pitchFamily="18" charset="0"/>
                  <a:sym typeface="Wingdings" pitchFamily="2" charset="2"/>
                </a:rPr>
                <a:t> </a:t>
              </a:r>
              <a:r>
                <a:rPr lang="en-US" sz="2800" b="1" kern="0" dirty="0" err="1">
                  <a:solidFill>
                    <a:srgbClr val="3333FF"/>
                  </a:solidFill>
                  <a:latin typeface="+mj-lt"/>
                  <a:cs typeface="Times New Roman" pitchFamily="18" charset="0"/>
                  <a:sym typeface="Wingdings" pitchFamily="2" charset="2"/>
                </a:rPr>
                <a:t>tượng</a:t>
              </a:r>
              <a:endParaRPr lang="en-US" sz="2800" kern="0" dirty="0">
                <a:solidFill>
                  <a:srgbClr val="3333FF"/>
                </a:solidFill>
                <a:latin typeface="+mj-lt"/>
              </a:endParaRPr>
            </a:p>
          </p:txBody>
        </p:sp>
        <p:sp>
          <p:nvSpPr>
            <p:cNvPr id="11" name="Freeform 10"/>
            <p:cNvSpPr/>
            <p:nvPr/>
          </p:nvSpPr>
          <p:spPr>
            <a:xfrm>
              <a:off x="5105343" y="2286433"/>
              <a:ext cx="396816" cy="3809104"/>
            </a:xfrm>
            <a:custGeom>
              <a:avLst/>
              <a:gdLst/>
              <a:ahLst/>
              <a:cxnLst/>
              <a:rect l="0" t="0" r="0" b="0"/>
              <a:pathLst>
                <a:path>
                  <a:moveTo>
                    <a:pt x="0" y="0"/>
                  </a:moveTo>
                  <a:lnTo>
                    <a:pt x="0" y="1485537"/>
                  </a:lnTo>
                  <a:lnTo>
                    <a:pt x="396143" y="1485537"/>
                  </a:lnTo>
                </a:path>
              </a:pathLst>
            </a:custGeom>
            <a:noFill/>
            <a:ln w="25400" cap="flat" cmpd="sng" algn="ctr">
              <a:solidFill>
                <a:srgbClr val="4F81BD">
                  <a:shade val="60000"/>
                  <a:hueOff val="0"/>
                  <a:satOff val="0"/>
                  <a:lumOff val="0"/>
                  <a:alphaOff val="0"/>
                </a:srgbClr>
              </a:solidFill>
              <a:prstDash val="solid"/>
            </a:ln>
            <a:effectLst/>
          </p:spPr>
        </p:sp>
        <p:sp>
          <p:nvSpPr>
            <p:cNvPr id="12" name="Freeform 11"/>
            <p:cNvSpPr/>
            <p:nvPr/>
          </p:nvSpPr>
          <p:spPr>
            <a:xfrm>
              <a:off x="5333909" y="2591102"/>
              <a:ext cx="4438987" cy="3452256"/>
            </a:xfrm>
            <a:custGeom>
              <a:avLst/>
              <a:gdLst>
                <a:gd name="connsiteX0" fmla="*/ 0 w 3169146"/>
                <a:gd name="connsiteY0" fmla="*/ 198072 h 1980716"/>
                <a:gd name="connsiteX1" fmla="*/ 198072 w 3169146"/>
                <a:gd name="connsiteY1" fmla="*/ 0 h 1980716"/>
                <a:gd name="connsiteX2" fmla="*/ 2971074 w 3169146"/>
                <a:gd name="connsiteY2" fmla="*/ 0 h 1980716"/>
                <a:gd name="connsiteX3" fmla="*/ 3169146 w 3169146"/>
                <a:gd name="connsiteY3" fmla="*/ 198072 h 1980716"/>
                <a:gd name="connsiteX4" fmla="*/ 3169146 w 3169146"/>
                <a:gd name="connsiteY4" fmla="*/ 1782644 h 1980716"/>
                <a:gd name="connsiteX5" fmla="*/ 2971074 w 3169146"/>
                <a:gd name="connsiteY5" fmla="*/ 1980716 h 1980716"/>
                <a:gd name="connsiteX6" fmla="*/ 198072 w 3169146"/>
                <a:gd name="connsiteY6" fmla="*/ 1980716 h 1980716"/>
                <a:gd name="connsiteX7" fmla="*/ 0 w 3169146"/>
                <a:gd name="connsiteY7" fmla="*/ 1782644 h 1980716"/>
                <a:gd name="connsiteX8" fmla="*/ 0 w 3169146"/>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9146" h="1980716">
                  <a:moveTo>
                    <a:pt x="0" y="198072"/>
                  </a:moveTo>
                  <a:cubicBezTo>
                    <a:pt x="0" y="88680"/>
                    <a:pt x="88680" y="0"/>
                    <a:pt x="198072" y="0"/>
                  </a:cubicBezTo>
                  <a:lnTo>
                    <a:pt x="2971074" y="0"/>
                  </a:lnTo>
                  <a:cubicBezTo>
                    <a:pt x="3080466" y="0"/>
                    <a:pt x="3169146" y="88680"/>
                    <a:pt x="3169146" y="198072"/>
                  </a:cubicBezTo>
                  <a:lnTo>
                    <a:pt x="3169146" y="1782644"/>
                  </a:lnTo>
                  <a:cubicBezTo>
                    <a:pt x="3169146" y="1892036"/>
                    <a:pt x="3080466" y="1980716"/>
                    <a:pt x="2971074" y="1980716"/>
                  </a:cubicBezTo>
                  <a:lnTo>
                    <a:pt x="198072" y="1980716"/>
                  </a:lnTo>
                  <a:cubicBezTo>
                    <a:pt x="88680" y="1980716"/>
                    <a:pt x="0" y="1892036"/>
                    <a:pt x="0" y="1782644"/>
                  </a:cubicBezTo>
                  <a:lnTo>
                    <a:pt x="0" y="198072"/>
                  </a:lnTo>
                  <a:close/>
                </a:path>
              </a:pathLst>
            </a:custGeom>
            <a:solidFill>
              <a:sysClr val="window" lastClr="FFFFFF">
                <a:alpha val="90000"/>
                <a:hueOff val="0"/>
                <a:satOff val="0"/>
                <a:lumOff val="0"/>
                <a:alphaOff val="0"/>
              </a:sysClr>
            </a:solidFill>
            <a:ln w="25400" cap="flat" cmpd="sng" algn="ctr">
              <a:solidFill>
                <a:srgbClr val="4F81BD">
                  <a:hueOff val="0"/>
                  <a:satOff val="0"/>
                  <a:lumOff val="0"/>
                  <a:alphaOff val="0"/>
                </a:srgbClr>
              </a:solidFill>
              <a:prstDash val="solid"/>
            </a:ln>
            <a:effectLst/>
          </p:spPr>
          <p:txBody>
            <a:bodyPr lIns="99923" tIns="85953" rIns="99923" bIns="85953" spcCol="1270" anchor="ctr"/>
            <a:lstStyle/>
            <a:p>
              <a:pPr algn="ctr" defTabSz="977900" fontAlgn="base">
                <a:lnSpc>
                  <a:spcPct val="90000"/>
                </a:lnSpc>
                <a:spcBef>
                  <a:spcPct val="0"/>
                </a:spcBef>
                <a:spcAft>
                  <a:spcPct val="35000"/>
                </a:spcAft>
                <a:defRPr/>
              </a:pPr>
              <a:endParaRPr lang="en-US" sz="3200" kern="0" dirty="0">
                <a:solidFill>
                  <a:prstClr val="black">
                    <a:hueOff val="0"/>
                    <a:satOff val="0"/>
                    <a:lumOff val="0"/>
                    <a:alphaOff val="0"/>
                  </a:prstClr>
                </a:solidFill>
                <a:latin typeface="Calibri"/>
              </a:endParaRPr>
            </a:p>
          </p:txBody>
        </p:sp>
      </p:grpSp>
      <p:sp>
        <p:nvSpPr>
          <p:cNvPr id="14" name="Rectangle 11"/>
          <p:cNvSpPr>
            <a:spLocks noChangeArrowheads="1"/>
          </p:cNvSpPr>
          <p:nvPr/>
        </p:nvSpPr>
        <p:spPr bwMode="auto">
          <a:xfrm>
            <a:off x="3002879" y="957743"/>
            <a:ext cx="6477000" cy="523220"/>
          </a:xfrm>
          <a:prstGeom prst="rect">
            <a:avLst/>
          </a:prstGeom>
          <a:solidFill>
            <a:sysClr val="window" lastClr="FFFFFF"/>
          </a:solidFill>
          <a:ln w="9525">
            <a:solidFill>
              <a:sysClr val="window" lastClr="FFFFFF"/>
            </a:solid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457200" indent="-457200" algn="ctr" fontAlgn="base">
              <a:spcBef>
                <a:spcPct val="0"/>
              </a:spcBef>
              <a:spcAft>
                <a:spcPct val="0"/>
              </a:spcAft>
              <a:buFont typeface="Wingdings" panose="05000000000000000000" pitchFamily="2" charset="2"/>
              <a:buChar char="q"/>
            </a:pPr>
            <a:r>
              <a:rPr lang="en-US" sz="2800" b="1" kern="0" dirty="0" err="1">
                <a:solidFill>
                  <a:srgbClr val="000000"/>
                </a:solidFill>
                <a:latin typeface="+mj-lt"/>
                <a:cs typeface="Times New Roman" panose="02020603050405020304" pitchFamily="18" charset="0"/>
              </a:rPr>
              <a:t>Bản</a:t>
            </a:r>
            <a:r>
              <a:rPr lang="en-US" sz="2800" b="1" kern="0" dirty="0">
                <a:solidFill>
                  <a:srgbClr val="000000"/>
                </a:solidFill>
                <a:latin typeface="+mj-lt"/>
                <a:cs typeface="Times New Roman" panose="02020603050405020304" pitchFamily="18" charset="0"/>
              </a:rPr>
              <a:t> </a:t>
            </a:r>
            <a:r>
              <a:rPr lang="en-US" sz="2800" b="1" kern="0" dirty="0" err="1">
                <a:solidFill>
                  <a:srgbClr val="000000"/>
                </a:solidFill>
                <a:latin typeface="+mj-lt"/>
                <a:cs typeface="Times New Roman" panose="02020603050405020304" pitchFamily="18" charset="0"/>
              </a:rPr>
              <a:t>chất</a:t>
            </a:r>
            <a:r>
              <a:rPr lang="en-US" sz="2800" b="1" kern="0" dirty="0">
                <a:solidFill>
                  <a:srgbClr val="000000"/>
                </a:solidFill>
                <a:latin typeface="+mj-lt"/>
                <a:cs typeface="Times New Roman" panose="02020603050405020304" pitchFamily="18" charset="0"/>
              </a:rPr>
              <a:t> </a:t>
            </a:r>
            <a:r>
              <a:rPr lang="en-US" sz="2800" b="1" kern="0" dirty="0" err="1">
                <a:solidFill>
                  <a:srgbClr val="000000"/>
                </a:solidFill>
                <a:latin typeface="+mj-lt"/>
                <a:cs typeface="Times New Roman" panose="02020603050405020304" pitchFamily="18" charset="0"/>
              </a:rPr>
              <a:t>và</a:t>
            </a:r>
            <a:r>
              <a:rPr lang="en-US" sz="2800" b="1" kern="0" dirty="0">
                <a:solidFill>
                  <a:srgbClr val="000000"/>
                </a:solidFill>
                <a:latin typeface="+mj-lt"/>
                <a:cs typeface="Times New Roman" panose="02020603050405020304" pitchFamily="18" charset="0"/>
              </a:rPr>
              <a:t> </a:t>
            </a:r>
            <a:r>
              <a:rPr lang="en-US" sz="2800" b="1" kern="0" dirty="0" err="1">
                <a:solidFill>
                  <a:srgbClr val="000000"/>
                </a:solidFill>
                <a:latin typeface="+mj-lt"/>
                <a:cs typeface="Times New Roman" panose="02020603050405020304" pitchFamily="18" charset="0"/>
              </a:rPr>
              <a:t>hiện</a:t>
            </a:r>
            <a:r>
              <a:rPr lang="en-US" sz="2800" b="1" kern="0" dirty="0">
                <a:solidFill>
                  <a:srgbClr val="000000"/>
                </a:solidFill>
                <a:latin typeface="+mj-lt"/>
                <a:cs typeface="Times New Roman" panose="02020603050405020304" pitchFamily="18" charset="0"/>
              </a:rPr>
              <a:t> </a:t>
            </a:r>
            <a:r>
              <a:rPr lang="en-US" sz="2800" b="1" kern="0" dirty="0" err="1">
                <a:solidFill>
                  <a:srgbClr val="000000"/>
                </a:solidFill>
                <a:latin typeface="+mj-lt"/>
                <a:cs typeface="Times New Roman" panose="02020603050405020304" pitchFamily="18" charset="0"/>
              </a:rPr>
              <a:t>tượng</a:t>
            </a:r>
            <a:endParaRPr lang="en-US" sz="2800" b="1" kern="0" dirty="0">
              <a:solidFill>
                <a:srgbClr val="000000"/>
              </a:solidFill>
              <a:latin typeface="+mj-lt"/>
              <a:cs typeface="Arial" panose="020B0604020202020204" pitchFamily="34" charset="0"/>
            </a:endParaRPr>
          </a:p>
        </p:txBody>
      </p:sp>
      <p:sp>
        <p:nvSpPr>
          <p:cNvPr id="2" name="Rectangle 1"/>
          <p:cNvSpPr/>
          <p:nvPr/>
        </p:nvSpPr>
        <p:spPr>
          <a:xfrm>
            <a:off x="3752774" y="3147963"/>
            <a:ext cx="3300451" cy="2862322"/>
          </a:xfrm>
          <a:prstGeom prst="rect">
            <a:avLst/>
          </a:prstGeom>
        </p:spPr>
        <p:txBody>
          <a:bodyPr wrap="square">
            <a:spAutoFit/>
          </a:bodyPr>
          <a:lstStyle/>
          <a:p>
            <a:pPr algn="just"/>
            <a:r>
              <a:rPr lang="en-US" sz="2000" spc="20" dirty="0" err="1">
                <a:solidFill>
                  <a:srgbClr val="002060"/>
                </a:solidFill>
                <a:latin typeface="Abel" panose="020B0604020202020204" charset="0"/>
                <a:ea typeface="Times New Roman" panose="02020603050405020304" pitchFamily="18" charset="0"/>
              </a:rPr>
              <a:t>Là</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phạm</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trù</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chỉ</a:t>
            </a:r>
            <a:r>
              <a:rPr lang="en-US" sz="2000" spc="20" dirty="0">
                <a:solidFill>
                  <a:srgbClr val="002060"/>
                </a:solidFill>
                <a:latin typeface="Abel" panose="020B0604020202020204" charset="0"/>
                <a:ea typeface="Times New Roman" panose="02020603050405020304" pitchFamily="18" charset="0"/>
              </a:rPr>
              <a:t> </a:t>
            </a:r>
            <a:r>
              <a:rPr lang="en-US" sz="2000" b="1" spc="20" dirty="0" err="1">
                <a:solidFill>
                  <a:srgbClr val="FF0066"/>
                </a:solidFill>
                <a:latin typeface="Abel" panose="020B0604020202020204" charset="0"/>
                <a:ea typeface="Times New Roman" panose="02020603050405020304" pitchFamily="18" charset="0"/>
              </a:rPr>
              <a:t>tổng</a:t>
            </a:r>
            <a:r>
              <a:rPr lang="en-US" sz="2000" b="1" spc="20" dirty="0">
                <a:solidFill>
                  <a:srgbClr val="FF0066"/>
                </a:solidFill>
                <a:latin typeface="Abel" panose="020B0604020202020204" charset="0"/>
                <a:ea typeface="Times New Roman" panose="02020603050405020304" pitchFamily="18" charset="0"/>
              </a:rPr>
              <a:t> </a:t>
            </a:r>
            <a:r>
              <a:rPr lang="en-US" sz="2000" b="1" spc="20" dirty="0" err="1">
                <a:solidFill>
                  <a:srgbClr val="FF0066"/>
                </a:solidFill>
                <a:latin typeface="Abel" panose="020B0604020202020204" charset="0"/>
                <a:ea typeface="Times New Roman" panose="02020603050405020304" pitchFamily="18" charset="0"/>
              </a:rPr>
              <a:t>thể</a:t>
            </a:r>
            <a:r>
              <a:rPr lang="en-US" sz="2000" b="1" spc="20" dirty="0">
                <a:solidFill>
                  <a:srgbClr val="FF0066"/>
                </a:solidFill>
                <a:latin typeface="Abel" panose="020B0604020202020204" charset="0"/>
                <a:ea typeface="Times New Roman" panose="02020603050405020304" pitchFamily="18" charset="0"/>
              </a:rPr>
              <a:t> </a:t>
            </a:r>
            <a:r>
              <a:rPr lang="en-US" sz="2000" b="1" spc="20" dirty="0" err="1">
                <a:solidFill>
                  <a:srgbClr val="FF0066"/>
                </a:solidFill>
                <a:latin typeface="Abel" panose="020B0604020202020204" charset="0"/>
                <a:ea typeface="Times New Roman" panose="02020603050405020304" pitchFamily="18" charset="0"/>
              </a:rPr>
              <a:t>các</a:t>
            </a:r>
            <a:r>
              <a:rPr lang="en-US" sz="2000" b="1" spc="20" dirty="0">
                <a:solidFill>
                  <a:srgbClr val="FF0066"/>
                </a:solidFill>
                <a:latin typeface="Abel" panose="020B0604020202020204" charset="0"/>
                <a:ea typeface="Times New Roman" panose="02020603050405020304" pitchFamily="18" charset="0"/>
              </a:rPr>
              <a:t> </a:t>
            </a:r>
            <a:r>
              <a:rPr lang="en-US" sz="2000" b="1" spc="20" dirty="0" err="1">
                <a:solidFill>
                  <a:srgbClr val="FF0066"/>
                </a:solidFill>
                <a:latin typeface="Abel" panose="020B0604020202020204" charset="0"/>
                <a:ea typeface="Times New Roman" panose="02020603050405020304" pitchFamily="18" charset="0"/>
              </a:rPr>
              <a:t>mối</a:t>
            </a:r>
            <a:r>
              <a:rPr lang="en-US" sz="2000" b="1" spc="20" dirty="0">
                <a:solidFill>
                  <a:srgbClr val="FF0066"/>
                </a:solidFill>
                <a:latin typeface="Abel" panose="020B0604020202020204" charset="0"/>
                <a:ea typeface="Times New Roman" panose="02020603050405020304" pitchFamily="18" charset="0"/>
              </a:rPr>
              <a:t> </a:t>
            </a:r>
            <a:r>
              <a:rPr lang="en-US" sz="2000" b="1" spc="20" dirty="0" err="1">
                <a:solidFill>
                  <a:srgbClr val="FF0066"/>
                </a:solidFill>
                <a:latin typeface="Abel" panose="020B0604020202020204" charset="0"/>
                <a:ea typeface="Times New Roman" panose="02020603050405020304" pitchFamily="18" charset="0"/>
              </a:rPr>
              <a:t>liên</a:t>
            </a:r>
            <a:r>
              <a:rPr lang="en-US" sz="2000" b="1" spc="20" dirty="0">
                <a:solidFill>
                  <a:srgbClr val="FF0066"/>
                </a:solidFill>
                <a:latin typeface="Abel" panose="020B0604020202020204" charset="0"/>
                <a:ea typeface="Times New Roman" panose="02020603050405020304" pitchFamily="18" charset="0"/>
              </a:rPr>
              <a:t> </a:t>
            </a:r>
            <a:r>
              <a:rPr lang="en-US" sz="2000" b="1" spc="20" dirty="0" err="1">
                <a:solidFill>
                  <a:srgbClr val="FF0066"/>
                </a:solidFill>
                <a:latin typeface="Abel" panose="020B0604020202020204" charset="0"/>
                <a:ea typeface="Times New Roman" panose="02020603050405020304" pitchFamily="18" charset="0"/>
              </a:rPr>
              <a:t>hệ</a:t>
            </a:r>
            <a:r>
              <a:rPr lang="en-US" sz="2000" b="1" spc="20" dirty="0">
                <a:solidFill>
                  <a:srgbClr val="FF0066"/>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khách</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quan</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tất</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nhiên</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tương</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đối</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ổn</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định</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bên</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trong</a:t>
            </a:r>
            <a:r>
              <a:rPr lang="en-US" sz="2000" spc="20" dirty="0">
                <a:solidFill>
                  <a:srgbClr val="002060"/>
                </a:solidFill>
                <a:latin typeface="Abel" panose="020B0604020202020204" charset="0"/>
                <a:ea typeface="Times New Roman" panose="02020603050405020304" pitchFamily="18" charset="0"/>
              </a:rPr>
              <a:t>, </a:t>
            </a:r>
            <a:r>
              <a:rPr lang="en-US" sz="2000" b="1" spc="20" dirty="0" err="1">
                <a:solidFill>
                  <a:srgbClr val="006600"/>
                </a:solidFill>
                <a:latin typeface="Abel" panose="020B0604020202020204" charset="0"/>
                <a:ea typeface="Times New Roman" panose="02020603050405020304" pitchFamily="18" charset="0"/>
              </a:rPr>
              <a:t>quy</a:t>
            </a:r>
            <a:r>
              <a:rPr lang="en-US" sz="2000" b="1" spc="20" dirty="0">
                <a:solidFill>
                  <a:srgbClr val="006600"/>
                </a:solidFill>
                <a:latin typeface="Abel" panose="020B0604020202020204" charset="0"/>
                <a:ea typeface="Times New Roman" panose="02020603050405020304" pitchFamily="18" charset="0"/>
              </a:rPr>
              <a:t> </a:t>
            </a:r>
            <a:r>
              <a:rPr lang="en-US" sz="2000" b="1" spc="20" dirty="0" err="1">
                <a:solidFill>
                  <a:srgbClr val="006600"/>
                </a:solidFill>
                <a:latin typeface="Abel" panose="020B0604020202020204" charset="0"/>
                <a:ea typeface="Times New Roman" panose="02020603050405020304" pitchFamily="18" charset="0"/>
              </a:rPr>
              <a:t>định</a:t>
            </a:r>
            <a:r>
              <a:rPr lang="en-US" sz="2000" b="1" spc="20" dirty="0">
                <a:solidFill>
                  <a:srgbClr val="006600"/>
                </a:solidFill>
                <a:latin typeface="Abel" panose="020B0604020202020204" charset="0"/>
                <a:ea typeface="Times New Roman" panose="02020603050405020304" pitchFamily="18" charset="0"/>
              </a:rPr>
              <a:t> </a:t>
            </a:r>
            <a:r>
              <a:rPr lang="en-US" sz="2000" b="1" spc="20" dirty="0" err="1">
                <a:solidFill>
                  <a:srgbClr val="006600"/>
                </a:solidFill>
                <a:latin typeface="Abel" panose="020B0604020202020204" charset="0"/>
                <a:ea typeface="Times New Roman" panose="02020603050405020304" pitchFamily="18" charset="0"/>
              </a:rPr>
              <a:t>sự</a:t>
            </a:r>
            <a:r>
              <a:rPr lang="en-US" sz="2000" b="1" spc="20" dirty="0">
                <a:solidFill>
                  <a:srgbClr val="006600"/>
                </a:solidFill>
                <a:latin typeface="Abel" panose="020B0604020202020204" charset="0"/>
                <a:ea typeface="Times New Roman" panose="02020603050405020304" pitchFamily="18" charset="0"/>
              </a:rPr>
              <a:t> </a:t>
            </a:r>
            <a:r>
              <a:rPr lang="en-US" sz="2000" b="1" spc="20" dirty="0" err="1">
                <a:solidFill>
                  <a:srgbClr val="006600"/>
                </a:solidFill>
                <a:latin typeface="Abel" panose="020B0604020202020204" charset="0"/>
                <a:ea typeface="Times New Roman" panose="02020603050405020304" pitchFamily="18" charset="0"/>
              </a:rPr>
              <a:t>vận</a:t>
            </a:r>
            <a:r>
              <a:rPr lang="en-US" sz="2000" b="1" spc="20" dirty="0">
                <a:solidFill>
                  <a:srgbClr val="006600"/>
                </a:solidFill>
                <a:latin typeface="Abel" panose="020B0604020202020204" charset="0"/>
                <a:ea typeface="Times New Roman" panose="02020603050405020304" pitchFamily="18" charset="0"/>
              </a:rPr>
              <a:t> </a:t>
            </a:r>
            <a:r>
              <a:rPr lang="en-US" sz="2000" b="1" spc="20" dirty="0" err="1">
                <a:solidFill>
                  <a:srgbClr val="006600"/>
                </a:solidFill>
                <a:latin typeface="Abel" panose="020B0604020202020204" charset="0"/>
                <a:ea typeface="Times New Roman" panose="02020603050405020304" pitchFamily="18" charset="0"/>
              </a:rPr>
              <a:t>động</a:t>
            </a:r>
            <a:r>
              <a:rPr lang="en-US" sz="2000" b="1" spc="20" dirty="0">
                <a:solidFill>
                  <a:srgbClr val="006600"/>
                </a:solidFill>
                <a:latin typeface="Abel" panose="020B0604020202020204" charset="0"/>
                <a:ea typeface="Times New Roman" panose="02020603050405020304" pitchFamily="18" charset="0"/>
              </a:rPr>
              <a:t>, </a:t>
            </a:r>
            <a:r>
              <a:rPr lang="en-US" sz="2000" b="1" spc="20" dirty="0" err="1">
                <a:solidFill>
                  <a:srgbClr val="006600"/>
                </a:solidFill>
                <a:latin typeface="Abel" panose="020B0604020202020204" charset="0"/>
                <a:ea typeface="Times New Roman" panose="02020603050405020304" pitchFamily="18" charset="0"/>
              </a:rPr>
              <a:t>phát</a:t>
            </a:r>
            <a:r>
              <a:rPr lang="en-US" sz="2000" b="1" spc="20" dirty="0">
                <a:solidFill>
                  <a:srgbClr val="006600"/>
                </a:solidFill>
                <a:latin typeface="Abel" panose="020B0604020202020204" charset="0"/>
                <a:ea typeface="Times New Roman" panose="02020603050405020304" pitchFamily="18" charset="0"/>
              </a:rPr>
              <a:t> </a:t>
            </a:r>
            <a:r>
              <a:rPr lang="en-US" sz="2000" b="1" spc="20" dirty="0" err="1">
                <a:solidFill>
                  <a:srgbClr val="006600"/>
                </a:solidFill>
                <a:latin typeface="Abel" panose="020B0604020202020204" charset="0"/>
                <a:ea typeface="Times New Roman" panose="02020603050405020304" pitchFamily="18" charset="0"/>
              </a:rPr>
              <a:t>triển</a:t>
            </a:r>
            <a:r>
              <a:rPr lang="en-US" sz="2000" b="1" spc="20" dirty="0">
                <a:solidFill>
                  <a:srgbClr val="00660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của</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đối</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tượng</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và</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thể</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hiện</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mình</a:t>
            </a:r>
            <a:r>
              <a:rPr lang="en-US" sz="2000" spc="20" dirty="0">
                <a:solidFill>
                  <a:srgbClr val="002060"/>
                </a:solidFill>
                <a:latin typeface="Abel" panose="020B0604020202020204" charset="0"/>
                <a:ea typeface="Times New Roman" panose="02020603050405020304" pitchFamily="18" charset="0"/>
              </a:rPr>
              <a:t> qua </a:t>
            </a:r>
            <a:r>
              <a:rPr lang="en-US" sz="2000" spc="20" dirty="0" err="1">
                <a:solidFill>
                  <a:srgbClr val="002060"/>
                </a:solidFill>
                <a:latin typeface="Abel" panose="020B0604020202020204" charset="0"/>
                <a:ea typeface="Times New Roman" panose="02020603050405020304" pitchFamily="18" charset="0"/>
              </a:rPr>
              <a:t>các</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hiện</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tượng</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tương</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ứng</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c</a:t>
            </a:r>
            <a:r>
              <a:rPr lang="en-US" sz="2000" spc="20" dirty="0" err="1">
                <a:solidFill>
                  <a:srgbClr val="002060"/>
                </a:solidFill>
                <a:latin typeface="+mj-lt"/>
                <a:ea typeface="Times New Roman" panose="02020603050405020304" pitchFamily="18" charset="0"/>
              </a:rPr>
              <a:t>ủa</a:t>
            </a:r>
            <a:r>
              <a:rPr lang="en-US" sz="2000" spc="20" dirty="0">
                <a:solidFill>
                  <a:srgbClr val="002060"/>
                </a:solidFill>
                <a:latin typeface="+mj-lt"/>
                <a:ea typeface="Times New Roman" panose="02020603050405020304" pitchFamily="18" charset="0"/>
              </a:rPr>
              <a:t> </a:t>
            </a:r>
            <a:r>
              <a:rPr lang="en-US" sz="2000" spc="20" dirty="0" err="1">
                <a:solidFill>
                  <a:srgbClr val="002060"/>
                </a:solidFill>
                <a:latin typeface="+mj-lt"/>
                <a:ea typeface="Times New Roman" panose="02020603050405020304" pitchFamily="18" charset="0"/>
              </a:rPr>
              <a:t>đối</a:t>
            </a:r>
            <a:r>
              <a:rPr lang="en-US" sz="2000" spc="20" dirty="0">
                <a:solidFill>
                  <a:srgbClr val="002060"/>
                </a:solidFill>
                <a:latin typeface="+mj-lt"/>
                <a:ea typeface="Times New Roman" panose="02020603050405020304" pitchFamily="18" charset="0"/>
              </a:rPr>
              <a:t> </a:t>
            </a:r>
            <a:r>
              <a:rPr lang="en-US" sz="2000" spc="20" dirty="0" err="1">
                <a:solidFill>
                  <a:srgbClr val="002060"/>
                </a:solidFill>
                <a:latin typeface="+mj-lt"/>
                <a:ea typeface="Times New Roman" panose="02020603050405020304" pitchFamily="18" charset="0"/>
              </a:rPr>
              <a:t>tượng</a:t>
            </a:r>
            <a:r>
              <a:rPr lang="en-US" sz="2000" spc="20" dirty="0">
                <a:solidFill>
                  <a:srgbClr val="002060"/>
                </a:solidFill>
                <a:latin typeface="+mj-lt"/>
                <a:ea typeface="Times New Roman" panose="02020603050405020304" pitchFamily="18" charset="0"/>
              </a:rPr>
              <a:t>. </a:t>
            </a:r>
            <a:endParaRPr lang="en-US" sz="2000" dirty="0">
              <a:solidFill>
                <a:srgbClr val="002060"/>
              </a:solidFill>
              <a:latin typeface="+mj-lt"/>
            </a:endParaRPr>
          </a:p>
        </p:txBody>
      </p:sp>
      <p:sp>
        <p:nvSpPr>
          <p:cNvPr id="15" name="Rectangle 14"/>
          <p:cNvSpPr/>
          <p:nvPr/>
        </p:nvSpPr>
        <p:spPr>
          <a:xfrm>
            <a:off x="8651634" y="3111833"/>
            <a:ext cx="3200400" cy="2554545"/>
          </a:xfrm>
          <a:prstGeom prst="rect">
            <a:avLst/>
          </a:prstGeom>
        </p:spPr>
        <p:txBody>
          <a:bodyPr wrap="square">
            <a:spAutoFit/>
          </a:bodyPr>
          <a:lstStyle/>
          <a:p>
            <a:pPr indent="252095" algn="just"/>
            <a:r>
              <a:rPr lang="en-US" sz="2000" spc="20" dirty="0" err="1">
                <a:solidFill>
                  <a:srgbClr val="000000"/>
                </a:solidFill>
                <a:latin typeface="+mj-lt"/>
                <a:ea typeface="Times New Roman" panose="02020603050405020304" pitchFamily="18" charset="0"/>
                <a:cs typeface="Times New Roman" panose="02020603050405020304" pitchFamily="18" charset="0"/>
              </a:rPr>
              <a:t>Là</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phạm</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trù</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chỉ</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b="1" spc="20" dirty="0" err="1">
                <a:solidFill>
                  <a:srgbClr val="CC0066"/>
                </a:solidFill>
                <a:latin typeface="+mj-lt"/>
                <a:ea typeface="Times New Roman" panose="02020603050405020304" pitchFamily="18" charset="0"/>
                <a:cs typeface="Times New Roman" panose="02020603050405020304" pitchFamily="18" charset="0"/>
              </a:rPr>
              <a:t>những</a:t>
            </a:r>
            <a:r>
              <a:rPr lang="en-US" sz="2000" b="1" spc="20" dirty="0">
                <a:solidFill>
                  <a:srgbClr val="CC0066"/>
                </a:solidFill>
                <a:latin typeface="+mj-lt"/>
                <a:ea typeface="Times New Roman" panose="02020603050405020304" pitchFamily="18" charset="0"/>
                <a:cs typeface="Times New Roman" panose="02020603050405020304" pitchFamily="18" charset="0"/>
              </a:rPr>
              <a:t> </a:t>
            </a:r>
            <a:r>
              <a:rPr lang="en-US" sz="2000" b="1" spc="20" dirty="0" err="1">
                <a:solidFill>
                  <a:srgbClr val="CC0066"/>
                </a:solidFill>
                <a:latin typeface="+mj-lt"/>
                <a:ea typeface="Times New Roman" panose="02020603050405020304" pitchFamily="18" charset="0"/>
                <a:cs typeface="Times New Roman" panose="02020603050405020304" pitchFamily="18" charset="0"/>
              </a:rPr>
              <a:t>biểu</a:t>
            </a:r>
            <a:r>
              <a:rPr lang="en-US" sz="2000" b="1" spc="20" dirty="0">
                <a:solidFill>
                  <a:srgbClr val="CC0066"/>
                </a:solidFill>
                <a:latin typeface="+mj-lt"/>
                <a:ea typeface="Times New Roman" panose="02020603050405020304" pitchFamily="18" charset="0"/>
                <a:cs typeface="Times New Roman" panose="02020603050405020304" pitchFamily="18" charset="0"/>
              </a:rPr>
              <a:t> </a:t>
            </a:r>
            <a:r>
              <a:rPr lang="en-US" sz="2000" b="1" spc="20" dirty="0" err="1">
                <a:solidFill>
                  <a:srgbClr val="CC0066"/>
                </a:solidFill>
                <a:latin typeface="+mj-lt"/>
                <a:ea typeface="Times New Roman" panose="02020603050405020304" pitchFamily="18" charset="0"/>
                <a:cs typeface="Times New Roman" panose="02020603050405020304" pitchFamily="18" charset="0"/>
              </a:rPr>
              <a:t>hiện</a:t>
            </a:r>
            <a:r>
              <a:rPr lang="en-US" sz="2000" b="1" spc="20" dirty="0">
                <a:solidFill>
                  <a:srgbClr val="CC0066"/>
                </a:solidFill>
                <a:latin typeface="+mj-lt"/>
                <a:ea typeface="Times New Roman" panose="02020603050405020304" pitchFamily="18" charset="0"/>
                <a:cs typeface="Times New Roman" panose="02020603050405020304" pitchFamily="18" charset="0"/>
              </a:rPr>
              <a:t> </a:t>
            </a:r>
            <a:r>
              <a:rPr lang="en-US" sz="2000" b="1" spc="20" dirty="0" err="1">
                <a:solidFill>
                  <a:srgbClr val="CC0066"/>
                </a:solidFill>
                <a:latin typeface="+mj-lt"/>
                <a:ea typeface="Times New Roman" panose="02020603050405020304" pitchFamily="18" charset="0"/>
                <a:cs typeface="Times New Roman" panose="02020603050405020304" pitchFamily="18" charset="0"/>
              </a:rPr>
              <a:t>của</a:t>
            </a:r>
            <a:r>
              <a:rPr lang="en-US" sz="2000" b="1" spc="20" dirty="0">
                <a:solidFill>
                  <a:srgbClr val="CC0066"/>
                </a:solidFill>
                <a:latin typeface="+mj-lt"/>
                <a:ea typeface="Times New Roman" panose="02020603050405020304" pitchFamily="18" charset="0"/>
                <a:cs typeface="Times New Roman" panose="02020603050405020304" pitchFamily="18" charset="0"/>
              </a:rPr>
              <a:t> </a:t>
            </a:r>
            <a:r>
              <a:rPr lang="en-US" sz="2000" b="1" spc="20" dirty="0" err="1">
                <a:solidFill>
                  <a:srgbClr val="CC0066"/>
                </a:solidFill>
                <a:latin typeface="+mj-lt"/>
                <a:ea typeface="Times New Roman" panose="02020603050405020304" pitchFamily="18" charset="0"/>
                <a:cs typeface="Times New Roman" panose="02020603050405020304" pitchFamily="18" charset="0"/>
              </a:rPr>
              <a:t>các</a:t>
            </a:r>
            <a:r>
              <a:rPr lang="en-US" sz="2000" b="1" spc="20" dirty="0">
                <a:solidFill>
                  <a:srgbClr val="CC0066"/>
                </a:solidFill>
                <a:latin typeface="+mj-lt"/>
                <a:ea typeface="Times New Roman" panose="02020603050405020304" pitchFamily="18" charset="0"/>
                <a:cs typeface="Times New Roman" panose="02020603050405020304" pitchFamily="18" charset="0"/>
              </a:rPr>
              <a:t> </a:t>
            </a:r>
            <a:r>
              <a:rPr lang="en-US" sz="2000" b="1" spc="20" dirty="0" err="1">
                <a:solidFill>
                  <a:srgbClr val="CC0066"/>
                </a:solidFill>
                <a:latin typeface="+mj-lt"/>
                <a:ea typeface="Times New Roman" panose="02020603050405020304" pitchFamily="18" charset="0"/>
                <a:cs typeface="Times New Roman" panose="02020603050405020304" pitchFamily="18" charset="0"/>
              </a:rPr>
              <a:t>mặt</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mối</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liên</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hệ</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tất</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nhiên</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tương</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đối</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ổn</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định</a:t>
            </a:r>
            <a:r>
              <a:rPr lang="en-US" sz="2000" spc="20" dirty="0">
                <a:solidFill>
                  <a:srgbClr val="000000"/>
                </a:solidFill>
                <a:latin typeface="+mj-lt"/>
                <a:ea typeface="Times New Roman" panose="02020603050405020304" pitchFamily="18" charset="0"/>
                <a:cs typeface="Times New Roman" panose="02020603050405020304" pitchFamily="18" charset="0"/>
              </a:rPr>
              <a:t> ở </a:t>
            </a:r>
            <a:r>
              <a:rPr lang="en-US" sz="2000" spc="20" dirty="0" err="1">
                <a:solidFill>
                  <a:srgbClr val="000000"/>
                </a:solidFill>
                <a:latin typeface="+mj-lt"/>
                <a:ea typeface="Times New Roman" panose="02020603050405020304" pitchFamily="18" charset="0"/>
                <a:cs typeface="Times New Roman" panose="02020603050405020304" pitchFamily="18" charset="0"/>
              </a:rPr>
              <a:t>bên</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ngoài</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là</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mặt</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b="1" spc="20" dirty="0" err="1">
                <a:solidFill>
                  <a:schemeClr val="accent6">
                    <a:lumMod val="50000"/>
                  </a:schemeClr>
                </a:solidFill>
                <a:latin typeface="+mj-lt"/>
                <a:ea typeface="Times New Roman" panose="02020603050405020304" pitchFamily="18" charset="0"/>
                <a:cs typeface="Times New Roman" panose="02020603050405020304" pitchFamily="18" charset="0"/>
              </a:rPr>
              <a:t>dễ</a:t>
            </a:r>
            <a:r>
              <a:rPr lang="en-US" sz="2000" b="1"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b="1" spc="20" dirty="0" err="1">
                <a:solidFill>
                  <a:schemeClr val="accent6">
                    <a:lumMod val="50000"/>
                  </a:schemeClr>
                </a:solidFill>
                <a:latin typeface="+mj-lt"/>
                <a:ea typeface="Times New Roman" panose="02020603050405020304" pitchFamily="18" charset="0"/>
                <a:cs typeface="Times New Roman" panose="02020603050405020304" pitchFamily="18" charset="0"/>
              </a:rPr>
              <a:t>biến</a:t>
            </a:r>
            <a:r>
              <a:rPr lang="en-US" sz="2000" b="1"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b="1" spc="20" dirty="0" err="1">
                <a:solidFill>
                  <a:schemeClr val="accent6">
                    <a:lumMod val="50000"/>
                  </a:schemeClr>
                </a:solidFill>
                <a:latin typeface="+mj-lt"/>
                <a:ea typeface="Times New Roman" panose="02020603050405020304" pitchFamily="18" charset="0"/>
                <a:cs typeface="Times New Roman" panose="02020603050405020304" pitchFamily="18" charset="0"/>
              </a:rPr>
              <a:t>đổi</a:t>
            </a:r>
            <a:r>
              <a:rPr lang="en-US" sz="2000" b="1"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hơn</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và</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là</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hình</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thức</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thể</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hiện</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của</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bản</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chất</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đối</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tượng</a:t>
            </a:r>
            <a:r>
              <a:rPr lang="en-US" sz="2000" spc="20" dirty="0">
                <a:solidFill>
                  <a:srgbClr val="000000"/>
                </a:solidFill>
                <a:latin typeface="+mj-lt"/>
                <a:ea typeface="Times New Roman" panose="02020603050405020304" pitchFamily="18" charset="0"/>
                <a:cs typeface="Times New Roman" panose="02020603050405020304" pitchFamily="18" charset="0"/>
              </a:rPr>
              <a:t>. </a:t>
            </a:r>
            <a:endParaRPr lang="en-US" sz="2000" dirty="0">
              <a:solidFill>
                <a:srgbClr val="000000"/>
              </a:solidFill>
              <a:effectLst/>
              <a:latin typeface="+mj-lt"/>
              <a:ea typeface="Times New Roman" panose="02020603050405020304" pitchFamily="18" charset="0"/>
              <a:cs typeface="Times New Roman" panose="02020603050405020304" pitchFamily="18" charset="0"/>
            </a:endParaRPr>
          </a:p>
        </p:txBody>
      </p:sp>
      <p:pic>
        <p:nvPicPr>
          <p:cNvPr id="1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528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029877136"/>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6498" name="Picture 2" descr="Tải hình ảnh pp mau trang 35b03d93d5bcdc tại kho hình nền, ảnh đẹp  khoanh24.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9658" y="1143000"/>
            <a:ext cx="12032342" cy="5715000"/>
          </a:xfrm>
          <a:prstGeom prst="rect">
            <a:avLst/>
          </a:prstGeom>
          <a:noFill/>
          <a:extLst>
            <a:ext uri="{909E8E84-426E-40DD-AFC4-6F175D3DCCD1}">
              <a14:hiddenFill xmlns:a14="http://schemas.microsoft.com/office/drawing/2010/main">
                <a:solidFill>
                  <a:srgbClr val="FFFFFF"/>
                </a:solidFill>
              </a14:hiddenFill>
            </a:ext>
          </a:extLst>
        </p:spPr>
      </p:pic>
      <p:sp>
        <p:nvSpPr>
          <p:cNvPr id="3" name="Cloud 2"/>
          <p:cNvSpPr/>
          <p:nvPr/>
        </p:nvSpPr>
        <p:spPr>
          <a:xfrm>
            <a:off x="457200" y="1192054"/>
            <a:ext cx="2021179" cy="804120"/>
          </a:xfrm>
          <a:prstGeom prst="cloud">
            <a:avLst/>
          </a:prstGeom>
          <a:solidFill>
            <a:srgbClr val="0000CC"/>
          </a:solidFill>
          <a:ln w="25400" cap="flat" cmpd="sng" algn="ctr">
            <a:solidFill>
              <a:srgbClr val="3A81BA">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err="1">
                <a:ln>
                  <a:noFill/>
                </a:ln>
                <a:solidFill>
                  <a:srgbClr val="FFFFFF"/>
                </a:solidFill>
                <a:effectLst>
                  <a:outerShdw blurRad="38100" dist="38100" dir="2700000" algn="tl">
                    <a:srgbClr val="000000">
                      <a:alpha val="43137"/>
                    </a:srgbClr>
                  </a:outerShdw>
                </a:effectLst>
                <a:uLnTx/>
                <a:uFillTx/>
                <a:latin typeface="Times New Roman" panose="02020603050405020304" pitchFamily="18" charset="0"/>
                <a:cs typeface="Times New Roman" panose="02020603050405020304" pitchFamily="18" charset="0"/>
              </a:rPr>
              <a:t>Ví</a:t>
            </a:r>
            <a:r>
              <a:rPr kumimoji="0" lang="en-US" sz="32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Times New Roman" panose="02020603050405020304" pitchFamily="18" charset="0"/>
                <a:cs typeface="Times New Roman" panose="02020603050405020304" pitchFamily="18" charset="0"/>
              </a:rPr>
              <a:t> </a:t>
            </a:r>
            <a:r>
              <a:rPr kumimoji="0" lang="en-US" sz="3200" b="1" i="0" u="none" strike="noStrike" kern="0" cap="none" spc="0" normalizeH="0" baseline="0" noProof="0" dirty="0" err="1">
                <a:ln>
                  <a:noFill/>
                </a:ln>
                <a:solidFill>
                  <a:srgbClr val="FFFFFF"/>
                </a:solidFill>
                <a:effectLst>
                  <a:outerShdw blurRad="38100" dist="38100" dir="2700000" algn="tl">
                    <a:srgbClr val="000000">
                      <a:alpha val="43137"/>
                    </a:srgbClr>
                  </a:outerShdw>
                </a:effectLst>
                <a:uLnTx/>
                <a:uFillTx/>
                <a:latin typeface="Times New Roman" panose="02020603050405020304" pitchFamily="18" charset="0"/>
                <a:cs typeface="Times New Roman" panose="02020603050405020304" pitchFamily="18" charset="0"/>
              </a:rPr>
              <a:t>dụ</a:t>
            </a:r>
            <a:r>
              <a:rPr kumimoji="0" lang="en-US" sz="32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Times New Roman" panose="02020603050405020304" pitchFamily="18" charset="0"/>
                <a:cs typeface="Times New Roman" panose="02020603050405020304" pitchFamily="18" charset="0"/>
              </a:rPr>
              <a:t>:</a:t>
            </a:r>
          </a:p>
        </p:txBody>
      </p:sp>
      <p:grpSp>
        <p:nvGrpSpPr>
          <p:cNvPr id="4" name="Diagram 5"/>
          <p:cNvGrpSpPr>
            <a:grpSpLocks/>
          </p:cNvGrpSpPr>
          <p:nvPr/>
        </p:nvGrpSpPr>
        <p:grpSpPr bwMode="auto">
          <a:xfrm>
            <a:off x="2639971" y="1192054"/>
            <a:ext cx="7010400" cy="4889837"/>
            <a:chOff x="1563" y="793"/>
            <a:chExt cx="2634" cy="2539"/>
          </a:xfrm>
        </p:grpSpPr>
        <p:sp>
          <p:nvSpPr>
            <p:cNvPr id="5" name="_s3076"/>
            <p:cNvSpPr>
              <a:spLocks noChangeShapeType="1"/>
            </p:cNvSpPr>
            <p:nvPr/>
          </p:nvSpPr>
          <p:spPr bwMode="auto">
            <a:xfrm flipH="1" flipV="1">
              <a:off x="2231" y="1950"/>
              <a:ext cx="324" cy="105"/>
            </a:xfrm>
            <a:prstGeom prst="line">
              <a:avLst/>
            </a:prstGeom>
            <a:noFill/>
            <a:ln w="28575">
              <a:solidFill>
                <a:srgbClr val="80808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ctr"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i="0" u="none" strike="noStrike" kern="0" cap="none" spc="0" normalizeH="0" baseline="0" noProof="0">
                <a:ln>
                  <a:noFill/>
                </a:ln>
                <a:solidFill>
                  <a:prstClr val="black"/>
                </a:solidFill>
                <a:effectLst/>
                <a:uLnTx/>
                <a:uFillTx/>
              </a:endParaRPr>
            </a:p>
          </p:txBody>
        </p:sp>
        <p:sp>
          <p:nvSpPr>
            <p:cNvPr id="6" name="_s3077"/>
            <p:cNvSpPr>
              <a:spLocks noChangeArrowheads="1"/>
            </p:cNvSpPr>
            <p:nvPr/>
          </p:nvSpPr>
          <p:spPr bwMode="auto">
            <a:xfrm>
              <a:off x="1563" y="1501"/>
              <a:ext cx="684" cy="684"/>
            </a:xfrm>
            <a:prstGeom prst="ellipse">
              <a:avLst/>
            </a:prstGeom>
            <a:solidFill>
              <a:srgbClr val="008000"/>
            </a:solidFill>
            <a:ln w="9525">
              <a:round/>
              <a:headEnd/>
              <a:tailEnd/>
            </a:ln>
          </p:spPr>
          <p:txBody>
            <a:bodyPr vert="horz" wrap="none" lIns="0" tIns="0" rIns="0" bIns="0" numCol="1" anchor="ctr" anchorCtr="0" compatLnSpc="1">
              <a:prstTxWarp prst="textNoShape">
                <a:avLst/>
              </a:prstTxWarp>
              <a:flatTx/>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600" i="0" u="none" strike="noStrike" kern="0" cap="none" spc="0" normalizeH="0" baseline="0" noProof="0" dirty="0" err="1">
                  <a:ln>
                    <a:noFill/>
                  </a:ln>
                  <a:solidFill>
                    <a:schemeClr val="bg1"/>
                  </a:solidFill>
                  <a:effectLst/>
                  <a:uLnTx/>
                  <a:uFillTx/>
                  <a:cs typeface="Arial" panose="020B0604020202020204" pitchFamily="34" charset="0"/>
                </a:rPr>
                <a:t>Khi</a:t>
              </a:r>
              <a:r>
                <a:rPr kumimoji="0" lang="en-US" sz="1600" i="0" u="none" strike="noStrike" kern="0" cap="none" spc="0" normalizeH="0" baseline="0" noProof="0" dirty="0">
                  <a:ln>
                    <a:noFill/>
                  </a:ln>
                  <a:solidFill>
                    <a:schemeClr val="bg1"/>
                  </a:solidFill>
                  <a:effectLst/>
                  <a:uLnTx/>
                  <a:uFillTx/>
                  <a:cs typeface="Arial" panose="020B0604020202020204" pitchFamily="34" charset="0"/>
                </a:rPr>
                <a:t> </a:t>
              </a:r>
              <a:r>
                <a:rPr kumimoji="0" lang="en-US" sz="1600" i="0" u="none" strike="noStrike" kern="0" cap="none" spc="0" normalizeH="0" baseline="0" noProof="0" dirty="0" err="1">
                  <a:ln>
                    <a:noFill/>
                  </a:ln>
                  <a:solidFill>
                    <a:schemeClr val="bg1"/>
                  </a:solidFill>
                  <a:effectLst/>
                  <a:uLnTx/>
                  <a:uFillTx/>
                  <a:cs typeface="Arial" panose="020B0604020202020204" pitchFamily="34" charset="0"/>
                </a:rPr>
                <a:t>đông</a:t>
              </a:r>
              <a:r>
                <a:rPr kumimoji="0" lang="en-US" sz="1600" i="0" u="none" strike="noStrike" kern="0" cap="none" spc="0" normalizeH="0" baseline="0" noProof="0" dirty="0">
                  <a:ln>
                    <a:noFill/>
                  </a:ln>
                  <a:solidFill>
                    <a:schemeClr val="bg1"/>
                  </a:solidFill>
                  <a:effectLst/>
                  <a:uLnTx/>
                  <a:uFillTx/>
                  <a:cs typeface="Arial" panose="020B0604020202020204" pitchFamily="34" charset="0"/>
                </a:rPr>
                <a:t> </a:t>
              </a:r>
              <a:r>
                <a:rPr kumimoji="0" lang="en-US" sz="1600" i="0" u="none" strike="noStrike" kern="0" cap="none" spc="0" normalizeH="0" baseline="0" noProof="0" dirty="0" err="1">
                  <a:ln>
                    <a:noFill/>
                  </a:ln>
                  <a:solidFill>
                    <a:schemeClr val="bg1"/>
                  </a:solidFill>
                  <a:effectLst/>
                  <a:uLnTx/>
                  <a:uFillTx/>
                  <a:cs typeface="Arial" panose="020B0604020202020204" pitchFamily="34" charset="0"/>
                </a:rPr>
                <a:t>đặc</a:t>
              </a:r>
              <a:r>
                <a:rPr kumimoji="0" lang="en-US" sz="1600" i="0" u="none" strike="noStrike" kern="0" cap="none" spc="0" normalizeH="0" baseline="0" noProof="0" dirty="0">
                  <a:ln>
                    <a:noFill/>
                  </a:ln>
                  <a:solidFill>
                    <a:schemeClr val="bg1"/>
                  </a:solidFill>
                  <a:effectLst/>
                  <a:uLnTx/>
                  <a:uFillTx/>
                  <a:cs typeface="Arial" panose="020B0604020202020204" pitchFamily="34" charset="0"/>
                </a:rPr>
                <a:t>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600" i="0" u="none" strike="noStrike" kern="0" cap="none" spc="0" normalizeH="0" baseline="0" noProof="0" dirty="0" err="1">
                  <a:ln>
                    <a:noFill/>
                  </a:ln>
                  <a:solidFill>
                    <a:schemeClr val="bg1"/>
                  </a:solidFill>
                  <a:effectLst/>
                  <a:uLnTx/>
                  <a:uFillTx/>
                  <a:cs typeface="Arial" panose="020B0604020202020204" pitchFamily="34" charset="0"/>
                </a:rPr>
                <a:t>Có</a:t>
              </a:r>
              <a:r>
                <a:rPr kumimoji="0" lang="en-US" sz="1600" i="0" u="none" strike="noStrike" kern="0" cap="none" spc="0" normalizeH="0" baseline="0" noProof="0" dirty="0">
                  <a:ln>
                    <a:noFill/>
                  </a:ln>
                  <a:solidFill>
                    <a:schemeClr val="bg1"/>
                  </a:solidFill>
                  <a:effectLst/>
                  <a:uLnTx/>
                  <a:uFillTx/>
                  <a:cs typeface="Arial" panose="020B0604020202020204" pitchFamily="34" charset="0"/>
                </a:rPr>
                <a:t> </a:t>
              </a:r>
              <a:r>
                <a:rPr kumimoji="0" lang="en-US" sz="1600" i="0" u="none" strike="noStrike" kern="0" cap="none" spc="0" normalizeH="0" baseline="0" noProof="0" dirty="0" err="1">
                  <a:ln>
                    <a:noFill/>
                  </a:ln>
                  <a:solidFill>
                    <a:schemeClr val="bg1"/>
                  </a:solidFill>
                  <a:effectLst/>
                  <a:uLnTx/>
                  <a:uFillTx/>
                  <a:cs typeface="Arial" panose="020B0604020202020204" pitchFamily="34" charset="0"/>
                </a:rPr>
                <a:t>thể</a:t>
              </a:r>
              <a:r>
                <a:rPr kumimoji="0" lang="en-US" sz="1600" i="0" u="none" strike="noStrike" kern="0" cap="none" spc="0" normalizeH="0" baseline="0" noProof="0" dirty="0">
                  <a:ln>
                    <a:noFill/>
                  </a:ln>
                  <a:solidFill>
                    <a:schemeClr val="bg1"/>
                  </a:solidFill>
                  <a:effectLst/>
                  <a:uLnTx/>
                  <a:uFillTx/>
                  <a:cs typeface="Arial" panose="020B0604020202020204" pitchFamily="34" charset="0"/>
                </a:rPr>
                <a:t> </a:t>
              </a:r>
              <a:r>
                <a:rPr kumimoji="0" lang="en-US" sz="1600" i="0" u="none" strike="noStrike" kern="0" cap="none" spc="0" normalizeH="0" baseline="0" noProof="0" dirty="0" err="1">
                  <a:ln>
                    <a:noFill/>
                  </a:ln>
                  <a:solidFill>
                    <a:schemeClr val="bg1"/>
                  </a:solidFill>
                  <a:effectLst/>
                  <a:uLnTx/>
                  <a:uFillTx/>
                  <a:cs typeface="Arial" panose="020B0604020202020204" pitchFamily="34" charset="0"/>
                </a:rPr>
                <a:t>tích</a:t>
              </a:r>
              <a:r>
                <a:rPr kumimoji="0" lang="en-US" sz="1600" i="0" u="none" strike="noStrike" kern="0" cap="none" spc="0" normalizeH="0" baseline="0" noProof="0" dirty="0">
                  <a:ln>
                    <a:noFill/>
                  </a:ln>
                  <a:solidFill>
                    <a:schemeClr val="bg1"/>
                  </a:solidFill>
                  <a:effectLst/>
                  <a:uLnTx/>
                  <a:uFillTx/>
                  <a:cs typeface="Arial" panose="020B0604020202020204" pitchFamily="34" charset="0"/>
                </a:rPr>
                <a:t>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600" i="0" u="none" strike="noStrike" kern="0" cap="none" spc="0" normalizeH="0" baseline="0" noProof="0" dirty="0" err="1">
                  <a:ln>
                    <a:noFill/>
                  </a:ln>
                  <a:solidFill>
                    <a:schemeClr val="bg1"/>
                  </a:solidFill>
                  <a:effectLst/>
                  <a:uLnTx/>
                  <a:uFillTx/>
                  <a:cs typeface="Arial" panose="020B0604020202020204" pitchFamily="34" charset="0"/>
                </a:rPr>
                <a:t>tăng</a:t>
              </a:r>
              <a:endParaRPr kumimoji="0" lang="en-US" sz="1600" i="0" u="none" strike="noStrike" kern="0" cap="none" spc="0" normalizeH="0" baseline="0" noProof="0" dirty="0">
                <a:ln>
                  <a:noFill/>
                </a:ln>
                <a:solidFill>
                  <a:schemeClr val="bg1"/>
                </a:solidFill>
                <a:effectLst/>
                <a:uLnTx/>
                <a:uFillTx/>
                <a:cs typeface="Arial" panose="020B0604020202020204" pitchFamily="34" charset="0"/>
              </a:endParaRPr>
            </a:p>
          </p:txBody>
        </p:sp>
        <p:sp>
          <p:nvSpPr>
            <p:cNvPr id="7" name="_s3078"/>
            <p:cNvSpPr>
              <a:spLocks noChangeShapeType="1"/>
            </p:cNvSpPr>
            <p:nvPr/>
          </p:nvSpPr>
          <p:spPr bwMode="auto">
            <a:xfrm flipH="1">
              <a:off x="2479" y="2437"/>
              <a:ext cx="200" cy="276"/>
            </a:xfrm>
            <a:prstGeom prst="line">
              <a:avLst/>
            </a:prstGeom>
            <a:noFill/>
            <a:ln w="28575">
              <a:solidFill>
                <a:srgbClr val="80808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ctr"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i="0" u="none" strike="noStrike" kern="0" cap="none" spc="0" normalizeH="0" baseline="0" noProof="0">
                <a:ln>
                  <a:noFill/>
                </a:ln>
                <a:solidFill>
                  <a:prstClr val="black"/>
                </a:solidFill>
                <a:effectLst/>
                <a:uLnTx/>
                <a:uFillTx/>
              </a:endParaRPr>
            </a:p>
          </p:txBody>
        </p:sp>
        <p:sp>
          <p:nvSpPr>
            <p:cNvPr id="8" name="_s3079"/>
            <p:cNvSpPr>
              <a:spLocks noChangeArrowheads="1"/>
            </p:cNvSpPr>
            <p:nvPr/>
          </p:nvSpPr>
          <p:spPr bwMode="auto">
            <a:xfrm>
              <a:off x="1935" y="2648"/>
              <a:ext cx="684" cy="684"/>
            </a:xfrm>
            <a:prstGeom prst="ellipse">
              <a:avLst/>
            </a:prstGeom>
            <a:solidFill>
              <a:srgbClr val="993300"/>
            </a:solidFill>
            <a:ln w="9525">
              <a:round/>
              <a:headEnd/>
              <a:tailEnd/>
            </a:ln>
          </p:spPr>
          <p:txBody>
            <a:bodyPr vert="horz" wrap="none" lIns="0" tIns="0" rIns="0" bIns="0" numCol="1" anchor="ctr" anchorCtr="0" compatLnSpc="1">
              <a:prstTxWarp prst="textNoShape">
                <a:avLst/>
              </a:prstTxWarp>
              <a:flatTx/>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600" i="0" u="none" strike="noStrike" kern="0" cap="none" spc="0" normalizeH="0" baseline="0" noProof="0" dirty="0">
                  <a:ln>
                    <a:noFill/>
                  </a:ln>
                  <a:solidFill>
                    <a:schemeClr val="bg1"/>
                  </a:solidFill>
                  <a:effectLst/>
                  <a:uLnTx/>
                  <a:uFillTx/>
                  <a:cs typeface="Arial" panose="020B0604020202020204" pitchFamily="34" charset="0"/>
                </a:rPr>
                <a:t>Bay </a:t>
              </a:r>
              <a:r>
                <a:rPr kumimoji="0" lang="en-US" sz="1600" i="0" u="none" strike="noStrike" kern="0" cap="none" spc="0" normalizeH="0" baseline="0" noProof="0" dirty="0" err="1">
                  <a:ln>
                    <a:noFill/>
                  </a:ln>
                  <a:solidFill>
                    <a:schemeClr val="bg1"/>
                  </a:solidFill>
                  <a:effectLst/>
                  <a:uLnTx/>
                  <a:uFillTx/>
                  <a:cs typeface="Arial" panose="020B0604020202020204" pitchFamily="34" charset="0"/>
                </a:rPr>
                <a:t>hơi</a:t>
              </a:r>
              <a:r>
                <a:rPr kumimoji="0" lang="en-US" sz="1600" i="0" u="none" strike="noStrike" kern="0" cap="none" spc="0" normalizeH="0" baseline="0" noProof="0" dirty="0">
                  <a:ln>
                    <a:noFill/>
                  </a:ln>
                  <a:solidFill>
                    <a:schemeClr val="bg1"/>
                  </a:solidFill>
                  <a:effectLst/>
                  <a:uLnTx/>
                  <a:uFillTx/>
                  <a:cs typeface="Arial" panose="020B0604020202020204" pitchFamily="34" charset="0"/>
                </a:rPr>
                <a:t> ở</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600" i="0" u="none" strike="noStrike" kern="0" cap="none" spc="0" normalizeH="0" baseline="0" noProof="0" dirty="0">
                  <a:ln>
                    <a:noFill/>
                  </a:ln>
                  <a:solidFill>
                    <a:schemeClr val="bg1"/>
                  </a:solidFill>
                  <a:effectLst/>
                  <a:uLnTx/>
                  <a:uFillTx/>
                  <a:cs typeface="Arial" panose="020B0604020202020204" pitchFamily="34" charset="0"/>
                </a:rPr>
                <a:t>~ 100</a:t>
              </a:r>
              <a:r>
                <a:rPr kumimoji="0" lang="en-US" sz="1600" i="0" u="none" strike="noStrike" kern="0" cap="none" spc="0" normalizeH="0" baseline="30000" noProof="0" dirty="0">
                  <a:ln>
                    <a:noFill/>
                  </a:ln>
                  <a:solidFill>
                    <a:schemeClr val="bg1"/>
                  </a:solidFill>
                  <a:effectLst/>
                  <a:uLnTx/>
                  <a:uFillTx/>
                  <a:cs typeface="Arial" panose="020B0604020202020204" pitchFamily="34" charset="0"/>
                </a:rPr>
                <a:t>o</a:t>
              </a:r>
              <a:r>
                <a:rPr kumimoji="0" lang="en-US" sz="1600" i="0" u="none" strike="noStrike" kern="0" cap="none" spc="0" normalizeH="0" baseline="0" noProof="0" dirty="0">
                  <a:ln>
                    <a:noFill/>
                  </a:ln>
                  <a:solidFill>
                    <a:schemeClr val="bg1"/>
                  </a:solidFill>
                  <a:effectLst/>
                  <a:uLnTx/>
                  <a:uFillTx/>
                  <a:cs typeface="Arial" panose="020B0604020202020204" pitchFamily="34" charset="0"/>
                </a:rPr>
                <a:t>C</a:t>
              </a:r>
            </a:p>
          </p:txBody>
        </p:sp>
        <p:sp>
          <p:nvSpPr>
            <p:cNvPr id="9" name="_s3080"/>
            <p:cNvSpPr>
              <a:spLocks noChangeShapeType="1"/>
            </p:cNvSpPr>
            <p:nvPr/>
          </p:nvSpPr>
          <p:spPr bwMode="auto">
            <a:xfrm>
              <a:off x="3081" y="2437"/>
              <a:ext cx="201" cy="276"/>
            </a:xfrm>
            <a:prstGeom prst="line">
              <a:avLst/>
            </a:prstGeom>
            <a:noFill/>
            <a:ln w="28575">
              <a:solidFill>
                <a:srgbClr val="80808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ctr"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i="0" u="none" strike="noStrike" kern="0" cap="none" spc="0" normalizeH="0" baseline="0" noProof="0">
                <a:ln>
                  <a:noFill/>
                </a:ln>
                <a:solidFill>
                  <a:prstClr val="black"/>
                </a:solidFill>
                <a:effectLst/>
                <a:uLnTx/>
                <a:uFillTx/>
              </a:endParaRPr>
            </a:p>
          </p:txBody>
        </p:sp>
        <p:sp>
          <p:nvSpPr>
            <p:cNvPr id="10" name="_s3081"/>
            <p:cNvSpPr>
              <a:spLocks noChangeArrowheads="1"/>
            </p:cNvSpPr>
            <p:nvPr/>
          </p:nvSpPr>
          <p:spPr bwMode="auto">
            <a:xfrm>
              <a:off x="3141" y="2648"/>
              <a:ext cx="684" cy="684"/>
            </a:xfrm>
            <a:prstGeom prst="ellipse">
              <a:avLst/>
            </a:prstGeom>
            <a:solidFill>
              <a:schemeClr val="tx1"/>
            </a:solidFill>
            <a:ln w="9525">
              <a:round/>
              <a:headEnd/>
              <a:tailEnd/>
            </a:ln>
          </p:spPr>
          <p:txBody>
            <a:bodyPr vert="horz" wrap="none" lIns="0" tIns="0" rIns="0" bIns="0" numCol="1" anchor="ctr" anchorCtr="0" compatLnSpc="1">
              <a:prstTxWarp prst="textNoShape">
                <a:avLst/>
              </a:prstTxWarp>
              <a:flatTx/>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600" i="0" u="none" strike="noStrike" kern="0" cap="none" spc="0" normalizeH="0" baseline="0" noProof="0" dirty="0" err="1">
                  <a:ln>
                    <a:noFill/>
                  </a:ln>
                  <a:solidFill>
                    <a:schemeClr val="bg1"/>
                  </a:solidFill>
                  <a:effectLst/>
                  <a:uLnTx/>
                  <a:uFillTx/>
                  <a:cs typeface="Arial" panose="020B0604020202020204" pitchFamily="34" charset="0"/>
                </a:rPr>
                <a:t>Không</a:t>
              </a:r>
              <a:r>
                <a:rPr kumimoji="0" lang="en-US" sz="1600" i="0" u="none" strike="noStrike" kern="0" cap="none" spc="0" normalizeH="0" noProof="0" dirty="0">
                  <a:ln>
                    <a:noFill/>
                  </a:ln>
                  <a:solidFill>
                    <a:schemeClr val="bg1"/>
                  </a:solidFill>
                  <a:effectLst/>
                  <a:uLnTx/>
                  <a:uFillTx/>
                  <a:cs typeface="Arial" panose="020B0604020202020204" pitchFamily="34" charset="0"/>
                </a:rPr>
                <a:t> </a:t>
              </a:r>
              <a:r>
                <a:rPr kumimoji="0" lang="en-US" sz="1600" i="0" u="none" strike="noStrike" kern="0" cap="none" spc="0" normalizeH="0" noProof="0" dirty="0" err="1">
                  <a:ln>
                    <a:noFill/>
                  </a:ln>
                  <a:solidFill>
                    <a:schemeClr val="bg1"/>
                  </a:solidFill>
                  <a:effectLst/>
                  <a:uLnTx/>
                  <a:uFillTx/>
                  <a:cs typeface="Arial" panose="020B0604020202020204" pitchFamily="34" charset="0"/>
                </a:rPr>
                <a:t>màu</a:t>
              </a:r>
              <a:endParaRPr kumimoji="0" lang="en-US" sz="1600" i="0" u="none" strike="noStrike" kern="0" cap="none" spc="0" normalizeH="0" baseline="0" noProof="0" dirty="0">
                <a:ln>
                  <a:noFill/>
                </a:ln>
                <a:solidFill>
                  <a:schemeClr val="bg1"/>
                </a:solidFill>
                <a:effectLst/>
                <a:uLnTx/>
                <a:uFillTx/>
                <a:cs typeface="Arial" panose="020B0604020202020204" pitchFamily="34" charset="0"/>
              </a:endParaRPr>
            </a:p>
          </p:txBody>
        </p:sp>
        <p:sp>
          <p:nvSpPr>
            <p:cNvPr id="11" name="_s3082"/>
            <p:cNvSpPr>
              <a:spLocks noChangeShapeType="1"/>
            </p:cNvSpPr>
            <p:nvPr/>
          </p:nvSpPr>
          <p:spPr bwMode="auto">
            <a:xfrm flipV="1">
              <a:off x="3205" y="1949"/>
              <a:ext cx="325" cy="106"/>
            </a:xfrm>
            <a:prstGeom prst="line">
              <a:avLst/>
            </a:prstGeom>
            <a:noFill/>
            <a:ln w="28575">
              <a:solidFill>
                <a:srgbClr val="80808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ctr"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i="0" u="none" strike="noStrike" kern="0" cap="none" spc="0" normalizeH="0" baseline="0" noProof="0">
                <a:ln>
                  <a:noFill/>
                </a:ln>
                <a:solidFill>
                  <a:prstClr val="black"/>
                </a:solidFill>
                <a:effectLst/>
                <a:uLnTx/>
                <a:uFillTx/>
              </a:endParaRPr>
            </a:p>
          </p:txBody>
        </p:sp>
        <p:sp>
          <p:nvSpPr>
            <p:cNvPr id="12" name="_s3083"/>
            <p:cNvSpPr>
              <a:spLocks noChangeArrowheads="1"/>
            </p:cNvSpPr>
            <p:nvPr/>
          </p:nvSpPr>
          <p:spPr bwMode="auto">
            <a:xfrm>
              <a:off x="3513" y="1501"/>
              <a:ext cx="684" cy="684"/>
            </a:xfrm>
            <a:prstGeom prst="ellipse">
              <a:avLst/>
            </a:prstGeom>
            <a:solidFill>
              <a:srgbClr val="7030A0"/>
            </a:solidFill>
            <a:ln w="9525">
              <a:round/>
              <a:headEnd/>
              <a:tailEnd/>
            </a:ln>
          </p:spPr>
          <p:txBody>
            <a:bodyPr vert="horz" wrap="none" lIns="0" tIns="0" rIns="0" bIns="0" numCol="1" anchor="ctr" anchorCtr="0" compatLnSpc="1">
              <a:prstTxWarp prst="textNoShape">
                <a:avLst/>
              </a:prstTxWarp>
              <a:flatTx/>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600" i="0" u="none" strike="noStrike" kern="0" cap="none" spc="0" normalizeH="0" baseline="0" noProof="0" dirty="0" err="1">
                  <a:ln>
                    <a:noFill/>
                  </a:ln>
                  <a:solidFill>
                    <a:srgbClr val="FF3300"/>
                  </a:solidFill>
                  <a:effectLst/>
                  <a:uLnTx/>
                  <a:uFillTx/>
                  <a:cs typeface="Arial" panose="020B0604020202020204" pitchFamily="34" charset="0"/>
                </a:rPr>
                <a:t>Không</a:t>
              </a:r>
              <a:r>
                <a:rPr kumimoji="0" lang="en-US" sz="1600" i="0" u="none" strike="noStrike" kern="0" cap="none" spc="0" normalizeH="0" noProof="0" dirty="0">
                  <a:ln>
                    <a:noFill/>
                  </a:ln>
                  <a:solidFill>
                    <a:srgbClr val="FF3300"/>
                  </a:solidFill>
                  <a:effectLst/>
                  <a:uLnTx/>
                  <a:uFillTx/>
                  <a:cs typeface="Arial" panose="020B0604020202020204" pitchFamily="34" charset="0"/>
                </a:rPr>
                <a:t> </a:t>
              </a:r>
              <a:r>
                <a:rPr kumimoji="0" lang="en-US" sz="1600" i="0" u="none" strike="noStrike" kern="0" cap="none" spc="0" normalizeH="0" noProof="0" dirty="0" err="1">
                  <a:ln>
                    <a:noFill/>
                  </a:ln>
                  <a:solidFill>
                    <a:srgbClr val="FF3300"/>
                  </a:solidFill>
                  <a:effectLst/>
                  <a:uLnTx/>
                  <a:uFillTx/>
                  <a:cs typeface="Arial" panose="020B0604020202020204" pitchFamily="34" charset="0"/>
                </a:rPr>
                <a:t>mùi</a:t>
              </a:r>
              <a:endParaRPr kumimoji="0" lang="en-US" sz="1600" i="0" u="none" strike="noStrike" kern="0" cap="none" spc="0" normalizeH="0" baseline="0" noProof="0" dirty="0">
                <a:ln>
                  <a:noFill/>
                </a:ln>
                <a:solidFill>
                  <a:srgbClr val="FF3300"/>
                </a:solidFill>
                <a:effectLst/>
                <a:uLnTx/>
                <a:uFillTx/>
                <a:cs typeface="Arial" panose="020B0604020202020204" pitchFamily="34" charset="0"/>
              </a:endParaRPr>
            </a:p>
          </p:txBody>
        </p:sp>
        <p:sp>
          <p:nvSpPr>
            <p:cNvPr id="13" name="_s3084"/>
            <p:cNvSpPr>
              <a:spLocks noChangeShapeType="1"/>
            </p:cNvSpPr>
            <p:nvPr/>
          </p:nvSpPr>
          <p:spPr bwMode="auto">
            <a:xfrm flipV="1">
              <a:off x="2880" y="1477"/>
              <a:ext cx="0" cy="342"/>
            </a:xfrm>
            <a:prstGeom prst="line">
              <a:avLst/>
            </a:prstGeom>
            <a:noFill/>
            <a:ln w="28575">
              <a:solidFill>
                <a:srgbClr val="80808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ctr"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i="0" u="none" strike="noStrike" kern="0" cap="none" spc="0" normalizeH="0" baseline="0" noProof="0">
                <a:ln>
                  <a:noFill/>
                </a:ln>
                <a:solidFill>
                  <a:prstClr val="black"/>
                </a:solidFill>
                <a:effectLst/>
                <a:uLnTx/>
                <a:uFillTx/>
              </a:endParaRPr>
            </a:p>
          </p:txBody>
        </p:sp>
        <p:sp>
          <p:nvSpPr>
            <p:cNvPr id="14" name="_s3085"/>
            <p:cNvSpPr>
              <a:spLocks noChangeArrowheads="1"/>
            </p:cNvSpPr>
            <p:nvPr/>
          </p:nvSpPr>
          <p:spPr bwMode="auto">
            <a:xfrm>
              <a:off x="2538" y="793"/>
              <a:ext cx="684" cy="684"/>
            </a:xfrm>
            <a:prstGeom prst="ellipse">
              <a:avLst/>
            </a:prstGeom>
            <a:solidFill>
              <a:srgbClr val="FF0066"/>
            </a:solidFill>
            <a:ln w="9525">
              <a:round/>
              <a:headEnd/>
              <a:tailEnd/>
            </a:ln>
          </p:spPr>
          <p:txBody>
            <a:bodyPr vert="horz" wrap="none" lIns="0" tIns="0" rIns="0" bIns="0" numCol="1" anchor="ctr" anchorCtr="0" compatLnSpc="1">
              <a:prstTxWarp prst="textNoShape">
                <a:avLst/>
              </a:prstTxWarp>
              <a:flatTx/>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600" i="0" u="none" strike="noStrike" kern="0" cap="none" spc="0" normalizeH="0" baseline="0" noProof="0" dirty="0" err="1">
                  <a:ln>
                    <a:noFill/>
                  </a:ln>
                  <a:solidFill>
                    <a:schemeClr val="bg1"/>
                  </a:solidFill>
                  <a:effectLst/>
                  <a:uLnTx/>
                  <a:uFillTx/>
                  <a:cs typeface="Arial" panose="020B0604020202020204" pitchFamily="34" charset="0"/>
                </a:rPr>
                <a:t>Chất</a:t>
              </a:r>
              <a:r>
                <a:rPr kumimoji="0" lang="en-US" sz="1600" i="0" u="none" strike="noStrike" kern="0" cap="none" spc="0" normalizeH="0" noProof="0" dirty="0">
                  <a:ln>
                    <a:noFill/>
                  </a:ln>
                  <a:solidFill>
                    <a:schemeClr val="bg1"/>
                  </a:solidFill>
                  <a:effectLst/>
                  <a:uLnTx/>
                  <a:uFillTx/>
                  <a:cs typeface="Arial" panose="020B0604020202020204" pitchFamily="34" charset="0"/>
                </a:rPr>
                <a:t> </a:t>
              </a:r>
              <a:r>
                <a:rPr kumimoji="0" lang="en-US" sz="1600" i="0" u="none" strike="noStrike" kern="0" cap="none" spc="0" normalizeH="0" noProof="0" dirty="0" err="1">
                  <a:ln>
                    <a:noFill/>
                  </a:ln>
                  <a:solidFill>
                    <a:schemeClr val="bg1"/>
                  </a:solidFill>
                  <a:effectLst/>
                  <a:uLnTx/>
                  <a:uFillTx/>
                  <a:cs typeface="Arial" panose="020B0604020202020204" pitchFamily="34" charset="0"/>
                </a:rPr>
                <a:t>lỏng</a:t>
              </a:r>
              <a:endParaRPr kumimoji="0" lang="en-US" sz="1600" i="0" u="none" strike="noStrike" kern="0" cap="none" spc="0" normalizeH="0" baseline="0" noProof="0" dirty="0">
                <a:ln>
                  <a:noFill/>
                </a:ln>
                <a:solidFill>
                  <a:schemeClr val="bg1"/>
                </a:solidFill>
                <a:effectLst/>
                <a:uLnTx/>
                <a:uFillTx/>
                <a:cs typeface="Arial" panose="020B0604020202020204" pitchFamily="34" charset="0"/>
              </a:endParaRPr>
            </a:p>
            <a:p>
              <a:pPr marL="0" marR="0" lvl="0" indent="0" algn="ctr" defTabSz="914400" eaLnBrk="1" fontAlgn="base" latinLnBrk="0" hangingPunct="1">
                <a:lnSpc>
                  <a:spcPct val="100000"/>
                </a:lnSpc>
                <a:spcBef>
                  <a:spcPct val="0"/>
                </a:spcBef>
                <a:spcAft>
                  <a:spcPct val="0"/>
                </a:spcAft>
                <a:buClrTx/>
                <a:buSzTx/>
                <a:buFontTx/>
                <a:buNone/>
                <a:tabLst/>
                <a:defRPr/>
              </a:pPr>
              <a:r>
                <a:rPr lang="en-US" sz="1600" kern="0" dirty="0">
                  <a:solidFill>
                    <a:schemeClr val="bg1"/>
                  </a:solidFill>
                  <a:cs typeface="Arial" panose="020B0604020202020204" pitchFamily="34" charset="0"/>
                </a:rPr>
                <a:t>ở</a:t>
              </a:r>
              <a:r>
                <a:rPr kumimoji="0" lang="en-US" sz="1600" i="0" u="none" strike="noStrike" kern="0" cap="none" spc="0" normalizeH="0" baseline="0" noProof="0" dirty="0">
                  <a:ln>
                    <a:noFill/>
                  </a:ln>
                  <a:solidFill>
                    <a:schemeClr val="bg1"/>
                  </a:solidFill>
                  <a:effectLst/>
                  <a:uLnTx/>
                  <a:uFillTx/>
                  <a:cs typeface="Arial" panose="020B0604020202020204" pitchFamily="34" charset="0"/>
                </a:rPr>
                <a:t> </a:t>
              </a:r>
              <a:r>
                <a:rPr kumimoji="0" lang="en-US" sz="1600" i="0" u="none" strike="noStrike" kern="0" cap="none" spc="0" normalizeH="0" baseline="0" noProof="0" dirty="0" err="1">
                  <a:ln>
                    <a:noFill/>
                  </a:ln>
                  <a:solidFill>
                    <a:schemeClr val="bg1"/>
                  </a:solidFill>
                  <a:effectLst/>
                  <a:uLnTx/>
                  <a:uFillTx/>
                  <a:cs typeface="Arial" panose="020B0604020202020204" pitchFamily="34" charset="0"/>
                </a:rPr>
                <a:t>nhiệt</a:t>
              </a:r>
              <a:r>
                <a:rPr kumimoji="0" lang="en-US" sz="1600" i="0" u="none" strike="noStrike" kern="0" cap="none" spc="0" normalizeH="0" baseline="0" noProof="0" dirty="0">
                  <a:ln>
                    <a:noFill/>
                  </a:ln>
                  <a:solidFill>
                    <a:schemeClr val="bg1"/>
                  </a:solidFill>
                  <a:effectLst/>
                  <a:uLnTx/>
                  <a:uFillTx/>
                  <a:cs typeface="Arial" panose="020B0604020202020204" pitchFamily="34" charset="0"/>
                </a:rPr>
                <a:t> </a:t>
              </a:r>
              <a:r>
                <a:rPr kumimoji="0" lang="en-US" sz="1600" i="0" u="none" strike="noStrike" kern="0" cap="none" spc="0" normalizeH="0" baseline="0" noProof="0" dirty="0" err="1">
                  <a:ln>
                    <a:noFill/>
                  </a:ln>
                  <a:solidFill>
                    <a:schemeClr val="bg1"/>
                  </a:solidFill>
                  <a:effectLst/>
                  <a:uLnTx/>
                  <a:uFillTx/>
                  <a:cs typeface="Arial" panose="020B0604020202020204" pitchFamily="34" charset="0"/>
                </a:rPr>
                <a:t>độ</a:t>
              </a:r>
              <a:r>
                <a:rPr kumimoji="0" lang="en-US" sz="1600" i="0" u="none" strike="noStrike" kern="0" cap="none" spc="0" normalizeH="0" baseline="0" noProof="0" dirty="0">
                  <a:ln>
                    <a:noFill/>
                  </a:ln>
                  <a:solidFill>
                    <a:schemeClr val="bg1"/>
                  </a:solidFill>
                  <a:effectLst/>
                  <a:uLnTx/>
                  <a:uFillTx/>
                  <a:cs typeface="Arial" panose="020B0604020202020204" pitchFamily="34" charset="0"/>
                </a:rPr>
                <a:t>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600" i="0" u="none" strike="noStrike" kern="0" cap="none" spc="0" normalizeH="0" baseline="0" noProof="0" dirty="0" err="1">
                  <a:ln>
                    <a:noFill/>
                  </a:ln>
                  <a:solidFill>
                    <a:schemeClr val="bg1"/>
                  </a:solidFill>
                  <a:effectLst/>
                  <a:uLnTx/>
                  <a:uFillTx/>
                  <a:cs typeface="Arial" panose="020B0604020202020204" pitchFamily="34" charset="0"/>
                </a:rPr>
                <a:t>thường</a:t>
              </a:r>
              <a:r>
                <a:rPr kumimoji="0" lang="en-US" sz="1600" i="0" u="none" strike="noStrike" kern="0" cap="none" spc="0" normalizeH="0" baseline="0" noProof="0" dirty="0">
                  <a:ln>
                    <a:noFill/>
                  </a:ln>
                  <a:solidFill>
                    <a:schemeClr val="bg1"/>
                  </a:solidFill>
                  <a:effectLst/>
                  <a:uLnTx/>
                  <a:uFillTx/>
                  <a:cs typeface="Arial" panose="020B0604020202020204" pitchFamily="34" charset="0"/>
                </a:rPr>
                <a:t> </a:t>
              </a:r>
            </a:p>
          </p:txBody>
        </p:sp>
        <p:sp>
          <p:nvSpPr>
            <p:cNvPr id="15" name="_s3086"/>
            <p:cNvSpPr>
              <a:spLocks noChangeArrowheads="1"/>
            </p:cNvSpPr>
            <p:nvPr/>
          </p:nvSpPr>
          <p:spPr bwMode="auto">
            <a:xfrm>
              <a:off x="2538" y="1843"/>
              <a:ext cx="684" cy="684"/>
            </a:xfrm>
            <a:prstGeom prst="ellipse">
              <a:avLst/>
            </a:prstGeom>
            <a:gradFill rotWithShape="1">
              <a:gsLst>
                <a:gs pos="0">
                  <a:srgbClr val="BBE0E3"/>
                </a:gs>
                <a:gs pos="100000">
                  <a:srgbClr val="FFFFFF"/>
                </a:gs>
              </a:gsLst>
              <a:path path="rect">
                <a:fillToRect l="100000" t="100000"/>
              </a:path>
            </a:gradFill>
            <a:ln w="9525">
              <a:round/>
              <a:headEnd/>
              <a:tailEnd/>
            </a:ln>
          </p:spPr>
          <p:txBody>
            <a:bodyPr vert="horz" wrap="none" lIns="0" tIns="0" rIns="0" bIns="0" numCol="1" anchor="ctr" anchorCtr="0" compatLnSpc="1">
              <a:prstTxWarp prst="textNoShape">
                <a:avLst/>
              </a:prstTxWarp>
              <a:flatTx/>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600" i="0" u="none" strike="noStrike" kern="0" cap="none" spc="0" normalizeH="0" baseline="0" noProof="0" dirty="0">
                  <a:ln>
                    <a:noFill/>
                  </a:ln>
                  <a:solidFill>
                    <a:srgbClr val="0000CC"/>
                  </a:solidFill>
                  <a:effectLst/>
                  <a:uLnTx/>
                  <a:uFillTx/>
                  <a:cs typeface="Arial" panose="020B0604020202020204" pitchFamily="34" charset="0"/>
                </a:rPr>
                <a:t>H</a:t>
              </a:r>
              <a:r>
                <a:rPr kumimoji="0" lang="en-US" sz="1600" i="0" u="none" strike="noStrike" kern="0" cap="none" spc="0" normalizeH="0" baseline="-25000" noProof="0" dirty="0">
                  <a:ln>
                    <a:noFill/>
                  </a:ln>
                  <a:solidFill>
                    <a:srgbClr val="0000CC"/>
                  </a:solidFill>
                  <a:effectLst/>
                  <a:uLnTx/>
                  <a:uFillTx/>
                  <a:cs typeface="Arial" panose="020B0604020202020204" pitchFamily="34" charset="0"/>
                </a:rPr>
                <a:t>2</a:t>
              </a:r>
              <a:r>
                <a:rPr kumimoji="0" lang="en-US" sz="1600" i="0" u="none" strike="noStrike" kern="0" cap="none" spc="0" normalizeH="0" baseline="0" noProof="0" dirty="0">
                  <a:ln>
                    <a:noFill/>
                  </a:ln>
                  <a:solidFill>
                    <a:srgbClr val="0000CC"/>
                  </a:solidFill>
                  <a:effectLst/>
                  <a:uLnTx/>
                  <a:uFillTx/>
                  <a:cs typeface="Arial" panose="020B0604020202020204" pitchFamily="34" charset="0"/>
                </a:rPr>
                <a:t>O</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600" i="0" u="none" strike="noStrike" kern="0" cap="none" spc="0" normalizeH="0" baseline="0" noProof="0" dirty="0">
                  <a:ln>
                    <a:noFill/>
                  </a:ln>
                  <a:solidFill>
                    <a:srgbClr val="0000CC"/>
                  </a:solidFill>
                  <a:effectLst/>
                  <a:uLnTx/>
                  <a:uFillTx/>
                  <a:cs typeface="Arial" panose="020B0604020202020204" pitchFamily="34" charset="0"/>
                </a:rPr>
                <a:t>(H-O-H)</a:t>
              </a:r>
            </a:p>
          </p:txBody>
        </p:sp>
      </p:grpSp>
      <p:pic>
        <p:nvPicPr>
          <p:cNvPr id="1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72406097"/>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0354" name="Picture 2" descr="https://dbk.vn/uploads/ckfinder/images/1-content/nen-trang-4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95750" y="0"/>
            <a:ext cx="809625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a:spLocks noChangeArrowheads="1"/>
          </p:cNvSpPr>
          <p:nvPr/>
        </p:nvSpPr>
        <p:spPr bwMode="auto">
          <a:xfrm>
            <a:off x="1981200" y="1143000"/>
            <a:ext cx="6538586"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7" tIns="45709" rIns="91417" bIns="45709"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FontTx/>
              <a:buNone/>
            </a:pPr>
            <a:r>
              <a:rPr lang="en-US" sz="2800" b="1" dirty="0">
                <a:solidFill>
                  <a:srgbClr val="663300"/>
                </a:solidFill>
                <a:latin typeface="Times New Roman" panose="02020603050405020304" pitchFamily="18" charset="0"/>
                <a:cs typeface="Times New Roman" panose="02020603050405020304" pitchFamily="18" charset="0"/>
              </a:rPr>
              <a:t>B</a:t>
            </a:r>
            <a:r>
              <a:rPr lang="vi-VN" sz="2800" b="1" dirty="0">
                <a:solidFill>
                  <a:srgbClr val="663300"/>
                </a:solidFill>
                <a:latin typeface="Times New Roman" panose="02020603050405020304" pitchFamily="18" charset="0"/>
                <a:cs typeface="Times New Roman" panose="02020603050405020304" pitchFamily="18" charset="0"/>
              </a:rPr>
              <a:t>ẢN</a:t>
            </a:r>
            <a:r>
              <a:rPr lang="en-US" sz="2800" b="1" dirty="0">
                <a:solidFill>
                  <a:srgbClr val="663300"/>
                </a:solidFill>
                <a:latin typeface="Times New Roman" panose="02020603050405020304" pitchFamily="18" charset="0"/>
                <a:cs typeface="Times New Roman" panose="02020603050405020304" pitchFamily="18" charset="0"/>
              </a:rPr>
              <a:t> CH</a:t>
            </a:r>
            <a:r>
              <a:rPr lang="vi-VN" sz="2800" b="1" dirty="0">
                <a:solidFill>
                  <a:srgbClr val="663300"/>
                </a:solidFill>
                <a:latin typeface="Times New Roman" panose="02020603050405020304" pitchFamily="18" charset="0"/>
                <a:cs typeface="Times New Roman" panose="02020603050405020304" pitchFamily="18" charset="0"/>
              </a:rPr>
              <a:t>ẤT</a:t>
            </a:r>
            <a:r>
              <a:rPr lang="en-US" sz="2800" b="1" dirty="0">
                <a:solidFill>
                  <a:srgbClr val="663300"/>
                </a:solidFill>
                <a:latin typeface="Times New Roman" panose="02020603050405020304" pitchFamily="18" charset="0"/>
                <a:cs typeface="Times New Roman" panose="02020603050405020304" pitchFamily="18" charset="0"/>
              </a:rPr>
              <a:t> B</a:t>
            </a:r>
            <a:r>
              <a:rPr lang="vi-VN" sz="2800" b="1" dirty="0">
                <a:solidFill>
                  <a:srgbClr val="663300"/>
                </a:solidFill>
                <a:latin typeface="Times New Roman" panose="02020603050405020304" pitchFamily="18" charset="0"/>
                <a:cs typeface="Times New Roman" panose="02020603050405020304" pitchFamily="18" charset="0"/>
              </a:rPr>
              <a:t>ÓC</a:t>
            </a:r>
            <a:r>
              <a:rPr lang="en-US" sz="2800" b="1" dirty="0">
                <a:solidFill>
                  <a:srgbClr val="663300"/>
                </a:solidFill>
                <a:latin typeface="Times New Roman" panose="02020603050405020304" pitchFamily="18" charset="0"/>
                <a:cs typeface="Times New Roman" panose="02020603050405020304" pitchFamily="18" charset="0"/>
              </a:rPr>
              <a:t> L</a:t>
            </a:r>
            <a:r>
              <a:rPr lang="vi-VN" sz="2800" b="1" dirty="0">
                <a:solidFill>
                  <a:srgbClr val="663300"/>
                </a:solidFill>
                <a:latin typeface="Times New Roman" panose="02020603050405020304" pitchFamily="18" charset="0"/>
                <a:cs typeface="Times New Roman" panose="02020603050405020304" pitchFamily="18" charset="0"/>
              </a:rPr>
              <a:t>ỘT</a:t>
            </a:r>
            <a:r>
              <a:rPr lang="en-US" sz="2800" b="1" dirty="0">
                <a:solidFill>
                  <a:srgbClr val="663300"/>
                </a:solidFill>
                <a:latin typeface="Times New Roman" panose="02020603050405020304" pitchFamily="18" charset="0"/>
                <a:cs typeface="Times New Roman" panose="02020603050405020304" pitchFamily="18" charset="0"/>
              </a:rPr>
              <a:t> C</a:t>
            </a:r>
            <a:r>
              <a:rPr lang="vi-VN" sz="2800" b="1" dirty="0">
                <a:solidFill>
                  <a:srgbClr val="663300"/>
                </a:solidFill>
                <a:latin typeface="Times New Roman" panose="02020603050405020304" pitchFamily="18" charset="0"/>
                <a:cs typeface="Times New Roman" panose="02020603050405020304" pitchFamily="18" charset="0"/>
              </a:rPr>
              <a:t>ỦA</a:t>
            </a:r>
            <a:r>
              <a:rPr lang="en-US" sz="2800" b="1" dirty="0">
                <a:solidFill>
                  <a:srgbClr val="663300"/>
                </a:solidFill>
                <a:latin typeface="Times New Roman" panose="02020603050405020304" pitchFamily="18" charset="0"/>
                <a:cs typeface="Times New Roman" panose="02020603050405020304" pitchFamily="18" charset="0"/>
              </a:rPr>
              <a:t> T</a:t>
            </a:r>
            <a:r>
              <a:rPr lang="vi-VN" sz="2800" b="1" dirty="0">
                <a:solidFill>
                  <a:srgbClr val="663300"/>
                </a:solidFill>
                <a:latin typeface="Times New Roman" panose="02020603050405020304" pitchFamily="18" charset="0"/>
                <a:cs typeface="Times New Roman" panose="02020603050405020304" pitchFamily="18" charset="0"/>
              </a:rPr>
              <a:t>Ư BẢN ĐỐI VỚI LAO ĐỘNG LÀM THUÊ</a:t>
            </a:r>
            <a:endParaRPr lang="en-US" sz="2800" b="1" dirty="0">
              <a:solidFill>
                <a:srgbClr val="663300"/>
              </a:solidFill>
              <a:latin typeface="Times New Roman" panose="02020603050405020304" pitchFamily="18" charset="0"/>
              <a:cs typeface="Times New Roman" panose="02020603050405020304" pitchFamily="18" charset="0"/>
            </a:endParaRPr>
          </a:p>
        </p:txBody>
      </p:sp>
      <p:pic>
        <p:nvPicPr>
          <p:cNvPr id="4" name="Picture 4" descr="1932 New York"/>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98079" y="2286000"/>
            <a:ext cx="4147159" cy="3547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descr="1905 American Childre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0493" y="2971800"/>
            <a:ext cx="4419600" cy="3450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9649218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876800" y="1"/>
            <a:ext cx="7315200" cy="6858000"/>
          </a:xfrm>
          <a:prstGeom prst="rect">
            <a:avLst/>
          </a:prstGeom>
        </p:spPr>
      </p:pic>
      <p:pic>
        <p:nvPicPr>
          <p:cNvPr id="3" name="Picture 2" descr="Káº¿t quáº£ hÃ¬nh áº£nh cho hÃ¬nh áº£nh mÃ¹a xuÃ¢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2531" y="1249840"/>
            <a:ext cx="9677400" cy="4800600"/>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p:cNvSpPr txBox="1"/>
          <p:nvPr/>
        </p:nvSpPr>
        <p:spPr>
          <a:xfrm>
            <a:off x="1948355" y="1187550"/>
            <a:ext cx="6800067" cy="523220"/>
          </a:xfrm>
          <a:prstGeom prst="rect">
            <a:avLst/>
          </a:prstGeom>
          <a:noFill/>
        </p:spPr>
        <p:txBody>
          <a:bodyPr wrap="square" rtlCol="0">
            <a:spAutoFit/>
          </a:bodyPr>
          <a:lstStyle/>
          <a:p>
            <a:pPr algn="ctr"/>
            <a:r>
              <a:rPr lang="en-US" sz="2800" b="1" dirty="0">
                <a:latin typeface="Times New Roman" panose="02020603050405020304" pitchFamily="18" charset="0"/>
                <a:cs typeface="Times New Roman" panose="02020603050405020304" pitchFamily="18" charset="0"/>
              </a:rPr>
              <a:t>VÍ DỤ:</a:t>
            </a:r>
          </a:p>
        </p:txBody>
      </p:sp>
      <p:sp>
        <p:nvSpPr>
          <p:cNvPr id="5" name="TextBox 4"/>
          <p:cNvSpPr txBox="1"/>
          <p:nvPr/>
        </p:nvSpPr>
        <p:spPr>
          <a:xfrm>
            <a:off x="838200" y="6061843"/>
            <a:ext cx="8201938" cy="707886"/>
          </a:xfrm>
          <a:prstGeom prst="rect">
            <a:avLst/>
          </a:prstGeom>
          <a:solidFill>
            <a:schemeClr val="bg1"/>
          </a:solidFill>
          <a:ln>
            <a:solidFill>
              <a:schemeClr val="bg1"/>
            </a:solidFill>
          </a:ln>
        </p:spPr>
        <p:txBody>
          <a:bodyPr wrap="square" rtlCol="0">
            <a:spAutoFit/>
          </a:bodyPr>
          <a:lstStyle/>
          <a:p>
            <a:pPr algn="ctr"/>
            <a:r>
              <a:rPr lang="en-US" sz="2000" b="1" noProof="1">
                <a:solidFill>
                  <a:srgbClr val="002060"/>
                </a:solidFill>
                <a:latin typeface="Abel" panose="020B0604020202020204" charset="0"/>
                <a:cs typeface="Times New Roman" panose="02020603050405020304" pitchFamily="18" charset="0"/>
              </a:rPr>
              <a:t>Bản chất của mùa xuân là ấm áp,</a:t>
            </a:r>
          </a:p>
          <a:p>
            <a:pPr algn="ctr"/>
            <a:r>
              <a:rPr lang="en-US" sz="2000" b="1" noProof="1">
                <a:solidFill>
                  <a:srgbClr val="002060"/>
                </a:solidFill>
                <a:latin typeface="Abel" panose="020B0604020202020204" charset="0"/>
                <a:cs typeface="Times New Roman" panose="02020603050405020304" pitchFamily="18" charset="0"/>
              </a:rPr>
              <a:t>hiện tượng là cây cối đâm chồi, nảy lộc.</a:t>
            </a:r>
          </a:p>
        </p:txBody>
      </p:sp>
      <p:pic>
        <p:nvPicPr>
          <p:cNvPr id="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98389504"/>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7282" name="Picture 2" descr="https://dbk.vn/uploads/ckfinder/images/1-content/nen-trang-2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0886"/>
            <a:ext cx="12191999"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txBox="1">
            <a:spLocks noChangeArrowheads="1"/>
          </p:cNvSpPr>
          <p:nvPr/>
        </p:nvSpPr>
        <p:spPr>
          <a:xfrm>
            <a:off x="1997592" y="1179200"/>
            <a:ext cx="8411213" cy="9544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stStyle>
          <a:p>
            <a:pPr algn="ctr"/>
            <a:r>
              <a:rPr lang="en-US" sz="2800" kern="0" dirty="0" err="1">
                <a:solidFill>
                  <a:srgbClr val="663300"/>
                </a:solidFill>
                <a:latin typeface="+mj-lt"/>
                <a:cs typeface="Times New Roman" panose="02020603050405020304" pitchFamily="18" charset="0"/>
              </a:rPr>
              <a:t>Cày</a:t>
            </a:r>
            <a:r>
              <a:rPr lang="en-US" sz="2800" kern="0" dirty="0">
                <a:solidFill>
                  <a:srgbClr val="663300"/>
                </a:solidFill>
                <a:latin typeface="+mj-lt"/>
                <a:cs typeface="Times New Roman" panose="02020603050405020304" pitchFamily="18" charset="0"/>
              </a:rPr>
              <a:t> </a:t>
            </a:r>
            <a:r>
              <a:rPr lang="en-US" sz="2800" kern="0" dirty="0" err="1">
                <a:solidFill>
                  <a:srgbClr val="663300"/>
                </a:solidFill>
                <a:latin typeface="+mj-lt"/>
                <a:cs typeface="Times New Roman" panose="02020603050405020304" pitchFamily="18" charset="0"/>
              </a:rPr>
              <a:t>và</a:t>
            </a:r>
            <a:r>
              <a:rPr lang="en-US" sz="2800" kern="0" dirty="0">
                <a:solidFill>
                  <a:srgbClr val="663300"/>
                </a:solidFill>
                <a:latin typeface="+mj-lt"/>
                <a:cs typeface="Times New Roman" panose="02020603050405020304" pitchFamily="18" charset="0"/>
              </a:rPr>
              <a:t> </a:t>
            </a:r>
            <a:r>
              <a:rPr lang="en-US" sz="2800" kern="0" dirty="0" err="1">
                <a:solidFill>
                  <a:srgbClr val="663300"/>
                </a:solidFill>
                <a:latin typeface="+mj-lt"/>
                <a:cs typeface="Times New Roman" panose="02020603050405020304" pitchFamily="18" charset="0"/>
              </a:rPr>
              <a:t>cấy</a:t>
            </a:r>
            <a:r>
              <a:rPr lang="en-US" sz="2800" kern="0" dirty="0">
                <a:solidFill>
                  <a:srgbClr val="663300"/>
                </a:solidFill>
                <a:latin typeface="+mj-lt"/>
                <a:cs typeface="Times New Roman" panose="02020603050405020304" pitchFamily="18" charset="0"/>
              </a:rPr>
              <a:t> </a:t>
            </a:r>
            <a:r>
              <a:rPr lang="en-US" sz="2800" kern="0" dirty="0" err="1">
                <a:solidFill>
                  <a:srgbClr val="663300"/>
                </a:solidFill>
                <a:latin typeface="+mj-lt"/>
                <a:cs typeface="Times New Roman" panose="02020603050405020304" pitchFamily="18" charset="0"/>
              </a:rPr>
              <a:t>thủ</a:t>
            </a:r>
            <a:r>
              <a:rPr lang="en-US" sz="2800" kern="0" dirty="0">
                <a:solidFill>
                  <a:srgbClr val="663300"/>
                </a:solidFill>
                <a:latin typeface="+mj-lt"/>
                <a:cs typeface="Times New Roman" panose="02020603050405020304" pitchFamily="18" charset="0"/>
              </a:rPr>
              <a:t> </a:t>
            </a:r>
            <a:r>
              <a:rPr lang="en-US" sz="2800" kern="0" dirty="0" err="1">
                <a:solidFill>
                  <a:srgbClr val="663300"/>
                </a:solidFill>
                <a:latin typeface="+mj-lt"/>
                <a:cs typeface="Times New Roman" panose="02020603050405020304" pitchFamily="18" charset="0"/>
              </a:rPr>
              <a:t>công</a:t>
            </a:r>
            <a:r>
              <a:rPr lang="en-US" sz="2800" kern="0" dirty="0">
                <a:solidFill>
                  <a:srgbClr val="663300"/>
                </a:solidFill>
                <a:latin typeface="+mj-lt"/>
                <a:cs typeface="Times New Roman" panose="02020603050405020304" pitchFamily="18" charset="0"/>
              </a:rPr>
              <a:t> </a:t>
            </a:r>
            <a:r>
              <a:rPr lang="en-US" sz="2800" kern="0" dirty="0" err="1">
                <a:solidFill>
                  <a:srgbClr val="663300"/>
                </a:solidFill>
                <a:latin typeface="+mj-lt"/>
                <a:cs typeface="Times New Roman" panose="02020603050405020304" pitchFamily="18" charset="0"/>
              </a:rPr>
              <a:t>là</a:t>
            </a:r>
            <a:r>
              <a:rPr lang="en-US" sz="2800" kern="0" dirty="0">
                <a:solidFill>
                  <a:srgbClr val="663300"/>
                </a:solidFill>
                <a:latin typeface="+mj-lt"/>
                <a:cs typeface="Times New Roman" panose="02020603050405020304" pitchFamily="18" charset="0"/>
              </a:rPr>
              <a:t> </a:t>
            </a:r>
            <a:r>
              <a:rPr lang="en-US" sz="2800" kern="0" dirty="0" err="1">
                <a:solidFill>
                  <a:srgbClr val="663300"/>
                </a:solidFill>
                <a:latin typeface="+mj-lt"/>
                <a:cs typeface="Times New Roman" panose="02020603050405020304" pitchFamily="18" charset="0"/>
              </a:rPr>
              <a:t>hiện</a:t>
            </a:r>
            <a:r>
              <a:rPr lang="en-US" sz="2800" kern="0" dirty="0">
                <a:solidFill>
                  <a:srgbClr val="663300"/>
                </a:solidFill>
                <a:latin typeface="+mj-lt"/>
                <a:cs typeface="Times New Roman" panose="02020603050405020304" pitchFamily="18" charset="0"/>
              </a:rPr>
              <a:t> </a:t>
            </a:r>
            <a:r>
              <a:rPr lang="en-US" sz="2800" kern="0" dirty="0" err="1">
                <a:solidFill>
                  <a:srgbClr val="663300"/>
                </a:solidFill>
                <a:latin typeface="+mj-lt"/>
                <a:cs typeface="Times New Roman" panose="02020603050405020304" pitchFamily="18" charset="0"/>
              </a:rPr>
              <a:t>tượng</a:t>
            </a:r>
            <a:r>
              <a:rPr lang="en-US" sz="2800" kern="0" dirty="0">
                <a:solidFill>
                  <a:srgbClr val="663300"/>
                </a:solidFill>
                <a:latin typeface="+mj-lt"/>
                <a:cs typeface="Times New Roman" panose="02020603050405020304" pitchFamily="18" charset="0"/>
              </a:rPr>
              <a:t/>
            </a:r>
            <a:br>
              <a:rPr lang="en-US" sz="2800" kern="0" dirty="0">
                <a:solidFill>
                  <a:srgbClr val="663300"/>
                </a:solidFill>
                <a:latin typeface="+mj-lt"/>
                <a:cs typeface="Times New Roman" panose="02020603050405020304" pitchFamily="18" charset="0"/>
              </a:rPr>
            </a:br>
            <a:r>
              <a:rPr lang="en-US" sz="2800" kern="0" dirty="0">
                <a:solidFill>
                  <a:srgbClr val="663300"/>
                </a:solidFill>
                <a:latin typeface="+mj-lt"/>
                <a:cs typeface="Times New Roman" panose="02020603050405020304" pitchFamily="18" charset="0"/>
              </a:rPr>
              <a:t> </a:t>
            </a:r>
            <a:r>
              <a:rPr lang="en-US" sz="2800" kern="0" dirty="0" err="1">
                <a:solidFill>
                  <a:srgbClr val="663300"/>
                </a:solidFill>
                <a:latin typeface="+mj-lt"/>
                <a:cs typeface="Times New Roman" panose="02020603050405020304" pitchFamily="18" charset="0"/>
              </a:rPr>
              <a:t>Bản</a:t>
            </a:r>
            <a:r>
              <a:rPr lang="en-US" sz="2800" kern="0" dirty="0">
                <a:solidFill>
                  <a:srgbClr val="663300"/>
                </a:solidFill>
                <a:latin typeface="+mj-lt"/>
                <a:cs typeface="Times New Roman" panose="02020603050405020304" pitchFamily="18" charset="0"/>
              </a:rPr>
              <a:t> </a:t>
            </a:r>
            <a:r>
              <a:rPr lang="en-US" sz="2800" kern="0" dirty="0" err="1">
                <a:solidFill>
                  <a:srgbClr val="663300"/>
                </a:solidFill>
                <a:latin typeface="+mj-lt"/>
                <a:cs typeface="Times New Roman" panose="02020603050405020304" pitchFamily="18" charset="0"/>
              </a:rPr>
              <a:t>chất</a:t>
            </a:r>
            <a:r>
              <a:rPr lang="en-US" sz="2800" kern="0" dirty="0">
                <a:solidFill>
                  <a:srgbClr val="663300"/>
                </a:solidFill>
                <a:latin typeface="+mj-lt"/>
                <a:cs typeface="Times New Roman" panose="02020603050405020304" pitchFamily="18" charset="0"/>
              </a:rPr>
              <a:t> </a:t>
            </a:r>
            <a:r>
              <a:rPr lang="en-US" sz="2800" kern="0" dirty="0" err="1">
                <a:solidFill>
                  <a:srgbClr val="663300"/>
                </a:solidFill>
                <a:latin typeface="+mj-lt"/>
                <a:cs typeface="Times New Roman" panose="02020603050405020304" pitchFamily="18" charset="0"/>
              </a:rPr>
              <a:t>là</a:t>
            </a:r>
            <a:r>
              <a:rPr lang="en-US" sz="2800" kern="0" dirty="0">
                <a:solidFill>
                  <a:srgbClr val="663300"/>
                </a:solidFill>
                <a:latin typeface="+mj-lt"/>
                <a:cs typeface="Times New Roman" panose="02020603050405020304" pitchFamily="18" charset="0"/>
              </a:rPr>
              <a:t> </a:t>
            </a:r>
            <a:r>
              <a:rPr lang="en-US" sz="2800" kern="0" dirty="0" err="1">
                <a:solidFill>
                  <a:srgbClr val="663300"/>
                </a:solidFill>
                <a:latin typeface="+mj-lt"/>
                <a:cs typeface="Times New Roman" panose="02020603050405020304" pitchFamily="18" charset="0"/>
              </a:rPr>
              <a:t>sản</a:t>
            </a:r>
            <a:r>
              <a:rPr lang="en-US" sz="2800" kern="0" dirty="0">
                <a:solidFill>
                  <a:srgbClr val="663300"/>
                </a:solidFill>
                <a:latin typeface="+mj-lt"/>
                <a:cs typeface="Times New Roman" panose="02020603050405020304" pitchFamily="18" charset="0"/>
              </a:rPr>
              <a:t> </a:t>
            </a:r>
            <a:r>
              <a:rPr lang="en-US" sz="2800" kern="0" dirty="0" err="1">
                <a:solidFill>
                  <a:srgbClr val="663300"/>
                </a:solidFill>
                <a:latin typeface="+mj-lt"/>
                <a:cs typeface="Times New Roman" panose="02020603050405020304" pitchFamily="18" charset="0"/>
              </a:rPr>
              <a:t>xuất</a:t>
            </a:r>
            <a:r>
              <a:rPr lang="en-US" sz="2800" kern="0" dirty="0">
                <a:solidFill>
                  <a:srgbClr val="663300"/>
                </a:solidFill>
                <a:latin typeface="+mj-lt"/>
                <a:cs typeface="Times New Roman" panose="02020603050405020304" pitchFamily="18" charset="0"/>
              </a:rPr>
              <a:t> </a:t>
            </a:r>
            <a:r>
              <a:rPr lang="en-US" sz="2800" kern="0" dirty="0" err="1">
                <a:solidFill>
                  <a:srgbClr val="663300"/>
                </a:solidFill>
                <a:latin typeface="+mj-lt"/>
                <a:cs typeface="Times New Roman" panose="02020603050405020304" pitchFamily="18" charset="0"/>
              </a:rPr>
              <a:t>nhỏ</a:t>
            </a:r>
            <a:endParaRPr lang="en-US" sz="2800" kern="0" dirty="0">
              <a:solidFill>
                <a:srgbClr val="663300"/>
              </a:solidFill>
              <a:latin typeface="+mj-lt"/>
              <a:cs typeface="Times New Roman" panose="02020603050405020304" pitchFamily="18" charset="0"/>
            </a:endParaRPr>
          </a:p>
        </p:txBody>
      </p:sp>
      <p:pic>
        <p:nvPicPr>
          <p:cNvPr id="4" name="Picture 3" descr="trau cong cu san xuat phong kie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41287" y="2133600"/>
            <a:ext cx="4154713" cy="4564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descr="nong dan V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24600" y="2151993"/>
            <a:ext cx="4191000" cy="4564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7669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amond(in)">
                                      <p:cBhvr>
                                        <p:cTn id="7"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5170" name="Picture 2" descr="Google 1817811 Clipart Backgrounds for Powerpoint Templates - PPT  Background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1631"/>
            <a:ext cx="12191999" cy="6879631"/>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885103" y="1612612"/>
            <a:ext cx="10015883" cy="584775"/>
          </a:xfrm>
          <a:prstGeom prst="rect">
            <a:avLst/>
          </a:prstGeom>
        </p:spPr>
        <p:txBody>
          <a:bodyPr wrap="none">
            <a:spAutoFit/>
          </a:bodyPr>
          <a:lstStyle/>
          <a:p>
            <a:r>
              <a:rPr lang="en-US" sz="2400" b="1" dirty="0">
                <a:solidFill>
                  <a:srgbClr val="002060"/>
                </a:solidFill>
                <a:latin typeface="+mj-lt"/>
                <a:ea typeface="Times New Roman" panose="02020603050405020304" pitchFamily="18" charset="0"/>
              </a:rPr>
              <a:t>- </a:t>
            </a:r>
            <a:r>
              <a:rPr lang="en-US" sz="3200" b="1" i="1" dirty="0" err="1">
                <a:solidFill>
                  <a:srgbClr val="002060"/>
                </a:solidFill>
                <a:latin typeface="+mj-lt"/>
                <a:ea typeface="Times New Roman" panose="02020603050405020304" pitchFamily="18" charset="0"/>
              </a:rPr>
              <a:t>Quan</a:t>
            </a:r>
            <a:r>
              <a:rPr lang="en-US" sz="3200" b="1" i="1" dirty="0">
                <a:solidFill>
                  <a:srgbClr val="002060"/>
                </a:solidFill>
                <a:latin typeface="+mj-lt"/>
                <a:ea typeface="Times New Roman" panose="02020603050405020304" pitchFamily="18" charset="0"/>
              </a:rPr>
              <a:t> </a:t>
            </a:r>
            <a:r>
              <a:rPr lang="en-US" sz="3200" b="1" i="1" dirty="0" err="1">
                <a:solidFill>
                  <a:srgbClr val="002060"/>
                </a:solidFill>
                <a:latin typeface="+mj-lt"/>
                <a:ea typeface="Times New Roman" panose="02020603050405020304" pitchFamily="18" charset="0"/>
              </a:rPr>
              <a:t>hệ</a:t>
            </a:r>
            <a:r>
              <a:rPr lang="en-US" sz="3200" b="1" i="1" dirty="0">
                <a:solidFill>
                  <a:srgbClr val="002060"/>
                </a:solidFill>
                <a:latin typeface="+mj-lt"/>
                <a:ea typeface="Times New Roman" panose="02020603050405020304" pitchFamily="18" charset="0"/>
              </a:rPr>
              <a:t> </a:t>
            </a:r>
            <a:r>
              <a:rPr lang="en-US" sz="3200" b="1" i="1" dirty="0" err="1">
                <a:solidFill>
                  <a:srgbClr val="002060"/>
                </a:solidFill>
                <a:latin typeface="+mj-lt"/>
                <a:ea typeface="Times New Roman" panose="02020603050405020304" pitchFamily="18" charset="0"/>
              </a:rPr>
              <a:t>biện</a:t>
            </a:r>
            <a:r>
              <a:rPr lang="en-US" sz="3200" b="1" i="1" dirty="0">
                <a:solidFill>
                  <a:srgbClr val="002060"/>
                </a:solidFill>
                <a:latin typeface="+mj-lt"/>
                <a:ea typeface="Times New Roman" panose="02020603050405020304" pitchFamily="18" charset="0"/>
              </a:rPr>
              <a:t> </a:t>
            </a:r>
            <a:r>
              <a:rPr lang="en-US" sz="3200" b="1" i="1" dirty="0" err="1">
                <a:solidFill>
                  <a:srgbClr val="002060"/>
                </a:solidFill>
                <a:latin typeface="+mj-lt"/>
                <a:ea typeface="Times New Roman" panose="02020603050405020304" pitchFamily="18" charset="0"/>
              </a:rPr>
              <a:t>chứng</a:t>
            </a:r>
            <a:r>
              <a:rPr lang="en-US" sz="3200" b="1" i="1" dirty="0">
                <a:solidFill>
                  <a:srgbClr val="002060"/>
                </a:solidFill>
                <a:latin typeface="+mj-lt"/>
                <a:ea typeface="Times New Roman" panose="02020603050405020304" pitchFamily="18" charset="0"/>
              </a:rPr>
              <a:t> </a:t>
            </a:r>
            <a:r>
              <a:rPr lang="en-US" sz="3200" b="1" i="1" dirty="0" err="1">
                <a:solidFill>
                  <a:srgbClr val="002060"/>
                </a:solidFill>
                <a:latin typeface="+mj-lt"/>
                <a:ea typeface="Times New Roman" panose="02020603050405020304" pitchFamily="18" charset="0"/>
              </a:rPr>
              <a:t>giữa</a:t>
            </a:r>
            <a:r>
              <a:rPr lang="en-US" sz="3200" b="1" i="1" dirty="0">
                <a:solidFill>
                  <a:srgbClr val="002060"/>
                </a:solidFill>
                <a:latin typeface="+mj-lt"/>
                <a:ea typeface="Times New Roman" panose="02020603050405020304" pitchFamily="18" charset="0"/>
              </a:rPr>
              <a:t> </a:t>
            </a:r>
            <a:r>
              <a:rPr lang="en-US" sz="3200" b="1" i="1" dirty="0" err="1">
                <a:solidFill>
                  <a:srgbClr val="002060"/>
                </a:solidFill>
                <a:latin typeface="+mj-lt"/>
                <a:ea typeface="Times New Roman" panose="02020603050405020304" pitchFamily="18" charset="0"/>
              </a:rPr>
              <a:t>bản</a:t>
            </a:r>
            <a:r>
              <a:rPr lang="en-US" sz="3200" b="1" i="1" dirty="0">
                <a:solidFill>
                  <a:srgbClr val="002060"/>
                </a:solidFill>
                <a:latin typeface="+mj-lt"/>
                <a:ea typeface="Times New Roman" panose="02020603050405020304" pitchFamily="18" charset="0"/>
              </a:rPr>
              <a:t> </a:t>
            </a:r>
            <a:r>
              <a:rPr lang="en-US" sz="3200" b="1" i="1" dirty="0" err="1">
                <a:solidFill>
                  <a:srgbClr val="002060"/>
                </a:solidFill>
                <a:latin typeface="+mj-lt"/>
                <a:ea typeface="Times New Roman" panose="02020603050405020304" pitchFamily="18" charset="0"/>
              </a:rPr>
              <a:t>chất</a:t>
            </a:r>
            <a:r>
              <a:rPr lang="en-US" sz="3200" b="1" i="1" dirty="0">
                <a:solidFill>
                  <a:srgbClr val="002060"/>
                </a:solidFill>
                <a:latin typeface="+mj-lt"/>
                <a:ea typeface="Times New Roman" panose="02020603050405020304" pitchFamily="18" charset="0"/>
              </a:rPr>
              <a:t> </a:t>
            </a:r>
            <a:r>
              <a:rPr lang="en-US" sz="3200" b="1" i="1" dirty="0" err="1">
                <a:solidFill>
                  <a:srgbClr val="002060"/>
                </a:solidFill>
                <a:latin typeface="+mj-lt"/>
                <a:ea typeface="Times New Roman" panose="02020603050405020304" pitchFamily="18" charset="0"/>
              </a:rPr>
              <a:t>và</a:t>
            </a:r>
            <a:r>
              <a:rPr lang="en-US" sz="3200" b="1" i="1" dirty="0">
                <a:solidFill>
                  <a:srgbClr val="002060"/>
                </a:solidFill>
                <a:latin typeface="+mj-lt"/>
                <a:ea typeface="Times New Roman" panose="02020603050405020304" pitchFamily="18" charset="0"/>
              </a:rPr>
              <a:t> </a:t>
            </a:r>
            <a:r>
              <a:rPr lang="en-US" sz="3200" b="1" i="1" dirty="0" err="1">
                <a:solidFill>
                  <a:srgbClr val="002060"/>
                </a:solidFill>
                <a:latin typeface="+mj-lt"/>
                <a:ea typeface="Times New Roman" panose="02020603050405020304" pitchFamily="18" charset="0"/>
              </a:rPr>
              <a:t>hiện</a:t>
            </a:r>
            <a:r>
              <a:rPr lang="en-US" sz="3200" b="1" i="1" dirty="0">
                <a:solidFill>
                  <a:srgbClr val="002060"/>
                </a:solidFill>
                <a:latin typeface="+mj-lt"/>
                <a:ea typeface="Times New Roman" panose="02020603050405020304" pitchFamily="18" charset="0"/>
              </a:rPr>
              <a:t> </a:t>
            </a:r>
            <a:r>
              <a:rPr lang="en-US" sz="3200" b="1" i="1" dirty="0" err="1">
                <a:solidFill>
                  <a:srgbClr val="002060"/>
                </a:solidFill>
                <a:latin typeface="+mj-lt"/>
                <a:ea typeface="Times New Roman" panose="02020603050405020304" pitchFamily="18" charset="0"/>
              </a:rPr>
              <a:t>tượng</a:t>
            </a:r>
            <a:endParaRPr lang="en-US" sz="3200" b="1" i="1" dirty="0">
              <a:solidFill>
                <a:srgbClr val="002060"/>
              </a:solidFill>
              <a:latin typeface="+mj-lt"/>
            </a:endParaRPr>
          </a:p>
        </p:txBody>
      </p:sp>
      <p:sp>
        <p:nvSpPr>
          <p:cNvPr id="4" name="Rectangle 3"/>
          <p:cNvSpPr/>
          <p:nvPr/>
        </p:nvSpPr>
        <p:spPr>
          <a:xfrm>
            <a:off x="17037" y="2362200"/>
            <a:ext cx="11331021" cy="830997"/>
          </a:xfrm>
          <a:prstGeom prst="rect">
            <a:avLst/>
          </a:prstGeom>
        </p:spPr>
        <p:txBody>
          <a:bodyPr wrap="square">
            <a:spAutoFit/>
          </a:bodyPr>
          <a:lstStyle/>
          <a:p>
            <a:pPr indent="457200" algn="ctr">
              <a:spcBef>
                <a:spcPts val="200"/>
              </a:spcBef>
              <a:spcAft>
                <a:spcPts val="200"/>
              </a:spcAft>
              <a:tabLst>
                <a:tab pos="615315" algn="l"/>
              </a:tabLst>
            </a:pPr>
            <a:r>
              <a:rPr lang="en-US" sz="2400" dirty="0" err="1">
                <a:solidFill>
                  <a:srgbClr val="996633"/>
                </a:solidFill>
                <a:latin typeface="+mj-lt"/>
                <a:ea typeface="Times New Roman" panose="02020603050405020304" pitchFamily="18" charset="0"/>
              </a:rPr>
              <a:t>Bản</a:t>
            </a:r>
            <a:r>
              <a:rPr lang="en-US" sz="2400" dirty="0">
                <a:solidFill>
                  <a:srgbClr val="996633"/>
                </a:solidFill>
                <a:latin typeface="+mj-lt"/>
                <a:ea typeface="Times New Roman" panose="02020603050405020304" pitchFamily="18" charset="0"/>
              </a:rPr>
              <a:t> </a:t>
            </a:r>
            <a:r>
              <a:rPr lang="en-US" sz="2400" dirty="0" err="1">
                <a:solidFill>
                  <a:srgbClr val="996633"/>
                </a:solidFill>
                <a:latin typeface="+mj-lt"/>
                <a:ea typeface="Times New Roman" panose="02020603050405020304" pitchFamily="18" charset="0"/>
              </a:rPr>
              <a:t>chất</a:t>
            </a:r>
            <a:r>
              <a:rPr lang="en-US" sz="2400" dirty="0">
                <a:solidFill>
                  <a:srgbClr val="996633"/>
                </a:solidFill>
                <a:latin typeface="+mj-lt"/>
                <a:ea typeface="Times New Roman" panose="02020603050405020304" pitchFamily="18" charset="0"/>
              </a:rPr>
              <a:t> </a:t>
            </a:r>
            <a:r>
              <a:rPr lang="en-US" sz="2400" dirty="0" err="1">
                <a:solidFill>
                  <a:srgbClr val="996633"/>
                </a:solidFill>
                <a:latin typeface="+mj-lt"/>
                <a:ea typeface="Times New Roman" panose="02020603050405020304" pitchFamily="18" charset="0"/>
              </a:rPr>
              <a:t>và</a:t>
            </a:r>
            <a:r>
              <a:rPr lang="en-US" sz="2400" dirty="0">
                <a:solidFill>
                  <a:srgbClr val="996633"/>
                </a:solidFill>
                <a:latin typeface="+mj-lt"/>
                <a:ea typeface="Times New Roman" panose="02020603050405020304" pitchFamily="18" charset="0"/>
              </a:rPr>
              <a:t> </a:t>
            </a:r>
            <a:r>
              <a:rPr lang="en-US" sz="2400" dirty="0" err="1">
                <a:solidFill>
                  <a:srgbClr val="996633"/>
                </a:solidFill>
                <a:latin typeface="+mj-lt"/>
                <a:ea typeface="Times New Roman" panose="02020603050405020304" pitchFamily="18" charset="0"/>
              </a:rPr>
              <a:t>hiện</a:t>
            </a:r>
            <a:r>
              <a:rPr lang="en-US" sz="2400" dirty="0">
                <a:solidFill>
                  <a:srgbClr val="996633"/>
                </a:solidFill>
                <a:latin typeface="+mj-lt"/>
                <a:ea typeface="Times New Roman" panose="02020603050405020304" pitchFamily="18" charset="0"/>
              </a:rPr>
              <a:t> </a:t>
            </a:r>
            <a:r>
              <a:rPr lang="en-US" sz="2400" dirty="0" err="1">
                <a:solidFill>
                  <a:srgbClr val="996633"/>
                </a:solidFill>
                <a:latin typeface="+mj-lt"/>
                <a:ea typeface="Times New Roman" panose="02020603050405020304" pitchFamily="18" charset="0"/>
              </a:rPr>
              <a:t>tượng</a:t>
            </a:r>
            <a:r>
              <a:rPr lang="en-US" sz="2400" dirty="0">
                <a:solidFill>
                  <a:srgbClr val="996633"/>
                </a:solidFill>
                <a:latin typeface="+mj-lt"/>
                <a:ea typeface="Times New Roman" panose="02020603050405020304" pitchFamily="18" charset="0"/>
              </a:rPr>
              <a:t> </a:t>
            </a:r>
            <a:r>
              <a:rPr lang="en-US" sz="2400" dirty="0" err="1">
                <a:solidFill>
                  <a:srgbClr val="996633"/>
                </a:solidFill>
                <a:latin typeface="+mj-lt"/>
                <a:ea typeface="Times New Roman" panose="02020603050405020304" pitchFamily="18" charset="0"/>
              </a:rPr>
              <a:t>cùng</a:t>
            </a:r>
            <a:r>
              <a:rPr lang="en-US" sz="2400" dirty="0">
                <a:solidFill>
                  <a:srgbClr val="996633"/>
                </a:solidFill>
                <a:latin typeface="+mj-lt"/>
                <a:ea typeface="Times New Roman" panose="02020603050405020304" pitchFamily="18" charset="0"/>
              </a:rPr>
              <a:t> </a:t>
            </a:r>
            <a:r>
              <a:rPr lang="en-US" sz="2400" b="1" u="sng" dirty="0" err="1">
                <a:solidFill>
                  <a:srgbClr val="6600CC"/>
                </a:solidFill>
                <a:latin typeface="+mj-lt"/>
                <a:ea typeface="Times New Roman" panose="02020603050405020304" pitchFamily="18" charset="0"/>
              </a:rPr>
              <a:t>tồn</a:t>
            </a:r>
            <a:r>
              <a:rPr lang="en-US" sz="2400" b="1" u="sng" dirty="0">
                <a:solidFill>
                  <a:srgbClr val="6600CC"/>
                </a:solidFill>
                <a:latin typeface="+mj-lt"/>
                <a:ea typeface="Times New Roman" panose="02020603050405020304" pitchFamily="18" charset="0"/>
              </a:rPr>
              <a:t> </a:t>
            </a:r>
            <a:r>
              <a:rPr lang="en-US" sz="2400" b="1" u="sng" dirty="0" err="1">
                <a:solidFill>
                  <a:srgbClr val="6600CC"/>
                </a:solidFill>
                <a:latin typeface="+mj-lt"/>
                <a:ea typeface="Times New Roman" panose="02020603050405020304" pitchFamily="18" charset="0"/>
              </a:rPr>
              <a:t>tại</a:t>
            </a:r>
            <a:r>
              <a:rPr lang="en-US" sz="2400" b="1" u="sng" dirty="0">
                <a:solidFill>
                  <a:srgbClr val="6600CC"/>
                </a:solidFill>
                <a:latin typeface="+mj-lt"/>
                <a:ea typeface="Times New Roman" panose="02020603050405020304" pitchFamily="18" charset="0"/>
              </a:rPr>
              <a:t> </a:t>
            </a:r>
            <a:r>
              <a:rPr lang="en-US" sz="2400" b="1" u="sng" dirty="0" err="1">
                <a:solidFill>
                  <a:srgbClr val="6600CC"/>
                </a:solidFill>
                <a:latin typeface="+mj-lt"/>
                <a:ea typeface="Times New Roman" panose="02020603050405020304" pitchFamily="18" charset="0"/>
              </a:rPr>
              <a:t>khách</a:t>
            </a:r>
            <a:r>
              <a:rPr lang="en-US" sz="2400" b="1" u="sng" dirty="0">
                <a:solidFill>
                  <a:srgbClr val="6600CC"/>
                </a:solidFill>
                <a:latin typeface="+mj-lt"/>
                <a:ea typeface="Times New Roman" panose="02020603050405020304" pitchFamily="18" charset="0"/>
              </a:rPr>
              <a:t> </a:t>
            </a:r>
            <a:r>
              <a:rPr lang="en-US" sz="2400" b="1" u="sng" dirty="0" err="1">
                <a:solidFill>
                  <a:srgbClr val="6600CC"/>
                </a:solidFill>
                <a:latin typeface="+mj-lt"/>
                <a:ea typeface="Times New Roman" panose="02020603050405020304" pitchFamily="18" charset="0"/>
              </a:rPr>
              <a:t>quan</a:t>
            </a:r>
            <a:r>
              <a:rPr lang="en-US" sz="2400" dirty="0">
                <a:solidFill>
                  <a:srgbClr val="996633"/>
                </a:solidFill>
                <a:latin typeface="+mj-lt"/>
                <a:ea typeface="Times New Roman" panose="02020603050405020304" pitchFamily="18" charset="0"/>
              </a:rPr>
              <a:t>, </a:t>
            </a:r>
            <a:r>
              <a:rPr lang="en-US" sz="2400" dirty="0" err="1">
                <a:solidFill>
                  <a:srgbClr val="996633"/>
                </a:solidFill>
                <a:latin typeface="+mj-lt"/>
                <a:ea typeface="Times New Roman" panose="02020603050405020304" pitchFamily="18" charset="0"/>
              </a:rPr>
              <a:t>là</a:t>
            </a:r>
            <a:r>
              <a:rPr lang="en-US" sz="2400" dirty="0">
                <a:solidFill>
                  <a:srgbClr val="996633"/>
                </a:solidFill>
                <a:latin typeface="+mj-lt"/>
                <a:ea typeface="Times New Roman" panose="02020603050405020304" pitchFamily="18" charset="0"/>
              </a:rPr>
              <a:t> </a:t>
            </a:r>
            <a:r>
              <a:rPr lang="en-US" sz="2400" dirty="0" err="1">
                <a:solidFill>
                  <a:srgbClr val="996633"/>
                </a:solidFill>
                <a:latin typeface="+mj-lt"/>
                <a:ea typeface="Times New Roman" panose="02020603050405020304" pitchFamily="18" charset="0"/>
              </a:rPr>
              <a:t>hai</a:t>
            </a:r>
            <a:r>
              <a:rPr lang="en-US" sz="2400" dirty="0">
                <a:solidFill>
                  <a:srgbClr val="996633"/>
                </a:solidFill>
                <a:latin typeface="+mj-lt"/>
                <a:ea typeface="Times New Roman" panose="02020603050405020304" pitchFamily="18" charset="0"/>
              </a:rPr>
              <a:t> </a:t>
            </a:r>
            <a:r>
              <a:rPr lang="en-US" sz="2400" dirty="0" err="1">
                <a:solidFill>
                  <a:srgbClr val="996633"/>
                </a:solidFill>
                <a:latin typeface="+mj-lt"/>
                <a:ea typeface="Times New Roman" panose="02020603050405020304" pitchFamily="18" charset="0"/>
              </a:rPr>
              <a:t>mặt</a:t>
            </a:r>
            <a:r>
              <a:rPr lang="en-US" sz="2400" dirty="0">
                <a:solidFill>
                  <a:srgbClr val="996633"/>
                </a:solidFill>
                <a:latin typeface="+mj-lt"/>
                <a:ea typeface="Times New Roman" panose="02020603050405020304" pitchFamily="18" charset="0"/>
              </a:rPr>
              <a:t> </a:t>
            </a:r>
            <a:r>
              <a:rPr lang="en-US" sz="2400" b="1" u="sng" dirty="0" err="1">
                <a:solidFill>
                  <a:srgbClr val="CC0066"/>
                </a:solidFill>
                <a:latin typeface="+mj-lt"/>
                <a:ea typeface="Times New Roman" panose="02020603050405020304" pitchFamily="18" charset="0"/>
              </a:rPr>
              <a:t>vừa</a:t>
            </a:r>
            <a:r>
              <a:rPr lang="en-US" sz="2400" b="1" u="sng" dirty="0">
                <a:solidFill>
                  <a:srgbClr val="CC0066"/>
                </a:solidFill>
                <a:latin typeface="+mj-lt"/>
                <a:ea typeface="Times New Roman" panose="02020603050405020304" pitchFamily="18" charset="0"/>
              </a:rPr>
              <a:t> </a:t>
            </a:r>
            <a:r>
              <a:rPr lang="en-US" sz="2400" b="1" u="sng" dirty="0" err="1">
                <a:solidFill>
                  <a:srgbClr val="CC0066"/>
                </a:solidFill>
                <a:latin typeface="+mj-lt"/>
                <a:ea typeface="Times New Roman" panose="02020603050405020304" pitchFamily="18" charset="0"/>
              </a:rPr>
              <a:t>thống</a:t>
            </a:r>
            <a:r>
              <a:rPr lang="en-US" sz="2400" b="1" u="sng" dirty="0">
                <a:solidFill>
                  <a:srgbClr val="CC0066"/>
                </a:solidFill>
                <a:latin typeface="+mj-lt"/>
                <a:ea typeface="Times New Roman" panose="02020603050405020304" pitchFamily="18" charset="0"/>
              </a:rPr>
              <a:t> </a:t>
            </a:r>
            <a:r>
              <a:rPr lang="en-US" sz="2400" b="1" u="sng" dirty="0" err="1">
                <a:solidFill>
                  <a:srgbClr val="CC0066"/>
                </a:solidFill>
                <a:latin typeface="+mj-lt"/>
                <a:ea typeface="Times New Roman" panose="02020603050405020304" pitchFamily="18" charset="0"/>
              </a:rPr>
              <a:t>nhất</a:t>
            </a:r>
            <a:r>
              <a:rPr lang="en-US" sz="2400" b="1" u="sng" dirty="0">
                <a:solidFill>
                  <a:srgbClr val="CC0066"/>
                </a:solidFill>
                <a:latin typeface="+mj-lt"/>
                <a:ea typeface="Times New Roman" panose="02020603050405020304" pitchFamily="18" charset="0"/>
              </a:rPr>
              <a:t> </a:t>
            </a:r>
            <a:r>
              <a:rPr lang="en-US" sz="2400" b="1" u="sng" dirty="0" err="1">
                <a:solidFill>
                  <a:srgbClr val="660066"/>
                </a:solidFill>
                <a:latin typeface="+mj-lt"/>
                <a:ea typeface="Times New Roman" panose="02020603050405020304" pitchFamily="18" charset="0"/>
              </a:rPr>
              <a:t>vừa</a:t>
            </a:r>
            <a:r>
              <a:rPr lang="en-US" sz="2400" b="1" u="sng" dirty="0">
                <a:solidFill>
                  <a:srgbClr val="660066"/>
                </a:solidFill>
                <a:latin typeface="+mj-lt"/>
                <a:ea typeface="Times New Roman" panose="02020603050405020304" pitchFamily="18" charset="0"/>
              </a:rPr>
              <a:t> </a:t>
            </a:r>
            <a:r>
              <a:rPr lang="en-US" sz="2400" b="1" u="sng" dirty="0" err="1">
                <a:solidFill>
                  <a:srgbClr val="660066"/>
                </a:solidFill>
                <a:latin typeface="+mj-lt"/>
                <a:ea typeface="Times New Roman" panose="02020603050405020304" pitchFamily="18" charset="0"/>
              </a:rPr>
              <a:t>đối</a:t>
            </a:r>
            <a:r>
              <a:rPr lang="en-US" sz="2400" b="1" u="sng" dirty="0">
                <a:solidFill>
                  <a:srgbClr val="660066"/>
                </a:solidFill>
                <a:latin typeface="+mj-lt"/>
                <a:ea typeface="Times New Roman" panose="02020603050405020304" pitchFamily="18" charset="0"/>
              </a:rPr>
              <a:t> </a:t>
            </a:r>
            <a:r>
              <a:rPr lang="en-US" sz="2400" b="1" u="sng" dirty="0" err="1">
                <a:solidFill>
                  <a:srgbClr val="660066"/>
                </a:solidFill>
                <a:latin typeface="+mj-lt"/>
                <a:ea typeface="Times New Roman" panose="02020603050405020304" pitchFamily="18" charset="0"/>
              </a:rPr>
              <a:t>lập</a:t>
            </a:r>
            <a:r>
              <a:rPr lang="en-US" sz="2400" b="1" u="sng" dirty="0">
                <a:solidFill>
                  <a:srgbClr val="660066"/>
                </a:solidFill>
                <a:latin typeface="+mj-lt"/>
                <a:ea typeface="Times New Roman" panose="02020603050405020304" pitchFamily="18" charset="0"/>
              </a:rPr>
              <a:t> </a:t>
            </a:r>
            <a:r>
              <a:rPr lang="en-US" sz="2400" b="1" u="sng" dirty="0" err="1">
                <a:solidFill>
                  <a:srgbClr val="660066"/>
                </a:solidFill>
                <a:latin typeface="+mj-lt"/>
                <a:ea typeface="Times New Roman" panose="02020603050405020304" pitchFamily="18" charset="0"/>
              </a:rPr>
              <a:t>với</a:t>
            </a:r>
            <a:r>
              <a:rPr lang="en-US" sz="2400" b="1" u="sng" dirty="0">
                <a:solidFill>
                  <a:srgbClr val="660066"/>
                </a:solidFill>
                <a:latin typeface="+mj-lt"/>
                <a:ea typeface="Times New Roman" panose="02020603050405020304" pitchFamily="18" charset="0"/>
              </a:rPr>
              <a:t> </a:t>
            </a:r>
            <a:r>
              <a:rPr lang="en-US" sz="2400" b="1" u="sng" dirty="0" err="1">
                <a:solidFill>
                  <a:srgbClr val="660066"/>
                </a:solidFill>
                <a:latin typeface="+mj-lt"/>
                <a:ea typeface="Times New Roman" panose="02020603050405020304" pitchFamily="18" charset="0"/>
              </a:rPr>
              <a:t>nhau</a:t>
            </a:r>
            <a:r>
              <a:rPr lang="en-US" sz="2400" dirty="0">
                <a:solidFill>
                  <a:srgbClr val="996633"/>
                </a:solidFill>
                <a:latin typeface="+mj-lt"/>
                <a:ea typeface="Times New Roman" panose="02020603050405020304" pitchFamily="18" charset="0"/>
              </a:rPr>
              <a:t>.</a:t>
            </a:r>
            <a:endParaRPr lang="en-US" sz="2400" dirty="0">
              <a:solidFill>
                <a:srgbClr val="996633"/>
              </a:solidFill>
              <a:effectLst/>
              <a:latin typeface="+mj-lt"/>
              <a:ea typeface="Times New Roman" panose="02020603050405020304" pitchFamily="18" charset="0"/>
            </a:endParaRPr>
          </a:p>
        </p:txBody>
      </p:sp>
      <p:sp>
        <p:nvSpPr>
          <p:cNvPr id="5" name="Rectangle 4"/>
          <p:cNvSpPr/>
          <p:nvPr/>
        </p:nvSpPr>
        <p:spPr>
          <a:xfrm>
            <a:off x="3586655" y="3502967"/>
            <a:ext cx="3882794" cy="461665"/>
          </a:xfrm>
          <a:prstGeom prst="rect">
            <a:avLst/>
          </a:prstGeom>
        </p:spPr>
        <p:txBody>
          <a:bodyPr wrap="none">
            <a:spAutoFit/>
          </a:bodyPr>
          <a:lstStyle/>
          <a:p>
            <a:pPr marL="285750" indent="-285750" algn="just">
              <a:spcBef>
                <a:spcPts val="200"/>
              </a:spcBef>
              <a:spcAft>
                <a:spcPts val="200"/>
              </a:spcAft>
              <a:buFont typeface="Wingdings" panose="05000000000000000000" pitchFamily="2" charset="2"/>
              <a:buChar char="Ø"/>
              <a:tabLst>
                <a:tab pos="615315" algn="l"/>
              </a:tabLst>
            </a:pPr>
            <a:r>
              <a:rPr lang="en-US" sz="2000" b="1" dirty="0" err="1">
                <a:solidFill>
                  <a:srgbClr val="008000"/>
                </a:solidFill>
                <a:latin typeface="+mj-lt"/>
                <a:ea typeface="Times New Roman" panose="02020603050405020304" pitchFamily="18" charset="0"/>
              </a:rPr>
              <a:t>Sự</a:t>
            </a:r>
            <a:r>
              <a:rPr lang="en-US" sz="2000" b="1" dirty="0">
                <a:solidFill>
                  <a:srgbClr val="008000"/>
                </a:solidFill>
                <a:latin typeface="+mj-lt"/>
                <a:ea typeface="Times New Roman" panose="02020603050405020304" pitchFamily="18" charset="0"/>
              </a:rPr>
              <a:t> </a:t>
            </a:r>
            <a:r>
              <a:rPr lang="en-US" sz="2000" b="1" dirty="0" err="1">
                <a:solidFill>
                  <a:srgbClr val="008000"/>
                </a:solidFill>
                <a:latin typeface="+mj-lt"/>
                <a:ea typeface="Times New Roman" panose="02020603050405020304" pitchFamily="18" charset="0"/>
              </a:rPr>
              <a:t>thống</a:t>
            </a:r>
            <a:r>
              <a:rPr lang="en-US" sz="2000" b="1" dirty="0">
                <a:solidFill>
                  <a:srgbClr val="008000"/>
                </a:solidFill>
                <a:latin typeface="+mj-lt"/>
                <a:ea typeface="Times New Roman" panose="02020603050405020304" pitchFamily="18" charset="0"/>
              </a:rPr>
              <a:t> </a:t>
            </a:r>
            <a:r>
              <a:rPr lang="en-US" sz="2000" b="1" dirty="0" err="1">
                <a:solidFill>
                  <a:srgbClr val="008000"/>
                </a:solidFill>
                <a:latin typeface="+mj-lt"/>
                <a:ea typeface="Times New Roman" panose="02020603050405020304" pitchFamily="18" charset="0"/>
              </a:rPr>
              <a:t>nhất</a:t>
            </a:r>
            <a:r>
              <a:rPr lang="en-US" sz="2000" b="1" dirty="0">
                <a:solidFill>
                  <a:srgbClr val="008000"/>
                </a:solidFill>
                <a:latin typeface="+mj-lt"/>
                <a:ea typeface="Times New Roman" panose="02020603050405020304" pitchFamily="18" charset="0"/>
              </a:rPr>
              <a:t> </a:t>
            </a:r>
            <a:r>
              <a:rPr lang="en-US" sz="2000" b="1" dirty="0" err="1">
                <a:solidFill>
                  <a:srgbClr val="008000"/>
                </a:solidFill>
                <a:latin typeface="+mj-lt"/>
                <a:ea typeface="Times New Roman" panose="02020603050405020304" pitchFamily="18" charset="0"/>
              </a:rPr>
              <a:t>biện</a:t>
            </a:r>
            <a:r>
              <a:rPr lang="en-US" sz="2000" b="1" dirty="0">
                <a:solidFill>
                  <a:srgbClr val="008000"/>
                </a:solidFill>
                <a:latin typeface="+mj-lt"/>
                <a:ea typeface="Times New Roman" panose="02020603050405020304" pitchFamily="18" charset="0"/>
              </a:rPr>
              <a:t> </a:t>
            </a:r>
            <a:r>
              <a:rPr lang="en-US" sz="2000" b="1" dirty="0" err="1">
                <a:solidFill>
                  <a:srgbClr val="008000"/>
                </a:solidFill>
                <a:latin typeface="+mj-lt"/>
                <a:ea typeface="Times New Roman" panose="02020603050405020304" pitchFamily="18" charset="0"/>
              </a:rPr>
              <a:t>chứng</a:t>
            </a:r>
            <a:r>
              <a:rPr lang="en-US" sz="2400" b="1" dirty="0">
                <a:solidFill>
                  <a:srgbClr val="008000"/>
                </a:solidFill>
                <a:latin typeface="+mj-lt"/>
                <a:ea typeface="Times New Roman" panose="02020603050405020304" pitchFamily="18" charset="0"/>
              </a:rPr>
              <a:t>: </a:t>
            </a:r>
            <a:endParaRPr lang="en-US" sz="2400" b="1" dirty="0">
              <a:solidFill>
                <a:srgbClr val="008000"/>
              </a:solidFill>
              <a:effectLst/>
              <a:latin typeface="+mj-lt"/>
              <a:ea typeface="Times New Roman" panose="02020603050405020304" pitchFamily="18" charset="0"/>
            </a:endParaRPr>
          </a:p>
        </p:txBody>
      </p:sp>
      <p:sp>
        <p:nvSpPr>
          <p:cNvPr id="6" name="Frame 17">
            <a:extLst>
              <a:ext uri="{FF2B5EF4-FFF2-40B4-BE49-F238E27FC236}">
                <a16:creationId xmlns="" xmlns:a16="http://schemas.microsoft.com/office/drawing/2014/main" id="{1278BF84-DDF3-43F8-88E4-A0F28E4079EF}"/>
              </a:ext>
            </a:extLst>
          </p:cNvPr>
          <p:cNvSpPr/>
          <p:nvPr/>
        </p:nvSpPr>
        <p:spPr>
          <a:xfrm>
            <a:off x="833187" y="4343400"/>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7" name="Rectangle 6"/>
          <p:cNvSpPr/>
          <p:nvPr/>
        </p:nvSpPr>
        <p:spPr>
          <a:xfrm>
            <a:off x="1502165" y="4302010"/>
            <a:ext cx="9654014" cy="590931"/>
          </a:xfrm>
          <a:prstGeom prst="rect">
            <a:avLst/>
          </a:prstGeom>
        </p:spPr>
        <p:style>
          <a:lnRef idx="2">
            <a:schemeClr val="accent4"/>
          </a:lnRef>
          <a:fillRef idx="1">
            <a:schemeClr val="lt1"/>
          </a:fillRef>
          <a:effectRef idx="0">
            <a:schemeClr val="accent4"/>
          </a:effectRef>
          <a:fontRef idx="minor">
            <a:schemeClr val="dk1"/>
          </a:fontRef>
        </p:style>
        <p:txBody>
          <a:bodyPr wrap="square">
            <a:spAutoFit/>
          </a:bodyPr>
          <a:lstStyle/>
          <a:p>
            <a:pPr algn="just">
              <a:lnSpc>
                <a:spcPct val="90000"/>
              </a:lnSpc>
              <a:buFontTx/>
              <a:buNone/>
            </a:pPr>
            <a:r>
              <a:rPr lang="en-US" altLang="en-US" dirty="0" err="1">
                <a:solidFill>
                  <a:srgbClr val="0070C0"/>
                </a:solidFill>
                <a:latin typeface="+mj-lt"/>
                <a:cs typeface="Times New Roman" panose="02020603050405020304" pitchFamily="18" charset="0"/>
              </a:rPr>
              <a:t>Bản</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chất</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bao</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giờ</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cũng</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bộc</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lộ</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ra</a:t>
            </a:r>
            <a:r>
              <a:rPr lang="en-US" altLang="en-US" dirty="0">
                <a:solidFill>
                  <a:srgbClr val="0070C0"/>
                </a:solidFill>
                <a:latin typeface="+mj-lt"/>
                <a:cs typeface="Times New Roman" panose="02020603050405020304" pitchFamily="18" charset="0"/>
              </a:rPr>
              <a:t> qua </a:t>
            </a:r>
            <a:r>
              <a:rPr lang="en-US" altLang="en-US" dirty="0" err="1">
                <a:solidFill>
                  <a:srgbClr val="0070C0"/>
                </a:solidFill>
                <a:latin typeface="+mj-lt"/>
                <a:cs typeface="Times New Roman" panose="02020603050405020304" pitchFamily="18" charset="0"/>
              </a:rPr>
              <a:t>hiện</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tượng</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còn</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hiện</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tượng</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bao</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giờ</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cũng</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là</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sự</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thể</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hiện</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của</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bản</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chất</a:t>
            </a:r>
            <a:r>
              <a:rPr lang="en-US" altLang="en-US" dirty="0">
                <a:solidFill>
                  <a:srgbClr val="0070C0"/>
                </a:solidFill>
                <a:latin typeface="+mj-lt"/>
                <a:cs typeface="Times New Roman" panose="02020603050405020304" pitchFamily="18" charset="0"/>
              </a:rPr>
              <a:t>;</a:t>
            </a:r>
          </a:p>
        </p:txBody>
      </p:sp>
      <p:sp>
        <p:nvSpPr>
          <p:cNvPr id="8" name="Frame 17">
            <a:extLst>
              <a:ext uri="{FF2B5EF4-FFF2-40B4-BE49-F238E27FC236}">
                <a16:creationId xmlns="" xmlns:a16="http://schemas.microsoft.com/office/drawing/2014/main" id="{1278BF84-DDF3-43F8-88E4-A0F28E4079EF}"/>
              </a:ext>
            </a:extLst>
          </p:cNvPr>
          <p:cNvSpPr/>
          <p:nvPr/>
        </p:nvSpPr>
        <p:spPr>
          <a:xfrm>
            <a:off x="840434" y="5253877"/>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rgbClr val="CC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9" name="Frame 17">
            <a:extLst>
              <a:ext uri="{FF2B5EF4-FFF2-40B4-BE49-F238E27FC236}">
                <a16:creationId xmlns="" xmlns:a16="http://schemas.microsoft.com/office/drawing/2014/main" id="{1278BF84-DDF3-43F8-88E4-A0F28E4079EF}"/>
              </a:ext>
            </a:extLst>
          </p:cNvPr>
          <p:cNvSpPr/>
          <p:nvPr/>
        </p:nvSpPr>
        <p:spPr>
          <a:xfrm>
            <a:off x="840434" y="6219901"/>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schemeClr val="tx1"/>
              </a:solidFill>
            </a:endParaRPr>
          </a:p>
        </p:txBody>
      </p:sp>
      <p:sp>
        <p:nvSpPr>
          <p:cNvPr id="10" name="Rectangle 9"/>
          <p:cNvSpPr/>
          <p:nvPr/>
        </p:nvSpPr>
        <p:spPr>
          <a:xfrm>
            <a:off x="1496910" y="5181600"/>
            <a:ext cx="10058400" cy="590931"/>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pPr algn="just">
              <a:lnSpc>
                <a:spcPct val="90000"/>
              </a:lnSpc>
            </a:pPr>
            <a:r>
              <a:rPr lang="en-US" altLang="en-US" dirty="0" err="1">
                <a:solidFill>
                  <a:srgbClr val="CC0066"/>
                </a:solidFill>
                <a:latin typeface="+mj-lt"/>
                <a:cs typeface="Times New Roman" panose="02020603050405020304" pitchFamily="18" charset="0"/>
              </a:rPr>
              <a:t>Không</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có</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bản</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chất</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thuần</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túy</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tách</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rời</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hiện</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tượng</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và</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ngược</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lại</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không</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có</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hiện</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tượng</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không</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thể</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hiện</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bản</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chất</a:t>
            </a:r>
            <a:r>
              <a:rPr lang="en-US" altLang="en-US" dirty="0">
                <a:solidFill>
                  <a:srgbClr val="CC0066"/>
                </a:solidFill>
                <a:latin typeface="+mj-lt"/>
                <a:cs typeface="Times New Roman" panose="02020603050405020304" pitchFamily="18" charset="0"/>
              </a:rPr>
              <a:t>;</a:t>
            </a:r>
          </a:p>
        </p:txBody>
      </p:sp>
      <p:sp>
        <p:nvSpPr>
          <p:cNvPr id="11" name="Rectangle 10"/>
          <p:cNvSpPr/>
          <p:nvPr/>
        </p:nvSpPr>
        <p:spPr>
          <a:xfrm>
            <a:off x="1496910" y="6219901"/>
            <a:ext cx="6748963" cy="400110"/>
          </a:xfrm>
          <a:prstGeom prst="rect">
            <a:avLst/>
          </a:prstGeom>
        </p:spPr>
        <p:style>
          <a:lnRef idx="2">
            <a:schemeClr val="accent4"/>
          </a:lnRef>
          <a:fillRef idx="1">
            <a:schemeClr val="lt1"/>
          </a:fillRef>
          <a:effectRef idx="0">
            <a:schemeClr val="accent4"/>
          </a:effectRef>
          <a:fontRef idx="minor">
            <a:schemeClr val="dk1"/>
          </a:fontRef>
        </p:style>
        <p:txBody>
          <a:bodyPr wrap="none">
            <a:spAutoFit/>
          </a:bodyPr>
          <a:lstStyle/>
          <a:p>
            <a:r>
              <a:rPr lang="en-US" altLang="en-US" sz="2000" dirty="0" err="1">
                <a:solidFill>
                  <a:srgbClr val="00B050"/>
                </a:solidFill>
                <a:cs typeface="Times New Roman" panose="02020603050405020304" pitchFamily="18" charset="0"/>
              </a:rPr>
              <a:t>Bản</a:t>
            </a:r>
            <a:r>
              <a:rPr lang="en-US" altLang="en-US" sz="2000" dirty="0">
                <a:solidFill>
                  <a:srgbClr val="00B050"/>
                </a:solidFill>
                <a:cs typeface="Times New Roman" panose="02020603050405020304" pitchFamily="18" charset="0"/>
              </a:rPr>
              <a:t> </a:t>
            </a:r>
            <a:r>
              <a:rPr lang="en-US" altLang="en-US" sz="2000" dirty="0" err="1">
                <a:solidFill>
                  <a:srgbClr val="00B050"/>
                </a:solidFill>
                <a:cs typeface="Times New Roman" panose="02020603050405020304" pitchFamily="18" charset="0"/>
              </a:rPr>
              <a:t>chất</a:t>
            </a:r>
            <a:r>
              <a:rPr lang="en-US" altLang="en-US" sz="2000" dirty="0">
                <a:solidFill>
                  <a:srgbClr val="00B050"/>
                </a:solidFill>
                <a:cs typeface="Times New Roman" panose="02020603050405020304" pitchFamily="18" charset="0"/>
              </a:rPr>
              <a:t> </a:t>
            </a:r>
            <a:r>
              <a:rPr lang="en-US" altLang="en-US" sz="2000" dirty="0" err="1">
                <a:solidFill>
                  <a:srgbClr val="00B050"/>
                </a:solidFill>
                <a:cs typeface="Times New Roman" panose="02020603050405020304" pitchFamily="18" charset="0"/>
              </a:rPr>
              <a:t>khác</a:t>
            </a:r>
            <a:r>
              <a:rPr lang="en-US" altLang="en-US" sz="2000" dirty="0">
                <a:solidFill>
                  <a:srgbClr val="00B050"/>
                </a:solidFill>
                <a:cs typeface="Times New Roman" panose="02020603050405020304" pitchFamily="18" charset="0"/>
              </a:rPr>
              <a:t> </a:t>
            </a:r>
            <a:r>
              <a:rPr lang="en-US" altLang="en-US" sz="2000" dirty="0" err="1">
                <a:solidFill>
                  <a:srgbClr val="00B050"/>
                </a:solidFill>
                <a:cs typeface="Times New Roman" panose="02020603050405020304" pitchFamily="18" charset="0"/>
              </a:rPr>
              <a:t>nhau</a:t>
            </a:r>
            <a:r>
              <a:rPr lang="en-US" altLang="en-US" sz="2000" dirty="0">
                <a:solidFill>
                  <a:srgbClr val="00B050"/>
                </a:solidFill>
                <a:cs typeface="Times New Roman" panose="02020603050405020304" pitchFamily="18" charset="0"/>
              </a:rPr>
              <a:t> </a:t>
            </a:r>
            <a:r>
              <a:rPr lang="en-US" altLang="en-US" sz="2000" dirty="0" err="1">
                <a:solidFill>
                  <a:srgbClr val="00B050"/>
                </a:solidFill>
                <a:cs typeface="Times New Roman" panose="02020603050405020304" pitchFamily="18" charset="0"/>
              </a:rPr>
              <a:t>bộc</a:t>
            </a:r>
            <a:r>
              <a:rPr lang="en-US" altLang="en-US" sz="2000" dirty="0">
                <a:solidFill>
                  <a:srgbClr val="00B050"/>
                </a:solidFill>
                <a:cs typeface="Times New Roman" panose="02020603050405020304" pitchFamily="18" charset="0"/>
              </a:rPr>
              <a:t> </a:t>
            </a:r>
            <a:r>
              <a:rPr lang="en-US" altLang="en-US" sz="2000" dirty="0" err="1">
                <a:solidFill>
                  <a:srgbClr val="00B050"/>
                </a:solidFill>
                <a:cs typeface="Times New Roman" panose="02020603050405020304" pitchFamily="18" charset="0"/>
              </a:rPr>
              <a:t>lộ</a:t>
            </a:r>
            <a:r>
              <a:rPr lang="en-US" altLang="en-US" sz="2000" dirty="0">
                <a:solidFill>
                  <a:srgbClr val="00B050"/>
                </a:solidFill>
                <a:cs typeface="Times New Roman" panose="02020603050405020304" pitchFamily="18" charset="0"/>
              </a:rPr>
              <a:t> qua </a:t>
            </a:r>
            <a:r>
              <a:rPr lang="en-US" altLang="en-US" sz="2000" dirty="0" err="1">
                <a:solidFill>
                  <a:srgbClr val="00B050"/>
                </a:solidFill>
                <a:cs typeface="Times New Roman" panose="02020603050405020304" pitchFamily="18" charset="0"/>
              </a:rPr>
              <a:t>các</a:t>
            </a:r>
            <a:r>
              <a:rPr lang="en-US" altLang="en-US" sz="2000" dirty="0">
                <a:solidFill>
                  <a:srgbClr val="00B050"/>
                </a:solidFill>
                <a:cs typeface="Times New Roman" panose="02020603050405020304" pitchFamily="18" charset="0"/>
              </a:rPr>
              <a:t> </a:t>
            </a:r>
            <a:r>
              <a:rPr lang="en-US" altLang="en-US" sz="2000" dirty="0" err="1">
                <a:solidFill>
                  <a:srgbClr val="00B050"/>
                </a:solidFill>
                <a:cs typeface="Times New Roman" panose="02020603050405020304" pitchFamily="18" charset="0"/>
              </a:rPr>
              <a:t>hiện</a:t>
            </a:r>
            <a:r>
              <a:rPr lang="en-US" altLang="en-US" sz="2000" dirty="0">
                <a:solidFill>
                  <a:srgbClr val="00B050"/>
                </a:solidFill>
                <a:cs typeface="Times New Roman" panose="02020603050405020304" pitchFamily="18" charset="0"/>
              </a:rPr>
              <a:t> </a:t>
            </a:r>
            <a:r>
              <a:rPr lang="en-US" altLang="en-US" sz="2000" dirty="0" err="1">
                <a:solidFill>
                  <a:srgbClr val="00B050"/>
                </a:solidFill>
                <a:cs typeface="Times New Roman" panose="02020603050405020304" pitchFamily="18" charset="0"/>
              </a:rPr>
              <a:t>tượng</a:t>
            </a:r>
            <a:r>
              <a:rPr lang="en-US" altLang="en-US" sz="2000" dirty="0">
                <a:solidFill>
                  <a:srgbClr val="00B050"/>
                </a:solidFill>
                <a:cs typeface="Times New Roman" panose="02020603050405020304" pitchFamily="18" charset="0"/>
              </a:rPr>
              <a:t> </a:t>
            </a:r>
            <a:r>
              <a:rPr lang="en-US" altLang="en-US" sz="2000" dirty="0" err="1">
                <a:solidFill>
                  <a:srgbClr val="00B050"/>
                </a:solidFill>
                <a:cs typeface="Times New Roman" panose="02020603050405020304" pitchFamily="18" charset="0"/>
              </a:rPr>
              <a:t>khác</a:t>
            </a:r>
            <a:r>
              <a:rPr lang="en-US" altLang="en-US" sz="2000" dirty="0">
                <a:solidFill>
                  <a:srgbClr val="00B050"/>
                </a:solidFill>
                <a:cs typeface="Times New Roman" panose="02020603050405020304" pitchFamily="18" charset="0"/>
              </a:rPr>
              <a:t> </a:t>
            </a:r>
            <a:r>
              <a:rPr lang="en-US" altLang="en-US" sz="2000" dirty="0" err="1">
                <a:solidFill>
                  <a:srgbClr val="00B050"/>
                </a:solidFill>
                <a:cs typeface="Times New Roman" panose="02020603050405020304" pitchFamily="18" charset="0"/>
              </a:rPr>
              <a:t>nhau</a:t>
            </a:r>
            <a:endParaRPr lang="en-US" sz="2000" dirty="0">
              <a:solidFill>
                <a:srgbClr val="00B050"/>
              </a:solidFill>
            </a:endParaRPr>
          </a:p>
        </p:txBody>
      </p:sp>
      <p:pic>
        <p:nvPicPr>
          <p:cNvPr id="1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63503180"/>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lowchart: Manual Operation 14">
            <a:extLst>
              <a:ext uri="{FF2B5EF4-FFF2-40B4-BE49-F238E27FC236}">
                <a16:creationId xmlns="" xmlns:a16="http://schemas.microsoft.com/office/drawing/2014/main" id="{BE2FD6B8-016E-4479-BA40-0EB8A6E56038}"/>
              </a:ext>
            </a:extLst>
          </p:cNvPr>
          <p:cNvSpPr/>
          <p:nvPr/>
        </p:nvSpPr>
        <p:spPr bwMode="auto">
          <a:xfrm rot="16200000">
            <a:off x="1048545" y="2486818"/>
            <a:ext cx="4343400" cy="2551112"/>
          </a:xfrm>
          <a:prstGeom prst="flowChartManualOperation">
            <a:avLst/>
          </a:prstGeom>
          <a:solidFill>
            <a:schemeClr val="accent2"/>
          </a:solidFill>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sp>
      <p:sp>
        <p:nvSpPr>
          <p:cNvPr id="13" name="Flowchart: Manual Operation 12">
            <a:extLst>
              <a:ext uri="{FF2B5EF4-FFF2-40B4-BE49-F238E27FC236}">
                <a16:creationId xmlns="" xmlns:a16="http://schemas.microsoft.com/office/drawing/2014/main" id="{1B1683A0-4F06-4EC9-A9D2-BDF6440382DA}"/>
              </a:ext>
            </a:extLst>
          </p:cNvPr>
          <p:cNvSpPr/>
          <p:nvPr/>
        </p:nvSpPr>
        <p:spPr bwMode="auto">
          <a:xfrm rot="16200000">
            <a:off x="3967164" y="2662237"/>
            <a:ext cx="4257675" cy="2286000"/>
          </a:xfrm>
          <a:prstGeom prst="flowChartManualOperation">
            <a:avLst/>
          </a:prstGeom>
          <a:solidFill>
            <a:srgbClr val="0000FF"/>
          </a:solidFill>
        </p:spPr>
        <p:style>
          <a:lnRef idx="2">
            <a:schemeClr val="lt1">
              <a:hueOff val="0"/>
              <a:satOff val="0"/>
              <a:lumOff val="0"/>
              <a:alphaOff val="0"/>
            </a:schemeClr>
          </a:lnRef>
          <a:fillRef idx="1">
            <a:schemeClr val="accent5">
              <a:hueOff val="-4966938"/>
              <a:satOff val="19906"/>
              <a:lumOff val="4314"/>
              <a:alphaOff val="0"/>
            </a:schemeClr>
          </a:fillRef>
          <a:effectRef idx="0">
            <a:schemeClr val="accent5">
              <a:hueOff val="-4966938"/>
              <a:satOff val="19906"/>
              <a:lumOff val="4314"/>
              <a:alphaOff val="0"/>
            </a:schemeClr>
          </a:effectRef>
          <a:fontRef idx="minor">
            <a:schemeClr val="lt1"/>
          </a:fontRef>
        </p:style>
      </p:sp>
      <p:sp>
        <p:nvSpPr>
          <p:cNvPr id="11" name="Flowchart: Manual Operation 10">
            <a:extLst>
              <a:ext uri="{FF2B5EF4-FFF2-40B4-BE49-F238E27FC236}">
                <a16:creationId xmlns="" xmlns:a16="http://schemas.microsoft.com/office/drawing/2014/main" id="{58F2165A-F962-4A41-8213-5F2E79CAFDB5}"/>
              </a:ext>
            </a:extLst>
          </p:cNvPr>
          <p:cNvSpPr/>
          <p:nvPr/>
        </p:nvSpPr>
        <p:spPr bwMode="auto">
          <a:xfrm rot="16200000">
            <a:off x="6887370" y="2647155"/>
            <a:ext cx="4171950" cy="2401888"/>
          </a:xfrm>
          <a:prstGeom prst="flowChartManualOperation">
            <a:avLst/>
          </a:prstGeom>
          <a:solidFill>
            <a:srgbClr val="FF0000"/>
          </a:solidFill>
        </p:spPr>
        <p:style>
          <a:lnRef idx="2">
            <a:schemeClr val="lt1">
              <a:hueOff val="0"/>
              <a:satOff val="0"/>
              <a:lumOff val="0"/>
              <a:alphaOff val="0"/>
            </a:schemeClr>
          </a:lnRef>
          <a:fillRef idx="1">
            <a:schemeClr val="accent5">
              <a:hueOff val="-9933876"/>
              <a:satOff val="39811"/>
              <a:lumOff val="8628"/>
              <a:alphaOff val="0"/>
            </a:schemeClr>
          </a:fillRef>
          <a:effectRef idx="0">
            <a:schemeClr val="accent5">
              <a:hueOff val="-9933876"/>
              <a:satOff val="39811"/>
              <a:lumOff val="8628"/>
              <a:alphaOff val="0"/>
            </a:schemeClr>
          </a:effectRef>
          <a:fontRef idx="minor">
            <a:schemeClr val="lt1"/>
          </a:fontRef>
        </p:style>
      </p:sp>
      <p:sp>
        <p:nvSpPr>
          <p:cNvPr id="23" name="Oval 25">
            <a:extLst>
              <a:ext uri="{FF2B5EF4-FFF2-40B4-BE49-F238E27FC236}">
                <a16:creationId xmlns="" xmlns:a16="http://schemas.microsoft.com/office/drawing/2014/main" id="{409C3A05-71BE-4BB5-A844-EB8F0826D710}"/>
              </a:ext>
            </a:extLst>
          </p:cNvPr>
          <p:cNvSpPr>
            <a:spLocks noChangeArrowheads="1"/>
          </p:cNvSpPr>
          <p:nvPr/>
        </p:nvSpPr>
        <p:spPr bwMode="gray">
          <a:xfrm>
            <a:off x="2476500" y="1677987"/>
            <a:ext cx="990600" cy="647700"/>
          </a:xfrm>
          <a:prstGeom prst="ellipse">
            <a:avLst/>
          </a:prstGeom>
          <a:solidFill>
            <a:srgbClr val="FF0066">
              <a:alpha val="32156"/>
            </a:srgbClr>
          </a:solidFill>
          <a:ln w="9525">
            <a:solidFill>
              <a:srgbClr val="FF0066"/>
            </a:solidFill>
            <a:round/>
            <a:headEnd/>
            <a:tailEnd/>
          </a:ln>
        </p:spPr>
        <p:txBody>
          <a:bodyPr wrap="square"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fontAlgn="base">
              <a:spcBef>
                <a:spcPct val="0"/>
              </a:spcBef>
              <a:spcAft>
                <a:spcPct val="0"/>
              </a:spcAft>
              <a:buFont typeface="Arial" panose="020B0604020202020204" pitchFamily="34" charset="0"/>
              <a:buNone/>
            </a:pPr>
            <a:r>
              <a:rPr lang="en-US" altLang="en-US" sz="2400" b="1" dirty="0">
                <a:solidFill>
                  <a:schemeClr val="bg1"/>
                </a:solidFill>
                <a:cs typeface="Arial" panose="020B0604020202020204" pitchFamily="34" charset="0"/>
              </a:rPr>
              <a:t>1</a:t>
            </a:r>
          </a:p>
        </p:txBody>
      </p:sp>
      <p:sp>
        <p:nvSpPr>
          <p:cNvPr id="29" name="Oval 25">
            <a:extLst>
              <a:ext uri="{FF2B5EF4-FFF2-40B4-BE49-F238E27FC236}">
                <a16:creationId xmlns="" xmlns:a16="http://schemas.microsoft.com/office/drawing/2014/main" id="{C2E1C04E-8249-46DD-8126-7609856438D5}"/>
              </a:ext>
            </a:extLst>
          </p:cNvPr>
          <p:cNvSpPr>
            <a:spLocks noChangeArrowheads="1"/>
          </p:cNvSpPr>
          <p:nvPr/>
        </p:nvSpPr>
        <p:spPr bwMode="gray">
          <a:xfrm>
            <a:off x="5443815" y="1813249"/>
            <a:ext cx="949325" cy="649288"/>
          </a:xfrm>
          <a:prstGeom prst="ellipse">
            <a:avLst/>
          </a:prstGeom>
          <a:solidFill>
            <a:srgbClr val="FF6600">
              <a:alpha val="32156"/>
            </a:srgbClr>
          </a:solidFill>
          <a:ln w="9525">
            <a:solidFill>
              <a:srgbClr val="FF6600"/>
            </a:solidFill>
            <a:round/>
            <a:headEnd/>
            <a:tailEnd/>
          </a:ln>
        </p:spPr>
        <p:txBody>
          <a:bodyPr wrap="square"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fontAlgn="base">
              <a:spcBef>
                <a:spcPct val="0"/>
              </a:spcBef>
              <a:spcAft>
                <a:spcPct val="0"/>
              </a:spcAft>
              <a:buFont typeface="Arial" panose="020B0604020202020204" pitchFamily="34" charset="0"/>
              <a:buNone/>
            </a:pPr>
            <a:r>
              <a:rPr lang="en-US" altLang="en-US" sz="2400" b="1">
                <a:solidFill>
                  <a:schemeClr val="bg1"/>
                </a:solidFill>
                <a:cs typeface="Arial" panose="020B0604020202020204" pitchFamily="34" charset="0"/>
              </a:rPr>
              <a:t>2</a:t>
            </a:r>
          </a:p>
        </p:txBody>
      </p:sp>
      <p:sp>
        <p:nvSpPr>
          <p:cNvPr id="30" name="Oval 25">
            <a:extLst>
              <a:ext uri="{FF2B5EF4-FFF2-40B4-BE49-F238E27FC236}">
                <a16:creationId xmlns="" xmlns:a16="http://schemas.microsoft.com/office/drawing/2014/main" id="{B5D0B333-1739-4565-BF19-4C1748B373D6}"/>
              </a:ext>
            </a:extLst>
          </p:cNvPr>
          <p:cNvSpPr>
            <a:spLocks noChangeArrowheads="1"/>
          </p:cNvSpPr>
          <p:nvPr/>
        </p:nvSpPr>
        <p:spPr bwMode="gray">
          <a:xfrm>
            <a:off x="8361624" y="1762918"/>
            <a:ext cx="981075" cy="649288"/>
          </a:xfrm>
          <a:prstGeom prst="ellipse">
            <a:avLst/>
          </a:prstGeom>
          <a:solidFill>
            <a:srgbClr val="006600">
              <a:alpha val="32156"/>
            </a:srgbClr>
          </a:solidFill>
          <a:ln w="9525">
            <a:solidFill>
              <a:srgbClr val="006600"/>
            </a:solidFill>
            <a:round/>
            <a:headEnd/>
            <a:tailEnd/>
          </a:ln>
        </p:spPr>
        <p:txBody>
          <a:bodyPr wrap="square"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fontAlgn="base">
              <a:spcBef>
                <a:spcPct val="0"/>
              </a:spcBef>
              <a:spcAft>
                <a:spcPct val="0"/>
              </a:spcAft>
              <a:buFont typeface="Arial" panose="020B0604020202020204" pitchFamily="34" charset="0"/>
              <a:buNone/>
            </a:pPr>
            <a:r>
              <a:rPr lang="en-US" altLang="en-US" sz="2400" b="1">
                <a:solidFill>
                  <a:schemeClr val="bg1"/>
                </a:solidFill>
                <a:cs typeface="Arial" panose="020B0604020202020204" pitchFamily="34" charset="0"/>
              </a:rPr>
              <a:t>3</a:t>
            </a:r>
          </a:p>
        </p:txBody>
      </p:sp>
      <p:pic>
        <p:nvPicPr>
          <p:cNvPr id="91139" name="Picture 3" descr="Ảnh động đẹp (154)">
            <a:extLst>
              <a:ext uri="{FF2B5EF4-FFF2-40B4-BE49-F238E27FC236}">
                <a16:creationId xmlns="" xmlns:a16="http://schemas.microsoft.com/office/drawing/2014/main" id="{0CD1111E-66B4-4618-AE5D-D0EDD015522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014710" y="0"/>
            <a:ext cx="1141413" cy="2825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Rectangle 24"/>
          <p:cNvSpPr/>
          <p:nvPr/>
        </p:nvSpPr>
        <p:spPr>
          <a:xfrm>
            <a:off x="2757" y="1137357"/>
            <a:ext cx="3914854" cy="523220"/>
          </a:xfrm>
          <a:prstGeom prst="rect">
            <a:avLst/>
          </a:prstGeom>
        </p:spPr>
        <p:txBody>
          <a:bodyPr wrap="none">
            <a:spAutoFit/>
          </a:bodyPr>
          <a:lstStyle/>
          <a:p>
            <a:pPr marL="285750" indent="-285750" algn="just">
              <a:spcBef>
                <a:spcPts val="200"/>
              </a:spcBef>
              <a:spcAft>
                <a:spcPts val="200"/>
              </a:spcAft>
              <a:buFont typeface="Wingdings" panose="05000000000000000000" pitchFamily="2" charset="2"/>
              <a:buChar char="Ø"/>
              <a:tabLst>
                <a:tab pos="615315" algn="l"/>
              </a:tabLst>
            </a:pPr>
            <a:r>
              <a:rPr lang="en-US" sz="2800" b="1" dirty="0">
                <a:solidFill>
                  <a:srgbClr val="3333CC"/>
                </a:solidFill>
                <a:latin typeface="+mj-lt"/>
                <a:ea typeface="Times New Roman" panose="02020603050405020304" pitchFamily="18" charset="0"/>
              </a:rPr>
              <a:t> </a:t>
            </a:r>
            <a:r>
              <a:rPr lang="en-US" sz="2800" b="1" dirty="0" err="1">
                <a:solidFill>
                  <a:srgbClr val="3333CC"/>
                </a:solidFill>
                <a:latin typeface="+mj-lt"/>
                <a:ea typeface="Times New Roman" panose="02020603050405020304" pitchFamily="18" charset="0"/>
              </a:rPr>
              <a:t>Sự</a:t>
            </a:r>
            <a:r>
              <a:rPr lang="en-US" sz="2800" b="1" dirty="0">
                <a:solidFill>
                  <a:srgbClr val="3333CC"/>
                </a:solidFill>
                <a:latin typeface="+mj-lt"/>
                <a:ea typeface="Times New Roman" panose="02020603050405020304" pitchFamily="18" charset="0"/>
              </a:rPr>
              <a:t> </a:t>
            </a:r>
            <a:r>
              <a:rPr lang="en-US" sz="2800" b="1" dirty="0" err="1">
                <a:solidFill>
                  <a:srgbClr val="3333CC"/>
                </a:solidFill>
                <a:latin typeface="+mj-lt"/>
                <a:ea typeface="Times New Roman" panose="02020603050405020304" pitchFamily="18" charset="0"/>
              </a:rPr>
              <a:t>đối</a:t>
            </a:r>
            <a:r>
              <a:rPr lang="en-US" sz="2800" b="1" dirty="0">
                <a:solidFill>
                  <a:srgbClr val="3333CC"/>
                </a:solidFill>
                <a:latin typeface="+mj-lt"/>
                <a:ea typeface="Times New Roman" panose="02020603050405020304" pitchFamily="18" charset="0"/>
              </a:rPr>
              <a:t> </a:t>
            </a:r>
            <a:r>
              <a:rPr lang="en-US" sz="2800" b="1" dirty="0" err="1">
                <a:solidFill>
                  <a:srgbClr val="3333CC"/>
                </a:solidFill>
                <a:latin typeface="+mj-lt"/>
                <a:ea typeface="Times New Roman" panose="02020603050405020304" pitchFamily="18" charset="0"/>
              </a:rPr>
              <a:t>lập</a:t>
            </a:r>
            <a:r>
              <a:rPr lang="en-US" sz="2800" b="1" dirty="0">
                <a:solidFill>
                  <a:srgbClr val="3333CC"/>
                </a:solidFill>
                <a:latin typeface="+mj-lt"/>
                <a:ea typeface="Times New Roman" panose="02020603050405020304" pitchFamily="18" charset="0"/>
              </a:rPr>
              <a:t> </a:t>
            </a:r>
            <a:r>
              <a:rPr lang="en-US" sz="2800" b="1" dirty="0" err="1">
                <a:solidFill>
                  <a:srgbClr val="3333CC"/>
                </a:solidFill>
                <a:latin typeface="+mj-lt"/>
                <a:ea typeface="Times New Roman" panose="02020603050405020304" pitchFamily="18" charset="0"/>
              </a:rPr>
              <a:t>biện</a:t>
            </a:r>
            <a:r>
              <a:rPr lang="en-US" sz="2800" b="1" dirty="0">
                <a:solidFill>
                  <a:srgbClr val="3333CC"/>
                </a:solidFill>
                <a:latin typeface="+mj-lt"/>
                <a:ea typeface="Times New Roman" panose="02020603050405020304" pitchFamily="18" charset="0"/>
              </a:rPr>
              <a:t> </a:t>
            </a:r>
            <a:r>
              <a:rPr lang="en-US" sz="2800" b="1" dirty="0" err="1">
                <a:solidFill>
                  <a:srgbClr val="3333CC"/>
                </a:solidFill>
                <a:latin typeface="+mj-lt"/>
                <a:ea typeface="Times New Roman" panose="02020603050405020304" pitchFamily="18" charset="0"/>
              </a:rPr>
              <a:t>chứng</a:t>
            </a:r>
            <a:endParaRPr lang="en-US" sz="2800" dirty="0">
              <a:solidFill>
                <a:srgbClr val="3333CC"/>
              </a:solidFill>
              <a:effectLst/>
              <a:latin typeface="+mj-lt"/>
              <a:ea typeface="Times New Roman" panose="02020603050405020304" pitchFamily="18" charset="0"/>
            </a:endParaRPr>
          </a:p>
        </p:txBody>
      </p:sp>
      <p:sp>
        <p:nvSpPr>
          <p:cNvPr id="31" name="Rectangle 30"/>
          <p:cNvSpPr/>
          <p:nvPr/>
        </p:nvSpPr>
        <p:spPr>
          <a:xfrm>
            <a:off x="2212619" y="2404808"/>
            <a:ext cx="1826921" cy="2677656"/>
          </a:xfrm>
          <a:prstGeom prst="rect">
            <a:avLst/>
          </a:prstGeom>
        </p:spPr>
        <p:txBody>
          <a:bodyPr wrap="square">
            <a:spAutoFit/>
          </a:bodyPr>
          <a:lstStyle/>
          <a:p>
            <a:pPr indent="457200" algn="ctr">
              <a:spcBef>
                <a:spcPts val="200"/>
              </a:spcBef>
              <a:spcAft>
                <a:spcPts val="200"/>
              </a:spcAft>
              <a:tabLst>
                <a:tab pos="615315" algn="l"/>
              </a:tabLst>
            </a:pP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Bản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chất</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cái</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chung</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cái</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tất</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yếu</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hiện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tượng</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cái</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riêng</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biệt</a:t>
            </a:r>
            <a:endParaRPr lang="en-US" sz="2400" dirty="0">
              <a:solidFill>
                <a:schemeClr val="bg1"/>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32" name="Rectangle 31"/>
          <p:cNvSpPr/>
          <p:nvPr/>
        </p:nvSpPr>
        <p:spPr>
          <a:xfrm>
            <a:off x="5098142" y="2539185"/>
            <a:ext cx="1951901" cy="1938992"/>
          </a:xfrm>
          <a:prstGeom prst="rect">
            <a:avLst/>
          </a:prstGeom>
        </p:spPr>
        <p:txBody>
          <a:bodyPr wrap="square">
            <a:spAutoFit/>
          </a:bodyPr>
          <a:lstStyle/>
          <a:p>
            <a:pPr indent="457200" algn="just">
              <a:spcBef>
                <a:spcPts val="200"/>
              </a:spcBef>
              <a:spcAft>
                <a:spcPts val="200"/>
              </a:spcAft>
              <a:tabLst>
                <a:tab pos="615315" algn="l"/>
              </a:tabLst>
            </a:pP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Bản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chất</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cái</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bên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trong</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hiện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tượng</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cái</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bên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ngoài</a:t>
            </a:r>
            <a:endParaRPr lang="en-US" sz="2400" dirty="0">
              <a:solidFill>
                <a:schemeClr val="bg1"/>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33" name="Rectangle 32"/>
          <p:cNvSpPr/>
          <p:nvPr/>
        </p:nvSpPr>
        <p:spPr>
          <a:xfrm>
            <a:off x="7798323" y="2401119"/>
            <a:ext cx="2107678" cy="2677656"/>
          </a:xfrm>
          <a:prstGeom prst="rect">
            <a:avLst/>
          </a:prstGeom>
        </p:spPr>
        <p:txBody>
          <a:bodyPr wrap="square">
            <a:spAutoFit/>
          </a:bodyPr>
          <a:lstStyle/>
          <a:p>
            <a:pPr indent="457200" algn="ctr">
              <a:spcBef>
                <a:spcPts val="200"/>
              </a:spcBef>
              <a:spcAft>
                <a:spcPts val="200"/>
              </a:spcAft>
              <a:tabLst>
                <a:tab pos="615315" algn="l"/>
              </a:tabLst>
            </a:pP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Bản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chất</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cái</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tương</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đối</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ổn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định</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hiện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tượng</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cái</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thường</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xuyên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biến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đổi</a:t>
            </a:r>
            <a:endParaRPr lang="en-US" sz="2400" dirty="0">
              <a:solidFill>
                <a:schemeClr val="bg1"/>
              </a:solidFill>
              <a:effectLst/>
              <a:latin typeface="Arial" panose="020B0604020202020204" pitchFamily="34" charset="0"/>
              <a:ea typeface="Times New Roman" panose="02020603050405020304" pitchFamily="18" charset="0"/>
              <a:cs typeface="Arial" panose="020B0604020202020204" pitchFamily="34" charset="0"/>
            </a:endParaRPr>
          </a:p>
        </p:txBody>
      </p:sp>
      <p:pic>
        <p:nvPicPr>
          <p:cNvPr id="34" name="Picture 3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971800" y="5524499"/>
            <a:ext cx="7048500" cy="1152525"/>
          </a:xfrm>
          <a:prstGeom prst="rect">
            <a:avLst/>
          </a:prstGeom>
        </p:spPr>
      </p:pic>
      <p:pic>
        <p:nvPicPr>
          <p:cNvPr id="1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0390715"/>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1000"/>
                                        <p:tgtEl>
                                          <p:spTgt spid="23"/>
                                        </p:tgtEl>
                                      </p:cBhvr>
                                    </p:animEffect>
                                    <p:anim calcmode="lin" valueType="num">
                                      <p:cBhvr>
                                        <p:cTn id="8" dur="1000" fill="hold"/>
                                        <p:tgtEl>
                                          <p:spTgt spid="23"/>
                                        </p:tgtEl>
                                        <p:attrNameLst>
                                          <p:attrName>ppt_x</p:attrName>
                                        </p:attrNameLst>
                                      </p:cBhvr>
                                      <p:tavLst>
                                        <p:tav tm="0">
                                          <p:val>
                                            <p:strVal val="#ppt_x"/>
                                          </p:val>
                                        </p:tav>
                                        <p:tav tm="100000">
                                          <p:val>
                                            <p:strVal val="#ppt_x"/>
                                          </p:val>
                                        </p:tav>
                                      </p:tavLst>
                                    </p:anim>
                                    <p:anim calcmode="lin" valueType="num">
                                      <p:cBhvr>
                                        <p:cTn id="9"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1000"/>
                                        <p:tgtEl>
                                          <p:spTgt spid="15"/>
                                        </p:tgtEl>
                                      </p:cBhvr>
                                    </p:animEffect>
                                    <p:anim calcmode="lin" valueType="num">
                                      <p:cBhvr>
                                        <p:cTn id="15" dur="1000" fill="hold"/>
                                        <p:tgtEl>
                                          <p:spTgt spid="15"/>
                                        </p:tgtEl>
                                        <p:attrNameLst>
                                          <p:attrName>ppt_x</p:attrName>
                                        </p:attrNameLst>
                                      </p:cBhvr>
                                      <p:tavLst>
                                        <p:tav tm="0">
                                          <p:val>
                                            <p:strVal val="#ppt_x"/>
                                          </p:val>
                                        </p:tav>
                                        <p:tav tm="100000">
                                          <p:val>
                                            <p:strVal val="#ppt_x"/>
                                          </p:val>
                                        </p:tav>
                                      </p:tavLst>
                                    </p:anim>
                                    <p:anim calcmode="lin" valueType="num">
                                      <p:cBhvr>
                                        <p:cTn id="16"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fade">
                                      <p:cBhvr>
                                        <p:cTn id="21" dur="1000"/>
                                        <p:tgtEl>
                                          <p:spTgt spid="29"/>
                                        </p:tgtEl>
                                      </p:cBhvr>
                                    </p:animEffect>
                                    <p:anim calcmode="lin" valueType="num">
                                      <p:cBhvr>
                                        <p:cTn id="22" dur="1000" fill="hold"/>
                                        <p:tgtEl>
                                          <p:spTgt spid="29"/>
                                        </p:tgtEl>
                                        <p:attrNameLst>
                                          <p:attrName>ppt_x</p:attrName>
                                        </p:attrNameLst>
                                      </p:cBhvr>
                                      <p:tavLst>
                                        <p:tav tm="0">
                                          <p:val>
                                            <p:strVal val="#ppt_x"/>
                                          </p:val>
                                        </p:tav>
                                        <p:tav tm="100000">
                                          <p:val>
                                            <p:strVal val="#ppt_x"/>
                                          </p:val>
                                        </p:tav>
                                      </p:tavLst>
                                    </p:anim>
                                    <p:anim calcmode="lin" valueType="num">
                                      <p:cBhvr>
                                        <p:cTn id="23"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1000"/>
                                        <p:tgtEl>
                                          <p:spTgt spid="13"/>
                                        </p:tgtEl>
                                      </p:cBhvr>
                                    </p:animEffect>
                                    <p:anim calcmode="lin" valueType="num">
                                      <p:cBhvr>
                                        <p:cTn id="29" dur="1000" fill="hold"/>
                                        <p:tgtEl>
                                          <p:spTgt spid="13"/>
                                        </p:tgtEl>
                                        <p:attrNameLst>
                                          <p:attrName>ppt_x</p:attrName>
                                        </p:attrNameLst>
                                      </p:cBhvr>
                                      <p:tavLst>
                                        <p:tav tm="0">
                                          <p:val>
                                            <p:strVal val="#ppt_x"/>
                                          </p:val>
                                        </p:tav>
                                        <p:tav tm="100000">
                                          <p:val>
                                            <p:strVal val="#ppt_x"/>
                                          </p:val>
                                        </p:tav>
                                      </p:tavLst>
                                    </p:anim>
                                    <p:anim calcmode="lin" valueType="num">
                                      <p:cBhvr>
                                        <p:cTn id="30"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fade">
                                      <p:cBhvr>
                                        <p:cTn id="35" dur="1000"/>
                                        <p:tgtEl>
                                          <p:spTgt spid="30"/>
                                        </p:tgtEl>
                                      </p:cBhvr>
                                    </p:animEffect>
                                    <p:anim calcmode="lin" valueType="num">
                                      <p:cBhvr>
                                        <p:cTn id="36" dur="1000" fill="hold"/>
                                        <p:tgtEl>
                                          <p:spTgt spid="30"/>
                                        </p:tgtEl>
                                        <p:attrNameLst>
                                          <p:attrName>ppt_x</p:attrName>
                                        </p:attrNameLst>
                                      </p:cBhvr>
                                      <p:tavLst>
                                        <p:tav tm="0">
                                          <p:val>
                                            <p:strVal val="#ppt_x"/>
                                          </p:val>
                                        </p:tav>
                                        <p:tav tm="100000">
                                          <p:val>
                                            <p:strVal val="#ppt_x"/>
                                          </p:val>
                                        </p:tav>
                                      </p:tavLst>
                                    </p:anim>
                                    <p:anim calcmode="lin" valueType="num">
                                      <p:cBhvr>
                                        <p:cTn id="37"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1000"/>
                                        <p:tgtEl>
                                          <p:spTgt spid="11"/>
                                        </p:tgtEl>
                                      </p:cBhvr>
                                    </p:animEffect>
                                    <p:anim calcmode="lin" valueType="num">
                                      <p:cBhvr>
                                        <p:cTn id="43" dur="1000" fill="hold"/>
                                        <p:tgtEl>
                                          <p:spTgt spid="11"/>
                                        </p:tgtEl>
                                        <p:attrNameLst>
                                          <p:attrName>ppt_x</p:attrName>
                                        </p:attrNameLst>
                                      </p:cBhvr>
                                      <p:tavLst>
                                        <p:tav tm="0">
                                          <p:val>
                                            <p:strVal val="#ppt_x"/>
                                          </p:val>
                                        </p:tav>
                                        <p:tav tm="100000">
                                          <p:val>
                                            <p:strVal val="#ppt_x"/>
                                          </p:val>
                                        </p:tav>
                                      </p:tavLst>
                                    </p:anim>
                                    <p:anim calcmode="lin" valueType="num">
                                      <p:cBhvr>
                                        <p:cTn id="44"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9" grpId="0" animBg="1"/>
      <p:bldP spid="30" grpId="0" animBg="1"/>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757" y="521809"/>
            <a:ext cx="12192000" cy="5486400"/>
          </a:xfrm>
          <a:prstGeom prst="rect">
            <a:avLst/>
          </a:prstGeom>
        </p:spPr>
      </p:pic>
      <p:sp>
        <p:nvSpPr>
          <p:cNvPr id="3" name="Rectangle 2"/>
          <p:cNvSpPr txBox="1">
            <a:spLocks noChangeArrowheads="1"/>
          </p:cNvSpPr>
          <p:nvPr/>
        </p:nvSpPr>
        <p:spPr>
          <a:xfrm>
            <a:off x="3429000" y="1194594"/>
            <a:ext cx="1416844" cy="560388"/>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stStyle>
          <a:p>
            <a:r>
              <a:rPr lang="en-US" altLang="en-US" sz="3200" b="1" kern="0" dirty="0" err="1">
                <a:solidFill>
                  <a:srgbClr val="CC0099"/>
                </a:solidFill>
              </a:rPr>
              <a:t>Ví</a:t>
            </a:r>
            <a:r>
              <a:rPr lang="en-US" altLang="en-US" sz="3200" b="1" kern="0" dirty="0">
                <a:solidFill>
                  <a:srgbClr val="CC0099"/>
                </a:solidFill>
              </a:rPr>
              <a:t> </a:t>
            </a:r>
            <a:r>
              <a:rPr lang="en-US" altLang="en-US" sz="3200" b="1" kern="0" dirty="0" err="1">
                <a:solidFill>
                  <a:srgbClr val="CC0099"/>
                </a:solidFill>
              </a:rPr>
              <a:t>dụ</a:t>
            </a:r>
            <a:r>
              <a:rPr lang="en-US" altLang="en-US" sz="3200" b="1" kern="0" dirty="0">
                <a:solidFill>
                  <a:srgbClr val="CC0099"/>
                </a:solidFill>
              </a:rPr>
              <a:t>:</a:t>
            </a:r>
          </a:p>
        </p:txBody>
      </p:sp>
      <p:sp>
        <p:nvSpPr>
          <p:cNvPr id="4" name="Rectangle 3"/>
          <p:cNvSpPr txBox="1">
            <a:spLocks noChangeArrowheads="1"/>
          </p:cNvSpPr>
          <p:nvPr/>
        </p:nvSpPr>
        <p:spPr>
          <a:xfrm>
            <a:off x="914400" y="2232365"/>
            <a:ext cx="10134600" cy="41148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just"/>
            <a:r>
              <a:rPr lang="en-US" altLang="en-US" kern="0" dirty="0">
                <a:latin typeface="Times New Roman" panose="02020603050405020304" pitchFamily="18" charset="0"/>
                <a:cs typeface="Times New Roman" panose="02020603050405020304" pitchFamily="18" charset="0"/>
              </a:rPr>
              <a:t>	</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Bản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chất</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của</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xã</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hội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tư</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bản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là</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sự</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mâu</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thuẫn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giữa</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tính</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xã</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hội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lực</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lượng</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sản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xuất</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mâu</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thuẫn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với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tính</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chất</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chiếm</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hữu</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tư</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nhân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tư</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bản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đối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với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tư</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liệu</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sản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xuất</a:t>
            </a:r>
            <a:r>
              <a:rPr lang="en-US" altLang="en-US" sz="2400" kern="0" dirty="0">
                <a:solidFill>
                  <a:srgbClr val="3333CC"/>
                </a:solidFill>
                <a:cs typeface="Times New Roman" panose="02020603050405020304" pitchFamily="18" charset="0"/>
              </a:rPr>
              <a:t> -&gt; </a:t>
            </a:r>
            <a:r>
              <a:rPr lang="en-US" altLang="en-US" sz="2400" kern="0" dirty="0" err="1">
                <a:solidFill>
                  <a:srgbClr val="3333CC"/>
                </a:solidFill>
                <a:cs typeface="Times New Roman" panose="02020603050405020304" pitchFamily="18" charset="0"/>
              </a:rPr>
              <a:t>Giữa</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người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bị</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bóc</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lột</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giai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cấp</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vô</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sản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mâu</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thuẫn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với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người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bóc</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lột</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giai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cấp</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tư</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sản</a:t>
            </a:r>
            <a:r>
              <a:rPr lang="en-US" altLang="en-US" sz="2400" kern="0" dirty="0">
                <a:solidFill>
                  <a:srgbClr val="3333CC"/>
                </a:solidFill>
                <a:cs typeface="Times New Roman" panose="02020603050405020304" pitchFamily="18" charset="0"/>
              </a:rPr>
              <a:t>).</a:t>
            </a:r>
          </a:p>
          <a:p>
            <a:pPr algn="just"/>
            <a:r>
              <a:rPr lang="en-US" altLang="en-US" sz="2400" kern="0" dirty="0">
                <a:cs typeface="Times New Roman" panose="02020603050405020304" pitchFamily="18" charset="0"/>
              </a:rPr>
              <a:t>	</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Bản</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chất</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đó</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được</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biểu</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hiện</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bằng</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những</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hiện</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tượng</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vô</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cùng</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phong</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phú</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và</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phức</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tạp</a:t>
            </a:r>
            <a:r>
              <a:rPr lang="en-US" altLang="en-US" sz="2400" kern="0" dirty="0">
                <a:solidFill>
                  <a:srgbClr val="996633"/>
                </a:solidFill>
                <a:cs typeface="Times New Roman" panose="02020603050405020304" pitchFamily="18" charset="0"/>
              </a:rPr>
              <a:t>: </a:t>
            </a:r>
          </a:p>
          <a:p>
            <a:pPr algn="just"/>
            <a:r>
              <a:rPr lang="en-US" altLang="en-US" sz="2400" kern="0" dirty="0">
                <a:cs typeface="Times New Roman" panose="02020603050405020304" pitchFamily="18" charset="0"/>
              </a:rPr>
              <a:t>		</a:t>
            </a:r>
            <a:r>
              <a:rPr lang="en-US" altLang="en-US" sz="2400" kern="0" dirty="0">
                <a:solidFill>
                  <a:srgbClr val="CC0066"/>
                </a:solidFill>
                <a:cs typeface="Times New Roman" panose="02020603050405020304" pitchFamily="18" charset="0"/>
              </a:rPr>
              <a:t>+ </a:t>
            </a:r>
            <a:r>
              <a:rPr lang="en-US" altLang="en-US" sz="2400" kern="0" dirty="0" err="1">
                <a:solidFill>
                  <a:srgbClr val="CC0066"/>
                </a:solidFill>
                <a:cs typeface="Times New Roman" panose="02020603050405020304" pitchFamily="18" charset="0"/>
              </a:rPr>
              <a:t>Cuộc</a:t>
            </a:r>
            <a:r>
              <a:rPr lang="en-US" altLang="en-US" sz="2400" kern="0" dirty="0">
                <a:solidFill>
                  <a:srgbClr val="CC0066"/>
                </a:solidFill>
                <a:cs typeface="Times New Roman" panose="02020603050405020304" pitchFamily="18" charset="0"/>
              </a:rPr>
              <a:t> </a:t>
            </a:r>
            <a:r>
              <a:rPr lang="en-US" altLang="en-US" sz="2400" kern="0" dirty="0" err="1">
                <a:solidFill>
                  <a:srgbClr val="CC0066"/>
                </a:solidFill>
                <a:cs typeface="Times New Roman" panose="02020603050405020304" pitchFamily="18" charset="0"/>
              </a:rPr>
              <a:t>khủng</a:t>
            </a:r>
            <a:r>
              <a:rPr lang="en-US" altLang="en-US" sz="2400" kern="0" dirty="0">
                <a:solidFill>
                  <a:srgbClr val="CC0066"/>
                </a:solidFill>
                <a:cs typeface="Times New Roman" panose="02020603050405020304" pitchFamily="18" charset="0"/>
              </a:rPr>
              <a:t> </a:t>
            </a:r>
            <a:r>
              <a:rPr lang="en-US" altLang="en-US" sz="2400" kern="0" dirty="0" err="1">
                <a:solidFill>
                  <a:srgbClr val="CC0066"/>
                </a:solidFill>
                <a:cs typeface="Times New Roman" panose="02020603050405020304" pitchFamily="18" charset="0"/>
              </a:rPr>
              <a:t>hoảng</a:t>
            </a:r>
            <a:r>
              <a:rPr lang="en-US" altLang="en-US" sz="2400" kern="0" dirty="0">
                <a:solidFill>
                  <a:srgbClr val="CC0066"/>
                </a:solidFill>
                <a:cs typeface="Times New Roman" panose="02020603050405020304" pitchFamily="18" charset="0"/>
              </a:rPr>
              <a:t> </a:t>
            </a:r>
            <a:r>
              <a:rPr lang="en-US" altLang="en-US" sz="2400" kern="0" dirty="0" err="1">
                <a:solidFill>
                  <a:srgbClr val="CC0066"/>
                </a:solidFill>
                <a:cs typeface="Times New Roman" panose="02020603050405020304" pitchFamily="18" charset="0"/>
              </a:rPr>
              <a:t>chu</a:t>
            </a:r>
            <a:r>
              <a:rPr lang="en-US" altLang="en-US" sz="2400" kern="0" dirty="0">
                <a:solidFill>
                  <a:srgbClr val="CC0066"/>
                </a:solidFill>
                <a:cs typeface="Times New Roman" panose="02020603050405020304" pitchFamily="18" charset="0"/>
              </a:rPr>
              <a:t> </a:t>
            </a:r>
            <a:r>
              <a:rPr lang="en-US" altLang="en-US" sz="2400" kern="0" dirty="0" err="1">
                <a:solidFill>
                  <a:srgbClr val="CC0066"/>
                </a:solidFill>
                <a:cs typeface="Times New Roman" panose="02020603050405020304" pitchFamily="18" charset="0"/>
              </a:rPr>
              <a:t>kỳ</a:t>
            </a:r>
            <a:r>
              <a:rPr lang="en-US" altLang="en-US" sz="2400" kern="0" dirty="0">
                <a:solidFill>
                  <a:srgbClr val="CC0066"/>
                </a:solidFill>
                <a:cs typeface="Times New Roman" panose="02020603050405020304" pitchFamily="18" charset="0"/>
              </a:rPr>
              <a:t>:</a:t>
            </a:r>
          </a:p>
          <a:p>
            <a:pPr algn="just"/>
            <a:r>
              <a:rPr lang="en-US" altLang="en-US" sz="2400" kern="0" dirty="0">
                <a:cs typeface="Times New Roman" panose="02020603050405020304" pitchFamily="18" charset="0"/>
              </a:rPr>
              <a:t>		</a:t>
            </a:r>
            <a:r>
              <a:rPr lang="en-US" altLang="en-US" sz="2400" kern="0" dirty="0">
                <a:solidFill>
                  <a:srgbClr val="660066"/>
                </a:solidFill>
                <a:cs typeface="Times New Roman" panose="02020603050405020304" pitchFamily="18" charset="0"/>
              </a:rPr>
              <a:t>+ </a:t>
            </a:r>
            <a:r>
              <a:rPr lang="en-US" altLang="en-US" sz="2400" kern="0" dirty="0" err="1">
                <a:solidFill>
                  <a:srgbClr val="660066"/>
                </a:solidFill>
                <a:cs typeface="Times New Roman" panose="02020603050405020304" pitchFamily="18" charset="0"/>
              </a:rPr>
              <a:t>Nạn</a:t>
            </a:r>
            <a:r>
              <a:rPr lang="en-US" altLang="en-US" sz="2400" kern="0" dirty="0">
                <a:solidFill>
                  <a:srgbClr val="660066"/>
                </a:solidFill>
                <a:cs typeface="Times New Roman" panose="02020603050405020304" pitchFamily="18" charset="0"/>
              </a:rPr>
              <a:t> </a:t>
            </a:r>
            <a:r>
              <a:rPr lang="en-US" altLang="en-US" sz="2400" kern="0" dirty="0" err="1">
                <a:solidFill>
                  <a:srgbClr val="660066"/>
                </a:solidFill>
                <a:cs typeface="Times New Roman" panose="02020603050405020304" pitchFamily="18" charset="0"/>
              </a:rPr>
              <a:t>thất</a:t>
            </a:r>
            <a:r>
              <a:rPr lang="en-US" altLang="en-US" sz="2400" kern="0" dirty="0">
                <a:solidFill>
                  <a:srgbClr val="660066"/>
                </a:solidFill>
                <a:cs typeface="Times New Roman" panose="02020603050405020304" pitchFamily="18" charset="0"/>
              </a:rPr>
              <a:t> </a:t>
            </a:r>
            <a:r>
              <a:rPr lang="en-US" altLang="en-US" sz="2400" kern="0" dirty="0" err="1">
                <a:solidFill>
                  <a:srgbClr val="660066"/>
                </a:solidFill>
                <a:cs typeface="Times New Roman" panose="02020603050405020304" pitchFamily="18" charset="0"/>
              </a:rPr>
              <a:t>nghiệp</a:t>
            </a:r>
            <a:r>
              <a:rPr lang="en-US" altLang="en-US" sz="2400" kern="0" dirty="0">
                <a:solidFill>
                  <a:srgbClr val="660066"/>
                </a:solidFill>
                <a:cs typeface="Times New Roman" panose="02020603050405020304" pitchFamily="18" charset="0"/>
              </a:rPr>
              <a:t> </a:t>
            </a:r>
            <a:r>
              <a:rPr lang="en-US" altLang="en-US" sz="2400" kern="0" dirty="0" err="1">
                <a:solidFill>
                  <a:srgbClr val="660066"/>
                </a:solidFill>
                <a:cs typeface="Times New Roman" panose="02020603050405020304" pitchFamily="18" charset="0"/>
              </a:rPr>
              <a:t>thường</a:t>
            </a:r>
            <a:r>
              <a:rPr lang="en-US" altLang="en-US" sz="2400" kern="0" dirty="0">
                <a:solidFill>
                  <a:srgbClr val="660066"/>
                </a:solidFill>
                <a:cs typeface="Times New Roman" panose="02020603050405020304" pitchFamily="18" charset="0"/>
              </a:rPr>
              <a:t> </a:t>
            </a:r>
            <a:r>
              <a:rPr lang="en-US" altLang="en-US" sz="2400" kern="0" dirty="0" err="1">
                <a:solidFill>
                  <a:srgbClr val="660066"/>
                </a:solidFill>
                <a:cs typeface="Times New Roman" panose="02020603050405020304" pitchFamily="18" charset="0"/>
              </a:rPr>
              <a:t>xuyên</a:t>
            </a:r>
            <a:r>
              <a:rPr lang="en-US" altLang="en-US" sz="2400" kern="0" dirty="0">
                <a:solidFill>
                  <a:srgbClr val="660066"/>
                </a:solidFill>
                <a:cs typeface="Times New Roman" panose="02020603050405020304" pitchFamily="18" charset="0"/>
              </a:rPr>
              <a:t> </a:t>
            </a:r>
            <a:r>
              <a:rPr lang="en-US" altLang="en-US" sz="2400" kern="0" dirty="0" err="1">
                <a:solidFill>
                  <a:srgbClr val="660066"/>
                </a:solidFill>
                <a:cs typeface="Times New Roman" panose="02020603050405020304" pitchFamily="18" charset="0"/>
              </a:rPr>
              <a:t>xảy</a:t>
            </a:r>
            <a:r>
              <a:rPr lang="en-US" altLang="en-US" sz="2400" kern="0" dirty="0">
                <a:solidFill>
                  <a:srgbClr val="660066"/>
                </a:solidFill>
                <a:cs typeface="Times New Roman" panose="02020603050405020304" pitchFamily="18" charset="0"/>
              </a:rPr>
              <a:t> </a:t>
            </a:r>
            <a:r>
              <a:rPr lang="en-US" altLang="en-US" sz="2400" kern="0" dirty="0" err="1">
                <a:solidFill>
                  <a:srgbClr val="660066"/>
                </a:solidFill>
                <a:cs typeface="Times New Roman" panose="02020603050405020304" pitchFamily="18" charset="0"/>
              </a:rPr>
              <a:t>ra</a:t>
            </a:r>
            <a:r>
              <a:rPr lang="en-US" altLang="en-US" sz="2400" kern="0" dirty="0">
                <a:solidFill>
                  <a:srgbClr val="660066"/>
                </a:solidFill>
                <a:cs typeface="Times New Roman" panose="02020603050405020304" pitchFamily="18" charset="0"/>
              </a:rPr>
              <a:t> .</a:t>
            </a:r>
          </a:p>
          <a:p>
            <a:pPr algn="just"/>
            <a:r>
              <a:rPr lang="en-US" altLang="en-US" sz="2400" kern="0" dirty="0">
                <a:cs typeface="Times New Roman" panose="02020603050405020304" pitchFamily="18" charset="0"/>
              </a:rPr>
              <a:t>		</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Cuộc</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sống</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xa</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hoa</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trụy</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lạc</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của</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giai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cấp</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tư</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sản</a:t>
            </a:r>
            <a:r>
              <a:rPr lang="en-US" altLang="en-US" sz="2400" kern="0" dirty="0">
                <a:solidFill>
                  <a:srgbClr val="3333CC"/>
                </a:solidFill>
                <a:cs typeface="Times New Roman" panose="02020603050405020304" pitchFamily="18" charset="0"/>
              </a:rPr>
              <a:t>.</a:t>
            </a:r>
          </a:p>
          <a:p>
            <a:pPr algn="just"/>
            <a:r>
              <a:rPr lang="en-US" altLang="en-US" sz="2400" kern="0" dirty="0">
                <a:cs typeface="Times New Roman" panose="02020603050405020304" pitchFamily="18" charset="0"/>
              </a:rPr>
              <a:t>		</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Đời</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sống</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cực</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khổ</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của</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giai</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cấp</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vô</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sản</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và</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người</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lao</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động</a:t>
            </a:r>
            <a:endParaRPr lang="en-US" altLang="en-US" sz="2400" kern="0" dirty="0">
              <a:solidFill>
                <a:srgbClr val="FF0000"/>
              </a:solidFill>
              <a:cs typeface="Times New Roman" panose="02020603050405020304" pitchFamily="18" charset="0"/>
            </a:endParaRPr>
          </a:p>
          <a:p>
            <a:pPr algn="just">
              <a:lnSpc>
                <a:spcPct val="80000"/>
              </a:lnSpc>
            </a:pPr>
            <a:r>
              <a:rPr lang="en-US" altLang="en-US" sz="2400" kern="0" dirty="0">
                <a:cs typeface="Times New Roman" panose="02020603050405020304" pitchFamily="18" charset="0"/>
              </a:rPr>
              <a:t/>
            </a:r>
            <a:br>
              <a:rPr lang="en-US" altLang="en-US" sz="2400" kern="0" dirty="0">
                <a:cs typeface="Times New Roman" panose="02020603050405020304" pitchFamily="18" charset="0"/>
              </a:rPr>
            </a:br>
            <a:r>
              <a:rPr lang="en-US" altLang="en-US" sz="2400" kern="0" dirty="0">
                <a:cs typeface="Times New Roman" panose="02020603050405020304" pitchFamily="18" charset="0"/>
              </a:rPr>
              <a:t/>
            </a:r>
            <a:br>
              <a:rPr lang="en-US" altLang="en-US" sz="2400" kern="0" dirty="0">
                <a:cs typeface="Times New Roman" panose="02020603050405020304" pitchFamily="18" charset="0"/>
              </a:rPr>
            </a:br>
            <a:endParaRPr lang="en-US" altLang="en-US" sz="2400" kern="0" dirty="0">
              <a:cs typeface="Times New Roman" panose="02020603050405020304" pitchFamily="18" charset="0"/>
            </a:endParaRPr>
          </a:p>
        </p:txBody>
      </p:sp>
      <p:pic>
        <p:nvPicPr>
          <p:cNvPr id="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02048258"/>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4626" name="Picture 2" descr="베트남 배경 사진, 베트남 무료 다운로드를위한 배경 벡터 및 PSD 파일| Pngtre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19200" y="1166205"/>
            <a:ext cx="9554029" cy="542647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772985" y="1133453"/>
            <a:ext cx="4568879" cy="461665"/>
          </a:xfrm>
          <a:prstGeom prst="rect">
            <a:avLst/>
          </a:prstGeom>
        </p:spPr>
        <p:txBody>
          <a:bodyPr wrap="none">
            <a:spAutoFit/>
          </a:bodyPr>
          <a:lstStyle/>
          <a:p>
            <a:pPr marL="457200" indent="-457200">
              <a:buFont typeface="Wingdings" panose="05000000000000000000" pitchFamily="2" charset="2"/>
              <a:buChar char="§"/>
            </a:pPr>
            <a:r>
              <a:rPr lang="en-US" sz="2400" b="1" dirty="0">
                <a:solidFill>
                  <a:srgbClr val="3333CC"/>
                </a:solidFill>
                <a:latin typeface="+mj-lt"/>
                <a:ea typeface="Times New Roman" panose="02020603050405020304" pitchFamily="18" charset="0"/>
              </a:rPr>
              <a:t>Ý </a:t>
            </a:r>
            <a:r>
              <a:rPr lang="en-US" sz="2400" b="1" dirty="0" err="1">
                <a:solidFill>
                  <a:srgbClr val="3333CC"/>
                </a:solidFill>
                <a:latin typeface="+mj-lt"/>
                <a:ea typeface="Times New Roman" panose="02020603050405020304" pitchFamily="18" charset="0"/>
              </a:rPr>
              <a:t>nghĩa</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phương</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pháp</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luận</a:t>
            </a:r>
            <a:endParaRPr lang="en-US" sz="2400" b="1" dirty="0">
              <a:solidFill>
                <a:srgbClr val="3333CC"/>
              </a:solidFill>
              <a:latin typeface="+mj-lt"/>
            </a:endParaRPr>
          </a:p>
        </p:txBody>
      </p:sp>
      <p:sp>
        <p:nvSpPr>
          <p:cNvPr id="4" name="Rectangle 3"/>
          <p:cNvSpPr/>
          <p:nvPr/>
        </p:nvSpPr>
        <p:spPr>
          <a:xfrm>
            <a:off x="2945494" y="2277163"/>
            <a:ext cx="7063014" cy="1015663"/>
          </a:xfrm>
          <a:prstGeom prst="rect">
            <a:avLst/>
          </a:prstGeom>
        </p:spPr>
        <p:txBody>
          <a:bodyPr wrap="square">
            <a:spAutoFit/>
          </a:bodyPr>
          <a:lstStyle/>
          <a:p>
            <a:pPr indent="457200" algn="ctr">
              <a:spcBef>
                <a:spcPts val="200"/>
              </a:spcBef>
              <a:spcAft>
                <a:spcPts val="200"/>
              </a:spcAft>
              <a:tabLst>
                <a:tab pos="615315" algn="l"/>
              </a:tabLst>
            </a:pPr>
            <a:r>
              <a:rPr lang="en-US" sz="2000" dirty="0" err="1">
                <a:solidFill>
                  <a:srgbClr val="3333CC"/>
                </a:solidFill>
                <a:latin typeface="+mj-lt"/>
                <a:ea typeface="Times New Roman" panose="02020603050405020304" pitchFamily="18" charset="0"/>
              </a:rPr>
              <a:t>Khi</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nhận</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thức</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sự</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vật</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hiện</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tượng</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đòi</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hỏi</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không</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dừng</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lại</a:t>
            </a:r>
            <a:r>
              <a:rPr lang="en-US" sz="2000" dirty="0">
                <a:solidFill>
                  <a:srgbClr val="3333CC"/>
                </a:solidFill>
                <a:latin typeface="+mj-lt"/>
                <a:ea typeface="Times New Roman" panose="02020603050405020304" pitchFamily="18" charset="0"/>
              </a:rPr>
              <a:t> ở </a:t>
            </a:r>
            <a:r>
              <a:rPr lang="en-US" sz="2000" dirty="0" err="1">
                <a:solidFill>
                  <a:srgbClr val="3333CC"/>
                </a:solidFill>
                <a:latin typeface="+mj-lt"/>
                <a:ea typeface="Times New Roman" panose="02020603050405020304" pitchFamily="18" charset="0"/>
              </a:rPr>
              <a:t>hiện</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tượng</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bề</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ngoài</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mà</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phải</a:t>
            </a:r>
            <a:r>
              <a:rPr lang="en-US" sz="2000" dirty="0">
                <a:solidFill>
                  <a:srgbClr val="3333CC"/>
                </a:solidFill>
                <a:latin typeface="+mj-lt"/>
                <a:ea typeface="Times New Roman" panose="02020603050405020304" pitchFamily="18" charset="0"/>
              </a:rPr>
              <a:t> </a:t>
            </a:r>
            <a:r>
              <a:rPr lang="en-US" sz="2000" b="1" dirty="0" err="1">
                <a:solidFill>
                  <a:srgbClr val="CC0066"/>
                </a:solidFill>
                <a:latin typeface="+mj-lt"/>
                <a:ea typeface="Times New Roman" panose="02020603050405020304" pitchFamily="18" charset="0"/>
              </a:rPr>
              <a:t>đi</a:t>
            </a:r>
            <a:r>
              <a:rPr lang="en-US" sz="2000" b="1" dirty="0">
                <a:solidFill>
                  <a:srgbClr val="CC0066"/>
                </a:solidFill>
                <a:latin typeface="+mj-lt"/>
                <a:ea typeface="Times New Roman" panose="02020603050405020304" pitchFamily="18" charset="0"/>
              </a:rPr>
              <a:t> </a:t>
            </a:r>
            <a:r>
              <a:rPr lang="en-US" sz="2000" b="1" dirty="0" err="1">
                <a:solidFill>
                  <a:srgbClr val="CC0066"/>
                </a:solidFill>
                <a:latin typeface="+mj-lt"/>
                <a:ea typeface="Times New Roman" panose="02020603050405020304" pitchFamily="18" charset="0"/>
              </a:rPr>
              <a:t>sâu</a:t>
            </a:r>
            <a:r>
              <a:rPr lang="en-US" sz="2000" b="1" dirty="0">
                <a:solidFill>
                  <a:srgbClr val="CC0066"/>
                </a:solidFill>
                <a:latin typeface="+mj-lt"/>
                <a:ea typeface="Times New Roman" panose="02020603050405020304" pitchFamily="18" charset="0"/>
              </a:rPr>
              <a:t> </a:t>
            </a:r>
            <a:r>
              <a:rPr lang="en-US" sz="2000" b="1" dirty="0" err="1">
                <a:solidFill>
                  <a:srgbClr val="CC0066"/>
                </a:solidFill>
                <a:latin typeface="+mj-lt"/>
                <a:ea typeface="Times New Roman" panose="02020603050405020304" pitchFamily="18" charset="0"/>
              </a:rPr>
              <a:t>vào</a:t>
            </a:r>
            <a:r>
              <a:rPr lang="en-US" sz="2000" b="1" dirty="0">
                <a:solidFill>
                  <a:srgbClr val="CC0066"/>
                </a:solidFill>
                <a:latin typeface="+mj-lt"/>
                <a:ea typeface="Times New Roman" panose="02020603050405020304" pitchFamily="18" charset="0"/>
              </a:rPr>
              <a:t> </a:t>
            </a:r>
            <a:r>
              <a:rPr lang="en-US" sz="2000" b="1" dirty="0" err="1">
                <a:solidFill>
                  <a:srgbClr val="CC0066"/>
                </a:solidFill>
                <a:latin typeface="+mj-lt"/>
                <a:ea typeface="Times New Roman" panose="02020603050405020304" pitchFamily="18" charset="0"/>
              </a:rPr>
              <a:t>bản</a:t>
            </a:r>
            <a:r>
              <a:rPr lang="en-US" sz="2000" b="1" dirty="0">
                <a:solidFill>
                  <a:srgbClr val="CC0066"/>
                </a:solidFill>
                <a:latin typeface="+mj-lt"/>
                <a:ea typeface="Times New Roman" panose="02020603050405020304" pitchFamily="18" charset="0"/>
              </a:rPr>
              <a:t> </a:t>
            </a:r>
            <a:r>
              <a:rPr lang="en-US" sz="2000" b="1" dirty="0" err="1">
                <a:solidFill>
                  <a:srgbClr val="CC0066"/>
                </a:solidFill>
                <a:latin typeface="+mj-lt"/>
                <a:ea typeface="Times New Roman" panose="02020603050405020304" pitchFamily="18" charset="0"/>
              </a:rPr>
              <a:t>chất</a:t>
            </a:r>
            <a:r>
              <a:rPr lang="en-US" sz="2000" b="1" dirty="0">
                <a:solidFill>
                  <a:srgbClr val="CC0066"/>
                </a:solidFill>
                <a:latin typeface="+mj-lt"/>
                <a:ea typeface="Times New Roman" panose="02020603050405020304" pitchFamily="18" charset="0"/>
              </a:rPr>
              <a:t> </a:t>
            </a:r>
            <a:r>
              <a:rPr lang="en-US" sz="2000" b="1" dirty="0" err="1">
                <a:solidFill>
                  <a:srgbClr val="CC0066"/>
                </a:solidFill>
                <a:latin typeface="+mj-lt"/>
                <a:ea typeface="Times New Roman" panose="02020603050405020304" pitchFamily="18" charset="0"/>
              </a:rPr>
              <a:t>bên</a:t>
            </a:r>
            <a:r>
              <a:rPr lang="en-US" sz="2000" b="1" dirty="0">
                <a:solidFill>
                  <a:srgbClr val="CC0066"/>
                </a:solidFill>
                <a:latin typeface="+mj-lt"/>
                <a:ea typeface="Times New Roman" panose="02020603050405020304" pitchFamily="18" charset="0"/>
              </a:rPr>
              <a:t> </a:t>
            </a:r>
            <a:r>
              <a:rPr lang="en-US" sz="2000" b="1" dirty="0" err="1">
                <a:solidFill>
                  <a:srgbClr val="CC0066"/>
                </a:solidFill>
                <a:latin typeface="+mj-lt"/>
                <a:ea typeface="Times New Roman" panose="02020603050405020304" pitchFamily="18" charset="0"/>
              </a:rPr>
              <a:t>trong</a:t>
            </a:r>
            <a:r>
              <a:rPr lang="en-US" sz="2000" b="1" dirty="0">
                <a:solidFill>
                  <a:srgbClr val="CC0066"/>
                </a:solidFill>
                <a:latin typeface="+mj-lt"/>
                <a:ea typeface="Times New Roman" panose="02020603050405020304" pitchFamily="18" charset="0"/>
              </a:rPr>
              <a:t>.</a:t>
            </a:r>
            <a:endParaRPr lang="en-US" sz="2000" dirty="0">
              <a:solidFill>
                <a:srgbClr val="3333CC"/>
              </a:solidFill>
              <a:effectLst/>
              <a:latin typeface="+mj-lt"/>
              <a:ea typeface="Times New Roman" panose="02020603050405020304" pitchFamily="18" charset="0"/>
            </a:endParaRPr>
          </a:p>
        </p:txBody>
      </p:sp>
      <p:sp>
        <p:nvSpPr>
          <p:cNvPr id="5" name="Oval 4">
            <a:extLst>
              <a:ext uri="{FF2B5EF4-FFF2-40B4-BE49-F238E27FC236}">
                <a16:creationId xmlns="" xmlns:a16="http://schemas.microsoft.com/office/drawing/2014/main" id="{9D999EAF-DC89-4D68-9E0F-5ACA5D7F7DA3}"/>
              </a:ext>
            </a:extLst>
          </p:cNvPr>
          <p:cNvSpPr/>
          <p:nvPr/>
        </p:nvSpPr>
        <p:spPr>
          <a:xfrm>
            <a:off x="2058680" y="2162714"/>
            <a:ext cx="886814" cy="839943"/>
          </a:xfrm>
          <a:prstGeom prst="ellipse">
            <a:avLst/>
          </a:prstGeom>
          <a:solidFill>
            <a:srgbClr val="3333CC"/>
          </a:solidFill>
          <a:ln w="412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6" name="Rectangle 5"/>
          <p:cNvSpPr/>
          <p:nvPr/>
        </p:nvSpPr>
        <p:spPr>
          <a:xfrm>
            <a:off x="3124201" y="3640891"/>
            <a:ext cx="6705600" cy="1015663"/>
          </a:xfrm>
          <a:prstGeom prst="rect">
            <a:avLst/>
          </a:prstGeom>
        </p:spPr>
        <p:txBody>
          <a:bodyPr wrap="square">
            <a:spAutoFit/>
          </a:bodyPr>
          <a:lstStyle/>
          <a:p>
            <a:pPr indent="457200" algn="just">
              <a:spcBef>
                <a:spcPts val="200"/>
              </a:spcBef>
              <a:spcAft>
                <a:spcPts val="200"/>
              </a:spcAft>
              <a:tabLst>
                <a:tab pos="615315" algn="l"/>
              </a:tabLst>
            </a:pPr>
            <a:r>
              <a:rPr lang="en-US" sz="2000" dirty="0" err="1">
                <a:solidFill>
                  <a:srgbClr val="663300"/>
                </a:solidFill>
                <a:latin typeface="+mj-lt"/>
                <a:ea typeface="Times New Roman" panose="02020603050405020304" pitchFamily="18" charset="0"/>
              </a:rPr>
              <a:t>Trong</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hoạt</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động</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nhận</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thức</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và</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thực</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tiễn</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phải</a:t>
            </a:r>
            <a:r>
              <a:rPr lang="en-US" sz="2000" dirty="0">
                <a:solidFill>
                  <a:srgbClr val="663300"/>
                </a:solidFill>
                <a:latin typeface="+mj-lt"/>
                <a:ea typeface="Times New Roman" panose="02020603050405020304" pitchFamily="18" charset="0"/>
              </a:rPr>
              <a:t> </a:t>
            </a:r>
            <a:r>
              <a:rPr lang="en-US" sz="2000" b="1" u="sng" dirty="0" err="1">
                <a:solidFill>
                  <a:srgbClr val="00CCFF"/>
                </a:solidFill>
                <a:latin typeface="+mj-lt"/>
                <a:ea typeface="Times New Roman" panose="02020603050405020304" pitchFamily="18" charset="0"/>
              </a:rPr>
              <a:t>căn</a:t>
            </a:r>
            <a:r>
              <a:rPr lang="en-US" sz="2000" b="1" u="sng" dirty="0">
                <a:solidFill>
                  <a:srgbClr val="00CCFF"/>
                </a:solidFill>
                <a:latin typeface="+mj-lt"/>
                <a:ea typeface="Times New Roman" panose="02020603050405020304" pitchFamily="18" charset="0"/>
              </a:rPr>
              <a:t> </a:t>
            </a:r>
            <a:r>
              <a:rPr lang="en-US" sz="2000" b="1" u="sng" dirty="0" err="1">
                <a:solidFill>
                  <a:srgbClr val="00CCFF"/>
                </a:solidFill>
                <a:latin typeface="+mj-lt"/>
                <a:ea typeface="Times New Roman" panose="02020603050405020304" pitchFamily="18" charset="0"/>
              </a:rPr>
              <a:t>cứ</a:t>
            </a:r>
            <a:r>
              <a:rPr lang="en-US" sz="2000" b="1" u="sng" dirty="0">
                <a:solidFill>
                  <a:srgbClr val="00CCFF"/>
                </a:solidFill>
                <a:latin typeface="+mj-lt"/>
                <a:ea typeface="Times New Roman" panose="02020603050405020304" pitchFamily="18" charset="0"/>
              </a:rPr>
              <a:t> </a:t>
            </a:r>
            <a:r>
              <a:rPr lang="en-US" sz="2000" b="1" u="sng" dirty="0" err="1">
                <a:solidFill>
                  <a:srgbClr val="00CCFF"/>
                </a:solidFill>
                <a:latin typeface="+mj-lt"/>
                <a:ea typeface="Times New Roman" panose="02020603050405020304" pitchFamily="18" charset="0"/>
              </a:rPr>
              <a:t>vào</a:t>
            </a:r>
            <a:r>
              <a:rPr lang="en-US" sz="2000" b="1" u="sng" dirty="0">
                <a:solidFill>
                  <a:srgbClr val="00CCFF"/>
                </a:solidFill>
                <a:latin typeface="+mj-lt"/>
                <a:ea typeface="Times New Roman" panose="02020603050405020304" pitchFamily="18" charset="0"/>
              </a:rPr>
              <a:t> </a:t>
            </a:r>
            <a:r>
              <a:rPr lang="en-US" sz="2000" b="1" u="sng" dirty="0" err="1">
                <a:solidFill>
                  <a:srgbClr val="00CCFF"/>
                </a:solidFill>
                <a:latin typeface="+mj-lt"/>
                <a:ea typeface="Times New Roman" panose="02020603050405020304" pitchFamily="18" charset="0"/>
              </a:rPr>
              <a:t>bản</a:t>
            </a:r>
            <a:r>
              <a:rPr lang="en-US" sz="2000" b="1" u="sng" dirty="0">
                <a:solidFill>
                  <a:srgbClr val="00CCFF"/>
                </a:solidFill>
                <a:latin typeface="+mj-lt"/>
                <a:ea typeface="Times New Roman" panose="02020603050405020304" pitchFamily="18" charset="0"/>
              </a:rPr>
              <a:t> </a:t>
            </a:r>
            <a:r>
              <a:rPr lang="en-US" sz="2000" b="1" u="sng" dirty="0" err="1">
                <a:solidFill>
                  <a:srgbClr val="00CCFF"/>
                </a:solidFill>
                <a:latin typeface="+mj-lt"/>
                <a:ea typeface="Times New Roman" panose="02020603050405020304" pitchFamily="18" charset="0"/>
              </a:rPr>
              <a:t>chất</a:t>
            </a:r>
            <a:r>
              <a:rPr lang="en-US" sz="2000" b="1" u="sng" dirty="0">
                <a:solidFill>
                  <a:srgbClr val="00CCFF"/>
                </a:solidFill>
                <a:latin typeface="+mj-lt"/>
                <a:ea typeface="Times New Roman" panose="02020603050405020304" pitchFamily="18" charset="0"/>
              </a:rPr>
              <a:t> </a:t>
            </a:r>
            <a:r>
              <a:rPr lang="en-US" sz="2000" dirty="0" err="1">
                <a:solidFill>
                  <a:srgbClr val="996633"/>
                </a:solidFill>
                <a:latin typeface="+mj-lt"/>
                <a:ea typeface="Times New Roman" panose="02020603050405020304" pitchFamily="18" charset="0"/>
              </a:rPr>
              <a:t>chứ</a:t>
            </a:r>
            <a:r>
              <a:rPr lang="en-US" sz="2000" dirty="0">
                <a:solidFill>
                  <a:srgbClr val="996633"/>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không</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căn</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cứ</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vào</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hiện</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tượng</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thì</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mới</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đánh</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giá</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đầy</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đủ</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về</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sự</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vật</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hiện</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tượng</a:t>
            </a:r>
            <a:r>
              <a:rPr lang="en-US" sz="2000" dirty="0">
                <a:solidFill>
                  <a:srgbClr val="663300"/>
                </a:solidFill>
                <a:latin typeface="+mj-lt"/>
                <a:ea typeface="Times New Roman" panose="02020603050405020304" pitchFamily="18" charset="0"/>
              </a:rPr>
              <a:t> </a:t>
            </a:r>
            <a:endParaRPr lang="en-US" sz="2000" dirty="0">
              <a:solidFill>
                <a:srgbClr val="663300"/>
              </a:solidFill>
              <a:effectLst/>
              <a:latin typeface="+mj-lt"/>
              <a:ea typeface="Times New Roman" panose="02020603050405020304" pitchFamily="18" charset="0"/>
            </a:endParaRPr>
          </a:p>
        </p:txBody>
      </p:sp>
      <p:sp>
        <p:nvSpPr>
          <p:cNvPr id="7" name="Oval 6">
            <a:extLst>
              <a:ext uri="{FF2B5EF4-FFF2-40B4-BE49-F238E27FC236}">
                <a16:creationId xmlns="" xmlns:a16="http://schemas.microsoft.com/office/drawing/2014/main" id="{4C0BFEAF-8F03-46B5-A983-3708ED66EA75}"/>
              </a:ext>
            </a:extLst>
          </p:cNvPr>
          <p:cNvSpPr/>
          <p:nvPr/>
        </p:nvSpPr>
        <p:spPr>
          <a:xfrm>
            <a:off x="2084986" y="3698787"/>
            <a:ext cx="914400" cy="838200"/>
          </a:xfrm>
          <a:prstGeom prst="ellipse">
            <a:avLst/>
          </a:prstGeom>
          <a:solidFill>
            <a:srgbClr val="660033"/>
          </a:solidFill>
          <a:ln w="412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8" name="TextBox 7">
            <a:extLst>
              <a:ext uri="{FF2B5EF4-FFF2-40B4-BE49-F238E27FC236}">
                <a16:creationId xmlns="" xmlns:a16="http://schemas.microsoft.com/office/drawing/2014/main" id="{987D2424-C119-4468-B6B2-186938BDE5BE}"/>
              </a:ext>
            </a:extLst>
          </p:cNvPr>
          <p:cNvSpPr txBox="1"/>
          <p:nvPr/>
        </p:nvSpPr>
        <p:spPr>
          <a:xfrm>
            <a:off x="2162630" y="2351852"/>
            <a:ext cx="610355" cy="461665"/>
          </a:xfrm>
          <a:prstGeom prst="rect">
            <a:avLst/>
          </a:prstGeom>
          <a:noFill/>
        </p:spPr>
        <p:txBody>
          <a:bodyPr wrap="square" rtlCol="0" anchor="ctr">
            <a:spAutoFit/>
          </a:bodyPr>
          <a:lstStyle/>
          <a:p>
            <a:pPr algn="ctr"/>
            <a:r>
              <a:rPr lang="en-US" altLang="ko-KR" sz="2400" b="1" dirty="0">
                <a:solidFill>
                  <a:prstClr val="white"/>
                </a:solidFill>
                <a:cs typeface="Arial" pitchFamily="34" charset="0"/>
              </a:rPr>
              <a:t>01</a:t>
            </a:r>
            <a:endParaRPr lang="ko-KR" altLang="en-US" sz="2400" b="1" dirty="0">
              <a:solidFill>
                <a:prstClr val="white"/>
              </a:solidFill>
              <a:cs typeface="Arial" pitchFamily="34" charset="0"/>
            </a:endParaRPr>
          </a:p>
        </p:txBody>
      </p:sp>
      <p:sp>
        <p:nvSpPr>
          <p:cNvPr id="9" name="TextBox 8">
            <a:extLst>
              <a:ext uri="{FF2B5EF4-FFF2-40B4-BE49-F238E27FC236}">
                <a16:creationId xmlns="" xmlns:a16="http://schemas.microsoft.com/office/drawing/2014/main" id="{987D2424-C119-4468-B6B2-186938BDE5BE}"/>
              </a:ext>
            </a:extLst>
          </p:cNvPr>
          <p:cNvSpPr txBox="1"/>
          <p:nvPr/>
        </p:nvSpPr>
        <p:spPr>
          <a:xfrm>
            <a:off x="2237008" y="3879440"/>
            <a:ext cx="610355" cy="461665"/>
          </a:xfrm>
          <a:prstGeom prst="rect">
            <a:avLst/>
          </a:prstGeom>
          <a:noFill/>
        </p:spPr>
        <p:txBody>
          <a:bodyPr wrap="square" rtlCol="0" anchor="ctr">
            <a:spAutoFit/>
          </a:bodyPr>
          <a:lstStyle/>
          <a:p>
            <a:pPr algn="ctr"/>
            <a:r>
              <a:rPr lang="en-US" altLang="ko-KR" sz="2400" b="1" dirty="0">
                <a:solidFill>
                  <a:prstClr val="white"/>
                </a:solidFill>
                <a:cs typeface="Arial" pitchFamily="34" charset="0"/>
              </a:rPr>
              <a:t>02</a:t>
            </a:r>
            <a:endParaRPr lang="ko-KR" altLang="en-US" sz="2400" b="1" dirty="0">
              <a:solidFill>
                <a:prstClr val="white"/>
              </a:solidFill>
              <a:cs typeface="Arial" pitchFamily="34" charset="0"/>
            </a:endParaRPr>
          </a:p>
        </p:txBody>
      </p:sp>
      <p:pic>
        <p:nvPicPr>
          <p:cNvPr id="1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80071073"/>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886" y="0"/>
            <a:ext cx="6183086" cy="6858000"/>
          </a:xfrm>
          <a:prstGeom prst="rect">
            <a:avLst/>
          </a:prstGeom>
        </p:spPr>
      </p:pic>
      <p:sp>
        <p:nvSpPr>
          <p:cNvPr id="3" name="Rectangle 2"/>
          <p:cNvSpPr txBox="1">
            <a:spLocks noChangeArrowheads="1"/>
          </p:cNvSpPr>
          <p:nvPr/>
        </p:nvSpPr>
        <p:spPr>
          <a:xfrm>
            <a:off x="1905000" y="1106713"/>
            <a:ext cx="1905000" cy="6096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stStyle>
          <a:p>
            <a:pPr algn="ctr"/>
            <a:r>
              <a:rPr lang="en-US" altLang="en-US" sz="2800" b="1" u="sng" kern="0" dirty="0" err="1">
                <a:solidFill>
                  <a:srgbClr val="3333CC"/>
                </a:solidFill>
              </a:rPr>
              <a:t>Ví</a:t>
            </a:r>
            <a:r>
              <a:rPr lang="en-US" altLang="en-US" sz="2800" b="1" u="sng" kern="0" dirty="0">
                <a:solidFill>
                  <a:srgbClr val="3333CC"/>
                </a:solidFill>
              </a:rPr>
              <a:t> </a:t>
            </a:r>
            <a:r>
              <a:rPr lang="en-US" altLang="en-US" sz="2800" b="1" u="sng" kern="0" dirty="0" err="1">
                <a:solidFill>
                  <a:srgbClr val="3333CC"/>
                </a:solidFill>
              </a:rPr>
              <a:t>dụ</a:t>
            </a:r>
            <a:endParaRPr lang="en-US" altLang="en-US" sz="2800" b="1" kern="0" dirty="0">
              <a:solidFill>
                <a:srgbClr val="3333CC"/>
              </a:solidFill>
            </a:endParaRPr>
          </a:p>
        </p:txBody>
      </p:sp>
      <p:sp>
        <p:nvSpPr>
          <p:cNvPr id="4" name="Rectangle 3"/>
          <p:cNvSpPr txBox="1">
            <a:spLocks noChangeArrowheads="1"/>
          </p:cNvSpPr>
          <p:nvPr/>
        </p:nvSpPr>
        <p:spPr>
          <a:xfrm>
            <a:off x="4267200" y="1106713"/>
            <a:ext cx="4114800" cy="3846288"/>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marL="342900" indent="-342900" algn="just">
              <a:buFont typeface="Wingdings" panose="05000000000000000000" pitchFamily="2" charset="2"/>
              <a:buChar char="Ø"/>
            </a:pPr>
            <a:r>
              <a:rPr lang="en-US" altLang="en-US" sz="2400" b="1" u="sng" kern="0" dirty="0" err="1">
                <a:solidFill>
                  <a:srgbClr val="CC0066"/>
                </a:solidFill>
                <a:latin typeface="+mj-lt"/>
                <a:cs typeface="Times New Roman" panose="02020603050405020304" pitchFamily="18" charset="0"/>
              </a:rPr>
              <a:t>Bản</a:t>
            </a:r>
            <a:r>
              <a:rPr lang="en-US" altLang="en-US" sz="2400" b="1" u="sng" kern="0" dirty="0">
                <a:solidFill>
                  <a:srgbClr val="CC0066"/>
                </a:solidFill>
                <a:latin typeface="+mj-lt"/>
                <a:cs typeface="Times New Roman" panose="02020603050405020304" pitchFamily="18" charset="0"/>
              </a:rPr>
              <a:t> </a:t>
            </a:r>
            <a:r>
              <a:rPr lang="en-US" altLang="en-US" sz="2400" b="1" u="sng" kern="0" dirty="0" err="1">
                <a:solidFill>
                  <a:srgbClr val="CC0066"/>
                </a:solidFill>
                <a:latin typeface="+mj-lt"/>
                <a:cs typeface="Times New Roman" panose="02020603050405020304" pitchFamily="18" charset="0"/>
              </a:rPr>
              <a:t>chất</a:t>
            </a:r>
            <a:r>
              <a:rPr lang="en-US" altLang="en-US" sz="2400" b="1" u="sng" kern="0" dirty="0">
                <a:solidFill>
                  <a:srgbClr val="CC0066"/>
                </a:solidFill>
                <a:latin typeface="+mj-lt"/>
                <a:cs typeface="Times New Roman" panose="02020603050405020304" pitchFamily="18" charset="0"/>
              </a:rPr>
              <a:t> </a:t>
            </a:r>
            <a:r>
              <a:rPr lang="en-US" altLang="en-US" sz="2400" b="1" u="sng" kern="0" dirty="0" err="1">
                <a:solidFill>
                  <a:srgbClr val="CC0066"/>
                </a:solidFill>
                <a:latin typeface="+mj-lt"/>
                <a:cs typeface="Times New Roman" panose="02020603050405020304" pitchFamily="18" charset="0"/>
              </a:rPr>
              <a:t>của</a:t>
            </a:r>
            <a:r>
              <a:rPr lang="en-US" altLang="en-US" sz="2400" b="1" u="sng" kern="0" dirty="0">
                <a:solidFill>
                  <a:srgbClr val="CC0066"/>
                </a:solidFill>
                <a:latin typeface="+mj-lt"/>
                <a:cs typeface="Times New Roman" panose="02020603050405020304" pitchFamily="18" charset="0"/>
              </a:rPr>
              <a:t> CNĐQ</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là</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xâm</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lược</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bóc</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lột</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nhân</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dân</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các</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nước</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gây</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mất</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trật</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tự</a:t>
            </a:r>
            <a:r>
              <a:rPr lang="en-US" altLang="en-US" sz="2400" kern="0" dirty="0">
                <a:solidFill>
                  <a:srgbClr val="002060"/>
                </a:solidFill>
                <a:latin typeface="+mj-lt"/>
                <a:cs typeface="Times New Roman" panose="02020603050405020304" pitchFamily="18" charset="0"/>
              </a:rPr>
              <a:t> an </a:t>
            </a:r>
            <a:r>
              <a:rPr lang="en-US" altLang="en-US" sz="2400" kern="0" dirty="0" err="1">
                <a:solidFill>
                  <a:srgbClr val="002060"/>
                </a:solidFill>
                <a:latin typeface="+mj-lt"/>
                <a:cs typeface="Times New Roman" panose="02020603050405020304" pitchFamily="18" charset="0"/>
              </a:rPr>
              <a:t>ninh</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về</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mặt</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chính</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trị</a:t>
            </a:r>
            <a:r>
              <a:rPr lang="en-US" altLang="en-US" sz="2400" kern="0" dirty="0">
                <a:solidFill>
                  <a:srgbClr val="002060"/>
                </a:solidFill>
                <a:latin typeface="+mj-lt"/>
                <a:cs typeface="Times New Roman" panose="02020603050405020304" pitchFamily="18" charset="0"/>
              </a:rPr>
              <a:t>. </a:t>
            </a:r>
          </a:p>
          <a:p>
            <a:pPr marL="342900" indent="-342900" algn="just">
              <a:buFont typeface="Wingdings" panose="05000000000000000000" pitchFamily="2" charset="2"/>
              <a:buChar char="Ø"/>
            </a:pPr>
            <a:r>
              <a:rPr lang="en-US" altLang="en-US" sz="2400" kern="0" dirty="0" err="1">
                <a:solidFill>
                  <a:srgbClr val="002060"/>
                </a:solidFill>
                <a:latin typeface="+mj-lt"/>
                <a:cs typeface="Times New Roman" panose="02020603050405020304" pitchFamily="18" charset="0"/>
              </a:rPr>
              <a:t>Bản</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chất</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đó</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được</a:t>
            </a:r>
            <a:r>
              <a:rPr lang="en-US" altLang="en-US" sz="2400" kern="0" dirty="0">
                <a:solidFill>
                  <a:srgbClr val="002060"/>
                </a:solidFill>
                <a:latin typeface="+mj-lt"/>
                <a:cs typeface="Times New Roman" panose="02020603050405020304" pitchFamily="18" charset="0"/>
              </a:rPr>
              <a:t> </a:t>
            </a:r>
            <a:r>
              <a:rPr lang="en-US" altLang="en-US" sz="2400" b="1" u="sng" kern="0" dirty="0" err="1">
                <a:solidFill>
                  <a:srgbClr val="C00000"/>
                </a:solidFill>
                <a:latin typeface="+mj-lt"/>
                <a:cs typeface="Times New Roman" panose="02020603050405020304" pitchFamily="18" charset="0"/>
              </a:rPr>
              <a:t>biểu</a:t>
            </a:r>
            <a:r>
              <a:rPr lang="en-US" altLang="en-US" sz="2400" b="1" u="sng" kern="0" dirty="0">
                <a:solidFill>
                  <a:srgbClr val="C00000"/>
                </a:solidFill>
                <a:latin typeface="+mj-lt"/>
                <a:cs typeface="Times New Roman" panose="02020603050405020304" pitchFamily="18" charset="0"/>
              </a:rPr>
              <a:t> </a:t>
            </a:r>
            <a:r>
              <a:rPr lang="en-US" altLang="en-US" sz="2400" b="1" u="sng" kern="0" dirty="0" err="1">
                <a:solidFill>
                  <a:srgbClr val="C00000"/>
                </a:solidFill>
                <a:latin typeface="+mj-lt"/>
                <a:cs typeface="Times New Roman" panose="02020603050405020304" pitchFamily="18" charset="0"/>
              </a:rPr>
              <a:t>hiện</a:t>
            </a:r>
            <a:r>
              <a:rPr lang="en-US" altLang="en-US" sz="2400" b="1" u="sng" kern="0" dirty="0">
                <a:solidFill>
                  <a:srgbClr val="C00000"/>
                </a:solidFill>
                <a:latin typeface="+mj-lt"/>
                <a:cs typeface="Times New Roman" panose="02020603050405020304" pitchFamily="18" charset="0"/>
              </a:rPr>
              <a:t> </a:t>
            </a:r>
            <a:r>
              <a:rPr lang="en-US" altLang="en-US" sz="2400" b="1" u="sng" kern="0" dirty="0" err="1">
                <a:solidFill>
                  <a:srgbClr val="C00000"/>
                </a:solidFill>
                <a:latin typeface="+mj-lt"/>
                <a:cs typeface="Times New Roman" panose="02020603050405020304" pitchFamily="18" charset="0"/>
              </a:rPr>
              <a:t>bằng</a:t>
            </a:r>
            <a:r>
              <a:rPr lang="en-US" altLang="en-US" sz="2400" b="1" u="sng" kern="0" dirty="0">
                <a:solidFill>
                  <a:srgbClr val="C00000"/>
                </a:solidFill>
                <a:latin typeface="+mj-lt"/>
                <a:cs typeface="Times New Roman" panose="02020603050405020304" pitchFamily="18" charset="0"/>
              </a:rPr>
              <a:t> </a:t>
            </a:r>
            <a:r>
              <a:rPr lang="en-US" altLang="en-US" sz="2400" b="1" u="sng" kern="0" dirty="0" err="1">
                <a:solidFill>
                  <a:srgbClr val="C00000"/>
                </a:solidFill>
                <a:latin typeface="+mj-lt"/>
                <a:cs typeface="Times New Roman" panose="02020603050405020304" pitchFamily="18" charset="0"/>
              </a:rPr>
              <a:t>nhiều</a:t>
            </a:r>
            <a:r>
              <a:rPr lang="en-US" altLang="en-US" sz="2400" b="1" u="sng" kern="0" dirty="0">
                <a:solidFill>
                  <a:srgbClr val="C00000"/>
                </a:solidFill>
                <a:latin typeface="+mj-lt"/>
                <a:cs typeface="Times New Roman" panose="02020603050405020304" pitchFamily="18" charset="0"/>
              </a:rPr>
              <a:t> </a:t>
            </a:r>
            <a:r>
              <a:rPr lang="en-US" altLang="en-US" sz="2400" b="1" u="sng" kern="0" dirty="0" err="1">
                <a:solidFill>
                  <a:srgbClr val="C00000"/>
                </a:solidFill>
                <a:latin typeface="+mj-lt"/>
                <a:cs typeface="Times New Roman" panose="02020603050405020304" pitchFamily="18" charset="0"/>
              </a:rPr>
              <a:t>hình</a:t>
            </a:r>
            <a:r>
              <a:rPr lang="en-US" altLang="en-US" sz="2400" b="1" u="sng" kern="0" dirty="0">
                <a:solidFill>
                  <a:srgbClr val="C00000"/>
                </a:solidFill>
                <a:latin typeface="+mj-lt"/>
                <a:cs typeface="Times New Roman" panose="02020603050405020304" pitchFamily="18" charset="0"/>
              </a:rPr>
              <a:t> </a:t>
            </a:r>
            <a:r>
              <a:rPr lang="en-US" altLang="en-US" sz="2400" b="1" u="sng" kern="0" dirty="0" err="1">
                <a:solidFill>
                  <a:srgbClr val="C00000"/>
                </a:solidFill>
                <a:latin typeface="+mj-lt"/>
                <a:cs typeface="Times New Roman" panose="02020603050405020304" pitchFamily="18" charset="0"/>
              </a:rPr>
              <a:t>thức</a:t>
            </a:r>
            <a:r>
              <a:rPr lang="en-US" altLang="en-US" sz="2400" b="1" u="sng" kern="0" dirty="0">
                <a:solidFill>
                  <a:srgbClr val="C00000"/>
                </a:solidFill>
                <a:latin typeface="+mj-lt"/>
                <a:cs typeface="Times New Roman" panose="02020603050405020304" pitchFamily="18" charset="0"/>
              </a:rPr>
              <a:t> </a:t>
            </a:r>
            <a:r>
              <a:rPr lang="en-US" altLang="en-US" sz="2400" b="1" u="sng" kern="0" dirty="0" err="1">
                <a:solidFill>
                  <a:srgbClr val="C00000"/>
                </a:solidFill>
                <a:latin typeface="+mj-lt"/>
                <a:cs typeface="Times New Roman" panose="02020603050405020304" pitchFamily="18" charset="0"/>
              </a:rPr>
              <a:t>phức</a:t>
            </a:r>
            <a:r>
              <a:rPr lang="en-US" altLang="en-US" sz="2400" b="1" u="sng" kern="0" dirty="0">
                <a:solidFill>
                  <a:srgbClr val="C00000"/>
                </a:solidFill>
                <a:latin typeface="+mj-lt"/>
                <a:cs typeface="Times New Roman" panose="02020603050405020304" pitchFamily="18" charset="0"/>
              </a:rPr>
              <a:t> </a:t>
            </a:r>
            <a:r>
              <a:rPr lang="en-US" altLang="en-US" sz="2400" b="1" u="sng" kern="0" dirty="0" err="1">
                <a:solidFill>
                  <a:srgbClr val="C00000"/>
                </a:solidFill>
                <a:latin typeface="+mj-lt"/>
                <a:cs typeface="Times New Roman" panose="02020603050405020304" pitchFamily="18" charset="0"/>
              </a:rPr>
              <a:t>tạp</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viện</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trợ</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kinh</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tế</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viện</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trợ</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có</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tính</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chất</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nhân</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đạo</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hợp</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tác</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văn</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hóa</a:t>
            </a:r>
            <a:r>
              <a:rPr lang="en-US" altLang="en-US" sz="2400" kern="0" dirty="0">
                <a:solidFill>
                  <a:srgbClr val="002060"/>
                </a:solidFill>
                <a:latin typeface="+mj-lt"/>
                <a:cs typeface="Times New Roman" panose="02020603050405020304" pitchFamily="18" charset="0"/>
              </a:rPr>
              <a:t>, du </a:t>
            </a:r>
            <a:r>
              <a:rPr lang="en-US" altLang="en-US" sz="2400" kern="0" dirty="0" err="1">
                <a:solidFill>
                  <a:srgbClr val="002060"/>
                </a:solidFill>
                <a:latin typeface="+mj-lt"/>
                <a:cs typeface="Times New Roman" panose="02020603050405020304" pitchFamily="18" charset="0"/>
              </a:rPr>
              <a:t>lịch</a:t>
            </a:r>
            <a:r>
              <a:rPr lang="en-US" altLang="en-US" sz="2400" kern="0" dirty="0">
                <a:solidFill>
                  <a:srgbClr val="002060"/>
                </a:solidFill>
                <a:latin typeface="+mj-lt"/>
                <a:cs typeface="Times New Roman" panose="02020603050405020304" pitchFamily="18" charset="0"/>
              </a:rPr>
              <a:t>…</a:t>
            </a:r>
          </a:p>
          <a:p>
            <a:pPr algn="just"/>
            <a:r>
              <a:rPr lang="en-US" altLang="en-US" sz="2400" kern="0" dirty="0">
                <a:solidFill>
                  <a:srgbClr val="002060"/>
                </a:solidFill>
                <a:latin typeface="+mj-lt"/>
                <a:cs typeface="Times New Roman" panose="02020603050405020304" pitchFamily="18" charset="0"/>
              </a:rPr>
              <a:t> </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Xem</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xét</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một</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sự</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vật</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phải</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thật</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cặn</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kẽ</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để</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từ</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hiện</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tượng</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đến</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tận</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cội</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nguồn</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của</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bản</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chất</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để</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có</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biện</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pháp</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phòng</a:t>
            </a:r>
            <a:r>
              <a:rPr lang="en-US" altLang="en-US" sz="2400" i="1" kern="0" dirty="0">
                <a:solidFill>
                  <a:srgbClr val="663300"/>
                </a:solidFill>
                <a:latin typeface="Times New Roman" panose="02020603050405020304" pitchFamily="18" charset="0"/>
                <a:cs typeface="Times New Roman" panose="02020603050405020304" pitchFamily="18" charset="0"/>
              </a:rPr>
              <a:t> </a:t>
            </a:r>
            <a:r>
              <a:rPr lang="en-US" altLang="en-US" sz="2400" i="1" kern="0" dirty="0" err="1">
                <a:solidFill>
                  <a:srgbClr val="663300"/>
                </a:solidFill>
                <a:latin typeface="Times New Roman" panose="02020603050405020304" pitchFamily="18" charset="0"/>
                <a:cs typeface="Times New Roman" panose="02020603050405020304" pitchFamily="18" charset="0"/>
              </a:rPr>
              <a:t>ngừa</a:t>
            </a:r>
            <a:r>
              <a:rPr lang="en-US" altLang="en-US" sz="2400" i="1" kern="0" dirty="0">
                <a:solidFill>
                  <a:srgbClr val="663300"/>
                </a:solidFill>
                <a:latin typeface="Times New Roman" panose="02020603050405020304" pitchFamily="18" charset="0"/>
                <a:cs typeface="Times New Roman" panose="02020603050405020304" pitchFamily="18" charset="0"/>
              </a:rPr>
              <a:t>. </a:t>
            </a:r>
            <a:endParaRPr lang="en-US" altLang="en-US" i="1" kern="0" dirty="0">
              <a:solidFill>
                <a:srgbClr val="663300"/>
              </a:solidFill>
              <a:latin typeface="Times New Roman" panose="02020603050405020304" pitchFamily="18" charset="0"/>
              <a:cs typeface="Times New Roman" panose="02020603050405020304" pitchFamily="18" charset="0"/>
            </a:endParaRPr>
          </a:p>
        </p:txBody>
      </p:sp>
      <p:pic>
        <p:nvPicPr>
          <p:cNvPr id="5" name="Picture 4" descr="3 a ad"/>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08570" y="1143000"/>
            <a:ext cx="3316071"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30026588"/>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696075" y="1580607"/>
            <a:ext cx="5495925" cy="5277394"/>
          </a:xfrm>
          <a:prstGeom prst="rect">
            <a:avLst/>
          </a:prstGeom>
        </p:spPr>
      </p:pic>
      <p:sp>
        <p:nvSpPr>
          <p:cNvPr id="3" name="Rectangle 2"/>
          <p:cNvSpPr/>
          <p:nvPr/>
        </p:nvSpPr>
        <p:spPr>
          <a:xfrm>
            <a:off x="0" y="1133453"/>
            <a:ext cx="4073103" cy="523220"/>
          </a:xfrm>
          <a:prstGeom prst="rect">
            <a:avLst/>
          </a:prstGeom>
        </p:spPr>
        <p:txBody>
          <a:bodyPr wrap="none">
            <a:spAutoFit/>
          </a:bodyPr>
          <a:lstStyle/>
          <a:p>
            <a:pPr marL="285750" indent="-285750">
              <a:spcAft>
                <a:spcPts val="0"/>
              </a:spcAft>
              <a:buFont typeface="Wingdings" panose="05000000000000000000" pitchFamily="2" charset="2"/>
              <a:buChar char="q"/>
            </a:pPr>
            <a:r>
              <a:rPr lang="en-US" sz="2800" b="1" dirty="0">
                <a:solidFill>
                  <a:srgbClr val="CC0066"/>
                </a:solidFill>
                <a:latin typeface="Times New Roman" panose="02020603050405020304" pitchFamily="18" charset="0"/>
                <a:ea typeface="Times New Roman" panose="02020603050405020304" pitchFamily="18" charset="0"/>
              </a:rPr>
              <a:t> </a:t>
            </a:r>
            <a:r>
              <a:rPr lang="en-US" sz="2800" b="1" dirty="0" err="1">
                <a:solidFill>
                  <a:srgbClr val="CC0066"/>
                </a:solidFill>
                <a:latin typeface="+mj-lt"/>
                <a:ea typeface="Times New Roman" panose="02020603050405020304" pitchFamily="18" charset="0"/>
              </a:rPr>
              <a:t>Tất</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nhiên</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và</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ngẫu</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nhiên</a:t>
            </a:r>
            <a:r>
              <a:rPr lang="en-US" sz="2800" b="1" dirty="0">
                <a:solidFill>
                  <a:srgbClr val="CC0066"/>
                </a:solidFill>
                <a:latin typeface="+mj-lt"/>
                <a:ea typeface="Times New Roman" panose="02020603050405020304" pitchFamily="18" charset="0"/>
              </a:rPr>
              <a:t>:</a:t>
            </a:r>
            <a:endParaRPr lang="en-US" sz="2800" dirty="0">
              <a:solidFill>
                <a:srgbClr val="CC0066"/>
              </a:solidFill>
              <a:effectLst/>
              <a:latin typeface="+mj-lt"/>
              <a:ea typeface="Times New Roman" panose="02020603050405020304" pitchFamily="18" charset="0"/>
            </a:endParaRPr>
          </a:p>
        </p:txBody>
      </p:sp>
      <p:sp>
        <p:nvSpPr>
          <p:cNvPr id="4" name="Rectangle 3"/>
          <p:cNvSpPr/>
          <p:nvPr/>
        </p:nvSpPr>
        <p:spPr>
          <a:xfrm>
            <a:off x="4424182" y="1497120"/>
            <a:ext cx="1930337" cy="523220"/>
          </a:xfrm>
          <a:prstGeom prst="rect">
            <a:avLst/>
          </a:prstGeom>
        </p:spPr>
        <p:txBody>
          <a:bodyPr wrap="none">
            <a:spAutoFit/>
          </a:bodyPr>
          <a:lstStyle/>
          <a:p>
            <a:pPr marL="342900" indent="-342900">
              <a:spcAft>
                <a:spcPts val="0"/>
              </a:spcAft>
              <a:buFont typeface="Wingdings" panose="05000000000000000000" pitchFamily="2" charset="2"/>
              <a:buChar char="§"/>
            </a:pPr>
            <a:r>
              <a:rPr lang="en-US" sz="2800" b="1" dirty="0" err="1">
                <a:solidFill>
                  <a:srgbClr val="3333CC"/>
                </a:solidFill>
                <a:latin typeface="+mj-lt"/>
                <a:ea typeface="Times New Roman" panose="02020603050405020304" pitchFamily="18" charset="0"/>
              </a:rPr>
              <a:t>Khái</a:t>
            </a:r>
            <a:r>
              <a:rPr lang="en-US" sz="2800" b="1" dirty="0">
                <a:solidFill>
                  <a:srgbClr val="3333CC"/>
                </a:solidFill>
                <a:latin typeface="+mj-lt"/>
                <a:ea typeface="Times New Roman" panose="02020603050405020304" pitchFamily="18" charset="0"/>
              </a:rPr>
              <a:t> </a:t>
            </a:r>
            <a:r>
              <a:rPr lang="en-US" sz="2800" b="1" dirty="0" err="1">
                <a:solidFill>
                  <a:srgbClr val="3333CC"/>
                </a:solidFill>
                <a:latin typeface="+mj-lt"/>
                <a:ea typeface="Times New Roman" panose="02020603050405020304" pitchFamily="18" charset="0"/>
              </a:rPr>
              <a:t>niệm</a:t>
            </a:r>
            <a:endParaRPr lang="en-US" sz="2800" dirty="0">
              <a:solidFill>
                <a:srgbClr val="3333CC"/>
              </a:solidFill>
              <a:effectLst/>
              <a:latin typeface="+mj-lt"/>
              <a:ea typeface="Times New Roman" panose="02020603050405020304" pitchFamily="18" charset="0"/>
            </a:endParaRPr>
          </a:p>
        </p:txBody>
      </p:sp>
      <p:sp>
        <p:nvSpPr>
          <p:cNvPr id="5" name="Horizontal Scroll 4"/>
          <p:cNvSpPr/>
          <p:nvPr/>
        </p:nvSpPr>
        <p:spPr>
          <a:xfrm>
            <a:off x="543325" y="1770116"/>
            <a:ext cx="9972274" cy="1842172"/>
          </a:xfrm>
          <a:prstGeom prst="horizontalScroll">
            <a:avLst/>
          </a:prstGeom>
        </p:spPr>
        <p:style>
          <a:lnRef idx="2">
            <a:schemeClr val="accent1"/>
          </a:lnRef>
          <a:fillRef idx="1">
            <a:schemeClr val="lt1"/>
          </a:fillRef>
          <a:effectRef idx="0">
            <a:schemeClr val="accent1"/>
          </a:effectRef>
          <a:fontRef idx="minor">
            <a:schemeClr val="dk1"/>
          </a:fontRef>
        </p:style>
        <p:txBody>
          <a:bodyPr rtlCol="0" anchor="ctr"/>
          <a:lstStyle/>
          <a:p>
            <a:pPr algn="just"/>
            <a:endParaRPr lang="en-US" sz="2400" dirty="0">
              <a:solidFill>
                <a:srgbClr val="3333CC"/>
              </a:solidFill>
            </a:endParaRPr>
          </a:p>
        </p:txBody>
      </p:sp>
      <p:sp>
        <p:nvSpPr>
          <p:cNvPr id="6" name="Rectangle 5"/>
          <p:cNvSpPr/>
          <p:nvPr/>
        </p:nvSpPr>
        <p:spPr>
          <a:xfrm>
            <a:off x="943375" y="2091037"/>
            <a:ext cx="9172173" cy="1200329"/>
          </a:xfrm>
          <a:prstGeom prst="rect">
            <a:avLst/>
          </a:prstGeom>
        </p:spPr>
        <p:txBody>
          <a:bodyPr wrap="square">
            <a:spAutoFit/>
          </a:bodyPr>
          <a:lstStyle/>
          <a:p>
            <a:pPr algn="ctr"/>
            <a:r>
              <a:rPr lang="en-US" sz="2400" b="1" i="1" spc="20" dirty="0" err="1">
                <a:solidFill>
                  <a:srgbClr val="3333CC"/>
                </a:solidFill>
                <a:latin typeface="+mj-lt"/>
                <a:ea typeface="Times New Roman" panose="02020603050405020304" pitchFamily="18" charset="0"/>
              </a:rPr>
              <a:t>Tất</a:t>
            </a:r>
            <a:r>
              <a:rPr lang="en-US" sz="2400" b="1" i="1" spc="20" dirty="0">
                <a:solidFill>
                  <a:srgbClr val="3333CC"/>
                </a:solidFill>
                <a:latin typeface="+mj-lt"/>
                <a:ea typeface="Times New Roman" panose="02020603050405020304" pitchFamily="18" charset="0"/>
              </a:rPr>
              <a:t> </a:t>
            </a:r>
            <a:r>
              <a:rPr lang="en-US" sz="2400" b="1" i="1" spc="20" dirty="0" err="1">
                <a:solidFill>
                  <a:srgbClr val="3333CC"/>
                </a:solidFill>
                <a:latin typeface="+mj-lt"/>
                <a:ea typeface="Times New Roman" panose="02020603050405020304" pitchFamily="18" charset="0"/>
              </a:rPr>
              <a:t>nhiên</a:t>
            </a:r>
            <a:r>
              <a:rPr lang="en-US" sz="2400" b="1" spc="20" dirty="0">
                <a:solidFill>
                  <a:srgbClr val="3333CC"/>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là</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phạm</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trù</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chỉ</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mối</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liên</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hệ</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bản</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chất</a:t>
            </a:r>
            <a:r>
              <a:rPr lang="en-US" sz="2400" spc="20" dirty="0">
                <a:solidFill>
                  <a:srgbClr val="993300"/>
                </a:solidFill>
                <a:latin typeface="+mj-lt"/>
                <a:ea typeface="Times New Roman" panose="02020603050405020304" pitchFamily="18" charset="0"/>
              </a:rPr>
              <a:t>, do </a:t>
            </a:r>
            <a:r>
              <a:rPr lang="en-US" sz="2400" spc="20" dirty="0" err="1">
                <a:solidFill>
                  <a:srgbClr val="993300"/>
                </a:solidFill>
                <a:latin typeface="+mj-lt"/>
                <a:ea typeface="Times New Roman" panose="02020603050405020304" pitchFamily="18" charset="0"/>
              </a:rPr>
              <a:t>nguyên</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nhân</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cơ</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bản</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bên</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trong</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sự</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vật</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hiện</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tượng</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quy</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định</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và</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trong</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điều</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kiện</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nhất</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định</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phải</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xảy</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ra</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đúng</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như</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thế</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chứ</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không</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thể</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khác</a:t>
            </a:r>
            <a:r>
              <a:rPr lang="en-US" sz="2400" spc="20" dirty="0">
                <a:solidFill>
                  <a:srgbClr val="993300"/>
                </a:solidFill>
                <a:latin typeface="+mj-lt"/>
                <a:ea typeface="Times New Roman" panose="02020603050405020304" pitchFamily="18" charset="0"/>
              </a:rPr>
              <a:t>. </a:t>
            </a:r>
            <a:endParaRPr lang="en-US" sz="2400" dirty="0">
              <a:solidFill>
                <a:srgbClr val="993300"/>
              </a:solidFill>
              <a:latin typeface="+mj-lt"/>
            </a:endParaRPr>
          </a:p>
        </p:txBody>
      </p:sp>
      <p:sp>
        <p:nvSpPr>
          <p:cNvPr id="7" name="TextBox 6"/>
          <p:cNvSpPr txBox="1"/>
          <p:nvPr/>
        </p:nvSpPr>
        <p:spPr>
          <a:xfrm>
            <a:off x="1820095" y="3865361"/>
            <a:ext cx="8686800" cy="707886"/>
          </a:xfrm>
          <a:prstGeom prst="rect">
            <a:avLst/>
          </a:prstGeom>
          <a:noFill/>
        </p:spPr>
        <p:txBody>
          <a:bodyPr wrap="square" rtlCol="0">
            <a:spAutoFit/>
          </a:bodyPr>
          <a:lstStyle/>
          <a:p>
            <a:pPr algn="ctr"/>
            <a:r>
              <a:rPr lang="vi-VN" sz="2000" noProof="1">
                <a:cs typeface="Times New Roman" panose="02020603050405020304" pitchFamily="18" charset="0"/>
              </a:rPr>
              <a:t>Giống tốt, mạ khỏe, nước đủ, đủ phân, chăm sóc chu đáo thời tiết thuận l</a:t>
            </a:r>
            <a:r>
              <a:rPr lang="en-US" sz="2000" noProof="1">
                <a:cs typeface="Times New Roman" panose="02020603050405020304" pitchFamily="18" charset="0"/>
              </a:rPr>
              <a:t>ợ</a:t>
            </a:r>
            <a:r>
              <a:rPr lang="vi-VN" sz="2000" noProof="1">
                <a:cs typeface="Times New Roman" panose="02020603050405020304" pitchFamily="18" charset="0"/>
              </a:rPr>
              <a:t>i thì năng suất lúa cao đó là tất nhiên.</a:t>
            </a:r>
          </a:p>
        </p:txBody>
      </p:sp>
      <p:pic>
        <p:nvPicPr>
          <p:cNvPr id="8" name="Picture 5" descr="3 va 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3550" y="4783344"/>
            <a:ext cx="3009250" cy="190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4" descr="3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09994" y="4983064"/>
            <a:ext cx="2705554" cy="1705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6" descr="3 a a"/>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4656768"/>
            <a:ext cx="2657475" cy="18349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Rectangle 10"/>
          <p:cNvSpPr/>
          <p:nvPr/>
        </p:nvSpPr>
        <p:spPr>
          <a:xfrm>
            <a:off x="334479" y="3465251"/>
            <a:ext cx="1790700" cy="400110"/>
          </a:xfrm>
          <a:prstGeom prst="rect">
            <a:avLst/>
          </a:prstGeom>
        </p:spPr>
        <p:txBody>
          <a:bodyPr wrap="square">
            <a:spAutoFit/>
          </a:bodyPr>
          <a:lstStyle/>
          <a:p>
            <a:pPr algn="ctr"/>
            <a:r>
              <a:rPr lang="en-US" sz="2000" b="1" u="sng" noProof="1">
                <a:solidFill>
                  <a:srgbClr val="FF0000"/>
                </a:solidFill>
                <a:latin typeface="Times New Roman" panose="02020603050405020304" pitchFamily="18" charset="0"/>
                <a:cs typeface="Times New Roman" panose="02020603050405020304" pitchFamily="18" charset="0"/>
              </a:rPr>
              <a:t>VÍ DỤ: </a:t>
            </a:r>
            <a:endParaRPr lang="en-US" sz="2000" b="1" u="sng" dirty="0">
              <a:solidFill>
                <a:srgbClr val="FF0000"/>
              </a:solidFill>
            </a:endParaRPr>
          </a:p>
        </p:txBody>
      </p:sp>
      <p:pic>
        <p:nvPicPr>
          <p:cNvPr id="1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16026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p:cTn id="15" dur="1000" fill="hold"/>
                                        <p:tgtEl>
                                          <p:spTgt spid="4"/>
                                        </p:tgtEl>
                                        <p:attrNameLst>
                                          <p:attrName>ppt_w</p:attrName>
                                        </p:attrNameLst>
                                      </p:cBhvr>
                                      <p:tavLst>
                                        <p:tav tm="0">
                                          <p:val>
                                            <p:fltVal val="0"/>
                                          </p:val>
                                        </p:tav>
                                        <p:tav tm="100000">
                                          <p:val>
                                            <p:strVal val="#ppt_w"/>
                                          </p:val>
                                        </p:tav>
                                      </p:tavLst>
                                    </p:anim>
                                    <p:anim calcmode="lin" valueType="num">
                                      <p:cBhvr>
                                        <p:cTn id="16" dur="1000" fill="hold"/>
                                        <p:tgtEl>
                                          <p:spTgt spid="4"/>
                                        </p:tgtEl>
                                        <p:attrNameLst>
                                          <p:attrName>ppt_h</p:attrName>
                                        </p:attrNameLst>
                                      </p:cBhvr>
                                      <p:tavLst>
                                        <p:tav tm="0">
                                          <p:val>
                                            <p:fltVal val="0"/>
                                          </p:val>
                                        </p:tav>
                                        <p:tav tm="100000">
                                          <p:val>
                                            <p:strVal val="#ppt_h"/>
                                          </p:val>
                                        </p:tav>
                                      </p:tavLst>
                                    </p:anim>
                                    <p:anim calcmode="lin" valueType="num">
                                      <p:cBhvr>
                                        <p:cTn id="17" dur="1000" fill="hold"/>
                                        <p:tgtEl>
                                          <p:spTgt spid="4"/>
                                        </p:tgtEl>
                                        <p:attrNameLst>
                                          <p:attrName>style.rotation</p:attrName>
                                        </p:attrNameLst>
                                      </p:cBhvr>
                                      <p:tavLst>
                                        <p:tav tm="0">
                                          <p:val>
                                            <p:fltVal val="90"/>
                                          </p:val>
                                        </p:tav>
                                        <p:tav tm="100000">
                                          <p:val>
                                            <p:fltVal val="0"/>
                                          </p:val>
                                        </p:tav>
                                      </p:tavLst>
                                    </p:anim>
                                    <p:animEffect transition="in" filter="fade">
                                      <p:cBhvr>
                                        <p:cTn id="18" dur="10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1000"/>
                                        <p:tgtEl>
                                          <p:spTgt spid="5"/>
                                        </p:tgtEl>
                                      </p:cBhvr>
                                    </p:animEffect>
                                    <p:anim calcmode="lin" valueType="num">
                                      <p:cBhvr>
                                        <p:cTn id="24" dur="1000" fill="hold"/>
                                        <p:tgtEl>
                                          <p:spTgt spid="5"/>
                                        </p:tgtEl>
                                        <p:attrNameLst>
                                          <p:attrName>ppt_x</p:attrName>
                                        </p:attrNameLst>
                                      </p:cBhvr>
                                      <p:tavLst>
                                        <p:tav tm="0">
                                          <p:val>
                                            <p:strVal val="#ppt_x"/>
                                          </p:val>
                                        </p:tav>
                                        <p:tav tm="100000">
                                          <p:val>
                                            <p:strVal val="#ppt_x"/>
                                          </p:val>
                                        </p:tav>
                                      </p:tavLst>
                                    </p:anim>
                                    <p:anim calcmode="lin" valueType="num">
                                      <p:cBhvr>
                                        <p:cTn id="25"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1000"/>
                                        <p:tgtEl>
                                          <p:spTgt spid="7"/>
                                        </p:tgtEl>
                                      </p:cBhvr>
                                    </p:animEffect>
                                    <p:anim calcmode="lin" valueType="num">
                                      <p:cBhvr>
                                        <p:cTn id="31" dur="1000" fill="hold"/>
                                        <p:tgtEl>
                                          <p:spTgt spid="7"/>
                                        </p:tgtEl>
                                        <p:attrNameLst>
                                          <p:attrName>ppt_x</p:attrName>
                                        </p:attrNameLst>
                                      </p:cBhvr>
                                      <p:tavLst>
                                        <p:tav tm="0">
                                          <p:val>
                                            <p:strVal val="#ppt_x"/>
                                          </p:val>
                                        </p:tav>
                                        <p:tav tm="100000">
                                          <p:val>
                                            <p:strVal val="#ppt_x"/>
                                          </p:val>
                                        </p:tav>
                                      </p:tavLst>
                                    </p:anim>
                                    <p:anim calcmode="lin" valueType="num">
                                      <p:cBhvr>
                                        <p:cTn id="32"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1000"/>
                                        <p:tgtEl>
                                          <p:spTgt spid="8"/>
                                        </p:tgtEl>
                                      </p:cBhvr>
                                    </p:animEffect>
                                    <p:anim calcmode="lin" valueType="num">
                                      <p:cBhvr>
                                        <p:cTn id="38" dur="1000" fill="hold"/>
                                        <p:tgtEl>
                                          <p:spTgt spid="8"/>
                                        </p:tgtEl>
                                        <p:attrNameLst>
                                          <p:attrName>ppt_x</p:attrName>
                                        </p:attrNameLst>
                                      </p:cBhvr>
                                      <p:tavLst>
                                        <p:tav tm="0">
                                          <p:val>
                                            <p:strVal val="#ppt_x"/>
                                          </p:val>
                                        </p:tav>
                                        <p:tav tm="100000">
                                          <p:val>
                                            <p:strVal val="#ppt_x"/>
                                          </p:val>
                                        </p:tav>
                                      </p:tavLst>
                                    </p:anim>
                                    <p:anim calcmode="lin" valueType="num">
                                      <p:cBhvr>
                                        <p:cTn id="3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42" presetClass="entr" presetSubtype="0" fill="hold" nodeType="clickEffect">
                                  <p:stCondLst>
                                    <p:cond delay="0"/>
                                  </p:stCondLst>
                                  <p:childTnLst>
                                    <p:set>
                                      <p:cBhvr>
                                        <p:cTn id="43" dur="1" fill="hold">
                                          <p:stCondLst>
                                            <p:cond delay="0"/>
                                          </p:stCondLst>
                                        </p:cTn>
                                        <p:tgtEl>
                                          <p:spTgt spid="10"/>
                                        </p:tgtEl>
                                        <p:attrNameLst>
                                          <p:attrName>style.visibility</p:attrName>
                                        </p:attrNameLst>
                                      </p:cBhvr>
                                      <p:to>
                                        <p:strVal val="visible"/>
                                      </p:to>
                                    </p:set>
                                    <p:animEffect transition="in" filter="fade">
                                      <p:cBhvr>
                                        <p:cTn id="44" dur="1000"/>
                                        <p:tgtEl>
                                          <p:spTgt spid="10"/>
                                        </p:tgtEl>
                                      </p:cBhvr>
                                    </p:animEffect>
                                    <p:anim calcmode="lin" valueType="num">
                                      <p:cBhvr>
                                        <p:cTn id="45" dur="1000" fill="hold"/>
                                        <p:tgtEl>
                                          <p:spTgt spid="10"/>
                                        </p:tgtEl>
                                        <p:attrNameLst>
                                          <p:attrName>ppt_x</p:attrName>
                                        </p:attrNameLst>
                                      </p:cBhvr>
                                      <p:tavLst>
                                        <p:tav tm="0">
                                          <p:val>
                                            <p:strVal val="#ppt_x"/>
                                          </p:val>
                                        </p:tav>
                                        <p:tav tm="100000">
                                          <p:val>
                                            <p:strVal val="#ppt_x"/>
                                          </p:val>
                                        </p:tav>
                                      </p:tavLst>
                                    </p:anim>
                                    <p:anim calcmode="lin" valueType="num">
                                      <p:cBhvr>
                                        <p:cTn id="4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nodeType="clickEffect">
                                  <p:stCondLst>
                                    <p:cond delay="0"/>
                                  </p:stCondLst>
                                  <p:childTnLst>
                                    <p:set>
                                      <p:cBhvr>
                                        <p:cTn id="50" dur="1" fill="hold">
                                          <p:stCondLst>
                                            <p:cond delay="0"/>
                                          </p:stCondLst>
                                        </p:cTn>
                                        <p:tgtEl>
                                          <p:spTgt spid="9"/>
                                        </p:tgtEl>
                                        <p:attrNameLst>
                                          <p:attrName>style.visibility</p:attrName>
                                        </p:attrNameLst>
                                      </p:cBhvr>
                                      <p:to>
                                        <p:strVal val="visible"/>
                                      </p:to>
                                    </p:set>
                                    <p:animEffect transition="in" filter="fade">
                                      <p:cBhvr>
                                        <p:cTn id="51" dur="1000"/>
                                        <p:tgtEl>
                                          <p:spTgt spid="9"/>
                                        </p:tgtEl>
                                      </p:cBhvr>
                                    </p:animEffect>
                                    <p:anim calcmode="lin" valueType="num">
                                      <p:cBhvr>
                                        <p:cTn id="52" dur="1000" fill="hold"/>
                                        <p:tgtEl>
                                          <p:spTgt spid="9"/>
                                        </p:tgtEl>
                                        <p:attrNameLst>
                                          <p:attrName>ppt_x</p:attrName>
                                        </p:attrNameLst>
                                      </p:cBhvr>
                                      <p:tavLst>
                                        <p:tav tm="0">
                                          <p:val>
                                            <p:strVal val="#ppt_x"/>
                                          </p:val>
                                        </p:tav>
                                        <p:tav tm="100000">
                                          <p:val>
                                            <p:strVal val="#ppt_x"/>
                                          </p:val>
                                        </p:tav>
                                      </p:tavLst>
                                    </p:anim>
                                    <p:anim calcmode="lin" valueType="num">
                                      <p:cBhvr>
                                        <p:cTn id="5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42" presetClass="entr" presetSubtype="0" fill="hold" grpId="0" nodeType="clickEffect">
                                  <p:stCondLst>
                                    <p:cond delay="0"/>
                                  </p:stCondLst>
                                  <p:childTnLst>
                                    <p:set>
                                      <p:cBhvr>
                                        <p:cTn id="57" dur="1" fill="hold">
                                          <p:stCondLst>
                                            <p:cond delay="0"/>
                                          </p:stCondLst>
                                        </p:cTn>
                                        <p:tgtEl>
                                          <p:spTgt spid="11"/>
                                        </p:tgtEl>
                                        <p:attrNameLst>
                                          <p:attrName>style.visibility</p:attrName>
                                        </p:attrNameLst>
                                      </p:cBhvr>
                                      <p:to>
                                        <p:strVal val="visible"/>
                                      </p:to>
                                    </p:set>
                                    <p:animEffect transition="in" filter="fade">
                                      <p:cBhvr>
                                        <p:cTn id="58" dur="1000"/>
                                        <p:tgtEl>
                                          <p:spTgt spid="11"/>
                                        </p:tgtEl>
                                      </p:cBhvr>
                                    </p:animEffect>
                                    <p:anim calcmode="lin" valueType="num">
                                      <p:cBhvr>
                                        <p:cTn id="59" dur="1000" fill="hold"/>
                                        <p:tgtEl>
                                          <p:spTgt spid="11"/>
                                        </p:tgtEl>
                                        <p:attrNameLst>
                                          <p:attrName>ppt_x</p:attrName>
                                        </p:attrNameLst>
                                      </p:cBhvr>
                                      <p:tavLst>
                                        <p:tav tm="0">
                                          <p:val>
                                            <p:strVal val="#ppt_x"/>
                                          </p:val>
                                        </p:tav>
                                        <p:tav tm="100000">
                                          <p:val>
                                            <p:strVal val="#ppt_x"/>
                                          </p:val>
                                        </p:tav>
                                      </p:tavLst>
                                    </p:anim>
                                    <p:anim calcmode="lin" valueType="num">
                                      <p:cBhvr>
                                        <p:cTn id="60"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7" grpId="0"/>
      <p:bldP spid="11" grpId="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867025"/>
            <a:ext cx="5676900" cy="3990975"/>
          </a:xfrm>
          <a:prstGeom prst="rect">
            <a:avLst/>
          </a:prstGeom>
        </p:spPr>
      </p:pic>
      <p:sp>
        <p:nvSpPr>
          <p:cNvPr id="3" name="Rectangle 2"/>
          <p:cNvSpPr/>
          <p:nvPr/>
        </p:nvSpPr>
        <p:spPr>
          <a:xfrm>
            <a:off x="4343400" y="1447088"/>
            <a:ext cx="1808508" cy="461665"/>
          </a:xfrm>
          <a:prstGeom prst="rect">
            <a:avLst/>
          </a:prstGeom>
        </p:spPr>
        <p:txBody>
          <a:bodyPr wrap="none">
            <a:spAutoFit/>
          </a:bodyPr>
          <a:lstStyle/>
          <a:p>
            <a:pPr marL="342900" indent="-342900">
              <a:spcAft>
                <a:spcPts val="0"/>
              </a:spcAft>
              <a:buFont typeface="Wingdings" panose="05000000000000000000" pitchFamily="2" charset="2"/>
              <a:buChar char="§"/>
            </a:pPr>
            <a:r>
              <a:rPr lang="en-US" sz="2400" b="1" dirty="0">
                <a:solidFill>
                  <a:srgbClr val="3333CC"/>
                </a:solidFill>
                <a:latin typeface="Times New Roman" panose="02020603050405020304" pitchFamily="18" charset="0"/>
                <a:ea typeface="Times New Roman" panose="02020603050405020304" pitchFamily="18" charset="0"/>
              </a:rPr>
              <a:t> </a:t>
            </a:r>
            <a:r>
              <a:rPr lang="en-US" sz="2400" b="1" dirty="0" err="1">
                <a:solidFill>
                  <a:srgbClr val="3333CC"/>
                </a:solidFill>
                <a:latin typeface="+mj-lt"/>
                <a:ea typeface="Times New Roman" panose="02020603050405020304" pitchFamily="18" charset="0"/>
              </a:rPr>
              <a:t>Khái</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niệm</a:t>
            </a:r>
            <a:endParaRPr lang="en-US" sz="2400" dirty="0">
              <a:solidFill>
                <a:srgbClr val="3333CC"/>
              </a:solidFill>
              <a:effectLst/>
              <a:latin typeface="+mj-lt"/>
              <a:ea typeface="Times New Roman" panose="02020603050405020304" pitchFamily="18" charset="0"/>
            </a:endParaRPr>
          </a:p>
        </p:txBody>
      </p:sp>
      <p:sp>
        <p:nvSpPr>
          <p:cNvPr id="4" name="Horizontal Scroll 3"/>
          <p:cNvSpPr/>
          <p:nvPr/>
        </p:nvSpPr>
        <p:spPr>
          <a:xfrm>
            <a:off x="522578" y="1853584"/>
            <a:ext cx="11049000" cy="2026881"/>
          </a:xfrm>
          <a:prstGeom prst="horizontalScroll">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US" sz="2400" dirty="0">
              <a:solidFill>
                <a:srgbClr val="660066"/>
              </a:solidFill>
            </a:endParaRPr>
          </a:p>
        </p:txBody>
      </p:sp>
      <p:pic>
        <p:nvPicPr>
          <p:cNvPr id="5" name="Picture 4" descr="HÃ¬nh áº£nh cÃ³ liÃªn qua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19841" y="3893313"/>
            <a:ext cx="4038599" cy="2514600"/>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3124201" y="4123848"/>
            <a:ext cx="3429000" cy="1754326"/>
          </a:xfrm>
          <a:prstGeom prst="rect">
            <a:avLst/>
          </a:prstGeom>
        </p:spPr>
        <p:txBody>
          <a:bodyPr wrap="square">
            <a:spAutoFit/>
          </a:bodyPr>
          <a:lstStyle/>
          <a:p>
            <a:pPr algn="just"/>
            <a:r>
              <a:rPr lang="vi-VN" b="1" noProof="1">
                <a:solidFill>
                  <a:srgbClr val="FF0000"/>
                </a:solidFill>
                <a:cs typeface="Times New Roman" panose="02020603050405020304" pitchFamily="18" charset="0"/>
              </a:rPr>
              <a:t>Gieo một con xúc xắc </a:t>
            </a:r>
            <a:r>
              <a:rPr lang="vi-VN" noProof="1">
                <a:solidFill>
                  <a:srgbClr val="002060"/>
                </a:solidFill>
                <a:cs typeface="Times New Roman" panose="02020603050405020304" pitchFamily="18" charset="0"/>
              </a:rPr>
              <a:t>sẽ có một trong sáu mặt ngửa và một trong sáu mặt sấp, đó là tất nhiên, nhưng mặt nào sấp, mặt nào ngửa trong mỗi lần tung lại là cái ngẫu nhiên.</a:t>
            </a:r>
          </a:p>
        </p:txBody>
      </p:sp>
      <p:sp>
        <p:nvSpPr>
          <p:cNvPr id="7" name="Rectangle 6"/>
          <p:cNvSpPr/>
          <p:nvPr/>
        </p:nvSpPr>
        <p:spPr>
          <a:xfrm>
            <a:off x="3821825" y="3662481"/>
            <a:ext cx="1790700" cy="461665"/>
          </a:xfrm>
          <a:prstGeom prst="rect">
            <a:avLst/>
          </a:prstGeom>
        </p:spPr>
        <p:txBody>
          <a:bodyPr wrap="square">
            <a:spAutoFit/>
          </a:bodyPr>
          <a:lstStyle/>
          <a:p>
            <a:pPr algn="ctr"/>
            <a:r>
              <a:rPr lang="en-US" sz="2400" b="1" u="sng" noProof="1">
                <a:solidFill>
                  <a:srgbClr val="FF0000"/>
                </a:solidFill>
                <a:latin typeface="Times New Roman" panose="02020603050405020304" pitchFamily="18" charset="0"/>
                <a:cs typeface="Times New Roman" panose="02020603050405020304" pitchFamily="18" charset="0"/>
              </a:rPr>
              <a:t>VÍ DỤ </a:t>
            </a:r>
            <a:endParaRPr lang="en-US" sz="2400" b="1" u="sng" dirty="0">
              <a:solidFill>
                <a:srgbClr val="FF0000"/>
              </a:solidFill>
            </a:endParaRPr>
          </a:p>
        </p:txBody>
      </p:sp>
      <p:sp>
        <p:nvSpPr>
          <p:cNvPr id="8" name="Rectangle 7"/>
          <p:cNvSpPr/>
          <p:nvPr/>
        </p:nvSpPr>
        <p:spPr>
          <a:xfrm>
            <a:off x="960780" y="2359193"/>
            <a:ext cx="10058401" cy="1015663"/>
          </a:xfrm>
          <a:prstGeom prst="rect">
            <a:avLst/>
          </a:prstGeom>
        </p:spPr>
        <p:txBody>
          <a:bodyPr wrap="square">
            <a:spAutoFit/>
          </a:bodyPr>
          <a:lstStyle/>
          <a:p>
            <a:pPr indent="252095" algn="ctr"/>
            <a:r>
              <a:rPr lang="en-US" sz="2000" i="1" spc="20" dirty="0" err="1">
                <a:solidFill>
                  <a:srgbClr val="000000"/>
                </a:solidFill>
                <a:ea typeface="Times New Roman" panose="02020603050405020304" pitchFamily="18" charset="0"/>
                <a:cs typeface="Times New Roman" panose="02020603050405020304" pitchFamily="18" charset="0"/>
              </a:rPr>
              <a:t>Ngẫu</a:t>
            </a:r>
            <a:r>
              <a:rPr lang="en-US" sz="2000" i="1" spc="20" dirty="0">
                <a:solidFill>
                  <a:srgbClr val="000000"/>
                </a:solidFill>
                <a:ea typeface="Times New Roman" panose="02020603050405020304" pitchFamily="18" charset="0"/>
                <a:cs typeface="Times New Roman" panose="02020603050405020304" pitchFamily="18" charset="0"/>
              </a:rPr>
              <a:t> </a:t>
            </a:r>
            <a:r>
              <a:rPr lang="en-US" sz="2000" i="1" spc="20" dirty="0" err="1">
                <a:solidFill>
                  <a:srgbClr val="000000"/>
                </a:solidFill>
                <a:ea typeface="Times New Roman" panose="02020603050405020304" pitchFamily="18" charset="0"/>
                <a:cs typeface="Times New Roman" panose="02020603050405020304" pitchFamily="18" charset="0"/>
              </a:rPr>
              <a:t>nhiên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là</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phạm</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trù</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chỉ</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mối</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liên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hệ</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không</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bản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chất</a:t>
            </a:r>
            <a:r>
              <a:rPr lang="en-US" sz="2000" spc="20" dirty="0">
                <a:solidFill>
                  <a:srgbClr val="000000"/>
                </a:solidFill>
                <a:ea typeface="Times New Roman" panose="02020603050405020304" pitchFamily="18" charset="0"/>
                <a:cs typeface="Times New Roman" panose="02020603050405020304" pitchFamily="18" charset="0"/>
              </a:rPr>
              <a:t>, do </a:t>
            </a:r>
            <a:r>
              <a:rPr lang="en-US" sz="2000" spc="20" dirty="0" err="1">
                <a:solidFill>
                  <a:srgbClr val="000000"/>
                </a:solidFill>
                <a:ea typeface="Times New Roman" panose="02020603050405020304" pitchFamily="18" charset="0"/>
                <a:cs typeface="Times New Roman" panose="02020603050405020304" pitchFamily="18" charset="0"/>
              </a:rPr>
              <a:t>nguyên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nhân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hoàn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cảnh</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bên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ngoài</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quy</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định</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nên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có</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thể</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xuất</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hiện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có</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thể</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không</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xuất</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hiện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có</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thể</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xuất</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hiện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thế</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này</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hoặc</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có</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thể</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xuất</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hiện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thế</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khác</a:t>
            </a:r>
            <a:r>
              <a:rPr lang="en-US" sz="2000" spc="20" dirty="0">
                <a:solidFill>
                  <a:srgbClr val="000000"/>
                </a:solidFill>
                <a:ea typeface="Times New Roman" panose="02020603050405020304" pitchFamily="18" charset="0"/>
                <a:cs typeface="Times New Roman" panose="02020603050405020304" pitchFamily="18" charset="0"/>
              </a:rPr>
              <a:t>. </a:t>
            </a:r>
            <a:endParaRPr lang="en-US" sz="2000" dirty="0">
              <a:solidFill>
                <a:srgbClr val="000000"/>
              </a:solidFill>
              <a:ea typeface="Times New Roman" panose="02020603050405020304" pitchFamily="18" charset="0"/>
              <a:cs typeface="Times New Roman" panose="02020603050405020304" pitchFamily="18" charset="0"/>
            </a:endParaRPr>
          </a:p>
        </p:txBody>
      </p:sp>
      <p:sp>
        <p:nvSpPr>
          <p:cNvPr id="9" name="Rectangle 8"/>
          <p:cNvSpPr/>
          <p:nvPr/>
        </p:nvSpPr>
        <p:spPr>
          <a:xfrm>
            <a:off x="18393" y="1154700"/>
            <a:ext cx="4073103" cy="523220"/>
          </a:xfrm>
          <a:prstGeom prst="rect">
            <a:avLst/>
          </a:prstGeom>
        </p:spPr>
        <p:txBody>
          <a:bodyPr wrap="none">
            <a:spAutoFit/>
          </a:bodyPr>
          <a:lstStyle/>
          <a:p>
            <a:pPr marL="285750" indent="-285750">
              <a:spcAft>
                <a:spcPts val="0"/>
              </a:spcAft>
              <a:buFont typeface="Wingdings" panose="05000000000000000000" pitchFamily="2" charset="2"/>
              <a:buChar char="q"/>
            </a:pPr>
            <a:r>
              <a:rPr lang="en-US" sz="2800" b="1" dirty="0">
                <a:solidFill>
                  <a:srgbClr val="CC0066"/>
                </a:solidFill>
                <a:latin typeface="Times New Roman" panose="02020603050405020304" pitchFamily="18" charset="0"/>
                <a:ea typeface="Times New Roman" panose="02020603050405020304" pitchFamily="18" charset="0"/>
              </a:rPr>
              <a:t> </a:t>
            </a:r>
            <a:r>
              <a:rPr lang="en-US" sz="2800" b="1" dirty="0" err="1">
                <a:solidFill>
                  <a:srgbClr val="CC0066"/>
                </a:solidFill>
                <a:latin typeface="+mj-lt"/>
                <a:ea typeface="Times New Roman" panose="02020603050405020304" pitchFamily="18" charset="0"/>
              </a:rPr>
              <a:t>Tất</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nhiên</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và</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ngẫu</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nhiên</a:t>
            </a:r>
            <a:r>
              <a:rPr lang="en-US" sz="2800" b="1" dirty="0">
                <a:solidFill>
                  <a:srgbClr val="CC0066"/>
                </a:solidFill>
                <a:latin typeface="+mj-lt"/>
                <a:ea typeface="Times New Roman" panose="02020603050405020304" pitchFamily="18" charset="0"/>
              </a:rPr>
              <a:t>:</a:t>
            </a:r>
            <a:endParaRPr lang="en-US" sz="2800" dirty="0">
              <a:solidFill>
                <a:srgbClr val="CC0066"/>
              </a:solidFill>
              <a:effectLst/>
              <a:latin typeface="+mj-lt"/>
              <a:ea typeface="Times New Roman" panose="02020603050405020304" pitchFamily="18" charset="0"/>
            </a:endParaRPr>
          </a:p>
        </p:txBody>
      </p:sp>
      <p:pic>
        <p:nvPicPr>
          <p:cNvPr id="1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784667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1000"/>
                                        <p:tgtEl>
                                          <p:spTgt spid="7"/>
                                        </p:tgtEl>
                                      </p:cBhvr>
                                    </p:animEffect>
                                    <p:anim calcmode="lin" valueType="num">
                                      <p:cBhvr>
                                        <p:cTn id="23" dur="1000" fill="hold"/>
                                        <p:tgtEl>
                                          <p:spTgt spid="7"/>
                                        </p:tgtEl>
                                        <p:attrNameLst>
                                          <p:attrName>ppt_x</p:attrName>
                                        </p:attrNameLst>
                                      </p:cBhvr>
                                      <p:tavLst>
                                        <p:tav tm="0">
                                          <p:val>
                                            <p:strVal val="#ppt_x"/>
                                          </p:val>
                                        </p:tav>
                                        <p:tav tm="100000">
                                          <p:val>
                                            <p:strVal val="#ppt_x"/>
                                          </p:val>
                                        </p:tav>
                                      </p:tavLst>
                                    </p:anim>
                                    <p:anim calcmode="lin" valueType="num">
                                      <p:cBhvr>
                                        <p:cTn id="2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nodeType="clickEffect">
                                  <p:stCondLst>
                                    <p:cond delay="0"/>
                                  </p:stCondLst>
                                  <p:childTnLst>
                                    <p:set>
                                      <p:cBhvr>
                                        <p:cTn id="28" dur="1" fill="hold">
                                          <p:stCondLst>
                                            <p:cond delay="0"/>
                                          </p:stCondLst>
                                        </p:cTn>
                                        <p:tgtEl>
                                          <p:spTgt spid="6">
                                            <p:txEl>
                                              <p:pRg st="0" end="0"/>
                                            </p:txEl>
                                          </p:spTgt>
                                        </p:tgtEl>
                                        <p:attrNameLst>
                                          <p:attrName>style.visibility</p:attrName>
                                        </p:attrNameLst>
                                      </p:cBhvr>
                                      <p:to>
                                        <p:strVal val="visible"/>
                                      </p:to>
                                    </p:set>
                                    <p:animEffect transition="in" filter="fade">
                                      <p:cBhvr>
                                        <p:cTn id="29" dur="1000"/>
                                        <p:tgtEl>
                                          <p:spTgt spid="6">
                                            <p:txEl>
                                              <p:pRg st="0" end="0"/>
                                            </p:txEl>
                                          </p:spTgt>
                                        </p:tgtEl>
                                      </p:cBhvr>
                                    </p:animEffect>
                                    <p:anim calcmode="lin" valueType="num">
                                      <p:cBhvr>
                                        <p:cTn id="30" dur="10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31" dur="1000" fill="hold"/>
                                        <p:tgtEl>
                                          <p:spTgt spid="6">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fade">
                                      <p:cBhvr>
                                        <p:cTn id="36" dur="1000"/>
                                        <p:tgtEl>
                                          <p:spTgt spid="5"/>
                                        </p:tgtEl>
                                      </p:cBhvr>
                                    </p:animEffect>
                                    <p:anim calcmode="lin" valueType="num">
                                      <p:cBhvr>
                                        <p:cTn id="37" dur="1000" fill="hold"/>
                                        <p:tgtEl>
                                          <p:spTgt spid="5"/>
                                        </p:tgtEl>
                                        <p:attrNameLst>
                                          <p:attrName>ppt_x</p:attrName>
                                        </p:attrNameLst>
                                      </p:cBhvr>
                                      <p:tavLst>
                                        <p:tav tm="0">
                                          <p:val>
                                            <p:strVal val="#ppt_x"/>
                                          </p:val>
                                        </p:tav>
                                        <p:tav tm="100000">
                                          <p:val>
                                            <p:strVal val="#ppt_x"/>
                                          </p:val>
                                        </p:tav>
                                      </p:tavLst>
                                    </p:anim>
                                    <p:anim calcmode="lin" valueType="num">
                                      <p:cBhvr>
                                        <p:cTn id="38"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31" presetClass="entr" presetSubtype="0" fill="hold" grpId="0" nodeType="clickEffect">
                                  <p:stCondLst>
                                    <p:cond delay="0"/>
                                  </p:stCondLst>
                                  <p:childTnLst>
                                    <p:set>
                                      <p:cBhvr>
                                        <p:cTn id="42" dur="1" fill="hold">
                                          <p:stCondLst>
                                            <p:cond delay="0"/>
                                          </p:stCondLst>
                                        </p:cTn>
                                        <p:tgtEl>
                                          <p:spTgt spid="9"/>
                                        </p:tgtEl>
                                        <p:attrNameLst>
                                          <p:attrName>style.visibility</p:attrName>
                                        </p:attrNameLst>
                                      </p:cBhvr>
                                      <p:to>
                                        <p:strVal val="visible"/>
                                      </p:to>
                                    </p:set>
                                    <p:anim calcmode="lin" valueType="num">
                                      <p:cBhvr>
                                        <p:cTn id="43" dur="1000" fill="hold"/>
                                        <p:tgtEl>
                                          <p:spTgt spid="9"/>
                                        </p:tgtEl>
                                        <p:attrNameLst>
                                          <p:attrName>ppt_w</p:attrName>
                                        </p:attrNameLst>
                                      </p:cBhvr>
                                      <p:tavLst>
                                        <p:tav tm="0">
                                          <p:val>
                                            <p:fltVal val="0"/>
                                          </p:val>
                                        </p:tav>
                                        <p:tav tm="100000">
                                          <p:val>
                                            <p:strVal val="#ppt_w"/>
                                          </p:val>
                                        </p:tav>
                                      </p:tavLst>
                                    </p:anim>
                                    <p:anim calcmode="lin" valueType="num">
                                      <p:cBhvr>
                                        <p:cTn id="44" dur="1000" fill="hold"/>
                                        <p:tgtEl>
                                          <p:spTgt spid="9"/>
                                        </p:tgtEl>
                                        <p:attrNameLst>
                                          <p:attrName>ppt_h</p:attrName>
                                        </p:attrNameLst>
                                      </p:cBhvr>
                                      <p:tavLst>
                                        <p:tav tm="0">
                                          <p:val>
                                            <p:fltVal val="0"/>
                                          </p:val>
                                        </p:tav>
                                        <p:tav tm="100000">
                                          <p:val>
                                            <p:strVal val="#ppt_h"/>
                                          </p:val>
                                        </p:tav>
                                      </p:tavLst>
                                    </p:anim>
                                    <p:anim calcmode="lin" valueType="num">
                                      <p:cBhvr>
                                        <p:cTn id="45" dur="1000" fill="hold"/>
                                        <p:tgtEl>
                                          <p:spTgt spid="9"/>
                                        </p:tgtEl>
                                        <p:attrNameLst>
                                          <p:attrName>style.rotation</p:attrName>
                                        </p:attrNameLst>
                                      </p:cBhvr>
                                      <p:tavLst>
                                        <p:tav tm="0">
                                          <p:val>
                                            <p:fltVal val="90"/>
                                          </p:val>
                                        </p:tav>
                                        <p:tav tm="100000">
                                          <p:val>
                                            <p:fltVal val="0"/>
                                          </p:val>
                                        </p:tav>
                                      </p:tavLst>
                                    </p:anim>
                                    <p:animEffect transition="in" filter="fade">
                                      <p:cBhvr>
                                        <p:cTn id="46" dur="1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7" grpId="0"/>
      <p:bldP spid="9"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descr="Hình nền đẹp 168 - Hình nền - Phạm Thu Thảnh - Website trường mầm non Gia  Thượ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57" y="74033"/>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076450" y="1072227"/>
            <a:ext cx="8763000" cy="738664"/>
          </a:xfrm>
          <a:prstGeom prst="rect">
            <a:avLst/>
          </a:prstGeom>
        </p:spPr>
        <p:txBody>
          <a:bodyPr wrap="square">
            <a:spAutoFit/>
          </a:bodyPr>
          <a:lstStyle/>
          <a:p>
            <a:pPr marL="342900" indent="-342900">
              <a:spcAft>
                <a:spcPts val="0"/>
              </a:spcAft>
              <a:buFont typeface="Wingdings" panose="05000000000000000000" pitchFamily="2" charset="2"/>
              <a:buChar char="§"/>
            </a:pP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Mối</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quan</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hệ</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biện</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chứng</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giữa</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tất</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nhiên</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và</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ngẫu</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nhiên</a:t>
            </a:r>
            <a:r>
              <a:rPr lang="en-US" sz="2400" b="1" dirty="0">
                <a:solidFill>
                  <a:srgbClr val="CC0066"/>
                </a:solidFill>
                <a:latin typeface="+mj-lt"/>
                <a:ea typeface="Times New Roman" panose="02020603050405020304" pitchFamily="18" charset="0"/>
              </a:rPr>
              <a:t>:</a:t>
            </a:r>
            <a:endParaRPr lang="en-US" sz="2400" dirty="0">
              <a:solidFill>
                <a:srgbClr val="CC0066"/>
              </a:solidFill>
              <a:latin typeface="+mj-lt"/>
              <a:ea typeface="Times New Roman" panose="02020603050405020304" pitchFamily="18" charset="0"/>
            </a:endParaRPr>
          </a:p>
          <a:p>
            <a:pPr>
              <a:spcAft>
                <a:spcPts val="0"/>
              </a:spcAft>
            </a:pPr>
            <a:r>
              <a:rPr lang="en-US" dirty="0">
                <a:solidFill>
                  <a:srgbClr val="CC0066"/>
                </a:solidFill>
                <a:latin typeface="Times New Roman" panose="02020603050405020304" pitchFamily="18" charset="0"/>
                <a:ea typeface="Times New Roman" panose="02020603050405020304" pitchFamily="18" charset="0"/>
              </a:rPr>
              <a:t> </a:t>
            </a:r>
            <a:endParaRPr lang="en-US" dirty="0">
              <a:solidFill>
                <a:srgbClr val="CC0066"/>
              </a:solidFill>
              <a:effectLst/>
              <a:latin typeface="Times New Roman" panose="02020603050405020304" pitchFamily="18" charset="0"/>
              <a:ea typeface="Times New Roman" panose="02020603050405020304" pitchFamily="18" charset="0"/>
            </a:endParaRPr>
          </a:p>
        </p:txBody>
      </p:sp>
      <p:sp>
        <p:nvSpPr>
          <p:cNvPr id="9" name="Rectangle 8"/>
          <p:cNvSpPr/>
          <p:nvPr/>
        </p:nvSpPr>
        <p:spPr>
          <a:xfrm>
            <a:off x="-13764" y="1664216"/>
            <a:ext cx="11582400" cy="707886"/>
          </a:xfrm>
          <a:prstGeom prst="rect">
            <a:avLst/>
          </a:prstGeom>
        </p:spPr>
        <p:txBody>
          <a:bodyPr wrap="square">
            <a:spAutoFit/>
          </a:bodyPr>
          <a:lstStyle/>
          <a:p>
            <a:pPr indent="457200" algn="ctr">
              <a:spcBef>
                <a:spcPts val="200"/>
              </a:spcBef>
              <a:spcAft>
                <a:spcPts val="200"/>
              </a:spcAft>
              <a:tabLst>
                <a:tab pos="615315" algn="l"/>
              </a:tabLst>
            </a:pP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Tất</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nhiên</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và</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ngẫu</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nhiên</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đều</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tồn</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tại</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khách</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quan</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và</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có</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vai</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trò</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nhất</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định</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đối</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với</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sự</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phát</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triển</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của</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sự</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vật</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hiện</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tượng</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trong</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đó</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tất</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nhiên</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giữ</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vai</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trò</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quyết</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định</a:t>
            </a:r>
            <a:r>
              <a:rPr lang="en-US" sz="2000" dirty="0">
                <a:solidFill>
                  <a:srgbClr val="6600CC"/>
                </a:solidFill>
                <a:latin typeface="Arial"/>
                <a:ea typeface="Times New Roman" panose="02020603050405020304" pitchFamily="18" charset="0"/>
              </a:rPr>
              <a:t>.</a:t>
            </a:r>
          </a:p>
        </p:txBody>
      </p:sp>
      <p:sp>
        <p:nvSpPr>
          <p:cNvPr id="10" name="TextBox 9"/>
          <p:cNvSpPr txBox="1"/>
          <p:nvPr/>
        </p:nvSpPr>
        <p:spPr>
          <a:xfrm>
            <a:off x="1447800" y="2644914"/>
            <a:ext cx="10020300" cy="707886"/>
          </a:xfrm>
          <a:prstGeom prst="rect">
            <a:avLst/>
          </a:prstGeom>
          <a:noFill/>
        </p:spPr>
        <p:txBody>
          <a:bodyPr wrap="square" rtlCol="0">
            <a:spAutoFit/>
          </a:bodyPr>
          <a:lstStyle/>
          <a:p>
            <a:pPr algn="ctr"/>
            <a:r>
              <a:rPr lang="en-US" sz="2000" noProof="1">
                <a:solidFill>
                  <a:srgbClr val="000000"/>
                </a:solidFill>
                <a:latin typeface="Arial"/>
                <a:cs typeface="Times New Roman" panose="02020603050405020304" pitchFamily="18" charset="0"/>
              </a:rPr>
              <a:t>Phân nhiều, nước đủ, giống tốt… tất nhiên sẽ được mùa. Ngược lại, nếu gặp thiên tai như hạn hán, bão… mất mùa là điều ngẫu nhiên. </a:t>
            </a:r>
          </a:p>
        </p:txBody>
      </p:sp>
      <p:pic>
        <p:nvPicPr>
          <p:cNvPr id="11" name="Picture 2" descr="HÃ¬nh áº£nh cÃ³ liÃªn qua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8700" y="3503033"/>
            <a:ext cx="4495800" cy="2895600"/>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4" descr="HÃ¬nh áº£nh cÃ³ liÃªn qua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81800" y="3352800"/>
            <a:ext cx="4191000" cy="2884868"/>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p:cNvSpPr txBox="1"/>
          <p:nvPr/>
        </p:nvSpPr>
        <p:spPr>
          <a:xfrm>
            <a:off x="228600" y="2141270"/>
            <a:ext cx="1600200" cy="461665"/>
          </a:xfrm>
          <a:prstGeom prst="rect">
            <a:avLst/>
          </a:prstGeom>
          <a:noFill/>
        </p:spPr>
        <p:txBody>
          <a:bodyPr wrap="square" rtlCol="0">
            <a:spAutoFit/>
          </a:bodyPr>
          <a:lstStyle/>
          <a:p>
            <a:pPr algn="ctr"/>
            <a:r>
              <a:rPr lang="en-US" sz="2400" b="1" u="sng" dirty="0">
                <a:solidFill>
                  <a:srgbClr val="FF0000"/>
                </a:solidFill>
                <a:latin typeface="Times New Roman" panose="02020603050405020304" pitchFamily="18" charset="0"/>
                <a:cs typeface="Times New Roman" panose="02020603050405020304" pitchFamily="18" charset="0"/>
              </a:rPr>
              <a:t>VÍ DỤ</a:t>
            </a:r>
            <a:r>
              <a:rPr lang="en-US" sz="2400" b="1" dirty="0">
                <a:solidFill>
                  <a:srgbClr val="FF0000"/>
                </a:solidFill>
                <a:latin typeface="Times New Roman" panose="02020603050405020304" pitchFamily="18" charset="0"/>
                <a:cs typeface="Times New Roman" panose="02020603050405020304" pitchFamily="18" charset="0"/>
              </a:rPr>
              <a:t>:</a:t>
            </a:r>
          </a:p>
        </p:txBody>
      </p:sp>
      <p:pic>
        <p:nvPicPr>
          <p:cNvPr id="1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06647541"/>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8962" name="Picture 2" descr="Bộ sưu tập khung trang trí mới đẹp !!..!!! - HẠNH PHÚC - TƯƠNG LA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021" y="1645146"/>
            <a:ext cx="12344400" cy="5194461"/>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128345" y="1066800"/>
            <a:ext cx="8763000" cy="738664"/>
          </a:xfrm>
          <a:prstGeom prst="rect">
            <a:avLst/>
          </a:prstGeom>
        </p:spPr>
        <p:txBody>
          <a:bodyPr wrap="square">
            <a:spAutoFit/>
          </a:bodyPr>
          <a:lstStyle/>
          <a:p>
            <a:pPr marL="342900" indent="-342900">
              <a:spcAft>
                <a:spcPts val="0"/>
              </a:spcAft>
              <a:buFont typeface="Wingdings" panose="05000000000000000000" pitchFamily="2" charset="2"/>
              <a:buChar char="§"/>
            </a:pPr>
            <a:r>
              <a:rPr lang="en-US" sz="2400" b="1" dirty="0" err="1">
                <a:solidFill>
                  <a:srgbClr val="CC0066"/>
                </a:solidFill>
                <a:latin typeface="+mj-lt"/>
                <a:ea typeface="Times New Roman" panose="02020603050405020304" pitchFamily="18" charset="0"/>
              </a:rPr>
              <a:t>Mối</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quan</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hệ</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biện</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chứng</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giữa</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tất</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nhiên</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và</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ngẫu</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nhiên</a:t>
            </a:r>
            <a:r>
              <a:rPr lang="en-US" sz="2400" b="1" dirty="0">
                <a:solidFill>
                  <a:srgbClr val="CC0066"/>
                </a:solidFill>
                <a:latin typeface="+mj-lt"/>
                <a:ea typeface="Times New Roman" panose="02020603050405020304" pitchFamily="18" charset="0"/>
              </a:rPr>
              <a:t>:</a:t>
            </a:r>
            <a:endParaRPr lang="en-US" sz="2400" dirty="0">
              <a:solidFill>
                <a:srgbClr val="CC0066"/>
              </a:solidFill>
              <a:latin typeface="+mj-lt"/>
              <a:ea typeface="Times New Roman" panose="02020603050405020304" pitchFamily="18" charset="0"/>
            </a:endParaRPr>
          </a:p>
          <a:p>
            <a:pPr>
              <a:spcAft>
                <a:spcPts val="0"/>
              </a:spcAft>
            </a:pPr>
            <a:r>
              <a:rPr lang="en-US" dirty="0">
                <a:solidFill>
                  <a:srgbClr val="CC0066"/>
                </a:solidFill>
                <a:latin typeface="Times New Roman" panose="02020603050405020304" pitchFamily="18" charset="0"/>
                <a:ea typeface="Times New Roman" panose="02020603050405020304" pitchFamily="18" charset="0"/>
              </a:rPr>
              <a:t> </a:t>
            </a:r>
            <a:endParaRPr lang="en-US" dirty="0">
              <a:solidFill>
                <a:srgbClr val="CC0066"/>
              </a:solidFill>
              <a:effectLst/>
              <a:latin typeface="Times New Roman" panose="02020603050405020304" pitchFamily="18" charset="0"/>
              <a:ea typeface="Times New Roman" panose="02020603050405020304" pitchFamily="18" charset="0"/>
            </a:endParaRPr>
          </a:p>
        </p:txBody>
      </p:sp>
      <p:sp>
        <p:nvSpPr>
          <p:cNvPr id="4" name="Rectangle 3"/>
          <p:cNvSpPr/>
          <p:nvPr/>
        </p:nvSpPr>
        <p:spPr>
          <a:xfrm>
            <a:off x="990600" y="1615085"/>
            <a:ext cx="10363200" cy="830997"/>
          </a:xfrm>
          <a:prstGeom prst="rect">
            <a:avLst/>
          </a:prstGeom>
        </p:spPr>
        <p:style>
          <a:lnRef idx="2">
            <a:schemeClr val="accent5"/>
          </a:lnRef>
          <a:fillRef idx="1">
            <a:schemeClr val="lt1"/>
          </a:fillRef>
          <a:effectRef idx="0">
            <a:schemeClr val="accent5"/>
          </a:effectRef>
          <a:fontRef idx="minor">
            <a:schemeClr val="dk1"/>
          </a:fontRef>
        </p:style>
        <p:txBody>
          <a:bodyPr wrap="square">
            <a:spAutoFit/>
          </a:bodyPr>
          <a:lstStyle/>
          <a:p>
            <a:pPr indent="457200" algn="ctr">
              <a:spcBef>
                <a:spcPts val="200"/>
              </a:spcBef>
              <a:spcAft>
                <a:spcPts val="200"/>
              </a:spcAft>
              <a:tabLst>
                <a:tab pos="615315" algn="l"/>
              </a:tabLst>
            </a:pPr>
            <a:r>
              <a:rPr lang="en-US" sz="2400" dirty="0" smtClean="0">
                <a:solidFill>
                  <a:srgbClr val="00B05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Ranh</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giới</a:t>
            </a:r>
            <a:r>
              <a:rPr lang="en-US" sz="2400" b="1" dirty="0">
                <a:solidFill>
                  <a:srgbClr val="C0000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giữa</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cái</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tất</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nhiên</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và</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ngẫu</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nhiên</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chỉ</a:t>
            </a:r>
            <a:r>
              <a:rPr lang="en-US" sz="2400" dirty="0">
                <a:solidFill>
                  <a:srgbClr val="00B05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có</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tính</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tương</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đối</a:t>
            </a:r>
            <a:r>
              <a:rPr lang="en-US" sz="2400" b="1" dirty="0">
                <a:solidFill>
                  <a:srgbClr val="C0000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bởi</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vì</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chúng</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có</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thể</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chuyển</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hoá</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lẫn</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nhau</a:t>
            </a:r>
            <a:r>
              <a:rPr lang="en-US" sz="2400" dirty="0">
                <a:solidFill>
                  <a:srgbClr val="00B050"/>
                </a:solidFill>
                <a:latin typeface="+mj-lt"/>
                <a:ea typeface="Times New Roman" panose="02020603050405020304" pitchFamily="18" charset="0"/>
              </a:rPr>
              <a:t>.</a:t>
            </a:r>
            <a:endParaRPr lang="en-US" sz="2400" dirty="0">
              <a:solidFill>
                <a:srgbClr val="00B050"/>
              </a:solidFill>
              <a:effectLst/>
              <a:latin typeface="+mj-lt"/>
              <a:ea typeface="Times New Roman" panose="02020603050405020304" pitchFamily="18" charset="0"/>
            </a:endParaRPr>
          </a:p>
        </p:txBody>
      </p:sp>
      <p:sp>
        <p:nvSpPr>
          <p:cNvPr id="5" name="TextBox 4"/>
          <p:cNvSpPr txBox="1"/>
          <p:nvPr/>
        </p:nvSpPr>
        <p:spPr>
          <a:xfrm>
            <a:off x="2286000" y="2890205"/>
            <a:ext cx="1600200" cy="461665"/>
          </a:xfrm>
          <a:prstGeom prst="rect">
            <a:avLst/>
          </a:prstGeom>
          <a:noFill/>
        </p:spPr>
        <p:txBody>
          <a:bodyPr wrap="square" rtlCol="0">
            <a:spAutoFit/>
          </a:bodyPr>
          <a:lstStyle/>
          <a:p>
            <a:pPr algn="ctr"/>
            <a:r>
              <a:rPr lang="en-US" sz="2400" b="1" u="sng" dirty="0">
                <a:solidFill>
                  <a:srgbClr val="663300"/>
                </a:solidFill>
                <a:latin typeface="Times New Roman" panose="02020603050405020304" pitchFamily="18" charset="0"/>
                <a:cs typeface="Times New Roman" panose="02020603050405020304" pitchFamily="18" charset="0"/>
              </a:rPr>
              <a:t>VÍ DỤ</a:t>
            </a:r>
          </a:p>
        </p:txBody>
      </p:sp>
      <p:sp>
        <p:nvSpPr>
          <p:cNvPr id="6" name="Rectangle 5"/>
          <p:cNvSpPr/>
          <p:nvPr/>
        </p:nvSpPr>
        <p:spPr>
          <a:xfrm>
            <a:off x="3352800" y="3352800"/>
            <a:ext cx="7162800" cy="2308324"/>
          </a:xfrm>
          <a:prstGeom prst="rect">
            <a:avLst/>
          </a:prstGeom>
        </p:spPr>
        <p:txBody>
          <a:bodyPr wrap="square">
            <a:spAutoFit/>
          </a:bodyPr>
          <a:lstStyle/>
          <a:p>
            <a:pPr>
              <a:spcAft>
                <a:spcPts val="0"/>
              </a:spcAft>
            </a:pPr>
            <a:r>
              <a:rPr lang="en-US" b="1" u="sng" dirty="0" err="1">
                <a:solidFill>
                  <a:srgbClr val="008000"/>
                </a:solidFill>
                <a:latin typeface="Arial" panose="020B0604020202020204" pitchFamily="34" charset="0"/>
                <a:ea typeface="Times New Roman" panose="02020603050405020304" pitchFamily="18" charset="0"/>
                <a:cs typeface="Arial" panose="020B0604020202020204" pitchFamily="34" charset="0"/>
              </a:rPr>
              <a:t>Lúc</a:t>
            </a:r>
            <a:r>
              <a:rPr lang="en-US" b="1" u="sng" spc="65"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b="1" u="sng" dirty="0" err="1">
                <a:solidFill>
                  <a:srgbClr val="008000"/>
                </a:solidFill>
                <a:latin typeface="Arial" panose="020B0604020202020204" pitchFamily="34" charset="0"/>
                <a:ea typeface="Times New Roman" panose="02020603050405020304" pitchFamily="18" charset="0"/>
                <a:cs typeface="Arial" panose="020B0604020202020204" pitchFamily="34" charset="0"/>
              </a:rPr>
              <a:t>đầu</a:t>
            </a:r>
            <a:r>
              <a:rPr lang="en-US"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Ngẫu</a:t>
            </a:r>
            <a:r>
              <a:rPr lang="en-US" spc="6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nhiên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a:t>
            </a:r>
            <a:r>
              <a:rPr lang="en-US" spc="6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Vì</a:t>
            </a:r>
            <a:r>
              <a:rPr lang="en-US" spc="6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khi</a:t>
            </a:r>
            <a:r>
              <a:rPr lang="en-US" spc="7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5"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ó</a:t>
            </a:r>
            <a:r>
              <a:rPr lang="en-US" spc="6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lực</a:t>
            </a:r>
            <a:r>
              <a:rPr lang="en-US" spc="6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lư</a:t>
            </a:r>
            <a:r>
              <a:rPr lang="en-US" spc="5" dirty="0" err="1">
                <a:solidFill>
                  <a:srgbClr val="000000"/>
                </a:solidFill>
                <a:latin typeface="Arial" panose="020B0604020202020204" pitchFamily="34" charset="0"/>
                <a:ea typeface="Times New Roman" panose="02020603050405020304" pitchFamily="18" charset="0"/>
                <a:cs typeface="Arial" panose="020B0604020202020204" pitchFamily="34" charset="0"/>
              </a:rPr>
              <a:t>ợ</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a:t>
            </a:r>
            <a:r>
              <a:rPr lang="en-US" spc="6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sản</a:t>
            </a:r>
            <a:r>
              <a:rPr lang="en-US" spc="6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xuất</a:t>
            </a:r>
            <a:r>
              <a:rPr lang="en-US" spc="6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a:t>
            </a:r>
            <a:r>
              <a:rPr lang="en-US" spc="-5" dirty="0" err="1">
                <a:solidFill>
                  <a:srgbClr val="000000"/>
                </a:solidFill>
                <a:latin typeface="Arial" panose="020B0604020202020204" pitchFamily="34" charset="0"/>
                <a:ea typeface="Times New Roman" panose="02020603050405020304" pitchFamily="18" charset="0"/>
                <a:cs typeface="Arial" panose="020B0604020202020204" pitchFamily="34" charset="0"/>
              </a:rPr>
              <a:t>ấ</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ké</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5" dirty="0" err="1">
                <a:solidFill>
                  <a:srgbClr val="000000"/>
                </a:solidFill>
                <a:latin typeface="Arial" panose="020B0604020202020204" pitchFamily="34" charset="0"/>
                <a:ea typeface="Times New Roman" panose="02020603050405020304" pitchFamily="18" charset="0"/>
                <a:cs typeface="Arial" panose="020B0604020202020204" pitchFamily="34" charset="0"/>
              </a:rPr>
              <a:t>m</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ỗi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công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chỉ</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sản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xuất</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đủ</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5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cho</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riêng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a:t>
            </a:r>
            <a:r>
              <a:rPr lang="en-US" spc="5" dirty="0" err="1">
                <a:solidFill>
                  <a:srgbClr val="000000"/>
                </a:solidFill>
                <a:latin typeface="Arial" panose="020B0604020202020204" pitchFamily="34" charset="0"/>
                <a:ea typeface="Times New Roman" panose="02020603050405020304" pitchFamily="18" charset="0"/>
                <a:cs typeface="Arial" panose="020B0604020202020204" pitchFamily="34" charset="0"/>
              </a:rPr>
              <a:t>ì</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dùng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chưa</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có</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sản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5" dirty="0" err="1">
                <a:solidFill>
                  <a:srgbClr val="000000"/>
                </a:solidFill>
                <a:latin typeface="Arial" panose="020B0604020202020204" pitchFamily="34" charset="0"/>
                <a:ea typeface="Times New Roman" panose="02020603050405020304" pitchFamily="18" charset="0"/>
                <a:cs typeface="Arial" panose="020B0604020202020204" pitchFamily="34" charset="0"/>
              </a:rPr>
              <a:t>p</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hẩm</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5" dirty="0" err="1">
                <a:solidFill>
                  <a:srgbClr val="000000"/>
                </a:solidFill>
                <a:latin typeface="Arial" panose="020B0604020202020204" pitchFamily="34" charset="0"/>
                <a:ea typeface="Times New Roman" panose="02020603050405020304" pitchFamily="18" charset="0"/>
                <a:cs typeface="Arial" panose="020B0604020202020204" pitchFamily="34" charset="0"/>
              </a:rPr>
              <a:t>d</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ư</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5" dirty="0" err="1">
                <a:solidFill>
                  <a:srgbClr val="000000"/>
                </a:solidFill>
                <a:latin typeface="Arial" panose="020B0604020202020204" pitchFamily="34" charset="0"/>
                <a:ea typeface="Times New Roman" panose="02020603050405020304" pitchFamily="18" charset="0"/>
                <a:cs typeface="Arial" panose="020B0604020202020204" pitchFamily="34" charset="0"/>
              </a:rPr>
              <a:t>t</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hừ</a:t>
            </a:r>
            <a:r>
              <a:rPr lang="en-US" spc="5" dirty="0" err="1">
                <a:solidFill>
                  <a:srgbClr val="000000"/>
                </a:solidFill>
                <a:latin typeface="Arial" panose="020B0604020202020204" pitchFamily="34" charset="0"/>
                <a:ea typeface="Times New Roman" panose="02020603050405020304" pitchFamily="18" charset="0"/>
                <a:cs typeface="Arial" panose="020B0604020202020204" pitchFamily="34" charset="0"/>
              </a:rPr>
              <a:t>a</a:t>
            </a:r>
            <a:r>
              <a:rPr lang="en-US" spc="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p>
          <a:p>
            <a:pPr algn="just">
              <a:spcAft>
                <a:spcPts val="0"/>
              </a:spcAft>
            </a:pPr>
            <a:r>
              <a:rPr lang="en-US" b="1" u="sng" spc="-5" dirty="0" err="1">
                <a:solidFill>
                  <a:srgbClr val="008000"/>
                </a:solidFill>
                <a:latin typeface="Arial" panose="020B0604020202020204" pitchFamily="34" charset="0"/>
                <a:ea typeface="Times New Roman" panose="02020603050405020304" pitchFamily="18" charset="0"/>
                <a:cs typeface="Arial" panose="020B0604020202020204" pitchFamily="34" charset="0"/>
              </a:rPr>
              <a:t>Về</a:t>
            </a:r>
            <a:r>
              <a:rPr lang="en-US" b="1" u="sng" spc="-5"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b="1" u="sng" dirty="0" err="1">
                <a:solidFill>
                  <a:srgbClr val="008000"/>
                </a:solidFill>
                <a:latin typeface="Arial" panose="020B0604020202020204" pitchFamily="34" charset="0"/>
                <a:ea typeface="Times New Roman" panose="02020603050405020304" pitchFamily="18" charset="0"/>
                <a:cs typeface="Arial" panose="020B0604020202020204" pitchFamily="34" charset="0"/>
              </a:rPr>
              <a:t>sau</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Nhờ</a:t>
            </a:r>
            <a:r>
              <a:rPr lang="en-US" spc="1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có</a:t>
            </a:r>
            <a:r>
              <a:rPr lang="en-US" spc="1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sự</a:t>
            </a:r>
            <a:r>
              <a:rPr lang="en-US" spc="1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phân</a:t>
            </a:r>
            <a:r>
              <a:rPr lang="en-US" spc="1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công</a:t>
            </a:r>
            <a:r>
              <a:rPr lang="en-US" spc="1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lao</a:t>
            </a:r>
            <a:r>
              <a:rPr lang="en-US" spc="1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a:t>
            </a:r>
            <a:r>
              <a:rPr lang="en-US" spc="1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kinh</a:t>
            </a:r>
            <a:r>
              <a:rPr lang="en-US" spc="1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nghiệm</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s</a:t>
            </a:r>
            <a:r>
              <a:rPr lang="en-US" spc="10" dirty="0" err="1">
                <a:solidFill>
                  <a:srgbClr val="663300"/>
                </a:solidFill>
                <a:latin typeface="Arial" panose="020B0604020202020204" pitchFamily="34" charset="0"/>
                <a:ea typeface="Times New Roman" panose="02020603050405020304" pitchFamily="18" charset="0"/>
                <a:cs typeface="Arial" panose="020B0604020202020204" pitchFamily="34" charset="0"/>
              </a:rPr>
              <a:t>ả</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n</a:t>
            </a:r>
            <a:r>
              <a:rPr lang="en-US" spc="1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xuất</a:t>
            </a:r>
            <a:r>
              <a:rPr lang="en-US" spc="1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của</a:t>
            </a:r>
            <a:r>
              <a:rPr lang="en-US" spc="1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con</a:t>
            </a:r>
            <a:r>
              <a:rPr lang="en-US" spc="1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ngư</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ờ</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i</a:t>
            </a:r>
            <a:r>
              <a:rPr lang="en-US" spc="1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cũng</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đư</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ợ</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c</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tích</a:t>
            </a:r>
            <a:r>
              <a:rPr lang="en-US" spc="8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l</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ũ</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y</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Con</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ngư</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ờ</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i</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đã</a:t>
            </a:r>
            <a:r>
              <a:rPr lang="en-US" spc="8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sản</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x</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u</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ất</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đư</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ợ</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c</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nhi</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ề</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u</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sản</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phẩm</a:t>
            </a:r>
            <a:r>
              <a:rPr lang="en-US" spc="7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hơn</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dẫn</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ế</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n</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có</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sản</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p</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h</a:t>
            </a:r>
            <a:r>
              <a:rPr lang="en-US" spc="10" dirty="0" err="1">
                <a:solidFill>
                  <a:srgbClr val="663300"/>
                </a:solidFill>
                <a:latin typeface="Arial" panose="020B0604020202020204" pitchFamily="34" charset="0"/>
                <a:ea typeface="Times New Roman" panose="02020603050405020304" pitchFamily="18" charset="0"/>
                <a:cs typeface="Arial" panose="020B0604020202020204" pitchFamily="34" charset="0"/>
              </a:rPr>
              <a:t>ẩ</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m</a:t>
            </a:r>
            <a:r>
              <a:rPr lang="en-US" spc="-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dư</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t</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hừa</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Khi</a:t>
            </a:r>
            <a:r>
              <a:rPr lang="en-US" spc="4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đó</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sự</a:t>
            </a:r>
            <a:r>
              <a:rPr lang="en-US" spc="3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trao</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đổi</a:t>
            </a:r>
            <a:r>
              <a:rPr lang="en-US" spc="3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sản</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phẩm</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trở</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nên</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thư</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ờ</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ng</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xuyên</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hơn</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và</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b</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i</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ến</a:t>
            </a:r>
            <a:r>
              <a:rPr lang="en-US" spc="3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thành</a:t>
            </a:r>
            <a:r>
              <a:rPr lang="en-US" spc="3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663300"/>
                </a:solidFill>
                <a:latin typeface="Arial" panose="020B0604020202020204" pitchFamily="34" charset="0"/>
                <a:ea typeface="Times New Roman" panose="02020603050405020304" pitchFamily="18" charset="0"/>
                <a:cs typeface="Arial" panose="020B0604020202020204" pitchFamily="34" charset="0"/>
              </a:rPr>
              <a:t>m</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ột</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hiệ</a:t>
            </a:r>
            <a:r>
              <a:rPr lang="en-US" b="1" u="sng" spc="5" dirty="0" err="1">
                <a:solidFill>
                  <a:srgbClr val="C00000"/>
                </a:solidFill>
                <a:latin typeface="Arial" panose="020B0604020202020204" pitchFamily="34" charset="0"/>
                <a:ea typeface="Times New Roman" panose="02020603050405020304" pitchFamily="18" charset="0"/>
                <a:cs typeface="Arial" panose="020B0604020202020204" pitchFamily="34" charset="0"/>
              </a:rPr>
              <a:t>n</a:t>
            </a:r>
            <a:r>
              <a:rPr lang="en-US" b="1" u="sng" spc="5"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tư</a:t>
            </a:r>
            <a:r>
              <a:rPr lang="en-US" b="1" u="sng" spc="5" dirty="0" err="1">
                <a:solidFill>
                  <a:srgbClr val="C00000"/>
                </a:solidFill>
                <a:latin typeface="Arial" panose="020B0604020202020204" pitchFamily="34" charset="0"/>
                <a:ea typeface="Times New Roman" panose="02020603050405020304" pitchFamily="18" charset="0"/>
                <a:cs typeface="Arial" panose="020B0604020202020204" pitchFamily="34" charset="0"/>
              </a:rPr>
              <a:t>ợ</a:t>
            </a:r>
            <a:r>
              <a:rPr lang="en-US"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ng</a:t>
            </a:r>
            <a:r>
              <a:rPr lang="en-US"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tất</a:t>
            </a:r>
            <a:r>
              <a:rPr lang="en-US"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nhiên</a:t>
            </a:r>
            <a:r>
              <a:rPr lang="en-US"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của</a:t>
            </a:r>
            <a:r>
              <a:rPr lang="en-US"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xã</a:t>
            </a:r>
            <a:r>
              <a:rPr lang="en-US"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b="1" u="sng" spc="-5" dirty="0" err="1">
                <a:solidFill>
                  <a:srgbClr val="C00000"/>
                </a:solidFill>
                <a:latin typeface="Arial" panose="020B0604020202020204" pitchFamily="34" charset="0"/>
                <a:ea typeface="Times New Roman" panose="02020603050405020304" pitchFamily="18" charset="0"/>
                <a:cs typeface="Arial" panose="020B0604020202020204" pitchFamily="34" charset="0"/>
              </a:rPr>
              <a:t>h</a:t>
            </a:r>
            <a:r>
              <a:rPr lang="en-US"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ội</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6633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2" name="Rectangle 1"/>
          <p:cNvSpPr/>
          <p:nvPr/>
        </p:nvSpPr>
        <p:spPr>
          <a:xfrm>
            <a:off x="4134291" y="2891135"/>
            <a:ext cx="4202817" cy="461665"/>
          </a:xfrm>
          <a:prstGeom prst="rect">
            <a:avLst/>
          </a:prstGeom>
        </p:spPr>
        <p:txBody>
          <a:bodyPr wrap="none">
            <a:spAutoFit/>
          </a:bodyPr>
          <a:lstStyle/>
          <a:p>
            <a:pPr algn="ctr">
              <a:spcAft>
                <a:spcPts val="0"/>
              </a:spcAft>
            </a:pPr>
            <a:r>
              <a:rPr lang="en-US" sz="2400" b="1" dirty="0" err="1">
                <a:solidFill>
                  <a:srgbClr val="000066"/>
                </a:solidFill>
                <a:ea typeface="Times New Roman" panose="02020603050405020304" pitchFamily="18" charset="0"/>
              </a:rPr>
              <a:t>Việc</a:t>
            </a:r>
            <a:r>
              <a:rPr lang="en-US" sz="2400" b="1" spc="70" dirty="0">
                <a:solidFill>
                  <a:srgbClr val="000066"/>
                </a:solidFill>
                <a:ea typeface="Times New Roman" panose="02020603050405020304" pitchFamily="18" charset="0"/>
              </a:rPr>
              <a:t> </a:t>
            </a:r>
            <a:r>
              <a:rPr lang="en-US" sz="2400" b="1" dirty="0" err="1">
                <a:solidFill>
                  <a:srgbClr val="000066"/>
                </a:solidFill>
                <a:ea typeface="Times New Roman" panose="02020603050405020304" pitchFamily="18" charset="0"/>
              </a:rPr>
              <a:t>trao</a:t>
            </a:r>
            <a:r>
              <a:rPr lang="en-US" sz="2400" b="1" spc="75" dirty="0">
                <a:solidFill>
                  <a:srgbClr val="000066"/>
                </a:solidFill>
                <a:ea typeface="Times New Roman" panose="02020603050405020304" pitchFamily="18" charset="0"/>
              </a:rPr>
              <a:t> </a:t>
            </a:r>
            <a:r>
              <a:rPr lang="en-US" sz="2400" b="1" dirty="0" err="1">
                <a:solidFill>
                  <a:srgbClr val="000066"/>
                </a:solidFill>
                <a:ea typeface="Times New Roman" panose="02020603050405020304" pitchFamily="18" charset="0"/>
              </a:rPr>
              <a:t>đổi</a:t>
            </a:r>
            <a:r>
              <a:rPr lang="en-US" sz="2400" b="1" spc="80" dirty="0">
                <a:solidFill>
                  <a:srgbClr val="000066"/>
                </a:solidFill>
                <a:ea typeface="Times New Roman" panose="02020603050405020304" pitchFamily="18" charset="0"/>
              </a:rPr>
              <a:t> </a:t>
            </a:r>
            <a:r>
              <a:rPr lang="en-US" sz="2400" b="1" dirty="0" err="1">
                <a:solidFill>
                  <a:srgbClr val="000066"/>
                </a:solidFill>
                <a:ea typeface="Times New Roman" panose="02020603050405020304" pitchFamily="18" charset="0"/>
              </a:rPr>
              <a:t>trong</a:t>
            </a:r>
            <a:r>
              <a:rPr lang="en-US" sz="2400" b="1" spc="75" dirty="0">
                <a:solidFill>
                  <a:srgbClr val="000066"/>
                </a:solidFill>
                <a:ea typeface="Times New Roman" panose="02020603050405020304" pitchFamily="18" charset="0"/>
              </a:rPr>
              <a:t> </a:t>
            </a:r>
            <a:r>
              <a:rPr lang="en-US" sz="2400" b="1" dirty="0" err="1">
                <a:solidFill>
                  <a:srgbClr val="000066"/>
                </a:solidFill>
                <a:ea typeface="Times New Roman" panose="02020603050405020304" pitchFamily="18" charset="0"/>
              </a:rPr>
              <a:t>xã</a:t>
            </a:r>
            <a:r>
              <a:rPr lang="en-US" sz="2400" b="1" spc="75" dirty="0">
                <a:solidFill>
                  <a:srgbClr val="000066"/>
                </a:solidFill>
                <a:ea typeface="Times New Roman" panose="02020603050405020304" pitchFamily="18" charset="0"/>
              </a:rPr>
              <a:t> </a:t>
            </a:r>
            <a:r>
              <a:rPr lang="en-US" sz="2400" b="1" spc="-5" dirty="0" err="1">
                <a:solidFill>
                  <a:srgbClr val="000066"/>
                </a:solidFill>
                <a:ea typeface="Times New Roman" panose="02020603050405020304" pitchFamily="18" charset="0"/>
              </a:rPr>
              <a:t>h</a:t>
            </a:r>
            <a:r>
              <a:rPr lang="en-US" sz="2400" b="1" dirty="0" err="1">
                <a:solidFill>
                  <a:srgbClr val="000066"/>
                </a:solidFill>
                <a:ea typeface="Times New Roman" panose="02020603050405020304" pitchFamily="18" charset="0"/>
              </a:rPr>
              <a:t>ộ</a:t>
            </a:r>
            <a:r>
              <a:rPr lang="en-US" sz="2400" b="1" spc="10" dirty="0" err="1">
                <a:solidFill>
                  <a:srgbClr val="000066"/>
                </a:solidFill>
                <a:ea typeface="Times New Roman" panose="02020603050405020304" pitchFamily="18" charset="0"/>
              </a:rPr>
              <a:t>i</a:t>
            </a:r>
            <a:r>
              <a:rPr lang="en-US" sz="2400" b="1" spc="10" dirty="0">
                <a:solidFill>
                  <a:srgbClr val="000066"/>
                </a:solidFill>
                <a:ea typeface="Times New Roman" panose="02020603050405020304" pitchFamily="18" charset="0"/>
              </a:rPr>
              <a:t> </a:t>
            </a:r>
            <a:r>
              <a:rPr lang="en-US" sz="2400" b="1" dirty="0">
                <a:solidFill>
                  <a:srgbClr val="000066"/>
                </a:solidFill>
                <a:ea typeface="Times New Roman" panose="02020603050405020304" pitchFamily="18" charset="0"/>
              </a:rPr>
              <a:t>CXNT</a:t>
            </a:r>
          </a:p>
        </p:txBody>
      </p:sp>
      <p:pic>
        <p:nvPicPr>
          <p:cNvPr id="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42971177"/>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1865586" y="1112745"/>
            <a:ext cx="8763000" cy="738664"/>
          </a:xfrm>
          <a:prstGeom prst="rect">
            <a:avLst/>
          </a:prstGeom>
        </p:spPr>
        <p:txBody>
          <a:bodyPr wrap="square">
            <a:spAutoFit/>
          </a:bodyPr>
          <a:lstStyle/>
          <a:p>
            <a:pPr marL="342900" indent="-342900">
              <a:buFont typeface="Wingdings" panose="05000000000000000000" pitchFamily="2" charset="2"/>
              <a:buChar char="§"/>
            </a:pPr>
            <a:r>
              <a:rPr lang="en-US" sz="2400" b="1" dirty="0" err="1">
                <a:solidFill>
                  <a:srgbClr val="CC0066"/>
                </a:solidFill>
                <a:latin typeface="Arial"/>
                <a:ea typeface="Times New Roman" panose="02020603050405020304" pitchFamily="18" charset="0"/>
              </a:rPr>
              <a:t>Mối</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quan</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hệ</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biện</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chứng</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giữa</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tất</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nhiên</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và</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ngẫu</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nhiên</a:t>
            </a:r>
            <a:endParaRPr lang="en-US" sz="2400" dirty="0">
              <a:solidFill>
                <a:srgbClr val="CC0066"/>
              </a:solidFill>
              <a:latin typeface="Arial"/>
              <a:ea typeface="Times New Roman" panose="02020603050405020304" pitchFamily="18" charset="0"/>
            </a:endParaRPr>
          </a:p>
          <a:p>
            <a:r>
              <a:rPr lang="en-US" dirty="0">
                <a:solidFill>
                  <a:srgbClr val="CC0066"/>
                </a:solidFill>
                <a:latin typeface="Times New Roman" panose="02020603050405020304" pitchFamily="18" charset="0"/>
                <a:ea typeface="Times New Roman" panose="02020603050405020304" pitchFamily="18" charset="0"/>
              </a:rPr>
              <a:t> </a:t>
            </a:r>
          </a:p>
        </p:txBody>
      </p:sp>
      <p:sp>
        <p:nvSpPr>
          <p:cNvPr id="4" name="Rectangle 3"/>
          <p:cNvSpPr/>
          <p:nvPr/>
        </p:nvSpPr>
        <p:spPr>
          <a:xfrm>
            <a:off x="1269124" y="1578114"/>
            <a:ext cx="10591800" cy="707886"/>
          </a:xfrm>
          <a:prstGeom prst="rect">
            <a:avLst/>
          </a:prstGeom>
        </p:spPr>
        <p:txBody>
          <a:bodyPr wrap="square">
            <a:spAutoFit/>
          </a:bodyPr>
          <a:lstStyle/>
          <a:p>
            <a:pPr indent="457200" algn="ctr">
              <a:spcBef>
                <a:spcPts val="200"/>
              </a:spcBef>
              <a:spcAft>
                <a:spcPts val="200"/>
              </a:spcAft>
              <a:tabLst>
                <a:tab pos="615315" algn="l"/>
              </a:tabLst>
            </a:pP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Tất</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nhiên</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và</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ngẫu</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nhiên</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là</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hai</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mặt</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vừa</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thống</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nhất</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vừa</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đối</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lập</a:t>
            </a:r>
            <a:r>
              <a:rPr lang="en-US" sz="2000" dirty="0">
                <a:solidFill>
                  <a:srgbClr val="000066"/>
                </a:solidFill>
                <a:latin typeface="Arial"/>
                <a:ea typeface="Times New Roman" panose="02020603050405020304" pitchFamily="18" charset="0"/>
              </a:rPr>
              <a:t>, do </a:t>
            </a:r>
            <a:r>
              <a:rPr lang="en-US" sz="2000" dirty="0" err="1">
                <a:solidFill>
                  <a:srgbClr val="000066"/>
                </a:solidFill>
                <a:latin typeface="Arial"/>
                <a:ea typeface="Times New Roman" panose="02020603050405020304" pitchFamily="18" charset="0"/>
              </a:rPr>
              <a:t>đó</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không</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có</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cái</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tất</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nhiên</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thuần</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tuý</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và</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ngẫu</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nhiên</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thuần</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tuý</a:t>
            </a:r>
            <a:r>
              <a:rPr lang="en-US" sz="2000" dirty="0">
                <a:solidFill>
                  <a:srgbClr val="000066"/>
                </a:solidFill>
                <a:latin typeface="Arial"/>
                <a:ea typeface="Times New Roman" panose="02020603050405020304" pitchFamily="18" charset="0"/>
              </a:rPr>
              <a:t>:</a:t>
            </a:r>
          </a:p>
        </p:txBody>
      </p:sp>
      <p:sp>
        <p:nvSpPr>
          <p:cNvPr id="5" name="Rectangle 4"/>
          <p:cNvSpPr/>
          <p:nvPr/>
        </p:nvSpPr>
        <p:spPr>
          <a:xfrm>
            <a:off x="1308538" y="2286000"/>
            <a:ext cx="8763000" cy="1374735"/>
          </a:xfrm>
          <a:prstGeom prst="rect">
            <a:avLst/>
          </a:prstGeom>
        </p:spPr>
        <p:txBody>
          <a:bodyPr wrap="square">
            <a:spAutoFit/>
          </a:bodyPr>
          <a:lstStyle/>
          <a:p>
            <a:pPr indent="457200" algn="ctr">
              <a:spcBef>
                <a:spcPts val="200"/>
              </a:spcBef>
              <a:spcAft>
                <a:spcPts val="200"/>
              </a:spcAft>
              <a:tabLst>
                <a:tab pos="615315" algn="l"/>
              </a:tabLst>
            </a:pPr>
            <a:r>
              <a:rPr lang="en-US" sz="2000" b="1" dirty="0">
                <a:solidFill>
                  <a:srgbClr val="C00000"/>
                </a:solidFill>
                <a:latin typeface="Arial"/>
                <a:ea typeface="Times New Roman" panose="02020603050405020304" pitchFamily="18" charset="0"/>
              </a:rPr>
              <a:t>+ </a:t>
            </a:r>
            <a:r>
              <a:rPr lang="en-US" sz="2000" b="1" dirty="0" err="1">
                <a:solidFill>
                  <a:srgbClr val="C00000"/>
                </a:solidFill>
                <a:latin typeface="Arial"/>
                <a:ea typeface="Times New Roman" panose="02020603050405020304" pitchFamily="18" charset="0"/>
              </a:rPr>
              <a:t>Cái</a:t>
            </a:r>
            <a:r>
              <a:rPr lang="en-US" sz="2000" b="1" dirty="0">
                <a:solidFill>
                  <a:srgbClr val="C00000"/>
                </a:solidFill>
                <a:latin typeface="Arial"/>
                <a:ea typeface="Times New Roman" panose="02020603050405020304" pitchFamily="18" charset="0"/>
              </a:rPr>
              <a:t> </a:t>
            </a:r>
            <a:r>
              <a:rPr lang="en-US" sz="2000" b="1" dirty="0" err="1">
                <a:solidFill>
                  <a:srgbClr val="C00000"/>
                </a:solidFill>
                <a:latin typeface="Arial"/>
                <a:ea typeface="Times New Roman" panose="02020603050405020304" pitchFamily="18" charset="0"/>
              </a:rPr>
              <a:t>tất</a:t>
            </a:r>
            <a:r>
              <a:rPr lang="en-US" sz="2000" b="1" dirty="0">
                <a:solidFill>
                  <a:srgbClr val="C00000"/>
                </a:solidFill>
                <a:latin typeface="Arial"/>
                <a:ea typeface="Times New Roman" panose="02020603050405020304" pitchFamily="18" charset="0"/>
              </a:rPr>
              <a:t> </a:t>
            </a:r>
            <a:r>
              <a:rPr lang="en-US" sz="2000" b="1" dirty="0" err="1">
                <a:solidFill>
                  <a:srgbClr val="C00000"/>
                </a:solidFill>
                <a:latin typeface="Arial"/>
                <a:ea typeface="Times New Roman" panose="02020603050405020304" pitchFamily="18" charset="0"/>
              </a:rPr>
              <a:t>nhiên</a:t>
            </a:r>
            <a:r>
              <a:rPr lang="en-US" sz="2000" b="1" dirty="0">
                <a:solidFill>
                  <a:srgbClr val="C000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luôn</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vạch</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đường</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đi</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cho</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mình</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thông</a:t>
            </a:r>
            <a:r>
              <a:rPr lang="en-US" sz="2000" dirty="0">
                <a:solidFill>
                  <a:srgbClr val="006600"/>
                </a:solidFill>
                <a:latin typeface="Arial"/>
                <a:ea typeface="Times New Roman" panose="02020603050405020304" pitchFamily="18" charset="0"/>
              </a:rPr>
              <a:t> qua </a:t>
            </a:r>
            <a:r>
              <a:rPr lang="en-US" sz="2000" dirty="0" err="1">
                <a:solidFill>
                  <a:srgbClr val="006600"/>
                </a:solidFill>
                <a:latin typeface="Arial"/>
                <a:ea typeface="Times New Roman" panose="02020603050405020304" pitchFamily="18" charset="0"/>
              </a:rPr>
              <a:t>vô</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số</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cái</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ngẫu</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nhiên</a:t>
            </a:r>
            <a:endParaRPr lang="en-US" sz="2000" dirty="0">
              <a:solidFill>
                <a:srgbClr val="006600"/>
              </a:solidFill>
              <a:latin typeface="Arial"/>
              <a:ea typeface="Times New Roman" panose="02020603050405020304" pitchFamily="18" charset="0"/>
            </a:endParaRPr>
          </a:p>
          <a:p>
            <a:pPr indent="457200" algn="ctr">
              <a:spcBef>
                <a:spcPts val="200"/>
              </a:spcBef>
              <a:spcAft>
                <a:spcPts val="200"/>
              </a:spcAft>
              <a:tabLst>
                <a:tab pos="615315" algn="l"/>
              </a:tabLst>
            </a:pPr>
            <a:r>
              <a:rPr lang="en-US" sz="2000" b="1" dirty="0">
                <a:solidFill>
                  <a:srgbClr val="3333FF"/>
                </a:solidFill>
                <a:latin typeface="Arial"/>
                <a:ea typeface="Times New Roman" panose="02020603050405020304" pitchFamily="18" charset="0"/>
              </a:rPr>
              <a:t>+ </a:t>
            </a:r>
            <a:r>
              <a:rPr lang="en-US" sz="2000" b="1" dirty="0" err="1">
                <a:solidFill>
                  <a:srgbClr val="3333FF"/>
                </a:solidFill>
                <a:latin typeface="Arial"/>
                <a:ea typeface="Times New Roman" panose="02020603050405020304" pitchFamily="18" charset="0"/>
              </a:rPr>
              <a:t>Cái</a:t>
            </a:r>
            <a:r>
              <a:rPr lang="en-US" sz="2000" b="1" dirty="0">
                <a:solidFill>
                  <a:srgbClr val="3333FF"/>
                </a:solidFill>
                <a:latin typeface="Arial"/>
                <a:ea typeface="Times New Roman" panose="02020603050405020304" pitchFamily="18" charset="0"/>
              </a:rPr>
              <a:t> </a:t>
            </a:r>
            <a:r>
              <a:rPr lang="en-US" sz="2000" b="1" dirty="0" err="1">
                <a:solidFill>
                  <a:srgbClr val="3333FF"/>
                </a:solidFill>
                <a:latin typeface="Arial"/>
                <a:ea typeface="Times New Roman" panose="02020603050405020304" pitchFamily="18" charset="0"/>
              </a:rPr>
              <a:t>ngẫu</a:t>
            </a:r>
            <a:r>
              <a:rPr lang="en-US" sz="2000" b="1" dirty="0">
                <a:solidFill>
                  <a:srgbClr val="3333FF"/>
                </a:solidFill>
                <a:latin typeface="Arial"/>
                <a:ea typeface="Times New Roman" panose="02020603050405020304" pitchFamily="18" charset="0"/>
              </a:rPr>
              <a:t> </a:t>
            </a:r>
            <a:r>
              <a:rPr lang="en-US" sz="2000" b="1" dirty="0" err="1">
                <a:solidFill>
                  <a:srgbClr val="3333FF"/>
                </a:solidFill>
                <a:latin typeface="Arial"/>
                <a:ea typeface="Times New Roman" panose="02020603050405020304" pitchFamily="18" charset="0"/>
              </a:rPr>
              <a:t>nhiên</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là</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hình</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thức</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biểu</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hiện</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của</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cái</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tất</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nhiên</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bổ</a:t>
            </a:r>
            <a:r>
              <a:rPr lang="en-US" sz="2000" dirty="0">
                <a:solidFill>
                  <a:srgbClr val="006600"/>
                </a:solidFill>
                <a:latin typeface="Arial"/>
                <a:ea typeface="Times New Roman" panose="02020603050405020304" pitchFamily="18" charset="0"/>
              </a:rPr>
              <a:t> sung </a:t>
            </a:r>
            <a:r>
              <a:rPr lang="en-US" sz="2000" dirty="0" err="1">
                <a:solidFill>
                  <a:srgbClr val="006600"/>
                </a:solidFill>
                <a:latin typeface="Arial"/>
                <a:ea typeface="Times New Roman" panose="02020603050405020304" pitchFamily="18" charset="0"/>
              </a:rPr>
              <a:t>cho</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cái</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tất</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nhiên</a:t>
            </a:r>
            <a:r>
              <a:rPr lang="en-US" sz="2000" dirty="0">
                <a:solidFill>
                  <a:srgbClr val="006600"/>
                </a:solidFill>
                <a:latin typeface="Arial"/>
                <a:ea typeface="Times New Roman" panose="02020603050405020304" pitchFamily="18" charset="0"/>
              </a:rPr>
              <a:t>.</a:t>
            </a:r>
          </a:p>
        </p:txBody>
      </p:sp>
      <p:pic>
        <p:nvPicPr>
          <p:cNvPr id="6" name="Picture 2" descr="HÃ¬nh áº£nh cÃ³ liÃªn qua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91300" y="3989104"/>
            <a:ext cx="5029200" cy="236568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2" descr="Picture21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9797" y="3886200"/>
            <a:ext cx="5181600" cy="236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610308227"/>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433000"/>
            <a:ext cx="1962969" cy="2424999"/>
          </a:xfrm>
          <a:prstGeom prst="rect">
            <a:avLst/>
          </a:prstGeom>
          <a:noFill/>
          <a:extLst>
            <a:ext uri="{909E8E84-426E-40DD-AFC4-6F175D3DCCD1}">
              <a14:hiddenFill xmlns:a14="http://schemas.microsoft.com/office/drawing/2010/main">
                <a:solidFill>
                  <a:srgbClr val="FFFFFF"/>
                </a:solidFill>
              </a14:hiddenFill>
            </a:ext>
          </a:extLst>
        </p:spPr>
      </p:pic>
      <p:sp>
        <p:nvSpPr>
          <p:cNvPr id="52" name="Text Box 5">
            <a:extLst>
              <a:ext uri="{FF2B5EF4-FFF2-40B4-BE49-F238E27FC236}">
                <a16:creationId xmlns="" xmlns:a16="http://schemas.microsoft.com/office/drawing/2014/main" id="{730357E8-4868-4C93-A441-249EF55503EC}"/>
              </a:ext>
            </a:extLst>
          </p:cNvPr>
          <p:cNvSpPr txBox="1">
            <a:spLocks noChangeArrowheads="1"/>
          </p:cNvSpPr>
          <p:nvPr/>
        </p:nvSpPr>
        <p:spPr bwMode="gray">
          <a:xfrm>
            <a:off x="2313960" y="3880993"/>
            <a:ext cx="32865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FontTx/>
              <a:buNone/>
            </a:pPr>
            <a:r>
              <a:rPr lang="en-US" altLang="en-US" sz="2000" b="1" dirty="0">
                <a:solidFill>
                  <a:srgbClr val="FFFFFF"/>
                </a:solidFill>
                <a:cs typeface="Arial" panose="020B0604020202020204" pitchFamily="34" charset="0"/>
              </a:rPr>
              <a:t>4</a:t>
            </a:r>
          </a:p>
        </p:txBody>
      </p:sp>
      <p:sp>
        <p:nvSpPr>
          <p:cNvPr id="53" name="Line 6">
            <a:extLst>
              <a:ext uri="{FF2B5EF4-FFF2-40B4-BE49-F238E27FC236}">
                <a16:creationId xmlns="" xmlns:a16="http://schemas.microsoft.com/office/drawing/2014/main" id="{01FC885A-D516-4CE4-8780-72BA6BC41D33}"/>
              </a:ext>
            </a:extLst>
          </p:cNvPr>
          <p:cNvSpPr>
            <a:spLocks noChangeShapeType="1"/>
          </p:cNvSpPr>
          <p:nvPr/>
        </p:nvSpPr>
        <p:spPr bwMode="gray">
          <a:xfrm flipV="1">
            <a:off x="2642614" y="2057400"/>
            <a:ext cx="8174246" cy="51943"/>
          </a:xfrm>
          <a:prstGeom prst="line">
            <a:avLst/>
          </a:prstGeom>
          <a:noFill/>
          <a:ln w="25400">
            <a:solidFill>
              <a:srgbClr val="000000"/>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2000" kern="0" dirty="0">
              <a:solidFill>
                <a:srgbClr val="000000"/>
              </a:solidFill>
              <a:latin typeface="Arial" panose="020B0604020202020204" pitchFamily="34" charset="0"/>
              <a:cs typeface="Arial" panose="020B0604020202020204" pitchFamily="34" charset="0"/>
            </a:endParaRPr>
          </a:p>
        </p:txBody>
      </p:sp>
      <p:sp>
        <p:nvSpPr>
          <p:cNvPr id="54" name="Rectangle 7">
            <a:extLst>
              <a:ext uri="{FF2B5EF4-FFF2-40B4-BE49-F238E27FC236}">
                <a16:creationId xmlns="" xmlns:a16="http://schemas.microsoft.com/office/drawing/2014/main" id="{8980FCCD-309B-49B4-B4B4-35F3FB97F944}"/>
              </a:ext>
            </a:extLst>
          </p:cNvPr>
          <p:cNvSpPr>
            <a:spLocks noChangeArrowheads="1"/>
          </p:cNvSpPr>
          <p:nvPr/>
        </p:nvSpPr>
        <p:spPr bwMode="gray">
          <a:xfrm rot="3419336">
            <a:off x="2245937" y="1555155"/>
            <a:ext cx="479425" cy="522799"/>
          </a:xfrm>
          <a:prstGeom prst="rect">
            <a:avLst/>
          </a:prstGeom>
          <a:gradFill rotWithShape="1">
            <a:gsLst>
              <a:gs pos="0">
                <a:srgbClr val="D87AA5"/>
              </a:gs>
              <a:gs pos="100000">
                <a:srgbClr val="D87AA5">
                  <a:gamma/>
                  <a:shade val="46275"/>
                  <a:invGamma/>
                </a:srgb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rgbClr val="D87AA5"/>
            </a:extrusionClr>
          </a:sp3d>
        </p:spPr>
        <p:txBody>
          <a:bodyPr wrap="none" anchor="ctr">
            <a:flatTx/>
          </a:bodyPr>
          <a:lstStyle/>
          <a:p>
            <a:pPr algn="ctr" fontAlgn="base">
              <a:spcBef>
                <a:spcPct val="0"/>
              </a:spcBef>
              <a:spcAft>
                <a:spcPct val="0"/>
              </a:spcAft>
              <a:defRPr/>
            </a:pPr>
            <a:endParaRPr lang="en-US" sz="2000" kern="0">
              <a:solidFill>
                <a:srgbClr val="000000"/>
              </a:solidFill>
              <a:latin typeface="Arial" panose="020B0604020202020204" pitchFamily="34" charset="0"/>
              <a:cs typeface="Arial" panose="020B0604020202020204" pitchFamily="34" charset="0"/>
            </a:endParaRPr>
          </a:p>
        </p:txBody>
      </p:sp>
      <p:sp>
        <p:nvSpPr>
          <p:cNvPr id="56" name="Text Box 9">
            <a:extLst>
              <a:ext uri="{FF2B5EF4-FFF2-40B4-BE49-F238E27FC236}">
                <a16:creationId xmlns="" xmlns:a16="http://schemas.microsoft.com/office/drawing/2014/main" id="{4FE4C915-6094-48FD-AC7A-E0F7A3C57090}"/>
              </a:ext>
            </a:extLst>
          </p:cNvPr>
          <p:cNvSpPr txBox="1">
            <a:spLocks noChangeArrowheads="1"/>
          </p:cNvSpPr>
          <p:nvPr/>
        </p:nvSpPr>
        <p:spPr bwMode="gray">
          <a:xfrm>
            <a:off x="2344256" y="1544723"/>
            <a:ext cx="32865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FontTx/>
              <a:buNone/>
            </a:pPr>
            <a:r>
              <a:rPr lang="en-US" altLang="en-US" sz="2000" b="1">
                <a:solidFill>
                  <a:srgbClr val="FFFFFF"/>
                </a:solidFill>
                <a:cs typeface="Arial" panose="020B0604020202020204" pitchFamily="34" charset="0"/>
              </a:rPr>
              <a:t>1</a:t>
            </a:r>
          </a:p>
        </p:txBody>
      </p:sp>
      <p:sp>
        <p:nvSpPr>
          <p:cNvPr id="57" name="Line 10">
            <a:extLst>
              <a:ext uri="{FF2B5EF4-FFF2-40B4-BE49-F238E27FC236}">
                <a16:creationId xmlns="" xmlns:a16="http://schemas.microsoft.com/office/drawing/2014/main" id="{D3E0CF27-9FD7-49F5-897B-EB89C0E6F69F}"/>
              </a:ext>
            </a:extLst>
          </p:cNvPr>
          <p:cNvSpPr>
            <a:spLocks noChangeShapeType="1"/>
          </p:cNvSpPr>
          <p:nvPr/>
        </p:nvSpPr>
        <p:spPr bwMode="gray">
          <a:xfrm flipV="1">
            <a:off x="2529218" y="3193279"/>
            <a:ext cx="8174245" cy="1587"/>
          </a:xfrm>
          <a:prstGeom prst="line">
            <a:avLst/>
          </a:prstGeom>
          <a:noFill/>
          <a:ln w="25400">
            <a:solidFill>
              <a:srgbClr val="000000"/>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2000" kern="0">
              <a:solidFill>
                <a:srgbClr val="000000"/>
              </a:solidFill>
              <a:latin typeface="Arial" panose="020B0604020202020204" pitchFamily="34" charset="0"/>
              <a:cs typeface="Arial" panose="020B0604020202020204" pitchFamily="34" charset="0"/>
            </a:endParaRPr>
          </a:p>
        </p:txBody>
      </p:sp>
      <p:sp>
        <p:nvSpPr>
          <p:cNvPr id="58" name="Rectangle 11">
            <a:extLst>
              <a:ext uri="{FF2B5EF4-FFF2-40B4-BE49-F238E27FC236}">
                <a16:creationId xmlns="" xmlns:a16="http://schemas.microsoft.com/office/drawing/2014/main" id="{568B3F67-6184-4B53-AF27-D2CAF1EF5F4A}"/>
              </a:ext>
            </a:extLst>
          </p:cNvPr>
          <p:cNvSpPr>
            <a:spLocks noChangeArrowheads="1"/>
          </p:cNvSpPr>
          <p:nvPr/>
        </p:nvSpPr>
        <p:spPr bwMode="gray">
          <a:xfrm rot="3419336">
            <a:off x="2245937" y="2595209"/>
            <a:ext cx="479425" cy="522799"/>
          </a:xfrm>
          <a:prstGeom prst="rect">
            <a:avLst/>
          </a:prstGeom>
          <a:gradFill rotWithShape="1">
            <a:gsLst>
              <a:gs pos="0">
                <a:srgbClr val="AC8CD0"/>
              </a:gs>
              <a:gs pos="100000">
                <a:srgbClr val="AC8CD0">
                  <a:gamma/>
                  <a:shade val="46275"/>
                  <a:invGamma/>
                </a:srgb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rgbClr val="AC8CD0"/>
            </a:extrusionClr>
          </a:sp3d>
        </p:spPr>
        <p:txBody>
          <a:bodyPr wrap="none" anchor="ctr">
            <a:flatTx/>
          </a:bodyPr>
          <a:lstStyle/>
          <a:p>
            <a:pPr algn="ctr" fontAlgn="base">
              <a:spcBef>
                <a:spcPct val="0"/>
              </a:spcBef>
              <a:spcAft>
                <a:spcPct val="0"/>
              </a:spcAft>
              <a:defRPr/>
            </a:pPr>
            <a:endParaRPr lang="en-US" sz="2000" kern="0">
              <a:solidFill>
                <a:srgbClr val="000000"/>
              </a:solidFill>
              <a:latin typeface="Arial" panose="020B0604020202020204" pitchFamily="34" charset="0"/>
              <a:cs typeface="Arial" panose="020B0604020202020204" pitchFamily="34" charset="0"/>
            </a:endParaRPr>
          </a:p>
        </p:txBody>
      </p:sp>
      <p:sp>
        <p:nvSpPr>
          <p:cNvPr id="59" name="Text Box 12">
            <a:extLst>
              <a:ext uri="{FF2B5EF4-FFF2-40B4-BE49-F238E27FC236}">
                <a16:creationId xmlns="" xmlns:a16="http://schemas.microsoft.com/office/drawing/2014/main" id="{F4B68966-434F-42CD-BDA7-378192E9CBB5}"/>
              </a:ext>
            </a:extLst>
          </p:cNvPr>
          <p:cNvSpPr txBox="1">
            <a:spLocks noChangeArrowheads="1"/>
          </p:cNvSpPr>
          <p:nvPr/>
        </p:nvSpPr>
        <p:spPr bwMode="gray">
          <a:xfrm>
            <a:off x="2367650" y="2574946"/>
            <a:ext cx="32865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FontTx/>
              <a:buNone/>
            </a:pPr>
            <a:r>
              <a:rPr lang="en-US" altLang="en-US" sz="2000" b="1" dirty="0">
                <a:solidFill>
                  <a:srgbClr val="FFFFFF"/>
                </a:solidFill>
                <a:cs typeface="Arial" panose="020B0604020202020204" pitchFamily="34" charset="0"/>
              </a:rPr>
              <a:t>2</a:t>
            </a:r>
          </a:p>
        </p:txBody>
      </p:sp>
      <p:sp>
        <p:nvSpPr>
          <p:cNvPr id="60" name="Line 13">
            <a:extLst>
              <a:ext uri="{FF2B5EF4-FFF2-40B4-BE49-F238E27FC236}">
                <a16:creationId xmlns="" xmlns:a16="http://schemas.microsoft.com/office/drawing/2014/main" id="{40609940-9204-4046-8898-498F1E8B47BC}"/>
              </a:ext>
            </a:extLst>
          </p:cNvPr>
          <p:cNvSpPr>
            <a:spLocks noChangeShapeType="1"/>
          </p:cNvSpPr>
          <p:nvPr/>
        </p:nvSpPr>
        <p:spPr bwMode="gray">
          <a:xfrm flipV="1">
            <a:off x="2508583" y="4429983"/>
            <a:ext cx="8172650" cy="19665"/>
          </a:xfrm>
          <a:prstGeom prst="line">
            <a:avLst/>
          </a:prstGeom>
          <a:noFill/>
          <a:ln w="25400">
            <a:solidFill>
              <a:srgbClr val="000000"/>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2000" kern="0">
              <a:solidFill>
                <a:srgbClr val="000000"/>
              </a:solidFill>
              <a:latin typeface="Arial" panose="020B0604020202020204" pitchFamily="34" charset="0"/>
              <a:cs typeface="Arial" panose="020B0604020202020204" pitchFamily="34" charset="0"/>
            </a:endParaRPr>
          </a:p>
        </p:txBody>
      </p:sp>
      <p:sp>
        <p:nvSpPr>
          <p:cNvPr id="61" name="Rectangle 14">
            <a:extLst>
              <a:ext uri="{FF2B5EF4-FFF2-40B4-BE49-F238E27FC236}">
                <a16:creationId xmlns="" xmlns:a16="http://schemas.microsoft.com/office/drawing/2014/main" id="{9A5B9265-0EC2-41F6-83D2-96BFBF85440E}"/>
              </a:ext>
            </a:extLst>
          </p:cNvPr>
          <p:cNvSpPr>
            <a:spLocks noChangeArrowheads="1"/>
          </p:cNvSpPr>
          <p:nvPr/>
        </p:nvSpPr>
        <p:spPr bwMode="gray">
          <a:xfrm rot="3419336">
            <a:off x="2216908" y="3925197"/>
            <a:ext cx="479425" cy="522799"/>
          </a:xfrm>
          <a:prstGeom prst="rect">
            <a:avLst/>
          </a:prstGeom>
          <a:gradFill rotWithShape="1">
            <a:gsLst>
              <a:gs pos="0">
                <a:srgbClr val="DA7F70"/>
              </a:gs>
              <a:gs pos="100000">
                <a:srgbClr val="DA7F70">
                  <a:gamma/>
                  <a:shade val="46275"/>
                  <a:invGamma/>
                </a:srgb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rgbClr val="DA7F70"/>
            </a:extrusionClr>
          </a:sp3d>
        </p:spPr>
        <p:txBody>
          <a:bodyPr wrap="none" anchor="ctr">
            <a:flatTx/>
          </a:bodyPr>
          <a:lstStyle/>
          <a:p>
            <a:pPr algn="ctr" fontAlgn="base">
              <a:spcBef>
                <a:spcPct val="0"/>
              </a:spcBef>
              <a:spcAft>
                <a:spcPct val="0"/>
              </a:spcAft>
              <a:defRPr/>
            </a:pPr>
            <a:endParaRPr lang="en-US" sz="2000" kern="0">
              <a:solidFill>
                <a:srgbClr val="000000"/>
              </a:solidFill>
              <a:latin typeface="Arial" panose="020B0604020202020204" pitchFamily="34" charset="0"/>
              <a:cs typeface="Arial" panose="020B0604020202020204" pitchFamily="34" charset="0"/>
            </a:endParaRPr>
          </a:p>
        </p:txBody>
      </p:sp>
      <p:sp>
        <p:nvSpPr>
          <p:cNvPr id="62" name="Text Box 15">
            <a:extLst>
              <a:ext uri="{FF2B5EF4-FFF2-40B4-BE49-F238E27FC236}">
                <a16:creationId xmlns="" xmlns:a16="http://schemas.microsoft.com/office/drawing/2014/main" id="{C7E9D7ED-E39E-436E-B2D3-2508C293DF1F}"/>
              </a:ext>
            </a:extLst>
          </p:cNvPr>
          <p:cNvSpPr txBox="1">
            <a:spLocks noChangeArrowheads="1"/>
          </p:cNvSpPr>
          <p:nvPr/>
        </p:nvSpPr>
        <p:spPr bwMode="gray">
          <a:xfrm>
            <a:off x="2347013" y="3982115"/>
            <a:ext cx="32865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FontTx/>
              <a:buNone/>
            </a:pPr>
            <a:r>
              <a:rPr lang="en-US" altLang="en-US" sz="2000" b="1">
                <a:solidFill>
                  <a:srgbClr val="FFFFFF"/>
                </a:solidFill>
                <a:cs typeface="Arial" panose="020B0604020202020204" pitchFamily="34" charset="0"/>
              </a:rPr>
              <a:t>3</a:t>
            </a:r>
          </a:p>
        </p:txBody>
      </p:sp>
      <p:sp>
        <p:nvSpPr>
          <p:cNvPr id="63" name="Line 16">
            <a:extLst>
              <a:ext uri="{FF2B5EF4-FFF2-40B4-BE49-F238E27FC236}">
                <a16:creationId xmlns="" xmlns:a16="http://schemas.microsoft.com/office/drawing/2014/main" id="{BC52A10A-8378-4E86-80DD-0F893FF3529D}"/>
              </a:ext>
            </a:extLst>
          </p:cNvPr>
          <p:cNvSpPr>
            <a:spLocks noChangeShapeType="1"/>
          </p:cNvSpPr>
          <p:nvPr/>
        </p:nvSpPr>
        <p:spPr bwMode="gray">
          <a:xfrm>
            <a:off x="2529220" y="6096000"/>
            <a:ext cx="8172650" cy="49120"/>
          </a:xfrm>
          <a:prstGeom prst="line">
            <a:avLst/>
          </a:prstGeom>
          <a:noFill/>
          <a:ln w="25400">
            <a:solidFill>
              <a:srgbClr val="000000"/>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2000" kern="0">
              <a:solidFill>
                <a:srgbClr val="000000"/>
              </a:solidFill>
              <a:latin typeface="Arial" panose="020B0604020202020204" pitchFamily="34" charset="0"/>
              <a:cs typeface="Arial" panose="020B0604020202020204" pitchFamily="34" charset="0"/>
            </a:endParaRPr>
          </a:p>
        </p:txBody>
      </p:sp>
      <p:sp>
        <p:nvSpPr>
          <p:cNvPr id="64" name="Rectangle 17">
            <a:extLst>
              <a:ext uri="{FF2B5EF4-FFF2-40B4-BE49-F238E27FC236}">
                <a16:creationId xmlns="" xmlns:a16="http://schemas.microsoft.com/office/drawing/2014/main" id="{988C9100-A3AF-46D8-B548-60D8AE2E3A45}"/>
              </a:ext>
            </a:extLst>
          </p:cNvPr>
          <p:cNvSpPr>
            <a:spLocks noChangeArrowheads="1"/>
          </p:cNvSpPr>
          <p:nvPr/>
        </p:nvSpPr>
        <p:spPr bwMode="ltGray">
          <a:xfrm rot="3419336">
            <a:off x="2245938" y="5298306"/>
            <a:ext cx="479425" cy="522799"/>
          </a:xfrm>
          <a:prstGeom prst="rect">
            <a:avLst/>
          </a:prstGeom>
          <a:gradFill rotWithShape="1">
            <a:gsLst>
              <a:gs pos="0">
                <a:srgbClr val="5C1767"/>
              </a:gs>
              <a:gs pos="100000">
                <a:srgbClr val="5C1767">
                  <a:gamma/>
                  <a:shade val="46275"/>
                  <a:invGamma/>
                </a:srgb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rgbClr val="5C1767"/>
            </a:extrusionClr>
          </a:sp3d>
        </p:spPr>
        <p:txBody>
          <a:bodyPr wrap="none" anchor="ctr">
            <a:flatTx/>
          </a:bodyPr>
          <a:lstStyle/>
          <a:p>
            <a:pPr algn="ctr" fontAlgn="base">
              <a:spcBef>
                <a:spcPct val="0"/>
              </a:spcBef>
              <a:spcAft>
                <a:spcPct val="0"/>
              </a:spcAft>
              <a:defRPr/>
            </a:pPr>
            <a:endParaRPr lang="en-US" sz="2000" kern="0">
              <a:solidFill>
                <a:srgbClr val="000000"/>
              </a:solidFill>
              <a:latin typeface="Arial" panose="020B0604020202020204" pitchFamily="34" charset="0"/>
              <a:cs typeface="Arial" panose="020B0604020202020204" pitchFamily="34" charset="0"/>
            </a:endParaRPr>
          </a:p>
        </p:txBody>
      </p:sp>
      <p:sp>
        <p:nvSpPr>
          <p:cNvPr id="65" name="Text Box 18">
            <a:extLst>
              <a:ext uri="{FF2B5EF4-FFF2-40B4-BE49-F238E27FC236}">
                <a16:creationId xmlns="" xmlns:a16="http://schemas.microsoft.com/office/drawing/2014/main" id="{7C827A8E-0BF4-4874-982F-74E28B1FD377}"/>
              </a:ext>
            </a:extLst>
          </p:cNvPr>
          <p:cNvSpPr txBox="1">
            <a:spLocks noChangeArrowheads="1"/>
          </p:cNvSpPr>
          <p:nvPr/>
        </p:nvSpPr>
        <p:spPr bwMode="gray">
          <a:xfrm>
            <a:off x="2313960" y="5342790"/>
            <a:ext cx="3286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FontTx/>
              <a:buNone/>
            </a:pPr>
            <a:r>
              <a:rPr lang="en-US" altLang="en-US" sz="2000" b="1" dirty="0">
                <a:solidFill>
                  <a:srgbClr val="FFFFFF"/>
                </a:solidFill>
                <a:cs typeface="Arial" panose="020B0604020202020204" pitchFamily="34" charset="0"/>
              </a:rPr>
              <a:t>4</a:t>
            </a:r>
          </a:p>
        </p:txBody>
      </p:sp>
      <p:pic>
        <p:nvPicPr>
          <p:cNvPr id="3074" name="Picture 43" descr="Ảnh động đẹp (22)">
            <a:extLst>
              <a:ext uri="{FF2B5EF4-FFF2-40B4-BE49-F238E27FC236}">
                <a16:creationId xmlns="" xmlns:a16="http://schemas.microsoft.com/office/drawing/2014/main" id="{60C42742-7903-40ED-8DA4-87FCA5EF9B0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870800" y="0"/>
            <a:ext cx="1261134" cy="2369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Rectangle 30"/>
          <p:cNvSpPr/>
          <p:nvPr/>
        </p:nvSpPr>
        <p:spPr>
          <a:xfrm>
            <a:off x="-13138" y="881108"/>
            <a:ext cx="4568879" cy="461665"/>
          </a:xfrm>
          <a:prstGeom prst="rect">
            <a:avLst/>
          </a:prstGeom>
        </p:spPr>
        <p:txBody>
          <a:bodyPr wrap="none">
            <a:spAutoFit/>
          </a:bodyPr>
          <a:lstStyle/>
          <a:p>
            <a:pPr marL="457200" indent="-457200" algn="just">
              <a:spcBef>
                <a:spcPts val="200"/>
              </a:spcBef>
              <a:spcAft>
                <a:spcPts val="200"/>
              </a:spcAft>
              <a:buFont typeface="Wingdings" panose="05000000000000000000" pitchFamily="2" charset="2"/>
              <a:buChar char="§"/>
            </a:pPr>
            <a:r>
              <a:rPr lang="en-US" sz="2400" b="1" dirty="0">
                <a:solidFill>
                  <a:srgbClr val="3333CC"/>
                </a:solidFill>
                <a:latin typeface="+mj-lt"/>
                <a:ea typeface="Times New Roman" panose="02020603050405020304" pitchFamily="18" charset="0"/>
              </a:rPr>
              <a:t>Ý </a:t>
            </a:r>
            <a:r>
              <a:rPr lang="en-US" sz="2400" b="1" dirty="0" err="1">
                <a:solidFill>
                  <a:srgbClr val="3333CC"/>
                </a:solidFill>
                <a:latin typeface="+mj-lt"/>
                <a:ea typeface="Times New Roman" panose="02020603050405020304" pitchFamily="18" charset="0"/>
              </a:rPr>
              <a:t>nghĩa</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phương</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pháp</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luận</a:t>
            </a:r>
            <a:endParaRPr lang="en-US" sz="2400" b="1" dirty="0">
              <a:solidFill>
                <a:srgbClr val="3333CC"/>
              </a:solidFill>
              <a:effectLst/>
              <a:latin typeface="+mj-lt"/>
              <a:ea typeface="Times New Roman" panose="02020603050405020304" pitchFamily="18" charset="0"/>
            </a:endParaRPr>
          </a:p>
        </p:txBody>
      </p:sp>
      <p:sp>
        <p:nvSpPr>
          <p:cNvPr id="2" name="Rectangle 1"/>
          <p:cNvSpPr/>
          <p:nvPr/>
        </p:nvSpPr>
        <p:spPr>
          <a:xfrm>
            <a:off x="2918741" y="1342773"/>
            <a:ext cx="7569063" cy="707886"/>
          </a:xfrm>
          <a:prstGeom prst="rect">
            <a:avLst/>
          </a:prstGeom>
        </p:spPr>
        <p:txBody>
          <a:bodyPr wrap="square">
            <a:spAutoFit/>
          </a:bodyPr>
          <a:lstStyle/>
          <a:p>
            <a:pPr indent="252095"/>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Cần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dựa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vào</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tất</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nhiệm</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vụ</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khoa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học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là</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tìm</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cho</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được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mối</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liên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hệ</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tất</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hiện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thực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khách</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quan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4"/>
          <p:cNvSpPr/>
          <p:nvPr/>
        </p:nvSpPr>
        <p:spPr>
          <a:xfrm>
            <a:off x="2970909" y="2392972"/>
            <a:ext cx="7961334" cy="707886"/>
          </a:xfrm>
          <a:prstGeom prst="rect">
            <a:avLst/>
          </a:prstGeom>
        </p:spPr>
        <p:txBody>
          <a:bodyPr wrap="square">
            <a:spAutoFit/>
          </a:bodyPr>
          <a:lstStyle/>
          <a:p>
            <a:pPr indent="252095" algn="just"/>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Trong</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hoạt</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động</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nhận</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thức</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chỉ</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có</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thể</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chỉ</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ra</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được</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tất</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bằng</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cách</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nghiên</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cứu</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những</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ngẫu</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mà</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tất</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phải</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đi</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qua. </a:t>
            </a:r>
            <a:endParaRPr lang="en-US" sz="2000" dirty="0">
              <a:solidFill>
                <a:srgbClr val="CC0066"/>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2950272" y="3648964"/>
            <a:ext cx="7848942" cy="707886"/>
          </a:xfrm>
          <a:prstGeom prst="rect">
            <a:avLst/>
          </a:prstGeom>
        </p:spPr>
        <p:txBody>
          <a:bodyPr wrap="square">
            <a:spAutoFit/>
          </a:bodyPr>
          <a:lstStyle/>
          <a:p>
            <a:pPr indent="252095" algn="just"/>
            <a:r>
              <a:rPr lang="en-US" sz="2000" spc="-20" dirty="0" err="1">
                <a:solidFill>
                  <a:srgbClr val="008000"/>
                </a:solidFill>
                <a:latin typeface="Arial" panose="020B0604020202020204" pitchFamily="34" charset="0"/>
                <a:ea typeface="Times New Roman" panose="02020603050405020304" pitchFamily="18" charset="0"/>
                <a:cs typeface="Arial" panose="020B0604020202020204" pitchFamily="34" charset="0"/>
              </a:rPr>
              <a:t>Không</a:t>
            </a:r>
            <a:r>
              <a:rPr lang="en-US" sz="2000" spc="-2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spc="-2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nên</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bỏ</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qua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ngẫu</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mà</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phải</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có</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những</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phương</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án</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dự</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phòng</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trường</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hợp</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sự</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cố</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ngẫu</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xuất</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hiện</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bất</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ngờ</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8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7" name="Rectangle 6"/>
          <p:cNvSpPr/>
          <p:nvPr/>
        </p:nvSpPr>
        <p:spPr>
          <a:xfrm>
            <a:off x="3054602" y="4837038"/>
            <a:ext cx="7877641" cy="1015663"/>
          </a:xfrm>
          <a:prstGeom prst="rect">
            <a:avLst/>
          </a:prstGeom>
        </p:spPr>
        <p:txBody>
          <a:bodyPr wrap="square">
            <a:spAutoFit/>
          </a:bodyPr>
          <a:lstStyle/>
          <a:p>
            <a:pPr indent="252095" algn="just"/>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Tạo</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ra</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điều</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kiện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thuận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lợi</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để</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biến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ngẫu</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nhiên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phù</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hợp</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với</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thực</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tiễn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tất</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nhiên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tất</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nhiên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không</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phù</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hợp</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thực</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tiễn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ngẫu</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nhiên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pic>
        <p:nvPicPr>
          <p:cNvPr id="2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89"/>
            <a:ext cx="12173606" cy="976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2146588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circle(in)">
                                      <p:cBhvr>
                                        <p:cTn id="7" dur="20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Shape 264"/>
        <p:cNvGrpSpPr/>
        <p:nvPr/>
      </p:nvGrpSpPr>
      <p:grpSpPr>
        <a:xfrm>
          <a:off x="0" y="0"/>
          <a:ext cx="0" cy="0"/>
          <a:chOff x="0" y="0"/>
          <a:chExt cx="0" cy="0"/>
        </a:xfrm>
      </p:grpSpPr>
      <p:pic>
        <p:nvPicPr>
          <p:cNvPr id="4098" name="Picture 2">
            <a:extLst>
              <a:ext uri="{FF2B5EF4-FFF2-40B4-BE49-F238E27FC236}">
                <a16:creationId xmlns="" xmlns:a16="http://schemas.microsoft.com/office/drawing/2014/main" id="{836E81DE-6D2B-4EF3-8345-F37FC64EB3CA}"/>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16114" y="1"/>
            <a:ext cx="1750786" cy="1973942"/>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2895600" y="1966060"/>
            <a:ext cx="7460776" cy="1600200"/>
          </a:xfrm>
          <a:prstGeom prst="rect">
            <a:avLst/>
          </a:prstGeom>
          <a:solidFill>
            <a:srgbClr val="FF9900"/>
          </a:solidFill>
          <a:ln w="34925">
            <a:noFill/>
          </a:ln>
          <a:effectLst>
            <a:outerShdw blurRad="44450" dist="27940" dir="5400000" algn="ctr">
              <a:srgbClr val="000000">
                <a:alpha val="32000"/>
              </a:srgbClr>
            </a:outerShdw>
          </a:effectLst>
          <a:scene3d>
            <a:camera prst="perspectiveRelaxedModerately"/>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73088" algn="just"/>
            <a:r>
              <a:rPr lang="en-US" sz="2400" noProof="1">
                <a:solidFill>
                  <a:schemeClr val="tx1"/>
                </a:solidFill>
                <a:latin typeface="+mj-lt"/>
                <a:cs typeface="Times New Roman" panose="02020603050405020304" pitchFamily="18" charset="0"/>
              </a:rPr>
              <a:t>Tổng hợp tất cả </a:t>
            </a:r>
            <a:r>
              <a:rPr lang="en-US" sz="2400" b="1" noProof="1">
                <a:solidFill>
                  <a:schemeClr val="bg1"/>
                </a:solidFill>
                <a:latin typeface="+mj-lt"/>
                <a:cs typeface="Times New Roman" panose="02020603050405020304" pitchFamily="18" charset="0"/>
              </a:rPr>
              <a:t>những mặt, những yếu tố, những quá trình</a:t>
            </a:r>
            <a:r>
              <a:rPr lang="en-US" sz="2400" noProof="1">
                <a:solidFill>
                  <a:schemeClr val="tx1"/>
                </a:solidFill>
                <a:latin typeface="+mj-lt"/>
                <a:cs typeface="Times New Roman" panose="02020603050405020304" pitchFamily="18" charset="0"/>
              </a:rPr>
              <a:t> tạo nên sự vật.</a:t>
            </a:r>
          </a:p>
        </p:txBody>
      </p:sp>
      <p:sp>
        <p:nvSpPr>
          <p:cNvPr id="9" name="Flowchart: Connector 8"/>
          <p:cNvSpPr/>
          <p:nvPr/>
        </p:nvSpPr>
        <p:spPr>
          <a:xfrm>
            <a:off x="1593376" y="1889860"/>
            <a:ext cx="1828800" cy="1752600"/>
          </a:xfrm>
          <a:prstGeom prst="flowChartConnector">
            <a:avLst/>
          </a:prstGeom>
          <a:solidFill>
            <a:schemeClr val="bg2">
              <a:lumMod val="75000"/>
            </a:schemeClr>
          </a:solidFill>
          <a:ln>
            <a:noFill/>
          </a:ln>
          <a:effectLst/>
          <a:scene3d>
            <a:camera prst="perspectiveRelaxedModerately"/>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solidFill>
                  <a:schemeClr val="bg1"/>
                </a:solidFill>
                <a:latin typeface="Times New Roman" panose="02020603050405020304" pitchFamily="18" charset="0"/>
                <a:cs typeface="Times New Roman" panose="02020603050405020304" pitchFamily="18" charset="0"/>
              </a:rPr>
              <a:t>Nội dung</a:t>
            </a:r>
          </a:p>
        </p:txBody>
      </p:sp>
      <p:sp>
        <p:nvSpPr>
          <p:cNvPr id="10" name="Rectangle 9"/>
          <p:cNvSpPr/>
          <p:nvPr/>
        </p:nvSpPr>
        <p:spPr>
          <a:xfrm>
            <a:off x="2895600" y="4157990"/>
            <a:ext cx="7460776" cy="1600200"/>
          </a:xfrm>
          <a:prstGeom prst="rect">
            <a:avLst/>
          </a:prstGeom>
          <a:solidFill>
            <a:schemeClr val="accent2">
              <a:lumMod val="60000"/>
              <a:lumOff val="40000"/>
            </a:schemeClr>
          </a:solidFill>
          <a:ln w="34925">
            <a:noFill/>
          </a:ln>
          <a:effectLst>
            <a:outerShdw blurRad="44450" dist="27940" dir="5400000" algn="ctr">
              <a:srgbClr val="000000">
                <a:alpha val="32000"/>
              </a:srgbClr>
            </a:outerShdw>
          </a:effectLst>
          <a:scene3d>
            <a:camera prst="perspectiveRelaxedModerately"/>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73088" algn="just"/>
            <a:r>
              <a:rPr lang="en-US" sz="2400" noProof="1">
                <a:solidFill>
                  <a:schemeClr val="tx1"/>
                </a:solidFill>
                <a:latin typeface="+mj-lt"/>
                <a:cs typeface="Times New Roman" panose="02020603050405020304" pitchFamily="18" charset="0"/>
              </a:rPr>
              <a:t>Cách tổ chức kết cấu của nội dung, là mối liên hệ ổn định giữa các mặt, các yếu tố, bộ phận tạo thành nội dung.</a:t>
            </a:r>
          </a:p>
        </p:txBody>
      </p:sp>
      <p:sp>
        <p:nvSpPr>
          <p:cNvPr id="11" name="Flowchart: Connector 10"/>
          <p:cNvSpPr/>
          <p:nvPr/>
        </p:nvSpPr>
        <p:spPr>
          <a:xfrm>
            <a:off x="1593376" y="4081790"/>
            <a:ext cx="1828800" cy="1752600"/>
          </a:xfrm>
          <a:prstGeom prst="flowChartConnector">
            <a:avLst/>
          </a:prstGeom>
          <a:solidFill>
            <a:srgbClr val="6600CC"/>
          </a:solidFill>
          <a:ln>
            <a:noFill/>
          </a:ln>
          <a:effectLst/>
          <a:scene3d>
            <a:camera prst="perspectiveRelaxedModerately"/>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solidFill>
                  <a:schemeClr val="bg1"/>
                </a:solidFill>
                <a:latin typeface="Times New Roman" panose="02020603050405020304" pitchFamily="18" charset="0"/>
                <a:cs typeface="Times New Roman" panose="02020603050405020304" pitchFamily="18" charset="0"/>
              </a:rPr>
              <a:t>Hình thức</a:t>
            </a:r>
          </a:p>
        </p:txBody>
      </p:sp>
      <p:sp>
        <p:nvSpPr>
          <p:cNvPr id="12" name="Rectangle 11"/>
          <p:cNvSpPr/>
          <p:nvPr/>
        </p:nvSpPr>
        <p:spPr>
          <a:xfrm>
            <a:off x="4419600" y="1565950"/>
            <a:ext cx="1755609" cy="400110"/>
          </a:xfrm>
          <a:prstGeom prst="rect">
            <a:avLst/>
          </a:prstGeom>
        </p:spPr>
        <p:txBody>
          <a:bodyPr wrap="none">
            <a:spAutoFit/>
          </a:bodyPr>
          <a:lstStyle/>
          <a:p>
            <a:pPr marL="342900" indent="-342900" algn="just">
              <a:spcAft>
                <a:spcPts val="0"/>
              </a:spcAft>
              <a:buFont typeface="Wingdings" panose="05000000000000000000" pitchFamily="2" charset="2"/>
              <a:buChar char="§"/>
            </a:pPr>
            <a:r>
              <a:rPr lang="en-US" sz="2000" b="1" dirty="0" err="1">
                <a:solidFill>
                  <a:srgbClr val="3333CC"/>
                </a:solidFill>
                <a:latin typeface="+mj-lt"/>
                <a:ea typeface="Times New Roman" panose="02020603050405020304" pitchFamily="18" charset="0"/>
              </a:rPr>
              <a:t>Khái</a:t>
            </a:r>
            <a:r>
              <a:rPr lang="en-US" sz="2000" b="1" dirty="0">
                <a:solidFill>
                  <a:srgbClr val="3333CC"/>
                </a:solidFill>
                <a:latin typeface="+mj-lt"/>
                <a:ea typeface="Times New Roman" panose="02020603050405020304" pitchFamily="18" charset="0"/>
              </a:rPr>
              <a:t> </a:t>
            </a:r>
            <a:r>
              <a:rPr lang="en-US" sz="2000" b="1" dirty="0" err="1">
                <a:solidFill>
                  <a:srgbClr val="3333CC"/>
                </a:solidFill>
                <a:latin typeface="+mj-lt"/>
                <a:ea typeface="Times New Roman" panose="02020603050405020304" pitchFamily="18" charset="0"/>
              </a:rPr>
              <a:t>niệm</a:t>
            </a:r>
            <a:endParaRPr lang="en-US" sz="2000" dirty="0">
              <a:solidFill>
                <a:srgbClr val="3333CC"/>
              </a:solidFill>
              <a:effectLst/>
              <a:latin typeface="+mj-lt"/>
              <a:ea typeface="Times New Roman" panose="02020603050405020304" pitchFamily="18" charset="0"/>
            </a:endParaRPr>
          </a:p>
        </p:txBody>
      </p:sp>
      <p:sp>
        <p:nvSpPr>
          <p:cNvPr id="13" name="Rectangle 12"/>
          <p:cNvSpPr/>
          <p:nvPr/>
        </p:nvSpPr>
        <p:spPr>
          <a:xfrm>
            <a:off x="3519846" y="1087156"/>
            <a:ext cx="3921266" cy="461665"/>
          </a:xfrm>
          <a:prstGeom prst="rect">
            <a:avLst/>
          </a:prstGeom>
        </p:spPr>
        <p:txBody>
          <a:bodyPr wrap="none">
            <a:spAutoFit/>
          </a:bodyPr>
          <a:lstStyle/>
          <a:p>
            <a:pPr marL="285750" indent="-285750" algn="just">
              <a:spcAft>
                <a:spcPts val="0"/>
              </a:spcAft>
              <a:buFont typeface="Wingdings" panose="05000000000000000000" pitchFamily="2" charset="2"/>
              <a:buChar char="q"/>
            </a:pPr>
            <a:r>
              <a:rPr lang="en-US" sz="2400" b="1" dirty="0">
                <a:latin typeface="+mj-lt"/>
                <a:ea typeface="Times New Roman" panose="02020603050405020304" pitchFamily="18" charset="0"/>
              </a:rPr>
              <a:t> </a:t>
            </a:r>
            <a:r>
              <a:rPr lang="en-US" sz="2400" b="1" dirty="0" err="1">
                <a:latin typeface="+mj-lt"/>
                <a:ea typeface="Times New Roman" panose="02020603050405020304" pitchFamily="18" charset="0"/>
              </a:rPr>
              <a:t>Nội</a:t>
            </a:r>
            <a:r>
              <a:rPr lang="en-US" sz="2400" b="1" dirty="0">
                <a:latin typeface="+mj-lt"/>
                <a:ea typeface="Times New Roman" panose="02020603050405020304" pitchFamily="18" charset="0"/>
              </a:rPr>
              <a:t> dung </a:t>
            </a:r>
            <a:r>
              <a:rPr lang="en-US" sz="2400" b="1" dirty="0" err="1">
                <a:latin typeface="+mj-lt"/>
                <a:ea typeface="Times New Roman" panose="02020603050405020304" pitchFamily="18" charset="0"/>
              </a:rPr>
              <a:t>và</a:t>
            </a:r>
            <a:r>
              <a:rPr lang="en-US" sz="2400" b="1" dirty="0">
                <a:latin typeface="+mj-lt"/>
                <a:ea typeface="Times New Roman" panose="02020603050405020304" pitchFamily="18" charset="0"/>
              </a:rPr>
              <a:t> </a:t>
            </a:r>
            <a:r>
              <a:rPr lang="en-US" sz="2400" b="1" dirty="0" err="1">
                <a:latin typeface="+mj-lt"/>
                <a:ea typeface="Times New Roman" panose="02020603050405020304" pitchFamily="18" charset="0"/>
              </a:rPr>
              <a:t>hình</a:t>
            </a:r>
            <a:r>
              <a:rPr lang="en-US" sz="2400" b="1" dirty="0">
                <a:latin typeface="+mj-lt"/>
                <a:ea typeface="Times New Roman" panose="02020603050405020304" pitchFamily="18" charset="0"/>
              </a:rPr>
              <a:t> </a:t>
            </a:r>
            <a:r>
              <a:rPr lang="en-US" sz="2400" b="1" dirty="0" err="1">
                <a:latin typeface="+mj-lt"/>
                <a:ea typeface="Times New Roman" panose="02020603050405020304" pitchFamily="18" charset="0"/>
              </a:rPr>
              <a:t>thức</a:t>
            </a:r>
            <a:r>
              <a:rPr lang="en-US" sz="2400" b="1" dirty="0">
                <a:latin typeface="+mj-lt"/>
                <a:ea typeface="Times New Roman" panose="02020603050405020304" pitchFamily="18" charset="0"/>
              </a:rPr>
              <a:t>:</a:t>
            </a:r>
            <a:endParaRPr lang="en-US" sz="2400" dirty="0">
              <a:effectLst/>
              <a:latin typeface="+mj-lt"/>
              <a:ea typeface="Times New Roman" panose="02020603050405020304" pitchFamily="18" charset="0"/>
            </a:endParaRPr>
          </a:p>
        </p:txBody>
      </p:sp>
      <p:pic>
        <p:nvPicPr>
          <p:cNvPr id="1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66716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Effect transition="in" filter="fade">
                                      <p:cBhvr>
                                        <p:cTn id="9" dur="500"/>
                                        <p:tgtEl>
                                          <p:spTgt spid="9"/>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500" fill="hold"/>
                                        <p:tgtEl>
                                          <p:spTgt spid="10"/>
                                        </p:tgtEl>
                                        <p:attrNameLst>
                                          <p:attrName>ppt_w</p:attrName>
                                        </p:attrNameLst>
                                      </p:cBhvr>
                                      <p:tavLst>
                                        <p:tav tm="0">
                                          <p:val>
                                            <p:fltVal val="0"/>
                                          </p:val>
                                        </p:tav>
                                        <p:tav tm="100000">
                                          <p:val>
                                            <p:strVal val="#ppt_w"/>
                                          </p:val>
                                        </p:tav>
                                      </p:tavLst>
                                    </p:anim>
                                    <p:anim calcmode="lin" valueType="num">
                                      <p:cBhvr>
                                        <p:cTn id="20" dur="500" fill="hold"/>
                                        <p:tgtEl>
                                          <p:spTgt spid="10"/>
                                        </p:tgtEl>
                                        <p:attrNameLst>
                                          <p:attrName>ppt_h</p:attrName>
                                        </p:attrNameLst>
                                      </p:cBhvr>
                                      <p:tavLst>
                                        <p:tav tm="0">
                                          <p:val>
                                            <p:fltVal val="0"/>
                                          </p:val>
                                        </p:tav>
                                        <p:tav tm="100000">
                                          <p:val>
                                            <p:strVal val="#ppt_h"/>
                                          </p:val>
                                        </p:tav>
                                      </p:tavLst>
                                    </p:anim>
                                    <p:animEffect transition="in" filter="fade">
                                      <p:cBhvr>
                                        <p:cTn id="21" dur="500"/>
                                        <p:tgtEl>
                                          <p:spTgt spid="10"/>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11"/>
                                        </p:tgtEl>
                                        <p:attrNameLst>
                                          <p:attrName>style.visibility</p:attrName>
                                        </p:attrNameLst>
                                      </p:cBhvr>
                                      <p:to>
                                        <p:strVal val="visible"/>
                                      </p:to>
                                    </p:set>
                                    <p:anim calcmode="lin" valueType="num">
                                      <p:cBhvr>
                                        <p:cTn id="24" dur="500" fill="hold"/>
                                        <p:tgtEl>
                                          <p:spTgt spid="11"/>
                                        </p:tgtEl>
                                        <p:attrNameLst>
                                          <p:attrName>ppt_w</p:attrName>
                                        </p:attrNameLst>
                                      </p:cBhvr>
                                      <p:tavLst>
                                        <p:tav tm="0">
                                          <p:val>
                                            <p:fltVal val="0"/>
                                          </p:val>
                                        </p:tav>
                                        <p:tav tm="100000">
                                          <p:val>
                                            <p:strVal val="#ppt_w"/>
                                          </p:val>
                                        </p:tav>
                                      </p:tavLst>
                                    </p:anim>
                                    <p:anim calcmode="lin" valueType="num">
                                      <p:cBhvr>
                                        <p:cTn id="25" dur="500" fill="hold"/>
                                        <p:tgtEl>
                                          <p:spTgt spid="11"/>
                                        </p:tgtEl>
                                        <p:attrNameLst>
                                          <p:attrName>ppt_h</p:attrName>
                                        </p:attrNameLst>
                                      </p:cBhvr>
                                      <p:tavLst>
                                        <p:tav tm="0">
                                          <p:val>
                                            <p:fltVal val="0"/>
                                          </p:val>
                                        </p:tav>
                                        <p:tav tm="100000">
                                          <p:val>
                                            <p:strVal val="#ppt_h"/>
                                          </p:val>
                                        </p:tav>
                                      </p:tavLst>
                                    </p:anim>
                                    <p:animEffect transition="in" filter="fade">
                                      <p:cBhvr>
                                        <p:cTn id="2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Shape 424"/>
        <p:cNvGrpSpPr/>
        <p:nvPr/>
      </p:nvGrpSpPr>
      <p:grpSpPr>
        <a:xfrm>
          <a:off x="0" y="0"/>
          <a:ext cx="0" cy="0"/>
          <a:chOff x="0" y="0"/>
          <a:chExt cx="0" cy="0"/>
        </a:xfrm>
      </p:grpSpPr>
      <p:sp>
        <p:nvSpPr>
          <p:cNvPr id="23" name="Rectangle 22"/>
          <p:cNvSpPr/>
          <p:nvPr/>
        </p:nvSpPr>
        <p:spPr>
          <a:xfrm>
            <a:off x="1813560" y="1685606"/>
            <a:ext cx="8321040" cy="707886"/>
          </a:xfrm>
          <a:prstGeom prst="rect">
            <a:avLst/>
          </a:prstGeom>
        </p:spPr>
        <p:txBody>
          <a:bodyPr wrap="square">
            <a:spAutoFit/>
          </a:bodyPr>
          <a:lstStyle/>
          <a:p>
            <a:pPr algn="ctr"/>
            <a:r>
              <a:rPr lang="en-US" altLang="en-US" sz="2000" dirty="0" err="1">
                <a:latin typeface="+mj-lt"/>
                <a:cs typeface="Times New Roman" panose="02020603050405020304" pitchFamily="18" charset="0"/>
              </a:rPr>
              <a:t>Một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cái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bàn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học</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Toàn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bộ</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những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vật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liệu</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gỗ</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đinh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nội</a:t>
            </a:r>
            <a:r>
              <a:rPr lang="en-US" altLang="en-US" sz="2000" dirty="0">
                <a:latin typeface="+mj-lt"/>
                <a:cs typeface="Times New Roman" panose="02020603050405020304" pitchFamily="18" charset="0"/>
              </a:rPr>
              <a:t> dung </a:t>
            </a:r>
            <a:r>
              <a:rPr lang="en-US" altLang="en-US" sz="2000" dirty="0" err="1">
                <a:latin typeface="+mj-lt"/>
                <a:cs typeface="Times New Roman" panose="02020603050405020304" pitchFamily="18" charset="0"/>
              </a:rPr>
              <a:t>còn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hình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thức</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sự</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sắp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xếp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nguyên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vật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liệu</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đó</a:t>
            </a:r>
            <a:r>
              <a:rPr lang="en-US" altLang="en-US" sz="2000" dirty="0">
                <a:latin typeface="+mj-lt"/>
                <a:cs typeface="Times New Roman" panose="02020603050405020304" pitchFamily="18" charset="0"/>
              </a:rPr>
              <a:t> </a:t>
            </a:r>
            <a:endParaRPr lang="en-US" sz="2000" dirty="0">
              <a:latin typeface="+mj-lt"/>
            </a:endParaRPr>
          </a:p>
        </p:txBody>
      </p:sp>
      <p:sp>
        <p:nvSpPr>
          <p:cNvPr id="25" name="TextBox 24"/>
          <p:cNvSpPr txBox="1"/>
          <p:nvPr/>
        </p:nvSpPr>
        <p:spPr>
          <a:xfrm>
            <a:off x="4678680" y="1141696"/>
            <a:ext cx="1493520" cy="523220"/>
          </a:xfrm>
          <a:prstGeom prst="rect">
            <a:avLst/>
          </a:prstGeom>
          <a:noFill/>
        </p:spPr>
        <p:txBody>
          <a:bodyPr wrap="square" rtlCol="0">
            <a:spAutoFit/>
          </a:bodyPr>
          <a:lstStyle/>
          <a:p>
            <a:pPr algn="ctr"/>
            <a:r>
              <a:rPr lang="en-US" sz="2800" b="1" u="sng" dirty="0">
                <a:solidFill>
                  <a:srgbClr val="FF0000"/>
                </a:solidFill>
                <a:latin typeface="Times New Roman" panose="02020603050405020304" pitchFamily="18" charset="0"/>
                <a:cs typeface="Times New Roman" panose="02020603050405020304" pitchFamily="18" charset="0"/>
              </a:rPr>
              <a:t>VÍ DỤ</a:t>
            </a:r>
          </a:p>
        </p:txBody>
      </p:sp>
      <p:pic>
        <p:nvPicPr>
          <p:cNvPr id="26" name="Picture 4" descr="1b"/>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71448" y="2393492"/>
            <a:ext cx="2514600" cy="184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 name="Picture 5" descr="4b"/>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87214" y="4536617"/>
            <a:ext cx="2514600" cy="1897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AutoShape 6"/>
          <p:cNvSpPr>
            <a:spLocks noChangeArrowheads="1"/>
          </p:cNvSpPr>
          <p:nvPr/>
        </p:nvSpPr>
        <p:spPr bwMode="auto">
          <a:xfrm>
            <a:off x="4944241" y="3631742"/>
            <a:ext cx="995680" cy="12192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accent2"/>
            </a:solidFill>
            <a:miter lim="800000"/>
            <a:headEnd/>
            <a:tailEnd/>
          </a:ln>
        </p:spPr>
        <p:txBody>
          <a:bodyPr wrap="none" anchor="ctr"/>
          <a:lstStyle/>
          <a:p>
            <a:endParaRPr lang="en-US"/>
          </a:p>
        </p:txBody>
      </p:sp>
      <p:pic>
        <p:nvPicPr>
          <p:cNvPr id="39" name="Picture 7" descr="4a"/>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86752" y="2520034"/>
            <a:ext cx="3484880" cy="403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77257963"/>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5">
            <a:extLst>
              <a:ext uri="{FF2B5EF4-FFF2-40B4-BE49-F238E27FC236}">
                <a16:creationId xmlns="" xmlns:a16="http://schemas.microsoft.com/office/drawing/2014/main" id="{CDA30ADF-6299-4319-A7D1-D19EE8D9977A}"/>
              </a:ext>
            </a:extLst>
          </p:cNvPr>
          <p:cNvSpPr>
            <a:spLocks noChangeArrowheads="1"/>
          </p:cNvSpPr>
          <p:nvPr/>
        </p:nvSpPr>
        <p:spPr bwMode="auto">
          <a:xfrm>
            <a:off x="5100842" y="801613"/>
            <a:ext cx="67913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286">
              <a:spcBef>
                <a:spcPct val="0"/>
              </a:spcBef>
              <a:buFontTx/>
              <a:buNone/>
              <a:defRPr/>
            </a:pPr>
            <a:r>
              <a:rPr lang="en-US" altLang="en-US" sz="2800" b="1" dirty="0">
                <a:solidFill>
                  <a:srgbClr val="FFFFFF"/>
                </a:solidFill>
                <a:latin typeface="Arial"/>
              </a:rPr>
              <a:t>TÀI LIỆU HỌC TẬP, THAM KHẢO</a:t>
            </a:r>
          </a:p>
        </p:txBody>
      </p:sp>
      <p:sp>
        <p:nvSpPr>
          <p:cNvPr id="25" name="Rectangle 5">
            <a:extLst>
              <a:ext uri="{FF2B5EF4-FFF2-40B4-BE49-F238E27FC236}">
                <a16:creationId xmlns="" xmlns:a16="http://schemas.microsoft.com/office/drawing/2014/main" id="{31F3D265-45F1-4877-9D18-58A3CDB57FA0}"/>
              </a:ext>
            </a:extLst>
          </p:cNvPr>
          <p:cNvSpPr>
            <a:spLocks noChangeArrowheads="1"/>
          </p:cNvSpPr>
          <p:nvPr/>
        </p:nvSpPr>
        <p:spPr bwMode="auto">
          <a:xfrm>
            <a:off x="4859921" y="375115"/>
            <a:ext cx="67913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286">
              <a:spcBef>
                <a:spcPct val="0"/>
              </a:spcBef>
              <a:buFontTx/>
              <a:buNone/>
              <a:defRPr/>
            </a:pPr>
            <a:r>
              <a:rPr lang="en-US" altLang="en-US" sz="2800" b="1" dirty="0">
                <a:solidFill>
                  <a:srgbClr val="FFFFFF"/>
                </a:solidFill>
                <a:latin typeface="Arial"/>
              </a:rPr>
              <a:t>TÀI LIỆU HỌC TẬP, THAM KHẢO</a:t>
            </a:r>
          </a:p>
        </p:txBody>
      </p:sp>
      <p:sp>
        <p:nvSpPr>
          <p:cNvPr id="34" name="Rectangle 33"/>
          <p:cNvSpPr/>
          <p:nvPr/>
        </p:nvSpPr>
        <p:spPr>
          <a:xfrm>
            <a:off x="560935" y="1637910"/>
            <a:ext cx="5105400" cy="923330"/>
          </a:xfrm>
          <a:prstGeom prst="rect">
            <a:avLst/>
          </a:prstGeom>
        </p:spPr>
        <p:txBody>
          <a:bodyPr wrap="square">
            <a:spAutoFit/>
          </a:bodyPr>
          <a:lstStyle/>
          <a:p>
            <a:pPr marL="285750" indent="-285750" algn="ctr">
              <a:buFont typeface="Wingdings" panose="05000000000000000000" pitchFamily="2" charset="2"/>
              <a:buChar char="Ø"/>
            </a:pPr>
            <a:r>
              <a:rPr lang="en-US" altLang="en-US" dirty="0" err="1">
                <a:latin typeface="+mj-lt"/>
                <a:cs typeface="Times New Roman" panose="02020603050405020304" pitchFamily="18" charset="0"/>
              </a:rPr>
              <a:t>Nội</a:t>
            </a:r>
            <a:r>
              <a:rPr lang="en-US" altLang="en-US" dirty="0">
                <a:latin typeface="+mj-lt"/>
                <a:cs typeface="Times New Roman" panose="02020603050405020304" pitchFamily="18" charset="0"/>
              </a:rPr>
              <a:t> dung </a:t>
            </a:r>
            <a:r>
              <a:rPr lang="en-US" altLang="en-US" dirty="0" err="1">
                <a:latin typeface="+mj-lt"/>
                <a:cs typeface="Times New Roman" panose="02020603050405020304" pitchFamily="18" charset="0"/>
              </a:rPr>
              <a:t>cơ</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thể</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sống</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là</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toàn</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bộ</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yếu</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tố</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vật</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chất</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tế</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bào</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khí</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quan</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quá</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trình</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tạo</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nên</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cơ</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thể</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đó</a:t>
            </a:r>
            <a:r>
              <a:rPr lang="en-US" altLang="en-US" dirty="0">
                <a:latin typeface="+mj-lt"/>
                <a:cs typeface="Times New Roman" panose="02020603050405020304" pitchFamily="18" charset="0"/>
              </a:rPr>
              <a:t>). </a:t>
            </a:r>
            <a:endParaRPr lang="en-US" dirty="0">
              <a:latin typeface="+mj-lt"/>
            </a:endParaRPr>
          </a:p>
        </p:txBody>
      </p:sp>
      <p:pic>
        <p:nvPicPr>
          <p:cNvPr id="38" name="Picture 4" descr="4a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8535" y="2574183"/>
            <a:ext cx="5257800" cy="3798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TextBox 38"/>
          <p:cNvSpPr txBox="1"/>
          <p:nvPr/>
        </p:nvSpPr>
        <p:spPr>
          <a:xfrm>
            <a:off x="5036995" y="1133453"/>
            <a:ext cx="1600200" cy="523220"/>
          </a:xfrm>
          <a:prstGeom prst="rect">
            <a:avLst/>
          </a:prstGeom>
          <a:noFill/>
        </p:spPr>
        <p:txBody>
          <a:bodyPr wrap="square" rtlCol="0">
            <a:spAutoFit/>
          </a:bodyPr>
          <a:lstStyle/>
          <a:p>
            <a:pPr algn="ctr"/>
            <a:r>
              <a:rPr lang="en-US" sz="2800" b="1" u="sng" dirty="0">
                <a:solidFill>
                  <a:srgbClr val="FF0000"/>
                </a:solidFill>
                <a:latin typeface="Times New Roman" panose="02020603050405020304" pitchFamily="18" charset="0"/>
                <a:cs typeface="Times New Roman" panose="02020603050405020304" pitchFamily="18" charset="0"/>
              </a:rPr>
              <a:t>VÍ DỤ</a:t>
            </a:r>
          </a:p>
        </p:txBody>
      </p:sp>
      <p:pic>
        <p:nvPicPr>
          <p:cNvPr id="40" name="Picture 4" descr="4aa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80735" y="2574182"/>
            <a:ext cx="5408614" cy="3798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Rectangle 40"/>
          <p:cNvSpPr/>
          <p:nvPr/>
        </p:nvSpPr>
        <p:spPr>
          <a:xfrm>
            <a:off x="6366791" y="1776409"/>
            <a:ext cx="5637214" cy="646331"/>
          </a:xfrm>
          <a:prstGeom prst="rect">
            <a:avLst/>
          </a:prstGeom>
        </p:spPr>
        <p:txBody>
          <a:bodyPr wrap="square">
            <a:spAutoFit/>
          </a:bodyPr>
          <a:lstStyle/>
          <a:p>
            <a:pPr marL="285750" indent="-285750" algn="ctr">
              <a:buFont typeface="Wingdings" panose="05000000000000000000" pitchFamily="2" charset="2"/>
              <a:buChar char="Ø"/>
            </a:pPr>
            <a:r>
              <a:rPr lang="en-US" altLang="en-US" dirty="0" err="1">
                <a:latin typeface="+mj-lt"/>
                <a:cs typeface="Times New Roman" panose="02020603050405020304" pitchFamily="18" charset="0"/>
              </a:rPr>
              <a:t>Hình</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thức</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là</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cách</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sắp</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xếp</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trình</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tự</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các</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tế</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bào</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của</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cơ</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thể</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để</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tạo</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thành</a:t>
            </a:r>
            <a:r>
              <a:rPr lang="en-US" altLang="en-US" dirty="0">
                <a:latin typeface="+mj-lt"/>
                <a:cs typeface="Times New Roman" panose="02020603050405020304" pitchFamily="18" charset="0"/>
              </a:rPr>
              <a:t> con hay </a:t>
            </a:r>
            <a:r>
              <a:rPr lang="en-US" altLang="en-US" dirty="0" err="1">
                <a:latin typeface="+mj-lt"/>
                <a:cs typeface="Times New Roman" panose="02020603050405020304" pitchFamily="18" charset="0"/>
              </a:rPr>
              <a:t>cây</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gì</a:t>
            </a:r>
            <a:r>
              <a:rPr lang="en-US" altLang="en-US" dirty="0">
                <a:latin typeface="+mj-lt"/>
                <a:cs typeface="Times New Roman" panose="02020603050405020304" pitchFamily="18" charset="0"/>
              </a:rPr>
              <a:t> </a:t>
            </a:r>
            <a:r>
              <a:rPr lang="en-US" altLang="en-US" dirty="0" err="1">
                <a:latin typeface="+mj-lt"/>
                <a:cs typeface="Times New Roman" panose="02020603050405020304" pitchFamily="18" charset="0"/>
              </a:rPr>
              <a:t>đó</a:t>
            </a:r>
            <a:r>
              <a:rPr lang="en-US" altLang="en-US" dirty="0">
                <a:latin typeface="+mj-lt"/>
                <a:cs typeface="Times New Roman" panose="02020603050405020304" pitchFamily="18" charset="0"/>
              </a:rPr>
              <a:t>. </a:t>
            </a:r>
            <a:endParaRPr lang="en-US" dirty="0">
              <a:latin typeface="+mj-lt"/>
            </a:endParaRPr>
          </a:p>
        </p:txBody>
      </p:sp>
      <p:pic>
        <p:nvPicPr>
          <p:cNvPr id="1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26017270"/>
      </p:ext>
    </p:extLst>
  </p:cSld>
  <p:clrMapOvr>
    <a:masterClrMapping/>
  </p:clrMapOvr>
  <p:transition>
    <p:wedge/>
  </p:transition>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 name="Picture 2" descr="C:\Users\Welcome\Desktop\cơ thể ng.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2622580" y="1229463"/>
            <a:ext cx="2211387" cy="4194106"/>
          </a:xfrm>
          <a:prstGeom prst="rect">
            <a:avLst/>
          </a:prstGeom>
          <a:noFill/>
        </p:spPr>
      </p:pic>
      <p:sp>
        <p:nvSpPr>
          <p:cNvPr id="44" name="Title 2"/>
          <p:cNvSpPr txBox="1">
            <a:spLocks/>
          </p:cNvSpPr>
          <p:nvPr/>
        </p:nvSpPr>
        <p:spPr>
          <a:xfrm>
            <a:off x="4583498" y="1133453"/>
            <a:ext cx="3657600" cy="642918"/>
          </a:xfrm>
          <a:prstGeom prst="rect">
            <a:avLst/>
          </a:prstGeom>
        </p:spPr>
        <p:txBody>
          <a:bodyPr/>
          <a:lstStyle>
            <a:lvl1pPr algn="l" defTabSz="914377"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US" sz="3600" dirty="0">
                <a:cs typeface="Times New Roman" pitchFamily="18" charset="0"/>
              </a:rPr>
              <a:t> </a:t>
            </a:r>
            <a:r>
              <a:rPr lang="en-US" sz="2400" u="sng" dirty="0" err="1">
                <a:cs typeface="Times New Roman" pitchFamily="18" charset="0"/>
              </a:rPr>
              <a:t>Ví</a:t>
            </a:r>
            <a:r>
              <a:rPr lang="en-US" sz="2400" u="sng" dirty="0">
                <a:cs typeface="Times New Roman" pitchFamily="18" charset="0"/>
              </a:rPr>
              <a:t> </a:t>
            </a:r>
            <a:r>
              <a:rPr lang="en-US" sz="2400" u="sng" dirty="0" err="1">
                <a:cs typeface="Times New Roman" pitchFamily="18" charset="0"/>
              </a:rPr>
              <a:t>dụ</a:t>
            </a:r>
            <a:r>
              <a:rPr lang="en-US" sz="2400" dirty="0">
                <a:cs typeface="Times New Roman" pitchFamily="18" charset="0"/>
              </a:rPr>
              <a:t>: </a:t>
            </a:r>
            <a:r>
              <a:rPr lang="en-US" sz="2400" dirty="0" err="1">
                <a:cs typeface="Times New Roman" pitchFamily="18" charset="0"/>
              </a:rPr>
              <a:t>Cơ</a:t>
            </a:r>
            <a:r>
              <a:rPr lang="en-US" sz="2400" dirty="0">
                <a:cs typeface="Times New Roman" pitchFamily="18" charset="0"/>
              </a:rPr>
              <a:t> </a:t>
            </a:r>
            <a:r>
              <a:rPr lang="en-US" sz="2400" dirty="0" err="1">
                <a:cs typeface="Times New Roman" pitchFamily="18" charset="0"/>
              </a:rPr>
              <a:t>thể</a:t>
            </a:r>
            <a:r>
              <a:rPr lang="en-US" sz="2400" dirty="0">
                <a:cs typeface="Times New Roman" pitchFamily="18" charset="0"/>
              </a:rPr>
              <a:t> </a:t>
            </a:r>
            <a:r>
              <a:rPr lang="en-US" sz="2400" dirty="0" err="1">
                <a:cs typeface="Times New Roman" pitchFamily="18" charset="0"/>
              </a:rPr>
              <a:t>người</a:t>
            </a:r>
            <a:endParaRPr lang="vi-VN" sz="2400" dirty="0">
              <a:cs typeface="Times New Roman" pitchFamily="18" charset="0"/>
            </a:endParaRPr>
          </a:p>
        </p:txBody>
      </p:sp>
      <p:pic>
        <p:nvPicPr>
          <p:cNvPr id="45" name="Picture 3" descr="C:\Users\Welcome\Desktop\HumanBody.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33967" y="2078956"/>
            <a:ext cx="3182938" cy="2414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Notched Right Arrow 45"/>
          <p:cNvSpPr/>
          <p:nvPr/>
        </p:nvSpPr>
        <p:spPr>
          <a:xfrm>
            <a:off x="3264971" y="969752"/>
            <a:ext cx="8286750" cy="3177353"/>
          </a:xfrm>
          <a:prstGeom prst="notchedRightArrow">
            <a:avLst>
              <a:gd name="adj1" fmla="val 50000"/>
              <a:gd name="adj2" fmla="val 19392"/>
            </a:avLst>
          </a:prstGeom>
          <a:ln/>
        </p:spPr>
        <p:style>
          <a:lnRef idx="1">
            <a:schemeClr val="accent4"/>
          </a:lnRef>
          <a:fillRef idx="2">
            <a:schemeClr val="accent4"/>
          </a:fillRef>
          <a:effectRef idx="1">
            <a:schemeClr val="accent4"/>
          </a:effectRef>
          <a:fontRef idx="minor">
            <a:schemeClr val="dk1"/>
          </a:fontRef>
        </p:style>
        <p:txBody>
          <a:bodyPr anchor="ctr"/>
          <a:lstStyle/>
          <a:p>
            <a:pPr>
              <a:defRPr/>
            </a:pPr>
            <a:r>
              <a:rPr lang="en-US" sz="2000" dirty="0" err="1">
                <a:solidFill>
                  <a:srgbClr val="002060"/>
                </a:solidFill>
                <a:cs typeface="Times New Roman" pitchFamily="18" charset="0"/>
              </a:rPr>
              <a:t>Toàn</a:t>
            </a:r>
            <a:r>
              <a:rPr lang="en-US" sz="2000" dirty="0">
                <a:solidFill>
                  <a:srgbClr val="002060"/>
                </a:solidFill>
                <a:cs typeface="Times New Roman" pitchFamily="18" charset="0"/>
              </a:rPr>
              <a:t> </a:t>
            </a:r>
            <a:r>
              <a:rPr lang="en-US" sz="2000" dirty="0" err="1">
                <a:solidFill>
                  <a:srgbClr val="002060"/>
                </a:solidFill>
                <a:cs typeface="Times New Roman" pitchFamily="18" charset="0"/>
              </a:rPr>
              <a:t>bộ</a:t>
            </a:r>
            <a:r>
              <a:rPr lang="en-US" sz="2000" dirty="0">
                <a:solidFill>
                  <a:srgbClr val="002060"/>
                </a:solidFill>
                <a:cs typeface="Times New Roman" pitchFamily="18" charset="0"/>
              </a:rPr>
              <a:t> </a:t>
            </a:r>
            <a:r>
              <a:rPr lang="en-US" sz="2000" dirty="0" err="1">
                <a:solidFill>
                  <a:srgbClr val="002060"/>
                </a:solidFill>
                <a:cs typeface="Times New Roman" pitchFamily="18" charset="0"/>
              </a:rPr>
              <a:t>các</a:t>
            </a:r>
            <a:r>
              <a:rPr lang="en-US" sz="2000" dirty="0">
                <a:solidFill>
                  <a:srgbClr val="002060"/>
                </a:solidFill>
                <a:cs typeface="Times New Roman" pitchFamily="18" charset="0"/>
              </a:rPr>
              <a:t> </a:t>
            </a:r>
            <a:r>
              <a:rPr lang="en-US" sz="2000" dirty="0" err="1">
                <a:solidFill>
                  <a:srgbClr val="002060"/>
                </a:solidFill>
                <a:cs typeface="Times New Roman" pitchFamily="18" charset="0"/>
              </a:rPr>
              <a:t>yếu</a:t>
            </a:r>
            <a:r>
              <a:rPr lang="en-US" sz="2000" dirty="0">
                <a:solidFill>
                  <a:srgbClr val="002060"/>
                </a:solidFill>
                <a:cs typeface="Times New Roman" pitchFamily="18" charset="0"/>
              </a:rPr>
              <a:t> </a:t>
            </a:r>
            <a:r>
              <a:rPr lang="en-US" sz="2000" dirty="0" err="1">
                <a:solidFill>
                  <a:srgbClr val="002060"/>
                </a:solidFill>
                <a:cs typeface="Times New Roman" pitchFamily="18" charset="0"/>
              </a:rPr>
              <a:t>tố</a:t>
            </a:r>
            <a:r>
              <a:rPr lang="en-US" sz="2000" dirty="0">
                <a:solidFill>
                  <a:srgbClr val="002060"/>
                </a:solidFill>
                <a:cs typeface="Times New Roman" pitchFamily="18" charset="0"/>
              </a:rPr>
              <a:t> </a:t>
            </a:r>
            <a:r>
              <a:rPr lang="en-US" sz="2000" dirty="0" err="1">
                <a:solidFill>
                  <a:srgbClr val="002060"/>
                </a:solidFill>
                <a:cs typeface="Times New Roman" pitchFamily="18" charset="0"/>
              </a:rPr>
              <a:t>vật</a:t>
            </a:r>
            <a:r>
              <a:rPr lang="en-US" sz="2000" dirty="0">
                <a:solidFill>
                  <a:srgbClr val="002060"/>
                </a:solidFill>
                <a:cs typeface="Times New Roman" pitchFamily="18" charset="0"/>
              </a:rPr>
              <a:t> </a:t>
            </a:r>
            <a:r>
              <a:rPr lang="en-US" sz="2000" dirty="0" err="1">
                <a:solidFill>
                  <a:srgbClr val="002060"/>
                </a:solidFill>
                <a:cs typeface="Times New Roman" pitchFamily="18" charset="0"/>
              </a:rPr>
              <a:t>chất</a:t>
            </a:r>
            <a:r>
              <a:rPr lang="en-US" sz="2000" dirty="0">
                <a:solidFill>
                  <a:srgbClr val="002060"/>
                </a:solidFill>
                <a:cs typeface="Times New Roman" pitchFamily="18" charset="0"/>
              </a:rPr>
              <a:t> </a:t>
            </a:r>
            <a:r>
              <a:rPr lang="en-US" sz="2000" dirty="0" err="1">
                <a:solidFill>
                  <a:srgbClr val="002060"/>
                </a:solidFill>
                <a:cs typeface="Times New Roman" pitchFamily="18" charset="0"/>
              </a:rPr>
              <a:t>như</a:t>
            </a:r>
            <a:r>
              <a:rPr lang="en-US" sz="2000" dirty="0">
                <a:solidFill>
                  <a:srgbClr val="002060"/>
                </a:solidFill>
                <a:cs typeface="Times New Roman" pitchFamily="18" charset="0"/>
              </a:rPr>
              <a:t> </a:t>
            </a:r>
            <a:r>
              <a:rPr lang="en-US" sz="2000" dirty="0" err="1">
                <a:solidFill>
                  <a:srgbClr val="002060"/>
                </a:solidFill>
                <a:cs typeface="Times New Roman" pitchFamily="18" charset="0"/>
              </a:rPr>
              <a:t>tế</a:t>
            </a:r>
            <a:r>
              <a:rPr lang="en-US" sz="2000" dirty="0">
                <a:solidFill>
                  <a:srgbClr val="002060"/>
                </a:solidFill>
                <a:cs typeface="Times New Roman" pitchFamily="18" charset="0"/>
              </a:rPr>
              <a:t> </a:t>
            </a:r>
            <a:r>
              <a:rPr lang="en-US" sz="2000" dirty="0" err="1">
                <a:solidFill>
                  <a:srgbClr val="002060"/>
                </a:solidFill>
                <a:cs typeface="Times New Roman" pitchFamily="18" charset="0"/>
              </a:rPr>
              <a:t>bào</a:t>
            </a:r>
            <a:r>
              <a:rPr lang="en-US" sz="2000" dirty="0">
                <a:solidFill>
                  <a:srgbClr val="002060"/>
                </a:solidFill>
                <a:cs typeface="Times New Roman" pitchFamily="18" charset="0"/>
              </a:rPr>
              <a:t>, </a:t>
            </a:r>
            <a:r>
              <a:rPr lang="en-US" sz="2000" dirty="0" err="1">
                <a:solidFill>
                  <a:srgbClr val="002060"/>
                </a:solidFill>
                <a:cs typeface="Times New Roman" pitchFamily="18" charset="0"/>
              </a:rPr>
              <a:t>các</a:t>
            </a:r>
            <a:r>
              <a:rPr lang="en-US" sz="2000" dirty="0">
                <a:solidFill>
                  <a:srgbClr val="002060"/>
                </a:solidFill>
                <a:cs typeface="Times New Roman" pitchFamily="18" charset="0"/>
              </a:rPr>
              <a:t> </a:t>
            </a:r>
            <a:r>
              <a:rPr lang="en-US" sz="2000" dirty="0" err="1">
                <a:solidFill>
                  <a:srgbClr val="002060"/>
                </a:solidFill>
                <a:cs typeface="Times New Roman" pitchFamily="18" charset="0"/>
              </a:rPr>
              <a:t>cơ</a:t>
            </a:r>
            <a:r>
              <a:rPr lang="en-US" sz="2000" dirty="0">
                <a:solidFill>
                  <a:srgbClr val="002060"/>
                </a:solidFill>
                <a:cs typeface="Times New Roman" pitchFamily="18" charset="0"/>
              </a:rPr>
              <a:t> </a:t>
            </a:r>
            <a:r>
              <a:rPr lang="en-US" sz="2000" dirty="0" err="1">
                <a:solidFill>
                  <a:srgbClr val="002060"/>
                </a:solidFill>
                <a:cs typeface="Times New Roman" pitchFamily="18" charset="0"/>
              </a:rPr>
              <a:t>quan</a:t>
            </a:r>
            <a:r>
              <a:rPr lang="en-US" sz="2000" dirty="0">
                <a:solidFill>
                  <a:srgbClr val="002060"/>
                </a:solidFill>
                <a:cs typeface="Times New Roman" pitchFamily="18" charset="0"/>
              </a:rPr>
              <a:t>, </a:t>
            </a:r>
            <a:r>
              <a:rPr lang="en-US" sz="2000" dirty="0" err="1">
                <a:solidFill>
                  <a:srgbClr val="002060"/>
                </a:solidFill>
                <a:cs typeface="Times New Roman" pitchFamily="18" charset="0"/>
              </a:rPr>
              <a:t>các</a:t>
            </a:r>
            <a:r>
              <a:rPr lang="en-US" sz="2000" dirty="0">
                <a:solidFill>
                  <a:srgbClr val="002060"/>
                </a:solidFill>
                <a:cs typeface="Times New Roman" pitchFamily="18" charset="0"/>
              </a:rPr>
              <a:t> </a:t>
            </a:r>
            <a:r>
              <a:rPr lang="en-US" sz="2000" dirty="0" err="1">
                <a:solidFill>
                  <a:srgbClr val="002060"/>
                </a:solidFill>
                <a:cs typeface="Times New Roman" pitchFamily="18" charset="0"/>
              </a:rPr>
              <a:t>hệ</a:t>
            </a:r>
            <a:r>
              <a:rPr lang="en-US" sz="2000" dirty="0">
                <a:solidFill>
                  <a:srgbClr val="002060"/>
                </a:solidFill>
                <a:cs typeface="Times New Roman" pitchFamily="18" charset="0"/>
              </a:rPr>
              <a:t> </a:t>
            </a:r>
            <a:r>
              <a:rPr lang="en-US" sz="2000" dirty="0" err="1">
                <a:solidFill>
                  <a:srgbClr val="002060"/>
                </a:solidFill>
                <a:cs typeface="Times New Roman" pitchFamily="18" charset="0"/>
              </a:rPr>
              <a:t>thống</a:t>
            </a:r>
            <a:r>
              <a:rPr lang="en-US" sz="2000" dirty="0">
                <a:solidFill>
                  <a:srgbClr val="002060"/>
                </a:solidFill>
                <a:cs typeface="Times New Roman" pitchFamily="18" charset="0"/>
              </a:rPr>
              <a:t>, </a:t>
            </a:r>
            <a:r>
              <a:rPr lang="en-US" sz="2000" dirty="0" err="1">
                <a:solidFill>
                  <a:srgbClr val="002060"/>
                </a:solidFill>
                <a:cs typeface="Times New Roman" pitchFamily="18" charset="0"/>
              </a:rPr>
              <a:t>các</a:t>
            </a:r>
            <a:r>
              <a:rPr lang="en-US" sz="2000" dirty="0">
                <a:solidFill>
                  <a:srgbClr val="002060"/>
                </a:solidFill>
                <a:cs typeface="Times New Roman" pitchFamily="18" charset="0"/>
              </a:rPr>
              <a:t> </a:t>
            </a:r>
            <a:r>
              <a:rPr lang="en-US" sz="2000" dirty="0" err="1">
                <a:solidFill>
                  <a:srgbClr val="002060"/>
                </a:solidFill>
                <a:cs typeface="Times New Roman" pitchFamily="18" charset="0"/>
              </a:rPr>
              <a:t>quá</a:t>
            </a:r>
            <a:r>
              <a:rPr lang="en-US" sz="2000" dirty="0">
                <a:solidFill>
                  <a:srgbClr val="002060"/>
                </a:solidFill>
                <a:cs typeface="Times New Roman" pitchFamily="18" charset="0"/>
              </a:rPr>
              <a:t> </a:t>
            </a:r>
            <a:r>
              <a:rPr lang="en-US" sz="2000" dirty="0" err="1">
                <a:solidFill>
                  <a:srgbClr val="002060"/>
                </a:solidFill>
                <a:cs typeface="Times New Roman" pitchFamily="18" charset="0"/>
              </a:rPr>
              <a:t>trình</a:t>
            </a:r>
            <a:r>
              <a:rPr lang="en-US" sz="2000" dirty="0">
                <a:solidFill>
                  <a:srgbClr val="002060"/>
                </a:solidFill>
                <a:cs typeface="Times New Roman" pitchFamily="18" charset="0"/>
              </a:rPr>
              <a:t> </a:t>
            </a:r>
            <a:r>
              <a:rPr lang="en-US" sz="2000" dirty="0" err="1">
                <a:solidFill>
                  <a:srgbClr val="002060"/>
                </a:solidFill>
                <a:cs typeface="Times New Roman" pitchFamily="18" charset="0"/>
              </a:rPr>
              <a:t>hoạt</a:t>
            </a:r>
            <a:r>
              <a:rPr lang="en-US" sz="2000" dirty="0">
                <a:solidFill>
                  <a:srgbClr val="002060"/>
                </a:solidFill>
                <a:cs typeface="Times New Roman" pitchFamily="18" charset="0"/>
              </a:rPr>
              <a:t> </a:t>
            </a:r>
            <a:r>
              <a:rPr lang="en-US" sz="2000" dirty="0" err="1">
                <a:solidFill>
                  <a:srgbClr val="002060"/>
                </a:solidFill>
                <a:cs typeface="Times New Roman" pitchFamily="18" charset="0"/>
              </a:rPr>
              <a:t>động</a:t>
            </a:r>
            <a:r>
              <a:rPr lang="en-US" sz="2000" dirty="0">
                <a:solidFill>
                  <a:srgbClr val="002060"/>
                </a:solidFill>
                <a:cs typeface="Times New Roman" pitchFamily="18" charset="0"/>
              </a:rPr>
              <a:t> </a:t>
            </a:r>
            <a:r>
              <a:rPr lang="en-US" sz="2000" dirty="0" err="1">
                <a:solidFill>
                  <a:srgbClr val="002060"/>
                </a:solidFill>
                <a:cs typeface="Times New Roman" pitchFamily="18" charset="0"/>
              </a:rPr>
              <a:t>của</a:t>
            </a:r>
            <a:r>
              <a:rPr lang="en-US" sz="2000" dirty="0">
                <a:solidFill>
                  <a:srgbClr val="002060"/>
                </a:solidFill>
                <a:cs typeface="Times New Roman" pitchFamily="18" charset="0"/>
              </a:rPr>
              <a:t> </a:t>
            </a:r>
            <a:r>
              <a:rPr lang="en-US" sz="2000" dirty="0" err="1">
                <a:solidFill>
                  <a:srgbClr val="002060"/>
                </a:solidFill>
                <a:cs typeface="Times New Roman" pitchFamily="18" charset="0"/>
              </a:rPr>
              <a:t>các</a:t>
            </a:r>
            <a:r>
              <a:rPr lang="en-US" sz="2000" dirty="0">
                <a:solidFill>
                  <a:srgbClr val="002060"/>
                </a:solidFill>
                <a:cs typeface="Times New Roman" pitchFamily="18" charset="0"/>
              </a:rPr>
              <a:t> </a:t>
            </a:r>
            <a:r>
              <a:rPr lang="en-US" sz="2000" dirty="0" err="1">
                <a:solidFill>
                  <a:srgbClr val="002060"/>
                </a:solidFill>
                <a:cs typeface="Times New Roman" pitchFamily="18" charset="0"/>
              </a:rPr>
              <a:t>hệ</a:t>
            </a:r>
            <a:r>
              <a:rPr lang="en-US" sz="2000" dirty="0">
                <a:solidFill>
                  <a:srgbClr val="002060"/>
                </a:solidFill>
                <a:cs typeface="Times New Roman" pitchFamily="18" charset="0"/>
              </a:rPr>
              <a:t> </a:t>
            </a:r>
            <a:r>
              <a:rPr lang="en-US" sz="2000" dirty="0" err="1">
                <a:solidFill>
                  <a:srgbClr val="002060"/>
                </a:solidFill>
                <a:cs typeface="Times New Roman" pitchFamily="18" charset="0"/>
              </a:rPr>
              <a:t>thống</a:t>
            </a:r>
            <a:r>
              <a:rPr lang="en-US" sz="2000" dirty="0">
                <a:solidFill>
                  <a:srgbClr val="002060"/>
                </a:solidFill>
                <a:cs typeface="Times New Roman" pitchFamily="18" charset="0"/>
              </a:rPr>
              <a:t>...</a:t>
            </a:r>
            <a:r>
              <a:rPr lang="en-US" sz="2000" dirty="0" err="1">
                <a:solidFill>
                  <a:srgbClr val="002060"/>
                </a:solidFill>
                <a:cs typeface="Times New Roman" pitchFamily="18" charset="0"/>
              </a:rPr>
              <a:t>tạo</a:t>
            </a:r>
            <a:r>
              <a:rPr lang="en-US" sz="2000" dirty="0">
                <a:solidFill>
                  <a:srgbClr val="002060"/>
                </a:solidFill>
                <a:cs typeface="Times New Roman" pitchFamily="18" charset="0"/>
              </a:rPr>
              <a:t> </a:t>
            </a:r>
            <a:r>
              <a:rPr lang="en-US" sz="2000" dirty="0" err="1">
                <a:solidFill>
                  <a:srgbClr val="002060"/>
                </a:solidFill>
                <a:cs typeface="Times New Roman" pitchFamily="18" charset="0"/>
              </a:rPr>
              <a:t>nên</a:t>
            </a:r>
            <a:r>
              <a:rPr lang="en-US" sz="2000" dirty="0">
                <a:solidFill>
                  <a:srgbClr val="002060"/>
                </a:solidFill>
                <a:cs typeface="Times New Roman" pitchFamily="18" charset="0"/>
              </a:rPr>
              <a:t> </a:t>
            </a:r>
            <a:r>
              <a:rPr lang="en-US" sz="2000" dirty="0" err="1">
                <a:solidFill>
                  <a:srgbClr val="002060"/>
                </a:solidFill>
                <a:cs typeface="Times New Roman" pitchFamily="18" charset="0"/>
              </a:rPr>
              <a:t>cơ</a:t>
            </a:r>
            <a:r>
              <a:rPr lang="en-US" sz="2000" dirty="0">
                <a:solidFill>
                  <a:srgbClr val="002060"/>
                </a:solidFill>
                <a:cs typeface="Times New Roman" pitchFamily="18" charset="0"/>
              </a:rPr>
              <a:t> </a:t>
            </a:r>
            <a:r>
              <a:rPr lang="en-US" sz="2000" dirty="0" err="1">
                <a:solidFill>
                  <a:srgbClr val="002060"/>
                </a:solidFill>
                <a:cs typeface="Times New Roman" pitchFamily="18" charset="0"/>
              </a:rPr>
              <a:t>thể</a:t>
            </a:r>
            <a:r>
              <a:rPr lang="en-US" sz="2000" dirty="0">
                <a:solidFill>
                  <a:srgbClr val="002060"/>
                </a:solidFill>
                <a:cs typeface="Times New Roman" pitchFamily="18" charset="0"/>
              </a:rPr>
              <a:t>. </a:t>
            </a:r>
          </a:p>
        </p:txBody>
      </p:sp>
      <p:sp>
        <p:nvSpPr>
          <p:cNvPr id="47" name="Notched Right Arrow 46"/>
          <p:cNvSpPr/>
          <p:nvPr/>
        </p:nvSpPr>
        <p:spPr>
          <a:xfrm>
            <a:off x="3119468" y="3579141"/>
            <a:ext cx="8429625" cy="3050259"/>
          </a:xfrm>
          <a:prstGeom prst="notchedRightArrow">
            <a:avLst>
              <a:gd name="adj1" fmla="val 50000"/>
              <a:gd name="adj2" fmla="val 29336"/>
            </a:avLst>
          </a:prstGeom>
          <a:solidFill>
            <a:schemeClr val="accent2">
              <a:lumMod val="20000"/>
              <a:lumOff val="80000"/>
            </a:schemeClr>
          </a:solidFill>
          <a:ln>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endParaRPr lang="en-US" sz="2000">
              <a:solidFill>
                <a:srgbClr val="FFFFFF"/>
              </a:solidFill>
              <a:latin typeface="+mn-lt"/>
            </a:endParaRPr>
          </a:p>
        </p:txBody>
      </p:sp>
      <p:sp>
        <p:nvSpPr>
          <p:cNvPr id="48" name="Pentagon 47"/>
          <p:cNvSpPr/>
          <p:nvPr/>
        </p:nvSpPr>
        <p:spPr>
          <a:xfrm>
            <a:off x="2405092" y="1859412"/>
            <a:ext cx="1214438" cy="1398035"/>
          </a:xfrm>
          <a:prstGeom prst="homePlate">
            <a:avLst/>
          </a:prstGeom>
          <a:gradFill flip="none" rotWithShape="1">
            <a:gsLst>
              <a:gs pos="0">
                <a:srgbClr val="7030A0">
                  <a:shade val="30000"/>
                  <a:satMod val="115000"/>
                </a:srgbClr>
              </a:gs>
              <a:gs pos="50000">
                <a:srgbClr val="7030A0">
                  <a:shade val="67500"/>
                  <a:satMod val="115000"/>
                </a:srgbClr>
              </a:gs>
              <a:gs pos="100000">
                <a:srgbClr val="7030A0">
                  <a:shade val="100000"/>
                  <a:satMod val="115000"/>
                </a:srgbClr>
              </a:gs>
            </a:gsLst>
            <a:lin ang="2700000" scaled="1"/>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dirty="0" err="1">
                <a:cs typeface="Times New Roman" pitchFamily="18" charset="0"/>
              </a:rPr>
              <a:t>Nội</a:t>
            </a:r>
            <a:r>
              <a:rPr lang="en-US" sz="2000" dirty="0">
                <a:cs typeface="Times New Roman" pitchFamily="18" charset="0"/>
              </a:rPr>
              <a:t> dung</a:t>
            </a:r>
          </a:p>
        </p:txBody>
      </p:sp>
      <p:sp>
        <p:nvSpPr>
          <p:cNvPr id="49" name="Pentagon 48"/>
          <p:cNvSpPr/>
          <p:nvPr/>
        </p:nvSpPr>
        <p:spPr>
          <a:xfrm>
            <a:off x="2405092" y="4507830"/>
            <a:ext cx="1214438" cy="1398035"/>
          </a:xfrm>
          <a:prstGeom prst="homePlate">
            <a:avLst/>
          </a:prstGeom>
          <a:gradFill flip="none" rotWithShape="1">
            <a:gsLst>
              <a:gs pos="0">
                <a:srgbClr val="7030A0">
                  <a:shade val="30000"/>
                  <a:satMod val="115000"/>
                </a:srgbClr>
              </a:gs>
              <a:gs pos="50000">
                <a:srgbClr val="7030A0">
                  <a:shade val="67500"/>
                  <a:satMod val="115000"/>
                </a:srgbClr>
              </a:gs>
              <a:gs pos="100000">
                <a:srgbClr val="7030A0">
                  <a:shade val="100000"/>
                  <a:satMod val="115000"/>
                </a:srgbClr>
              </a:gs>
            </a:gsLst>
            <a:lin ang="2700000" scaled="1"/>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r>
              <a:rPr lang="en-US" sz="2000">
                <a:solidFill>
                  <a:srgbClr val="FFFFFF"/>
                </a:solidFill>
                <a:latin typeface="+mn-lt"/>
                <a:cs typeface="Times New Roman" panose="02020603050405020304" pitchFamily="18" charset="0"/>
              </a:rPr>
              <a:t>Hình thức</a:t>
            </a:r>
          </a:p>
        </p:txBody>
      </p:sp>
      <p:sp>
        <p:nvSpPr>
          <p:cNvPr id="50" name="Rounded Rectangle 49"/>
          <p:cNvSpPr/>
          <p:nvPr/>
        </p:nvSpPr>
        <p:spPr>
          <a:xfrm>
            <a:off x="3690968" y="4436393"/>
            <a:ext cx="7358063" cy="444830"/>
          </a:xfrm>
          <a:prstGeom prst="roundRect">
            <a:avLst/>
          </a:prstGeom>
          <a:ln/>
        </p:spPr>
        <p:style>
          <a:lnRef idx="1">
            <a:schemeClr val="accent3"/>
          </a:lnRef>
          <a:fillRef idx="2">
            <a:schemeClr val="accent3"/>
          </a:fillRef>
          <a:effectRef idx="1">
            <a:schemeClr val="accent3"/>
          </a:effectRef>
          <a:fontRef idx="minor">
            <a:schemeClr val="dk1"/>
          </a:fontRef>
        </p:style>
        <p:txBody>
          <a:bodyPr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en-US" sz="2000">
                <a:solidFill>
                  <a:srgbClr val="0070C0"/>
                </a:solidFill>
                <a:latin typeface="+mn-lt"/>
                <a:cs typeface="Times New Roman" panose="02020603050405020304" pitchFamily="18" charset="0"/>
              </a:rPr>
              <a:t>Bên ngoài: hình thể, màu da, khuôn mặt,….</a:t>
            </a:r>
          </a:p>
        </p:txBody>
      </p:sp>
      <p:sp>
        <p:nvSpPr>
          <p:cNvPr id="51" name="Rounded Rectangle 50"/>
          <p:cNvSpPr/>
          <p:nvPr/>
        </p:nvSpPr>
        <p:spPr>
          <a:xfrm>
            <a:off x="3690968" y="5079329"/>
            <a:ext cx="7358063" cy="762565"/>
          </a:xfrm>
          <a:prstGeom prst="roundRect">
            <a:avLst/>
          </a:prstGeom>
          <a:ln/>
        </p:spPr>
        <p:style>
          <a:lnRef idx="1">
            <a:schemeClr val="accent1"/>
          </a:lnRef>
          <a:fillRef idx="2">
            <a:schemeClr val="accent1"/>
          </a:fillRef>
          <a:effectRef idx="1">
            <a:schemeClr val="accent1"/>
          </a:effectRef>
          <a:fontRef idx="minor">
            <a:schemeClr val="dk1"/>
          </a:fontRef>
        </p:style>
        <p:txBody>
          <a:bodyPr anchor="ctr"/>
          <a:lstStyle/>
          <a:p>
            <a:pPr>
              <a:defRPr/>
            </a:pPr>
            <a:r>
              <a:rPr lang="en-US" sz="2000" dirty="0" err="1">
                <a:solidFill>
                  <a:srgbClr val="0070C0"/>
                </a:solidFill>
                <a:cs typeface="Times New Roman" pitchFamily="18" charset="0"/>
              </a:rPr>
              <a:t>Bên</a:t>
            </a:r>
            <a:r>
              <a:rPr lang="en-US" sz="2000" dirty="0">
                <a:solidFill>
                  <a:srgbClr val="0070C0"/>
                </a:solidFill>
                <a:cs typeface="Times New Roman" pitchFamily="18" charset="0"/>
              </a:rPr>
              <a:t> </a:t>
            </a:r>
            <a:r>
              <a:rPr lang="en-US" sz="2000" dirty="0" err="1">
                <a:solidFill>
                  <a:srgbClr val="0070C0"/>
                </a:solidFill>
                <a:cs typeface="Times New Roman" pitchFamily="18" charset="0"/>
              </a:rPr>
              <a:t>trong</a:t>
            </a:r>
            <a:r>
              <a:rPr lang="en-US" sz="2000" dirty="0">
                <a:solidFill>
                  <a:srgbClr val="0070C0"/>
                </a:solidFill>
                <a:cs typeface="Times New Roman" pitchFamily="18" charset="0"/>
              </a:rPr>
              <a:t>: </a:t>
            </a:r>
            <a:r>
              <a:rPr lang="en-US" sz="2000" dirty="0" err="1">
                <a:solidFill>
                  <a:srgbClr val="0070C0"/>
                </a:solidFill>
                <a:cs typeface="Times New Roman" pitchFamily="18" charset="0"/>
              </a:rPr>
              <a:t>cách</a:t>
            </a:r>
            <a:r>
              <a:rPr lang="en-US" sz="2000" dirty="0">
                <a:solidFill>
                  <a:srgbClr val="0070C0"/>
                </a:solidFill>
                <a:cs typeface="Times New Roman" pitchFamily="18" charset="0"/>
              </a:rPr>
              <a:t> </a:t>
            </a:r>
            <a:r>
              <a:rPr lang="en-US" sz="2000" dirty="0" err="1">
                <a:solidFill>
                  <a:srgbClr val="0070C0"/>
                </a:solidFill>
                <a:cs typeface="Times New Roman" pitchFamily="18" charset="0"/>
              </a:rPr>
              <a:t>thức</a:t>
            </a:r>
            <a:r>
              <a:rPr lang="en-US" sz="2000" dirty="0">
                <a:solidFill>
                  <a:srgbClr val="0070C0"/>
                </a:solidFill>
                <a:cs typeface="Times New Roman" pitchFamily="18" charset="0"/>
              </a:rPr>
              <a:t> </a:t>
            </a:r>
            <a:r>
              <a:rPr lang="en-US" sz="2000" dirty="0" err="1">
                <a:solidFill>
                  <a:srgbClr val="0070C0"/>
                </a:solidFill>
                <a:cs typeface="Times New Roman" pitchFamily="18" charset="0"/>
              </a:rPr>
              <a:t>sắp</a:t>
            </a:r>
            <a:r>
              <a:rPr lang="en-US" sz="2000" dirty="0">
                <a:solidFill>
                  <a:srgbClr val="0070C0"/>
                </a:solidFill>
                <a:cs typeface="Times New Roman" pitchFamily="18" charset="0"/>
              </a:rPr>
              <a:t> </a:t>
            </a:r>
            <a:r>
              <a:rPr lang="en-US" sz="2000" dirty="0" err="1">
                <a:solidFill>
                  <a:srgbClr val="0070C0"/>
                </a:solidFill>
                <a:cs typeface="Times New Roman" pitchFamily="18" charset="0"/>
              </a:rPr>
              <a:t>xếp</a:t>
            </a:r>
            <a:r>
              <a:rPr lang="en-US" sz="2000" dirty="0">
                <a:solidFill>
                  <a:srgbClr val="0070C0"/>
                </a:solidFill>
                <a:cs typeface="Times New Roman" pitchFamily="18" charset="0"/>
              </a:rPr>
              <a:t>, </a:t>
            </a:r>
            <a:r>
              <a:rPr lang="en-US" sz="2000" dirty="0" err="1">
                <a:solidFill>
                  <a:srgbClr val="0070C0"/>
                </a:solidFill>
                <a:cs typeface="Times New Roman" pitchFamily="18" charset="0"/>
              </a:rPr>
              <a:t>tổ</a:t>
            </a:r>
            <a:r>
              <a:rPr lang="en-US" sz="2000" dirty="0">
                <a:solidFill>
                  <a:srgbClr val="0070C0"/>
                </a:solidFill>
                <a:cs typeface="Times New Roman" pitchFamily="18" charset="0"/>
              </a:rPr>
              <a:t> </a:t>
            </a:r>
            <a:r>
              <a:rPr lang="en-US" sz="2000" dirty="0" err="1">
                <a:solidFill>
                  <a:srgbClr val="0070C0"/>
                </a:solidFill>
                <a:cs typeface="Times New Roman" pitchFamily="18" charset="0"/>
              </a:rPr>
              <a:t>chức</a:t>
            </a:r>
            <a:r>
              <a:rPr lang="en-US" sz="2000" dirty="0">
                <a:solidFill>
                  <a:srgbClr val="0070C0"/>
                </a:solidFill>
                <a:cs typeface="Times New Roman" pitchFamily="18" charset="0"/>
              </a:rPr>
              <a:t>, </a:t>
            </a:r>
            <a:r>
              <a:rPr lang="en-US" sz="2000" dirty="0" err="1">
                <a:solidFill>
                  <a:srgbClr val="0070C0"/>
                </a:solidFill>
                <a:cs typeface="Times New Roman" pitchFamily="18" charset="0"/>
              </a:rPr>
              <a:t>liên</a:t>
            </a:r>
            <a:r>
              <a:rPr lang="en-US" sz="2000" dirty="0">
                <a:solidFill>
                  <a:srgbClr val="0070C0"/>
                </a:solidFill>
                <a:cs typeface="Times New Roman" pitchFamily="18" charset="0"/>
              </a:rPr>
              <a:t> </a:t>
            </a:r>
            <a:r>
              <a:rPr lang="en-US" sz="2000" dirty="0" err="1">
                <a:solidFill>
                  <a:srgbClr val="0070C0"/>
                </a:solidFill>
                <a:cs typeface="Times New Roman" pitchFamily="18" charset="0"/>
              </a:rPr>
              <a:t>kết</a:t>
            </a:r>
            <a:r>
              <a:rPr lang="en-US" sz="2000" dirty="0">
                <a:solidFill>
                  <a:srgbClr val="0070C0"/>
                </a:solidFill>
                <a:cs typeface="Times New Roman" pitchFamily="18" charset="0"/>
              </a:rPr>
              <a:t> </a:t>
            </a:r>
            <a:r>
              <a:rPr lang="en-US" sz="2000" dirty="0" err="1">
                <a:solidFill>
                  <a:srgbClr val="0070C0"/>
                </a:solidFill>
                <a:cs typeface="Times New Roman" pitchFamily="18" charset="0"/>
              </a:rPr>
              <a:t>các</a:t>
            </a:r>
            <a:r>
              <a:rPr lang="en-US" sz="2000" dirty="0">
                <a:solidFill>
                  <a:srgbClr val="0070C0"/>
                </a:solidFill>
                <a:cs typeface="Times New Roman" pitchFamily="18" charset="0"/>
              </a:rPr>
              <a:t> </a:t>
            </a:r>
            <a:r>
              <a:rPr lang="en-US" sz="2000" dirty="0" err="1">
                <a:solidFill>
                  <a:srgbClr val="0070C0"/>
                </a:solidFill>
                <a:cs typeface="Times New Roman" pitchFamily="18" charset="0"/>
              </a:rPr>
              <a:t>hệ</a:t>
            </a:r>
            <a:r>
              <a:rPr lang="en-US" sz="2000" dirty="0">
                <a:solidFill>
                  <a:srgbClr val="0070C0"/>
                </a:solidFill>
                <a:cs typeface="Times New Roman" pitchFamily="18" charset="0"/>
              </a:rPr>
              <a:t> </a:t>
            </a:r>
            <a:r>
              <a:rPr lang="en-US" sz="2000" dirty="0" err="1">
                <a:solidFill>
                  <a:srgbClr val="0070C0"/>
                </a:solidFill>
                <a:cs typeface="Times New Roman" pitchFamily="18" charset="0"/>
              </a:rPr>
              <a:t>thống</a:t>
            </a:r>
            <a:r>
              <a:rPr lang="en-US" sz="2000" dirty="0">
                <a:solidFill>
                  <a:srgbClr val="0070C0"/>
                </a:solidFill>
                <a:cs typeface="Times New Roman" pitchFamily="18" charset="0"/>
              </a:rPr>
              <a:t>.</a:t>
            </a:r>
          </a:p>
        </p:txBody>
      </p:sp>
      <p:pic>
        <p:nvPicPr>
          <p:cNvPr id="52" name="Picture 5" descr="C:\Users\ddh\Desktop\Lee_Min_Ho_va_Goo_Hye_Sun.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20093" y="1221704"/>
            <a:ext cx="2714625" cy="4387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294805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blinds(horizontal)">
                                      <p:cBhvr>
                                        <p:cTn id="7" dur="5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43"/>
                                        </p:tgtEl>
                                        <p:attrNameLst>
                                          <p:attrName>style.visibility</p:attrName>
                                        </p:attrNameLst>
                                      </p:cBhvr>
                                      <p:to>
                                        <p:strVal val="visible"/>
                                      </p:to>
                                    </p:set>
                                    <p:animEffect transition="in" filter="checkerboard(across)">
                                      <p:cBhvr>
                                        <p:cTn id="12" dur="1000"/>
                                        <p:tgtEl>
                                          <p:spTgt spid="43"/>
                                        </p:tgtEl>
                                      </p:cBhvr>
                                    </p:animEffect>
                                  </p:childTnLst>
                                </p:cTn>
                              </p:par>
                            </p:childTnLst>
                          </p:cTn>
                        </p:par>
                      </p:childTnLst>
                    </p:cTn>
                  </p:par>
                  <p:par>
                    <p:cTn id="13" fill="hold">
                      <p:stCondLst>
                        <p:cond delay="indefinite"/>
                      </p:stCondLst>
                      <p:childTnLst>
                        <p:par>
                          <p:cTn id="14" fill="hold">
                            <p:stCondLst>
                              <p:cond delay="0"/>
                            </p:stCondLst>
                            <p:childTnLst>
                              <p:par>
                                <p:cTn id="15" presetID="8" presetClass="entr" presetSubtype="16" fill="hold" nodeType="clickEffect">
                                  <p:stCondLst>
                                    <p:cond delay="0"/>
                                  </p:stCondLst>
                                  <p:childTnLst>
                                    <p:set>
                                      <p:cBhvr>
                                        <p:cTn id="16" dur="1" fill="hold">
                                          <p:stCondLst>
                                            <p:cond delay="0"/>
                                          </p:stCondLst>
                                        </p:cTn>
                                        <p:tgtEl>
                                          <p:spTgt spid="45"/>
                                        </p:tgtEl>
                                        <p:attrNameLst>
                                          <p:attrName>style.visibility</p:attrName>
                                        </p:attrNameLst>
                                      </p:cBhvr>
                                      <p:to>
                                        <p:strVal val="visible"/>
                                      </p:to>
                                    </p:set>
                                    <p:animEffect transition="in" filter="diamond(in)">
                                      <p:cBhvr>
                                        <p:cTn id="17" dur="2000"/>
                                        <p:tgtEl>
                                          <p:spTgt spid="45"/>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nodeType="clickEffect">
                                  <p:stCondLst>
                                    <p:cond delay="0"/>
                                  </p:stCondLst>
                                  <p:childTnLst>
                                    <p:set>
                                      <p:cBhvr>
                                        <p:cTn id="21" dur="1" fill="hold">
                                          <p:stCondLst>
                                            <p:cond delay="0"/>
                                          </p:stCondLst>
                                        </p:cTn>
                                        <p:tgtEl>
                                          <p:spTgt spid="52"/>
                                        </p:tgtEl>
                                        <p:attrNameLst>
                                          <p:attrName>style.visibility</p:attrName>
                                        </p:attrNameLst>
                                      </p:cBhvr>
                                      <p:to>
                                        <p:strVal val="visible"/>
                                      </p:to>
                                    </p:set>
                                    <p:anim calcmode="lin" valueType="num">
                                      <p:cBhvr additive="base">
                                        <p:cTn id="22" dur="500" fill="hold"/>
                                        <p:tgtEl>
                                          <p:spTgt spid="52"/>
                                        </p:tgtEl>
                                        <p:attrNameLst>
                                          <p:attrName>ppt_x</p:attrName>
                                        </p:attrNameLst>
                                      </p:cBhvr>
                                      <p:tavLst>
                                        <p:tav tm="0">
                                          <p:val>
                                            <p:strVal val="#ppt_x"/>
                                          </p:val>
                                        </p:tav>
                                        <p:tav tm="100000">
                                          <p:val>
                                            <p:strVal val="#ppt_x"/>
                                          </p:val>
                                        </p:tav>
                                      </p:tavLst>
                                    </p:anim>
                                    <p:anim calcmode="lin" valueType="num">
                                      <p:cBhvr additive="base">
                                        <p:cTn id="23" dur="500" fill="hold"/>
                                        <p:tgtEl>
                                          <p:spTgt spid="52"/>
                                        </p:tgtEl>
                                        <p:attrNameLst>
                                          <p:attrName>ppt_y</p:attrName>
                                        </p:attrNameLst>
                                      </p:cBhvr>
                                      <p:tavLst>
                                        <p:tav tm="0">
                                          <p:val>
                                            <p:strVal val="1+#ppt_h/2"/>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 presetClass="exit" presetSubtype="4" fill="hold" nodeType="clickEffect">
                                  <p:stCondLst>
                                    <p:cond delay="0"/>
                                  </p:stCondLst>
                                  <p:childTnLst>
                                    <p:anim calcmode="lin" valueType="num">
                                      <p:cBhvr additive="base">
                                        <p:cTn id="27" dur="500"/>
                                        <p:tgtEl>
                                          <p:spTgt spid="43"/>
                                        </p:tgtEl>
                                        <p:attrNameLst>
                                          <p:attrName>ppt_x</p:attrName>
                                        </p:attrNameLst>
                                      </p:cBhvr>
                                      <p:tavLst>
                                        <p:tav tm="0">
                                          <p:val>
                                            <p:strVal val="ppt_x"/>
                                          </p:val>
                                        </p:tav>
                                        <p:tav tm="100000">
                                          <p:val>
                                            <p:strVal val="ppt_x"/>
                                          </p:val>
                                        </p:tav>
                                      </p:tavLst>
                                    </p:anim>
                                    <p:anim calcmode="lin" valueType="num">
                                      <p:cBhvr additive="base">
                                        <p:cTn id="28" dur="500"/>
                                        <p:tgtEl>
                                          <p:spTgt spid="43"/>
                                        </p:tgtEl>
                                        <p:attrNameLst>
                                          <p:attrName>ppt_y</p:attrName>
                                        </p:attrNameLst>
                                      </p:cBhvr>
                                      <p:tavLst>
                                        <p:tav tm="0">
                                          <p:val>
                                            <p:strVal val="ppt_y"/>
                                          </p:val>
                                        </p:tav>
                                        <p:tav tm="100000">
                                          <p:val>
                                            <p:strVal val="1+ppt_h/2"/>
                                          </p:val>
                                        </p:tav>
                                      </p:tavLst>
                                    </p:anim>
                                    <p:set>
                                      <p:cBhvr>
                                        <p:cTn id="29" dur="1" fill="hold">
                                          <p:stCondLst>
                                            <p:cond delay="499"/>
                                          </p:stCondLst>
                                        </p:cTn>
                                        <p:tgtEl>
                                          <p:spTgt spid="43"/>
                                        </p:tgtEl>
                                        <p:attrNameLst>
                                          <p:attrName>style.visibility</p:attrName>
                                        </p:attrNameLst>
                                      </p:cBhvr>
                                      <p:to>
                                        <p:strVal val="hidden"/>
                                      </p:to>
                                    </p:set>
                                  </p:childTnLst>
                                </p:cTn>
                              </p:par>
                              <p:par>
                                <p:cTn id="30" presetID="2" presetClass="exit" presetSubtype="4" fill="hold" nodeType="withEffect">
                                  <p:stCondLst>
                                    <p:cond delay="0"/>
                                  </p:stCondLst>
                                  <p:childTnLst>
                                    <p:anim calcmode="lin" valueType="num">
                                      <p:cBhvr additive="base">
                                        <p:cTn id="31" dur="500"/>
                                        <p:tgtEl>
                                          <p:spTgt spid="45"/>
                                        </p:tgtEl>
                                        <p:attrNameLst>
                                          <p:attrName>ppt_x</p:attrName>
                                        </p:attrNameLst>
                                      </p:cBhvr>
                                      <p:tavLst>
                                        <p:tav tm="0">
                                          <p:val>
                                            <p:strVal val="ppt_x"/>
                                          </p:val>
                                        </p:tav>
                                        <p:tav tm="100000">
                                          <p:val>
                                            <p:strVal val="ppt_x"/>
                                          </p:val>
                                        </p:tav>
                                      </p:tavLst>
                                    </p:anim>
                                    <p:anim calcmode="lin" valueType="num">
                                      <p:cBhvr additive="base">
                                        <p:cTn id="32" dur="500"/>
                                        <p:tgtEl>
                                          <p:spTgt spid="45"/>
                                        </p:tgtEl>
                                        <p:attrNameLst>
                                          <p:attrName>ppt_y</p:attrName>
                                        </p:attrNameLst>
                                      </p:cBhvr>
                                      <p:tavLst>
                                        <p:tav tm="0">
                                          <p:val>
                                            <p:strVal val="ppt_y"/>
                                          </p:val>
                                        </p:tav>
                                        <p:tav tm="100000">
                                          <p:val>
                                            <p:strVal val="1+ppt_h/2"/>
                                          </p:val>
                                        </p:tav>
                                      </p:tavLst>
                                    </p:anim>
                                    <p:set>
                                      <p:cBhvr>
                                        <p:cTn id="33" dur="1" fill="hold">
                                          <p:stCondLst>
                                            <p:cond delay="499"/>
                                          </p:stCondLst>
                                        </p:cTn>
                                        <p:tgtEl>
                                          <p:spTgt spid="45"/>
                                        </p:tgtEl>
                                        <p:attrNameLst>
                                          <p:attrName>style.visibility</p:attrName>
                                        </p:attrNameLst>
                                      </p:cBhvr>
                                      <p:to>
                                        <p:strVal val="hidden"/>
                                      </p:to>
                                    </p:set>
                                  </p:childTnLst>
                                </p:cTn>
                              </p:par>
                            </p:childTnLst>
                          </p:cTn>
                        </p:par>
                      </p:childTnLst>
                    </p:cTn>
                  </p:par>
                  <p:par>
                    <p:cTn id="34" fill="hold">
                      <p:stCondLst>
                        <p:cond delay="indefinite"/>
                      </p:stCondLst>
                      <p:childTnLst>
                        <p:par>
                          <p:cTn id="35" fill="hold">
                            <p:stCondLst>
                              <p:cond delay="0"/>
                            </p:stCondLst>
                            <p:childTnLst>
                              <p:par>
                                <p:cTn id="36" presetID="5" presetClass="exit" presetSubtype="10" fill="hold" nodeType="clickEffect">
                                  <p:stCondLst>
                                    <p:cond delay="0"/>
                                  </p:stCondLst>
                                  <p:childTnLst>
                                    <p:animEffect transition="out" filter="checkerboard(across)">
                                      <p:cBhvr>
                                        <p:cTn id="37" dur="500"/>
                                        <p:tgtEl>
                                          <p:spTgt spid="52"/>
                                        </p:tgtEl>
                                      </p:cBhvr>
                                    </p:animEffect>
                                    <p:set>
                                      <p:cBhvr>
                                        <p:cTn id="38" dur="1" fill="hold">
                                          <p:stCondLst>
                                            <p:cond delay="499"/>
                                          </p:stCondLst>
                                        </p:cTn>
                                        <p:tgtEl>
                                          <p:spTgt spid="52"/>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48"/>
                                        </p:tgtEl>
                                        <p:attrNameLst>
                                          <p:attrName>style.visibility</p:attrName>
                                        </p:attrNameLst>
                                      </p:cBhvr>
                                      <p:to>
                                        <p:strVal val="visible"/>
                                      </p:to>
                                    </p:set>
                                    <p:anim calcmode="lin" valueType="num">
                                      <p:cBhvr additive="base">
                                        <p:cTn id="43" dur="500" fill="hold"/>
                                        <p:tgtEl>
                                          <p:spTgt spid="48"/>
                                        </p:tgtEl>
                                        <p:attrNameLst>
                                          <p:attrName>ppt_x</p:attrName>
                                        </p:attrNameLst>
                                      </p:cBhvr>
                                      <p:tavLst>
                                        <p:tav tm="0">
                                          <p:val>
                                            <p:strVal val="#ppt_x"/>
                                          </p:val>
                                        </p:tav>
                                        <p:tav tm="100000">
                                          <p:val>
                                            <p:strVal val="#ppt_x"/>
                                          </p:val>
                                        </p:tav>
                                      </p:tavLst>
                                    </p:anim>
                                    <p:anim calcmode="lin" valueType="num">
                                      <p:cBhvr additive="base">
                                        <p:cTn id="44"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5" presetClass="entr" presetSubtype="10" fill="hold" grpId="0" nodeType="clickEffect">
                                  <p:stCondLst>
                                    <p:cond delay="0"/>
                                  </p:stCondLst>
                                  <p:childTnLst>
                                    <p:set>
                                      <p:cBhvr>
                                        <p:cTn id="48" dur="1" fill="hold">
                                          <p:stCondLst>
                                            <p:cond delay="0"/>
                                          </p:stCondLst>
                                        </p:cTn>
                                        <p:tgtEl>
                                          <p:spTgt spid="46"/>
                                        </p:tgtEl>
                                        <p:attrNameLst>
                                          <p:attrName>style.visibility</p:attrName>
                                        </p:attrNameLst>
                                      </p:cBhvr>
                                      <p:to>
                                        <p:strVal val="visible"/>
                                      </p:to>
                                    </p:set>
                                    <p:animEffect transition="in" filter="checkerboard(across)">
                                      <p:cBhvr>
                                        <p:cTn id="49" dur="500"/>
                                        <p:tgtEl>
                                          <p:spTgt spid="46"/>
                                        </p:tgtEl>
                                      </p:cBhvr>
                                    </p:animEffect>
                                  </p:childTnLst>
                                </p:cTn>
                              </p:par>
                            </p:childTnLst>
                          </p:cTn>
                        </p:par>
                      </p:childTnLst>
                    </p:cTn>
                  </p:par>
                  <p:par>
                    <p:cTn id="50" fill="hold">
                      <p:stCondLst>
                        <p:cond delay="indefinite"/>
                      </p:stCondLst>
                      <p:childTnLst>
                        <p:par>
                          <p:cTn id="51" fill="hold">
                            <p:stCondLst>
                              <p:cond delay="0"/>
                            </p:stCondLst>
                            <p:childTnLst>
                              <p:par>
                                <p:cTn id="52" presetID="2" presetClass="entr" presetSubtype="4" fill="hold" grpId="0" nodeType="clickEffect">
                                  <p:stCondLst>
                                    <p:cond delay="0"/>
                                  </p:stCondLst>
                                  <p:childTnLst>
                                    <p:set>
                                      <p:cBhvr>
                                        <p:cTn id="53" dur="1" fill="hold">
                                          <p:stCondLst>
                                            <p:cond delay="0"/>
                                          </p:stCondLst>
                                        </p:cTn>
                                        <p:tgtEl>
                                          <p:spTgt spid="49"/>
                                        </p:tgtEl>
                                        <p:attrNameLst>
                                          <p:attrName>style.visibility</p:attrName>
                                        </p:attrNameLst>
                                      </p:cBhvr>
                                      <p:to>
                                        <p:strVal val="visible"/>
                                      </p:to>
                                    </p:set>
                                    <p:anim calcmode="lin" valueType="num">
                                      <p:cBhvr additive="base">
                                        <p:cTn id="54" dur="500" fill="hold"/>
                                        <p:tgtEl>
                                          <p:spTgt spid="49"/>
                                        </p:tgtEl>
                                        <p:attrNameLst>
                                          <p:attrName>ppt_x</p:attrName>
                                        </p:attrNameLst>
                                      </p:cBhvr>
                                      <p:tavLst>
                                        <p:tav tm="0">
                                          <p:val>
                                            <p:strVal val="#ppt_x"/>
                                          </p:val>
                                        </p:tav>
                                        <p:tav tm="100000">
                                          <p:val>
                                            <p:strVal val="#ppt_x"/>
                                          </p:val>
                                        </p:tav>
                                      </p:tavLst>
                                    </p:anim>
                                    <p:anim calcmode="lin" valueType="num">
                                      <p:cBhvr additive="base">
                                        <p:cTn id="55"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5" presetClass="entr" presetSubtype="10" fill="hold" grpId="0" nodeType="clickEffect">
                                  <p:stCondLst>
                                    <p:cond delay="0"/>
                                  </p:stCondLst>
                                  <p:childTnLst>
                                    <p:set>
                                      <p:cBhvr>
                                        <p:cTn id="59" dur="1" fill="hold">
                                          <p:stCondLst>
                                            <p:cond delay="0"/>
                                          </p:stCondLst>
                                        </p:cTn>
                                        <p:tgtEl>
                                          <p:spTgt spid="47"/>
                                        </p:tgtEl>
                                        <p:attrNameLst>
                                          <p:attrName>style.visibility</p:attrName>
                                        </p:attrNameLst>
                                      </p:cBhvr>
                                      <p:to>
                                        <p:strVal val="visible"/>
                                      </p:to>
                                    </p:set>
                                    <p:animEffect transition="in" filter="checkerboard(across)">
                                      <p:cBhvr>
                                        <p:cTn id="60" dur="500"/>
                                        <p:tgtEl>
                                          <p:spTgt spid="47"/>
                                        </p:tgtEl>
                                      </p:cBhvr>
                                    </p:animEffect>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grpId="0" nodeType="clickEffect">
                                  <p:stCondLst>
                                    <p:cond delay="0"/>
                                  </p:stCondLst>
                                  <p:childTnLst>
                                    <p:set>
                                      <p:cBhvr>
                                        <p:cTn id="64" dur="1" fill="hold">
                                          <p:stCondLst>
                                            <p:cond delay="0"/>
                                          </p:stCondLst>
                                        </p:cTn>
                                        <p:tgtEl>
                                          <p:spTgt spid="50"/>
                                        </p:tgtEl>
                                        <p:attrNameLst>
                                          <p:attrName>style.visibility</p:attrName>
                                        </p:attrNameLst>
                                      </p:cBhvr>
                                      <p:to>
                                        <p:strVal val="visible"/>
                                      </p:to>
                                    </p:set>
                                    <p:anim calcmode="lin" valueType="num">
                                      <p:cBhvr additive="base">
                                        <p:cTn id="65" dur="500" fill="hold"/>
                                        <p:tgtEl>
                                          <p:spTgt spid="50"/>
                                        </p:tgtEl>
                                        <p:attrNameLst>
                                          <p:attrName>ppt_x</p:attrName>
                                        </p:attrNameLst>
                                      </p:cBhvr>
                                      <p:tavLst>
                                        <p:tav tm="0">
                                          <p:val>
                                            <p:strVal val="#ppt_x"/>
                                          </p:val>
                                        </p:tav>
                                        <p:tav tm="100000">
                                          <p:val>
                                            <p:strVal val="#ppt_x"/>
                                          </p:val>
                                        </p:tav>
                                      </p:tavLst>
                                    </p:anim>
                                    <p:anim calcmode="lin" valueType="num">
                                      <p:cBhvr additive="base">
                                        <p:cTn id="66"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grpId="0" nodeType="clickEffect">
                                  <p:stCondLst>
                                    <p:cond delay="0"/>
                                  </p:stCondLst>
                                  <p:childTnLst>
                                    <p:set>
                                      <p:cBhvr>
                                        <p:cTn id="70" dur="1" fill="hold">
                                          <p:stCondLst>
                                            <p:cond delay="0"/>
                                          </p:stCondLst>
                                        </p:cTn>
                                        <p:tgtEl>
                                          <p:spTgt spid="51"/>
                                        </p:tgtEl>
                                        <p:attrNameLst>
                                          <p:attrName>style.visibility</p:attrName>
                                        </p:attrNameLst>
                                      </p:cBhvr>
                                      <p:to>
                                        <p:strVal val="visible"/>
                                      </p:to>
                                    </p:set>
                                    <p:anim calcmode="lin" valueType="num">
                                      <p:cBhvr additive="base">
                                        <p:cTn id="71" dur="500" fill="hold"/>
                                        <p:tgtEl>
                                          <p:spTgt spid="51"/>
                                        </p:tgtEl>
                                        <p:attrNameLst>
                                          <p:attrName>ppt_x</p:attrName>
                                        </p:attrNameLst>
                                      </p:cBhvr>
                                      <p:tavLst>
                                        <p:tav tm="0">
                                          <p:val>
                                            <p:strVal val="#ppt_x"/>
                                          </p:val>
                                        </p:tav>
                                        <p:tav tm="100000">
                                          <p:val>
                                            <p:strVal val="#ppt_x"/>
                                          </p:val>
                                        </p:tav>
                                      </p:tavLst>
                                    </p:anim>
                                    <p:anim calcmode="lin" valueType="num">
                                      <p:cBhvr additive="base">
                                        <p:cTn id="72" dur="500" fill="hold"/>
                                        <p:tgtEl>
                                          <p:spTgt spid="5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7" grpId="0" animBg="1"/>
      <p:bldP spid="48" grpId="0" animBg="1"/>
      <p:bldP spid="49" grpId="0" animBg="1"/>
      <p:bldP spid="50" grpId="0" animBg="1"/>
      <p:bldP spid="51"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Shape 428"/>
        <p:cNvGrpSpPr/>
        <p:nvPr/>
      </p:nvGrpSpPr>
      <p:grpSpPr>
        <a:xfrm>
          <a:off x="0" y="0"/>
          <a:ext cx="0" cy="0"/>
          <a:chOff x="0" y="0"/>
          <a:chExt cx="0" cy="0"/>
        </a:xfrm>
      </p:grpSpPr>
      <p:pic>
        <p:nvPicPr>
          <p:cNvPr id="17" name="Picture 2" descr="C:\Users\ddh\Desktop\TruyenKieu.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a:xfrm>
            <a:off x="1283191" y="1865649"/>
            <a:ext cx="4186239" cy="3252787"/>
          </a:xfrm>
          <a:prstGeom prst="rect">
            <a:avLst/>
          </a:prstGeom>
          <a:noFill/>
        </p:spPr>
      </p:pic>
      <p:pic>
        <p:nvPicPr>
          <p:cNvPr id="22" name="Picture 4" descr="C:\Users\ddh\Desktop\nhatkytrongtu1.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26741" y="1865648"/>
            <a:ext cx="4591050" cy="312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itle 2"/>
          <p:cNvSpPr txBox="1">
            <a:spLocks/>
          </p:cNvSpPr>
          <p:nvPr/>
        </p:nvSpPr>
        <p:spPr>
          <a:xfrm>
            <a:off x="623667" y="657689"/>
            <a:ext cx="4191000" cy="661721"/>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defRPr/>
            </a:pPr>
            <a:r>
              <a:rPr lang="en-US" sz="3600" b="1" kern="0" dirty="0">
                <a:solidFill>
                  <a:schemeClr val="tx2">
                    <a:lumMod val="10000"/>
                  </a:schemeClr>
                </a:solidFill>
                <a:latin typeface="+mj-lt"/>
                <a:cs typeface="Times New Roman" pitchFamily="18" charset="0"/>
              </a:rPr>
              <a:t> </a:t>
            </a:r>
            <a:r>
              <a:rPr lang="en-US" sz="2400" b="1" u="sng" kern="0" dirty="0" err="1">
                <a:solidFill>
                  <a:schemeClr val="tx2">
                    <a:lumMod val="10000"/>
                  </a:schemeClr>
                </a:solidFill>
                <a:latin typeface="+mj-lt"/>
                <a:cs typeface="Times New Roman" pitchFamily="18" charset="0"/>
              </a:rPr>
              <a:t>Ví</a:t>
            </a:r>
            <a:r>
              <a:rPr lang="en-US" sz="2400" b="1" u="sng" kern="0" dirty="0">
                <a:solidFill>
                  <a:schemeClr val="tx2">
                    <a:lumMod val="10000"/>
                  </a:schemeClr>
                </a:solidFill>
                <a:latin typeface="+mj-lt"/>
                <a:cs typeface="Times New Roman" pitchFamily="18" charset="0"/>
              </a:rPr>
              <a:t> </a:t>
            </a:r>
            <a:r>
              <a:rPr lang="en-US" sz="2400" b="1" u="sng" kern="0" dirty="0" err="1">
                <a:solidFill>
                  <a:schemeClr val="tx2">
                    <a:lumMod val="10000"/>
                  </a:schemeClr>
                </a:solidFill>
                <a:latin typeface="+mj-lt"/>
                <a:cs typeface="Times New Roman" pitchFamily="18" charset="0"/>
              </a:rPr>
              <a:t>dụ</a:t>
            </a:r>
            <a:r>
              <a:rPr lang="en-US" sz="2400" b="1" kern="0" dirty="0">
                <a:solidFill>
                  <a:schemeClr val="tx2">
                    <a:lumMod val="10000"/>
                  </a:schemeClr>
                </a:solidFill>
                <a:latin typeface="+mj-lt"/>
                <a:cs typeface="Times New Roman" pitchFamily="18" charset="0"/>
              </a:rPr>
              <a:t>: </a:t>
            </a:r>
            <a:r>
              <a:rPr lang="en-US" sz="2400" b="1" kern="0" dirty="0" err="1">
                <a:solidFill>
                  <a:schemeClr val="tx2">
                    <a:lumMod val="10000"/>
                  </a:schemeClr>
                </a:solidFill>
                <a:latin typeface="+mj-lt"/>
                <a:cs typeface="Times New Roman" pitchFamily="18" charset="0"/>
              </a:rPr>
              <a:t>Tác</a:t>
            </a:r>
            <a:r>
              <a:rPr lang="en-US" sz="2400" b="1" kern="0" dirty="0">
                <a:solidFill>
                  <a:schemeClr val="tx2">
                    <a:lumMod val="10000"/>
                  </a:schemeClr>
                </a:solidFill>
                <a:latin typeface="+mj-lt"/>
                <a:cs typeface="Times New Roman" pitchFamily="18" charset="0"/>
              </a:rPr>
              <a:t> </a:t>
            </a:r>
            <a:r>
              <a:rPr lang="en-US" sz="2400" b="1" kern="0" dirty="0" err="1">
                <a:solidFill>
                  <a:schemeClr val="tx2">
                    <a:lumMod val="10000"/>
                  </a:schemeClr>
                </a:solidFill>
                <a:latin typeface="+mj-lt"/>
                <a:cs typeface="Times New Roman" pitchFamily="18" charset="0"/>
              </a:rPr>
              <a:t>phẩm</a:t>
            </a:r>
            <a:r>
              <a:rPr lang="en-US" sz="2400" b="1" kern="0" dirty="0">
                <a:solidFill>
                  <a:schemeClr val="tx2">
                    <a:lumMod val="10000"/>
                  </a:schemeClr>
                </a:solidFill>
                <a:latin typeface="+mj-lt"/>
                <a:cs typeface="Times New Roman" pitchFamily="18" charset="0"/>
              </a:rPr>
              <a:t> </a:t>
            </a:r>
            <a:r>
              <a:rPr lang="en-US" sz="2400" b="1" kern="0" dirty="0" err="1">
                <a:solidFill>
                  <a:schemeClr val="tx2">
                    <a:lumMod val="10000"/>
                  </a:schemeClr>
                </a:solidFill>
                <a:latin typeface="+mj-lt"/>
                <a:cs typeface="Times New Roman" pitchFamily="18" charset="0"/>
              </a:rPr>
              <a:t>văn</a:t>
            </a:r>
            <a:r>
              <a:rPr lang="en-US" sz="2400" b="1" kern="0" dirty="0">
                <a:solidFill>
                  <a:schemeClr val="tx2">
                    <a:lumMod val="10000"/>
                  </a:schemeClr>
                </a:solidFill>
                <a:latin typeface="+mj-lt"/>
                <a:cs typeface="Times New Roman" pitchFamily="18" charset="0"/>
              </a:rPr>
              <a:t> </a:t>
            </a:r>
            <a:r>
              <a:rPr lang="en-US" sz="2400" b="1" kern="0" dirty="0" err="1">
                <a:solidFill>
                  <a:schemeClr val="tx2">
                    <a:lumMod val="10000"/>
                  </a:schemeClr>
                </a:solidFill>
                <a:latin typeface="+mj-lt"/>
                <a:cs typeface="Times New Roman" pitchFamily="18" charset="0"/>
              </a:rPr>
              <a:t>học</a:t>
            </a:r>
            <a:r>
              <a:rPr lang="en-US" sz="2400" b="1" kern="0" dirty="0">
                <a:solidFill>
                  <a:schemeClr val="tx2">
                    <a:lumMod val="10000"/>
                  </a:schemeClr>
                </a:solidFill>
                <a:latin typeface="+mj-lt"/>
                <a:cs typeface="Times New Roman" pitchFamily="18" charset="0"/>
              </a:rPr>
              <a:t> </a:t>
            </a:r>
            <a:endParaRPr lang="vi-VN" sz="2400" b="1" kern="0" dirty="0">
              <a:solidFill>
                <a:schemeClr val="tx2">
                  <a:lumMod val="10000"/>
                </a:schemeClr>
              </a:solidFill>
              <a:latin typeface="+mj-lt"/>
              <a:cs typeface="Times New Roman" pitchFamily="18" charset="0"/>
            </a:endParaRPr>
          </a:p>
        </p:txBody>
      </p:sp>
      <p:sp>
        <p:nvSpPr>
          <p:cNvPr id="24" name="Rectangle 23"/>
          <p:cNvSpPr/>
          <p:nvPr/>
        </p:nvSpPr>
        <p:spPr>
          <a:xfrm>
            <a:off x="597391" y="1319410"/>
            <a:ext cx="11430000" cy="400110"/>
          </a:xfrm>
          <a:prstGeom prst="rect">
            <a:avLst/>
          </a:prstGeom>
        </p:spPr>
        <p:txBody>
          <a:bodyPr wrap="square">
            <a:spAutoFit/>
          </a:bodyPr>
          <a:lstStyle/>
          <a:p>
            <a:pPr algn="ctr">
              <a:defRPr/>
            </a:pPr>
            <a:r>
              <a:rPr lang="en-US" dirty="0">
                <a:cs typeface="Times New Roman" pitchFamily="18" charset="0"/>
              </a:rPr>
              <a:t> </a:t>
            </a:r>
            <a:r>
              <a:rPr lang="en-US" sz="2000" dirty="0" err="1">
                <a:solidFill>
                  <a:srgbClr val="3333CC"/>
                </a:solidFill>
                <a:cs typeface="Times New Roman" pitchFamily="18" charset="0"/>
              </a:rPr>
              <a:t>Toàn</a:t>
            </a:r>
            <a:r>
              <a:rPr lang="en-US" sz="2000" dirty="0">
                <a:solidFill>
                  <a:srgbClr val="3333CC"/>
                </a:solidFill>
                <a:cs typeface="Times New Roman" pitchFamily="18" charset="0"/>
              </a:rPr>
              <a:t> </a:t>
            </a:r>
            <a:r>
              <a:rPr lang="en-US" sz="2000" dirty="0" err="1">
                <a:solidFill>
                  <a:srgbClr val="3333CC"/>
                </a:solidFill>
                <a:cs typeface="Times New Roman" pitchFamily="18" charset="0"/>
              </a:rPr>
              <a:t>bộ</a:t>
            </a:r>
            <a:r>
              <a:rPr lang="en-US" sz="2000" dirty="0">
                <a:solidFill>
                  <a:srgbClr val="3333CC"/>
                </a:solidFill>
                <a:cs typeface="Times New Roman" pitchFamily="18" charset="0"/>
              </a:rPr>
              <a:t> </a:t>
            </a:r>
            <a:r>
              <a:rPr lang="en-US" sz="2000" dirty="0" err="1">
                <a:solidFill>
                  <a:srgbClr val="3333CC"/>
                </a:solidFill>
                <a:cs typeface="Times New Roman" pitchFamily="18" charset="0"/>
              </a:rPr>
              <a:t>những</a:t>
            </a:r>
            <a:r>
              <a:rPr lang="en-US" sz="2000" dirty="0">
                <a:solidFill>
                  <a:srgbClr val="3333CC"/>
                </a:solidFill>
                <a:cs typeface="Times New Roman" pitchFamily="18" charset="0"/>
              </a:rPr>
              <a:t> </a:t>
            </a:r>
            <a:r>
              <a:rPr lang="en-US" sz="2000" dirty="0" err="1">
                <a:solidFill>
                  <a:srgbClr val="3333CC"/>
                </a:solidFill>
                <a:cs typeface="Times New Roman" pitchFamily="18" charset="0"/>
              </a:rPr>
              <a:t>sự</a:t>
            </a:r>
            <a:r>
              <a:rPr lang="en-US" sz="2000" dirty="0">
                <a:solidFill>
                  <a:srgbClr val="3333CC"/>
                </a:solidFill>
                <a:cs typeface="Times New Roman" pitchFamily="18" charset="0"/>
              </a:rPr>
              <a:t> </a:t>
            </a:r>
            <a:r>
              <a:rPr lang="en-US" sz="2000" dirty="0" err="1">
                <a:solidFill>
                  <a:srgbClr val="3333CC"/>
                </a:solidFill>
                <a:cs typeface="Times New Roman" pitchFamily="18" charset="0"/>
              </a:rPr>
              <a:t>kiện</a:t>
            </a:r>
            <a:r>
              <a:rPr lang="en-US" sz="2000" dirty="0">
                <a:solidFill>
                  <a:srgbClr val="3333CC"/>
                </a:solidFill>
                <a:cs typeface="Times New Roman" pitchFamily="18" charset="0"/>
              </a:rPr>
              <a:t> </a:t>
            </a:r>
            <a:r>
              <a:rPr lang="en-US" sz="2000" dirty="0" err="1">
                <a:solidFill>
                  <a:srgbClr val="3333CC"/>
                </a:solidFill>
                <a:cs typeface="Times New Roman" pitchFamily="18" charset="0"/>
              </a:rPr>
              <a:t>của</a:t>
            </a:r>
            <a:r>
              <a:rPr lang="en-US" sz="2000" dirty="0">
                <a:solidFill>
                  <a:srgbClr val="3333CC"/>
                </a:solidFill>
                <a:cs typeface="Times New Roman" pitchFamily="18" charset="0"/>
              </a:rPr>
              <a:t> </a:t>
            </a:r>
            <a:r>
              <a:rPr lang="en-US" sz="2000" dirty="0" err="1">
                <a:solidFill>
                  <a:srgbClr val="3333CC"/>
                </a:solidFill>
                <a:cs typeface="Times New Roman" pitchFamily="18" charset="0"/>
              </a:rPr>
              <a:t>cuộc</a:t>
            </a:r>
            <a:r>
              <a:rPr lang="en-US" sz="2000" dirty="0">
                <a:solidFill>
                  <a:srgbClr val="3333CC"/>
                </a:solidFill>
                <a:cs typeface="Times New Roman" pitchFamily="18" charset="0"/>
              </a:rPr>
              <a:t> </a:t>
            </a:r>
            <a:r>
              <a:rPr lang="en-US" sz="2000" dirty="0" err="1">
                <a:solidFill>
                  <a:srgbClr val="3333CC"/>
                </a:solidFill>
                <a:cs typeface="Times New Roman" pitchFamily="18" charset="0"/>
              </a:rPr>
              <a:t>sống</a:t>
            </a:r>
            <a:r>
              <a:rPr lang="en-US" sz="2000" dirty="0">
                <a:solidFill>
                  <a:srgbClr val="3333CC"/>
                </a:solidFill>
                <a:cs typeface="Times New Roman" pitchFamily="18" charset="0"/>
              </a:rPr>
              <a:t> </a:t>
            </a:r>
            <a:r>
              <a:rPr lang="en-US" sz="2000" dirty="0" err="1">
                <a:solidFill>
                  <a:srgbClr val="3333CC"/>
                </a:solidFill>
                <a:cs typeface="Times New Roman" pitchFamily="18" charset="0"/>
              </a:rPr>
              <a:t>hiện</a:t>
            </a:r>
            <a:r>
              <a:rPr lang="en-US" sz="2000" dirty="0">
                <a:solidFill>
                  <a:srgbClr val="3333CC"/>
                </a:solidFill>
                <a:cs typeface="Times New Roman" pitchFamily="18" charset="0"/>
              </a:rPr>
              <a:t> </a:t>
            </a:r>
            <a:r>
              <a:rPr lang="en-US" sz="2000" dirty="0" err="1">
                <a:solidFill>
                  <a:srgbClr val="3333CC"/>
                </a:solidFill>
                <a:cs typeface="Times New Roman" pitchFamily="18" charset="0"/>
              </a:rPr>
              <a:t>thực</a:t>
            </a:r>
            <a:r>
              <a:rPr lang="en-US" sz="2000" dirty="0">
                <a:solidFill>
                  <a:srgbClr val="3333CC"/>
                </a:solidFill>
                <a:cs typeface="Times New Roman" pitchFamily="18" charset="0"/>
              </a:rPr>
              <a:t> </a:t>
            </a:r>
            <a:r>
              <a:rPr lang="en-US" sz="2000" dirty="0" err="1">
                <a:solidFill>
                  <a:srgbClr val="3333CC"/>
                </a:solidFill>
                <a:cs typeface="Times New Roman" pitchFamily="18" charset="0"/>
              </a:rPr>
              <a:t>mà</a:t>
            </a:r>
            <a:r>
              <a:rPr lang="en-US" sz="2000" dirty="0">
                <a:solidFill>
                  <a:srgbClr val="3333CC"/>
                </a:solidFill>
                <a:cs typeface="Times New Roman" pitchFamily="18" charset="0"/>
              </a:rPr>
              <a:t> </a:t>
            </a:r>
            <a:r>
              <a:rPr lang="en-US" sz="2000" dirty="0" err="1">
                <a:solidFill>
                  <a:srgbClr val="3333CC"/>
                </a:solidFill>
                <a:cs typeface="Times New Roman" pitchFamily="18" charset="0"/>
              </a:rPr>
              <a:t>tác</a:t>
            </a:r>
            <a:r>
              <a:rPr lang="en-US" sz="2000" dirty="0">
                <a:solidFill>
                  <a:srgbClr val="3333CC"/>
                </a:solidFill>
                <a:cs typeface="Times New Roman" pitchFamily="18" charset="0"/>
              </a:rPr>
              <a:t> </a:t>
            </a:r>
            <a:r>
              <a:rPr lang="en-US" sz="2000" dirty="0" err="1">
                <a:solidFill>
                  <a:srgbClr val="3333CC"/>
                </a:solidFill>
                <a:cs typeface="Times New Roman" pitchFamily="18" charset="0"/>
              </a:rPr>
              <a:t>phẩm</a:t>
            </a:r>
            <a:r>
              <a:rPr lang="en-US" sz="2000" dirty="0">
                <a:solidFill>
                  <a:srgbClr val="3333CC"/>
                </a:solidFill>
                <a:cs typeface="Times New Roman" pitchFamily="18" charset="0"/>
              </a:rPr>
              <a:t> </a:t>
            </a:r>
            <a:r>
              <a:rPr lang="en-US" sz="2000" dirty="0" err="1">
                <a:solidFill>
                  <a:srgbClr val="3333CC"/>
                </a:solidFill>
                <a:cs typeface="Times New Roman" pitchFamily="18" charset="0"/>
              </a:rPr>
              <a:t>phản</a:t>
            </a:r>
            <a:r>
              <a:rPr lang="en-US" sz="2000" dirty="0">
                <a:solidFill>
                  <a:srgbClr val="3333CC"/>
                </a:solidFill>
                <a:cs typeface="Times New Roman" pitchFamily="18" charset="0"/>
              </a:rPr>
              <a:t> </a:t>
            </a:r>
            <a:r>
              <a:rPr lang="en-US" sz="2000" dirty="0" err="1">
                <a:solidFill>
                  <a:srgbClr val="3333CC"/>
                </a:solidFill>
                <a:cs typeface="Times New Roman" pitchFamily="18" charset="0"/>
              </a:rPr>
              <a:t>ánh</a:t>
            </a:r>
            <a:r>
              <a:rPr lang="en-US" sz="2000" dirty="0">
                <a:solidFill>
                  <a:srgbClr val="3333CC"/>
                </a:solidFill>
                <a:cs typeface="Times New Roman" pitchFamily="18" charset="0"/>
              </a:rPr>
              <a:t>.</a:t>
            </a:r>
          </a:p>
        </p:txBody>
      </p:sp>
      <p:sp>
        <p:nvSpPr>
          <p:cNvPr id="25" name="Rectangle 24"/>
          <p:cNvSpPr/>
          <p:nvPr/>
        </p:nvSpPr>
        <p:spPr>
          <a:xfrm>
            <a:off x="5214244" y="857745"/>
            <a:ext cx="1617752" cy="461665"/>
          </a:xfrm>
          <a:prstGeom prst="rect">
            <a:avLst/>
          </a:prstGeom>
        </p:spPr>
        <p:txBody>
          <a:bodyPr wrap="none">
            <a:spAutoFit/>
          </a:bodyPr>
          <a:lstStyle/>
          <a:p>
            <a:pPr algn="ctr">
              <a:defRPr/>
            </a:pPr>
            <a:r>
              <a:rPr lang="en-US" sz="2400" b="1" u="sng" dirty="0" err="1">
                <a:solidFill>
                  <a:srgbClr val="C00000"/>
                </a:solidFill>
                <a:latin typeface="+mj-lt"/>
                <a:cs typeface="Times New Roman" pitchFamily="18" charset="0"/>
              </a:rPr>
              <a:t>Nội</a:t>
            </a:r>
            <a:r>
              <a:rPr lang="en-US" sz="2400" b="1" u="sng" dirty="0">
                <a:solidFill>
                  <a:srgbClr val="C00000"/>
                </a:solidFill>
                <a:latin typeface="+mj-lt"/>
                <a:cs typeface="Times New Roman" pitchFamily="18" charset="0"/>
              </a:rPr>
              <a:t> dung:</a:t>
            </a:r>
          </a:p>
        </p:txBody>
      </p:sp>
      <p:sp>
        <p:nvSpPr>
          <p:cNvPr id="26" name="Rectangle 25"/>
          <p:cNvSpPr/>
          <p:nvPr/>
        </p:nvSpPr>
        <p:spPr>
          <a:xfrm>
            <a:off x="5556901" y="5044695"/>
            <a:ext cx="1739580" cy="461665"/>
          </a:xfrm>
          <a:prstGeom prst="rect">
            <a:avLst/>
          </a:prstGeom>
        </p:spPr>
        <p:txBody>
          <a:bodyPr wrap="none">
            <a:spAutoFit/>
          </a:bodyPr>
          <a:lstStyle/>
          <a:p>
            <a:pPr algn="ctr">
              <a:defRPr/>
            </a:pPr>
            <a:r>
              <a:rPr lang="en-US" sz="2400" b="1" u="sng" dirty="0" err="1">
                <a:solidFill>
                  <a:srgbClr val="C00000"/>
                </a:solidFill>
                <a:latin typeface="+mj-lt"/>
                <a:cs typeface="Times New Roman" pitchFamily="18" charset="0"/>
              </a:rPr>
              <a:t>Hình</a:t>
            </a:r>
            <a:r>
              <a:rPr lang="en-US" sz="2400" b="1" u="sng" dirty="0">
                <a:solidFill>
                  <a:srgbClr val="C00000"/>
                </a:solidFill>
                <a:latin typeface="+mj-lt"/>
                <a:cs typeface="Times New Roman" pitchFamily="18" charset="0"/>
              </a:rPr>
              <a:t> </a:t>
            </a:r>
            <a:r>
              <a:rPr lang="en-US" sz="2400" b="1" u="sng" dirty="0" err="1">
                <a:solidFill>
                  <a:srgbClr val="C00000"/>
                </a:solidFill>
                <a:latin typeface="+mj-lt"/>
                <a:cs typeface="Times New Roman" pitchFamily="18" charset="0"/>
              </a:rPr>
              <a:t>thức</a:t>
            </a:r>
            <a:r>
              <a:rPr lang="en-US" sz="2400" b="1" u="sng" dirty="0">
                <a:solidFill>
                  <a:srgbClr val="C00000"/>
                </a:solidFill>
                <a:latin typeface="+mj-lt"/>
                <a:cs typeface="Times New Roman" pitchFamily="18" charset="0"/>
              </a:rPr>
              <a:t>:</a:t>
            </a:r>
          </a:p>
        </p:txBody>
      </p:sp>
      <p:sp>
        <p:nvSpPr>
          <p:cNvPr id="27" name="Rectangle 26"/>
          <p:cNvSpPr/>
          <p:nvPr/>
        </p:nvSpPr>
        <p:spPr>
          <a:xfrm>
            <a:off x="1283191" y="5563483"/>
            <a:ext cx="9689609" cy="1015663"/>
          </a:xfrm>
          <a:prstGeom prst="rect">
            <a:avLst/>
          </a:prstGeom>
        </p:spPr>
        <p:txBody>
          <a:bodyPr wrap="square">
            <a:spAutoFit/>
          </a:bodyPr>
          <a:lstStyle/>
          <a:p>
            <a:pPr>
              <a:defRPr/>
            </a:pPr>
            <a:r>
              <a:rPr lang="en-US" sz="2000" b="1" dirty="0">
                <a:solidFill>
                  <a:srgbClr val="FF0000"/>
                </a:solidFill>
                <a:latin typeface="+mj-lt"/>
                <a:cs typeface="Times New Roman" pitchFamily="18" charset="0"/>
              </a:rPr>
              <a:t>+</a:t>
            </a:r>
            <a:r>
              <a:rPr lang="en-US" sz="2000" b="1" u="sng" dirty="0">
                <a:solidFill>
                  <a:srgbClr val="FF0000"/>
                </a:solidFill>
                <a:latin typeface="+mj-lt"/>
                <a:cs typeface="Times New Roman" pitchFamily="18" charset="0"/>
              </a:rPr>
              <a:t> </a:t>
            </a:r>
            <a:r>
              <a:rPr lang="en-US" sz="2000" b="1" u="sng" dirty="0" err="1">
                <a:solidFill>
                  <a:srgbClr val="FF0000"/>
                </a:solidFill>
                <a:latin typeface="+mj-lt"/>
                <a:cs typeface="Times New Roman" pitchFamily="18" charset="0"/>
              </a:rPr>
              <a:t>Bên</a:t>
            </a:r>
            <a:r>
              <a:rPr lang="en-US" sz="2000" b="1" u="sng" dirty="0">
                <a:solidFill>
                  <a:srgbClr val="FF0000"/>
                </a:solidFill>
                <a:latin typeface="+mj-lt"/>
                <a:cs typeface="Times New Roman" pitchFamily="18" charset="0"/>
              </a:rPr>
              <a:t> </a:t>
            </a:r>
            <a:r>
              <a:rPr lang="en-US" sz="2000" b="1" u="sng" dirty="0" err="1">
                <a:solidFill>
                  <a:srgbClr val="FF0000"/>
                </a:solidFill>
                <a:latin typeface="+mj-lt"/>
                <a:cs typeface="Times New Roman" pitchFamily="18" charset="0"/>
              </a:rPr>
              <a:t>trong</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thể</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loại</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phương</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pháp</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kết</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cấu</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bố</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cục</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nghệ</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thuật</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xây</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dựng</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hình</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tượng</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các</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thủ</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pháp</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miêu</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tả</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tu</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từ</a:t>
            </a:r>
            <a:r>
              <a:rPr lang="en-US" sz="2000" dirty="0">
                <a:solidFill>
                  <a:srgbClr val="3333CC"/>
                </a:solidFill>
                <a:latin typeface="+mj-lt"/>
                <a:cs typeface="Times New Roman" pitchFamily="18" charset="0"/>
              </a:rPr>
              <a:t>... </a:t>
            </a:r>
          </a:p>
          <a:p>
            <a:pPr>
              <a:defRPr/>
            </a:pPr>
            <a:r>
              <a:rPr lang="en-US" sz="2000" b="1" u="sng" dirty="0">
                <a:solidFill>
                  <a:srgbClr val="FF0000"/>
                </a:solidFill>
                <a:latin typeface="+mj-lt"/>
                <a:cs typeface="Times New Roman" pitchFamily="18" charset="0"/>
              </a:rPr>
              <a:t>+ </a:t>
            </a:r>
            <a:r>
              <a:rPr lang="en-US" sz="2000" b="1" u="sng" dirty="0" err="1">
                <a:solidFill>
                  <a:srgbClr val="FF0000"/>
                </a:solidFill>
                <a:latin typeface="+mj-lt"/>
                <a:cs typeface="Times New Roman" pitchFamily="18" charset="0"/>
              </a:rPr>
              <a:t>Bên</a:t>
            </a:r>
            <a:r>
              <a:rPr lang="en-US" sz="2000" b="1" u="sng" dirty="0">
                <a:solidFill>
                  <a:srgbClr val="FF0000"/>
                </a:solidFill>
                <a:latin typeface="+mj-lt"/>
                <a:cs typeface="Times New Roman" pitchFamily="18" charset="0"/>
              </a:rPr>
              <a:t> </a:t>
            </a:r>
            <a:r>
              <a:rPr lang="en-US" sz="2000" b="1" u="sng" dirty="0" err="1">
                <a:solidFill>
                  <a:srgbClr val="FF0000"/>
                </a:solidFill>
                <a:latin typeface="+mj-lt"/>
                <a:cs typeface="Times New Roman" pitchFamily="18" charset="0"/>
              </a:rPr>
              <a:t>ngoài</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kiểu</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chữ</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cách</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trình</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bày,màu</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sắc</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khổ</a:t>
            </a:r>
            <a:r>
              <a:rPr lang="en-US" sz="2000" dirty="0">
                <a:solidFill>
                  <a:srgbClr val="3333CC"/>
                </a:solidFill>
                <a:latin typeface="+mj-lt"/>
                <a:cs typeface="Times New Roman" pitchFamily="18" charset="0"/>
              </a:rPr>
              <a:t> </a:t>
            </a:r>
            <a:r>
              <a:rPr lang="en-US" sz="2000" dirty="0" err="1">
                <a:solidFill>
                  <a:srgbClr val="3333CC"/>
                </a:solidFill>
                <a:latin typeface="+mj-lt"/>
                <a:cs typeface="Times New Roman" pitchFamily="18" charset="0"/>
              </a:rPr>
              <a:t>chữ</a:t>
            </a:r>
            <a:r>
              <a:rPr lang="en-US" sz="2000" dirty="0">
                <a:solidFill>
                  <a:srgbClr val="3333CC"/>
                </a:solidFill>
                <a:latin typeface="+mj-lt"/>
                <a:cs typeface="Times New Roman" pitchFamily="18" charset="0"/>
              </a:rPr>
              <a:t>,…..</a:t>
            </a:r>
          </a:p>
        </p:txBody>
      </p:sp>
      <p:pic>
        <p:nvPicPr>
          <p:cNvPr id="9"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9528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2632476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blinds(horizontal)">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fade">
                                      <p:cBhvr>
                                        <p:cTn id="12" dur="1000"/>
                                        <p:tgtEl>
                                          <p:spTgt spid="25"/>
                                        </p:tgtEl>
                                      </p:cBhvr>
                                    </p:animEffect>
                                    <p:anim calcmode="lin" valueType="num">
                                      <p:cBhvr>
                                        <p:cTn id="13" dur="1000" fill="hold"/>
                                        <p:tgtEl>
                                          <p:spTgt spid="25"/>
                                        </p:tgtEl>
                                        <p:attrNameLst>
                                          <p:attrName>ppt_x</p:attrName>
                                        </p:attrNameLst>
                                      </p:cBhvr>
                                      <p:tavLst>
                                        <p:tav tm="0">
                                          <p:val>
                                            <p:strVal val="#ppt_x"/>
                                          </p:val>
                                        </p:tav>
                                        <p:tav tm="100000">
                                          <p:val>
                                            <p:strVal val="#ppt_x"/>
                                          </p:val>
                                        </p:tav>
                                      </p:tavLst>
                                    </p:anim>
                                    <p:anim calcmode="lin" valueType="num">
                                      <p:cBhvr>
                                        <p:cTn id="14"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1000"/>
                                        <p:tgtEl>
                                          <p:spTgt spid="24"/>
                                        </p:tgtEl>
                                      </p:cBhvr>
                                    </p:animEffect>
                                    <p:anim calcmode="lin" valueType="num">
                                      <p:cBhvr>
                                        <p:cTn id="20" dur="1000" fill="hold"/>
                                        <p:tgtEl>
                                          <p:spTgt spid="24"/>
                                        </p:tgtEl>
                                        <p:attrNameLst>
                                          <p:attrName>ppt_x</p:attrName>
                                        </p:attrNameLst>
                                      </p:cBhvr>
                                      <p:tavLst>
                                        <p:tav tm="0">
                                          <p:val>
                                            <p:strVal val="#ppt_x"/>
                                          </p:val>
                                        </p:tav>
                                        <p:tav tm="100000">
                                          <p:val>
                                            <p:strVal val="#ppt_x"/>
                                          </p:val>
                                        </p:tav>
                                      </p:tavLst>
                                    </p:anim>
                                    <p:anim calcmode="lin" valueType="num">
                                      <p:cBhvr>
                                        <p:cTn id="21" dur="1000" fill="hold"/>
                                        <p:tgtEl>
                                          <p:spTgt spid="24"/>
                                        </p:tgtEl>
                                        <p:attrNameLst>
                                          <p:attrName>ppt_y</p:attrName>
                                        </p:attrNameLst>
                                      </p:cBhvr>
                                      <p:tavLst>
                                        <p:tav tm="0">
                                          <p:val>
                                            <p:strVal val="#ppt_y+.1"/>
                                          </p:val>
                                        </p:tav>
                                        <p:tav tm="100000">
                                          <p:val>
                                            <p:strVal val="#ppt_y"/>
                                          </p:val>
                                        </p:tav>
                                      </p:tavLst>
                                    </p:anim>
                                  </p:childTnLst>
                                </p:cTn>
                              </p:par>
                              <p:par>
                                <p:cTn id="22" presetID="2" presetClass="entr" presetSubtype="4" fill="hold" nodeType="withEffect">
                                  <p:stCondLst>
                                    <p:cond delay="0"/>
                                  </p:stCondLst>
                                  <p:childTnLst>
                                    <p:set>
                                      <p:cBhvr>
                                        <p:cTn id="23" dur="1" fill="hold">
                                          <p:stCondLst>
                                            <p:cond delay="0"/>
                                          </p:stCondLst>
                                        </p:cTn>
                                        <p:tgtEl>
                                          <p:spTgt spid="17"/>
                                        </p:tgtEl>
                                        <p:attrNameLst>
                                          <p:attrName>style.visibility</p:attrName>
                                        </p:attrNameLst>
                                      </p:cBhvr>
                                      <p:to>
                                        <p:strVal val="visible"/>
                                      </p:to>
                                    </p:set>
                                    <p:anim calcmode="lin" valueType="num">
                                      <p:cBhvr additive="base">
                                        <p:cTn id="24" dur="500" fill="hold"/>
                                        <p:tgtEl>
                                          <p:spTgt spid="17"/>
                                        </p:tgtEl>
                                        <p:attrNameLst>
                                          <p:attrName>ppt_x</p:attrName>
                                        </p:attrNameLst>
                                      </p:cBhvr>
                                      <p:tavLst>
                                        <p:tav tm="0">
                                          <p:val>
                                            <p:strVal val="#ppt_x"/>
                                          </p:val>
                                        </p:tav>
                                        <p:tav tm="100000">
                                          <p:val>
                                            <p:strVal val="#ppt_x"/>
                                          </p:val>
                                        </p:tav>
                                      </p:tavLst>
                                    </p:anim>
                                    <p:anim calcmode="lin" valueType="num">
                                      <p:cBhvr additive="base">
                                        <p:cTn id="25"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nodeType="clickEffect">
                                  <p:stCondLst>
                                    <p:cond delay="0"/>
                                  </p:stCondLst>
                                  <p:childTnLst>
                                    <p:set>
                                      <p:cBhvr>
                                        <p:cTn id="29" dur="1" fill="hold">
                                          <p:stCondLst>
                                            <p:cond delay="0"/>
                                          </p:stCondLst>
                                        </p:cTn>
                                        <p:tgtEl>
                                          <p:spTgt spid="22"/>
                                        </p:tgtEl>
                                        <p:attrNameLst>
                                          <p:attrName>style.visibility</p:attrName>
                                        </p:attrNameLst>
                                      </p:cBhvr>
                                      <p:to>
                                        <p:strVal val="visible"/>
                                      </p:to>
                                    </p:set>
                                    <p:animEffect transition="in" filter="fade">
                                      <p:cBhvr>
                                        <p:cTn id="30" dur="1000"/>
                                        <p:tgtEl>
                                          <p:spTgt spid="22"/>
                                        </p:tgtEl>
                                      </p:cBhvr>
                                    </p:animEffect>
                                    <p:anim calcmode="lin" valueType="num">
                                      <p:cBhvr>
                                        <p:cTn id="31" dur="1000" fill="hold"/>
                                        <p:tgtEl>
                                          <p:spTgt spid="22"/>
                                        </p:tgtEl>
                                        <p:attrNameLst>
                                          <p:attrName>ppt_x</p:attrName>
                                        </p:attrNameLst>
                                      </p:cBhvr>
                                      <p:tavLst>
                                        <p:tav tm="0">
                                          <p:val>
                                            <p:strVal val="#ppt_x"/>
                                          </p:val>
                                        </p:tav>
                                        <p:tav tm="100000">
                                          <p:val>
                                            <p:strVal val="#ppt_x"/>
                                          </p:val>
                                        </p:tav>
                                      </p:tavLst>
                                    </p:anim>
                                    <p:anim calcmode="lin" valueType="num">
                                      <p:cBhvr>
                                        <p:cTn id="32"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fade">
                                      <p:cBhvr>
                                        <p:cTn id="37" dur="1000"/>
                                        <p:tgtEl>
                                          <p:spTgt spid="26"/>
                                        </p:tgtEl>
                                      </p:cBhvr>
                                    </p:animEffect>
                                    <p:anim calcmode="lin" valueType="num">
                                      <p:cBhvr>
                                        <p:cTn id="38" dur="1000" fill="hold"/>
                                        <p:tgtEl>
                                          <p:spTgt spid="26"/>
                                        </p:tgtEl>
                                        <p:attrNameLst>
                                          <p:attrName>ppt_x</p:attrName>
                                        </p:attrNameLst>
                                      </p:cBhvr>
                                      <p:tavLst>
                                        <p:tav tm="0">
                                          <p:val>
                                            <p:strVal val="#ppt_x"/>
                                          </p:val>
                                        </p:tav>
                                        <p:tav tm="100000">
                                          <p:val>
                                            <p:strVal val="#ppt_x"/>
                                          </p:val>
                                        </p:tav>
                                      </p:tavLst>
                                    </p:anim>
                                    <p:anim calcmode="lin" valueType="num">
                                      <p:cBhvr>
                                        <p:cTn id="39"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42" presetClass="entr" presetSubtype="0" fill="hold" grpId="0" nodeType="clickEffect">
                                  <p:stCondLst>
                                    <p:cond delay="0"/>
                                  </p:stCondLst>
                                  <p:childTnLst>
                                    <p:set>
                                      <p:cBhvr>
                                        <p:cTn id="43" dur="1" fill="hold">
                                          <p:stCondLst>
                                            <p:cond delay="0"/>
                                          </p:stCondLst>
                                        </p:cTn>
                                        <p:tgtEl>
                                          <p:spTgt spid="27"/>
                                        </p:tgtEl>
                                        <p:attrNameLst>
                                          <p:attrName>style.visibility</p:attrName>
                                        </p:attrNameLst>
                                      </p:cBhvr>
                                      <p:to>
                                        <p:strVal val="visible"/>
                                      </p:to>
                                    </p:set>
                                    <p:animEffect transition="in" filter="fade">
                                      <p:cBhvr>
                                        <p:cTn id="44" dur="1000"/>
                                        <p:tgtEl>
                                          <p:spTgt spid="27"/>
                                        </p:tgtEl>
                                      </p:cBhvr>
                                    </p:animEffect>
                                    <p:anim calcmode="lin" valueType="num">
                                      <p:cBhvr>
                                        <p:cTn id="45" dur="1000" fill="hold"/>
                                        <p:tgtEl>
                                          <p:spTgt spid="27"/>
                                        </p:tgtEl>
                                        <p:attrNameLst>
                                          <p:attrName>ppt_x</p:attrName>
                                        </p:attrNameLst>
                                      </p:cBhvr>
                                      <p:tavLst>
                                        <p:tav tm="0">
                                          <p:val>
                                            <p:strVal val="#ppt_x"/>
                                          </p:val>
                                        </p:tav>
                                        <p:tav tm="100000">
                                          <p:val>
                                            <p:strVal val="#ppt_x"/>
                                          </p:val>
                                        </p:tav>
                                      </p:tavLst>
                                    </p:anim>
                                    <p:anim calcmode="lin" valueType="num">
                                      <p:cBhvr>
                                        <p:cTn id="46"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26" grpId="0"/>
      <p:bldP spid="27"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13312">
            <a:extLst>
              <a:ext uri="{FF2B5EF4-FFF2-40B4-BE49-F238E27FC236}">
                <a16:creationId xmlns="" xmlns:a16="http://schemas.microsoft.com/office/drawing/2014/main" id="{E56DCAEC-337A-472B-AD4E-35267A9C23DA}"/>
              </a:ext>
            </a:extLst>
          </p:cNvPr>
          <p:cNvSpPr/>
          <p:nvPr/>
        </p:nvSpPr>
        <p:spPr>
          <a:xfrm>
            <a:off x="868381" y="3743655"/>
            <a:ext cx="3091680" cy="1938501"/>
          </a:xfrm>
          <a:custGeom>
            <a:avLst/>
            <a:gdLst>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70591 w 2896332"/>
              <a:gd name="connsiteY13" fmla="*/ 23329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62971 w 2896332"/>
              <a:gd name="connsiteY13" fmla="*/ 26758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06617 w 2896332"/>
              <a:gd name="connsiteY10" fmla="*/ 176960 h 1871397"/>
              <a:gd name="connsiteX11" fmla="*/ 1962971 w 2896332"/>
              <a:gd name="connsiteY11" fmla="*/ 267583 h 1871397"/>
              <a:gd name="connsiteX12" fmla="*/ 1973469 w 2896332"/>
              <a:gd name="connsiteY12" fmla="*/ 784519 h 1871397"/>
              <a:gd name="connsiteX13" fmla="*/ 1866010 w 2896332"/>
              <a:gd name="connsiteY13" fmla="*/ 878218 h 1871397"/>
              <a:gd name="connsiteX14" fmla="*/ 2733769 w 2896332"/>
              <a:gd name="connsiteY14" fmla="*/ 1387129 h 1871397"/>
              <a:gd name="connsiteX15" fmla="*/ 2694623 w 2896332"/>
              <a:gd name="connsiteY15" fmla="*/ 1674208 h 1871397"/>
              <a:gd name="connsiteX16" fmla="*/ 2394496 w 2896332"/>
              <a:gd name="connsiteY16" fmla="*/ 1654634 h 1871397"/>
              <a:gd name="connsiteX17" fmla="*/ 2023060 w 2896332"/>
              <a:gd name="connsiteY17" fmla="*/ 1634793 h 1871397"/>
              <a:gd name="connsiteX18" fmla="*/ 1739085 w 2896332"/>
              <a:gd name="connsiteY18" fmla="*/ 1871397 h 1871397"/>
              <a:gd name="connsiteX19" fmla="*/ 1648664 w 2896332"/>
              <a:gd name="connsiteY19" fmla="*/ 1582137 h 1871397"/>
              <a:gd name="connsiteX20" fmla="*/ 1376671 w 2896332"/>
              <a:gd name="connsiteY20" fmla="*/ 1700306 h 1871397"/>
              <a:gd name="connsiteX21" fmla="*/ 1415819 w 2896332"/>
              <a:gd name="connsiteY21" fmla="*/ 1334933 h 1871397"/>
              <a:gd name="connsiteX22" fmla="*/ 665501 w 2896332"/>
              <a:gd name="connsiteY22" fmla="*/ 1276212 h 1871397"/>
              <a:gd name="connsiteX23" fmla="*/ 0 w 2896332"/>
              <a:gd name="connsiteY23" fmla="*/ 1126148 h 1871397"/>
              <a:gd name="connsiteX24" fmla="*/ 13050 w 2896332"/>
              <a:gd name="connsiteY24" fmla="*/ 284488 h 1871397"/>
              <a:gd name="connsiteX25" fmla="*/ 1898646 w 2896332"/>
              <a:gd name="connsiteY25"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74819 w 2896332"/>
              <a:gd name="connsiteY16" fmla="*/ 1565782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8202 h 1872827"/>
              <a:gd name="connsiteX1" fmla="*/ 2655476 w 2896332"/>
              <a:gd name="connsiteY1" fmla="*/ 586045 h 1872827"/>
              <a:gd name="connsiteX2" fmla="*/ 2828170 w 2896332"/>
              <a:gd name="connsiteY2" fmla="*/ 1011931 h 1872827"/>
              <a:gd name="connsiteX3" fmla="*/ 2883834 w 2896332"/>
              <a:gd name="connsiteY3" fmla="*/ 1310265 h 1872827"/>
              <a:gd name="connsiteX4" fmla="*/ 2799743 w 2896332"/>
              <a:gd name="connsiteY4" fmla="*/ 1673528 h 1872827"/>
              <a:gd name="connsiteX5" fmla="*/ 2521033 w 2896332"/>
              <a:gd name="connsiteY5" fmla="*/ 1161851 h 1872827"/>
              <a:gd name="connsiteX6" fmla="*/ 2514265 w 2896332"/>
              <a:gd name="connsiteY6" fmla="*/ 468202 h 1872827"/>
              <a:gd name="connsiteX7" fmla="*/ 1898646 w 2896332"/>
              <a:gd name="connsiteY7" fmla="*/ 1476 h 1872827"/>
              <a:gd name="connsiteX8" fmla="*/ 1906617 w 2896332"/>
              <a:gd name="connsiteY8" fmla="*/ 178390 h 1872827"/>
              <a:gd name="connsiteX9" fmla="*/ 1962971 w 2896332"/>
              <a:gd name="connsiteY9" fmla="*/ 269013 h 1872827"/>
              <a:gd name="connsiteX10" fmla="*/ 1973469 w 2896332"/>
              <a:gd name="connsiteY10" fmla="*/ 785949 h 1872827"/>
              <a:gd name="connsiteX11" fmla="*/ 1866010 w 2896332"/>
              <a:gd name="connsiteY11" fmla="*/ 879648 h 1872827"/>
              <a:gd name="connsiteX12" fmla="*/ 2733769 w 2896332"/>
              <a:gd name="connsiteY12" fmla="*/ 1388559 h 1872827"/>
              <a:gd name="connsiteX13" fmla="*/ 2694623 w 2896332"/>
              <a:gd name="connsiteY13" fmla="*/ 1641133 h 1872827"/>
              <a:gd name="connsiteX14" fmla="*/ 2385869 w 2896332"/>
              <a:gd name="connsiteY14" fmla="*/ 1587053 h 1872827"/>
              <a:gd name="connsiteX15" fmla="*/ 2074819 w 2896332"/>
              <a:gd name="connsiteY15" fmla="*/ 1567212 h 1872827"/>
              <a:gd name="connsiteX16" fmla="*/ 1739085 w 2896332"/>
              <a:gd name="connsiteY16" fmla="*/ 1872827 h 1872827"/>
              <a:gd name="connsiteX17" fmla="*/ 1648664 w 2896332"/>
              <a:gd name="connsiteY17" fmla="*/ 1583567 h 1872827"/>
              <a:gd name="connsiteX18" fmla="*/ 1376671 w 2896332"/>
              <a:gd name="connsiteY18" fmla="*/ 1701736 h 1872827"/>
              <a:gd name="connsiteX19" fmla="*/ 1415819 w 2896332"/>
              <a:gd name="connsiteY19" fmla="*/ 1336363 h 1872827"/>
              <a:gd name="connsiteX20" fmla="*/ 665501 w 2896332"/>
              <a:gd name="connsiteY20" fmla="*/ 1277642 h 1872827"/>
              <a:gd name="connsiteX21" fmla="*/ 0 w 2896332"/>
              <a:gd name="connsiteY21" fmla="*/ 1127578 h 1872827"/>
              <a:gd name="connsiteX22" fmla="*/ 13050 w 2896332"/>
              <a:gd name="connsiteY22" fmla="*/ 285918 h 1872827"/>
              <a:gd name="connsiteX23" fmla="*/ 1898646 w 2896332"/>
              <a:gd name="connsiteY23" fmla="*/ 1476 h 187282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87909 w 2896332"/>
              <a:gd name="connsiteY5" fmla="*/ 1152990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6332"/>
              <a:gd name="connsiteY0" fmla="*/ 251285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09609 w 2896332"/>
              <a:gd name="connsiteY6" fmla="*/ 251285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4163"/>
              <a:gd name="connsiteY0" fmla="*/ 251285 h 1871397"/>
              <a:gd name="connsiteX1" fmla="*/ 2655476 w 2894163"/>
              <a:gd name="connsiteY1" fmla="*/ 584615 h 1871397"/>
              <a:gd name="connsiteX2" fmla="*/ 2828170 w 2894163"/>
              <a:gd name="connsiteY2" fmla="*/ 1010501 h 1871397"/>
              <a:gd name="connsiteX3" fmla="*/ 2883834 w 2894163"/>
              <a:gd name="connsiteY3" fmla="*/ 1308835 h 1871397"/>
              <a:gd name="connsiteX4" fmla="*/ 2792313 w 2894163"/>
              <a:gd name="connsiteY4" fmla="*/ 1690675 h 1871397"/>
              <a:gd name="connsiteX5" fmla="*/ 2651069 w 2894163"/>
              <a:gd name="connsiteY5" fmla="*/ 1156706 h 1871397"/>
              <a:gd name="connsiteX6" fmla="*/ 2209609 w 2894163"/>
              <a:gd name="connsiteY6" fmla="*/ 251285 h 1871397"/>
              <a:gd name="connsiteX7" fmla="*/ 1898646 w 2894163"/>
              <a:gd name="connsiteY7" fmla="*/ 46 h 1871397"/>
              <a:gd name="connsiteX8" fmla="*/ 1941303 w 2894163"/>
              <a:gd name="connsiteY8" fmla="*/ 293585 h 1871397"/>
              <a:gd name="connsiteX9" fmla="*/ 1974640 w 2894163"/>
              <a:gd name="connsiteY9" fmla="*/ 533402 h 1871397"/>
              <a:gd name="connsiteX10" fmla="*/ 1973469 w 2894163"/>
              <a:gd name="connsiteY10" fmla="*/ 784519 h 1871397"/>
              <a:gd name="connsiteX11" fmla="*/ 1866010 w 2894163"/>
              <a:gd name="connsiteY11" fmla="*/ 878218 h 1871397"/>
              <a:gd name="connsiteX12" fmla="*/ 2733769 w 2894163"/>
              <a:gd name="connsiteY12" fmla="*/ 1387129 h 1871397"/>
              <a:gd name="connsiteX13" fmla="*/ 2694623 w 2894163"/>
              <a:gd name="connsiteY13" fmla="*/ 1639703 h 1871397"/>
              <a:gd name="connsiteX14" fmla="*/ 2385869 w 2894163"/>
              <a:gd name="connsiteY14" fmla="*/ 1585623 h 1871397"/>
              <a:gd name="connsiteX15" fmla="*/ 2074819 w 2894163"/>
              <a:gd name="connsiteY15" fmla="*/ 1565782 h 1871397"/>
              <a:gd name="connsiteX16" fmla="*/ 1739085 w 2894163"/>
              <a:gd name="connsiteY16" fmla="*/ 1871397 h 1871397"/>
              <a:gd name="connsiteX17" fmla="*/ 1648664 w 2894163"/>
              <a:gd name="connsiteY17" fmla="*/ 1582137 h 1871397"/>
              <a:gd name="connsiteX18" fmla="*/ 1376671 w 2894163"/>
              <a:gd name="connsiteY18" fmla="*/ 1700306 h 1871397"/>
              <a:gd name="connsiteX19" fmla="*/ 1415819 w 2894163"/>
              <a:gd name="connsiteY19" fmla="*/ 1334933 h 1871397"/>
              <a:gd name="connsiteX20" fmla="*/ 665501 w 2894163"/>
              <a:gd name="connsiteY20" fmla="*/ 1276212 h 1871397"/>
              <a:gd name="connsiteX21" fmla="*/ 0 w 2894163"/>
              <a:gd name="connsiteY21" fmla="*/ 1126148 h 1871397"/>
              <a:gd name="connsiteX22" fmla="*/ 13050 w 2894163"/>
              <a:gd name="connsiteY22" fmla="*/ 284488 h 1871397"/>
              <a:gd name="connsiteX23" fmla="*/ 1898646 w 2894163"/>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51069 w 2889213"/>
              <a:gd name="connsiteY5" fmla="*/ 1156706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228993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150164 w 2889213"/>
              <a:gd name="connsiteY6" fmla="*/ 228993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941303 w 2889213"/>
              <a:gd name="connsiteY8" fmla="*/ 178433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92904 w 2889213"/>
              <a:gd name="connsiteY9" fmla="*/ 459050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48320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56"/>
              <a:gd name="connsiteX1" fmla="*/ 2655476 w 2889213"/>
              <a:gd name="connsiteY1" fmla="*/ 469395 h 1800456"/>
              <a:gd name="connsiteX2" fmla="*/ 2828170 w 2889213"/>
              <a:gd name="connsiteY2" fmla="*/ 895281 h 1800456"/>
              <a:gd name="connsiteX3" fmla="*/ 2883834 w 2889213"/>
              <a:gd name="connsiteY3" fmla="*/ 1193615 h 1800456"/>
              <a:gd name="connsiteX4" fmla="*/ 2840612 w 2889213"/>
              <a:gd name="connsiteY4" fmla="*/ 1449135 h 1800456"/>
              <a:gd name="connsiteX5" fmla="*/ 2632493 w 2889213"/>
              <a:gd name="connsiteY5" fmla="*/ 1060062 h 1800456"/>
              <a:gd name="connsiteX6" fmla="*/ 2150164 w 2889213"/>
              <a:gd name="connsiteY6" fmla="*/ 113773 h 1800456"/>
              <a:gd name="connsiteX7" fmla="*/ 1348782 w 2889213"/>
              <a:gd name="connsiteY7" fmla="*/ 0 h 1800456"/>
              <a:gd name="connsiteX8" fmla="*/ 1714668 w 2889213"/>
              <a:gd name="connsiteY8" fmla="*/ 204372 h 1800456"/>
              <a:gd name="connsiteX9" fmla="*/ 1866896 w 2889213"/>
              <a:gd name="connsiteY9" fmla="*/ 462766 h 1800456"/>
              <a:gd name="connsiteX10" fmla="*/ 1973469 w 2889213"/>
              <a:gd name="connsiteY10" fmla="*/ 669299 h 1800456"/>
              <a:gd name="connsiteX11" fmla="*/ 1866010 w 2889213"/>
              <a:gd name="connsiteY11" fmla="*/ 762998 h 1800456"/>
              <a:gd name="connsiteX12" fmla="*/ 2733769 w 2889213"/>
              <a:gd name="connsiteY12" fmla="*/ 1271909 h 1800456"/>
              <a:gd name="connsiteX13" fmla="*/ 2694623 w 2889213"/>
              <a:gd name="connsiteY13" fmla="*/ 1524483 h 1800456"/>
              <a:gd name="connsiteX14" fmla="*/ 2385869 w 2889213"/>
              <a:gd name="connsiteY14" fmla="*/ 1470403 h 1800456"/>
              <a:gd name="connsiteX15" fmla="*/ 2191986 w 2889213"/>
              <a:gd name="connsiteY15" fmla="*/ 1800407 h 1800456"/>
              <a:gd name="connsiteX16" fmla="*/ 2074819 w 2889213"/>
              <a:gd name="connsiteY16" fmla="*/ 1450562 h 1800456"/>
              <a:gd name="connsiteX17" fmla="*/ 1739085 w 2889213"/>
              <a:gd name="connsiteY17" fmla="*/ 1756177 h 1800456"/>
              <a:gd name="connsiteX18" fmla="*/ 1648664 w 2889213"/>
              <a:gd name="connsiteY18" fmla="*/ 1466917 h 1800456"/>
              <a:gd name="connsiteX19" fmla="*/ 1376671 w 2889213"/>
              <a:gd name="connsiteY19" fmla="*/ 1585086 h 1800456"/>
              <a:gd name="connsiteX20" fmla="*/ 1415819 w 2889213"/>
              <a:gd name="connsiteY20" fmla="*/ 1219713 h 1800456"/>
              <a:gd name="connsiteX21" fmla="*/ 665501 w 2889213"/>
              <a:gd name="connsiteY21" fmla="*/ 1160992 h 1800456"/>
              <a:gd name="connsiteX22" fmla="*/ 0 w 2889213"/>
              <a:gd name="connsiteY22" fmla="*/ 1010928 h 1800456"/>
              <a:gd name="connsiteX23" fmla="*/ 13050 w 2889213"/>
              <a:gd name="connsiteY23" fmla="*/ 169268 h 1800456"/>
              <a:gd name="connsiteX24" fmla="*/ 1348782 w 2889213"/>
              <a:gd name="connsiteY24" fmla="*/ 0 h 1800456"/>
              <a:gd name="connsiteX0" fmla="*/ 2150164 w 2889213"/>
              <a:gd name="connsiteY0" fmla="*/ 113773 h 1811599"/>
              <a:gd name="connsiteX1" fmla="*/ 2655476 w 2889213"/>
              <a:gd name="connsiteY1" fmla="*/ 469395 h 1811599"/>
              <a:gd name="connsiteX2" fmla="*/ 2828170 w 2889213"/>
              <a:gd name="connsiteY2" fmla="*/ 895281 h 1811599"/>
              <a:gd name="connsiteX3" fmla="*/ 2883834 w 2889213"/>
              <a:gd name="connsiteY3" fmla="*/ 1193615 h 1811599"/>
              <a:gd name="connsiteX4" fmla="*/ 2840612 w 2889213"/>
              <a:gd name="connsiteY4" fmla="*/ 1449135 h 1811599"/>
              <a:gd name="connsiteX5" fmla="*/ 2632493 w 2889213"/>
              <a:gd name="connsiteY5" fmla="*/ 1060062 h 1811599"/>
              <a:gd name="connsiteX6" fmla="*/ 2150164 w 2889213"/>
              <a:gd name="connsiteY6" fmla="*/ 113773 h 1811599"/>
              <a:gd name="connsiteX7" fmla="*/ 1348782 w 2889213"/>
              <a:gd name="connsiteY7" fmla="*/ 0 h 1811599"/>
              <a:gd name="connsiteX8" fmla="*/ 1714668 w 2889213"/>
              <a:gd name="connsiteY8" fmla="*/ 204372 h 1811599"/>
              <a:gd name="connsiteX9" fmla="*/ 1866896 w 2889213"/>
              <a:gd name="connsiteY9" fmla="*/ 462766 h 1811599"/>
              <a:gd name="connsiteX10" fmla="*/ 1973469 w 2889213"/>
              <a:gd name="connsiteY10" fmla="*/ 669299 h 1811599"/>
              <a:gd name="connsiteX11" fmla="*/ 1866010 w 2889213"/>
              <a:gd name="connsiteY11" fmla="*/ 762998 h 1811599"/>
              <a:gd name="connsiteX12" fmla="*/ 2733769 w 2889213"/>
              <a:gd name="connsiteY12" fmla="*/ 1271909 h 1811599"/>
              <a:gd name="connsiteX13" fmla="*/ 2694623 w 2889213"/>
              <a:gd name="connsiteY13" fmla="*/ 1524483 h 1811599"/>
              <a:gd name="connsiteX14" fmla="*/ 2385869 w 2889213"/>
              <a:gd name="connsiteY14" fmla="*/ 1470403 h 1811599"/>
              <a:gd name="connsiteX15" fmla="*/ 2214278 w 2889213"/>
              <a:gd name="connsiteY15" fmla="*/ 1811553 h 1811599"/>
              <a:gd name="connsiteX16" fmla="*/ 2074819 w 2889213"/>
              <a:gd name="connsiteY16" fmla="*/ 1450562 h 1811599"/>
              <a:gd name="connsiteX17" fmla="*/ 1739085 w 2889213"/>
              <a:gd name="connsiteY17" fmla="*/ 1756177 h 1811599"/>
              <a:gd name="connsiteX18" fmla="*/ 1648664 w 2889213"/>
              <a:gd name="connsiteY18" fmla="*/ 1466917 h 1811599"/>
              <a:gd name="connsiteX19" fmla="*/ 1376671 w 2889213"/>
              <a:gd name="connsiteY19" fmla="*/ 1585086 h 1811599"/>
              <a:gd name="connsiteX20" fmla="*/ 1415819 w 2889213"/>
              <a:gd name="connsiteY20" fmla="*/ 1219713 h 1811599"/>
              <a:gd name="connsiteX21" fmla="*/ 665501 w 2889213"/>
              <a:gd name="connsiteY21" fmla="*/ 1160992 h 1811599"/>
              <a:gd name="connsiteX22" fmla="*/ 0 w 2889213"/>
              <a:gd name="connsiteY22" fmla="*/ 1010928 h 1811599"/>
              <a:gd name="connsiteX23" fmla="*/ 13050 w 2889213"/>
              <a:gd name="connsiteY23" fmla="*/ 169268 h 1811599"/>
              <a:gd name="connsiteX24" fmla="*/ 1348782 w 2889213"/>
              <a:gd name="connsiteY24" fmla="*/ 0 h 1811599"/>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89213" h="1811553">
                <a:moveTo>
                  <a:pt x="2150164" y="113773"/>
                </a:moveTo>
                <a:lnTo>
                  <a:pt x="2655476" y="469395"/>
                </a:lnTo>
                <a:cubicBezTo>
                  <a:pt x="2724937" y="612627"/>
                  <a:pt x="2790110" y="774578"/>
                  <a:pt x="2828170" y="895281"/>
                </a:cubicBezTo>
                <a:cubicBezTo>
                  <a:pt x="2845006" y="1009922"/>
                  <a:pt x="2872906" y="1094971"/>
                  <a:pt x="2883834" y="1193615"/>
                </a:cubicBezTo>
                <a:cubicBezTo>
                  <a:pt x="2898597" y="1276508"/>
                  <a:pt x="2882583" y="1383685"/>
                  <a:pt x="2840612" y="1449135"/>
                </a:cubicBezTo>
                <a:cubicBezTo>
                  <a:pt x="2801112" y="1388173"/>
                  <a:pt x="2764708" y="1276910"/>
                  <a:pt x="2632493" y="1060062"/>
                </a:cubicBezTo>
                <a:cubicBezTo>
                  <a:pt x="2521003" y="837054"/>
                  <a:pt x="2268591" y="370791"/>
                  <a:pt x="2150164" y="113773"/>
                </a:cubicBezTo>
                <a:close/>
                <a:moveTo>
                  <a:pt x="1348782" y="0"/>
                </a:moveTo>
                <a:cubicBezTo>
                  <a:pt x="1445338" y="154432"/>
                  <a:pt x="1639668" y="165874"/>
                  <a:pt x="1714668" y="204372"/>
                </a:cubicBezTo>
                <a:cubicBezTo>
                  <a:pt x="1723722" y="285320"/>
                  <a:pt x="1831199" y="402612"/>
                  <a:pt x="1866896" y="462766"/>
                </a:cubicBezTo>
                <a:cubicBezTo>
                  <a:pt x="1913125" y="544588"/>
                  <a:pt x="1935949" y="596454"/>
                  <a:pt x="1973469" y="669299"/>
                </a:cubicBezTo>
                <a:cubicBezTo>
                  <a:pt x="1909251" y="682689"/>
                  <a:pt x="1863715" y="712895"/>
                  <a:pt x="1866010" y="762998"/>
                </a:cubicBezTo>
                <a:cubicBezTo>
                  <a:pt x="1884495" y="971782"/>
                  <a:pt x="2517373" y="1008755"/>
                  <a:pt x="2733769" y="1271909"/>
                </a:cubicBezTo>
                <a:cubicBezTo>
                  <a:pt x="2839248" y="1365427"/>
                  <a:pt x="2779441" y="1512521"/>
                  <a:pt x="2694623" y="1524483"/>
                </a:cubicBezTo>
                <a:cubicBezTo>
                  <a:pt x="2575007" y="1522308"/>
                  <a:pt x="2538107" y="1485627"/>
                  <a:pt x="2385869" y="1470403"/>
                </a:cubicBezTo>
                <a:cubicBezTo>
                  <a:pt x="2333676" y="1639614"/>
                  <a:pt x="2280982" y="1755416"/>
                  <a:pt x="2214278" y="1811553"/>
                </a:cubicBezTo>
                <a:cubicBezTo>
                  <a:pt x="2147576" y="1804531"/>
                  <a:pt x="2033271" y="1685187"/>
                  <a:pt x="2074819" y="1450562"/>
                </a:cubicBezTo>
                <a:cubicBezTo>
                  <a:pt x="1992109" y="1541380"/>
                  <a:pt x="1856720" y="1716561"/>
                  <a:pt x="1739085" y="1756177"/>
                </a:cubicBezTo>
                <a:cubicBezTo>
                  <a:pt x="1647742" y="1688758"/>
                  <a:pt x="1625791" y="1561162"/>
                  <a:pt x="1648664" y="1466917"/>
                </a:cubicBezTo>
                <a:cubicBezTo>
                  <a:pt x="1575908" y="1517602"/>
                  <a:pt x="1475987" y="1575732"/>
                  <a:pt x="1376671" y="1585086"/>
                </a:cubicBezTo>
                <a:cubicBezTo>
                  <a:pt x="1265755" y="1421973"/>
                  <a:pt x="1344050" y="1304532"/>
                  <a:pt x="1415819" y="1219713"/>
                </a:cubicBezTo>
                <a:cubicBezTo>
                  <a:pt x="1106992" y="1284958"/>
                  <a:pt x="922130" y="1226237"/>
                  <a:pt x="665501" y="1160992"/>
                </a:cubicBezTo>
                <a:cubicBezTo>
                  <a:pt x="467591" y="1128369"/>
                  <a:pt x="282729" y="1004403"/>
                  <a:pt x="0" y="1010928"/>
                </a:cubicBezTo>
                <a:lnTo>
                  <a:pt x="13050" y="169268"/>
                </a:lnTo>
                <a:cubicBezTo>
                  <a:pt x="722590" y="234513"/>
                  <a:pt x="1132701" y="28762"/>
                  <a:pt x="1348782" y="0"/>
                </a:cubicBezTo>
                <a:close/>
              </a:path>
            </a:pathLst>
          </a:custGeom>
          <a:gradFill>
            <a:gsLst>
              <a:gs pos="0">
                <a:srgbClr val="F2A40D">
                  <a:lumMod val="50000"/>
                  <a:lumOff val="50000"/>
                </a:srgbClr>
              </a:gs>
              <a:gs pos="100000">
                <a:srgbClr val="F2A40D">
                  <a:lumMod val="50000"/>
                  <a:lumOff val="50000"/>
                </a:srgbClr>
              </a:gs>
            </a:gsLst>
            <a:lin ang="19800000" scaled="0"/>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latinLnBrk="1">
              <a:defRPr/>
            </a:pPr>
            <a:endParaRPr lang="ko-KR" altLang="en-US" kern="0">
              <a:solidFill>
                <a:prstClr val="white"/>
              </a:solidFill>
              <a:latin typeface="Arial"/>
              <a:ea typeface="Arial Unicode MS"/>
            </a:endParaRPr>
          </a:p>
        </p:txBody>
      </p:sp>
      <p:grpSp>
        <p:nvGrpSpPr>
          <p:cNvPr id="28" name="Group 27">
            <a:extLst>
              <a:ext uri="{FF2B5EF4-FFF2-40B4-BE49-F238E27FC236}">
                <a16:creationId xmlns="" xmlns:a16="http://schemas.microsoft.com/office/drawing/2014/main" id="{4FDAED19-F49D-447A-842A-184EB330853A}"/>
              </a:ext>
            </a:extLst>
          </p:cNvPr>
          <p:cNvGrpSpPr/>
          <p:nvPr/>
        </p:nvGrpSpPr>
        <p:grpSpPr>
          <a:xfrm rot="19917947">
            <a:off x="1961227" y="1891417"/>
            <a:ext cx="1665869" cy="3558872"/>
            <a:chOff x="1359132" y="345882"/>
            <a:chExt cx="1966239" cy="4200564"/>
          </a:xfrm>
        </p:grpSpPr>
        <p:grpSp>
          <p:nvGrpSpPr>
            <p:cNvPr id="29" name="Group 28">
              <a:extLst>
                <a:ext uri="{FF2B5EF4-FFF2-40B4-BE49-F238E27FC236}">
                  <a16:creationId xmlns="" xmlns:a16="http://schemas.microsoft.com/office/drawing/2014/main" id="{5E3B19EF-86AA-410C-8ED3-8B560410BFF4}"/>
                </a:ext>
              </a:extLst>
            </p:cNvPr>
            <p:cNvGrpSpPr/>
            <p:nvPr/>
          </p:nvGrpSpPr>
          <p:grpSpPr>
            <a:xfrm>
              <a:off x="2073901" y="2186669"/>
              <a:ext cx="501313" cy="2359777"/>
              <a:chOff x="2810055" y="1677194"/>
              <a:chExt cx="535258" cy="2519562"/>
            </a:xfrm>
          </p:grpSpPr>
          <p:sp>
            <p:nvSpPr>
              <p:cNvPr id="42" name="Rectangle 8">
                <a:extLst>
                  <a:ext uri="{FF2B5EF4-FFF2-40B4-BE49-F238E27FC236}">
                    <a16:creationId xmlns="" xmlns:a16="http://schemas.microsoft.com/office/drawing/2014/main" id="{54193B39-218F-4B6C-A874-083DD42FF48C}"/>
                  </a:ext>
                </a:extLst>
              </p:cNvPr>
              <p:cNvSpPr/>
              <p:nvPr/>
            </p:nvSpPr>
            <p:spPr>
              <a:xfrm>
                <a:off x="2810675" y="3399597"/>
                <a:ext cx="534638" cy="779141"/>
              </a:xfrm>
              <a:custGeom>
                <a:avLst/>
                <a:gdLst/>
                <a:ahLst/>
                <a:cxnLst/>
                <a:rect l="l" t="t" r="r" b="b"/>
                <a:pathLst>
                  <a:path w="1802378" h="1800199">
                    <a:moveTo>
                      <a:pt x="0" y="0"/>
                    </a:moveTo>
                    <a:lnTo>
                      <a:pt x="1802378" y="0"/>
                    </a:lnTo>
                    <a:lnTo>
                      <a:pt x="1802378" y="289727"/>
                    </a:lnTo>
                    <a:lnTo>
                      <a:pt x="1801366" y="289727"/>
                    </a:lnTo>
                    <a:lnTo>
                      <a:pt x="901188" y="1800199"/>
                    </a:lnTo>
                    <a:lnTo>
                      <a:pt x="1012" y="289727"/>
                    </a:lnTo>
                    <a:lnTo>
                      <a:pt x="0" y="289727"/>
                    </a:lnTo>
                    <a:lnTo>
                      <a:pt x="0" y="288030"/>
                    </a:lnTo>
                    <a:close/>
                  </a:path>
                </a:pathLst>
              </a:custGeom>
              <a:gradFill>
                <a:gsLst>
                  <a:gs pos="0">
                    <a:schemeClr val="accent2">
                      <a:lumMod val="70000"/>
                      <a:lumOff val="30000"/>
                    </a:schemeClr>
                  </a:gs>
                  <a:gs pos="100000">
                    <a:schemeClr val="accent2">
                      <a:lumMod val="70000"/>
                      <a:lumOff val="3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ko-KR" altLang="en-US">
                  <a:solidFill>
                    <a:srgbClr val="FFFFFF"/>
                  </a:solidFill>
                </a:endParaRPr>
              </a:p>
            </p:txBody>
          </p:sp>
          <p:sp>
            <p:nvSpPr>
              <p:cNvPr id="43" name="Rectangle 8">
                <a:extLst>
                  <a:ext uri="{FF2B5EF4-FFF2-40B4-BE49-F238E27FC236}">
                    <a16:creationId xmlns="" xmlns:a16="http://schemas.microsoft.com/office/drawing/2014/main" id="{3C44139D-44A5-4220-A59E-8E507D133FFC}"/>
                  </a:ext>
                </a:extLst>
              </p:cNvPr>
              <p:cNvSpPr/>
              <p:nvPr/>
            </p:nvSpPr>
            <p:spPr>
              <a:xfrm>
                <a:off x="2984722" y="3392706"/>
                <a:ext cx="180870" cy="787996"/>
              </a:xfrm>
              <a:custGeom>
                <a:avLst/>
                <a:gdLst>
                  <a:gd name="connsiteX0" fmla="*/ 0 w 1359043"/>
                  <a:gd name="connsiteY0" fmla="*/ 0 h 1813992"/>
                  <a:gd name="connsiteX1" fmla="*/ 1359043 w 1359043"/>
                  <a:gd name="connsiteY1" fmla="*/ 0 h 1813992"/>
                  <a:gd name="connsiteX2" fmla="*/ 1359043 w 1359043"/>
                  <a:gd name="connsiteY2" fmla="*/ 212596 h 1813992"/>
                  <a:gd name="connsiteX3" fmla="*/ 806822 w 1359043"/>
                  <a:gd name="connsiteY3" fmla="*/ 1813992 h 1813992"/>
                  <a:gd name="connsiteX4" fmla="*/ 1012 w 1359043"/>
                  <a:gd name="connsiteY4" fmla="*/ 289727 h 1813992"/>
                  <a:gd name="connsiteX5" fmla="*/ 0 w 1359043"/>
                  <a:gd name="connsiteY5" fmla="*/ 289727 h 1813992"/>
                  <a:gd name="connsiteX6" fmla="*/ 0 w 1359043"/>
                  <a:gd name="connsiteY6" fmla="*/ 288030 h 1813992"/>
                  <a:gd name="connsiteX7" fmla="*/ 0 w 1359043"/>
                  <a:gd name="connsiteY7" fmla="*/ 0 h 1813992"/>
                  <a:gd name="connsiteX0" fmla="*/ 0 w 1359043"/>
                  <a:gd name="connsiteY0" fmla="*/ 0 h 1820658"/>
                  <a:gd name="connsiteX1" fmla="*/ 1359043 w 1359043"/>
                  <a:gd name="connsiteY1" fmla="*/ 0 h 1820658"/>
                  <a:gd name="connsiteX2" fmla="*/ 1359043 w 1359043"/>
                  <a:gd name="connsiteY2" fmla="*/ 212596 h 1820658"/>
                  <a:gd name="connsiteX3" fmla="*/ 720119 w 1359043"/>
                  <a:gd name="connsiteY3" fmla="*/ 1820658 h 1820658"/>
                  <a:gd name="connsiteX4" fmla="*/ 1012 w 1359043"/>
                  <a:gd name="connsiteY4" fmla="*/ 289727 h 1820658"/>
                  <a:gd name="connsiteX5" fmla="*/ 0 w 1359043"/>
                  <a:gd name="connsiteY5" fmla="*/ 289727 h 1820658"/>
                  <a:gd name="connsiteX6" fmla="*/ 0 w 1359043"/>
                  <a:gd name="connsiteY6" fmla="*/ 288030 h 1820658"/>
                  <a:gd name="connsiteX7" fmla="*/ 0 w 1359043"/>
                  <a:gd name="connsiteY7" fmla="*/ 0 h 1820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043" h="1820658">
                    <a:moveTo>
                      <a:pt x="0" y="0"/>
                    </a:moveTo>
                    <a:lnTo>
                      <a:pt x="1359043" y="0"/>
                    </a:lnTo>
                    <a:lnTo>
                      <a:pt x="1359043" y="212596"/>
                    </a:lnTo>
                    <a:lnTo>
                      <a:pt x="720119" y="1820658"/>
                    </a:lnTo>
                    <a:lnTo>
                      <a:pt x="1012" y="289727"/>
                    </a:lnTo>
                    <a:lnTo>
                      <a:pt x="0" y="289727"/>
                    </a:lnTo>
                    <a:lnTo>
                      <a:pt x="0" y="288030"/>
                    </a:lnTo>
                    <a:lnTo>
                      <a:pt x="0" y="0"/>
                    </a:lnTo>
                    <a:close/>
                  </a:path>
                </a:pathLst>
              </a:custGeom>
              <a:gradFill>
                <a:gsLst>
                  <a:gs pos="0">
                    <a:schemeClr val="accent2">
                      <a:lumMod val="50000"/>
                      <a:lumOff val="50000"/>
                    </a:schemeClr>
                  </a:gs>
                  <a:gs pos="100000">
                    <a:schemeClr val="accent2">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ko-KR" altLang="en-US">
                  <a:solidFill>
                    <a:srgbClr val="FFFFFF"/>
                  </a:solidFill>
                </a:endParaRPr>
              </a:p>
            </p:txBody>
          </p:sp>
          <p:sp>
            <p:nvSpPr>
              <p:cNvPr id="44" name="Rectangle 8">
                <a:extLst>
                  <a:ext uri="{FF2B5EF4-FFF2-40B4-BE49-F238E27FC236}">
                    <a16:creationId xmlns="" xmlns:a16="http://schemas.microsoft.com/office/drawing/2014/main" id="{A676CE14-5762-4CA1-9109-74FE045281B3}"/>
                  </a:ext>
                </a:extLst>
              </p:cNvPr>
              <p:cNvSpPr/>
              <p:nvPr/>
            </p:nvSpPr>
            <p:spPr>
              <a:xfrm>
                <a:off x="2810055" y="3399597"/>
                <a:ext cx="264192" cy="763141"/>
              </a:xfrm>
              <a:custGeom>
                <a:avLst/>
                <a:gdLst>
                  <a:gd name="connsiteX0" fmla="*/ 0 w 1345558"/>
                  <a:gd name="connsiteY0" fmla="*/ 0 h 1783227"/>
                  <a:gd name="connsiteX1" fmla="*/ 897414 w 1345558"/>
                  <a:gd name="connsiteY1" fmla="*/ 0 h 1783227"/>
                  <a:gd name="connsiteX2" fmla="*/ 901843 w 1345558"/>
                  <a:gd name="connsiteY2" fmla="*/ 212596 h 1783227"/>
                  <a:gd name="connsiteX3" fmla="*/ 1345558 w 1345558"/>
                  <a:gd name="connsiteY3" fmla="*/ 1783227 h 1783227"/>
                  <a:gd name="connsiteX4" fmla="*/ 1012 w 1345558"/>
                  <a:gd name="connsiteY4" fmla="*/ 289727 h 1783227"/>
                  <a:gd name="connsiteX5" fmla="*/ 0 w 1345558"/>
                  <a:gd name="connsiteY5" fmla="*/ 289727 h 1783227"/>
                  <a:gd name="connsiteX6" fmla="*/ 0 w 1345558"/>
                  <a:gd name="connsiteY6" fmla="*/ 288030 h 1783227"/>
                  <a:gd name="connsiteX7" fmla="*/ 0 w 1345558"/>
                  <a:gd name="connsiteY7" fmla="*/ 0 h 1783227"/>
                  <a:gd name="connsiteX0" fmla="*/ 0 w 1331023"/>
                  <a:gd name="connsiteY0" fmla="*/ 0 h 1763232"/>
                  <a:gd name="connsiteX1" fmla="*/ 897414 w 1331023"/>
                  <a:gd name="connsiteY1" fmla="*/ 0 h 1763232"/>
                  <a:gd name="connsiteX2" fmla="*/ 901843 w 1331023"/>
                  <a:gd name="connsiteY2" fmla="*/ 212596 h 1763232"/>
                  <a:gd name="connsiteX3" fmla="*/ 1331023 w 1331023"/>
                  <a:gd name="connsiteY3" fmla="*/ 1763232 h 1763232"/>
                  <a:gd name="connsiteX4" fmla="*/ 1012 w 1331023"/>
                  <a:gd name="connsiteY4" fmla="*/ 289727 h 1763232"/>
                  <a:gd name="connsiteX5" fmla="*/ 0 w 1331023"/>
                  <a:gd name="connsiteY5" fmla="*/ 289727 h 1763232"/>
                  <a:gd name="connsiteX6" fmla="*/ 0 w 1331023"/>
                  <a:gd name="connsiteY6" fmla="*/ 288030 h 1763232"/>
                  <a:gd name="connsiteX7" fmla="*/ 0 w 1331023"/>
                  <a:gd name="connsiteY7" fmla="*/ 0 h 176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1023" h="1763232">
                    <a:moveTo>
                      <a:pt x="0" y="0"/>
                    </a:moveTo>
                    <a:lnTo>
                      <a:pt x="897414" y="0"/>
                    </a:lnTo>
                    <a:cubicBezTo>
                      <a:pt x="898890" y="70865"/>
                      <a:pt x="900367" y="141731"/>
                      <a:pt x="901843" y="212596"/>
                    </a:cubicBezTo>
                    <a:lnTo>
                      <a:pt x="1331023" y="1763232"/>
                    </a:lnTo>
                    <a:lnTo>
                      <a:pt x="1012" y="289727"/>
                    </a:lnTo>
                    <a:lnTo>
                      <a:pt x="0" y="289727"/>
                    </a:lnTo>
                    <a:lnTo>
                      <a:pt x="0" y="288030"/>
                    </a:lnTo>
                    <a:lnTo>
                      <a:pt x="0" y="0"/>
                    </a:lnTo>
                    <a:close/>
                  </a:path>
                </a:pathLst>
              </a:custGeom>
              <a:gradFill>
                <a:gsLst>
                  <a:gs pos="0">
                    <a:schemeClr val="accent2">
                      <a:lumMod val="30000"/>
                      <a:lumOff val="70000"/>
                    </a:schemeClr>
                  </a:gs>
                  <a:gs pos="100000">
                    <a:schemeClr val="accent2">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ko-KR" altLang="en-US">
                  <a:solidFill>
                    <a:srgbClr val="FFFFFF"/>
                  </a:solidFill>
                </a:endParaRPr>
              </a:p>
            </p:txBody>
          </p:sp>
          <p:sp>
            <p:nvSpPr>
              <p:cNvPr id="45" name="Rectangle 2">
                <a:extLst>
                  <a:ext uri="{FF2B5EF4-FFF2-40B4-BE49-F238E27FC236}">
                    <a16:creationId xmlns="" xmlns:a16="http://schemas.microsoft.com/office/drawing/2014/main" id="{7E9C20F2-30FF-4450-8E8C-EEAF51C8F1C4}"/>
                  </a:ext>
                </a:extLst>
              </p:cNvPr>
              <p:cNvSpPr/>
              <p:nvPr/>
            </p:nvSpPr>
            <p:spPr>
              <a:xfrm>
                <a:off x="2811292" y="1677194"/>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30000"/>
                      <a:lumOff val="70000"/>
                    </a:schemeClr>
                  </a:gs>
                  <a:gs pos="100000">
                    <a:schemeClr val="accent1">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ko-KR" altLang="en-US">
                  <a:solidFill>
                    <a:srgbClr val="FFFFFF"/>
                  </a:solidFill>
                </a:endParaRPr>
              </a:p>
            </p:txBody>
          </p:sp>
          <p:sp>
            <p:nvSpPr>
              <p:cNvPr id="46" name="Rectangle 2">
                <a:extLst>
                  <a:ext uri="{FF2B5EF4-FFF2-40B4-BE49-F238E27FC236}">
                    <a16:creationId xmlns="" xmlns:a16="http://schemas.microsoft.com/office/drawing/2014/main" id="{4560CB50-DDA7-4BCD-A5C7-28506A21A18B}"/>
                  </a:ext>
                </a:extLst>
              </p:cNvPr>
              <p:cNvSpPr/>
              <p:nvPr/>
            </p:nvSpPr>
            <p:spPr>
              <a:xfrm>
                <a:off x="2987824" y="1677195"/>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50000"/>
                      <a:lumOff val="50000"/>
                    </a:schemeClr>
                  </a:gs>
                  <a:gs pos="100000">
                    <a:schemeClr val="accent1">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ko-KR" altLang="en-US">
                  <a:solidFill>
                    <a:srgbClr val="FFFFFF"/>
                  </a:solidFill>
                </a:endParaRPr>
              </a:p>
            </p:txBody>
          </p:sp>
          <p:sp>
            <p:nvSpPr>
              <p:cNvPr id="47" name="Rectangle 2">
                <a:extLst>
                  <a:ext uri="{FF2B5EF4-FFF2-40B4-BE49-F238E27FC236}">
                    <a16:creationId xmlns="" xmlns:a16="http://schemas.microsoft.com/office/drawing/2014/main" id="{93D882DF-08BC-43D4-A04B-D87133502601}"/>
                  </a:ext>
                </a:extLst>
              </p:cNvPr>
              <p:cNvSpPr/>
              <p:nvPr/>
            </p:nvSpPr>
            <p:spPr>
              <a:xfrm>
                <a:off x="3165590" y="1677196"/>
                <a:ext cx="177768" cy="1815899"/>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ko-KR" altLang="en-US">
                  <a:solidFill>
                    <a:srgbClr val="FFFFFF"/>
                  </a:solidFill>
                </a:endParaRPr>
              </a:p>
            </p:txBody>
          </p:sp>
          <p:sp>
            <p:nvSpPr>
              <p:cNvPr id="48" name="Isosceles Triangle 47">
                <a:extLst>
                  <a:ext uri="{FF2B5EF4-FFF2-40B4-BE49-F238E27FC236}">
                    <a16:creationId xmlns="" xmlns:a16="http://schemas.microsoft.com/office/drawing/2014/main" id="{239B9C24-F02D-44A7-B63E-9C0D56A854FE}"/>
                  </a:ext>
                </a:extLst>
              </p:cNvPr>
              <p:cNvSpPr/>
              <p:nvPr/>
            </p:nvSpPr>
            <p:spPr>
              <a:xfrm rot="10800000">
                <a:off x="2987823" y="3961239"/>
                <a:ext cx="177768" cy="235517"/>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FFFFFF"/>
                  </a:solidFill>
                </a:endParaRPr>
              </a:p>
            </p:txBody>
          </p:sp>
        </p:grpSp>
        <p:grpSp>
          <p:nvGrpSpPr>
            <p:cNvPr id="30" name="Group 29">
              <a:extLst>
                <a:ext uri="{FF2B5EF4-FFF2-40B4-BE49-F238E27FC236}">
                  <a16:creationId xmlns="" xmlns:a16="http://schemas.microsoft.com/office/drawing/2014/main" id="{CEC37211-DAEF-49BA-948F-49429A80B5EF}"/>
                </a:ext>
              </a:extLst>
            </p:cNvPr>
            <p:cNvGrpSpPr/>
            <p:nvPr/>
          </p:nvGrpSpPr>
          <p:grpSpPr>
            <a:xfrm>
              <a:off x="1359132" y="345882"/>
              <a:ext cx="1966239" cy="1811155"/>
              <a:chOff x="1888981" y="1110787"/>
              <a:chExt cx="2254374" cy="2076562"/>
            </a:xfrm>
          </p:grpSpPr>
          <p:sp>
            <p:nvSpPr>
              <p:cNvPr id="31" name="Teardrop 30">
                <a:extLst>
                  <a:ext uri="{FF2B5EF4-FFF2-40B4-BE49-F238E27FC236}">
                    <a16:creationId xmlns="" xmlns:a16="http://schemas.microsoft.com/office/drawing/2014/main" id="{C1C6C48B-B695-481E-8E30-47A425051CB9}"/>
                  </a:ext>
                </a:extLst>
              </p:cNvPr>
              <p:cNvSpPr/>
              <p:nvPr/>
            </p:nvSpPr>
            <p:spPr>
              <a:xfrm rot="8100000">
                <a:off x="2322441" y="1563466"/>
                <a:ext cx="1333455" cy="1333457"/>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solidFill>
                <a:schemeClr val="bg1"/>
              </a:solidFill>
              <a:ln w="508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ko-KR" altLang="en-US">
                  <a:solidFill>
                    <a:srgbClr val="FFFFFF"/>
                  </a:solidFill>
                </a:endParaRPr>
              </a:p>
            </p:txBody>
          </p:sp>
          <p:sp>
            <p:nvSpPr>
              <p:cNvPr id="32" name="Trapezoid 31">
                <a:extLst>
                  <a:ext uri="{FF2B5EF4-FFF2-40B4-BE49-F238E27FC236}">
                    <a16:creationId xmlns="" xmlns:a16="http://schemas.microsoft.com/office/drawing/2014/main" id="{63B47B0B-B4D7-4769-9E80-D3E84E00EB7B}"/>
                  </a:ext>
                </a:extLst>
              </p:cNvPr>
              <p:cNvSpPr/>
              <p:nvPr/>
            </p:nvSpPr>
            <p:spPr>
              <a:xfrm rot="10800000">
                <a:off x="2751763" y="2230194"/>
                <a:ext cx="457200" cy="783671"/>
              </a:xfrm>
              <a:prstGeom prst="trapezoid">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FFFFFF"/>
                  </a:solidFill>
                </a:endParaRPr>
              </a:p>
            </p:txBody>
          </p:sp>
          <p:sp>
            <p:nvSpPr>
              <p:cNvPr id="33" name="Rounded Rectangle 18">
                <a:extLst>
                  <a:ext uri="{FF2B5EF4-FFF2-40B4-BE49-F238E27FC236}">
                    <a16:creationId xmlns="" xmlns:a16="http://schemas.microsoft.com/office/drawing/2014/main" id="{41A7C1EF-3CFE-4FE2-931B-4F1FEEFC5352}"/>
                  </a:ext>
                </a:extLst>
              </p:cNvPr>
              <p:cNvSpPr/>
              <p:nvPr/>
            </p:nvSpPr>
            <p:spPr>
              <a:xfrm rot="2700000">
                <a:off x="3710962"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000000"/>
                  </a:solidFill>
                </a:endParaRPr>
              </a:p>
            </p:txBody>
          </p:sp>
          <p:sp>
            <p:nvSpPr>
              <p:cNvPr id="34" name="Rounded Rectangle 19">
                <a:extLst>
                  <a:ext uri="{FF2B5EF4-FFF2-40B4-BE49-F238E27FC236}">
                    <a16:creationId xmlns="" xmlns:a16="http://schemas.microsoft.com/office/drawing/2014/main" id="{85636BC8-BD77-4EDD-8BDB-C10DD3C79CF5}"/>
                  </a:ext>
                </a:extLst>
              </p:cNvPr>
              <p:cNvSpPr/>
              <p:nvPr/>
            </p:nvSpPr>
            <p:spPr>
              <a:xfrm rot="18900000" flipH="1">
                <a:off x="2156327"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000000"/>
                  </a:solidFill>
                </a:endParaRPr>
              </a:p>
            </p:txBody>
          </p:sp>
          <p:sp>
            <p:nvSpPr>
              <p:cNvPr id="35" name="Rounded Rectangle 20">
                <a:extLst>
                  <a:ext uri="{FF2B5EF4-FFF2-40B4-BE49-F238E27FC236}">
                    <a16:creationId xmlns="" xmlns:a16="http://schemas.microsoft.com/office/drawing/2014/main" id="{CD59B178-F840-412A-B310-70919805A833}"/>
                  </a:ext>
                </a:extLst>
              </p:cNvPr>
              <p:cNvSpPr/>
              <p:nvPr/>
            </p:nvSpPr>
            <p:spPr>
              <a:xfrm>
                <a:off x="2935970" y="1110787"/>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000000"/>
                  </a:solidFill>
                </a:endParaRPr>
              </a:p>
            </p:txBody>
          </p:sp>
          <p:sp>
            <p:nvSpPr>
              <p:cNvPr id="36" name="Rounded Rectangle 21">
                <a:extLst>
                  <a:ext uri="{FF2B5EF4-FFF2-40B4-BE49-F238E27FC236}">
                    <a16:creationId xmlns="" xmlns:a16="http://schemas.microsoft.com/office/drawing/2014/main" id="{6EFEAA75-2206-4877-B056-14E4F149DAD9}"/>
                  </a:ext>
                </a:extLst>
              </p:cNvPr>
              <p:cNvSpPr/>
              <p:nvPr/>
            </p:nvSpPr>
            <p:spPr>
              <a:xfrm rot="5400000">
                <a:off x="3933668" y="1996109"/>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000000"/>
                  </a:solidFill>
                </a:endParaRPr>
              </a:p>
            </p:txBody>
          </p:sp>
          <p:sp>
            <p:nvSpPr>
              <p:cNvPr id="37" name="Rounded Rectangle 22">
                <a:extLst>
                  <a:ext uri="{FF2B5EF4-FFF2-40B4-BE49-F238E27FC236}">
                    <a16:creationId xmlns="" xmlns:a16="http://schemas.microsoft.com/office/drawing/2014/main" id="{DCF14185-14DA-4665-8FA6-C0478F026365}"/>
                  </a:ext>
                </a:extLst>
              </p:cNvPr>
              <p:cNvSpPr/>
              <p:nvPr/>
            </p:nvSpPr>
            <p:spPr>
              <a:xfrm rot="16200000" flipH="1">
                <a:off x="1978847" y="1919902"/>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000000"/>
                  </a:solidFill>
                </a:endParaRPr>
              </a:p>
            </p:txBody>
          </p:sp>
          <p:sp>
            <p:nvSpPr>
              <p:cNvPr id="38" name="Rounded Rectangle 25">
                <a:extLst>
                  <a:ext uri="{FF2B5EF4-FFF2-40B4-BE49-F238E27FC236}">
                    <a16:creationId xmlns="" xmlns:a16="http://schemas.microsoft.com/office/drawing/2014/main" id="{277B722A-BB36-44FD-B2CF-DA4C5BF1B581}"/>
                  </a:ext>
                </a:extLst>
              </p:cNvPr>
              <p:cNvSpPr/>
              <p:nvPr/>
            </p:nvSpPr>
            <p:spPr>
              <a:xfrm>
                <a:off x="2692290" y="3074683"/>
                <a:ext cx="612000" cy="1126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ko-KR" altLang="en-US" dirty="0">
                  <a:solidFill>
                    <a:srgbClr val="FFFFFF"/>
                  </a:solidFill>
                </a:endParaRPr>
              </a:p>
            </p:txBody>
          </p:sp>
          <p:sp>
            <p:nvSpPr>
              <p:cNvPr id="39" name="Rounded Rectangle 27">
                <a:extLst>
                  <a:ext uri="{FF2B5EF4-FFF2-40B4-BE49-F238E27FC236}">
                    <a16:creationId xmlns="" xmlns:a16="http://schemas.microsoft.com/office/drawing/2014/main" id="{2CC8BC3D-0AD2-4693-BBA3-D1D907A9D9E3}"/>
                  </a:ext>
                </a:extLst>
              </p:cNvPr>
              <p:cNvSpPr/>
              <p:nvPr/>
            </p:nvSpPr>
            <p:spPr>
              <a:xfrm>
                <a:off x="283328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000000"/>
                  </a:solidFill>
                </a:endParaRPr>
              </a:p>
            </p:txBody>
          </p:sp>
          <p:sp>
            <p:nvSpPr>
              <p:cNvPr id="40" name="Rounded Rectangle 28">
                <a:extLst>
                  <a:ext uri="{FF2B5EF4-FFF2-40B4-BE49-F238E27FC236}">
                    <a16:creationId xmlns="" xmlns:a16="http://schemas.microsoft.com/office/drawing/2014/main" id="{B7DAD140-D8B3-4A9D-BA1F-DA611C3E457C}"/>
                  </a:ext>
                </a:extLst>
              </p:cNvPr>
              <p:cNvSpPr/>
              <p:nvPr/>
            </p:nvSpPr>
            <p:spPr>
              <a:xfrm>
                <a:off x="295750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000000"/>
                  </a:solidFill>
                </a:endParaRPr>
              </a:p>
            </p:txBody>
          </p:sp>
          <p:sp>
            <p:nvSpPr>
              <p:cNvPr id="41" name="Rounded Rectangle 29">
                <a:extLst>
                  <a:ext uri="{FF2B5EF4-FFF2-40B4-BE49-F238E27FC236}">
                    <a16:creationId xmlns="" xmlns:a16="http://schemas.microsoft.com/office/drawing/2014/main" id="{FEA6FC71-345C-477B-B711-C89C7829343E}"/>
                  </a:ext>
                </a:extLst>
              </p:cNvPr>
              <p:cNvSpPr/>
              <p:nvPr/>
            </p:nvSpPr>
            <p:spPr>
              <a:xfrm>
                <a:off x="308172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000000"/>
                  </a:solidFill>
                </a:endParaRPr>
              </a:p>
            </p:txBody>
          </p:sp>
        </p:grpSp>
      </p:grpSp>
      <p:pic>
        <p:nvPicPr>
          <p:cNvPr id="55" name="Picture 2" descr="C:\Users\ddh\Desktop\61002875_2.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4876800" y="2308159"/>
            <a:ext cx="3038330" cy="3175120"/>
          </a:xfrm>
          <a:prstGeom prst="rect">
            <a:avLst/>
          </a:prstGeom>
          <a:noFill/>
        </p:spPr>
      </p:pic>
      <p:pic>
        <p:nvPicPr>
          <p:cNvPr id="56" name="Picture 4" descr="C:\Users\ddh\Desktop\p7a21015426.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534400" y="2279167"/>
            <a:ext cx="3323683" cy="3215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 name="Title 2"/>
          <p:cNvSpPr txBox="1">
            <a:spLocks/>
          </p:cNvSpPr>
          <p:nvPr/>
        </p:nvSpPr>
        <p:spPr>
          <a:xfrm>
            <a:off x="4571999" y="1133453"/>
            <a:ext cx="5041209" cy="642918"/>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pPr>
              <a:defRPr/>
            </a:pPr>
            <a:r>
              <a:rPr lang="en-US" sz="2400" dirty="0">
                <a:solidFill>
                  <a:srgbClr val="663300"/>
                </a:solidFill>
                <a:cs typeface="Times New Roman" pitchFamily="18" charset="0"/>
              </a:rPr>
              <a:t> </a:t>
            </a:r>
            <a:r>
              <a:rPr lang="en-US" sz="2400" u="sng" dirty="0" err="1">
                <a:solidFill>
                  <a:srgbClr val="663300"/>
                </a:solidFill>
                <a:cs typeface="Times New Roman" pitchFamily="18" charset="0"/>
              </a:rPr>
              <a:t>Ví</a:t>
            </a:r>
            <a:r>
              <a:rPr lang="en-US" sz="2400" u="sng" dirty="0">
                <a:solidFill>
                  <a:srgbClr val="663300"/>
                </a:solidFill>
                <a:cs typeface="Times New Roman" pitchFamily="18" charset="0"/>
              </a:rPr>
              <a:t> </a:t>
            </a:r>
            <a:r>
              <a:rPr lang="en-US" sz="2400" u="sng" dirty="0" err="1">
                <a:solidFill>
                  <a:srgbClr val="663300"/>
                </a:solidFill>
                <a:cs typeface="Times New Roman" pitchFamily="18" charset="0"/>
              </a:rPr>
              <a:t>dụ</a:t>
            </a:r>
            <a:r>
              <a:rPr lang="en-US" sz="2400" dirty="0">
                <a:solidFill>
                  <a:srgbClr val="663300"/>
                </a:solidFill>
                <a:cs typeface="Times New Roman" pitchFamily="18" charset="0"/>
              </a:rPr>
              <a:t>: </a:t>
            </a:r>
            <a:r>
              <a:rPr lang="en-US" sz="2400" dirty="0" err="1">
                <a:solidFill>
                  <a:srgbClr val="663300"/>
                </a:solidFill>
                <a:cs typeface="Times New Roman" pitchFamily="18" charset="0"/>
              </a:rPr>
              <a:t>Trong</a:t>
            </a:r>
            <a:r>
              <a:rPr lang="en-US" sz="2400" dirty="0">
                <a:solidFill>
                  <a:srgbClr val="663300"/>
                </a:solidFill>
                <a:cs typeface="Times New Roman" pitchFamily="18" charset="0"/>
              </a:rPr>
              <a:t> </a:t>
            </a:r>
            <a:r>
              <a:rPr lang="en-US" sz="2400" dirty="0" err="1">
                <a:solidFill>
                  <a:srgbClr val="663300"/>
                </a:solidFill>
                <a:cs typeface="Times New Roman" pitchFamily="18" charset="0"/>
              </a:rPr>
              <a:t>quá</a:t>
            </a:r>
            <a:r>
              <a:rPr lang="en-US" sz="2400" dirty="0">
                <a:solidFill>
                  <a:srgbClr val="663300"/>
                </a:solidFill>
                <a:cs typeface="Times New Roman" pitchFamily="18" charset="0"/>
              </a:rPr>
              <a:t> </a:t>
            </a:r>
            <a:r>
              <a:rPr lang="en-US" sz="2400" dirty="0" err="1">
                <a:solidFill>
                  <a:srgbClr val="663300"/>
                </a:solidFill>
                <a:cs typeface="Times New Roman" pitchFamily="18" charset="0"/>
              </a:rPr>
              <a:t>trình</a:t>
            </a:r>
            <a:r>
              <a:rPr lang="en-US" sz="2400" dirty="0">
                <a:solidFill>
                  <a:srgbClr val="663300"/>
                </a:solidFill>
                <a:cs typeface="Times New Roman" pitchFamily="18" charset="0"/>
              </a:rPr>
              <a:t> </a:t>
            </a:r>
            <a:r>
              <a:rPr lang="en-US" sz="2400" dirty="0" err="1">
                <a:solidFill>
                  <a:srgbClr val="663300"/>
                </a:solidFill>
                <a:cs typeface="Times New Roman" pitchFamily="18" charset="0"/>
              </a:rPr>
              <a:t>sản</a:t>
            </a:r>
            <a:r>
              <a:rPr lang="en-US" sz="2400" dirty="0">
                <a:solidFill>
                  <a:srgbClr val="663300"/>
                </a:solidFill>
                <a:cs typeface="Times New Roman" pitchFamily="18" charset="0"/>
              </a:rPr>
              <a:t> </a:t>
            </a:r>
            <a:r>
              <a:rPr lang="en-US" sz="2400" dirty="0" err="1">
                <a:solidFill>
                  <a:srgbClr val="663300"/>
                </a:solidFill>
                <a:cs typeface="Times New Roman" pitchFamily="18" charset="0"/>
              </a:rPr>
              <a:t>xuất</a:t>
            </a:r>
            <a:r>
              <a:rPr lang="en-US" sz="2400" dirty="0">
                <a:solidFill>
                  <a:srgbClr val="663300"/>
                </a:solidFill>
                <a:cs typeface="Times New Roman" pitchFamily="18" charset="0"/>
              </a:rPr>
              <a:t> </a:t>
            </a:r>
            <a:endParaRPr lang="vi-VN" sz="2400" dirty="0">
              <a:solidFill>
                <a:srgbClr val="663300"/>
              </a:solidFill>
              <a:cs typeface="Times New Roman" pitchFamily="18" charset="0"/>
            </a:endParaRPr>
          </a:p>
        </p:txBody>
      </p:sp>
      <p:sp>
        <p:nvSpPr>
          <p:cNvPr id="60" name="Rectangle 59"/>
          <p:cNvSpPr/>
          <p:nvPr/>
        </p:nvSpPr>
        <p:spPr>
          <a:xfrm>
            <a:off x="1472526" y="1510023"/>
            <a:ext cx="10244131" cy="707886"/>
          </a:xfrm>
          <a:prstGeom prst="rect">
            <a:avLst/>
          </a:prstGeom>
        </p:spPr>
        <p:txBody>
          <a:bodyPr wrap="square">
            <a:spAutoFit/>
          </a:bodyPr>
          <a:lstStyle/>
          <a:p>
            <a:pPr algn="ctr">
              <a:defRPr/>
            </a:pPr>
            <a:r>
              <a:rPr lang="en-US" sz="2000" b="1" u="sng" dirty="0" err="1">
                <a:solidFill>
                  <a:srgbClr val="3333CC"/>
                </a:solidFill>
                <a:latin typeface="+mj-lt"/>
                <a:cs typeface="Times New Roman" pitchFamily="18" charset="0"/>
              </a:rPr>
              <a:t>Nội</a:t>
            </a:r>
            <a:r>
              <a:rPr lang="en-US" sz="2000" b="1" u="sng" dirty="0">
                <a:solidFill>
                  <a:srgbClr val="3333CC"/>
                </a:solidFill>
                <a:latin typeface="+mj-lt"/>
                <a:cs typeface="Times New Roman" pitchFamily="18" charset="0"/>
              </a:rPr>
              <a:t> dung</a:t>
            </a:r>
            <a:r>
              <a:rPr lang="en-US" sz="2000" dirty="0">
                <a:solidFill>
                  <a:srgbClr val="3333CC"/>
                </a:solidFill>
                <a:latin typeface="+mj-lt"/>
                <a:cs typeface="Times New Roman" pitchFamily="18" charset="0"/>
              </a:rPr>
              <a:t>: </a:t>
            </a:r>
            <a:r>
              <a:rPr lang="en-US" sz="2000" dirty="0">
                <a:latin typeface="+mj-lt"/>
                <a:cs typeface="Times New Roman" pitchFamily="18" charset="0"/>
              </a:rPr>
              <a:t>Con </a:t>
            </a:r>
            <a:r>
              <a:rPr lang="en-US" sz="2000" dirty="0" err="1">
                <a:latin typeface="+mj-lt"/>
                <a:cs typeface="Times New Roman" pitchFamily="18" charset="0"/>
              </a:rPr>
              <a:t>người</a:t>
            </a:r>
            <a:r>
              <a:rPr lang="en-US" sz="2000" dirty="0">
                <a:latin typeface="+mj-lt"/>
                <a:cs typeface="Times New Roman" pitchFamily="18" charset="0"/>
              </a:rPr>
              <a:t>, </a:t>
            </a:r>
            <a:r>
              <a:rPr lang="en-US" sz="2000" dirty="0" err="1">
                <a:latin typeface="+mj-lt"/>
                <a:cs typeface="Times New Roman" pitchFamily="18" charset="0"/>
              </a:rPr>
              <a:t>công</a:t>
            </a:r>
            <a:r>
              <a:rPr lang="en-US" sz="2000" dirty="0">
                <a:latin typeface="+mj-lt"/>
                <a:cs typeface="Times New Roman" pitchFamily="18" charset="0"/>
              </a:rPr>
              <a:t> </a:t>
            </a:r>
            <a:r>
              <a:rPr lang="en-US" sz="2000" dirty="0" err="1">
                <a:latin typeface="+mj-lt"/>
                <a:cs typeface="Times New Roman" pitchFamily="18" charset="0"/>
              </a:rPr>
              <a:t>cụ</a:t>
            </a:r>
            <a:r>
              <a:rPr lang="en-US" sz="2000" dirty="0">
                <a:latin typeface="+mj-lt"/>
                <a:cs typeface="Times New Roman" pitchFamily="18" charset="0"/>
              </a:rPr>
              <a:t> LĐ, </a:t>
            </a:r>
            <a:r>
              <a:rPr lang="en-US" sz="2000" dirty="0" err="1">
                <a:latin typeface="+mj-lt"/>
                <a:cs typeface="Times New Roman" pitchFamily="18" charset="0"/>
              </a:rPr>
              <a:t>đối</a:t>
            </a:r>
            <a:r>
              <a:rPr lang="en-US" sz="2000" dirty="0">
                <a:latin typeface="+mj-lt"/>
                <a:cs typeface="Times New Roman" pitchFamily="18" charset="0"/>
              </a:rPr>
              <a:t> </a:t>
            </a:r>
            <a:r>
              <a:rPr lang="en-US" sz="2000" dirty="0" err="1">
                <a:latin typeface="+mj-lt"/>
                <a:cs typeface="Times New Roman" pitchFamily="18" charset="0"/>
              </a:rPr>
              <a:t>tượng</a:t>
            </a:r>
            <a:r>
              <a:rPr lang="en-US" sz="2000" dirty="0">
                <a:latin typeface="+mj-lt"/>
                <a:cs typeface="Times New Roman" pitchFamily="18" charset="0"/>
              </a:rPr>
              <a:t> </a:t>
            </a:r>
            <a:r>
              <a:rPr lang="en-US" sz="2000" dirty="0" err="1">
                <a:latin typeface="+mj-lt"/>
                <a:cs typeface="Times New Roman" pitchFamily="18" charset="0"/>
              </a:rPr>
              <a:t>lao</a:t>
            </a:r>
            <a:r>
              <a:rPr lang="en-US" sz="2000" dirty="0">
                <a:latin typeface="+mj-lt"/>
                <a:cs typeface="Times New Roman" pitchFamily="18" charset="0"/>
              </a:rPr>
              <a:t> </a:t>
            </a:r>
            <a:r>
              <a:rPr lang="en-US" sz="2000" dirty="0" err="1">
                <a:latin typeface="+mj-lt"/>
                <a:cs typeface="Times New Roman" pitchFamily="18" charset="0"/>
              </a:rPr>
              <a:t>động</a:t>
            </a:r>
            <a:r>
              <a:rPr lang="en-US" sz="2000" dirty="0">
                <a:latin typeface="+mj-lt"/>
                <a:cs typeface="Times New Roman" pitchFamily="18" charset="0"/>
              </a:rPr>
              <a:t>, </a:t>
            </a:r>
            <a:r>
              <a:rPr lang="en-US" sz="2000" dirty="0" err="1">
                <a:latin typeface="+mj-lt"/>
                <a:cs typeface="Times New Roman" pitchFamily="18" charset="0"/>
              </a:rPr>
              <a:t>các</a:t>
            </a:r>
            <a:r>
              <a:rPr lang="en-US" sz="2000" dirty="0">
                <a:latin typeface="+mj-lt"/>
                <a:cs typeface="Times New Roman" pitchFamily="18" charset="0"/>
              </a:rPr>
              <a:t> </a:t>
            </a:r>
            <a:r>
              <a:rPr lang="en-US" sz="2000" dirty="0" err="1">
                <a:latin typeface="+mj-lt"/>
                <a:cs typeface="Times New Roman" pitchFamily="18" charset="0"/>
              </a:rPr>
              <a:t>quá</a:t>
            </a:r>
            <a:r>
              <a:rPr lang="en-US" sz="2000" dirty="0">
                <a:latin typeface="+mj-lt"/>
                <a:cs typeface="Times New Roman" pitchFamily="18" charset="0"/>
              </a:rPr>
              <a:t> </a:t>
            </a:r>
            <a:r>
              <a:rPr lang="en-US" sz="2000" dirty="0" err="1">
                <a:latin typeface="+mj-lt"/>
                <a:cs typeface="Times New Roman" pitchFamily="18" charset="0"/>
              </a:rPr>
              <a:t>trình</a:t>
            </a:r>
            <a:r>
              <a:rPr lang="en-US" sz="2000" dirty="0">
                <a:latin typeface="+mj-lt"/>
                <a:cs typeface="Times New Roman" pitchFamily="18" charset="0"/>
              </a:rPr>
              <a:t> con </a:t>
            </a:r>
            <a:r>
              <a:rPr lang="en-US" sz="2000" dirty="0" err="1">
                <a:latin typeface="+mj-lt"/>
                <a:cs typeface="Times New Roman" pitchFamily="18" charset="0"/>
              </a:rPr>
              <a:t>người</a:t>
            </a:r>
            <a:r>
              <a:rPr lang="en-US" sz="2000" dirty="0">
                <a:latin typeface="+mj-lt"/>
                <a:cs typeface="Times New Roman" pitchFamily="18" charset="0"/>
              </a:rPr>
              <a:t> </a:t>
            </a:r>
            <a:r>
              <a:rPr lang="en-US" sz="2000" dirty="0" err="1">
                <a:latin typeface="+mj-lt"/>
                <a:cs typeface="Times New Roman" pitchFamily="18" charset="0"/>
              </a:rPr>
              <a:t>sử</a:t>
            </a:r>
            <a:r>
              <a:rPr lang="en-US" sz="2000" dirty="0">
                <a:latin typeface="+mj-lt"/>
                <a:cs typeface="Times New Roman" pitchFamily="18" charset="0"/>
              </a:rPr>
              <a:t> </a:t>
            </a:r>
            <a:r>
              <a:rPr lang="en-US" sz="2000" dirty="0" err="1">
                <a:latin typeface="+mj-lt"/>
                <a:cs typeface="Times New Roman" pitchFamily="18" charset="0"/>
              </a:rPr>
              <a:t>dụng</a:t>
            </a:r>
            <a:r>
              <a:rPr lang="en-US" sz="2000" dirty="0">
                <a:latin typeface="+mj-lt"/>
                <a:cs typeface="Times New Roman" pitchFamily="18" charset="0"/>
              </a:rPr>
              <a:t> </a:t>
            </a:r>
            <a:r>
              <a:rPr lang="en-US" sz="2000" dirty="0" err="1">
                <a:latin typeface="+mj-lt"/>
                <a:cs typeface="Times New Roman" pitchFamily="18" charset="0"/>
              </a:rPr>
              <a:t>công</a:t>
            </a:r>
            <a:r>
              <a:rPr lang="en-US" sz="2000" dirty="0">
                <a:latin typeface="+mj-lt"/>
                <a:cs typeface="Times New Roman" pitchFamily="18" charset="0"/>
              </a:rPr>
              <a:t> </a:t>
            </a:r>
            <a:r>
              <a:rPr lang="en-US" sz="2000" dirty="0" err="1">
                <a:latin typeface="+mj-lt"/>
                <a:cs typeface="Times New Roman" pitchFamily="18" charset="0"/>
              </a:rPr>
              <a:t>cụ</a:t>
            </a:r>
            <a:r>
              <a:rPr lang="en-US" sz="2000" dirty="0">
                <a:latin typeface="+mj-lt"/>
                <a:cs typeface="Times New Roman" pitchFamily="18" charset="0"/>
              </a:rPr>
              <a:t> LĐ </a:t>
            </a:r>
            <a:r>
              <a:rPr lang="en-US" sz="2000" dirty="0" err="1">
                <a:latin typeface="+mj-lt"/>
                <a:cs typeface="Times New Roman" pitchFamily="18" charset="0"/>
              </a:rPr>
              <a:t>tác</a:t>
            </a:r>
            <a:r>
              <a:rPr lang="en-US" sz="2000" dirty="0">
                <a:latin typeface="+mj-lt"/>
                <a:cs typeface="Times New Roman" pitchFamily="18" charset="0"/>
              </a:rPr>
              <a:t> </a:t>
            </a:r>
            <a:r>
              <a:rPr lang="en-US" sz="2000" dirty="0" err="1">
                <a:latin typeface="+mj-lt"/>
                <a:cs typeface="Times New Roman" pitchFamily="18" charset="0"/>
              </a:rPr>
              <a:t>động</a:t>
            </a:r>
            <a:r>
              <a:rPr lang="en-US" sz="2000" dirty="0">
                <a:latin typeface="+mj-lt"/>
                <a:cs typeface="Times New Roman" pitchFamily="18" charset="0"/>
              </a:rPr>
              <a:t> </a:t>
            </a:r>
            <a:r>
              <a:rPr lang="en-US" sz="2000" dirty="0" err="1">
                <a:latin typeface="+mj-lt"/>
                <a:cs typeface="Times New Roman" pitchFamily="18" charset="0"/>
              </a:rPr>
              <a:t>vào</a:t>
            </a:r>
            <a:r>
              <a:rPr lang="en-US" sz="2000" dirty="0">
                <a:latin typeface="+mj-lt"/>
                <a:cs typeface="Times New Roman" pitchFamily="18" charset="0"/>
              </a:rPr>
              <a:t> </a:t>
            </a:r>
            <a:r>
              <a:rPr lang="en-US" sz="2000" dirty="0" err="1">
                <a:latin typeface="+mj-lt"/>
                <a:cs typeface="Times New Roman" pitchFamily="18" charset="0"/>
              </a:rPr>
              <a:t>đối</a:t>
            </a:r>
            <a:r>
              <a:rPr lang="en-US" sz="2000" dirty="0">
                <a:latin typeface="+mj-lt"/>
                <a:cs typeface="Times New Roman" pitchFamily="18" charset="0"/>
              </a:rPr>
              <a:t> </a:t>
            </a:r>
            <a:r>
              <a:rPr lang="en-US" sz="2000" dirty="0" err="1">
                <a:latin typeface="+mj-lt"/>
                <a:cs typeface="Times New Roman" pitchFamily="18" charset="0"/>
              </a:rPr>
              <a:t>tượng</a:t>
            </a:r>
            <a:r>
              <a:rPr lang="en-US" sz="2000" dirty="0">
                <a:latin typeface="+mj-lt"/>
                <a:cs typeface="Times New Roman" pitchFamily="18" charset="0"/>
              </a:rPr>
              <a:t> LĐ </a:t>
            </a:r>
            <a:r>
              <a:rPr lang="en-US" sz="2000" dirty="0" err="1">
                <a:latin typeface="+mj-lt"/>
                <a:cs typeface="Times New Roman" pitchFamily="18" charset="0"/>
              </a:rPr>
              <a:t>để</a:t>
            </a:r>
            <a:r>
              <a:rPr lang="en-US" sz="2000" dirty="0">
                <a:latin typeface="+mj-lt"/>
                <a:cs typeface="Times New Roman" pitchFamily="18" charset="0"/>
              </a:rPr>
              <a:t> </a:t>
            </a:r>
            <a:r>
              <a:rPr lang="en-US" sz="2000" dirty="0" err="1">
                <a:latin typeface="+mj-lt"/>
                <a:cs typeface="Times New Roman" pitchFamily="18" charset="0"/>
              </a:rPr>
              <a:t>tạo</a:t>
            </a:r>
            <a:r>
              <a:rPr lang="en-US" sz="2000" dirty="0">
                <a:latin typeface="+mj-lt"/>
                <a:cs typeface="Times New Roman" pitchFamily="18" charset="0"/>
              </a:rPr>
              <a:t> </a:t>
            </a:r>
            <a:r>
              <a:rPr lang="en-US" sz="2000" dirty="0" err="1">
                <a:latin typeface="+mj-lt"/>
                <a:cs typeface="Times New Roman" pitchFamily="18" charset="0"/>
              </a:rPr>
              <a:t>ra</a:t>
            </a:r>
            <a:r>
              <a:rPr lang="en-US" sz="2000" dirty="0">
                <a:latin typeface="+mj-lt"/>
                <a:cs typeface="Times New Roman" pitchFamily="18" charset="0"/>
              </a:rPr>
              <a:t> </a:t>
            </a:r>
            <a:r>
              <a:rPr lang="en-US" sz="2000" dirty="0" err="1">
                <a:latin typeface="+mj-lt"/>
                <a:cs typeface="Times New Roman" pitchFamily="18" charset="0"/>
              </a:rPr>
              <a:t>sản</a:t>
            </a:r>
            <a:r>
              <a:rPr lang="en-US" sz="2000" dirty="0">
                <a:latin typeface="+mj-lt"/>
                <a:cs typeface="Times New Roman" pitchFamily="18" charset="0"/>
              </a:rPr>
              <a:t> </a:t>
            </a:r>
            <a:r>
              <a:rPr lang="en-US" sz="2000" dirty="0" err="1">
                <a:latin typeface="+mj-lt"/>
                <a:cs typeface="Times New Roman" pitchFamily="18" charset="0"/>
              </a:rPr>
              <a:t>phẩm</a:t>
            </a:r>
            <a:r>
              <a:rPr lang="en-US" sz="2000" dirty="0">
                <a:latin typeface="+mj-lt"/>
                <a:cs typeface="Times New Roman" pitchFamily="18" charset="0"/>
              </a:rPr>
              <a:t>. </a:t>
            </a:r>
          </a:p>
        </p:txBody>
      </p:sp>
      <p:sp>
        <p:nvSpPr>
          <p:cNvPr id="62" name="Rectangle 61"/>
          <p:cNvSpPr/>
          <p:nvPr/>
        </p:nvSpPr>
        <p:spPr>
          <a:xfrm>
            <a:off x="1710086" y="5642026"/>
            <a:ext cx="9948514" cy="707886"/>
          </a:xfrm>
          <a:prstGeom prst="rect">
            <a:avLst/>
          </a:prstGeom>
        </p:spPr>
        <p:txBody>
          <a:bodyPr wrap="square">
            <a:spAutoFit/>
          </a:bodyPr>
          <a:lstStyle/>
          <a:p>
            <a:pPr algn="ctr">
              <a:defRPr/>
            </a:pPr>
            <a:r>
              <a:rPr lang="en-US" sz="2000" b="1" u="sng" dirty="0" err="1">
                <a:solidFill>
                  <a:srgbClr val="3333CC"/>
                </a:solidFill>
                <a:latin typeface="+mj-lt"/>
                <a:cs typeface="Times New Roman" pitchFamily="18" charset="0"/>
              </a:rPr>
              <a:t>Hình</a:t>
            </a:r>
            <a:r>
              <a:rPr lang="en-US" sz="2000" b="1" u="sng" dirty="0">
                <a:solidFill>
                  <a:srgbClr val="3333CC"/>
                </a:solidFill>
                <a:latin typeface="+mj-lt"/>
                <a:cs typeface="Times New Roman" pitchFamily="18" charset="0"/>
              </a:rPr>
              <a:t> </a:t>
            </a:r>
            <a:r>
              <a:rPr lang="en-US" sz="2000" b="1" u="sng" dirty="0" err="1">
                <a:solidFill>
                  <a:srgbClr val="3333CC"/>
                </a:solidFill>
                <a:latin typeface="+mj-lt"/>
                <a:cs typeface="Times New Roman" pitchFamily="18" charset="0"/>
              </a:rPr>
              <a:t>thức</a:t>
            </a:r>
            <a:r>
              <a:rPr lang="en-US" sz="2000" dirty="0">
                <a:solidFill>
                  <a:srgbClr val="3333CC"/>
                </a:solidFill>
                <a:latin typeface="+mj-lt"/>
                <a:cs typeface="Times New Roman" pitchFamily="18" charset="0"/>
              </a:rPr>
              <a:t>: </a:t>
            </a:r>
            <a:r>
              <a:rPr lang="en-US" sz="2000" dirty="0" err="1">
                <a:latin typeface="+mj-lt"/>
                <a:cs typeface="Times New Roman" pitchFamily="18" charset="0"/>
              </a:rPr>
              <a:t>Trình</a:t>
            </a:r>
            <a:r>
              <a:rPr lang="en-US" sz="2000" dirty="0">
                <a:latin typeface="+mj-lt"/>
                <a:cs typeface="Times New Roman" pitchFamily="18" charset="0"/>
              </a:rPr>
              <a:t> </a:t>
            </a:r>
            <a:r>
              <a:rPr lang="en-US" sz="2000" dirty="0" err="1">
                <a:latin typeface="+mj-lt"/>
                <a:cs typeface="Times New Roman" pitchFamily="18" charset="0"/>
              </a:rPr>
              <a:t>tự</a:t>
            </a:r>
            <a:r>
              <a:rPr lang="en-US" sz="2000" dirty="0">
                <a:latin typeface="+mj-lt"/>
                <a:cs typeface="Times New Roman" pitchFamily="18" charset="0"/>
              </a:rPr>
              <a:t> </a:t>
            </a:r>
            <a:r>
              <a:rPr lang="en-US" sz="2000" dirty="0" err="1">
                <a:latin typeface="+mj-lt"/>
                <a:cs typeface="Times New Roman" pitchFamily="18" charset="0"/>
              </a:rPr>
              <a:t>kết</a:t>
            </a:r>
            <a:r>
              <a:rPr lang="en-US" sz="2000" dirty="0">
                <a:latin typeface="+mj-lt"/>
                <a:cs typeface="Times New Roman" pitchFamily="18" charset="0"/>
              </a:rPr>
              <a:t> </a:t>
            </a:r>
            <a:r>
              <a:rPr lang="en-US" sz="2000" dirty="0" err="1">
                <a:latin typeface="+mj-lt"/>
                <a:cs typeface="Times New Roman" pitchFamily="18" charset="0"/>
              </a:rPr>
              <a:t>hợp</a:t>
            </a:r>
            <a:r>
              <a:rPr lang="en-US" sz="2000" dirty="0">
                <a:latin typeface="+mj-lt"/>
                <a:cs typeface="Times New Roman" pitchFamily="18" charset="0"/>
              </a:rPr>
              <a:t>, </a:t>
            </a:r>
            <a:r>
              <a:rPr lang="en-US" sz="2000" dirty="0" err="1">
                <a:latin typeface="+mj-lt"/>
                <a:cs typeface="Times New Roman" pitchFamily="18" charset="0"/>
              </a:rPr>
              <a:t>thứ</a:t>
            </a:r>
            <a:r>
              <a:rPr lang="en-US" sz="2000" dirty="0">
                <a:latin typeface="+mj-lt"/>
                <a:cs typeface="Times New Roman" pitchFamily="18" charset="0"/>
              </a:rPr>
              <a:t> </a:t>
            </a:r>
            <a:r>
              <a:rPr lang="en-US" sz="2000" dirty="0" err="1">
                <a:latin typeface="+mj-lt"/>
                <a:cs typeface="Times New Roman" pitchFamily="18" charset="0"/>
              </a:rPr>
              <a:t>tự</a:t>
            </a:r>
            <a:r>
              <a:rPr lang="en-US" sz="2000" dirty="0">
                <a:latin typeface="+mj-lt"/>
                <a:cs typeface="Times New Roman" pitchFamily="18" charset="0"/>
              </a:rPr>
              <a:t> </a:t>
            </a:r>
            <a:r>
              <a:rPr lang="en-US" sz="2000" dirty="0" err="1">
                <a:latin typeface="+mj-lt"/>
                <a:cs typeface="Times New Roman" pitchFamily="18" charset="0"/>
              </a:rPr>
              <a:t>sắp</a:t>
            </a:r>
            <a:r>
              <a:rPr lang="en-US" sz="2000" dirty="0">
                <a:latin typeface="+mj-lt"/>
                <a:cs typeface="Times New Roman" pitchFamily="18" charset="0"/>
              </a:rPr>
              <a:t> </a:t>
            </a:r>
            <a:r>
              <a:rPr lang="en-US" sz="2000" dirty="0" err="1">
                <a:latin typeface="+mj-lt"/>
                <a:cs typeface="Times New Roman" pitchFamily="18" charset="0"/>
              </a:rPr>
              <a:t>xếp</a:t>
            </a:r>
            <a:r>
              <a:rPr lang="en-US" sz="2000" dirty="0">
                <a:latin typeface="+mj-lt"/>
                <a:cs typeface="Times New Roman" pitchFamily="18" charset="0"/>
              </a:rPr>
              <a:t> </a:t>
            </a:r>
            <a:r>
              <a:rPr lang="en-US" sz="2000" dirty="0" err="1">
                <a:latin typeface="+mj-lt"/>
                <a:cs typeface="Times New Roman" pitchFamily="18" charset="0"/>
              </a:rPr>
              <a:t>các</a:t>
            </a:r>
            <a:r>
              <a:rPr lang="en-US" sz="2000" dirty="0">
                <a:latin typeface="+mj-lt"/>
                <a:cs typeface="Times New Roman" pitchFamily="18" charset="0"/>
              </a:rPr>
              <a:t> </a:t>
            </a:r>
            <a:r>
              <a:rPr lang="en-US" sz="2000" dirty="0" err="1">
                <a:latin typeface="+mj-lt"/>
                <a:cs typeface="Times New Roman" pitchFamily="18" charset="0"/>
              </a:rPr>
              <a:t>yếu</a:t>
            </a:r>
            <a:r>
              <a:rPr lang="en-US" sz="2000" dirty="0">
                <a:latin typeface="+mj-lt"/>
                <a:cs typeface="Times New Roman" pitchFamily="18" charset="0"/>
              </a:rPr>
              <a:t> </a:t>
            </a:r>
            <a:r>
              <a:rPr lang="en-US" sz="2000" dirty="0" err="1">
                <a:latin typeface="+mj-lt"/>
                <a:cs typeface="Times New Roman" pitchFamily="18" charset="0"/>
              </a:rPr>
              <a:t>tố</a:t>
            </a:r>
            <a:r>
              <a:rPr lang="en-US" sz="2000" dirty="0">
                <a:latin typeface="+mj-lt"/>
                <a:cs typeface="Times New Roman" pitchFamily="18" charset="0"/>
              </a:rPr>
              <a:t> </a:t>
            </a:r>
            <a:r>
              <a:rPr lang="en-US" sz="2000" dirty="0" err="1">
                <a:latin typeface="+mj-lt"/>
                <a:cs typeface="Times New Roman" pitchFamily="18" charset="0"/>
              </a:rPr>
              <a:t>vật</a:t>
            </a:r>
            <a:r>
              <a:rPr lang="en-US" sz="2000" dirty="0">
                <a:latin typeface="+mj-lt"/>
                <a:cs typeface="Times New Roman" pitchFamily="18" charset="0"/>
              </a:rPr>
              <a:t> </a:t>
            </a:r>
            <a:r>
              <a:rPr lang="en-US" sz="2000" dirty="0" err="1">
                <a:latin typeface="+mj-lt"/>
                <a:cs typeface="Times New Roman" pitchFamily="18" charset="0"/>
              </a:rPr>
              <a:t>chất</a:t>
            </a:r>
            <a:r>
              <a:rPr lang="en-US" sz="2000" dirty="0">
                <a:latin typeface="+mj-lt"/>
                <a:cs typeface="Times New Roman" pitchFamily="18" charset="0"/>
              </a:rPr>
              <a:t> </a:t>
            </a:r>
            <a:r>
              <a:rPr lang="en-US" sz="2000" dirty="0" err="1">
                <a:latin typeface="+mj-lt"/>
                <a:cs typeface="Times New Roman" pitchFamily="18" charset="0"/>
              </a:rPr>
              <a:t>của</a:t>
            </a:r>
            <a:r>
              <a:rPr lang="en-US" sz="2000" dirty="0">
                <a:latin typeface="+mj-lt"/>
                <a:cs typeface="Times New Roman" pitchFamily="18" charset="0"/>
              </a:rPr>
              <a:t> </a:t>
            </a:r>
            <a:r>
              <a:rPr lang="en-US" sz="2000" dirty="0" err="1">
                <a:latin typeface="+mj-lt"/>
                <a:cs typeface="Times New Roman" pitchFamily="18" charset="0"/>
              </a:rPr>
              <a:t>quá</a:t>
            </a:r>
            <a:r>
              <a:rPr lang="en-US" sz="2000" dirty="0">
                <a:latin typeface="+mj-lt"/>
                <a:cs typeface="Times New Roman" pitchFamily="18" charset="0"/>
              </a:rPr>
              <a:t> </a:t>
            </a:r>
            <a:r>
              <a:rPr lang="en-US" sz="2000" dirty="0" err="1">
                <a:latin typeface="+mj-lt"/>
                <a:cs typeface="Times New Roman" pitchFamily="18" charset="0"/>
              </a:rPr>
              <a:t>trình</a:t>
            </a:r>
            <a:r>
              <a:rPr lang="en-US" sz="2000" dirty="0">
                <a:latin typeface="+mj-lt"/>
                <a:cs typeface="Times New Roman" pitchFamily="18" charset="0"/>
              </a:rPr>
              <a:t> </a:t>
            </a:r>
            <a:r>
              <a:rPr lang="en-US" sz="2000" dirty="0" err="1">
                <a:latin typeface="+mj-lt"/>
                <a:cs typeface="Times New Roman" pitchFamily="18" charset="0"/>
              </a:rPr>
              <a:t>sản</a:t>
            </a:r>
            <a:r>
              <a:rPr lang="en-US" sz="2000" dirty="0">
                <a:latin typeface="+mj-lt"/>
                <a:cs typeface="Times New Roman" pitchFamily="18" charset="0"/>
              </a:rPr>
              <a:t> </a:t>
            </a:r>
            <a:r>
              <a:rPr lang="en-US" sz="2000" dirty="0" err="1">
                <a:latin typeface="+mj-lt"/>
                <a:cs typeface="Times New Roman" pitchFamily="18" charset="0"/>
              </a:rPr>
              <a:t>xuất</a:t>
            </a:r>
            <a:r>
              <a:rPr lang="en-US" sz="2000" dirty="0">
                <a:latin typeface="+mj-lt"/>
                <a:cs typeface="Times New Roman" pitchFamily="18" charset="0"/>
              </a:rPr>
              <a:t> </a:t>
            </a:r>
            <a:r>
              <a:rPr lang="en-US" sz="2000" dirty="0" err="1">
                <a:latin typeface="+mj-lt"/>
                <a:cs typeface="Times New Roman" pitchFamily="18" charset="0"/>
              </a:rPr>
              <a:t>quy</a:t>
            </a:r>
            <a:r>
              <a:rPr lang="en-US" sz="2000" dirty="0">
                <a:latin typeface="+mj-lt"/>
                <a:cs typeface="Times New Roman" pitchFamily="18" charset="0"/>
              </a:rPr>
              <a:t> </a:t>
            </a:r>
            <a:r>
              <a:rPr lang="en-US" sz="2000" dirty="0" err="1">
                <a:latin typeface="+mj-lt"/>
                <a:cs typeface="Times New Roman" pitchFamily="18" charset="0"/>
              </a:rPr>
              <a:t>định</a:t>
            </a:r>
            <a:r>
              <a:rPr lang="en-US" sz="2000" dirty="0">
                <a:latin typeface="+mj-lt"/>
                <a:cs typeface="Times New Roman" pitchFamily="18" charset="0"/>
              </a:rPr>
              <a:t> </a:t>
            </a:r>
            <a:r>
              <a:rPr lang="en-US" sz="2000" dirty="0" err="1">
                <a:latin typeface="+mj-lt"/>
                <a:cs typeface="Times New Roman" pitchFamily="18" charset="0"/>
              </a:rPr>
              <a:t>vị</a:t>
            </a:r>
            <a:r>
              <a:rPr lang="en-US" sz="2000" dirty="0">
                <a:latin typeface="+mj-lt"/>
                <a:cs typeface="Times New Roman" pitchFamily="18" charset="0"/>
              </a:rPr>
              <a:t> </a:t>
            </a:r>
            <a:r>
              <a:rPr lang="en-US" sz="2000" dirty="0" err="1">
                <a:latin typeface="+mj-lt"/>
                <a:cs typeface="Times New Roman" pitchFamily="18" charset="0"/>
              </a:rPr>
              <a:t>trí</a:t>
            </a:r>
            <a:r>
              <a:rPr lang="en-US" sz="2000" dirty="0">
                <a:latin typeface="+mj-lt"/>
                <a:cs typeface="Times New Roman" pitchFamily="18" charset="0"/>
              </a:rPr>
              <a:t> </a:t>
            </a:r>
            <a:r>
              <a:rPr lang="en-US" sz="2000" dirty="0" err="1">
                <a:latin typeface="+mj-lt"/>
                <a:cs typeface="Times New Roman" pitchFamily="18" charset="0"/>
              </a:rPr>
              <a:t>của</a:t>
            </a:r>
            <a:r>
              <a:rPr lang="en-US" sz="2000" dirty="0">
                <a:latin typeface="+mj-lt"/>
                <a:cs typeface="Times New Roman" pitchFamily="18" charset="0"/>
              </a:rPr>
              <a:t> </a:t>
            </a:r>
            <a:r>
              <a:rPr lang="en-US" sz="2000" dirty="0" err="1">
                <a:latin typeface="+mj-lt"/>
                <a:cs typeface="Times New Roman" pitchFamily="18" charset="0"/>
              </a:rPr>
              <a:t>người</a:t>
            </a:r>
            <a:r>
              <a:rPr lang="en-US" sz="2000" dirty="0">
                <a:latin typeface="+mj-lt"/>
                <a:cs typeface="Times New Roman" pitchFamily="18" charset="0"/>
              </a:rPr>
              <a:t> </a:t>
            </a:r>
            <a:r>
              <a:rPr lang="en-US" sz="2000" dirty="0" err="1">
                <a:latin typeface="+mj-lt"/>
                <a:cs typeface="Times New Roman" pitchFamily="18" charset="0"/>
              </a:rPr>
              <a:t>sản</a:t>
            </a:r>
            <a:r>
              <a:rPr lang="en-US" sz="2000" dirty="0">
                <a:latin typeface="+mj-lt"/>
                <a:cs typeface="Times New Roman" pitchFamily="18" charset="0"/>
              </a:rPr>
              <a:t> </a:t>
            </a:r>
            <a:r>
              <a:rPr lang="en-US" sz="2000" dirty="0" err="1">
                <a:latin typeface="+mj-lt"/>
                <a:cs typeface="Times New Roman" pitchFamily="18" charset="0"/>
              </a:rPr>
              <a:t>xuất</a:t>
            </a:r>
            <a:r>
              <a:rPr lang="en-US" sz="2000" dirty="0">
                <a:latin typeface="+mj-lt"/>
                <a:cs typeface="Times New Roman" pitchFamily="18" charset="0"/>
              </a:rPr>
              <a:t> </a:t>
            </a:r>
            <a:r>
              <a:rPr lang="en-US" sz="2000" dirty="0" err="1">
                <a:latin typeface="+mj-lt"/>
                <a:cs typeface="Times New Roman" pitchFamily="18" charset="0"/>
              </a:rPr>
              <a:t>với</a:t>
            </a:r>
            <a:r>
              <a:rPr lang="en-US" sz="2000" dirty="0">
                <a:latin typeface="+mj-lt"/>
                <a:cs typeface="Times New Roman" pitchFamily="18" charset="0"/>
              </a:rPr>
              <a:t> </a:t>
            </a:r>
            <a:r>
              <a:rPr lang="en-US" sz="2000" dirty="0" err="1">
                <a:latin typeface="+mj-lt"/>
                <a:cs typeface="Times New Roman" pitchFamily="18" charset="0"/>
              </a:rPr>
              <a:t>tư</a:t>
            </a:r>
            <a:r>
              <a:rPr lang="en-US" sz="2000" dirty="0">
                <a:latin typeface="+mj-lt"/>
                <a:cs typeface="Times New Roman" pitchFamily="18" charset="0"/>
              </a:rPr>
              <a:t> </a:t>
            </a:r>
            <a:r>
              <a:rPr lang="en-US" sz="2000" dirty="0" err="1">
                <a:latin typeface="+mj-lt"/>
                <a:cs typeface="Times New Roman" pitchFamily="18" charset="0"/>
              </a:rPr>
              <a:t>liệu</a:t>
            </a:r>
            <a:r>
              <a:rPr lang="en-US" sz="2000" dirty="0">
                <a:latin typeface="+mj-lt"/>
                <a:cs typeface="Times New Roman" pitchFamily="18" charset="0"/>
              </a:rPr>
              <a:t> </a:t>
            </a:r>
            <a:r>
              <a:rPr lang="en-US" sz="2000" dirty="0" err="1">
                <a:latin typeface="+mj-lt"/>
                <a:cs typeface="Times New Roman" pitchFamily="18" charset="0"/>
              </a:rPr>
              <a:t>sản</a:t>
            </a:r>
            <a:r>
              <a:rPr lang="en-US" sz="2000" dirty="0">
                <a:latin typeface="+mj-lt"/>
                <a:cs typeface="Times New Roman" pitchFamily="18" charset="0"/>
              </a:rPr>
              <a:t> </a:t>
            </a:r>
            <a:r>
              <a:rPr lang="en-US" sz="2000" dirty="0" err="1">
                <a:latin typeface="+mj-lt"/>
                <a:cs typeface="Times New Roman" pitchFamily="18" charset="0"/>
              </a:rPr>
              <a:t>xuất</a:t>
            </a:r>
            <a:r>
              <a:rPr lang="en-US" sz="2000" dirty="0">
                <a:latin typeface="+mj-lt"/>
                <a:cs typeface="Times New Roman" pitchFamily="18" charset="0"/>
              </a:rPr>
              <a:t> </a:t>
            </a:r>
            <a:r>
              <a:rPr lang="en-US" sz="2000" dirty="0" err="1">
                <a:latin typeface="+mj-lt"/>
                <a:cs typeface="Times New Roman" pitchFamily="18" charset="0"/>
              </a:rPr>
              <a:t>và</a:t>
            </a:r>
            <a:r>
              <a:rPr lang="en-US" sz="2000" dirty="0">
                <a:latin typeface="+mj-lt"/>
                <a:cs typeface="Times New Roman" pitchFamily="18" charset="0"/>
              </a:rPr>
              <a:t> </a:t>
            </a:r>
            <a:r>
              <a:rPr lang="en-US" sz="2000" dirty="0" err="1">
                <a:latin typeface="+mj-lt"/>
                <a:cs typeface="Times New Roman" pitchFamily="18" charset="0"/>
              </a:rPr>
              <a:t>sản</a:t>
            </a:r>
            <a:r>
              <a:rPr lang="en-US" sz="2000" dirty="0">
                <a:latin typeface="+mj-lt"/>
                <a:cs typeface="Times New Roman" pitchFamily="18" charset="0"/>
              </a:rPr>
              <a:t> </a:t>
            </a:r>
            <a:r>
              <a:rPr lang="en-US" sz="2000" dirty="0" err="1">
                <a:latin typeface="+mj-lt"/>
                <a:cs typeface="Times New Roman" pitchFamily="18" charset="0"/>
              </a:rPr>
              <a:t>phẩm</a:t>
            </a:r>
            <a:r>
              <a:rPr lang="en-US" sz="2000" dirty="0">
                <a:latin typeface="+mj-lt"/>
                <a:cs typeface="Times New Roman" pitchFamily="18" charset="0"/>
              </a:rPr>
              <a:t>.</a:t>
            </a:r>
          </a:p>
        </p:txBody>
      </p:sp>
      <p:pic>
        <p:nvPicPr>
          <p:cNvPr id="49"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60192058"/>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fade">
                                      <p:cBhvr>
                                        <p:cTn id="7" dur="1000"/>
                                        <p:tgtEl>
                                          <p:spTgt spid="58"/>
                                        </p:tgtEl>
                                      </p:cBhvr>
                                    </p:animEffect>
                                    <p:anim calcmode="lin" valueType="num">
                                      <p:cBhvr>
                                        <p:cTn id="8" dur="1000" fill="hold"/>
                                        <p:tgtEl>
                                          <p:spTgt spid="58"/>
                                        </p:tgtEl>
                                        <p:attrNameLst>
                                          <p:attrName>ppt_x</p:attrName>
                                        </p:attrNameLst>
                                      </p:cBhvr>
                                      <p:tavLst>
                                        <p:tav tm="0">
                                          <p:val>
                                            <p:strVal val="#ppt_x"/>
                                          </p:val>
                                        </p:tav>
                                        <p:tav tm="100000">
                                          <p:val>
                                            <p:strVal val="#ppt_x"/>
                                          </p:val>
                                        </p:tav>
                                      </p:tavLst>
                                    </p:anim>
                                    <p:anim calcmode="lin" valueType="num">
                                      <p:cBhvr>
                                        <p:cTn id="9" dur="1000" fill="hold"/>
                                        <p:tgtEl>
                                          <p:spTgt spid="5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0"/>
                                        </p:tgtEl>
                                        <p:attrNameLst>
                                          <p:attrName>style.visibility</p:attrName>
                                        </p:attrNameLst>
                                      </p:cBhvr>
                                      <p:to>
                                        <p:strVal val="visible"/>
                                      </p:to>
                                    </p:set>
                                    <p:animEffect transition="in" filter="fade">
                                      <p:cBhvr>
                                        <p:cTn id="14" dur="1000"/>
                                        <p:tgtEl>
                                          <p:spTgt spid="60"/>
                                        </p:tgtEl>
                                      </p:cBhvr>
                                    </p:animEffect>
                                    <p:anim calcmode="lin" valueType="num">
                                      <p:cBhvr>
                                        <p:cTn id="15" dur="1000" fill="hold"/>
                                        <p:tgtEl>
                                          <p:spTgt spid="60"/>
                                        </p:tgtEl>
                                        <p:attrNameLst>
                                          <p:attrName>ppt_x</p:attrName>
                                        </p:attrNameLst>
                                      </p:cBhvr>
                                      <p:tavLst>
                                        <p:tav tm="0">
                                          <p:val>
                                            <p:strVal val="#ppt_x"/>
                                          </p:val>
                                        </p:tav>
                                        <p:tav tm="100000">
                                          <p:val>
                                            <p:strVal val="#ppt_x"/>
                                          </p:val>
                                        </p:tav>
                                      </p:tavLst>
                                    </p:anim>
                                    <p:anim calcmode="lin" valueType="num">
                                      <p:cBhvr>
                                        <p:cTn id="16" dur="1000" fill="hold"/>
                                        <p:tgtEl>
                                          <p:spTgt spid="60"/>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55"/>
                                        </p:tgtEl>
                                        <p:attrNameLst>
                                          <p:attrName>style.visibility</p:attrName>
                                        </p:attrNameLst>
                                      </p:cBhvr>
                                      <p:to>
                                        <p:strVal val="visible"/>
                                      </p:to>
                                    </p:set>
                                    <p:animEffect transition="in" filter="fade">
                                      <p:cBhvr>
                                        <p:cTn id="21" dur="1000"/>
                                        <p:tgtEl>
                                          <p:spTgt spid="55"/>
                                        </p:tgtEl>
                                      </p:cBhvr>
                                    </p:animEffect>
                                    <p:anim calcmode="lin" valueType="num">
                                      <p:cBhvr>
                                        <p:cTn id="22" dur="1000" fill="hold"/>
                                        <p:tgtEl>
                                          <p:spTgt spid="55"/>
                                        </p:tgtEl>
                                        <p:attrNameLst>
                                          <p:attrName>ppt_x</p:attrName>
                                        </p:attrNameLst>
                                      </p:cBhvr>
                                      <p:tavLst>
                                        <p:tav tm="0">
                                          <p:val>
                                            <p:strVal val="#ppt_x"/>
                                          </p:val>
                                        </p:tav>
                                        <p:tav tm="100000">
                                          <p:val>
                                            <p:strVal val="#ppt_x"/>
                                          </p:val>
                                        </p:tav>
                                      </p:tavLst>
                                    </p:anim>
                                    <p:anim calcmode="lin" valueType="num">
                                      <p:cBhvr>
                                        <p:cTn id="23" dur="1000" fill="hold"/>
                                        <p:tgtEl>
                                          <p:spTgt spid="55"/>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0"/>
                                  </p:stCondLst>
                                  <p:childTnLst>
                                    <p:set>
                                      <p:cBhvr>
                                        <p:cTn id="25" dur="1" fill="hold">
                                          <p:stCondLst>
                                            <p:cond delay="0"/>
                                          </p:stCondLst>
                                        </p:cTn>
                                        <p:tgtEl>
                                          <p:spTgt spid="56"/>
                                        </p:tgtEl>
                                        <p:attrNameLst>
                                          <p:attrName>style.visibility</p:attrName>
                                        </p:attrNameLst>
                                      </p:cBhvr>
                                      <p:to>
                                        <p:strVal val="visible"/>
                                      </p:to>
                                    </p:set>
                                    <p:animEffect transition="in" filter="fade">
                                      <p:cBhvr>
                                        <p:cTn id="26" dur="1000"/>
                                        <p:tgtEl>
                                          <p:spTgt spid="56"/>
                                        </p:tgtEl>
                                      </p:cBhvr>
                                    </p:animEffect>
                                    <p:anim calcmode="lin" valueType="num">
                                      <p:cBhvr>
                                        <p:cTn id="27" dur="1000" fill="hold"/>
                                        <p:tgtEl>
                                          <p:spTgt spid="56"/>
                                        </p:tgtEl>
                                        <p:attrNameLst>
                                          <p:attrName>ppt_x</p:attrName>
                                        </p:attrNameLst>
                                      </p:cBhvr>
                                      <p:tavLst>
                                        <p:tav tm="0">
                                          <p:val>
                                            <p:strVal val="#ppt_x"/>
                                          </p:val>
                                        </p:tav>
                                        <p:tav tm="100000">
                                          <p:val>
                                            <p:strVal val="#ppt_x"/>
                                          </p:val>
                                        </p:tav>
                                      </p:tavLst>
                                    </p:anim>
                                    <p:anim calcmode="lin" valueType="num">
                                      <p:cBhvr>
                                        <p:cTn id="28" dur="1000" fill="hold"/>
                                        <p:tgtEl>
                                          <p:spTgt spid="56"/>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62"/>
                                        </p:tgtEl>
                                        <p:attrNameLst>
                                          <p:attrName>style.visibility</p:attrName>
                                        </p:attrNameLst>
                                      </p:cBhvr>
                                      <p:to>
                                        <p:strVal val="visible"/>
                                      </p:to>
                                    </p:set>
                                    <p:animEffect transition="in" filter="fade">
                                      <p:cBhvr>
                                        <p:cTn id="33" dur="1000"/>
                                        <p:tgtEl>
                                          <p:spTgt spid="62"/>
                                        </p:tgtEl>
                                      </p:cBhvr>
                                    </p:animEffect>
                                    <p:anim calcmode="lin" valueType="num">
                                      <p:cBhvr>
                                        <p:cTn id="34" dur="1000" fill="hold"/>
                                        <p:tgtEl>
                                          <p:spTgt spid="62"/>
                                        </p:tgtEl>
                                        <p:attrNameLst>
                                          <p:attrName>ppt_x</p:attrName>
                                        </p:attrNameLst>
                                      </p:cBhvr>
                                      <p:tavLst>
                                        <p:tav tm="0">
                                          <p:val>
                                            <p:strVal val="#ppt_x"/>
                                          </p:val>
                                        </p:tav>
                                        <p:tav tm="100000">
                                          <p:val>
                                            <p:strVal val="#ppt_x"/>
                                          </p:val>
                                        </p:tav>
                                      </p:tavLst>
                                    </p:anim>
                                    <p:anim calcmode="lin" valueType="num">
                                      <p:cBhvr>
                                        <p:cTn id="35" dur="1000" fill="hold"/>
                                        <p:tgtEl>
                                          <p:spTgt spid="6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60" grpId="0"/>
      <p:bldP spid="62"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706" name="Picture 2" descr="Khung viền PowerPoint đẹp">
            <a:extLst>
              <a:ext uri="{FF2B5EF4-FFF2-40B4-BE49-F238E27FC236}">
                <a16:creationId xmlns="" xmlns:a16="http://schemas.microsoft.com/office/drawing/2014/main" id="{3FCE1B23-6E60-4DB1-8AC1-1E456A9C3DC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1371263"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Oval 2"/>
          <p:cNvSpPr/>
          <p:nvPr/>
        </p:nvSpPr>
        <p:spPr>
          <a:xfrm>
            <a:off x="1828800" y="1793086"/>
            <a:ext cx="8215312" cy="4986339"/>
          </a:xfrm>
          <a:prstGeom prst="ellipse">
            <a:avLst/>
          </a:prstGeom>
        </p:spPr>
        <p:style>
          <a:lnRef idx="2">
            <a:schemeClr val="accent3"/>
          </a:lnRef>
          <a:fillRef idx="1">
            <a:schemeClr val="lt1"/>
          </a:fillRef>
          <a:effectRef idx="0">
            <a:schemeClr val="accent3"/>
          </a:effectRef>
          <a:fontRef idx="minor">
            <a:schemeClr val="dk1"/>
          </a:fontRef>
        </p:style>
        <p:txBody>
          <a:bodyPr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endParaRPr lang="en-US">
              <a:solidFill>
                <a:srgbClr val="000000"/>
              </a:solidFill>
              <a:latin typeface="Lucida Sans Unicode" panose="020B0602030504020204" pitchFamily="34" charset="0"/>
            </a:endParaRPr>
          </a:p>
        </p:txBody>
      </p:sp>
      <p:sp>
        <p:nvSpPr>
          <p:cNvPr id="4" name="Oval 3"/>
          <p:cNvSpPr/>
          <p:nvPr/>
        </p:nvSpPr>
        <p:spPr>
          <a:xfrm>
            <a:off x="2095490" y="3429000"/>
            <a:ext cx="2571750" cy="1500187"/>
          </a:xfrm>
          <a:prstGeom prst="ellipse">
            <a:avLst/>
          </a:prstGeom>
          <a:solidFill>
            <a:srgbClr val="3333CC"/>
          </a:solidFill>
        </p:spPr>
        <p:style>
          <a:lnRef idx="1">
            <a:schemeClr val="accent1"/>
          </a:lnRef>
          <a:fillRef idx="2">
            <a:schemeClr val="accent1"/>
          </a:fillRef>
          <a:effectRef idx="1">
            <a:schemeClr val="accent1"/>
          </a:effectRef>
          <a:fontRef idx="minor">
            <a:schemeClr val="dk1"/>
          </a:fontRef>
        </p:style>
        <p:txBody>
          <a:bodyPr anchor="ctr"/>
          <a:lstStyle/>
          <a:p>
            <a:pPr algn="ctr">
              <a:defRPr/>
            </a:pPr>
            <a:r>
              <a:rPr lang="en-US" sz="2400" b="1" dirty="0">
                <a:solidFill>
                  <a:schemeClr val="bg1"/>
                </a:solidFill>
                <a:latin typeface="Times New Roman" pitchFamily="18" charset="0"/>
                <a:cs typeface="Times New Roman" pitchFamily="18" charset="0"/>
              </a:rPr>
              <a:t>NỘI </a:t>
            </a:r>
          </a:p>
          <a:p>
            <a:pPr algn="ctr">
              <a:defRPr/>
            </a:pPr>
            <a:r>
              <a:rPr lang="en-US" sz="2400" b="1" dirty="0">
                <a:solidFill>
                  <a:schemeClr val="bg1"/>
                </a:solidFill>
                <a:latin typeface="Times New Roman" pitchFamily="18" charset="0"/>
                <a:cs typeface="Times New Roman" pitchFamily="18" charset="0"/>
              </a:rPr>
              <a:t>DUNG</a:t>
            </a:r>
          </a:p>
        </p:txBody>
      </p:sp>
      <p:sp>
        <p:nvSpPr>
          <p:cNvPr id="5" name="Oval 4"/>
          <p:cNvSpPr/>
          <p:nvPr/>
        </p:nvSpPr>
        <p:spPr>
          <a:xfrm>
            <a:off x="7167563" y="3428999"/>
            <a:ext cx="2643187" cy="1500187"/>
          </a:xfrm>
          <a:prstGeom prst="ellipse">
            <a:avLst/>
          </a:prstGeom>
          <a:solidFill>
            <a:srgbClr val="3333CC"/>
          </a:solidFill>
        </p:spPr>
        <p:style>
          <a:lnRef idx="1">
            <a:schemeClr val="accent1"/>
          </a:lnRef>
          <a:fillRef idx="2">
            <a:schemeClr val="accent1"/>
          </a:fillRef>
          <a:effectRef idx="1">
            <a:schemeClr val="accent1"/>
          </a:effectRef>
          <a:fontRef idx="minor">
            <a:schemeClr val="dk1"/>
          </a:fontRef>
        </p:style>
        <p:txBody>
          <a:bodyPr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r>
              <a:rPr lang="en-US" sz="2400" b="1" dirty="0">
                <a:solidFill>
                  <a:schemeClr val="bg1"/>
                </a:solidFill>
                <a:latin typeface="Times New Roman" panose="02020603050405020304" pitchFamily="18" charset="0"/>
                <a:cs typeface="Times New Roman" panose="02020603050405020304" pitchFamily="18" charset="0"/>
              </a:rPr>
              <a:t>HÌNH THỨC</a:t>
            </a:r>
          </a:p>
        </p:txBody>
      </p:sp>
      <p:sp>
        <p:nvSpPr>
          <p:cNvPr id="6" name="Curved Down Arrow 5"/>
          <p:cNvSpPr/>
          <p:nvPr/>
        </p:nvSpPr>
        <p:spPr>
          <a:xfrm>
            <a:off x="4495800" y="2880358"/>
            <a:ext cx="3214710" cy="1000132"/>
          </a:xfrm>
          <a:prstGeom prst="curvedDownArrow">
            <a:avLst>
              <a:gd name="adj1" fmla="val 18360"/>
              <a:gd name="adj2" fmla="val 50000"/>
              <a:gd name="adj3" fmla="val 25000"/>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cap="all" dirty="0">
                <a:ln w="9000" cmpd="sng">
                  <a:solidFill>
                    <a:schemeClr val="accent4">
                      <a:shade val="50000"/>
                      <a:satMod val="120000"/>
                    </a:schemeClr>
                  </a:solidFill>
                  <a:prstDash val="solid"/>
                </a:ln>
                <a:gradFill>
                  <a:gsLst>
                    <a:gs pos="0">
                      <a:schemeClr val="accent4">
                        <a:shade val="20000"/>
                        <a:satMod val="245000"/>
                      </a:schemeClr>
                    </a:gs>
                    <a:gs pos="43000">
                      <a:schemeClr val="accent4">
                        <a:satMod val="255000"/>
                      </a:schemeClr>
                    </a:gs>
                    <a:gs pos="48000">
                      <a:schemeClr val="accent4">
                        <a:shade val="85000"/>
                        <a:satMod val="255000"/>
                      </a:schemeClr>
                    </a:gs>
                    <a:gs pos="100000">
                      <a:schemeClr val="accent4">
                        <a:shade val="20000"/>
                        <a:satMod val="245000"/>
                      </a:schemeClr>
                    </a:gs>
                  </a:gsLst>
                  <a:lin ang="5400000"/>
                </a:gradFill>
                <a:effectLst>
                  <a:reflection blurRad="12700" stA="28000" endPos="45000" dist="1000" dir="5400000" sy="-100000" algn="bl" rotWithShape="0"/>
                </a:effectLst>
                <a:latin typeface="Times New Roman" pitchFamily="18" charset="0"/>
                <a:cs typeface="Times New Roman" pitchFamily="18" charset="0"/>
              </a:rPr>
              <a:t>THỐNG NHẤT</a:t>
            </a:r>
          </a:p>
          <a:p>
            <a:pPr algn="ctr">
              <a:defRPr/>
            </a:pPr>
            <a:endParaRPr lang="en-US" dirty="0">
              <a:solidFill>
                <a:schemeClr val="tx1"/>
              </a:solidFill>
            </a:endParaRPr>
          </a:p>
          <a:p>
            <a:pPr algn="ctr">
              <a:defRPr/>
            </a:pPr>
            <a:endParaRPr lang="en-US" dirty="0">
              <a:solidFill>
                <a:schemeClr val="tx1"/>
              </a:solidFill>
            </a:endParaRPr>
          </a:p>
          <a:p>
            <a:pPr algn="ctr">
              <a:defRPr/>
            </a:pPr>
            <a:r>
              <a:rPr lang="en-US" sz="2400" b="1" cap="all" dirty="0" err="1">
                <a:ln w="9000" cmpd="sng">
                  <a:solidFill>
                    <a:schemeClr val="accent4">
                      <a:shade val="50000"/>
                      <a:satMod val="120000"/>
                    </a:schemeClr>
                  </a:solidFill>
                  <a:prstDash val="solid"/>
                </a:ln>
                <a:gradFill>
                  <a:gsLst>
                    <a:gs pos="0">
                      <a:schemeClr val="accent4">
                        <a:shade val="20000"/>
                        <a:satMod val="245000"/>
                      </a:schemeClr>
                    </a:gs>
                    <a:gs pos="43000">
                      <a:schemeClr val="accent4">
                        <a:satMod val="255000"/>
                      </a:schemeClr>
                    </a:gs>
                    <a:gs pos="48000">
                      <a:schemeClr val="accent4">
                        <a:shade val="85000"/>
                        <a:satMod val="255000"/>
                      </a:schemeClr>
                    </a:gs>
                    <a:gs pos="100000">
                      <a:schemeClr val="accent4">
                        <a:shade val="20000"/>
                        <a:satMod val="245000"/>
                      </a:schemeClr>
                    </a:gs>
                  </a:gsLst>
                  <a:lin ang="5400000"/>
                </a:gradFill>
                <a:effectLst>
                  <a:reflection blurRad="12700" stA="28000" endPos="45000" dist="1000" dir="5400000" sy="-100000" algn="bl" rotWithShape="0"/>
                </a:effectLst>
                <a:latin typeface="Times New Roman" pitchFamily="18" charset="0"/>
                <a:cs typeface="Times New Roman" pitchFamily="18" charset="0"/>
              </a:rPr>
              <a:t>Quyết</a:t>
            </a:r>
            <a:r>
              <a:rPr lang="en-US" sz="2400" b="1" cap="all" dirty="0">
                <a:ln w="9000" cmpd="sng">
                  <a:solidFill>
                    <a:schemeClr val="accent4">
                      <a:shade val="50000"/>
                      <a:satMod val="120000"/>
                    </a:schemeClr>
                  </a:solidFill>
                  <a:prstDash val="solid"/>
                </a:ln>
                <a:gradFill>
                  <a:gsLst>
                    <a:gs pos="0">
                      <a:schemeClr val="accent4">
                        <a:shade val="20000"/>
                        <a:satMod val="245000"/>
                      </a:schemeClr>
                    </a:gs>
                    <a:gs pos="43000">
                      <a:schemeClr val="accent4">
                        <a:satMod val="255000"/>
                      </a:schemeClr>
                    </a:gs>
                    <a:gs pos="48000">
                      <a:schemeClr val="accent4">
                        <a:shade val="85000"/>
                        <a:satMod val="255000"/>
                      </a:schemeClr>
                    </a:gs>
                    <a:gs pos="100000">
                      <a:schemeClr val="accent4">
                        <a:shade val="20000"/>
                        <a:satMod val="245000"/>
                      </a:schemeClr>
                    </a:gs>
                  </a:gsLst>
                  <a:lin ang="5400000"/>
                </a:gradFill>
                <a:effectLst>
                  <a:reflection blurRad="12700" stA="28000" endPos="45000" dist="1000" dir="5400000" sy="-100000" algn="bl" rotWithShape="0"/>
                </a:effectLst>
                <a:latin typeface="Times New Roman" pitchFamily="18" charset="0"/>
                <a:cs typeface="Times New Roman" pitchFamily="18" charset="0"/>
              </a:rPr>
              <a:t> </a:t>
            </a:r>
            <a:r>
              <a:rPr lang="en-US" sz="2400" b="1" cap="all" dirty="0" err="1">
                <a:ln w="9000" cmpd="sng">
                  <a:solidFill>
                    <a:schemeClr val="accent4">
                      <a:shade val="50000"/>
                      <a:satMod val="120000"/>
                    </a:schemeClr>
                  </a:solidFill>
                  <a:prstDash val="solid"/>
                </a:ln>
                <a:gradFill>
                  <a:gsLst>
                    <a:gs pos="0">
                      <a:schemeClr val="accent4">
                        <a:shade val="20000"/>
                        <a:satMod val="245000"/>
                      </a:schemeClr>
                    </a:gs>
                    <a:gs pos="43000">
                      <a:schemeClr val="accent4">
                        <a:satMod val="255000"/>
                      </a:schemeClr>
                    </a:gs>
                    <a:gs pos="48000">
                      <a:schemeClr val="accent4">
                        <a:shade val="85000"/>
                        <a:satMod val="255000"/>
                      </a:schemeClr>
                    </a:gs>
                    <a:gs pos="100000">
                      <a:schemeClr val="accent4">
                        <a:shade val="20000"/>
                        <a:satMod val="245000"/>
                      </a:schemeClr>
                    </a:gs>
                  </a:gsLst>
                  <a:lin ang="5400000"/>
                </a:gradFill>
                <a:effectLst>
                  <a:reflection blurRad="12700" stA="28000" endPos="45000" dist="1000" dir="5400000" sy="-100000" algn="bl" rotWithShape="0"/>
                </a:effectLst>
                <a:latin typeface="Times New Roman" pitchFamily="18" charset="0"/>
                <a:cs typeface="Times New Roman" pitchFamily="18" charset="0"/>
              </a:rPr>
              <a:t>định</a:t>
            </a:r>
            <a:endParaRPr lang="en-US" sz="2400" b="1" cap="all" dirty="0">
              <a:ln w="9000" cmpd="sng">
                <a:solidFill>
                  <a:schemeClr val="accent4">
                    <a:shade val="50000"/>
                    <a:satMod val="120000"/>
                  </a:schemeClr>
                </a:solidFill>
                <a:prstDash val="solid"/>
              </a:ln>
              <a:gradFill>
                <a:gsLst>
                  <a:gs pos="0">
                    <a:schemeClr val="accent4">
                      <a:shade val="20000"/>
                      <a:satMod val="245000"/>
                    </a:schemeClr>
                  </a:gs>
                  <a:gs pos="43000">
                    <a:schemeClr val="accent4">
                      <a:satMod val="255000"/>
                    </a:schemeClr>
                  </a:gs>
                  <a:gs pos="48000">
                    <a:schemeClr val="accent4">
                      <a:shade val="85000"/>
                      <a:satMod val="255000"/>
                    </a:schemeClr>
                  </a:gs>
                  <a:gs pos="100000">
                    <a:schemeClr val="accent4">
                      <a:shade val="20000"/>
                      <a:satMod val="245000"/>
                    </a:schemeClr>
                  </a:gs>
                </a:gsLst>
                <a:lin ang="5400000"/>
              </a:gradFill>
              <a:effectLst>
                <a:reflection blurRad="12700" stA="28000" endPos="45000" dist="1000" dir="5400000" sy="-100000" algn="bl" rotWithShape="0"/>
              </a:effectLst>
              <a:latin typeface="Times New Roman" pitchFamily="18" charset="0"/>
              <a:cs typeface="Times New Roman" pitchFamily="18" charset="0"/>
            </a:endParaRPr>
          </a:p>
          <a:p>
            <a:pPr algn="ctr">
              <a:defRPr/>
            </a:pPr>
            <a:endParaRPr lang="en-US" dirty="0">
              <a:solidFill>
                <a:schemeClr val="tx1"/>
              </a:solidFill>
            </a:endParaRPr>
          </a:p>
          <a:p>
            <a:pPr algn="ctr">
              <a:defRPr/>
            </a:pPr>
            <a:endParaRPr lang="en-US" dirty="0">
              <a:solidFill>
                <a:schemeClr val="tx1"/>
              </a:solidFill>
            </a:endParaRPr>
          </a:p>
          <a:p>
            <a:pPr algn="ctr">
              <a:defRPr/>
            </a:pPr>
            <a:r>
              <a:rPr lang="en-US" dirty="0">
                <a:solidFill>
                  <a:schemeClr val="tx1"/>
                </a:solidFill>
              </a:rPr>
              <a:t>   </a:t>
            </a:r>
          </a:p>
        </p:txBody>
      </p:sp>
      <p:sp>
        <p:nvSpPr>
          <p:cNvPr id="7" name="Left Arrow 6"/>
          <p:cNvSpPr/>
          <p:nvPr/>
        </p:nvSpPr>
        <p:spPr>
          <a:xfrm>
            <a:off x="4864886" y="4286255"/>
            <a:ext cx="2143140" cy="428628"/>
          </a:xfrm>
          <a:prstGeom prst="leftArrow">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Times New Roman" pitchFamily="18" charset="0"/>
              <a:cs typeface="Times New Roman" pitchFamily="18" charset="0"/>
            </a:endParaRPr>
          </a:p>
          <a:p>
            <a:pPr algn="ctr">
              <a:defRPr/>
            </a:pPr>
            <a:endParaRPr lang="en-US" dirty="0">
              <a:latin typeface="Times New Roman" pitchFamily="18" charset="0"/>
              <a:cs typeface="Times New Roman" pitchFamily="18" charset="0"/>
            </a:endParaRPr>
          </a:p>
          <a:p>
            <a:pPr algn="ctr">
              <a:defRPr/>
            </a:pPr>
            <a:endParaRPr lang="en-US" dirty="0">
              <a:latin typeface="Times New Roman" pitchFamily="18" charset="0"/>
              <a:cs typeface="Times New Roman" pitchFamily="18" charset="0"/>
            </a:endParaRPr>
          </a:p>
          <a:p>
            <a:pPr algn="ctr">
              <a:defRPr/>
            </a:pPr>
            <a:endParaRPr lang="en-US" dirty="0">
              <a:latin typeface="Times New Roman" pitchFamily="18" charset="0"/>
              <a:cs typeface="Times New Roman" pitchFamily="18" charset="0"/>
            </a:endParaRPr>
          </a:p>
          <a:p>
            <a:pPr algn="ctr">
              <a:defRPr/>
            </a:pPr>
            <a:r>
              <a:rPr lang="en-US" sz="2400" b="1" cap="all" dirty="0">
                <a:ln w="9000" cmpd="sng">
                  <a:solidFill>
                    <a:schemeClr val="accent4">
                      <a:shade val="50000"/>
                      <a:satMod val="120000"/>
                    </a:schemeClr>
                  </a:solidFill>
                  <a:prstDash val="solid"/>
                </a:ln>
                <a:gradFill>
                  <a:gsLst>
                    <a:gs pos="0">
                      <a:schemeClr val="accent4">
                        <a:shade val="20000"/>
                        <a:satMod val="245000"/>
                      </a:schemeClr>
                    </a:gs>
                    <a:gs pos="43000">
                      <a:schemeClr val="accent4">
                        <a:satMod val="255000"/>
                      </a:schemeClr>
                    </a:gs>
                    <a:gs pos="48000">
                      <a:schemeClr val="accent4">
                        <a:shade val="85000"/>
                        <a:satMod val="255000"/>
                      </a:schemeClr>
                    </a:gs>
                    <a:gs pos="100000">
                      <a:schemeClr val="accent4">
                        <a:shade val="20000"/>
                        <a:satMod val="245000"/>
                      </a:schemeClr>
                    </a:gs>
                  </a:gsLst>
                  <a:lin ang="5400000"/>
                </a:gradFill>
                <a:effectLst>
                  <a:reflection blurRad="12700" stA="28000" endPos="45000" dist="1000" dir="5400000" sy="-100000" algn="bl" rotWithShape="0"/>
                </a:effectLst>
                <a:latin typeface="Times New Roman" pitchFamily="18" charset="0"/>
                <a:cs typeface="Times New Roman" pitchFamily="18" charset="0"/>
              </a:rPr>
              <a:t>TÁC ĐỘNG</a:t>
            </a:r>
          </a:p>
          <a:p>
            <a:pPr algn="ctr">
              <a:defRPr/>
            </a:pPr>
            <a:endParaRPr lang="en-US" dirty="0">
              <a:latin typeface="Times New Roman" pitchFamily="18" charset="0"/>
              <a:cs typeface="Times New Roman" pitchFamily="18" charset="0"/>
            </a:endParaRPr>
          </a:p>
        </p:txBody>
      </p:sp>
      <p:sp>
        <p:nvSpPr>
          <p:cNvPr id="8" name="Rectangle 7"/>
          <p:cNvSpPr/>
          <p:nvPr/>
        </p:nvSpPr>
        <p:spPr>
          <a:xfrm>
            <a:off x="2008925" y="1144824"/>
            <a:ext cx="8188460" cy="461665"/>
          </a:xfrm>
          <a:prstGeom prst="rect">
            <a:avLst/>
          </a:prstGeom>
        </p:spPr>
        <p:style>
          <a:lnRef idx="2">
            <a:schemeClr val="accent3"/>
          </a:lnRef>
          <a:fillRef idx="1">
            <a:schemeClr val="lt1"/>
          </a:fillRef>
          <a:effectRef idx="0">
            <a:schemeClr val="accent3"/>
          </a:effectRef>
          <a:fontRef idx="minor">
            <a:schemeClr val="dk1"/>
          </a:fontRef>
        </p:style>
        <p:txBody>
          <a:bodyPr wrap="none">
            <a:spAutoFit/>
          </a:bodyPr>
          <a:lstStyle/>
          <a:p>
            <a:pPr marL="342900" indent="-342900">
              <a:spcAft>
                <a:spcPts val="0"/>
              </a:spcAft>
              <a:buFont typeface="Wingdings" panose="05000000000000000000" pitchFamily="2" charset="2"/>
              <a:buChar char="§"/>
            </a:pPr>
            <a:r>
              <a:rPr lang="en-US" sz="2400" b="1" dirty="0" err="1">
                <a:solidFill>
                  <a:srgbClr val="006600"/>
                </a:solidFill>
                <a:latin typeface="+mj-lt"/>
                <a:ea typeface="Times New Roman" panose="02020603050405020304" pitchFamily="18" charset="0"/>
              </a:rPr>
              <a:t>Mối</a:t>
            </a:r>
            <a:r>
              <a:rPr lang="en-US" sz="2400" b="1" dirty="0">
                <a:solidFill>
                  <a:srgbClr val="006600"/>
                </a:solidFill>
                <a:latin typeface="+mj-lt"/>
                <a:ea typeface="Times New Roman" panose="02020603050405020304" pitchFamily="18" charset="0"/>
              </a:rPr>
              <a:t> </a:t>
            </a:r>
            <a:r>
              <a:rPr lang="en-US" sz="2400" b="1" dirty="0" err="1">
                <a:solidFill>
                  <a:srgbClr val="006600"/>
                </a:solidFill>
                <a:latin typeface="+mj-lt"/>
                <a:ea typeface="Times New Roman" panose="02020603050405020304" pitchFamily="18" charset="0"/>
              </a:rPr>
              <a:t>quan</a:t>
            </a:r>
            <a:r>
              <a:rPr lang="en-US" sz="2400" b="1" dirty="0">
                <a:solidFill>
                  <a:srgbClr val="006600"/>
                </a:solidFill>
                <a:latin typeface="+mj-lt"/>
                <a:ea typeface="Times New Roman" panose="02020603050405020304" pitchFamily="18" charset="0"/>
              </a:rPr>
              <a:t> </a:t>
            </a:r>
            <a:r>
              <a:rPr lang="en-US" sz="2400" b="1" dirty="0" err="1">
                <a:solidFill>
                  <a:srgbClr val="006600"/>
                </a:solidFill>
                <a:latin typeface="+mj-lt"/>
                <a:ea typeface="Times New Roman" panose="02020603050405020304" pitchFamily="18" charset="0"/>
              </a:rPr>
              <a:t>hệ</a:t>
            </a:r>
            <a:r>
              <a:rPr lang="en-US" sz="2400" b="1" dirty="0">
                <a:solidFill>
                  <a:srgbClr val="006600"/>
                </a:solidFill>
                <a:latin typeface="+mj-lt"/>
                <a:ea typeface="Times New Roman" panose="02020603050405020304" pitchFamily="18" charset="0"/>
              </a:rPr>
              <a:t> </a:t>
            </a:r>
            <a:r>
              <a:rPr lang="en-US" sz="2400" b="1" dirty="0" err="1">
                <a:solidFill>
                  <a:srgbClr val="006600"/>
                </a:solidFill>
                <a:latin typeface="+mj-lt"/>
                <a:ea typeface="Times New Roman" panose="02020603050405020304" pitchFamily="18" charset="0"/>
              </a:rPr>
              <a:t>biện</a:t>
            </a:r>
            <a:r>
              <a:rPr lang="en-US" sz="2400" b="1" dirty="0">
                <a:solidFill>
                  <a:srgbClr val="006600"/>
                </a:solidFill>
                <a:latin typeface="+mj-lt"/>
                <a:ea typeface="Times New Roman" panose="02020603050405020304" pitchFamily="18" charset="0"/>
              </a:rPr>
              <a:t> </a:t>
            </a:r>
            <a:r>
              <a:rPr lang="en-US" sz="2400" b="1" dirty="0" err="1">
                <a:solidFill>
                  <a:srgbClr val="006600"/>
                </a:solidFill>
                <a:latin typeface="+mj-lt"/>
                <a:ea typeface="Times New Roman" panose="02020603050405020304" pitchFamily="18" charset="0"/>
              </a:rPr>
              <a:t>chứng</a:t>
            </a:r>
            <a:r>
              <a:rPr lang="en-US" sz="2400" b="1" dirty="0">
                <a:solidFill>
                  <a:srgbClr val="006600"/>
                </a:solidFill>
                <a:latin typeface="+mj-lt"/>
                <a:ea typeface="Times New Roman" panose="02020603050405020304" pitchFamily="18" charset="0"/>
              </a:rPr>
              <a:t> </a:t>
            </a:r>
            <a:r>
              <a:rPr lang="en-US" sz="2400" b="1" dirty="0" err="1">
                <a:solidFill>
                  <a:srgbClr val="006600"/>
                </a:solidFill>
                <a:latin typeface="+mj-lt"/>
                <a:ea typeface="Times New Roman" panose="02020603050405020304" pitchFamily="18" charset="0"/>
              </a:rPr>
              <a:t>giữa</a:t>
            </a:r>
            <a:r>
              <a:rPr lang="en-US" sz="2400" b="1" dirty="0">
                <a:solidFill>
                  <a:srgbClr val="006600"/>
                </a:solidFill>
                <a:latin typeface="+mj-lt"/>
                <a:ea typeface="Times New Roman" panose="02020603050405020304" pitchFamily="18" charset="0"/>
              </a:rPr>
              <a:t> </a:t>
            </a:r>
            <a:r>
              <a:rPr lang="en-US" sz="2400" b="1" dirty="0" err="1">
                <a:solidFill>
                  <a:srgbClr val="006600"/>
                </a:solidFill>
                <a:latin typeface="+mj-lt"/>
                <a:ea typeface="Times New Roman" panose="02020603050405020304" pitchFamily="18" charset="0"/>
              </a:rPr>
              <a:t>nội</a:t>
            </a:r>
            <a:r>
              <a:rPr lang="en-US" sz="2400" b="1" dirty="0">
                <a:solidFill>
                  <a:srgbClr val="006600"/>
                </a:solidFill>
                <a:latin typeface="+mj-lt"/>
                <a:ea typeface="Times New Roman" panose="02020603050405020304" pitchFamily="18" charset="0"/>
              </a:rPr>
              <a:t> dung </a:t>
            </a:r>
            <a:r>
              <a:rPr lang="en-US" sz="2400" b="1" dirty="0" err="1">
                <a:solidFill>
                  <a:srgbClr val="006600"/>
                </a:solidFill>
                <a:latin typeface="+mj-lt"/>
                <a:ea typeface="Times New Roman" panose="02020603050405020304" pitchFamily="18" charset="0"/>
              </a:rPr>
              <a:t>và</a:t>
            </a:r>
            <a:r>
              <a:rPr lang="en-US" sz="2400" b="1" dirty="0">
                <a:solidFill>
                  <a:srgbClr val="006600"/>
                </a:solidFill>
                <a:latin typeface="+mj-lt"/>
                <a:ea typeface="Times New Roman" panose="02020603050405020304" pitchFamily="18" charset="0"/>
              </a:rPr>
              <a:t> </a:t>
            </a:r>
            <a:r>
              <a:rPr lang="en-US" sz="2400" b="1" dirty="0" err="1">
                <a:solidFill>
                  <a:srgbClr val="006600"/>
                </a:solidFill>
                <a:latin typeface="+mj-lt"/>
                <a:ea typeface="Times New Roman" panose="02020603050405020304" pitchFamily="18" charset="0"/>
              </a:rPr>
              <a:t>hình</a:t>
            </a:r>
            <a:r>
              <a:rPr lang="en-US" sz="2400" b="1" dirty="0">
                <a:solidFill>
                  <a:srgbClr val="006600"/>
                </a:solidFill>
                <a:latin typeface="+mj-lt"/>
                <a:ea typeface="Times New Roman" panose="02020603050405020304" pitchFamily="18" charset="0"/>
              </a:rPr>
              <a:t> </a:t>
            </a:r>
            <a:r>
              <a:rPr lang="en-US" sz="2400" b="1" dirty="0" err="1">
                <a:solidFill>
                  <a:srgbClr val="006600"/>
                </a:solidFill>
                <a:latin typeface="+mj-lt"/>
                <a:ea typeface="Times New Roman" panose="02020603050405020304" pitchFamily="18" charset="0"/>
              </a:rPr>
              <a:t>thức</a:t>
            </a:r>
            <a:endParaRPr lang="en-US" sz="2400" dirty="0">
              <a:solidFill>
                <a:srgbClr val="006600"/>
              </a:solidFill>
              <a:effectLst/>
              <a:latin typeface="+mj-lt"/>
              <a:ea typeface="Times New Roman" panose="02020603050405020304" pitchFamily="18" charset="0"/>
            </a:endParaRPr>
          </a:p>
        </p:txBody>
      </p:sp>
      <p:pic>
        <p:nvPicPr>
          <p:cNvPr id="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677881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fltVal val="0"/>
                                          </p:val>
                                        </p:tav>
                                        <p:tav tm="100000">
                                          <p:val>
                                            <p:strVal val="#ppt_w"/>
                                          </p:val>
                                        </p:tav>
                                      </p:tavLst>
                                    </p:anim>
                                    <p:anim calcmode="lin" valueType="num">
                                      <p:cBhvr>
                                        <p:cTn id="8" dur="1000" fill="hold"/>
                                        <p:tgtEl>
                                          <p:spTgt spid="8"/>
                                        </p:tgtEl>
                                        <p:attrNameLst>
                                          <p:attrName>ppt_h</p:attrName>
                                        </p:attrNameLst>
                                      </p:cBhvr>
                                      <p:tavLst>
                                        <p:tav tm="0">
                                          <p:val>
                                            <p:fltVal val="0"/>
                                          </p:val>
                                        </p:tav>
                                        <p:tav tm="100000">
                                          <p:val>
                                            <p:strVal val="#ppt_h"/>
                                          </p:val>
                                        </p:tav>
                                      </p:tavLst>
                                    </p:anim>
                                    <p:anim calcmode="lin" valueType="num">
                                      <p:cBhvr>
                                        <p:cTn id="9" dur="1000" fill="hold"/>
                                        <p:tgtEl>
                                          <p:spTgt spid="8"/>
                                        </p:tgtEl>
                                        <p:attrNameLst>
                                          <p:attrName>style.rotation</p:attrName>
                                        </p:attrNameLst>
                                      </p:cBhvr>
                                      <p:tavLst>
                                        <p:tav tm="0">
                                          <p:val>
                                            <p:fltVal val="90"/>
                                          </p:val>
                                        </p:tav>
                                        <p:tav tm="100000">
                                          <p:val>
                                            <p:fltVal val="0"/>
                                          </p:val>
                                        </p:tav>
                                      </p:tavLst>
                                    </p:anim>
                                    <p:animEffect transition="in" filter="fade">
                                      <p:cBhvr>
                                        <p:cTn id="10" dur="10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55" presetClass="entr" presetSubtype="0"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1000" fill="hold"/>
                                        <p:tgtEl>
                                          <p:spTgt spid="3"/>
                                        </p:tgtEl>
                                        <p:attrNameLst>
                                          <p:attrName>ppt_w</p:attrName>
                                        </p:attrNameLst>
                                      </p:cBhvr>
                                      <p:tavLst>
                                        <p:tav tm="0">
                                          <p:val>
                                            <p:strVal val="#ppt_w*0.70"/>
                                          </p:val>
                                        </p:tav>
                                        <p:tav tm="100000">
                                          <p:val>
                                            <p:strVal val="#ppt_w"/>
                                          </p:val>
                                        </p:tav>
                                      </p:tavLst>
                                    </p:anim>
                                    <p:anim calcmode="lin" valueType="num">
                                      <p:cBhvr>
                                        <p:cTn id="16" dur="1000" fill="hold"/>
                                        <p:tgtEl>
                                          <p:spTgt spid="3"/>
                                        </p:tgtEl>
                                        <p:attrNameLst>
                                          <p:attrName>ppt_h</p:attrName>
                                        </p:attrNameLst>
                                      </p:cBhvr>
                                      <p:tavLst>
                                        <p:tav tm="0">
                                          <p:val>
                                            <p:strVal val="#ppt_h"/>
                                          </p:val>
                                        </p:tav>
                                        <p:tav tm="100000">
                                          <p:val>
                                            <p:strVal val="#ppt_h"/>
                                          </p:val>
                                        </p:tav>
                                      </p:tavLst>
                                    </p:anim>
                                    <p:animEffect transition="in" filter="fade">
                                      <p:cBhvr>
                                        <p:cTn id="17" dur="1000"/>
                                        <p:tgtEl>
                                          <p:spTgt spid="3"/>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grpId="0" nodeType="click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1000" fill="hold"/>
                                        <p:tgtEl>
                                          <p:spTgt spid="4"/>
                                        </p:tgtEl>
                                        <p:attrNameLst>
                                          <p:attrName>ppt_x</p:attrName>
                                        </p:attrNameLst>
                                      </p:cBhvr>
                                      <p:tavLst>
                                        <p:tav tm="0">
                                          <p:val>
                                            <p:strVal val="#ppt_x"/>
                                          </p:val>
                                        </p:tav>
                                        <p:tav tm="100000">
                                          <p:val>
                                            <p:strVal val="#ppt_x"/>
                                          </p:val>
                                        </p:tav>
                                      </p:tavLst>
                                    </p:anim>
                                    <p:anim calcmode="lin" valueType="num">
                                      <p:cBhvr additive="base">
                                        <p:cTn id="23" dur="10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 presetClass="entr" presetSubtype="4"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1000" fill="hold"/>
                                        <p:tgtEl>
                                          <p:spTgt spid="5"/>
                                        </p:tgtEl>
                                        <p:attrNameLst>
                                          <p:attrName>ppt_x</p:attrName>
                                        </p:attrNameLst>
                                      </p:cBhvr>
                                      <p:tavLst>
                                        <p:tav tm="0">
                                          <p:val>
                                            <p:strVal val="#ppt_x"/>
                                          </p:val>
                                        </p:tav>
                                        <p:tav tm="100000">
                                          <p:val>
                                            <p:strVal val="#ppt_x"/>
                                          </p:val>
                                        </p:tav>
                                      </p:tavLst>
                                    </p:anim>
                                    <p:anim calcmode="lin" valueType="num">
                                      <p:cBhvr additive="base">
                                        <p:cTn id="29" dur="10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3" presetClass="entr" presetSubtype="10" fill="hold" nodeType="click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blinds(horizontal)">
                                      <p:cBhvr>
                                        <p:cTn id="34"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8"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8" name="Picture 2" descr="Clinical Research Powerpoint Background">
            <a:extLst>
              <a:ext uri="{FF2B5EF4-FFF2-40B4-BE49-F238E27FC236}">
                <a16:creationId xmlns="" xmlns:a16="http://schemas.microsoft.com/office/drawing/2014/main" id="{44459DF1-81A1-4898-8F1C-7BA844A98B3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5257799"/>
            <a:ext cx="12192000" cy="1750423"/>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347749" y="1271453"/>
            <a:ext cx="6495689" cy="461665"/>
          </a:xfrm>
          <a:prstGeom prst="rect">
            <a:avLst/>
          </a:prstGeom>
        </p:spPr>
        <p:txBody>
          <a:bodyPr wrap="none">
            <a:spAutoFit/>
          </a:bodyPr>
          <a:lstStyle/>
          <a:p>
            <a:pPr marL="285750" indent="-285750" algn="ctr">
              <a:buFont typeface="Wingdings" panose="05000000000000000000" pitchFamily="2" charset="2"/>
              <a:buChar char="v"/>
              <a:defRPr/>
            </a:pPr>
            <a:r>
              <a:rPr lang="en-US" sz="2400" dirty="0">
                <a:solidFill>
                  <a:srgbClr val="7030A0"/>
                </a:solidFill>
                <a:latin typeface="+mj-lt"/>
                <a:cs typeface="Times New Roman" pitchFamily="18" charset="0"/>
              </a:rPr>
              <a:t> </a:t>
            </a:r>
            <a:r>
              <a:rPr lang="en-US" sz="2400" dirty="0" err="1">
                <a:solidFill>
                  <a:srgbClr val="7030A0"/>
                </a:solidFill>
                <a:latin typeface="+mj-lt"/>
                <a:cs typeface="Times New Roman" pitchFamily="18" charset="0"/>
              </a:rPr>
              <a:t>Nội</a:t>
            </a:r>
            <a:r>
              <a:rPr lang="en-US" sz="2400" dirty="0">
                <a:solidFill>
                  <a:srgbClr val="7030A0"/>
                </a:solidFill>
                <a:latin typeface="+mj-lt"/>
                <a:cs typeface="Times New Roman" pitchFamily="18" charset="0"/>
              </a:rPr>
              <a:t> dung </a:t>
            </a:r>
            <a:r>
              <a:rPr lang="en-US" sz="2400" dirty="0" err="1">
                <a:solidFill>
                  <a:srgbClr val="7030A0"/>
                </a:solidFill>
                <a:latin typeface="+mj-lt"/>
                <a:cs typeface="Times New Roman" pitchFamily="18" charset="0"/>
              </a:rPr>
              <a:t>và</a:t>
            </a:r>
            <a:r>
              <a:rPr lang="en-US" sz="2400" dirty="0">
                <a:solidFill>
                  <a:srgbClr val="7030A0"/>
                </a:solidFill>
                <a:latin typeface="+mj-lt"/>
                <a:cs typeface="Times New Roman" pitchFamily="18" charset="0"/>
              </a:rPr>
              <a:t> </a:t>
            </a:r>
            <a:r>
              <a:rPr lang="en-US" sz="2400" dirty="0" err="1">
                <a:solidFill>
                  <a:srgbClr val="7030A0"/>
                </a:solidFill>
                <a:latin typeface="+mj-lt"/>
                <a:cs typeface="Times New Roman" pitchFamily="18" charset="0"/>
              </a:rPr>
              <a:t>hình</a:t>
            </a:r>
            <a:r>
              <a:rPr lang="en-US" sz="2400" dirty="0">
                <a:solidFill>
                  <a:srgbClr val="7030A0"/>
                </a:solidFill>
                <a:latin typeface="+mj-lt"/>
                <a:cs typeface="Times New Roman" pitchFamily="18" charset="0"/>
              </a:rPr>
              <a:t> </a:t>
            </a:r>
            <a:r>
              <a:rPr lang="en-US" sz="2400" dirty="0" err="1">
                <a:solidFill>
                  <a:srgbClr val="7030A0"/>
                </a:solidFill>
                <a:latin typeface="+mj-lt"/>
                <a:cs typeface="Times New Roman" pitchFamily="18" charset="0"/>
              </a:rPr>
              <a:t>thức</a:t>
            </a:r>
            <a:r>
              <a:rPr lang="en-US" sz="2400" dirty="0">
                <a:solidFill>
                  <a:srgbClr val="7030A0"/>
                </a:solidFill>
                <a:latin typeface="+mj-lt"/>
                <a:cs typeface="Times New Roman" pitchFamily="18" charset="0"/>
              </a:rPr>
              <a:t> </a:t>
            </a:r>
            <a:r>
              <a:rPr lang="en-US" sz="2400" dirty="0" err="1">
                <a:solidFill>
                  <a:srgbClr val="7030A0"/>
                </a:solidFill>
                <a:latin typeface="+mj-lt"/>
                <a:cs typeface="Times New Roman" pitchFamily="18" charset="0"/>
              </a:rPr>
              <a:t>thống</a:t>
            </a:r>
            <a:r>
              <a:rPr lang="en-US" sz="2400" dirty="0">
                <a:solidFill>
                  <a:srgbClr val="7030A0"/>
                </a:solidFill>
                <a:latin typeface="+mj-lt"/>
                <a:cs typeface="Times New Roman" pitchFamily="18" charset="0"/>
              </a:rPr>
              <a:t> </a:t>
            </a:r>
            <a:r>
              <a:rPr lang="en-US" sz="2400" dirty="0" err="1">
                <a:solidFill>
                  <a:srgbClr val="7030A0"/>
                </a:solidFill>
                <a:latin typeface="+mj-lt"/>
                <a:cs typeface="Times New Roman" pitchFamily="18" charset="0"/>
              </a:rPr>
              <a:t>nhất</a:t>
            </a:r>
            <a:r>
              <a:rPr lang="en-US" sz="2400" dirty="0">
                <a:solidFill>
                  <a:srgbClr val="7030A0"/>
                </a:solidFill>
                <a:latin typeface="+mj-lt"/>
                <a:cs typeface="Times New Roman" pitchFamily="18" charset="0"/>
              </a:rPr>
              <a:t> </a:t>
            </a:r>
            <a:r>
              <a:rPr lang="en-US" sz="2400" dirty="0" err="1">
                <a:solidFill>
                  <a:srgbClr val="7030A0"/>
                </a:solidFill>
                <a:latin typeface="+mj-lt"/>
                <a:cs typeface="Times New Roman" pitchFamily="18" charset="0"/>
              </a:rPr>
              <a:t>với</a:t>
            </a:r>
            <a:r>
              <a:rPr lang="en-US" sz="2400" dirty="0">
                <a:solidFill>
                  <a:srgbClr val="7030A0"/>
                </a:solidFill>
                <a:latin typeface="+mj-lt"/>
                <a:cs typeface="Times New Roman" pitchFamily="18" charset="0"/>
              </a:rPr>
              <a:t> </a:t>
            </a:r>
            <a:r>
              <a:rPr lang="en-US" sz="2400" dirty="0" err="1">
                <a:solidFill>
                  <a:srgbClr val="7030A0"/>
                </a:solidFill>
                <a:latin typeface="+mj-lt"/>
                <a:cs typeface="Times New Roman" pitchFamily="18" charset="0"/>
              </a:rPr>
              <a:t>nhau</a:t>
            </a:r>
            <a:endParaRPr lang="en-US" sz="2400" dirty="0">
              <a:solidFill>
                <a:srgbClr val="7030A0"/>
              </a:solidFill>
              <a:latin typeface="+mj-lt"/>
              <a:cs typeface="Times New Roman" pitchFamily="18" charset="0"/>
            </a:endParaRPr>
          </a:p>
        </p:txBody>
      </p:sp>
      <p:sp>
        <p:nvSpPr>
          <p:cNvPr id="4" name="Content Placeholder 1"/>
          <p:cNvSpPr txBox="1">
            <a:spLocks/>
          </p:cNvSpPr>
          <p:nvPr/>
        </p:nvSpPr>
        <p:spPr>
          <a:xfrm>
            <a:off x="2548554" y="1806058"/>
            <a:ext cx="8077200" cy="10668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marL="622300" indent="-514350">
              <a:buFont typeface="Wingdings" pitchFamily="2" charset="2"/>
              <a:buChar char="Ø"/>
              <a:defRPr/>
            </a:pPr>
            <a:r>
              <a:rPr lang="en-US" sz="2000" kern="0" dirty="0" err="1">
                <a:solidFill>
                  <a:srgbClr val="000066"/>
                </a:solidFill>
                <a:latin typeface="+mj-lt"/>
                <a:cs typeface="Times New Roman" pitchFamily="18" charset="0"/>
              </a:rPr>
              <a:t>Bất</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kì</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sự</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vật</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nào</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cũng</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có</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nội</a:t>
            </a:r>
            <a:r>
              <a:rPr lang="en-US" sz="2000" kern="0" dirty="0">
                <a:solidFill>
                  <a:srgbClr val="000066"/>
                </a:solidFill>
                <a:latin typeface="+mj-lt"/>
                <a:cs typeface="Times New Roman" pitchFamily="18" charset="0"/>
              </a:rPr>
              <a:t> dung </a:t>
            </a:r>
            <a:r>
              <a:rPr lang="en-US" sz="2000" kern="0" dirty="0" err="1">
                <a:solidFill>
                  <a:srgbClr val="000066"/>
                </a:solidFill>
                <a:latin typeface="+mj-lt"/>
                <a:cs typeface="Times New Roman" pitchFamily="18" charset="0"/>
              </a:rPr>
              <a:t>và</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hình</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thức</a:t>
            </a:r>
            <a:r>
              <a:rPr lang="en-US" sz="2000" kern="0" dirty="0">
                <a:solidFill>
                  <a:srgbClr val="000066"/>
                </a:solidFill>
                <a:latin typeface="+mj-lt"/>
                <a:cs typeface="Times New Roman" pitchFamily="18" charset="0"/>
              </a:rPr>
              <a:t>.</a:t>
            </a:r>
          </a:p>
          <a:p>
            <a:pPr marL="622300" indent="-514350">
              <a:buFont typeface="Wingdings" pitchFamily="2" charset="2"/>
              <a:buChar char="Ø"/>
              <a:defRPr/>
            </a:pPr>
            <a:r>
              <a:rPr lang="en-US" sz="2000" kern="0" dirty="0" err="1">
                <a:solidFill>
                  <a:srgbClr val="000066"/>
                </a:solidFill>
                <a:latin typeface="+mj-lt"/>
                <a:cs typeface="Times New Roman" pitchFamily="18" charset="0"/>
              </a:rPr>
              <a:t>Cùng</a:t>
            </a:r>
            <a:r>
              <a:rPr lang="en-US" sz="2000" kern="0" dirty="0">
                <a:solidFill>
                  <a:srgbClr val="000066"/>
                </a:solidFill>
                <a:latin typeface="+mj-lt"/>
                <a:cs typeface="Times New Roman" pitchFamily="18" charset="0"/>
              </a:rPr>
              <a:t> 1 </a:t>
            </a:r>
            <a:r>
              <a:rPr lang="en-US" sz="2000" kern="0" dirty="0" err="1">
                <a:solidFill>
                  <a:srgbClr val="000066"/>
                </a:solidFill>
                <a:latin typeface="+mj-lt"/>
                <a:cs typeface="Times New Roman" pitchFamily="18" charset="0"/>
              </a:rPr>
              <a:t>nội</a:t>
            </a:r>
            <a:r>
              <a:rPr lang="en-US" sz="2000" kern="0" dirty="0">
                <a:solidFill>
                  <a:srgbClr val="000066"/>
                </a:solidFill>
                <a:latin typeface="+mj-lt"/>
                <a:cs typeface="Times New Roman" pitchFamily="18" charset="0"/>
              </a:rPr>
              <a:t> dung </a:t>
            </a:r>
            <a:r>
              <a:rPr lang="en-US" sz="2000" kern="0" dirty="0" err="1">
                <a:solidFill>
                  <a:srgbClr val="000066"/>
                </a:solidFill>
                <a:latin typeface="+mj-lt"/>
                <a:cs typeface="Times New Roman" pitchFamily="18" charset="0"/>
              </a:rPr>
              <a:t>có</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thể</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được</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thể</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hiện</a:t>
            </a:r>
            <a:r>
              <a:rPr lang="en-US" sz="2000" kern="0" dirty="0">
                <a:solidFill>
                  <a:srgbClr val="000066"/>
                </a:solidFill>
                <a:latin typeface="+mj-lt"/>
                <a:cs typeface="Times New Roman" pitchFamily="18" charset="0"/>
              </a:rPr>
              <a:t> qua </a:t>
            </a:r>
            <a:r>
              <a:rPr lang="en-US" sz="2000" kern="0" dirty="0" err="1">
                <a:solidFill>
                  <a:srgbClr val="000066"/>
                </a:solidFill>
                <a:latin typeface="+mj-lt"/>
                <a:cs typeface="Times New Roman" pitchFamily="18" charset="0"/>
              </a:rPr>
              <a:t>nhiều</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hình</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thức</a:t>
            </a:r>
            <a:r>
              <a:rPr lang="en-US" sz="2000" kern="0" dirty="0">
                <a:solidFill>
                  <a:srgbClr val="000066"/>
                </a:solidFill>
                <a:latin typeface="+mj-lt"/>
                <a:cs typeface="Times New Roman" pitchFamily="18" charset="0"/>
              </a:rPr>
              <a:t>.</a:t>
            </a:r>
          </a:p>
          <a:p>
            <a:pPr marL="622300" indent="-514350">
              <a:buFont typeface="Wingdings" pitchFamily="2" charset="2"/>
              <a:buChar char="Ø"/>
              <a:defRPr/>
            </a:pPr>
            <a:r>
              <a:rPr lang="en-US" sz="2000" kern="0" dirty="0" err="1">
                <a:solidFill>
                  <a:srgbClr val="000066"/>
                </a:solidFill>
                <a:latin typeface="+mj-lt"/>
                <a:cs typeface="Times New Roman" pitchFamily="18" charset="0"/>
              </a:rPr>
              <a:t>Cùng</a:t>
            </a:r>
            <a:r>
              <a:rPr lang="en-US" sz="2000" kern="0" dirty="0">
                <a:solidFill>
                  <a:srgbClr val="000066"/>
                </a:solidFill>
                <a:latin typeface="+mj-lt"/>
                <a:cs typeface="Times New Roman" pitchFamily="18" charset="0"/>
              </a:rPr>
              <a:t> 1 </a:t>
            </a:r>
            <a:r>
              <a:rPr lang="en-US" sz="2000" kern="0" dirty="0" err="1">
                <a:solidFill>
                  <a:srgbClr val="000066"/>
                </a:solidFill>
                <a:latin typeface="+mj-lt"/>
                <a:cs typeface="Times New Roman" pitchFamily="18" charset="0"/>
              </a:rPr>
              <a:t>hình</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thức</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có</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thể</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truyền</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tải</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được</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nhiều</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nội</a:t>
            </a:r>
            <a:r>
              <a:rPr lang="en-US" sz="2000" kern="0" dirty="0">
                <a:solidFill>
                  <a:srgbClr val="000066"/>
                </a:solidFill>
                <a:latin typeface="+mj-lt"/>
                <a:cs typeface="Times New Roman" pitchFamily="18" charset="0"/>
              </a:rPr>
              <a:t> dung</a:t>
            </a:r>
            <a:r>
              <a:rPr lang="en-US" sz="2000" kern="0" dirty="0">
                <a:solidFill>
                  <a:srgbClr val="000066"/>
                </a:solidFill>
                <a:latin typeface="+mj-lt"/>
              </a:rPr>
              <a:t>.</a:t>
            </a:r>
          </a:p>
        </p:txBody>
      </p:sp>
      <p:sp>
        <p:nvSpPr>
          <p:cNvPr id="5" name="Content Placeholder 1"/>
          <p:cNvSpPr txBox="1">
            <a:spLocks/>
          </p:cNvSpPr>
          <p:nvPr/>
        </p:nvSpPr>
        <p:spPr>
          <a:xfrm>
            <a:off x="628146" y="3214959"/>
            <a:ext cx="5029200" cy="2948306"/>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marL="342900" indent="-342900" algn="just">
              <a:buFont typeface="Wingdings" panose="05000000000000000000" pitchFamily="2" charset="2"/>
              <a:buChar char="§"/>
            </a:pPr>
            <a:r>
              <a:rPr lang="en-US" sz="2000" b="1" kern="0" dirty="0">
                <a:solidFill>
                  <a:srgbClr val="663300"/>
                </a:solidFill>
                <a:latin typeface="Arial (Headings)"/>
                <a:cs typeface="Times New Roman" panose="02020603050405020304" pitchFamily="18" charset="0"/>
              </a:rPr>
              <a:t>Q</a:t>
            </a:r>
            <a:r>
              <a:rPr lang="vi-VN" sz="2000" b="1" kern="0" dirty="0">
                <a:solidFill>
                  <a:srgbClr val="663300"/>
                </a:solidFill>
                <a:latin typeface="Arial (Headings)"/>
                <a:cs typeface="Times New Roman" panose="02020603050405020304" pitchFamily="18" charset="0"/>
              </a:rPr>
              <a:t>uá trình sản xuất ra một sản phẩm </a:t>
            </a:r>
            <a:r>
              <a:rPr lang="vi-VN" sz="2000" kern="0" dirty="0">
                <a:solidFill>
                  <a:srgbClr val="663300"/>
                </a:solidFill>
                <a:latin typeface="Arial (Headings)"/>
                <a:cs typeface="Times New Roman" panose="02020603050405020304" pitchFamily="18" charset="0"/>
              </a:rPr>
              <a:t>có thể </a:t>
            </a:r>
            <a:r>
              <a:rPr lang="vi-VN" sz="2000" b="1" kern="0" dirty="0">
                <a:solidFill>
                  <a:srgbClr val="FF0000"/>
                </a:solidFill>
                <a:latin typeface="Arial (Headings)"/>
                <a:cs typeface="Times New Roman" panose="02020603050405020304" pitchFamily="18" charset="0"/>
              </a:rPr>
              <a:t>bao gồm những yếu tố nội dung giống nhau </a:t>
            </a:r>
            <a:r>
              <a:rPr lang="vi-VN" sz="2000" kern="0" dirty="0">
                <a:solidFill>
                  <a:srgbClr val="663300"/>
                </a:solidFill>
                <a:latin typeface="Arial (Headings)"/>
                <a:cs typeface="Times New Roman" panose="02020603050405020304" pitchFamily="18" charset="0"/>
              </a:rPr>
              <a:t>như: con người, công cụ, vật liệu... nhưng cách tổ chức, phân công quá trình sản xuất có thể khác nhau. </a:t>
            </a:r>
            <a:endParaRPr lang="en-US" sz="2000" kern="0" dirty="0">
              <a:solidFill>
                <a:srgbClr val="663300"/>
              </a:solidFill>
              <a:latin typeface="Arial (Headings)"/>
              <a:cs typeface="Times New Roman" panose="02020603050405020304" pitchFamily="18" charset="0"/>
            </a:endParaRPr>
          </a:p>
          <a:p>
            <a:pPr marL="342900" indent="-342900" algn="just">
              <a:buFont typeface="Wingdings" panose="05000000000000000000" pitchFamily="2" charset="2"/>
              <a:buChar char="§"/>
            </a:pPr>
            <a:r>
              <a:rPr lang="vi-VN" sz="2000" kern="0" dirty="0">
                <a:solidFill>
                  <a:srgbClr val="663300"/>
                </a:solidFill>
                <a:latin typeface="Arial (Headings)"/>
                <a:cs typeface="Times New Roman" panose="02020603050405020304" pitchFamily="18" charset="0"/>
              </a:rPr>
              <a:t>Như vậy nội dung quá trình sản xuất được diễn ra dưới nhiều hình thức khác nhau. </a:t>
            </a:r>
            <a:endParaRPr lang="en-US" sz="2000" kern="0" dirty="0">
              <a:solidFill>
                <a:srgbClr val="663300"/>
              </a:solidFill>
              <a:latin typeface="Arial (Headings)"/>
              <a:cs typeface="Times New Roman" panose="02020603050405020304" pitchFamily="18" charset="0"/>
            </a:endParaRPr>
          </a:p>
        </p:txBody>
      </p:sp>
      <p:sp>
        <p:nvSpPr>
          <p:cNvPr id="6" name="Rectangle 5"/>
          <p:cNvSpPr/>
          <p:nvPr/>
        </p:nvSpPr>
        <p:spPr>
          <a:xfrm>
            <a:off x="6214539" y="3360780"/>
            <a:ext cx="5257800" cy="2308324"/>
          </a:xfrm>
          <a:prstGeom prst="rect">
            <a:avLst/>
          </a:prstGeom>
        </p:spPr>
        <p:txBody>
          <a:bodyPr wrap="square">
            <a:spAutoFit/>
          </a:bodyPr>
          <a:lstStyle/>
          <a:p>
            <a:pPr marL="342900" indent="-342900" algn="just">
              <a:buFont typeface="Wingdings" panose="05000000000000000000" pitchFamily="2" charset="2"/>
              <a:buChar char="§"/>
            </a:pPr>
            <a:r>
              <a:rPr lang="en-US" sz="2000" dirty="0">
                <a:latin typeface="Arial (Headings)"/>
                <a:cs typeface="Times New Roman" panose="02020603050405020304" pitchFamily="18" charset="0"/>
              </a:rPr>
              <a:t> </a:t>
            </a:r>
            <a:r>
              <a:rPr lang="en-US" sz="2000" b="1" dirty="0">
                <a:solidFill>
                  <a:srgbClr val="663300"/>
                </a:solidFill>
                <a:latin typeface="Arial (Headings)"/>
                <a:cs typeface="Times New Roman" panose="02020603050405020304" pitchFamily="18" charset="0"/>
              </a:rPr>
              <a:t>C</a:t>
            </a:r>
            <a:r>
              <a:rPr lang="vi-VN" sz="2000" b="1" dirty="0">
                <a:solidFill>
                  <a:srgbClr val="663300"/>
                </a:solidFill>
                <a:latin typeface="Arial (Headings)"/>
                <a:cs typeface="Times New Roman" panose="02020603050405020304" pitchFamily="18" charset="0"/>
              </a:rPr>
              <a:t>ùng một hình thức tổ chức sản xuất như nhau </a:t>
            </a:r>
            <a:r>
              <a:rPr lang="vi-VN" sz="2000" dirty="0">
                <a:solidFill>
                  <a:srgbClr val="006600"/>
                </a:solidFill>
                <a:latin typeface="Arial (Headings)"/>
                <a:cs typeface="Times New Roman" panose="02020603050405020304" pitchFamily="18" charset="0"/>
              </a:rPr>
              <a:t>nhưng được thực hiện trong những ngành, những khu vực, với những yếu tố vật chất khác nhau, sản xuất ra những sản phẩm khác nhau. </a:t>
            </a:r>
            <a:endParaRPr lang="en-US" sz="2000" dirty="0">
              <a:solidFill>
                <a:srgbClr val="006600"/>
              </a:solidFill>
              <a:latin typeface="Arial (Headings)"/>
              <a:cs typeface="Times New Roman" panose="02020603050405020304" pitchFamily="18" charset="0"/>
            </a:endParaRPr>
          </a:p>
          <a:p>
            <a:pPr marL="342900" indent="-342900" algn="just">
              <a:buFont typeface="Wingdings" panose="05000000000000000000" pitchFamily="2" charset="2"/>
              <a:buChar char="§"/>
            </a:pPr>
            <a:r>
              <a:rPr lang="vi-VN" sz="2000" dirty="0">
                <a:solidFill>
                  <a:srgbClr val="006600"/>
                </a:solidFill>
                <a:latin typeface="Arial (Headings)"/>
                <a:cs typeface="Times New Roman" panose="02020603050405020304" pitchFamily="18" charset="0"/>
              </a:rPr>
              <a:t>Vậy là </a:t>
            </a:r>
            <a:r>
              <a:rPr lang="vi-VN" sz="2000" b="1" dirty="0">
                <a:solidFill>
                  <a:srgbClr val="FF0000"/>
                </a:solidFill>
                <a:latin typeface="Arial (Headings)"/>
                <a:cs typeface="Times New Roman" panose="02020603050405020304" pitchFamily="18" charset="0"/>
              </a:rPr>
              <a:t>một hình thức có thể chứa đựng nhiều nội dung khác nhau.</a:t>
            </a:r>
            <a:endParaRPr lang="en-US" sz="2000" b="1" dirty="0">
              <a:solidFill>
                <a:srgbClr val="FF0000"/>
              </a:solidFill>
              <a:latin typeface="Arial (Headings)"/>
            </a:endParaRPr>
          </a:p>
        </p:txBody>
      </p:sp>
      <p:sp>
        <p:nvSpPr>
          <p:cNvPr id="7" name="Rectangle 6"/>
          <p:cNvSpPr/>
          <p:nvPr/>
        </p:nvSpPr>
        <p:spPr>
          <a:xfrm>
            <a:off x="5306034" y="2791159"/>
            <a:ext cx="1281120" cy="523220"/>
          </a:xfrm>
          <a:prstGeom prst="rect">
            <a:avLst/>
          </a:prstGeom>
        </p:spPr>
        <p:txBody>
          <a:bodyPr wrap="none">
            <a:spAutoFit/>
          </a:bodyPr>
          <a:lstStyle/>
          <a:p>
            <a:pPr algn="just">
              <a:buFont typeface="Wingdings 3" panose="05040102010807070707" pitchFamily="18" charset="2"/>
              <a:buNone/>
            </a:pPr>
            <a:r>
              <a:rPr lang="vi-VN" sz="2800" b="1" u="sng" kern="0" dirty="0">
                <a:solidFill>
                  <a:srgbClr val="CC0066"/>
                </a:solidFill>
                <a:cs typeface="Times New Roman" panose="02020603050405020304" pitchFamily="18" charset="0"/>
              </a:rPr>
              <a:t>Ví dụ</a:t>
            </a:r>
            <a:r>
              <a:rPr lang="en-US" sz="2800" b="1" kern="0" dirty="0">
                <a:solidFill>
                  <a:srgbClr val="CC0066"/>
                </a:solidFill>
                <a:cs typeface="Times New Roman" panose="02020603050405020304" pitchFamily="18" charset="0"/>
              </a:rPr>
              <a:t>: </a:t>
            </a:r>
          </a:p>
        </p:txBody>
      </p:sp>
    </p:spTree>
    <p:extLst>
      <p:ext uri="{BB962C8B-B14F-4D97-AF65-F5344CB8AC3E}">
        <p14:creationId xmlns:p14="http://schemas.microsoft.com/office/powerpoint/2010/main" val="11963127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 presetClass="entr" presetSubtype="10" fill="hold" nodeType="clickEffect">
                                  <p:stCondLst>
                                    <p:cond delay="0"/>
                                  </p:stCondLst>
                                  <p:childTnLst>
                                    <p:set>
                                      <p:cBhvr>
                                        <p:cTn id="12" dur="1" fill="hold">
                                          <p:stCondLst>
                                            <p:cond delay="0"/>
                                          </p:stCondLst>
                                        </p:cTn>
                                        <p:tgtEl>
                                          <p:spTgt spid="4">
                                            <p:txEl>
                                              <p:pRg st="0" end="0"/>
                                            </p:txEl>
                                          </p:spTgt>
                                        </p:tgtEl>
                                        <p:attrNameLst>
                                          <p:attrName>style.visibility</p:attrName>
                                        </p:attrNameLst>
                                      </p:cBhvr>
                                      <p:to>
                                        <p:strVal val="visible"/>
                                      </p:to>
                                    </p:set>
                                    <p:animEffect transition="in" filter="blinds(horizontal)">
                                      <p:cBhvr>
                                        <p:cTn id="13" dur="500"/>
                                        <p:tgtEl>
                                          <p:spTgt spid="4">
                                            <p:txEl>
                                              <p:pRg st="0" end="0"/>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3" presetClass="entr" presetSubtype="10" fill="hold" nodeType="clickEffect">
                                  <p:stCondLst>
                                    <p:cond delay="0"/>
                                  </p:stCondLst>
                                  <p:childTnLst>
                                    <p:set>
                                      <p:cBhvr>
                                        <p:cTn id="17" dur="1" fill="hold">
                                          <p:stCondLst>
                                            <p:cond delay="0"/>
                                          </p:stCondLst>
                                        </p:cTn>
                                        <p:tgtEl>
                                          <p:spTgt spid="4">
                                            <p:txEl>
                                              <p:pRg st="1" end="1"/>
                                            </p:txEl>
                                          </p:spTgt>
                                        </p:tgtEl>
                                        <p:attrNameLst>
                                          <p:attrName>style.visibility</p:attrName>
                                        </p:attrNameLst>
                                      </p:cBhvr>
                                      <p:to>
                                        <p:strVal val="visible"/>
                                      </p:to>
                                    </p:set>
                                    <p:animEffect transition="in" filter="blinds(horizontal)">
                                      <p:cBhvr>
                                        <p:cTn id="18" dur="500"/>
                                        <p:tgtEl>
                                          <p:spTgt spid="4">
                                            <p:txEl>
                                              <p:pRg st="1" end="1"/>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3" presetClass="entr" presetSubtype="10" fill="hold" nodeType="clickEffect">
                                  <p:stCondLst>
                                    <p:cond delay="0"/>
                                  </p:stCondLst>
                                  <p:childTnLst>
                                    <p:set>
                                      <p:cBhvr>
                                        <p:cTn id="22" dur="1" fill="hold">
                                          <p:stCondLst>
                                            <p:cond delay="0"/>
                                          </p:stCondLst>
                                        </p:cTn>
                                        <p:tgtEl>
                                          <p:spTgt spid="4">
                                            <p:txEl>
                                              <p:pRg st="2" end="2"/>
                                            </p:txEl>
                                          </p:spTgt>
                                        </p:tgtEl>
                                        <p:attrNameLst>
                                          <p:attrName>style.visibility</p:attrName>
                                        </p:attrNameLst>
                                      </p:cBhvr>
                                      <p:to>
                                        <p:strVal val="visible"/>
                                      </p:to>
                                    </p:set>
                                    <p:animEffect transition="in" filter="blinds(horizontal)">
                                      <p:cBhvr>
                                        <p:cTn id="23" dur="500"/>
                                        <p:tgtEl>
                                          <p:spTgt spid="4">
                                            <p:txEl>
                                              <p:pRg st="2" end="2"/>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fade">
                                      <p:cBhvr>
                                        <p:cTn id="28" dur="1000"/>
                                        <p:tgtEl>
                                          <p:spTgt spid="7"/>
                                        </p:tgtEl>
                                      </p:cBhvr>
                                    </p:animEffect>
                                    <p:anim calcmode="lin" valueType="num">
                                      <p:cBhvr>
                                        <p:cTn id="29" dur="1000" fill="hold"/>
                                        <p:tgtEl>
                                          <p:spTgt spid="7"/>
                                        </p:tgtEl>
                                        <p:attrNameLst>
                                          <p:attrName>ppt_x</p:attrName>
                                        </p:attrNameLst>
                                      </p:cBhvr>
                                      <p:tavLst>
                                        <p:tav tm="0">
                                          <p:val>
                                            <p:strVal val="#ppt_x"/>
                                          </p:val>
                                        </p:tav>
                                        <p:tav tm="100000">
                                          <p:val>
                                            <p:strVal val="#ppt_x"/>
                                          </p:val>
                                        </p:tav>
                                      </p:tavLst>
                                    </p:anim>
                                    <p:anim calcmode="lin" valueType="num">
                                      <p:cBhvr>
                                        <p:cTn id="30"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1000"/>
                                        <p:tgtEl>
                                          <p:spTgt spid="5"/>
                                        </p:tgtEl>
                                      </p:cBhvr>
                                    </p:animEffect>
                                    <p:anim calcmode="lin" valueType="num">
                                      <p:cBhvr>
                                        <p:cTn id="36" dur="1000" fill="hold"/>
                                        <p:tgtEl>
                                          <p:spTgt spid="5"/>
                                        </p:tgtEl>
                                        <p:attrNameLst>
                                          <p:attrName>ppt_x</p:attrName>
                                        </p:attrNameLst>
                                      </p:cBhvr>
                                      <p:tavLst>
                                        <p:tav tm="0">
                                          <p:val>
                                            <p:strVal val="#ppt_x"/>
                                          </p:val>
                                        </p:tav>
                                        <p:tav tm="100000">
                                          <p:val>
                                            <p:strVal val="#ppt_x"/>
                                          </p:val>
                                        </p:tav>
                                      </p:tavLst>
                                    </p:anim>
                                    <p:anim calcmode="lin" valueType="num">
                                      <p:cBhvr>
                                        <p:cTn id="3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6"/>
                                        </p:tgtEl>
                                        <p:attrNameLst>
                                          <p:attrName>style.visibility</p:attrName>
                                        </p:attrNameLst>
                                      </p:cBhvr>
                                      <p:to>
                                        <p:strVal val="visible"/>
                                      </p:to>
                                    </p:set>
                                    <p:animEffect transition="in" filter="fade">
                                      <p:cBhvr>
                                        <p:cTn id="42" dur="1000"/>
                                        <p:tgtEl>
                                          <p:spTgt spid="6"/>
                                        </p:tgtEl>
                                      </p:cBhvr>
                                    </p:animEffect>
                                    <p:anim calcmode="lin" valueType="num">
                                      <p:cBhvr>
                                        <p:cTn id="43" dur="1000" fill="hold"/>
                                        <p:tgtEl>
                                          <p:spTgt spid="6"/>
                                        </p:tgtEl>
                                        <p:attrNameLst>
                                          <p:attrName>ppt_x</p:attrName>
                                        </p:attrNameLst>
                                      </p:cBhvr>
                                      <p:tavLst>
                                        <p:tav tm="0">
                                          <p:val>
                                            <p:strVal val="#ppt_x"/>
                                          </p:val>
                                        </p:tav>
                                        <p:tav tm="100000">
                                          <p:val>
                                            <p:strVal val="#ppt_x"/>
                                          </p:val>
                                        </p:tav>
                                      </p:tavLst>
                                    </p:anim>
                                    <p:anim calcmode="lin" valueType="num">
                                      <p:cBhvr>
                                        <p:cTn id="4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P spid="6" grpId="0"/>
      <p:bldP spid="7"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905000" y="1309806"/>
            <a:ext cx="7696200" cy="830997"/>
          </a:xfrm>
          <a:prstGeom prst="rect">
            <a:avLst/>
          </a:prstGeom>
        </p:spPr>
        <p:txBody>
          <a:bodyPr wrap="square">
            <a:spAutoFit/>
          </a:bodyPr>
          <a:lstStyle/>
          <a:p>
            <a:pPr marL="342900" indent="-342900" algn="ctr">
              <a:buFont typeface="Wingdings" panose="05000000000000000000" pitchFamily="2" charset="2"/>
              <a:buChar char="ü"/>
              <a:defRPr/>
            </a:pPr>
            <a:r>
              <a:rPr lang="en-US" sz="2400" b="1" dirty="0">
                <a:solidFill>
                  <a:srgbClr val="660066"/>
                </a:solidFill>
                <a:latin typeface="+mj-lt"/>
                <a:cs typeface="Times New Roman" pitchFamily="18" charset="0"/>
              </a:rPr>
              <a:t> </a:t>
            </a:r>
            <a:r>
              <a:rPr lang="en-US" sz="2400" b="1" dirty="0" err="1">
                <a:solidFill>
                  <a:srgbClr val="000000"/>
                </a:solidFill>
                <a:latin typeface="+mj-lt"/>
                <a:cs typeface="Times New Roman" pitchFamily="18" charset="0"/>
              </a:rPr>
              <a:t>Nội</a:t>
            </a:r>
            <a:r>
              <a:rPr lang="en-US" sz="2400" b="1" dirty="0">
                <a:solidFill>
                  <a:srgbClr val="000000"/>
                </a:solidFill>
                <a:latin typeface="+mj-lt"/>
                <a:cs typeface="Times New Roman" pitchFamily="18" charset="0"/>
              </a:rPr>
              <a:t> dung </a:t>
            </a:r>
            <a:r>
              <a:rPr lang="en-US" sz="2400" b="1" dirty="0" err="1">
                <a:solidFill>
                  <a:srgbClr val="000000"/>
                </a:solidFill>
                <a:latin typeface="+mj-lt"/>
                <a:cs typeface="Times New Roman" pitchFamily="18" charset="0"/>
              </a:rPr>
              <a:t>quyết</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định</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hình</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thức</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và</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hình</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thức</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tác</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động</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nội</a:t>
            </a:r>
            <a:r>
              <a:rPr lang="en-US" sz="2400" b="1" dirty="0">
                <a:solidFill>
                  <a:srgbClr val="000000"/>
                </a:solidFill>
                <a:latin typeface="+mj-lt"/>
                <a:cs typeface="Times New Roman" pitchFamily="18" charset="0"/>
              </a:rPr>
              <a:t> dung</a:t>
            </a:r>
          </a:p>
        </p:txBody>
      </p:sp>
      <p:sp>
        <p:nvSpPr>
          <p:cNvPr id="3" name="Rectangle 2"/>
          <p:cNvSpPr/>
          <p:nvPr/>
        </p:nvSpPr>
        <p:spPr>
          <a:xfrm>
            <a:off x="1295397" y="2140803"/>
            <a:ext cx="10318569" cy="830997"/>
          </a:xfrm>
          <a:prstGeom prst="rect">
            <a:avLst/>
          </a:prstGeom>
        </p:spPr>
        <p:txBody>
          <a:bodyPr wrap="square">
            <a:spAutoFit/>
          </a:bodyPr>
          <a:lstStyle/>
          <a:p>
            <a:pPr algn="ctr"/>
            <a:r>
              <a:rPr lang="en-US" sz="2400" b="1" dirty="0" err="1">
                <a:solidFill>
                  <a:srgbClr val="CC0066"/>
                </a:solidFill>
                <a:latin typeface="+mj-lt"/>
                <a:cs typeface="Times New Roman" panose="02020603050405020304" pitchFamily="18" charset="0"/>
              </a:rPr>
              <a:t>Nội</a:t>
            </a:r>
            <a:r>
              <a:rPr lang="en-US" sz="2400" b="1" dirty="0">
                <a:solidFill>
                  <a:srgbClr val="CC0066"/>
                </a:solidFill>
                <a:latin typeface="+mj-lt"/>
                <a:cs typeface="Times New Roman" panose="02020603050405020304" pitchFamily="18" charset="0"/>
              </a:rPr>
              <a:t> dung </a:t>
            </a:r>
            <a:r>
              <a:rPr lang="en-US" sz="2400" b="1" dirty="0" err="1">
                <a:solidFill>
                  <a:srgbClr val="CC0066"/>
                </a:solidFill>
                <a:latin typeface="+mj-lt"/>
                <a:cs typeface="Times New Roman" panose="02020603050405020304" pitchFamily="18" charset="0"/>
              </a:rPr>
              <a:t>bao</a:t>
            </a:r>
            <a:r>
              <a:rPr lang="en-US" sz="2400" b="1" dirty="0">
                <a:solidFill>
                  <a:srgbClr val="CC0066"/>
                </a:solidFill>
                <a:latin typeface="+mj-lt"/>
                <a:cs typeface="Times New Roman" panose="02020603050405020304" pitchFamily="18" charset="0"/>
              </a:rPr>
              <a:t> </a:t>
            </a:r>
            <a:r>
              <a:rPr lang="en-US" sz="2400" b="1" dirty="0" err="1">
                <a:solidFill>
                  <a:srgbClr val="CC0066"/>
                </a:solidFill>
                <a:latin typeface="+mj-lt"/>
                <a:cs typeface="Times New Roman" panose="02020603050405020304" pitchFamily="18" charset="0"/>
              </a:rPr>
              <a:t>giờ</a:t>
            </a:r>
            <a:r>
              <a:rPr lang="en-US" sz="2400" b="1" dirty="0">
                <a:solidFill>
                  <a:srgbClr val="CC0066"/>
                </a:solidFill>
                <a:latin typeface="+mj-lt"/>
                <a:cs typeface="Times New Roman" panose="02020603050405020304" pitchFamily="18" charset="0"/>
              </a:rPr>
              <a:t> </a:t>
            </a:r>
            <a:r>
              <a:rPr lang="en-US" sz="2400" b="1" dirty="0" err="1">
                <a:solidFill>
                  <a:srgbClr val="CC0066"/>
                </a:solidFill>
                <a:latin typeface="+mj-lt"/>
                <a:cs typeface="Times New Roman" panose="02020603050405020304" pitchFamily="18" charset="0"/>
              </a:rPr>
              <a:t>cũng</a:t>
            </a:r>
            <a:r>
              <a:rPr lang="en-US" sz="2400" b="1" dirty="0">
                <a:solidFill>
                  <a:srgbClr val="CC0066"/>
                </a:solidFill>
                <a:latin typeface="+mj-lt"/>
                <a:cs typeface="Times New Roman" panose="02020603050405020304" pitchFamily="18" charset="0"/>
              </a:rPr>
              <a:t> </a:t>
            </a:r>
            <a:r>
              <a:rPr lang="en-US" sz="2400" b="1" dirty="0" err="1">
                <a:solidFill>
                  <a:srgbClr val="CC0066"/>
                </a:solidFill>
                <a:latin typeface="+mj-lt"/>
                <a:cs typeface="Times New Roman" panose="02020603050405020304" pitchFamily="18" charset="0"/>
              </a:rPr>
              <a:t>quyết</a:t>
            </a:r>
            <a:r>
              <a:rPr lang="en-US" sz="2400" b="1" dirty="0">
                <a:solidFill>
                  <a:srgbClr val="CC0066"/>
                </a:solidFill>
                <a:latin typeface="+mj-lt"/>
                <a:cs typeface="Times New Roman" panose="02020603050405020304" pitchFamily="18" charset="0"/>
              </a:rPr>
              <a:t> </a:t>
            </a:r>
            <a:r>
              <a:rPr lang="en-US" sz="2400" b="1" dirty="0" err="1">
                <a:solidFill>
                  <a:srgbClr val="CC0066"/>
                </a:solidFill>
                <a:latin typeface="+mj-lt"/>
                <a:cs typeface="Times New Roman" panose="02020603050405020304" pitchFamily="18" charset="0"/>
              </a:rPr>
              <a:t>định</a:t>
            </a:r>
            <a:r>
              <a:rPr lang="en-US" sz="2400" b="1" dirty="0">
                <a:solidFill>
                  <a:srgbClr val="CC0066"/>
                </a:solidFill>
                <a:latin typeface="+mj-lt"/>
                <a:cs typeface="Times New Roman" panose="02020603050405020304" pitchFamily="18" charset="0"/>
              </a:rPr>
              <a:t> </a:t>
            </a:r>
            <a:r>
              <a:rPr lang="en-US" sz="2400" b="1" dirty="0" err="1">
                <a:solidFill>
                  <a:srgbClr val="CC0066"/>
                </a:solidFill>
                <a:latin typeface="+mj-lt"/>
                <a:cs typeface="Times New Roman" panose="02020603050405020304" pitchFamily="18" charset="0"/>
              </a:rPr>
              <a:t>hình</a:t>
            </a:r>
            <a:r>
              <a:rPr lang="en-US" sz="2400" b="1" dirty="0">
                <a:solidFill>
                  <a:srgbClr val="CC0066"/>
                </a:solidFill>
                <a:latin typeface="+mj-lt"/>
                <a:cs typeface="Times New Roman" panose="02020603050405020304" pitchFamily="18" charset="0"/>
              </a:rPr>
              <a:t> </a:t>
            </a:r>
            <a:r>
              <a:rPr lang="en-US" sz="2400" b="1" dirty="0" err="1">
                <a:solidFill>
                  <a:srgbClr val="CC0066"/>
                </a:solidFill>
                <a:latin typeface="+mj-lt"/>
                <a:cs typeface="Times New Roman" panose="02020603050405020304" pitchFamily="18" charset="0"/>
              </a:rPr>
              <a:t>thức</a:t>
            </a:r>
            <a:r>
              <a:rPr lang="en-US" sz="2400" b="1" dirty="0">
                <a:solidFill>
                  <a:srgbClr val="CC0066"/>
                </a:solidFill>
                <a:latin typeface="+mj-lt"/>
                <a:cs typeface="Times New Roman" panose="02020603050405020304" pitchFamily="18" charset="0"/>
              </a:rPr>
              <a:t> </a:t>
            </a:r>
            <a:r>
              <a:rPr lang="en-US" sz="2400" dirty="0" err="1">
                <a:solidFill>
                  <a:srgbClr val="1B0A9A"/>
                </a:solidFill>
                <a:latin typeface="+mj-lt"/>
                <a:cs typeface="Times New Roman" panose="02020603050405020304" pitchFamily="18" charset="0"/>
              </a:rPr>
              <a:t>biểu</a:t>
            </a:r>
            <a:r>
              <a:rPr lang="en-US" sz="2400" dirty="0">
                <a:solidFill>
                  <a:srgbClr val="1B0A9A"/>
                </a:solidFill>
                <a:latin typeface="+mj-lt"/>
                <a:cs typeface="Times New Roman" panose="02020603050405020304" pitchFamily="18" charset="0"/>
              </a:rPr>
              <a:t> </a:t>
            </a:r>
            <a:r>
              <a:rPr lang="en-US" sz="2400" dirty="0" err="1">
                <a:solidFill>
                  <a:srgbClr val="1B0A9A"/>
                </a:solidFill>
                <a:latin typeface="+mj-lt"/>
                <a:cs typeface="Times New Roman" panose="02020603050405020304" pitchFamily="18" charset="0"/>
              </a:rPr>
              <a:t>hiện</a:t>
            </a:r>
            <a:r>
              <a:rPr lang="en-US" sz="2400" dirty="0">
                <a:solidFill>
                  <a:srgbClr val="1B0A9A"/>
                </a:solidFill>
                <a:latin typeface="+mj-lt"/>
                <a:cs typeface="Times New Roman" panose="02020603050405020304" pitchFamily="18" charset="0"/>
              </a:rPr>
              <a:t> </a:t>
            </a:r>
            <a:r>
              <a:rPr lang="en-US" sz="2400" dirty="0" err="1">
                <a:solidFill>
                  <a:srgbClr val="1B0A9A"/>
                </a:solidFill>
                <a:latin typeface="+mj-lt"/>
                <a:cs typeface="Times New Roman" panose="02020603050405020304" pitchFamily="18" charset="0"/>
              </a:rPr>
              <a:t>nó</a:t>
            </a:r>
            <a:r>
              <a:rPr lang="en-US" sz="2400" dirty="0">
                <a:solidFill>
                  <a:srgbClr val="1B0A9A"/>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khi</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nội</a:t>
            </a:r>
            <a:r>
              <a:rPr lang="en-US" sz="2400" b="1" dirty="0">
                <a:solidFill>
                  <a:srgbClr val="006600"/>
                </a:solidFill>
                <a:latin typeface="+mj-lt"/>
                <a:cs typeface="Times New Roman" panose="02020603050405020304" pitchFamily="18" charset="0"/>
              </a:rPr>
              <a:t> dung </a:t>
            </a:r>
            <a:r>
              <a:rPr lang="en-US" sz="2400" b="1" dirty="0" err="1">
                <a:solidFill>
                  <a:srgbClr val="006600"/>
                </a:solidFill>
                <a:latin typeface="+mj-lt"/>
                <a:cs typeface="Times New Roman" panose="02020603050405020304" pitchFamily="18" charset="0"/>
              </a:rPr>
              <a:t>thay</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đổi</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thì</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hình</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thức</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cũng</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thay</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đổi</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theo</a:t>
            </a:r>
            <a:r>
              <a:rPr lang="en-US" sz="2400" dirty="0" err="1">
                <a:solidFill>
                  <a:srgbClr val="1B0A9A"/>
                </a:solidFill>
                <a:latin typeface="+mj-lt"/>
                <a:cs typeface="Times New Roman" panose="02020603050405020304" pitchFamily="18" charset="0"/>
              </a:rPr>
              <a:t>.</a:t>
            </a:r>
            <a:endParaRPr lang="en-US" sz="2400" dirty="0">
              <a:solidFill>
                <a:srgbClr val="1B0A9A"/>
              </a:solidFill>
              <a:latin typeface="+mj-lt"/>
              <a:cs typeface="Times New Roman" panose="02020603050405020304" pitchFamily="18" charset="0"/>
            </a:endParaRPr>
          </a:p>
        </p:txBody>
      </p:sp>
      <p:sp>
        <p:nvSpPr>
          <p:cNvPr id="4" name="Rectangle 2"/>
          <p:cNvSpPr txBox="1">
            <a:spLocks noChangeArrowheads="1"/>
          </p:cNvSpPr>
          <p:nvPr/>
        </p:nvSpPr>
        <p:spPr>
          <a:xfrm>
            <a:off x="4374422" y="2971800"/>
            <a:ext cx="2095500" cy="714356"/>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stStyle>
          <a:p>
            <a:pPr algn="ctr">
              <a:defRPr/>
            </a:pPr>
            <a:r>
              <a:rPr lang="en-US" sz="2400" b="1" kern="0" dirty="0" err="1">
                <a:solidFill>
                  <a:srgbClr val="FF0000"/>
                </a:solidFill>
                <a:latin typeface="+mj-lt"/>
                <a:cs typeface="Times New Roman" pitchFamily="18" charset="0"/>
              </a:rPr>
              <a:t>Ví</a:t>
            </a:r>
            <a:r>
              <a:rPr lang="en-US" sz="2400" b="1" kern="0" dirty="0">
                <a:solidFill>
                  <a:srgbClr val="FF0000"/>
                </a:solidFill>
                <a:latin typeface="+mj-lt"/>
                <a:cs typeface="Times New Roman" pitchFamily="18" charset="0"/>
              </a:rPr>
              <a:t> </a:t>
            </a:r>
            <a:r>
              <a:rPr lang="en-US" sz="2400" b="1" kern="0" dirty="0" err="1">
                <a:solidFill>
                  <a:srgbClr val="FF0000"/>
                </a:solidFill>
                <a:latin typeface="+mj-lt"/>
                <a:cs typeface="Times New Roman" pitchFamily="18" charset="0"/>
              </a:rPr>
              <a:t>dụ</a:t>
            </a:r>
            <a:r>
              <a:rPr lang="en-US" sz="2400" b="1" kern="0" dirty="0">
                <a:solidFill>
                  <a:srgbClr val="FF0000"/>
                </a:solidFill>
                <a:latin typeface="+mj-lt"/>
                <a:cs typeface="Times New Roman" pitchFamily="18" charset="0"/>
              </a:rPr>
              <a:t>:</a:t>
            </a:r>
          </a:p>
        </p:txBody>
      </p:sp>
      <p:sp>
        <p:nvSpPr>
          <p:cNvPr id="6" name="Rectangle 5"/>
          <p:cNvSpPr/>
          <p:nvPr/>
        </p:nvSpPr>
        <p:spPr>
          <a:xfrm>
            <a:off x="1060269" y="3429000"/>
            <a:ext cx="9829800" cy="1323439"/>
          </a:xfrm>
          <a:prstGeom prst="rect">
            <a:avLst/>
          </a:prstGeom>
        </p:spPr>
        <p:txBody>
          <a:bodyPr wrap="square">
            <a:spAutoFit/>
          </a:bodyPr>
          <a:lstStyle/>
          <a:p>
            <a:pPr marL="342900" indent="-342900" algn="just">
              <a:buFont typeface="Courier New" panose="02070309020205020404" pitchFamily="49" charset="0"/>
              <a:buChar char="o"/>
            </a:pPr>
            <a:r>
              <a:rPr lang="vi-VN" sz="2000" dirty="0">
                <a:solidFill>
                  <a:srgbClr val="660033"/>
                </a:solidFill>
                <a:latin typeface="arial" panose="020B0604020202020204" pitchFamily="34" charset="0"/>
              </a:rPr>
              <a:t>Nội dung quan hệ giữa anh A và chị B là </a:t>
            </a:r>
            <a:r>
              <a:rPr lang="vi-VN" sz="2000" b="1" dirty="0">
                <a:solidFill>
                  <a:srgbClr val="C00000"/>
                </a:solidFill>
                <a:latin typeface="arial" panose="020B0604020202020204" pitchFamily="34" charset="0"/>
              </a:rPr>
              <a:t>quan hệ bạn bè</a:t>
            </a:r>
            <a:r>
              <a:rPr lang="vi-VN" sz="2000" dirty="0">
                <a:solidFill>
                  <a:srgbClr val="660033"/>
                </a:solidFill>
                <a:latin typeface="arial" panose="020B0604020202020204" pitchFamily="34" charset="0"/>
              </a:rPr>
              <a:t>, khi đó hình thức quan hệ giữa hai người </a:t>
            </a:r>
            <a:r>
              <a:rPr lang="vi-VN" sz="2000" b="1" dirty="0">
                <a:solidFill>
                  <a:srgbClr val="C00000"/>
                </a:solidFill>
                <a:latin typeface="arial" panose="020B0604020202020204" pitchFamily="34" charset="0"/>
              </a:rPr>
              <a:t>không có “giấy chứng nhận</a:t>
            </a:r>
            <a:r>
              <a:rPr lang="vi-VN" sz="2000" dirty="0">
                <a:solidFill>
                  <a:srgbClr val="660033"/>
                </a:solidFill>
                <a:latin typeface="arial" panose="020B0604020202020204" pitchFamily="34" charset="0"/>
              </a:rPr>
              <a:t>”. </a:t>
            </a:r>
            <a:endParaRPr lang="en-US" sz="2000" dirty="0">
              <a:solidFill>
                <a:srgbClr val="660033"/>
              </a:solidFill>
              <a:latin typeface="arial" panose="020B0604020202020204" pitchFamily="34" charset="0"/>
            </a:endParaRPr>
          </a:p>
          <a:p>
            <a:pPr marL="342900" indent="-342900" algn="just">
              <a:buFont typeface="Courier New" panose="02070309020205020404" pitchFamily="49" charset="0"/>
              <a:buChar char="o"/>
            </a:pPr>
            <a:r>
              <a:rPr lang="vi-VN" sz="2000" b="1" dirty="0">
                <a:solidFill>
                  <a:srgbClr val="00B050"/>
                </a:solidFill>
                <a:latin typeface="arial" panose="020B0604020202020204" pitchFamily="34" charset="0"/>
              </a:rPr>
              <a:t>Khi anh A và chị B kết hôn</a:t>
            </a:r>
            <a:r>
              <a:rPr lang="vi-VN" sz="2000" dirty="0">
                <a:solidFill>
                  <a:srgbClr val="000066"/>
                </a:solidFill>
                <a:latin typeface="arial" panose="020B0604020202020204" pitchFamily="34" charset="0"/>
              </a:rPr>
              <a:t>, nội dung quan hệ đã thay đổi, thì hình thức quan hệ buộc phải thay đổi khi hai người buộc phải </a:t>
            </a:r>
            <a:r>
              <a:rPr lang="vi-VN" sz="2000" b="1" dirty="0">
                <a:solidFill>
                  <a:srgbClr val="CC0066"/>
                </a:solidFill>
                <a:latin typeface="arial" panose="020B0604020202020204" pitchFamily="34" charset="0"/>
              </a:rPr>
              <a:t>có “giấy chứng nhận kết hôn”.</a:t>
            </a:r>
            <a:endParaRPr lang="en-US" sz="2000" b="1" dirty="0">
              <a:solidFill>
                <a:srgbClr val="CC0066"/>
              </a:solidFill>
            </a:endParaRPr>
          </a:p>
        </p:txBody>
      </p:sp>
    </p:spTree>
    <p:extLst>
      <p:ext uri="{BB962C8B-B14F-4D97-AF65-F5344CB8AC3E}">
        <p14:creationId xmlns:p14="http://schemas.microsoft.com/office/powerpoint/2010/main" val="1415986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1000"/>
                                        <p:tgtEl>
                                          <p:spTgt spid="3"/>
                                        </p:tgtEl>
                                      </p:cBhvr>
                                    </p:animEffect>
                                    <p:anim calcmode="lin" valueType="num">
                                      <p:cBhvr>
                                        <p:cTn id="16" dur="1000" fill="hold"/>
                                        <p:tgtEl>
                                          <p:spTgt spid="3"/>
                                        </p:tgtEl>
                                        <p:attrNameLst>
                                          <p:attrName>ppt_x</p:attrName>
                                        </p:attrNameLst>
                                      </p:cBhvr>
                                      <p:tavLst>
                                        <p:tav tm="0">
                                          <p:val>
                                            <p:strVal val="#ppt_x"/>
                                          </p:val>
                                        </p:tav>
                                        <p:tav tm="100000">
                                          <p:val>
                                            <p:strVal val="#ppt_x"/>
                                          </p:val>
                                        </p:tav>
                                      </p:tavLst>
                                    </p:anim>
                                    <p:anim calcmode="lin" valueType="num">
                                      <p:cBhvr>
                                        <p:cTn id="17"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1000"/>
                                        <p:tgtEl>
                                          <p:spTgt spid="4"/>
                                        </p:tgtEl>
                                      </p:cBhvr>
                                    </p:animEffect>
                                    <p:anim calcmode="lin" valueType="num">
                                      <p:cBhvr>
                                        <p:cTn id="23" dur="1000" fill="hold"/>
                                        <p:tgtEl>
                                          <p:spTgt spid="4"/>
                                        </p:tgtEl>
                                        <p:attrNameLst>
                                          <p:attrName>ppt_x</p:attrName>
                                        </p:attrNameLst>
                                      </p:cBhvr>
                                      <p:tavLst>
                                        <p:tav tm="0">
                                          <p:val>
                                            <p:strVal val="#ppt_x"/>
                                          </p:val>
                                        </p:tav>
                                        <p:tav tm="100000">
                                          <p:val>
                                            <p:strVal val="#ppt_x"/>
                                          </p:val>
                                        </p:tav>
                                      </p:tavLst>
                                    </p:anim>
                                    <p:anim calcmode="lin" valueType="num">
                                      <p:cBhvr>
                                        <p:cTn id="24"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1000"/>
                                        <p:tgtEl>
                                          <p:spTgt spid="6"/>
                                        </p:tgtEl>
                                      </p:cBhvr>
                                    </p:animEffect>
                                    <p:anim calcmode="lin" valueType="num">
                                      <p:cBhvr>
                                        <p:cTn id="30" dur="1000" fill="hold"/>
                                        <p:tgtEl>
                                          <p:spTgt spid="6"/>
                                        </p:tgtEl>
                                        <p:attrNameLst>
                                          <p:attrName>ppt_x</p:attrName>
                                        </p:attrNameLst>
                                      </p:cBhvr>
                                      <p:tavLst>
                                        <p:tav tm="0">
                                          <p:val>
                                            <p:strVal val="#ppt_x"/>
                                          </p:val>
                                        </p:tav>
                                        <p:tav tm="100000">
                                          <p:val>
                                            <p:strVal val="#ppt_x"/>
                                          </p:val>
                                        </p:tav>
                                      </p:tavLst>
                                    </p:anim>
                                    <p:anim calcmode="lin" valueType="num">
                                      <p:cBhvr>
                                        <p:cTn id="31"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6" grpId="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4882896" cy="6858000"/>
          </a:xfrm>
          <a:prstGeom prst="rect">
            <a:avLst/>
          </a:prstGeom>
        </p:spPr>
      </p:pic>
      <p:sp>
        <p:nvSpPr>
          <p:cNvPr id="3" name="Rectangle 2"/>
          <p:cNvSpPr/>
          <p:nvPr/>
        </p:nvSpPr>
        <p:spPr>
          <a:xfrm>
            <a:off x="2971800" y="1371600"/>
            <a:ext cx="1413554" cy="523220"/>
          </a:xfrm>
          <a:prstGeom prst="rect">
            <a:avLst/>
          </a:prstGeom>
        </p:spPr>
        <p:txBody>
          <a:bodyPr wrap="square">
            <a:spAutoFit/>
          </a:bodyPr>
          <a:lstStyle/>
          <a:p>
            <a:r>
              <a:rPr lang="en-US" sz="2800" b="1" dirty="0" err="1">
                <a:solidFill>
                  <a:srgbClr val="FF0000"/>
                </a:solidFill>
                <a:latin typeface="+mj-lt"/>
              </a:rPr>
              <a:t>Thời</a:t>
            </a:r>
            <a:r>
              <a:rPr lang="en-US" sz="2800" b="1" dirty="0">
                <a:solidFill>
                  <a:srgbClr val="FF0000"/>
                </a:solidFill>
                <a:latin typeface="+mj-lt"/>
              </a:rPr>
              <a:t> </a:t>
            </a:r>
            <a:r>
              <a:rPr lang="en-US" sz="2800" b="1" dirty="0" err="1">
                <a:solidFill>
                  <a:srgbClr val="FF0000"/>
                </a:solidFill>
                <a:latin typeface="+mj-lt"/>
              </a:rPr>
              <a:t>xưa</a:t>
            </a:r>
            <a:endParaRPr lang="en-US" sz="2800" b="1" dirty="0">
              <a:solidFill>
                <a:srgbClr val="FF0000"/>
              </a:solidFill>
              <a:latin typeface="+mj-lt"/>
            </a:endParaRPr>
          </a:p>
        </p:txBody>
      </p:sp>
      <p:pic>
        <p:nvPicPr>
          <p:cNvPr id="4" name="Picture 3" descr="6b686891-ffc8-4e89-a999-b4026e2b8bd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39000" y="2148840"/>
            <a:ext cx="4191000" cy="3811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descr="cuahangcatto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78277" y="2133600"/>
            <a:ext cx="4800600" cy="3980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8458200" y="1391900"/>
            <a:ext cx="1380959" cy="523220"/>
          </a:xfrm>
          <a:prstGeom prst="rect">
            <a:avLst/>
          </a:prstGeom>
        </p:spPr>
        <p:txBody>
          <a:bodyPr wrap="square">
            <a:spAutoFit/>
          </a:bodyPr>
          <a:lstStyle/>
          <a:p>
            <a:r>
              <a:rPr lang="en-US" sz="2800" b="1" dirty="0" err="1">
                <a:solidFill>
                  <a:srgbClr val="FF0000"/>
                </a:solidFill>
                <a:latin typeface="+mj-lt"/>
              </a:rPr>
              <a:t>Thời</a:t>
            </a:r>
            <a:r>
              <a:rPr lang="en-US" sz="2800" b="1" dirty="0">
                <a:solidFill>
                  <a:srgbClr val="FF0000"/>
                </a:solidFill>
                <a:latin typeface="+mj-lt"/>
              </a:rPr>
              <a:t> nay</a:t>
            </a:r>
          </a:p>
        </p:txBody>
      </p:sp>
      <p:pic>
        <p:nvPicPr>
          <p:cNvPr id="7"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08322104"/>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511143" y="0"/>
            <a:ext cx="4680857" cy="4389120"/>
          </a:xfrm>
          <a:prstGeom prst="rect">
            <a:avLst/>
          </a:prstGeom>
        </p:spPr>
      </p:pic>
      <p:sp>
        <p:nvSpPr>
          <p:cNvPr id="3" name="Rectangle 2"/>
          <p:cNvSpPr/>
          <p:nvPr/>
        </p:nvSpPr>
        <p:spPr>
          <a:xfrm>
            <a:off x="868680" y="1226403"/>
            <a:ext cx="5714999" cy="830997"/>
          </a:xfrm>
          <a:prstGeom prst="rect">
            <a:avLst/>
          </a:prstGeom>
        </p:spPr>
        <p:txBody>
          <a:bodyPr wrap="square">
            <a:spAutoFit/>
          </a:bodyPr>
          <a:lstStyle/>
          <a:p>
            <a:pPr marL="342900" indent="-342900" algn="ctr">
              <a:spcAft>
                <a:spcPts val="0"/>
              </a:spcAft>
              <a:buFont typeface="Wingdings" panose="05000000000000000000" pitchFamily="2" charset="2"/>
              <a:buChar char="ü"/>
            </a:pPr>
            <a:r>
              <a:rPr lang="en-US" sz="2400" b="1" dirty="0" err="1">
                <a:solidFill>
                  <a:srgbClr val="000000"/>
                </a:solidFill>
                <a:latin typeface="Abel" panose="020B0604020202020204" charset="0"/>
                <a:ea typeface="Times New Roman" panose="02020603050405020304" pitchFamily="18" charset="0"/>
              </a:rPr>
              <a:t>Sự</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tác</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động</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trở</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lại</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của</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hình</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thức</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đối</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với</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nội</a:t>
            </a:r>
            <a:r>
              <a:rPr lang="en-US" sz="2400" b="1" dirty="0">
                <a:solidFill>
                  <a:srgbClr val="000000"/>
                </a:solidFill>
                <a:latin typeface="Abel" panose="020B0604020202020204" charset="0"/>
                <a:ea typeface="Times New Roman" panose="02020603050405020304" pitchFamily="18" charset="0"/>
              </a:rPr>
              <a:t> dung</a:t>
            </a:r>
            <a:endParaRPr lang="en-US" sz="2400" b="1" dirty="0">
              <a:solidFill>
                <a:srgbClr val="000000"/>
              </a:solidFill>
              <a:effectLst/>
              <a:latin typeface="Abel" panose="020B0604020202020204" charset="0"/>
              <a:ea typeface="Times New Roman" panose="02020603050405020304" pitchFamily="18" charset="0"/>
            </a:endParaRPr>
          </a:p>
        </p:txBody>
      </p:sp>
      <p:sp>
        <p:nvSpPr>
          <p:cNvPr id="4" name="Rectangle 3"/>
          <p:cNvSpPr/>
          <p:nvPr/>
        </p:nvSpPr>
        <p:spPr>
          <a:xfrm>
            <a:off x="792480" y="2057400"/>
            <a:ext cx="8922657" cy="1446550"/>
          </a:xfrm>
          <a:prstGeom prst="rect">
            <a:avLst/>
          </a:prstGeom>
        </p:spPr>
        <p:txBody>
          <a:bodyPr wrap="square">
            <a:spAutoFit/>
          </a:bodyPr>
          <a:lstStyle/>
          <a:p>
            <a:pPr algn="just"/>
            <a:r>
              <a:rPr lang="en-US" sz="2200" spc="-5" dirty="0">
                <a:solidFill>
                  <a:srgbClr val="000066"/>
                </a:solidFill>
                <a:latin typeface="Abel" panose="020B0604020202020204" charset="0"/>
                <a:ea typeface="Times New Roman" panose="02020603050405020304" pitchFamily="18" charset="0"/>
              </a:rPr>
              <a:t>- </a:t>
            </a:r>
            <a:r>
              <a:rPr lang="en-US" sz="2200" spc="-5" dirty="0" err="1">
                <a:solidFill>
                  <a:srgbClr val="000066"/>
                </a:solidFill>
                <a:latin typeface="Abel" panose="020B0604020202020204" charset="0"/>
                <a:ea typeface="Times New Roman" panose="02020603050405020304" pitchFamily="18" charset="0"/>
              </a:rPr>
              <a:t>N</a:t>
            </a:r>
            <a:r>
              <a:rPr lang="en-US" sz="2200" dirty="0" err="1">
                <a:solidFill>
                  <a:srgbClr val="000066"/>
                </a:solidFill>
                <a:latin typeface="Abel" panose="020B0604020202020204" charset="0"/>
                <a:ea typeface="Times New Roman" panose="02020603050405020304" pitchFamily="18" charset="0"/>
              </a:rPr>
              <a:t>ếu</a:t>
            </a:r>
            <a:r>
              <a:rPr lang="en-US" sz="2200" dirty="0">
                <a:solidFill>
                  <a:srgbClr val="000066"/>
                </a:solidFill>
                <a:latin typeface="Abel" panose="020B0604020202020204" charset="0"/>
                <a:ea typeface="Times New Roman" panose="02020603050405020304" pitchFamily="18" charset="0"/>
              </a:rPr>
              <a:t> </a:t>
            </a:r>
            <a:r>
              <a:rPr lang="en-US" sz="2200" b="1" dirty="0" err="1">
                <a:solidFill>
                  <a:srgbClr val="FF0000"/>
                </a:solidFill>
                <a:latin typeface="Abel" panose="020B0604020202020204" charset="0"/>
                <a:ea typeface="Times New Roman" panose="02020603050405020304" pitchFamily="18" charset="0"/>
              </a:rPr>
              <a:t>phù</a:t>
            </a:r>
            <a:r>
              <a:rPr lang="en-US" sz="2200" b="1" spc="115" dirty="0">
                <a:solidFill>
                  <a:srgbClr val="FF0000"/>
                </a:solidFill>
                <a:latin typeface="Abel" panose="020B0604020202020204" charset="0"/>
                <a:ea typeface="Times New Roman" panose="02020603050405020304" pitchFamily="18" charset="0"/>
              </a:rPr>
              <a:t> </a:t>
            </a:r>
            <a:r>
              <a:rPr lang="en-US" sz="2200" b="1" dirty="0" err="1">
                <a:solidFill>
                  <a:srgbClr val="FF0000"/>
                </a:solidFill>
                <a:latin typeface="Abel" panose="020B0604020202020204" charset="0"/>
                <a:ea typeface="Times New Roman" panose="02020603050405020304" pitchFamily="18" charset="0"/>
              </a:rPr>
              <a:t>hợp</a:t>
            </a:r>
            <a:r>
              <a:rPr lang="en-US" sz="2200" b="1" spc="115" dirty="0">
                <a:solidFill>
                  <a:srgbClr val="FF0000"/>
                </a:solidFill>
                <a:latin typeface="Abel" panose="020B0604020202020204" charset="0"/>
                <a:ea typeface="Times New Roman" panose="02020603050405020304" pitchFamily="18" charset="0"/>
              </a:rPr>
              <a:t> </a:t>
            </a:r>
            <a:r>
              <a:rPr lang="en-US" sz="2200" b="1" dirty="0" err="1">
                <a:solidFill>
                  <a:srgbClr val="FF0000"/>
                </a:solidFill>
                <a:latin typeface="Abel" panose="020B0604020202020204" charset="0"/>
                <a:ea typeface="Times New Roman" panose="02020603050405020304" pitchFamily="18" charset="0"/>
              </a:rPr>
              <a:t>với</a:t>
            </a:r>
            <a:r>
              <a:rPr lang="en-US" sz="2200" b="1" spc="115" dirty="0">
                <a:solidFill>
                  <a:srgbClr val="FF0000"/>
                </a:solidFill>
                <a:latin typeface="Abel" panose="020B0604020202020204" charset="0"/>
                <a:ea typeface="Times New Roman" panose="02020603050405020304" pitchFamily="18" charset="0"/>
              </a:rPr>
              <a:t> </a:t>
            </a:r>
            <a:r>
              <a:rPr lang="en-US" sz="2200" b="1" dirty="0" err="1">
                <a:solidFill>
                  <a:srgbClr val="FF0000"/>
                </a:solidFill>
                <a:latin typeface="Abel" panose="020B0604020202020204" charset="0"/>
                <a:ea typeface="Times New Roman" panose="02020603050405020304" pitchFamily="18" charset="0"/>
              </a:rPr>
              <a:t>nội</a:t>
            </a:r>
            <a:r>
              <a:rPr lang="en-US" sz="2200" b="1" spc="115" dirty="0">
                <a:solidFill>
                  <a:srgbClr val="FF0000"/>
                </a:solidFill>
                <a:latin typeface="Abel" panose="020B0604020202020204" charset="0"/>
                <a:ea typeface="Times New Roman" panose="02020603050405020304" pitchFamily="18" charset="0"/>
              </a:rPr>
              <a:t> </a:t>
            </a:r>
            <a:r>
              <a:rPr lang="en-US" sz="2200" b="1" dirty="0">
                <a:solidFill>
                  <a:srgbClr val="FF0000"/>
                </a:solidFill>
                <a:latin typeface="Abel" panose="020B0604020202020204" charset="0"/>
                <a:ea typeface="Times New Roman" panose="02020603050405020304" pitchFamily="18" charset="0"/>
              </a:rPr>
              <a:t>dung</a:t>
            </a:r>
            <a:r>
              <a:rPr lang="en-US" sz="2200" b="1" spc="115" dirty="0">
                <a:solidFill>
                  <a:srgbClr val="FF0000"/>
                </a:solidFill>
                <a:latin typeface="Abel" panose="020B0604020202020204" charset="0"/>
                <a:ea typeface="Times New Roman" panose="02020603050405020304" pitchFamily="18" charset="0"/>
              </a:rPr>
              <a:t> </a:t>
            </a:r>
            <a:r>
              <a:rPr lang="en-US" sz="2200" dirty="0" err="1">
                <a:solidFill>
                  <a:srgbClr val="000066"/>
                </a:solidFill>
                <a:latin typeface="Abel" panose="020B0604020202020204" charset="0"/>
                <a:ea typeface="Times New Roman" panose="02020603050405020304" pitchFamily="18" charset="0"/>
              </a:rPr>
              <a:t>thì</a:t>
            </a:r>
            <a:r>
              <a:rPr lang="en-US" sz="2200" spc="115" dirty="0">
                <a:solidFill>
                  <a:srgbClr val="000066"/>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hình</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thức</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sẽ</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tạo</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điều</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kiện</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thuận</a:t>
            </a:r>
            <a:r>
              <a:rPr lang="en-US" sz="2200" b="1" spc="115" dirty="0">
                <a:solidFill>
                  <a:srgbClr val="00B050"/>
                </a:solidFill>
                <a:latin typeface="Abel" panose="020B0604020202020204" charset="0"/>
                <a:ea typeface="Times New Roman" panose="02020603050405020304" pitchFamily="18" charset="0"/>
              </a:rPr>
              <a:t> </a:t>
            </a:r>
            <a:r>
              <a:rPr lang="en-US" sz="2200" b="1" spc="-5" dirty="0" err="1">
                <a:solidFill>
                  <a:srgbClr val="00B050"/>
                </a:solidFill>
                <a:latin typeface="Abel" panose="020B0604020202020204" charset="0"/>
                <a:ea typeface="Times New Roman" panose="02020603050405020304" pitchFamily="18" charset="0"/>
              </a:rPr>
              <a:t>l</a:t>
            </a:r>
            <a:r>
              <a:rPr lang="en-US" sz="2200" b="1" dirty="0" err="1">
                <a:solidFill>
                  <a:srgbClr val="00B050"/>
                </a:solidFill>
                <a:latin typeface="Abel" panose="020B0604020202020204" charset="0"/>
                <a:ea typeface="Times New Roman" panose="02020603050405020304" pitchFamily="18" charset="0"/>
              </a:rPr>
              <a:t>ợi</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thúc</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đẩy</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nội</a:t>
            </a:r>
            <a:r>
              <a:rPr lang="en-US" sz="2200" b="1" spc="115" dirty="0">
                <a:solidFill>
                  <a:srgbClr val="00B050"/>
                </a:solidFill>
                <a:latin typeface="Abel" panose="020B0604020202020204" charset="0"/>
                <a:ea typeface="Times New Roman" panose="02020603050405020304" pitchFamily="18" charset="0"/>
              </a:rPr>
              <a:t> </a:t>
            </a:r>
            <a:r>
              <a:rPr lang="en-US" sz="2200" b="1" dirty="0">
                <a:solidFill>
                  <a:srgbClr val="00B050"/>
                </a:solidFill>
                <a:latin typeface="Abel" panose="020B0604020202020204" charset="0"/>
                <a:ea typeface="Times New Roman" panose="02020603050405020304" pitchFamily="18" charset="0"/>
              </a:rPr>
              <a:t>dung</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phát</a:t>
            </a:r>
            <a:r>
              <a:rPr lang="en-US" sz="2200" b="1" dirty="0">
                <a:solidFill>
                  <a:srgbClr val="00B050"/>
                </a:solidFill>
                <a:latin typeface="Abel" panose="020B0604020202020204" charset="0"/>
                <a:ea typeface="Times New Roman" panose="02020603050405020304" pitchFamily="18" charset="0"/>
              </a:rPr>
              <a:t> </a:t>
            </a:r>
            <a:r>
              <a:rPr lang="en-US" sz="2200" b="1" spc="5" dirty="0" err="1">
                <a:solidFill>
                  <a:srgbClr val="00B050"/>
                </a:solidFill>
                <a:latin typeface="Abel" panose="020B0604020202020204" charset="0"/>
                <a:ea typeface="Times New Roman" panose="02020603050405020304" pitchFamily="18" charset="0"/>
              </a:rPr>
              <a:t>tr</a:t>
            </a:r>
            <a:r>
              <a:rPr lang="en-US" sz="2200" b="1" spc="-5" dirty="0" err="1">
                <a:solidFill>
                  <a:srgbClr val="00B050"/>
                </a:solidFill>
                <a:latin typeface="Abel" panose="020B0604020202020204" charset="0"/>
                <a:ea typeface="Times New Roman" panose="02020603050405020304" pitchFamily="18" charset="0"/>
              </a:rPr>
              <a:t>i</a:t>
            </a:r>
            <a:r>
              <a:rPr lang="en-US" sz="2200" b="1" dirty="0" err="1">
                <a:solidFill>
                  <a:srgbClr val="00B050"/>
                </a:solidFill>
                <a:latin typeface="Abel" panose="020B0604020202020204" charset="0"/>
                <a:ea typeface="Times New Roman" panose="02020603050405020304" pitchFamily="18" charset="0"/>
              </a:rPr>
              <a:t>ển</a:t>
            </a:r>
            <a:r>
              <a:rPr lang="en-US" sz="2200" dirty="0">
                <a:solidFill>
                  <a:srgbClr val="000066"/>
                </a:solidFill>
                <a:latin typeface="Abel" panose="020B0604020202020204" charset="0"/>
                <a:ea typeface="Times New Roman" panose="02020603050405020304" pitchFamily="18" charset="0"/>
              </a:rPr>
              <a:t>;</a:t>
            </a:r>
          </a:p>
          <a:p>
            <a:pPr algn="just"/>
            <a:r>
              <a:rPr lang="en-US" sz="2200" dirty="0">
                <a:solidFill>
                  <a:srgbClr val="000066"/>
                </a:solidFill>
                <a:latin typeface="Abel" panose="020B0604020202020204" charset="0"/>
                <a:ea typeface="Times New Roman" panose="02020603050405020304" pitchFamily="18" charset="0"/>
              </a:rPr>
              <a:t>  - </a:t>
            </a:r>
            <a:r>
              <a:rPr lang="en-US" sz="2200" dirty="0" err="1">
                <a:solidFill>
                  <a:srgbClr val="000066"/>
                </a:solidFill>
                <a:latin typeface="Abel" panose="020B0604020202020204" charset="0"/>
                <a:ea typeface="Times New Roman" panose="02020603050405020304" pitchFamily="18" charset="0"/>
              </a:rPr>
              <a:t>Nếu</a:t>
            </a:r>
            <a:r>
              <a:rPr lang="en-US" sz="2200" spc="65" dirty="0">
                <a:solidFill>
                  <a:srgbClr val="000066"/>
                </a:solidFill>
                <a:latin typeface="Abel" panose="020B0604020202020204" charset="0"/>
                <a:ea typeface="Times New Roman" panose="02020603050405020304" pitchFamily="18" charset="0"/>
              </a:rPr>
              <a:t> </a:t>
            </a:r>
            <a:r>
              <a:rPr lang="en-US" sz="2200" b="1" dirty="0" err="1">
                <a:solidFill>
                  <a:srgbClr val="3333FF"/>
                </a:solidFill>
                <a:latin typeface="Abel" panose="020B0604020202020204" charset="0"/>
                <a:ea typeface="Times New Roman" panose="02020603050405020304" pitchFamily="18" charset="0"/>
              </a:rPr>
              <a:t>không</a:t>
            </a:r>
            <a:r>
              <a:rPr lang="en-US" sz="2200" b="1" spc="65" dirty="0">
                <a:solidFill>
                  <a:srgbClr val="3333FF"/>
                </a:solidFill>
                <a:latin typeface="Abel" panose="020B0604020202020204" charset="0"/>
                <a:ea typeface="Times New Roman" panose="02020603050405020304" pitchFamily="18" charset="0"/>
              </a:rPr>
              <a:t> </a:t>
            </a:r>
            <a:r>
              <a:rPr lang="en-US" sz="2200" b="1" dirty="0" err="1">
                <a:solidFill>
                  <a:srgbClr val="3333FF"/>
                </a:solidFill>
                <a:latin typeface="Abel" panose="020B0604020202020204" charset="0"/>
                <a:ea typeface="Times New Roman" panose="02020603050405020304" pitchFamily="18" charset="0"/>
              </a:rPr>
              <a:t>phù</a:t>
            </a:r>
            <a:r>
              <a:rPr lang="en-US" sz="2200" b="1" spc="65" dirty="0">
                <a:solidFill>
                  <a:srgbClr val="3333FF"/>
                </a:solidFill>
                <a:latin typeface="Abel" panose="020B0604020202020204" charset="0"/>
                <a:ea typeface="Times New Roman" panose="02020603050405020304" pitchFamily="18" charset="0"/>
              </a:rPr>
              <a:t> </a:t>
            </a:r>
            <a:r>
              <a:rPr lang="en-US" sz="2200" b="1" spc="-5" dirty="0" err="1">
                <a:solidFill>
                  <a:srgbClr val="3333FF"/>
                </a:solidFill>
                <a:latin typeface="Abel" panose="020B0604020202020204" charset="0"/>
                <a:ea typeface="Times New Roman" panose="02020603050405020304" pitchFamily="18" charset="0"/>
              </a:rPr>
              <a:t>h</a:t>
            </a:r>
            <a:r>
              <a:rPr lang="en-US" sz="2200" b="1" dirty="0" err="1">
                <a:solidFill>
                  <a:srgbClr val="3333FF"/>
                </a:solidFill>
                <a:latin typeface="Abel" panose="020B0604020202020204" charset="0"/>
                <a:ea typeface="Times New Roman" panose="02020603050405020304" pitchFamily="18" charset="0"/>
              </a:rPr>
              <a:t>ợp</a:t>
            </a:r>
            <a:r>
              <a:rPr lang="en-US" sz="2200" b="1" spc="65" dirty="0">
                <a:solidFill>
                  <a:srgbClr val="3333FF"/>
                </a:solidFill>
                <a:latin typeface="Abel" panose="020B0604020202020204" charset="0"/>
                <a:ea typeface="Times New Roman" panose="02020603050405020304" pitchFamily="18" charset="0"/>
              </a:rPr>
              <a:t> </a:t>
            </a:r>
            <a:r>
              <a:rPr lang="en-US" sz="2200" b="1" dirty="0" err="1">
                <a:solidFill>
                  <a:srgbClr val="3333FF"/>
                </a:solidFill>
                <a:latin typeface="Abel" panose="020B0604020202020204" charset="0"/>
                <a:ea typeface="Times New Roman" panose="02020603050405020304" pitchFamily="18" charset="0"/>
              </a:rPr>
              <a:t>với</a:t>
            </a:r>
            <a:r>
              <a:rPr lang="en-US" sz="2200" b="1" spc="70" dirty="0">
                <a:solidFill>
                  <a:srgbClr val="3333FF"/>
                </a:solidFill>
                <a:latin typeface="Abel" panose="020B0604020202020204" charset="0"/>
                <a:ea typeface="Times New Roman" panose="02020603050405020304" pitchFamily="18" charset="0"/>
              </a:rPr>
              <a:t> </a:t>
            </a:r>
            <a:r>
              <a:rPr lang="en-US" sz="2200" b="1" spc="-10" dirty="0" err="1">
                <a:solidFill>
                  <a:srgbClr val="3333FF"/>
                </a:solidFill>
                <a:latin typeface="Abel" panose="020B0604020202020204" charset="0"/>
                <a:ea typeface="Times New Roman" panose="02020603050405020304" pitchFamily="18" charset="0"/>
              </a:rPr>
              <a:t>nộ</a:t>
            </a:r>
            <a:r>
              <a:rPr lang="en-US" sz="2200" b="1" dirty="0" err="1">
                <a:solidFill>
                  <a:srgbClr val="3333FF"/>
                </a:solidFill>
                <a:latin typeface="Abel" panose="020B0604020202020204" charset="0"/>
                <a:ea typeface="Times New Roman" panose="02020603050405020304" pitchFamily="18" charset="0"/>
              </a:rPr>
              <a:t>i</a:t>
            </a:r>
            <a:r>
              <a:rPr lang="en-US" sz="2200" b="1" spc="45" dirty="0">
                <a:solidFill>
                  <a:srgbClr val="3333FF"/>
                </a:solidFill>
                <a:latin typeface="Abel" panose="020B0604020202020204" charset="0"/>
                <a:ea typeface="Times New Roman" panose="02020603050405020304" pitchFamily="18" charset="0"/>
              </a:rPr>
              <a:t> </a:t>
            </a:r>
            <a:r>
              <a:rPr lang="en-US" sz="2200" b="1" spc="-10" dirty="0">
                <a:solidFill>
                  <a:srgbClr val="3333FF"/>
                </a:solidFill>
                <a:latin typeface="Abel" panose="020B0604020202020204" charset="0"/>
                <a:ea typeface="Times New Roman" panose="02020603050405020304" pitchFamily="18" charset="0"/>
              </a:rPr>
              <a:t>dun</a:t>
            </a:r>
            <a:r>
              <a:rPr lang="en-US" sz="2200" b="1" dirty="0">
                <a:solidFill>
                  <a:srgbClr val="3333FF"/>
                </a:solidFill>
                <a:latin typeface="Abel" panose="020B0604020202020204" charset="0"/>
                <a:ea typeface="Times New Roman" panose="02020603050405020304" pitchFamily="18" charset="0"/>
              </a:rPr>
              <a:t>g</a:t>
            </a:r>
            <a:r>
              <a:rPr lang="en-US" sz="2200" b="1" spc="45" dirty="0">
                <a:solidFill>
                  <a:srgbClr val="3333FF"/>
                </a:solidFill>
                <a:latin typeface="Abel" panose="020B0604020202020204" charset="0"/>
                <a:ea typeface="Times New Roman" panose="02020603050405020304" pitchFamily="18" charset="0"/>
              </a:rPr>
              <a:t> </a:t>
            </a:r>
            <a:r>
              <a:rPr lang="en-US" sz="2200" spc="-10" dirty="0" err="1">
                <a:solidFill>
                  <a:srgbClr val="000066"/>
                </a:solidFill>
                <a:latin typeface="Abel" panose="020B0604020202020204" charset="0"/>
                <a:ea typeface="Times New Roman" panose="02020603050405020304" pitchFamily="18" charset="0"/>
              </a:rPr>
              <a:t>th</a:t>
            </a:r>
            <a:r>
              <a:rPr lang="en-US" sz="2200" dirty="0" err="1">
                <a:solidFill>
                  <a:srgbClr val="000066"/>
                </a:solidFill>
                <a:latin typeface="Abel" panose="020B0604020202020204" charset="0"/>
                <a:ea typeface="Times New Roman" panose="02020603050405020304" pitchFamily="18" charset="0"/>
              </a:rPr>
              <a:t>ì</a:t>
            </a:r>
            <a:r>
              <a:rPr lang="en-US" sz="2200" spc="45" dirty="0">
                <a:solidFill>
                  <a:srgbClr val="000066"/>
                </a:solidFill>
                <a:latin typeface="Abel" panose="020B0604020202020204" charset="0"/>
                <a:ea typeface="Times New Roman" panose="02020603050405020304" pitchFamily="18" charset="0"/>
              </a:rPr>
              <a:t> </a:t>
            </a:r>
            <a:r>
              <a:rPr lang="en-US" sz="2200" b="1" spc="-10" dirty="0" err="1">
                <a:solidFill>
                  <a:srgbClr val="C00000"/>
                </a:solidFill>
                <a:latin typeface="Abel" panose="020B0604020202020204" charset="0"/>
                <a:ea typeface="Times New Roman" panose="02020603050405020304" pitchFamily="18" charset="0"/>
              </a:rPr>
              <a:t>hìn</a:t>
            </a:r>
            <a:r>
              <a:rPr lang="en-US" sz="2200" b="1" dirty="0" err="1">
                <a:solidFill>
                  <a:srgbClr val="C00000"/>
                </a:solidFill>
                <a:latin typeface="Abel" panose="020B0604020202020204" charset="0"/>
                <a:ea typeface="Times New Roman" panose="02020603050405020304" pitchFamily="18" charset="0"/>
              </a:rPr>
              <a:t>h</a:t>
            </a:r>
            <a:r>
              <a:rPr lang="en-US" sz="2200" b="1" spc="45" dirty="0">
                <a:solidFill>
                  <a:srgbClr val="C00000"/>
                </a:solidFill>
                <a:latin typeface="Abel" panose="020B0604020202020204" charset="0"/>
                <a:ea typeface="Times New Roman" panose="02020603050405020304" pitchFamily="18" charset="0"/>
              </a:rPr>
              <a:t> </a:t>
            </a:r>
            <a:r>
              <a:rPr lang="en-US" sz="2200" b="1" spc="-10" dirty="0" err="1">
                <a:solidFill>
                  <a:srgbClr val="C00000"/>
                </a:solidFill>
                <a:latin typeface="Abel" panose="020B0604020202020204" charset="0"/>
                <a:ea typeface="Times New Roman" panose="02020603050405020304" pitchFamily="18" charset="0"/>
              </a:rPr>
              <a:t>t</a:t>
            </a:r>
            <a:r>
              <a:rPr lang="en-US" sz="2200" b="1" spc="-15" dirty="0" err="1">
                <a:solidFill>
                  <a:srgbClr val="C00000"/>
                </a:solidFill>
                <a:latin typeface="Abel" panose="020B0604020202020204" charset="0"/>
                <a:ea typeface="Times New Roman" panose="02020603050405020304" pitchFamily="18" charset="0"/>
              </a:rPr>
              <a:t>hứ</a:t>
            </a:r>
            <a:r>
              <a:rPr lang="en-US" sz="2200" b="1" dirty="0" err="1">
                <a:solidFill>
                  <a:srgbClr val="C00000"/>
                </a:solidFill>
                <a:latin typeface="Abel" panose="020B0604020202020204" charset="0"/>
                <a:ea typeface="Times New Roman" panose="02020603050405020304" pitchFamily="18" charset="0"/>
              </a:rPr>
              <a:t>c</a:t>
            </a:r>
            <a:r>
              <a:rPr lang="en-US" sz="2200" b="1" spc="45" dirty="0">
                <a:solidFill>
                  <a:srgbClr val="C00000"/>
                </a:solidFill>
                <a:latin typeface="Abel" panose="020B0604020202020204" charset="0"/>
                <a:ea typeface="Times New Roman" panose="02020603050405020304" pitchFamily="18" charset="0"/>
              </a:rPr>
              <a:t> </a:t>
            </a:r>
            <a:r>
              <a:rPr lang="en-US" sz="2200" b="1" spc="-10" dirty="0" err="1">
                <a:solidFill>
                  <a:srgbClr val="C00000"/>
                </a:solidFill>
                <a:latin typeface="Abel" panose="020B0604020202020204" charset="0"/>
                <a:ea typeface="Times New Roman" panose="02020603050405020304" pitchFamily="18" charset="0"/>
              </a:rPr>
              <a:t>s</a:t>
            </a:r>
            <a:r>
              <a:rPr lang="en-US" sz="2200" b="1" dirty="0" err="1">
                <a:solidFill>
                  <a:srgbClr val="C00000"/>
                </a:solidFill>
                <a:latin typeface="Abel" panose="020B0604020202020204" charset="0"/>
                <a:ea typeface="Times New Roman" panose="02020603050405020304" pitchFamily="18" charset="0"/>
              </a:rPr>
              <a:t>ẽ</a:t>
            </a:r>
            <a:r>
              <a:rPr lang="en-US" sz="2200" b="1" spc="50" dirty="0">
                <a:solidFill>
                  <a:srgbClr val="C00000"/>
                </a:solidFill>
                <a:latin typeface="Abel" panose="020B0604020202020204" charset="0"/>
                <a:ea typeface="Times New Roman" panose="02020603050405020304" pitchFamily="18" charset="0"/>
              </a:rPr>
              <a:t> </a:t>
            </a:r>
            <a:r>
              <a:rPr lang="en-US" sz="2200" b="1" spc="-10" dirty="0" err="1">
                <a:solidFill>
                  <a:srgbClr val="C00000"/>
                </a:solidFill>
                <a:latin typeface="Abel" panose="020B0604020202020204" charset="0"/>
                <a:ea typeface="Times New Roman" panose="02020603050405020304" pitchFamily="18" charset="0"/>
              </a:rPr>
              <a:t>ng</a:t>
            </a:r>
            <a:r>
              <a:rPr lang="en-US" sz="2200" b="1" spc="-5" dirty="0" err="1">
                <a:solidFill>
                  <a:srgbClr val="C00000"/>
                </a:solidFill>
                <a:latin typeface="Abel" panose="020B0604020202020204" charset="0"/>
                <a:ea typeface="Times New Roman" panose="02020603050405020304" pitchFamily="18" charset="0"/>
              </a:rPr>
              <a:t>ă</a:t>
            </a:r>
            <a:r>
              <a:rPr lang="en-US" sz="2200" b="1" dirty="0" err="1">
                <a:solidFill>
                  <a:srgbClr val="C00000"/>
                </a:solidFill>
                <a:latin typeface="Abel" panose="020B0604020202020204" charset="0"/>
                <a:ea typeface="Times New Roman" panose="02020603050405020304" pitchFamily="18" charset="0"/>
              </a:rPr>
              <a:t>n</a:t>
            </a:r>
            <a:r>
              <a:rPr lang="en-US" sz="2200" b="1" spc="40" dirty="0">
                <a:solidFill>
                  <a:srgbClr val="C00000"/>
                </a:solidFill>
                <a:latin typeface="Abel" panose="020B0604020202020204" charset="0"/>
                <a:ea typeface="Times New Roman" panose="02020603050405020304" pitchFamily="18" charset="0"/>
              </a:rPr>
              <a:t> </a:t>
            </a:r>
            <a:r>
              <a:rPr lang="en-US" sz="2200" b="1" spc="-10" dirty="0" err="1">
                <a:solidFill>
                  <a:srgbClr val="C00000"/>
                </a:solidFill>
                <a:latin typeface="Abel" panose="020B0604020202020204" charset="0"/>
                <a:ea typeface="Times New Roman" panose="02020603050405020304" pitchFamily="18" charset="0"/>
              </a:rPr>
              <a:t>cản</a:t>
            </a:r>
            <a:r>
              <a:rPr lang="en-US" sz="2200" b="1" dirty="0">
                <a:solidFill>
                  <a:srgbClr val="C00000"/>
                </a:solidFill>
                <a:latin typeface="Abel" panose="020B0604020202020204" charset="0"/>
                <a:ea typeface="Times New Roman" panose="02020603050405020304" pitchFamily="18" charset="0"/>
              </a:rPr>
              <a:t>,</a:t>
            </a:r>
            <a:r>
              <a:rPr lang="en-US" sz="2200" b="1" spc="45" dirty="0">
                <a:solidFill>
                  <a:srgbClr val="C00000"/>
                </a:solidFill>
                <a:latin typeface="Abel" panose="020B0604020202020204" charset="0"/>
                <a:ea typeface="Times New Roman" panose="02020603050405020304" pitchFamily="18" charset="0"/>
              </a:rPr>
              <a:t> </a:t>
            </a:r>
            <a:r>
              <a:rPr lang="en-US" sz="2200" b="1" spc="-10" dirty="0" err="1">
                <a:solidFill>
                  <a:srgbClr val="C00000"/>
                </a:solidFill>
                <a:latin typeface="Abel" panose="020B0604020202020204" charset="0"/>
                <a:ea typeface="Times New Roman" panose="02020603050405020304" pitchFamily="18" charset="0"/>
              </a:rPr>
              <a:t>k</a:t>
            </a:r>
            <a:r>
              <a:rPr lang="en-US" sz="2200" b="1" spc="-5" dirty="0" err="1">
                <a:solidFill>
                  <a:srgbClr val="C00000"/>
                </a:solidFill>
                <a:latin typeface="Abel" panose="020B0604020202020204" charset="0"/>
                <a:ea typeface="Times New Roman" panose="02020603050405020304" pitchFamily="18" charset="0"/>
              </a:rPr>
              <a:t>ì</a:t>
            </a:r>
            <a:r>
              <a:rPr lang="en-US" sz="2200" b="1" dirty="0" err="1">
                <a:solidFill>
                  <a:srgbClr val="C00000"/>
                </a:solidFill>
                <a:latin typeface="Abel" panose="020B0604020202020204" charset="0"/>
                <a:ea typeface="Times New Roman" panose="02020603050405020304" pitchFamily="18" charset="0"/>
              </a:rPr>
              <a:t>m</a:t>
            </a:r>
            <a:r>
              <a:rPr lang="en-US" sz="2200" b="1" spc="45" dirty="0">
                <a:solidFill>
                  <a:srgbClr val="C00000"/>
                </a:solidFill>
                <a:latin typeface="Abel" panose="020B0604020202020204" charset="0"/>
                <a:ea typeface="Times New Roman" panose="02020603050405020304" pitchFamily="18" charset="0"/>
              </a:rPr>
              <a:t> </a:t>
            </a:r>
            <a:r>
              <a:rPr lang="en-US" sz="2200" b="1" spc="-10" dirty="0" err="1">
                <a:solidFill>
                  <a:srgbClr val="C00000"/>
                </a:solidFill>
                <a:latin typeface="Abel" panose="020B0604020202020204" charset="0"/>
                <a:ea typeface="Times New Roman" panose="02020603050405020304" pitchFamily="18" charset="0"/>
              </a:rPr>
              <a:t>h</a:t>
            </a:r>
            <a:r>
              <a:rPr lang="en-US" sz="2200" b="1" spc="-5" dirty="0" err="1">
                <a:solidFill>
                  <a:srgbClr val="C00000"/>
                </a:solidFill>
                <a:latin typeface="Abel" panose="020B0604020202020204" charset="0"/>
                <a:ea typeface="Times New Roman" panose="02020603050405020304" pitchFamily="18" charset="0"/>
              </a:rPr>
              <a:t>ã</a:t>
            </a:r>
            <a:r>
              <a:rPr lang="en-US" sz="2200" b="1" dirty="0" err="1">
                <a:solidFill>
                  <a:srgbClr val="C00000"/>
                </a:solidFill>
                <a:latin typeface="Abel" panose="020B0604020202020204" charset="0"/>
                <a:ea typeface="Times New Roman" panose="02020603050405020304" pitchFamily="18" charset="0"/>
              </a:rPr>
              <a:t>m</a:t>
            </a:r>
            <a:r>
              <a:rPr lang="en-US" sz="2200" b="1" spc="35" dirty="0">
                <a:solidFill>
                  <a:srgbClr val="C00000"/>
                </a:solidFill>
                <a:latin typeface="Abel" panose="020B0604020202020204" charset="0"/>
                <a:ea typeface="Times New Roman" panose="02020603050405020304" pitchFamily="18" charset="0"/>
              </a:rPr>
              <a:t> </a:t>
            </a:r>
            <a:r>
              <a:rPr lang="en-US" sz="2200" b="1" spc="-5" dirty="0" err="1">
                <a:solidFill>
                  <a:srgbClr val="C00000"/>
                </a:solidFill>
                <a:latin typeface="Abel" panose="020B0604020202020204" charset="0"/>
                <a:ea typeface="Times New Roman" panose="02020603050405020304" pitchFamily="18" charset="0"/>
              </a:rPr>
              <a:t>s</a:t>
            </a:r>
            <a:r>
              <a:rPr lang="en-US" sz="2200" b="1" dirty="0" err="1">
                <a:solidFill>
                  <a:srgbClr val="C00000"/>
                </a:solidFill>
                <a:latin typeface="Abel" panose="020B0604020202020204" charset="0"/>
                <a:ea typeface="Times New Roman" panose="02020603050405020304" pitchFamily="18" charset="0"/>
              </a:rPr>
              <a:t>ự</a:t>
            </a:r>
            <a:r>
              <a:rPr lang="en-US" sz="2200" b="1" spc="40" dirty="0">
                <a:solidFill>
                  <a:srgbClr val="C00000"/>
                </a:solidFill>
                <a:latin typeface="Abel" panose="020B0604020202020204" charset="0"/>
                <a:ea typeface="Times New Roman" panose="02020603050405020304" pitchFamily="18" charset="0"/>
              </a:rPr>
              <a:t> </a:t>
            </a:r>
            <a:r>
              <a:rPr lang="en-US" sz="2200" b="1" spc="-10" dirty="0" err="1">
                <a:solidFill>
                  <a:srgbClr val="C00000"/>
                </a:solidFill>
                <a:latin typeface="Abel" panose="020B0604020202020204" charset="0"/>
                <a:ea typeface="Times New Roman" panose="02020603050405020304" pitchFamily="18" charset="0"/>
              </a:rPr>
              <a:t>phá</a:t>
            </a:r>
            <a:r>
              <a:rPr lang="en-US" sz="2200" b="1" dirty="0" err="1">
                <a:solidFill>
                  <a:srgbClr val="C00000"/>
                </a:solidFill>
                <a:latin typeface="Abel" panose="020B0604020202020204" charset="0"/>
                <a:ea typeface="Times New Roman" panose="02020603050405020304" pitchFamily="18" charset="0"/>
              </a:rPr>
              <a:t>t</a:t>
            </a:r>
            <a:r>
              <a:rPr lang="en-US" sz="2200" b="1" spc="45" dirty="0">
                <a:solidFill>
                  <a:srgbClr val="C00000"/>
                </a:solidFill>
                <a:latin typeface="Abel" panose="020B0604020202020204" charset="0"/>
                <a:ea typeface="Times New Roman" panose="02020603050405020304" pitchFamily="18" charset="0"/>
              </a:rPr>
              <a:t> </a:t>
            </a:r>
            <a:r>
              <a:rPr lang="en-US" sz="2200" b="1" spc="-10" dirty="0" err="1">
                <a:solidFill>
                  <a:srgbClr val="C00000"/>
                </a:solidFill>
                <a:latin typeface="Abel" panose="020B0604020202020204" charset="0"/>
                <a:ea typeface="Times New Roman" panose="02020603050405020304" pitchFamily="18" charset="0"/>
              </a:rPr>
              <a:t>triể</a:t>
            </a:r>
            <a:r>
              <a:rPr lang="en-US" sz="2200" b="1" spc="-5" dirty="0" err="1">
                <a:solidFill>
                  <a:srgbClr val="C00000"/>
                </a:solidFill>
                <a:latin typeface="Abel" panose="020B0604020202020204" charset="0"/>
                <a:ea typeface="Times New Roman" panose="02020603050405020304" pitchFamily="18" charset="0"/>
              </a:rPr>
              <a:t>n</a:t>
            </a:r>
            <a:r>
              <a:rPr lang="en-US" sz="2200" b="1" spc="-5" dirty="0">
                <a:solidFill>
                  <a:srgbClr val="C00000"/>
                </a:solidFill>
                <a:latin typeface="Abel" panose="020B0604020202020204" charset="0"/>
                <a:ea typeface="Times New Roman" panose="02020603050405020304" pitchFamily="18" charset="0"/>
              </a:rPr>
              <a:t> </a:t>
            </a:r>
            <a:r>
              <a:rPr lang="en-US" sz="2200" b="1" dirty="0" err="1">
                <a:solidFill>
                  <a:srgbClr val="C00000"/>
                </a:solidFill>
                <a:latin typeface="Abel" panose="020B0604020202020204" charset="0"/>
                <a:ea typeface="Times New Roman" panose="02020603050405020304" pitchFamily="18" charset="0"/>
              </a:rPr>
              <a:t>của</a:t>
            </a:r>
            <a:r>
              <a:rPr lang="en-US" sz="2200" b="1" spc="115" dirty="0">
                <a:solidFill>
                  <a:srgbClr val="C00000"/>
                </a:solidFill>
                <a:latin typeface="Abel" panose="020B0604020202020204" charset="0"/>
                <a:ea typeface="Times New Roman" panose="02020603050405020304" pitchFamily="18" charset="0"/>
              </a:rPr>
              <a:t> </a:t>
            </a:r>
            <a:r>
              <a:rPr lang="en-US" sz="2200" b="1" dirty="0" err="1">
                <a:solidFill>
                  <a:srgbClr val="C00000"/>
                </a:solidFill>
                <a:latin typeface="Abel" panose="020B0604020202020204" charset="0"/>
                <a:ea typeface="Times New Roman" panose="02020603050405020304" pitchFamily="18" charset="0"/>
              </a:rPr>
              <a:t>nội</a:t>
            </a:r>
            <a:r>
              <a:rPr lang="en-US" sz="2200" b="1" spc="115" dirty="0">
                <a:solidFill>
                  <a:srgbClr val="C00000"/>
                </a:solidFill>
                <a:latin typeface="Abel" panose="020B0604020202020204" charset="0"/>
                <a:ea typeface="Times New Roman" panose="02020603050405020304" pitchFamily="18" charset="0"/>
              </a:rPr>
              <a:t> </a:t>
            </a:r>
            <a:r>
              <a:rPr lang="en-US" sz="2200" b="1" dirty="0">
                <a:solidFill>
                  <a:srgbClr val="C00000"/>
                </a:solidFill>
                <a:latin typeface="Abel" panose="020B0604020202020204" charset="0"/>
                <a:ea typeface="Times New Roman" panose="02020603050405020304" pitchFamily="18" charset="0"/>
              </a:rPr>
              <a:t>dung.</a:t>
            </a:r>
            <a:endParaRPr lang="en-US" sz="2200" b="1" dirty="0">
              <a:solidFill>
                <a:srgbClr val="C00000"/>
              </a:solidFill>
              <a:latin typeface="Abel" panose="020B0604020202020204" charset="0"/>
            </a:endParaRPr>
          </a:p>
        </p:txBody>
      </p:sp>
      <p:sp>
        <p:nvSpPr>
          <p:cNvPr id="5" name="Rectangle 3"/>
          <p:cNvSpPr txBox="1">
            <a:spLocks noChangeArrowheads="1"/>
          </p:cNvSpPr>
          <p:nvPr/>
        </p:nvSpPr>
        <p:spPr>
          <a:xfrm>
            <a:off x="762000" y="4190183"/>
            <a:ext cx="10762343" cy="22860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marL="342900" indent="-342900" algn="just">
              <a:buFont typeface="Wingdings" panose="05000000000000000000" pitchFamily="2" charset="2"/>
              <a:buChar char="§"/>
            </a:pPr>
            <a:r>
              <a:rPr lang="en-US" sz="2000" b="1" u="sng" kern="0" dirty="0" err="1">
                <a:solidFill>
                  <a:srgbClr val="663300"/>
                </a:solidFill>
                <a:latin typeface="Abel" panose="020B0604020202020204" charset="0"/>
                <a:cs typeface="Times New Roman" panose="02020603050405020304" pitchFamily="18" charset="0"/>
              </a:rPr>
              <a:t>Trong</a:t>
            </a:r>
            <a:r>
              <a:rPr lang="en-US" sz="2000" b="1" u="sng" kern="0" dirty="0">
                <a:solidFill>
                  <a:srgbClr val="663300"/>
                </a:solidFill>
                <a:latin typeface="Abel" panose="020B0604020202020204" charset="0"/>
                <a:cs typeface="Times New Roman" panose="02020603050405020304" pitchFamily="18" charset="0"/>
              </a:rPr>
              <a:t> </a:t>
            </a:r>
            <a:r>
              <a:rPr lang="en-US" sz="2000" b="1" u="sng" kern="0" dirty="0" err="1">
                <a:solidFill>
                  <a:srgbClr val="663300"/>
                </a:solidFill>
                <a:latin typeface="Abel" panose="020B0604020202020204" charset="0"/>
                <a:cs typeface="Times New Roman" panose="02020603050405020304" pitchFamily="18" charset="0"/>
              </a:rPr>
              <a:t>cơ</a:t>
            </a:r>
            <a:r>
              <a:rPr lang="en-US" sz="2000" b="1" u="sng" kern="0" dirty="0">
                <a:solidFill>
                  <a:srgbClr val="663300"/>
                </a:solidFill>
                <a:latin typeface="Abel" panose="020B0604020202020204" charset="0"/>
                <a:cs typeface="Times New Roman" panose="02020603050405020304" pitchFamily="18" charset="0"/>
              </a:rPr>
              <a:t> </a:t>
            </a:r>
            <a:r>
              <a:rPr lang="en-US" sz="2000" b="1" u="sng" kern="0" dirty="0" err="1">
                <a:solidFill>
                  <a:srgbClr val="663300"/>
                </a:solidFill>
                <a:latin typeface="Abel" panose="020B0604020202020204" charset="0"/>
                <a:cs typeface="Times New Roman" panose="02020603050405020304" pitchFamily="18" charset="0"/>
              </a:rPr>
              <a:t>chế</a:t>
            </a:r>
            <a:r>
              <a:rPr lang="en-US" sz="2000" b="1" u="sng" kern="0" dirty="0">
                <a:solidFill>
                  <a:srgbClr val="663300"/>
                </a:solidFill>
                <a:latin typeface="Abel" panose="020B0604020202020204" charset="0"/>
                <a:cs typeface="Times New Roman" panose="02020603050405020304" pitchFamily="18" charset="0"/>
              </a:rPr>
              <a:t> </a:t>
            </a:r>
            <a:r>
              <a:rPr lang="en-US" sz="2000" b="1" u="sng" kern="0" dirty="0" err="1">
                <a:solidFill>
                  <a:srgbClr val="663300"/>
                </a:solidFill>
                <a:latin typeface="Abel" panose="020B0604020202020204" charset="0"/>
                <a:cs typeface="Times New Roman" panose="02020603050405020304" pitchFamily="18" charset="0"/>
              </a:rPr>
              <a:t>bao</a:t>
            </a:r>
            <a:r>
              <a:rPr lang="en-US" sz="2000" b="1" u="sng" kern="0" dirty="0">
                <a:solidFill>
                  <a:srgbClr val="663300"/>
                </a:solidFill>
                <a:latin typeface="Abel" panose="020B0604020202020204" charset="0"/>
                <a:cs typeface="Times New Roman" panose="02020603050405020304" pitchFamily="18" charset="0"/>
              </a:rPr>
              <a:t> </a:t>
            </a:r>
            <a:r>
              <a:rPr lang="en-US" sz="2000" b="1" u="sng" kern="0" dirty="0" err="1">
                <a:solidFill>
                  <a:srgbClr val="663300"/>
                </a:solidFill>
                <a:latin typeface="Abel" panose="020B0604020202020204" charset="0"/>
                <a:cs typeface="Times New Roman" panose="02020603050405020304" pitchFamily="18" charset="0"/>
              </a:rPr>
              <a:t>cấp</a:t>
            </a:r>
            <a:r>
              <a:rPr lang="en-US" sz="2000" b="1" u="sng" kern="0" dirty="0">
                <a:solidFill>
                  <a:srgbClr val="663300"/>
                </a:solidFill>
                <a:latin typeface="Abel" panose="020B0604020202020204" charset="0"/>
                <a:cs typeface="Times New Roman" panose="02020603050405020304" pitchFamily="18" charset="0"/>
              </a:rPr>
              <a:t> ở </a:t>
            </a:r>
            <a:r>
              <a:rPr lang="en-US" sz="2000" b="1" u="sng" kern="0" dirty="0" err="1">
                <a:solidFill>
                  <a:srgbClr val="663300"/>
                </a:solidFill>
                <a:latin typeface="Abel" panose="020B0604020202020204" charset="0"/>
                <a:cs typeface="Times New Roman" panose="02020603050405020304" pitchFamily="18" charset="0"/>
              </a:rPr>
              <a:t>nước</a:t>
            </a:r>
            <a:r>
              <a:rPr lang="en-US" sz="2000" b="1" u="sng" kern="0" dirty="0">
                <a:solidFill>
                  <a:srgbClr val="663300"/>
                </a:solidFill>
                <a:latin typeface="Abel" panose="020B0604020202020204" charset="0"/>
                <a:cs typeface="Times New Roman" panose="02020603050405020304" pitchFamily="18" charset="0"/>
              </a:rPr>
              <a:t> ta </a:t>
            </a:r>
            <a:r>
              <a:rPr lang="en-US" sz="2000" b="1" u="sng" kern="0" dirty="0" err="1">
                <a:solidFill>
                  <a:srgbClr val="663300"/>
                </a:solidFill>
                <a:latin typeface="Abel" panose="020B0604020202020204" charset="0"/>
                <a:cs typeface="Times New Roman" panose="02020603050405020304" pitchFamily="18" charset="0"/>
              </a:rPr>
              <a:t>trước</a:t>
            </a:r>
            <a:r>
              <a:rPr lang="en-US" sz="2000" b="1" u="sng" kern="0" dirty="0">
                <a:solidFill>
                  <a:srgbClr val="663300"/>
                </a:solidFill>
                <a:latin typeface="Abel" panose="020B0604020202020204" charset="0"/>
                <a:cs typeface="Times New Roman" panose="02020603050405020304" pitchFamily="18" charset="0"/>
              </a:rPr>
              <a:t> </a:t>
            </a:r>
            <a:r>
              <a:rPr lang="en-US" sz="2000" b="1" u="sng" kern="0" dirty="0" err="1">
                <a:solidFill>
                  <a:srgbClr val="663300"/>
                </a:solidFill>
                <a:latin typeface="Abel" panose="020B0604020202020204" charset="0"/>
                <a:cs typeface="Times New Roman" panose="02020603050405020304" pitchFamily="18" charset="0"/>
              </a:rPr>
              <a:t>đây</a:t>
            </a:r>
            <a:r>
              <a:rPr lang="en-US" sz="2000" kern="0" dirty="0">
                <a:solidFill>
                  <a:srgbClr val="000066"/>
                </a:solidFill>
                <a:latin typeface="Abel" panose="020B0604020202020204" charset="0"/>
                <a:cs typeface="Times New Roman" panose="02020603050405020304" pitchFamily="18" charset="0"/>
              </a:rPr>
              <a:t>, do </a:t>
            </a:r>
            <a:r>
              <a:rPr lang="en-US" sz="2000" kern="0" dirty="0" err="1">
                <a:solidFill>
                  <a:srgbClr val="000066"/>
                </a:solidFill>
                <a:latin typeface="Abel" panose="020B0604020202020204" charset="0"/>
                <a:cs typeface="Times New Roman" panose="02020603050405020304" pitchFamily="18" charset="0"/>
              </a:rPr>
              <a:t>quan</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hệ</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sản</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xuất</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chưa</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phù</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hợp</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với</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trình</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độ</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phát</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triển</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của</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lực</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lượng</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sản</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xuất</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nên</a:t>
            </a:r>
            <a:r>
              <a:rPr lang="en-US" sz="2000" kern="0" dirty="0">
                <a:solidFill>
                  <a:srgbClr val="000066"/>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không</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kích</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thích</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được</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tính</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tích</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cực</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của</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người</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sản</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xuất</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không</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phát</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huy</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được</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năng</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lực</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sẵn</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có</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của</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lực</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lượng</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sản</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xuất</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của</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chúng</a:t>
            </a:r>
            <a:r>
              <a:rPr lang="en-US" sz="2000" b="1" kern="0" dirty="0">
                <a:solidFill>
                  <a:srgbClr val="002060"/>
                </a:solidFill>
                <a:latin typeface="Abel" panose="020B0604020202020204" charset="0"/>
                <a:cs typeface="Times New Roman" panose="02020603050405020304" pitchFamily="18" charset="0"/>
              </a:rPr>
              <a:t> ta. </a:t>
            </a:r>
          </a:p>
          <a:p>
            <a:pPr marL="342900" indent="-342900" algn="just">
              <a:buFont typeface="Wingdings" panose="05000000000000000000" pitchFamily="2" charset="2"/>
              <a:buChar char="§"/>
            </a:pPr>
            <a:r>
              <a:rPr lang="en-US" sz="2000" kern="0" dirty="0" err="1">
                <a:solidFill>
                  <a:srgbClr val="000066"/>
                </a:solidFill>
                <a:latin typeface="Abel" panose="020B0604020202020204" charset="0"/>
                <a:cs typeface="Times New Roman" panose="02020603050405020304" pitchFamily="18" charset="0"/>
              </a:rPr>
              <a:t>Nhưng</a:t>
            </a:r>
            <a:r>
              <a:rPr lang="en-US" sz="2000" kern="0" dirty="0">
                <a:solidFill>
                  <a:srgbClr val="000066"/>
                </a:solidFill>
                <a:latin typeface="Abel" panose="020B0604020202020204" charset="0"/>
                <a:cs typeface="Times New Roman" panose="02020603050405020304" pitchFamily="18" charset="0"/>
              </a:rPr>
              <a:t> </a:t>
            </a:r>
            <a:r>
              <a:rPr lang="en-US" sz="2000" b="1" u="sng" kern="0" dirty="0" err="1">
                <a:solidFill>
                  <a:srgbClr val="663300"/>
                </a:solidFill>
                <a:latin typeface="Abel" panose="020B0604020202020204" charset="0"/>
                <a:cs typeface="Times New Roman" panose="02020603050405020304" pitchFamily="18" charset="0"/>
              </a:rPr>
              <a:t>từ</a:t>
            </a:r>
            <a:r>
              <a:rPr lang="en-US" sz="2000" b="1" u="sng" kern="0" dirty="0">
                <a:solidFill>
                  <a:srgbClr val="663300"/>
                </a:solidFill>
                <a:latin typeface="Abel" panose="020B0604020202020204" charset="0"/>
                <a:cs typeface="Times New Roman" panose="02020603050405020304" pitchFamily="18" charset="0"/>
              </a:rPr>
              <a:t> </a:t>
            </a:r>
            <a:r>
              <a:rPr lang="en-US" sz="2000" b="1" u="sng" kern="0" dirty="0" err="1">
                <a:solidFill>
                  <a:srgbClr val="663300"/>
                </a:solidFill>
                <a:latin typeface="Abel" panose="020B0604020202020204" charset="0"/>
                <a:cs typeface="Times New Roman" panose="02020603050405020304" pitchFamily="18" charset="0"/>
              </a:rPr>
              <a:t>sau</a:t>
            </a:r>
            <a:r>
              <a:rPr lang="en-US" sz="2000" b="1" u="sng" kern="0" dirty="0">
                <a:solidFill>
                  <a:srgbClr val="663300"/>
                </a:solidFill>
                <a:latin typeface="Abel" panose="020B0604020202020204" charset="0"/>
                <a:cs typeface="Times New Roman" panose="02020603050405020304" pitchFamily="18" charset="0"/>
              </a:rPr>
              <a:t> </a:t>
            </a:r>
            <a:r>
              <a:rPr lang="en-US" sz="2000" b="1" u="sng" kern="0" dirty="0" err="1">
                <a:solidFill>
                  <a:srgbClr val="663300"/>
                </a:solidFill>
                <a:latin typeface="Abel" panose="020B0604020202020204" charset="0"/>
                <a:cs typeface="Times New Roman" panose="02020603050405020304" pitchFamily="18" charset="0"/>
              </a:rPr>
              <a:t>đổi</a:t>
            </a:r>
            <a:r>
              <a:rPr lang="en-US" sz="2000" b="1" u="sng" kern="0" dirty="0">
                <a:solidFill>
                  <a:srgbClr val="663300"/>
                </a:solidFill>
                <a:latin typeface="Abel" panose="020B0604020202020204" charset="0"/>
                <a:cs typeface="Times New Roman" panose="02020603050405020304" pitchFamily="18" charset="0"/>
              </a:rPr>
              <a:t> </a:t>
            </a:r>
            <a:r>
              <a:rPr lang="en-US" sz="2000" b="1" u="sng" kern="0" dirty="0" err="1">
                <a:solidFill>
                  <a:srgbClr val="663300"/>
                </a:solidFill>
                <a:latin typeface="Abel" panose="020B0604020202020204" charset="0"/>
                <a:cs typeface="Times New Roman" panose="02020603050405020304" pitchFamily="18" charset="0"/>
              </a:rPr>
              <a:t>mới</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khi</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chúng</a:t>
            </a:r>
            <a:r>
              <a:rPr lang="en-US" sz="2000" kern="0" dirty="0">
                <a:solidFill>
                  <a:srgbClr val="000066"/>
                </a:solidFill>
                <a:latin typeface="Abel" panose="020B0604020202020204" charset="0"/>
                <a:cs typeface="Times New Roman" panose="02020603050405020304" pitchFamily="18" charset="0"/>
              </a:rPr>
              <a:t> ta </a:t>
            </a:r>
            <a:r>
              <a:rPr lang="en-US" sz="2000" kern="0" dirty="0" err="1">
                <a:solidFill>
                  <a:srgbClr val="000066"/>
                </a:solidFill>
                <a:latin typeface="Abel" panose="020B0604020202020204" charset="0"/>
                <a:cs typeface="Times New Roman" panose="02020603050405020304" pitchFamily="18" charset="0"/>
              </a:rPr>
              <a:t>chuyển</a:t>
            </a:r>
            <a:r>
              <a:rPr lang="en-US" sz="2000" kern="0" dirty="0">
                <a:solidFill>
                  <a:srgbClr val="000066"/>
                </a:solidFill>
                <a:latin typeface="Abel" panose="020B0604020202020204" charset="0"/>
                <a:cs typeface="Times New Roman" panose="02020603050405020304" pitchFamily="18" charset="0"/>
              </a:rPr>
              <a:t> sang </a:t>
            </a:r>
            <a:r>
              <a:rPr lang="en-US" sz="2000" kern="0" dirty="0" err="1">
                <a:solidFill>
                  <a:srgbClr val="000066"/>
                </a:solidFill>
                <a:latin typeface="Abel" panose="020B0604020202020204" charset="0"/>
                <a:cs typeface="Times New Roman" panose="02020603050405020304" pitchFamily="18" charset="0"/>
              </a:rPr>
              <a:t>xây</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dựng</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nền</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kinh</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tế</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hàng</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hóa</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nhiều</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thành</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phần</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hoạt</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động</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theo</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cơ</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chế</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thị</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trường</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định</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hướng</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xã</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hội</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chủ</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nghĩa</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quan</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hệ</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sản</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xuất</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phù</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hợp</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với</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trình</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độ</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của</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lực</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lượng</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sản</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xuất</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nước</a:t>
            </a:r>
            <a:r>
              <a:rPr lang="en-US" sz="2000" kern="0" dirty="0">
                <a:solidFill>
                  <a:srgbClr val="000066"/>
                </a:solidFill>
                <a:latin typeface="Abel" panose="020B0604020202020204" charset="0"/>
                <a:cs typeface="Times New Roman" panose="02020603050405020304" pitchFamily="18" charset="0"/>
              </a:rPr>
              <a:t> ta, do </a:t>
            </a:r>
            <a:r>
              <a:rPr lang="en-US" sz="2000" kern="0" dirty="0" err="1">
                <a:solidFill>
                  <a:srgbClr val="000066"/>
                </a:solidFill>
                <a:latin typeface="Abel" panose="020B0604020202020204" charset="0"/>
                <a:cs typeface="Times New Roman" panose="02020603050405020304" pitchFamily="18" charset="0"/>
              </a:rPr>
              <a:t>vậy</a:t>
            </a:r>
            <a:r>
              <a:rPr lang="en-US" sz="2000" kern="0" dirty="0">
                <a:solidFill>
                  <a:srgbClr val="00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tạo</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điều</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kiện</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thuận</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lợi</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thúc</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đẩy</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sản</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xuất</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phát</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triển</a:t>
            </a:r>
            <a:r>
              <a:rPr lang="en-US" sz="2000" b="1" kern="0" dirty="0">
                <a:solidFill>
                  <a:srgbClr val="CC0066"/>
                </a:solidFill>
                <a:latin typeface="Abel" panose="020B0604020202020204" charset="0"/>
                <a:cs typeface="Times New Roman" panose="02020603050405020304" pitchFamily="18" charset="0"/>
              </a:rPr>
              <a:t>.</a:t>
            </a:r>
          </a:p>
          <a:p>
            <a:pPr algn="just"/>
            <a:r>
              <a:rPr lang="en-US" sz="2000" b="1" kern="0" dirty="0">
                <a:solidFill>
                  <a:srgbClr val="CC0066"/>
                </a:solidFill>
                <a:latin typeface="Abel" panose="020B0604020202020204" charset="0"/>
                <a:cs typeface="Times New Roman" panose="02020603050405020304" pitchFamily="18" charset="0"/>
              </a:rPr>
              <a:t> </a:t>
            </a:r>
            <a:r>
              <a:rPr lang="en-US" sz="2000" kern="0" dirty="0">
                <a:solidFill>
                  <a:srgbClr val="000066"/>
                </a:solidFill>
                <a:latin typeface="Abel" panose="020B0604020202020204" charset="0"/>
              </a:rPr>
              <a:t/>
            </a:r>
            <a:br>
              <a:rPr lang="en-US" sz="2000" kern="0" dirty="0">
                <a:solidFill>
                  <a:srgbClr val="000066"/>
                </a:solidFill>
                <a:latin typeface="Abel" panose="020B0604020202020204" charset="0"/>
              </a:rPr>
            </a:br>
            <a:endParaRPr lang="en-US" sz="2000" kern="0" dirty="0">
              <a:solidFill>
                <a:srgbClr val="000066"/>
              </a:solidFill>
              <a:latin typeface="Abel" panose="020B0604020202020204" charset="0"/>
            </a:endParaRPr>
          </a:p>
        </p:txBody>
      </p:sp>
      <p:sp>
        <p:nvSpPr>
          <p:cNvPr id="6" name="Rectangle 2"/>
          <p:cNvSpPr txBox="1">
            <a:spLocks noChangeArrowheads="1"/>
          </p:cNvSpPr>
          <p:nvPr/>
        </p:nvSpPr>
        <p:spPr>
          <a:xfrm>
            <a:off x="4343400" y="3676578"/>
            <a:ext cx="2095500" cy="714356"/>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stStyle>
          <a:p>
            <a:pPr algn="ctr">
              <a:defRPr/>
            </a:pPr>
            <a:r>
              <a:rPr lang="en-US" sz="2400" b="1" u="sng" kern="0" dirty="0" err="1">
                <a:solidFill>
                  <a:srgbClr val="FF0000"/>
                </a:solidFill>
                <a:latin typeface="Abel" panose="020B0604020202020204" charset="0"/>
                <a:cs typeface="Times New Roman" pitchFamily="18" charset="0"/>
              </a:rPr>
              <a:t>Ví</a:t>
            </a:r>
            <a:r>
              <a:rPr lang="en-US" sz="2400" b="1" u="sng" kern="0" dirty="0">
                <a:solidFill>
                  <a:srgbClr val="FF0000"/>
                </a:solidFill>
                <a:latin typeface="Abel" panose="020B0604020202020204" charset="0"/>
                <a:cs typeface="Times New Roman" pitchFamily="18" charset="0"/>
              </a:rPr>
              <a:t> </a:t>
            </a:r>
            <a:r>
              <a:rPr lang="en-US" sz="2400" b="1" u="sng" kern="0" dirty="0" err="1">
                <a:solidFill>
                  <a:srgbClr val="FF0000"/>
                </a:solidFill>
                <a:latin typeface="Abel" panose="020B0604020202020204" charset="0"/>
                <a:cs typeface="Times New Roman" pitchFamily="18" charset="0"/>
              </a:rPr>
              <a:t>dụ</a:t>
            </a:r>
            <a:r>
              <a:rPr lang="en-US" sz="2400" b="1" u="sng" kern="0" dirty="0">
                <a:solidFill>
                  <a:srgbClr val="FF0000"/>
                </a:solidFill>
                <a:latin typeface="Abel" panose="020B0604020202020204" charset="0"/>
                <a:cs typeface="Times New Roman" pitchFamily="18" charset="0"/>
              </a:rPr>
              <a:t>:</a:t>
            </a:r>
          </a:p>
        </p:txBody>
      </p:sp>
      <p:pic>
        <p:nvPicPr>
          <p:cNvPr id="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8926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1000"/>
                                        <p:tgtEl>
                                          <p:spTgt spid="6"/>
                                        </p:tgtEl>
                                      </p:cBhvr>
                                    </p:animEffect>
                                    <p:anim calcmode="lin" valueType="num">
                                      <p:cBhvr>
                                        <p:cTn id="23" dur="1000" fill="hold"/>
                                        <p:tgtEl>
                                          <p:spTgt spid="6"/>
                                        </p:tgtEl>
                                        <p:attrNameLst>
                                          <p:attrName>ppt_x</p:attrName>
                                        </p:attrNameLst>
                                      </p:cBhvr>
                                      <p:tavLst>
                                        <p:tav tm="0">
                                          <p:val>
                                            <p:strVal val="#ppt_x"/>
                                          </p:val>
                                        </p:tav>
                                        <p:tav tm="100000">
                                          <p:val>
                                            <p:strVal val="#ppt_x"/>
                                          </p:val>
                                        </p:tav>
                                      </p:tavLst>
                                    </p:anim>
                                    <p:anim calcmode="lin" valueType="num">
                                      <p:cBhvr>
                                        <p:cTn id="2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fade">
                                      <p:cBhvr>
                                        <p:cTn id="29" dur="1000"/>
                                        <p:tgtEl>
                                          <p:spTgt spid="5"/>
                                        </p:tgtEl>
                                      </p:cBhvr>
                                    </p:animEffect>
                                    <p:anim calcmode="lin" valueType="num">
                                      <p:cBhvr>
                                        <p:cTn id="30" dur="1000" fill="hold"/>
                                        <p:tgtEl>
                                          <p:spTgt spid="5"/>
                                        </p:tgtEl>
                                        <p:attrNameLst>
                                          <p:attrName>ppt_x</p:attrName>
                                        </p:attrNameLst>
                                      </p:cBhvr>
                                      <p:tavLst>
                                        <p:tav tm="0">
                                          <p:val>
                                            <p:strVal val="#ppt_x"/>
                                          </p:val>
                                        </p:tav>
                                        <p:tav tm="100000">
                                          <p:val>
                                            <p:strVal val="#ppt_x"/>
                                          </p:val>
                                        </p:tav>
                                      </p:tavLst>
                                    </p:anim>
                                    <p:anim calcmode="lin" valueType="num">
                                      <p:cBhvr>
                                        <p:cTn id="31"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76600"/>
            <a:ext cx="12192000" cy="3581400"/>
          </a:xfrm>
          <a:prstGeom prst="rect">
            <a:avLst/>
          </a:prstGeom>
        </p:spPr>
      </p:pic>
      <p:sp>
        <p:nvSpPr>
          <p:cNvPr id="9" name="TextBox 8"/>
          <p:cNvSpPr txBox="1"/>
          <p:nvPr/>
        </p:nvSpPr>
        <p:spPr>
          <a:xfrm>
            <a:off x="-1676403" y="1133453"/>
            <a:ext cx="8727141" cy="461665"/>
          </a:xfrm>
          <a:prstGeom prst="rect">
            <a:avLst/>
          </a:prstGeom>
          <a:noFill/>
        </p:spPr>
        <p:txBody>
          <a:bodyPr wrap="square" rtlCol="0">
            <a:spAutoFit/>
          </a:bodyPr>
          <a:lstStyle/>
          <a:p>
            <a:pPr marL="457200" indent="-457200" algn="ctr">
              <a:buFont typeface="Wingdings" panose="05000000000000000000" pitchFamily="2" charset="2"/>
              <a:buChar char="§"/>
            </a:pPr>
            <a:r>
              <a:rPr lang="en-US" sz="2400" b="1" dirty="0">
                <a:solidFill>
                  <a:srgbClr val="000000"/>
                </a:solidFill>
                <a:latin typeface="Times New Roman" panose="02020603050405020304" pitchFamily="18" charset="0"/>
                <a:cs typeface="Times New Roman" panose="02020603050405020304" pitchFamily="18" charset="0"/>
              </a:rPr>
              <a:t>Ý NGHĨA PHƯƠNG PHÁP LUẬN</a:t>
            </a:r>
          </a:p>
        </p:txBody>
      </p:sp>
      <p:sp>
        <p:nvSpPr>
          <p:cNvPr id="10" name="Isosceles Triangle 9"/>
          <p:cNvSpPr/>
          <p:nvPr/>
        </p:nvSpPr>
        <p:spPr>
          <a:xfrm>
            <a:off x="1546989" y="1524084"/>
            <a:ext cx="4697506" cy="5029200"/>
          </a:xfrm>
          <a:prstGeom prst="triangle">
            <a:avLst/>
          </a:prstGeom>
          <a:solidFill>
            <a:srgbClr val="CC0066"/>
          </a:solidFill>
          <a:ln w="25400" cap="flat" cmpd="sng" algn="ctr">
            <a:solidFill>
              <a:srgbClr val="FFFFFF"/>
            </a:solidFill>
            <a:prstDash val="solid"/>
          </a:ln>
          <a:effectLst/>
          <a:scene3d>
            <a:camera prst="orthographicFront"/>
            <a:lightRig rig="threePt" dir="t"/>
          </a:scene3d>
          <a:sp3d>
            <a:bevelT w="152400" h="50800" prst="softRound"/>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a:endParaRPr>
          </a:p>
        </p:txBody>
      </p:sp>
      <p:sp>
        <p:nvSpPr>
          <p:cNvPr id="11" name="Rounded Rectangle 10"/>
          <p:cNvSpPr/>
          <p:nvPr/>
        </p:nvSpPr>
        <p:spPr>
          <a:xfrm>
            <a:off x="3581400" y="1676400"/>
            <a:ext cx="7467600" cy="838200"/>
          </a:xfrm>
          <a:prstGeom prst="roundRect">
            <a:avLst/>
          </a:prstGeom>
          <a:solidFill>
            <a:srgbClr val="3333FF"/>
          </a:solidFill>
          <a:ln w="25400" cap="flat" cmpd="sng" algn="ctr">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Cần tránh sự tách rời giữa nội dung và hình thức</a:t>
            </a:r>
          </a:p>
        </p:txBody>
      </p:sp>
      <p:sp>
        <p:nvSpPr>
          <p:cNvPr id="12" name="Rounded Rectangle 11"/>
          <p:cNvSpPr/>
          <p:nvPr/>
        </p:nvSpPr>
        <p:spPr>
          <a:xfrm>
            <a:off x="3612776" y="2667000"/>
            <a:ext cx="7516906" cy="995082"/>
          </a:xfrm>
          <a:prstGeom prst="roundRect">
            <a:avLst/>
          </a:prstGeom>
          <a:solidFill>
            <a:srgbClr val="006600"/>
          </a:solidFill>
          <a:ln w="25400" cap="flat" cmpd="sng" algn="ctr">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Khi xem xét sự vật, hiện tượng trước tiên cần căn cứ vào nội dung</a:t>
            </a:r>
          </a:p>
        </p:txBody>
      </p:sp>
      <p:sp>
        <p:nvSpPr>
          <p:cNvPr id="13" name="Rounded Rectangle 12"/>
          <p:cNvSpPr/>
          <p:nvPr/>
        </p:nvSpPr>
        <p:spPr>
          <a:xfrm>
            <a:off x="3612776" y="3845859"/>
            <a:ext cx="7512424" cy="995082"/>
          </a:xfrm>
          <a:prstGeom prst="roundRect">
            <a:avLst/>
          </a:prstGeom>
          <a:solidFill>
            <a:srgbClr val="D89F39">
              <a:lumMod val="75000"/>
            </a:srgbClr>
          </a:solidFill>
          <a:ln w="25400" cap="flat" cmpd="sng" algn="ctr">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Cần biết sử dụng nhiều hình thức để phục vụ cho một nội dung nhất định</a:t>
            </a:r>
          </a:p>
        </p:txBody>
      </p:sp>
      <p:sp>
        <p:nvSpPr>
          <p:cNvPr id="14" name="Rounded Rectangle 13"/>
          <p:cNvSpPr/>
          <p:nvPr/>
        </p:nvSpPr>
        <p:spPr>
          <a:xfrm>
            <a:off x="3582296" y="5032657"/>
            <a:ext cx="7512424" cy="1071282"/>
          </a:xfrm>
          <a:prstGeom prst="roundRect">
            <a:avLst/>
          </a:prstGeom>
          <a:solidFill>
            <a:srgbClr val="666699"/>
          </a:solidFill>
          <a:ln w="25400" cap="flat" cmpd="sng" algn="ctr">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Thường xuyên đổi mới nội dung và hình thức hoạt động cho phù hợp với tình hình mới</a:t>
            </a:r>
          </a:p>
        </p:txBody>
      </p:sp>
      <p:pic>
        <p:nvPicPr>
          <p:cNvPr id="1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52666813"/>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9687" name="Group 23"/>
          <p:cNvGrpSpPr>
            <a:grpSpLocks/>
          </p:cNvGrpSpPr>
          <p:nvPr/>
        </p:nvGrpSpPr>
        <p:grpSpPr bwMode="auto">
          <a:xfrm>
            <a:off x="4191000" y="5334000"/>
            <a:ext cx="3555217" cy="1312390"/>
            <a:chOff x="2310" y="1872"/>
            <a:chExt cx="1901" cy="645"/>
          </a:xfrm>
          <a:solidFill>
            <a:srgbClr val="7030A0"/>
          </a:solidFill>
        </p:grpSpPr>
        <p:sp>
          <p:nvSpPr>
            <p:cNvPr id="709688" name="Oval 24"/>
            <p:cNvSpPr>
              <a:spLocks noChangeArrowheads="1"/>
            </p:cNvSpPr>
            <p:nvPr/>
          </p:nvSpPr>
          <p:spPr bwMode="gray">
            <a:xfrm>
              <a:off x="2316" y="1872"/>
              <a:ext cx="1895" cy="645"/>
            </a:xfrm>
            <a:prstGeom prst="ellipse">
              <a:avLst/>
            </a:prstGeom>
            <a:grp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 typeface="Wingdings" panose="05000000000000000000" pitchFamily="2" charset="2"/>
                <a:buNone/>
              </a:pPr>
              <a:endParaRPr lang="en-US" altLang="en-US" sz="1800">
                <a:solidFill>
                  <a:srgbClr val="000000"/>
                </a:solidFill>
                <a:cs typeface="Arial" panose="020B0604020202020204" pitchFamily="34" charset="0"/>
              </a:endParaRPr>
            </a:p>
          </p:txBody>
        </p:sp>
        <p:sp>
          <p:nvSpPr>
            <p:cNvPr id="709689" name="Oval 25"/>
            <p:cNvSpPr>
              <a:spLocks noChangeArrowheads="1"/>
            </p:cNvSpPr>
            <p:nvPr/>
          </p:nvSpPr>
          <p:spPr bwMode="gray">
            <a:xfrm>
              <a:off x="2310" y="1872"/>
              <a:ext cx="1901" cy="555"/>
            </a:xfrm>
            <a:prstGeom prst="ellipse">
              <a:avLst/>
            </a:prstGeom>
            <a:grpFill/>
            <a:ln w="9525" algn="ctr">
              <a:solidFill>
                <a:srgbClr val="FFFFFF">
                  <a:alpha val="5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 typeface="Wingdings" panose="05000000000000000000" pitchFamily="2" charset="2"/>
                <a:buNone/>
              </a:pPr>
              <a:endParaRPr lang="en-US" altLang="en-US" sz="1800">
                <a:solidFill>
                  <a:srgbClr val="000000"/>
                </a:solidFill>
                <a:cs typeface="Arial" panose="020B0604020202020204" pitchFamily="34" charset="0"/>
              </a:endParaRPr>
            </a:p>
          </p:txBody>
        </p:sp>
      </p:grpSp>
      <p:sp>
        <p:nvSpPr>
          <p:cNvPr id="51" name="Rectangle 50"/>
          <p:cNvSpPr/>
          <p:nvPr/>
        </p:nvSpPr>
        <p:spPr>
          <a:xfrm>
            <a:off x="-7945" y="1531590"/>
            <a:ext cx="6378669" cy="523220"/>
          </a:xfrm>
          <a:prstGeom prst="rect">
            <a:avLst/>
          </a:prstGeom>
        </p:spPr>
        <p:txBody>
          <a:bodyPr wrap="none">
            <a:spAutoFit/>
          </a:bodyPr>
          <a:lstStyle/>
          <a:p>
            <a:pPr marL="457200" indent="-457200">
              <a:buFont typeface="Wingdings" panose="05000000000000000000" pitchFamily="2" charset="2"/>
              <a:buChar char="q"/>
            </a:pPr>
            <a:r>
              <a:rPr lang="en-US" sz="2800" b="1" dirty="0" err="1">
                <a:solidFill>
                  <a:srgbClr val="000000"/>
                </a:solidFill>
                <a:ea typeface="SimSun" panose="02010600030101010101" pitchFamily="2" charset="-122"/>
                <a:cs typeface="Times New Roman" panose="02020603050405020304" pitchFamily="18" charset="0"/>
              </a:rPr>
              <a:t>Khái</a:t>
            </a:r>
            <a:r>
              <a:rPr lang="en-US" sz="2800" b="1" dirty="0">
                <a:solidFill>
                  <a:srgbClr val="000000"/>
                </a:solidFill>
                <a:ea typeface="SimSun" panose="02010600030101010101" pitchFamily="2" charset="-122"/>
                <a:cs typeface="Times New Roman" panose="02020603050405020304" pitchFamily="18" charset="0"/>
              </a:rPr>
              <a:t> </a:t>
            </a:r>
            <a:r>
              <a:rPr lang="en-US" sz="2800" b="1" dirty="0" err="1">
                <a:solidFill>
                  <a:srgbClr val="000000"/>
                </a:solidFill>
                <a:ea typeface="SimSun" panose="02010600030101010101" pitchFamily="2" charset="-122"/>
                <a:cs typeface="Times New Roman" panose="02020603050405020304" pitchFamily="18" charset="0"/>
              </a:rPr>
              <a:t>niệm</a:t>
            </a:r>
            <a:r>
              <a:rPr lang="en-US" sz="2800" b="1" dirty="0">
                <a:solidFill>
                  <a:srgbClr val="000000"/>
                </a:solidFill>
                <a:ea typeface="SimSun" panose="02010600030101010101" pitchFamily="2" charset="-122"/>
                <a:cs typeface="Times New Roman" panose="02020603050405020304" pitchFamily="18" charset="0"/>
              </a:rPr>
              <a:t> </a:t>
            </a:r>
            <a:r>
              <a:rPr lang="en-US" sz="2800" b="1" dirty="0" err="1">
                <a:solidFill>
                  <a:srgbClr val="000000"/>
                </a:solidFill>
                <a:ea typeface="SimSun" panose="02010600030101010101" pitchFamily="2" charset="-122"/>
                <a:cs typeface="Times New Roman" panose="02020603050405020304" pitchFamily="18" charset="0"/>
              </a:rPr>
              <a:t>khả</a:t>
            </a:r>
            <a:r>
              <a:rPr lang="en-US" sz="2800" b="1" dirty="0">
                <a:solidFill>
                  <a:srgbClr val="000000"/>
                </a:solidFill>
                <a:ea typeface="SimSun" panose="02010600030101010101" pitchFamily="2" charset="-122"/>
                <a:cs typeface="Times New Roman" panose="02020603050405020304" pitchFamily="18" charset="0"/>
              </a:rPr>
              <a:t> </a:t>
            </a:r>
            <a:r>
              <a:rPr lang="en-US" sz="2800" b="1" dirty="0" err="1">
                <a:solidFill>
                  <a:srgbClr val="000000"/>
                </a:solidFill>
                <a:ea typeface="SimSun" panose="02010600030101010101" pitchFamily="2" charset="-122"/>
                <a:cs typeface="Times New Roman" panose="02020603050405020304" pitchFamily="18" charset="0"/>
              </a:rPr>
              <a:t>năng</a:t>
            </a:r>
            <a:r>
              <a:rPr lang="en-US" sz="2800" b="1" dirty="0">
                <a:solidFill>
                  <a:srgbClr val="000000"/>
                </a:solidFill>
                <a:ea typeface="SimSun" panose="02010600030101010101" pitchFamily="2" charset="-122"/>
                <a:cs typeface="Times New Roman" panose="02020603050405020304" pitchFamily="18" charset="0"/>
              </a:rPr>
              <a:t> </a:t>
            </a:r>
            <a:r>
              <a:rPr lang="en-US" sz="2800" b="1" dirty="0" err="1">
                <a:solidFill>
                  <a:srgbClr val="000000"/>
                </a:solidFill>
                <a:ea typeface="SimSun" panose="02010600030101010101" pitchFamily="2" charset="-122"/>
                <a:cs typeface="Times New Roman" panose="02020603050405020304" pitchFamily="18" charset="0"/>
              </a:rPr>
              <a:t>và</a:t>
            </a:r>
            <a:r>
              <a:rPr lang="en-US" sz="2800" b="1" dirty="0">
                <a:solidFill>
                  <a:srgbClr val="000000"/>
                </a:solidFill>
                <a:ea typeface="SimSun" panose="02010600030101010101" pitchFamily="2" charset="-122"/>
                <a:cs typeface="Times New Roman" panose="02020603050405020304" pitchFamily="18" charset="0"/>
              </a:rPr>
              <a:t> </a:t>
            </a:r>
            <a:r>
              <a:rPr lang="en-US" sz="2800" b="1" dirty="0" err="1">
                <a:solidFill>
                  <a:srgbClr val="000000"/>
                </a:solidFill>
                <a:ea typeface="SimSun" panose="02010600030101010101" pitchFamily="2" charset="-122"/>
                <a:cs typeface="Times New Roman" panose="02020603050405020304" pitchFamily="18" charset="0"/>
              </a:rPr>
              <a:t>hiện</a:t>
            </a:r>
            <a:r>
              <a:rPr lang="en-US" sz="2800" b="1" dirty="0">
                <a:solidFill>
                  <a:srgbClr val="000000"/>
                </a:solidFill>
                <a:ea typeface="SimSun" panose="02010600030101010101" pitchFamily="2" charset="-122"/>
                <a:cs typeface="Times New Roman" panose="02020603050405020304" pitchFamily="18" charset="0"/>
              </a:rPr>
              <a:t> </a:t>
            </a:r>
            <a:r>
              <a:rPr lang="en-US" sz="2800" b="1" dirty="0" err="1">
                <a:solidFill>
                  <a:srgbClr val="000000"/>
                </a:solidFill>
                <a:ea typeface="SimSun" panose="02010600030101010101" pitchFamily="2" charset="-122"/>
                <a:cs typeface="Times New Roman" panose="02020603050405020304" pitchFamily="18" charset="0"/>
              </a:rPr>
              <a:t>thực</a:t>
            </a:r>
            <a:endParaRPr lang="en-US" sz="2800" dirty="0">
              <a:solidFill>
                <a:srgbClr val="000000"/>
              </a:solidFill>
            </a:endParaRPr>
          </a:p>
        </p:txBody>
      </p:sp>
      <p:sp>
        <p:nvSpPr>
          <p:cNvPr id="52" name="Rectangle 51"/>
          <p:cNvSpPr/>
          <p:nvPr/>
        </p:nvSpPr>
        <p:spPr>
          <a:xfrm>
            <a:off x="73930" y="2305705"/>
            <a:ext cx="2116285" cy="461665"/>
          </a:xfrm>
          <a:prstGeom prst="rect">
            <a:avLst/>
          </a:prstGeom>
        </p:spPr>
        <p:txBody>
          <a:bodyPr wrap="none">
            <a:spAutoFit/>
          </a:bodyPr>
          <a:lstStyle/>
          <a:p>
            <a:pPr marL="457200" indent="-457200">
              <a:buFont typeface="Wingdings" panose="05000000000000000000" pitchFamily="2" charset="2"/>
              <a:buChar char="§"/>
            </a:pPr>
            <a:r>
              <a:rPr lang="en-US" sz="2400" b="1" dirty="0" err="1">
                <a:solidFill>
                  <a:srgbClr val="006600"/>
                </a:solidFill>
                <a:ea typeface="SimSun" panose="02010600030101010101" pitchFamily="2" charset="-122"/>
                <a:cs typeface="Times New Roman" panose="02020603050405020304" pitchFamily="18" charset="0"/>
              </a:rPr>
              <a:t>Khái</a:t>
            </a:r>
            <a:r>
              <a:rPr lang="en-US" sz="2400" b="1" dirty="0">
                <a:solidFill>
                  <a:srgbClr val="006600"/>
                </a:solidFill>
                <a:ea typeface="SimSun" panose="02010600030101010101" pitchFamily="2" charset="-122"/>
                <a:cs typeface="Times New Roman" panose="02020603050405020304" pitchFamily="18" charset="0"/>
              </a:rPr>
              <a:t> </a:t>
            </a:r>
            <a:r>
              <a:rPr lang="en-US" sz="2400" b="1" dirty="0" err="1">
                <a:solidFill>
                  <a:srgbClr val="006600"/>
                </a:solidFill>
                <a:ea typeface="SimSun" panose="02010600030101010101" pitchFamily="2" charset="-122"/>
                <a:cs typeface="Times New Roman" panose="02020603050405020304" pitchFamily="18" charset="0"/>
              </a:rPr>
              <a:t>niệm</a:t>
            </a:r>
            <a:endParaRPr lang="en-US" sz="2400" dirty="0">
              <a:solidFill>
                <a:srgbClr val="006600"/>
              </a:solidFill>
            </a:endParaRPr>
          </a:p>
        </p:txBody>
      </p:sp>
      <p:graphicFrame>
        <p:nvGraphicFramePr>
          <p:cNvPr id="53" name="Content Placeholder 5"/>
          <p:cNvGraphicFramePr>
            <a:graphicFrameLocks/>
          </p:cNvGraphicFramePr>
          <p:nvPr>
            <p:extLst>
              <p:ext uri="{D42A27DB-BD31-4B8C-83A1-F6EECF244321}">
                <p14:modId xmlns:p14="http://schemas.microsoft.com/office/powerpoint/2010/main" val="565544085"/>
              </p:ext>
            </p:extLst>
          </p:nvPr>
        </p:nvGraphicFramePr>
        <p:xfrm>
          <a:off x="495219" y="2866227"/>
          <a:ext cx="11174730" cy="2467773"/>
        </p:xfrm>
        <a:graphic>
          <a:graphicData uri="http://schemas.openxmlformats.org/drawingml/2006/table">
            <a:tbl>
              <a:tblPr firstRow="1" bandRow="1">
                <a:tableStyleId>{5940675A-B579-460E-94D1-54222C63F5DA}</a:tableStyleId>
              </a:tblPr>
              <a:tblGrid>
                <a:gridCol w="5345510">
                  <a:extLst>
                    <a:ext uri="{9D8B030D-6E8A-4147-A177-3AD203B41FA5}">
                      <a16:colId xmlns="" xmlns:a16="http://schemas.microsoft.com/office/drawing/2014/main" val="20001"/>
                    </a:ext>
                  </a:extLst>
                </a:gridCol>
                <a:gridCol w="5829220">
                  <a:extLst>
                    <a:ext uri="{9D8B030D-6E8A-4147-A177-3AD203B41FA5}">
                      <a16:colId xmlns="" xmlns:a16="http://schemas.microsoft.com/office/drawing/2014/main" val="20002"/>
                    </a:ext>
                  </a:extLst>
                </a:gridCol>
              </a:tblGrid>
              <a:tr h="512905">
                <a:tc>
                  <a:txBody>
                    <a:bodyPr/>
                    <a:lstStyle/>
                    <a:p>
                      <a:pPr algn="ctr"/>
                      <a:r>
                        <a:rPr lang="en-US" sz="2800" b="1" dirty="0">
                          <a:solidFill>
                            <a:srgbClr val="3333CC"/>
                          </a:solidFill>
                        </a:rPr>
                        <a:t>KHẢ</a:t>
                      </a:r>
                      <a:r>
                        <a:rPr lang="en-US" sz="2800" b="1" baseline="0" dirty="0">
                          <a:solidFill>
                            <a:srgbClr val="3333CC"/>
                          </a:solidFill>
                        </a:rPr>
                        <a:t> NĂNG</a:t>
                      </a:r>
                      <a:endParaRPr lang="en-US" sz="2800" b="1" dirty="0">
                        <a:solidFill>
                          <a:srgbClr val="3333CC"/>
                        </a:solidFill>
                        <a:latin typeface="Times New Roman" panose="02020603050405020304" pitchFamily="18" charset="0"/>
                        <a:cs typeface="Times New Roman" panose="02020603050405020304" pitchFamily="18" charset="0"/>
                      </a:endParaRPr>
                    </a:p>
                  </a:txBody>
                  <a:tcPr/>
                </a:tc>
                <a:tc>
                  <a:txBody>
                    <a:bodyPr/>
                    <a:lstStyle/>
                    <a:p>
                      <a:pPr algn="ctr"/>
                      <a:r>
                        <a:rPr lang="en-US" sz="2800" b="1" dirty="0">
                          <a:solidFill>
                            <a:srgbClr val="FF0066"/>
                          </a:solidFill>
                        </a:rPr>
                        <a:t>HIỆN</a:t>
                      </a:r>
                      <a:r>
                        <a:rPr lang="en-US" sz="2800" b="1" baseline="0" dirty="0">
                          <a:solidFill>
                            <a:srgbClr val="FF0066"/>
                          </a:solidFill>
                        </a:rPr>
                        <a:t> THỰC</a:t>
                      </a:r>
                      <a:endParaRPr lang="en-US" sz="2800" b="1" dirty="0">
                        <a:solidFill>
                          <a:srgbClr val="FF0066"/>
                        </a:solidFill>
                        <a:latin typeface="Times New Roman" panose="02020603050405020304" pitchFamily="18" charset="0"/>
                        <a:cs typeface="Times New Roman" panose="02020603050405020304" pitchFamily="18" charset="0"/>
                      </a:endParaRPr>
                    </a:p>
                  </a:txBody>
                  <a:tcPr/>
                </a:tc>
                <a:extLst>
                  <a:ext uri="{0D108BD9-81ED-4DB2-BD59-A6C34878D82A}">
                    <a16:rowId xmlns="" xmlns:a16="http://schemas.microsoft.com/office/drawing/2014/main" val="10000"/>
                  </a:ext>
                </a:extLst>
              </a:tr>
              <a:tr h="1949613">
                <a:tc>
                  <a:txBody>
                    <a:bodyPr/>
                    <a:lstStyle/>
                    <a:p>
                      <a:pPr algn="ctr"/>
                      <a:endParaRPr lang="en-US" sz="2400" b="1" dirty="0">
                        <a:solidFill>
                          <a:srgbClr val="996633"/>
                        </a:solidFill>
                        <a:latin typeface="Times New Roman" panose="02020603050405020304" pitchFamily="18" charset="0"/>
                        <a:cs typeface="Times New Roman" panose="02020603050405020304" pitchFamily="18" charset="0"/>
                      </a:endParaRPr>
                    </a:p>
                  </a:txBody>
                  <a:tcPr/>
                </a:tc>
                <a:tc>
                  <a:txBody>
                    <a:bodyPr/>
                    <a:lstStyle/>
                    <a:p>
                      <a:pPr algn="ctr"/>
                      <a:endParaRPr lang="en-US" sz="2400" b="1" i="0" dirty="0">
                        <a:solidFill>
                          <a:srgbClr val="660066"/>
                        </a:solidFill>
                        <a:latin typeface="Times New Roman" panose="02020603050405020304" pitchFamily="18" charset="0"/>
                        <a:cs typeface="Times New Roman" panose="02020603050405020304" pitchFamily="18" charset="0"/>
                      </a:endParaRPr>
                    </a:p>
                  </a:txBody>
                  <a:tcPr/>
                </a:tc>
                <a:extLst>
                  <a:ext uri="{0D108BD9-81ED-4DB2-BD59-A6C34878D82A}">
                    <a16:rowId xmlns="" xmlns:a16="http://schemas.microsoft.com/office/drawing/2014/main" val="10001"/>
                  </a:ext>
                </a:extLst>
              </a:tr>
            </a:tbl>
          </a:graphicData>
        </a:graphic>
      </p:graphicFrame>
      <p:sp>
        <p:nvSpPr>
          <p:cNvPr id="3" name="Rectangle 2"/>
          <p:cNvSpPr/>
          <p:nvPr/>
        </p:nvSpPr>
        <p:spPr>
          <a:xfrm>
            <a:off x="609600" y="3581400"/>
            <a:ext cx="5143581" cy="1569660"/>
          </a:xfrm>
          <a:prstGeom prst="rect">
            <a:avLst/>
          </a:prstGeom>
        </p:spPr>
        <p:txBody>
          <a:bodyPr wrap="square">
            <a:spAutoFit/>
          </a:bodyPr>
          <a:lstStyle/>
          <a:p>
            <a:pPr algn="ctr"/>
            <a:r>
              <a:rPr lang="en-US" sz="2400" dirty="0" err="1">
                <a:solidFill>
                  <a:srgbClr val="3333CC"/>
                </a:solidFill>
                <a:ea typeface="Times New Roman" panose="02020603050405020304" pitchFamily="18" charset="0"/>
              </a:rPr>
              <a:t>Là</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phạm</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trù</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phản</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ánh</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thời</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kỳ</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hình</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thành</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đối</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tượng</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khi</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nó</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mới</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chỉ</a:t>
            </a:r>
            <a:r>
              <a:rPr lang="en-US" sz="2400" dirty="0">
                <a:solidFill>
                  <a:srgbClr val="3333CC"/>
                </a:solidFill>
                <a:ea typeface="Times New Roman" panose="02020603050405020304" pitchFamily="18" charset="0"/>
              </a:rPr>
              <a:t> </a:t>
            </a:r>
            <a:r>
              <a:rPr lang="en-US" sz="2400" b="1" dirty="0" err="1">
                <a:solidFill>
                  <a:srgbClr val="C00000"/>
                </a:solidFill>
                <a:ea typeface="Times New Roman" panose="02020603050405020304" pitchFamily="18" charset="0"/>
              </a:rPr>
              <a:t>tồn</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tại</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dưới</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dạng</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tiền</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đề</a:t>
            </a:r>
            <a:r>
              <a:rPr lang="en-US" sz="2400" b="1" dirty="0">
                <a:solidFill>
                  <a:srgbClr val="C00000"/>
                </a:solidFill>
                <a:ea typeface="Times New Roman" panose="02020603050405020304" pitchFamily="18" charset="0"/>
              </a:rPr>
              <a:t> hay </a:t>
            </a:r>
            <a:r>
              <a:rPr lang="en-US" sz="2400" b="1" dirty="0" err="1">
                <a:solidFill>
                  <a:srgbClr val="C00000"/>
                </a:solidFill>
                <a:ea typeface="Times New Roman" panose="02020603050405020304" pitchFamily="18" charset="0"/>
              </a:rPr>
              <a:t>với</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tư</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cách</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là</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xu</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hướng</a:t>
            </a:r>
            <a:r>
              <a:rPr lang="en-US" sz="2400" dirty="0">
                <a:solidFill>
                  <a:srgbClr val="3333CC"/>
                </a:solidFill>
                <a:ea typeface="Times New Roman" panose="02020603050405020304" pitchFamily="18" charset="0"/>
              </a:rPr>
              <a:t>. </a:t>
            </a:r>
            <a:endParaRPr lang="en-US" sz="2400" dirty="0">
              <a:solidFill>
                <a:srgbClr val="3333CC"/>
              </a:solidFill>
            </a:endParaRPr>
          </a:p>
        </p:txBody>
      </p:sp>
      <p:sp>
        <p:nvSpPr>
          <p:cNvPr id="4" name="Rectangle 3"/>
          <p:cNvSpPr/>
          <p:nvPr/>
        </p:nvSpPr>
        <p:spPr>
          <a:xfrm>
            <a:off x="5974219" y="3581400"/>
            <a:ext cx="5410200" cy="1569660"/>
          </a:xfrm>
          <a:prstGeom prst="rect">
            <a:avLst/>
          </a:prstGeom>
        </p:spPr>
        <p:txBody>
          <a:bodyPr wrap="square">
            <a:spAutoFit/>
          </a:bodyPr>
          <a:lstStyle/>
          <a:p>
            <a:pPr indent="252095" algn="ctr"/>
            <a:r>
              <a:rPr lang="en-US" sz="2400" dirty="0" err="1">
                <a:solidFill>
                  <a:srgbClr val="000000"/>
                </a:solidFill>
                <a:ea typeface="Times New Roman" panose="02020603050405020304" pitchFamily="18" charset="0"/>
                <a:cs typeface="Times New Roman" panose="02020603050405020304" pitchFamily="18" charset="0"/>
              </a:rPr>
              <a:t>Là</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phạm</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trù</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phản</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ánh</a:t>
            </a:r>
            <a:r>
              <a:rPr lang="en-US" sz="2400" dirty="0">
                <a:solidFill>
                  <a:srgbClr val="000000"/>
                </a:solidFill>
                <a:ea typeface="Times New Roman" panose="02020603050405020304" pitchFamily="18" charset="0"/>
                <a:cs typeface="Times New Roman" panose="02020603050405020304" pitchFamily="18" charset="0"/>
              </a:rPr>
              <a:t> </a:t>
            </a:r>
            <a:r>
              <a:rPr lang="en-US" sz="2400" b="1" dirty="0" err="1">
                <a:solidFill>
                  <a:schemeClr val="tx2">
                    <a:lumMod val="75000"/>
                  </a:schemeClr>
                </a:solidFill>
                <a:ea typeface="Times New Roman" panose="02020603050405020304" pitchFamily="18" charset="0"/>
                <a:cs typeface="Times New Roman" panose="02020603050405020304" pitchFamily="18" charset="0"/>
              </a:rPr>
              <a:t>kết</a:t>
            </a:r>
            <a:r>
              <a:rPr lang="en-US" sz="2400" b="1" dirty="0">
                <a:solidFill>
                  <a:schemeClr val="tx2">
                    <a:lumMod val="75000"/>
                  </a:schemeClr>
                </a:solidFill>
                <a:ea typeface="Times New Roman" panose="02020603050405020304" pitchFamily="18" charset="0"/>
                <a:cs typeface="Times New Roman" panose="02020603050405020304" pitchFamily="18" charset="0"/>
              </a:rPr>
              <a:t> </a:t>
            </a:r>
            <a:r>
              <a:rPr lang="en-US" sz="2400" b="1" dirty="0" err="1">
                <a:solidFill>
                  <a:schemeClr val="tx2">
                    <a:lumMod val="75000"/>
                  </a:schemeClr>
                </a:solidFill>
                <a:ea typeface="Times New Roman" panose="02020603050405020304" pitchFamily="18" charset="0"/>
                <a:cs typeface="Times New Roman" panose="02020603050405020304" pitchFamily="18" charset="0"/>
              </a:rPr>
              <a:t>quả</a:t>
            </a:r>
            <a:r>
              <a:rPr lang="en-US" sz="2400" b="1" dirty="0">
                <a:solidFill>
                  <a:schemeClr val="tx2">
                    <a:lumMod val="75000"/>
                  </a:schemeClr>
                </a:solidFill>
                <a:ea typeface="Times New Roman" panose="02020603050405020304" pitchFamily="18" charset="0"/>
                <a:cs typeface="Times New Roman" panose="02020603050405020304" pitchFamily="18" charset="0"/>
              </a:rPr>
              <a:t> </a:t>
            </a:r>
            <a:r>
              <a:rPr lang="en-US" sz="2400" b="1" dirty="0" err="1">
                <a:solidFill>
                  <a:schemeClr val="tx2">
                    <a:lumMod val="75000"/>
                  </a:schemeClr>
                </a:solidFill>
                <a:ea typeface="Times New Roman" panose="02020603050405020304" pitchFamily="18" charset="0"/>
                <a:cs typeface="Times New Roman" panose="02020603050405020304" pitchFamily="18" charset="0"/>
              </a:rPr>
              <a:t>sự</a:t>
            </a:r>
            <a:r>
              <a:rPr lang="en-US" sz="2400" b="1" dirty="0">
                <a:solidFill>
                  <a:schemeClr val="tx2">
                    <a:lumMod val="75000"/>
                  </a:schemeClr>
                </a:solidFill>
                <a:ea typeface="Times New Roman" panose="02020603050405020304" pitchFamily="18" charset="0"/>
                <a:cs typeface="Times New Roman" panose="02020603050405020304" pitchFamily="18" charset="0"/>
              </a:rPr>
              <a:t> </a:t>
            </a:r>
            <a:r>
              <a:rPr lang="en-US" sz="2400" b="1" dirty="0" err="1">
                <a:solidFill>
                  <a:schemeClr val="tx2">
                    <a:lumMod val="75000"/>
                  </a:schemeClr>
                </a:solidFill>
                <a:ea typeface="Times New Roman" panose="02020603050405020304" pitchFamily="18" charset="0"/>
                <a:cs typeface="Times New Roman" panose="02020603050405020304" pitchFamily="18" charset="0"/>
              </a:rPr>
              <a:t>sinh</a:t>
            </a:r>
            <a:r>
              <a:rPr lang="en-US" sz="2400" b="1" dirty="0">
                <a:solidFill>
                  <a:schemeClr val="tx2">
                    <a:lumMod val="75000"/>
                  </a:schemeClr>
                </a:solidFill>
                <a:ea typeface="Times New Roman" panose="02020603050405020304" pitchFamily="18" charset="0"/>
                <a:cs typeface="Times New Roman" panose="02020603050405020304" pitchFamily="18" charset="0"/>
              </a:rPr>
              <a:t> </a:t>
            </a:r>
            <a:r>
              <a:rPr lang="en-US" sz="2400" b="1" dirty="0" err="1">
                <a:solidFill>
                  <a:schemeClr val="tx2">
                    <a:lumMod val="75000"/>
                  </a:schemeClr>
                </a:solidFill>
                <a:ea typeface="Times New Roman" panose="02020603050405020304" pitchFamily="18" charset="0"/>
                <a:cs typeface="Times New Roman" panose="02020603050405020304" pitchFamily="18" charset="0"/>
              </a:rPr>
              <a:t>thành</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là</a:t>
            </a:r>
            <a:r>
              <a:rPr lang="en-US" sz="2400"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8000"/>
                </a:solidFill>
                <a:ea typeface="Times New Roman" panose="02020603050405020304" pitchFamily="18" charset="0"/>
                <a:cs typeface="Times New Roman" panose="02020603050405020304" pitchFamily="18" charset="0"/>
              </a:rPr>
              <a:t>sự</a:t>
            </a:r>
            <a:r>
              <a:rPr lang="en-US" sz="2400" b="1" dirty="0">
                <a:solidFill>
                  <a:srgbClr val="008000"/>
                </a:solidFill>
                <a:ea typeface="Times New Roman" panose="02020603050405020304" pitchFamily="18" charset="0"/>
                <a:cs typeface="Times New Roman" panose="02020603050405020304" pitchFamily="18" charset="0"/>
              </a:rPr>
              <a:t> </a:t>
            </a:r>
            <a:r>
              <a:rPr lang="en-US" sz="2400" b="1" dirty="0" err="1">
                <a:solidFill>
                  <a:srgbClr val="008000"/>
                </a:solidFill>
                <a:ea typeface="Times New Roman" panose="02020603050405020304" pitchFamily="18" charset="0"/>
                <a:cs typeface="Times New Roman" panose="02020603050405020304" pitchFamily="18" charset="0"/>
              </a:rPr>
              <a:t>thực</a:t>
            </a:r>
            <a:r>
              <a:rPr lang="en-US" sz="2400" b="1" dirty="0">
                <a:solidFill>
                  <a:srgbClr val="008000"/>
                </a:solidFill>
                <a:ea typeface="Times New Roman" panose="02020603050405020304" pitchFamily="18" charset="0"/>
                <a:cs typeface="Times New Roman" panose="02020603050405020304" pitchFamily="18" charset="0"/>
              </a:rPr>
              <a:t> </a:t>
            </a:r>
            <a:r>
              <a:rPr lang="en-US" sz="2400" b="1" dirty="0" err="1">
                <a:solidFill>
                  <a:srgbClr val="008000"/>
                </a:solidFill>
                <a:ea typeface="Times New Roman" panose="02020603050405020304" pitchFamily="18" charset="0"/>
                <a:cs typeface="Times New Roman" panose="02020603050405020304" pitchFamily="18" charset="0"/>
              </a:rPr>
              <a:t>hiện</a:t>
            </a:r>
            <a:r>
              <a:rPr lang="en-US" sz="2400" b="1" dirty="0">
                <a:solidFill>
                  <a:srgbClr val="008000"/>
                </a:solidFill>
                <a:ea typeface="Times New Roman" panose="02020603050405020304" pitchFamily="18" charset="0"/>
                <a:cs typeface="Times New Roman" panose="02020603050405020304" pitchFamily="18" charset="0"/>
              </a:rPr>
              <a:t> </a:t>
            </a:r>
            <a:r>
              <a:rPr lang="en-US" sz="2400" b="1" dirty="0" err="1">
                <a:solidFill>
                  <a:srgbClr val="008000"/>
                </a:solidFill>
                <a:ea typeface="Times New Roman" panose="02020603050405020304" pitchFamily="18" charset="0"/>
                <a:cs typeface="Times New Roman" panose="02020603050405020304" pitchFamily="18" charset="0"/>
              </a:rPr>
              <a:t>khả</a:t>
            </a:r>
            <a:r>
              <a:rPr lang="en-US" sz="2400" b="1" dirty="0">
                <a:solidFill>
                  <a:srgbClr val="008000"/>
                </a:solidFill>
                <a:ea typeface="Times New Roman" panose="02020603050405020304" pitchFamily="18" charset="0"/>
                <a:cs typeface="Times New Roman" panose="02020603050405020304" pitchFamily="18" charset="0"/>
              </a:rPr>
              <a:t> </a:t>
            </a:r>
            <a:r>
              <a:rPr lang="en-US" sz="2400" b="1" dirty="0" err="1">
                <a:solidFill>
                  <a:srgbClr val="008000"/>
                </a:solidFill>
                <a:ea typeface="Times New Roman" panose="02020603050405020304" pitchFamily="18" charset="0"/>
                <a:cs typeface="Times New Roman" panose="02020603050405020304" pitchFamily="18" charset="0"/>
              </a:rPr>
              <a:t>năng</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và</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là</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cơ</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sở</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để</a:t>
            </a:r>
            <a:r>
              <a:rPr lang="en-US" sz="2400"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2060"/>
                </a:solidFill>
                <a:ea typeface="Times New Roman" panose="02020603050405020304" pitchFamily="18" charset="0"/>
                <a:cs typeface="Times New Roman" panose="02020603050405020304" pitchFamily="18" charset="0"/>
              </a:rPr>
              <a:t>định</a:t>
            </a:r>
            <a:r>
              <a:rPr lang="en-US" sz="2400" b="1" dirty="0">
                <a:solidFill>
                  <a:srgbClr val="002060"/>
                </a:solidFill>
                <a:ea typeface="Times New Roman" panose="02020603050405020304" pitchFamily="18" charset="0"/>
                <a:cs typeface="Times New Roman" panose="02020603050405020304" pitchFamily="18" charset="0"/>
              </a:rPr>
              <a:t> </a:t>
            </a:r>
            <a:r>
              <a:rPr lang="en-US" sz="2400" b="1" dirty="0" err="1">
                <a:solidFill>
                  <a:srgbClr val="002060"/>
                </a:solidFill>
                <a:ea typeface="Times New Roman" panose="02020603050405020304" pitchFamily="18" charset="0"/>
                <a:cs typeface="Times New Roman" panose="02020603050405020304" pitchFamily="18" charset="0"/>
              </a:rPr>
              <a:t>hình</a:t>
            </a:r>
            <a:r>
              <a:rPr lang="en-US" sz="2400" b="1" dirty="0">
                <a:solidFill>
                  <a:srgbClr val="002060"/>
                </a:solidFill>
                <a:ea typeface="Times New Roman" panose="02020603050405020304" pitchFamily="18" charset="0"/>
                <a:cs typeface="Times New Roman" panose="02020603050405020304" pitchFamily="18" charset="0"/>
              </a:rPr>
              <a:t> </a:t>
            </a:r>
            <a:r>
              <a:rPr lang="en-US" sz="2400" b="1" dirty="0" err="1">
                <a:solidFill>
                  <a:srgbClr val="002060"/>
                </a:solidFill>
                <a:ea typeface="Times New Roman" panose="02020603050405020304" pitchFamily="18" charset="0"/>
                <a:cs typeface="Times New Roman" panose="02020603050405020304" pitchFamily="18" charset="0"/>
              </a:rPr>
              <a:t>những</a:t>
            </a:r>
            <a:r>
              <a:rPr lang="en-US" sz="2400" b="1" dirty="0">
                <a:solidFill>
                  <a:srgbClr val="002060"/>
                </a:solidFill>
                <a:ea typeface="Times New Roman" panose="02020603050405020304" pitchFamily="18" charset="0"/>
                <a:cs typeface="Times New Roman" panose="02020603050405020304" pitchFamily="18" charset="0"/>
              </a:rPr>
              <a:t> </a:t>
            </a:r>
            <a:r>
              <a:rPr lang="en-US" sz="2400" b="1" dirty="0" err="1">
                <a:solidFill>
                  <a:srgbClr val="002060"/>
                </a:solidFill>
                <a:ea typeface="Times New Roman" panose="02020603050405020304" pitchFamily="18" charset="0"/>
                <a:cs typeface="Times New Roman" panose="02020603050405020304" pitchFamily="18" charset="0"/>
              </a:rPr>
              <a:t>khả</a:t>
            </a:r>
            <a:r>
              <a:rPr lang="en-US" sz="2400" b="1" dirty="0">
                <a:solidFill>
                  <a:srgbClr val="002060"/>
                </a:solidFill>
                <a:ea typeface="Times New Roman" panose="02020603050405020304" pitchFamily="18" charset="0"/>
                <a:cs typeface="Times New Roman" panose="02020603050405020304" pitchFamily="18" charset="0"/>
              </a:rPr>
              <a:t> </a:t>
            </a:r>
            <a:r>
              <a:rPr lang="en-US" sz="2400" b="1" dirty="0" err="1">
                <a:solidFill>
                  <a:srgbClr val="002060"/>
                </a:solidFill>
                <a:ea typeface="Times New Roman" panose="02020603050405020304" pitchFamily="18" charset="0"/>
                <a:cs typeface="Times New Roman" panose="02020603050405020304" pitchFamily="18" charset="0"/>
              </a:rPr>
              <a:t>năng</a:t>
            </a:r>
            <a:r>
              <a:rPr lang="en-US" sz="2400" b="1" dirty="0">
                <a:solidFill>
                  <a:srgbClr val="002060"/>
                </a:solidFill>
                <a:ea typeface="Times New Roman" panose="02020603050405020304" pitchFamily="18" charset="0"/>
                <a:cs typeface="Times New Roman" panose="02020603050405020304" pitchFamily="18" charset="0"/>
              </a:rPr>
              <a:t> </a:t>
            </a:r>
            <a:r>
              <a:rPr lang="en-US" sz="2400" b="1" dirty="0" err="1">
                <a:solidFill>
                  <a:srgbClr val="002060"/>
                </a:solidFill>
                <a:ea typeface="Times New Roman" panose="02020603050405020304" pitchFamily="18" charset="0"/>
                <a:cs typeface="Times New Roman" panose="02020603050405020304" pitchFamily="18" charset="0"/>
              </a:rPr>
              <a:t>mới</a:t>
            </a:r>
            <a:r>
              <a:rPr lang="en-US" sz="2400" b="1" dirty="0">
                <a:solidFill>
                  <a:srgbClr val="002060"/>
                </a:solidFill>
                <a:ea typeface="Times New Roman" panose="02020603050405020304" pitchFamily="18" charset="0"/>
                <a:cs typeface="Times New Roman" panose="02020603050405020304" pitchFamily="18" charset="0"/>
              </a:rPr>
              <a:t>.</a:t>
            </a:r>
          </a:p>
        </p:txBody>
      </p:sp>
      <p:pic>
        <p:nvPicPr>
          <p:cNvPr id="1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377017488"/>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28"/>
          <p:cNvSpPr txBox="1"/>
          <p:nvPr/>
        </p:nvSpPr>
        <p:spPr>
          <a:xfrm>
            <a:off x="1640461" y="1371600"/>
            <a:ext cx="8229599" cy="461665"/>
          </a:xfrm>
          <a:prstGeom prst="rect">
            <a:avLst/>
          </a:prstGeom>
          <a:noFill/>
        </p:spPr>
        <p:txBody>
          <a:bodyPr wrap="square" rtlCol="0">
            <a:spAutoFit/>
          </a:bodyPr>
          <a:lstStyle/>
          <a:p>
            <a:pPr marL="457200" indent="-457200" algn="ctr">
              <a:buFont typeface="Wingdings" panose="05000000000000000000" pitchFamily="2" charset="2"/>
              <a:buChar char="§"/>
            </a:pPr>
            <a:r>
              <a:rPr lang="en-US" sz="2400" b="1" dirty="0" err="1">
                <a:solidFill>
                  <a:srgbClr val="006600"/>
                </a:solidFill>
                <a:latin typeface="+mj-lt"/>
                <a:cs typeface="Times New Roman" panose="02020603050405020304" pitchFamily="18" charset="0"/>
              </a:rPr>
              <a:t>Mối</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quan</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hệ</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biện</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chứng</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giữa</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khả</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năng</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và</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hiện</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thực</a:t>
            </a:r>
            <a:endParaRPr lang="en-US" sz="2400" b="1" dirty="0">
              <a:solidFill>
                <a:srgbClr val="006600"/>
              </a:solidFill>
              <a:latin typeface="+mj-lt"/>
              <a:cs typeface="Times New Roman" panose="02020603050405020304" pitchFamily="18" charset="0"/>
            </a:endParaRPr>
          </a:p>
        </p:txBody>
      </p:sp>
      <p:sp>
        <p:nvSpPr>
          <p:cNvPr id="30" name="Rectangle 29"/>
          <p:cNvSpPr/>
          <p:nvPr/>
        </p:nvSpPr>
        <p:spPr>
          <a:xfrm>
            <a:off x="5638798" y="1915120"/>
            <a:ext cx="1061509" cy="523220"/>
          </a:xfrm>
          <a:prstGeom prst="rect">
            <a:avLst/>
          </a:prstGeom>
        </p:spPr>
        <p:txBody>
          <a:bodyPr wrap="none">
            <a:spAutoFit/>
          </a:bodyPr>
          <a:lstStyle/>
          <a:p>
            <a:r>
              <a:rPr lang="vi-VN" sz="2800" b="1" u="sng" dirty="0">
                <a:solidFill>
                  <a:srgbClr val="CC0066"/>
                </a:solidFill>
              </a:rPr>
              <a:t>Ví dụ</a:t>
            </a:r>
            <a:endParaRPr lang="en-US" sz="2800" b="1" u="sng" dirty="0">
              <a:solidFill>
                <a:srgbClr val="CC0066"/>
              </a:solidFill>
            </a:endParaRPr>
          </a:p>
        </p:txBody>
      </p:sp>
      <p:graphicFrame>
        <p:nvGraphicFramePr>
          <p:cNvPr id="31" name="Diagram 30"/>
          <p:cNvGraphicFramePr/>
          <p:nvPr>
            <p:extLst>
              <p:ext uri="{D42A27DB-BD31-4B8C-83A1-F6EECF244321}">
                <p14:modId xmlns:p14="http://schemas.microsoft.com/office/powerpoint/2010/main" val="684558864"/>
              </p:ext>
            </p:extLst>
          </p:nvPr>
        </p:nvGraphicFramePr>
        <p:xfrm>
          <a:off x="6154314" y="2575560"/>
          <a:ext cx="5715000" cy="42672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2" name="Rectangle 31"/>
          <p:cNvSpPr/>
          <p:nvPr/>
        </p:nvSpPr>
        <p:spPr>
          <a:xfrm>
            <a:off x="1640461" y="2438400"/>
            <a:ext cx="4343400" cy="4093428"/>
          </a:xfrm>
          <a:prstGeom prst="rect">
            <a:avLst/>
          </a:prstGeom>
        </p:spPr>
        <p:txBody>
          <a:bodyPr wrap="square">
            <a:spAutoFit/>
          </a:bodyPr>
          <a:lstStyle/>
          <a:p>
            <a:pPr marL="342900" indent="-342900" algn="just">
              <a:buFont typeface="Wingdings" panose="05000000000000000000" pitchFamily="2" charset="2"/>
              <a:buChar char="Ø"/>
            </a:pPr>
            <a:r>
              <a:rPr lang="en-US" sz="2000" dirty="0">
                <a:solidFill>
                  <a:srgbClr val="3333CC"/>
                </a:solidFill>
              </a:rPr>
              <a:t>H</a:t>
            </a:r>
            <a:r>
              <a:rPr lang="vi-VN" sz="2000" dirty="0">
                <a:solidFill>
                  <a:srgbClr val="3333CC"/>
                </a:solidFill>
              </a:rPr>
              <a:t>iện tại nước ta chưa có nền công nghiệp →</a:t>
            </a:r>
            <a:r>
              <a:rPr lang="en-US" sz="2000" dirty="0">
                <a:solidFill>
                  <a:srgbClr val="3333CC"/>
                </a:solidFill>
              </a:rPr>
              <a:t> </a:t>
            </a:r>
            <a:r>
              <a:rPr lang="vi-VN" sz="2000" dirty="0">
                <a:solidFill>
                  <a:srgbClr val="3333CC"/>
                </a:solidFill>
              </a:rPr>
              <a:t>nước ta có thể trở thành một nước có nền công nghiệp theo hướng hiện đại vào năm 20</a:t>
            </a:r>
            <a:r>
              <a:rPr lang="en-US" sz="2000" dirty="0">
                <a:solidFill>
                  <a:srgbClr val="3333CC"/>
                </a:solidFill>
              </a:rPr>
              <a:t>3</a:t>
            </a:r>
            <a:r>
              <a:rPr lang="vi-VN" sz="2000" dirty="0">
                <a:solidFill>
                  <a:srgbClr val="3333CC"/>
                </a:solidFill>
              </a:rPr>
              <a:t>0. </a:t>
            </a:r>
            <a:endParaRPr lang="en-US" sz="2000" dirty="0">
              <a:solidFill>
                <a:srgbClr val="3333CC"/>
              </a:solidFill>
            </a:endParaRPr>
          </a:p>
          <a:p>
            <a:pPr marL="342900" indent="-342900" algn="just">
              <a:buFont typeface="Wingdings" panose="05000000000000000000" pitchFamily="2" charset="2"/>
              <a:buChar char="Ø"/>
            </a:pPr>
            <a:endParaRPr lang="en-US" sz="2000" dirty="0">
              <a:solidFill>
                <a:srgbClr val="3333CC"/>
              </a:solidFill>
            </a:endParaRPr>
          </a:p>
          <a:p>
            <a:pPr marL="342900" indent="-342900" algn="just">
              <a:buFont typeface="Wingdings" panose="05000000000000000000" pitchFamily="2" charset="2"/>
              <a:buChar char="Ø"/>
            </a:pPr>
            <a:r>
              <a:rPr lang="vi-VN" sz="2000" dirty="0">
                <a:solidFill>
                  <a:srgbClr val="663300"/>
                </a:solidFill>
              </a:rPr>
              <a:t>Với hiện thực khi đó sẽ lại làm xuất hiện những khả năng mới để đưa nước ta tiến xa hơn nữa trên con đường thực hiện mục tiêu dân giàu, nước mạnh, xã hội công bằng, dân chủ, văn minh...</a:t>
            </a:r>
            <a:endParaRPr lang="en-US" sz="2000" dirty="0">
              <a:solidFill>
                <a:srgbClr val="663300"/>
              </a:solidFill>
            </a:endParaRPr>
          </a:p>
          <a:p>
            <a:pPr algn="just"/>
            <a:endParaRPr lang="en-US" sz="2000" dirty="0">
              <a:solidFill>
                <a:srgbClr val="3333CC"/>
              </a:solidFill>
            </a:endParaRPr>
          </a:p>
        </p:txBody>
      </p:sp>
      <p:pic>
        <p:nvPicPr>
          <p:cNvPr id="6"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0499093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1000" fill="hold"/>
                                        <p:tgtEl>
                                          <p:spTgt spid="29"/>
                                        </p:tgtEl>
                                        <p:attrNameLst>
                                          <p:attrName>ppt_w</p:attrName>
                                        </p:attrNameLst>
                                      </p:cBhvr>
                                      <p:tavLst>
                                        <p:tav tm="0">
                                          <p:val>
                                            <p:fltVal val="0"/>
                                          </p:val>
                                        </p:tav>
                                        <p:tav tm="100000">
                                          <p:val>
                                            <p:strVal val="#ppt_w"/>
                                          </p:val>
                                        </p:tav>
                                      </p:tavLst>
                                    </p:anim>
                                    <p:anim calcmode="lin" valueType="num">
                                      <p:cBhvr>
                                        <p:cTn id="8" dur="1000" fill="hold"/>
                                        <p:tgtEl>
                                          <p:spTgt spid="29"/>
                                        </p:tgtEl>
                                        <p:attrNameLst>
                                          <p:attrName>ppt_h</p:attrName>
                                        </p:attrNameLst>
                                      </p:cBhvr>
                                      <p:tavLst>
                                        <p:tav tm="0">
                                          <p:val>
                                            <p:fltVal val="0"/>
                                          </p:val>
                                        </p:tav>
                                        <p:tav tm="100000">
                                          <p:val>
                                            <p:strVal val="#ppt_h"/>
                                          </p:val>
                                        </p:tav>
                                      </p:tavLst>
                                    </p:anim>
                                    <p:anim calcmode="lin" valueType="num">
                                      <p:cBhvr>
                                        <p:cTn id="9" dur="1000" fill="hold"/>
                                        <p:tgtEl>
                                          <p:spTgt spid="29"/>
                                        </p:tgtEl>
                                        <p:attrNameLst>
                                          <p:attrName>style.rotation</p:attrName>
                                        </p:attrNameLst>
                                      </p:cBhvr>
                                      <p:tavLst>
                                        <p:tav tm="0">
                                          <p:val>
                                            <p:fltVal val="90"/>
                                          </p:val>
                                        </p:tav>
                                        <p:tav tm="100000">
                                          <p:val>
                                            <p:fltVal val="0"/>
                                          </p:val>
                                        </p:tav>
                                      </p:tavLst>
                                    </p:anim>
                                    <p:animEffect transition="in" filter="fade">
                                      <p:cBhvr>
                                        <p:cTn id="10" dur="1000"/>
                                        <p:tgtEl>
                                          <p:spTgt spid="29"/>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0"/>
                                        </p:tgtEl>
                                        <p:attrNameLst>
                                          <p:attrName>style.visibility</p:attrName>
                                        </p:attrNameLst>
                                      </p:cBhvr>
                                      <p:to>
                                        <p:strVal val="visible"/>
                                      </p:to>
                                    </p:set>
                                    <p:animEffect transition="in" filter="fade">
                                      <p:cBhvr>
                                        <p:cTn id="15" dur="1000"/>
                                        <p:tgtEl>
                                          <p:spTgt spid="30"/>
                                        </p:tgtEl>
                                      </p:cBhvr>
                                    </p:animEffect>
                                    <p:anim calcmode="lin" valueType="num">
                                      <p:cBhvr>
                                        <p:cTn id="16" dur="1000" fill="hold"/>
                                        <p:tgtEl>
                                          <p:spTgt spid="30"/>
                                        </p:tgtEl>
                                        <p:attrNameLst>
                                          <p:attrName>ppt_x</p:attrName>
                                        </p:attrNameLst>
                                      </p:cBhvr>
                                      <p:tavLst>
                                        <p:tav tm="0">
                                          <p:val>
                                            <p:strVal val="#ppt_x"/>
                                          </p:val>
                                        </p:tav>
                                        <p:tav tm="100000">
                                          <p:val>
                                            <p:strVal val="#ppt_x"/>
                                          </p:val>
                                        </p:tav>
                                      </p:tavLst>
                                    </p:anim>
                                    <p:anim calcmode="lin" valueType="num">
                                      <p:cBhvr>
                                        <p:cTn id="17"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53" presetClass="entr" presetSubtype="16" fill="hold" grpId="0" nodeType="clickEffect">
                                  <p:stCondLst>
                                    <p:cond delay="0"/>
                                  </p:stCondLst>
                                  <p:childTnLst>
                                    <p:set>
                                      <p:cBhvr>
                                        <p:cTn id="21" dur="1" fill="hold">
                                          <p:stCondLst>
                                            <p:cond delay="0"/>
                                          </p:stCondLst>
                                        </p:cTn>
                                        <p:tgtEl>
                                          <p:spTgt spid="31"/>
                                        </p:tgtEl>
                                        <p:attrNameLst>
                                          <p:attrName>style.visibility</p:attrName>
                                        </p:attrNameLst>
                                      </p:cBhvr>
                                      <p:to>
                                        <p:strVal val="visible"/>
                                      </p:to>
                                    </p:set>
                                    <p:anim calcmode="lin" valueType="num">
                                      <p:cBhvr>
                                        <p:cTn id="22" dur="500" fill="hold"/>
                                        <p:tgtEl>
                                          <p:spTgt spid="31"/>
                                        </p:tgtEl>
                                        <p:attrNameLst>
                                          <p:attrName>ppt_w</p:attrName>
                                        </p:attrNameLst>
                                      </p:cBhvr>
                                      <p:tavLst>
                                        <p:tav tm="0">
                                          <p:val>
                                            <p:fltVal val="0"/>
                                          </p:val>
                                        </p:tav>
                                        <p:tav tm="100000">
                                          <p:val>
                                            <p:strVal val="#ppt_w"/>
                                          </p:val>
                                        </p:tav>
                                      </p:tavLst>
                                    </p:anim>
                                    <p:anim calcmode="lin" valueType="num">
                                      <p:cBhvr>
                                        <p:cTn id="23" dur="500" fill="hold"/>
                                        <p:tgtEl>
                                          <p:spTgt spid="31"/>
                                        </p:tgtEl>
                                        <p:attrNameLst>
                                          <p:attrName>ppt_h</p:attrName>
                                        </p:attrNameLst>
                                      </p:cBhvr>
                                      <p:tavLst>
                                        <p:tav tm="0">
                                          <p:val>
                                            <p:fltVal val="0"/>
                                          </p:val>
                                        </p:tav>
                                        <p:tav tm="100000">
                                          <p:val>
                                            <p:strVal val="#ppt_h"/>
                                          </p:val>
                                        </p:tav>
                                      </p:tavLst>
                                    </p:anim>
                                    <p:animEffect transition="in" filter="fade">
                                      <p:cBhvr>
                                        <p:cTn id="24" dur="500"/>
                                        <p:tgtEl>
                                          <p:spTgt spid="31"/>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nodeType="clickEffect">
                                  <p:stCondLst>
                                    <p:cond delay="0"/>
                                  </p:stCondLst>
                                  <p:childTnLst>
                                    <p:set>
                                      <p:cBhvr>
                                        <p:cTn id="28" dur="1" fill="hold">
                                          <p:stCondLst>
                                            <p:cond delay="0"/>
                                          </p:stCondLst>
                                        </p:cTn>
                                        <p:tgtEl>
                                          <p:spTgt spid="32">
                                            <p:txEl>
                                              <p:pRg st="0" end="0"/>
                                            </p:txEl>
                                          </p:spTgt>
                                        </p:tgtEl>
                                        <p:attrNameLst>
                                          <p:attrName>style.visibility</p:attrName>
                                        </p:attrNameLst>
                                      </p:cBhvr>
                                      <p:to>
                                        <p:strVal val="visible"/>
                                      </p:to>
                                    </p:set>
                                    <p:animEffect transition="in" filter="fade">
                                      <p:cBhvr>
                                        <p:cTn id="29" dur="1000"/>
                                        <p:tgtEl>
                                          <p:spTgt spid="32">
                                            <p:txEl>
                                              <p:pRg st="0" end="0"/>
                                            </p:txEl>
                                          </p:spTgt>
                                        </p:tgtEl>
                                      </p:cBhvr>
                                    </p:animEffect>
                                    <p:anim calcmode="lin" valueType="num">
                                      <p:cBhvr>
                                        <p:cTn id="30" dur="100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31" dur="1000" fill="hold"/>
                                        <p:tgtEl>
                                          <p:spTgt spid="3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nodeType="clickEffect">
                                  <p:stCondLst>
                                    <p:cond delay="0"/>
                                  </p:stCondLst>
                                  <p:childTnLst>
                                    <p:set>
                                      <p:cBhvr>
                                        <p:cTn id="35" dur="1" fill="hold">
                                          <p:stCondLst>
                                            <p:cond delay="0"/>
                                          </p:stCondLst>
                                        </p:cTn>
                                        <p:tgtEl>
                                          <p:spTgt spid="32">
                                            <p:txEl>
                                              <p:pRg st="2" end="2"/>
                                            </p:txEl>
                                          </p:spTgt>
                                        </p:tgtEl>
                                        <p:attrNameLst>
                                          <p:attrName>style.visibility</p:attrName>
                                        </p:attrNameLst>
                                      </p:cBhvr>
                                      <p:to>
                                        <p:strVal val="visible"/>
                                      </p:to>
                                    </p:set>
                                    <p:animEffect transition="in" filter="fade">
                                      <p:cBhvr>
                                        <p:cTn id="36" dur="1000"/>
                                        <p:tgtEl>
                                          <p:spTgt spid="32">
                                            <p:txEl>
                                              <p:pRg st="2" end="2"/>
                                            </p:txEl>
                                          </p:spTgt>
                                        </p:tgtEl>
                                      </p:cBhvr>
                                    </p:animEffect>
                                    <p:anim calcmode="lin" valueType="num">
                                      <p:cBhvr>
                                        <p:cTn id="37" dur="1000" fill="hold"/>
                                        <p:tgtEl>
                                          <p:spTgt spid="32">
                                            <p:txEl>
                                              <p:pRg st="2" end="2"/>
                                            </p:txEl>
                                          </p:spTgt>
                                        </p:tgtEl>
                                        <p:attrNameLst>
                                          <p:attrName>ppt_x</p:attrName>
                                        </p:attrNameLst>
                                      </p:cBhvr>
                                      <p:tavLst>
                                        <p:tav tm="0">
                                          <p:val>
                                            <p:strVal val="#ppt_x"/>
                                          </p:val>
                                        </p:tav>
                                        <p:tav tm="100000">
                                          <p:val>
                                            <p:strVal val="#ppt_x"/>
                                          </p:val>
                                        </p:tav>
                                      </p:tavLst>
                                    </p:anim>
                                    <p:anim calcmode="lin" valueType="num">
                                      <p:cBhvr>
                                        <p:cTn id="38" dur="1000" fill="hold"/>
                                        <p:tgtEl>
                                          <p:spTgt spid="3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p:bldGraphic spid="31" grpId="0">
        <p:bldAsOne/>
      </p:bldGraphic>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Flowchart: Preparation 29"/>
          <p:cNvSpPr/>
          <p:nvPr/>
        </p:nvSpPr>
        <p:spPr>
          <a:xfrm>
            <a:off x="2667000" y="1447800"/>
            <a:ext cx="1828800" cy="1832162"/>
          </a:xfrm>
          <a:prstGeom prst="flowChartPreparation">
            <a:avLst/>
          </a:prstGeom>
          <a:solidFill>
            <a:srgbClr val="3333CC"/>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latin typeface="+mj-lt"/>
                <a:cs typeface="Times New Roman" panose="02020603050405020304" pitchFamily="18" charset="0"/>
              </a:rPr>
              <a:t>Khả năng</a:t>
            </a:r>
          </a:p>
        </p:txBody>
      </p:sp>
      <p:sp>
        <p:nvSpPr>
          <p:cNvPr id="31" name="Flowchart: Preparation 30"/>
          <p:cNvSpPr/>
          <p:nvPr/>
        </p:nvSpPr>
        <p:spPr>
          <a:xfrm>
            <a:off x="8225307" y="1435994"/>
            <a:ext cx="1828800" cy="1843968"/>
          </a:xfrm>
          <a:prstGeom prst="flowChartPreparation">
            <a:avLst/>
          </a:prstGeom>
          <a:solidFill>
            <a:srgbClr val="006600"/>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latin typeface="+mj-lt"/>
                <a:cs typeface="Times New Roman" panose="02020603050405020304" pitchFamily="18" charset="0"/>
              </a:rPr>
              <a:t>Hiện thực</a:t>
            </a:r>
          </a:p>
        </p:txBody>
      </p:sp>
      <p:sp>
        <p:nvSpPr>
          <p:cNvPr id="32" name="Right Arrow 31"/>
          <p:cNvSpPr/>
          <p:nvPr/>
        </p:nvSpPr>
        <p:spPr>
          <a:xfrm>
            <a:off x="4648200" y="1463488"/>
            <a:ext cx="3429000" cy="1816474"/>
          </a:xfrm>
          <a:prstGeom prst="rightArrow">
            <a:avLst/>
          </a:prstGeom>
          <a:solidFill>
            <a:srgbClr val="FF006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noProof="1">
                <a:solidFill>
                  <a:schemeClr val="bg1"/>
                </a:solidFill>
                <a:latin typeface="+mj-lt"/>
                <a:cs typeface="Times New Roman" panose="02020603050405020304" pitchFamily="18" charset="0"/>
              </a:rPr>
              <a:t>Điều kiện </a:t>
            </a:r>
          </a:p>
          <a:p>
            <a:pPr algn="ctr"/>
            <a:r>
              <a:rPr lang="en-US" sz="2400" b="1" noProof="1">
                <a:solidFill>
                  <a:schemeClr val="bg1"/>
                </a:solidFill>
                <a:latin typeface="+mj-lt"/>
                <a:cs typeface="Times New Roman" panose="02020603050405020304" pitchFamily="18" charset="0"/>
              </a:rPr>
              <a:t>nhất định</a:t>
            </a:r>
          </a:p>
        </p:txBody>
      </p:sp>
      <p:sp>
        <p:nvSpPr>
          <p:cNvPr id="33" name="TextBox 32"/>
          <p:cNvSpPr txBox="1"/>
          <p:nvPr/>
        </p:nvSpPr>
        <p:spPr>
          <a:xfrm>
            <a:off x="1600200" y="974329"/>
            <a:ext cx="9524999" cy="461665"/>
          </a:xfrm>
          <a:prstGeom prst="rect">
            <a:avLst/>
          </a:prstGeom>
          <a:noFill/>
        </p:spPr>
        <p:txBody>
          <a:bodyPr wrap="square" rtlCol="0">
            <a:spAutoFit/>
          </a:bodyPr>
          <a:lstStyle/>
          <a:p>
            <a:pPr marL="457200" indent="-457200" algn="ctr">
              <a:buFont typeface="Wingdings" panose="05000000000000000000" pitchFamily="2" charset="2"/>
              <a:buChar char="§"/>
            </a:pPr>
            <a:r>
              <a:rPr lang="en-US" sz="2400" b="1" dirty="0" err="1">
                <a:solidFill>
                  <a:srgbClr val="006600"/>
                </a:solidFill>
                <a:latin typeface="+mj-lt"/>
                <a:cs typeface="Times New Roman" panose="02020603050405020304" pitchFamily="18" charset="0"/>
              </a:rPr>
              <a:t>Mối</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quan</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hệ</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biện</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chứng</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giữa</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khả</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năng</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và</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hiện</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thực</a:t>
            </a:r>
            <a:endParaRPr lang="en-US" sz="2400" b="1" dirty="0">
              <a:solidFill>
                <a:srgbClr val="006600"/>
              </a:solidFill>
              <a:latin typeface="+mj-lt"/>
              <a:cs typeface="Times New Roman" panose="02020603050405020304" pitchFamily="18" charset="0"/>
            </a:endParaRPr>
          </a:p>
        </p:txBody>
      </p:sp>
      <p:sp>
        <p:nvSpPr>
          <p:cNvPr id="34" name="Rectangle 33"/>
          <p:cNvSpPr/>
          <p:nvPr/>
        </p:nvSpPr>
        <p:spPr>
          <a:xfrm>
            <a:off x="1130121" y="3791313"/>
            <a:ext cx="10744200" cy="707886"/>
          </a:xfrm>
          <a:prstGeom prst="rect">
            <a:avLst/>
          </a:prstGeom>
        </p:spPr>
        <p:txBody>
          <a:bodyPr wrap="square">
            <a:spAutoFit/>
          </a:bodyPr>
          <a:lstStyle/>
          <a:p>
            <a:pPr indent="457200">
              <a:spcAft>
                <a:spcPts val="0"/>
              </a:spcAft>
            </a:pPr>
            <a:r>
              <a:rPr lang="en-US" sz="2000" dirty="0">
                <a:solidFill>
                  <a:srgbClr val="3333CC"/>
                </a:solidFill>
                <a:latin typeface="+mj-lt"/>
                <a:ea typeface="Times New Roman" panose="02020603050405020304" pitchFamily="18" charset="0"/>
              </a:rPr>
              <a:t>Theo </a:t>
            </a:r>
            <a:r>
              <a:rPr lang="en-US" sz="2000" dirty="0" err="1">
                <a:solidFill>
                  <a:srgbClr val="3333CC"/>
                </a:solidFill>
                <a:latin typeface="+mj-lt"/>
                <a:ea typeface="Times New Roman" panose="02020603050405020304" pitchFamily="18" charset="0"/>
              </a:rPr>
              <a:t>V.I.Lênin</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Những</a:t>
            </a:r>
            <a:r>
              <a:rPr lang="en-US" sz="2000" spc="8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điều</a:t>
            </a:r>
            <a:r>
              <a:rPr lang="en-US" sz="2000" spc="85"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kiện</a:t>
            </a:r>
            <a:r>
              <a:rPr lang="en-US" sz="2000" spc="8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cần</a:t>
            </a:r>
            <a:r>
              <a:rPr lang="en-US" sz="2000" spc="8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và</a:t>
            </a:r>
            <a:r>
              <a:rPr lang="en-US" sz="2000" spc="8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đủ</a:t>
            </a:r>
            <a:r>
              <a:rPr lang="en-US" sz="2000" spc="8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cho</a:t>
            </a:r>
            <a:r>
              <a:rPr lang="en-US" sz="2000" spc="8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cuộc</a:t>
            </a:r>
            <a:r>
              <a:rPr lang="en-US" sz="2000" spc="8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cách</a:t>
            </a:r>
            <a:r>
              <a:rPr lang="en-US" sz="2000" spc="80" dirty="0">
                <a:solidFill>
                  <a:srgbClr val="3333CC"/>
                </a:solidFill>
                <a:latin typeface="+mj-lt"/>
                <a:ea typeface="Times New Roman" panose="02020603050405020304" pitchFamily="18" charset="0"/>
              </a:rPr>
              <a:t> </a:t>
            </a:r>
            <a:r>
              <a:rPr lang="en-US" sz="2000" spc="-10" dirty="0" err="1">
                <a:solidFill>
                  <a:srgbClr val="3333CC"/>
                </a:solidFill>
                <a:latin typeface="+mj-lt"/>
                <a:ea typeface="Times New Roman" panose="02020603050405020304" pitchFamily="18" charset="0"/>
              </a:rPr>
              <a:t>m</a:t>
            </a:r>
            <a:r>
              <a:rPr lang="en-US" sz="2000" dirty="0" err="1">
                <a:solidFill>
                  <a:srgbClr val="3333CC"/>
                </a:solidFill>
                <a:latin typeface="+mj-lt"/>
                <a:ea typeface="Times New Roman" panose="02020603050405020304" pitchFamily="18" charset="0"/>
              </a:rPr>
              <a:t>ạng</a:t>
            </a:r>
            <a:r>
              <a:rPr lang="en-US" sz="2000" spc="85"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xã</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hội</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chủ</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nghĩa</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nổ</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ra</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và</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thắng</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lợi</a:t>
            </a:r>
            <a:r>
              <a:rPr lang="en-US" sz="2000" dirty="0">
                <a:solidFill>
                  <a:srgbClr val="3333CC"/>
                </a:solidFill>
                <a:latin typeface="+mj-lt"/>
                <a:ea typeface="Times New Roman" panose="02020603050405020304" pitchFamily="18" charset="0"/>
              </a:rPr>
              <a:t>:</a:t>
            </a:r>
            <a:endParaRPr lang="en-US" sz="2000" dirty="0">
              <a:solidFill>
                <a:srgbClr val="3333CC"/>
              </a:solidFill>
              <a:effectLst/>
              <a:latin typeface="+mj-lt"/>
              <a:ea typeface="Times New Roman" panose="02020603050405020304" pitchFamily="18" charset="0"/>
            </a:endParaRPr>
          </a:p>
        </p:txBody>
      </p:sp>
      <p:sp>
        <p:nvSpPr>
          <p:cNvPr id="35" name="Rectangle 34"/>
          <p:cNvSpPr/>
          <p:nvPr/>
        </p:nvSpPr>
        <p:spPr>
          <a:xfrm>
            <a:off x="5440712" y="3086606"/>
            <a:ext cx="1061509" cy="523220"/>
          </a:xfrm>
          <a:prstGeom prst="rect">
            <a:avLst/>
          </a:prstGeom>
        </p:spPr>
        <p:txBody>
          <a:bodyPr wrap="none">
            <a:spAutoFit/>
          </a:bodyPr>
          <a:lstStyle/>
          <a:p>
            <a:r>
              <a:rPr lang="vi-VN" sz="2800" b="1" u="sng" dirty="0">
                <a:solidFill>
                  <a:srgbClr val="CC0066"/>
                </a:solidFill>
              </a:rPr>
              <a:t>Ví dụ</a:t>
            </a:r>
            <a:endParaRPr lang="en-US" sz="2800" b="1" u="sng" dirty="0">
              <a:solidFill>
                <a:srgbClr val="CC0066"/>
              </a:solidFill>
            </a:endParaRPr>
          </a:p>
        </p:txBody>
      </p:sp>
      <p:sp>
        <p:nvSpPr>
          <p:cNvPr id="36" name="Rectangle 35"/>
          <p:cNvSpPr/>
          <p:nvPr/>
        </p:nvSpPr>
        <p:spPr>
          <a:xfrm>
            <a:off x="2362200" y="4665020"/>
            <a:ext cx="10134600" cy="1754326"/>
          </a:xfrm>
          <a:prstGeom prst="rect">
            <a:avLst/>
          </a:prstGeom>
        </p:spPr>
        <p:txBody>
          <a:bodyPr wrap="square">
            <a:spAutoFit/>
          </a:bodyPr>
          <a:lstStyle/>
          <a:p>
            <a:pPr algn="just"/>
            <a:r>
              <a:rPr lang="en-US" spc="-10" dirty="0">
                <a:solidFill>
                  <a:srgbClr val="CC0066"/>
                </a:solidFill>
                <a:latin typeface="+mj-lt"/>
                <a:ea typeface="Times New Roman" panose="02020603050405020304" pitchFamily="18" charset="0"/>
              </a:rPr>
              <a:t>1.Gia</a:t>
            </a:r>
            <a:r>
              <a:rPr lang="en-US" dirty="0">
                <a:solidFill>
                  <a:srgbClr val="CC0066"/>
                </a:solidFill>
                <a:latin typeface="+mj-lt"/>
                <a:ea typeface="Times New Roman" panose="02020603050405020304" pitchFamily="18" charset="0"/>
              </a:rPr>
              <a:t>i</a:t>
            </a:r>
            <a:r>
              <a:rPr lang="en-US" spc="75" dirty="0">
                <a:solidFill>
                  <a:srgbClr val="CC0066"/>
                </a:solidFill>
                <a:latin typeface="+mj-lt"/>
                <a:ea typeface="Times New Roman" panose="02020603050405020304" pitchFamily="18" charset="0"/>
              </a:rPr>
              <a:t> </a:t>
            </a:r>
            <a:r>
              <a:rPr lang="en-US" spc="-10" dirty="0" err="1">
                <a:solidFill>
                  <a:srgbClr val="CC0066"/>
                </a:solidFill>
                <a:latin typeface="+mj-lt"/>
                <a:ea typeface="Times New Roman" panose="02020603050405020304" pitchFamily="18" charset="0"/>
              </a:rPr>
              <a:t>cấ</a:t>
            </a:r>
            <a:r>
              <a:rPr lang="en-US" dirty="0" err="1">
                <a:solidFill>
                  <a:srgbClr val="CC0066"/>
                </a:solidFill>
                <a:latin typeface="+mj-lt"/>
                <a:ea typeface="Times New Roman" panose="02020603050405020304" pitchFamily="18" charset="0"/>
              </a:rPr>
              <a:t>p</a:t>
            </a:r>
            <a:r>
              <a:rPr lang="en-US" spc="75" dirty="0">
                <a:solidFill>
                  <a:srgbClr val="CC0066"/>
                </a:solidFill>
                <a:latin typeface="+mj-lt"/>
                <a:ea typeface="Times New Roman" panose="02020603050405020304" pitchFamily="18" charset="0"/>
              </a:rPr>
              <a:t> </a:t>
            </a:r>
            <a:r>
              <a:rPr lang="en-US" spc="-10" dirty="0" err="1">
                <a:solidFill>
                  <a:srgbClr val="CC0066"/>
                </a:solidFill>
                <a:latin typeface="+mj-lt"/>
                <a:ea typeface="Times New Roman" panose="02020603050405020304" pitchFamily="18" charset="0"/>
              </a:rPr>
              <a:t>th</a:t>
            </a:r>
            <a:r>
              <a:rPr lang="en-US" spc="-5" dirty="0" err="1">
                <a:solidFill>
                  <a:srgbClr val="CC0066"/>
                </a:solidFill>
                <a:latin typeface="+mj-lt"/>
                <a:ea typeface="Times New Roman" panose="02020603050405020304" pitchFamily="18" charset="0"/>
              </a:rPr>
              <a:t>ố</a:t>
            </a:r>
            <a:r>
              <a:rPr lang="en-US" spc="-10" dirty="0" err="1">
                <a:solidFill>
                  <a:srgbClr val="CC0066"/>
                </a:solidFill>
                <a:latin typeface="+mj-lt"/>
                <a:ea typeface="Times New Roman" panose="02020603050405020304" pitchFamily="18" charset="0"/>
              </a:rPr>
              <a:t>n</a:t>
            </a:r>
            <a:r>
              <a:rPr lang="en-US" dirty="0" err="1">
                <a:solidFill>
                  <a:srgbClr val="CC0066"/>
                </a:solidFill>
                <a:latin typeface="+mj-lt"/>
                <a:ea typeface="Times New Roman" panose="02020603050405020304" pitchFamily="18" charset="0"/>
              </a:rPr>
              <a:t>g</a:t>
            </a:r>
            <a:r>
              <a:rPr lang="en-US" spc="75" dirty="0">
                <a:solidFill>
                  <a:srgbClr val="CC0066"/>
                </a:solidFill>
                <a:latin typeface="+mj-lt"/>
                <a:ea typeface="Times New Roman" panose="02020603050405020304" pitchFamily="18" charset="0"/>
              </a:rPr>
              <a:t> </a:t>
            </a:r>
            <a:r>
              <a:rPr lang="en-US" spc="-10" dirty="0" err="1">
                <a:solidFill>
                  <a:srgbClr val="CC0066"/>
                </a:solidFill>
                <a:latin typeface="+mj-lt"/>
                <a:ea typeface="Times New Roman" panose="02020603050405020304" pitchFamily="18" charset="0"/>
              </a:rPr>
              <a:t>tr</a:t>
            </a:r>
            <a:r>
              <a:rPr lang="en-US" dirty="0" err="1">
                <a:solidFill>
                  <a:srgbClr val="CC0066"/>
                </a:solidFill>
                <a:latin typeface="+mj-lt"/>
                <a:ea typeface="Times New Roman" panose="02020603050405020304" pitchFamily="18" charset="0"/>
              </a:rPr>
              <a:t>ị</a:t>
            </a:r>
            <a:r>
              <a:rPr lang="en-US" spc="75" dirty="0">
                <a:solidFill>
                  <a:srgbClr val="CC0066"/>
                </a:solidFill>
                <a:latin typeface="+mj-lt"/>
                <a:ea typeface="Times New Roman" panose="02020603050405020304" pitchFamily="18" charset="0"/>
              </a:rPr>
              <a:t> </a:t>
            </a:r>
            <a:r>
              <a:rPr lang="en-US" spc="-10" dirty="0" err="1">
                <a:solidFill>
                  <a:srgbClr val="CC0066"/>
                </a:solidFill>
                <a:latin typeface="+mj-lt"/>
                <a:ea typeface="Times New Roman" panose="02020603050405020304" pitchFamily="18" charset="0"/>
              </a:rPr>
              <a:t>tr</a:t>
            </a:r>
            <a:r>
              <a:rPr lang="en-US" dirty="0" err="1">
                <a:solidFill>
                  <a:srgbClr val="CC0066"/>
                </a:solidFill>
                <a:latin typeface="+mj-lt"/>
                <a:ea typeface="Times New Roman" panose="02020603050405020304" pitchFamily="18" charset="0"/>
              </a:rPr>
              <a:t>ở</a:t>
            </a:r>
            <a:r>
              <a:rPr lang="en-US" spc="75" dirty="0">
                <a:solidFill>
                  <a:srgbClr val="CC0066"/>
                </a:solidFill>
                <a:latin typeface="+mj-lt"/>
                <a:ea typeface="Times New Roman" panose="02020603050405020304" pitchFamily="18" charset="0"/>
              </a:rPr>
              <a:t> </a:t>
            </a:r>
            <a:r>
              <a:rPr lang="en-US" spc="-10" dirty="0" err="1">
                <a:solidFill>
                  <a:srgbClr val="CC0066"/>
                </a:solidFill>
                <a:latin typeface="+mj-lt"/>
                <a:ea typeface="Times New Roman" panose="02020603050405020304" pitchFamily="18" charset="0"/>
              </a:rPr>
              <a:t>nê</a:t>
            </a:r>
            <a:r>
              <a:rPr lang="en-US" dirty="0" err="1">
                <a:solidFill>
                  <a:srgbClr val="CC0066"/>
                </a:solidFill>
                <a:latin typeface="+mj-lt"/>
                <a:ea typeface="Times New Roman" panose="02020603050405020304" pitchFamily="18" charset="0"/>
              </a:rPr>
              <a:t>n</a:t>
            </a:r>
            <a:r>
              <a:rPr lang="en-US" spc="75" dirty="0">
                <a:solidFill>
                  <a:srgbClr val="CC0066"/>
                </a:solidFill>
                <a:latin typeface="+mj-lt"/>
                <a:ea typeface="Times New Roman" panose="02020603050405020304" pitchFamily="18" charset="0"/>
              </a:rPr>
              <a:t> </a:t>
            </a:r>
            <a:r>
              <a:rPr lang="en-US" spc="-10" dirty="0" err="1">
                <a:solidFill>
                  <a:srgbClr val="CC0066"/>
                </a:solidFill>
                <a:latin typeface="+mj-lt"/>
                <a:ea typeface="Times New Roman" panose="02020603050405020304" pitchFamily="18" charset="0"/>
              </a:rPr>
              <a:t>t</a:t>
            </a:r>
            <a:r>
              <a:rPr lang="en-US" spc="-15" dirty="0" err="1">
                <a:solidFill>
                  <a:srgbClr val="CC0066"/>
                </a:solidFill>
                <a:latin typeface="+mj-lt"/>
                <a:ea typeface="Times New Roman" panose="02020603050405020304" pitchFamily="18" charset="0"/>
              </a:rPr>
              <a:t>h</a:t>
            </a:r>
            <a:r>
              <a:rPr lang="en-US" spc="-10" dirty="0" err="1">
                <a:solidFill>
                  <a:srgbClr val="CC0066"/>
                </a:solidFill>
                <a:latin typeface="+mj-lt"/>
                <a:ea typeface="Times New Roman" panose="02020603050405020304" pitchFamily="18" charset="0"/>
              </a:rPr>
              <a:t>ố</a:t>
            </a:r>
            <a:r>
              <a:rPr lang="en-US" dirty="0" err="1">
                <a:solidFill>
                  <a:srgbClr val="CC0066"/>
                </a:solidFill>
                <a:latin typeface="+mj-lt"/>
                <a:ea typeface="Times New Roman" panose="02020603050405020304" pitchFamily="18" charset="0"/>
              </a:rPr>
              <a:t>i</a:t>
            </a:r>
            <a:r>
              <a:rPr lang="en-US" spc="75" dirty="0">
                <a:solidFill>
                  <a:srgbClr val="CC0066"/>
                </a:solidFill>
                <a:latin typeface="+mj-lt"/>
                <a:ea typeface="Times New Roman" panose="02020603050405020304" pitchFamily="18" charset="0"/>
              </a:rPr>
              <a:t> </a:t>
            </a:r>
            <a:r>
              <a:rPr lang="en-US" spc="-10" dirty="0" err="1">
                <a:solidFill>
                  <a:srgbClr val="CC0066"/>
                </a:solidFill>
                <a:latin typeface="+mj-lt"/>
                <a:ea typeface="Times New Roman" panose="02020603050405020304" pitchFamily="18" charset="0"/>
              </a:rPr>
              <a:t>nát</a:t>
            </a:r>
            <a:r>
              <a:rPr lang="en-US" dirty="0">
                <a:solidFill>
                  <a:srgbClr val="CC0066"/>
                </a:solidFill>
                <a:latin typeface="+mj-lt"/>
                <a:ea typeface="Times New Roman" panose="02020603050405020304" pitchFamily="18" charset="0"/>
              </a:rPr>
              <a:t>,</a:t>
            </a:r>
            <a:r>
              <a:rPr lang="en-US" spc="75" dirty="0">
                <a:solidFill>
                  <a:srgbClr val="CC0066"/>
                </a:solidFill>
                <a:latin typeface="+mj-lt"/>
                <a:ea typeface="Times New Roman" panose="02020603050405020304" pitchFamily="18" charset="0"/>
              </a:rPr>
              <a:t> </a:t>
            </a:r>
            <a:r>
              <a:rPr lang="en-US" spc="-10" dirty="0" err="1">
                <a:solidFill>
                  <a:srgbClr val="CC0066"/>
                </a:solidFill>
                <a:latin typeface="+mj-lt"/>
                <a:ea typeface="Times New Roman" panose="02020603050405020304" pitchFamily="18" charset="0"/>
              </a:rPr>
              <a:t>không</a:t>
            </a:r>
            <a:r>
              <a:rPr lang="en-US" spc="-10" dirty="0">
                <a:solidFill>
                  <a:srgbClr val="CC0066"/>
                </a:solidFill>
                <a:latin typeface="+mj-lt"/>
                <a:ea typeface="Times New Roman" panose="02020603050405020304" pitchFamily="18" charset="0"/>
              </a:rPr>
              <a:t> </a:t>
            </a:r>
            <a:r>
              <a:rPr lang="en-US" dirty="0" err="1">
                <a:solidFill>
                  <a:srgbClr val="CC0066"/>
                </a:solidFill>
                <a:latin typeface="+mj-lt"/>
                <a:ea typeface="Times New Roman" panose="02020603050405020304" pitchFamily="18" charset="0"/>
              </a:rPr>
              <a:t>giữ</a:t>
            </a:r>
            <a:r>
              <a:rPr lang="en-US" spc="5" dirty="0">
                <a:solidFill>
                  <a:srgbClr val="CC0066"/>
                </a:solidFill>
                <a:latin typeface="+mj-lt"/>
                <a:ea typeface="Times New Roman" panose="02020603050405020304" pitchFamily="18" charset="0"/>
              </a:rPr>
              <a:t> </a:t>
            </a:r>
            <a:r>
              <a:rPr lang="en-US" dirty="0" err="1">
                <a:solidFill>
                  <a:srgbClr val="C00000"/>
                </a:solidFill>
                <a:latin typeface="+mj-lt"/>
                <a:ea typeface="Times New Roman" panose="02020603050405020304" pitchFamily="18" charset="0"/>
              </a:rPr>
              <a:t>nguyên</a:t>
            </a:r>
            <a:r>
              <a:rPr lang="en-US" spc="5" dirty="0">
                <a:solidFill>
                  <a:srgbClr val="C00000"/>
                </a:solidFill>
                <a:latin typeface="+mj-lt"/>
                <a:ea typeface="Times New Roman" panose="02020603050405020304" pitchFamily="18" charset="0"/>
              </a:rPr>
              <a:t> </a:t>
            </a:r>
            <a:r>
              <a:rPr lang="en-US" spc="-5" dirty="0" err="1">
                <a:solidFill>
                  <a:srgbClr val="C00000"/>
                </a:solidFill>
                <a:latin typeface="+mj-lt"/>
                <a:ea typeface="Times New Roman" panose="02020603050405020304" pitchFamily="18" charset="0"/>
              </a:rPr>
              <a:t>s</a:t>
            </a:r>
            <a:r>
              <a:rPr lang="en-US" dirty="0" err="1">
                <a:solidFill>
                  <a:srgbClr val="C00000"/>
                </a:solidFill>
                <a:latin typeface="+mj-lt"/>
                <a:ea typeface="Times New Roman" panose="02020603050405020304" pitchFamily="18" charset="0"/>
              </a:rPr>
              <a:t>ự</a:t>
            </a:r>
            <a:r>
              <a:rPr lang="en-US" spc="5" dirty="0">
                <a:solidFill>
                  <a:srgbClr val="C00000"/>
                </a:solidFill>
                <a:latin typeface="+mj-lt"/>
                <a:ea typeface="Times New Roman" panose="02020603050405020304" pitchFamily="18" charset="0"/>
              </a:rPr>
              <a:t> </a:t>
            </a:r>
            <a:r>
              <a:rPr lang="en-US" spc="5" dirty="0" err="1">
                <a:solidFill>
                  <a:srgbClr val="C00000"/>
                </a:solidFill>
                <a:latin typeface="+mj-lt"/>
                <a:ea typeface="Times New Roman" panose="02020603050405020304" pitchFamily="18" charset="0"/>
              </a:rPr>
              <a:t>t</a:t>
            </a:r>
            <a:r>
              <a:rPr lang="en-US" dirty="0" err="1">
                <a:solidFill>
                  <a:srgbClr val="C00000"/>
                </a:solidFill>
                <a:latin typeface="+mj-lt"/>
                <a:ea typeface="Times New Roman" panose="02020603050405020304" pitchFamily="18" charset="0"/>
              </a:rPr>
              <a:t>hống</a:t>
            </a:r>
            <a:r>
              <a:rPr lang="en-US" spc="5" dirty="0">
                <a:solidFill>
                  <a:srgbClr val="C00000"/>
                </a:solidFill>
                <a:latin typeface="+mj-lt"/>
                <a:ea typeface="Times New Roman" panose="02020603050405020304" pitchFamily="18" charset="0"/>
              </a:rPr>
              <a:t> </a:t>
            </a:r>
            <a:r>
              <a:rPr lang="en-US" dirty="0" err="1">
                <a:solidFill>
                  <a:srgbClr val="C00000"/>
                </a:solidFill>
                <a:latin typeface="+mj-lt"/>
                <a:ea typeface="Times New Roman" panose="02020603050405020304" pitchFamily="18" charset="0"/>
              </a:rPr>
              <a:t>trị</a:t>
            </a:r>
            <a:r>
              <a:rPr lang="en-US" spc="5" dirty="0">
                <a:solidFill>
                  <a:srgbClr val="C00000"/>
                </a:solidFill>
                <a:latin typeface="+mj-lt"/>
                <a:ea typeface="Times New Roman" panose="02020603050405020304" pitchFamily="18" charset="0"/>
              </a:rPr>
              <a:t> </a:t>
            </a:r>
            <a:r>
              <a:rPr lang="en-US" dirty="0" err="1">
                <a:solidFill>
                  <a:srgbClr val="C00000"/>
                </a:solidFill>
                <a:latin typeface="+mj-lt"/>
                <a:ea typeface="Times New Roman" panose="02020603050405020304" pitchFamily="18" charset="0"/>
              </a:rPr>
              <a:t>như</a:t>
            </a:r>
            <a:r>
              <a:rPr lang="en-US" spc="5" dirty="0">
                <a:solidFill>
                  <a:srgbClr val="C00000"/>
                </a:solidFill>
                <a:latin typeface="+mj-lt"/>
                <a:ea typeface="Times New Roman" panose="02020603050405020304" pitchFamily="18" charset="0"/>
              </a:rPr>
              <a:t> </a:t>
            </a:r>
            <a:r>
              <a:rPr lang="en-US" spc="5" dirty="0" err="1">
                <a:solidFill>
                  <a:srgbClr val="C00000"/>
                </a:solidFill>
                <a:latin typeface="+mj-lt"/>
                <a:ea typeface="Times New Roman" panose="02020603050405020304" pitchFamily="18" charset="0"/>
              </a:rPr>
              <a:t>t</a:t>
            </a:r>
            <a:r>
              <a:rPr lang="en-US" dirty="0" err="1">
                <a:solidFill>
                  <a:srgbClr val="C00000"/>
                </a:solidFill>
                <a:latin typeface="+mj-lt"/>
                <a:ea typeface="Times New Roman" panose="02020603050405020304" pitchFamily="18" charset="0"/>
              </a:rPr>
              <a:t>rư</a:t>
            </a:r>
            <a:r>
              <a:rPr lang="en-US" spc="5" dirty="0" err="1">
                <a:solidFill>
                  <a:srgbClr val="C00000"/>
                </a:solidFill>
                <a:latin typeface="+mj-lt"/>
                <a:ea typeface="Times New Roman" panose="02020603050405020304" pitchFamily="18" charset="0"/>
              </a:rPr>
              <a:t>ớ</a:t>
            </a:r>
            <a:r>
              <a:rPr lang="en-US" dirty="0" err="1">
                <a:solidFill>
                  <a:srgbClr val="C00000"/>
                </a:solidFill>
                <a:latin typeface="+mj-lt"/>
                <a:ea typeface="Times New Roman" panose="02020603050405020304" pitchFamily="18" charset="0"/>
              </a:rPr>
              <a:t>c</a:t>
            </a:r>
            <a:r>
              <a:rPr lang="en-US" spc="5" dirty="0">
                <a:solidFill>
                  <a:srgbClr val="C00000"/>
                </a:solidFill>
                <a:latin typeface="+mj-lt"/>
                <a:ea typeface="Times New Roman" panose="02020603050405020304" pitchFamily="18" charset="0"/>
              </a:rPr>
              <a:t> </a:t>
            </a:r>
            <a:r>
              <a:rPr lang="en-US" dirty="0" err="1">
                <a:solidFill>
                  <a:srgbClr val="C00000"/>
                </a:solidFill>
                <a:latin typeface="+mj-lt"/>
                <a:ea typeface="Times New Roman" panose="02020603050405020304" pitchFamily="18" charset="0"/>
              </a:rPr>
              <a:t>nữa</a:t>
            </a:r>
            <a:r>
              <a:rPr lang="en-US" dirty="0">
                <a:solidFill>
                  <a:srgbClr val="C00000"/>
                </a:solidFill>
                <a:latin typeface="+mj-lt"/>
                <a:ea typeface="Times New Roman" panose="02020603050405020304" pitchFamily="18" charset="0"/>
              </a:rPr>
              <a:t>;</a:t>
            </a:r>
            <a:r>
              <a:rPr lang="en-US" spc="10" dirty="0">
                <a:solidFill>
                  <a:srgbClr val="C00000"/>
                </a:solidFill>
                <a:latin typeface="+mj-lt"/>
                <a:ea typeface="Times New Roman" panose="02020603050405020304" pitchFamily="18" charset="0"/>
              </a:rPr>
              <a:t> </a:t>
            </a:r>
          </a:p>
          <a:p>
            <a:pPr algn="just"/>
            <a:r>
              <a:rPr lang="en-US" dirty="0">
                <a:solidFill>
                  <a:srgbClr val="006600"/>
                </a:solidFill>
                <a:latin typeface="+mj-lt"/>
                <a:ea typeface="Times New Roman" panose="02020603050405020304" pitchFamily="18" charset="0"/>
              </a:rPr>
              <a:t>2.</a:t>
            </a:r>
            <a:r>
              <a:rPr lang="en-US" spc="10"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Giai</a:t>
            </a:r>
            <a:r>
              <a:rPr lang="en-US" spc="10" dirty="0">
                <a:solidFill>
                  <a:srgbClr val="006600"/>
                </a:solidFill>
                <a:latin typeface="+mj-lt"/>
                <a:ea typeface="Times New Roman" panose="02020603050405020304" pitchFamily="18" charset="0"/>
              </a:rPr>
              <a:t> </a:t>
            </a:r>
            <a:r>
              <a:rPr lang="en-US" spc="-5" dirty="0" err="1">
                <a:solidFill>
                  <a:srgbClr val="006600"/>
                </a:solidFill>
                <a:latin typeface="+mj-lt"/>
                <a:ea typeface="Times New Roman" panose="02020603050405020304" pitchFamily="18" charset="0"/>
              </a:rPr>
              <a:t>c</a:t>
            </a:r>
            <a:r>
              <a:rPr lang="en-US" dirty="0" err="1">
                <a:solidFill>
                  <a:srgbClr val="006600"/>
                </a:solidFill>
                <a:latin typeface="+mj-lt"/>
                <a:ea typeface="Times New Roman" panose="02020603050405020304" pitchFamily="18" charset="0"/>
              </a:rPr>
              <a:t>ấp</a:t>
            </a:r>
            <a:r>
              <a:rPr lang="en-US" spc="5"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bị</a:t>
            </a:r>
            <a:r>
              <a:rPr lang="en-US" spc="10" dirty="0">
                <a:solidFill>
                  <a:srgbClr val="006600"/>
                </a:solidFill>
                <a:latin typeface="+mj-lt"/>
                <a:ea typeface="Times New Roman" panose="02020603050405020304" pitchFamily="18" charset="0"/>
              </a:rPr>
              <a:t> </a:t>
            </a:r>
            <a:r>
              <a:rPr lang="en-US" spc="5" dirty="0" err="1">
                <a:solidFill>
                  <a:srgbClr val="006600"/>
                </a:solidFill>
                <a:latin typeface="+mj-lt"/>
                <a:ea typeface="Times New Roman" panose="02020603050405020304" pitchFamily="18" charset="0"/>
              </a:rPr>
              <a:t>t</a:t>
            </a:r>
            <a:r>
              <a:rPr lang="en-US" dirty="0" err="1">
                <a:solidFill>
                  <a:srgbClr val="006600"/>
                </a:solidFill>
                <a:latin typeface="+mj-lt"/>
                <a:ea typeface="Times New Roman" panose="02020603050405020304" pitchFamily="18" charset="0"/>
              </a:rPr>
              <a:t>rị</a:t>
            </a:r>
            <a:r>
              <a:rPr lang="en-US" spc="10"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bần</a:t>
            </a:r>
            <a:r>
              <a:rPr lang="en-US" spc="5"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cùng</a:t>
            </a:r>
            <a:r>
              <a:rPr lang="en-US" spc="5"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quá</a:t>
            </a:r>
            <a:r>
              <a:rPr lang="en-US" spc="10" dirty="0">
                <a:solidFill>
                  <a:srgbClr val="006600"/>
                </a:solidFill>
                <a:latin typeface="+mj-lt"/>
                <a:ea typeface="Times New Roman" panose="02020603050405020304" pitchFamily="18" charset="0"/>
              </a:rPr>
              <a:t> </a:t>
            </a:r>
            <a:r>
              <a:rPr lang="en-US" spc="-5" dirty="0" err="1">
                <a:solidFill>
                  <a:srgbClr val="006600"/>
                </a:solidFill>
                <a:latin typeface="+mj-lt"/>
                <a:ea typeface="Times New Roman" panose="02020603050405020304" pitchFamily="18" charset="0"/>
              </a:rPr>
              <a:t>m</a:t>
            </a:r>
            <a:r>
              <a:rPr lang="en-US" dirty="0" err="1">
                <a:solidFill>
                  <a:srgbClr val="006600"/>
                </a:solidFill>
                <a:latin typeface="+mj-lt"/>
                <a:ea typeface="Times New Roman" panose="02020603050405020304" pitchFamily="18" charset="0"/>
              </a:rPr>
              <a:t>ức</a:t>
            </a:r>
            <a:r>
              <a:rPr lang="en-US" spc="5"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bình</a:t>
            </a:r>
            <a:r>
              <a:rPr lang="en-US" spc="5"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thư</a:t>
            </a:r>
            <a:r>
              <a:rPr lang="en-US" spc="5" dirty="0" err="1">
                <a:solidFill>
                  <a:srgbClr val="006600"/>
                </a:solidFill>
                <a:latin typeface="+mj-lt"/>
                <a:ea typeface="Times New Roman" panose="02020603050405020304" pitchFamily="18" charset="0"/>
              </a:rPr>
              <a:t>ờ</a:t>
            </a:r>
            <a:r>
              <a:rPr lang="en-US" dirty="0" err="1">
                <a:solidFill>
                  <a:srgbClr val="006600"/>
                </a:solidFill>
                <a:latin typeface="+mj-lt"/>
                <a:ea typeface="Times New Roman" panose="02020603050405020304" pitchFamily="18" charset="0"/>
              </a:rPr>
              <a:t>ng</a:t>
            </a:r>
            <a:r>
              <a:rPr lang="en-US" dirty="0">
                <a:solidFill>
                  <a:srgbClr val="006600"/>
                </a:solidFill>
                <a:latin typeface="+mj-lt"/>
                <a:ea typeface="Times New Roman" panose="02020603050405020304" pitchFamily="18" charset="0"/>
              </a:rPr>
              <a:t>; </a:t>
            </a:r>
          </a:p>
          <a:p>
            <a:pPr algn="just"/>
            <a:r>
              <a:rPr lang="en-US" dirty="0">
                <a:solidFill>
                  <a:srgbClr val="7030A0"/>
                </a:solidFill>
                <a:latin typeface="+mj-lt"/>
                <a:ea typeface="Times New Roman" panose="02020603050405020304" pitchFamily="18" charset="0"/>
              </a:rPr>
              <a:t>3.Tính</a:t>
            </a:r>
            <a:r>
              <a:rPr lang="en-US" spc="80"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tích</a:t>
            </a:r>
            <a:r>
              <a:rPr lang="en-US" spc="80"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cực</a:t>
            </a:r>
            <a:r>
              <a:rPr lang="en-US" spc="85"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của</a:t>
            </a:r>
            <a:r>
              <a:rPr lang="en-US" spc="85"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qu</a:t>
            </a:r>
            <a:r>
              <a:rPr lang="en-US" spc="-5" dirty="0" err="1">
                <a:solidFill>
                  <a:srgbClr val="7030A0"/>
                </a:solidFill>
                <a:latin typeface="+mj-lt"/>
                <a:ea typeface="Times New Roman" panose="02020603050405020304" pitchFamily="18" charset="0"/>
              </a:rPr>
              <a:t>ầ</a:t>
            </a:r>
            <a:r>
              <a:rPr lang="en-US" dirty="0" err="1">
                <a:solidFill>
                  <a:srgbClr val="7030A0"/>
                </a:solidFill>
                <a:latin typeface="+mj-lt"/>
                <a:ea typeface="Times New Roman" panose="02020603050405020304" pitchFamily="18" charset="0"/>
              </a:rPr>
              <a:t>n</a:t>
            </a:r>
            <a:r>
              <a:rPr lang="en-US" spc="85"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chúng</a:t>
            </a:r>
            <a:r>
              <a:rPr lang="en-US" spc="85"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nhân</a:t>
            </a:r>
            <a:r>
              <a:rPr lang="en-US" spc="85"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dân</a:t>
            </a:r>
            <a:r>
              <a:rPr lang="en-US" spc="85"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tăng</a:t>
            </a:r>
            <a:r>
              <a:rPr lang="en-US" spc="85"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lên</a:t>
            </a:r>
            <a:r>
              <a:rPr lang="en-US" spc="80"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đáng</a:t>
            </a:r>
            <a:r>
              <a:rPr lang="en-US" spc="85"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k</a:t>
            </a:r>
            <a:r>
              <a:rPr lang="en-US" spc="-5" dirty="0" err="1">
                <a:solidFill>
                  <a:srgbClr val="7030A0"/>
                </a:solidFill>
                <a:latin typeface="+mj-lt"/>
                <a:ea typeface="Times New Roman" panose="02020603050405020304" pitchFamily="18" charset="0"/>
              </a:rPr>
              <a:t>ể</a:t>
            </a:r>
            <a:r>
              <a:rPr lang="en-US" dirty="0">
                <a:solidFill>
                  <a:srgbClr val="7030A0"/>
                </a:solidFill>
                <a:latin typeface="+mj-lt"/>
                <a:ea typeface="Times New Roman" panose="02020603050405020304" pitchFamily="18" charset="0"/>
              </a:rPr>
              <a:t>;</a:t>
            </a:r>
            <a:r>
              <a:rPr lang="en-US" spc="85" dirty="0">
                <a:latin typeface="+mj-lt"/>
                <a:ea typeface="Times New Roman" panose="02020603050405020304" pitchFamily="18" charset="0"/>
              </a:rPr>
              <a:t> </a:t>
            </a:r>
          </a:p>
          <a:p>
            <a:r>
              <a:rPr lang="en-US" dirty="0">
                <a:solidFill>
                  <a:srgbClr val="3333CC"/>
                </a:solidFill>
                <a:latin typeface="+mj-lt"/>
                <a:ea typeface="Times New Roman" panose="02020603050405020304" pitchFamily="18" charset="0"/>
              </a:rPr>
              <a:t>4.</a:t>
            </a:r>
            <a:r>
              <a:rPr lang="en-US" spc="85" dirty="0">
                <a:solidFill>
                  <a:srgbClr val="3333CC"/>
                </a:solidFill>
                <a:latin typeface="+mj-lt"/>
                <a:ea typeface="Times New Roman" panose="02020603050405020304" pitchFamily="18" charset="0"/>
              </a:rPr>
              <a:t> </a:t>
            </a:r>
            <a:r>
              <a:rPr lang="en-US" dirty="0" err="1">
                <a:solidFill>
                  <a:srgbClr val="3333CC"/>
                </a:solidFill>
                <a:latin typeface="+mj-lt"/>
                <a:ea typeface="Times New Roman" panose="02020603050405020304" pitchFamily="18" charset="0"/>
              </a:rPr>
              <a:t>Giai</a:t>
            </a:r>
            <a:r>
              <a:rPr lang="en-US" spc="85" dirty="0">
                <a:solidFill>
                  <a:srgbClr val="3333CC"/>
                </a:solidFill>
                <a:latin typeface="+mj-lt"/>
                <a:ea typeface="Times New Roman" panose="02020603050405020304" pitchFamily="18" charset="0"/>
              </a:rPr>
              <a:t> </a:t>
            </a:r>
            <a:r>
              <a:rPr lang="en-US" spc="-5" dirty="0" err="1">
                <a:solidFill>
                  <a:srgbClr val="3333CC"/>
                </a:solidFill>
                <a:latin typeface="+mj-lt"/>
                <a:ea typeface="Times New Roman" panose="02020603050405020304" pitchFamily="18" charset="0"/>
              </a:rPr>
              <a:t>c</a:t>
            </a:r>
            <a:r>
              <a:rPr lang="en-US" dirty="0" err="1">
                <a:solidFill>
                  <a:srgbClr val="3333CC"/>
                </a:solidFill>
                <a:latin typeface="+mj-lt"/>
                <a:ea typeface="Times New Roman" panose="02020603050405020304" pitchFamily="18" charset="0"/>
              </a:rPr>
              <a:t>ấp</a:t>
            </a:r>
            <a:r>
              <a:rPr lang="en-US" spc="80" dirty="0">
                <a:solidFill>
                  <a:srgbClr val="3333CC"/>
                </a:solidFill>
                <a:latin typeface="+mj-lt"/>
                <a:ea typeface="Times New Roman" panose="02020603050405020304" pitchFamily="18" charset="0"/>
              </a:rPr>
              <a:t> </a:t>
            </a:r>
            <a:r>
              <a:rPr lang="en-US" dirty="0" err="1">
                <a:solidFill>
                  <a:srgbClr val="3333CC"/>
                </a:solidFill>
                <a:latin typeface="+mj-lt"/>
                <a:ea typeface="Times New Roman" panose="02020603050405020304" pitchFamily="18" charset="0"/>
              </a:rPr>
              <a:t>cách</a:t>
            </a:r>
            <a:r>
              <a:rPr lang="en-US" spc="80" dirty="0">
                <a:solidFill>
                  <a:srgbClr val="3333CC"/>
                </a:solidFill>
                <a:latin typeface="+mj-lt"/>
                <a:ea typeface="Times New Roman" panose="02020603050405020304" pitchFamily="18" charset="0"/>
              </a:rPr>
              <a:t> </a:t>
            </a:r>
            <a:r>
              <a:rPr lang="en-US" spc="-10" dirty="0" err="1">
                <a:solidFill>
                  <a:srgbClr val="3333CC"/>
                </a:solidFill>
                <a:latin typeface="+mj-lt"/>
                <a:ea typeface="Times New Roman" panose="02020603050405020304" pitchFamily="18" charset="0"/>
              </a:rPr>
              <a:t>m</a:t>
            </a:r>
            <a:r>
              <a:rPr lang="en-US" dirty="0" err="1">
                <a:solidFill>
                  <a:srgbClr val="3333CC"/>
                </a:solidFill>
                <a:latin typeface="+mj-lt"/>
                <a:ea typeface="Times New Roman" panose="02020603050405020304" pitchFamily="18" charset="0"/>
              </a:rPr>
              <a:t>ạng</a:t>
            </a:r>
            <a:r>
              <a:rPr lang="en-US" spc="85" dirty="0">
                <a:solidFill>
                  <a:srgbClr val="3333CC"/>
                </a:solidFill>
                <a:latin typeface="+mj-lt"/>
                <a:ea typeface="Times New Roman" panose="02020603050405020304" pitchFamily="18" charset="0"/>
              </a:rPr>
              <a:t> </a:t>
            </a:r>
            <a:r>
              <a:rPr lang="en-US" dirty="0" err="1">
                <a:solidFill>
                  <a:srgbClr val="3333CC"/>
                </a:solidFill>
                <a:latin typeface="+mj-lt"/>
                <a:ea typeface="Times New Roman" panose="02020603050405020304" pitchFamily="18" charset="0"/>
              </a:rPr>
              <a:t>có</a:t>
            </a:r>
            <a:r>
              <a:rPr lang="en-US" dirty="0">
                <a:solidFill>
                  <a:srgbClr val="3333CC"/>
                </a:solidFill>
                <a:latin typeface="+mj-lt"/>
                <a:ea typeface="Times New Roman" panose="02020603050405020304" pitchFamily="18" charset="0"/>
              </a:rPr>
              <a:t>  </a:t>
            </a:r>
            <a:r>
              <a:rPr lang="en-US" dirty="0" err="1">
                <a:latin typeface="+mj-lt"/>
                <a:ea typeface="Times New Roman" panose="02020603050405020304" pitchFamily="18" charset="0"/>
              </a:rPr>
              <a:t>đủ</a:t>
            </a:r>
            <a:r>
              <a:rPr lang="en-US" dirty="0">
                <a:latin typeface="+mj-lt"/>
                <a:ea typeface="Times New Roman" panose="02020603050405020304" pitchFamily="18" charset="0"/>
              </a:rPr>
              <a:t> </a:t>
            </a:r>
            <a:r>
              <a:rPr lang="en-US" spc="-110" dirty="0">
                <a:latin typeface="+mj-lt"/>
                <a:ea typeface="Times New Roman" panose="02020603050405020304" pitchFamily="18" charset="0"/>
              </a:rPr>
              <a:t> </a:t>
            </a:r>
            <a:r>
              <a:rPr lang="en-US" dirty="0" err="1">
                <a:latin typeface="+mj-lt"/>
                <a:ea typeface="Times New Roman" panose="02020603050405020304" pitchFamily="18" charset="0"/>
              </a:rPr>
              <a:t>năng</a:t>
            </a:r>
            <a:r>
              <a:rPr lang="en-US" dirty="0">
                <a:latin typeface="+mj-lt"/>
                <a:ea typeface="Times New Roman" panose="02020603050405020304" pitchFamily="18" charset="0"/>
              </a:rPr>
              <a:t> </a:t>
            </a:r>
            <a:r>
              <a:rPr lang="en-US" spc="-110" dirty="0">
                <a:latin typeface="+mj-lt"/>
                <a:ea typeface="Times New Roman" panose="02020603050405020304" pitchFamily="18" charset="0"/>
              </a:rPr>
              <a:t> </a:t>
            </a:r>
            <a:r>
              <a:rPr lang="en-US" dirty="0" err="1">
                <a:latin typeface="+mj-lt"/>
                <a:ea typeface="Times New Roman" panose="02020603050405020304" pitchFamily="18" charset="0"/>
              </a:rPr>
              <a:t>lực</a:t>
            </a:r>
            <a:r>
              <a:rPr lang="en-US" dirty="0">
                <a:latin typeface="+mj-lt"/>
                <a:ea typeface="Times New Roman" panose="02020603050405020304" pitchFamily="18" charset="0"/>
              </a:rPr>
              <a:t> </a:t>
            </a:r>
            <a:r>
              <a:rPr lang="en-US" spc="-115" dirty="0">
                <a:latin typeface="+mj-lt"/>
                <a:ea typeface="Times New Roman" panose="02020603050405020304" pitchFamily="18" charset="0"/>
              </a:rPr>
              <a:t> </a:t>
            </a:r>
            <a:r>
              <a:rPr lang="en-US" spc="5" dirty="0" err="1">
                <a:latin typeface="+mj-lt"/>
                <a:ea typeface="Times New Roman" panose="02020603050405020304" pitchFamily="18" charset="0"/>
              </a:rPr>
              <a:t>t</a:t>
            </a:r>
            <a:r>
              <a:rPr lang="en-US" dirty="0" err="1">
                <a:latin typeface="+mj-lt"/>
                <a:ea typeface="Times New Roman" panose="02020603050405020304" pitchFamily="18" charset="0"/>
              </a:rPr>
              <a:t>iến</a:t>
            </a:r>
            <a:r>
              <a:rPr lang="en-US" dirty="0">
                <a:latin typeface="+mj-lt"/>
                <a:ea typeface="Times New Roman" panose="02020603050405020304" pitchFamily="18" charset="0"/>
              </a:rPr>
              <a:t> </a:t>
            </a:r>
            <a:r>
              <a:rPr lang="en-US" spc="-110" dirty="0">
                <a:latin typeface="+mj-lt"/>
                <a:ea typeface="Times New Roman" panose="02020603050405020304" pitchFamily="18" charset="0"/>
              </a:rPr>
              <a:t> </a:t>
            </a:r>
            <a:r>
              <a:rPr lang="en-US" dirty="0" err="1">
                <a:latin typeface="+mj-lt"/>
                <a:ea typeface="Times New Roman" panose="02020603050405020304" pitchFamily="18" charset="0"/>
              </a:rPr>
              <a:t>hành</a:t>
            </a:r>
            <a:r>
              <a:rPr lang="en-US" dirty="0">
                <a:latin typeface="+mj-lt"/>
                <a:ea typeface="Times New Roman" panose="02020603050405020304" pitchFamily="18" charset="0"/>
              </a:rPr>
              <a:t> </a:t>
            </a:r>
            <a:r>
              <a:rPr lang="en-US" spc="-110" dirty="0">
                <a:latin typeface="+mj-lt"/>
                <a:ea typeface="Times New Roman" panose="02020603050405020304" pitchFamily="18" charset="0"/>
              </a:rPr>
              <a:t> </a:t>
            </a:r>
            <a:r>
              <a:rPr lang="en-US" dirty="0" err="1">
                <a:latin typeface="+mj-lt"/>
                <a:ea typeface="Times New Roman" panose="02020603050405020304" pitchFamily="18" charset="0"/>
              </a:rPr>
              <a:t>n</a:t>
            </a:r>
            <a:r>
              <a:rPr lang="en-US" spc="5" dirty="0" err="1">
                <a:latin typeface="+mj-lt"/>
                <a:ea typeface="Times New Roman" panose="02020603050405020304" pitchFamily="18" charset="0"/>
              </a:rPr>
              <a:t>h</a:t>
            </a:r>
            <a:r>
              <a:rPr lang="en-US" dirty="0" err="1">
                <a:latin typeface="+mj-lt"/>
                <a:ea typeface="Times New Roman" panose="02020603050405020304" pitchFamily="18" charset="0"/>
              </a:rPr>
              <a:t>ững</a:t>
            </a:r>
            <a:r>
              <a:rPr lang="en-US" dirty="0">
                <a:latin typeface="+mj-lt"/>
                <a:ea typeface="Times New Roman" panose="02020603050405020304" pitchFamily="18" charset="0"/>
              </a:rPr>
              <a:t> </a:t>
            </a:r>
            <a:r>
              <a:rPr lang="en-US" spc="-110" dirty="0">
                <a:latin typeface="+mj-lt"/>
                <a:ea typeface="Times New Roman" panose="02020603050405020304" pitchFamily="18" charset="0"/>
              </a:rPr>
              <a:t> </a:t>
            </a:r>
            <a:r>
              <a:rPr lang="en-US" dirty="0" err="1">
                <a:latin typeface="+mj-lt"/>
                <a:ea typeface="Times New Roman" panose="02020603050405020304" pitchFamily="18" charset="0"/>
              </a:rPr>
              <a:t>hành</a:t>
            </a:r>
            <a:r>
              <a:rPr lang="en-US" dirty="0">
                <a:latin typeface="+mj-lt"/>
                <a:ea typeface="Times New Roman" panose="02020603050405020304" pitchFamily="18" charset="0"/>
              </a:rPr>
              <a:t> </a:t>
            </a:r>
            <a:r>
              <a:rPr lang="en-US" spc="-110" dirty="0">
                <a:latin typeface="+mj-lt"/>
                <a:ea typeface="Times New Roman" panose="02020603050405020304" pitchFamily="18" charset="0"/>
              </a:rPr>
              <a:t> </a:t>
            </a:r>
            <a:r>
              <a:rPr lang="en-US" dirty="0" err="1">
                <a:latin typeface="+mj-lt"/>
                <a:ea typeface="Times New Roman" panose="02020603050405020304" pitchFamily="18" charset="0"/>
              </a:rPr>
              <a:t>động</a:t>
            </a:r>
            <a:r>
              <a:rPr lang="en-US" dirty="0">
                <a:latin typeface="+mj-lt"/>
                <a:ea typeface="Times New Roman" panose="02020603050405020304" pitchFamily="18" charset="0"/>
              </a:rPr>
              <a:t> </a:t>
            </a:r>
            <a:r>
              <a:rPr lang="en-US" spc="-110" dirty="0">
                <a:latin typeface="+mj-lt"/>
                <a:ea typeface="Times New Roman" panose="02020603050405020304" pitchFamily="18" charset="0"/>
              </a:rPr>
              <a:t> </a:t>
            </a:r>
            <a:r>
              <a:rPr lang="en-US" dirty="0" err="1">
                <a:latin typeface="+mj-lt"/>
                <a:ea typeface="Times New Roman" panose="02020603050405020304" pitchFamily="18" charset="0"/>
              </a:rPr>
              <a:t>cách</a:t>
            </a:r>
            <a:r>
              <a:rPr lang="en-US" dirty="0">
                <a:latin typeface="+mj-lt"/>
                <a:ea typeface="Times New Roman" panose="02020603050405020304" pitchFamily="18" charset="0"/>
              </a:rPr>
              <a:t> </a:t>
            </a:r>
            <a:r>
              <a:rPr lang="en-US" spc="-115" dirty="0">
                <a:latin typeface="+mj-lt"/>
                <a:ea typeface="Times New Roman" panose="02020603050405020304" pitchFamily="18" charset="0"/>
              </a:rPr>
              <a:t> </a:t>
            </a:r>
            <a:r>
              <a:rPr lang="en-US" spc="-10" dirty="0" err="1">
                <a:latin typeface="+mj-lt"/>
                <a:ea typeface="Times New Roman" panose="02020603050405020304" pitchFamily="18" charset="0"/>
              </a:rPr>
              <a:t>m</a:t>
            </a:r>
            <a:r>
              <a:rPr lang="en-US" dirty="0" err="1">
                <a:latin typeface="+mj-lt"/>
                <a:ea typeface="Times New Roman" panose="02020603050405020304" pitchFamily="18" charset="0"/>
              </a:rPr>
              <a:t>ạng</a:t>
            </a:r>
            <a:r>
              <a:rPr lang="en-US" dirty="0">
                <a:latin typeface="+mj-lt"/>
                <a:ea typeface="Times New Roman" panose="02020603050405020304" pitchFamily="18" charset="0"/>
              </a:rPr>
              <a:t> </a:t>
            </a:r>
            <a:r>
              <a:rPr lang="en-US" spc="-100" dirty="0">
                <a:latin typeface="+mj-lt"/>
                <a:ea typeface="Times New Roman" panose="02020603050405020304" pitchFamily="18" charset="0"/>
              </a:rPr>
              <a:t> </a:t>
            </a:r>
            <a:r>
              <a:rPr lang="en-US" spc="-10" dirty="0" err="1">
                <a:latin typeface="+mj-lt"/>
                <a:ea typeface="Times New Roman" panose="02020603050405020304" pitchFamily="18" charset="0"/>
              </a:rPr>
              <a:t>m</a:t>
            </a:r>
            <a:r>
              <a:rPr lang="en-US" dirty="0" err="1">
                <a:latin typeface="+mj-lt"/>
                <a:ea typeface="Times New Roman" panose="02020603050405020304" pitchFamily="18" charset="0"/>
              </a:rPr>
              <a:t>ạ</a:t>
            </a:r>
            <a:r>
              <a:rPr lang="en-US" spc="5" dirty="0" err="1">
                <a:latin typeface="+mj-lt"/>
                <a:ea typeface="Times New Roman" panose="02020603050405020304" pitchFamily="18" charset="0"/>
              </a:rPr>
              <a:t>n</a:t>
            </a:r>
            <a:r>
              <a:rPr lang="en-US" dirty="0" err="1">
                <a:latin typeface="+mj-lt"/>
                <a:ea typeface="Times New Roman" panose="02020603050405020304" pitchFamily="18" charset="0"/>
              </a:rPr>
              <a:t>h</a:t>
            </a:r>
            <a:r>
              <a:rPr lang="en-US" dirty="0">
                <a:latin typeface="+mj-lt"/>
                <a:ea typeface="Times New Roman" panose="02020603050405020304" pitchFamily="18" charset="0"/>
              </a:rPr>
              <a:t> </a:t>
            </a:r>
            <a:r>
              <a:rPr lang="en-US" spc="-105" dirty="0">
                <a:latin typeface="+mj-lt"/>
                <a:ea typeface="Times New Roman" panose="02020603050405020304" pitchFamily="18" charset="0"/>
              </a:rPr>
              <a:t> </a:t>
            </a:r>
            <a:r>
              <a:rPr lang="en-US" spc="-10" dirty="0" err="1">
                <a:latin typeface="+mj-lt"/>
                <a:ea typeface="Times New Roman" panose="02020603050405020304" pitchFamily="18" charset="0"/>
              </a:rPr>
              <a:t>m</a:t>
            </a:r>
            <a:r>
              <a:rPr lang="en-US" dirty="0" err="1">
                <a:latin typeface="+mj-lt"/>
                <a:ea typeface="Times New Roman" panose="02020603050405020304" pitchFamily="18" charset="0"/>
              </a:rPr>
              <a:t>ẽ</a:t>
            </a:r>
            <a:r>
              <a:rPr lang="en-US" dirty="0">
                <a:latin typeface="+mj-lt"/>
                <a:ea typeface="Times New Roman" panose="02020603050405020304" pitchFamily="18" charset="0"/>
              </a:rPr>
              <a:t> </a:t>
            </a:r>
            <a:r>
              <a:rPr lang="en-US" spc="-105" dirty="0">
                <a:latin typeface="+mj-lt"/>
                <a:ea typeface="Times New Roman" panose="02020603050405020304" pitchFamily="18" charset="0"/>
              </a:rPr>
              <a:t> </a:t>
            </a:r>
            <a:r>
              <a:rPr lang="en-US" dirty="0" err="1">
                <a:latin typeface="+mj-lt"/>
                <a:ea typeface="Times New Roman" panose="02020603050405020304" pitchFamily="18" charset="0"/>
              </a:rPr>
              <a:t>đủ</a:t>
            </a:r>
            <a:r>
              <a:rPr lang="en-US" dirty="0">
                <a:latin typeface="+mj-lt"/>
                <a:ea typeface="Times New Roman" panose="02020603050405020304" pitchFamily="18" charset="0"/>
              </a:rPr>
              <a:t> </a:t>
            </a:r>
            <a:r>
              <a:rPr lang="en-US" spc="-110" dirty="0">
                <a:latin typeface="+mj-lt"/>
                <a:ea typeface="Times New Roman" panose="02020603050405020304" pitchFamily="18" charset="0"/>
              </a:rPr>
              <a:t> </a:t>
            </a:r>
            <a:r>
              <a:rPr lang="en-US" dirty="0" err="1">
                <a:latin typeface="+mj-lt"/>
                <a:ea typeface="Times New Roman" panose="02020603050405020304" pitchFamily="18" charset="0"/>
              </a:rPr>
              <a:t>sức</a:t>
            </a:r>
            <a:r>
              <a:rPr lang="en-US" dirty="0">
                <a:latin typeface="+mj-lt"/>
                <a:ea typeface="Times New Roman" panose="02020603050405020304" pitchFamily="18" charset="0"/>
              </a:rPr>
              <a:t> </a:t>
            </a:r>
            <a:r>
              <a:rPr lang="en-US" spc="-105" dirty="0">
                <a:latin typeface="+mj-lt"/>
                <a:ea typeface="Times New Roman" panose="02020603050405020304" pitchFamily="18" charset="0"/>
              </a:rPr>
              <a:t> </a:t>
            </a:r>
            <a:r>
              <a:rPr lang="en-US" dirty="0" err="1">
                <a:latin typeface="+mj-lt"/>
                <a:ea typeface="Times New Roman" panose="02020603050405020304" pitchFamily="18" charset="0"/>
              </a:rPr>
              <a:t>đập</a:t>
            </a:r>
            <a:r>
              <a:rPr lang="en-US" dirty="0">
                <a:latin typeface="+mj-lt"/>
                <a:ea typeface="Times New Roman" panose="02020603050405020304" pitchFamily="18" charset="0"/>
              </a:rPr>
              <a:t> </a:t>
            </a:r>
            <a:r>
              <a:rPr lang="en-US" spc="-110" dirty="0">
                <a:latin typeface="+mj-lt"/>
                <a:ea typeface="Times New Roman" panose="02020603050405020304" pitchFamily="18" charset="0"/>
              </a:rPr>
              <a:t> </a:t>
            </a:r>
            <a:r>
              <a:rPr lang="en-US" dirty="0">
                <a:latin typeface="+mj-lt"/>
                <a:ea typeface="Times New Roman" panose="02020603050405020304" pitchFamily="18" charset="0"/>
              </a:rPr>
              <a:t>tan </a:t>
            </a:r>
            <a:r>
              <a:rPr lang="en-US" spc="-110" dirty="0">
                <a:latin typeface="+mj-lt"/>
                <a:ea typeface="Times New Roman" panose="02020603050405020304" pitchFamily="18" charset="0"/>
              </a:rPr>
              <a:t> </a:t>
            </a:r>
            <a:r>
              <a:rPr lang="en-US" dirty="0" err="1">
                <a:latin typeface="+mj-lt"/>
                <a:ea typeface="Times New Roman" panose="02020603050405020304" pitchFamily="18" charset="0"/>
              </a:rPr>
              <a:t>chính</a:t>
            </a:r>
            <a:r>
              <a:rPr lang="en-US" dirty="0">
                <a:latin typeface="+mj-lt"/>
                <a:ea typeface="Times New Roman" panose="02020603050405020304" pitchFamily="18" charset="0"/>
              </a:rPr>
              <a:t> </a:t>
            </a:r>
            <a:r>
              <a:rPr lang="en-US" dirty="0" err="1">
                <a:latin typeface="+mj-lt"/>
                <a:ea typeface="Times New Roman" panose="02020603050405020304" pitchFamily="18" charset="0"/>
              </a:rPr>
              <a:t>quyền</a:t>
            </a:r>
            <a:r>
              <a:rPr lang="en-US" spc="80" dirty="0">
                <a:latin typeface="+mj-lt"/>
                <a:ea typeface="Times New Roman" panose="02020603050405020304" pitchFamily="18" charset="0"/>
              </a:rPr>
              <a:t> </a:t>
            </a:r>
            <a:r>
              <a:rPr lang="en-US" dirty="0" err="1">
                <a:latin typeface="+mj-lt"/>
                <a:ea typeface="Times New Roman" panose="02020603050405020304" pitchFamily="18" charset="0"/>
              </a:rPr>
              <a:t>của</a:t>
            </a:r>
            <a:r>
              <a:rPr lang="en-US" spc="80" dirty="0">
                <a:latin typeface="+mj-lt"/>
                <a:ea typeface="Times New Roman" panose="02020603050405020304" pitchFamily="18" charset="0"/>
              </a:rPr>
              <a:t> </a:t>
            </a:r>
            <a:r>
              <a:rPr lang="en-US" dirty="0" err="1">
                <a:latin typeface="+mj-lt"/>
                <a:ea typeface="Times New Roman" panose="02020603050405020304" pitchFamily="18" charset="0"/>
              </a:rPr>
              <a:t>giai</a:t>
            </a:r>
            <a:r>
              <a:rPr lang="en-US" spc="80" dirty="0">
                <a:latin typeface="+mj-lt"/>
                <a:ea typeface="Times New Roman" panose="02020603050405020304" pitchFamily="18" charset="0"/>
              </a:rPr>
              <a:t> </a:t>
            </a:r>
            <a:r>
              <a:rPr lang="en-US" dirty="0" err="1">
                <a:latin typeface="+mj-lt"/>
                <a:ea typeface="Times New Roman" panose="02020603050405020304" pitchFamily="18" charset="0"/>
              </a:rPr>
              <a:t>cấp</a:t>
            </a:r>
            <a:r>
              <a:rPr lang="en-US" spc="80" dirty="0">
                <a:latin typeface="+mj-lt"/>
                <a:ea typeface="Times New Roman" panose="02020603050405020304" pitchFamily="18" charset="0"/>
              </a:rPr>
              <a:t> </a:t>
            </a:r>
            <a:r>
              <a:rPr lang="en-US" dirty="0" err="1">
                <a:latin typeface="+mj-lt"/>
                <a:ea typeface="Times New Roman" panose="02020603050405020304" pitchFamily="18" charset="0"/>
              </a:rPr>
              <a:t>thố</a:t>
            </a:r>
            <a:r>
              <a:rPr lang="en-US" spc="-5" dirty="0" err="1">
                <a:latin typeface="+mj-lt"/>
                <a:ea typeface="Times New Roman" panose="02020603050405020304" pitchFamily="18" charset="0"/>
              </a:rPr>
              <a:t>n</a:t>
            </a:r>
            <a:r>
              <a:rPr lang="en-US" dirty="0" err="1">
                <a:latin typeface="+mj-lt"/>
                <a:ea typeface="Times New Roman" panose="02020603050405020304" pitchFamily="18" charset="0"/>
              </a:rPr>
              <a:t>g</a:t>
            </a:r>
            <a:r>
              <a:rPr lang="en-US" spc="75" dirty="0">
                <a:latin typeface="+mj-lt"/>
                <a:ea typeface="Times New Roman" panose="02020603050405020304" pitchFamily="18" charset="0"/>
              </a:rPr>
              <a:t> </a:t>
            </a:r>
            <a:r>
              <a:rPr lang="en-US" spc="5" dirty="0" err="1">
                <a:latin typeface="+mj-lt"/>
                <a:ea typeface="Times New Roman" panose="02020603050405020304" pitchFamily="18" charset="0"/>
              </a:rPr>
              <a:t>t</a:t>
            </a:r>
            <a:r>
              <a:rPr lang="en-US" dirty="0" err="1">
                <a:latin typeface="+mj-lt"/>
                <a:ea typeface="Times New Roman" panose="02020603050405020304" pitchFamily="18" charset="0"/>
              </a:rPr>
              <a:t>r</a:t>
            </a:r>
            <a:r>
              <a:rPr lang="en-US" spc="5" dirty="0" err="1">
                <a:latin typeface="+mj-lt"/>
                <a:ea typeface="Times New Roman" panose="02020603050405020304" pitchFamily="18" charset="0"/>
              </a:rPr>
              <a:t>ị</a:t>
            </a:r>
            <a:r>
              <a:rPr lang="en-US" dirty="0">
                <a:latin typeface="+mj-lt"/>
                <a:ea typeface="Times New Roman" panose="02020603050405020304" pitchFamily="18" charset="0"/>
              </a:rPr>
              <a:t>.</a:t>
            </a:r>
            <a:r>
              <a:rPr lang="en-US" spc="80" dirty="0">
                <a:latin typeface="+mj-lt"/>
                <a:ea typeface="Times New Roman" panose="02020603050405020304" pitchFamily="18" charset="0"/>
              </a:rPr>
              <a:t> </a:t>
            </a:r>
            <a:endParaRPr lang="en-US" dirty="0">
              <a:latin typeface="+mj-lt"/>
            </a:endParaRPr>
          </a:p>
        </p:txBody>
      </p:sp>
      <p:pic>
        <p:nvPicPr>
          <p:cNvPr id="9"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57" y="-95090"/>
            <a:ext cx="12173606" cy="1069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760306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p:cTn id="7" dur="1000" fill="hold"/>
                                        <p:tgtEl>
                                          <p:spTgt spid="33"/>
                                        </p:tgtEl>
                                        <p:attrNameLst>
                                          <p:attrName>ppt_w</p:attrName>
                                        </p:attrNameLst>
                                      </p:cBhvr>
                                      <p:tavLst>
                                        <p:tav tm="0">
                                          <p:val>
                                            <p:fltVal val="0"/>
                                          </p:val>
                                        </p:tav>
                                        <p:tav tm="100000">
                                          <p:val>
                                            <p:strVal val="#ppt_w"/>
                                          </p:val>
                                        </p:tav>
                                      </p:tavLst>
                                    </p:anim>
                                    <p:anim calcmode="lin" valueType="num">
                                      <p:cBhvr>
                                        <p:cTn id="8" dur="1000" fill="hold"/>
                                        <p:tgtEl>
                                          <p:spTgt spid="33"/>
                                        </p:tgtEl>
                                        <p:attrNameLst>
                                          <p:attrName>ppt_h</p:attrName>
                                        </p:attrNameLst>
                                      </p:cBhvr>
                                      <p:tavLst>
                                        <p:tav tm="0">
                                          <p:val>
                                            <p:fltVal val="0"/>
                                          </p:val>
                                        </p:tav>
                                        <p:tav tm="100000">
                                          <p:val>
                                            <p:strVal val="#ppt_h"/>
                                          </p:val>
                                        </p:tav>
                                      </p:tavLst>
                                    </p:anim>
                                    <p:anim calcmode="lin" valueType="num">
                                      <p:cBhvr>
                                        <p:cTn id="9" dur="1000" fill="hold"/>
                                        <p:tgtEl>
                                          <p:spTgt spid="33"/>
                                        </p:tgtEl>
                                        <p:attrNameLst>
                                          <p:attrName>style.rotation</p:attrName>
                                        </p:attrNameLst>
                                      </p:cBhvr>
                                      <p:tavLst>
                                        <p:tav tm="0">
                                          <p:val>
                                            <p:fltVal val="90"/>
                                          </p:val>
                                        </p:tav>
                                        <p:tav tm="100000">
                                          <p:val>
                                            <p:fltVal val="0"/>
                                          </p:val>
                                        </p:tav>
                                      </p:tavLst>
                                    </p:anim>
                                    <p:animEffect transition="in" filter="fade">
                                      <p:cBhvr>
                                        <p:cTn id="10" dur="1000"/>
                                        <p:tgtEl>
                                          <p:spTgt spid="33"/>
                                        </p:tgtEl>
                                      </p:cBhvr>
                                    </p:animEffect>
                                  </p:childTnLst>
                                </p:cTn>
                              </p:par>
                            </p:childTnLst>
                          </p:cTn>
                        </p:par>
                      </p:childTnLst>
                    </p:cTn>
                  </p:par>
                  <p:par>
                    <p:cTn id="11" fill="hold">
                      <p:stCondLst>
                        <p:cond delay="indefinite"/>
                      </p:stCondLst>
                      <p:childTnLst>
                        <p:par>
                          <p:cTn id="12" fill="hold">
                            <p:stCondLst>
                              <p:cond delay="0"/>
                            </p:stCondLst>
                            <p:childTnLst>
                              <p:par>
                                <p:cTn id="13" presetID="35" presetClass="entr" presetSubtype="0" fill="hold" grpId="0" nodeType="clickEffect">
                                  <p:stCondLst>
                                    <p:cond delay="0"/>
                                  </p:stCondLst>
                                  <p:childTnLst>
                                    <p:set>
                                      <p:cBhvr>
                                        <p:cTn id="14" dur="1" fill="hold">
                                          <p:stCondLst>
                                            <p:cond delay="0"/>
                                          </p:stCondLst>
                                        </p:cTn>
                                        <p:tgtEl>
                                          <p:spTgt spid="30"/>
                                        </p:tgtEl>
                                        <p:attrNameLst>
                                          <p:attrName>style.visibility</p:attrName>
                                        </p:attrNameLst>
                                      </p:cBhvr>
                                      <p:to>
                                        <p:strVal val="visible"/>
                                      </p:to>
                                    </p:set>
                                    <p:animEffect transition="in" filter="fade">
                                      <p:cBhvr>
                                        <p:cTn id="15" dur="2000"/>
                                        <p:tgtEl>
                                          <p:spTgt spid="30"/>
                                        </p:tgtEl>
                                      </p:cBhvr>
                                    </p:animEffect>
                                    <p:anim calcmode="lin" valueType="num">
                                      <p:cBhvr>
                                        <p:cTn id="16" dur="2000" fill="hold"/>
                                        <p:tgtEl>
                                          <p:spTgt spid="30"/>
                                        </p:tgtEl>
                                        <p:attrNameLst>
                                          <p:attrName>style.rotation</p:attrName>
                                        </p:attrNameLst>
                                      </p:cBhvr>
                                      <p:tavLst>
                                        <p:tav tm="0">
                                          <p:val>
                                            <p:fltVal val="720"/>
                                          </p:val>
                                        </p:tav>
                                        <p:tav tm="100000">
                                          <p:val>
                                            <p:fltVal val="0"/>
                                          </p:val>
                                        </p:tav>
                                      </p:tavLst>
                                    </p:anim>
                                    <p:anim calcmode="lin" valueType="num">
                                      <p:cBhvr>
                                        <p:cTn id="17" dur="2000" fill="hold"/>
                                        <p:tgtEl>
                                          <p:spTgt spid="30"/>
                                        </p:tgtEl>
                                        <p:attrNameLst>
                                          <p:attrName>ppt_h</p:attrName>
                                        </p:attrNameLst>
                                      </p:cBhvr>
                                      <p:tavLst>
                                        <p:tav tm="0">
                                          <p:val>
                                            <p:fltVal val="0"/>
                                          </p:val>
                                        </p:tav>
                                        <p:tav tm="100000">
                                          <p:val>
                                            <p:strVal val="#ppt_h"/>
                                          </p:val>
                                        </p:tav>
                                      </p:tavLst>
                                    </p:anim>
                                    <p:anim calcmode="lin" valueType="num">
                                      <p:cBhvr>
                                        <p:cTn id="18" dur="2000" fill="hold"/>
                                        <p:tgtEl>
                                          <p:spTgt spid="30"/>
                                        </p:tgtEl>
                                        <p:attrNameLst>
                                          <p:attrName>ppt_w</p:attrName>
                                        </p:attrNameLst>
                                      </p:cBhvr>
                                      <p:tavLst>
                                        <p:tav tm="0">
                                          <p:val>
                                            <p:fltVal val="0"/>
                                          </p:val>
                                        </p:tav>
                                        <p:tav tm="100000">
                                          <p:val>
                                            <p:strVal val="#ppt_w"/>
                                          </p:val>
                                        </p:tav>
                                      </p:tavLst>
                                    </p:anim>
                                  </p:childTnLst>
                                </p:cTn>
                              </p:par>
                              <p:par>
                                <p:cTn id="19" presetID="35" presetClass="entr" presetSubtype="0" fill="hold" grpId="0" nodeType="withEffect">
                                  <p:stCondLst>
                                    <p:cond delay="0"/>
                                  </p:stCondLst>
                                  <p:childTnLst>
                                    <p:set>
                                      <p:cBhvr>
                                        <p:cTn id="20" dur="1" fill="hold">
                                          <p:stCondLst>
                                            <p:cond delay="0"/>
                                          </p:stCondLst>
                                        </p:cTn>
                                        <p:tgtEl>
                                          <p:spTgt spid="32"/>
                                        </p:tgtEl>
                                        <p:attrNameLst>
                                          <p:attrName>style.visibility</p:attrName>
                                        </p:attrNameLst>
                                      </p:cBhvr>
                                      <p:to>
                                        <p:strVal val="visible"/>
                                      </p:to>
                                    </p:set>
                                    <p:animEffect transition="in" filter="fade">
                                      <p:cBhvr>
                                        <p:cTn id="21" dur="2000"/>
                                        <p:tgtEl>
                                          <p:spTgt spid="32"/>
                                        </p:tgtEl>
                                      </p:cBhvr>
                                    </p:animEffect>
                                    <p:anim calcmode="lin" valueType="num">
                                      <p:cBhvr>
                                        <p:cTn id="22" dur="2000" fill="hold"/>
                                        <p:tgtEl>
                                          <p:spTgt spid="32"/>
                                        </p:tgtEl>
                                        <p:attrNameLst>
                                          <p:attrName>style.rotation</p:attrName>
                                        </p:attrNameLst>
                                      </p:cBhvr>
                                      <p:tavLst>
                                        <p:tav tm="0">
                                          <p:val>
                                            <p:fltVal val="720"/>
                                          </p:val>
                                        </p:tav>
                                        <p:tav tm="100000">
                                          <p:val>
                                            <p:fltVal val="0"/>
                                          </p:val>
                                        </p:tav>
                                      </p:tavLst>
                                    </p:anim>
                                    <p:anim calcmode="lin" valueType="num">
                                      <p:cBhvr>
                                        <p:cTn id="23" dur="2000" fill="hold"/>
                                        <p:tgtEl>
                                          <p:spTgt spid="32"/>
                                        </p:tgtEl>
                                        <p:attrNameLst>
                                          <p:attrName>ppt_h</p:attrName>
                                        </p:attrNameLst>
                                      </p:cBhvr>
                                      <p:tavLst>
                                        <p:tav tm="0">
                                          <p:val>
                                            <p:fltVal val="0"/>
                                          </p:val>
                                        </p:tav>
                                        <p:tav tm="100000">
                                          <p:val>
                                            <p:strVal val="#ppt_h"/>
                                          </p:val>
                                        </p:tav>
                                      </p:tavLst>
                                    </p:anim>
                                    <p:anim calcmode="lin" valueType="num">
                                      <p:cBhvr>
                                        <p:cTn id="24" dur="2000" fill="hold"/>
                                        <p:tgtEl>
                                          <p:spTgt spid="32"/>
                                        </p:tgtEl>
                                        <p:attrNameLst>
                                          <p:attrName>ppt_w</p:attrName>
                                        </p:attrNameLst>
                                      </p:cBhvr>
                                      <p:tavLst>
                                        <p:tav tm="0">
                                          <p:val>
                                            <p:fltVal val="0"/>
                                          </p:val>
                                        </p:tav>
                                        <p:tav tm="100000">
                                          <p:val>
                                            <p:strVal val="#ppt_w"/>
                                          </p:val>
                                        </p:tav>
                                      </p:tavLst>
                                    </p:anim>
                                  </p:childTnLst>
                                </p:cTn>
                              </p:par>
                              <p:par>
                                <p:cTn id="25" presetID="35" presetClass="entr" presetSubtype="0" fill="hold" grpId="0" nodeType="with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fade">
                                      <p:cBhvr>
                                        <p:cTn id="27" dur="2000"/>
                                        <p:tgtEl>
                                          <p:spTgt spid="31"/>
                                        </p:tgtEl>
                                      </p:cBhvr>
                                    </p:animEffect>
                                    <p:anim calcmode="lin" valueType="num">
                                      <p:cBhvr>
                                        <p:cTn id="28" dur="2000" fill="hold"/>
                                        <p:tgtEl>
                                          <p:spTgt spid="31"/>
                                        </p:tgtEl>
                                        <p:attrNameLst>
                                          <p:attrName>style.rotation</p:attrName>
                                        </p:attrNameLst>
                                      </p:cBhvr>
                                      <p:tavLst>
                                        <p:tav tm="0">
                                          <p:val>
                                            <p:fltVal val="720"/>
                                          </p:val>
                                        </p:tav>
                                        <p:tav tm="100000">
                                          <p:val>
                                            <p:fltVal val="0"/>
                                          </p:val>
                                        </p:tav>
                                      </p:tavLst>
                                    </p:anim>
                                    <p:anim calcmode="lin" valueType="num">
                                      <p:cBhvr>
                                        <p:cTn id="29" dur="2000" fill="hold"/>
                                        <p:tgtEl>
                                          <p:spTgt spid="31"/>
                                        </p:tgtEl>
                                        <p:attrNameLst>
                                          <p:attrName>ppt_h</p:attrName>
                                        </p:attrNameLst>
                                      </p:cBhvr>
                                      <p:tavLst>
                                        <p:tav tm="0">
                                          <p:val>
                                            <p:fltVal val="0"/>
                                          </p:val>
                                        </p:tav>
                                        <p:tav tm="100000">
                                          <p:val>
                                            <p:strVal val="#ppt_h"/>
                                          </p:val>
                                        </p:tav>
                                      </p:tavLst>
                                    </p:anim>
                                    <p:anim calcmode="lin" valueType="num">
                                      <p:cBhvr>
                                        <p:cTn id="30" dur="2000" fill="hold"/>
                                        <p:tgtEl>
                                          <p:spTgt spid="31"/>
                                        </p:tgtEl>
                                        <p:attrNameLst>
                                          <p:attrName>ppt_w</p:attrName>
                                        </p:attrNameLst>
                                      </p:cBhvr>
                                      <p:tavLst>
                                        <p:tav tm="0">
                                          <p:val>
                                            <p:fltVal val="0"/>
                                          </p:val>
                                        </p:tav>
                                        <p:tav tm="100000">
                                          <p:val>
                                            <p:strVal val="#ppt_w"/>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35"/>
                                        </p:tgtEl>
                                        <p:attrNameLst>
                                          <p:attrName>style.visibility</p:attrName>
                                        </p:attrNameLst>
                                      </p:cBhvr>
                                      <p:to>
                                        <p:strVal val="visible"/>
                                      </p:to>
                                    </p:set>
                                    <p:animEffect transition="in" filter="fade">
                                      <p:cBhvr>
                                        <p:cTn id="35" dur="1000"/>
                                        <p:tgtEl>
                                          <p:spTgt spid="35"/>
                                        </p:tgtEl>
                                      </p:cBhvr>
                                    </p:animEffect>
                                    <p:anim calcmode="lin" valueType="num">
                                      <p:cBhvr>
                                        <p:cTn id="36" dur="1000" fill="hold"/>
                                        <p:tgtEl>
                                          <p:spTgt spid="35"/>
                                        </p:tgtEl>
                                        <p:attrNameLst>
                                          <p:attrName>ppt_x</p:attrName>
                                        </p:attrNameLst>
                                      </p:cBhvr>
                                      <p:tavLst>
                                        <p:tav tm="0">
                                          <p:val>
                                            <p:strVal val="#ppt_x"/>
                                          </p:val>
                                        </p:tav>
                                        <p:tav tm="100000">
                                          <p:val>
                                            <p:strVal val="#ppt_x"/>
                                          </p:val>
                                        </p:tav>
                                      </p:tavLst>
                                    </p:anim>
                                    <p:anim calcmode="lin" valueType="num">
                                      <p:cBhvr>
                                        <p:cTn id="37" dur="1000" fill="hold"/>
                                        <p:tgtEl>
                                          <p:spTgt spid="35"/>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34"/>
                                        </p:tgtEl>
                                        <p:attrNameLst>
                                          <p:attrName>style.visibility</p:attrName>
                                        </p:attrNameLst>
                                      </p:cBhvr>
                                      <p:to>
                                        <p:strVal val="visible"/>
                                      </p:to>
                                    </p:set>
                                    <p:animEffect transition="in" filter="fade">
                                      <p:cBhvr>
                                        <p:cTn id="42" dur="1000"/>
                                        <p:tgtEl>
                                          <p:spTgt spid="34"/>
                                        </p:tgtEl>
                                      </p:cBhvr>
                                    </p:animEffect>
                                    <p:anim calcmode="lin" valueType="num">
                                      <p:cBhvr>
                                        <p:cTn id="43" dur="1000" fill="hold"/>
                                        <p:tgtEl>
                                          <p:spTgt spid="34"/>
                                        </p:tgtEl>
                                        <p:attrNameLst>
                                          <p:attrName>ppt_x</p:attrName>
                                        </p:attrNameLst>
                                      </p:cBhvr>
                                      <p:tavLst>
                                        <p:tav tm="0">
                                          <p:val>
                                            <p:strVal val="#ppt_x"/>
                                          </p:val>
                                        </p:tav>
                                        <p:tav tm="100000">
                                          <p:val>
                                            <p:strVal val="#ppt_x"/>
                                          </p:val>
                                        </p:tav>
                                      </p:tavLst>
                                    </p:anim>
                                    <p:anim calcmode="lin" valueType="num">
                                      <p:cBhvr>
                                        <p:cTn id="44"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36"/>
                                        </p:tgtEl>
                                        <p:attrNameLst>
                                          <p:attrName>style.visibility</p:attrName>
                                        </p:attrNameLst>
                                      </p:cBhvr>
                                      <p:to>
                                        <p:strVal val="visible"/>
                                      </p:to>
                                    </p:set>
                                    <p:animEffect transition="in" filter="fade">
                                      <p:cBhvr>
                                        <p:cTn id="49" dur="1000"/>
                                        <p:tgtEl>
                                          <p:spTgt spid="36"/>
                                        </p:tgtEl>
                                      </p:cBhvr>
                                    </p:animEffect>
                                    <p:anim calcmode="lin" valueType="num">
                                      <p:cBhvr>
                                        <p:cTn id="50" dur="1000" fill="hold"/>
                                        <p:tgtEl>
                                          <p:spTgt spid="36"/>
                                        </p:tgtEl>
                                        <p:attrNameLst>
                                          <p:attrName>ppt_x</p:attrName>
                                        </p:attrNameLst>
                                      </p:cBhvr>
                                      <p:tavLst>
                                        <p:tav tm="0">
                                          <p:val>
                                            <p:strVal val="#ppt_x"/>
                                          </p:val>
                                        </p:tav>
                                        <p:tav tm="100000">
                                          <p:val>
                                            <p:strVal val="#ppt_x"/>
                                          </p:val>
                                        </p:tav>
                                      </p:tavLst>
                                    </p:anim>
                                    <p:anim calcmode="lin" valueType="num">
                                      <p:cBhvr>
                                        <p:cTn id="51"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animBg="1"/>
      <p:bldP spid="32" grpId="0" animBg="1"/>
      <p:bldP spid="33" grpId="0"/>
      <p:bldP spid="34" grpId="0"/>
      <p:bldP spid="35" grpId="0"/>
      <p:bldP spid="36" grpId="0"/>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descr="Dinosaurs - PowerPoint Template Teaching Resource | Teach Star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p:cNvSpPr txBox="1"/>
          <p:nvPr/>
        </p:nvSpPr>
        <p:spPr>
          <a:xfrm>
            <a:off x="1051560" y="1490810"/>
            <a:ext cx="9524999" cy="523220"/>
          </a:xfrm>
          <a:prstGeom prst="rect">
            <a:avLst/>
          </a:prstGeom>
          <a:noFill/>
        </p:spPr>
        <p:txBody>
          <a:bodyPr wrap="square" rtlCol="0">
            <a:spAutoFit/>
          </a:bodyPr>
          <a:lstStyle/>
          <a:p>
            <a:pPr marL="457200" indent="-457200" algn="ctr">
              <a:buFont typeface="Wingdings" panose="05000000000000000000" pitchFamily="2" charset="2"/>
              <a:buChar char="§"/>
            </a:pPr>
            <a:r>
              <a:rPr lang="en-US" sz="2400" b="1" dirty="0" err="1">
                <a:solidFill>
                  <a:srgbClr val="006600"/>
                </a:solidFill>
                <a:latin typeface="+mj-lt"/>
                <a:cs typeface="Times New Roman" panose="02020603050405020304" pitchFamily="18" charset="0"/>
              </a:rPr>
              <a:t>Mối</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quan</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hệ</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biện</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chứng</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giữa</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khả</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năng</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và</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hiện</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thự</a:t>
            </a:r>
            <a:r>
              <a:rPr lang="en-US" sz="2800" b="1" dirty="0" err="1">
                <a:solidFill>
                  <a:srgbClr val="006600"/>
                </a:solidFill>
                <a:latin typeface="+mj-lt"/>
                <a:cs typeface="Times New Roman" panose="02020603050405020304" pitchFamily="18" charset="0"/>
              </a:rPr>
              <a:t>c</a:t>
            </a:r>
            <a:endParaRPr lang="en-US" sz="2800" b="1" dirty="0">
              <a:solidFill>
                <a:srgbClr val="006600"/>
              </a:solidFill>
              <a:latin typeface="+mj-lt"/>
              <a:cs typeface="Times New Roman" panose="02020603050405020304" pitchFamily="18" charset="0"/>
            </a:endParaRPr>
          </a:p>
        </p:txBody>
      </p:sp>
      <p:sp>
        <p:nvSpPr>
          <p:cNvPr id="7" name="Rounded Rectangle 6"/>
          <p:cNvSpPr/>
          <p:nvPr/>
        </p:nvSpPr>
        <p:spPr>
          <a:xfrm>
            <a:off x="1860076" y="2296061"/>
            <a:ext cx="2438400" cy="1981200"/>
          </a:xfrm>
          <a:prstGeom prst="roundRect">
            <a:avLst/>
          </a:prstGeom>
          <a:solidFill>
            <a:srgbClr val="FF0000"/>
          </a:solidFill>
          <a:ln w="25400" cap="flat" cmpd="sng" algn="ctr">
            <a:noFill/>
            <a:prstDash val="solid"/>
          </a:ln>
          <a:effectLst/>
          <a:scene3d>
            <a:camera prst="orthographicFront">
              <a:rot lat="0" lon="0" rev="0"/>
            </a:camera>
            <a:lightRig rig="contrasting" dir="t">
              <a:rot lat="0" lon="0" rev="7800000"/>
            </a:lightRig>
          </a:scene3d>
          <a:sp3d>
            <a:bevelT w="139700" h="1397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1">
                <a:ln>
                  <a:noFill/>
                </a:ln>
                <a:solidFill>
                  <a:srgbClr val="FFFFFF"/>
                </a:solidFill>
                <a:effectLst/>
                <a:uLnTx/>
                <a:uFillTx/>
                <a:latin typeface="Arial"/>
                <a:cs typeface="Times New Roman" panose="02020603050405020304" pitchFamily="18" charset="0"/>
              </a:rPr>
              <a:t>Cùng điều kiện nhất định</a:t>
            </a:r>
          </a:p>
        </p:txBody>
      </p:sp>
      <p:sp>
        <p:nvSpPr>
          <p:cNvPr id="8" name="Oval 7"/>
          <p:cNvSpPr/>
          <p:nvPr/>
        </p:nvSpPr>
        <p:spPr>
          <a:xfrm>
            <a:off x="5593080" y="2014030"/>
            <a:ext cx="3352800" cy="2971800"/>
          </a:xfrm>
          <a:prstGeom prst="ellipse">
            <a:avLst/>
          </a:prstGeom>
          <a:solidFill>
            <a:srgbClr val="3A81BA"/>
          </a:solidFill>
          <a:ln w="25400" cap="flat" cmpd="sng" algn="ctr">
            <a:noFill/>
            <a:prstDash val="solid"/>
          </a:ln>
          <a:effectLst/>
          <a:scene3d>
            <a:camera prst="orthographicFront">
              <a:rot lat="0" lon="0" rev="0"/>
            </a:camera>
            <a:lightRig rig="contrasting" dir="t">
              <a:rot lat="0" lon="0" rev="7800000"/>
            </a:lightRig>
          </a:scene3d>
          <a:sp3d>
            <a:bevelT w="139700" h="1397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1">
                <a:ln>
                  <a:noFill/>
                </a:ln>
                <a:solidFill>
                  <a:srgbClr val="FFFFFF"/>
                </a:solidFill>
                <a:effectLst/>
                <a:uLnTx/>
                <a:uFillTx/>
                <a:latin typeface="Arial"/>
                <a:cs typeface="Times New Roman" panose="02020603050405020304" pitchFamily="18" charset="0"/>
              </a:rPr>
              <a:t>Tồn tại nhiều khả năng</a:t>
            </a:r>
          </a:p>
        </p:txBody>
      </p:sp>
      <p:sp>
        <p:nvSpPr>
          <p:cNvPr id="9" name="Right Arrow 8"/>
          <p:cNvSpPr/>
          <p:nvPr/>
        </p:nvSpPr>
        <p:spPr>
          <a:xfrm>
            <a:off x="4324634" y="2895599"/>
            <a:ext cx="856966" cy="782123"/>
          </a:xfrm>
          <a:prstGeom prst="rightArrow">
            <a:avLst/>
          </a:prstGeom>
          <a:solidFill>
            <a:srgbClr val="8BAB42">
              <a:lumMod val="50000"/>
            </a:srgbClr>
          </a:solidFill>
          <a:ln w="25400" cap="flat" cmpd="sng" algn="ctr">
            <a:noFill/>
            <a:prstDash val="solid"/>
          </a:ln>
          <a:effectLst/>
          <a:scene3d>
            <a:camera prst="orthographicFront">
              <a:rot lat="0" lon="0" rev="0"/>
            </a:camera>
            <a:lightRig rig="glow" dir="t">
              <a:rot lat="0" lon="0" rev="14100000"/>
            </a:lightRig>
          </a:scene3d>
          <a:sp3d prstMaterial="softEdge">
            <a:bevelT w="127000" prst="artDeco"/>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a:endParaRPr>
          </a:p>
        </p:txBody>
      </p:sp>
      <p:pic>
        <p:nvPicPr>
          <p:cNvPr id="1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02705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9" presetClass="entr" presetSubtype="0" decel="10000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childTnLst>
                          </p:cTn>
                        </p:par>
                        <p:par>
                          <p:cTn id="11" fill="hold">
                            <p:stCondLst>
                              <p:cond delay="500"/>
                            </p:stCondLst>
                            <p:childTnLst>
                              <p:par>
                                <p:cTn id="12" presetID="47" presetClass="entr" presetSubtype="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750"/>
                                        <p:tgtEl>
                                          <p:spTgt spid="9"/>
                                        </p:tgtEl>
                                      </p:cBhvr>
                                    </p:animEffect>
                                    <p:anim calcmode="lin" valueType="num">
                                      <p:cBhvr>
                                        <p:cTn id="15" dur="750" fill="hold"/>
                                        <p:tgtEl>
                                          <p:spTgt spid="9"/>
                                        </p:tgtEl>
                                        <p:attrNameLst>
                                          <p:attrName>ppt_x</p:attrName>
                                        </p:attrNameLst>
                                      </p:cBhvr>
                                      <p:tavLst>
                                        <p:tav tm="0">
                                          <p:val>
                                            <p:strVal val="#ppt_x"/>
                                          </p:val>
                                        </p:tav>
                                        <p:tav tm="100000">
                                          <p:val>
                                            <p:strVal val="#ppt_x"/>
                                          </p:val>
                                        </p:tav>
                                      </p:tavLst>
                                    </p:anim>
                                    <p:anim calcmode="lin" valueType="num">
                                      <p:cBhvr>
                                        <p:cTn id="16" dur="750" fill="hold"/>
                                        <p:tgtEl>
                                          <p:spTgt spid="9"/>
                                        </p:tgtEl>
                                        <p:attrNameLst>
                                          <p:attrName>ppt_y</p:attrName>
                                        </p:attrNameLst>
                                      </p:cBhvr>
                                      <p:tavLst>
                                        <p:tav tm="0">
                                          <p:val>
                                            <p:strVal val="#ppt_y-.1"/>
                                          </p:val>
                                        </p:tav>
                                        <p:tav tm="100000">
                                          <p:val>
                                            <p:strVal val="#ppt_y"/>
                                          </p:val>
                                        </p:tav>
                                      </p:tavLst>
                                    </p:anim>
                                  </p:childTnLst>
                                </p:cTn>
                              </p:par>
                            </p:childTnLst>
                          </p:cTn>
                        </p:par>
                        <p:par>
                          <p:cTn id="17" fill="hold">
                            <p:stCondLst>
                              <p:cond delay="1250"/>
                            </p:stCondLst>
                            <p:childTnLst>
                              <p:par>
                                <p:cTn id="18" presetID="52" presetClass="entr" presetSubtype="0" fill="hold" grpId="0" nodeType="afterEffect">
                                  <p:stCondLst>
                                    <p:cond delay="0"/>
                                  </p:stCondLst>
                                  <p:childTnLst>
                                    <p:set>
                                      <p:cBhvr>
                                        <p:cTn id="19" dur="1" fill="hold">
                                          <p:stCondLst>
                                            <p:cond delay="0"/>
                                          </p:stCondLst>
                                        </p:cTn>
                                        <p:tgtEl>
                                          <p:spTgt spid="8"/>
                                        </p:tgtEl>
                                        <p:attrNameLst>
                                          <p:attrName>style.visibility</p:attrName>
                                        </p:attrNameLst>
                                      </p:cBhvr>
                                      <p:to>
                                        <p:strVal val="visible"/>
                                      </p:to>
                                    </p:set>
                                    <p:animScale>
                                      <p:cBhvr>
                                        <p:cTn id="20" dur="1000" decel="50000" fill="hold">
                                          <p:stCondLst>
                                            <p:cond delay="0"/>
                                          </p:stCondLst>
                                        </p:cTn>
                                        <p:tgtEl>
                                          <p:spTgt spid="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21" dur="1000" decel="50000" fill="hold">
                                          <p:stCondLst>
                                            <p:cond delay="0"/>
                                          </p:stCondLst>
                                        </p:cTn>
                                        <p:tgtEl>
                                          <p:spTgt spid="8"/>
                                        </p:tgtEl>
                                        <p:attrNameLst>
                                          <p:attrName>ppt_x</p:attrName>
                                          <p:attrName>ppt_y</p:attrName>
                                        </p:attrNameLst>
                                      </p:cBhvr>
                                    </p:animMotion>
                                    <p:animEffect transition="in" filter="fade">
                                      <p:cBhvr>
                                        <p:cTn id="22"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Box 18"/>
          <p:cNvSpPr txBox="1"/>
          <p:nvPr/>
        </p:nvSpPr>
        <p:spPr>
          <a:xfrm>
            <a:off x="1399614" y="1235646"/>
            <a:ext cx="9524999" cy="523220"/>
          </a:xfrm>
          <a:prstGeom prst="rect">
            <a:avLst/>
          </a:prstGeom>
          <a:noFill/>
        </p:spPr>
        <p:txBody>
          <a:bodyPr wrap="square" rtlCol="0">
            <a:spAutoFit/>
          </a:bodyPr>
          <a:lstStyle/>
          <a:p>
            <a:pPr marL="457200" indent="-457200" algn="ctr">
              <a:buFont typeface="Wingdings" panose="05000000000000000000" pitchFamily="2" charset="2"/>
              <a:buChar char="§"/>
            </a:pPr>
            <a:r>
              <a:rPr lang="en-US" sz="2800" b="1" dirty="0" err="1">
                <a:solidFill>
                  <a:srgbClr val="006600"/>
                </a:solidFill>
                <a:latin typeface="+mj-lt"/>
                <a:cs typeface="Times New Roman" panose="02020603050405020304" pitchFamily="18" charset="0"/>
              </a:rPr>
              <a:t>Mối</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quan</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hệ</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biện</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chứng</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giữa</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khả</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năng</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và</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hiện</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thực</a:t>
            </a:r>
            <a:endParaRPr lang="en-US" sz="2800" b="1" dirty="0">
              <a:solidFill>
                <a:srgbClr val="006600"/>
              </a:solidFill>
              <a:latin typeface="+mj-lt"/>
              <a:cs typeface="Times New Roman" panose="02020603050405020304" pitchFamily="18" charset="0"/>
            </a:endParaRPr>
          </a:p>
        </p:txBody>
      </p:sp>
      <p:sp>
        <p:nvSpPr>
          <p:cNvPr id="23" name="Rectangle 22"/>
          <p:cNvSpPr/>
          <p:nvPr/>
        </p:nvSpPr>
        <p:spPr>
          <a:xfrm>
            <a:off x="2743200" y="1874938"/>
            <a:ext cx="6837830" cy="868262"/>
          </a:xfrm>
          <a:prstGeom prst="rect">
            <a:avLst/>
          </a:prstGeom>
          <a:solidFill>
            <a:schemeClr val="accent2">
              <a:lumMod val="75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noProof="1">
                <a:latin typeface="+mj-lt"/>
                <a:cs typeface="Times New Roman" panose="02020603050405020304" pitchFamily="18" charset="0"/>
              </a:rPr>
              <a:t>Quá trình khả năng biến thành </a:t>
            </a:r>
          </a:p>
          <a:p>
            <a:pPr algn="ctr"/>
            <a:r>
              <a:rPr lang="en-US" sz="2400" b="1" noProof="1">
                <a:latin typeface="+mj-lt"/>
                <a:cs typeface="Times New Roman" panose="02020603050405020304" pitchFamily="18" charset="0"/>
              </a:rPr>
              <a:t>hiện thực</a:t>
            </a:r>
          </a:p>
        </p:txBody>
      </p:sp>
      <p:sp>
        <p:nvSpPr>
          <p:cNvPr id="24" name="Rectangle 23"/>
          <p:cNvSpPr/>
          <p:nvPr/>
        </p:nvSpPr>
        <p:spPr>
          <a:xfrm>
            <a:off x="6593541" y="3324450"/>
            <a:ext cx="2987489" cy="995082"/>
          </a:xfrm>
          <a:prstGeom prst="rect">
            <a:avLst/>
          </a:prstGeom>
          <a:solidFill>
            <a:srgbClr val="3333CC"/>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noProof="1">
                <a:solidFill>
                  <a:schemeClr val="bg1"/>
                </a:solidFill>
                <a:latin typeface="+mj-lt"/>
                <a:cs typeface="Times New Roman" panose="02020603050405020304" pitchFamily="18" charset="0"/>
              </a:rPr>
              <a:t>Xã hội</a:t>
            </a:r>
          </a:p>
        </p:txBody>
      </p:sp>
      <p:sp>
        <p:nvSpPr>
          <p:cNvPr id="25" name="Rectangle 24"/>
          <p:cNvSpPr/>
          <p:nvPr/>
        </p:nvSpPr>
        <p:spPr>
          <a:xfrm>
            <a:off x="6568855" y="4959684"/>
            <a:ext cx="2987489" cy="1212516"/>
          </a:xfrm>
          <a:prstGeom prst="rect">
            <a:avLst/>
          </a:prstGeom>
          <a:solidFill>
            <a:srgbClr val="CC006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noProof="1">
                <a:latin typeface="+mj-lt"/>
                <a:cs typeface="Times New Roman" panose="02020603050405020304" pitchFamily="18" charset="0"/>
              </a:rPr>
              <a:t>Thông qua hoạt động có ý thức của con người</a:t>
            </a:r>
          </a:p>
        </p:txBody>
      </p:sp>
      <p:sp>
        <p:nvSpPr>
          <p:cNvPr id="26" name="Rectangle 25"/>
          <p:cNvSpPr/>
          <p:nvPr/>
        </p:nvSpPr>
        <p:spPr>
          <a:xfrm>
            <a:off x="2743200" y="3353901"/>
            <a:ext cx="2987489" cy="995082"/>
          </a:xfrm>
          <a:prstGeom prst="rect">
            <a:avLst/>
          </a:prstGeom>
          <a:solidFill>
            <a:srgbClr val="3333CC"/>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noProof="1">
                <a:solidFill>
                  <a:schemeClr val="bg1"/>
                </a:solidFill>
                <a:latin typeface="+mj-lt"/>
                <a:cs typeface="Times New Roman" panose="02020603050405020304" pitchFamily="18" charset="0"/>
              </a:rPr>
              <a:t>Tự nhiên</a:t>
            </a:r>
          </a:p>
        </p:txBody>
      </p:sp>
      <p:sp>
        <p:nvSpPr>
          <p:cNvPr id="27" name="Rectangle 26"/>
          <p:cNvSpPr/>
          <p:nvPr/>
        </p:nvSpPr>
        <p:spPr>
          <a:xfrm>
            <a:off x="2743200" y="4959684"/>
            <a:ext cx="2987489" cy="1212516"/>
          </a:xfrm>
          <a:prstGeom prst="rect">
            <a:avLst/>
          </a:prstGeom>
          <a:solidFill>
            <a:srgbClr val="CC006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noProof="1">
                <a:latin typeface="+mj-lt"/>
                <a:cs typeface="Times New Roman" panose="02020603050405020304" pitchFamily="18" charset="0"/>
              </a:rPr>
              <a:t>Diễn ra một cách tự phát</a:t>
            </a:r>
          </a:p>
        </p:txBody>
      </p:sp>
      <p:sp>
        <p:nvSpPr>
          <p:cNvPr id="28" name="Down Arrow 27"/>
          <p:cNvSpPr/>
          <p:nvPr/>
        </p:nvSpPr>
        <p:spPr>
          <a:xfrm>
            <a:off x="4114801" y="2807465"/>
            <a:ext cx="304800" cy="482171"/>
          </a:xfrm>
          <a:prstGeom prst="downArrow">
            <a:avLst/>
          </a:prstGeom>
          <a:solidFill>
            <a:schemeClr val="accent6">
              <a:lumMod val="40000"/>
              <a:lumOff val="6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latin typeface="+mj-lt"/>
            </a:endParaRPr>
          </a:p>
        </p:txBody>
      </p:sp>
      <p:sp>
        <p:nvSpPr>
          <p:cNvPr id="29" name="Down Arrow 28"/>
          <p:cNvSpPr/>
          <p:nvPr/>
        </p:nvSpPr>
        <p:spPr>
          <a:xfrm>
            <a:off x="4114801" y="4409704"/>
            <a:ext cx="304800" cy="482171"/>
          </a:xfrm>
          <a:prstGeom prst="downArrow">
            <a:avLst/>
          </a:prstGeom>
          <a:solidFill>
            <a:schemeClr val="accent6">
              <a:lumMod val="40000"/>
              <a:lumOff val="6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latin typeface="+mj-lt"/>
            </a:endParaRPr>
          </a:p>
        </p:txBody>
      </p:sp>
      <p:sp>
        <p:nvSpPr>
          <p:cNvPr id="30" name="Down Arrow 29"/>
          <p:cNvSpPr/>
          <p:nvPr/>
        </p:nvSpPr>
        <p:spPr>
          <a:xfrm>
            <a:off x="7934885" y="2761129"/>
            <a:ext cx="304800" cy="482171"/>
          </a:xfrm>
          <a:prstGeom prst="downArrow">
            <a:avLst/>
          </a:prstGeom>
          <a:solidFill>
            <a:schemeClr val="accent6">
              <a:lumMod val="40000"/>
              <a:lumOff val="6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latin typeface="+mj-lt"/>
            </a:endParaRPr>
          </a:p>
        </p:txBody>
      </p:sp>
      <p:sp>
        <p:nvSpPr>
          <p:cNvPr id="31" name="Down Arrow 30"/>
          <p:cNvSpPr/>
          <p:nvPr/>
        </p:nvSpPr>
        <p:spPr>
          <a:xfrm>
            <a:off x="7934885" y="4409704"/>
            <a:ext cx="304800" cy="482171"/>
          </a:xfrm>
          <a:prstGeom prst="downArrow">
            <a:avLst/>
          </a:prstGeom>
          <a:solidFill>
            <a:schemeClr val="accent6">
              <a:lumMod val="40000"/>
              <a:lumOff val="6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latin typeface="+mj-lt"/>
            </a:endParaRPr>
          </a:p>
        </p:txBody>
      </p:sp>
      <p:pic>
        <p:nvPicPr>
          <p:cNvPr id="1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50674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p:cTn id="7" dur="500" fill="hold"/>
                                        <p:tgtEl>
                                          <p:spTgt spid="23"/>
                                        </p:tgtEl>
                                        <p:attrNameLst>
                                          <p:attrName>ppt_w</p:attrName>
                                        </p:attrNameLst>
                                      </p:cBhvr>
                                      <p:tavLst>
                                        <p:tav tm="0">
                                          <p:val>
                                            <p:fltVal val="0"/>
                                          </p:val>
                                        </p:tav>
                                        <p:tav tm="100000">
                                          <p:val>
                                            <p:strVal val="#ppt_w"/>
                                          </p:val>
                                        </p:tav>
                                      </p:tavLst>
                                    </p:anim>
                                    <p:anim calcmode="lin" valueType="num">
                                      <p:cBhvr>
                                        <p:cTn id="8" dur="500" fill="hold"/>
                                        <p:tgtEl>
                                          <p:spTgt spid="23"/>
                                        </p:tgtEl>
                                        <p:attrNameLst>
                                          <p:attrName>ppt_h</p:attrName>
                                        </p:attrNameLst>
                                      </p:cBhvr>
                                      <p:tavLst>
                                        <p:tav tm="0">
                                          <p:val>
                                            <p:fltVal val="0"/>
                                          </p:val>
                                        </p:tav>
                                        <p:tav tm="100000">
                                          <p:val>
                                            <p:strVal val="#ppt_h"/>
                                          </p:val>
                                        </p:tav>
                                      </p:tavLst>
                                    </p:anim>
                                    <p:animEffect transition="in" filter="fade">
                                      <p:cBhvr>
                                        <p:cTn id="9" dur="500"/>
                                        <p:tgtEl>
                                          <p:spTgt spid="23"/>
                                        </p:tgtEl>
                                      </p:cBhvr>
                                    </p:animEffect>
                                  </p:childTnLst>
                                </p:cTn>
                              </p:par>
                            </p:childTnLst>
                          </p:cTn>
                        </p:par>
                      </p:childTnLst>
                    </p:cTn>
                  </p:par>
                  <p:par>
                    <p:cTn id="10" fill="hold">
                      <p:stCondLst>
                        <p:cond delay="indefinite"/>
                      </p:stCondLst>
                      <p:childTnLst>
                        <p:par>
                          <p:cTn id="11" fill="hold">
                            <p:stCondLst>
                              <p:cond delay="0"/>
                            </p:stCondLst>
                            <p:childTnLst>
                              <p:par>
                                <p:cTn id="12" presetID="47" presetClass="entr" presetSubtype="0" fill="hold" grpId="0" nodeType="click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fade">
                                      <p:cBhvr>
                                        <p:cTn id="14" dur="1000"/>
                                        <p:tgtEl>
                                          <p:spTgt spid="28"/>
                                        </p:tgtEl>
                                      </p:cBhvr>
                                    </p:animEffect>
                                    <p:anim calcmode="lin" valueType="num">
                                      <p:cBhvr>
                                        <p:cTn id="15" dur="1000" fill="hold"/>
                                        <p:tgtEl>
                                          <p:spTgt spid="28"/>
                                        </p:tgtEl>
                                        <p:attrNameLst>
                                          <p:attrName>ppt_x</p:attrName>
                                        </p:attrNameLst>
                                      </p:cBhvr>
                                      <p:tavLst>
                                        <p:tav tm="0">
                                          <p:val>
                                            <p:strVal val="#ppt_x"/>
                                          </p:val>
                                        </p:tav>
                                        <p:tav tm="100000">
                                          <p:val>
                                            <p:strVal val="#ppt_x"/>
                                          </p:val>
                                        </p:tav>
                                      </p:tavLst>
                                    </p:anim>
                                    <p:anim calcmode="lin" valueType="num">
                                      <p:cBhvr>
                                        <p:cTn id="16" dur="1000" fill="hold"/>
                                        <p:tgtEl>
                                          <p:spTgt spid="28"/>
                                        </p:tgtEl>
                                        <p:attrNameLst>
                                          <p:attrName>ppt_y</p:attrName>
                                        </p:attrNameLst>
                                      </p:cBhvr>
                                      <p:tavLst>
                                        <p:tav tm="0">
                                          <p:val>
                                            <p:strVal val="#ppt_y-.1"/>
                                          </p:val>
                                        </p:tav>
                                        <p:tav tm="100000">
                                          <p:val>
                                            <p:strVal val="#ppt_y"/>
                                          </p:val>
                                        </p:tav>
                                      </p:tavLst>
                                    </p:anim>
                                  </p:childTnLst>
                                </p:cTn>
                              </p:par>
                            </p:childTnLst>
                          </p:cTn>
                        </p:par>
                        <p:par>
                          <p:cTn id="17" fill="hold">
                            <p:stCondLst>
                              <p:cond delay="1000"/>
                            </p:stCondLst>
                            <p:childTnLst>
                              <p:par>
                                <p:cTn id="18" presetID="20" presetClass="entr" presetSubtype="0" fill="hold" grpId="0" nodeType="after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wedge">
                                      <p:cBhvr>
                                        <p:cTn id="20" dur="2000"/>
                                        <p:tgtEl>
                                          <p:spTgt spid="26"/>
                                        </p:tgtEl>
                                      </p:cBhvr>
                                    </p:animEffect>
                                  </p:childTnLst>
                                </p:cTn>
                              </p:par>
                            </p:childTnLst>
                          </p:cTn>
                        </p:par>
                      </p:childTnLst>
                    </p:cTn>
                  </p:par>
                  <p:par>
                    <p:cTn id="21" fill="hold">
                      <p:stCondLst>
                        <p:cond delay="indefinite"/>
                      </p:stCondLst>
                      <p:childTnLst>
                        <p:par>
                          <p:cTn id="22" fill="hold">
                            <p:stCondLst>
                              <p:cond delay="0"/>
                            </p:stCondLst>
                            <p:childTnLst>
                              <p:par>
                                <p:cTn id="23" presetID="47" presetClass="entr" presetSubtype="0" fill="hold" grpId="0" nodeType="clickEffect">
                                  <p:stCondLst>
                                    <p:cond delay="0"/>
                                  </p:stCondLst>
                                  <p:childTnLst>
                                    <p:set>
                                      <p:cBhvr>
                                        <p:cTn id="24" dur="1" fill="hold">
                                          <p:stCondLst>
                                            <p:cond delay="0"/>
                                          </p:stCondLst>
                                        </p:cTn>
                                        <p:tgtEl>
                                          <p:spTgt spid="29"/>
                                        </p:tgtEl>
                                        <p:attrNameLst>
                                          <p:attrName>style.visibility</p:attrName>
                                        </p:attrNameLst>
                                      </p:cBhvr>
                                      <p:to>
                                        <p:strVal val="visible"/>
                                      </p:to>
                                    </p:set>
                                    <p:animEffect transition="in" filter="fade">
                                      <p:cBhvr>
                                        <p:cTn id="25" dur="1000"/>
                                        <p:tgtEl>
                                          <p:spTgt spid="29"/>
                                        </p:tgtEl>
                                      </p:cBhvr>
                                    </p:animEffect>
                                    <p:anim calcmode="lin" valueType="num">
                                      <p:cBhvr>
                                        <p:cTn id="26" dur="1000" fill="hold"/>
                                        <p:tgtEl>
                                          <p:spTgt spid="29"/>
                                        </p:tgtEl>
                                        <p:attrNameLst>
                                          <p:attrName>ppt_x</p:attrName>
                                        </p:attrNameLst>
                                      </p:cBhvr>
                                      <p:tavLst>
                                        <p:tav tm="0">
                                          <p:val>
                                            <p:strVal val="#ppt_x"/>
                                          </p:val>
                                        </p:tav>
                                        <p:tav tm="100000">
                                          <p:val>
                                            <p:strVal val="#ppt_x"/>
                                          </p:val>
                                        </p:tav>
                                      </p:tavLst>
                                    </p:anim>
                                    <p:anim calcmode="lin" valueType="num">
                                      <p:cBhvr>
                                        <p:cTn id="27" dur="1000" fill="hold"/>
                                        <p:tgtEl>
                                          <p:spTgt spid="29"/>
                                        </p:tgtEl>
                                        <p:attrNameLst>
                                          <p:attrName>ppt_y</p:attrName>
                                        </p:attrNameLst>
                                      </p:cBhvr>
                                      <p:tavLst>
                                        <p:tav tm="0">
                                          <p:val>
                                            <p:strVal val="#ppt_y-.1"/>
                                          </p:val>
                                        </p:tav>
                                        <p:tav tm="100000">
                                          <p:val>
                                            <p:strVal val="#ppt_y"/>
                                          </p:val>
                                        </p:tav>
                                      </p:tavLst>
                                    </p:anim>
                                  </p:childTnLst>
                                </p:cTn>
                              </p:par>
                            </p:childTnLst>
                          </p:cTn>
                        </p:par>
                        <p:par>
                          <p:cTn id="28" fill="hold">
                            <p:stCondLst>
                              <p:cond delay="1000"/>
                            </p:stCondLst>
                            <p:childTnLst>
                              <p:par>
                                <p:cTn id="29" presetID="20" presetClass="entr" presetSubtype="0" fill="hold" grpId="0" nodeType="afterEffect">
                                  <p:stCondLst>
                                    <p:cond delay="0"/>
                                  </p:stCondLst>
                                  <p:childTnLst>
                                    <p:set>
                                      <p:cBhvr>
                                        <p:cTn id="30" dur="1" fill="hold">
                                          <p:stCondLst>
                                            <p:cond delay="0"/>
                                          </p:stCondLst>
                                        </p:cTn>
                                        <p:tgtEl>
                                          <p:spTgt spid="27"/>
                                        </p:tgtEl>
                                        <p:attrNameLst>
                                          <p:attrName>style.visibility</p:attrName>
                                        </p:attrNameLst>
                                      </p:cBhvr>
                                      <p:to>
                                        <p:strVal val="visible"/>
                                      </p:to>
                                    </p:set>
                                    <p:animEffect transition="in" filter="wedge">
                                      <p:cBhvr>
                                        <p:cTn id="31" dur="2000"/>
                                        <p:tgtEl>
                                          <p:spTgt spid="27"/>
                                        </p:tgtEl>
                                      </p:cBhvr>
                                    </p:animEffect>
                                  </p:childTnLst>
                                </p:cTn>
                              </p:par>
                            </p:childTnLst>
                          </p:cTn>
                        </p:par>
                      </p:childTnLst>
                    </p:cTn>
                  </p:par>
                  <p:par>
                    <p:cTn id="32" fill="hold">
                      <p:stCondLst>
                        <p:cond delay="indefinite"/>
                      </p:stCondLst>
                      <p:childTnLst>
                        <p:par>
                          <p:cTn id="33" fill="hold">
                            <p:stCondLst>
                              <p:cond delay="0"/>
                            </p:stCondLst>
                            <p:childTnLst>
                              <p:par>
                                <p:cTn id="34" presetID="47" presetClass="entr" presetSubtype="0" fill="hold" grpId="0" nodeType="clickEffect">
                                  <p:stCondLst>
                                    <p:cond delay="0"/>
                                  </p:stCondLst>
                                  <p:childTnLst>
                                    <p:set>
                                      <p:cBhvr>
                                        <p:cTn id="35" dur="1" fill="hold">
                                          <p:stCondLst>
                                            <p:cond delay="0"/>
                                          </p:stCondLst>
                                        </p:cTn>
                                        <p:tgtEl>
                                          <p:spTgt spid="30"/>
                                        </p:tgtEl>
                                        <p:attrNameLst>
                                          <p:attrName>style.visibility</p:attrName>
                                        </p:attrNameLst>
                                      </p:cBhvr>
                                      <p:to>
                                        <p:strVal val="visible"/>
                                      </p:to>
                                    </p:set>
                                    <p:animEffect transition="in" filter="fade">
                                      <p:cBhvr>
                                        <p:cTn id="36" dur="1000"/>
                                        <p:tgtEl>
                                          <p:spTgt spid="30"/>
                                        </p:tgtEl>
                                      </p:cBhvr>
                                    </p:animEffect>
                                    <p:anim calcmode="lin" valueType="num">
                                      <p:cBhvr>
                                        <p:cTn id="37" dur="1000" fill="hold"/>
                                        <p:tgtEl>
                                          <p:spTgt spid="30"/>
                                        </p:tgtEl>
                                        <p:attrNameLst>
                                          <p:attrName>ppt_x</p:attrName>
                                        </p:attrNameLst>
                                      </p:cBhvr>
                                      <p:tavLst>
                                        <p:tav tm="0">
                                          <p:val>
                                            <p:strVal val="#ppt_x"/>
                                          </p:val>
                                        </p:tav>
                                        <p:tav tm="100000">
                                          <p:val>
                                            <p:strVal val="#ppt_x"/>
                                          </p:val>
                                        </p:tav>
                                      </p:tavLst>
                                    </p:anim>
                                    <p:anim calcmode="lin" valueType="num">
                                      <p:cBhvr>
                                        <p:cTn id="38" dur="1000" fill="hold"/>
                                        <p:tgtEl>
                                          <p:spTgt spid="30"/>
                                        </p:tgtEl>
                                        <p:attrNameLst>
                                          <p:attrName>ppt_y</p:attrName>
                                        </p:attrNameLst>
                                      </p:cBhvr>
                                      <p:tavLst>
                                        <p:tav tm="0">
                                          <p:val>
                                            <p:strVal val="#ppt_y-.1"/>
                                          </p:val>
                                        </p:tav>
                                        <p:tav tm="100000">
                                          <p:val>
                                            <p:strVal val="#ppt_y"/>
                                          </p:val>
                                        </p:tav>
                                      </p:tavLst>
                                    </p:anim>
                                  </p:childTnLst>
                                </p:cTn>
                              </p:par>
                            </p:childTnLst>
                          </p:cTn>
                        </p:par>
                        <p:par>
                          <p:cTn id="39" fill="hold">
                            <p:stCondLst>
                              <p:cond delay="1000"/>
                            </p:stCondLst>
                            <p:childTnLst>
                              <p:par>
                                <p:cTn id="40" presetID="49" presetClass="entr" presetSubtype="0" decel="100000" fill="hold" grpId="0" nodeType="afterEffect">
                                  <p:stCondLst>
                                    <p:cond delay="0"/>
                                  </p:stCondLst>
                                  <p:childTnLst>
                                    <p:set>
                                      <p:cBhvr>
                                        <p:cTn id="41" dur="1" fill="hold">
                                          <p:stCondLst>
                                            <p:cond delay="0"/>
                                          </p:stCondLst>
                                        </p:cTn>
                                        <p:tgtEl>
                                          <p:spTgt spid="24"/>
                                        </p:tgtEl>
                                        <p:attrNameLst>
                                          <p:attrName>style.visibility</p:attrName>
                                        </p:attrNameLst>
                                      </p:cBhvr>
                                      <p:to>
                                        <p:strVal val="visible"/>
                                      </p:to>
                                    </p:set>
                                    <p:anim calcmode="lin" valueType="num">
                                      <p:cBhvr>
                                        <p:cTn id="42" dur="500" fill="hold"/>
                                        <p:tgtEl>
                                          <p:spTgt spid="24"/>
                                        </p:tgtEl>
                                        <p:attrNameLst>
                                          <p:attrName>ppt_w</p:attrName>
                                        </p:attrNameLst>
                                      </p:cBhvr>
                                      <p:tavLst>
                                        <p:tav tm="0">
                                          <p:val>
                                            <p:fltVal val="0"/>
                                          </p:val>
                                        </p:tav>
                                        <p:tav tm="100000">
                                          <p:val>
                                            <p:strVal val="#ppt_w"/>
                                          </p:val>
                                        </p:tav>
                                      </p:tavLst>
                                    </p:anim>
                                    <p:anim calcmode="lin" valueType="num">
                                      <p:cBhvr>
                                        <p:cTn id="43" dur="500" fill="hold"/>
                                        <p:tgtEl>
                                          <p:spTgt spid="24"/>
                                        </p:tgtEl>
                                        <p:attrNameLst>
                                          <p:attrName>ppt_h</p:attrName>
                                        </p:attrNameLst>
                                      </p:cBhvr>
                                      <p:tavLst>
                                        <p:tav tm="0">
                                          <p:val>
                                            <p:fltVal val="0"/>
                                          </p:val>
                                        </p:tav>
                                        <p:tav tm="100000">
                                          <p:val>
                                            <p:strVal val="#ppt_h"/>
                                          </p:val>
                                        </p:tav>
                                      </p:tavLst>
                                    </p:anim>
                                    <p:anim calcmode="lin" valueType="num">
                                      <p:cBhvr>
                                        <p:cTn id="44" dur="500" fill="hold"/>
                                        <p:tgtEl>
                                          <p:spTgt spid="24"/>
                                        </p:tgtEl>
                                        <p:attrNameLst>
                                          <p:attrName>style.rotation</p:attrName>
                                        </p:attrNameLst>
                                      </p:cBhvr>
                                      <p:tavLst>
                                        <p:tav tm="0">
                                          <p:val>
                                            <p:fltVal val="360"/>
                                          </p:val>
                                        </p:tav>
                                        <p:tav tm="100000">
                                          <p:val>
                                            <p:fltVal val="0"/>
                                          </p:val>
                                        </p:tav>
                                      </p:tavLst>
                                    </p:anim>
                                    <p:animEffect transition="in" filter="fade">
                                      <p:cBhvr>
                                        <p:cTn id="45" dur="500"/>
                                        <p:tgtEl>
                                          <p:spTgt spid="24"/>
                                        </p:tgtEl>
                                      </p:cBhvr>
                                    </p:animEffect>
                                  </p:childTnLst>
                                </p:cTn>
                              </p:par>
                            </p:childTnLst>
                          </p:cTn>
                        </p:par>
                      </p:childTnLst>
                    </p:cTn>
                  </p:par>
                  <p:par>
                    <p:cTn id="46" fill="hold">
                      <p:stCondLst>
                        <p:cond delay="indefinite"/>
                      </p:stCondLst>
                      <p:childTnLst>
                        <p:par>
                          <p:cTn id="47" fill="hold">
                            <p:stCondLst>
                              <p:cond delay="0"/>
                            </p:stCondLst>
                            <p:childTnLst>
                              <p:par>
                                <p:cTn id="48" presetID="47" presetClass="entr" presetSubtype="0" fill="hold" grpId="0" nodeType="click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fade">
                                      <p:cBhvr>
                                        <p:cTn id="50" dur="1000"/>
                                        <p:tgtEl>
                                          <p:spTgt spid="31"/>
                                        </p:tgtEl>
                                      </p:cBhvr>
                                    </p:animEffect>
                                    <p:anim calcmode="lin" valueType="num">
                                      <p:cBhvr>
                                        <p:cTn id="51" dur="1000" fill="hold"/>
                                        <p:tgtEl>
                                          <p:spTgt spid="31"/>
                                        </p:tgtEl>
                                        <p:attrNameLst>
                                          <p:attrName>ppt_x</p:attrName>
                                        </p:attrNameLst>
                                      </p:cBhvr>
                                      <p:tavLst>
                                        <p:tav tm="0">
                                          <p:val>
                                            <p:strVal val="#ppt_x"/>
                                          </p:val>
                                        </p:tav>
                                        <p:tav tm="100000">
                                          <p:val>
                                            <p:strVal val="#ppt_x"/>
                                          </p:val>
                                        </p:tav>
                                      </p:tavLst>
                                    </p:anim>
                                    <p:anim calcmode="lin" valueType="num">
                                      <p:cBhvr>
                                        <p:cTn id="52" dur="1000" fill="hold"/>
                                        <p:tgtEl>
                                          <p:spTgt spid="31"/>
                                        </p:tgtEl>
                                        <p:attrNameLst>
                                          <p:attrName>ppt_y</p:attrName>
                                        </p:attrNameLst>
                                      </p:cBhvr>
                                      <p:tavLst>
                                        <p:tav tm="0">
                                          <p:val>
                                            <p:strVal val="#ppt_y-.1"/>
                                          </p:val>
                                        </p:tav>
                                        <p:tav tm="100000">
                                          <p:val>
                                            <p:strVal val="#ppt_y"/>
                                          </p:val>
                                        </p:tav>
                                      </p:tavLst>
                                    </p:anim>
                                  </p:childTnLst>
                                </p:cTn>
                              </p:par>
                            </p:childTnLst>
                          </p:cTn>
                        </p:par>
                        <p:par>
                          <p:cTn id="53" fill="hold">
                            <p:stCondLst>
                              <p:cond delay="1000"/>
                            </p:stCondLst>
                            <p:childTnLst>
                              <p:par>
                                <p:cTn id="54" presetID="49" presetClass="entr" presetSubtype="0" decel="100000" fill="hold" grpId="0" nodeType="afterEffect">
                                  <p:stCondLst>
                                    <p:cond delay="0"/>
                                  </p:stCondLst>
                                  <p:childTnLst>
                                    <p:set>
                                      <p:cBhvr>
                                        <p:cTn id="55" dur="1" fill="hold">
                                          <p:stCondLst>
                                            <p:cond delay="0"/>
                                          </p:stCondLst>
                                        </p:cTn>
                                        <p:tgtEl>
                                          <p:spTgt spid="25"/>
                                        </p:tgtEl>
                                        <p:attrNameLst>
                                          <p:attrName>style.visibility</p:attrName>
                                        </p:attrNameLst>
                                      </p:cBhvr>
                                      <p:to>
                                        <p:strVal val="visible"/>
                                      </p:to>
                                    </p:set>
                                    <p:anim calcmode="lin" valueType="num">
                                      <p:cBhvr>
                                        <p:cTn id="56" dur="500" fill="hold"/>
                                        <p:tgtEl>
                                          <p:spTgt spid="25"/>
                                        </p:tgtEl>
                                        <p:attrNameLst>
                                          <p:attrName>ppt_w</p:attrName>
                                        </p:attrNameLst>
                                      </p:cBhvr>
                                      <p:tavLst>
                                        <p:tav tm="0">
                                          <p:val>
                                            <p:fltVal val="0"/>
                                          </p:val>
                                        </p:tav>
                                        <p:tav tm="100000">
                                          <p:val>
                                            <p:strVal val="#ppt_w"/>
                                          </p:val>
                                        </p:tav>
                                      </p:tavLst>
                                    </p:anim>
                                    <p:anim calcmode="lin" valueType="num">
                                      <p:cBhvr>
                                        <p:cTn id="57" dur="500" fill="hold"/>
                                        <p:tgtEl>
                                          <p:spTgt spid="25"/>
                                        </p:tgtEl>
                                        <p:attrNameLst>
                                          <p:attrName>ppt_h</p:attrName>
                                        </p:attrNameLst>
                                      </p:cBhvr>
                                      <p:tavLst>
                                        <p:tav tm="0">
                                          <p:val>
                                            <p:fltVal val="0"/>
                                          </p:val>
                                        </p:tav>
                                        <p:tav tm="100000">
                                          <p:val>
                                            <p:strVal val="#ppt_h"/>
                                          </p:val>
                                        </p:tav>
                                      </p:tavLst>
                                    </p:anim>
                                    <p:anim calcmode="lin" valueType="num">
                                      <p:cBhvr>
                                        <p:cTn id="58" dur="500" fill="hold"/>
                                        <p:tgtEl>
                                          <p:spTgt spid="25"/>
                                        </p:tgtEl>
                                        <p:attrNameLst>
                                          <p:attrName>style.rotation</p:attrName>
                                        </p:attrNameLst>
                                      </p:cBhvr>
                                      <p:tavLst>
                                        <p:tav tm="0">
                                          <p:val>
                                            <p:fltVal val="360"/>
                                          </p:val>
                                        </p:tav>
                                        <p:tav tm="100000">
                                          <p:val>
                                            <p:fltVal val="0"/>
                                          </p:val>
                                        </p:tav>
                                      </p:tavLst>
                                    </p:anim>
                                    <p:animEffect transition="in" filter="fade">
                                      <p:cBhvr>
                                        <p:cTn id="5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25" grpId="0" animBg="1"/>
      <p:bldP spid="26" grpId="0" animBg="1"/>
      <p:bldP spid="27" grpId="0" animBg="1"/>
      <p:bldP spid="28" grpId="0" animBg="1"/>
      <p:bldP spid="29" grpId="0" animBg="1"/>
      <p:bldP spid="30" grpId="0" animBg="1"/>
      <p:bldP spid="31"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8080" name="Picture 28" descr="2"/>
          <p:cNvPicPr>
            <a:picLocks noChangeAspect="1" noChangeArrowheads="1"/>
          </p:cNvPicPr>
          <p:nvPr/>
        </p:nvPicPr>
        <p:blipFill>
          <a:blip r:embed="rId2">
            <a:extLst>
              <a:ext uri="{28A0092B-C50C-407E-A947-70E740481C1C}">
                <a14:useLocalDpi xmlns:a14="http://schemas.microsoft.com/office/drawing/2010/main" val="0"/>
              </a:ext>
            </a:extLst>
          </a:blip>
          <a:srcRect r="16925"/>
          <a:stretch>
            <a:fillRect/>
          </a:stretch>
        </p:blipFill>
        <p:spPr bwMode="auto">
          <a:xfrm>
            <a:off x="10343357" y="412750"/>
            <a:ext cx="1795462" cy="273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TextBox 29"/>
          <p:cNvSpPr txBox="1"/>
          <p:nvPr/>
        </p:nvSpPr>
        <p:spPr>
          <a:xfrm>
            <a:off x="1051560" y="1133453"/>
            <a:ext cx="8727141" cy="461665"/>
          </a:xfrm>
          <a:prstGeom prst="rect">
            <a:avLst/>
          </a:prstGeom>
          <a:noFill/>
        </p:spPr>
        <p:txBody>
          <a:bodyPr wrap="square" rtlCol="0">
            <a:spAutoFit/>
          </a:bodyPr>
          <a:lstStyle/>
          <a:p>
            <a:pPr marL="457200" indent="-457200" algn="ctr">
              <a:buFont typeface="Wingdings" panose="05000000000000000000" pitchFamily="2" charset="2"/>
              <a:buChar char="§"/>
            </a:pPr>
            <a:r>
              <a:rPr lang="en-US" sz="2400" b="1" dirty="0">
                <a:solidFill>
                  <a:srgbClr val="C00000"/>
                </a:solidFill>
                <a:latin typeface="Times New Roman" panose="02020603050405020304" pitchFamily="18" charset="0"/>
                <a:cs typeface="Times New Roman" panose="02020603050405020304" pitchFamily="18" charset="0"/>
              </a:rPr>
              <a:t>Ý NGHĨA PHƯƠNG PHÁP LUẬN</a:t>
            </a:r>
          </a:p>
        </p:txBody>
      </p:sp>
      <p:sp>
        <p:nvSpPr>
          <p:cNvPr id="31" name="Right Arrow Callout 30"/>
          <p:cNvSpPr/>
          <p:nvPr/>
        </p:nvSpPr>
        <p:spPr>
          <a:xfrm>
            <a:off x="1447800" y="1676400"/>
            <a:ext cx="4419600" cy="3769659"/>
          </a:xfrm>
          <a:prstGeom prst="rightArrowCallout">
            <a:avLst>
              <a:gd name="adj1" fmla="val 25000"/>
              <a:gd name="adj2" fmla="val 25000"/>
              <a:gd name="adj3" fmla="val 18277"/>
              <a:gd name="adj4" fmla="val 64977"/>
            </a:avLst>
          </a:prstGeom>
          <a:solidFill>
            <a:srgbClr val="008000"/>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solidFill>
                  <a:schemeClr val="bg1"/>
                </a:solidFill>
                <a:latin typeface="Times New Roman" panose="02020603050405020304" pitchFamily="18" charset="0"/>
                <a:cs typeface="Times New Roman" panose="02020603050405020304" pitchFamily="18" charset="0"/>
              </a:rPr>
              <a:t>Khả năng &amp; hiện thực không tách rời nhau</a:t>
            </a:r>
          </a:p>
        </p:txBody>
      </p:sp>
      <p:sp>
        <p:nvSpPr>
          <p:cNvPr id="32" name="Vertical Scroll 31"/>
          <p:cNvSpPr/>
          <p:nvPr/>
        </p:nvSpPr>
        <p:spPr>
          <a:xfrm>
            <a:off x="6111242" y="1767205"/>
            <a:ext cx="3697940" cy="3769659"/>
          </a:xfrm>
          <a:prstGeom prst="verticalScroll">
            <a:avLst/>
          </a:prstGeom>
          <a:solidFill>
            <a:srgbClr val="993300"/>
          </a:solidFill>
          <a:ln>
            <a:solidFill>
              <a:schemeClr val="accent4">
                <a:lumMod val="60000"/>
                <a:lumOff val="40000"/>
              </a:schemeClr>
            </a:solidFill>
          </a:ln>
        </p:spPr>
        <p:style>
          <a:lnRef idx="0">
            <a:schemeClr val="accent4"/>
          </a:lnRef>
          <a:fillRef idx="3">
            <a:schemeClr val="accent4"/>
          </a:fillRef>
          <a:effectRef idx="3">
            <a:schemeClr val="accent4"/>
          </a:effectRef>
          <a:fontRef idx="minor">
            <a:schemeClr val="lt1"/>
          </a:fontRef>
        </p:style>
        <p:txBody>
          <a:bodyPr rtlCol="0" anchor="ctr"/>
          <a:lstStyle/>
          <a:p>
            <a:pPr algn="ctr"/>
            <a:r>
              <a:rPr lang="en-US" sz="2400" b="1" noProof="1">
                <a:solidFill>
                  <a:schemeClr val="bg1"/>
                </a:solidFill>
                <a:latin typeface="+mj-lt"/>
                <a:cs typeface="Times New Roman" panose="02020603050405020304" pitchFamily="18" charset="0"/>
              </a:rPr>
              <a:t>Tranh thủ khả năng có lợi</a:t>
            </a:r>
          </a:p>
          <a:p>
            <a:pPr algn="ctr"/>
            <a:r>
              <a:rPr lang="en-US" sz="2400" b="1" noProof="1">
                <a:solidFill>
                  <a:schemeClr val="bg1"/>
                </a:solidFill>
                <a:latin typeface="+mj-lt"/>
                <a:cs typeface="Times New Roman" panose="02020603050405020304" pitchFamily="18" charset="0"/>
              </a:rPr>
              <a:t>Đề phòng khả năng có hại</a:t>
            </a:r>
          </a:p>
        </p:txBody>
      </p:sp>
      <p:pic>
        <p:nvPicPr>
          <p:cNvPr id="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426413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0" presetClass="entr" presetSubtype="0" decel="10000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1000" fill="hold"/>
                                        <p:tgtEl>
                                          <p:spTgt spid="31"/>
                                        </p:tgtEl>
                                        <p:attrNameLst>
                                          <p:attrName>ppt_w</p:attrName>
                                        </p:attrNameLst>
                                      </p:cBhvr>
                                      <p:tavLst>
                                        <p:tav tm="0">
                                          <p:val>
                                            <p:strVal val="#ppt_w+.3"/>
                                          </p:val>
                                        </p:tav>
                                        <p:tav tm="100000">
                                          <p:val>
                                            <p:strVal val="#ppt_w"/>
                                          </p:val>
                                        </p:tav>
                                      </p:tavLst>
                                    </p:anim>
                                    <p:anim calcmode="lin" valueType="num">
                                      <p:cBhvr>
                                        <p:cTn id="8" dur="1000" fill="hold"/>
                                        <p:tgtEl>
                                          <p:spTgt spid="31"/>
                                        </p:tgtEl>
                                        <p:attrNameLst>
                                          <p:attrName>ppt_h</p:attrName>
                                        </p:attrNameLst>
                                      </p:cBhvr>
                                      <p:tavLst>
                                        <p:tav tm="0">
                                          <p:val>
                                            <p:strVal val="#ppt_h"/>
                                          </p:val>
                                        </p:tav>
                                        <p:tav tm="100000">
                                          <p:val>
                                            <p:strVal val="#ppt_h"/>
                                          </p:val>
                                        </p:tav>
                                      </p:tavLst>
                                    </p:anim>
                                    <p:animEffect transition="in" filter="fade">
                                      <p:cBhvr>
                                        <p:cTn id="9" dur="1000"/>
                                        <p:tgtEl>
                                          <p:spTgt spid="31"/>
                                        </p:tgtEl>
                                      </p:cBhvr>
                                    </p:animEffect>
                                  </p:childTnLst>
                                </p:cTn>
                              </p:par>
                            </p:childTnLst>
                          </p:cTn>
                        </p:par>
                        <p:par>
                          <p:cTn id="10" fill="hold">
                            <p:stCondLst>
                              <p:cond delay="1000"/>
                            </p:stCondLst>
                            <p:childTnLst>
                              <p:par>
                                <p:cTn id="11" presetID="35" presetClass="entr" presetSubtype="0" fill="hold" grpId="0" nodeType="afterEffect">
                                  <p:stCondLst>
                                    <p:cond delay="0"/>
                                  </p:stCondLst>
                                  <p:childTnLst>
                                    <p:set>
                                      <p:cBhvr>
                                        <p:cTn id="12" dur="1" fill="hold">
                                          <p:stCondLst>
                                            <p:cond delay="0"/>
                                          </p:stCondLst>
                                        </p:cTn>
                                        <p:tgtEl>
                                          <p:spTgt spid="32"/>
                                        </p:tgtEl>
                                        <p:attrNameLst>
                                          <p:attrName>style.visibility</p:attrName>
                                        </p:attrNameLst>
                                      </p:cBhvr>
                                      <p:to>
                                        <p:strVal val="visible"/>
                                      </p:to>
                                    </p:set>
                                    <p:animEffect transition="in" filter="fade">
                                      <p:cBhvr>
                                        <p:cTn id="13" dur="2000"/>
                                        <p:tgtEl>
                                          <p:spTgt spid="32"/>
                                        </p:tgtEl>
                                      </p:cBhvr>
                                    </p:animEffect>
                                    <p:anim calcmode="lin" valueType="num">
                                      <p:cBhvr>
                                        <p:cTn id="14" dur="2000" fill="hold"/>
                                        <p:tgtEl>
                                          <p:spTgt spid="32"/>
                                        </p:tgtEl>
                                        <p:attrNameLst>
                                          <p:attrName>style.rotation</p:attrName>
                                        </p:attrNameLst>
                                      </p:cBhvr>
                                      <p:tavLst>
                                        <p:tav tm="0">
                                          <p:val>
                                            <p:fltVal val="720"/>
                                          </p:val>
                                        </p:tav>
                                        <p:tav tm="100000">
                                          <p:val>
                                            <p:fltVal val="0"/>
                                          </p:val>
                                        </p:tav>
                                      </p:tavLst>
                                    </p:anim>
                                    <p:anim calcmode="lin" valueType="num">
                                      <p:cBhvr>
                                        <p:cTn id="15" dur="2000" fill="hold"/>
                                        <p:tgtEl>
                                          <p:spTgt spid="32"/>
                                        </p:tgtEl>
                                        <p:attrNameLst>
                                          <p:attrName>ppt_h</p:attrName>
                                        </p:attrNameLst>
                                      </p:cBhvr>
                                      <p:tavLst>
                                        <p:tav tm="0">
                                          <p:val>
                                            <p:fltVal val="0"/>
                                          </p:val>
                                        </p:tav>
                                        <p:tav tm="100000">
                                          <p:val>
                                            <p:strVal val="#ppt_h"/>
                                          </p:val>
                                        </p:tav>
                                      </p:tavLst>
                                    </p:anim>
                                    <p:anim calcmode="lin" valueType="num">
                                      <p:cBhvr>
                                        <p:cTn id="16" dur="2000" fill="hold"/>
                                        <p:tgtEl>
                                          <p:spTgt spid="32"/>
                                        </p:tgtEl>
                                        <p:attrNameLst>
                                          <p:attrName>ppt_w</p:attrName>
                                        </p:attrNameLst>
                                      </p:cBhvr>
                                      <p:tavLst>
                                        <p:tav tm="0">
                                          <p:val>
                                            <p:fltVal val="0"/>
                                          </p:val>
                                        </p:tav>
                                        <p:tav tm="100000">
                                          <p:val>
                                            <p:strVal val="#ppt_w"/>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Left-Right Arrow Callout 26"/>
          <p:cNvSpPr/>
          <p:nvPr/>
        </p:nvSpPr>
        <p:spPr>
          <a:xfrm>
            <a:off x="4572000" y="2523565"/>
            <a:ext cx="3200400" cy="1583167"/>
          </a:xfrm>
          <a:prstGeom prst="leftRightArrowCallout">
            <a:avLst/>
          </a:prstGeom>
          <a:solidFill>
            <a:srgbClr val="FF006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noProof="1">
                <a:solidFill>
                  <a:schemeClr val="bg1"/>
                </a:solidFill>
                <a:latin typeface="Abel" panose="020B0604020202020204" charset="0"/>
                <a:cs typeface="Times New Roman" panose="02020603050405020304" pitchFamily="18" charset="0"/>
              </a:rPr>
              <a:t>Phân biệt</a:t>
            </a:r>
          </a:p>
        </p:txBody>
      </p:sp>
      <p:sp>
        <p:nvSpPr>
          <p:cNvPr id="28" name="Oval 27"/>
          <p:cNvSpPr/>
          <p:nvPr/>
        </p:nvSpPr>
        <p:spPr>
          <a:xfrm>
            <a:off x="1905000" y="1676400"/>
            <a:ext cx="2286000" cy="1266534"/>
          </a:xfrm>
          <a:prstGeom prst="ellipse">
            <a:avLst/>
          </a:prstGeom>
          <a:solidFill>
            <a:srgbClr val="3333CC"/>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noProof="1">
                <a:solidFill>
                  <a:schemeClr val="bg1"/>
                </a:solidFill>
                <a:latin typeface="Abel" panose="020B0604020202020204" charset="0"/>
                <a:cs typeface="Times New Roman" panose="02020603050405020304" pitchFamily="18" charset="0"/>
              </a:rPr>
              <a:t>Khả năng</a:t>
            </a:r>
          </a:p>
        </p:txBody>
      </p:sp>
      <p:sp>
        <p:nvSpPr>
          <p:cNvPr id="29" name="Oval 28"/>
          <p:cNvSpPr/>
          <p:nvPr/>
        </p:nvSpPr>
        <p:spPr>
          <a:xfrm>
            <a:off x="1905000" y="4129670"/>
            <a:ext cx="2286000" cy="1064195"/>
          </a:xfrm>
          <a:prstGeom prst="ellipse">
            <a:avLst/>
          </a:prstGeom>
          <a:solidFill>
            <a:srgbClr val="3333CC"/>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noProof="1">
                <a:latin typeface="Abel" panose="020B0604020202020204" charset="0"/>
                <a:cs typeface="Times New Roman" panose="02020603050405020304" pitchFamily="18" charset="0"/>
              </a:rPr>
              <a:t>Hiện thực</a:t>
            </a:r>
          </a:p>
        </p:txBody>
      </p:sp>
      <p:sp>
        <p:nvSpPr>
          <p:cNvPr id="30" name="Rounded Rectangle 29"/>
          <p:cNvSpPr/>
          <p:nvPr/>
        </p:nvSpPr>
        <p:spPr>
          <a:xfrm>
            <a:off x="8153400" y="1676400"/>
            <a:ext cx="1828800" cy="1266534"/>
          </a:xfrm>
          <a:prstGeom prst="roundRect">
            <a:avLst/>
          </a:prstGeom>
          <a:solidFill>
            <a:schemeClr val="tx1"/>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noProof="1">
                <a:solidFill>
                  <a:schemeClr val="bg1"/>
                </a:solidFill>
                <a:latin typeface="Abel" panose="020B0604020202020204" charset="0"/>
                <a:cs typeface="Times New Roman" panose="02020603050405020304" pitchFamily="18" charset="0"/>
              </a:rPr>
              <a:t>Khả năng</a:t>
            </a:r>
          </a:p>
        </p:txBody>
      </p:sp>
      <p:sp>
        <p:nvSpPr>
          <p:cNvPr id="31" name="Rounded Rectangle 30"/>
          <p:cNvSpPr/>
          <p:nvPr/>
        </p:nvSpPr>
        <p:spPr>
          <a:xfrm>
            <a:off x="8153400" y="4267200"/>
            <a:ext cx="1828800" cy="949900"/>
          </a:xfrm>
          <a:prstGeom prst="roundRect">
            <a:avLst/>
          </a:prstGeom>
          <a:solidFill>
            <a:schemeClr val="tx1"/>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noProof="1">
                <a:latin typeface="Abel" panose="020B0604020202020204" charset="0"/>
                <a:cs typeface="Times New Roman" panose="02020603050405020304" pitchFamily="18" charset="0"/>
              </a:rPr>
              <a:t>Không trở thành hiện thực</a:t>
            </a:r>
          </a:p>
        </p:txBody>
      </p:sp>
      <p:sp>
        <p:nvSpPr>
          <p:cNvPr id="32" name="Plus 31"/>
          <p:cNvSpPr/>
          <p:nvPr/>
        </p:nvSpPr>
        <p:spPr>
          <a:xfrm>
            <a:off x="8724900" y="3457319"/>
            <a:ext cx="571500" cy="417212"/>
          </a:xfrm>
          <a:prstGeom prst="mathPlus">
            <a:avLst/>
          </a:prstGeom>
          <a:solidFill>
            <a:schemeClr val="tx1">
              <a:lumMod val="85000"/>
              <a:lumOff val="15000"/>
            </a:schemeClr>
          </a:solidFill>
          <a:ln>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Abel" panose="020B0604020202020204" charset="0"/>
            </a:endParaRPr>
          </a:p>
        </p:txBody>
      </p:sp>
      <p:sp>
        <p:nvSpPr>
          <p:cNvPr id="33" name="Plus 32"/>
          <p:cNvSpPr/>
          <p:nvPr/>
        </p:nvSpPr>
        <p:spPr>
          <a:xfrm>
            <a:off x="2762250" y="3415665"/>
            <a:ext cx="571500" cy="417212"/>
          </a:xfrm>
          <a:prstGeom prst="mathPlus">
            <a:avLst/>
          </a:prstGeom>
          <a:solidFill>
            <a:schemeClr val="tx1">
              <a:lumMod val="85000"/>
              <a:lumOff val="15000"/>
            </a:schemeClr>
          </a:solidFill>
          <a:ln>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Abel" panose="020B0604020202020204" charset="0"/>
            </a:endParaRPr>
          </a:p>
        </p:txBody>
      </p:sp>
      <p:sp>
        <p:nvSpPr>
          <p:cNvPr id="34" name="TextBox 33"/>
          <p:cNvSpPr txBox="1"/>
          <p:nvPr/>
        </p:nvSpPr>
        <p:spPr>
          <a:xfrm>
            <a:off x="1759260" y="1267340"/>
            <a:ext cx="8727141" cy="461665"/>
          </a:xfrm>
          <a:prstGeom prst="rect">
            <a:avLst/>
          </a:prstGeom>
          <a:noFill/>
        </p:spPr>
        <p:txBody>
          <a:bodyPr wrap="square" rtlCol="0">
            <a:spAutoFit/>
          </a:bodyPr>
          <a:lstStyle/>
          <a:p>
            <a:pPr marL="457200" indent="-457200" algn="ctr">
              <a:buFont typeface="Wingdings" panose="05000000000000000000" pitchFamily="2" charset="2"/>
              <a:buChar char="§"/>
            </a:pPr>
            <a:r>
              <a:rPr lang="en-US" sz="2400" b="1" dirty="0">
                <a:solidFill>
                  <a:srgbClr val="C00000"/>
                </a:solidFill>
                <a:latin typeface="Times New Roman" panose="02020603050405020304" pitchFamily="18" charset="0"/>
                <a:cs typeface="Times New Roman" panose="02020603050405020304" pitchFamily="18" charset="0"/>
              </a:rPr>
              <a:t>Ý NGHĨA PHƯƠNG PHÁP LUẬN</a:t>
            </a:r>
          </a:p>
        </p:txBody>
      </p:sp>
      <p:sp>
        <p:nvSpPr>
          <p:cNvPr id="35" name="Down Arrow 34"/>
          <p:cNvSpPr/>
          <p:nvPr/>
        </p:nvSpPr>
        <p:spPr>
          <a:xfrm>
            <a:off x="5866216" y="4472186"/>
            <a:ext cx="513230" cy="633267"/>
          </a:xfrm>
          <a:prstGeom prst="downArrow">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Abel" panose="020B0604020202020204" charset="0"/>
              <a:cs typeface="Times New Roman" panose="02020603050405020304" pitchFamily="18" charset="0"/>
            </a:endParaRPr>
          </a:p>
        </p:txBody>
      </p:sp>
      <p:sp>
        <p:nvSpPr>
          <p:cNvPr id="36" name="Flowchart: Magnetic Disk 35"/>
          <p:cNvSpPr/>
          <p:nvPr/>
        </p:nvSpPr>
        <p:spPr>
          <a:xfrm>
            <a:off x="4896970" y="5234187"/>
            <a:ext cx="2550459" cy="1471414"/>
          </a:xfrm>
          <a:prstGeom prst="flowChartMagneticDisk">
            <a:avLst/>
          </a:prstGeom>
          <a:solidFill>
            <a:srgbClr val="993300"/>
          </a:solidFill>
          <a:ln>
            <a:solidFill>
              <a:schemeClr val="accent2">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noProof="1">
                <a:solidFill>
                  <a:srgbClr val="FFFF00"/>
                </a:solidFill>
                <a:latin typeface="Abel" panose="020B0604020202020204" charset="0"/>
                <a:cs typeface="Times New Roman" panose="02020603050405020304" pitchFamily="18" charset="0"/>
              </a:rPr>
              <a:t>Tránh</a:t>
            </a:r>
          </a:p>
          <a:p>
            <a:pPr algn="ctr"/>
            <a:r>
              <a:rPr lang="en-US" sz="2000" b="1" noProof="1">
                <a:solidFill>
                  <a:srgbClr val="FFFF00"/>
                </a:solidFill>
                <a:latin typeface="Abel" panose="020B0604020202020204" charset="0"/>
                <a:cs typeface="Times New Roman" panose="02020603050405020304" pitchFamily="18" charset="0"/>
              </a:rPr>
              <a:t> ảo tưởng</a:t>
            </a:r>
          </a:p>
        </p:txBody>
      </p:sp>
      <p:pic>
        <p:nvPicPr>
          <p:cNvPr id="1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053371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ppt_w</p:attrName>
                                        </p:attrNameLst>
                                      </p:cBhvr>
                                      <p:tavLst>
                                        <p:tav tm="0">
                                          <p:val>
                                            <p:fltVal val="0"/>
                                          </p:val>
                                        </p:tav>
                                        <p:tav tm="100000">
                                          <p:val>
                                            <p:strVal val="#ppt_w"/>
                                          </p:val>
                                        </p:tav>
                                      </p:tavLst>
                                    </p:anim>
                                    <p:anim calcmode="lin" valueType="num">
                                      <p:cBhvr>
                                        <p:cTn id="8" dur="500" fill="hold"/>
                                        <p:tgtEl>
                                          <p:spTgt spid="27"/>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1000"/>
                                        <p:tgtEl>
                                          <p:spTgt spid="28"/>
                                        </p:tgtEl>
                                      </p:cBhvr>
                                    </p:animEffect>
                                    <p:anim calcmode="lin" valueType="num">
                                      <p:cBhvr>
                                        <p:cTn id="14" dur="1000" fill="hold"/>
                                        <p:tgtEl>
                                          <p:spTgt spid="28"/>
                                        </p:tgtEl>
                                        <p:attrNameLst>
                                          <p:attrName>ppt_x</p:attrName>
                                        </p:attrNameLst>
                                      </p:cBhvr>
                                      <p:tavLst>
                                        <p:tav tm="0">
                                          <p:val>
                                            <p:strVal val="#ppt_x"/>
                                          </p:val>
                                        </p:tav>
                                        <p:tav tm="100000">
                                          <p:val>
                                            <p:strVal val="#ppt_x"/>
                                          </p:val>
                                        </p:tav>
                                      </p:tavLst>
                                    </p:anim>
                                    <p:anim calcmode="lin" valueType="num">
                                      <p:cBhvr>
                                        <p:cTn id="15" dur="1000" fill="hold"/>
                                        <p:tgtEl>
                                          <p:spTgt spid="28"/>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10" presetClass="entr" presetSubtype="0" fill="hold" grpId="0" nodeType="after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par>
                          <p:cTn id="20" fill="hold">
                            <p:stCondLst>
                              <p:cond delay="1500"/>
                            </p:stCondLst>
                            <p:childTnLst>
                              <p:par>
                                <p:cTn id="21" presetID="42" presetClass="entr" presetSubtype="0" fill="hold" grpId="0" nodeType="after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1000"/>
                                        <p:tgtEl>
                                          <p:spTgt spid="29"/>
                                        </p:tgtEl>
                                      </p:cBhvr>
                                    </p:animEffect>
                                    <p:anim calcmode="lin" valueType="num">
                                      <p:cBhvr>
                                        <p:cTn id="24" dur="1000" fill="hold"/>
                                        <p:tgtEl>
                                          <p:spTgt spid="29"/>
                                        </p:tgtEl>
                                        <p:attrNameLst>
                                          <p:attrName>ppt_x</p:attrName>
                                        </p:attrNameLst>
                                      </p:cBhvr>
                                      <p:tavLst>
                                        <p:tav tm="0">
                                          <p:val>
                                            <p:strVal val="#ppt_x"/>
                                          </p:val>
                                        </p:tav>
                                        <p:tav tm="100000">
                                          <p:val>
                                            <p:strVal val="#ppt_x"/>
                                          </p:val>
                                        </p:tav>
                                      </p:tavLst>
                                    </p:anim>
                                    <p:anim calcmode="lin" valueType="num">
                                      <p:cBhvr>
                                        <p:cTn id="25"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30"/>
                                        </p:tgtEl>
                                        <p:attrNameLst>
                                          <p:attrName>style.visibility</p:attrName>
                                        </p:attrNameLst>
                                      </p:cBhvr>
                                      <p:to>
                                        <p:strVal val="visible"/>
                                      </p:to>
                                    </p:set>
                                    <p:animEffect transition="in" filter="fade">
                                      <p:cBhvr>
                                        <p:cTn id="30" dur="1000"/>
                                        <p:tgtEl>
                                          <p:spTgt spid="30"/>
                                        </p:tgtEl>
                                      </p:cBhvr>
                                    </p:animEffect>
                                    <p:anim calcmode="lin" valueType="num">
                                      <p:cBhvr>
                                        <p:cTn id="31" dur="1000" fill="hold"/>
                                        <p:tgtEl>
                                          <p:spTgt spid="30"/>
                                        </p:tgtEl>
                                        <p:attrNameLst>
                                          <p:attrName>ppt_x</p:attrName>
                                        </p:attrNameLst>
                                      </p:cBhvr>
                                      <p:tavLst>
                                        <p:tav tm="0">
                                          <p:val>
                                            <p:strVal val="#ppt_x"/>
                                          </p:val>
                                        </p:tav>
                                        <p:tav tm="100000">
                                          <p:val>
                                            <p:strVal val="#ppt_x"/>
                                          </p:val>
                                        </p:tav>
                                      </p:tavLst>
                                    </p:anim>
                                    <p:anim calcmode="lin" valueType="num">
                                      <p:cBhvr>
                                        <p:cTn id="32" dur="1000" fill="hold"/>
                                        <p:tgtEl>
                                          <p:spTgt spid="30"/>
                                        </p:tgtEl>
                                        <p:attrNameLst>
                                          <p:attrName>ppt_y</p:attrName>
                                        </p:attrNameLst>
                                      </p:cBhvr>
                                      <p:tavLst>
                                        <p:tav tm="0">
                                          <p:val>
                                            <p:strVal val="#ppt_y+.1"/>
                                          </p:val>
                                        </p:tav>
                                        <p:tav tm="100000">
                                          <p:val>
                                            <p:strVal val="#ppt_y"/>
                                          </p:val>
                                        </p:tav>
                                      </p:tavLst>
                                    </p:anim>
                                  </p:childTnLst>
                                </p:cTn>
                              </p:par>
                            </p:childTnLst>
                          </p:cTn>
                        </p:par>
                        <p:par>
                          <p:cTn id="33" fill="hold">
                            <p:stCondLst>
                              <p:cond delay="1000"/>
                            </p:stCondLst>
                            <p:childTnLst>
                              <p:par>
                                <p:cTn id="34" presetID="10" presetClass="entr" presetSubtype="0" fill="hold" grpId="0" nodeType="afterEffect">
                                  <p:stCondLst>
                                    <p:cond delay="0"/>
                                  </p:stCondLst>
                                  <p:childTnLst>
                                    <p:set>
                                      <p:cBhvr>
                                        <p:cTn id="35" dur="1" fill="hold">
                                          <p:stCondLst>
                                            <p:cond delay="0"/>
                                          </p:stCondLst>
                                        </p:cTn>
                                        <p:tgtEl>
                                          <p:spTgt spid="32"/>
                                        </p:tgtEl>
                                        <p:attrNameLst>
                                          <p:attrName>style.visibility</p:attrName>
                                        </p:attrNameLst>
                                      </p:cBhvr>
                                      <p:to>
                                        <p:strVal val="visible"/>
                                      </p:to>
                                    </p:set>
                                    <p:animEffect transition="in" filter="fade">
                                      <p:cBhvr>
                                        <p:cTn id="36" dur="500"/>
                                        <p:tgtEl>
                                          <p:spTgt spid="32"/>
                                        </p:tgtEl>
                                      </p:cBhvr>
                                    </p:animEffect>
                                  </p:childTnLst>
                                </p:cTn>
                              </p:par>
                            </p:childTnLst>
                          </p:cTn>
                        </p:par>
                        <p:par>
                          <p:cTn id="37" fill="hold">
                            <p:stCondLst>
                              <p:cond delay="1500"/>
                            </p:stCondLst>
                            <p:childTnLst>
                              <p:par>
                                <p:cTn id="38" presetID="42" presetClass="entr" presetSubtype="0" fill="hold" grpId="0" nodeType="afterEffect">
                                  <p:stCondLst>
                                    <p:cond delay="0"/>
                                  </p:stCondLst>
                                  <p:childTnLst>
                                    <p:set>
                                      <p:cBhvr>
                                        <p:cTn id="39" dur="1" fill="hold">
                                          <p:stCondLst>
                                            <p:cond delay="0"/>
                                          </p:stCondLst>
                                        </p:cTn>
                                        <p:tgtEl>
                                          <p:spTgt spid="31"/>
                                        </p:tgtEl>
                                        <p:attrNameLst>
                                          <p:attrName>style.visibility</p:attrName>
                                        </p:attrNameLst>
                                      </p:cBhvr>
                                      <p:to>
                                        <p:strVal val="visible"/>
                                      </p:to>
                                    </p:set>
                                    <p:animEffect transition="in" filter="fade">
                                      <p:cBhvr>
                                        <p:cTn id="40" dur="1000"/>
                                        <p:tgtEl>
                                          <p:spTgt spid="31"/>
                                        </p:tgtEl>
                                      </p:cBhvr>
                                    </p:animEffect>
                                    <p:anim calcmode="lin" valueType="num">
                                      <p:cBhvr>
                                        <p:cTn id="41" dur="1000" fill="hold"/>
                                        <p:tgtEl>
                                          <p:spTgt spid="31"/>
                                        </p:tgtEl>
                                        <p:attrNameLst>
                                          <p:attrName>ppt_x</p:attrName>
                                        </p:attrNameLst>
                                      </p:cBhvr>
                                      <p:tavLst>
                                        <p:tav tm="0">
                                          <p:val>
                                            <p:strVal val="#ppt_x"/>
                                          </p:val>
                                        </p:tav>
                                        <p:tav tm="100000">
                                          <p:val>
                                            <p:strVal val="#ppt_x"/>
                                          </p:val>
                                        </p:tav>
                                      </p:tavLst>
                                    </p:anim>
                                    <p:anim calcmode="lin" valueType="num">
                                      <p:cBhvr>
                                        <p:cTn id="42" dur="1000" fill="hold"/>
                                        <p:tgtEl>
                                          <p:spTgt spid="31"/>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7" presetClass="entr" presetSubtype="0" fill="hold" grpId="0" nodeType="clickEffect">
                                  <p:stCondLst>
                                    <p:cond delay="0"/>
                                  </p:stCondLst>
                                  <p:childTnLst>
                                    <p:set>
                                      <p:cBhvr>
                                        <p:cTn id="46" dur="1" fill="hold">
                                          <p:stCondLst>
                                            <p:cond delay="0"/>
                                          </p:stCondLst>
                                        </p:cTn>
                                        <p:tgtEl>
                                          <p:spTgt spid="35"/>
                                        </p:tgtEl>
                                        <p:attrNameLst>
                                          <p:attrName>style.visibility</p:attrName>
                                        </p:attrNameLst>
                                      </p:cBhvr>
                                      <p:to>
                                        <p:strVal val="visible"/>
                                      </p:to>
                                    </p:set>
                                    <p:animEffect transition="in" filter="fade">
                                      <p:cBhvr>
                                        <p:cTn id="47" dur="1000"/>
                                        <p:tgtEl>
                                          <p:spTgt spid="35"/>
                                        </p:tgtEl>
                                      </p:cBhvr>
                                    </p:animEffect>
                                    <p:anim calcmode="lin" valueType="num">
                                      <p:cBhvr>
                                        <p:cTn id="48" dur="1000" fill="hold"/>
                                        <p:tgtEl>
                                          <p:spTgt spid="35"/>
                                        </p:tgtEl>
                                        <p:attrNameLst>
                                          <p:attrName>ppt_x</p:attrName>
                                        </p:attrNameLst>
                                      </p:cBhvr>
                                      <p:tavLst>
                                        <p:tav tm="0">
                                          <p:val>
                                            <p:strVal val="#ppt_x"/>
                                          </p:val>
                                        </p:tav>
                                        <p:tav tm="100000">
                                          <p:val>
                                            <p:strVal val="#ppt_x"/>
                                          </p:val>
                                        </p:tav>
                                      </p:tavLst>
                                    </p:anim>
                                    <p:anim calcmode="lin" valueType="num">
                                      <p:cBhvr>
                                        <p:cTn id="49" dur="1000" fill="hold"/>
                                        <p:tgtEl>
                                          <p:spTgt spid="35"/>
                                        </p:tgtEl>
                                        <p:attrNameLst>
                                          <p:attrName>ppt_y</p:attrName>
                                        </p:attrNameLst>
                                      </p:cBhvr>
                                      <p:tavLst>
                                        <p:tav tm="0">
                                          <p:val>
                                            <p:strVal val="#ppt_y-.1"/>
                                          </p:val>
                                        </p:tav>
                                        <p:tav tm="100000">
                                          <p:val>
                                            <p:strVal val="#ppt_y"/>
                                          </p:val>
                                        </p:tav>
                                      </p:tavLst>
                                    </p:anim>
                                  </p:childTnLst>
                                </p:cTn>
                              </p:par>
                            </p:childTnLst>
                          </p:cTn>
                        </p:par>
                        <p:par>
                          <p:cTn id="50" fill="hold">
                            <p:stCondLst>
                              <p:cond delay="1000"/>
                            </p:stCondLst>
                            <p:childTnLst>
                              <p:par>
                                <p:cTn id="51" presetID="41" presetClass="entr" presetSubtype="0" fill="hold" grpId="0" nodeType="afterEffect">
                                  <p:stCondLst>
                                    <p:cond delay="0"/>
                                  </p:stCondLst>
                                  <p:iterate type="lt">
                                    <p:tmPct val="10000"/>
                                  </p:iterate>
                                  <p:childTnLst>
                                    <p:set>
                                      <p:cBhvr>
                                        <p:cTn id="52" dur="1" fill="hold">
                                          <p:stCondLst>
                                            <p:cond delay="0"/>
                                          </p:stCondLst>
                                        </p:cTn>
                                        <p:tgtEl>
                                          <p:spTgt spid="36"/>
                                        </p:tgtEl>
                                        <p:attrNameLst>
                                          <p:attrName>style.visibility</p:attrName>
                                        </p:attrNameLst>
                                      </p:cBhvr>
                                      <p:to>
                                        <p:strVal val="visible"/>
                                      </p:to>
                                    </p:set>
                                    <p:anim calcmode="lin" valueType="num">
                                      <p:cBhvr>
                                        <p:cTn id="53" dur="500" fill="hold"/>
                                        <p:tgtEl>
                                          <p:spTgt spid="36"/>
                                        </p:tgtEl>
                                        <p:attrNameLst>
                                          <p:attrName>ppt_x</p:attrName>
                                        </p:attrNameLst>
                                      </p:cBhvr>
                                      <p:tavLst>
                                        <p:tav tm="0">
                                          <p:val>
                                            <p:strVal val="#ppt_x"/>
                                          </p:val>
                                        </p:tav>
                                        <p:tav tm="50000">
                                          <p:val>
                                            <p:strVal val="#ppt_x+.1"/>
                                          </p:val>
                                        </p:tav>
                                        <p:tav tm="100000">
                                          <p:val>
                                            <p:strVal val="#ppt_x"/>
                                          </p:val>
                                        </p:tav>
                                      </p:tavLst>
                                    </p:anim>
                                    <p:anim calcmode="lin" valueType="num">
                                      <p:cBhvr>
                                        <p:cTn id="54" dur="500" fill="hold"/>
                                        <p:tgtEl>
                                          <p:spTgt spid="36"/>
                                        </p:tgtEl>
                                        <p:attrNameLst>
                                          <p:attrName>ppt_y</p:attrName>
                                        </p:attrNameLst>
                                      </p:cBhvr>
                                      <p:tavLst>
                                        <p:tav tm="0">
                                          <p:val>
                                            <p:strVal val="#ppt_y"/>
                                          </p:val>
                                        </p:tav>
                                        <p:tav tm="100000">
                                          <p:val>
                                            <p:strVal val="#ppt_y"/>
                                          </p:val>
                                        </p:tav>
                                      </p:tavLst>
                                    </p:anim>
                                    <p:anim calcmode="lin" valueType="num">
                                      <p:cBhvr>
                                        <p:cTn id="55" dur="500" fill="hold"/>
                                        <p:tgtEl>
                                          <p:spTgt spid="36"/>
                                        </p:tgtEl>
                                        <p:attrNameLst>
                                          <p:attrName>ppt_h</p:attrName>
                                        </p:attrNameLst>
                                      </p:cBhvr>
                                      <p:tavLst>
                                        <p:tav tm="0">
                                          <p:val>
                                            <p:strVal val="#ppt_h/10"/>
                                          </p:val>
                                        </p:tav>
                                        <p:tav tm="50000">
                                          <p:val>
                                            <p:strVal val="#ppt_h+.01"/>
                                          </p:val>
                                        </p:tav>
                                        <p:tav tm="100000">
                                          <p:val>
                                            <p:strVal val="#ppt_h"/>
                                          </p:val>
                                        </p:tav>
                                      </p:tavLst>
                                    </p:anim>
                                    <p:anim calcmode="lin" valueType="num">
                                      <p:cBhvr>
                                        <p:cTn id="56" dur="500" fill="hold"/>
                                        <p:tgtEl>
                                          <p:spTgt spid="36"/>
                                        </p:tgtEl>
                                        <p:attrNameLst>
                                          <p:attrName>ppt_w</p:attrName>
                                        </p:attrNameLst>
                                      </p:cBhvr>
                                      <p:tavLst>
                                        <p:tav tm="0">
                                          <p:val>
                                            <p:strVal val="#ppt_w/10"/>
                                          </p:val>
                                        </p:tav>
                                        <p:tav tm="50000">
                                          <p:val>
                                            <p:strVal val="#ppt_w+.01"/>
                                          </p:val>
                                        </p:tav>
                                        <p:tav tm="100000">
                                          <p:val>
                                            <p:strVal val="#ppt_w"/>
                                          </p:val>
                                        </p:tav>
                                      </p:tavLst>
                                    </p:anim>
                                    <p:animEffect transition="in" filter="fade">
                                      <p:cBhvr>
                                        <p:cTn id="57" dur="500" tmFilter="0,0; .5, 1; 1, 1"/>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P spid="29" grpId="0" animBg="1"/>
      <p:bldP spid="30" grpId="0" animBg="1"/>
      <p:bldP spid="31" grpId="0" animBg="1"/>
      <p:bldP spid="32" grpId="0" animBg="1"/>
      <p:bldP spid="33" grpId="0" animBg="1"/>
      <p:bldP spid="35" grpId="0" animBg="1"/>
      <p:bldP spid="36" grpId="0"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Beautiful Teacher At Blackboard Holding Pointer Illustration 32174077 -  Megapix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3100" y="609778"/>
            <a:ext cx="10160000" cy="5600701"/>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362200" y="2209800"/>
            <a:ext cx="6781800" cy="1200329"/>
          </a:xfrm>
          <a:prstGeom prst="rect">
            <a:avLst/>
          </a:prstGeom>
        </p:spPr>
        <p:txBody>
          <a:bodyPr wrap="square">
            <a:spAutoFit/>
          </a:bodyPr>
          <a:lstStyle/>
          <a:p>
            <a:pPr indent="252095" algn="ctr">
              <a:spcBef>
                <a:spcPts val="1100"/>
              </a:spcBef>
              <a:spcAft>
                <a:spcPts val="500"/>
              </a:spcAft>
            </a:pP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c)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Các</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quy</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luật</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cơ</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bản</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của</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phép</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biện</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chứng</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duy</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vật</a:t>
            </a:r>
            <a:endParaRPr lang="en-US" sz="3600" dirty="0">
              <a:solidFill>
                <a:schemeClr val="bg1"/>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2" name="Rectangle 1"/>
          <p:cNvSpPr/>
          <p:nvPr/>
        </p:nvSpPr>
        <p:spPr>
          <a:xfrm>
            <a:off x="533400" y="5943600"/>
            <a:ext cx="10299700"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19796859"/>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Isosceles Triangle 6"/>
          <p:cNvSpPr/>
          <p:nvPr/>
        </p:nvSpPr>
        <p:spPr>
          <a:xfrm flipV="1">
            <a:off x="4038600" y="1036368"/>
            <a:ext cx="3962400" cy="133826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E91611"/>
              </a:solidFill>
            </a:endParaRPr>
          </a:p>
        </p:txBody>
      </p:sp>
      <p:sp>
        <p:nvSpPr>
          <p:cNvPr id="8" name="TextBox 7"/>
          <p:cNvSpPr txBox="1"/>
          <p:nvPr/>
        </p:nvSpPr>
        <p:spPr>
          <a:xfrm>
            <a:off x="4797917" y="1336167"/>
            <a:ext cx="2443766" cy="738664"/>
          </a:xfrm>
          <a:prstGeom prst="rect">
            <a:avLst/>
          </a:prstGeom>
          <a:noFill/>
        </p:spPr>
        <p:txBody>
          <a:bodyPr>
            <a:spAutoFit/>
          </a:bodyPr>
          <a:lstStyle/>
          <a:p>
            <a:pPr algn="ctr">
              <a:defRPr/>
            </a:pPr>
            <a:r>
              <a:rPr lang="en-US" b="1" dirty="0">
                <a:solidFill>
                  <a:prstClr val="white"/>
                </a:solidFill>
                <a:latin typeface="Times New Roman" panose="02020603050405020304" pitchFamily="18" charset="0"/>
                <a:cs typeface="Times New Roman" panose="02020603050405020304" pitchFamily="18" charset="0"/>
              </a:rPr>
              <a:t> </a:t>
            </a:r>
            <a:r>
              <a:rPr kumimoji="1" lang="vi-VN" sz="2400" b="1" kern="10" dirty="0">
                <a:ln w="9525">
                  <a:solidFill>
                    <a:srgbClr val="009900"/>
                  </a:solidFill>
                  <a:round/>
                  <a:headEnd/>
                  <a:tailEnd/>
                </a:ln>
                <a:solidFill>
                  <a:srgbClr val="FFFF00"/>
                </a:solidFill>
              </a:rPr>
              <a:t>Quy luật</a:t>
            </a:r>
            <a:r>
              <a:rPr kumimoji="1" lang="en-US" sz="2400" b="1" kern="10" dirty="0">
                <a:ln w="9525">
                  <a:solidFill>
                    <a:srgbClr val="009900"/>
                  </a:solidFill>
                  <a:round/>
                  <a:headEnd/>
                  <a:tailEnd/>
                </a:ln>
                <a:solidFill>
                  <a:srgbClr val="FFFF00"/>
                </a:solidFill>
              </a:rPr>
              <a:t> là </a:t>
            </a:r>
            <a:r>
              <a:rPr kumimoji="1" lang="en-US" sz="2400" b="1" kern="10" dirty="0" err="1">
                <a:ln w="9525">
                  <a:solidFill>
                    <a:srgbClr val="009900"/>
                  </a:solidFill>
                  <a:round/>
                  <a:headEnd/>
                  <a:tailEnd/>
                </a:ln>
                <a:solidFill>
                  <a:srgbClr val="FFFF00"/>
                </a:solidFill>
              </a:rPr>
              <a:t>gi</a:t>
            </a:r>
            <a:r>
              <a:rPr kumimoji="1" lang="en-US" sz="2400" b="1" kern="10" dirty="0">
                <a:ln w="9525">
                  <a:solidFill>
                    <a:srgbClr val="009900"/>
                  </a:solidFill>
                  <a:round/>
                  <a:headEnd/>
                  <a:tailEnd/>
                </a:ln>
                <a:solidFill>
                  <a:srgbClr val="FFFF00"/>
                </a:solidFill>
              </a:rPr>
              <a:t>̀?</a:t>
            </a:r>
            <a:endParaRPr kumimoji="1" lang="en-US" sz="2400" b="1" dirty="0">
              <a:solidFill>
                <a:srgbClr val="FFFF00"/>
              </a:solidFill>
            </a:endParaRPr>
          </a:p>
          <a:p>
            <a:pPr algn="ctr">
              <a:defRPr/>
            </a:pPr>
            <a:endParaRPr lang="en-US" b="1" dirty="0">
              <a:solidFill>
                <a:prstClr val="white"/>
              </a:solidFill>
              <a:latin typeface="Arial" panose="020B0604020202020204" pitchFamily="34" charset="0"/>
            </a:endParaRPr>
          </a:p>
        </p:txBody>
      </p:sp>
      <p:sp>
        <p:nvSpPr>
          <p:cNvPr id="4" name="Rectangle 3"/>
          <p:cNvSpPr/>
          <p:nvPr/>
        </p:nvSpPr>
        <p:spPr>
          <a:xfrm>
            <a:off x="1485900" y="2374631"/>
            <a:ext cx="9525000" cy="1200329"/>
          </a:xfrm>
          <a:prstGeom prst="rect">
            <a:avLst/>
          </a:prstGeom>
        </p:spPr>
        <p:txBody>
          <a:bodyPr wrap="square">
            <a:spAutoFit/>
          </a:bodyPr>
          <a:lstStyle/>
          <a:p>
            <a:pPr algn="ctr">
              <a:defRPr/>
            </a:pPr>
            <a:r>
              <a:rPr kumimoji="1" lang="en-US" sz="2400" b="1" i="1" kern="0" dirty="0" err="1">
                <a:solidFill>
                  <a:srgbClr val="FF0000"/>
                </a:solidFill>
                <a:latin typeface="Times New Roman" panose="02020603050405020304" pitchFamily="18" charset="0"/>
                <a:cs typeface="Times New Roman" panose="02020603050405020304" pitchFamily="18" charset="0"/>
              </a:rPr>
              <a:t>Quy</a:t>
            </a:r>
            <a:r>
              <a:rPr kumimoji="1" lang="en-US" sz="2400" b="1" i="1" kern="0" dirty="0">
                <a:solidFill>
                  <a:srgbClr val="FF0000"/>
                </a:solidFill>
                <a:latin typeface="Times New Roman" panose="02020603050405020304" pitchFamily="18" charset="0"/>
                <a:cs typeface="Times New Roman" panose="02020603050405020304" pitchFamily="18" charset="0"/>
              </a:rPr>
              <a:t> </a:t>
            </a:r>
            <a:r>
              <a:rPr kumimoji="1" lang="en-US" sz="2400" b="1" i="1" kern="0" dirty="0" err="1">
                <a:solidFill>
                  <a:srgbClr val="FF0000"/>
                </a:solidFill>
                <a:latin typeface="Times New Roman" panose="02020603050405020304" pitchFamily="18" charset="0"/>
                <a:cs typeface="Times New Roman" panose="02020603050405020304" pitchFamily="18" charset="0"/>
              </a:rPr>
              <a:t>luật</a:t>
            </a:r>
            <a:r>
              <a:rPr kumimoji="1" lang="en-US" sz="2400" b="1" i="1" kern="0" dirty="0">
                <a:solidFill>
                  <a:srgbClr val="FF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là</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những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mối</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liên</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hệ</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khách</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quan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bản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chất</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tất</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nhiên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phổ</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biến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và</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lặp</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lại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giữa</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mặt</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yếu</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tố</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thuộc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tính</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bên</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trong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mỗi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sự</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vật</a:t>
            </a:r>
            <a:r>
              <a:rPr kumimoji="1" lang="en-US" sz="2400" i="1" kern="0" dirty="0">
                <a:solidFill>
                  <a:srgbClr val="000000"/>
                </a:solidFill>
                <a:latin typeface="Times New Roman" panose="02020603050405020304" pitchFamily="18" charset="0"/>
                <a:cs typeface="Times New Roman" panose="02020603050405020304" pitchFamily="18" charset="0"/>
              </a:rPr>
              <a:t>, hay </a:t>
            </a:r>
            <a:r>
              <a:rPr kumimoji="1" lang="en-US" sz="2400" i="1" kern="0" dirty="0" err="1">
                <a:solidFill>
                  <a:srgbClr val="000000"/>
                </a:solidFill>
                <a:latin typeface="Times New Roman" panose="02020603050405020304" pitchFamily="18" charset="0"/>
                <a:cs typeface="Times New Roman" panose="02020603050405020304" pitchFamily="18" charset="0"/>
              </a:rPr>
              <a:t>giữa</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sự</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vật</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hiện</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tượng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với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nhau</a:t>
            </a:r>
            <a:r>
              <a:rPr kumimoji="1" lang="en-US" sz="2400" i="1" kern="0" dirty="0">
                <a:solidFill>
                  <a:srgbClr val="000000"/>
                </a:solidFill>
                <a:latin typeface="Times New Roman" panose="02020603050405020304" pitchFamily="18" charset="0"/>
                <a:cs typeface="Times New Roman" panose="02020603050405020304" pitchFamily="18" charset="0"/>
              </a:rPr>
              <a:t>.</a:t>
            </a:r>
          </a:p>
        </p:txBody>
      </p:sp>
      <p:pic>
        <p:nvPicPr>
          <p:cNvPr id="9" name="Picture 8" descr="Kết quả hình ảnh cho mặt trời mọ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3733800"/>
            <a:ext cx="4364038"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9"/>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248400" y="3733800"/>
            <a:ext cx="4876801"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530251455"/>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circle(in)">
                                      <p:cBhvr>
                                        <p:cTn id="7" dur="20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wipe(down)">
                                      <p:cBhvr>
                                        <p:cTn id="1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8100" y="0"/>
            <a:ext cx="12191999" cy="6858000"/>
          </a:xfrm>
          <a:prstGeom prst="rect">
            <a:avLst/>
          </a:prstGeom>
        </p:spPr>
      </p:pic>
      <p:sp>
        <p:nvSpPr>
          <p:cNvPr id="3" name="Rounded Rectangle 2"/>
          <p:cNvSpPr/>
          <p:nvPr/>
        </p:nvSpPr>
        <p:spPr bwMode="auto">
          <a:xfrm>
            <a:off x="3809999" y="1277759"/>
            <a:ext cx="4648200" cy="792162"/>
          </a:xfrm>
          <a:prstGeom prst="roundRect">
            <a:avLst/>
          </a:prstGeom>
          <a:solidFill>
            <a:srgbClr val="000000"/>
          </a:solidFill>
          <a:ln>
            <a:headEnd type="none" w="med" len="med"/>
            <a:tailEnd type="none" w="med" len="med"/>
          </a:ln>
        </p:spPr>
        <p:style>
          <a:lnRef idx="2">
            <a:schemeClr val="accent2">
              <a:shade val="50000"/>
            </a:schemeClr>
          </a:lnRef>
          <a:fillRef idx="1">
            <a:schemeClr val="accent2"/>
          </a:fillRef>
          <a:effectRef idx="0">
            <a:schemeClr val="accent2"/>
          </a:effectRef>
          <a:fontRef idx="minor">
            <a:schemeClr val="lt1"/>
          </a:fontRef>
        </p:style>
        <p:txBody>
          <a:bodyPr/>
          <a:lstStyle/>
          <a:p>
            <a:pPr algn="ctr" eaLnBrk="1" hangingPunct="1">
              <a:defRPr/>
            </a:pPr>
            <a:r>
              <a:rPr lang="en-US" sz="2400" b="1" dirty="0" err="1">
                <a:latin typeface="Arial" panose="020B0604020202020204" pitchFamily="34" charset="0"/>
                <a:cs typeface="Arial" panose="020B0604020202020204" pitchFamily="34" charset="0"/>
              </a:rPr>
              <a:t>Phân</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loại</a:t>
            </a:r>
            <a:endParaRPr lang="en-US" sz="2400" b="1" dirty="0">
              <a:solidFill>
                <a:schemeClr val="tx1"/>
              </a:solidFill>
              <a:latin typeface="Arial" panose="020B0604020202020204" pitchFamily="34" charset="0"/>
              <a:cs typeface="Arial" panose="020B0604020202020204" pitchFamily="34" charset="0"/>
            </a:endParaRPr>
          </a:p>
        </p:txBody>
      </p:sp>
      <p:sp>
        <p:nvSpPr>
          <p:cNvPr id="4" name="Rounded Rectangle 3"/>
          <p:cNvSpPr/>
          <p:nvPr/>
        </p:nvSpPr>
        <p:spPr bwMode="auto">
          <a:xfrm>
            <a:off x="977710" y="2268870"/>
            <a:ext cx="5029200" cy="1008063"/>
          </a:xfrm>
          <a:prstGeom prst="roundRect">
            <a:avLst/>
          </a:prstGeom>
          <a:solidFill>
            <a:srgbClr val="D60093"/>
          </a:solidFill>
          <a:ln>
            <a:headEnd type="none" w="med" len="med"/>
            <a:tailEnd type="none" w="med" len="med"/>
          </a:ln>
        </p:spPr>
        <p:style>
          <a:lnRef idx="1">
            <a:schemeClr val="accent6"/>
          </a:lnRef>
          <a:fillRef idx="2">
            <a:schemeClr val="accent6"/>
          </a:fillRef>
          <a:effectRef idx="1">
            <a:schemeClr val="accent6"/>
          </a:effectRef>
          <a:fontRef idx="minor">
            <a:schemeClr val="dk1"/>
          </a:fontRef>
        </p:style>
        <p:txBody>
          <a:bodyPr/>
          <a:lstStyle/>
          <a:p>
            <a:pPr algn="ctr" eaLnBrk="1" hangingPunct="1">
              <a:defRPr/>
            </a:pPr>
            <a:r>
              <a:rPr lang="en-US" sz="2400" dirty="0" err="1">
                <a:solidFill>
                  <a:schemeClr val="bg1"/>
                </a:solidFill>
                <a:latin typeface="Arial" panose="020B0604020202020204" pitchFamily="34" charset="0"/>
                <a:cs typeface="Arial" panose="020B0604020202020204" pitchFamily="34" charset="0"/>
              </a:rPr>
              <a:t>Căn</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cứ</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vào</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mức</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độ</a:t>
            </a:r>
            <a:r>
              <a:rPr lang="en-US" sz="2400" dirty="0">
                <a:solidFill>
                  <a:schemeClr val="bg1"/>
                </a:solidFill>
                <a:latin typeface="Arial" panose="020B0604020202020204" pitchFamily="34" charset="0"/>
                <a:cs typeface="Arial" panose="020B0604020202020204" pitchFamily="34" charset="0"/>
              </a:rPr>
              <a:t> </a:t>
            </a:r>
          </a:p>
          <a:p>
            <a:pPr algn="ctr" eaLnBrk="1" hangingPunct="1">
              <a:defRPr/>
            </a:pPr>
            <a:r>
              <a:rPr lang="en-US" sz="2400" dirty="0" err="1">
                <a:solidFill>
                  <a:schemeClr val="bg1"/>
                </a:solidFill>
                <a:latin typeface="Arial" panose="020B0604020202020204" pitchFamily="34" charset="0"/>
                <a:cs typeface="Arial" panose="020B0604020202020204" pitchFamily="34" charset="0"/>
              </a:rPr>
              <a:t>của</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tính</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phổ</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biến</a:t>
            </a:r>
            <a:endParaRPr lang="en-US" sz="2400" dirty="0">
              <a:solidFill>
                <a:schemeClr val="bg1"/>
              </a:solidFill>
              <a:latin typeface="Arial" panose="020B0604020202020204" pitchFamily="34" charset="0"/>
              <a:cs typeface="Arial" panose="020B0604020202020204" pitchFamily="34" charset="0"/>
            </a:endParaRPr>
          </a:p>
        </p:txBody>
      </p:sp>
      <p:sp>
        <p:nvSpPr>
          <p:cNvPr id="5" name="Rounded Rectangle 4"/>
          <p:cNvSpPr/>
          <p:nvPr/>
        </p:nvSpPr>
        <p:spPr bwMode="auto">
          <a:xfrm>
            <a:off x="6618108" y="2253630"/>
            <a:ext cx="4691572" cy="1008063"/>
          </a:xfrm>
          <a:prstGeom prst="roundRect">
            <a:avLst/>
          </a:prstGeom>
          <a:solidFill>
            <a:srgbClr val="660066"/>
          </a:solidFill>
          <a:ln>
            <a:headEnd type="none" w="med" len="med"/>
            <a:tailEnd type="none" w="med" len="med"/>
          </a:ln>
        </p:spPr>
        <p:style>
          <a:lnRef idx="1">
            <a:schemeClr val="accent2"/>
          </a:lnRef>
          <a:fillRef idx="2">
            <a:schemeClr val="accent2"/>
          </a:fillRef>
          <a:effectRef idx="1">
            <a:schemeClr val="accent2"/>
          </a:effectRef>
          <a:fontRef idx="minor">
            <a:schemeClr val="dk1"/>
          </a:fontRef>
        </p:style>
        <p:txBody>
          <a:bodyPr/>
          <a:lstStyle/>
          <a:p>
            <a:pPr algn="ctr" eaLnBrk="1" hangingPunct="1">
              <a:defRPr/>
            </a:pPr>
            <a:r>
              <a:rPr lang="en-US" sz="2400" dirty="0" err="1">
                <a:solidFill>
                  <a:schemeClr val="bg1"/>
                </a:solidFill>
                <a:latin typeface="Arial" panose="020B0604020202020204" pitchFamily="34" charset="0"/>
                <a:cs typeface="Arial" panose="020B0604020202020204" pitchFamily="34" charset="0"/>
              </a:rPr>
              <a:t>Căn</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cứ</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vào</a:t>
            </a:r>
            <a:r>
              <a:rPr lang="en-US" sz="2400" dirty="0">
                <a:solidFill>
                  <a:schemeClr val="bg1"/>
                </a:solidFill>
                <a:latin typeface="Arial" panose="020B0604020202020204" pitchFamily="34" charset="0"/>
                <a:cs typeface="Arial" panose="020B0604020202020204" pitchFamily="34" charset="0"/>
              </a:rPr>
              <a:t> </a:t>
            </a:r>
          </a:p>
          <a:p>
            <a:pPr algn="ctr" eaLnBrk="1" hangingPunct="1">
              <a:defRPr/>
            </a:pPr>
            <a:r>
              <a:rPr lang="en-US" sz="2400" dirty="0" err="1">
                <a:solidFill>
                  <a:schemeClr val="bg1"/>
                </a:solidFill>
                <a:latin typeface="Arial" panose="020B0604020202020204" pitchFamily="34" charset="0"/>
                <a:cs typeface="Arial" panose="020B0604020202020204" pitchFamily="34" charset="0"/>
              </a:rPr>
              <a:t>lĩnh</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vực</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tác</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động</a:t>
            </a:r>
            <a:endParaRPr lang="en-US" sz="2400" dirty="0">
              <a:solidFill>
                <a:schemeClr val="bg1"/>
              </a:solidFill>
              <a:latin typeface="Arial" panose="020B0604020202020204" pitchFamily="34" charset="0"/>
              <a:cs typeface="Arial" panose="020B0604020202020204" pitchFamily="34" charset="0"/>
            </a:endParaRPr>
          </a:p>
        </p:txBody>
      </p:sp>
      <p:sp>
        <p:nvSpPr>
          <p:cNvPr id="6" name="Rounded Rectangle 5"/>
          <p:cNvSpPr/>
          <p:nvPr/>
        </p:nvSpPr>
        <p:spPr bwMode="auto">
          <a:xfrm>
            <a:off x="987425" y="4060826"/>
            <a:ext cx="1470816" cy="1693861"/>
          </a:xfrm>
          <a:prstGeom prst="roundRect">
            <a:avLst/>
          </a:prstGeom>
          <a:solidFill>
            <a:srgbClr val="00B050"/>
          </a:solidFill>
          <a:ln>
            <a:solidFill>
              <a:srgbClr val="996633"/>
            </a:solidFill>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lang="en-US" sz="2000" dirty="0" err="1">
                <a:solidFill>
                  <a:schemeClr val="bg1"/>
                </a:solidFill>
                <a:latin typeface="Arial" panose="020B0604020202020204" pitchFamily="34" charset="0"/>
                <a:cs typeface="Arial" panose="020B0604020202020204" pitchFamily="34" charset="0"/>
              </a:rPr>
              <a:t>Những</a:t>
            </a:r>
            <a:r>
              <a:rPr lang="en-US" sz="2000" dirty="0">
                <a:solidFill>
                  <a:schemeClr val="bg1"/>
                </a:solidFill>
                <a:latin typeface="Arial" panose="020B0604020202020204" pitchFamily="34" charset="0"/>
                <a:cs typeface="Arial" panose="020B0604020202020204" pitchFamily="34" charset="0"/>
              </a:rPr>
              <a:t> </a:t>
            </a:r>
            <a:endParaRPr lang="vi-VN" sz="2000" dirty="0">
              <a:solidFill>
                <a:schemeClr val="bg1"/>
              </a:solidFill>
              <a:latin typeface="Arial" panose="020B0604020202020204" pitchFamily="34" charset="0"/>
              <a:cs typeface="Arial" panose="020B0604020202020204" pitchFamily="34" charset="0"/>
            </a:endParaRPr>
          </a:p>
          <a:p>
            <a:pPr algn="ctr" eaLnBrk="1" hangingPunct="1">
              <a:defRPr/>
            </a:pPr>
            <a:r>
              <a:rPr lang="en-US" sz="2000" dirty="0" err="1">
                <a:solidFill>
                  <a:schemeClr val="bg1"/>
                </a:solidFill>
                <a:latin typeface="Arial" panose="020B0604020202020204" pitchFamily="34" charset="0"/>
                <a:cs typeface="Arial" panose="020B0604020202020204" pitchFamily="34" charset="0"/>
              </a:rPr>
              <a:t>quy</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luật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riêng</a:t>
            </a:r>
            <a:endParaRPr lang="en-US" sz="2000" dirty="0">
              <a:solidFill>
                <a:schemeClr val="bg1"/>
              </a:solidFill>
              <a:latin typeface="Arial" panose="020B0604020202020204" pitchFamily="34" charset="0"/>
              <a:cs typeface="Arial" panose="020B0604020202020204" pitchFamily="34" charset="0"/>
            </a:endParaRPr>
          </a:p>
        </p:txBody>
      </p:sp>
      <p:sp>
        <p:nvSpPr>
          <p:cNvPr id="7" name="Rounded Rectangle 6"/>
          <p:cNvSpPr/>
          <p:nvPr/>
        </p:nvSpPr>
        <p:spPr bwMode="auto">
          <a:xfrm>
            <a:off x="2776096" y="4094236"/>
            <a:ext cx="1559366" cy="1693861"/>
          </a:xfrm>
          <a:prstGeom prst="roundRect">
            <a:avLst/>
          </a:prstGeom>
          <a:solidFill>
            <a:srgbClr val="00B050"/>
          </a:solidFill>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lang="en-US" sz="2000" dirty="0" err="1">
                <a:solidFill>
                  <a:schemeClr val="bg1"/>
                </a:solidFill>
                <a:latin typeface="Arial" panose="020B0604020202020204" pitchFamily="34" charset="0"/>
                <a:cs typeface="Arial" panose="020B0604020202020204" pitchFamily="34" charset="0"/>
              </a:rPr>
              <a:t>Những</a:t>
            </a:r>
            <a:endParaRPr lang="vi-VN" sz="2000" dirty="0">
              <a:solidFill>
                <a:schemeClr val="bg1"/>
              </a:solidFill>
              <a:latin typeface="Arial" panose="020B0604020202020204" pitchFamily="34" charset="0"/>
              <a:cs typeface="Arial" panose="020B0604020202020204" pitchFamily="34" charset="0"/>
            </a:endParaRPr>
          </a:p>
          <a:p>
            <a:pPr algn="ctr" eaLnBrk="1" hangingPunct="1">
              <a:defRPr/>
            </a:pP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quy</a:t>
            </a:r>
            <a:r>
              <a:rPr lang="vi-VN"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luật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chung</a:t>
            </a:r>
            <a:endParaRPr lang="en-US" sz="2000" dirty="0">
              <a:solidFill>
                <a:schemeClr val="bg1"/>
              </a:solidFill>
              <a:latin typeface="Arial" panose="020B0604020202020204" pitchFamily="34" charset="0"/>
              <a:cs typeface="Arial" panose="020B0604020202020204" pitchFamily="34" charset="0"/>
            </a:endParaRPr>
          </a:p>
        </p:txBody>
      </p:sp>
      <p:sp>
        <p:nvSpPr>
          <p:cNvPr id="8" name="Rounded Rectangle 7"/>
          <p:cNvSpPr/>
          <p:nvPr/>
        </p:nvSpPr>
        <p:spPr bwMode="auto">
          <a:xfrm>
            <a:off x="4593062" y="4062412"/>
            <a:ext cx="1423563" cy="1693862"/>
          </a:xfrm>
          <a:prstGeom prst="roundRect">
            <a:avLst/>
          </a:prstGeom>
          <a:solidFill>
            <a:srgbClr val="00B050"/>
          </a:solidFill>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lang="en-US" sz="2000" dirty="0" err="1">
                <a:solidFill>
                  <a:schemeClr val="bg1"/>
                </a:solidFill>
                <a:latin typeface="Arial" panose="020B0604020202020204" pitchFamily="34" charset="0"/>
                <a:cs typeface="Arial" panose="020B0604020202020204" pitchFamily="34" charset="0"/>
              </a:rPr>
              <a:t>Những</a:t>
            </a:r>
            <a:r>
              <a:rPr lang="en-US" sz="2000" dirty="0">
                <a:solidFill>
                  <a:schemeClr val="bg1"/>
                </a:solidFill>
                <a:latin typeface="Arial" panose="020B0604020202020204" pitchFamily="34" charset="0"/>
                <a:cs typeface="Arial" panose="020B0604020202020204" pitchFamily="34" charset="0"/>
              </a:rPr>
              <a:t> </a:t>
            </a:r>
            <a:endParaRPr lang="vi-VN" sz="2000" dirty="0">
              <a:solidFill>
                <a:schemeClr val="bg1"/>
              </a:solidFill>
              <a:latin typeface="Arial" panose="020B0604020202020204" pitchFamily="34" charset="0"/>
              <a:cs typeface="Arial" panose="020B0604020202020204" pitchFamily="34" charset="0"/>
            </a:endParaRPr>
          </a:p>
          <a:p>
            <a:pPr algn="ctr" eaLnBrk="1" hangingPunct="1">
              <a:defRPr/>
            </a:pPr>
            <a:r>
              <a:rPr lang="en-US" sz="2000" dirty="0" err="1">
                <a:solidFill>
                  <a:schemeClr val="bg1"/>
                </a:solidFill>
                <a:latin typeface="Arial" panose="020B0604020202020204" pitchFamily="34" charset="0"/>
                <a:cs typeface="Arial" panose="020B0604020202020204" pitchFamily="34" charset="0"/>
              </a:rPr>
              <a:t>quy</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luật</a:t>
            </a:r>
            <a:endParaRPr lang="en-US" sz="2000" dirty="0">
              <a:solidFill>
                <a:schemeClr val="bg1"/>
              </a:solidFill>
              <a:latin typeface="Arial" panose="020B0604020202020204" pitchFamily="34" charset="0"/>
              <a:cs typeface="Arial" panose="020B0604020202020204" pitchFamily="34" charset="0"/>
            </a:endParaRPr>
          </a:p>
          <a:p>
            <a:pPr algn="ctr" eaLnBrk="1" hangingPunct="1">
              <a:defRPr/>
            </a:pP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phổ</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biến</a:t>
            </a:r>
            <a:endParaRPr lang="en-US" sz="2000" dirty="0">
              <a:solidFill>
                <a:schemeClr val="bg1"/>
              </a:solidFill>
              <a:latin typeface="Arial" panose="020B0604020202020204" pitchFamily="34" charset="0"/>
              <a:cs typeface="Arial" panose="020B0604020202020204" pitchFamily="34" charset="0"/>
            </a:endParaRPr>
          </a:p>
        </p:txBody>
      </p:sp>
      <p:sp>
        <p:nvSpPr>
          <p:cNvPr id="9" name="Rounded Rectangle 8"/>
          <p:cNvSpPr>
            <a:spLocks noChangeArrowheads="1"/>
          </p:cNvSpPr>
          <p:nvPr/>
        </p:nvSpPr>
        <p:spPr bwMode="auto">
          <a:xfrm>
            <a:off x="6545263" y="3962593"/>
            <a:ext cx="1408065" cy="1778342"/>
          </a:xfrm>
          <a:prstGeom prst="roundRect">
            <a:avLst>
              <a:gd name="adj" fmla="val 16667"/>
            </a:avLst>
          </a:prstGeom>
          <a:solidFill>
            <a:srgbClr val="0070C0"/>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Những</a:t>
            </a:r>
            <a:r>
              <a:rPr lang="en-US" altLang="en-US" sz="2000" dirty="0">
                <a:solidFill>
                  <a:schemeClr val="bg1"/>
                </a:solidFill>
              </a:rPr>
              <a:t> </a:t>
            </a:r>
            <a:endParaRPr lang="vi-VN" altLang="en-US" sz="2000" dirty="0">
              <a:solidFill>
                <a:schemeClr val="bg1"/>
              </a:solidFill>
            </a:endParaRPr>
          </a:p>
          <a:p>
            <a:pPr algn="ctr" eaLnBrk="1" hangingPunct="1">
              <a:spcBef>
                <a:spcPct val="0"/>
              </a:spcBef>
              <a:buFontTx/>
              <a:buNone/>
            </a:pPr>
            <a:r>
              <a:rPr lang="en-US" altLang="en-US" sz="2000" dirty="0" err="1">
                <a:solidFill>
                  <a:schemeClr val="bg1"/>
                </a:solidFill>
              </a:rPr>
              <a:t>quy</a:t>
            </a:r>
            <a:r>
              <a:rPr lang="en-US" altLang="en-US" sz="2000" dirty="0">
                <a:solidFill>
                  <a:schemeClr val="bg1"/>
                </a:solidFill>
              </a:rPr>
              <a:t> </a:t>
            </a:r>
            <a:r>
              <a:rPr lang="vi-VN" altLang="en-US" sz="2000" dirty="0">
                <a:solidFill>
                  <a:schemeClr val="bg1"/>
                </a:solidFill>
              </a:rPr>
              <a:t>l</a:t>
            </a:r>
            <a:r>
              <a:rPr lang="en-US" altLang="en-US" sz="2000" dirty="0" err="1">
                <a:solidFill>
                  <a:schemeClr val="bg1"/>
                </a:solidFill>
              </a:rPr>
              <a:t>uậ</a:t>
            </a:r>
            <a:r>
              <a:rPr lang="vi-VN" altLang="en-US" sz="2000" dirty="0">
                <a:solidFill>
                  <a:schemeClr val="bg1"/>
                </a:solidFill>
              </a:rPr>
              <a:t>t</a:t>
            </a:r>
          </a:p>
          <a:p>
            <a:pPr algn="ctr" eaLnBrk="1" hangingPunct="1">
              <a:spcBef>
                <a:spcPct val="0"/>
              </a:spcBef>
              <a:buFontTx/>
              <a:buNone/>
            </a:pPr>
            <a:r>
              <a:rPr lang="vi-VN" altLang="en-US" sz="2000" dirty="0">
                <a:solidFill>
                  <a:schemeClr val="bg1"/>
                </a:solidFill>
              </a:rPr>
              <a:t> </a:t>
            </a:r>
            <a:r>
              <a:rPr lang="en-US" altLang="en-US" sz="2000" dirty="0" err="1">
                <a:solidFill>
                  <a:schemeClr val="bg1"/>
                </a:solidFill>
              </a:rPr>
              <a:t>tự</a:t>
            </a:r>
            <a:r>
              <a:rPr lang="en-US" altLang="en-US" sz="2000" dirty="0">
                <a:solidFill>
                  <a:schemeClr val="bg1"/>
                </a:solidFill>
              </a:rPr>
              <a:t> </a:t>
            </a:r>
            <a:r>
              <a:rPr lang="en-US" altLang="en-US" sz="2000" dirty="0" err="1">
                <a:solidFill>
                  <a:schemeClr val="bg1"/>
                </a:solidFill>
              </a:rPr>
              <a:t>nhiên</a:t>
            </a:r>
            <a:endParaRPr lang="en-US" altLang="en-US" sz="2000" dirty="0">
              <a:solidFill>
                <a:schemeClr val="bg1"/>
              </a:solidFill>
            </a:endParaRPr>
          </a:p>
        </p:txBody>
      </p:sp>
      <p:sp>
        <p:nvSpPr>
          <p:cNvPr id="10" name="Rounded Rectangle 9"/>
          <p:cNvSpPr>
            <a:spLocks noChangeArrowheads="1"/>
          </p:cNvSpPr>
          <p:nvPr/>
        </p:nvSpPr>
        <p:spPr bwMode="auto">
          <a:xfrm>
            <a:off x="8329796" y="3962592"/>
            <a:ext cx="1400247" cy="1778343"/>
          </a:xfrm>
          <a:prstGeom prst="roundRect">
            <a:avLst>
              <a:gd name="adj" fmla="val 16667"/>
            </a:avLst>
          </a:prstGeom>
          <a:solidFill>
            <a:srgbClr val="0070C0"/>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Những</a:t>
            </a:r>
            <a:endParaRPr lang="vi-VN" altLang="en-US" sz="2000" dirty="0">
              <a:solidFill>
                <a:schemeClr val="bg1"/>
              </a:solidFill>
            </a:endParaRPr>
          </a:p>
          <a:p>
            <a:pPr algn="ctr" eaLnBrk="1" hangingPunct="1">
              <a:spcBef>
                <a:spcPct val="0"/>
              </a:spcBef>
              <a:buFontTx/>
              <a:buNone/>
            </a:pPr>
            <a:r>
              <a:rPr lang="en-US" altLang="en-US" sz="2000" dirty="0">
                <a:solidFill>
                  <a:schemeClr val="bg1"/>
                </a:solidFill>
              </a:rPr>
              <a:t> </a:t>
            </a:r>
            <a:r>
              <a:rPr lang="en-US" altLang="en-US" sz="2000" dirty="0" err="1">
                <a:solidFill>
                  <a:schemeClr val="bg1"/>
                </a:solidFill>
              </a:rPr>
              <a:t>quy</a:t>
            </a:r>
            <a:r>
              <a:rPr lang="en-US" altLang="en-US" sz="2000" dirty="0">
                <a:solidFill>
                  <a:schemeClr val="bg1"/>
                </a:solidFill>
              </a:rPr>
              <a:t> </a:t>
            </a:r>
            <a:r>
              <a:rPr lang="en-US" altLang="en-US" sz="2000" dirty="0" err="1">
                <a:solidFill>
                  <a:schemeClr val="bg1"/>
                </a:solidFill>
              </a:rPr>
              <a:t>luật</a:t>
            </a:r>
            <a:r>
              <a:rPr lang="en-US" altLang="en-US" sz="2000" dirty="0">
                <a:solidFill>
                  <a:schemeClr val="bg1"/>
                </a:solidFill>
              </a:rPr>
              <a:t> </a:t>
            </a:r>
            <a:r>
              <a:rPr lang="en-US" altLang="en-US" sz="2000" dirty="0" err="1">
                <a:solidFill>
                  <a:schemeClr val="bg1"/>
                </a:solidFill>
              </a:rPr>
              <a:t>xã</a:t>
            </a:r>
            <a:r>
              <a:rPr lang="en-US" altLang="en-US" sz="2000" dirty="0">
                <a:solidFill>
                  <a:schemeClr val="bg1"/>
                </a:solidFill>
              </a:rPr>
              <a:t> </a:t>
            </a:r>
          </a:p>
          <a:p>
            <a:pPr algn="ctr" eaLnBrk="1" hangingPunct="1">
              <a:spcBef>
                <a:spcPct val="0"/>
              </a:spcBef>
              <a:buFontTx/>
              <a:buNone/>
            </a:pPr>
            <a:r>
              <a:rPr lang="en-US" altLang="en-US" sz="2000" dirty="0" err="1">
                <a:solidFill>
                  <a:schemeClr val="bg1"/>
                </a:solidFill>
              </a:rPr>
              <a:t>hội</a:t>
            </a:r>
            <a:endParaRPr lang="en-US" altLang="en-US" sz="2000" dirty="0">
              <a:solidFill>
                <a:schemeClr val="bg1"/>
              </a:solidFill>
            </a:endParaRPr>
          </a:p>
        </p:txBody>
      </p:sp>
      <p:sp>
        <p:nvSpPr>
          <p:cNvPr id="11" name="Rounded Rectangle 10"/>
          <p:cNvSpPr>
            <a:spLocks noChangeArrowheads="1"/>
          </p:cNvSpPr>
          <p:nvPr/>
        </p:nvSpPr>
        <p:spPr bwMode="auto">
          <a:xfrm>
            <a:off x="9968561" y="3961347"/>
            <a:ext cx="1371599" cy="1779588"/>
          </a:xfrm>
          <a:prstGeom prst="roundRect">
            <a:avLst>
              <a:gd name="adj" fmla="val 16667"/>
            </a:avLst>
          </a:prstGeom>
          <a:solidFill>
            <a:srgbClr val="0070C0"/>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Những</a:t>
            </a:r>
            <a:r>
              <a:rPr lang="en-US" altLang="en-US" sz="2000" dirty="0">
                <a:solidFill>
                  <a:schemeClr val="bg1"/>
                </a:solidFill>
              </a:rPr>
              <a:t> </a:t>
            </a:r>
            <a:endParaRPr lang="vi-VN" altLang="en-US" sz="2000" dirty="0">
              <a:solidFill>
                <a:schemeClr val="bg1"/>
              </a:solidFill>
            </a:endParaRPr>
          </a:p>
          <a:p>
            <a:pPr algn="ctr" eaLnBrk="1" hangingPunct="1">
              <a:spcBef>
                <a:spcPct val="0"/>
              </a:spcBef>
              <a:buFontTx/>
              <a:buNone/>
            </a:pPr>
            <a:r>
              <a:rPr lang="en-US" altLang="en-US" sz="2000" dirty="0" err="1">
                <a:solidFill>
                  <a:schemeClr val="bg1"/>
                </a:solidFill>
              </a:rPr>
              <a:t>quy</a:t>
            </a:r>
            <a:r>
              <a:rPr lang="en-US" altLang="en-US" sz="2000" dirty="0">
                <a:solidFill>
                  <a:schemeClr val="bg1"/>
                </a:solidFill>
              </a:rPr>
              <a:t> </a:t>
            </a:r>
            <a:r>
              <a:rPr lang="en-US" altLang="en-US" sz="2000" dirty="0" err="1">
                <a:solidFill>
                  <a:schemeClr val="bg1"/>
                </a:solidFill>
              </a:rPr>
              <a:t>luật</a:t>
            </a:r>
            <a:r>
              <a:rPr lang="en-US" altLang="en-US" sz="2000" dirty="0">
                <a:solidFill>
                  <a:schemeClr val="bg1"/>
                </a:solidFill>
              </a:rPr>
              <a:t> </a:t>
            </a:r>
            <a:r>
              <a:rPr lang="en-US" altLang="en-US" sz="2000" dirty="0" err="1">
                <a:solidFill>
                  <a:schemeClr val="bg1"/>
                </a:solidFill>
              </a:rPr>
              <a:t>của</a:t>
            </a:r>
            <a:r>
              <a:rPr lang="en-US" altLang="en-US" sz="2000" dirty="0">
                <a:solidFill>
                  <a:schemeClr val="bg1"/>
                </a:solidFill>
              </a:rPr>
              <a:t> </a:t>
            </a:r>
          </a:p>
          <a:p>
            <a:pPr algn="ctr" eaLnBrk="1" hangingPunct="1">
              <a:spcBef>
                <a:spcPct val="0"/>
              </a:spcBef>
              <a:buFontTx/>
              <a:buNone/>
            </a:pPr>
            <a:r>
              <a:rPr lang="en-US" altLang="en-US" sz="2000" dirty="0" err="1">
                <a:solidFill>
                  <a:schemeClr val="bg1"/>
                </a:solidFill>
              </a:rPr>
              <a:t>tư</a:t>
            </a:r>
            <a:r>
              <a:rPr lang="en-US" altLang="en-US" sz="2000" dirty="0"/>
              <a:t> </a:t>
            </a:r>
            <a:r>
              <a:rPr lang="en-US" altLang="en-US" sz="2000" dirty="0" err="1">
                <a:solidFill>
                  <a:schemeClr val="bg1"/>
                </a:solidFill>
              </a:rPr>
              <a:t>duy</a:t>
            </a:r>
            <a:endParaRPr lang="en-US" altLang="en-US" sz="2000" dirty="0">
              <a:solidFill>
                <a:schemeClr val="bg1"/>
              </a:solidFill>
            </a:endParaRPr>
          </a:p>
        </p:txBody>
      </p:sp>
      <p:cxnSp>
        <p:nvCxnSpPr>
          <p:cNvPr id="12" name="Straight Arrow Connector 11"/>
          <p:cNvCxnSpPr>
            <a:cxnSpLocks noChangeShapeType="1"/>
            <a:stCxn id="3" idx="2"/>
          </p:cNvCxnSpPr>
          <p:nvPr/>
        </p:nvCxnSpPr>
        <p:spPr bwMode="auto">
          <a:xfrm flipH="1">
            <a:off x="4151313" y="2069921"/>
            <a:ext cx="1982786" cy="647700"/>
          </a:xfrm>
          <a:prstGeom prst="straightConnector1">
            <a:avLst/>
          </a:prstGeom>
          <a:ln>
            <a:headEnd/>
            <a:tailEnd type="arrow" w="med" len="med"/>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cxnSpLocks noChangeShapeType="1"/>
            <a:stCxn id="3" idx="2"/>
            <a:endCxn id="5" idx="0"/>
          </p:cNvCxnSpPr>
          <p:nvPr/>
        </p:nvCxnSpPr>
        <p:spPr bwMode="auto">
          <a:xfrm>
            <a:off x="6134099" y="2069921"/>
            <a:ext cx="2829795" cy="183709"/>
          </a:xfrm>
          <a:prstGeom prst="straightConnector1">
            <a:avLst/>
          </a:prstGeom>
          <a:ln>
            <a:headEnd/>
            <a:tailEnd type="arrow" w="med" len="med"/>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cxnSpLocks noChangeShapeType="1"/>
          </p:cNvCxnSpPr>
          <p:nvPr/>
        </p:nvCxnSpPr>
        <p:spPr bwMode="auto">
          <a:xfrm>
            <a:off x="3492310" y="2835276"/>
            <a:ext cx="1588" cy="1231900"/>
          </a:xfrm>
          <a:prstGeom prst="straightConnector1">
            <a:avLst/>
          </a:prstGeom>
          <a:ln>
            <a:headEnd/>
            <a:tailEnd type="arrow" w="med" len="med"/>
          </a:ln>
        </p:spPr>
        <p:style>
          <a:lnRef idx="1">
            <a:schemeClr val="accent6"/>
          </a:lnRef>
          <a:fillRef idx="0">
            <a:schemeClr val="accent6"/>
          </a:fillRef>
          <a:effectRef idx="0">
            <a:schemeClr val="accent6"/>
          </a:effectRef>
          <a:fontRef idx="minor">
            <a:schemeClr val="tx1"/>
          </a:fontRef>
        </p:style>
      </p:cxnSp>
      <p:cxnSp>
        <p:nvCxnSpPr>
          <p:cNvPr id="15" name="Straight Arrow Connector 14"/>
          <p:cNvCxnSpPr>
            <a:cxnSpLocks noChangeShapeType="1"/>
            <a:endCxn id="6" idx="0"/>
          </p:cNvCxnSpPr>
          <p:nvPr/>
        </p:nvCxnSpPr>
        <p:spPr bwMode="auto">
          <a:xfrm flipH="1">
            <a:off x="1722833" y="2835277"/>
            <a:ext cx="1769478" cy="1225549"/>
          </a:xfrm>
          <a:prstGeom prst="straightConnector1">
            <a:avLst/>
          </a:prstGeom>
          <a:ln>
            <a:headEnd/>
            <a:tailEnd type="arrow" w="med" len="med"/>
          </a:ln>
        </p:spPr>
        <p:style>
          <a:lnRef idx="1">
            <a:schemeClr val="accent6"/>
          </a:lnRef>
          <a:fillRef idx="0">
            <a:schemeClr val="accent6"/>
          </a:fillRef>
          <a:effectRef idx="0">
            <a:schemeClr val="accent6"/>
          </a:effectRef>
          <a:fontRef idx="minor">
            <a:schemeClr val="tx1"/>
          </a:fontRef>
        </p:style>
      </p:cxnSp>
      <p:cxnSp>
        <p:nvCxnSpPr>
          <p:cNvPr id="16" name="Straight Arrow Connector 15"/>
          <p:cNvCxnSpPr>
            <a:cxnSpLocks noChangeShapeType="1"/>
            <a:endCxn id="8" idx="0"/>
          </p:cNvCxnSpPr>
          <p:nvPr/>
        </p:nvCxnSpPr>
        <p:spPr bwMode="auto">
          <a:xfrm>
            <a:off x="3525648" y="2835276"/>
            <a:ext cx="1779196" cy="1227136"/>
          </a:xfrm>
          <a:prstGeom prst="straightConnector1">
            <a:avLst/>
          </a:prstGeom>
          <a:ln>
            <a:headEnd/>
            <a:tailEnd type="arrow" w="med" len="med"/>
          </a:ln>
        </p:spPr>
        <p:style>
          <a:lnRef idx="1">
            <a:schemeClr val="accent6"/>
          </a:lnRef>
          <a:fillRef idx="0">
            <a:schemeClr val="accent6"/>
          </a:fillRef>
          <a:effectRef idx="0">
            <a:schemeClr val="accent6"/>
          </a:effectRef>
          <a:fontRef idx="minor">
            <a:schemeClr val="tx1"/>
          </a:fontRef>
        </p:style>
      </p:cxnSp>
      <p:cxnSp>
        <p:nvCxnSpPr>
          <p:cNvPr id="17" name="Straight Arrow Connector 16"/>
          <p:cNvCxnSpPr>
            <a:cxnSpLocks noChangeShapeType="1"/>
            <a:stCxn id="5" idx="2"/>
            <a:endCxn id="9" idx="0"/>
          </p:cNvCxnSpPr>
          <p:nvPr/>
        </p:nvCxnSpPr>
        <p:spPr bwMode="auto">
          <a:xfrm flipH="1">
            <a:off x="7249296" y="3261693"/>
            <a:ext cx="1714598" cy="700900"/>
          </a:xfrm>
          <a:prstGeom prst="straightConnector1">
            <a:avLst/>
          </a:prstGeom>
          <a:ln>
            <a:headEnd/>
            <a:tailEnd type="arrow" w="med" len="med"/>
          </a:ln>
        </p:spPr>
        <p:style>
          <a:lnRef idx="1">
            <a:schemeClr val="dk1"/>
          </a:lnRef>
          <a:fillRef idx="0">
            <a:schemeClr val="dk1"/>
          </a:fillRef>
          <a:effectRef idx="0">
            <a:schemeClr val="dk1"/>
          </a:effectRef>
          <a:fontRef idx="minor">
            <a:schemeClr val="tx1"/>
          </a:fontRef>
        </p:style>
      </p:cxnSp>
      <p:cxnSp>
        <p:nvCxnSpPr>
          <p:cNvPr id="18" name="Straight Arrow Connector 17"/>
          <p:cNvCxnSpPr>
            <a:cxnSpLocks noChangeShapeType="1"/>
            <a:endCxn id="11" idx="0"/>
          </p:cNvCxnSpPr>
          <p:nvPr/>
        </p:nvCxnSpPr>
        <p:spPr bwMode="auto">
          <a:xfrm>
            <a:off x="9018441" y="2788729"/>
            <a:ext cx="1635920" cy="1172618"/>
          </a:xfrm>
          <a:prstGeom prst="straightConnector1">
            <a:avLst/>
          </a:prstGeom>
          <a:ln>
            <a:headEnd/>
            <a:tailEnd type="arrow" w="med" len="med"/>
          </a:ln>
        </p:spPr>
        <p:style>
          <a:lnRef idx="1">
            <a:schemeClr val="dk1"/>
          </a:lnRef>
          <a:fillRef idx="0">
            <a:schemeClr val="dk1"/>
          </a:fillRef>
          <a:effectRef idx="0">
            <a:schemeClr val="dk1"/>
          </a:effectRef>
          <a:fontRef idx="minor">
            <a:schemeClr val="tx1"/>
          </a:fontRef>
        </p:style>
      </p:cxnSp>
      <p:cxnSp>
        <p:nvCxnSpPr>
          <p:cNvPr id="19" name="Straight Arrow Connector 18"/>
          <p:cNvCxnSpPr>
            <a:cxnSpLocks noChangeShapeType="1"/>
          </p:cNvCxnSpPr>
          <p:nvPr/>
        </p:nvCxnSpPr>
        <p:spPr bwMode="auto">
          <a:xfrm>
            <a:off x="9008169" y="2772902"/>
            <a:ext cx="10272" cy="1189690"/>
          </a:xfrm>
          <a:prstGeom prst="straightConnector1">
            <a:avLst/>
          </a:prstGeom>
          <a:ln>
            <a:headEnd/>
            <a:tailEnd type="arrow" w="med" len="med"/>
          </a:ln>
        </p:spPr>
        <p:style>
          <a:lnRef idx="1">
            <a:schemeClr val="dk1"/>
          </a:lnRef>
          <a:fillRef idx="0">
            <a:schemeClr val="dk1"/>
          </a:fillRef>
          <a:effectRef idx="0">
            <a:schemeClr val="dk1"/>
          </a:effectRef>
          <a:fontRef idx="minor">
            <a:schemeClr val="tx1"/>
          </a:fontRef>
        </p:style>
      </p:cxnSp>
      <p:pic>
        <p:nvPicPr>
          <p:cNvPr id="2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444090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1000"/>
                                        <p:tgtEl>
                                          <p:spTgt spid="12"/>
                                        </p:tgtEl>
                                      </p:cBhvr>
                                    </p:animEffect>
                                    <p:anim calcmode="lin" valueType="num">
                                      <p:cBhvr>
                                        <p:cTn id="15" dur="1000" fill="hold"/>
                                        <p:tgtEl>
                                          <p:spTgt spid="12"/>
                                        </p:tgtEl>
                                        <p:attrNameLst>
                                          <p:attrName>ppt_x</p:attrName>
                                        </p:attrNameLst>
                                      </p:cBhvr>
                                      <p:tavLst>
                                        <p:tav tm="0">
                                          <p:val>
                                            <p:strVal val="#ppt_x"/>
                                          </p:val>
                                        </p:tav>
                                        <p:tav tm="100000">
                                          <p:val>
                                            <p:strVal val="#ppt_x"/>
                                          </p:val>
                                        </p:tav>
                                      </p:tavLst>
                                    </p:anim>
                                    <p:anim calcmode="lin" valueType="num">
                                      <p:cBhvr>
                                        <p:cTn id="1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1000"/>
                                        <p:tgtEl>
                                          <p:spTgt spid="13"/>
                                        </p:tgtEl>
                                      </p:cBhvr>
                                    </p:animEffect>
                                    <p:anim calcmode="lin" valueType="num">
                                      <p:cBhvr>
                                        <p:cTn id="29" dur="1000" fill="hold"/>
                                        <p:tgtEl>
                                          <p:spTgt spid="13"/>
                                        </p:tgtEl>
                                        <p:attrNameLst>
                                          <p:attrName>ppt_x</p:attrName>
                                        </p:attrNameLst>
                                      </p:cBhvr>
                                      <p:tavLst>
                                        <p:tav tm="0">
                                          <p:val>
                                            <p:strVal val="#ppt_x"/>
                                          </p:val>
                                        </p:tav>
                                        <p:tav tm="100000">
                                          <p:val>
                                            <p:strVal val="#ppt_x"/>
                                          </p:val>
                                        </p:tav>
                                      </p:tavLst>
                                    </p:anim>
                                    <p:anim calcmode="lin" valueType="num">
                                      <p:cBhvr>
                                        <p:cTn id="30"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1000"/>
                                        <p:tgtEl>
                                          <p:spTgt spid="5"/>
                                        </p:tgtEl>
                                      </p:cBhvr>
                                    </p:animEffect>
                                    <p:anim calcmode="lin" valueType="num">
                                      <p:cBhvr>
                                        <p:cTn id="36" dur="1000" fill="hold"/>
                                        <p:tgtEl>
                                          <p:spTgt spid="5"/>
                                        </p:tgtEl>
                                        <p:attrNameLst>
                                          <p:attrName>ppt_x</p:attrName>
                                        </p:attrNameLst>
                                      </p:cBhvr>
                                      <p:tavLst>
                                        <p:tav tm="0">
                                          <p:val>
                                            <p:strVal val="#ppt_x"/>
                                          </p:val>
                                        </p:tav>
                                        <p:tav tm="100000">
                                          <p:val>
                                            <p:strVal val="#ppt_x"/>
                                          </p:val>
                                        </p:tav>
                                      </p:tavLst>
                                    </p:anim>
                                    <p:anim calcmode="lin" valueType="num">
                                      <p:cBhvr>
                                        <p:cTn id="3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1000"/>
                                        <p:tgtEl>
                                          <p:spTgt spid="15"/>
                                        </p:tgtEl>
                                      </p:cBhvr>
                                    </p:animEffect>
                                    <p:anim calcmode="lin" valueType="num">
                                      <p:cBhvr>
                                        <p:cTn id="43" dur="1000" fill="hold"/>
                                        <p:tgtEl>
                                          <p:spTgt spid="15"/>
                                        </p:tgtEl>
                                        <p:attrNameLst>
                                          <p:attrName>ppt_x</p:attrName>
                                        </p:attrNameLst>
                                      </p:cBhvr>
                                      <p:tavLst>
                                        <p:tav tm="0">
                                          <p:val>
                                            <p:strVal val="#ppt_x"/>
                                          </p:val>
                                        </p:tav>
                                        <p:tav tm="100000">
                                          <p:val>
                                            <p:strVal val="#ppt_x"/>
                                          </p:val>
                                        </p:tav>
                                      </p:tavLst>
                                    </p:anim>
                                    <p:anim calcmode="lin" valueType="num">
                                      <p:cBhvr>
                                        <p:cTn id="44"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6"/>
                                        </p:tgtEl>
                                        <p:attrNameLst>
                                          <p:attrName>style.visibility</p:attrName>
                                        </p:attrNameLst>
                                      </p:cBhvr>
                                      <p:to>
                                        <p:strVal val="visible"/>
                                      </p:to>
                                    </p:set>
                                    <p:animEffect transition="in" filter="fade">
                                      <p:cBhvr>
                                        <p:cTn id="49" dur="1000"/>
                                        <p:tgtEl>
                                          <p:spTgt spid="6"/>
                                        </p:tgtEl>
                                      </p:cBhvr>
                                    </p:animEffect>
                                    <p:anim calcmode="lin" valueType="num">
                                      <p:cBhvr>
                                        <p:cTn id="50" dur="1000" fill="hold"/>
                                        <p:tgtEl>
                                          <p:spTgt spid="6"/>
                                        </p:tgtEl>
                                        <p:attrNameLst>
                                          <p:attrName>ppt_x</p:attrName>
                                        </p:attrNameLst>
                                      </p:cBhvr>
                                      <p:tavLst>
                                        <p:tav tm="0">
                                          <p:val>
                                            <p:strVal val="#ppt_x"/>
                                          </p:val>
                                        </p:tav>
                                        <p:tav tm="100000">
                                          <p:val>
                                            <p:strVal val="#ppt_x"/>
                                          </p:val>
                                        </p:tav>
                                      </p:tavLst>
                                    </p:anim>
                                    <p:anim calcmode="lin" valueType="num">
                                      <p:cBhvr>
                                        <p:cTn id="51"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nodeType="click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fade">
                                      <p:cBhvr>
                                        <p:cTn id="56" dur="1000"/>
                                        <p:tgtEl>
                                          <p:spTgt spid="14"/>
                                        </p:tgtEl>
                                      </p:cBhvr>
                                    </p:animEffect>
                                    <p:anim calcmode="lin" valueType="num">
                                      <p:cBhvr>
                                        <p:cTn id="57" dur="1000" fill="hold"/>
                                        <p:tgtEl>
                                          <p:spTgt spid="14"/>
                                        </p:tgtEl>
                                        <p:attrNameLst>
                                          <p:attrName>ppt_x</p:attrName>
                                        </p:attrNameLst>
                                      </p:cBhvr>
                                      <p:tavLst>
                                        <p:tav tm="0">
                                          <p:val>
                                            <p:strVal val="#ppt_x"/>
                                          </p:val>
                                        </p:tav>
                                        <p:tav tm="100000">
                                          <p:val>
                                            <p:strVal val="#ppt_x"/>
                                          </p:val>
                                        </p:tav>
                                      </p:tavLst>
                                    </p:anim>
                                    <p:anim calcmode="lin" valueType="num">
                                      <p:cBhvr>
                                        <p:cTn id="58"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42" presetClass="entr" presetSubtype="0" fill="hold" grpId="0" nodeType="clickEffect">
                                  <p:stCondLst>
                                    <p:cond delay="0"/>
                                  </p:stCondLst>
                                  <p:childTnLst>
                                    <p:set>
                                      <p:cBhvr>
                                        <p:cTn id="62" dur="1" fill="hold">
                                          <p:stCondLst>
                                            <p:cond delay="0"/>
                                          </p:stCondLst>
                                        </p:cTn>
                                        <p:tgtEl>
                                          <p:spTgt spid="7"/>
                                        </p:tgtEl>
                                        <p:attrNameLst>
                                          <p:attrName>style.visibility</p:attrName>
                                        </p:attrNameLst>
                                      </p:cBhvr>
                                      <p:to>
                                        <p:strVal val="visible"/>
                                      </p:to>
                                    </p:set>
                                    <p:animEffect transition="in" filter="fade">
                                      <p:cBhvr>
                                        <p:cTn id="63" dur="1000"/>
                                        <p:tgtEl>
                                          <p:spTgt spid="7"/>
                                        </p:tgtEl>
                                      </p:cBhvr>
                                    </p:animEffect>
                                    <p:anim calcmode="lin" valueType="num">
                                      <p:cBhvr>
                                        <p:cTn id="64" dur="1000" fill="hold"/>
                                        <p:tgtEl>
                                          <p:spTgt spid="7"/>
                                        </p:tgtEl>
                                        <p:attrNameLst>
                                          <p:attrName>ppt_x</p:attrName>
                                        </p:attrNameLst>
                                      </p:cBhvr>
                                      <p:tavLst>
                                        <p:tav tm="0">
                                          <p:val>
                                            <p:strVal val="#ppt_x"/>
                                          </p:val>
                                        </p:tav>
                                        <p:tav tm="100000">
                                          <p:val>
                                            <p:strVal val="#ppt_x"/>
                                          </p:val>
                                        </p:tav>
                                      </p:tavLst>
                                    </p:anim>
                                    <p:anim calcmode="lin" valueType="num">
                                      <p:cBhvr>
                                        <p:cTn id="65"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nodeType="clickEffect">
                                  <p:stCondLst>
                                    <p:cond delay="0"/>
                                  </p:stCondLst>
                                  <p:childTnLst>
                                    <p:set>
                                      <p:cBhvr>
                                        <p:cTn id="69" dur="1" fill="hold">
                                          <p:stCondLst>
                                            <p:cond delay="0"/>
                                          </p:stCondLst>
                                        </p:cTn>
                                        <p:tgtEl>
                                          <p:spTgt spid="16"/>
                                        </p:tgtEl>
                                        <p:attrNameLst>
                                          <p:attrName>style.visibility</p:attrName>
                                        </p:attrNameLst>
                                      </p:cBhvr>
                                      <p:to>
                                        <p:strVal val="visible"/>
                                      </p:to>
                                    </p:set>
                                    <p:animEffect transition="in" filter="fade">
                                      <p:cBhvr>
                                        <p:cTn id="70" dur="1000"/>
                                        <p:tgtEl>
                                          <p:spTgt spid="16"/>
                                        </p:tgtEl>
                                      </p:cBhvr>
                                    </p:animEffect>
                                    <p:anim calcmode="lin" valueType="num">
                                      <p:cBhvr>
                                        <p:cTn id="71" dur="1000" fill="hold"/>
                                        <p:tgtEl>
                                          <p:spTgt spid="16"/>
                                        </p:tgtEl>
                                        <p:attrNameLst>
                                          <p:attrName>ppt_x</p:attrName>
                                        </p:attrNameLst>
                                      </p:cBhvr>
                                      <p:tavLst>
                                        <p:tav tm="0">
                                          <p:val>
                                            <p:strVal val="#ppt_x"/>
                                          </p:val>
                                        </p:tav>
                                        <p:tav tm="100000">
                                          <p:val>
                                            <p:strVal val="#ppt_x"/>
                                          </p:val>
                                        </p:tav>
                                      </p:tavLst>
                                    </p:anim>
                                    <p:anim calcmode="lin" valueType="num">
                                      <p:cBhvr>
                                        <p:cTn id="72"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42" presetClass="entr" presetSubtype="0" fill="hold" grpId="0" nodeType="clickEffect">
                                  <p:stCondLst>
                                    <p:cond delay="0"/>
                                  </p:stCondLst>
                                  <p:childTnLst>
                                    <p:set>
                                      <p:cBhvr>
                                        <p:cTn id="76" dur="1" fill="hold">
                                          <p:stCondLst>
                                            <p:cond delay="0"/>
                                          </p:stCondLst>
                                        </p:cTn>
                                        <p:tgtEl>
                                          <p:spTgt spid="8"/>
                                        </p:tgtEl>
                                        <p:attrNameLst>
                                          <p:attrName>style.visibility</p:attrName>
                                        </p:attrNameLst>
                                      </p:cBhvr>
                                      <p:to>
                                        <p:strVal val="visible"/>
                                      </p:to>
                                    </p:set>
                                    <p:animEffect transition="in" filter="fade">
                                      <p:cBhvr>
                                        <p:cTn id="77" dur="1000"/>
                                        <p:tgtEl>
                                          <p:spTgt spid="8"/>
                                        </p:tgtEl>
                                      </p:cBhvr>
                                    </p:animEffect>
                                    <p:anim calcmode="lin" valueType="num">
                                      <p:cBhvr>
                                        <p:cTn id="78" dur="1000" fill="hold"/>
                                        <p:tgtEl>
                                          <p:spTgt spid="8"/>
                                        </p:tgtEl>
                                        <p:attrNameLst>
                                          <p:attrName>ppt_x</p:attrName>
                                        </p:attrNameLst>
                                      </p:cBhvr>
                                      <p:tavLst>
                                        <p:tav tm="0">
                                          <p:val>
                                            <p:strVal val="#ppt_x"/>
                                          </p:val>
                                        </p:tav>
                                        <p:tav tm="100000">
                                          <p:val>
                                            <p:strVal val="#ppt_x"/>
                                          </p:val>
                                        </p:tav>
                                      </p:tavLst>
                                    </p:anim>
                                    <p:anim calcmode="lin" valueType="num">
                                      <p:cBhvr>
                                        <p:cTn id="7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80" fill="hold">
                      <p:stCondLst>
                        <p:cond delay="indefinite"/>
                      </p:stCondLst>
                      <p:childTnLst>
                        <p:par>
                          <p:cTn id="81" fill="hold">
                            <p:stCondLst>
                              <p:cond delay="0"/>
                            </p:stCondLst>
                            <p:childTnLst>
                              <p:par>
                                <p:cTn id="82" presetID="42" presetClass="entr" presetSubtype="0" fill="hold" nodeType="clickEffect">
                                  <p:stCondLst>
                                    <p:cond delay="0"/>
                                  </p:stCondLst>
                                  <p:childTnLst>
                                    <p:set>
                                      <p:cBhvr>
                                        <p:cTn id="83" dur="1" fill="hold">
                                          <p:stCondLst>
                                            <p:cond delay="0"/>
                                          </p:stCondLst>
                                        </p:cTn>
                                        <p:tgtEl>
                                          <p:spTgt spid="17"/>
                                        </p:tgtEl>
                                        <p:attrNameLst>
                                          <p:attrName>style.visibility</p:attrName>
                                        </p:attrNameLst>
                                      </p:cBhvr>
                                      <p:to>
                                        <p:strVal val="visible"/>
                                      </p:to>
                                    </p:set>
                                    <p:animEffect transition="in" filter="fade">
                                      <p:cBhvr>
                                        <p:cTn id="84" dur="1000"/>
                                        <p:tgtEl>
                                          <p:spTgt spid="17"/>
                                        </p:tgtEl>
                                      </p:cBhvr>
                                    </p:animEffect>
                                    <p:anim calcmode="lin" valueType="num">
                                      <p:cBhvr>
                                        <p:cTn id="85" dur="1000" fill="hold"/>
                                        <p:tgtEl>
                                          <p:spTgt spid="17"/>
                                        </p:tgtEl>
                                        <p:attrNameLst>
                                          <p:attrName>ppt_x</p:attrName>
                                        </p:attrNameLst>
                                      </p:cBhvr>
                                      <p:tavLst>
                                        <p:tav tm="0">
                                          <p:val>
                                            <p:strVal val="#ppt_x"/>
                                          </p:val>
                                        </p:tav>
                                        <p:tav tm="100000">
                                          <p:val>
                                            <p:strVal val="#ppt_x"/>
                                          </p:val>
                                        </p:tav>
                                      </p:tavLst>
                                    </p:anim>
                                    <p:anim calcmode="lin" valueType="num">
                                      <p:cBhvr>
                                        <p:cTn id="86"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42" presetClass="entr" presetSubtype="0" fill="hold" grpId="0" nodeType="clickEffect">
                                  <p:stCondLst>
                                    <p:cond delay="0"/>
                                  </p:stCondLst>
                                  <p:childTnLst>
                                    <p:set>
                                      <p:cBhvr>
                                        <p:cTn id="90" dur="1" fill="hold">
                                          <p:stCondLst>
                                            <p:cond delay="0"/>
                                          </p:stCondLst>
                                        </p:cTn>
                                        <p:tgtEl>
                                          <p:spTgt spid="9"/>
                                        </p:tgtEl>
                                        <p:attrNameLst>
                                          <p:attrName>style.visibility</p:attrName>
                                        </p:attrNameLst>
                                      </p:cBhvr>
                                      <p:to>
                                        <p:strVal val="visible"/>
                                      </p:to>
                                    </p:set>
                                    <p:animEffect transition="in" filter="fade">
                                      <p:cBhvr>
                                        <p:cTn id="91" dur="1000"/>
                                        <p:tgtEl>
                                          <p:spTgt spid="9"/>
                                        </p:tgtEl>
                                      </p:cBhvr>
                                    </p:animEffect>
                                    <p:anim calcmode="lin" valueType="num">
                                      <p:cBhvr>
                                        <p:cTn id="92" dur="1000" fill="hold"/>
                                        <p:tgtEl>
                                          <p:spTgt spid="9"/>
                                        </p:tgtEl>
                                        <p:attrNameLst>
                                          <p:attrName>ppt_x</p:attrName>
                                        </p:attrNameLst>
                                      </p:cBhvr>
                                      <p:tavLst>
                                        <p:tav tm="0">
                                          <p:val>
                                            <p:strVal val="#ppt_x"/>
                                          </p:val>
                                        </p:tav>
                                        <p:tav tm="100000">
                                          <p:val>
                                            <p:strVal val="#ppt_x"/>
                                          </p:val>
                                        </p:tav>
                                      </p:tavLst>
                                    </p:anim>
                                    <p:anim calcmode="lin" valueType="num">
                                      <p:cBhvr>
                                        <p:cTn id="9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94" fill="hold">
                      <p:stCondLst>
                        <p:cond delay="indefinite"/>
                      </p:stCondLst>
                      <p:childTnLst>
                        <p:par>
                          <p:cTn id="95" fill="hold">
                            <p:stCondLst>
                              <p:cond delay="0"/>
                            </p:stCondLst>
                            <p:childTnLst>
                              <p:par>
                                <p:cTn id="96" presetID="42" presetClass="entr" presetSubtype="0" fill="hold" nodeType="clickEffect">
                                  <p:stCondLst>
                                    <p:cond delay="0"/>
                                  </p:stCondLst>
                                  <p:childTnLst>
                                    <p:set>
                                      <p:cBhvr>
                                        <p:cTn id="97" dur="1" fill="hold">
                                          <p:stCondLst>
                                            <p:cond delay="0"/>
                                          </p:stCondLst>
                                        </p:cTn>
                                        <p:tgtEl>
                                          <p:spTgt spid="19"/>
                                        </p:tgtEl>
                                        <p:attrNameLst>
                                          <p:attrName>style.visibility</p:attrName>
                                        </p:attrNameLst>
                                      </p:cBhvr>
                                      <p:to>
                                        <p:strVal val="visible"/>
                                      </p:to>
                                    </p:set>
                                    <p:animEffect transition="in" filter="fade">
                                      <p:cBhvr>
                                        <p:cTn id="98" dur="1000"/>
                                        <p:tgtEl>
                                          <p:spTgt spid="19"/>
                                        </p:tgtEl>
                                      </p:cBhvr>
                                    </p:animEffect>
                                    <p:anim calcmode="lin" valueType="num">
                                      <p:cBhvr>
                                        <p:cTn id="99" dur="1000" fill="hold"/>
                                        <p:tgtEl>
                                          <p:spTgt spid="19"/>
                                        </p:tgtEl>
                                        <p:attrNameLst>
                                          <p:attrName>ppt_x</p:attrName>
                                        </p:attrNameLst>
                                      </p:cBhvr>
                                      <p:tavLst>
                                        <p:tav tm="0">
                                          <p:val>
                                            <p:strVal val="#ppt_x"/>
                                          </p:val>
                                        </p:tav>
                                        <p:tav tm="100000">
                                          <p:val>
                                            <p:strVal val="#ppt_x"/>
                                          </p:val>
                                        </p:tav>
                                      </p:tavLst>
                                    </p:anim>
                                    <p:anim calcmode="lin" valueType="num">
                                      <p:cBhvr>
                                        <p:cTn id="100"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42" presetClass="entr" presetSubtype="0" fill="hold" grpId="0" nodeType="clickEffect">
                                  <p:stCondLst>
                                    <p:cond delay="0"/>
                                  </p:stCondLst>
                                  <p:childTnLst>
                                    <p:set>
                                      <p:cBhvr>
                                        <p:cTn id="104" dur="1" fill="hold">
                                          <p:stCondLst>
                                            <p:cond delay="0"/>
                                          </p:stCondLst>
                                        </p:cTn>
                                        <p:tgtEl>
                                          <p:spTgt spid="10"/>
                                        </p:tgtEl>
                                        <p:attrNameLst>
                                          <p:attrName>style.visibility</p:attrName>
                                        </p:attrNameLst>
                                      </p:cBhvr>
                                      <p:to>
                                        <p:strVal val="visible"/>
                                      </p:to>
                                    </p:set>
                                    <p:animEffect transition="in" filter="fade">
                                      <p:cBhvr>
                                        <p:cTn id="105" dur="1000"/>
                                        <p:tgtEl>
                                          <p:spTgt spid="10"/>
                                        </p:tgtEl>
                                      </p:cBhvr>
                                    </p:animEffect>
                                    <p:anim calcmode="lin" valueType="num">
                                      <p:cBhvr>
                                        <p:cTn id="106" dur="1000" fill="hold"/>
                                        <p:tgtEl>
                                          <p:spTgt spid="10"/>
                                        </p:tgtEl>
                                        <p:attrNameLst>
                                          <p:attrName>ppt_x</p:attrName>
                                        </p:attrNameLst>
                                      </p:cBhvr>
                                      <p:tavLst>
                                        <p:tav tm="0">
                                          <p:val>
                                            <p:strVal val="#ppt_x"/>
                                          </p:val>
                                        </p:tav>
                                        <p:tav tm="100000">
                                          <p:val>
                                            <p:strVal val="#ppt_x"/>
                                          </p:val>
                                        </p:tav>
                                      </p:tavLst>
                                    </p:anim>
                                    <p:anim calcmode="lin" valueType="num">
                                      <p:cBhvr>
                                        <p:cTn id="107"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08" fill="hold">
                      <p:stCondLst>
                        <p:cond delay="indefinite"/>
                      </p:stCondLst>
                      <p:childTnLst>
                        <p:par>
                          <p:cTn id="109" fill="hold">
                            <p:stCondLst>
                              <p:cond delay="0"/>
                            </p:stCondLst>
                            <p:childTnLst>
                              <p:par>
                                <p:cTn id="110" presetID="42" presetClass="entr" presetSubtype="0" fill="hold" nodeType="clickEffect">
                                  <p:stCondLst>
                                    <p:cond delay="0"/>
                                  </p:stCondLst>
                                  <p:childTnLst>
                                    <p:set>
                                      <p:cBhvr>
                                        <p:cTn id="111" dur="1" fill="hold">
                                          <p:stCondLst>
                                            <p:cond delay="0"/>
                                          </p:stCondLst>
                                        </p:cTn>
                                        <p:tgtEl>
                                          <p:spTgt spid="18"/>
                                        </p:tgtEl>
                                        <p:attrNameLst>
                                          <p:attrName>style.visibility</p:attrName>
                                        </p:attrNameLst>
                                      </p:cBhvr>
                                      <p:to>
                                        <p:strVal val="visible"/>
                                      </p:to>
                                    </p:set>
                                    <p:animEffect transition="in" filter="fade">
                                      <p:cBhvr>
                                        <p:cTn id="112" dur="1000"/>
                                        <p:tgtEl>
                                          <p:spTgt spid="18"/>
                                        </p:tgtEl>
                                      </p:cBhvr>
                                    </p:animEffect>
                                    <p:anim calcmode="lin" valueType="num">
                                      <p:cBhvr>
                                        <p:cTn id="113" dur="1000" fill="hold"/>
                                        <p:tgtEl>
                                          <p:spTgt spid="18"/>
                                        </p:tgtEl>
                                        <p:attrNameLst>
                                          <p:attrName>ppt_x</p:attrName>
                                        </p:attrNameLst>
                                      </p:cBhvr>
                                      <p:tavLst>
                                        <p:tav tm="0">
                                          <p:val>
                                            <p:strVal val="#ppt_x"/>
                                          </p:val>
                                        </p:tav>
                                        <p:tav tm="100000">
                                          <p:val>
                                            <p:strVal val="#ppt_x"/>
                                          </p:val>
                                        </p:tav>
                                      </p:tavLst>
                                    </p:anim>
                                    <p:anim calcmode="lin" valueType="num">
                                      <p:cBhvr>
                                        <p:cTn id="114"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42" presetClass="entr" presetSubtype="0" fill="hold" grpId="0" nodeType="clickEffect">
                                  <p:stCondLst>
                                    <p:cond delay="0"/>
                                  </p:stCondLst>
                                  <p:childTnLst>
                                    <p:set>
                                      <p:cBhvr>
                                        <p:cTn id="118" dur="1" fill="hold">
                                          <p:stCondLst>
                                            <p:cond delay="0"/>
                                          </p:stCondLst>
                                        </p:cTn>
                                        <p:tgtEl>
                                          <p:spTgt spid="11"/>
                                        </p:tgtEl>
                                        <p:attrNameLst>
                                          <p:attrName>style.visibility</p:attrName>
                                        </p:attrNameLst>
                                      </p:cBhvr>
                                      <p:to>
                                        <p:strVal val="visible"/>
                                      </p:to>
                                    </p:set>
                                    <p:animEffect transition="in" filter="fade">
                                      <p:cBhvr>
                                        <p:cTn id="119" dur="1000"/>
                                        <p:tgtEl>
                                          <p:spTgt spid="11"/>
                                        </p:tgtEl>
                                      </p:cBhvr>
                                    </p:animEffect>
                                    <p:anim calcmode="lin" valueType="num">
                                      <p:cBhvr>
                                        <p:cTn id="120" dur="1000" fill="hold"/>
                                        <p:tgtEl>
                                          <p:spTgt spid="11"/>
                                        </p:tgtEl>
                                        <p:attrNameLst>
                                          <p:attrName>ppt_x</p:attrName>
                                        </p:attrNameLst>
                                      </p:cBhvr>
                                      <p:tavLst>
                                        <p:tav tm="0">
                                          <p:val>
                                            <p:strVal val="#ppt_x"/>
                                          </p:val>
                                        </p:tav>
                                        <p:tav tm="100000">
                                          <p:val>
                                            <p:strVal val="#ppt_x"/>
                                          </p:val>
                                        </p:tav>
                                      </p:tavLst>
                                    </p:anim>
                                    <p:anim calcmode="lin" valueType="num">
                                      <p:cBhvr>
                                        <p:cTn id="12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9" grpId="0" animBg="1"/>
      <p:bldP spid="10" grpId="0" animBg="1"/>
      <p:bldP spid="11" grpId="0" animBg="1"/>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Farmbox"/>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97482" y="3051305"/>
            <a:ext cx="5494518" cy="3810000"/>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3"/>
          <p:cNvSpPr>
            <a:spLocks noChangeArrowheads="1"/>
          </p:cNvSpPr>
          <p:nvPr/>
        </p:nvSpPr>
        <p:spPr bwMode="ltGray">
          <a:xfrm>
            <a:off x="2281464" y="1531338"/>
            <a:ext cx="6822672" cy="1446984"/>
          </a:xfrm>
          <a:prstGeom prst="roundRect">
            <a:avLst>
              <a:gd name="adj" fmla="val 16449"/>
            </a:avLst>
          </a:prstGeom>
          <a:solidFill>
            <a:srgbClr val="339933"/>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2400">
              <a:solidFill>
                <a:schemeClr val="bg1"/>
              </a:solidFill>
            </a:endParaRPr>
          </a:p>
        </p:txBody>
      </p:sp>
      <p:sp>
        <p:nvSpPr>
          <p:cNvPr id="4" name="AutoShape 4"/>
          <p:cNvSpPr>
            <a:spLocks noChangeArrowheads="1"/>
          </p:cNvSpPr>
          <p:nvPr/>
        </p:nvSpPr>
        <p:spPr bwMode="ltGray">
          <a:xfrm>
            <a:off x="2309015" y="3063003"/>
            <a:ext cx="6856003" cy="1422921"/>
          </a:xfrm>
          <a:prstGeom prst="roundRect">
            <a:avLst>
              <a:gd name="adj" fmla="val 16227"/>
            </a:avLst>
          </a:prstGeom>
          <a:solidFill>
            <a:srgbClr val="9900CC"/>
          </a:solidFill>
          <a:ln>
            <a:noFill/>
          </a:ln>
          <a:extLst>
            <a:ext uri="{91240B29-F687-4F45-9708-019B960494DF}">
              <a14:hiddenLine xmlns:a14="http://schemas.microsoft.com/office/drawing/2010/main" w="12700"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2400">
              <a:solidFill>
                <a:schemeClr val="bg1"/>
              </a:solidFill>
            </a:endParaRPr>
          </a:p>
        </p:txBody>
      </p:sp>
      <p:sp>
        <p:nvSpPr>
          <p:cNvPr id="5" name="AutoShape 5"/>
          <p:cNvSpPr>
            <a:spLocks noChangeArrowheads="1"/>
          </p:cNvSpPr>
          <p:nvPr/>
        </p:nvSpPr>
        <p:spPr bwMode="ltGray">
          <a:xfrm>
            <a:off x="2325681" y="4552787"/>
            <a:ext cx="6822672" cy="1359493"/>
          </a:xfrm>
          <a:prstGeom prst="roundRect">
            <a:avLst>
              <a:gd name="adj" fmla="val 22019"/>
            </a:avLst>
          </a:prstGeom>
          <a:solidFill>
            <a:srgbClr val="996633"/>
          </a:solidFill>
          <a:ln>
            <a:noFill/>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2400">
              <a:solidFill>
                <a:schemeClr val="bg1"/>
              </a:solidFill>
            </a:endParaRPr>
          </a:p>
        </p:txBody>
      </p:sp>
      <p:sp>
        <p:nvSpPr>
          <p:cNvPr id="6" name="Rectangle 6"/>
          <p:cNvSpPr>
            <a:spLocks noChangeArrowheads="1"/>
          </p:cNvSpPr>
          <p:nvPr/>
        </p:nvSpPr>
        <p:spPr bwMode="gray">
          <a:xfrm>
            <a:off x="2528751" y="3317264"/>
            <a:ext cx="632809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400" dirty="0">
                <a:solidFill>
                  <a:schemeClr val="bg1"/>
                </a:solidFill>
              </a:rPr>
              <a:t> </a:t>
            </a:r>
            <a:r>
              <a:rPr lang="pt-BR" sz="2400" b="1" dirty="0">
                <a:solidFill>
                  <a:schemeClr val="bg1"/>
                </a:solidFill>
                <a:latin typeface="+mj-lt"/>
              </a:rPr>
              <a:t>Quy luật thống nhất và đấu tranh của các mặt đối lập</a:t>
            </a:r>
            <a:endParaRPr lang="en-US" sz="2400" b="1" dirty="0">
              <a:solidFill>
                <a:schemeClr val="bg1"/>
              </a:solidFill>
              <a:latin typeface="+mj-lt"/>
            </a:endParaRPr>
          </a:p>
        </p:txBody>
      </p:sp>
      <p:sp>
        <p:nvSpPr>
          <p:cNvPr id="7" name="AutoShape 8"/>
          <p:cNvSpPr>
            <a:spLocks noChangeArrowheads="1"/>
          </p:cNvSpPr>
          <p:nvPr/>
        </p:nvSpPr>
        <p:spPr bwMode="ltGray">
          <a:xfrm>
            <a:off x="1229572" y="1831609"/>
            <a:ext cx="1264363" cy="930275"/>
          </a:xfrm>
          <a:prstGeom prst="roundRect">
            <a:avLst>
              <a:gd name="adj" fmla="val 16667"/>
            </a:avLst>
          </a:prstGeom>
          <a:solidFill>
            <a:srgbClr val="996600"/>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2400">
              <a:solidFill>
                <a:schemeClr val="bg1"/>
              </a:solidFill>
            </a:endParaRPr>
          </a:p>
        </p:txBody>
      </p:sp>
      <p:sp>
        <p:nvSpPr>
          <p:cNvPr id="8" name="Rectangle 10"/>
          <p:cNvSpPr>
            <a:spLocks noChangeArrowheads="1"/>
          </p:cNvSpPr>
          <p:nvPr/>
        </p:nvSpPr>
        <p:spPr bwMode="black">
          <a:xfrm>
            <a:off x="1390475" y="2026230"/>
            <a:ext cx="890989"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400" b="1" dirty="0">
                <a:solidFill>
                  <a:schemeClr val="bg1"/>
                </a:solidFill>
              </a:rPr>
              <a:t>1.</a:t>
            </a:r>
          </a:p>
        </p:txBody>
      </p:sp>
      <p:sp>
        <p:nvSpPr>
          <p:cNvPr id="9" name="AutoShape 12"/>
          <p:cNvSpPr>
            <a:spLocks noChangeArrowheads="1"/>
          </p:cNvSpPr>
          <p:nvPr/>
        </p:nvSpPr>
        <p:spPr bwMode="gray">
          <a:xfrm>
            <a:off x="1299428" y="3190636"/>
            <a:ext cx="1295726" cy="930275"/>
          </a:xfrm>
          <a:prstGeom prst="roundRect">
            <a:avLst>
              <a:gd name="adj" fmla="val 16667"/>
            </a:avLst>
          </a:prstGeom>
          <a:solidFill>
            <a:srgbClr val="FF0066"/>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2400">
              <a:solidFill>
                <a:schemeClr val="bg1"/>
              </a:solidFill>
            </a:endParaRPr>
          </a:p>
        </p:txBody>
      </p:sp>
      <p:sp>
        <p:nvSpPr>
          <p:cNvPr id="10" name="AutoShape 15"/>
          <p:cNvSpPr>
            <a:spLocks noChangeArrowheads="1"/>
          </p:cNvSpPr>
          <p:nvPr/>
        </p:nvSpPr>
        <p:spPr bwMode="ltGray">
          <a:xfrm>
            <a:off x="1334679" y="4818747"/>
            <a:ext cx="1385132" cy="930275"/>
          </a:xfrm>
          <a:prstGeom prst="roundRect">
            <a:avLst>
              <a:gd name="adj" fmla="val 16667"/>
            </a:avLst>
          </a:prstGeom>
          <a:solidFill>
            <a:srgbClr val="0070C0"/>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2400">
              <a:solidFill>
                <a:schemeClr val="bg1"/>
              </a:solidFill>
            </a:endParaRPr>
          </a:p>
        </p:txBody>
      </p:sp>
      <p:sp>
        <p:nvSpPr>
          <p:cNvPr id="11" name="Text Box 17"/>
          <p:cNvSpPr txBox="1">
            <a:spLocks noChangeArrowheads="1"/>
          </p:cNvSpPr>
          <p:nvPr/>
        </p:nvSpPr>
        <p:spPr bwMode="black">
          <a:xfrm>
            <a:off x="1200504" y="3317264"/>
            <a:ext cx="150802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pPr>
            <a:r>
              <a:rPr lang="en-US" sz="2400" b="1" dirty="0">
                <a:solidFill>
                  <a:schemeClr val="bg1"/>
                </a:solidFill>
              </a:rPr>
              <a:t>2.</a:t>
            </a:r>
          </a:p>
        </p:txBody>
      </p:sp>
      <p:sp>
        <p:nvSpPr>
          <p:cNvPr id="12" name="Text Box 18"/>
          <p:cNvSpPr txBox="1">
            <a:spLocks noChangeArrowheads="1"/>
          </p:cNvSpPr>
          <p:nvPr/>
        </p:nvSpPr>
        <p:spPr bwMode="black">
          <a:xfrm>
            <a:off x="1435554" y="4998386"/>
            <a:ext cx="127297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pPr>
            <a:r>
              <a:rPr lang="en-US" sz="2400" b="1">
                <a:solidFill>
                  <a:schemeClr val="bg1"/>
                </a:solidFill>
              </a:rPr>
              <a:t>3.</a:t>
            </a:r>
          </a:p>
        </p:txBody>
      </p:sp>
      <p:sp>
        <p:nvSpPr>
          <p:cNvPr id="13" name="Rectangle 19"/>
          <p:cNvSpPr>
            <a:spLocks noChangeArrowheads="1"/>
          </p:cNvSpPr>
          <p:nvPr/>
        </p:nvSpPr>
        <p:spPr bwMode="gray">
          <a:xfrm>
            <a:off x="2625634" y="1607965"/>
            <a:ext cx="62630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pt-BR" sz="2400" b="1" dirty="0">
                <a:solidFill>
                  <a:schemeClr val="bg1"/>
                </a:solidFill>
              </a:rPr>
              <a:t>Quy luật chuyển hoá từ những sự thay đổi về lượng thành những sự thay đổi về chất và ngược lại</a:t>
            </a:r>
            <a:endParaRPr lang="en-US" sz="2400" b="1" dirty="0">
              <a:solidFill>
                <a:schemeClr val="bg1"/>
              </a:solidFill>
            </a:endParaRPr>
          </a:p>
        </p:txBody>
      </p:sp>
      <p:sp>
        <p:nvSpPr>
          <p:cNvPr id="14" name="Rectangle 20"/>
          <p:cNvSpPr>
            <a:spLocks noChangeArrowheads="1"/>
          </p:cNvSpPr>
          <p:nvPr/>
        </p:nvSpPr>
        <p:spPr bwMode="gray">
          <a:xfrm>
            <a:off x="2732310" y="4818747"/>
            <a:ext cx="641604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400" dirty="0">
                <a:solidFill>
                  <a:schemeClr val="bg1"/>
                </a:solidFill>
              </a:rPr>
              <a:t> </a:t>
            </a:r>
            <a:r>
              <a:rPr lang="pt-BR" sz="2400" b="1" dirty="0">
                <a:solidFill>
                  <a:schemeClr val="bg1"/>
                </a:solidFill>
                <a:latin typeface="+mj-lt"/>
              </a:rPr>
              <a:t>Quy luật phủ định của </a:t>
            </a:r>
          </a:p>
          <a:p>
            <a:pPr algn="ctr" eaLnBrk="1" hangingPunct="1">
              <a:spcBef>
                <a:spcPct val="0"/>
              </a:spcBef>
              <a:buClrTx/>
              <a:buFontTx/>
              <a:buNone/>
            </a:pPr>
            <a:r>
              <a:rPr lang="pt-BR" sz="2400" b="1" dirty="0">
                <a:solidFill>
                  <a:schemeClr val="bg1"/>
                </a:solidFill>
                <a:latin typeface="+mj-lt"/>
              </a:rPr>
              <a:t>phủ định</a:t>
            </a:r>
            <a:endParaRPr lang="en-US" sz="2400" b="1" dirty="0">
              <a:solidFill>
                <a:schemeClr val="bg1"/>
              </a:solidFill>
              <a:latin typeface="+mj-lt"/>
            </a:endParaRPr>
          </a:p>
          <a:p>
            <a:pPr algn="ctr" eaLnBrk="1" hangingPunct="1">
              <a:spcBef>
                <a:spcPct val="0"/>
              </a:spcBef>
              <a:buClrTx/>
              <a:buFontTx/>
              <a:buNone/>
            </a:pPr>
            <a:endParaRPr lang="en-US" sz="2400" dirty="0">
              <a:solidFill>
                <a:schemeClr val="bg1"/>
              </a:solidFill>
              <a:latin typeface="+mj-lt"/>
            </a:endParaRPr>
          </a:p>
        </p:txBody>
      </p:sp>
      <p:sp>
        <p:nvSpPr>
          <p:cNvPr id="15" name="Rectangle 2"/>
          <p:cNvSpPr>
            <a:spLocks noChangeArrowheads="1"/>
          </p:cNvSpPr>
          <p:nvPr/>
        </p:nvSpPr>
        <p:spPr bwMode="auto">
          <a:xfrm>
            <a:off x="334358" y="1076843"/>
            <a:ext cx="873929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b="1" dirty="0" err="1">
                <a:solidFill>
                  <a:srgbClr val="002060"/>
                </a:solidFill>
                <a:latin typeface="+mj-lt"/>
                <a:cs typeface="Times New Roman" panose="02020603050405020304" pitchFamily="18" charset="0"/>
              </a:rPr>
              <a:t>Các</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quy</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luật</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cơ</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bản</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của</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phép</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biện</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chứng</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duy</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vật</a:t>
            </a:r>
            <a:endParaRPr lang="en-US" altLang="en-US" dirty="0">
              <a:solidFill>
                <a:srgbClr val="002060"/>
              </a:solidFill>
              <a:latin typeface="+mj-lt"/>
              <a:cs typeface="Times New Roman" panose="02020603050405020304" pitchFamily="18" charset="0"/>
            </a:endParaRPr>
          </a:p>
        </p:txBody>
      </p:sp>
      <p:pic>
        <p:nvPicPr>
          <p:cNvPr id="1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32586362"/>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descr="Hình nền Powerpoint bảng đen đẹp nhất">
            <a:extLst>
              <a:ext uri="{FF2B5EF4-FFF2-40B4-BE49-F238E27FC236}">
                <a16:creationId xmlns="" xmlns:a16="http://schemas.microsoft.com/office/drawing/2014/main" id="{41DC0356-01CD-48FE-940A-AC83598B13F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432" y="23024"/>
            <a:ext cx="12253431" cy="685800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
          <p:cNvSpPr>
            <a:spLocks noChangeArrowheads="1"/>
          </p:cNvSpPr>
          <p:nvPr/>
        </p:nvSpPr>
        <p:spPr bwMode="auto">
          <a:xfrm>
            <a:off x="1475976" y="1066800"/>
            <a:ext cx="964247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257175" indent="-257175" algn="ctr">
              <a:buFont typeface="Wingdings" panose="05000000000000000000" pitchFamily="2" charset="2"/>
              <a:buChar char="q"/>
              <a:defRPr/>
            </a:pPr>
            <a:r>
              <a:rPr lang="en-US" sz="2100" b="1" i="1" kern="0" dirty="0">
                <a:solidFill>
                  <a:srgbClr val="000000"/>
                </a:solidFill>
                <a:latin typeface="Times New Roman" panose="02020603050405020304" pitchFamily="18" charset="0"/>
              </a:rPr>
              <a:t>  </a:t>
            </a:r>
            <a:r>
              <a:rPr lang="pt-BR" sz="2400" b="1" i="1" dirty="0">
                <a:solidFill>
                  <a:srgbClr val="000000"/>
                </a:solidFill>
                <a:latin typeface="Times New Roman" panose="02020603050405020304" pitchFamily="18" charset="0"/>
                <a:ea typeface="Tahoma" panose="020B0604030504040204" pitchFamily="34" charset="0"/>
                <a:cs typeface="Times New Roman" panose="02020603050405020304" pitchFamily="18" charset="0"/>
              </a:rPr>
              <a:t>Quy luật chuyển hoá từ những sự thay đổi về lượng thành những sự thay đổi về chất và ngược lại</a:t>
            </a:r>
            <a:endParaRPr lang="en-US" sz="2400" b="1" i="1" kern="0" dirty="0">
              <a:solidFill>
                <a:srgbClr val="000000"/>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19" name="Rectangle 18"/>
          <p:cNvSpPr/>
          <p:nvPr/>
        </p:nvSpPr>
        <p:spPr>
          <a:xfrm>
            <a:off x="152400" y="2502327"/>
            <a:ext cx="4306889" cy="3194050"/>
          </a:xfrm>
          <a:prstGeom prst="rect">
            <a:avLst/>
          </a:prstGeom>
          <a:blipFill rotWithShape="1">
            <a:blip r:embed="rId3"/>
            <a:stretch>
              <a:fillRect/>
            </a:stretch>
          </a:blipFill>
          <a:ln w="25400" cap="flat" cmpd="sng" algn="ctr">
            <a:solidFill>
              <a:srgbClr val="FFFFFF">
                <a:hueOff val="0"/>
                <a:satOff val="0"/>
                <a:lumOff val="0"/>
                <a:alphaOff val="0"/>
              </a:srgbClr>
            </a:solidFill>
            <a:prstDash val="solid"/>
          </a:ln>
          <a:effectLst/>
        </p:spPr>
      </p:sp>
      <p:grpSp>
        <p:nvGrpSpPr>
          <p:cNvPr id="20" name="Group 6"/>
          <p:cNvGrpSpPr>
            <a:grpSpLocks/>
          </p:cNvGrpSpPr>
          <p:nvPr/>
        </p:nvGrpSpPr>
        <p:grpSpPr bwMode="auto">
          <a:xfrm>
            <a:off x="5417491" y="4714355"/>
            <a:ext cx="1592909" cy="998537"/>
            <a:chOff x="5414717" y="1871856"/>
            <a:chExt cx="2155496" cy="1331412"/>
          </a:xfrm>
        </p:grpSpPr>
        <p:sp>
          <p:nvSpPr>
            <p:cNvPr id="21" name="Rectangle 20"/>
            <p:cNvSpPr/>
            <p:nvPr/>
          </p:nvSpPr>
          <p:spPr>
            <a:xfrm>
              <a:off x="5414717" y="1871856"/>
              <a:ext cx="2155496" cy="1331412"/>
            </a:xfrm>
            <a:prstGeom prst="rect">
              <a:avLst/>
            </a:prstGeom>
            <a:noFill/>
            <a:ln>
              <a:noFill/>
            </a:ln>
            <a:effectLst/>
          </p:spPr>
        </p:sp>
        <p:sp>
          <p:nvSpPr>
            <p:cNvPr id="22" name="Rectangle 21"/>
            <p:cNvSpPr/>
            <p:nvPr/>
          </p:nvSpPr>
          <p:spPr>
            <a:xfrm>
              <a:off x="5414717" y="1871856"/>
              <a:ext cx="2155496" cy="1331412"/>
            </a:xfrm>
            <a:prstGeom prst="rect">
              <a:avLst/>
            </a:prstGeom>
            <a:noFill/>
            <a:ln>
              <a:noFill/>
            </a:ln>
            <a:effectLst/>
          </p:spPr>
          <p:txBody>
            <a:bodyPr lIns="171450" tIns="171450" rIns="171450" bIns="171450" spcCol="1270" anchor="ctr"/>
            <a:lstStyle/>
            <a:p>
              <a:pPr marL="0" marR="0" lvl="0" indent="0" algn="ctr" defTabSz="2000250" eaLnBrk="1" fontAlgn="auto" latinLnBrk="0" hangingPunct="1">
                <a:lnSpc>
                  <a:spcPct val="90000"/>
                </a:lnSpc>
                <a:spcBef>
                  <a:spcPts val="0"/>
                </a:spcBef>
                <a:spcAft>
                  <a:spcPct val="35000"/>
                </a:spcAft>
                <a:buClrTx/>
                <a:buSzTx/>
                <a:buFontTx/>
                <a:buNone/>
                <a:tabLst/>
                <a:defRPr/>
              </a:pPr>
              <a:r>
                <a:rPr kumimoji="0" lang="en-US" sz="3000" b="1" i="0" u="none" strike="noStrike" kern="0" cap="none" spc="0" normalizeH="0" baseline="0" noProof="0" dirty="0" err="1">
                  <a:ln>
                    <a:noFill/>
                  </a:ln>
                  <a:solidFill>
                    <a:srgbClr val="FF0000"/>
                  </a:solidFill>
                  <a:effectLst>
                    <a:outerShdw blurRad="38100" dist="38100" dir="2700000" algn="tl">
                      <a:srgbClr val="000000">
                        <a:alpha val="43137"/>
                      </a:srgbClr>
                    </a:outerShdw>
                  </a:effectLst>
                  <a:uLnTx/>
                  <a:uFillTx/>
                  <a:latin typeface="Arial"/>
                  <a:cs typeface="Arial" panose="020B0604020202020204" pitchFamily="34" charset="0"/>
                </a:rPr>
                <a:t>Cách</a:t>
              </a:r>
              <a:r>
                <a:rPr kumimoji="0" lang="en-US" sz="3000" b="1" i="0" u="none" strike="noStrike" kern="0" cap="none" spc="0" normalizeH="0" baseline="0" noProof="0" dirty="0">
                  <a:ln>
                    <a:noFill/>
                  </a:ln>
                  <a:solidFill>
                    <a:srgbClr val="FF0000"/>
                  </a:solidFill>
                  <a:effectLst>
                    <a:outerShdw blurRad="38100" dist="38100" dir="2700000" algn="tl">
                      <a:srgbClr val="000000">
                        <a:alpha val="43137"/>
                      </a:srgbClr>
                    </a:outerShdw>
                  </a:effectLst>
                  <a:uLnTx/>
                  <a:uFillTx/>
                  <a:latin typeface="Arial"/>
                  <a:cs typeface="Arial" panose="020B0604020202020204" pitchFamily="34" charset="0"/>
                </a:rPr>
                <a:t> </a:t>
              </a:r>
            </a:p>
            <a:p>
              <a:pPr marL="0" marR="0" lvl="0" indent="0" algn="ctr" defTabSz="2000250" eaLnBrk="1" fontAlgn="auto" latinLnBrk="0" hangingPunct="1">
                <a:lnSpc>
                  <a:spcPct val="90000"/>
                </a:lnSpc>
                <a:spcBef>
                  <a:spcPts val="0"/>
                </a:spcBef>
                <a:spcAft>
                  <a:spcPct val="35000"/>
                </a:spcAft>
                <a:buClrTx/>
                <a:buSzTx/>
                <a:buFontTx/>
                <a:buNone/>
                <a:tabLst/>
                <a:defRPr/>
              </a:pPr>
              <a:r>
                <a:rPr kumimoji="0" lang="en-US" sz="3000" b="1" i="0" u="none" strike="noStrike" kern="0" cap="none" spc="0" normalizeH="0" baseline="0" noProof="0" dirty="0" err="1">
                  <a:ln>
                    <a:noFill/>
                  </a:ln>
                  <a:solidFill>
                    <a:srgbClr val="FF0000"/>
                  </a:solidFill>
                  <a:effectLst>
                    <a:outerShdw blurRad="38100" dist="38100" dir="2700000" algn="tl">
                      <a:srgbClr val="000000">
                        <a:alpha val="43137"/>
                      </a:srgbClr>
                    </a:outerShdw>
                  </a:effectLst>
                  <a:uLnTx/>
                  <a:uFillTx/>
                  <a:latin typeface="Arial"/>
                  <a:cs typeface="Arial" panose="020B0604020202020204" pitchFamily="34" charset="0"/>
                </a:rPr>
                <a:t>Thức</a:t>
              </a:r>
              <a:endParaRPr kumimoji="0" lang="en-US" sz="3000" b="1" i="0" u="none" strike="noStrike" kern="0" cap="none" spc="0" normalizeH="0" baseline="0" noProof="0" dirty="0">
                <a:ln>
                  <a:noFill/>
                </a:ln>
                <a:solidFill>
                  <a:srgbClr val="FF0000"/>
                </a:solidFill>
                <a:effectLst>
                  <a:outerShdw blurRad="38100" dist="38100" dir="2700000" algn="tl">
                    <a:srgbClr val="000000">
                      <a:alpha val="43137"/>
                    </a:srgbClr>
                  </a:outerShdw>
                </a:effectLst>
                <a:uLnTx/>
                <a:uFillTx/>
                <a:latin typeface="Arial"/>
                <a:cs typeface="Arial" panose="020B0604020202020204" pitchFamily="34" charset="0"/>
              </a:endParaRPr>
            </a:p>
          </p:txBody>
        </p:sp>
      </p:grpSp>
      <p:sp>
        <p:nvSpPr>
          <p:cNvPr id="23" name="Half Frame 22"/>
          <p:cNvSpPr/>
          <p:nvPr/>
        </p:nvSpPr>
        <p:spPr>
          <a:xfrm>
            <a:off x="4982509" y="4452039"/>
            <a:ext cx="476779" cy="496888"/>
          </a:xfrm>
          <a:prstGeom prst="halfFrame">
            <a:avLst>
              <a:gd name="adj1" fmla="val 25770"/>
              <a:gd name="adj2" fmla="val 25770"/>
            </a:avLst>
          </a:prstGeom>
          <a:solidFill>
            <a:srgbClr val="3A81BA">
              <a:hueOff val="0"/>
              <a:satOff val="0"/>
              <a:lumOff val="0"/>
              <a:alphaOff val="0"/>
            </a:srgbClr>
          </a:solidFill>
          <a:ln w="25400" cap="flat" cmpd="sng" algn="ctr">
            <a:solidFill>
              <a:srgbClr val="FFFFFF">
                <a:hueOff val="0"/>
                <a:satOff val="0"/>
                <a:lumOff val="0"/>
                <a:alphaOff val="0"/>
              </a:srgbClr>
            </a:solidFill>
            <a:prstDash val="solid"/>
          </a:ln>
          <a:effectLst/>
        </p:spPr>
      </p:sp>
      <p:sp>
        <p:nvSpPr>
          <p:cNvPr id="24" name="Half Frame 23"/>
          <p:cNvSpPr/>
          <p:nvPr/>
        </p:nvSpPr>
        <p:spPr>
          <a:xfrm rot="5400000">
            <a:off x="6979332" y="4438814"/>
            <a:ext cx="496888" cy="543996"/>
          </a:xfrm>
          <a:prstGeom prst="halfFrame">
            <a:avLst>
              <a:gd name="adj1" fmla="val 25770"/>
              <a:gd name="adj2" fmla="val 25770"/>
            </a:avLst>
          </a:prstGeom>
          <a:solidFill>
            <a:srgbClr val="3A81BA">
              <a:hueOff val="0"/>
              <a:satOff val="0"/>
              <a:lumOff val="0"/>
              <a:alphaOff val="0"/>
            </a:srgbClr>
          </a:solidFill>
          <a:ln w="25400" cap="flat" cmpd="sng" algn="ctr">
            <a:solidFill>
              <a:srgbClr val="FFFFFF">
                <a:hueOff val="0"/>
                <a:satOff val="0"/>
                <a:lumOff val="0"/>
                <a:alphaOff val="0"/>
              </a:srgbClr>
            </a:solidFill>
            <a:prstDash val="solid"/>
          </a:ln>
          <a:effectLst/>
        </p:spPr>
      </p:sp>
      <p:sp>
        <p:nvSpPr>
          <p:cNvPr id="25" name="Half Frame 24"/>
          <p:cNvSpPr/>
          <p:nvPr/>
        </p:nvSpPr>
        <p:spPr>
          <a:xfrm rot="10800000">
            <a:off x="6985422" y="5423327"/>
            <a:ext cx="514352" cy="546100"/>
          </a:xfrm>
          <a:prstGeom prst="halfFrame">
            <a:avLst>
              <a:gd name="adj1" fmla="val 25770"/>
              <a:gd name="adj2" fmla="val 12323"/>
            </a:avLst>
          </a:prstGeom>
          <a:solidFill>
            <a:srgbClr val="3A81BA">
              <a:hueOff val="0"/>
              <a:satOff val="0"/>
              <a:lumOff val="0"/>
              <a:alphaOff val="0"/>
            </a:srgbClr>
          </a:solidFill>
          <a:ln w="25400" cap="flat" cmpd="sng" algn="ctr">
            <a:solidFill>
              <a:srgbClr val="FFFFFF"/>
            </a:solidFill>
            <a:prstDash val="solid"/>
          </a:ln>
          <a:effectLst/>
        </p:spPr>
      </p:sp>
      <p:sp>
        <p:nvSpPr>
          <p:cNvPr id="26" name="Half Frame 25"/>
          <p:cNvSpPr/>
          <p:nvPr/>
        </p:nvSpPr>
        <p:spPr>
          <a:xfrm rot="16200000">
            <a:off x="4990526" y="5450140"/>
            <a:ext cx="546100" cy="501791"/>
          </a:xfrm>
          <a:prstGeom prst="halfFrame">
            <a:avLst>
              <a:gd name="adj1" fmla="val 25770"/>
              <a:gd name="adj2" fmla="val 25770"/>
            </a:avLst>
          </a:prstGeom>
          <a:solidFill>
            <a:srgbClr val="3A81BA">
              <a:hueOff val="0"/>
              <a:satOff val="0"/>
              <a:lumOff val="0"/>
              <a:alphaOff val="0"/>
            </a:srgbClr>
          </a:solidFill>
          <a:ln w="25400" cap="flat" cmpd="sng" algn="ctr">
            <a:solidFill>
              <a:srgbClr val="FFFFFF">
                <a:hueOff val="0"/>
                <a:satOff val="0"/>
                <a:lumOff val="0"/>
                <a:alphaOff val="0"/>
              </a:srgbClr>
            </a:solidFill>
            <a:prstDash val="solid"/>
          </a:ln>
          <a:effectLst/>
        </p:spPr>
      </p:sp>
      <p:sp>
        <p:nvSpPr>
          <p:cNvPr id="27" name="Rectangle 26"/>
          <p:cNvSpPr/>
          <p:nvPr/>
        </p:nvSpPr>
        <p:spPr>
          <a:xfrm>
            <a:off x="5878513" y="2152018"/>
            <a:ext cx="3090862" cy="460375"/>
          </a:xfrm>
          <a:prstGeom prst="rect">
            <a:avLst/>
          </a:prstGeom>
        </p:spPr>
        <p:txBody>
          <a:bodyPr wrap="none">
            <a:spAutoFit/>
          </a:bodyPr>
          <a:lstStyle/>
          <a:p>
            <a:pPr marL="257175" marR="0" lvl="0" indent="-257175"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1" lang="en-US" altLang="en-US" sz="2400" b="1" i="0" u="none" strike="noStrike" kern="0" cap="none" spc="0" normalizeH="0" baseline="0" noProof="0" dirty="0" err="1">
                <a:ln>
                  <a:noFill/>
                </a:ln>
                <a:solidFill>
                  <a:srgbClr val="3333CC"/>
                </a:solidFill>
                <a:effectLst/>
                <a:uLnTx/>
                <a:uFillTx/>
              </a:rPr>
              <a:t>Vị</a:t>
            </a:r>
            <a:r>
              <a:rPr kumimoji="1" lang="en-US" altLang="en-US" sz="2400" b="1" i="0" u="none" strike="noStrike" kern="0" cap="none" spc="0" normalizeH="0" baseline="0" noProof="0" dirty="0">
                <a:ln>
                  <a:noFill/>
                </a:ln>
                <a:solidFill>
                  <a:srgbClr val="3333CC"/>
                </a:solidFill>
                <a:effectLst/>
                <a:uLnTx/>
                <a:uFillTx/>
              </a:rPr>
              <a:t> </a:t>
            </a:r>
            <a:r>
              <a:rPr kumimoji="1" lang="en-US" altLang="en-US" sz="2400" b="1" i="0" u="none" strike="noStrike" kern="0" cap="none" spc="0" normalizeH="0" baseline="0" noProof="0" dirty="0" err="1">
                <a:ln>
                  <a:noFill/>
                </a:ln>
                <a:solidFill>
                  <a:srgbClr val="3333CC"/>
                </a:solidFill>
                <a:effectLst/>
                <a:uLnTx/>
                <a:uFillTx/>
              </a:rPr>
              <a:t>trí</a:t>
            </a:r>
            <a:r>
              <a:rPr kumimoji="1" lang="en-US" altLang="en-US" sz="2400" b="1" i="0" u="none" strike="noStrike" kern="0" cap="none" spc="0" normalizeH="0" baseline="0" noProof="0" dirty="0">
                <a:ln>
                  <a:noFill/>
                </a:ln>
                <a:solidFill>
                  <a:srgbClr val="3333CC"/>
                </a:solidFill>
                <a:effectLst/>
                <a:uLnTx/>
                <a:uFillTx/>
              </a:rPr>
              <a:t> </a:t>
            </a:r>
            <a:r>
              <a:rPr kumimoji="1" lang="en-US" altLang="en-US" sz="2400" b="1" i="0" u="none" strike="noStrike" kern="0" cap="none" spc="0" normalizeH="0" baseline="0" noProof="0" dirty="0" err="1">
                <a:ln>
                  <a:noFill/>
                </a:ln>
                <a:solidFill>
                  <a:srgbClr val="3333CC"/>
                </a:solidFill>
                <a:effectLst/>
                <a:uLnTx/>
                <a:uFillTx/>
              </a:rPr>
              <a:t>của</a:t>
            </a:r>
            <a:r>
              <a:rPr kumimoji="1" lang="en-US" altLang="en-US" sz="2400" b="1" i="0" u="none" strike="noStrike" kern="0" cap="none" spc="0" normalizeH="0" baseline="0" noProof="0" dirty="0">
                <a:ln>
                  <a:noFill/>
                </a:ln>
                <a:solidFill>
                  <a:srgbClr val="3333CC"/>
                </a:solidFill>
                <a:effectLst/>
                <a:uLnTx/>
                <a:uFillTx/>
              </a:rPr>
              <a:t> </a:t>
            </a:r>
            <a:r>
              <a:rPr kumimoji="1" lang="en-US" altLang="en-US" sz="2400" b="1" i="0" u="none" strike="noStrike" kern="0" cap="none" spc="0" normalizeH="0" baseline="0" noProof="0" dirty="0" err="1">
                <a:ln>
                  <a:noFill/>
                </a:ln>
                <a:solidFill>
                  <a:srgbClr val="3333CC"/>
                </a:solidFill>
                <a:effectLst/>
                <a:uLnTx/>
                <a:uFillTx/>
              </a:rPr>
              <a:t>quy</a:t>
            </a:r>
            <a:r>
              <a:rPr kumimoji="1" lang="en-US" altLang="en-US" sz="2400" b="1" i="0" u="none" strike="noStrike" kern="0" cap="none" spc="0" normalizeH="0" baseline="0" noProof="0" dirty="0">
                <a:ln>
                  <a:noFill/>
                </a:ln>
                <a:solidFill>
                  <a:srgbClr val="3333CC"/>
                </a:solidFill>
                <a:effectLst/>
                <a:uLnTx/>
                <a:uFillTx/>
              </a:rPr>
              <a:t> </a:t>
            </a:r>
            <a:r>
              <a:rPr kumimoji="1" lang="en-US" altLang="en-US" sz="2400" b="1" i="0" u="none" strike="noStrike" kern="0" cap="none" spc="0" normalizeH="0" baseline="0" noProof="0" dirty="0" err="1">
                <a:ln>
                  <a:noFill/>
                </a:ln>
                <a:solidFill>
                  <a:srgbClr val="3333CC"/>
                </a:solidFill>
                <a:effectLst/>
                <a:uLnTx/>
                <a:uFillTx/>
              </a:rPr>
              <a:t>luật</a:t>
            </a:r>
            <a:r>
              <a:rPr kumimoji="1" lang="en-US" altLang="en-US" sz="2400" b="1" i="0" u="none" strike="noStrike" kern="0" cap="none" spc="0" normalizeH="0" baseline="0" noProof="0" dirty="0">
                <a:ln>
                  <a:noFill/>
                </a:ln>
                <a:solidFill>
                  <a:srgbClr val="3333CC"/>
                </a:solidFill>
                <a:effectLst/>
                <a:uLnTx/>
                <a:uFillTx/>
              </a:rPr>
              <a:t> </a:t>
            </a:r>
            <a:endParaRPr kumimoji="0" lang="en-US" sz="2400" b="0" i="0" u="none" strike="noStrike" kern="0" cap="none" spc="0" normalizeH="0" baseline="0" noProof="0" dirty="0">
              <a:ln>
                <a:noFill/>
              </a:ln>
              <a:solidFill>
                <a:srgbClr val="3333CC"/>
              </a:solidFill>
              <a:effectLst/>
              <a:uLnTx/>
              <a:uFillTx/>
            </a:endParaRPr>
          </a:p>
        </p:txBody>
      </p:sp>
      <p:sp>
        <p:nvSpPr>
          <p:cNvPr id="28" name="TextBox 15"/>
          <p:cNvSpPr txBox="1">
            <a:spLocks noChangeArrowheads="1"/>
          </p:cNvSpPr>
          <p:nvPr/>
        </p:nvSpPr>
        <p:spPr bwMode="auto">
          <a:xfrm>
            <a:off x="7562204" y="4465598"/>
            <a:ext cx="325819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sz="2400" b="1" dirty="0" err="1">
                <a:solidFill>
                  <a:srgbClr val="660066"/>
                </a:solidFill>
                <a:latin typeface="Arial" panose="020B0604020202020204" pitchFamily="34" charset="0"/>
              </a:rPr>
              <a:t>của</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phép</a:t>
            </a:r>
            <a:r>
              <a:rPr lang="en-US" sz="2400" b="1" dirty="0">
                <a:solidFill>
                  <a:srgbClr val="660066"/>
                </a:solidFill>
                <a:latin typeface="Arial" panose="020B0604020202020204" pitchFamily="34" charset="0"/>
              </a:rPr>
              <a:t> </a:t>
            </a:r>
          </a:p>
          <a:p>
            <a:pPr algn="ctr"/>
            <a:r>
              <a:rPr lang="en-US" sz="2400" b="1" dirty="0" err="1">
                <a:solidFill>
                  <a:srgbClr val="660066"/>
                </a:solidFill>
                <a:latin typeface="Arial" panose="020B0604020202020204" pitchFamily="34" charset="0"/>
              </a:rPr>
              <a:t>biện</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chứng</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duy</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vật</a:t>
            </a:r>
            <a:endParaRPr lang="en-US" sz="2400" b="1" dirty="0">
              <a:solidFill>
                <a:srgbClr val="660066"/>
              </a:solidFill>
              <a:latin typeface="Arial" panose="020B0604020202020204" pitchFamily="34" charset="0"/>
            </a:endParaRPr>
          </a:p>
        </p:txBody>
      </p:sp>
      <p:sp>
        <p:nvSpPr>
          <p:cNvPr id="29" name="Flowchart: Predefined Process 28"/>
          <p:cNvSpPr/>
          <p:nvPr/>
        </p:nvSpPr>
        <p:spPr bwMode="auto">
          <a:xfrm>
            <a:off x="4951492" y="2772284"/>
            <a:ext cx="5638005" cy="1579563"/>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p:spPr>
        <p:txBody>
          <a:bodyPr/>
          <a:lstStyle/>
          <a:p>
            <a:pPr algn="just">
              <a:defRPr/>
            </a:pPr>
            <a:r>
              <a:rPr kumimoji="1" lang="en-US" sz="2000" dirty="0" err="1">
                <a:solidFill>
                  <a:srgbClr val="000000"/>
                </a:solidFill>
                <a:ea typeface="Calibri"/>
                <a:cs typeface="Times New Roman"/>
              </a:rPr>
              <a:t>Là</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quy</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luật</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cơ</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bản</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phổ</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biến</a:t>
            </a:r>
            <a:r>
              <a:rPr kumimoji="1" lang="en-US" sz="2000" dirty="0">
                <a:solidFill>
                  <a:srgbClr val="000000"/>
                </a:solidFill>
                <a:ea typeface="Calibri"/>
                <a:cs typeface="Times New Roman"/>
              </a:rPr>
              <a:t> </a:t>
            </a:r>
            <a:r>
              <a:rPr kumimoji="1" lang="en-US" sz="2000" b="1" dirty="0" err="1">
                <a:solidFill>
                  <a:srgbClr val="FF0000"/>
                </a:solidFill>
                <a:ea typeface="Calibri"/>
                <a:cs typeface="Times New Roman"/>
              </a:rPr>
              <a:t>chỉ</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ra</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cách</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thức</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chung</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của</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các</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quá</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trình</a:t>
            </a:r>
            <a:r>
              <a:rPr kumimoji="1" lang="en-US" sz="2000" dirty="0">
                <a:solidFill>
                  <a:srgbClr val="000000"/>
                </a:solidFill>
                <a:ea typeface="Calibri"/>
                <a:cs typeface="Times New Roman"/>
              </a:rPr>
              <a:t> </a:t>
            </a:r>
            <a:r>
              <a:rPr kumimoji="1" lang="en-US" sz="2000" b="1" dirty="0" err="1">
                <a:solidFill>
                  <a:srgbClr val="3333CC"/>
                </a:solidFill>
                <a:ea typeface="Calibri"/>
                <a:cs typeface="Times New Roman"/>
              </a:rPr>
              <a:t>vận</a:t>
            </a:r>
            <a:r>
              <a:rPr kumimoji="1" lang="en-US" sz="2000" b="1" dirty="0">
                <a:solidFill>
                  <a:srgbClr val="3333CC"/>
                </a:solidFill>
                <a:ea typeface="Calibri"/>
                <a:cs typeface="Times New Roman"/>
              </a:rPr>
              <a:t> </a:t>
            </a:r>
            <a:r>
              <a:rPr kumimoji="1" lang="en-US" sz="2000" b="1" dirty="0" err="1">
                <a:solidFill>
                  <a:srgbClr val="3333CC"/>
                </a:solidFill>
                <a:ea typeface="Calibri"/>
                <a:cs typeface="Times New Roman"/>
              </a:rPr>
              <a:t>động</a:t>
            </a:r>
            <a:r>
              <a:rPr kumimoji="1" lang="en-US" sz="2000" dirty="0">
                <a:solidFill>
                  <a:srgbClr val="000000"/>
                </a:solidFill>
                <a:ea typeface="Calibri"/>
                <a:cs typeface="Times New Roman"/>
              </a:rPr>
              <a:t>, </a:t>
            </a:r>
            <a:r>
              <a:rPr kumimoji="1" lang="en-US" sz="2000" b="1" dirty="0" err="1">
                <a:solidFill>
                  <a:srgbClr val="3333CC"/>
                </a:solidFill>
                <a:ea typeface="Calibri"/>
                <a:cs typeface="Times New Roman"/>
              </a:rPr>
              <a:t>phát</a:t>
            </a:r>
            <a:r>
              <a:rPr kumimoji="1" lang="en-US" sz="2000" b="1" dirty="0">
                <a:solidFill>
                  <a:srgbClr val="3333CC"/>
                </a:solidFill>
                <a:ea typeface="Calibri"/>
                <a:cs typeface="Times New Roman"/>
              </a:rPr>
              <a:t> </a:t>
            </a:r>
            <a:r>
              <a:rPr kumimoji="1" lang="en-US" sz="2000" b="1" dirty="0" err="1">
                <a:solidFill>
                  <a:srgbClr val="3333CC"/>
                </a:solidFill>
                <a:ea typeface="Calibri"/>
                <a:cs typeface="Times New Roman"/>
              </a:rPr>
              <a:t>triển</a:t>
            </a:r>
            <a:r>
              <a:rPr kumimoji="1" lang="en-US" sz="2000" b="1" dirty="0">
                <a:solidFill>
                  <a:srgbClr val="3333CC"/>
                </a:solidFill>
                <a:ea typeface="Calibri"/>
                <a:cs typeface="Times New Roman"/>
              </a:rPr>
              <a:t> </a:t>
            </a:r>
            <a:r>
              <a:rPr kumimoji="1" lang="en-US" sz="2000" dirty="0" err="1">
                <a:solidFill>
                  <a:srgbClr val="000000"/>
                </a:solidFill>
                <a:ea typeface="Calibri"/>
                <a:cs typeface="Times New Roman"/>
              </a:rPr>
              <a:t>trong</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tự</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nhiên</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xã</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hội</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tư</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duy</a:t>
            </a:r>
            <a:r>
              <a:rPr kumimoji="1" lang="en-US" sz="2000" dirty="0">
                <a:solidFill>
                  <a:srgbClr val="000000"/>
                </a:solidFill>
                <a:ea typeface="Calibri"/>
                <a:cs typeface="Times New Roman"/>
              </a:rPr>
              <a:t>.</a:t>
            </a:r>
            <a:endParaRPr kumimoji="1" lang="en-US" sz="2000" dirty="0">
              <a:solidFill>
                <a:srgbClr val="000000"/>
              </a:solidFill>
              <a:latin typeface="Calibri"/>
              <a:ea typeface="Calibri"/>
              <a:cs typeface="Times New Roman"/>
            </a:endParaRPr>
          </a:p>
          <a:p>
            <a:pPr algn="just">
              <a:defRPr/>
            </a:pPr>
            <a:endParaRPr kumimoji="1" lang="en-US" sz="1500" kern="0" dirty="0">
              <a:solidFill>
                <a:srgbClr val="996600"/>
              </a:solidFill>
              <a:cs typeface="Arial"/>
            </a:endParaRPr>
          </a:p>
        </p:txBody>
      </p:sp>
      <p:grpSp>
        <p:nvGrpSpPr>
          <p:cNvPr id="30" name="Group 21"/>
          <p:cNvGrpSpPr>
            <a:grpSpLocks/>
          </p:cNvGrpSpPr>
          <p:nvPr/>
        </p:nvGrpSpPr>
        <p:grpSpPr bwMode="auto">
          <a:xfrm>
            <a:off x="1306513" y="1905000"/>
            <a:ext cx="9144000" cy="80017"/>
            <a:chOff x="240" y="453"/>
            <a:chExt cx="5356" cy="16"/>
          </a:xfrm>
        </p:grpSpPr>
        <p:sp>
          <p:nvSpPr>
            <p:cNvPr id="31" name="Line 7"/>
            <p:cNvSpPr>
              <a:spLocks noChangeShapeType="1"/>
            </p:cNvSpPr>
            <p:nvPr/>
          </p:nvSpPr>
          <p:spPr bwMode="auto">
            <a:xfrm>
              <a:off x="240" y="453"/>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32" name="Line 8"/>
            <p:cNvSpPr>
              <a:spLocks noChangeShapeType="1"/>
            </p:cNvSpPr>
            <p:nvPr/>
          </p:nvSpPr>
          <p:spPr bwMode="auto">
            <a:xfrm flipV="1">
              <a:off x="240" y="469"/>
              <a:ext cx="5356"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grpSp>
      <p:pic>
        <p:nvPicPr>
          <p:cNvPr id="3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282957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1000" fill="hold"/>
                                        <p:tgtEl>
                                          <p:spTgt spid="18"/>
                                        </p:tgtEl>
                                        <p:attrNameLst>
                                          <p:attrName>ppt_w</p:attrName>
                                        </p:attrNameLst>
                                      </p:cBhvr>
                                      <p:tavLst>
                                        <p:tav tm="0">
                                          <p:val>
                                            <p:fltVal val="0"/>
                                          </p:val>
                                        </p:tav>
                                        <p:tav tm="100000">
                                          <p:val>
                                            <p:strVal val="#ppt_w"/>
                                          </p:val>
                                        </p:tav>
                                      </p:tavLst>
                                    </p:anim>
                                    <p:anim calcmode="lin" valueType="num">
                                      <p:cBhvr>
                                        <p:cTn id="8" dur="1000" fill="hold"/>
                                        <p:tgtEl>
                                          <p:spTgt spid="18"/>
                                        </p:tgtEl>
                                        <p:attrNameLst>
                                          <p:attrName>ppt_h</p:attrName>
                                        </p:attrNameLst>
                                      </p:cBhvr>
                                      <p:tavLst>
                                        <p:tav tm="0">
                                          <p:val>
                                            <p:fltVal val="0"/>
                                          </p:val>
                                        </p:tav>
                                        <p:tav tm="100000">
                                          <p:val>
                                            <p:strVal val="#ppt_h"/>
                                          </p:val>
                                        </p:tav>
                                      </p:tavLst>
                                    </p:anim>
                                    <p:anim calcmode="lin" valueType="num">
                                      <p:cBhvr>
                                        <p:cTn id="9" dur="1000" fill="hold"/>
                                        <p:tgtEl>
                                          <p:spTgt spid="18"/>
                                        </p:tgtEl>
                                        <p:attrNameLst>
                                          <p:attrName>style.rotation</p:attrName>
                                        </p:attrNameLst>
                                      </p:cBhvr>
                                      <p:tavLst>
                                        <p:tav tm="0">
                                          <p:val>
                                            <p:fltVal val="90"/>
                                          </p:val>
                                        </p:tav>
                                        <p:tav tm="100000">
                                          <p:val>
                                            <p:fltVal val="0"/>
                                          </p:val>
                                        </p:tav>
                                      </p:tavLst>
                                    </p:anim>
                                    <p:animEffect transition="in" filter="fade">
                                      <p:cBhvr>
                                        <p:cTn id="10" dur="1000"/>
                                        <p:tgtEl>
                                          <p:spTgt spid="18"/>
                                        </p:tgtEl>
                                      </p:cBhvr>
                                    </p:animEffect>
                                  </p:childTnLst>
                                </p:cTn>
                              </p:par>
                              <p:par>
                                <p:cTn id="11" presetID="31" presetClass="entr" presetSubtype="0" fill="hold" nodeType="withEffect">
                                  <p:stCondLst>
                                    <p:cond delay="0"/>
                                  </p:stCondLst>
                                  <p:childTnLst>
                                    <p:set>
                                      <p:cBhvr>
                                        <p:cTn id="12" dur="1" fill="hold">
                                          <p:stCondLst>
                                            <p:cond delay="0"/>
                                          </p:stCondLst>
                                        </p:cTn>
                                        <p:tgtEl>
                                          <p:spTgt spid="30"/>
                                        </p:tgtEl>
                                        <p:attrNameLst>
                                          <p:attrName>style.visibility</p:attrName>
                                        </p:attrNameLst>
                                      </p:cBhvr>
                                      <p:to>
                                        <p:strVal val="visible"/>
                                      </p:to>
                                    </p:set>
                                    <p:anim calcmode="lin" valueType="num">
                                      <p:cBhvr>
                                        <p:cTn id="13" dur="1000" fill="hold"/>
                                        <p:tgtEl>
                                          <p:spTgt spid="30"/>
                                        </p:tgtEl>
                                        <p:attrNameLst>
                                          <p:attrName>ppt_w</p:attrName>
                                        </p:attrNameLst>
                                      </p:cBhvr>
                                      <p:tavLst>
                                        <p:tav tm="0">
                                          <p:val>
                                            <p:fltVal val="0"/>
                                          </p:val>
                                        </p:tav>
                                        <p:tav tm="100000">
                                          <p:val>
                                            <p:strVal val="#ppt_w"/>
                                          </p:val>
                                        </p:tav>
                                      </p:tavLst>
                                    </p:anim>
                                    <p:anim calcmode="lin" valueType="num">
                                      <p:cBhvr>
                                        <p:cTn id="14" dur="1000" fill="hold"/>
                                        <p:tgtEl>
                                          <p:spTgt spid="30"/>
                                        </p:tgtEl>
                                        <p:attrNameLst>
                                          <p:attrName>ppt_h</p:attrName>
                                        </p:attrNameLst>
                                      </p:cBhvr>
                                      <p:tavLst>
                                        <p:tav tm="0">
                                          <p:val>
                                            <p:fltVal val="0"/>
                                          </p:val>
                                        </p:tav>
                                        <p:tav tm="100000">
                                          <p:val>
                                            <p:strVal val="#ppt_h"/>
                                          </p:val>
                                        </p:tav>
                                      </p:tavLst>
                                    </p:anim>
                                    <p:anim calcmode="lin" valueType="num">
                                      <p:cBhvr>
                                        <p:cTn id="15" dur="1000" fill="hold"/>
                                        <p:tgtEl>
                                          <p:spTgt spid="30"/>
                                        </p:tgtEl>
                                        <p:attrNameLst>
                                          <p:attrName>style.rotation</p:attrName>
                                        </p:attrNameLst>
                                      </p:cBhvr>
                                      <p:tavLst>
                                        <p:tav tm="0">
                                          <p:val>
                                            <p:fltVal val="90"/>
                                          </p:val>
                                        </p:tav>
                                        <p:tav tm="100000">
                                          <p:val>
                                            <p:fltVal val="0"/>
                                          </p:val>
                                        </p:tav>
                                      </p:tavLst>
                                    </p:anim>
                                    <p:animEffect transition="in" filter="fade">
                                      <p:cBhvr>
                                        <p:cTn id="16" dur="1000"/>
                                        <p:tgtEl>
                                          <p:spTgt spid="30"/>
                                        </p:tgtEl>
                                      </p:cBhvr>
                                    </p:animEffect>
                                  </p:childTnLst>
                                </p:cTn>
                              </p:par>
                            </p:childTnLst>
                          </p:cTn>
                        </p:par>
                      </p:childTnLst>
                    </p:cTn>
                  </p:par>
                  <p:par>
                    <p:cTn id="17" fill="hold">
                      <p:stCondLst>
                        <p:cond delay="indefinite"/>
                      </p:stCondLst>
                      <p:childTnLst>
                        <p:par>
                          <p:cTn id="18" fill="hold">
                            <p:stCondLst>
                              <p:cond delay="0"/>
                            </p:stCondLst>
                            <p:childTnLst>
                              <p:par>
                                <p:cTn id="19" presetID="31" presetClass="entr" presetSubtype="0" fill="hold" nodeType="clickEffect">
                                  <p:stCondLst>
                                    <p:cond delay="0"/>
                                  </p:stCondLst>
                                  <p:childTnLst>
                                    <p:set>
                                      <p:cBhvr>
                                        <p:cTn id="20" dur="1" fill="hold">
                                          <p:stCondLst>
                                            <p:cond delay="0"/>
                                          </p:stCondLst>
                                        </p:cTn>
                                        <p:tgtEl>
                                          <p:spTgt spid="19"/>
                                        </p:tgtEl>
                                        <p:attrNameLst>
                                          <p:attrName>style.visibility</p:attrName>
                                        </p:attrNameLst>
                                      </p:cBhvr>
                                      <p:to>
                                        <p:strVal val="visible"/>
                                      </p:to>
                                    </p:set>
                                    <p:anim calcmode="lin" valueType="num">
                                      <p:cBhvr>
                                        <p:cTn id="21" dur="1000" fill="hold"/>
                                        <p:tgtEl>
                                          <p:spTgt spid="19"/>
                                        </p:tgtEl>
                                        <p:attrNameLst>
                                          <p:attrName>ppt_w</p:attrName>
                                        </p:attrNameLst>
                                      </p:cBhvr>
                                      <p:tavLst>
                                        <p:tav tm="0">
                                          <p:val>
                                            <p:fltVal val="0"/>
                                          </p:val>
                                        </p:tav>
                                        <p:tav tm="100000">
                                          <p:val>
                                            <p:strVal val="#ppt_w"/>
                                          </p:val>
                                        </p:tav>
                                      </p:tavLst>
                                    </p:anim>
                                    <p:anim calcmode="lin" valueType="num">
                                      <p:cBhvr>
                                        <p:cTn id="22" dur="1000" fill="hold"/>
                                        <p:tgtEl>
                                          <p:spTgt spid="19"/>
                                        </p:tgtEl>
                                        <p:attrNameLst>
                                          <p:attrName>ppt_h</p:attrName>
                                        </p:attrNameLst>
                                      </p:cBhvr>
                                      <p:tavLst>
                                        <p:tav tm="0">
                                          <p:val>
                                            <p:fltVal val="0"/>
                                          </p:val>
                                        </p:tav>
                                        <p:tav tm="100000">
                                          <p:val>
                                            <p:strVal val="#ppt_h"/>
                                          </p:val>
                                        </p:tav>
                                      </p:tavLst>
                                    </p:anim>
                                    <p:anim calcmode="lin" valueType="num">
                                      <p:cBhvr>
                                        <p:cTn id="23" dur="1000" fill="hold"/>
                                        <p:tgtEl>
                                          <p:spTgt spid="19"/>
                                        </p:tgtEl>
                                        <p:attrNameLst>
                                          <p:attrName>style.rotation</p:attrName>
                                        </p:attrNameLst>
                                      </p:cBhvr>
                                      <p:tavLst>
                                        <p:tav tm="0">
                                          <p:val>
                                            <p:fltVal val="90"/>
                                          </p:val>
                                        </p:tav>
                                        <p:tav tm="100000">
                                          <p:val>
                                            <p:fltVal val="0"/>
                                          </p:val>
                                        </p:tav>
                                      </p:tavLst>
                                    </p:anim>
                                    <p:animEffect transition="in" filter="fade">
                                      <p:cBhvr>
                                        <p:cTn id="24" dur="1000"/>
                                        <p:tgtEl>
                                          <p:spTgt spid="19"/>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fade">
                                      <p:cBhvr>
                                        <p:cTn id="29" dur="1000"/>
                                        <p:tgtEl>
                                          <p:spTgt spid="27"/>
                                        </p:tgtEl>
                                      </p:cBhvr>
                                    </p:animEffect>
                                    <p:anim calcmode="lin" valueType="num">
                                      <p:cBhvr>
                                        <p:cTn id="30" dur="1000" fill="hold"/>
                                        <p:tgtEl>
                                          <p:spTgt spid="27"/>
                                        </p:tgtEl>
                                        <p:attrNameLst>
                                          <p:attrName>ppt_x</p:attrName>
                                        </p:attrNameLst>
                                      </p:cBhvr>
                                      <p:tavLst>
                                        <p:tav tm="0">
                                          <p:val>
                                            <p:strVal val="#ppt_x"/>
                                          </p:val>
                                        </p:tav>
                                        <p:tav tm="100000">
                                          <p:val>
                                            <p:strVal val="#ppt_x"/>
                                          </p:val>
                                        </p:tav>
                                      </p:tavLst>
                                    </p:anim>
                                    <p:anim calcmode="lin" valueType="num">
                                      <p:cBhvr>
                                        <p:cTn id="31"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29"/>
                                        </p:tgtEl>
                                        <p:attrNameLst>
                                          <p:attrName>style.visibility</p:attrName>
                                        </p:attrNameLst>
                                      </p:cBhvr>
                                      <p:to>
                                        <p:strVal val="visible"/>
                                      </p:to>
                                    </p:set>
                                    <p:animEffect transition="in" filter="fade">
                                      <p:cBhvr>
                                        <p:cTn id="36" dur="1000"/>
                                        <p:tgtEl>
                                          <p:spTgt spid="29"/>
                                        </p:tgtEl>
                                      </p:cBhvr>
                                    </p:animEffect>
                                    <p:anim calcmode="lin" valueType="num">
                                      <p:cBhvr>
                                        <p:cTn id="37" dur="1000" fill="hold"/>
                                        <p:tgtEl>
                                          <p:spTgt spid="29"/>
                                        </p:tgtEl>
                                        <p:attrNameLst>
                                          <p:attrName>ppt_x</p:attrName>
                                        </p:attrNameLst>
                                      </p:cBhvr>
                                      <p:tavLst>
                                        <p:tav tm="0">
                                          <p:val>
                                            <p:strVal val="#ppt_x"/>
                                          </p:val>
                                        </p:tav>
                                        <p:tav tm="100000">
                                          <p:val>
                                            <p:strVal val="#ppt_x"/>
                                          </p:val>
                                        </p:tav>
                                      </p:tavLst>
                                    </p:anim>
                                    <p:anim calcmode="lin" valueType="num">
                                      <p:cBhvr>
                                        <p:cTn id="38"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nodeType="click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fade">
                                      <p:cBhvr>
                                        <p:cTn id="43" dur="1000"/>
                                        <p:tgtEl>
                                          <p:spTgt spid="23"/>
                                        </p:tgtEl>
                                      </p:cBhvr>
                                    </p:animEffect>
                                    <p:anim calcmode="lin" valueType="num">
                                      <p:cBhvr>
                                        <p:cTn id="44" dur="1000" fill="hold"/>
                                        <p:tgtEl>
                                          <p:spTgt spid="23"/>
                                        </p:tgtEl>
                                        <p:attrNameLst>
                                          <p:attrName>ppt_x</p:attrName>
                                        </p:attrNameLst>
                                      </p:cBhvr>
                                      <p:tavLst>
                                        <p:tav tm="0">
                                          <p:val>
                                            <p:strVal val="#ppt_x"/>
                                          </p:val>
                                        </p:tav>
                                        <p:tav tm="100000">
                                          <p:val>
                                            <p:strVal val="#ppt_x"/>
                                          </p:val>
                                        </p:tav>
                                      </p:tavLst>
                                    </p:anim>
                                    <p:anim calcmode="lin" valueType="num">
                                      <p:cBhvr>
                                        <p:cTn id="45" dur="1000" fill="hold"/>
                                        <p:tgtEl>
                                          <p:spTgt spid="23"/>
                                        </p:tgtEl>
                                        <p:attrNameLst>
                                          <p:attrName>ppt_y</p:attrName>
                                        </p:attrNameLst>
                                      </p:cBhvr>
                                      <p:tavLst>
                                        <p:tav tm="0">
                                          <p:val>
                                            <p:strVal val="#ppt_y+.1"/>
                                          </p:val>
                                        </p:tav>
                                        <p:tav tm="100000">
                                          <p:val>
                                            <p:strVal val="#ppt_y"/>
                                          </p:val>
                                        </p:tav>
                                      </p:tavLst>
                                    </p:anim>
                                  </p:childTnLst>
                                </p:cTn>
                              </p:par>
                              <p:par>
                                <p:cTn id="46" presetID="42" presetClass="entr" presetSubtype="0" fill="hold" nodeType="withEffect">
                                  <p:stCondLst>
                                    <p:cond delay="0"/>
                                  </p:stCondLst>
                                  <p:childTnLst>
                                    <p:set>
                                      <p:cBhvr>
                                        <p:cTn id="47" dur="1" fill="hold">
                                          <p:stCondLst>
                                            <p:cond delay="0"/>
                                          </p:stCondLst>
                                        </p:cTn>
                                        <p:tgtEl>
                                          <p:spTgt spid="24"/>
                                        </p:tgtEl>
                                        <p:attrNameLst>
                                          <p:attrName>style.visibility</p:attrName>
                                        </p:attrNameLst>
                                      </p:cBhvr>
                                      <p:to>
                                        <p:strVal val="visible"/>
                                      </p:to>
                                    </p:set>
                                    <p:animEffect transition="in" filter="fade">
                                      <p:cBhvr>
                                        <p:cTn id="48" dur="1000"/>
                                        <p:tgtEl>
                                          <p:spTgt spid="24"/>
                                        </p:tgtEl>
                                      </p:cBhvr>
                                    </p:animEffect>
                                    <p:anim calcmode="lin" valueType="num">
                                      <p:cBhvr>
                                        <p:cTn id="49" dur="1000" fill="hold"/>
                                        <p:tgtEl>
                                          <p:spTgt spid="24"/>
                                        </p:tgtEl>
                                        <p:attrNameLst>
                                          <p:attrName>ppt_x</p:attrName>
                                        </p:attrNameLst>
                                      </p:cBhvr>
                                      <p:tavLst>
                                        <p:tav tm="0">
                                          <p:val>
                                            <p:strVal val="#ppt_x"/>
                                          </p:val>
                                        </p:tav>
                                        <p:tav tm="100000">
                                          <p:val>
                                            <p:strVal val="#ppt_x"/>
                                          </p:val>
                                        </p:tav>
                                      </p:tavLst>
                                    </p:anim>
                                    <p:anim calcmode="lin" valueType="num">
                                      <p:cBhvr>
                                        <p:cTn id="50" dur="1000" fill="hold"/>
                                        <p:tgtEl>
                                          <p:spTgt spid="24"/>
                                        </p:tgtEl>
                                        <p:attrNameLst>
                                          <p:attrName>ppt_y</p:attrName>
                                        </p:attrNameLst>
                                      </p:cBhvr>
                                      <p:tavLst>
                                        <p:tav tm="0">
                                          <p:val>
                                            <p:strVal val="#ppt_y+.1"/>
                                          </p:val>
                                        </p:tav>
                                        <p:tav tm="100000">
                                          <p:val>
                                            <p:strVal val="#ppt_y"/>
                                          </p:val>
                                        </p:tav>
                                      </p:tavLst>
                                    </p:anim>
                                  </p:childTnLst>
                                </p:cTn>
                              </p:par>
                              <p:par>
                                <p:cTn id="51" presetID="42" presetClass="entr" presetSubtype="0" fill="hold" nodeType="withEffect">
                                  <p:stCondLst>
                                    <p:cond delay="0"/>
                                  </p:stCondLst>
                                  <p:childTnLst>
                                    <p:set>
                                      <p:cBhvr>
                                        <p:cTn id="52" dur="1" fill="hold">
                                          <p:stCondLst>
                                            <p:cond delay="0"/>
                                          </p:stCondLst>
                                        </p:cTn>
                                        <p:tgtEl>
                                          <p:spTgt spid="25"/>
                                        </p:tgtEl>
                                        <p:attrNameLst>
                                          <p:attrName>style.visibility</p:attrName>
                                        </p:attrNameLst>
                                      </p:cBhvr>
                                      <p:to>
                                        <p:strVal val="visible"/>
                                      </p:to>
                                    </p:set>
                                    <p:animEffect transition="in" filter="fade">
                                      <p:cBhvr>
                                        <p:cTn id="53" dur="1000"/>
                                        <p:tgtEl>
                                          <p:spTgt spid="25"/>
                                        </p:tgtEl>
                                      </p:cBhvr>
                                    </p:animEffect>
                                    <p:anim calcmode="lin" valueType="num">
                                      <p:cBhvr>
                                        <p:cTn id="54" dur="1000" fill="hold"/>
                                        <p:tgtEl>
                                          <p:spTgt spid="25"/>
                                        </p:tgtEl>
                                        <p:attrNameLst>
                                          <p:attrName>ppt_x</p:attrName>
                                        </p:attrNameLst>
                                      </p:cBhvr>
                                      <p:tavLst>
                                        <p:tav tm="0">
                                          <p:val>
                                            <p:strVal val="#ppt_x"/>
                                          </p:val>
                                        </p:tav>
                                        <p:tav tm="100000">
                                          <p:val>
                                            <p:strVal val="#ppt_x"/>
                                          </p:val>
                                        </p:tav>
                                      </p:tavLst>
                                    </p:anim>
                                    <p:anim calcmode="lin" valueType="num">
                                      <p:cBhvr>
                                        <p:cTn id="55" dur="1000" fill="hold"/>
                                        <p:tgtEl>
                                          <p:spTgt spid="25"/>
                                        </p:tgtEl>
                                        <p:attrNameLst>
                                          <p:attrName>ppt_y</p:attrName>
                                        </p:attrNameLst>
                                      </p:cBhvr>
                                      <p:tavLst>
                                        <p:tav tm="0">
                                          <p:val>
                                            <p:strVal val="#ppt_y+.1"/>
                                          </p:val>
                                        </p:tav>
                                        <p:tav tm="100000">
                                          <p:val>
                                            <p:strVal val="#ppt_y"/>
                                          </p:val>
                                        </p:tav>
                                      </p:tavLst>
                                    </p:anim>
                                  </p:childTnLst>
                                </p:cTn>
                              </p:par>
                              <p:par>
                                <p:cTn id="56" presetID="42" presetClass="entr" presetSubtype="0" fill="hold" nodeType="withEffect">
                                  <p:stCondLst>
                                    <p:cond delay="0"/>
                                  </p:stCondLst>
                                  <p:childTnLst>
                                    <p:set>
                                      <p:cBhvr>
                                        <p:cTn id="57" dur="1" fill="hold">
                                          <p:stCondLst>
                                            <p:cond delay="0"/>
                                          </p:stCondLst>
                                        </p:cTn>
                                        <p:tgtEl>
                                          <p:spTgt spid="26"/>
                                        </p:tgtEl>
                                        <p:attrNameLst>
                                          <p:attrName>style.visibility</p:attrName>
                                        </p:attrNameLst>
                                      </p:cBhvr>
                                      <p:to>
                                        <p:strVal val="visible"/>
                                      </p:to>
                                    </p:set>
                                    <p:animEffect transition="in" filter="fade">
                                      <p:cBhvr>
                                        <p:cTn id="58" dur="1000"/>
                                        <p:tgtEl>
                                          <p:spTgt spid="26"/>
                                        </p:tgtEl>
                                      </p:cBhvr>
                                    </p:animEffect>
                                    <p:anim calcmode="lin" valueType="num">
                                      <p:cBhvr>
                                        <p:cTn id="59" dur="1000" fill="hold"/>
                                        <p:tgtEl>
                                          <p:spTgt spid="26"/>
                                        </p:tgtEl>
                                        <p:attrNameLst>
                                          <p:attrName>ppt_x</p:attrName>
                                        </p:attrNameLst>
                                      </p:cBhvr>
                                      <p:tavLst>
                                        <p:tav tm="0">
                                          <p:val>
                                            <p:strVal val="#ppt_x"/>
                                          </p:val>
                                        </p:tav>
                                        <p:tav tm="100000">
                                          <p:val>
                                            <p:strVal val="#ppt_x"/>
                                          </p:val>
                                        </p:tav>
                                      </p:tavLst>
                                    </p:anim>
                                    <p:anim calcmode="lin" valueType="num">
                                      <p:cBhvr>
                                        <p:cTn id="60" dur="1000" fill="hold"/>
                                        <p:tgtEl>
                                          <p:spTgt spid="26"/>
                                        </p:tgtEl>
                                        <p:attrNameLst>
                                          <p:attrName>ppt_y</p:attrName>
                                        </p:attrNameLst>
                                      </p:cBhvr>
                                      <p:tavLst>
                                        <p:tav tm="0">
                                          <p:val>
                                            <p:strVal val="#ppt_y+.1"/>
                                          </p:val>
                                        </p:tav>
                                        <p:tav tm="100000">
                                          <p:val>
                                            <p:strVal val="#ppt_y"/>
                                          </p:val>
                                        </p:tav>
                                      </p:tavLst>
                                    </p:anim>
                                  </p:childTnLst>
                                </p:cTn>
                              </p:par>
                              <p:par>
                                <p:cTn id="61" presetID="42" presetClass="entr" presetSubtype="0" fill="hold" nodeType="withEffect">
                                  <p:stCondLst>
                                    <p:cond delay="0"/>
                                  </p:stCondLst>
                                  <p:childTnLst>
                                    <p:set>
                                      <p:cBhvr>
                                        <p:cTn id="62" dur="1" fill="hold">
                                          <p:stCondLst>
                                            <p:cond delay="0"/>
                                          </p:stCondLst>
                                        </p:cTn>
                                        <p:tgtEl>
                                          <p:spTgt spid="20"/>
                                        </p:tgtEl>
                                        <p:attrNameLst>
                                          <p:attrName>style.visibility</p:attrName>
                                        </p:attrNameLst>
                                      </p:cBhvr>
                                      <p:to>
                                        <p:strVal val="visible"/>
                                      </p:to>
                                    </p:set>
                                    <p:animEffect transition="in" filter="fade">
                                      <p:cBhvr>
                                        <p:cTn id="63" dur="1000"/>
                                        <p:tgtEl>
                                          <p:spTgt spid="20"/>
                                        </p:tgtEl>
                                      </p:cBhvr>
                                    </p:animEffect>
                                    <p:anim calcmode="lin" valueType="num">
                                      <p:cBhvr>
                                        <p:cTn id="64" dur="1000" fill="hold"/>
                                        <p:tgtEl>
                                          <p:spTgt spid="20"/>
                                        </p:tgtEl>
                                        <p:attrNameLst>
                                          <p:attrName>ppt_x</p:attrName>
                                        </p:attrNameLst>
                                      </p:cBhvr>
                                      <p:tavLst>
                                        <p:tav tm="0">
                                          <p:val>
                                            <p:strVal val="#ppt_x"/>
                                          </p:val>
                                        </p:tav>
                                        <p:tav tm="100000">
                                          <p:val>
                                            <p:strVal val="#ppt_x"/>
                                          </p:val>
                                        </p:tav>
                                      </p:tavLst>
                                    </p:anim>
                                    <p:anim calcmode="lin" valueType="num">
                                      <p:cBhvr>
                                        <p:cTn id="65"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28"/>
                                        </p:tgtEl>
                                        <p:attrNameLst>
                                          <p:attrName>style.visibility</p:attrName>
                                        </p:attrNameLst>
                                      </p:cBhvr>
                                      <p:to>
                                        <p:strVal val="visible"/>
                                      </p:to>
                                    </p:set>
                                    <p:animEffect transition="in" filter="fade">
                                      <p:cBhvr>
                                        <p:cTn id="70" dur="1000"/>
                                        <p:tgtEl>
                                          <p:spTgt spid="28"/>
                                        </p:tgtEl>
                                      </p:cBhvr>
                                    </p:animEffect>
                                    <p:anim calcmode="lin" valueType="num">
                                      <p:cBhvr>
                                        <p:cTn id="71" dur="1000" fill="hold"/>
                                        <p:tgtEl>
                                          <p:spTgt spid="28"/>
                                        </p:tgtEl>
                                        <p:attrNameLst>
                                          <p:attrName>ppt_x</p:attrName>
                                        </p:attrNameLst>
                                      </p:cBhvr>
                                      <p:tavLst>
                                        <p:tav tm="0">
                                          <p:val>
                                            <p:strVal val="#ppt_x"/>
                                          </p:val>
                                        </p:tav>
                                        <p:tav tm="100000">
                                          <p:val>
                                            <p:strVal val="#ppt_x"/>
                                          </p:val>
                                        </p:tav>
                                      </p:tavLst>
                                    </p:anim>
                                    <p:anim calcmode="lin" valueType="num">
                                      <p:cBhvr>
                                        <p:cTn id="72"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27" grpId="0"/>
      <p:bldP spid="28" grpId="0"/>
      <p:bldP spid="29"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sp>
        <p:nvSpPr>
          <p:cNvPr id="3" name="Rectangle 5"/>
          <p:cNvSpPr>
            <a:spLocks noChangeArrowheads="1"/>
          </p:cNvSpPr>
          <p:nvPr/>
        </p:nvSpPr>
        <p:spPr bwMode="auto">
          <a:xfrm>
            <a:off x="2499360" y="883919"/>
            <a:ext cx="7253288" cy="1447801"/>
          </a:xfrm>
          <a:prstGeom prst="rect">
            <a:avLst/>
          </a:prstGeom>
          <a:solidFill>
            <a:srgbClr val="000000"/>
          </a:solidFill>
          <a:ln w="9525">
            <a:solidFill>
              <a:schemeClr val="bg1"/>
            </a:solidFill>
            <a:miter lim="800000"/>
            <a:headEnd/>
            <a:tailEnd/>
          </a:ln>
          <a:effectLst/>
        </p:spPr>
        <p:txBody>
          <a:bodyPr wrap="none" anchor="ctr"/>
          <a:lstStyle/>
          <a:p>
            <a:pPr algn="ctr">
              <a:defRPr/>
            </a:pPr>
            <a:r>
              <a:rPr kumimoji="1" lang="en-US" altLang="en-US" sz="2300" b="1" dirty="0">
                <a:solidFill>
                  <a:srgbClr val="FFFFFF"/>
                </a:solidFill>
                <a:cs typeface="Arial"/>
              </a:rPr>
              <a:t>QUY </a:t>
            </a:r>
            <a:r>
              <a:rPr kumimoji="1" lang="en-US" altLang="en-US" sz="2000" b="1" dirty="0">
                <a:solidFill>
                  <a:srgbClr val="FFFFFF"/>
                </a:solidFill>
                <a:cs typeface="Arial"/>
              </a:rPr>
              <a:t>LUẬT CHUYỂN HÓA TỪ NHỮNG SỰ THAY ĐỔI </a:t>
            </a:r>
            <a:endParaRPr kumimoji="1" lang="vi-VN" altLang="en-US" sz="2000" b="1" dirty="0">
              <a:solidFill>
                <a:srgbClr val="FFFFFF"/>
              </a:solidFill>
              <a:cs typeface="Arial"/>
            </a:endParaRPr>
          </a:p>
          <a:p>
            <a:pPr algn="ctr">
              <a:defRPr/>
            </a:pPr>
            <a:r>
              <a:rPr kumimoji="1" lang="en-US" altLang="en-US" sz="2000" b="1" dirty="0">
                <a:solidFill>
                  <a:srgbClr val="FFFFFF"/>
                </a:solidFill>
                <a:cs typeface="Arial"/>
              </a:rPr>
              <a:t>VỀ</a:t>
            </a:r>
            <a:r>
              <a:rPr kumimoji="1" lang="vi-VN" altLang="en-US" sz="2000" b="1" dirty="0">
                <a:solidFill>
                  <a:srgbClr val="FFFFFF"/>
                </a:solidFill>
                <a:cs typeface="Arial"/>
              </a:rPr>
              <a:t> </a:t>
            </a:r>
            <a:r>
              <a:rPr kumimoji="1" lang="en-US" altLang="en-US" sz="2000" b="1" dirty="0">
                <a:solidFill>
                  <a:srgbClr val="FFFFFF"/>
                </a:solidFill>
                <a:cs typeface="Arial"/>
              </a:rPr>
              <a:t> LƯỢNG THÀNH NHỮNG SỰ THAY ĐỔI VỀ CHẤT</a:t>
            </a:r>
          </a:p>
          <a:p>
            <a:pPr algn="ctr">
              <a:defRPr/>
            </a:pPr>
            <a:r>
              <a:rPr kumimoji="1" lang="en-US" altLang="en-US" sz="2000" b="1" dirty="0">
                <a:solidFill>
                  <a:srgbClr val="FFFFFF"/>
                </a:solidFill>
                <a:cs typeface="Arial"/>
              </a:rPr>
              <a:t>VÀ NGƯỢC LẠI</a:t>
            </a:r>
          </a:p>
        </p:txBody>
      </p:sp>
      <p:sp>
        <p:nvSpPr>
          <p:cNvPr id="4" name="Rectangle 11"/>
          <p:cNvSpPr>
            <a:spLocks noChangeArrowheads="1"/>
          </p:cNvSpPr>
          <p:nvPr/>
        </p:nvSpPr>
        <p:spPr bwMode="auto">
          <a:xfrm>
            <a:off x="2208214" y="2510631"/>
            <a:ext cx="3455987" cy="922338"/>
          </a:xfrm>
          <a:prstGeom prst="rect">
            <a:avLst/>
          </a:prstGeom>
          <a:solidFill>
            <a:srgbClr val="3333CC"/>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a:defRPr/>
            </a:pPr>
            <a:r>
              <a:rPr kumimoji="1" lang="en-US" altLang="en-US" sz="2300" b="1" dirty="0" err="1">
                <a:solidFill>
                  <a:srgbClr val="FFFFFF"/>
                </a:solidFill>
              </a:rPr>
              <a:t>Khái</a:t>
            </a:r>
            <a:r>
              <a:rPr kumimoji="1" lang="en-US" altLang="en-US" sz="2300" b="1" dirty="0">
                <a:solidFill>
                  <a:srgbClr val="FFFFFF"/>
                </a:solidFill>
              </a:rPr>
              <a:t> </a:t>
            </a:r>
            <a:r>
              <a:rPr kumimoji="1" lang="en-US" altLang="en-US" sz="2300" b="1" dirty="0" err="1">
                <a:solidFill>
                  <a:srgbClr val="FFFFFF"/>
                </a:solidFill>
              </a:rPr>
              <a:t>niệm</a:t>
            </a:r>
            <a:r>
              <a:rPr kumimoji="1" lang="en-US" altLang="en-US" sz="2300" b="1" dirty="0">
                <a:solidFill>
                  <a:srgbClr val="FFFFFF"/>
                </a:solidFill>
              </a:rPr>
              <a:t> </a:t>
            </a:r>
            <a:r>
              <a:rPr kumimoji="1" lang="en-US" altLang="en-US" sz="2300" b="1" dirty="0" err="1">
                <a:solidFill>
                  <a:srgbClr val="FFFFFF"/>
                </a:solidFill>
              </a:rPr>
              <a:t>chất</a:t>
            </a:r>
            <a:r>
              <a:rPr kumimoji="1" lang="en-US" altLang="en-US" sz="2300" b="1" dirty="0">
                <a:solidFill>
                  <a:srgbClr val="FFFFFF"/>
                </a:solidFill>
              </a:rPr>
              <a:t>, </a:t>
            </a:r>
            <a:r>
              <a:rPr kumimoji="1" lang="en-US" altLang="en-US" sz="2300" b="1" dirty="0" err="1">
                <a:solidFill>
                  <a:srgbClr val="FFFFFF"/>
                </a:solidFill>
              </a:rPr>
              <a:t>lượng</a:t>
            </a:r>
            <a:endParaRPr kumimoji="1" lang="en-US" altLang="en-US" sz="2300" b="1" dirty="0">
              <a:solidFill>
                <a:srgbClr val="FFFFFF"/>
              </a:solidFill>
            </a:endParaRPr>
          </a:p>
        </p:txBody>
      </p:sp>
      <p:sp>
        <p:nvSpPr>
          <p:cNvPr id="5" name="Line 12"/>
          <p:cNvSpPr>
            <a:spLocks noChangeShapeType="1"/>
          </p:cNvSpPr>
          <p:nvPr/>
        </p:nvSpPr>
        <p:spPr bwMode="auto">
          <a:xfrm>
            <a:off x="6019800" y="2331720"/>
            <a:ext cx="0" cy="1630680"/>
          </a:xfrm>
          <a:prstGeom prst="line">
            <a:avLst/>
          </a:prstGeom>
          <a:ln>
            <a:solidFill>
              <a:srgbClr val="FF0066"/>
            </a:solidFill>
            <a:headEnd/>
            <a:tailEnd type="triangle" w="med" len="med"/>
          </a:ln>
        </p:spPr>
        <p:style>
          <a:lnRef idx="2">
            <a:schemeClr val="accent1"/>
          </a:lnRef>
          <a:fillRef idx="0">
            <a:schemeClr val="accent1"/>
          </a:fillRef>
          <a:effectRef idx="1">
            <a:schemeClr val="accent1"/>
          </a:effectRef>
          <a:fontRef idx="minor">
            <a:schemeClr val="tx1"/>
          </a:fontRef>
        </p:style>
        <p:txBody>
          <a:bodyPr/>
          <a:lstStyle/>
          <a:p>
            <a:pPr algn="ctr">
              <a:defRPr/>
            </a:pPr>
            <a:endParaRPr kumimoji="1" lang="en-US" sz="2300" b="1">
              <a:solidFill>
                <a:srgbClr val="000000"/>
              </a:solidFill>
            </a:endParaRPr>
          </a:p>
        </p:txBody>
      </p:sp>
      <p:sp>
        <p:nvSpPr>
          <p:cNvPr id="6" name="Rectangle 13"/>
          <p:cNvSpPr>
            <a:spLocks noChangeArrowheads="1"/>
          </p:cNvSpPr>
          <p:nvPr/>
        </p:nvSpPr>
        <p:spPr bwMode="auto">
          <a:xfrm>
            <a:off x="3756026" y="3840163"/>
            <a:ext cx="3960813" cy="906462"/>
          </a:xfrm>
          <a:prstGeom prst="rect">
            <a:avLst/>
          </a:prstGeom>
          <a:solidFill>
            <a:srgbClr val="C00000"/>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a:defRPr/>
            </a:pPr>
            <a:r>
              <a:rPr kumimoji="1" lang="en-US" altLang="en-US" sz="2300" b="1" dirty="0" err="1">
                <a:solidFill>
                  <a:srgbClr val="FFFFFF"/>
                </a:solidFill>
              </a:rPr>
              <a:t>Quan</a:t>
            </a:r>
            <a:r>
              <a:rPr kumimoji="1" lang="en-US" altLang="en-US" sz="2300" b="1" dirty="0">
                <a:solidFill>
                  <a:srgbClr val="FFFFFF"/>
                </a:solidFill>
              </a:rPr>
              <a:t> </a:t>
            </a:r>
            <a:r>
              <a:rPr kumimoji="1" lang="en-US" altLang="en-US" sz="2300" b="1" dirty="0" err="1">
                <a:solidFill>
                  <a:srgbClr val="FFFFFF"/>
                </a:solidFill>
              </a:rPr>
              <a:t>hệ</a:t>
            </a:r>
            <a:r>
              <a:rPr kumimoji="1" lang="en-US" altLang="en-US" sz="2300" b="1" dirty="0">
                <a:solidFill>
                  <a:srgbClr val="FFFFFF"/>
                </a:solidFill>
              </a:rPr>
              <a:t> </a:t>
            </a:r>
            <a:r>
              <a:rPr kumimoji="1" lang="en-US" altLang="en-US" sz="2300" b="1" dirty="0" err="1">
                <a:solidFill>
                  <a:srgbClr val="FFFFFF"/>
                </a:solidFill>
              </a:rPr>
              <a:t>biện</a:t>
            </a:r>
            <a:r>
              <a:rPr kumimoji="1" lang="en-US" altLang="en-US" sz="2300" b="1" dirty="0">
                <a:solidFill>
                  <a:srgbClr val="FFFFFF"/>
                </a:solidFill>
              </a:rPr>
              <a:t> </a:t>
            </a:r>
            <a:r>
              <a:rPr kumimoji="1" lang="en-US" altLang="en-US" sz="2300" b="1" dirty="0" err="1">
                <a:solidFill>
                  <a:srgbClr val="FFFFFF"/>
                </a:solidFill>
              </a:rPr>
              <a:t>chứng</a:t>
            </a:r>
            <a:r>
              <a:rPr kumimoji="1" lang="en-US" altLang="en-US" sz="2300" b="1" dirty="0">
                <a:solidFill>
                  <a:srgbClr val="FFFFFF"/>
                </a:solidFill>
              </a:rPr>
              <a:t> </a:t>
            </a:r>
          </a:p>
          <a:p>
            <a:pPr algn="ctr">
              <a:defRPr/>
            </a:pPr>
            <a:r>
              <a:rPr kumimoji="1" lang="en-US" altLang="en-US" sz="2300" b="1" dirty="0" err="1">
                <a:solidFill>
                  <a:srgbClr val="FFFFFF"/>
                </a:solidFill>
              </a:rPr>
              <a:t>giữa</a:t>
            </a:r>
            <a:r>
              <a:rPr kumimoji="1" lang="en-US" altLang="en-US" sz="2300" b="1" dirty="0">
                <a:solidFill>
                  <a:srgbClr val="FFFFFF"/>
                </a:solidFill>
              </a:rPr>
              <a:t> </a:t>
            </a:r>
            <a:r>
              <a:rPr kumimoji="1" lang="en-US" altLang="en-US" sz="2300" b="1" dirty="0" err="1">
                <a:solidFill>
                  <a:srgbClr val="FFFFFF"/>
                </a:solidFill>
              </a:rPr>
              <a:t>chất</a:t>
            </a:r>
            <a:r>
              <a:rPr kumimoji="1" lang="en-US" altLang="en-US" sz="2300" b="1" dirty="0">
                <a:solidFill>
                  <a:srgbClr val="FFFFFF"/>
                </a:solidFill>
              </a:rPr>
              <a:t> </a:t>
            </a:r>
            <a:r>
              <a:rPr kumimoji="1" lang="en-US" altLang="en-US" sz="2300" b="1" dirty="0" err="1">
                <a:solidFill>
                  <a:srgbClr val="FFFFFF"/>
                </a:solidFill>
              </a:rPr>
              <a:t>và</a:t>
            </a:r>
            <a:r>
              <a:rPr kumimoji="1" lang="en-US" altLang="en-US" sz="2300" b="1" dirty="0">
                <a:solidFill>
                  <a:srgbClr val="FFFFFF"/>
                </a:solidFill>
              </a:rPr>
              <a:t> </a:t>
            </a:r>
            <a:r>
              <a:rPr kumimoji="1" lang="en-US" altLang="en-US" sz="2300" b="1" dirty="0" err="1">
                <a:solidFill>
                  <a:srgbClr val="FFFFFF"/>
                </a:solidFill>
              </a:rPr>
              <a:t>lượng</a:t>
            </a:r>
            <a:endParaRPr kumimoji="1" lang="en-US" altLang="en-US" sz="2300" b="1" dirty="0">
              <a:solidFill>
                <a:srgbClr val="FFFFFF"/>
              </a:solidFill>
            </a:endParaRPr>
          </a:p>
        </p:txBody>
      </p:sp>
      <p:sp>
        <p:nvSpPr>
          <p:cNvPr id="7" name="Line 14"/>
          <p:cNvSpPr>
            <a:spLocks noChangeShapeType="1"/>
          </p:cNvSpPr>
          <p:nvPr/>
        </p:nvSpPr>
        <p:spPr bwMode="auto">
          <a:xfrm>
            <a:off x="8228809" y="2331720"/>
            <a:ext cx="0" cy="3099910"/>
          </a:xfrm>
          <a:prstGeom prst="line">
            <a:avLst/>
          </a:prstGeom>
          <a:ln>
            <a:solidFill>
              <a:srgbClr val="FF0066"/>
            </a:solidFill>
            <a:headEnd/>
            <a:tailEnd type="triangle" w="med" len="med"/>
          </a:ln>
        </p:spPr>
        <p:style>
          <a:lnRef idx="2">
            <a:schemeClr val="accent1"/>
          </a:lnRef>
          <a:fillRef idx="0">
            <a:schemeClr val="accent1"/>
          </a:fillRef>
          <a:effectRef idx="1">
            <a:schemeClr val="accent1"/>
          </a:effectRef>
          <a:fontRef idx="minor">
            <a:schemeClr val="tx1"/>
          </a:fontRef>
        </p:style>
        <p:txBody>
          <a:bodyPr/>
          <a:lstStyle/>
          <a:p>
            <a:pPr algn="ctr">
              <a:defRPr/>
            </a:pPr>
            <a:endParaRPr kumimoji="1" lang="en-US" sz="2300" b="1">
              <a:solidFill>
                <a:srgbClr val="000000"/>
              </a:solidFill>
            </a:endParaRPr>
          </a:p>
        </p:txBody>
      </p:sp>
      <p:sp>
        <p:nvSpPr>
          <p:cNvPr id="8" name="Rectangle 15"/>
          <p:cNvSpPr>
            <a:spLocks noChangeArrowheads="1"/>
          </p:cNvSpPr>
          <p:nvPr/>
        </p:nvSpPr>
        <p:spPr bwMode="auto">
          <a:xfrm>
            <a:off x="5664200" y="5300663"/>
            <a:ext cx="4103688" cy="1008062"/>
          </a:xfrm>
          <a:prstGeom prst="rect">
            <a:avLst/>
          </a:prstGeom>
          <a:solidFill>
            <a:srgbClr val="009900"/>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a:defRPr/>
            </a:pPr>
            <a:r>
              <a:rPr kumimoji="1" lang="en-US" altLang="en-US" sz="2300" b="1" dirty="0">
                <a:solidFill>
                  <a:srgbClr val="FFFFFF"/>
                </a:solidFill>
              </a:rPr>
              <a:t>Ý </a:t>
            </a:r>
            <a:r>
              <a:rPr kumimoji="1" lang="en-US" altLang="en-US" sz="2300" b="1" dirty="0" err="1">
                <a:solidFill>
                  <a:srgbClr val="FFFFFF"/>
                </a:solidFill>
              </a:rPr>
              <a:t>nghĩa</a:t>
            </a:r>
            <a:r>
              <a:rPr kumimoji="1" lang="en-US" altLang="en-US" sz="2300" b="1" dirty="0">
                <a:solidFill>
                  <a:srgbClr val="FFFFFF"/>
                </a:solidFill>
              </a:rPr>
              <a:t> </a:t>
            </a:r>
            <a:r>
              <a:rPr kumimoji="1" lang="en-US" altLang="en-US" sz="2300" b="1" dirty="0" err="1">
                <a:solidFill>
                  <a:srgbClr val="FFFFFF"/>
                </a:solidFill>
              </a:rPr>
              <a:t>phương</a:t>
            </a:r>
            <a:r>
              <a:rPr kumimoji="1" lang="en-US" altLang="en-US" sz="2300" b="1" dirty="0">
                <a:solidFill>
                  <a:srgbClr val="FFFFFF"/>
                </a:solidFill>
              </a:rPr>
              <a:t> </a:t>
            </a:r>
            <a:r>
              <a:rPr kumimoji="1" lang="en-US" altLang="en-US" sz="2300" b="1" dirty="0" err="1">
                <a:solidFill>
                  <a:srgbClr val="FFFFFF"/>
                </a:solidFill>
              </a:rPr>
              <a:t>pháp</a:t>
            </a:r>
            <a:r>
              <a:rPr kumimoji="1" lang="en-US" altLang="en-US" sz="2300" b="1" dirty="0">
                <a:solidFill>
                  <a:srgbClr val="FFFFFF"/>
                </a:solidFill>
              </a:rPr>
              <a:t> </a:t>
            </a:r>
            <a:r>
              <a:rPr kumimoji="1" lang="en-US" altLang="en-US" sz="2300" b="1" dirty="0" err="1">
                <a:solidFill>
                  <a:srgbClr val="FFFFFF"/>
                </a:solidFill>
              </a:rPr>
              <a:t>luận</a:t>
            </a:r>
            <a:endParaRPr kumimoji="1" lang="en-US" altLang="en-US" sz="2300" b="1" dirty="0">
              <a:solidFill>
                <a:srgbClr val="FFFFFF"/>
              </a:solidFill>
            </a:endParaRPr>
          </a:p>
        </p:txBody>
      </p:sp>
      <p:sp>
        <p:nvSpPr>
          <p:cNvPr id="9" name="Line 16"/>
          <p:cNvSpPr>
            <a:spLocks noChangeShapeType="1"/>
          </p:cNvSpPr>
          <p:nvPr/>
        </p:nvSpPr>
        <p:spPr bwMode="auto">
          <a:xfrm>
            <a:off x="3962400" y="2331720"/>
            <a:ext cx="0" cy="381000"/>
          </a:xfrm>
          <a:prstGeom prst="line">
            <a:avLst/>
          </a:prstGeom>
          <a:ln>
            <a:solidFill>
              <a:srgbClr val="FF0066"/>
            </a:solidFill>
            <a:headEnd/>
            <a:tailEnd type="triangle" w="med" len="med"/>
          </a:ln>
        </p:spPr>
        <p:style>
          <a:lnRef idx="2">
            <a:schemeClr val="accent1"/>
          </a:lnRef>
          <a:fillRef idx="0">
            <a:schemeClr val="accent1"/>
          </a:fillRef>
          <a:effectRef idx="1">
            <a:schemeClr val="accent1"/>
          </a:effectRef>
          <a:fontRef idx="minor">
            <a:schemeClr val="tx1"/>
          </a:fontRef>
        </p:style>
        <p:txBody>
          <a:bodyPr/>
          <a:lstStyle/>
          <a:p>
            <a:pPr algn="ctr">
              <a:defRPr/>
            </a:pPr>
            <a:endParaRPr kumimoji="1" lang="en-US" sz="2300" b="1">
              <a:solidFill>
                <a:srgbClr val="000000"/>
              </a:solidFill>
            </a:endParaRPr>
          </a:p>
        </p:txBody>
      </p:sp>
      <p:pic>
        <p:nvPicPr>
          <p:cNvPr id="1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362350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blinds(horizontal)">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blinds(horizontal)">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blinds(horizontal)">
                                      <p:cBhvr>
                                        <p:cTn id="22" dur="500"/>
                                        <p:tgtEl>
                                          <p:spTgt spid="5"/>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blinds(horizontal)">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3" presetClass="entr" presetSubtype="10" fill="hold" nodeType="click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blinds(horizontal)">
                                      <p:cBhvr>
                                        <p:cTn id="32" dur="500"/>
                                        <p:tgtEl>
                                          <p:spTgt spid="7"/>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blinds(horizontal)">
                                      <p:cBhvr>
                                        <p:cTn id="3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6" grpId="0" animBg="1"/>
      <p:bldP spid="8"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00251"/>
            <a:ext cx="12192000" cy="6557749"/>
          </a:xfrm>
          <a:prstGeom prst="rect">
            <a:avLst/>
          </a:prstGeom>
          <a:solidFill>
            <a:srgbClr val="FF0066"/>
          </a:solidFill>
          <a:ln>
            <a:solidFill>
              <a:srgbClr val="FF0066"/>
            </a:solidFill>
          </a:ln>
        </p:spPr>
      </p:pic>
      <p:sp>
        <p:nvSpPr>
          <p:cNvPr id="3" name="Rectangle 2"/>
          <p:cNvSpPr/>
          <p:nvPr/>
        </p:nvSpPr>
        <p:spPr>
          <a:xfrm>
            <a:off x="609600" y="4191000"/>
            <a:ext cx="2133600" cy="18288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4" name="Rectangle 3"/>
          <p:cNvSpPr/>
          <p:nvPr/>
        </p:nvSpPr>
        <p:spPr>
          <a:xfrm>
            <a:off x="9372600" y="4038600"/>
            <a:ext cx="2667000" cy="25146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10" name="Title 1"/>
          <p:cNvSpPr txBox="1">
            <a:spLocks/>
          </p:cNvSpPr>
          <p:nvPr/>
        </p:nvSpPr>
        <p:spPr>
          <a:xfrm>
            <a:off x="4191000" y="1371600"/>
            <a:ext cx="4114800" cy="576263"/>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342900" indent="-342900">
              <a:buFont typeface="Wingdings" panose="05000000000000000000" pitchFamily="2" charset="2"/>
              <a:buChar char="q"/>
            </a:pPr>
            <a:r>
              <a:rPr lang="vi-VN" altLang="en-US" sz="2000" b="1" u="sng" kern="0" dirty="0">
                <a:solidFill>
                  <a:schemeClr val="tx1"/>
                </a:solidFill>
                <a:cs typeface="Times New Roman" panose="02020603050405020304" pitchFamily="18" charset="0"/>
              </a:rPr>
              <a:t>KHÁI NIỆM CHẤT, LƯỢNG</a:t>
            </a:r>
            <a:endParaRPr lang="en-US" altLang="en-US" sz="2000" b="1" u="sng" kern="0" dirty="0">
              <a:solidFill>
                <a:schemeClr val="tx1"/>
              </a:solidFill>
              <a:cs typeface="Times New Roman" panose="02020603050405020304" pitchFamily="18" charset="0"/>
            </a:endParaRPr>
          </a:p>
        </p:txBody>
      </p:sp>
      <p:sp>
        <p:nvSpPr>
          <p:cNvPr id="11" name="Horizontal Scroll 10"/>
          <p:cNvSpPr/>
          <p:nvPr/>
        </p:nvSpPr>
        <p:spPr bwMode="auto">
          <a:xfrm>
            <a:off x="2514600" y="2690664"/>
            <a:ext cx="7467600" cy="3862536"/>
          </a:xfrm>
          <a:prstGeom prst="horizontalScroll">
            <a:avLst/>
          </a:prstGeom>
          <a:ln>
            <a:solidFill>
              <a:srgbClr val="FF0066"/>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a:lstStyle/>
          <a:p>
            <a:pPr algn="just" defTabSz="457200">
              <a:buClr>
                <a:srgbClr val="FEDD78"/>
              </a:buClr>
              <a:defRPr/>
            </a:pPr>
            <a:endParaRPr kumimoji="1" lang="vi-VN" sz="2400" b="1" dirty="0">
              <a:solidFill>
                <a:srgbClr val="FF0066"/>
              </a:solidFill>
              <a:latin typeface="Arial" panose="020B0604020202020204" pitchFamily="34" charset="0"/>
              <a:cs typeface="Arial" panose="020B0604020202020204" pitchFamily="34" charset="0"/>
            </a:endParaRPr>
          </a:p>
          <a:p>
            <a:pPr algn="just" defTabSz="457200">
              <a:buClr>
                <a:srgbClr val="FEDD78"/>
              </a:buClr>
              <a:defRPr/>
            </a:pPr>
            <a:r>
              <a:rPr kumimoji="1" lang="vi-VN" sz="2400" b="1" dirty="0">
                <a:solidFill>
                  <a:srgbClr val="FF0066"/>
                </a:solidFill>
                <a:latin typeface="Arial" panose="020B0604020202020204" pitchFamily="34" charset="0"/>
                <a:cs typeface="Arial" panose="020B0604020202020204" pitchFamily="34" charset="0"/>
              </a:rPr>
              <a:t>‘‘Chất’’ </a:t>
            </a:r>
            <a:r>
              <a:rPr kumimoji="1" lang="vi-VN" sz="2400" b="1" dirty="0">
                <a:solidFill>
                  <a:srgbClr val="333399"/>
                </a:solidFill>
                <a:latin typeface="Arial" panose="020B0604020202020204" pitchFamily="34" charset="0"/>
                <a:cs typeface="Arial" panose="020B0604020202020204" pitchFamily="34" charset="0"/>
              </a:rPr>
              <a:t>là phạm trù triết học dùng để chỉ:</a:t>
            </a:r>
          </a:p>
          <a:p>
            <a:pPr algn="just" defTabSz="457200">
              <a:buClr>
                <a:srgbClr val="FEDD78"/>
              </a:buClr>
              <a:defRPr/>
            </a:pPr>
            <a:r>
              <a:rPr kumimoji="1" lang="en-US" sz="2400" dirty="0">
                <a:solidFill>
                  <a:srgbClr val="C00000"/>
                </a:solidFill>
                <a:latin typeface="Arial" panose="020B0604020202020204" pitchFamily="34" charset="0"/>
                <a:cs typeface="Arial" panose="020B0604020202020204" pitchFamily="34" charset="0"/>
              </a:rPr>
              <a:t>- </a:t>
            </a:r>
            <a:r>
              <a:rPr kumimoji="1" lang="vi-VN" sz="2400" b="1" dirty="0">
                <a:solidFill>
                  <a:srgbClr val="C00000"/>
                </a:solidFill>
                <a:latin typeface="Arial" panose="020B0604020202020204" pitchFamily="34" charset="0"/>
                <a:cs typeface="Arial" panose="020B0604020202020204" pitchFamily="34" charset="0"/>
              </a:rPr>
              <a:t>Tính quy định khách quan</a:t>
            </a:r>
            <a:r>
              <a:rPr kumimoji="1" lang="vi-VN" sz="2400" dirty="0">
                <a:solidFill>
                  <a:srgbClr val="C00000"/>
                </a:solidFill>
                <a:latin typeface="Arial" panose="020B0604020202020204" pitchFamily="34" charset="0"/>
                <a:cs typeface="Arial" panose="020B0604020202020204" pitchFamily="34" charset="0"/>
              </a:rPr>
              <a:t> vốn có của sự vật, hiện tượng;</a:t>
            </a:r>
          </a:p>
          <a:p>
            <a:pPr algn="just" defTabSz="457200">
              <a:buClr>
                <a:srgbClr val="FEDD78"/>
              </a:buClr>
              <a:defRPr/>
            </a:pPr>
            <a:r>
              <a:rPr kumimoji="1" lang="en-US" sz="2400" dirty="0">
                <a:solidFill>
                  <a:srgbClr val="660066"/>
                </a:solidFill>
                <a:latin typeface="Arial" panose="020B0604020202020204" pitchFamily="34" charset="0"/>
                <a:cs typeface="Arial" panose="020B0604020202020204" pitchFamily="34" charset="0"/>
              </a:rPr>
              <a:t>- </a:t>
            </a:r>
            <a:r>
              <a:rPr kumimoji="1" lang="vi-VN" sz="2400" dirty="0">
                <a:solidFill>
                  <a:srgbClr val="660066"/>
                </a:solidFill>
                <a:latin typeface="Arial" panose="020B0604020202020204" pitchFamily="34" charset="0"/>
                <a:cs typeface="Arial" panose="020B0604020202020204" pitchFamily="34" charset="0"/>
              </a:rPr>
              <a:t>Là </a:t>
            </a:r>
            <a:r>
              <a:rPr kumimoji="1" lang="vi-VN" sz="2400" b="1" dirty="0">
                <a:solidFill>
                  <a:srgbClr val="660066"/>
                </a:solidFill>
                <a:latin typeface="Arial" panose="020B0604020202020204" pitchFamily="34" charset="0"/>
                <a:cs typeface="Arial" panose="020B0604020202020204" pitchFamily="34" charset="0"/>
              </a:rPr>
              <a:t>sự thống nhất hữu cơ </a:t>
            </a:r>
            <a:r>
              <a:rPr kumimoji="1" lang="vi-VN" sz="2400" dirty="0">
                <a:solidFill>
                  <a:srgbClr val="660066"/>
                </a:solidFill>
                <a:latin typeface="Arial" panose="020B0604020202020204" pitchFamily="34" charset="0"/>
                <a:cs typeface="Arial" panose="020B0604020202020204" pitchFamily="34" charset="0"/>
              </a:rPr>
              <a:t>các thuộc tính cấu thành nó;</a:t>
            </a:r>
          </a:p>
          <a:p>
            <a:pPr algn="just" defTabSz="457200">
              <a:buClr>
                <a:srgbClr val="FEDD78"/>
              </a:buClr>
              <a:defRPr/>
            </a:pPr>
            <a:r>
              <a:rPr kumimoji="1" lang="en-US" sz="2400" dirty="0">
                <a:solidFill>
                  <a:srgbClr val="D60093"/>
                </a:solidFill>
                <a:latin typeface="Arial" panose="020B0604020202020204" pitchFamily="34" charset="0"/>
                <a:cs typeface="Arial" panose="020B0604020202020204" pitchFamily="34" charset="0"/>
              </a:rPr>
              <a:t>- </a:t>
            </a:r>
            <a:r>
              <a:rPr kumimoji="1" lang="vi-VN" sz="2400" dirty="0">
                <a:solidFill>
                  <a:srgbClr val="006600"/>
                </a:solidFill>
                <a:latin typeface="Arial" panose="020B0604020202020204" pitchFamily="34" charset="0"/>
                <a:cs typeface="Arial" panose="020B0604020202020204" pitchFamily="34" charset="0"/>
              </a:rPr>
              <a:t>Để </a:t>
            </a:r>
            <a:r>
              <a:rPr kumimoji="1" lang="vi-VN" sz="2400" b="1" dirty="0">
                <a:solidFill>
                  <a:srgbClr val="000066"/>
                </a:solidFill>
                <a:latin typeface="Arial" panose="020B0604020202020204" pitchFamily="34" charset="0"/>
                <a:cs typeface="Arial" panose="020B0604020202020204" pitchFamily="34" charset="0"/>
              </a:rPr>
              <a:t>phân biệt </a:t>
            </a:r>
            <a:r>
              <a:rPr kumimoji="1" lang="vi-VN" sz="2400" dirty="0">
                <a:solidFill>
                  <a:srgbClr val="006600"/>
                </a:solidFill>
                <a:latin typeface="Arial" panose="020B0604020202020204" pitchFamily="34" charset="0"/>
                <a:cs typeface="Arial" panose="020B0604020202020204" pitchFamily="34" charset="0"/>
              </a:rPr>
              <a:t>nó với cái khác.</a:t>
            </a:r>
            <a:endParaRPr kumimoji="1" lang="en-US" sz="2400" b="1" dirty="0">
              <a:solidFill>
                <a:srgbClr val="006600"/>
              </a:solidFill>
              <a:latin typeface="Arial" panose="020B0604020202020204" pitchFamily="34" charset="0"/>
              <a:cs typeface="Arial" panose="020B0604020202020204" pitchFamily="34" charset="0"/>
            </a:endParaRPr>
          </a:p>
        </p:txBody>
      </p:sp>
      <p:sp>
        <p:nvSpPr>
          <p:cNvPr id="6" name="Rectangle 5"/>
          <p:cNvSpPr/>
          <p:nvPr/>
        </p:nvSpPr>
        <p:spPr>
          <a:xfrm>
            <a:off x="4694012" y="2381399"/>
            <a:ext cx="2803973" cy="461665"/>
          </a:xfrm>
          <a:prstGeom prst="rect">
            <a:avLst/>
          </a:prstGeom>
        </p:spPr>
        <p:txBody>
          <a:bodyPr wrap="none">
            <a:spAutoFit/>
          </a:bodyPr>
          <a:lstStyle/>
          <a:p>
            <a:pPr marL="342900" indent="-342900" algn="ctr">
              <a:buFont typeface="Wingdings" panose="05000000000000000000" pitchFamily="2" charset="2"/>
              <a:buChar char="§"/>
              <a:defRPr/>
            </a:pPr>
            <a:r>
              <a:rPr kumimoji="1" lang="en-US" altLang="en-US" sz="2400" b="1" dirty="0" err="1">
                <a:solidFill>
                  <a:srgbClr val="7030A0"/>
                </a:solidFill>
              </a:rPr>
              <a:t>Khái</a:t>
            </a:r>
            <a:r>
              <a:rPr kumimoji="1" lang="en-US" altLang="en-US" sz="2400" b="1" dirty="0">
                <a:solidFill>
                  <a:srgbClr val="7030A0"/>
                </a:solidFill>
              </a:rPr>
              <a:t> </a:t>
            </a:r>
            <a:r>
              <a:rPr kumimoji="1" lang="en-US" altLang="en-US" sz="2400" b="1" dirty="0" err="1">
                <a:solidFill>
                  <a:srgbClr val="7030A0"/>
                </a:solidFill>
              </a:rPr>
              <a:t>niệm</a:t>
            </a:r>
            <a:r>
              <a:rPr kumimoji="1" lang="en-US" altLang="en-US" sz="2400" b="1" dirty="0">
                <a:solidFill>
                  <a:srgbClr val="7030A0"/>
                </a:solidFill>
              </a:rPr>
              <a:t> </a:t>
            </a:r>
            <a:r>
              <a:rPr kumimoji="1" lang="en-US" altLang="en-US" sz="2400" b="1" dirty="0" err="1">
                <a:solidFill>
                  <a:srgbClr val="7030A0"/>
                </a:solidFill>
              </a:rPr>
              <a:t>chất</a:t>
            </a:r>
            <a:endParaRPr kumimoji="1" lang="en-US" altLang="en-US" sz="2400" b="1" dirty="0">
              <a:solidFill>
                <a:srgbClr val="7030A0"/>
              </a:solidFill>
            </a:endParaRPr>
          </a:p>
        </p:txBody>
      </p:sp>
      <p:pic>
        <p:nvPicPr>
          <p:cNvPr id="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21383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fade">
                                      <p:cBhvr>
                                        <p:cTn id="14" dur="1000"/>
                                        <p:tgtEl>
                                          <p:spTgt spid="11"/>
                                        </p:tgtEl>
                                      </p:cBhvr>
                                    </p:animEffect>
                                    <p:anim calcmode="lin" valueType="num">
                                      <p:cBhvr>
                                        <p:cTn id="15" dur="1000" fill="hold"/>
                                        <p:tgtEl>
                                          <p:spTgt spid="11"/>
                                        </p:tgtEl>
                                        <p:attrNameLst>
                                          <p:attrName>ppt_x</p:attrName>
                                        </p:attrNameLst>
                                      </p:cBhvr>
                                      <p:tavLst>
                                        <p:tav tm="0">
                                          <p:val>
                                            <p:strVal val="#ppt_x"/>
                                          </p:val>
                                        </p:tav>
                                        <p:tav tm="100000">
                                          <p:val>
                                            <p:strVal val="#ppt_x"/>
                                          </p:val>
                                        </p:tav>
                                      </p:tavLst>
                                    </p:anim>
                                    <p:anim calcmode="lin" valueType="num">
                                      <p:cBhvr>
                                        <p:cTn id="16"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82" name="Picture 2" descr="Hình nền PowerPoint đẹp về Y tế và Động vật - Hedieuhanh.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021254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23"/>
          <p:cNvSpPr>
            <a:spLocks noChangeArrowheads="1"/>
          </p:cNvSpPr>
          <p:nvPr/>
        </p:nvSpPr>
        <p:spPr bwMode="gray">
          <a:xfrm flipV="1">
            <a:off x="6659563" y="2586831"/>
            <a:ext cx="1697037" cy="1363663"/>
          </a:xfrm>
          <a:prstGeom prst="upArrow">
            <a:avLst>
              <a:gd name="adj1" fmla="val 66602"/>
              <a:gd name="adj2" fmla="val 48259"/>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3333CC"/>
              </a:solidFill>
              <a:latin typeface=".VnTime" pitchFamily="34" charset="0"/>
            </a:endParaRPr>
          </a:p>
        </p:txBody>
      </p:sp>
      <p:sp>
        <p:nvSpPr>
          <p:cNvPr id="4" name="AutoShape 24"/>
          <p:cNvSpPr>
            <a:spLocks noChangeArrowheads="1"/>
          </p:cNvSpPr>
          <p:nvPr/>
        </p:nvSpPr>
        <p:spPr bwMode="gray">
          <a:xfrm>
            <a:off x="3030537" y="2705893"/>
            <a:ext cx="2590800" cy="912812"/>
          </a:xfrm>
          <a:prstGeom prst="roundRect">
            <a:avLst>
              <a:gd name="adj" fmla="val 16667"/>
            </a:avLst>
          </a:prstGeom>
          <a:solidFill>
            <a:srgbClr val="00B0F0"/>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000000"/>
              </a:solidFill>
              <a:latin typeface=".VnTime" pitchFamily="34" charset="0"/>
            </a:endParaRPr>
          </a:p>
        </p:txBody>
      </p:sp>
      <p:sp>
        <p:nvSpPr>
          <p:cNvPr id="5" name="AutoShape 25"/>
          <p:cNvSpPr>
            <a:spLocks noChangeArrowheads="1"/>
          </p:cNvSpPr>
          <p:nvPr/>
        </p:nvSpPr>
        <p:spPr bwMode="gray">
          <a:xfrm>
            <a:off x="6096000" y="1340644"/>
            <a:ext cx="2600325" cy="1608137"/>
          </a:xfrm>
          <a:prstGeom prst="roundRect">
            <a:avLst>
              <a:gd name="adj" fmla="val 16667"/>
            </a:avLst>
          </a:prstGeom>
          <a:solidFill>
            <a:srgbClr val="DDDDDD"/>
          </a:solidFill>
          <a:ln w="12700" algn="ctr">
            <a:solidFill>
              <a:srgbClr val="808080"/>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000000"/>
              </a:solidFill>
              <a:latin typeface=".VnTime" pitchFamily="34" charset="0"/>
            </a:endParaRPr>
          </a:p>
        </p:txBody>
      </p:sp>
      <p:sp>
        <p:nvSpPr>
          <p:cNvPr id="6" name="AutoShape 26"/>
          <p:cNvSpPr>
            <a:spLocks noChangeArrowheads="1"/>
          </p:cNvSpPr>
          <p:nvPr/>
        </p:nvSpPr>
        <p:spPr bwMode="gray">
          <a:xfrm>
            <a:off x="6143625" y="1600994"/>
            <a:ext cx="2505075" cy="344487"/>
          </a:xfrm>
          <a:prstGeom prst="roundRect">
            <a:avLst>
              <a:gd name="adj" fmla="val 34829"/>
            </a:avLst>
          </a:prstGeom>
          <a:gradFill rotWithShape="1">
            <a:gsLst>
              <a:gs pos="0">
                <a:srgbClr val="FFFFFF"/>
              </a:gs>
              <a:gs pos="100000">
                <a:srgbClr val="DDDDDD"/>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000000"/>
              </a:solidFill>
              <a:latin typeface=".VnTime" pitchFamily="34" charset="0"/>
            </a:endParaRPr>
          </a:p>
        </p:txBody>
      </p:sp>
      <p:sp>
        <p:nvSpPr>
          <p:cNvPr id="7" name="AutoShape 28"/>
          <p:cNvSpPr>
            <a:spLocks noChangeArrowheads="1"/>
          </p:cNvSpPr>
          <p:nvPr/>
        </p:nvSpPr>
        <p:spPr bwMode="gray">
          <a:xfrm rot="5400000">
            <a:off x="5396706" y="2144712"/>
            <a:ext cx="649288" cy="657225"/>
          </a:xfrm>
          <a:prstGeom prst="upArrow">
            <a:avLst>
              <a:gd name="adj1" fmla="val 50093"/>
              <a:gd name="adj2" fmla="val 54009"/>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000000"/>
              </a:solidFill>
              <a:latin typeface=".VnTime" pitchFamily="34" charset="0"/>
            </a:endParaRPr>
          </a:p>
        </p:txBody>
      </p:sp>
      <p:sp>
        <p:nvSpPr>
          <p:cNvPr id="8" name="AutoShape 29"/>
          <p:cNvSpPr>
            <a:spLocks noChangeArrowheads="1"/>
          </p:cNvSpPr>
          <p:nvPr/>
        </p:nvSpPr>
        <p:spPr bwMode="gray">
          <a:xfrm rot="-5400000">
            <a:off x="8609806" y="2424112"/>
            <a:ext cx="649287" cy="323850"/>
          </a:xfrm>
          <a:prstGeom prst="upArrow">
            <a:avLst>
              <a:gd name="adj1" fmla="val 50093"/>
              <a:gd name="adj2" fmla="val 54046"/>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000000"/>
              </a:solidFill>
              <a:latin typeface=".VnTime" pitchFamily="34" charset="0"/>
            </a:endParaRPr>
          </a:p>
        </p:txBody>
      </p:sp>
      <p:sp>
        <p:nvSpPr>
          <p:cNvPr id="9" name="Rectangle 30"/>
          <p:cNvSpPr>
            <a:spLocks noChangeArrowheads="1"/>
          </p:cNvSpPr>
          <p:nvPr/>
        </p:nvSpPr>
        <p:spPr bwMode="black">
          <a:xfrm>
            <a:off x="6932613" y="1542255"/>
            <a:ext cx="12096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b="1" dirty="0" err="1">
                <a:solidFill>
                  <a:srgbClr val="FF0066"/>
                </a:solidFill>
              </a:rPr>
              <a:t>Chất</a:t>
            </a:r>
            <a:r>
              <a:rPr lang="en-US" b="1" dirty="0">
                <a:solidFill>
                  <a:srgbClr val="FF0066"/>
                </a:solidFill>
              </a:rPr>
              <a:t> </a:t>
            </a:r>
          </a:p>
        </p:txBody>
      </p:sp>
      <p:sp>
        <p:nvSpPr>
          <p:cNvPr id="10" name="Rectangle 31"/>
          <p:cNvSpPr>
            <a:spLocks noChangeArrowheads="1"/>
          </p:cNvSpPr>
          <p:nvPr/>
        </p:nvSpPr>
        <p:spPr bwMode="black">
          <a:xfrm>
            <a:off x="6361112" y="2296318"/>
            <a:ext cx="21320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b="1">
                <a:solidFill>
                  <a:srgbClr val="3333CC"/>
                </a:solidFill>
              </a:rPr>
              <a:t>của sinh viên</a:t>
            </a:r>
          </a:p>
        </p:txBody>
      </p:sp>
      <p:sp>
        <p:nvSpPr>
          <p:cNvPr id="11" name="Line 32"/>
          <p:cNvSpPr>
            <a:spLocks noChangeShapeType="1"/>
          </p:cNvSpPr>
          <p:nvPr/>
        </p:nvSpPr>
        <p:spPr bwMode="gray">
          <a:xfrm>
            <a:off x="6143624" y="2174080"/>
            <a:ext cx="2432050" cy="0"/>
          </a:xfrm>
          <a:prstGeom prst="line">
            <a:avLst/>
          </a:prstGeom>
          <a:noFill/>
          <a:ln w="9525">
            <a:solidFill>
              <a:srgbClr val="EAEAEA"/>
            </a:solidFill>
            <a:prstDash val="dash"/>
            <a:round/>
            <a:headEnd/>
            <a:tailEnd/>
          </a:ln>
          <a:effectLst>
            <a:outerShdw dist="17961" dir="18900000" algn="ctr" rotWithShape="0">
              <a:srgbClr val="808080"/>
            </a:outerShdw>
          </a:effectLst>
          <a:extLst>
            <a:ext uri="{909E8E84-426E-40DD-AFC4-6F175D3DCCD1}">
              <a14:hiddenFill xmlns:a14="http://schemas.microsoft.com/office/drawing/2010/main">
                <a:noFill/>
              </a14:hiddenFill>
            </a:ext>
          </a:extLst>
        </p:spPr>
        <p:txBody>
          <a:bodyPr wrap="none" anchor="ctr"/>
          <a:lstStyle/>
          <a:p>
            <a:endParaRPr lang="en-US">
              <a:solidFill>
                <a:srgbClr val="000000"/>
              </a:solidFill>
            </a:endParaRPr>
          </a:p>
        </p:txBody>
      </p:sp>
      <p:sp>
        <p:nvSpPr>
          <p:cNvPr id="12" name="AutoShape 33"/>
          <p:cNvSpPr>
            <a:spLocks noChangeArrowheads="1"/>
          </p:cNvSpPr>
          <p:nvPr/>
        </p:nvSpPr>
        <p:spPr bwMode="gray">
          <a:xfrm>
            <a:off x="2997199" y="1516925"/>
            <a:ext cx="2635250" cy="850900"/>
          </a:xfrm>
          <a:prstGeom prst="roundRect">
            <a:avLst>
              <a:gd name="adj" fmla="val 16667"/>
            </a:avLst>
          </a:prstGeom>
          <a:solidFill>
            <a:srgbClr val="FF0066"/>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000000"/>
              </a:solidFill>
              <a:latin typeface=".VnTime" pitchFamily="34" charset="0"/>
            </a:endParaRPr>
          </a:p>
        </p:txBody>
      </p:sp>
      <p:sp>
        <p:nvSpPr>
          <p:cNvPr id="13" name="AutoShape 34"/>
          <p:cNvSpPr>
            <a:spLocks noChangeArrowheads="1"/>
          </p:cNvSpPr>
          <p:nvPr/>
        </p:nvSpPr>
        <p:spPr bwMode="gray">
          <a:xfrm>
            <a:off x="9274175" y="2618581"/>
            <a:ext cx="2454275" cy="1000125"/>
          </a:xfrm>
          <a:prstGeom prst="roundRect">
            <a:avLst>
              <a:gd name="adj" fmla="val 16667"/>
            </a:avLst>
          </a:prstGeom>
          <a:solidFill>
            <a:srgbClr val="CC0066"/>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000000"/>
              </a:solidFill>
              <a:latin typeface=".VnTime" pitchFamily="34" charset="0"/>
            </a:endParaRPr>
          </a:p>
        </p:txBody>
      </p:sp>
      <p:sp>
        <p:nvSpPr>
          <p:cNvPr id="14" name="AutoShape 35"/>
          <p:cNvSpPr>
            <a:spLocks noChangeArrowheads="1"/>
          </p:cNvSpPr>
          <p:nvPr/>
        </p:nvSpPr>
        <p:spPr bwMode="gray">
          <a:xfrm>
            <a:off x="9323387" y="1462881"/>
            <a:ext cx="2455862" cy="833437"/>
          </a:xfrm>
          <a:prstGeom prst="roundRect">
            <a:avLst>
              <a:gd name="adj" fmla="val 16667"/>
            </a:avLst>
          </a:prstGeom>
          <a:solidFill>
            <a:schemeClr val="accent6">
              <a:lumMod val="50000"/>
            </a:schemeClr>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kumimoji="1" lang="en-US" altLang="en-US" sz="2000" b="1" dirty="0" err="1">
                <a:solidFill>
                  <a:srgbClr val="FFFFFF"/>
                </a:solidFill>
                <a:latin typeface="Arial"/>
                <a:cs typeface="Times New Roman" panose="02020603050405020304" pitchFamily="18" charset="0"/>
              </a:rPr>
              <a:t>Có</a:t>
            </a:r>
            <a:r>
              <a:rPr kumimoji="1" lang="en-US" altLang="en-US" sz="2000" b="1" dirty="0">
                <a:solidFill>
                  <a:srgbClr val="FFFFFF"/>
                </a:solidFill>
                <a:latin typeface="Arial"/>
                <a:cs typeface="Times New Roman" panose="02020603050405020304" pitchFamily="18" charset="0"/>
              </a:rPr>
              <a:t> tri </a:t>
            </a:r>
            <a:r>
              <a:rPr kumimoji="1" lang="en-US" altLang="en-US" sz="2000" b="1" dirty="0" err="1">
                <a:solidFill>
                  <a:srgbClr val="FFFFFF"/>
                </a:solidFill>
                <a:latin typeface="Arial"/>
                <a:cs typeface="Times New Roman" panose="02020603050405020304" pitchFamily="18" charset="0"/>
              </a:rPr>
              <a:t>thức</a:t>
            </a:r>
            <a:endParaRPr kumimoji="1" lang="en-US" altLang="en-US" sz="2000" b="1" dirty="0">
              <a:solidFill>
                <a:srgbClr val="FFFFFF"/>
              </a:solidFill>
              <a:latin typeface="Arial"/>
            </a:endParaRPr>
          </a:p>
        </p:txBody>
      </p:sp>
      <p:sp>
        <p:nvSpPr>
          <p:cNvPr id="15" name="Text Box 36"/>
          <p:cNvSpPr txBox="1">
            <a:spLocks noChangeArrowheads="1"/>
          </p:cNvSpPr>
          <p:nvPr/>
        </p:nvSpPr>
        <p:spPr bwMode="white">
          <a:xfrm>
            <a:off x="9374187" y="2059781"/>
            <a:ext cx="10461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lang="en-US" sz="1800">
                <a:solidFill>
                  <a:srgbClr val="FFFFFF"/>
                </a:solidFill>
              </a:rPr>
              <a:t>Text in here</a:t>
            </a:r>
          </a:p>
        </p:txBody>
      </p:sp>
      <p:sp>
        <p:nvSpPr>
          <p:cNvPr id="16" name="Text Box 37"/>
          <p:cNvSpPr txBox="1">
            <a:spLocks noChangeArrowheads="1"/>
          </p:cNvSpPr>
          <p:nvPr/>
        </p:nvSpPr>
        <p:spPr bwMode="white">
          <a:xfrm>
            <a:off x="9374188" y="2758281"/>
            <a:ext cx="23542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rgbClr val="FFFFFF"/>
                </a:solidFill>
                <a:latin typeface="Arial"/>
              </a:rPr>
              <a:t>Được</a:t>
            </a:r>
            <a:r>
              <a:rPr kumimoji="1" lang="en-US" altLang="en-US" sz="2000" b="1" dirty="0">
                <a:solidFill>
                  <a:srgbClr val="FFFFFF"/>
                </a:solidFill>
                <a:latin typeface="Arial"/>
              </a:rPr>
              <a:t> </a:t>
            </a:r>
            <a:r>
              <a:rPr kumimoji="1" lang="en-US" altLang="en-US" sz="2000" b="1" dirty="0" err="1">
                <a:solidFill>
                  <a:srgbClr val="FFFFFF"/>
                </a:solidFill>
                <a:latin typeface="Arial"/>
              </a:rPr>
              <a:t>đào</a:t>
            </a:r>
            <a:r>
              <a:rPr kumimoji="1" lang="en-US" altLang="en-US" sz="2000" b="1" dirty="0">
                <a:solidFill>
                  <a:srgbClr val="FFFFFF"/>
                </a:solidFill>
                <a:latin typeface="Arial"/>
              </a:rPr>
              <a:t> </a:t>
            </a:r>
            <a:r>
              <a:rPr kumimoji="1" lang="en-US" altLang="en-US" sz="2000" b="1" dirty="0" err="1">
                <a:solidFill>
                  <a:srgbClr val="FFFFFF"/>
                </a:solidFill>
                <a:latin typeface="Arial"/>
              </a:rPr>
              <a:t>tạo</a:t>
            </a:r>
            <a:r>
              <a:rPr kumimoji="1" lang="en-US" altLang="en-US" sz="2000" b="1" dirty="0">
                <a:solidFill>
                  <a:srgbClr val="FFFFFF"/>
                </a:solidFill>
                <a:latin typeface="Arial"/>
              </a:rPr>
              <a:t> </a:t>
            </a:r>
            <a:r>
              <a:rPr kumimoji="1" lang="en-US" altLang="en-US" sz="2000" b="1" dirty="0" err="1">
                <a:solidFill>
                  <a:srgbClr val="FFFFFF"/>
                </a:solidFill>
                <a:latin typeface="Arial"/>
              </a:rPr>
              <a:t>hệ</a:t>
            </a:r>
            <a:r>
              <a:rPr kumimoji="1" lang="en-US" altLang="en-US" sz="2000" b="1" dirty="0">
                <a:solidFill>
                  <a:srgbClr val="FFFFFF"/>
                </a:solidFill>
                <a:latin typeface="Arial"/>
              </a:rPr>
              <a:t> Cao </a:t>
            </a:r>
            <a:r>
              <a:rPr kumimoji="1" lang="en-US" altLang="en-US" sz="2000" b="1" dirty="0" err="1">
                <a:solidFill>
                  <a:srgbClr val="FFFFFF"/>
                </a:solidFill>
                <a:latin typeface="Arial"/>
              </a:rPr>
              <a:t>đẳng</a:t>
            </a:r>
            <a:r>
              <a:rPr kumimoji="1" lang="en-US" altLang="en-US" sz="2000" b="1" dirty="0">
                <a:solidFill>
                  <a:srgbClr val="FFFFFF"/>
                </a:solidFill>
                <a:latin typeface="Arial"/>
              </a:rPr>
              <a:t>……</a:t>
            </a:r>
            <a:endParaRPr lang="en-US" sz="2000" dirty="0">
              <a:solidFill>
                <a:srgbClr val="FFFFFF"/>
              </a:solidFill>
              <a:latin typeface="Arial"/>
            </a:endParaRPr>
          </a:p>
        </p:txBody>
      </p:sp>
      <p:sp>
        <p:nvSpPr>
          <p:cNvPr id="17" name="Text Box 38"/>
          <p:cNvSpPr txBox="1">
            <a:spLocks noChangeArrowheads="1"/>
          </p:cNvSpPr>
          <p:nvPr/>
        </p:nvSpPr>
        <p:spPr bwMode="white">
          <a:xfrm>
            <a:off x="3068638" y="1588432"/>
            <a:ext cx="265271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rgbClr val="FFFFFF"/>
                </a:solidFill>
                <a:latin typeface="Arial"/>
                <a:cs typeface="Times New Roman" panose="02020603050405020304" pitchFamily="18" charset="0"/>
              </a:rPr>
              <a:t>Trẻ</a:t>
            </a:r>
            <a:r>
              <a:rPr kumimoji="1" lang="en-US" altLang="en-US" sz="2000" b="1" dirty="0">
                <a:solidFill>
                  <a:srgbClr val="FFFFFF"/>
                </a:solidFill>
                <a:latin typeface="Arial"/>
                <a:cs typeface="Times New Roman" panose="02020603050405020304" pitchFamily="18" charset="0"/>
              </a:rPr>
              <a:t> </a:t>
            </a:r>
            <a:r>
              <a:rPr kumimoji="1" lang="en-US" altLang="en-US" sz="2000" b="1" dirty="0" err="1">
                <a:solidFill>
                  <a:srgbClr val="FFFFFF"/>
                </a:solidFill>
                <a:latin typeface="Arial"/>
                <a:cs typeface="Times New Roman" panose="02020603050405020304" pitchFamily="18" charset="0"/>
              </a:rPr>
              <a:t>trung</a:t>
            </a:r>
            <a:r>
              <a:rPr kumimoji="1" lang="en-US" altLang="en-US" sz="2000" b="1" dirty="0">
                <a:solidFill>
                  <a:srgbClr val="FFFFFF"/>
                </a:solidFill>
                <a:latin typeface="Arial"/>
                <a:cs typeface="Times New Roman" panose="02020603050405020304" pitchFamily="18" charset="0"/>
              </a:rPr>
              <a:t>, </a:t>
            </a:r>
            <a:r>
              <a:rPr kumimoji="1" lang="en-US" altLang="en-US" sz="2000" b="1" dirty="0" err="1">
                <a:solidFill>
                  <a:srgbClr val="FFFFFF"/>
                </a:solidFill>
                <a:latin typeface="Arial"/>
                <a:cs typeface="Times New Roman" panose="02020603050405020304" pitchFamily="18" charset="0"/>
              </a:rPr>
              <a:t>sôi</a:t>
            </a:r>
            <a:r>
              <a:rPr kumimoji="1" lang="en-US" altLang="en-US" sz="2000" b="1" dirty="0">
                <a:solidFill>
                  <a:srgbClr val="FFFFFF"/>
                </a:solidFill>
                <a:latin typeface="Arial"/>
                <a:cs typeface="Times New Roman" panose="02020603050405020304" pitchFamily="18" charset="0"/>
              </a:rPr>
              <a:t> </a:t>
            </a:r>
            <a:r>
              <a:rPr kumimoji="1" lang="en-US" altLang="en-US" sz="2000" b="1" dirty="0" err="1">
                <a:solidFill>
                  <a:srgbClr val="FFFFFF"/>
                </a:solidFill>
                <a:latin typeface="Arial"/>
                <a:cs typeface="Times New Roman" panose="02020603050405020304" pitchFamily="18" charset="0"/>
              </a:rPr>
              <a:t>nổi</a:t>
            </a:r>
            <a:r>
              <a:rPr kumimoji="1" lang="en-US" altLang="en-US" sz="2000" b="1" dirty="0">
                <a:solidFill>
                  <a:srgbClr val="FFFFFF"/>
                </a:solidFill>
                <a:latin typeface="Arial"/>
                <a:cs typeface="Times New Roman" panose="02020603050405020304" pitchFamily="18" charset="0"/>
              </a:rPr>
              <a:t>, </a:t>
            </a:r>
            <a:r>
              <a:rPr kumimoji="1" lang="en-US" altLang="en-US" sz="2000" b="1" dirty="0" err="1">
                <a:solidFill>
                  <a:srgbClr val="FFFFFF"/>
                </a:solidFill>
                <a:latin typeface="Arial"/>
                <a:cs typeface="Times New Roman" panose="02020603050405020304" pitchFamily="18" charset="0"/>
              </a:rPr>
              <a:t>nhiệt</a:t>
            </a:r>
            <a:r>
              <a:rPr kumimoji="1" lang="en-US" altLang="en-US" sz="2000" b="1" dirty="0">
                <a:solidFill>
                  <a:srgbClr val="FFFFFF"/>
                </a:solidFill>
                <a:latin typeface="Arial"/>
                <a:cs typeface="Times New Roman" panose="02020603050405020304" pitchFamily="18" charset="0"/>
              </a:rPr>
              <a:t> </a:t>
            </a:r>
            <a:r>
              <a:rPr kumimoji="1" lang="en-US" altLang="en-US" sz="2000" b="1" dirty="0" err="1">
                <a:solidFill>
                  <a:srgbClr val="FFFFFF"/>
                </a:solidFill>
                <a:latin typeface="Arial"/>
                <a:cs typeface="Times New Roman" panose="02020603050405020304" pitchFamily="18" charset="0"/>
              </a:rPr>
              <a:t>tình</a:t>
            </a:r>
            <a:endParaRPr lang="en-US" sz="2000" dirty="0">
              <a:solidFill>
                <a:srgbClr val="FFFFFF"/>
              </a:solidFill>
              <a:latin typeface="Arial"/>
            </a:endParaRPr>
          </a:p>
        </p:txBody>
      </p:sp>
      <p:sp>
        <p:nvSpPr>
          <p:cNvPr id="18" name="Text Box 39"/>
          <p:cNvSpPr txBox="1">
            <a:spLocks noChangeArrowheads="1"/>
          </p:cNvSpPr>
          <p:nvPr/>
        </p:nvSpPr>
        <p:spPr bwMode="white">
          <a:xfrm>
            <a:off x="3430587" y="2772568"/>
            <a:ext cx="22653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rgbClr val="FFFFFF"/>
                </a:solidFill>
                <a:latin typeface="Arial"/>
                <a:cs typeface="Times New Roman" panose="02020603050405020304" pitchFamily="18" charset="0"/>
              </a:rPr>
              <a:t>Thông</a:t>
            </a:r>
            <a:r>
              <a:rPr kumimoji="1" lang="en-US" altLang="en-US" sz="2000" b="1" dirty="0">
                <a:solidFill>
                  <a:srgbClr val="FFFFFF"/>
                </a:solidFill>
                <a:latin typeface="Arial"/>
                <a:cs typeface="Times New Roman" panose="02020603050405020304" pitchFamily="18" charset="0"/>
              </a:rPr>
              <a:t> minh, </a:t>
            </a:r>
            <a:r>
              <a:rPr kumimoji="1" lang="en-US" altLang="en-US" sz="2000" b="1" dirty="0" err="1">
                <a:solidFill>
                  <a:srgbClr val="FFFFFF"/>
                </a:solidFill>
                <a:latin typeface="Arial"/>
                <a:cs typeface="Times New Roman" panose="02020603050405020304" pitchFamily="18" charset="0"/>
              </a:rPr>
              <a:t>sáng</a:t>
            </a:r>
            <a:r>
              <a:rPr kumimoji="1" lang="en-US" altLang="en-US" sz="2000" b="1" dirty="0">
                <a:solidFill>
                  <a:srgbClr val="FFFFFF"/>
                </a:solidFill>
                <a:latin typeface="Arial"/>
                <a:cs typeface="Times New Roman" panose="02020603050405020304" pitchFamily="18" charset="0"/>
              </a:rPr>
              <a:t> </a:t>
            </a:r>
            <a:r>
              <a:rPr kumimoji="1" lang="en-US" altLang="en-US" sz="2000" b="1" dirty="0" err="1">
                <a:solidFill>
                  <a:srgbClr val="FFFFFF"/>
                </a:solidFill>
                <a:latin typeface="Arial"/>
                <a:cs typeface="Times New Roman" panose="02020603050405020304" pitchFamily="18" charset="0"/>
              </a:rPr>
              <a:t>tạo</a:t>
            </a:r>
            <a:endParaRPr lang="en-US" sz="2000" dirty="0">
              <a:solidFill>
                <a:srgbClr val="FFFFFF"/>
              </a:solidFill>
              <a:latin typeface="Arial"/>
            </a:endParaRPr>
          </a:p>
        </p:txBody>
      </p:sp>
      <p:pic>
        <p:nvPicPr>
          <p:cNvPr id="19" name="Picture 16" descr="sinh%2520vien%2520KHTN">
            <a:hlinkClick r:id="rId3"/>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97199" y="3853655"/>
            <a:ext cx="4038600" cy="2609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14" descr="TN_23_5_a">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800" y="3885405"/>
            <a:ext cx="3787775" cy="257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AutoShape 19"/>
          <p:cNvSpPr>
            <a:spLocks noChangeArrowheads="1"/>
          </p:cNvSpPr>
          <p:nvPr/>
        </p:nvSpPr>
        <p:spPr bwMode="auto">
          <a:xfrm>
            <a:off x="7073899" y="4637880"/>
            <a:ext cx="723900" cy="706438"/>
          </a:xfrm>
          <a:prstGeom prst="rightArrow">
            <a:avLst>
              <a:gd name="adj1" fmla="val 50000"/>
              <a:gd name="adj2" fmla="val 54998"/>
            </a:avLst>
          </a:prstGeom>
          <a:solidFill>
            <a:srgbClr val="FF0000"/>
          </a:solidFill>
          <a:ln w="9525">
            <a:solidFill>
              <a:srgbClr val="CC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kumimoji="1" lang="en-US" altLang="en-US" b="1">
              <a:solidFill>
                <a:srgbClr val="000000"/>
              </a:solidFill>
              <a:ea typeface="SimSun" panose="02010600030101010101" pitchFamily="2" charset="-122"/>
            </a:endParaRPr>
          </a:p>
        </p:txBody>
      </p:sp>
      <p:sp>
        <p:nvSpPr>
          <p:cNvPr id="22" name="Cloud Callout 21"/>
          <p:cNvSpPr/>
          <p:nvPr/>
        </p:nvSpPr>
        <p:spPr>
          <a:xfrm>
            <a:off x="119696" y="1003379"/>
            <a:ext cx="2822575" cy="808831"/>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rgbClr val="FFFFFF"/>
                </a:solidFill>
              </a:rPr>
              <a:t>Ví</a:t>
            </a:r>
            <a:r>
              <a:rPr lang="en-US" sz="2400" b="1" dirty="0">
                <a:solidFill>
                  <a:srgbClr val="FFFFFF"/>
                </a:solidFill>
              </a:rPr>
              <a:t> </a:t>
            </a:r>
            <a:r>
              <a:rPr lang="en-US" sz="2400" b="1" dirty="0" err="1">
                <a:solidFill>
                  <a:srgbClr val="FFFFFF"/>
                </a:solidFill>
              </a:rPr>
              <a:t>dụ</a:t>
            </a:r>
            <a:r>
              <a:rPr lang="en-US" sz="2400" b="1" dirty="0">
                <a:solidFill>
                  <a:srgbClr val="FFFFFF"/>
                </a:solidFill>
              </a:rPr>
              <a:t> </a:t>
            </a:r>
          </a:p>
        </p:txBody>
      </p:sp>
      <p:pic>
        <p:nvPicPr>
          <p:cNvPr id="23"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94817365"/>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6018" name="Picture 2" descr="Free PowerPoint Backgounds and Template Designs for Microsoft PowerPoint  2007, 2010, 2013 | Presentation backgrounds, Flower border, Printed  background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33487" y="0"/>
            <a:ext cx="9158514"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90600" y="1850657"/>
            <a:ext cx="4305637" cy="3450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943600" y="1773429"/>
            <a:ext cx="4648200" cy="3527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p:cNvSpPr txBox="1">
            <a:spLocks noChangeArrowheads="1"/>
          </p:cNvSpPr>
          <p:nvPr/>
        </p:nvSpPr>
        <p:spPr bwMode="auto">
          <a:xfrm>
            <a:off x="5659234" y="5487656"/>
            <a:ext cx="483593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dirty="0" err="1">
                <a:solidFill>
                  <a:srgbClr val="D60093"/>
                </a:solidFill>
                <a:latin typeface="Arial"/>
              </a:rPr>
              <a:t>Chất</a:t>
            </a:r>
            <a:r>
              <a:rPr lang="en-US" sz="2400" dirty="0">
                <a:solidFill>
                  <a:srgbClr val="D60093"/>
                </a:solidFill>
                <a:latin typeface="Arial"/>
              </a:rPr>
              <a:t> </a:t>
            </a:r>
            <a:r>
              <a:rPr lang="en-US" sz="2400" dirty="0" err="1">
                <a:solidFill>
                  <a:srgbClr val="D60093"/>
                </a:solidFill>
                <a:latin typeface="Arial"/>
              </a:rPr>
              <a:t>của</a:t>
            </a:r>
            <a:r>
              <a:rPr lang="en-US" sz="2400" dirty="0">
                <a:solidFill>
                  <a:srgbClr val="D60093"/>
                </a:solidFill>
                <a:latin typeface="Arial"/>
              </a:rPr>
              <a:t> </a:t>
            </a:r>
            <a:r>
              <a:rPr lang="en-US" sz="2400" dirty="0" err="1">
                <a:solidFill>
                  <a:srgbClr val="D60093"/>
                </a:solidFill>
                <a:latin typeface="Arial"/>
              </a:rPr>
              <a:t>muối</a:t>
            </a:r>
            <a:r>
              <a:rPr lang="en-US" sz="2400" dirty="0">
                <a:solidFill>
                  <a:srgbClr val="D60093"/>
                </a:solidFill>
                <a:latin typeface="Arial"/>
              </a:rPr>
              <a:t> : </a:t>
            </a:r>
            <a:r>
              <a:rPr lang="en-US" sz="2400" dirty="0" err="1">
                <a:solidFill>
                  <a:srgbClr val="D60093"/>
                </a:solidFill>
                <a:latin typeface="Arial"/>
              </a:rPr>
              <a:t>thể</a:t>
            </a:r>
            <a:r>
              <a:rPr lang="en-US" sz="2400" dirty="0">
                <a:solidFill>
                  <a:srgbClr val="D60093"/>
                </a:solidFill>
                <a:latin typeface="Arial"/>
              </a:rPr>
              <a:t> </a:t>
            </a:r>
            <a:r>
              <a:rPr lang="en-US" sz="2400" dirty="0" err="1">
                <a:solidFill>
                  <a:srgbClr val="D60093"/>
                </a:solidFill>
                <a:latin typeface="Arial"/>
              </a:rPr>
              <a:t>rắn</a:t>
            </a:r>
            <a:r>
              <a:rPr lang="en-US" sz="2400" dirty="0">
                <a:solidFill>
                  <a:srgbClr val="D60093"/>
                </a:solidFill>
                <a:latin typeface="Arial"/>
              </a:rPr>
              <a:t> , tan , </a:t>
            </a:r>
            <a:r>
              <a:rPr lang="en-US" sz="2400" dirty="0" err="1">
                <a:solidFill>
                  <a:srgbClr val="D60093"/>
                </a:solidFill>
                <a:latin typeface="Arial"/>
              </a:rPr>
              <a:t>mặn</a:t>
            </a:r>
            <a:r>
              <a:rPr lang="en-US" sz="2400" dirty="0">
                <a:solidFill>
                  <a:srgbClr val="D60093"/>
                </a:solidFill>
                <a:latin typeface="Arial"/>
              </a:rPr>
              <a:t> , </a:t>
            </a:r>
            <a:r>
              <a:rPr lang="en-US" sz="2400" dirty="0" err="1">
                <a:solidFill>
                  <a:srgbClr val="D60093"/>
                </a:solidFill>
                <a:latin typeface="Arial"/>
              </a:rPr>
              <a:t>màu</a:t>
            </a:r>
            <a:r>
              <a:rPr lang="en-US" sz="2400" dirty="0">
                <a:solidFill>
                  <a:srgbClr val="D60093"/>
                </a:solidFill>
                <a:latin typeface="Arial"/>
              </a:rPr>
              <a:t> </a:t>
            </a:r>
            <a:r>
              <a:rPr lang="en-US" sz="2400" dirty="0" err="1">
                <a:solidFill>
                  <a:srgbClr val="D60093"/>
                </a:solidFill>
                <a:latin typeface="Arial"/>
              </a:rPr>
              <a:t>trắng</a:t>
            </a:r>
            <a:r>
              <a:rPr lang="en-US" sz="2400" dirty="0">
                <a:solidFill>
                  <a:srgbClr val="D60093"/>
                </a:solidFill>
                <a:latin typeface="Arial"/>
              </a:rPr>
              <a:t> , tan </a:t>
            </a:r>
            <a:r>
              <a:rPr lang="en-US" sz="2400" dirty="0" err="1">
                <a:solidFill>
                  <a:srgbClr val="D60093"/>
                </a:solidFill>
                <a:latin typeface="Arial"/>
              </a:rPr>
              <a:t>trong</a:t>
            </a:r>
            <a:r>
              <a:rPr lang="en-US" sz="2400" dirty="0">
                <a:solidFill>
                  <a:srgbClr val="D60093"/>
                </a:solidFill>
                <a:latin typeface="Arial"/>
              </a:rPr>
              <a:t> </a:t>
            </a:r>
            <a:r>
              <a:rPr lang="en-US" sz="2400" dirty="0" err="1">
                <a:solidFill>
                  <a:srgbClr val="D60093"/>
                </a:solidFill>
                <a:latin typeface="Arial"/>
              </a:rPr>
              <a:t>nước</a:t>
            </a:r>
            <a:r>
              <a:rPr lang="en-US" sz="2400" dirty="0">
                <a:solidFill>
                  <a:srgbClr val="D60093"/>
                </a:solidFill>
                <a:latin typeface="Arial"/>
              </a:rPr>
              <a:t> </a:t>
            </a:r>
          </a:p>
        </p:txBody>
      </p:sp>
      <p:sp>
        <p:nvSpPr>
          <p:cNvPr id="6" name="TextBox 5"/>
          <p:cNvSpPr txBox="1">
            <a:spLocks noChangeArrowheads="1"/>
          </p:cNvSpPr>
          <p:nvPr/>
        </p:nvSpPr>
        <p:spPr bwMode="auto">
          <a:xfrm>
            <a:off x="533401" y="5568950"/>
            <a:ext cx="452204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dirty="0" err="1">
                <a:solidFill>
                  <a:srgbClr val="0000CC"/>
                </a:solidFill>
                <a:latin typeface="Arial"/>
              </a:rPr>
              <a:t>Chất</a:t>
            </a:r>
            <a:r>
              <a:rPr lang="en-US" sz="2400" dirty="0">
                <a:solidFill>
                  <a:srgbClr val="0000CC"/>
                </a:solidFill>
                <a:latin typeface="Arial"/>
              </a:rPr>
              <a:t> </a:t>
            </a:r>
            <a:r>
              <a:rPr lang="en-US" sz="2400" dirty="0" err="1">
                <a:solidFill>
                  <a:srgbClr val="0000CC"/>
                </a:solidFill>
                <a:latin typeface="Arial"/>
              </a:rPr>
              <a:t>của</a:t>
            </a:r>
            <a:r>
              <a:rPr lang="en-US" sz="2400" dirty="0">
                <a:solidFill>
                  <a:srgbClr val="0000CC"/>
                </a:solidFill>
                <a:latin typeface="Arial"/>
              </a:rPr>
              <a:t> </a:t>
            </a:r>
            <a:r>
              <a:rPr lang="en-US" sz="2400" dirty="0" err="1">
                <a:solidFill>
                  <a:srgbClr val="0000CC"/>
                </a:solidFill>
                <a:latin typeface="Arial"/>
              </a:rPr>
              <a:t>đường</a:t>
            </a:r>
            <a:r>
              <a:rPr lang="en-US" sz="2400" dirty="0">
                <a:solidFill>
                  <a:srgbClr val="0000CC"/>
                </a:solidFill>
                <a:latin typeface="Arial"/>
              </a:rPr>
              <a:t> : </a:t>
            </a:r>
            <a:r>
              <a:rPr lang="en-US" sz="2400" dirty="0" err="1">
                <a:solidFill>
                  <a:srgbClr val="0000CC"/>
                </a:solidFill>
                <a:latin typeface="Arial"/>
              </a:rPr>
              <a:t>thể</a:t>
            </a:r>
            <a:r>
              <a:rPr lang="en-US" sz="2400" dirty="0">
                <a:solidFill>
                  <a:srgbClr val="0000CC"/>
                </a:solidFill>
                <a:latin typeface="Arial"/>
              </a:rPr>
              <a:t> </a:t>
            </a:r>
            <a:r>
              <a:rPr lang="en-US" sz="2400" dirty="0" err="1">
                <a:solidFill>
                  <a:srgbClr val="0000CC"/>
                </a:solidFill>
                <a:latin typeface="Arial"/>
              </a:rPr>
              <a:t>rắn</a:t>
            </a:r>
            <a:r>
              <a:rPr lang="en-US" sz="2400" dirty="0">
                <a:solidFill>
                  <a:srgbClr val="0000CC"/>
                </a:solidFill>
                <a:latin typeface="Arial"/>
              </a:rPr>
              <a:t> , tan , </a:t>
            </a:r>
            <a:r>
              <a:rPr lang="en-US" sz="2400" dirty="0" err="1">
                <a:solidFill>
                  <a:srgbClr val="0000CC"/>
                </a:solidFill>
                <a:latin typeface="Arial"/>
              </a:rPr>
              <a:t>ngọt</a:t>
            </a:r>
            <a:r>
              <a:rPr lang="en-US" sz="2400" dirty="0">
                <a:solidFill>
                  <a:srgbClr val="0000CC"/>
                </a:solidFill>
                <a:latin typeface="Arial"/>
              </a:rPr>
              <a:t> , </a:t>
            </a:r>
            <a:r>
              <a:rPr lang="en-US" sz="2400" dirty="0" err="1">
                <a:solidFill>
                  <a:srgbClr val="0000CC"/>
                </a:solidFill>
                <a:latin typeface="Arial"/>
              </a:rPr>
              <a:t>màu</a:t>
            </a:r>
            <a:r>
              <a:rPr lang="en-US" sz="2400" dirty="0">
                <a:solidFill>
                  <a:srgbClr val="0000CC"/>
                </a:solidFill>
                <a:latin typeface="Arial"/>
              </a:rPr>
              <a:t> </a:t>
            </a:r>
            <a:r>
              <a:rPr lang="en-US" sz="2400" dirty="0" err="1">
                <a:solidFill>
                  <a:srgbClr val="0000CC"/>
                </a:solidFill>
                <a:latin typeface="Arial"/>
              </a:rPr>
              <a:t>trắng</a:t>
            </a:r>
            <a:r>
              <a:rPr lang="en-US" sz="2400" dirty="0">
                <a:solidFill>
                  <a:srgbClr val="0000CC"/>
                </a:solidFill>
                <a:latin typeface="Arial"/>
              </a:rPr>
              <a:t> tan </a:t>
            </a:r>
            <a:r>
              <a:rPr lang="en-US" sz="2400" dirty="0" err="1">
                <a:solidFill>
                  <a:srgbClr val="0000CC"/>
                </a:solidFill>
                <a:latin typeface="Arial"/>
              </a:rPr>
              <a:t>trong</a:t>
            </a:r>
            <a:r>
              <a:rPr lang="en-US" sz="2400" dirty="0">
                <a:solidFill>
                  <a:srgbClr val="0000CC"/>
                </a:solidFill>
                <a:latin typeface="Arial"/>
              </a:rPr>
              <a:t> </a:t>
            </a:r>
            <a:r>
              <a:rPr lang="en-US" sz="2400" dirty="0" err="1">
                <a:solidFill>
                  <a:srgbClr val="0000CC"/>
                </a:solidFill>
                <a:latin typeface="Arial"/>
              </a:rPr>
              <a:t>nước</a:t>
            </a:r>
            <a:r>
              <a:rPr lang="en-US" sz="2400" dirty="0">
                <a:solidFill>
                  <a:srgbClr val="0000CC"/>
                </a:solidFill>
                <a:latin typeface="Arial"/>
              </a:rPr>
              <a:t> </a:t>
            </a:r>
          </a:p>
        </p:txBody>
      </p:sp>
      <p:sp>
        <p:nvSpPr>
          <p:cNvPr id="7" name="Cloud Callout 6"/>
          <p:cNvSpPr/>
          <p:nvPr/>
        </p:nvSpPr>
        <p:spPr>
          <a:xfrm>
            <a:off x="152400" y="1020051"/>
            <a:ext cx="2167396" cy="783857"/>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rgbClr val="FFFFFF"/>
                </a:solidFill>
              </a:rPr>
              <a:t>Ví</a:t>
            </a:r>
            <a:r>
              <a:rPr lang="en-US" sz="2400" b="1" dirty="0">
                <a:solidFill>
                  <a:srgbClr val="FFFFFF"/>
                </a:solidFill>
              </a:rPr>
              <a:t> </a:t>
            </a:r>
            <a:r>
              <a:rPr lang="en-US" sz="2400" b="1" dirty="0" err="1">
                <a:solidFill>
                  <a:srgbClr val="FFFFFF"/>
                </a:solidFill>
              </a:rPr>
              <a:t>dụ</a:t>
            </a:r>
            <a:r>
              <a:rPr lang="en-US" sz="2400" b="1" dirty="0">
                <a:solidFill>
                  <a:srgbClr val="FFFFFF"/>
                </a:solidFill>
              </a:rPr>
              <a:t> </a:t>
            </a:r>
          </a:p>
        </p:txBody>
      </p:sp>
      <p:pic>
        <p:nvPicPr>
          <p:cNvPr id="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74171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nodeType="withEffect">
                                  <p:stCondLst>
                                    <p:cond delay="0"/>
                                  </p:stCondLst>
                                  <p:childTnLst>
                                    <p:set>
                                      <p:cBhvr>
                                        <p:cTn id="9" dur="1" fill="hold">
                                          <p:stCondLst>
                                            <p:cond delay="0"/>
                                          </p:stCondLst>
                                        </p:cTn>
                                        <p:tgtEl>
                                          <p:spTgt spid="6">
                                            <p:txEl>
                                              <p:pRg st="0" end="0"/>
                                            </p:txEl>
                                          </p:spTgt>
                                        </p:tgtEl>
                                        <p:attrNameLst>
                                          <p:attrName>style.visibility</p:attrName>
                                        </p:attrNameLst>
                                      </p:cBhvr>
                                      <p:to>
                                        <p:strVal val="visible"/>
                                      </p:to>
                                    </p:set>
                                    <p:animEffect transition="in" filter="fade">
                                      <p:cBhvr>
                                        <p:cTn id="10" dur="500"/>
                                        <p:tgtEl>
                                          <p:spTgt spid="6">
                                            <p:txEl>
                                              <p:pRg st="0" end="0"/>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500"/>
                                        <p:tgtEl>
                                          <p:spTgt spid="4"/>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114" name="Picture 2" descr="#1001 các hình Background powerpoint đẹp nhất 20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Horizontal Scroll 2"/>
          <p:cNvSpPr>
            <a:spLocks noChangeArrowheads="1"/>
          </p:cNvSpPr>
          <p:nvPr/>
        </p:nvSpPr>
        <p:spPr bwMode="auto">
          <a:xfrm>
            <a:off x="1676400" y="1142999"/>
            <a:ext cx="8839200" cy="4191001"/>
          </a:xfrm>
          <a:prstGeom prst="horizontalScroll">
            <a:avLst>
              <a:gd name="adj" fmla="val 12500"/>
            </a:avLst>
          </a:prstGeom>
          <a:ln>
            <a:solidFill>
              <a:srgbClr val="FF0066"/>
            </a:solidFill>
            <a:headEnd/>
            <a:tailEnd/>
          </a:ln>
        </p:spPr>
        <p:style>
          <a:lnRef idx="2">
            <a:schemeClr val="accent2"/>
          </a:lnRef>
          <a:fillRef idx="1">
            <a:schemeClr val="lt1"/>
          </a:fillRef>
          <a:effectRef idx="0">
            <a:schemeClr val="accent2"/>
          </a:effectRef>
          <a:fontRef idx="minor">
            <a:schemeClr val="dk1"/>
          </a:fontRef>
        </p:style>
        <p:txBody>
          <a:bodyPr/>
          <a:lstStyle>
            <a:lvl1pPr indent="-457200" defTabSz="45720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45720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4572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4572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4572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indent="0" algn="just" eaLnBrk="1" hangingPunct="1">
              <a:spcBef>
                <a:spcPct val="0"/>
              </a:spcBef>
              <a:buClr>
                <a:srgbClr val="FEDD78"/>
              </a:buClr>
              <a:buFontTx/>
              <a:buNone/>
              <a:defRPr/>
            </a:pPr>
            <a:endParaRPr kumimoji="1" lang="vi-VN" altLang="en-US" sz="2800" b="1" dirty="0">
              <a:solidFill>
                <a:srgbClr val="FF0066"/>
              </a:solidFill>
              <a:latin typeface="Arial"/>
              <a:cs typeface="Times New Roman" panose="02020603050405020304" pitchFamily="18" charset="0"/>
            </a:endParaRPr>
          </a:p>
          <a:p>
            <a:pPr indent="0" algn="just" eaLnBrk="1" hangingPunct="1">
              <a:spcBef>
                <a:spcPct val="0"/>
              </a:spcBef>
              <a:buClr>
                <a:srgbClr val="FEDD78"/>
              </a:buClr>
              <a:buFontTx/>
              <a:buNone/>
              <a:defRPr/>
            </a:pPr>
            <a:r>
              <a:rPr kumimoji="1" lang="vi-VN" altLang="en-US" sz="2800" b="1" dirty="0">
                <a:solidFill>
                  <a:srgbClr val="FF0066"/>
                </a:solidFill>
                <a:latin typeface="Arial"/>
                <a:cs typeface="Times New Roman" panose="02020603050405020304" pitchFamily="18" charset="0"/>
              </a:rPr>
              <a:t>“</a:t>
            </a:r>
            <a:r>
              <a:rPr kumimoji="1" lang="en-US" altLang="en-US" sz="2800" b="1" dirty="0">
                <a:solidFill>
                  <a:srgbClr val="FF0066"/>
                </a:solidFill>
                <a:latin typeface="Arial"/>
                <a:cs typeface="Times New Roman" panose="02020603050405020304" pitchFamily="18" charset="0"/>
              </a:rPr>
              <a:t>L</a:t>
            </a:r>
            <a:r>
              <a:rPr kumimoji="1" lang="vi-VN" altLang="en-US" sz="2800" b="1" dirty="0">
                <a:solidFill>
                  <a:srgbClr val="FF0066"/>
                </a:solidFill>
                <a:latin typeface="Arial"/>
                <a:cs typeface="Times New Roman" panose="02020603050405020304" pitchFamily="18" charset="0"/>
              </a:rPr>
              <a:t>ượng” </a:t>
            </a:r>
            <a:r>
              <a:rPr kumimoji="1" lang="vi-VN" altLang="en-US" sz="2800" b="1" dirty="0">
                <a:solidFill>
                  <a:srgbClr val="3333CC"/>
                </a:solidFill>
                <a:latin typeface="Arial"/>
                <a:cs typeface="Times New Roman" panose="02020603050405020304" pitchFamily="18" charset="0"/>
              </a:rPr>
              <a:t>dùng để chỉ tính qui định khách quan về</a:t>
            </a:r>
            <a:r>
              <a:rPr kumimoji="1" lang="vi-VN" altLang="en-US" sz="2800" dirty="0">
                <a:solidFill>
                  <a:srgbClr val="3333CC"/>
                </a:solidFill>
                <a:latin typeface="Arial"/>
                <a:cs typeface="Times New Roman" panose="02020603050405020304" pitchFamily="18" charset="0"/>
              </a:rPr>
              <a:t>:</a:t>
            </a:r>
          </a:p>
          <a:p>
            <a:pPr indent="0" algn="just" eaLnBrk="1" hangingPunct="1">
              <a:spcBef>
                <a:spcPct val="0"/>
              </a:spcBef>
              <a:buClr>
                <a:srgbClr val="FEDD78"/>
              </a:buClr>
              <a:buFontTx/>
              <a:buNone/>
              <a:defRPr/>
            </a:pPr>
            <a:r>
              <a:rPr kumimoji="1" lang="en-US" altLang="en-US" sz="2800" b="1" dirty="0">
                <a:solidFill>
                  <a:srgbClr val="660066"/>
                </a:solidFill>
                <a:latin typeface="Arial"/>
                <a:cs typeface="Times New Roman" panose="02020603050405020304" pitchFamily="18" charset="0"/>
              </a:rPr>
              <a:t>- </a:t>
            </a:r>
            <a:r>
              <a:rPr kumimoji="1" lang="vi-VN" altLang="en-US" sz="2800" b="1" u="sng" dirty="0">
                <a:solidFill>
                  <a:srgbClr val="FF0000"/>
                </a:solidFill>
                <a:latin typeface="Arial"/>
                <a:cs typeface="Times New Roman" panose="02020603050405020304" pitchFamily="18" charset="0"/>
              </a:rPr>
              <a:t>Số lượng</a:t>
            </a:r>
            <a:r>
              <a:rPr kumimoji="1" lang="vi-VN" altLang="en-US" sz="2800" b="1" dirty="0">
                <a:solidFill>
                  <a:srgbClr val="FF0000"/>
                </a:solidFill>
                <a:latin typeface="Arial"/>
                <a:cs typeface="Times New Roman" panose="02020603050405020304" pitchFamily="18" charset="0"/>
              </a:rPr>
              <a:t> </a:t>
            </a:r>
            <a:r>
              <a:rPr kumimoji="1" lang="vi-VN" altLang="en-US" sz="2800" dirty="0">
                <a:solidFill>
                  <a:srgbClr val="660066"/>
                </a:solidFill>
                <a:latin typeface="Arial"/>
                <a:cs typeface="Times New Roman" panose="02020603050405020304" pitchFamily="18" charset="0"/>
              </a:rPr>
              <a:t>các yếu tố cấu thành;</a:t>
            </a:r>
          </a:p>
          <a:p>
            <a:pPr indent="0" algn="just" eaLnBrk="1" hangingPunct="1">
              <a:spcBef>
                <a:spcPct val="0"/>
              </a:spcBef>
              <a:buClr>
                <a:srgbClr val="FEDD78"/>
              </a:buClr>
              <a:buFontTx/>
              <a:buNone/>
              <a:defRPr/>
            </a:pPr>
            <a:r>
              <a:rPr kumimoji="1" lang="en-US" altLang="en-US" sz="2800" b="1" dirty="0">
                <a:solidFill>
                  <a:srgbClr val="660066"/>
                </a:solidFill>
                <a:latin typeface="Arial"/>
                <a:cs typeface="Times New Roman" panose="02020603050405020304" pitchFamily="18" charset="0"/>
              </a:rPr>
              <a:t>- </a:t>
            </a:r>
            <a:r>
              <a:rPr kumimoji="1" lang="vi-VN" altLang="en-US" sz="2800" b="1" u="sng" dirty="0">
                <a:solidFill>
                  <a:srgbClr val="FF0000"/>
                </a:solidFill>
                <a:latin typeface="Arial"/>
                <a:cs typeface="Times New Roman" panose="02020603050405020304" pitchFamily="18" charset="0"/>
              </a:rPr>
              <a:t>Qui mô</a:t>
            </a:r>
            <a:r>
              <a:rPr kumimoji="1" lang="vi-VN" altLang="en-US" sz="2800" b="1" dirty="0">
                <a:solidFill>
                  <a:srgbClr val="660066"/>
                </a:solidFill>
                <a:latin typeface="Arial"/>
                <a:cs typeface="Times New Roman" panose="02020603050405020304" pitchFamily="18" charset="0"/>
              </a:rPr>
              <a:t> </a:t>
            </a:r>
            <a:r>
              <a:rPr kumimoji="1" lang="vi-VN" altLang="en-US" sz="2800" dirty="0">
                <a:solidFill>
                  <a:srgbClr val="660066"/>
                </a:solidFill>
                <a:latin typeface="Arial"/>
                <a:cs typeface="Times New Roman" panose="02020603050405020304" pitchFamily="18" charset="0"/>
              </a:rPr>
              <a:t>của sự tồn tại;</a:t>
            </a:r>
          </a:p>
          <a:p>
            <a:pPr indent="0" algn="just" eaLnBrk="1" hangingPunct="1">
              <a:spcBef>
                <a:spcPct val="0"/>
              </a:spcBef>
              <a:buClr>
                <a:srgbClr val="FEDD78"/>
              </a:buClr>
              <a:buFontTx/>
              <a:buNone/>
              <a:defRPr/>
            </a:pPr>
            <a:r>
              <a:rPr kumimoji="1" lang="en-US" altLang="en-US" sz="2800" b="1" dirty="0">
                <a:solidFill>
                  <a:srgbClr val="660066"/>
                </a:solidFill>
                <a:latin typeface="Arial"/>
                <a:cs typeface="Times New Roman" panose="02020603050405020304" pitchFamily="18" charset="0"/>
              </a:rPr>
              <a:t>- </a:t>
            </a:r>
            <a:r>
              <a:rPr kumimoji="1" lang="vi-VN" altLang="en-US" sz="2800" b="1" u="sng" dirty="0">
                <a:solidFill>
                  <a:srgbClr val="FF0000"/>
                </a:solidFill>
                <a:latin typeface="Arial"/>
                <a:cs typeface="Times New Roman" panose="02020603050405020304" pitchFamily="18" charset="0"/>
              </a:rPr>
              <a:t>Tốc độ, nhịp điệu</a:t>
            </a:r>
            <a:r>
              <a:rPr kumimoji="1" lang="vi-VN" altLang="en-US" sz="2800" b="1" dirty="0">
                <a:solidFill>
                  <a:srgbClr val="660066"/>
                </a:solidFill>
                <a:latin typeface="Arial"/>
                <a:cs typeface="Times New Roman" panose="02020603050405020304" pitchFamily="18" charset="0"/>
              </a:rPr>
              <a:t> </a:t>
            </a:r>
            <a:r>
              <a:rPr kumimoji="1" lang="vi-VN" altLang="en-US" sz="2800" dirty="0">
                <a:solidFill>
                  <a:srgbClr val="660066"/>
                </a:solidFill>
                <a:latin typeface="Arial"/>
                <a:cs typeface="Times New Roman" panose="02020603050405020304" pitchFamily="18" charset="0"/>
              </a:rPr>
              <a:t>của sự vận động và phát triển của sự vật.</a:t>
            </a:r>
          </a:p>
        </p:txBody>
      </p:sp>
      <p:sp>
        <p:nvSpPr>
          <p:cNvPr id="4" name="Rectangle 3"/>
          <p:cNvSpPr/>
          <p:nvPr/>
        </p:nvSpPr>
        <p:spPr>
          <a:xfrm>
            <a:off x="4008863" y="1108390"/>
            <a:ext cx="3400291" cy="523220"/>
          </a:xfrm>
          <a:prstGeom prst="rect">
            <a:avLst/>
          </a:prstGeom>
        </p:spPr>
        <p:txBody>
          <a:bodyPr wrap="none">
            <a:spAutoFit/>
          </a:bodyPr>
          <a:lstStyle/>
          <a:p>
            <a:pPr marL="342900" indent="-342900" algn="ctr">
              <a:buFont typeface="Wingdings" panose="05000000000000000000" pitchFamily="2" charset="2"/>
              <a:buChar char="§"/>
              <a:defRPr/>
            </a:pPr>
            <a:r>
              <a:rPr kumimoji="1" lang="en-US" altLang="en-US" sz="2800" b="1" dirty="0" err="1">
                <a:solidFill>
                  <a:srgbClr val="7030A0"/>
                </a:solidFill>
              </a:rPr>
              <a:t>Khái</a:t>
            </a:r>
            <a:r>
              <a:rPr kumimoji="1" lang="en-US" altLang="en-US" sz="2800" b="1" dirty="0">
                <a:solidFill>
                  <a:srgbClr val="7030A0"/>
                </a:solidFill>
              </a:rPr>
              <a:t> </a:t>
            </a:r>
            <a:r>
              <a:rPr kumimoji="1" lang="en-US" altLang="en-US" sz="2800" b="1" dirty="0" err="1">
                <a:solidFill>
                  <a:srgbClr val="7030A0"/>
                </a:solidFill>
              </a:rPr>
              <a:t>niệm</a:t>
            </a:r>
            <a:r>
              <a:rPr kumimoji="1" lang="en-US" altLang="en-US" sz="2800" b="1" dirty="0">
                <a:solidFill>
                  <a:srgbClr val="7030A0"/>
                </a:solidFill>
              </a:rPr>
              <a:t> </a:t>
            </a:r>
            <a:r>
              <a:rPr kumimoji="1" lang="en-US" altLang="en-US" sz="2800" b="1" dirty="0" err="1">
                <a:solidFill>
                  <a:srgbClr val="7030A0"/>
                </a:solidFill>
              </a:rPr>
              <a:t>lượng</a:t>
            </a:r>
            <a:endParaRPr kumimoji="1" lang="en-US" altLang="en-US" sz="2800" b="1" dirty="0">
              <a:solidFill>
                <a:srgbClr val="7030A0"/>
              </a:solidFill>
            </a:endParaRPr>
          </a:p>
        </p:txBody>
      </p:sp>
      <p:pic>
        <p:nvPicPr>
          <p:cNvPr id="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636059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1378" name="Picture 2" descr="https://dbk.vn/uploads/ckfinder/images/1-content/nen-trang-41.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61722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3"/>
          <a:stretch>
            <a:fillRect/>
          </a:stretch>
        </p:blipFill>
        <p:spPr>
          <a:xfrm>
            <a:off x="3086100" y="990600"/>
            <a:ext cx="3967164" cy="2315707"/>
          </a:xfrm>
          <a:prstGeom prst="rect">
            <a:avLst/>
          </a:prstGeom>
          <a:ln>
            <a:noFill/>
          </a:ln>
          <a:effectLst>
            <a:outerShdw blurRad="292100" dist="139700" dir="2700000" algn="tl" rotWithShape="0">
              <a:srgbClr val="333333">
                <a:alpha val="65000"/>
              </a:srgbClr>
            </a:outerShdw>
          </a:effectLst>
        </p:spPr>
      </p:pic>
      <p:pic>
        <p:nvPicPr>
          <p:cNvPr id="4" name="Picture 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772400" y="1208543"/>
            <a:ext cx="3953508" cy="2068058"/>
          </a:xfrm>
          <a:prstGeom prst="roundRect">
            <a:avLst>
              <a:gd name="adj" fmla="val 4167"/>
            </a:avLst>
          </a:prstGeom>
          <a:solidFill>
            <a:srgbClr val="FFFFFF"/>
          </a:solidFill>
          <a:ln w="76200" cap="sq">
            <a:solidFill>
              <a:srgbClr val="292929"/>
            </a:solidFill>
            <a:miter lim="800000"/>
          </a:ln>
          <a:effectLst>
            <a:reflection blurRad="12700" stA="28000" endPos="28000" dist="5000" dir="5400000" sy="-100000" algn="bl" rotWithShape="0"/>
          </a:effectLst>
          <a:scene3d>
            <a:camera prst="orthographicFront"/>
            <a:lightRig rig="threePt" dir="t">
              <a:rot lat="0" lon="0" rev="2700000"/>
            </a:lightRig>
          </a:scene3d>
          <a:sp3d>
            <a:bevelT h="38100"/>
            <a:contourClr>
              <a:srgbClr val="C0C0C0"/>
            </a:contourClr>
          </a:sp3d>
        </p:spPr>
      </p:pic>
      <p:pic>
        <p:nvPicPr>
          <p:cNvPr id="5" name="Picture 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17018" y="3458707"/>
            <a:ext cx="4350546" cy="3018293"/>
          </a:xfrm>
          <a:prstGeom prst="roundRect">
            <a:avLst>
              <a:gd name="adj" fmla="val 4167"/>
            </a:avLst>
          </a:prstGeom>
          <a:solidFill>
            <a:srgbClr val="FFFFFF"/>
          </a:solidFill>
          <a:ln w="76200" cap="sq">
            <a:solidFill>
              <a:srgbClr val="292929"/>
            </a:solidFill>
            <a:miter lim="800000"/>
          </a:ln>
          <a:effectLst>
            <a:reflection blurRad="12700" stA="28000" endPos="28000" dist="5000" dir="5400000" sy="-100000" algn="bl" rotWithShape="0"/>
          </a:effectLst>
          <a:scene3d>
            <a:camera prst="orthographicFront"/>
            <a:lightRig rig="threePt" dir="t">
              <a:rot lat="0" lon="0" rev="2700000"/>
            </a:lightRig>
          </a:scene3d>
          <a:sp3d>
            <a:bevelT h="38100"/>
            <a:contourClr>
              <a:srgbClr val="C0C0C0"/>
            </a:contourClr>
          </a:sp3d>
        </p:spPr>
      </p:pic>
      <p:sp>
        <p:nvSpPr>
          <p:cNvPr id="6" name="Cloud Callout 5"/>
          <p:cNvSpPr/>
          <p:nvPr/>
        </p:nvSpPr>
        <p:spPr>
          <a:xfrm>
            <a:off x="170655" y="1133453"/>
            <a:ext cx="2646363" cy="758825"/>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rgbClr val="FFFFFF"/>
                </a:solidFill>
              </a:rPr>
              <a:t>Ví</a:t>
            </a:r>
            <a:r>
              <a:rPr lang="en-US" sz="2400" b="1" dirty="0">
                <a:solidFill>
                  <a:srgbClr val="FFFFFF"/>
                </a:solidFill>
              </a:rPr>
              <a:t> </a:t>
            </a:r>
            <a:r>
              <a:rPr lang="en-US" sz="2400" b="1" dirty="0" err="1">
                <a:solidFill>
                  <a:srgbClr val="FFFFFF"/>
                </a:solidFill>
              </a:rPr>
              <a:t>dụ</a:t>
            </a:r>
            <a:r>
              <a:rPr lang="en-US" sz="2400" b="1" dirty="0">
                <a:solidFill>
                  <a:srgbClr val="FFFFFF"/>
                </a:solidFill>
              </a:rPr>
              <a:t> </a:t>
            </a:r>
          </a:p>
        </p:txBody>
      </p:sp>
      <p:pic>
        <p:nvPicPr>
          <p:cNvPr id="7" name="Picture 6" descr="van toc as.jpg"/>
          <p:cNvPicPr>
            <a:picLocks noChangeAspect="1"/>
          </p:cNvPicPr>
          <p:nvPr/>
        </p:nvPicPr>
        <p:blipFill>
          <a:blip r:embed="rId6" cstate="print"/>
          <a:stretch>
            <a:fillRect/>
          </a:stretch>
        </p:blipFill>
        <p:spPr>
          <a:xfrm>
            <a:off x="7620000" y="3494544"/>
            <a:ext cx="4105908" cy="2982456"/>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pic>
        <p:nvPicPr>
          <p:cNvPr id="8"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90811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2"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6"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1+#ppt_w/2"/>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ppt_x"/>
                                          </p:val>
                                        </p:tav>
                                        <p:tav tm="100000">
                                          <p:val>
                                            <p:strVal val="#ppt_x"/>
                                          </p:val>
                                        </p:tav>
                                      </p:tavLst>
                                    </p:anim>
                                    <p:anim calcmode="lin" valueType="num">
                                      <p:cBhvr additive="base">
                                        <p:cTn id="2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fade">
                                      <p:cBhvr>
                                        <p:cTn id="25" dur="1000"/>
                                        <p:tgtEl>
                                          <p:spTgt spid="7"/>
                                        </p:tgtEl>
                                      </p:cBhvr>
                                    </p:animEffect>
                                    <p:anim calcmode="lin" valueType="num">
                                      <p:cBhvr>
                                        <p:cTn id="26" dur="1000" fill="hold"/>
                                        <p:tgtEl>
                                          <p:spTgt spid="7"/>
                                        </p:tgtEl>
                                        <p:attrNameLst>
                                          <p:attrName>ppt_x</p:attrName>
                                        </p:attrNameLst>
                                      </p:cBhvr>
                                      <p:tavLst>
                                        <p:tav tm="0">
                                          <p:val>
                                            <p:strVal val="#ppt_x"/>
                                          </p:val>
                                        </p:tav>
                                        <p:tav tm="100000">
                                          <p:val>
                                            <p:strVal val="#ppt_x"/>
                                          </p:val>
                                        </p:tav>
                                      </p:tavLst>
                                    </p:anim>
                                    <p:anim calcmode="lin" valueType="num">
                                      <p:cBhvr>
                                        <p:cTn id="2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4450" name="Picture 2" descr="https://simdepvietnam.vn/wp-content/uploads/2019/06/hinh-nen-dep-cho-powerpoint_012323342.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962400" y="1524000"/>
            <a:ext cx="5486400" cy="2438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a:spLocks noChangeArrowheads="1"/>
          </p:cNvSpPr>
          <p:nvPr/>
        </p:nvSpPr>
        <p:spPr bwMode="auto">
          <a:xfrm>
            <a:off x="3047999" y="4162425"/>
            <a:ext cx="815340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sz="2000" dirty="0" err="1">
                <a:solidFill>
                  <a:srgbClr val="000066"/>
                </a:solidFill>
                <a:latin typeface="Agency FB" pitchFamily="34" charset="0"/>
                <a:cs typeface="Times New Roman" panose="02020603050405020304" pitchFamily="18" charset="0"/>
              </a:rPr>
              <a:t>Đối</a:t>
            </a:r>
            <a:r>
              <a:rPr lang="en-US" sz="2000" dirty="0">
                <a:solidFill>
                  <a:srgbClr val="000066"/>
                </a:solidFill>
                <a:latin typeface="Agency FB" pitchFamily="34" charset="0"/>
                <a:cs typeface="Times New Roman" panose="02020603050405020304" pitchFamily="18" charset="0"/>
              </a:rPr>
              <a:t> </a:t>
            </a:r>
            <a:r>
              <a:rPr lang="en-US" sz="2000" dirty="0" err="1">
                <a:solidFill>
                  <a:srgbClr val="000066"/>
                </a:solidFill>
                <a:latin typeface="Agency FB" pitchFamily="34" charset="0"/>
                <a:cs typeface="Times New Roman" panose="02020603050405020304" pitchFamily="18" charset="0"/>
              </a:rPr>
              <a:t>với</a:t>
            </a:r>
            <a:r>
              <a:rPr lang="en-US" sz="2000" dirty="0">
                <a:solidFill>
                  <a:srgbClr val="000066"/>
                </a:solidFill>
                <a:latin typeface="Agency FB" pitchFamily="34" charset="0"/>
                <a:cs typeface="Times New Roman" panose="02020603050405020304" pitchFamily="18" charset="0"/>
              </a:rPr>
              <a:t> </a:t>
            </a:r>
            <a:r>
              <a:rPr lang="en-US" sz="2000" dirty="0" err="1">
                <a:solidFill>
                  <a:srgbClr val="000066"/>
                </a:solidFill>
                <a:latin typeface="Agency FB" pitchFamily="34" charset="0"/>
                <a:cs typeface="Times New Roman" panose="02020603050405020304" pitchFamily="18" charset="0"/>
              </a:rPr>
              <a:t>phân</a:t>
            </a:r>
            <a:r>
              <a:rPr lang="en-US" sz="2000" dirty="0">
                <a:solidFill>
                  <a:srgbClr val="000066"/>
                </a:solidFill>
                <a:latin typeface="Agency FB" pitchFamily="34" charset="0"/>
                <a:cs typeface="Times New Roman" panose="02020603050405020304" pitchFamily="18" charset="0"/>
              </a:rPr>
              <a:t> </a:t>
            </a:r>
            <a:r>
              <a:rPr lang="en-US" sz="2000" dirty="0" err="1">
                <a:solidFill>
                  <a:srgbClr val="000066"/>
                </a:solidFill>
                <a:latin typeface="Agency FB" pitchFamily="34" charset="0"/>
                <a:cs typeface="Times New Roman" panose="02020603050405020304" pitchFamily="18" charset="0"/>
              </a:rPr>
              <a:t>tử</a:t>
            </a:r>
            <a:r>
              <a:rPr lang="en-US" sz="2000" dirty="0">
                <a:solidFill>
                  <a:srgbClr val="000066"/>
                </a:solidFill>
                <a:latin typeface="Agency FB" pitchFamily="34" charset="0"/>
                <a:cs typeface="Times New Roman" panose="02020603050405020304" pitchFamily="18" charset="0"/>
              </a:rPr>
              <a:t> </a:t>
            </a:r>
            <a:r>
              <a:rPr lang="en-US" sz="2000" dirty="0" err="1">
                <a:solidFill>
                  <a:srgbClr val="000066"/>
                </a:solidFill>
                <a:latin typeface="Agency FB" pitchFamily="34" charset="0"/>
                <a:cs typeface="Times New Roman" panose="02020603050405020304" pitchFamily="18" charset="0"/>
              </a:rPr>
              <a:t>nước</a:t>
            </a:r>
            <a:r>
              <a:rPr lang="en-US" sz="2000" dirty="0">
                <a:solidFill>
                  <a:srgbClr val="000066"/>
                </a:solidFill>
                <a:latin typeface="Agency FB" pitchFamily="34" charset="0"/>
                <a:cs typeface="Times New Roman" panose="02020603050405020304" pitchFamily="18" charset="0"/>
              </a:rPr>
              <a:t> (H2O) </a:t>
            </a:r>
            <a:r>
              <a:rPr lang="en-US" sz="2000" dirty="0" err="1">
                <a:solidFill>
                  <a:srgbClr val="000066"/>
                </a:solidFill>
                <a:latin typeface="Agency FB" pitchFamily="34" charset="0"/>
                <a:cs typeface="Times New Roman" panose="02020603050405020304" pitchFamily="18" charset="0"/>
              </a:rPr>
              <a:t>lượng</a:t>
            </a:r>
            <a:r>
              <a:rPr lang="en-US" sz="2000" dirty="0">
                <a:solidFill>
                  <a:srgbClr val="000066"/>
                </a:solidFill>
                <a:latin typeface="Agency FB" pitchFamily="34" charset="0"/>
                <a:cs typeface="Times New Roman" panose="02020603050405020304" pitchFamily="18" charset="0"/>
              </a:rPr>
              <a:t> </a:t>
            </a:r>
            <a:r>
              <a:rPr lang="en-US" sz="2000" dirty="0" err="1">
                <a:solidFill>
                  <a:srgbClr val="000066"/>
                </a:solidFill>
                <a:latin typeface="Agency FB" pitchFamily="34" charset="0"/>
                <a:cs typeface="Times New Roman" panose="02020603050405020304" pitchFamily="18" charset="0"/>
              </a:rPr>
              <a:t>là</a:t>
            </a:r>
            <a:r>
              <a:rPr lang="en-US" sz="2000" dirty="0">
                <a:solidFill>
                  <a:srgbClr val="000066"/>
                </a:solidFill>
                <a:latin typeface="Agency FB" pitchFamily="34" charset="0"/>
                <a:cs typeface="Times New Roman" panose="02020603050405020304" pitchFamily="18" charset="0"/>
              </a:rPr>
              <a:t> </a:t>
            </a:r>
            <a:r>
              <a:rPr lang="en-US" sz="2000" dirty="0" err="1">
                <a:solidFill>
                  <a:srgbClr val="000066"/>
                </a:solidFill>
                <a:latin typeface="Agency FB" pitchFamily="34" charset="0"/>
                <a:cs typeface="Times New Roman" panose="02020603050405020304" pitchFamily="18" charset="0"/>
              </a:rPr>
              <a:t>số</a:t>
            </a:r>
            <a:r>
              <a:rPr lang="en-US" sz="2000" dirty="0">
                <a:solidFill>
                  <a:srgbClr val="000066"/>
                </a:solidFill>
                <a:latin typeface="Agency FB" pitchFamily="34" charset="0"/>
                <a:cs typeface="Times New Roman" panose="02020603050405020304" pitchFamily="18" charset="0"/>
              </a:rPr>
              <a:t> </a:t>
            </a:r>
            <a:r>
              <a:rPr lang="en-US" sz="2000" dirty="0" err="1">
                <a:solidFill>
                  <a:srgbClr val="000066"/>
                </a:solidFill>
                <a:latin typeface="Agency FB" pitchFamily="34" charset="0"/>
                <a:cs typeface="Times New Roman" panose="02020603050405020304" pitchFamily="18" charset="0"/>
              </a:rPr>
              <a:t>nguyên</a:t>
            </a:r>
            <a:r>
              <a:rPr lang="en-US" sz="2000" dirty="0">
                <a:solidFill>
                  <a:srgbClr val="000066"/>
                </a:solidFill>
                <a:latin typeface="Agency FB" pitchFamily="34" charset="0"/>
                <a:cs typeface="Times New Roman" panose="02020603050405020304" pitchFamily="18" charset="0"/>
              </a:rPr>
              <a:t> </a:t>
            </a:r>
            <a:r>
              <a:rPr lang="en-US" sz="2000" dirty="0" err="1">
                <a:solidFill>
                  <a:srgbClr val="000066"/>
                </a:solidFill>
                <a:latin typeface="Agency FB" pitchFamily="34" charset="0"/>
                <a:cs typeface="Times New Roman" panose="02020603050405020304" pitchFamily="18" charset="0"/>
              </a:rPr>
              <a:t>tử</a:t>
            </a:r>
            <a:r>
              <a:rPr lang="en-US" sz="2000" dirty="0">
                <a:solidFill>
                  <a:srgbClr val="000066"/>
                </a:solidFill>
                <a:latin typeface="Agency FB" pitchFamily="34" charset="0"/>
                <a:cs typeface="Times New Roman" panose="02020603050405020304" pitchFamily="18" charset="0"/>
              </a:rPr>
              <a:t> </a:t>
            </a:r>
            <a:r>
              <a:rPr lang="en-US" sz="2000" dirty="0" err="1">
                <a:solidFill>
                  <a:srgbClr val="000066"/>
                </a:solidFill>
                <a:latin typeface="Agency FB" pitchFamily="34" charset="0"/>
                <a:cs typeface="Times New Roman" panose="02020603050405020304" pitchFamily="18" charset="0"/>
              </a:rPr>
              <a:t>tạo</a:t>
            </a:r>
            <a:r>
              <a:rPr lang="en-US" sz="2000" dirty="0">
                <a:solidFill>
                  <a:srgbClr val="000066"/>
                </a:solidFill>
                <a:latin typeface="Agency FB" pitchFamily="34" charset="0"/>
                <a:cs typeface="Times New Roman" panose="02020603050405020304" pitchFamily="18" charset="0"/>
              </a:rPr>
              <a:t> </a:t>
            </a:r>
            <a:r>
              <a:rPr lang="en-US" sz="2000" dirty="0" err="1">
                <a:solidFill>
                  <a:srgbClr val="000066"/>
                </a:solidFill>
                <a:latin typeface="Agency FB" pitchFamily="34" charset="0"/>
                <a:cs typeface="Times New Roman" panose="02020603050405020304" pitchFamily="18" charset="0"/>
              </a:rPr>
              <a:t>thành</a:t>
            </a:r>
            <a:r>
              <a:rPr lang="en-US" sz="2000" dirty="0">
                <a:solidFill>
                  <a:srgbClr val="000066"/>
                </a:solidFill>
                <a:latin typeface="Agency FB" pitchFamily="34" charset="0"/>
                <a:cs typeface="Times New Roman" panose="02020603050405020304" pitchFamily="18" charset="0"/>
              </a:rPr>
              <a:t> </a:t>
            </a:r>
            <a:r>
              <a:rPr lang="en-US" sz="2000" dirty="0" err="1">
                <a:solidFill>
                  <a:srgbClr val="000066"/>
                </a:solidFill>
                <a:latin typeface="Agency FB" pitchFamily="34" charset="0"/>
                <a:cs typeface="Times New Roman" panose="02020603050405020304" pitchFamily="18" charset="0"/>
              </a:rPr>
              <a:t>nó</a:t>
            </a:r>
            <a:r>
              <a:rPr lang="en-US" sz="2000" dirty="0">
                <a:solidFill>
                  <a:srgbClr val="000066"/>
                </a:solidFill>
                <a:latin typeface="Agency FB" pitchFamily="34" charset="0"/>
                <a:cs typeface="Times New Roman" panose="02020603050405020304" pitchFamily="18" charset="0"/>
              </a:rPr>
              <a:t> </a:t>
            </a:r>
            <a:r>
              <a:rPr lang="en-US" sz="2000" dirty="0" err="1">
                <a:solidFill>
                  <a:srgbClr val="000066"/>
                </a:solidFill>
                <a:latin typeface="Agency FB" pitchFamily="34" charset="0"/>
                <a:cs typeface="Times New Roman" panose="02020603050405020304" pitchFamily="18" charset="0"/>
              </a:rPr>
              <a:t>gồm</a:t>
            </a:r>
            <a:r>
              <a:rPr lang="en-US" sz="2000" dirty="0">
                <a:solidFill>
                  <a:srgbClr val="000066"/>
                </a:solidFill>
                <a:latin typeface="Agency FB" pitchFamily="34" charset="0"/>
                <a:cs typeface="Times New Roman" panose="02020603050405020304" pitchFamily="18" charset="0"/>
              </a:rPr>
              <a:t>: 2 </a:t>
            </a:r>
            <a:r>
              <a:rPr lang="en-US" sz="2000" dirty="0" err="1">
                <a:solidFill>
                  <a:srgbClr val="000066"/>
                </a:solidFill>
                <a:latin typeface="Agency FB" pitchFamily="34" charset="0"/>
                <a:cs typeface="Times New Roman" panose="02020603050405020304" pitchFamily="18" charset="0"/>
              </a:rPr>
              <a:t>nguyên</a:t>
            </a:r>
            <a:r>
              <a:rPr lang="en-US" sz="2000" dirty="0">
                <a:solidFill>
                  <a:srgbClr val="000066"/>
                </a:solidFill>
                <a:latin typeface="Agency FB" pitchFamily="34" charset="0"/>
                <a:cs typeface="Times New Roman" panose="02020603050405020304" pitchFamily="18" charset="0"/>
              </a:rPr>
              <a:t> </a:t>
            </a:r>
            <a:r>
              <a:rPr lang="en-US" sz="2000" dirty="0" err="1">
                <a:solidFill>
                  <a:srgbClr val="000066"/>
                </a:solidFill>
                <a:latin typeface="Agency FB" pitchFamily="34" charset="0"/>
                <a:cs typeface="Times New Roman" panose="02020603050405020304" pitchFamily="18" charset="0"/>
              </a:rPr>
              <a:t>tử</a:t>
            </a:r>
            <a:r>
              <a:rPr lang="en-US" sz="2000" dirty="0">
                <a:solidFill>
                  <a:srgbClr val="000066"/>
                </a:solidFill>
                <a:latin typeface="Agency FB" pitchFamily="34" charset="0"/>
                <a:cs typeface="Times New Roman" panose="02020603050405020304" pitchFamily="18" charset="0"/>
              </a:rPr>
              <a:t> </a:t>
            </a:r>
            <a:r>
              <a:rPr lang="en-US" sz="2000" dirty="0" err="1">
                <a:solidFill>
                  <a:srgbClr val="000066"/>
                </a:solidFill>
                <a:latin typeface="Agency FB" pitchFamily="34" charset="0"/>
                <a:cs typeface="Times New Roman" panose="02020603050405020304" pitchFamily="18" charset="0"/>
              </a:rPr>
              <a:t>hidro</a:t>
            </a:r>
            <a:r>
              <a:rPr lang="en-US" sz="2000" dirty="0">
                <a:solidFill>
                  <a:srgbClr val="000066"/>
                </a:solidFill>
                <a:latin typeface="Agency FB" pitchFamily="34" charset="0"/>
                <a:cs typeface="Times New Roman" panose="02020603050405020304" pitchFamily="18" charset="0"/>
              </a:rPr>
              <a:t> (H) </a:t>
            </a:r>
            <a:r>
              <a:rPr lang="en-US" sz="2000" dirty="0" err="1">
                <a:solidFill>
                  <a:srgbClr val="000066"/>
                </a:solidFill>
                <a:latin typeface="Agency FB" pitchFamily="34" charset="0"/>
                <a:cs typeface="Times New Roman" panose="02020603050405020304" pitchFamily="18" charset="0"/>
              </a:rPr>
              <a:t>và</a:t>
            </a:r>
            <a:r>
              <a:rPr lang="en-US" sz="2000" dirty="0">
                <a:solidFill>
                  <a:srgbClr val="000066"/>
                </a:solidFill>
                <a:latin typeface="Agency FB" pitchFamily="34" charset="0"/>
                <a:cs typeface="Times New Roman" panose="02020603050405020304" pitchFamily="18" charset="0"/>
              </a:rPr>
              <a:t> 1 </a:t>
            </a:r>
            <a:r>
              <a:rPr lang="en-US" sz="2000" dirty="0" err="1">
                <a:solidFill>
                  <a:srgbClr val="000066"/>
                </a:solidFill>
                <a:latin typeface="Agency FB" pitchFamily="34" charset="0"/>
                <a:cs typeface="Times New Roman" panose="02020603050405020304" pitchFamily="18" charset="0"/>
              </a:rPr>
              <a:t>nguyên</a:t>
            </a:r>
            <a:r>
              <a:rPr lang="en-US" sz="2000" dirty="0">
                <a:solidFill>
                  <a:srgbClr val="000066"/>
                </a:solidFill>
                <a:latin typeface="Agency FB" pitchFamily="34" charset="0"/>
                <a:cs typeface="Times New Roman" panose="02020603050405020304" pitchFamily="18" charset="0"/>
              </a:rPr>
              <a:t> </a:t>
            </a:r>
            <a:r>
              <a:rPr lang="en-US" sz="2000" dirty="0" err="1">
                <a:solidFill>
                  <a:srgbClr val="000066"/>
                </a:solidFill>
                <a:latin typeface="Agency FB" pitchFamily="34" charset="0"/>
                <a:cs typeface="Times New Roman" panose="02020603050405020304" pitchFamily="18" charset="0"/>
              </a:rPr>
              <a:t>tử</a:t>
            </a:r>
            <a:r>
              <a:rPr lang="en-US" sz="2000" dirty="0">
                <a:solidFill>
                  <a:srgbClr val="000066"/>
                </a:solidFill>
                <a:latin typeface="Agency FB" pitchFamily="34" charset="0"/>
                <a:cs typeface="Times New Roman" panose="02020603050405020304" pitchFamily="18" charset="0"/>
              </a:rPr>
              <a:t> (O)</a:t>
            </a:r>
          </a:p>
        </p:txBody>
      </p:sp>
      <p:sp>
        <p:nvSpPr>
          <p:cNvPr id="5" name="Cloud Callout 4"/>
          <p:cNvSpPr/>
          <p:nvPr/>
        </p:nvSpPr>
        <p:spPr>
          <a:xfrm>
            <a:off x="76200" y="1295400"/>
            <a:ext cx="2499360" cy="760413"/>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rgbClr val="FFFFFF"/>
                </a:solidFill>
              </a:rPr>
              <a:t>Ví</a:t>
            </a:r>
            <a:r>
              <a:rPr lang="en-US" sz="2400" b="1" dirty="0">
                <a:solidFill>
                  <a:srgbClr val="FFFFFF"/>
                </a:solidFill>
              </a:rPr>
              <a:t> </a:t>
            </a:r>
            <a:r>
              <a:rPr lang="en-US" sz="2400" b="1" dirty="0" err="1">
                <a:solidFill>
                  <a:srgbClr val="FFFFFF"/>
                </a:solidFill>
              </a:rPr>
              <a:t>dụ</a:t>
            </a:r>
            <a:r>
              <a:rPr lang="en-US" sz="2400" b="1" dirty="0">
                <a:solidFill>
                  <a:srgbClr val="FFFFFF"/>
                </a:solidFill>
              </a:rPr>
              <a:t> </a:t>
            </a:r>
          </a:p>
        </p:txBody>
      </p:sp>
      <p:pic>
        <p:nvPicPr>
          <p:cNvPr id="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743234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par>
                                <p:cTn id="9" presetID="16" presetClass="entr" presetSubtype="37"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barn(outVertical)">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5170" name="Picture 2" descr="Google 1817811 Clipart Backgrounds for Powerpoint Templates - PPT  Background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34200" y="-21631"/>
            <a:ext cx="5257799" cy="6879631"/>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a:spLocks noChangeArrowheads="1"/>
          </p:cNvSpPr>
          <p:nvPr/>
        </p:nvSpPr>
        <p:spPr bwMode="auto">
          <a:xfrm>
            <a:off x="1828800" y="1371600"/>
            <a:ext cx="82089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400" b="1" dirty="0" err="1">
                <a:solidFill>
                  <a:srgbClr val="C00000"/>
                </a:solidFill>
                <a:latin typeface="Agency FB" pitchFamily="34" charset="0"/>
              </a:rPr>
              <a:t>Hãy</a:t>
            </a:r>
            <a:r>
              <a:rPr lang="en-US" altLang="en-US" sz="2400" b="1" dirty="0">
                <a:solidFill>
                  <a:srgbClr val="C00000"/>
                </a:solidFill>
                <a:latin typeface="Agency FB" pitchFamily="34" charset="0"/>
              </a:rPr>
              <a:t> </a:t>
            </a:r>
            <a:r>
              <a:rPr lang="en-US" altLang="en-US" sz="2400" b="1" dirty="0" err="1">
                <a:solidFill>
                  <a:srgbClr val="C00000"/>
                </a:solidFill>
                <a:latin typeface="Agency FB" pitchFamily="34" charset="0"/>
              </a:rPr>
              <a:t>chỉ</a:t>
            </a:r>
            <a:r>
              <a:rPr lang="en-US" altLang="en-US" sz="2400" b="1" dirty="0">
                <a:solidFill>
                  <a:srgbClr val="C00000"/>
                </a:solidFill>
                <a:latin typeface="Agency FB" pitchFamily="34" charset="0"/>
              </a:rPr>
              <a:t> </a:t>
            </a:r>
            <a:r>
              <a:rPr lang="en-US" altLang="en-US" sz="2400" b="1" dirty="0" err="1">
                <a:solidFill>
                  <a:srgbClr val="C00000"/>
                </a:solidFill>
                <a:latin typeface="Agency FB" pitchFamily="34" charset="0"/>
              </a:rPr>
              <a:t>ra</a:t>
            </a:r>
            <a:r>
              <a:rPr lang="en-US" altLang="en-US" sz="2400" b="1" dirty="0">
                <a:solidFill>
                  <a:srgbClr val="C00000"/>
                </a:solidFill>
                <a:latin typeface="Agency FB" pitchFamily="34" charset="0"/>
              </a:rPr>
              <a:t> </a:t>
            </a:r>
            <a:r>
              <a:rPr lang="en-US" altLang="en-US" sz="2400" b="1" dirty="0" err="1">
                <a:solidFill>
                  <a:srgbClr val="C00000"/>
                </a:solidFill>
                <a:latin typeface="Agency FB" pitchFamily="34" charset="0"/>
              </a:rPr>
              <a:t>mặt</a:t>
            </a:r>
            <a:r>
              <a:rPr lang="en-US" altLang="en-US" sz="2400" b="1" dirty="0">
                <a:solidFill>
                  <a:srgbClr val="C00000"/>
                </a:solidFill>
                <a:latin typeface="Agency FB" pitchFamily="34" charset="0"/>
              </a:rPr>
              <a:t> </a:t>
            </a:r>
            <a:r>
              <a:rPr lang="en-US" altLang="en-US" sz="2400" b="1" dirty="0" err="1">
                <a:solidFill>
                  <a:srgbClr val="C00000"/>
                </a:solidFill>
                <a:latin typeface="Agency FB" pitchFamily="34" charset="0"/>
              </a:rPr>
              <a:t>chất</a:t>
            </a:r>
            <a:r>
              <a:rPr lang="en-US" altLang="en-US" sz="2400" b="1" dirty="0">
                <a:solidFill>
                  <a:srgbClr val="C00000"/>
                </a:solidFill>
                <a:latin typeface="Agency FB" pitchFamily="34" charset="0"/>
              </a:rPr>
              <a:t>, </a:t>
            </a:r>
            <a:r>
              <a:rPr lang="en-US" altLang="en-US" sz="2400" b="1" dirty="0" err="1">
                <a:solidFill>
                  <a:srgbClr val="C00000"/>
                </a:solidFill>
                <a:latin typeface="Agency FB" pitchFamily="34" charset="0"/>
              </a:rPr>
              <a:t>mặt</a:t>
            </a:r>
            <a:r>
              <a:rPr lang="en-US" altLang="en-US" sz="2400" b="1" dirty="0">
                <a:solidFill>
                  <a:srgbClr val="C00000"/>
                </a:solidFill>
                <a:latin typeface="Agency FB" pitchFamily="34" charset="0"/>
              </a:rPr>
              <a:t> </a:t>
            </a:r>
            <a:r>
              <a:rPr lang="en-US" altLang="en-US" sz="2400" b="1" dirty="0" err="1">
                <a:solidFill>
                  <a:srgbClr val="C00000"/>
                </a:solidFill>
                <a:latin typeface="Agency FB" pitchFamily="34" charset="0"/>
              </a:rPr>
              <a:t>lượng</a:t>
            </a:r>
            <a:r>
              <a:rPr lang="en-US" altLang="en-US" sz="2400" b="1" dirty="0">
                <a:solidFill>
                  <a:srgbClr val="C00000"/>
                </a:solidFill>
                <a:latin typeface="Agency FB" pitchFamily="34" charset="0"/>
              </a:rPr>
              <a:t> </a:t>
            </a:r>
            <a:r>
              <a:rPr lang="en-US" altLang="en-US" sz="2400" b="1" dirty="0" err="1">
                <a:solidFill>
                  <a:srgbClr val="C00000"/>
                </a:solidFill>
                <a:latin typeface="Agency FB" pitchFamily="34" charset="0"/>
              </a:rPr>
              <a:t>trong</a:t>
            </a:r>
            <a:r>
              <a:rPr lang="en-US" altLang="en-US" sz="2400" b="1" dirty="0">
                <a:solidFill>
                  <a:srgbClr val="C00000"/>
                </a:solidFill>
                <a:latin typeface="Agency FB" pitchFamily="34" charset="0"/>
              </a:rPr>
              <a:t> </a:t>
            </a:r>
            <a:r>
              <a:rPr lang="en-US" altLang="en-US" sz="2400" b="1" dirty="0" err="1">
                <a:solidFill>
                  <a:srgbClr val="C00000"/>
                </a:solidFill>
                <a:latin typeface="Agency FB" pitchFamily="34" charset="0"/>
              </a:rPr>
              <a:t>các</a:t>
            </a:r>
            <a:r>
              <a:rPr lang="en-US" altLang="en-US" sz="2400" b="1" dirty="0">
                <a:solidFill>
                  <a:srgbClr val="C00000"/>
                </a:solidFill>
                <a:latin typeface="Agency FB" pitchFamily="34" charset="0"/>
              </a:rPr>
              <a:t> </a:t>
            </a:r>
            <a:r>
              <a:rPr lang="en-US" altLang="en-US" sz="2400" b="1" dirty="0" err="1">
                <a:solidFill>
                  <a:srgbClr val="C00000"/>
                </a:solidFill>
                <a:latin typeface="Agency FB" pitchFamily="34" charset="0"/>
              </a:rPr>
              <a:t>câu</a:t>
            </a:r>
            <a:r>
              <a:rPr lang="en-US" altLang="en-US" sz="2400" b="1" dirty="0">
                <a:solidFill>
                  <a:srgbClr val="C00000"/>
                </a:solidFill>
                <a:latin typeface="Agency FB" pitchFamily="34" charset="0"/>
              </a:rPr>
              <a:t> </a:t>
            </a:r>
            <a:r>
              <a:rPr lang="en-US" altLang="en-US" sz="2400" b="1" dirty="0" err="1">
                <a:solidFill>
                  <a:srgbClr val="C00000"/>
                </a:solidFill>
                <a:latin typeface="Agency FB" pitchFamily="34" charset="0"/>
              </a:rPr>
              <a:t>sau</a:t>
            </a:r>
            <a:r>
              <a:rPr lang="en-US" altLang="en-US" sz="2400" b="1" dirty="0">
                <a:solidFill>
                  <a:srgbClr val="C00000"/>
                </a:solidFill>
                <a:latin typeface="Agency FB" pitchFamily="34" charset="0"/>
              </a:rPr>
              <a:t>?</a:t>
            </a:r>
          </a:p>
        </p:txBody>
      </p:sp>
      <p:graphicFrame>
        <p:nvGraphicFramePr>
          <p:cNvPr id="4" name="Group 43"/>
          <p:cNvGraphicFramePr>
            <a:graphicFrameLocks/>
          </p:cNvGraphicFramePr>
          <p:nvPr>
            <p:extLst>
              <p:ext uri="{D42A27DB-BD31-4B8C-83A1-F6EECF244321}">
                <p14:modId xmlns:p14="http://schemas.microsoft.com/office/powerpoint/2010/main" val="2581731341"/>
              </p:ext>
            </p:extLst>
          </p:nvPr>
        </p:nvGraphicFramePr>
        <p:xfrm>
          <a:off x="1066799" y="1905000"/>
          <a:ext cx="8839201" cy="4328706"/>
        </p:xfrm>
        <a:graphic>
          <a:graphicData uri="http://schemas.openxmlformats.org/drawingml/2006/table">
            <a:tbl>
              <a:tblPr/>
              <a:tblGrid>
                <a:gridCol w="6220718">
                  <a:extLst>
                    <a:ext uri="{9D8B030D-6E8A-4147-A177-3AD203B41FA5}">
                      <a16:colId xmlns="" xmlns:a16="http://schemas.microsoft.com/office/drawing/2014/main" val="20000"/>
                    </a:ext>
                  </a:extLst>
                </a:gridCol>
                <a:gridCol w="1308434">
                  <a:extLst>
                    <a:ext uri="{9D8B030D-6E8A-4147-A177-3AD203B41FA5}">
                      <a16:colId xmlns="" xmlns:a16="http://schemas.microsoft.com/office/drawing/2014/main" val="20001"/>
                    </a:ext>
                  </a:extLst>
                </a:gridCol>
                <a:gridCol w="1310049">
                  <a:extLst>
                    <a:ext uri="{9D8B030D-6E8A-4147-A177-3AD203B41FA5}">
                      <a16:colId xmlns="" xmlns:a16="http://schemas.microsoft.com/office/drawing/2014/main" val="20002"/>
                    </a:ext>
                  </a:extLst>
                </a:gridCol>
              </a:tblGrid>
              <a:tr h="125814">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sng" strike="noStrike" cap="none" normalizeH="0" baseline="0" dirty="0" err="1">
                          <a:ln>
                            <a:noFill/>
                          </a:ln>
                          <a:solidFill>
                            <a:schemeClr val="bg1"/>
                          </a:solidFill>
                          <a:effectLst/>
                          <a:latin typeface="Arial" pitchFamily="34" charset="0"/>
                        </a:rPr>
                        <a:t>Ví</a:t>
                      </a:r>
                      <a:r>
                        <a:rPr kumimoji="0" lang="en-US" altLang="en-US" sz="2400" b="1" i="0" u="sng" strike="noStrike" cap="none" normalizeH="0" baseline="0" dirty="0">
                          <a:ln>
                            <a:noFill/>
                          </a:ln>
                          <a:solidFill>
                            <a:schemeClr val="bg1"/>
                          </a:solidFill>
                          <a:effectLst/>
                          <a:latin typeface="Arial" pitchFamily="34" charset="0"/>
                        </a:rPr>
                        <a:t> </a:t>
                      </a:r>
                      <a:r>
                        <a:rPr kumimoji="0" lang="en-US" altLang="en-US" sz="2400" b="1" i="0" u="sng" strike="noStrike" cap="none" normalizeH="0" baseline="0" dirty="0" err="1">
                          <a:ln>
                            <a:noFill/>
                          </a:ln>
                          <a:solidFill>
                            <a:schemeClr val="bg1"/>
                          </a:solidFill>
                          <a:effectLst/>
                          <a:latin typeface="Arial" pitchFamily="34" charset="0"/>
                        </a:rPr>
                        <a:t>dụ</a:t>
                      </a:r>
                      <a:endParaRPr kumimoji="0" lang="en-US" altLang="en-US" sz="2400" b="1" i="0" u="sng" strike="noStrike" cap="none" normalizeH="0" baseline="0" dirty="0">
                        <a:ln>
                          <a:noFill/>
                        </a:ln>
                        <a:solidFill>
                          <a:schemeClr val="bg1"/>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a:ln>
                            <a:noFill/>
                          </a:ln>
                          <a:solidFill>
                            <a:schemeClr val="bg1"/>
                          </a:solidFill>
                          <a:effectLst/>
                          <a:latin typeface="Arial" pitchFamily="34" charset="0"/>
                        </a:rPr>
                        <a:t>Chất</a:t>
                      </a:r>
                      <a:endParaRPr kumimoji="0" lang="en-US" altLang="en-US" sz="2400" b="1" i="0" u="none" strike="noStrike" cap="none" normalizeH="0" baseline="0" dirty="0">
                        <a:ln>
                          <a:noFill/>
                        </a:ln>
                        <a:solidFill>
                          <a:schemeClr val="bg1"/>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a:ln>
                            <a:noFill/>
                          </a:ln>
                          <a:solidFill>
                            <a:schemeClr val="bg1"/>
                          </a:solidFill>
                          <a:effectLst/>
                          <a:latin typeface="Arial" pitchFamily="34" charset="0"/>
                        </a:rPr>
                        <a:t>Lượng</a:t>
                      </a:r>
                      <a:endParaRPr kumimoji="0" lang="en-US" altLang="en-US" sz="2400" b="1" i="0" u="none" strike="noStrike" cap="none" normalizeH="0" baseline="0" dirty="0">
                        <a:ln>
                          <a:noFill/>
                        </a:ln>
                        <a:solidFill>
                          <a:schemeClr val="bg1"/>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extLst>
                  <a:ext uri="{0D108BD9-81ED-4DB2-BD59-A6C34878D82A}">
                    <a16:rowId xmlns="" xmlns:a16="http://schemas.microsoft.com/office/drawing/2014/main" val="10000"/>
                  </a:ext>
                </a:extLst>
              </a:tr>
              <a:tr h="726146">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a:ln>
                            <a:noFill/>
                          </a:ln>
                          <a:solidFill>
                            <a:srgbClr val="006600"/>
                          </a:solidFill>
                          <a:effectLst/>
                          <a:latin typeface="Arial" pitchFamily="34" charset="0"/>
                        </a:rPr>
                        <a:t>Lớp</a:t>
                      </a:r>
                      <a:r>
                        <a:rPr kumimoji="0" lang="en-US" altLang="en-US" sz="2400" b="1" i="0" u="none" strike="noStrike" cap="none" normalizeH="0" baseline="0" dirty="0">
                          <a:ln>
                            <a:noFill/>
                          </a:ln>
                          <a:solidFill>
                            <a:srgbClr val="006600"/>
                          </a:solidFill>
                          <a:effectLst/>
                          <a:latin typeface="Arial" pitchFamily="34" charset="0"/>
                        </a:rPr>
                        <a:t> 17CĐ – CNO1 </a:t>
                      </a:r>
                      <a:r>
                        <a:rPr kumimoji="0" lang="en-US" altLang="en-US" sz="2400" b="1" i="0" u="none" strike="noStrike" cap="none" normalizeH="0" baseline="0" dirty="0" err="1">
                          <a:ln>
                            <a:noFill/>
                          </a:ln>
                          <a:solidFill>
                            <a:srgbClr val="006600"/>
                          </a:solidFill>
                          <a:effectLst/>
                          <a:latin typeface="Arial" pitchFamily="34" charset="0"/>
                        </a:rPr>
                        <a:t>có</a:t>
                      </a:r>
                      <a:r>
                        <a:rPr kumimoji="0" lang="en-US" altLang="en-US" sz="2400" b="1" i="0" u="none" strike="noStrike" cap="none" normalizeH="0" baseline="0" dirty="0">
                          <a:ln>
                            <a:noFill/>
                          </a:ln>
                          <a:solidFill>
                            <a:srgbClr val="006600"/>
                          </a:solidFill>
                          <a:effectLst/>
                          <a:latin typeface="Arial" pitchFamily="34" charset="0"/>
                        </a:rPr>
                        <a:t> 62 </a:t>
                      </a:r>
                      <a:r>
                        <a:rPr kumimoji="0" lang="en-US" altLang="en-US" sz="2400" b="1" i="0" u="none" strike="noStrike" cap="none" normalizeH="0" baseline="0" dirty="0" err="1">
                          <a:ln>
                            <a:noFill/>
                          </a:ln>
                          <a:solidFill>
                            <a:srgbClr val="006600"/>
                          </a:solidFill>
                          <a:effectLst/>
                          <a:latin typeface="Arial" pitchFamily="34" charset="0"/>
                        </a:rPr>
                        <a:t>sinh</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viên</a:t>
                      </a:r>
                      <a:endParaRPr kumimoji="0" lang="en-US" altLang="en-US" sz="2400" b="1" i="0" u="none" strike="noStrike" cap="none" normalizeH="0" baseline="0" dirty="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840441">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a:ln>
                            <a:noFill/>
                          </a:ln>
                          <a:solidFill>
                            <a:srgbClr val="006600"/>
                          </a:solidFill>
                          <a:effectLst/>
                          <a:latin typeface="Arial" pitchFamily="34" charset="0"/>
                        </a:rPr>
                        <a:t>Xã</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hội</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phong</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kiến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còn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tình</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trạng</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người</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bóc</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lột</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người</a:t>
                      </a:r>
                      <a:endParaRPr kumimoji="0" lang="en-US" altLang="en-US" sz="2400" b="1" i="0" u="none" strike="noStrike" cap="none" normalizeH="0" baseline="0" dirty="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840441">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a:ln>
                            <a:noFill/>
                          </a:ln>
                          <a:solidFill>
                            <a:srgbClr val="006600"/>
                          </a:solidFill>
                          <a:effectLst/>
                          <a:latin typeface="Arial" pitchFamily="34" charset="0"/>
                        </a:rPr>
                        <a:t>1 </a:t>
                      </a:r>
                      <a:r>
                        <a:rPr kumimoji="0" lang="en-US" altLang="en-US" sz="2400" b="1" i="0" u="none" strike="noStrike" cap="none" normalizeH="0" baseline="0" dirty="0" err="1">
                          <a:ln>
                            <a:noFill/>
                          </a:ln>
                          <a:solidFill>
                            <a:srgbClr val="006600"/>
                          </a:solidFill>
                          <a:effectLst/>
                          <a:latin typeface="Arial" pitchFamily="34" charset="0"/>
                        </a:rPr>
                        <a:t>phân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tử</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nước</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gồm</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có</a:t>
                      </a:r>
                      <a:r>
                        <a:rPr kumimoji="0" lang="en-US" altLang="en-US" sz="2400" b="1" i="0" u="none" strike="noStrike" cap="none" normalizeH="0" baseline="0" dirty="0">
                          <a:ln>
                            <a:noFill/>
                          </a:ln>
                          <a:solidFill>
                            <a:srgbClr val="006600"/>
                          </a:solidFill>
                          <a:effectLst/>
                          <a:latin typeface="Arial" pitchFamily="34" charset="0"/>
                        </a:rPr>
                        <a:t> 2 </a:t>
                      </a:r>
                      <a:r>
                        <a:rPr kumimoji="0" lang="en-US" altLang="en-US" sz="2400" b="1" i="0" u="none" strike="noStrike" cap="none" normalizeH="0" baseline="0" dirty="0" err="1">
                          <a:ln>
                            <a:noFill/>
                          </a:ln>
                          <a:solidFill>
                            <a:srgbClr val="006600"/>
                          </a:solidFill>
                          <a:effectLst/>
                          <a:latin typeface="Arial" pitchFamily="34" charset="0"/>
                        </a:rPr>
                        <a:t>nguyên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tử</a:t>
                      </a:r>
                      <a:r>
                        <a:rPr kumimoji="0" lang="en-US" altLang="en-US" sz="2400" b="1" i="0" u="none" strike="noStrike" cap="none" normalizeH="0" baseline="0" dirty="0">
                          <a:ln>
                            <a:noFill/>
                          </a:ln>
                          <a:solidFill>
                            <a:srgbClr val="006600"/>
                          </a:solidFill>
                          <a:effectLst/>
                          <a:latin typeface="Arial" pitchFamily="34" charset="0"/>
                        </a:rPr>
                        <a:t> H </a:t>
                      </a:r>
                      <a:r>
                        <a:rPr kumimoji="0" lang="en-US" altLang="en-US" sz="2400" b="1" i="0" u="none" strike="noStrike" cap="none" normalizeH="0" baseline="0" dirty="0" err="1">
                          <a:ln>
                            <a:noFill/>
                          </a:ln>
                          <a:solidFill>
                            <a:srgbClr val="006600"/>
                          </a:solidFill>
                          <a:effectLst/>
                          <a:latin typeface="Arial" pitchFamily="34" charset="0"/>
                        </a:rPr>
                        <a:t>và</a:t>
                      </a:r>
                      <a:r>
                        <a:rPr kumimoji="0" lang="en-US" altLang="en-US" sz="2400" b="1" i="0" u="none" strike="noStrike" cap="none" normalizeH="0" baseline="0" dirty="0">
                          <a:ln>
                            <a:noFill/>
                          </a:ln>
                          <a:solidFill>
                            <a:srgbClr val="006600"/>
                          </a:solidFill>
                          <a:effectLst/>
                          <a:latin typeface="Arial" pitchFamily="34" charset="0"/>
                        </a:rPr>
                        <a:t> 1 </a:t>
                      </a:r>
                      <a:r>
                        <a:rPr kumimoji="0" lang="en-US" altLang="en-US" sz="2400" b="1" i="0" u="none" strike="noStrike" cap="none" normalizeH="0" baseline="0" dirty="0" err="1">
                          <a:ln>
                            <a:noFill/>
                          </a:ln>
                          <a:solidFill>
                            <a:srgbClr val="006600"/>
                          </a:solidFill>
                          <a:effectLst/>
                          <a:latin typeface="Arial" pitchFamily="34" charset="0"/>
                        </a:rPr>
                        <a:t>nguyên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tử</a:t>
                      </a:r>
                      <a:r>
                        <a:rPr kumimoji="0" lang="en-US" altLang="en-US" sz="2400" b="1" i="0" u="none" strike="noStrike" cap="none" normalizeH="0" baseline="0" dirty="0">
                          <a:ln>
                            <a:noFill/>
                          </a:ln>
                          <a:solidFill>
                            <a:srgbClr val="006600"/>
                          </a:solidFill>
                          <a:effectLst/>
                          <a:latin typeface="Arial" pitchFamily="34" charset="0"/>
                        </a:rPr>
                        <a:t> O</a:t>
                      </a: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r h="624043">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a:ln>
                            <a:noFill/>
                          </a:ln>
                          <a:solidFill>
                            <a:srgbClr val="006600"/>
                          </a:solidFill>
                          <a:effectLst/>
                          <a:latin typeface="Arial" pitchFamily="34" charset="0"/>
                        </a:rPr>
                        <a:t>Bạn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Nguyễn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Văn</a:t>
                      </a:r>
                      <a:r>
                        <a:rPr kumimoji="0" lang="en-US" altLang="en-US" sz="2400" b="1" i="0" u="none" strike="noStrike" cap="none" normalizeH="0" baseline="0" dirty="0">
                          <a:ln>
                            <a:noFill/>
                          </a:ln>
                          <a:solidFill>
                            <a:srgbClr val="006600"/>
                          </a:solidFill>
                          <a:effectLst/>
                          <a:latin typeface="Arial" pitchFamily="34" charset="0"/>
                        </a:rPr>
                        <a:t> A </a:t>
                      </a:r>
                      <a:r>
                        <a:rPr kumimoji="0" lang="en-US" altLang="en-US" sz="2400" b="1" i="0" u="none" strike="noStrike" cap="none" normalizeH="0" baseline="0" dirty="0" err="1">
                          <a:ln>
                            <a:noFill/>
                          </a:ln>
                          <a:solidFill>
                            <a:srgbClr val="006600"/>
                          </a:solidFill>
                          <a:effectLst/>
                          <a:latin typeface="Arial" pitchFamily="34" charset="0"/>
                        </a:rPr>
                        <a:t>luôn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là</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học</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sinh</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giỏi</a:t>
                      </a:r>
                      <a:endParaRPr kumimoji="0" lang="en-US" altLang="en-US" sz="2400" b="1" i="0" u="none" strike="noStrike" cap="none" normalizeH="0" baseline="0" dirty="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4"/>
                  </a:ext>
                </a:extLst>
              </a:tr>
              <a:tr h="840441">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a:ln>
                            <a:noFill/>
                          </a:ln>
                          <a:solidFill>
                            <a:srgbClr val="006600"/>
                          </a:solidFill>
                          <a:effectLst/>
                          <a:latin typeface="Arial" pitchFamily="34" charset="0"/>
                        </a:rPr>
                        <a:t>Gừng</a:t>
                      </a:r>
                      <a:r>
                        <a:rPr kumimoji="0" lang="en-US" altLang="en-US" sz="2400" b="1" i="0" u="none" strike="noStrike" cap="none" normalizeH="0" baseline="0" dirty="0">
                          <a:ln>
                            <a:noFill/>
                          </a:ln>
                          <a:solidFill>
                            <a:srgbClr val="006600"/>
                          </a:solidFill>
                          <a:effectLst/>
                          <a:latin typeface="Arial" pitchFamily="34" charset="0"/>
                        </a:rPr>
                        <a:t> cay </a:t>
                      </a:r>
                      <a:r>
                        <a:rPr kumimoji="0" lang="en-US" altLang="en-US" sz="2400" b="1" i="0" u="none" strike="noStrike" cap="none" normalizeH="0" baseline="0" dirty="0" err="1">
                          <a:ln>
                            <a:noFill/>
                          </a:ln>
                          <a:solidFill>
                            <a:srgbClr val="006600"/>
                          </a:solidFill>
                          <a:effectLst/>
                          <a:latin typeface="Arial" pitchFamily="34" charset="0"/>
                        </a:rPr>
                        <a:t>muối</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mặn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xin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đừng</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quên</a:t>
                      </a:r>
                      <a:r>
                        <a:rPr kumimoji="0" lang="en-US" altLang="en-US" sz="2400" b="1" i="0" u="none" strike="noStrike" cap="none" normalizeH="0" baseline="0" dirty="0">
                          <a:ln>
                            <a:noFill/>
                          </a:ln>
                          <a:solidFill>
                            <a:srgbClr val="006600"/>
                          </a:solidFill>
                          <a:effectLst/>
                          <a:latin typeface="Arial" pitchFamily="34" charset="0"/>
                        </a:rPr>
                        <a:t> </a:t>
                      </a:r>
                      <a:r>
                        <a:rPr kumimoji="0" lang="en-US" altLang="en-US" sz="2400" b="1" i="0" u="none" strike="noStrike" cap="none" normalizeH="0" baseline="0" dirty="0" err="1">
                          <a:ln>
                            <a:noFill/>
                          </a:ln>
                          <a:solidFill>
                            <a:srgbClr val="006600"/>
                          </a:solidFill>
                          <a:effectLst/>
                          <a:latin typeface="Arial" pitchFamily="34" charset="0"/>
                        </a:rPr>
                        <a:t>nhau</a:t>
                      </a:r>
                      <a:endParaRPr kumimoji="0" lang="en-US" altLang="en-US" sz="2400" b="1" i="0" u="none" strike="noStrike" cap="none" normalizeH="0" baseline="0" dirty="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5"/>
                  </a:ext>
                </a:extLst>
              </a:tr>
            </a:tbl>
          </a:graphicData>
        </a:graphic>
      </p:graphicFrame>
      <p:pic>
        <p:nvPicPr>
          <p:cNvPr id="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84328012"/>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22" name="Picture 2" descr="Download premium vector of Rectangle gold frame with paintbrush textured di  2020 | Ilustrasi pendidikan, Desain banner, Presentas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itle 1"/>
          <p:cNvSpPr txBox="1">
            <a:spLocks/>
          </p:cNvSpPr>
          <p:nvPr/>
        </p:nvSpPr>
        <p:spPr>
          <a:xfrm>
            <a:off x="3051176" y="5305427"/>
            <a:ext cx="3044825" cy="434180"/>
          </a:xfrm>
          <a:prstGeom prst="rect">
            <a:avLst/>
          </a:prstGeom>
        </p:spPr>
        <p:txBody>
          <a:bodyPr>
            <a:norm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defRPr/>
            </a:pPr>
            <a:r>
              <a:rPr lang="en-US" sz="2000" kern="0" dirty="0">
                <a:solidFill>
                  <a:srgbClr val="660066"/>
                </a:solidFill>
                <a:latin typeface="Arial" panose="020B0604020202020204" pitchFamily="34" charset="0"/>
                <a:cs typeface="Arial" panose="020B0604020202020204" pitchFamily="34" charset="0"/>
              </a:rPr>
              <a:t>SỰ THỐNG NHẤT</a:t>
            </a:r>
          </a:p>
        </p:txBody>
      </p:sp>
      <p:sp>
        <p:nvSpPr>
          <p:cNvPr id="4" name="TextBox 3"/>
          <p:cNvSpPr txBox="1">
            <a:spLocks noChangeArrowheads="1"/>
          </p:cNvSpPr>
          <p:nvPr/>
        </p:nvSpPr>
        <p:spPr bwMode="auto">
          <a:xfrm>
            <a:off x="1783324" y="4254840"/>
            <a:ext cx="814705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a:buFont typeface="Wingdings" panose="05000000000000000000" pitchFamily="2" charset="2"/>
              <a:buChar char="§"/>
            </a:pPr>
            <a:r>
              <a:rPr lang="en-US" sz="2000" dirty="0" err="1">
                <a:solidFill>
                  <a:srgbClr val="0000CC"/>
                </a:solidFill>
                <a:latin typeface="Arial" panose="020B0604020202020204" pitchFamily="34" charset="0"/>
              </a:rPr>
              <a:t>Chất</a:t>
            </a:r>
            <a:r>
              <a:rPr lang="en-US" sz="2000" dirty="0">
                <a:solidFill>
                  <a:srgbClr val="0000CC"/>
                </a:solidFill>
                <a:latin typeface="Arial" panose="020B0604020202020204" pitchFamily="34" charset="0"/>
              </a:rPr>
              <a:t> </a:t>
            </a:r>
            <a:r>
              <a:rPr lang="en-US" sz="2000" dirty="0" err="1">
                <a:solidFill>
                  <a:srgbClr val="0000CC"/>
                </a:solidFill>
                <a:latin typeface="Arial" panose="020B0604020202020204" pitchFamily="34" charset="0"/>
              </a:rPr>
              <a:t>và</a:t>
            </a:r>
            <a:r>
              <a:rPr lang="en-US" sz="2000" dirty="0">
                <a:solidFill>
                  <a:srgbClr val="0000CC"/>
                </a:solidFill>
                <a:latin typeface="Arial" panose="020B0604020202020204" pitchFamily="34" charset="0"/>
              </a:rPr>
              <a:t> </a:t>
            </a:r>
            <a:r>
              <a:rPr lang="en-US" sz="2000" dirty="0" err="1">
                <a:solidFill>
                  <a:srgbClr val="0000CC"/>
                </a:solidFill>
                <a:latin typeface="Arial" panose="020B0604020202020204" pitchFamily="34" charset="0"/>
              </a:rPr>
              <a:t>Lượng</a:t>
            </a:r>
            <a:r>
              <a:rPr lang="en-US" sz="2000" dirty="0">
                <a:solidFill>
                  <a:srgbClr val="0000CC"/>
                </a:solidFill>
                <a:latin typeface="Arial" panose="020B0604020202020204" pitchFamily="34" charset="0"/>
              </a:rPr>
              <a:t> </a:t>
            </a:r>
            <a:r>
              <a:rPr lang="en-US" sz="2000" dirty="0" err="1">
                <a:solidFill>
                  <a:srgbClr val="0000CC"/>
                </a:solidFill>
                <a:latin typeface="Arial" panose="020B0604020202020204" pitchFamily="34" charset="0"/>
              </a:rPr>
              <a:t>là</a:t>
            </a:r>
            <a:r>
              <a:rPr lang="en-US" sz="2000" dirty="0">
                <a:solidFill>
                  <a:srgbClr val="0000CC"/>
                </a:solidFill>
                <a:latin typeface="Arial" panose="020B0604020202020204" pitchFamily="34" charset="0"/>
              </a:rPr>
              <a:t> </a:t>
            </a:r>
            <a:r>
              <a:rPr lang="en-US" sz="2000" b="1" dirty="0">
                <a:solidFill>
                  <a:srgbClr val="0000CC"/>
                </a:solidFill>
                <a:latin typeface="Arial" panose="020B0604020202020204" pitchFamily="34" charset="0"/>
              </a:rPr>
              <a:t>2 </a:t>
            </a:r>
            <a:r>
              <a:rPr lang="en-US" sz="2000" b="1" dirty="0" err="1">
                <a:solidFill>
                  <a:srgbClr val="0000CC"/>
                </a:solidFill>
                <a:latin typeface="Arial" panose="020B0604020202020204" pitchFamily="34" charset="0"/>
              </a:rPr>
              <a:t>mặt</a:t>
            </a:r>
            <a:r>
              <a:rPr lang="en-US" sz="2000" b="1" dirty="0">
                <a:solidFill>
                  <a:srgbClr val="0000CC"/>
                </a:solidFill>
                <a:latin typeface="Arial" panose="020B0604020202020204" pitchFamily="34" charset="0"/>
              </a:rPr>
              <a:t> </a:t>
            </a:r>
            <a:r>
              <a:rPr lang="en-US" sz="2000" b="1" dirty="0" err="1">
                <a:solidFill>
                  <a:srgbClr val="0000CC"/>
                </a:solidFill>
                <a:latin typeface="Arial" panose="020B0604020202020204" pitchFamily="34" charset="0"/>
              </a:rPr>
              <a:t>cấu</a:t>
            </a:r>
            <a:r>
              <a:rPr lang="en-US" sz="2000" b="1" dirty="0">
                <a:solidFill>
                  <a:srgbClr val="0000CC"/>
                </a:solidFill>
                <a:latin typeface="Arial" panose="020B0604020202020204" pitchFamily="34" charset="0"/>
              </a:rPr>
              <a:t> </a:t>
            </a:r>
            <a:r>
              <a:rPr lang="en-US" sz="2000" b="1" dirty="0" err="1">
                <a:solidFill>
                  <a:srgbClr val="0000CC"/>
                </a:solidFill>
                <a:latin typeface="Arial" panose="020B0604020202020204" pitchFamily="34" charset="0"/>
              </a:rPr>
              <a:t>thành</a:t>
            </a:r>
            <a:r>
              <a:rPr lang="en-US" sz="2000" dirty="0">
                <a:solidFill>
                  <a:srgbClr val="0000CC"/>
                </a:solidFill>
                <a:latin typeface="Arial" panose="020B0604020202020204" pitchFamily="34" charset="0"/>
              </a:rPr>
              <a:t> </a:t>
            </a:r>
            <a:r>
              <a:rPr lang="en-US" sz="2000" dirty="0" err="1">
                <a:solidFill>
                  <a:srgbClr val="0000CC"/>
                </a:solidFill>
                <a:latin typeface="Arial" panose="020B0604020202020204" pitchFamily="34" charset="0"/>
              </a:rPr>
              <a:t>của</a:t>
            </a:r>
            <a:r>
              <a:rPr lang="en-US" sz="2000" dirty="0">
                <a:solidFill>
                  <a:srgbClr val="0000CC"/>
                </a:solidFill>
                <a:latin typeface="Arial" panose="020B0604020202020204" pitchFamily="34" charset="0"/>
              </a:rPr>
              <a:t> 1 </a:t>
            </a:r>
            <a:r>
              <a:rPr lang="en-US" sz="2000" dirty="0" err="1">
                <a:solidFill>
                  <a:srgbClr val="0000CC"/>
                </a:solidFill>
                <a:latin typeface="Arial" panose="020B0604020202020204" pitchFamily="34" charset="0"/>
              </a:rPr>
              <a:t>sự</a:t>
            </a:r>
            <a:r>
              <a:rPr lang="en-US" sz="2000" dirty="0">
                <a:solidFill>
                  <a:srgbClr val="0000CC"/>
                </a:solidFill>
                <a:latin typeface="Arial" panose="020B0604020202020204" pitchFamily="34" charset="0"/>
              </a:rPr>
              <a:t> </a:t>
            </a:r>
            <a:r>
              <a:rPr lang="en-US" sz="2000" dirty="0" err="1">
                <a:solidFill>
                  <a:srgbClr val="0000CC"/>
                </a:solidFill>
                <a:latin typeface="Arial" panose="020B0604020202020204" pitchFamily="34" charset="0"/>
              </a:rPr>
              <a:t>vật</a:t>
            </a:r>
            <a:r>
              <a:rPr lang="en-US" sz="2000" dirty="0">
                <a:solidFill>
                  <a:srgbClr val="0000CC"/>
                </a:solidFill>
                <a:latin typeface="Arial" panose="020B0604020202020204" pitchFamily="34" charset="0"/>
              </a:rPr>
              <a:t>, </a:t>
            </a:r>
            <a:r>
              <a:rPr lang="en-US" sz="2000" dirty="0" err="1">
                <a:solidFill>
                  <a:srgbClr val="0000CC"/>
                </a:solidFill>
                <a:latin typeface="Arial" panose="020B0604020202020204" pitchFamily="34" charset="0"/>
              </a:rPr>
              <a:t>hiện</a:t>
            </a:r>
            <a:r>
              <a:rPr lang="en-US" sz="2000" dirty="0">
                <a:solidFill>
                  <a:srgbClr val="0000CC"/>
                </a:solidFill>
                <a:latin typeface="Arial" panose="020B0604020202020204" pitchFamily="34" charset="0"/>
              </a:rPr>
              <a:t> </a:t>
            </a:r>
            <a:r>
              <a:rPr lang="en-US" sz="2000" dirty="0" err="1">
                <a:solidFill>
                  <a:srgbClr val="0000CC"/>
                </a:solidFill>
                <a:latin typeface="Arial" panose="020B0604020202020204" pitchFamily="34" charset="0"/>
              </a:rPr>
              <a:t>tượng</a:t>
            </a:r>
            <a:r>
              <a:rPr lang="en-US" sz="2000" dirty="0">
                <a:solidFill>
                  <a:srgbClr val="0000CC"/>
                </a:solidFill>
                <a:latin typeface="Arial" panose="020B0604020202020204" pitchFamily="34" charset="0"/>
              </a:rPr>
              <a:t>.</a:t>
            </a:r>
          </a:p>
          <a:p>
            <a:pPr algn="just">
              <a:buFont typeface="Wingdings" panose="05000000000000000000" pitchFamily="2" charset="2"/>
              <a:buChar char="§"/>
            </a:pPr>
            <a:r>
              <a:rPr lang="en-US" sz="2000" dirty="0" err="1">
                <a:solidFill>
                  <a:srgbClr val="C00000"/>
                </a:solidFill>
                <a:latin typeface="Arial" panose="020B0604020202020204" pitchFamily="34" charset="0"/>
              </a:rPr>
              <a:t>Chất</a:t>
            </a:r>
            <a:r>
              <a:rPr lang="en-US" sz="2000" dirty="0">
                <a:solidFill>
                  <a:srgbClr val="C00000"/>
                </a:solidFill>
                <a:latin typeface="Arial" panose="020B0604020202020204" pitchFamily="34" charset="0"/>
              </a:rPr>
              <a:t> </a:t>
            </a:r>
            <a:r>
              <a:rPr lang="en-US" sz="2000" b="1" dirty="0" err="1">
                <a:solidFill>
                  <a:srgbClr val="C00000"/>
                </a:solidFill>
                <a:latin typeface="Arial" panose="020B0604020202020204" pitchFamily="34" charset="0"/>
              </a:rPr>
              <a:t>không</a:t>
            </a:r>
            <a:r>
              <a:rPr lang="en-US" sz="2000" b="1" dirty="0">
                <a:solidFill>
                  <a:srgbClr val="C00000"/>
                </a:solidFill>
                <a:latin typeface="Arial" panose="020B0604020202020204" pitchFamily="34" charset="0"/>
              </a:rPr>
              <a:t> </a:t>
            </a:r>
            <a:r>
              <a:rPr lang="en-US" sz="2000" b="1" dirty="0" err="1">
                <a:solidFill>
                  <a:srgbClr val="C00000"/>
                </a:solidFill>
                <a:latin typeface="Arial" panose="020B0604020202020204" pitchFamily="34" charset="0"/>
              </a:rPr>
              <a:t>tách</a:t>
            </a:r>
            <a:r>
              <a:rPr lang="en-US" sz="2000" b="1" dirty="0">
                <a:solidFill>
                  <a:srgbClr val="C00000"/>
                </a:solidFill>
                <a:latin typeface="Arial" panose="020B0604020202020204" pitchFamily="34" charset="0"/>
              </a:rPr>
              <a:t> </a:t>
            </a:r>
            <a:r>
              <a:rPr lang="en-US" sz="2000" b="1" dirty="0" err="1">
                <a:solidFill>
                  <a:srgbClr val="C00000"/>
                </a:solidFill>
                <a:latin typeface="Arial" panose="020B0604020202020204" pitchFamily="34" charset="0"/>
              </a:rPr>
              <a:t>rời</a:t>
            </a:r>
            <a:r>
              <a:rPr lang="en-US" sz="2000" b="1" dirty="0">
                <a:solidFill>
                  <a:srgbClr val="C00000"/>
                </a:solidFill>
                <a:latin typeface="Arial" panose="020B0604020202020204" pitchFamily="34" charset="0"/>
              </a:rPr>
              <a:t> </a:t>
            </a:r>
            <a:r>
              <a:rPr lang="en-US" sz="2000" dirty="0" err="1">
                <a:solidFill>
                  <a:srgbClr val="C00000"/>
                </a:solidFill>
                <a:latin typeface="Arial" panose="020B0604020202020204" pitchFamily="34" charset="0"/>
              </a:rPr>
              <a:t>Lượng</a:t>
            </a:r>
            <a:r>
              <a:rPr lang="en-US" sz="2000" dirty="0">
                <a:solidFill>
                  <a:srgbClr val="C00000"/>
                </a:solidFill>
                <a:latin typeface="Arial" panose="020B0604020202020204" pitchFamily="34" charset="0"/>
              </a:rPr>
              <a:t> </a:t>
            </a:r>
            <a:r>
              <a:rPr lang="en-US" sz="2000" dirty="0" err="1">
                <a:solidFill>
                  <a:srgbClr val="C00000"/>
                </a:solidFill>
                <a:latin typeface="Arial" panose="020B0604020202020204" pitchFamily="34" charset="0"/>
              </a:rPr>
              <a:t>và</a:t>
            </a:r>
            <a:r>
              <a:rPr lang="en-US" sz="2000" dirty="0">
                <a:solidFill>
                  <a:srgbClr val="C00000"/>
                </a:solidFill>
                <a:latin typeface="Arial" panose="020B0604020202020204" pitchFamily="34" charset="0"/>
              </a:rPr>
              <a:t> </a:t>
            </a:r>
            <a:r>
              <a:rPr lang="en-US" sz="2000" dirty="0" err="1">
                <a:solidFill>
                  <a:srgbClr val="C00000"/>
                </a:solidFill>
                <a:latin typeface="Arial" panose="020B0604020202020204" pitchFamily="34" charset="0"/>
              </a:rPr>
              <a:t>ngược</a:t>
            </a:r>
            <a:r>
              <a:rPr lang="en-US" sz="2000" dirty="0">
                <a:solidFill>
                  <a:srgbClr val="C00000"/>
                </a:solidFill>
                <a:latin typeface="Arial" panose="020B0604020202020204" pitchFamily="34" charset="0"/>
              </a:rPr>
              <a:t> </a:t>
            </a:r>
            <a:r>
              <a:rPr lang="en-US" sz="2000" dirty="0" err="1">
                <a:solidFill>
                  <a:srgbClr val="C00000"/>
                </a:solidFill>
                <a:latin typeface="Arial" panose="020B0604020202020204" pitchFamily="34" charset="0"/>
              </a:rPr>
              <a:t>lại</a:t>
            </a:r>
            <a:r>
              <a:rPr lang="en-US" sz="2000" dirty="0">
                <a:solidFill>
                  <a:srgbClr val="C00000"/>
                </a:solidFill>
                <a:latin typeface="Arial" panose="020B0604020202020204" pitchFamily="34" charset="0"/>
              </a:rPr>
              <a:t>.</a:t>
            </a:r>
          </a:p>
          <a:p>
            <a:pPr algn="just">
              <a:buFont typeface="Wingdings" panose="05000000000000000000" pitchFamily="2" charset="2"/>
              <a:buChar char="§"/>
            </a:pPr>
            <a:r>
              <a:rPr lang="en-US" sz="2000" dirty="0" err="1">
                <a:solidFill>
                  <a:srgbClr val="008000"/>
                </a:solidFill>
                <a:latin typeface="Arial" panose="020B0604020202020204" pitchFamily="34" charset="0"/>
              </a:rPr>
              <a:t>Lượng</a:t>
            </a:r>
            <a:r>
              <a:rPr lang="en-US" sz="2000" dirty="0">
                <a:solidFill>
                  <a:srgbClr val="008000"/>
                </a:solidFill>
                <a:latin typeface="Arial" panose="020B0604020202020204" pitchFamily="34" charset="0"/>
              </a:rPr>
              <a:t> </a:t>
            </a:r>
            <a:r>
              <a:rPr lang="en-US" sz="2000" dirty="0" err="1">
                <a:solidFill>
                  <a:srgbClr val="008000"/>
                </a:solidFill>
                <a:latin typeface="Arial" panose="020B0604020202020204" pitchFamily="34" charset="0"/>
              </a:rPr>
              <a:t>và</a:t>
            </a:r>
            <a:r>
              <a:rPr lang="en-US" sz="2000" dirty="0">
                <a:solidFill>
                  <a:srgbClr val="008000"/>
                </a:solidFill>
                <a:latin typeface="Arial" panose="020B0604020202020204" pitchFamily="34" charset="0"/>
              </a:rPr>
              <a:t> </a:t>
            </a:r>
            <a:r>
              <a:rPr lang="en-US" sz="2000" dirty="0" err="1">
                <a:solidFill>
                  <a:srgbClr val="008000"/>
                </a:solidFill>
                <a:latin typeface="Arial" panose="020B0604020202020204" pitchFamily="34" charset="0"/>
              </a:rPr>
              <a:t>Chất</a:t>
            </a:r>
            <a:r>
              <a:rPr lang="en-US" sz="2000" dirty="0">
                <a:solidFill>
                  <a:srgbClr val="008000"/>
                </a:solidFill>
                <a:latin typeface="Arial" panose="020B0604020202020204" pitchFamily="34" charset="0"/>
              </a:rPr>
              <a:t> </a:t>
            </a:r>
            <a:r>
              <a:rPr lang="en-US" sz="2000" dirty="0" err="1">
                <a:solidFill>
                  <a:srgbClr val="008000"/>
                </a:solidFill>
                <a:latin typeface="Arial" panose="020B0604020202020204" pitchFamily="34" charset="0"/>
              </a:rPr>
              <a:t>tồn</a:t>
            </a:r>
            <a:r>
              <a:rPr lang="en-US" sz="2000" dirty="0">
                <a:solidFill>
                  <a:srgbClr val="008000"/>
                </a:solidFill>
                <a:latin typeface="Arial" panose="020B0604020202020204" pitchFamily="34" charset="0"/>
              </a:rPr>
              <a:t> </a:t>
            </a:r>
            <a:r>
              <a:rPr lang="en-US" sz="2000" dirty="0" err="1">
                <a:solidFill>
                  <a:srgbClr val="008000"/>
                </a:solidFill>
                <a:latin typeface="Arial" panose="020B0604020202020204" pitchFamily="34" charset="0"/>
              </a:rPr>
              <a:t>tại</a:t>
            </a:r>
            <a:r>
              <a:rPr lang="en-US" sz="2000" dirty="0">
                <a:solidFill>
                  <a:srgbClr val="008000"/>
                </a:solidFill>
                <a:latin typeface="Arial" panose="020B0604020202020204" pitchFamily="34" charset="0"/>
              </a:rPr>
              <a:t>, </a:t>
            </a:r>
            <a:r>
              <a:rPr lang="en-US" sz="2000" b="1" dirty="0" err="1">
                <a:solidFill>
                  <a:srgbClr val="008000"/>
                </a:solidFill>
                <a:latin typeface="Arial" panose="020B0604020202020204" pitchFamily="34" charset="0"/>
              </a:rPr>
              <a:t>tác</a:t>
            </a:r>
            <a:r>
              <a:rPr lang="en-US" sz="2000" b="1" dirty="0">
                <a:solidFill>
                  <a:srgbClr val="008000"/>
                </a:solidFill>
                <a:latin typeface="Arial" panose="020B0604020202020204" pitchFamily="34" charset="0"/>
              </a:rPr>
              <a:t> </a:t>
            </a:r>
            <a:r>
              <a:rPr lang="en-US" sz="2000" b="1" dirty="0" err="1">
                <a:solidFill>
                  <a:srgbClr val="008000"/>
                </a:solidFill>
                <a:latin typeface="Arial" panose="020B0604020202020204" pitchFamily="34" charset="0"/>
              </a:rPr>
              <a:t>động</a:t>
            </a:r>
            <a:r>
              <a:rPr lang="en-US" sz="2000" b="1" dirty="0">
                <a:solidFill>
                  <a:srgbClr val="008000"/>
                </a:solidFill>
                <a:latin typeface="Arial" panose="020B0604020202020204" pitchFamily="34" charset="0"/>
              </a:rPr>
              <a:t> qua </a:t>
            </a:r>
            <a:r>
              <a:rPr lang="en-US" sz="2000" b="1" dirty="0" err="1">
                <a:solidFill>
                  <a:srgbClr val="008000"/>
                </a:solidFill>
                <a:latin typeface="Arial" panose="020B0604020202020204" pitchFamily="34" charset="0"/>
              </a:rPr>
              <a:t>lại</a:t>
            </a:r>
            <a:r>
              <a:rPr lang="en-US" sz="2000" b="1" dirty="0">
                <a:solidFill>
                  <a:srgbClr val="008000"/>
                </a:solidFill>
                <a:latin typeface="Arial" panose="020B0604020202020204" pitchFamily="34" charset="0"/>
              </a:rPr>
              <a:t> </a:t>
            </a:r>
            <a:r>
              <a:rPr lang="en-US" sz="2000" dirty="0" err="1">
                <a:solidFill>
                  <a:srgbClr val="008000"/>
                </a:solidFill>
                <a:latin typeface="Arial" panose="020B0604020202020204" pitchFamily="34" charset="0"/>
              </a:rPr>
              <a:t>với</a:t>
            </a:r>
            <a:r>
              <a:rPr lang="en-US" sz="2000" dirty="0">
                <a:solidFill>
                  <a:srgbClr val="008000"/>
                </a:solidFill>
                <a:latin typeface="Arial" panose="020B0604020202020204" pitchFamily="34" charset="0"/>
              </a:rPr>
              <a:t> </a:t>
            </a:r>
            <a:r>
              <a:rPr lang="en-US" sz="2000" dirty="0" err="1">
                <a:solidFill>
                  <a:srgbClr val="008000"/>
                </a:solidFill>
                <a:latin typeface="Arial" panose="020B0604020202020204" pitchFamily="34" charset="0"/>
              </a:rPr>
              <a:t>nhau</a:t>
            </a:r>
            <a:r>
              <a:rPr lang="en-US" sz="2000" dirty="0">
                <a:solidFill>
                  <a:srgbClr val="008000"/>
                </a:solidFill>
                <a:latin typeface="Arial" panose="020B0604020202020204" pitchFamily="34" charset="0"/>
              </a:rPr>
              <a:t>.</a:t>
            </a:r>
          </a:p>
        </p:txBody>
      </p:sp>
      <p:sp>
        <p:nvSpPr>
          <p:cNvPr id="5" name="Right Arrow 4"/>
          <p:cNvSpPr/>
          <p:nvPr/>
        </p:nvSpPr>
        <p:spPr>
          <a:xfrm>
            <a:off x="2438399" y="5305425"/>
            <a:ext cx="484401" cy="434181"/>
          </a:xfrm>
          <a:prstGeom prst="rightArrow">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rgbClr val="C00000"/>
              </a:solidFill>
              <a:latin typeface="Arial" panose="020B0604020202020204" pitchFamily="34" charset="0"/>
              <a:cs typeface="Arial" panose="020B0604020202020204" pitchFamily="34" charset="0"/>
            </a:endParaRPr>
          </a:p>
        </p:txBody>
      </p:sp>
      <p:sp>
        <p:nvSpPr>
          <p:cNvPr id="6" name="Circular Arrow 5"/>
          <p:cNvSpPr/>
          <p:nvPr/>
        </p:nvSpPr>
        <p:spPr>
          <a:xfrm>
            <a:off x="4079876" y="1637738"/>
            <a:ext cx="2016125" cy="1405614"/>
          </a:xfrm>
          <a:prstGeom prst="circularArrow">
            <a:avLst>
              <a:gd name="adj1" fmla="val 12500"/>
              <a:gd name="adj2" fmla="val 1142322"/>
              <a:gd name="adj3" fmla="val 20457678"/>
              <a:gd name="adj4" fmla="val 10800000"/>
              <a:gd name="adj5" fmla="val 12500"/>
            </a:avLst>
          </a:prstGeom>
          <a:solidFill>
            <a:srgbClr val="3333CC"/>
          </a:solidFill>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sp>
      <p:sp>
        <p:nvSpPr>
          <p:cNvPr id="7" name="Circular Arrow 6"/>
          <p:cNvSpPr/>
          <p:nvPr/>
        </p:nvSpPr>
        <p:spPr>
          <a:xfrm rot="10800000">
            <a:off x="4079876" y="2756034"/>
            <a:ext cx="2016124" cy="1465913"/>
          </a:xfrm>
          <a:prstGeom prst="circularArrow">
            <a:avLst>
              <a:gd name="adj1" fmla="val 12500"/>
              <a:gd name="adj2" fmla="val 1142322"/>
              <a:gd name="adj3" fmla="val 20457678"/>
              <a:gd name="adj4" fmla="val 10800000"/>
              <a:gd name="adj5" fmla="val 12500"/>
            </a:avLst>
          </a:prstGeom>
          <a:solidFill>
            <a:srgbClr val="3333CC"/>
          </a:solidFill>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sp>
      <p:grpSp>
        <p:nvGrpSpPr>
          <p:cNvPr id="8" name="Group 9"/>
          <p:cNvGrpSpPr>
            <a:grpSpLocks/>
          </p:cNvGrpSpPr>
          <p:nvPr/>
        </p:nvGrpSpPr>
        <p:grpSpPr bwMode="auto">
          <a:xfrm>
            <a:off x="3268663" y="2514599"/>
            <a:ext cx="2055812" cy="905659"/>
            <a:chOff x="3485161" y="276755"/>
            <a:chExt cx="473912" cy="594826"/>
          </a:xfrm>
        </p:grpSpPr>
        <p:sp>
          <p:nvSpPr>
            <p:cNvPr id="9" name="Round Same Side Corner Rectangle 8"/>
            <p:cNvSpPr/>
            <p:nvPr/>
          </p:nvSpPr>
          <p:spPr>
            <a:xfrm rot="16200000">
              <a:off x="3424704" y="337212"/>
              <a:ext cx="594826" cy="473912"/>
            </a:xfrm>
            <a:prstGeom prst="round2SameRect">
              <a:avLst>
                <a:gd name="adj1" fmla="val 16670"/>
                <a:gd name="adj2" fmla="val 0"/>
              </a:avLst>
            </a:prstGeom>
            <a:solidFill>
              <a:srgbClr val="00B050"/>
            </a:solidFill>
          </p:spPr>
          <p:style>
            <a:lnRef idx="3">
              <a:schemeClr val="lt1">
                <a:hueOff val="0"/>
                <a:satOff val="0"/>
                <a:lumOff val="0"/>
                <a:alphaOff val="0"/>
              </a:schemeClr>
            </a:lnRef>
            <a:fillRef idx="1">
              <a:scrgbClr r="0" g="0" b="0"/>
            </a:fillRef>
            <a:effectRef idx="1">
              <a:schemeClr val="accent1">
                <a:tint val="50000"/>
                <a:hueOff val="0"/>
                <a:satOff val="0"/>
                <a:lumOff val="0"/>
                <a:alphaOff val="0"/>
              </a:schemeClr>
            </a:effectRef>
            <a:fontRef idx="minor">
              <a:schemeClr val="lt1">
                <a:hueOff val="0"/>
                <a:satOff val="0"/>
                <a:lumOff val="0"/>
                <a:alphaOff val="0"/>
              </a:schemeClr>
            </a:fontRef>
          </p:style>
        </p:sp>
        <p:sp>
          <p:nvSpPr>
            <p:cNvPr id="10" name="Round Same Side Corner Rectangle 4"/>
            <p:cNvSpPr/>
            <p:nvPr/>
          </p:nvSpPr>
          <p:spPr>
            <a:xfrm>
              <a:off x="3501629" y="309062"/>
              <a:ext cx="450857" cy="548583"/>
            </a:xfrm>
            <a:prstGeom prst="rect">
              <a:avLst/>
            </a:prstGeom>
          </p:spPr>
          <p:style>
            <a:lnRef idx="0">
              <a:scrgbClr r="0" g="0" b="0"/>
            </a:lnRef>
            <a:fillRef idx="0">
              <a:scrgbClr r="0" g="0" b="0"/>
            </a:fillRef>
            <a:effectRef idx="0">
              <a:scrgbClr r="0" g="0" b="0"/>
            </a:effectRef>
            <a:fontRef idx="minor">
              <a:schemeClr val="lt1">
                <a:hueOff val="0"/>
                <a:satOff val="0"/>
                <a:lumOff val="0"/>
                <a:alphaOff val="0"/>
              </a:schemeClr>
            </a:fontRef>
          </p:style>
          <p:txBody>
            <a:bodyPr lIns="26670" tIns="44450" rIns="40005" bIns="44450" spcCol="1270" anchor="ctr"/>
            <a:lstStyle/>
            <a:p>
              <a:pPr algn="ctr" defTabSz="311150">
                <a:lnSpc>
                  <a:spcPct val="90000"/>
                </a:lnSpc>
                <a:spcAft>
                  <a:spcPct val="35000"/>
                </a:spcAft>
                <a:defRPr/>
              </a:pPr>
              <a:r>
                <a:rPr lang="en-US" sz="2000" b="1" dirty="0">
                  <a:solidFill>
                    <a:srgbClr val="FFFFFF">
                      <a:hueOff val="0"/>
                      <a:satOff val="0"/>
                      <a:lumOff val="0"/>
                      <a:alphaOff val="0"/>
                    </a:srgbClr>
                  </a:solidFill>
                  <a:latin typeface="Arial" panose="020B0604020202020204" pitchFamily="34" charset="0"/>
                  <a:cs typeface="Arial" panose="020B0604020202020204" pitchFamily="34" charset="0"/>
                </a:rPr>
                <a:t>LƯỢNG</a:t>
              </a:r>
            </a:p>
          </p:txBody>
        </p:sp>
      </p:grpSp>
      <p:grpSp>
        <p:nvGrpSpPr>
          <p:cNvPr id="11" name="Group 10"/>
          <p:cNvGrpSpPr/>
          <p:nvPr/>
        </p:nvGrpSpPr>
        <p:grpSpPr>
          <a:xfrm>
            <a:off x="5358374" y="2514599"/>
            <a:ext cx="1823525" cy="906017"/>
            <a:chOff x="6560670" y="267714"/>
            <a:chExt cx="906925" cy="1142610"/>
          </a:xfrm>
          <a:solidFill>
            <a:srgbClr val="FF3399"/>
          </a:solidFill>
        </p:grpSpPr>
        <p:sp>
          <p:nvSpPr>
            <p:cNvPr id="12" name="Round Same Side Corner Rectangle 11"/>
            <p:cNvSpPr/>
            <p:nvPr/>
          </p:nvSpPr>
          <p:spPr>
            <a:xfrm rot="5400000">
              <a:off x="6442828" y="385556"/>
              <a:ext cx="1142610" cy="906925"/>
            </a:xfrm>
            <a:prstGeom prst="round2SameRect">
              <a:avLst>
                <a:gd name="adj1" fmla="val 16670"/>
                <a:gd name="adj2" fmla="val 0"/>
              </a:avLst>
            </a:prstGeom>
            <a:grpFill/>
            <a:ln w="34925" cap="flat" cmpd="sng" algn="ctr">
              <a:solidFill>
                <a:sysClr val="window" lastClr="FFFFFF">
                  <a:hueOff val="0"/>
                  <a:satOff val="0"/>
                  <a:lumOff val="0"/>
                  <a:alphaOff val="0"/>
                </a:sysClr>
              </a:solidFill>
              <a:prstDash val="solid"/>
            </a:ln>
            <a:effectLst>
              <a:outerShdw blurRad="50800" dist="12700" dir="5280000" rotWithShape="0">
                <a:srgbClr val="000000">
                  <a:alpha val="40000"/>
                </a:srgbClr>
              </a:outerShdw>
            </a:effectLst>
          </p:spPr>
        </p:sp>
        <p:sp>
          <p:nvSpPr>
            <p:cNvPr id="13" name="Round Same Side Corner Rectangle 4"/>
            <p:cNvSpPr/>
            <p:nvPr/>
          </p:nvSpPr>
          <p:spPr>
            <a:xfrm>
              <a:off x="6560670" y="311994"/>
              <a:ext cx="862645" cy="1054050"/>
            </a:xfrm>
            <a:prstGeom prst="rect">
              <a:avLst/>
            </a:prstGeom>
            <a:grpFill/>
            <a:ln>
              <a:noFill/>
            </a:ln>
            <a:effectLst/>
          </p:spPr>
          <p:txBody>
            <a:bodyPr lIns="85725" tIns="95250" rIns="57150" bIns="95250" spcCol="1270" anchor="ctr"/>
            <a:lstStyle/>
            <a:p>
              <a:pPr algn="ctr" defTabSz="666750">
                <a:lnSpc>
                  <a:spcPct val="90000"/>
                </a:lnSpc>
                <a:spcAft>
                  <a:spcPct val="35000"/>
                </a:spcAft>
                <a:defRPr/>
              </a:pPr>
              <a:r>
                <a:rPr lang="en-US" sz="2000" b="1" dirty="0">
                  <a:solidFill>
                    <a:srgbClr val="FFFFFF"/>
                  </a:solidFill>
                  <a:latin typeface="Arial" panose="020B0604020202020204" pitchFamily="34" charset="0"/>
                  <a:cs typeface="Arial" panose="020B0604020202020204" pitchFamily="34" charset="0"/>
                </a:rPr>
                <a:t>CHẤT</a:t>
              </a:r>
            </a:p>
          </p:txBody>
        </p:sp>
      </p:grpSp>
      <p:sp>
        <p:nvSpPr>
          <p:cNvPr id="14" name="Rectangle 13"/>
          <p:cNvSpPr>
            <a:spLocks noChangeArrowheads="1"/>
          </p:cNvSpPr>
          <p:nvPr/>
        </p:nvSpPr>
        <p:spPr bwMode="auto">
          <a:xfrm>
            <a:off x="1447800" y="1196150"/>
            <a:ext cx="9144000" cy="400110"/>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Font typeface="Wingdings" panose="05000000000000000000" pitchFamily="2" charset="2"/>
              <a:buChar char="Ø"/>
              <a:defRPr/>
            </a:pPr>
            <a:r>
              <a:rPr kumimoji="1" lang="en-US" sz="2000" b="1" dirty="0" err="1">
                <a:solidFill>
                  <a:srgbClr val="FFFFFF"/>
                </a:solidFill>
                <a:latin typeface="Arial" panose="020B0604020202020204" pitchFamily="34" charset="0"/>
              </a:rPr>
              <a:t>Quan</a:t>
            </a:r>
            <a:r>
              <a:rPr kumimoji="1" lang="en-US" sz="2000" b="1" dirty="0">
                <a:solidFill>
                  <a:srgbClr val="FFFFFF"/>
                </a:solidFill>
                <a:latin typeface="Arial" panose="020B0604020202020204" pitchFamily="34" charset="0"/>
              </a:rPr>
              <a:t> </a:t>
            </a:r>
            <a:r>
              <a:rPr kumimoji="1" lang="en-US" sz="2000" b="1" dirty="0" err="1">
                <a:solidFill>
                  <a:srgbClr val="FFFFFF"/>
                </a:solidFill>
                <a:latin typeface="Arial" panose="020B0604020202020204" pitchFamily="34" charset="0"/>
              </a:rPr>
              <a:t>hê</a:t>
            </a:r>
            <a:r>
              <a:rPr kumimoji="1" lang="en-US" sz="2000" b="1" dirty="0">
                <a:solidFill>
                  <a:srgbClr val="FFFFFF"/>
                </a:solidFill>
                <a:latin typeface="Arial" panose="020B0604020202020204" pitchFamily="34" charset="0"/>
              </a:rPr>
              <a:t>̣ </a:t>
            </a:r>
            <a:r>
              <a:rPr kumimoji="1" lang="en-US" sz="2000" b="1" dirty="0" err="1">
                <a:solidFill>
                  <a:srgbClr val="FFFFFF"/>
                </a:solidFill>
                <a:latin typeface="Arial" panose="020B0604020202020204" pitchFamily="34" charset="0"/>
              </a:rPr>
              <a:t>biện</a:t>
            </a:r>
            <a:r>
              <a:rPr kumimoji="1" lang="en-US" sz="2000" b="1" dirty="0">
                <a:solidFill>
                  <a:srgbClr val="FFFFFF"/>
                </a:solidFill>
                <a:latin typeface="Arial" panose="020B0604020202020204" pitchFamily="34" charset="0"/>
              </a:rPr>
              <a:t> </a:t>
            </a:r>
            <a:r>
              <a:rPr kumimoji="1" lang="en-US" sz="2000" b="1" dirty="0" err="1">
                <a:solidFill>
                  <a:srgbClr val="FFFFFF"/>
                </a:solidFill>
                <a:latin typeface="Arial" panose="020B0604020202020204" pitchFamily="34" charset="0"/>
              </a:rPr>
              <a:t>chứng</a:t>
            </a:r>
            <a:r>
              <a:rPr kumimoji="1" lang="en-US" sz="2000" b="1" dirty="0">
                <a:solidFill>
                  <a:srgbClr val="FFFFFF"/>
                </a:solidFill>
                <a:latin typeface="Arial" panose="020B0604020202020204" pitchFamily="34" charset="0"/>
              </a:rPr>
              <a:t> </a:t>
            </a:r>
            <a:r>
              <a:rPr kumimoji="1" lang="en-US" sz="2000" b="1" dirty="0" err="1">
                <a:solidFill>
                  <a:srgbClr val="FFFFFF"/>
                </a:solidFill>
                <a:latin typeface="Arial" panose="020B0604020202020204" pitchFamily="34" charset="0"/>
              </a:rPr>
              <a:t>giữa</a:t>
            </a:r>
            <a:r>
              <a:rPr kumimoji="1" lang="en-US" sz="2000" b="1" dirty="0">
                <a:solidFill>
                  <a:srgbClr val="FFFFFF"/>
                </a:solidFill>
                <a:latin typeface="Arial" panose="020B0604020202020204" pitchFamily="34" charset="0"/>
              </a:rPr>
              <a:t> </a:t>
            </a:r>
            <a:r>
              <a:rPr kumimoji="1" lang="en-US" sz="2000" b="1" dirty="0" err="1">
                <a:solidFill>
                  <a:srgbClr val="FFFFFF"/>
                </a:solidFill>
                <a:latin typeface="Arial" panose="020B0604020202020204" pitchFamily="34" charset="0"/>
              </a:rPr>
              <a:t>chất</a:t>
            </a:r>
            <a:r>
              <a:rPr kumimoji="1" lang="en-US" sz="2000" b="1" dirty="0">
                <a:solidFill>
                  <a:srgbClr val="FFFFFF"/>
                </a:solidFill>
                <a:latin typeface="Arial" panose="020B0604020202020204" pitchFamily="34" charset="0"/>
              </a:rPr>
              <a:t> </a:t>
            </a:r>
            <a:r>
              <a:rPr kumimoji="1" lang="en-US" sz="2000" b="1" dirty="0" err="1">
                <a:solidFill>
                  <a:srgbClr val="FFFFFF"/>
                </a:solidFill>
                <a:latin typeface="Arial" panose="020B0604020202020204" pitchFamily="34" charset="0"/>
              </a:rPr>
              <a:t>va</a:t>
            </a:r>
            <a:r>
              <a:rPr kumimoji="1" lang="en-US" sz="2000" b="1" dirty="0">
                <a:solidFill>
                  <a:srgbClr val="FFFFFF"/>
                </a:solidFill>
                <a:latin typeface="Arial" panose="020B0604020202020204" pitchFamily="34" charset="0"/>
              </a:rPr>
              <a:t>̀ </a:t>
            </a:r>
            <a:r>
              <a:rPr kumimoji="1" lang="en-US" sz="2000" b="1" dirty="0" err="1">
                <a:solidFill>
                  <a:srgbClr val="FFFFFF"/>
                </a:solidFill>
                <a:latin typeface="Arial" panose="020B0604020202020204" pitchFamily="34" charset="0"/>
              </a:rPr>
              <a:t>lượng</a:t>
            </a:r>
            <a:endParaRPr kumimoji="1" lang="en-US" sz="2000" b="1" dirty="0">
              <a:solidFill>
                <a:srgbClr val="FFFFFF"/>
              </a:solidFill>
              <a:latin typeface="Arial" panose="020B0604020202020204" pitchFamily="34" charset="0"/>
            </a:endParaRPr>
          </a:p>
        </p:txBody>
      </p:sp>
      <p:pic>
        <p:nvPicPr>
          <p:cNvPr id="1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933824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1000"/>
                                        <p:tgtEl>
                                          <p:spTgt spid="14"/>
                                        </p:tgtEl>
                                      </p:cBhvr>
                                    </p:animEffect>
                                    <p:anim calcmode="lin" valueType="num">
                                      <p:cBhvr>
                                        <p:cTn id="8" dur="1000" fill="hold"/>
                                        <p:tgtEl>
                                          <p:spTgt spid="14"/>
                                        </p:tgtEl>
                                        <p:attrNameLst>
                                          <p:attrName>ppt_x</p:attrName>
                                        </p:attrNameLst>
                                      </p:cBhvr>
                                      <p:tavLst>
                                        <p:tav tm="0">
                                          <p:val>
                                            <p:strVal val="#ppt_x"/>
                                          </p:val>
                                        </p:tav>
                                        <p:tav tm="100000">
                                          <p:val>
                                            <p:strVal val="#ppt_x"/>
                                          </p:val>
                                        </p:tav>
                                      </p:tavLst>
                                    </p:anim>
                                    <p:anim calcmode="lin" valueType="num">
                                      <p:cBhvr>
                                        <p:cTn id="9"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1000"/>
                                        <p:tgtEl>
                                          <p:spTgt spid="8"/>
                                        </p:tgtEl>
                                      </p:cBhvr>
                                    </p:animEffect>
                                    <p:anim calcmode="lin" valueType="num">
                                      <p:cBhvr>
                                        <p:cTn id="15" dur="1000" fill="hold"/>
                                        <p:tgtEl>
                                          <p:spTgt spid="8"/>
                                        </p:tgtEl>
                                        <p:attrNameLst>
                                          <p:attrName>ppt_x</p:attrName>
                                        </p:attrNameLst>
                                      </p:cBhvr>
                                      <p:tavLst>
                                        <p:tav tm="0">
                                          <p:val>
                                            <p:strVal val="#ppt_x"/>
                                          </p:val>
                                        </p:tav>
                                        <p:tav tm="100000">
                                          <p:val>
                                            <p:strVal val="#ppt_x"/>
                                          </p:val>
                                        </p:tav>
                                      </p:tavLst>
                                    </p:anim>
                                    <p:anim calcmode="lin" valueType="num">
                                      <p:cBhvr>
                                        <p:cTn id="16"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1000"/>
                                        <p:tgtEl>
                                          <p:spTgt spid="11"/>
                                        </p:tgtEl>
                                      </p:cBhvr>
                                    </p:animEffect>
                                    <p:anim calcmode="lin" valueType="num">
                                      <p:cBhvr>
                                        <p:cTn id="22" dur="1000" fill="hold"/>
                                        <p:tgtEl>
                                          <p:spTgt spid="11"/>
                                        </p:tgtEl>
                                        <p:attrNameLst>
                                          <p:attrName>ppt_x</p:attrName>
                                        </p:attrNameLst>
                                      </p:cBhvr>
                                      <p:tavLst>
                                        <p:tav tm="0">
                                          <p:val>
                                            <p:strVal val="#ppt_x"/>
                                          </p:val>
                                        </p:tav>
                                        <p:tav tm="100000">
                                          <p:val>
                                            <p:strVal val="#ppt_x"/>
                                          </p:val>
                                        </p:tav>
                                      </p:tavLst>
                                    </p:anim>
                                    <p:anim calcmode="lin" valueType="num">
                                      <p:cBhvr>
                                        <p:cTn id="23"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1000"/>
                                        <p:tgtEl>
                                          <p:spTgt spid="7"/>
                                        </p:tgtEl>
                                      </p:cBhvr>
                                    </p:animEffect>
                                    <p:anim calcmode="lin" valueType="num">
                                      <p:cBhvr>
                                        <p:cTn id="36" dur="1000" fill="hold"/>
                                        <p:tgtEl>
                                          <p:spTgt spid="7"/>
                                        </p:tgtEl>
                                        <p:attrNameLst>
                                          <p:attrName>ppt_x</p:attrName>
                                        </p:attrNameLst>
                                      </p:cBhvr>
                                      <p:tavLst>
                                        <p:tav tm="0">
                                          <p:val>
                                            <p:strVal val="#ppt_x"/>
                                          </p:val>
                                        </p:tav>
                                        <p:tav tm="100000">
                                          <p:val>
                                            <p:strVal val="#ppt_x"/>
                                          </p:val>
                                        </p:tav>
                                      </p:tavLst>
                                    </p:anim>
                                    <p:anim calcmode="lin" valueType="num">
                                      <p:cBhvr>
                                        <p:cTn id="3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6" presetClass="entr" presetSubtype="16" fill="hold" grpId="0" nodeType="clickEffect">
                                  <p:stCondLst>
                                    <p:cond delay="0"/>
                                  </p:stCondLst>
                                  <p:childTnLst>
                                    <p:set>
                                      <p:cBhvr>
                                        <p:cTn id="41" dur="1" fill="hold">
                                          <p:stCondLst>
                                            <p:cond delay="0"/>
                                          </p:stCondLst>
                                        </p:cTn>
                                        <p:tgtEl>
                                          <p:spTgt spid="4"/>
                                        </p:tgtEl>
                                        <p:attrNameLst>
                                          <p:attrName>style.visibility</p:attrName>
                                        </p:attrNameLst>
                                      </p:cBhvr>
                                      <p:to>
                                        <p:strVal val="visible"/>
                                      </p:to>
                                    </p:set>
                                    <p:animEffect transition="in" filter="circle(in)">
                                      <p:cBhvr>
                                        <p:cTn id="42" dur="2000"/>
                                        <p:tgtEl>
                                          <p:spTgt spid="4"/>
                                        </p:tgtEl>
                                      </p:cBhvr>
                                    </p:animEffect>
                                  </p:childTnLst>
                                </p:cTn>
                              </p:par>
                            </p:childTnLst>
                          </p:cTn>
                        </p:par>
                      </p:childTnLst>
                    </p:cTn>
                  </p:par>
                  <p:par>
                    <p:cTn id="43" fill="hold">
                      <p:stCondLst>
                        <p:cond delay="indefinite"/>
                      </p:stCondLst>
                      <p:childTnLst>
                        <p:par>
                          <p:cTn id="44" fill="hold">
                            <p:stCondLst>
                              <p:cond delay="0"/>
                            </p:stCondLst>
                            <p:childTnLst>
                              <p:par>
                                <p:cTn id="45" presetID="26" presetClass="entr" presetSubtype="0" fill="hold" grpId="0" nodeType="clickEffect">
                                  <p:stCondLst>
                                    <p:cond delay="0"/>
                                  </p:stCondLst>
                                  <p:childTnLst>
                                    <p:set>
                                      <p:cBhvr>
                                        <p:cTn id="46" dur="1" fill="hold">
                                          <p:stCondLst>
                                            <p:cond delay="0"/>
                                          </p:stCondLst>
                                        </p:cTn>
                                        <p:tgtEl>
                                          <p:spTgt spid="5"/>
                                        </p:tgtEl>
                                        <p:attrNameLst>
                                          <p:attrName>style.visibility</p:attrName>
                                        </p:attrNameLst>
                                      </p:cBhvr>
                                      <p:to>
                                        <p:strVal val="visible"/>
                                      </p:to>
                                    </p:set>
                                    <p:animEffect transition="in" filter="wipe(down)">
                                      <p:cBhvr>
                                        <p:cTn id="47" dur="580">
                                          <p:stCondLst>
                                            <p:cond delay="0"/>
                                          </p:stCondLst>
                                        </p:cTn>
                                        <p:tgtEl>
                                          <p:spTgt spid="5"/>
                                        </p:tgtEl>
                                      </p:cBhvr>
                                    </p:animEffect>
                                    <p:anim calcmode="lin" valueType="num">
                                      <p:cBhvr>
                                        <p:cTn id="48"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49"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50"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51"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52"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53" dur="26">
                                          <p:stCondLst>
                                            <p:cond delay="650"/>
                                          </p:stCondLst>
                                        </p:cTn>
                                        <p:tgtEl>
                                          <p:spTgt spid="5"/>
                                        </p:tgtEl>
                                      </p:cBhvr>
                                      <p:to x="100000" y="60000"/>
                                    </p:animScale>
                                    <p:animScale>
                                      <p:cBhvr>
                                        <p:cTn id="54" dur="166" decel="50000">
                                          <p:stCondLst>
                                            <p:cond delay="676"/>
                                          </p:stCondLst>
                                        </p:cTn>
                                        <p:tgtEl>
                                          <p:spTgt spid="5"/>
                                        </p:tgtEl>
                                      </p:cBhvr>
                                      <p:to x="100000" y="100000"/>
                                    </p:animScale>
                                    <p:animScale>
                                      <p:cBhvr>
                                        <p:cTn id="55" dur="26">
                                          <p:stCondLst>
                                            <p:cond delay="1312"/>
                                          </p:stCondLst>
                                        </p:cTn>
                                        <p:tgtEl>
                                          <p:spTgt spid="5"/>
                                        </p:tgtEl>
                                      </p:cBhvr>
                                      <p:to x="100000" y="80000"/>
                                    </p:animScale>
                                    <p:animScale>
                                      <p:cBhvr>
                                        <p:cTn id="56" dur="166" decel="50000">
                                          <p:stCondLst>
                                            <p:cond delay="1338"/>
                                          </p:stCondLst>
                                        </p:cTn>
                                        <p:tgtEl>
                                          <p:spTgt spid="5"/>
                                        </p:tgtEl>
                                      </p:cBhvr>
                                      <p:to x="100000" y="100000"/>
                                    </p:animScale>
                                    <p:animScale>
                                      <p:cBhvr>
                                        <p:cTn id="57" dur="26">
                                          <p:stCondLst>
                                            <p:cond delay="1642"/>
                                          </p:stCondLst>
                                        </p:cTn>
                                        <p:tgtEl>
                                          <p:spTgt spid="5"/>
                                        </p:tgtEl>
                                      </p:cBhvr>
                                      <p:to x="100000" y="90000"/>
                                    </p:animScale>
                                    <p:animScale>
                                      <p:cBhvr>
                                        <p:cTn id="58" dur="166" decel="50000">
                                          <p:stCondLst>
                                            <p:cond delay="1668"/>
                                          </p:stCondLst>
                                        </p:cTn>
                                        <p:tgtEl>
                                          <p:spTgt spid="5"/>
                                        </p:tgtEl>
                                      </p:cBhvr>
                                      <p:to x="100000" y="100000"/>
                                    </p:animScale>
                                    <p:animScale>
                                      <p:cBhvr>
                                        <p:cTn id="59" dur="26">
                                          <p:stCondLst>
                                            <p:cond delay="1808"/>
                                          </p:stCondLst>
                                        </p:cTn>
                                        <p:tgtEl>
                                          <p:spTgt spid="5"/>
                                        </p:tgtEl>
                                      </p:cBhvr>
                                      <p:to x="100000" y="95000"/>
                                    </p:animScale>
                                    <p:animScale>
                                      <p:cBhvr>
                                        <p:cTn id="60" dur="166" decel="50000">
                                          <p:stCondLst>
                                            <p:cond delay="1834"/>
                                          </p:stCondLst>
                                        </p:cTn>
                                        <p:tgtEl>
                                          <p:spTgt spid="5"/>
                                        </p:tgtEl>
                                      </p:cBhvr>
                                      <p:to x="100000" y="100000"/>
                                    </p:animScale>
                                  </p:childTnLst>
                                </p:cTn>
                              </p:par>
                            </p:childTnLst>
                          </p:cTn>
                        </p:par>
                      </p:childTnLst>
                    </p:cTn>
                  </p:par>
                  <p:par>
                    <p:cTn id="61" fill="hold">
                      <p:stCondLst>
                        <p:cond delay="indefinite"/>
                      </p:stCondLst>
                      <p:childTnLst>
                        <p:par>
                          <p:cTn id="62" fill="hold">
                            <p:stCondLst>
                              <p:cond delay="0"/>
                            </p:stCondLst>
                            <p:childTnLst>
                              <p:par>
                                <p:cTn id="63" presetID="53" presetClass="entr" presetSubtype="16" fill="hold" grpId="0" nodeType="clickEffect">
                                  <p:stCondLst>
                                    <p:cond delay="0"/>
                                  </p:stCondLst>
                                  <p:childTnLst>
                                    <p:set>
                                      <p:cBhvr>
                                        <p:cTn id="64" dur="1" fill="hold">
                                          <p:stCondLst>
                                            <p:cond delay="0"/>
                                          </p:stCondLst>
                                        </p:cTn>
                                        <p:tgtEl>
                                          <p:spTgt spid="3"/>
                                        </p:tgtEl>
                                        <p:attrNameLst>
                                          <p:attrName>style.visibility</p:attrName>
                                        </p:attrNameLst>
                                      </p:cBhvr>
                                      <p:to>
                                        <p:strVal val="visible"/>
                                      </p:to>
                                    </p:set>
                                    <p:anim calcmode="lin" valueType="num">
                                      <p:cBhvr>
                                        <p:cTn id="65" dur="500" fill="hold"/>
                                        <p:tgtEl>
                                          <p:spTgt spid="3"/>
                                        </p:tgtEl>
                                        <p:attrNameLst>
                                          <p:attrName>ppt_w</p:attrName>
                                        </p:attrNameLst>
                                      </p:cBhvr>
                                      <p:tavLst>
                                        <p:tav tm="0">
                                          <p:val>
                                            <p:fltVal val="0"/>
                                          </p:val>
                                        </p:tav>
                                        <p:tav tm="100000">
                                          <p:val>
                                            <p:strVal val="#ppt_w"/>
                                          </p:val>
                                        </p:tav>
                                      </p:tavLst>
                                    </p:anim>
                                    <p:anim calcmode="lin" valueType="num">
                                      <p:cBhvr>
                                        <p:cTn id="66" dur="500" fill="hold"/>
                                        <p:tgtEl>
                                          <p:spTgt spid="3"/>
                                        </p:tgtEl>
                                        <p:attrNameLst>
                                          <p:attrName>ppt_h</p:attrName>
                                        </p:attrNameLst>
                                      </p:cBhvr>
                                      <p:tavLst>
                                        <p:tav tm="0">
                                          <p:val>
                                            <p:fltVal val="0"/>
                                          </p:val>
                                        </p:tav>
                                        <p:tav tm="100000">
                                          <p:val>
                                            <p:strVal val="#ppt_h"/>
                                          </p:val>
                                        </p:tav>
                                      </p:tavLst>
                                    </p:anim>
                                    <p:animEffect transition="in" filter="fade">
                                      <p:cBhvr>
                                        <p:cTn id="6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14" grpId="0" animBg="1"/>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0" name="Picture 2" descr="Hình ảnh nền cho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15"/>
          <p:cNvSpPr txBox="1">
            <a:spLocks noChangeArrowheads="1"/>
          </p:cNvSpPr>
          <p:nvPr/>
        </p:nvSpPr>
        <p:spPr bwMode="auto">
          <a:xfrm>
            <a:off x="1847851" y="2689225"/>
            <a:ext cx="982663" cy="984250"/>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endParaRPr lang="en-US" b="1" dirty="0">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endParaRPr>
          </a:p>
          <a:p>
            <a:pPr algn="ctr" eaLnBrk="1" hangingPunct="1">
              <a:defRPr/>
            </a:pPr>
            <a:r>
              <a:rPr lang="en-US" sz="2000" b="1" dirty="0" err="1">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Điểm</a:t>
            </a:r>
            <a:r>
              <a:rPr lang="en-US" sz="2000" b="1" dirty="0">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 </a:t>
            </a:r>
            <a:r>
              <a:rPr lang="en-US" sz="2000" b="1" dirty="0" err="1">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nút</a:t>
            </a:r>
            <a:endParaRPr lang="en-US" sz="2000" b="1" dirty="0">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endParaRPr>
          </a:p>
        </p:txBody>
      </p:sp>
      <p:sp>
        <p:nvSpPr>
          <p:cNvPr id="4" name="Rectangle 16"/>
          <p:cNvSpPr>
            <a:spLocks noChangeArrowheads="1"/>
          </p:cNvSpPr>
          <p:nvPr/>
        </p:nvSpPr>
        <p:spPr bwMode="auto">
          <a:xfrm>
            <a:off x="7981951" y="2724151"/>
            <a:ext cx="2352675" cy="267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defRPr/>
            </a:pPr>
            <a:r>
              <a:rPr lang="en-US" sz="2400" b="1" dirty="0">
                <a:solidFill>
                  <a:srgbClr val="D60093"/>
                </a:solidFill>
              </a:rPr>
              <a:t>*</a:t>
            </a:r>
            <a:r>
              <a:rPr lang="en-US" sz="2400" b="1" dirty="0" err="1">
                <a:solidFill>
                  <a:srgbClr val="D60093"/>
                </a:solidFill>
              </a:rPr>
              <a:t>Độ</a:t>
            </a:r>
            <a:r>
              <a:rPr lang="en-US" sz="2400" b="1" dirty="0">
                <a:solidFill>
                  <a:srgbClr val="FF0000"/>
                </a:solidFill>
              </a:rPr>
              <a:t>:</a:t>
            </a:r>
            <a:r>
              <a:rPr lang="en-US" sz="2400" b="1" dirty="0">
                <a:solidFill>
                  <a:srgbClr val="000000"/>
                </a:solidFill>
              </a:rPr>
              <a:t> </a:t>
            </a:r>
            <a:r>
              <a:rPr lang="en-US" sz="2400" dirty="0" err="1">
                <a:solidFill>
                  <a:srgbClr val="000000"/>
                </a:solidFill>
              </a:rPr>
              <a:t>là</a:t>
            </a:r>
            <a:r>
              <a:rPr lang="en-US" sz="2400" dirty="0">
                <a:solidFill>
                  <a:srgbClr val="000000"/>
                </a:solidFill>
              </a:rPr>
              <a:t> </a:t>
            </a:r>
            <a:r>
              <a:rPr lang="en-US" sz="2400" dirty="0" err="1">
                <a:solidFill>
                  <a:srgbClr val="000000"/>
                </a:solidFill>
              </a:rPr>
              <a:t>giới</a:t>
            </a:r>
            <a:r>
              <a:rPr lang="en-US" sz="2400" dirty="0">
                <a:solidFill>
                  <a:srgbClr val="000000"/>
                </a:solidFill>
              </a:rPr>
              <a:t> </a:t>
            </a:r>
            <a:r>
              <a:rPr lang="en-US" sz="2400" dirty="0" err="1">
                <a:solidFill>
                  <a:srgbClr val="000000"/>
                </a:solidFill>
              </a:rPr>
              <a:t>hạn</a:t>
            </a:r>
            <a:r>
              <a:rPr lang="en-US" sz="2400" dirty="0">
                <a:solidFill>
                  <a:srgbClr val="000000"/>
                </a:solidFill>
              </a:rPr>
              <a:t> </a:t>
            </a:r>
            <a:r>
              <a:rPr lang="en-US" sz="2400" dirty="0" err="1">
                <a:solidFill>
                  <a:srgbClr val="000000"/>
                </a:solidFill>
              </a:rPr>
              <a:t>mà</a:t>
            </a:r>
            <a:r>
              <a:rPr lang="en-US" sz="2400" dirty="0">
                <a:solidFill>
                  <a:srgbClr val="000000"/>
                </a:solidFill>
              </a:rPr>
              <a:t> ở </a:t>
            </a:r>
            <a:r>
              <a:rPr lang="en-US" sz="2400" dirty="0" err="1">
                <a:solidFill>
                  <a:srgbClr val="000000"/>
                </a:solidFill>
              </a:rPr>
              <a:t>đó</a:t>
            </a:r>
            <a:r>
              <a:rPr lang="en-US" sz="2400" dirty="0">
                <a:solidFill>
                  <a:srgbClr val="000000"/>
                </a:solidFill>
              </a:rPr>
              <a:t> </a:t>
            </a:r>
            <a:r>
              <a:rPr lang="en-US" sz="2400" dirty="0" err="1">
                <a:solidFill>
                  <a:srgbClr val="000000"/>
                </a:solidFill>
              </a:rPr>
              <a:t>có</a:t>
            </a:r>
            <a:r>
              <a:rPr lang="en-US" sz="2400" dirty="0">
                <a:solidFill>
                  <a:srgbClr val="000000"/>
                </a:solidFill>
              </a:rPr>
              <a:t> </a:t>
            </a:r>
            <a:r>
              <a:rPr lang="en-US" sz="2400" b="1" u="sng" dirty="0" err="1">
                <a:solidFill>
                  <a:srgbClr val="FF0000"/>
                </a:solidFill>
              </a:rPr>
              <a:t>sự</a:t>
            </a:r>
            <a:r>
              <a:rPr lang="en-US" sz="2400" b="1" u="sng" dirty="0">
                <a:solidFill>
                  <a:srgbClr val="FF0000"/>
                </a:solidFill>
              </a:rPr>
              <a:t> </a:t>
            </a:r>
            <a:r>
              <a:rPr lang="en-US" sz="2400" b="1" u="sng" dirty="0" err="1">
                <a:solidFill>
                  <a:srgbClr val="FF0000"/>
                </a:solidFill>
              </a:rPr>
              <a:t>thay</a:t>
            </a:r>
            <a:r>
              <a:rPr lang="en-US" sz="2400" b="1" u="sng" dirty="0">
                <a:solidFill>
                  <a:srgbClr val="FF0000"/>
                </a:solidFill>
              </a:rPr>
              <a:t> </a:t>
            </a:r>
            <a:r>
              <a:rPr lang="en-US" sz="2400" b="1" u="sng" dirty="0" err="1">
                <a:solidFill>
                  <a:srgbClr val="FF0000"/>
                </a:solidFill>
              </a:rPr>
              <a:t>đổi</a:t>
            </a:r>
            <a:r>
              <a:rPr lang="en-US" sz="2400" b="1" u="sng" dirty="0">
                <a:solidFill>
                  <a:srgbClr val="FF0000"/>
                </a:solidFill>
              </a:rPr>
              <a:t> </a:t>
            </a:r>
            <a:r>
              <a:rPr lang="en-US" sz="2400" b="1" u="sng" dirty="0" err="1">
                <a:solidFill>
                  <a:srgbClr val="FF0000"/>
                </a:solidFill>
              </a:rPr>
              <a:t>về</a:t>
            </a:r>
            <a:r>
              <a:rPr lang="en-US" sz="2400" b="1" u="sng" dirty="0">
                <a:solidFill>
                  <a:srgbClr val="FF0000"/>
                </a:solidFill>
              </a:rPr>
              <a:t> </a:t>
            </a:r>
            <a:r>
              <a:rPr lang="en-US" sz="2400" b="1" u="sng" dirty="0" err="1">
                <a:solidFill>
                  <a:srgbClr val="FF0000"/>
                </a:solidFill>
              </a:rPr>
              <a:t>lượng</a:t>
            </a:r>
            <a:r>
              <a:rPr lang="en-US" sz="2400" b="1" u="sng" dirty="0">
                <a:solidFill>
                  <a:srgbClr val="FF0000"/>
                </a:solidFill>
              </a:rPr>
              <a:t> </a:t>
            </a:r>
            <a:r>
              <a:rPr lang="en-US" sz="2400" dirty="0" err="1">
                <a:solidFill>
                  <a:srgbClr val="000000"/>
                </a:solidFill>
              </a:rPr>
              <a:t>nhưng</a:t>
            </a:r>
            <a:r>
              <a:rPr lang="en-US" sz="2400" dirty="0">
                <a:solidFill>
                  <a:srgbClr val="000000"/>
                </a:solidFill>
              </a:rPr>
              <a:t> </a:t>
            </a:r>
            <a:r>
              <a:rPr lang="en-US" sz="2400" b="1" u="sng" dirty="0" err="1">
                <a:solidFill>
                  <a:srgbClr val="0000CC"/>
                </a:solidFill>
              </a:rPr>
              <a:t>chưa</a:t>
            </a:r>
            <a:r>
              <a:rPr lang="en-US" sz="2400" b="1" u="sng" dirty="0">
                <a:solidFill>
                  <a:srgbClr val="0000CC"/>
                </a:solidFill>
              </a:rPr>
              <a:t> </a:t>
            </a:r>
            <a:r>
              <a:rPr lang="en-US" sz="2400" b="1" u="sng" dirty="0" err="1">
                <a:solidFill>
                  <a:srgbClr val="0000CC"/>
                </a:solidFill>
              </a:rPr>
              <a:t>có</a:t>
            </a:r>
            <a:r>
              <a:rPr lang="en-US" sz="2400" b="1" u="sng" dirty="0">
                <a:solidFill>
                  <a:srgbClr val="0000CC"/>
                </a:solidFill>
              </a:rPr>
              <a:t> </a:t>
            </a:r>
            <a:r>
              <a:rPr lang="en-US" sz="2400" b="1" u="sng" dirty="0" err="1">
                <a:solidFill>
                  <a:srgbClr val="0000CC"/>
                </a:solidFill>
              </a:rPr>
              <a:t>sự</a:t>
            </a:r>
            <a:r>
              <a:rPr lang="en-US" sz="2400" b="1" u="sng" dirty="0">
                <a:solidFill>
                  <a:srgbClr val="0000CC"/>
                </a:solidFill>
              </a:rPr>
              <a:t> </a:t>
            </a:r>
            <a:r>
              <a:rPr lang="en-US" sz="2400" b="1" u="sng" dirty="0" err="1">
                <a:solidFill>
                  <a:srgbClr val="0000CC"/>
                </a:solidFill>
              </a:rPr>
              <a:t>thay</a:t>
            </a:r>
            <a:r>
              <a:rPr lang="en-US" sz="2400" b="1" u="sng" dirty="0">
                <a:solidFill>
                  <a:srgbClr val="0000CC"/>
                </a:solidFill>
              </a:rPr>
              <a:t> </a:t>
            </a:r>
            <a:r>
              <a:rPr lang="en-US" sz="2400" b="1" u="sng" dirty="0" err="1">
                <a:solidFill>
                  <a:srgbClr val="0000CC"/>
                </a:solidFill>
              </a:rPr>
              <a:t>đổi</a:t>
            </a:r>
            <a:r>
              <a:rPr lang="en-US" sz="2400" b="1" u="sng" dirty="0">
                <a:solidFill>
                  <a:srgbClr val="0000CC"/>
                </a:solidFill>
              </a:rPr>
              <a:t> </a:t>
            </a:r>
            <a:r>
              <a:rPr lang="en-US" sz="2400" b="1" u="sng" dirty="0" err="1">
                <a:solidFill>
                  <a:srgbClr val="0000CC"/>
                </a:solidFill>
              </a:rPr>
              <a:t>về</a:t>
            </a:r>
            <a:r>
              <a:rPr lang="en-US" sz="2400" b="1" u="sng" dirty="0">
                <a:solidFill>
                  <a:srgbClr val="0000CC"/>
                </a:solidFill>
              </a:rPr>
              <a:t> </a:t>
            </a:r>
            <a:r>
              <a:rPr lang="en-US" sz="2400" b="1" u="sng" dirty="0" err="1">
                <a:solidFill>
                  <a:srgbClr val="0000CC"/>
                </a:solidFill>
              </a:rPr>
              <a:t>chất</a:t>
            </a:r>
            <a:r>
              <a:rPr lang="en-US" sz="2400" dirty="0">
                <a:solidFill>
                  <a:srgbClr val="000000"/>
                </a:solidFill>
              </a:rPr>
              <a:t>.</a:t>
            </a:r>
          </a:p>
        </p:txBody>
      </p:sp>
      <p:grpSp>
        <p:nvGrpSpPr>
          <p:cNvPr id="5" name="Group 6"/>
          <p:cNvGrpSpPr>
            <a:grpSpLocks/>
          </p:cNvGrpSpPr>
          <p:nvPr/>
        </p:nvGrpSpPr>
        <p:grpSpPr bwMode="auto">
          <a:xfrm>
            <a:off x="3458211" y="1847014"/>
            <a:ext cx="4403725" cy="4157662"/>
            <a:chOff x="842258" y="2011362"/>
            <a:chExt cx="6244342" cy="4142054"/>
          </a:xfrm>
        </p:grpSpPr>
        <p:sp useBgFill="1">
          <p:nvSpPr>
            <p:cNvPr id="6" name="Oval 6"/>
            <p:cNvSpPr>
              <a:spLocks noChangeArrowheads="1"/>
            </p:cNvSpPr>
            <p:nvPr/>
          </p:nvSpPr>
          <p:spPr bwMode="auto">
            <a:xfrm>
              <a:off x="942975" y="2011362"/>
              <a:ext cx="4953000" cy="2667000"/>
            </a:xfrm>
            <a:prstGeom prst="ellipse">
              <a:avLst/>
            </a:prstGeom>
            <a:ln w="57150" cmpd="thickThin">
              <a:solidFill>
                <a:srgbClr val="0000CC"/>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cs typeface="Arial" panose="020B0604020202020204" pitchFamily="34" charset="0"/>
              </a:endParaRPr>
            </a:p>
          </p:txBody>
        </p:sp>
        <p:cxnSp>
          <p:nvCxnSpPr>
            <p:cNvPr id="7" name="AutoShape 7"/>
            <p:cNvCxnSpPr>
              <a:cxnSpLocks noChangeShapeType="1"/>
              <a:stCxn id="6" idx="2"/>
              <a:endCxn id="6" idx="6"/>
            </p:cNvCxnSpPr>
            <p:nvPr/>
          </p:nvCxnSpPr>
          <p:spPr bwMode="auto">
            <a:xfrm>
              <a:off x="914400" y="3344862"/>
              <a:ext cx="5010150" cy="0"/>
            </a:xfrm>
            <a:prstGeom prst="straightConnector1">
              <a:avLst/>
            </a:prstGeom>
            <a:noFill/>
            <a:ln w="38100">
              <a:solidFill>
                <a:srgbClr val="008000"/>
              </a:solidFill>
              <a:prstDash val="sysDot"/>
              <a:round/>
              <a:headEnd type="triangle" w="lg" len="med"/>
              <a:tailEnd type="triangle" w="lg" len="med"/>
            </a:ln>
            <a:extLst>
              <a:ext uri="{909E8E84-426E-40DD-AFC4-6F175D3DCCD1}">
                <a14:hiddenFill xmlns:a14="http://schemas.microsoft.com/office/drawing/2010/main">
                  <a:noFill/>
                </a14:hiddenFill>
              </a:ext>
            </a:extLst>
          </p:spPr>
        </p:cxnSp>
        <p:cxnSp>
          <p:nvCxnSpPr>
            <p:cNvPr id="8" name="AutoShape 8"/>
            <p:cNvCxnSpPr>
              <a:cxnSpLocks noChangeShapeType="1"/>
            </p:cNvCxnSpPr>
            <p:nvPr/>
          </p:nvCxnSpPr>
          <p:spPr bwMode="auto">
            <a:xfrm>
              <a:off x="914400" y="5249862"/>
              <a:ext cx="1524000" cy="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9" name="AutoShape 9"/>
            <p:cNvCxnSpPr>
              <a:cxnSpLocks noChangeShapeType="1"/>
            </p:cNvCxnSpPr>
            <p:nvPr/>
          </p:nvCxnSpPr>
          <p:spPr bwMode="auto">
            <a:xfrm>
              <a:off x="4495800" y="5173662"/>
              <a:ext cx="1447800" cy="1588"/>
            </a:xfrm>
            <a:prstGeom prst="straightConnector1">
              <a:avLst/>
            </a:prstGeom>
            <a:noFill/>
            <a:ln w="38100">
              <a:solidFill>
                <a:srgbClr val="008000"/>
              </a:solidFill>
              <a:prstDash val="sysDot"/>
              <a:round/>
              <a:headEnd type="none" w="lg" len="med"/>
              <a:tailEnd type="triangle" w="lg" len="med"/>
            </a:ln>
            <a:extLst>
              <a:ext uri="{909E8E84-426E-40DD-AFC4-6F175D3DCCD1}">
                <a14:hiddenFill xmlns:a14="http://schemas.microsoft.com/office/drawing/2010/main">
                  <a:noFill/>
                </a14:hiddenFill>
              </a:ext>
            </a:extLst>
          </p:spPr>
        </p:cxnSp>
        <p:cxnSp>
          <p:nvCxnSpPr>
            <p:cNvPr id="10" name="AutoShape 10"/>
            <p:cNvCxnSpPr>
              <a:cxnSpLocks noChangeShapeType="1"/>
            </p:cNvCxnSpPr>
            <p:nvPr/>
          </p:nvCxnSpPr>
          <p:spPr bwMode="auto">
            <a:xfrm flipV="1">
              <a:off x="914400" y="3192462"/>
              <a:ext cx="1588" cy="19812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11" name="AutoShape 11"/>
            <p:cNvCxnSpPr>
              <a:cxnSpLocks noChangeShapeType="1"/>
            </p:cNvCxnSpPr>
            <p:nvPr/>
          </p:nvCxnSpPr>
          <p:spPr bwMode="auto">
            <a:xfrm flipH="1" flipV="1">
              <a:off x="5924550" y="3268662"/>
              <a:ext cx="19050" cy="18288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sp>
          <p:nvSpPr>
            <p:cNvPr id="12" name="Text Box 12"/>
            <p:cNvSpPr txBox="1">
              <a:spLocks noChangeArrowheads="1"/>
            </p:cNvSpPr>
            <p:nvPr/>
          </p:nvSpPr>
          <p:spPr bwMode="auto">
            <a:xfrm>
              <a:off x="2132096" y="4731603"/>
              <a:ext cx="2532402" cy="834473"/>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dirty="0" err="1">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Khoảng</a:t>
              </a:r>
              <a:r>
                <a:rPr lang="en-US" b="1" dirty="0">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 </a:t>
              </a:r>
              <a:r>
                <a:rPr lang="en-US" b="1" dirty="0" err="1">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giới</a:t>
              </a:r>
              <a:r>
                <a:rPr lang="en-US" b="1" dirty="0">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 </a:t>
              </a:r>
              <a:r>
                <a:rPr lang="en-US" b="1" dirty="0" err="1">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hạn</a:t>
              </a:r>
              <a:r>
                <a:rPr lang="en-US" b="1" dirty="0">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 </a:t>
              </a:r>
              <a:r>
                <a:rPr lang="en-US" b="1" dirty="0" err="1">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của</a:t>
              </a:r>
              <a:r>
                <a:rPr lang="en-US" b="1" dirty="0">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 </a:t>
              </a:r>
              <a:r>
                <a:rPr lang="en-US" b="1" dirty="0" err="1">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sự</a:t>
              </a:r>
              <a:r>
                <a:rPr lang="en-US" b="1" dirty="0">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 </a:t>
              </a:r>
              <a:r>
                <a:rPr lang="en-US" b="1" dirty="0" err="1">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vật</a:t>
              </a:r>
              <a:endParaRPr lang="en-US" b="1" dirty="0">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endParaRPr>
            </a:p>
          </p:txBody>
        </p:sp>
        <p:sp>
          <p:nvSpPr>
            <p:cNvPr id="13" name="Text Box 13"/>
            <p:cNvSpPr txBox="1">
              <a:spLocks noChangeArrowheads="1"/>
            </p:cNvSpPr>
            <p:nvPr/>
          </p:nvSpPr>
          <p:spPr bwMode="auto">
            <a:xfrm>
              <a:off x="2818658" y="2506342"/>
              <a:ext cx="1312348" cy="584131"/>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dirty="0" err="1">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Sự</a:t>
              </a:r>
              <a:r>
                <a:rPr lang="en-US" b="1" dirty="0">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 </a:t>
              </a:r>
              <a:r>
                <a:rPr lang="en-US" b="1" dirty="0" err="1">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vật</a:t>
              </a:r>
              <a:r>
                <a:rPr lang="en-US" b="1" dirty="0">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 A</a:t>
              </a:r>
            </a:p>
          </p:txBody>
        </p:sp>
        <p:sp>
          <p:nvSpPr>
            <p:cNvPr id="14" name="Text Box 14"/>
            <p:cNvSpPr txBox="1">
              <a:spLocks noChangeArrowheads="1"/>
            </p:cNvSpPr>
            <p:nvPr/>
          </p:nvSpPr>
          <p:spPr bwMode="auto">
            <a:xfrm>
              <a:off x="5774253" y="2811939"/>
              <a:ext cx="1312347" cy="639888"/>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sz="2000" b="1" dirty="0" err="1">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Điểm</a:t>
              </a:r>
              <a:r>
                <a:rPr lang="en-US" sz="2000" b="1" dirty="0">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 </a:t>
              </a:r>
              <a:r>
                <a:rPr lang="en-US" sz="2000" b="1" dirty="0" err="1">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rPr>
                <a:t>nút</a:t>
              </a:r>
              <a:endParaRPr lang="en-US" sz="2000" b="1" dirty="0">
                <a:solidFill>
                  <a:srgbClr val="660066"/>
                </a:solidFill>
                <a:effectLst>
                  <a:outerShdw blurRad="38100" dist="38100" dir="2700000" algn="tl">
                    <a:srgbClr val="C0C0C0"/>
                  </a:outerShdw>
                </a:effectLst>
                <a:latin typeface="Arial" panose="020B0604020202020204" pitchFamily="34" charset="0"/>
                <a:cs typeface="Arial" panose="020B0604020202020204" pitchFamily="34" charset="0"/>
              </a:endParaRPr>
            </a:p>
          </p:txBody>
        </p:sp>
        <p:sp>
          <p:nvSpPr>
            <p:cNvPr id="15" name="Rectangle 1"/>
            <p:cNvSpPr>
              <a:spLocks noChangeArrowheads="1"/>
            </p:cNvSpPr>
            <p:nvPr/>
          </p:nvSpPr>
          <p:spPr bwMode="auto">
            <a:xfrm>
              <a:off x="842258" y="5819125"/>
              <a:ext cx="5591545" cy="334291"/>
            </a:xfrm>
            <a:prstGeom prst="rect">
              <a:avLst/>
            </a:prstGeom>
            <a:solidFill>
              <a:srgbClr val="996633"/>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defRPr/>
              </a:pPr>
              <a:r>
                <a:rPr lang="en-US" sz="1800" b="1" dirty="0" err="1">
                  <a:solidFill>
                    <a:srgbClr val="FFFFFF"/>
                  </a:solidFill>
                </a:rPr>
                <a:t>Sự</a:t>
              </a:r>
              <a:r>
                <a:rPr lang="en-US" sz="1800" b="1" dirty="0">
                  <a:solidFill>
                    <a:srgbClr val="FFFFFF"/>
                  </a:solidFill>
                </a:rPr>
                <a:t> </a:t>
              </a:r>
              <a:r>
                <a:rPr lang="en-US" sz="1800" b="1" dirty="0" err="1">
                  <a:solidFill>
                    <a:srgbClr val="FFFFFF"/>
                  </a:solidFill>
                </a:rPr>
                <a:t>thống</a:t>
              </a:r>
              <a:r>
                <a:rPr lang="en-US" sz="1800" b="1" dirty="0">
                  <a:solidFill>
                    <a:srgbClr val="FFFFFF"/>
                  </a:solidFill>
                </a:rPr>
                <a:t> </a:t>
              </a:r>
              <a:r>
                <a:rPr lang="en-US" sz="1800" b="1" dirty="0" err="1">
                  <a:solidFill>
                    <a:srgbClr val="FFFFFF"/>
                  </a:solidFill>
                </a:rPr>
                <a:t>nhất</a:t>
              </a:r>
              <a:r>
                <a:rPr lang="en-US" sz="1800" b="1" dirty="0">
                  <a:solidFill>
                    <a:srgbClr val="FFFFFF"/>
                  </a:solidFill>
                </a:rPr>
                <a:t> </a:t>
              </a:r>
              <a:r>
                <a:rPr lang="en-US" sz="1800" b="1" dirty="0" err="1">
                  <a:solidFill>
                    <a:srgbClr val="FFFFFF"/>
                  </a:solidFill>
                </a:rPr>
                <a:t>giữa</a:t>
              </a:r>
              <a:r>
                <a:rPr lang="en-US" sz="1800" b="1" dirty="0">
                  <a:solidFill>
                    <a:srgbClr val="FFFFFF"/>
                  </a:solidFill>
                </a:rPr>
                <a:t> </a:t>
              </a:r>
              <a:r>
                <a:rPr lang="en-US" sz="1800" b="1" dirty="0" err="1">
                  <a:solidFill>
                    <a:srgbClr val="FFFFFF"/>
                  </a:solidFill>
                </a:rPr>
                <a:t>chất</a:t>
              </a:r>
              <a:r>
                <a:rPr lang="en-US" sz="1800" b="1" dirty="0">
                  <a:solidFill>
                    <a:srgbClr val="FFFFFF"/>
                  </a:solidFill>
                </a:rPr>
                <a:t> </a:t>
              </a:r>
              <a:r>
                <a:rPr lang="en-US" sz="1800" b="1" dirty="0" err="1">
                  <a:solidFill>
                    <a:srgbClr val="FFFFFF"/>
                  </a:solidFill>
                </a:rPr>
                <a:t>và</a:t>
              </a:r>
              <a:r>
                <a:rPr lang="en-US" sz="1800" b="1" dirty="0">
                  <a:solidFill>
                    <a:srgbClr val="FFFFFF"/>
                  </a:solidFill>
                </a:rPr>
                <a:t> </a:t>
              </a:r>
              <a:r>
                <a:rPr lang="en-US" sz="1800" b="1" dirty="0" err="1">
                  <a:solidFill>
                    <a:srgbClr val="FFFFFF"/>
                  </a:solidFill>
                </a:rPr>
                <a:t>lượng</a:t>
              </a:r>
              <a:endParaRPr lang="en-US" sz="1800" dirty="0">
                <a:solidFill>
                  <a:srgbClr val="FFFFFF"/>
                </a:solidFill>
              </a:endParaRPr>
            </a:p>
          </p:txBody>
        </p:sp>
      </p:grpSp>
      <p:sp>
        <p:nvSpPr>
          <p:cNvPr id="16" name="Rectangle 15"/>
          <p:cNvSpPr>
            <a:spLocks noChangeArrowheads="1"/>
          </p:cNvSpPr>
          <p:nvPr/>
        </p:nvSpPr>
        <p:spPr bwMode="auto">
          <a:xfrm>
            <a:off x="1581786" y="794979"/>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Font typeface="Wingdings" panose="05000000000000000000" pitchFamily="2" charset="2"/>
              <a:buChar char="Ø"/>
              <a:defRPr/>
            </a:pPr>
            <a:r>
              <a:rPr kumimoji="1" lang="en-US" sz="2800" b="1" dirty="0" err="1">
                <a:solidFill>
                  <a:srgbClr val="FFFFFF"/>
                </a:solidFill>
                <a:latin typeface="Arial" panose="020B0604020202020204" pitchFamily="34" charset="0"/>
              </a:rPr>
              <a:t>Quan</a:t>
            </a:r>
            <a:r>
              <a:rPr kumimoji="1" lang="en-US" sz="2800" b="1" dirty="0">
                <a:solidFill>
                  <a:srgbClr val="FFFFFF"/>
                </a:solidFill>
                <a:latin typeface="Arial" panose="020B0604020202020204" pitchFamily="34" charset="0"/>
              </a:rPr>
              <a:t> </a:t>
            </a:r>
            <a:r>
              <a:rPr kumimoji="1" lang="en-US" sz="2800" b="1" dirty="0" err="1">
                <a:solidFill>
                  <a:srgbClr val="FFFFFF"/>
                </a:solidFill>
                <a:latin typeface="Arial" panose="020B0604020202020204" pitchFamily="34" charset="0"/>
              </a:rPr>
              <a:t>hê</a:t>
            </a:r>
            <a:r>
              <a:rPr kumimoji="1" lang="en-US" sz="2800" b="1" dirty="0">
                <a:solidFill>
                  <a:srgbClr val="FFFFFF"/>
                </a:solidFill>
                <a:latin typeface="Arial" panose="020B0604020202020204" pitchFamily="34" charset="0"/>
              </a:rPr>
              <a:t>̣ </a:t>
            </a:r>
            <a:r>
              <a:rPr kumimoji="1" lang="en-US" sz="2800" b="1" dirty="0" err="1">
                <a:solidFill>
                  <a:srgbClr val="FFFFFF"/>
                </a:solidFill>
                <a:latin typeface="Arial" panose="020B0604020202020204" pitchFamily="34" charset="0"/>
              </a:rPr>
              <a:t>biện</a:t>
            </a:r>
            <a:r>
              <a:rPr kumimoji="1" lang="en-US" sz="2800" b="1" dirty="0">
                <a:solidFill>
                  <a:srgbClr val="FFFFFF"/>
                </a:solidFill>
                <a:latin typeface="Arial" panose="020B0604020202020204" pitchFamily="34" charset="0"/>
              </a:rPr>
              <a:t> </a:t>
            </a:r>
            <a:r>
              <a:rPr kumimoji="1" lang="en-US" sz="2800" b="1" dirty="0" err="1">
                <a:solidFill>
                  <a:srgbClr val="FFFFFF"/>
                </a:solidFill>
                <a:latin typeface="Arial" panose="020B0604020202020204" pitchFamily="34" charset="0"/>
              </a:rPr>
              <a:t>chứng</a:t>
            </a:r>
            <a:r>
              <a:rPr kumimoji="1" lang="en-US" sz="2800" b="1" dirty="0">
                <a:solidFill>
                  <a:srgbClr val="FFFFFF"/>
                </a:solidFill>
                <a:latin typeface="Arial" panose="020B0604020202020204" pitchFamily="34" charset="0"/>
              </a:rPr>
              <a:t> </a:t>
            </a:r>
            <a:r>
              <a:rPr kumimoji="1" lang="en-US" sz="2800" b="1" dirty="0" err="1">
                <a:solidFill>
                  <a:srgbClr val="FFFFFF"/>
                </a:solidFill>
                <a:latin typeface="Arial" panose="020B0604020202020204" pitchFamily="34" charset="0"/>
              </a:rPr>
              <a:t>giữa</a:t>
            </a:r>
            <a:r>
              <a:rPr kumimoji="1" lang="en-US" sz="2800" b="1" dirty="0">
                <a:solidFill>
                  <a:srgbClr val="FFFFFF"/>
                </a:solidFill>
                <a:latin typeface="Arial" panose="020B0604020202020204" pitchFamily="34" charset="0"/>
              </a:rPr>
              <a:t> </a:t>
            </a:r>
            <a:r>
              <a:rPr kumimoji="1" lang="en-US" sz="2800" b="1" dirty="0" err="1">
                <a:solidFill>
                  <a:srgbClr val="FFFFFF"/>
                </a:solidFill>
                <a:latin typeface="Arial" panose="020B0604020202020204" pitchFamily="34" charset="0"/>
              </a:rPr>
              <a:t>chất</a:t>
            </a:r>
            <a:r>
              <a:rPr kumimoji="1" lang="en-US" sz="2800" b="1" dirty="0">
                <a:solidFill>
                  <a:srgbClr val="FFFFFF"/>
                </a:solidFill>
                <a:latin typeface="Arial" panose="020B0604020202020204" pitchFamily="34" charset="0"/>
              </a:rPr>
              <a:t> </a:t>
            </a:r>
            <a:r>
              <a:rPr kumimoji="1" lang="en-US" sz="2800" b="1" dirty="0" err="1">
                <a:solidFill>
                  <a:srgbClr val="FFFFFF"/>
                </a:solidFill>
                <a:latin typeface="Arial" panose="020B0604020202020204" pitchFamily="34" charset="0"/>
              </a:rPr>
              <a:t>va</a:t>
            </a:r>
            <a:r>
              <a:rPr kumimoji="1" lang="en-US" sz="2800" b="1" dirty="0">
                <a:solidFill>
                  <a:srgbClr val="FFFFFF"/>
                </a:solidFill>
                <a:latin typeface="Arial" panose="020B0604020202020204" pitchFamily="34" charset="0"/>
              </a:rPr>
              <a:t>̀ </a:t>
            </a:r>
            <a:r>
              <a:rPr kumimoji="1" lang="en-US" sz="2800" b="1" dirty="0" err="1">
                <a:solidFill>
                  <a:srgbClr val="FFFFFF"/>
                </a:solidFill>
                <a:latin typeface="Arial" panose="020B0604020202020204" pitchFamily="34" charset="0"/>
              </a:rPr>
              <a:t>lượng</a:t>
            </a:r>
            <a:endParaRPr kumimoji="1" lang="en-US" sz="2800" b="1" dirty="0">
              <a:solidFill>
                <a:srgbClr val="FFFFFF"/>
              </a:solidFill>
              <a:latin typeface="Arial" panose="020B0604020202020204" pitchFamily="34" charset="0"/>
            </a:endParaRPr>
          </a:p>
        </p:txBody>
      </p:sp>
      <p:sp>
        <p:nvSpPr>
          <p:cNvPr id="17" name="Rectangle 4"/>
          <p:cNvSpPr>
            <a:spLocks noChangeArrowheads="1"/>
          </p:cNvSpPr>
          <p:nvPr/>
        </p:nvSpPr>
        <p:spPr bwMode="auto">
          <a:xfrm>
            <a:off x="3033713" y="1318855"/>
            <a:ext cx="4948238"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ea typeface="MS Mincho"/>
              </a:rPr>
              <a:t>Lượng</a:t>
            </a:r>
            <a:r>
              <a:rPr kumimoji="1" lang="en-US" altLang="en-US" sz="2400" b="1" dirty="0">
                <a:solidFill>
                  <a:srgbClr val="D60093"/>
                </a:solidFill>
                <a:ea typeface="MS Mincho"/>
              </a:rPr>
              <a:t> </a:t>
            </a:r>
            <a:r>
              <a:rPr kumimoji="1" lang="en-US" altLang="en-US" sz="2400" b="1" dirty="0" err="1">
                <a:solidFill>
                  <a:srgbClr val="D60093"/>
                </a:solidFill>
                <a:ea typeface="MS Mincho"/>
              </a:rPr>
              <a:t>đổi</a:t>
            </a:r>
            <a:r>
              <a:rPr kumimoji="1" lang="en-US" altLang="en-US" sz="2400" b="1" dirty="0">
                <a:solidFill>
                  <a:srgbClr val="D60093"/>
                </a:solidFill>
                <a:ea typeface="MS Mincho"/>
              </a:rPr>
              <a:t> </a:t>
            </a:r>
            <a:r>
              <a:rPr kumimoji="1" lang="en-US" altLang="en-US" sz="2400" b="1" dirty="0" err="1">
                <a:solidFill>
                  <a:srgbClr val="D60093"/>
                </a:solidFill>
                <a:ea typeface="MS Mincho"/>
              </a:rPr>
              <a:t>dẫn</a:t>
            </a:r>
            <a:r>
              <a:rPr kumimoji="1" lang="en-US" altLang="en-US" sz="2400" b="1" dirty="0">
                <a:solidFill>
                  <a:srgbClr val="D60093"/>
                </a:solidFill>
                <a:ea typeface="MS Mincho"/>
              </a:rPr>
              <a:t> </a:t>
            </a:r>
            <a:r>
              <a:rPr kumimoji="1" lang="en-US" altLang="en-US" sz="2400" b="1" dirty="0" err="1">
                <a:solidFill>
                  <a:srgbClr val="D60093"/>
                </a:solidFill>
                <a:ea typeface="MS Mincho"/>
              </a:rPr>
              <a:t>đến</a:t>
            </a:r>
            <a:r>
              <a:rPr kumimoji="1" lang="en-US" altLang="en-US" sz="2400" b="1" dirty="0">
                <a:solidFill>
                  <a:srgbClr val="D60093"/>
                </a:solidFill>
                <a:ea typeface="MS Mincho"/>
              </a:rPr>
              <a:t> </a:t>
            </a:r>
            <a:r>
              <a:rPr kumimoji="1" lang="en-US" altLang="en-US" sz="2400" b="1" dirty="0" err="1">
                <a:solidFill>
                  <a:srgbClr val="D60093"/>
                </a:solidFill>
                <a:ea typeface="MS Mincho"/>
              </a:rPr>
              <a:t>chất</a:t>
            </a:r>
            <a:r>
              <a:rPr kumimoji="1" lang="en-US" altLang="en-US" sz="2400" b="1" dirty="0">
                <a:solidFill>
                  <a:srgbClr val="D60093"/>
                </a:solidFill>
                <a:ea typeface="MS Mincho"/>
              </a:rPr>
              <a:t> </a:t>
            </a:r>
            <a:r>
              <a:rPr kumimoji="1" lang="en-US" altLang="en-US" sz="2400" b="1" dirty="0" err="1">
                <a:solidFill>
                  <a:srgbClr val="D60093"/>
                </a:solidFill>
                <a:ea typeface="MS Mincho"/>
              </a:rPr>
              <a:t>đổi</a:t>
            </a:r>
            <a:endParaRPr kumimoji="1" lang="en-US" altLang="en-US" sz="2400" b="1" dirty="0">
              <a:solidFill>
                <a:srgbClr val="D60093"/>
              </a:solidFill>
              <a:ea typeface="MS Mincho"/>
            </a:endParaRPr>
          </a:p>
        </p:txBody>
      </p:sp>
      <p:pic>
        <p:nvPicPr>
          <p:cNvPr id="1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8900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8908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1000"/>
                                        <p:tgtEl>
                                          <p:spTgt spid="16"/>
                                        </p:tgtEl>
                                      </p:cBhvr>
                                    </p:animEffect>
                                    <p:anim calcmode="lin" valueType="num">
                                      <p:cBhvr>
                                        <p:cTn id="8" dur="1000" fill="hold"/>
                                        <p:tgtEl>
                                          <p:spTgt spid="16"/>
                                        </p:tgtEl>
                                        <p:attrNameLst>
                                          <p:attrName>ppt_x</p:attrName>
                                        </p:attrNameLst>
                                      </p:cBhvr>
                                      <p:tavLst>
                                        <p:tav tm="0">
                                          <p:val>
                                            <p:strVal val="#ppt_x"/>
                                          </p:val>
                                        </p:tav>
                                        <p:tav tm="100000">
                                          <p:val>
                                            <p:strVal val="#ppt_x"/>
                                          </p:val>
                                        </p:tav>
                                      </p:tavLst>
                                    </p:anim>
                                    <p:anim calcmode="lin" valueType="num">
                                      <p:cBhvr>
                                        <p:cTn id="9"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fade">
                                      <p:cBhvr>
                                        <p:cTn id="14" dur="1000"/>
                                        <p:tgtEl>
                                          <p:spTgt spid="17"/>
                                        </p:tgtEl>
                                      </p:cBhvr>
                                    </p:animEffect>
                                    <p:anim calcmode="lin" valueType="num">
                                      <p:cBhvr>
                                        <p:cTn id="15" dur="1000" fill="hold"/>
                                        <p:tgtEl>
                                          <p:spTgt spid="17"/>
                                        </p:tgtEl>
                                        <p:attrNameLst>
                                          <p:attrName>ppt_x</p:attrName>
                                        </p:attrNameLst>
                                      </p:cBhvr>
                                      <p:tavLst>
                                        <p:tav tm="0">
                                          <p:val>
                                            <p:strVal val="#ppt_x"/>
                                          </p:val>
                                        </p:tav>
                                        <p:tav tm="100000">
                                          <p:val>
                                            <p:strVal val="#ppt_x"/>
                                          </p:val>
                                        </p:tav>
                                      </p:tavLst>
                                    </p:anim>
                                    <p:anim calcmode="lin" valueType="num">
                                      <p:cBhvr>
                                        <p:cTn id="16"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fade">
                                      <p:cBhvr>
                                        <p:cTn id="28" dur="2000"/>
                                        <p:tgtEl>
                                          <p:spTgt spid="3"/>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fade">
                                      <p:cBhvr>
                                        <p:cTn id="33" dur="1000"/>
                                        <p:tgtEl>
                                          <p:spTgt spid="4"/>
                                        </p:tgtEl>
                                      </p:cBhvr>
                                    </p:animEffect>
                                    <p:anim calcmode="lin" valueType="num">
                                      <p:cBhvr>
                                        <p:cTn id="34" dur="1000" fill="hold"/>
                                        <p:tgtEl>
                                          <p:spTgt spid="4"/>
                                        </p:tgtEl>
                                        <p:attrNameLst>
                                          <p:attrName>ppt_x</p:attrName>
                                        </p:attrNameLst>
                                      </p:cBhvr>
                                      <p:tavLst>
                                        <p:tav tm="0">
                                          <p:val>
                                            <p:strVal val="#ppt_x"/>
                                          </p:val>
                                        </p:tav>
                                        <p:tav tm="100000">
                                          <p:val>
                                            <p:strVal val="#ppt_x"/>
                                          </p:val>
                                        </p:tav>
                                      </p:tavLst>
                                    </p:anim>
                                    <p:anim calcmode="lin" valueType="num">
                                      <p:cBhvr>
                                        <p:cTn id="35"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16" grpId="0" animBg="1"/>
      <p:bldP spid="17" grpId="0"/>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9026" name="Picture 2" descr="Hình ảnh dành cho PowerPoint đẹp nhấ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163"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3"/>
          <p:cNvSpPr>
            <a:spLocks noChangeArrowheads="1"/>
          </p:cNvSpPr>
          <p:nvPr/>
        </p:nvSpPr>
        <p:spPr bwMode="auto">
          <a:xfrm>
            <a:off x="1288142" y="1831296"/>
            <a:ext cx="184150"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defTabSz="914286">
              <a:spcBef>
                <a:spcPct val="0"/>
              </a:spcBef>
              <a:buFontTx/>
              <a:buNone/>
              <a:defRPr/>
            </a:pPr>
            <a:endParaRPr lang="en-US" sz="1350">
              <a:solidFill>
                <a:prstClr val="black"/>
              </a:solidFill>
              <a:latin typeface="Times New Roman" panose="02020603050405020304" pitchFamily="18" charset="0"/>
            </a:endParaRPr>
          </a:p>
        </p:txBody>
      </p:sp>
      <p:sp>
        <p:nvSpPr>
          <p:cNvPr id="4" name="Rectangle 4"/>
          <p:cNvSpPr>
            <a:spLocks noChangeArrowheads="1"/>
          </p:cNvSpPr>
          <p:nvPr/>
        </p:nvSpPr>
        <p:spPr bwMode="auto">
          <a:xfrm>
            <a:off x="1288142" y="1831296"/>
            <a:ext cx="184150"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defTabSz="914286">
              <a:spcBef>
                <a:spcPct val="0"/>
              </a:spcBef>
              <a:buFontTx/>
              <a:buNone/>
              <a:defRPr/>
            </a:pPr>
            <a:endParaRPr lang="en-US" sz="1350">
              <a:solidFill>
                <a:prstClr val="black"/>
              </a:solidFill>
              <a:latin typeface="Times New Roman" panose="02020603050405020304" pitchFamily="18" charset="0"/>
            </a:endParaRPr>
          </a:p>
        </p:txBody>
      </p:sp>
      <p:sp useBgFill="1">
        <p:nvSpPr>
          <p:cNvPr id="5" name="Oval 6"/>
          <p:cNvSpPr>
            <a:spLocks noChangeArrowheads="1"/>
          </p:cNvSpPr>
          <p:nvPr/>
        </p:nvSpPr>
        <p:spPr bwMode="auto">
          <a:xfrm>
            <a:off x="1152526" y="2410735"/>
            <a:ext cx="1971675" cy="2443162"/>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defTabSz="914286">
              <a:spcBef>
                <a:spcPct val="0"/>
              </a:spcBef>
              <a:buFontTx/>
              <a:buNone/>
              <a:defRPr/>
            </a:pPr>
            <a:endParaRPr lang="en-US" sz="1350">
              <a:solidFill>
                <a:prstClr val="black"/>
              </a:solidFill>
              <a:latin typeface="Arial" panose="020B0604020202020204" pitchFamily="34" charset="0"/>
            </a:endParaRPr>
          </a:p>
        </p:txBody>
      </p:sp>
      <p:sp>
        <p:nvSpPr>
          <p:cNvPr id="6" name="Oval 8"/>
          <p:cNvSpPr>
            <a:spLocks noChangeArrowheads="1"/>
          </p:cNvSpPr>
          <p:nvPr/>
        </p:nvSpPr>
        <p:spPr bwMode="auto">
          <a:xfrm>
            <a:off x="4124326" y="2459947"/>
            <a:ext cx="1971675" cy="2393950"/>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defTabSz="914286">
              <a:spcBef>
                <a:spcPct val="0"/>
              </a:spcBef>
              <a:buFontTx/>
              <a:buNone/>
              <a:defRPr/>
            </a:pPr>
            <a:endParaRPr lang="en-US" sz="1350">
              <a:solidFill>
                <a:prstClr val="black"/>
              </a:solidFill>
              <a:latin typeface="Times New Roman" panose="02020603050405020304" pitchFamily="18" charset="0"/>
            </a:endParaRPr>
          </a:p>
        </p:txBody>
      </p:sp>
      <p:sp>
        <p:nvSpPr>
          <p:cNvPr id="7" name="Text Box 9"/>
          <p:cNvSpPr txBox="1">
            <a:spLocks noChangeArrowheads="1"/>
          </p:cNvSpPr>
          <p:nvPr/>
        </p:nvSpPr>
        <p:spPr bwMode="auto">
          <a:xfrm>
            <a:off x="3759200" y="3317197"/>
            <a:ext cx="1173162" cy="368300"/>
          </a:xfrm>
          <a:prstGeom prst="rect">
            <a:avLst/>
          </a:prstGeom>
          <a:solidFill>
            <a:sysClr val="window" lastClr="FFFFFF"/>
          </a:solidFill>
          <a:ln w="9525">
            <a:noFill/>
            <a:miter lim="800000"/>
            <a:headEnd/>
            <a:tailEnd/>
          </a:ln>
          <a:effectLst/>
        </p:spPr>
        <p:txBody>
          <a:bodyPr>
            <a:spAutoFit/>
          </a:bodyPr>
          <a:lstStyle/>
          <a:p>
            <a:pPr algn="ctr" defTabSz="914286">
              <a:defRPr/>
            </a:pPr>
            <a:r>
              <a:rPr lang="en-US" b="1" kern="0" dirty="0" err="1">
                <a:solidFill>
                  <a:srgbClr val="660066"/>
                </a:solidFill>
                <a:effectLst>
                  <a:outerShdw blurRad="38100" dist="38100" dir="2700000" algn="tl">
                    <a:srgbClr val="C0C0C0"/>
                  </a:outerShdw>
                </a:effectLst>
                <a:latin typeface="VNI-Aptima" pitchFamily="2" charset="0"/>
              </a:rPr>
              <a:t>Ñieåm</a:t>
            </a:r>
            <a:r>
              <a:rPr lang="en-US" b="1" kern="0" dirty="0">
                <a:solidFill>
                  <a:srgbClr val="660066"/>
                </a:solidFill>
                <a:effectLst>
                  <a:outerShdw blurRad="38100" dist="38100" dir="2700000" algn="tl">
                    <a:srgbClr val="C0C0C0"/>
                  </a:outerShdw>
                </a:effectLst>
                <a:latin typeface="VNI-Aptima" pitchFamily="2" charset="0"/>
              </a:rPr>
              <a:t> n</a:t>
            </a:r>
          </a:p>
        </p:txBody>
      </p:sp>
      <p:cxnSp>
        <p:nvCxnSpPr>
          <p:cNvPr id="8" name="AutoShape 10"/>
          <p:cNvCxnSpPr>
            <a:cxnSpLocks noChangeShapeType="1"/>
          </p:cNvCxnSpPr>
          <p:nvPr/>
        </p:nvCxnSpPr>
        <p:spPr bwMode="auto">
          <a:xfrm>
            <a:off x="1073150" y="3774397"/>
            <a:ext cx="1820862" cy="0"/>
          </a:xfrm>
          <a:prstGeom prst="straightConnector1">
            <a:avLst/>
          </a:prstGeom>
          <a:noFill/>
          <a:ln w="38100">
            <a:solidFill>
              <a:srgbClr val="008000"/>
            </a:solidFill>
            <a:prstDash val="sysDot"/>
            <a:round/>
            <a:headEnd type="none" w="lg" len="med"/>
            <a:tailEnd type="triangle" w="lg" len="med"/>
          </a:ln>
          <a:extLst>
            <a:ext uri="{909E8E84-426E-40DD-AFC4-6F175D3DCCD1}">
              <a14:hiddenFill xmlns:a14="http://schemas.microsoft.com/office/drawing/2010/main">
                <a:noFill/>
              </a14:hiddenFill>
            </a:ext>
          </a:extLst>
        </p:spPr>
      </p:cxnSp>
      <p:sp>
        <p:nvSpPr>
          <p:cNvPr id="9" name="Rectangle 11"/>
          <p:cNvSpPr>
            <a:spLocks noChangeArrowheads="1"/>
          </p:cNvSpPr>
          <p:nvPr/>
        </p:nvSpPr>
        <p:spPr bwMode="auto">
          <a:xfrm>
            <a:off x="5953126" y="3660097"/>
            <a:ext cx="173037" cy="350838"/>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defTabSz="914286">
              <a:spcBef>
                <a:spcPct val="0"/>
              </a:spcBef>
              <a:buFontTx/>
              <a:buNone/>
              <a:defRPr/>
            </a:pPr>
            <a:endParaRPr lang="en-US" sz="1350" kern="0">
              <a:solidFill>
                <a:prstClr val="black"/>
              </a:solidFill>
              <a:latin typeface="Times New Roman" panose="02020603050405020304" pitchFamily="18" charset="0"/>
            </a:endParaRPr>
          </a:p>
        </p:txBody>
      </p:sp>
      <p:sp>
        <p:nvSpPr>
          <p:cNvPr id="10" name="Rectangle 12"/>
          <p:cNvSpPr>
            <a:spLocks noChangeArrowheads="1"/>
          </p:cNvSpPr>
          <p:nvPr/>
        </p:nvSpPr>
        <p:spPr bwMode="auto">
          <a:xfrm>
            <a:off x="958851" y="3660098"/>
            <a:ext cx="174625" cy="233363"/>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defTabSz="914286">
              <a:spcBef>
                <a:spcPct val="0"/>
              </a:spcBef>
              <a:buFontTx/>
              <a:buNone/>
              <a:defRPr/>
            </a:pPr>
            <a:endParaRPr lang="en-US" sz="1350" kern="0">
              <a:solidFill>
                <a:prstClr val="black"/>
              </a:solidFill>
              <a:latin typeface="Times New Roman" panose="02020603050405020304" pitchFamily="18" charset="0"/>
            </a:endParaRPr>
          </a:p>
        </p:txBody>
      </p:sp>
      <p:cxnSp>
        <p:nvCxnSpPr>
          <p:cNvPr id="11" name="AutoShape 13"/>
          <p:cNvCxnSpPr>
            <a:cxnSpLocks noChangeShapeType="1"/>
          </p:cNvCxnSpPr>
          <p:nvPr/>
        </p:nvCxnSpPr>
        <p:spPr bwMode="auto">
          <a:xfrm>
            <a:off x="1065212" y="3774397"/>
            <a:ext cx="615950" cy="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cxnSp>
        <p:nvCxnSpPr>
          <p:cNvPr id="12" name="AutoShape 14"/>
          <p:cNvCxnSpPr>
            <a:cxnSpLocks noChangeShapeType="1"/>
          </p:cNvCxnSpPr>
          <p:nvPr/>
        </p:nvCxnSpPr>
        <p:spPr bwMode="auto">
          <a:xfrm>
            <a:off x="5802312" y="3831547"/>
            <a:ext cx="615950" cy="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cxnSp>
        <p:nvCxnSpPr>
          <p:cNvPr id="13" name="AutoShape 15"/>
          <p:cNvCxnSpPr>
            <a:cxnSpLocks noChangeShapeType="1"/>
          </p:cNvCxnSpPr>
          <p:nvPr/>
        </p:nvCxnSpPr>
        <p:spPr bwMode="auto">
          <a:xfrm>
            <a:off x="4352926" y="3783922"/>
            <a:ext cx="1684337" cy="58738"/>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14" name="AutoShape 16"/>
          <p:cNvCxnSpPr>
            <a:cxnSpLocks noChangeShapeType="1"/>
          </p:cNvCxnSpPr>
          <p:nvPr/>
        </p:nvCxnSpPr>
        <p:spPr bwMode="auto">
          <a:xfrm>
            <a:off x="2867026" y="3774397"/>
            <a:ext cx="1508125"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cxnSp>
        <p:nvCxnSpPr>
          <p:cNvPr id="15" name="AutoShape 19"/>
          <p:cNvCxnSpPr>
            <a:cxnSpLocks noChangeShapeType="1"/>
          </p:cNvCxnSpPr>
          <p:nvPr/>
        </p:nvCxnSpPr>
        <p:spPr bwMode="auto">
          <a:xfrm>
            <a:off x="2878137" y="5230136"/>
            <a:ext cx="1512888" cy="1587"/>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16" name="Oval 25"/>
          <p:cNvSpPr>
            <a:spLocks noChangeArrowheads="1"/>
          </p:cNvSpPr>
          <p:nvPr/>
        </p:nvSpPr>
        <p:spPr bwMode="auto">
          <a:xfrm>
            <a:off x="2695576" y="2463123"/>
            <a:ext cx="1971675" cy="2333625"/>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defTabSz="914286">
              <a:spcBef>
                <a:spcPct val="0"/>
              </a:spcBef>
              <a:buFontTx/>
              <a:buNone/>
              <a:defRPr/>
            </a:pPr>
            <a:endParaRPr lang="en-US" sz="1350">
              <a:solidFill>
                <a:prstClr val="black"/>
              </a:solidFill>
              <a:latin typeface="Times New Roman" panose="02020603050405020304" pitchFamily="18" charset="0"/>
            </a:endParaRPr>
          </a:p>
        </p:txBody>
      </p:sp>
      <p:sp>
        <p:nvSpPr>
          <p:cNvPr id="17" name="Text Box 26"/>
          <p:cNvSpPr txBox="1">
            <a:spLocks noChangeArrowheads="1"/>
          </p:cNvSpPr>
          <p:nvPr/>
        </p:nvSpPr>
        <p:spPr bwMode="auto">
          <a:xfrm>
            <a:off x="3663950" y="3304497"/>
            <a:ext cx="1382712" cy="369888"/>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defTabSz="914286" eaLnBrk="1" hangingPunct="1">
              <a:defRPr/>
            </a:pPr>
            <a:r>
              <a:rPr lang="en-US" b="1" kern="0" dirty="0" err="1">
                <a:solidFill>
                  <a:srgbClr val="660066"/>
                </a:solidFill>
                <a:effectLst>
                  <a:outerShdw blurRad="38100" dist="38100" dir="2700000" algn="tl">
                    <a:srgbClr val="C0C0C0"/>
                  </a:outerShdw>
                </a:effectLst>
                <a:cs typeface="Times New Roman" panose="02020603050405020304" pitchFamily="18" charset="0"/>
              </a:rPr>
              <a:t>Điểm</a:t>
            </a:r>
            <a:r>
              <a:rPr lang="en-US" b="1" kern="0" dirty="0">
                <a:solidFill>
                  <a:srgbClr val="660066"/>
                </a:solidFill>
                <a:effectLst>
                  <a:outerShdw blurRad="38100" dist="38100" dir="2700000" algn="tl">
                    <a:srgbClr val="C0C0C0"/>
                  </a:outerShdw>
                </a:effectLst>
                <a:cs typeface="Times New Roman" panose="02020603050405020304" pitchFamily="18" charset="0"/>
              </a:rPr>
              <a:t> </a:t>
            </a:r>
            <a:r>
              <a:rPr lang="en-US" b="1" kern="0" dirty="0" err="1">
                <a:solidFill>
                  <a:srgbClr val="660066"/>
                </a:solidFill>
                <a:effectLst>
                  <a:outerShdw blurRad="38100" dist="38100" dir="2700000" algn="tl">
                    <a:srgbClr val="C0C0C0"/>
                  </a:outerShdw>
                </a:effectLst>
                <a:cs typeface="Times New Roman" panose="02020603050405020304" pitchFamily="18" charset="0"/>
              </a:rPr>
              <a:t>nút</a:t>
            </a:r>
            <a:endParaRPr lang="en-US" b="1" kern="0" dirty="0">
              <a:solidFill>
                <a:srgbClr val="660066"/>
              </a:solidFill>
              <a:effectLst>
                <a:outerShdw blurRad="38100" dist="38100" dir="2700000" algn="tl">
                  <a:srgbClr val="C0C0C0"/>
                </a:outerShdw>
              </a:effectLst>
              <a:cs typeface="Times New Roman" panose="02020603050405020304" pitchFamily="18" charset="0"/>
            </a:endParaRPr>
          </a:p>
        </p:txBody>
      </p:sp>
      <p:sp>
        <p:nvSpPr>
          <p:cNvPr id="18" name="Rectangle 27"/>
          <p:cNvSpPr>
            <a:spLocks noChangeArrowheads="1"/>
          </p:cNvSpPr>
          <p:nvPr/>
        </p:nvSpPr>
        <p:spPr bwMode="auto">
          <a:xfrm>
            <a:off x="2638426" y="3260047"/>
            <a:ext cx="231775" cy="350838"/>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defTabSz="914286">
              <a:spcBef>
                <a:spcPct val="0"/>
              </a:spcBef>
              <a:buFontTx/>
              <a:buNone/>
              <a:defRPr/>
            </a:pPr>
            <a:endParaRPr lang="en-US" sz="1350" kern="0">
              <a:solidFill>
                <a:prstClr val="black"/>
              </a:solidFill>
              <a:latin typeface="Times New Roman" panose="02020603050405020304" pitchFamily="18" charset="0"/>
            </a:endParaRPr>
          </a:p>
        </p:txBody>
      </p:sp>
      <p:sp>
        <p:nvSpPr>
          <p:cNvPr id="19" name="Text Box 28"/>
          <p:cNvSpPr txBox="1">
            <a:spLocks noChangeArrowheads="1"/>
          </p:cNvSpPr>
          <p:nvPr/>
        </p:nvSpPr>
        <p:spPr bwMode="auto">
          <a:xfrm>
            <a:off x="2409826" y="3260047"/>
            <a:ext cx="1171575" cy="368300"/>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defTabSz="914286" eaLnBrk="1" hangingPunct="1">
              <a:defRPr/>
            </a:pPr>
            <a:r>
              <a:rPr lang="en-US" b="1" kern="0">
                <a:solidFill>
                  <a:srgbClr val="660066"/>
                </a:solidFill>
                <a:effectLst>
                  <a:outerShdw blurRad="38100" dist="38100" dir="2700000" algn="tl">
                    <a:srgbClr val="C0C0C0"/>
                  </a:outerShdw>
                </a:effectLst>
                <a:cs typeface="Times New Roman" panose="02020603050405020304" pitchFamily="18" charset="0"/>
              </a:rPr>
              <a:t>Điểm nút</a:t>
            </a:r>
          </a:p>
        </p:txBody>
      </p:sp>
      <p:sp>
        <p:nvSpPr>
          <p:cNvPr id="20" name="Rectangle 29"/>
          <p:cNvSpPr>
            <a:spLocks noChangeArrowheads="1"/>
          </p:cNvSpPr>
          <p:nvPr/>
        </p:nvSpPr>
        <p:spPr bwMode="auto">
          <a:xfrm>
            <a:off x="139066" y="1752061"/>
            <a:ext cx="761047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286">
              <a:spcBef>
                <a:spcPct val="50000"/>
              </a:spcBef>
              <a:buFontTx/>
              <a:buNone/>
              <a:defRPr/>
            </a:pPr>
            <a:r>
              <a:rPr lang="en-US" sz="2000" b="1" dirty="0">
                <a:solidFill>
                  <a:srgbClr val="D60093"/>
                </a:solidFill>
                <a:latin typeface="Arial"/>
              </a:rPr>
              <a:t>*</a:t>
            </a:r>
            <a:r>
              <a:rPr lang="vi-VN" sz="2000" b="1" dirty="0">
                <a:solidFill>
                  <a:srgbClr val="D60093"/>
                </a:solidFill>
                <a:latin typeface="Arial"/>
              </a:rPr>
              <a:t> </a:t>
            </a:r>
            <a:r>
              <a:rPr lang="en-US" sz="2000" b="1" dirty="0" err="1">
                <a:solidFill>
                  <a:srgbClr val="D60093"/>
                </a:solidFill>
                <a:latin typeface="Arial"/>
              </a:rPr>
              <a:t>Điểm</a:t>
            </a:r>
            <a:r>
              <a:rPr lang="en-US" sz="2000" b="1" dirty="0">
                <a:solidFill>
                  <a:srgbClr val="D60093"/>
                </a:solidFill>
                <a:latin typeface="Arial"/>
              </a:rPr>
              <a:t> </a:t>
            </a:r>
            <a:r>
              <a:rPr lang="en-US" sz="2000" b="1" dirty="0" err="1">
                <a:solidFill>
                  <a:srgbClr val="D60093"/>
                </a:solidFill>
                <a:latin typeface="Arial"/>
              </a:rPr>
              <a:t>nút</a:t>
            </a:r>
            <a:r>
              <a:rPr lang="en-US" sz="2000" b="1" dirty="0">
                <a:solidFill>
                  <a:srgbClr val="D60093"/>
                </a:solidFill>
                <a:latin typeface="Arial"/>
              </a:rPr>
              <a:t>:</a:t>
            </a:r>
            <a:r>
              <a:rPr lang="en-US" sz="2000" b="1" dirty="0">
                <a:solidFill>
                  <a:srgbClr val="000000"/>
                </a:solidFill>
                <a:latin typeface="Arial"/>
              </a:rPr>
              <a:t> </a:t>
            </a:r>
            <a:r>
              <a:rPr lang="en-US" sz="2000" dirty="0" err="1">
                <a:solidFill>
                  <a:srgbClr val="000000"/>
                </a:solidFill>
                <a:latin typeface="Arial"/>
              </a:rPr>
              <a:t>là</a:t>
            </a:r>
            <a:r>
              <a:rPr lang="en-US" sz="2000" dirty="0">
                <a:solidFill>
                  <a:srgbClr val="000000"/>
                </a:solidFill>
                <a:latin typeface="Arial"/>
              </a:rPr>
              <a:t> </a:t>
            </a:r>
            <a:r>
              <a:rPr lang="en-US" sz="2000" dirty="0" err="1">
                <a:solidFill>
                  <a:srgbClr val="000000"/>
                </a:solidFill>
                <a:latin typeface="Arial"/>
              </a:rPr>
              <a:t>thời</a:t>
            </a:r>
            <a:r>
              <a:rPr lang="en-US" sz="2000" dirty="0">
                <a:solidFill>
                  <a:srgbClr val="000000"/>
                </a:solidFill>
                <a:latin typeface="Arial"/>
              </a:rPr>
              <a:t> </a:t>
            </a:r>
            <a:r>
              <a:rPr lang="en-US" sz="2000" dirty="0" err="1">
                <a:solidFill>
                  <a:srgbClr val="000000"/>
                </a:solidFill>
                <a:latin typeface="Arial"/>
              </a:rPr>
              <a:t>điểm</a:t>
            </a:r>
            <a:r>
              <a:rPr lang="en-US" sz="2000" dirty="0">
                <a:solidFill>
                  <a:srgbClr val="000000"/>
                </a:solidFill>
                <a:latin typeface="Arial"/>
              </a:rPr>
              <a:t> </a:t>
            </a:r>
            <a:r>
              <a:rPr lang="en-US" sz="2000" dirty="0" err="1">
                <a:solidFill>
                  <a:srgbClr val="000000"/>
                </a:solidFill>
                <a:latin typeface="Arial"/>
              </a:rPr>
              <a:t>mà</a:t>
            </a:r>
            <a:r>
              <a:rPr lang="en-US" sz="2000" dirty="0">
                <a:solidFill>
                  <a:srgbClr val="000000"/>
                </a:solidFill>
                <a:latin typeface="Arial"/>
              </a:rPr>
              <a:t> </a:t>
            </a:r>
            <a:r>
              <a:rPr lang="en-US" sz="2000" dirty="0" err="1">
                <a:solidFill>
                  <a:srgbClr val="000000"/>
                </a:solidFill>
                <a:latin typeface="Arial"/>
              </a:rPr>
              <a:t>đã</a:t>
            </a:r>
            <a:r>
              <a:rPr lang="en-US" sz="2000" dirty="0">
                <a:solidFill>
                  <a:srgbClr val="000000"/>
                </a:solidFill>
                <a:latin typeface="Arial"/>
              </a:rPr>
              <a:t> </a:t>
            </a:r>
            <a:r>
              <a:rPr lang="en-US" sz="2000" dirty="0" err="1">
                <a:solidFill>
                  <a:srgbClr val="000000"/>
                </a:solidFill>
                <a:latin typeface="Arial"/>
              </a:rPr>
              <a:t>có</a:t>
            </a:r>
            <a:r>
              <a:rPr lang="en-US" sz="2000" dirty="0">
                <a:solidFill>
                  <a:srgbClr val="000000"/>
                </a:solidFill>
                <a:latin typeface="Arial"/>
              </a:rPr>
              <a:t> </a:t>
            </a:r>
            <a:r>
              <a:rPr lang="en-US" sz="2000" dirty="0" err="1">
                <a:solidFill>
                  <a:srgbClr val="000000"/>
                </a:solidFill>
                <a:latin typeface="Arial"/>
              </a:rPr>
              <a:t>sự</a:t>
            </a:r>
            <a:r>
              <a:rPr lang="en-US" sz="2000" dirty="0">
                <a:solidFill>
                  <a:srgbClr val="000000"/>
                </a:solidFill>
                <a:latin typeface="Arial"/>
              </a:rPr>
              <a:t> </a:t>
            </a:r>
            <a:r>
              <a:rPr lang="en-US" sz="2000" b="1" dirty="0" err="1">
                <a:solidFill>
                  <a:srgbClr val="FF0000"/>
                </a:solidFill>
                <a:latin typeface="Arial"/>
              </a:rPr>
              <a:t>tích</a:t>
            </a:r>
            <a:r>
              <a:rPr lang="en-US" sz="2000" b="1" dirty="0">
                <a:solidFill>
                  <a:srgbClr val="FF0000"/>
                </a:solidFill>
                <a:latin typeface="Arial"/>
              </a:rPr>
              <a:t> </a:t>
            </a:r>
            <a:r>
              <a:rPr lang="en-US" sz="2000" b="1" dirty="0" err="1">
                <a:solidFill>
                  <a:srgbClr val="FF0000"/>
                </a:solidFill>
                <a:latin typeface="Arial"/>
              </a:rPr>
              <a:t>lũy</a:t>
            </a:r>
            <a:r>
              <a:rPr lang="en-US" sz="2000" b="1" dirty="0">
                <a:solidFill>
                  <a:srgbClr val="FF0000"/>
                </a:solidFill>
                <a:latin typeface="Arial"/>
              </a:rPr>
              <a:t> </a:t>
            </a:r>
            <a:r>
              <a:rPr lang="en-US" sz="2000" b="1" dirty="0" err="1">
                <a:solidFill>
                  <a:srgbClr val="FF0000"/>
                </a:solidFill>
                <a:latin typeface="Arial"/>
              </a:rPr>
              <a:t>đầy</a:t>
            </a:r>
            <a:r>
              <a:rPr lang="en-US" sz="2000" b="1" dirty="0">
                <a:solidFill>
                  <a:srgbClr val="FF0000"/>
                </a:solidFill>
                <a:latin typeface="Arial"/>
              </a:rPr>
              <a:t> </a:t>
            </a:r>
            <a:r>
              <a:rPr lang="en-US" sz="2000" b="1" dirty="0" err="1">
                <a:solidFill>
                  <a:srgbClr val="FF0000"/>
                </a:solidFill>
                <a:latin typeface="Arial"/>
              </a:rPr>
              <a:t>đủ</a:t>
            </a:r>
            <a:r>
              <a:rPr lang="en-US" sz="2000" b="1" dirty="0">
                <a:solidFill>
                  <a:srgbClr val="FF0000"/>
                </a:solidFill>
                <a:latin typeface="Arial"/>
              </a:rPr>
              <a:t> </a:t>
            </a:r>
            <a:r>
              <a:rPr lang="en-US" sz="2000" b="1" dirty="0" err="1">
                <a:solidFill>
                  <a:srgbClr val="FF0000"/>
                </a:solidFill>
                <a:latin typeface="Arial"/>
              </a:rPr>
              <a:t>về</a:t>
            </a:r>
            <a:r>
              <a:rPr lang="en-US" sz="2000" b="1" dirty="0">
                <a:solidFill>
                  <a:srgbClr val="FF0000"/>
                </a:solidFill>
                <a:latin typeface="Arial"/>
              </a:rPr>
              <a:t> </a:t>
            </a:r>
            <a:r>
              <a:rPr lang="en-US" sz="2000" b="1" dirty="0" err="1">
                <a:solidFill>
                  <a:srgbClr val="FF0000"/>
                </a:solidFill>
                <a:latin typeface="Arial"/>
              </a:rPr>
              <a:t>lượng</a:t>
            </a:r>
            <a:r>
              <a:rPr lang="en-US" sz="2000" dirty="0">
                <a:solidFill>
                  <a:srgbClr val="000000"/>
                </a:solidFill>
                <a:latin typeface="Arial"/>
              </a:rPr>
              <a:t> </a:t>
            </a:r>
            <a:r>
              <a:rPr lang="en-US" sz="2000" dirty="0" err="1">
                <a:solidFill>
                  <a:srgbClr val="000000"/>
                </a:solidFill>
                <a:latin typeface="Arial"/>
              </a:rPr>
              <a:t>và</a:t>
            </a:r>
            <a:r>
              <a:rPr lang="en-US" sz="2000" dirty="0">
                <a:solidFill>
                  <a:srgbClr val="000000"/>
                </a:solidFill>
                <a:latin typeface="Arial"/>
              </a:rPr>
              <a:t> </a:t>
            </a:r>
            <a:r>
              <a:rPr lang="en-US" sz="2000" dirty="0" err="1">
                <a:solidFill>
                  <a:srgbClr val="000000"/>
                </a:solidFill>
                <a:latin typeface="Arial"/>
              </a:rPr>
              <a:t>tại</a:t>
            </a:r>
            <a:r>
              <a:rPr lang="en-US" sz="2000" dirty="0">
                <a:solidFill>
                  <a:srgbClr val="000000"/>
                </a:solidFill>
                <a:latin typeface="Arial"/>
              </a:rPr>
              <a:t> </a:t>
            </a:r>
            <a:r>
              <a:rPr lang="en-US" sz="2000" dirty="0" err="1">
                <a:solidFill>
                  <a:srgbClr val="000000"/>
                </a:solidFill>
                <a:latin typeface="Arial"/>
              </a:rPr>
              <a:t>đó</a:t>
            </a:r>
            <a:r>
              <a:rPr lang="en-US" sz="2000" dirty="0">
                <a:solidFill>
                  <a:srgbClr val="000000"/>
                </a:solidFill>
                <a:latin typeface="Arial"/>
              </a:rPr>
              <a:t> </a:t>
            </a:r>
            <a:r>
              <a:rPr lang="en-US" sz="2000" b="1" dirty="0" err="1">
                <a:solidFill>
                  <a:srgbClr val="008000"/>
                </a:solidFill>
                <a:latin typeface="Arial"/>
              </a:rPr>
              <a:t>diễn</a:t>
            </a:r>
            <a:r>
              <a:rPr lang="en-US" sz="2000" b="1" dirty="0">
                <a:solidFill>
                  <a:srgbClr val="008000"/>
                </a:solidFill>
                <a:latin typeface="Arial"/>
              </a:rPr>
              <a:t> </a:t>
            </a:r>
            <a:r>
              <a:rPr lang="en-US" sz="2000" b="1" dirty="0" err="1">
                <a:solidFill>
                  <a:srgbClr val="008000"/>
                </a:solidFill>
                <a:latin typeface="Arial"/>
              </a:rPr>
              <a:t>ra</a:t>
            </a:r>
            <a:r>
              <a:rPr lang="en-US" sz="2000" b="1" dirty="0">
                <a:solidFill>
                  <a:srgbClr val="008000"/>
                </a:solidFill>
                <a:latin typeface="Arial"/>
              </a:rPr>
              <a:t> “</a:t>
            </a:r>
            <a:r>
              <a:rPr lang="en-US" sz="2000" b="1" dirty="0" err="1">
                <a:solidFill>
                  <a:srgbClr val="008000"/>
                </a:solidFill>
                <a:latin typeface="Arial"/>
              </a:rPr>
              <a:t>bước</a:t>
            </a:r>
            <a:r>
              <a:rPr lang="en-US" sz="2000" b="1" dirty="0">
                <a:solidFill>
                  <a:srgbClr val="008000"/>
                </a:solidFill>
                <a:latin typeface="Arial"/>
              </a:rPr>
              <a:t> </a:t>
            </a:r>
            <a:r>
              <a:rPr lang="en-US" sz="2000" b="1" dirty="0" err="1">
                <a:solidFill>
                  <a:srgbClr val="008000"/>
                </a:solidFill>
                <a:latin typeface="Arial"/>
              </a:rPr>
              <a:t>nhảy</a:t>
            </a:r>
            <a:r>
              <a:rPr lang="en-US" sz="2000" dirty="0">
                <a:solidFill>
                  <a:srgbClr val="000000"/>
                </a:solidFill>
                <a:latin typeface="Arial"/>
              </a:rPr>
              <a:t>”.</a:t>
            </a:r>
          </a:p>
        </p:txBody>
      </p:sp>
      <p:sp>
        <p:nvSpPr>
          <p:cNvPr id="21" name="Text Box 26"/>
          <p:cNvSpPr txBox="1">
            <a:spLocks noChangeArrowheads="1"/>
          </p:cNvSpPr>
          <p:nvPr/>
        </p:nvSpPr>
        <p:spPr bwMode="auto">
          <a:xfrm>
            <a:off x="3086100" y="4801511"/>
            <a:ext cx="1173162" cy="369887"/>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defTabSz="914286" eaLnBrk="1" hangingPunct="1">
              <a:defRPr/>
            </a:pPr>
            <a:r>
              <a:rPr lang="en-US" b="1" kern="0" dirty="0" err="1">
                <a:solidFill>
                  <a:srgbClr val="660066"/>
                </a:solidFill>
                <a:effectLst>
                  <a:outerShdw blurRad="38100" dist="38100" dir="2700000" algn="tl">
                    <a:srgbClr val="C0C0C0"/>
                  </a:outerShdw>
                </a:effectLst>
                <a:cs typeface="Times New Roman" panose="02020603050405020304" pitchFamily="18" charset="0"/>
              </a:rPr>
              <a:t>Sự</a:t>
            </a:r>
            <a:r>
              <a:rPr lang="en-US" b="1" kern="0" dirty="0">
                <a:solidFill>
                  <a:srgbClr val="660066"/>
                </a:solidFill>
                <a:effectLst>
                  <a:outerShdw blurRad="38100" dist="38100" dir="2700000" algn="tl">
                    <a:srgbClr val="C0C0C0"/>
                  </a:outerShdw>
                </a:effectLst>
                <a:cs typeface="Times New Roman" panose="02020603050405020304" pitchFamily="18" charset="0"/>
              </a:rPr>
              <a:t> </a:t>
            </a:r>
            <a:r>
              <a:rPr lang="en-US" b="1" kern="0" dirty="0" err="1">
                <a:solidFill>
                  <a:srgbClr val="660066"/>
                </a:solidFill>
                <a:effectLst>
                  <a:outerShdw blurRad="38100" dist="38100" dir="2700000" algn="tl">
                    <a:srgbClr val="C0C0C0"/>
                  </a:outerShdw>
                </a:effectLst>
                <a:cs typeface="Times New Roman" panose="02020603050405020304" pitchFamily="18" charset="0"/>
              </a:rPr>
              <a:t>vật</a:t>
            </a:r>
            <a:endParaRPr lang="en-US" b="1" kern="0" dirty="0">
              <a:solidFill>
                <a:srgbClr val="660066"/>
              </a:solidFill>
              <a:effectLst>
                <a:outerShdw blurRad="38100" dist="38100" dir="2700000" algn="tl">
                  <a:srgbClr val="C0C0C0"/>
                </a:outerShdw>
              </a:effectLst>
              <a:cs typeface="Times New Roman" panose="02020603050405020304" pitchFamily="18" charset="0"/>
            </a:endParaRPr>
          </a:p>
        </p:txBody>
      </p:sp>
      <p:sp>
        <p:nvSpPr>
          <p:cNvPr id="22" name="Rectangle 1"/>
          <p:cNvSpPr>
            <a:spLocks noChangeArrowheads="1"/>
          </p:cNvSpPr>
          <p:nvPr/>
        </p:nvSpPr>
        <p:spPr bwMode="auto">
          <a:xfrm>
            <a:off x="614361" y="5639479"/>
            <a:ext cx="4743450" cy="400050"/>
          </a:xfrm>
          <a:prstGeom prst="rect">
            <a:avLst/>
          </a:prstGeom>
          <a:solidFill>
            <a:srgbClr val="996633"/>
          </a:solidFill>
          <a:ln>
            <a:noFill/>
          </a:ln>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286">
              <a:spcBef>
                <a:spcPct val="0"/>
              </a:spcBef>
              <a:buFontTx/>
              <a:buNone/>
              <a:defRPr/>
            </a:pPr>
            <a:r>
              <a:rPr lang="en-US" sz="2000" b="1" dirty="0" err="1">
                <a:solidFill>
                  <a:srgbClr val="FFFFFF"/>
                </a:solidFill>
                <a:latin typeface="Arial"/>
              </a:rPr>
              <a:t>Lượng</a:t>
            </a:r>
            <a:r>
              <a:rPr lang="en-US" sz="2000" b="1" dirty="0">
                <a:solidFill>
                  <a:srgbClr val="FFFFFF"/>
                </a:solidFill>
                <a:latin typeface="Arial"/>
              </a:rPr>
              <a:t> </a:t>
            </a:r>
            <a:r>
              <a:rPr lang="en-US" sz="2000" b="1" dirty="0" err="1">
                <a:solidFill>
                  <a:srgbClr val="FFFFFF"/>
                </a:solidFill>
                <a:latin typeface="Arial"/>
              </a:rPr>
              <a:t>biến</a:t>
            </a:r>
            <a:r>
              <a:rPr lang="en-US" sz="2000" b="1" dirty="0">
                <a:solidFill>
                  <a:srgbClr val="FFFFFF"/>
                </a:solidFill>
                <a:latin typeface="Arial"/>
              </a:rPr>
              <a:t> </a:t>
            </a:r>
            <a:r>
              <a:rPr lang="en-US" sz="2000" b="1" dirty="0" err="1">
                <a:solidFill>
                  <a:srgbClr val="FFFFFF"/>
                </a:solidFill>
                <a:latin typeface="Arial"/>
              </a:rPr>
              <a:t>đổi</a:t>
            </a:r>
            <a:r>
              <a:rPr lang="en-US" sz="2000" b="1" dirty="0">
                <a:solidFill>
                  <a:srgbClr val="FFFFFF"/>
                </a:solidFill>
                <a:latin typeface="Arial"/>
              </a:rPr>
              <a:t> </a:t>
            </a:r>
            <a:r>
              <a:rPr lang="en-US" sz="2000" b="1" dirty="0" err="1">
                <a:solidFill>
                  <a:srgbClr val="FFFFFF"/>
                </a:solidFill>
                <a:latin typeface="Arial"/>
              </a:rPr>
              <a:t>dẫn</a:t>
            </a:r>
            <a:r>
              <a:rPr lang="en-US" sz="2000" b="1" dirty="0">
                <a:solidFill>
                  <a:srgbClr val="FFFFFF"/>
                </a:solidFill>
                <a:latin typeface="Arial"/>
              </a:rPr>
              <a:t> </a:t>
            </a:r>
            <a:r>
              <a:rPr lang="en-US" sz="2000" b="1" dirty="0" err="1">
                <a:solidFill>
                  <a:srgbClr val="FFFFFF"/>
                </a:solidFill>
                <a:latin typeface="Arial"/>
              </a:rPr>
              <a:t>đến</a:t>
            </a:r>
            <a:r>
              <a:rPr lang="en-US" sz="2000" b="1" dirty="0">
                <a:solidFill>
                  <a:srgbClr val="FFFFFF"/>
                </a:solidFill>
                <a:latin typeface="Arial"/>
              </a:rPr>
              <a:t> </a:t>
            </a:r>
            <a:r>
              <a:rPr lang="en-US" sz="2000" b="1" dirty="0" err="1">
                <a:solidFill>
                  <a:srgbClr val="FFFFFF"/>
                </a:solidFill>
                <a:latin typeface="Arial"/>
              </a:rPr>
              <a:t>chất</a:t>
            </a:r>
            <a:r>
              <a:rPr lang="en-US" sz="2000" b="1" dirty="0">
                <a:solidFill>
                  <a:srgbClr val="FFFFFF"/>
                </a:solidFill>
                <a:latin typeface="Arial"/>
              </a:rPr>
              <a:t> </a:t>
            </a:r>
            <a:r>
              <a:rPr lang="en-US" sz="2000" b="1" dirty="0" err="1">
                <a:solidFill>
                  <a:srgbClr val="FFFFFF"/>
                </a:solidFill>
                <a:latin typeface="Arial"/>
              </a:rPr>
              <a:t>đổi</a:t>
            </a:r>
            <a:endParaRPr lang="en-US" sz="2000" dirty="0">
              <a:solidFill>
                <a:srgbClr val="FFFFFF"/>
              </a:solidFill>
              <a:latin typeface="Arial"/>
            </a:endParaRPr>
          </a:p>
        </p:txBody>
      </p:sp>
      <p:cxnSp>
        <p:nvCxnSpPr>
          <p:cNvPr id="23" name="AutoShape 11"/>
          <p:cNvCxnSpPr>
            <a:cxnSpLocks noChangeShapeType="1"/>
          </p:cNvCxnSpPr>
          <p:nvPr/>
        </p:nvCxnSpPr>
        <p:spPr bwMode="auto">
          <a:xfrm flipH="1" flipV="1">
            <a:off x="4352925" y="3828372"/>
            <a:ext cx="12700" cy="13716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4" name="AutoShape 11"/>
          <p:cNvCxnSpPr>
            <a:cxnSpLocks noChangeShapeType="1"/>
          </p:cNvCxnSpPr>
          <p:nvPr/>
        </p:nvCxnSpPr>
        <p:spPr bwMode="auto">
          <a:xfrm flipH="1" flipV="1">
            <a:off x="2884487" y="3845835"/>
            <a:ext cx="12700" cy="13716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sp>
        <p:nvSpPr>
          <p:cNvPr id="25" name="Rectangle 24"/>
          <p:cNvSpPr>
            <a:spLocks noChangeArrowheads="1"/>
          </p:cNvSpPr>
          <p:nvPr/>
        </p:nvSpPr>
        <p:spPr bwMode="auto">
          <a:xfrm>
            <a:off x="0" y="839427"/>
            <a:ext cx="7855858" cy="523876"/>
          </a:xfrm>
          <a:prstGeom prst="rect">
            <a:avLst/>
          </a:prstGeom>
          <a:solidFill>
            <a:srgbClr val="0070C0"/>
          </a:solidFill>
          <a:ln w="9525">
            <a:solidFill>
              <a:schemeClr val="bg1"/>
            </a:solidFill>
            <a:miter lim="800000"/>
            <a:headEnd/>
            <a:tailEnd/>
          </a:ln>
        </p:spPr>
        <p:txBody>
          <a:bodyPr wrap="square">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defTabSz="914286">
              <a:buFont typeface="Wingdings" panose="05000000000000000000" pitchFamily="2" charset="2"/>
              <a:buChar char="Ø"/>
              <a:defRPr/>
            </a:pPr>
            <a:r>
              <a:rPr kumimoji="1" lang="en-US" sz="2800" b="1" dirty="0" err="1">
                <a:solidFill>
                  <a:srgbClr val="FFFFFF"/>
                </a:solidFill>
                <a:latin typeface="Arial"/>
              </a:rPr>
              <a:t>Quan</a:t>
            </a:r>
            <a:r>
              <a:rPr kumimoji="1" lang="en-US" sz="2800" b="1" dirty="0">
                <a:solidFill>
                  <a:srgbClr val="FFFFFF"/>
                </a:solidFill>
                <a:latin typeface="Arial"/>
              </a:rPr>
              <a:t> </a:t>
            </a:r>
            <a:r>
              <a:rPr kumimoji="1" lang="en-US" sz="2800" b="1" dirty="0" err="1">
                <a:solidFill>
                  <a:srgbClr val="FFFFFF"/>
                </a:solidFill>
                <a:latin typeface="Arial"/>
              </a:rPr>
              <a:t>hê</a:t>
            </a:r>
            <a:r>
              <a:rPr kumimoji="1" lang="en-US" sz="2800" b="1" dirty="0">
                <a:solidFill>
                  <a:srgbClr val="FFFFFF"/>
                </a:solidFill>
                <a:latin typeface="Arial"/>
              </a:rPr>
              <a:t>̣ </a:t>
            </a:r>
            <a:r>
              <a:rPr kumimoji="1" lang="en-US" sz="2800" b="1" dirty="0" err="1">
                <a:solidFill>
                  <a:srgbClr val="FFFFFF"/>
                </a:solidFill>
                <a:latin typeface="Arial"/>
              </a:rPr>
              <a:t>biện</a:t>
            </a:r>
            <a:r>
              <a:rPr kumimoji="1" lang="en-US" sz="2800" b="1" dirty="0">
                <a:solidFill>
                  <a:srgbClr val="FFFFFF"/>
                </a:solidFill>
                <a:latin typeface="Arial"/>
              </a:rPr>
              <a:t> </a:t>
            </a:r>
            <a:r>
              <a:rPr kumimoji="1" lang="en-US" sz="2800" b="1" dirty="0" err="1">
                <a:solidFill>
                  <a:srgbClr val="FFFFFF"/>
                </a:solidFill>
                <a:latin typeface="Arial"/>
              </a:rPr>
              <a:t>chứng</a:t>
            </a:r>
            <a:r>
              <a:rPr kumimoji="1" lang="en-US" sz="2800" b="1" dirty="0">
                <a:solidFill>
                  <a:srgbClr val="FFFFFF"/>
                </a:solidFill>
                <a:latin typeface="Arial"/>
              </a:rPr>
              <a:t> </a:t>
            </a:r>
            <a:r>
              <a:rPr kumimoji="1" lang="en-US" sz="2800" b="1" dirty="0" err="1">
                <a:solidFill>
                  <a:srgbClr val="FFFFFF"/>
                </a:solidFill>
                <a:latin typeface="Arial"/>
              </a:rPr>
              <a:t>giữa</a:t>
            </a:r>
            <a:r>
              <a:rPr kumimoji="1" lang="en-US" sz="2800" b="1" dirty="0">
                <a:solidFill>
                  <a:srgbClr val="FFFFFF"/>
                </a:solidFill>
                <a:latin typeface="Arial"/>
              </a:rPr>
              <a:t> </a:t>
            </a:r>
            <a:r>
              <a:rPr kumimoji="1" lang="en-US" sz="2800" b="1" dirty="0" err="1">
                <a:solidFill>
                  <a:srgbClr val="FFFFFF"/>
                </a:solidFill>
                <a:latin typeface="Arial"/>
              </a:rPr>
              <a:t>chất</a:t>
            </a:r>
            <a:r>
              <a:rPr kumimoji="1" lang="en-US" sz="2800" b="1" dirty="0">
                <a:solidFill>
                  <a:srgbClr val="FFFFFF"/>
                </a:solidFill>
                <a:latin typeface="Arial"/>
              </a:rPr>
              <a:t> </a:t>
            </a:r>
            <a:r>
              <a:rPr kumimoji="1" lang="en-US" sz="2800" b="1" dirty="0" err="1">
                <a:solidFill>
                  <a:srgbClr val="FFFFFF"/>
                </a:solidFill>
                <a:latin typeface="Arial"/>
              </a:rPr>
              <a:t>va</a:t>
            </a:r>
            <a:r>
              <a:rPr kumimoji="1" lang="en-US" sz="2800" b="1" dirty="0">
                <a:solidFill>
                  <a:srgbClr val="FFFFFF"/>
                </a:solidFill>
                <a:latin typeface="Arial"/>
              </a:rPr>
              <a:t>̀ </a:t>
            </a:r>
            <a:r>
              <a:rPr kumimoji="1" lang="en-US" sz="2800" b="1" dirty="0" err="1">
                <a:solidFill>
                  <a:srgbClr val="FFFFFF"/>
                </a:solidFill>
                <a:latin typeface="Arial"/>
              </a:rPr>
              <a:t>lượng</a:t>
            </a:r>
            <a:endParaRPr kumimoji="1" lang="en-US" sz="2800" b="1" dirty="0">
              <a:solidFill>
                <a:srgbClr val="FFFFFF"/>
              </a:solidFill>
              <a:latin typeface="Arial"/>
            </a:endParaRPr>
          </a:p>
        </p:txBody>
      </p:sp>
      <p:sp>
        <p:nvSpPr>
          <p:cNvPr id="26" name="Rectangle 4"/>
          <p:cNvSpPr>
            <a:spLocks noChangeArrowheads="1"/>
          </p:cNvSpPr>
          <p:nvPr/>
        </p:nvSpPr>
        <p:spPr bwMode="auto">
          <a:xfrm>
            <a:off x="280194" y="1315359"/>
            <a:ext cx="4948238"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defTabSz="914286">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Arial"/>
                <a:ea typeface="MS Mincho"/>
                <a:cs typeface="Times New Roman" panose="02020603050405020304" pitchFamily="18" charset="0"/>
              </a:rPr>
              <a:t>Lượng</a:t>
            </a:r>
            <a:r>
              <a:rPr kumimoji="1" lang="en-US" altLang="en-US" sz="2400" b="1" dirty="0">
                <a:solidFill>
                  <a:srgbClr val="D60093"/>
                </a:solidFill>
                <a:latin typeface="Arial"/>
                <a:ea typeface="MS Mincho"/>
                <a:cs typeface="Times New Roman" panose="02020603050405020304" pitchFamily="18" charset="0"/>
              </a:rPr>
              <a:t> </a:t>
            </a:r>
            <a:r>
              <a:rPr kumimoji="1" lang="en-US" altLang="en-US" sz="2400" b="1" dirty="0" err="1">
                <a:solidFill>
                  <a:srgbClr val="D60093"/>
                </a:solidFill>
                <a:latin typeface="Arial"/>
                <a:ea typeface="MS Mincho"/>
                <a:cs typeface="Times New Roman" panose="02020603050405020304" pitchFamily="18" charset="0"/>
              </a:rPr>
              <a:t>đổi</a:t>
            </a:r>
            <a:r>
              <a:rPr kumimoji="1" lang="en-US" altLang="en-US" sz="2400" b="1" dirty="0">
                <a:solidFill>
                  <a:srgbClr val="D60093"/>
                </a:solidFill>
                <a:latin typeface="Arial"/>
                <a:ea typeface="MS Mincho"/>
                <a:cs typeface="Times New Roman" panose="02020603050405020304" pitchFamily="18" charset="0"/>
              </a:rPr>
              <a:t> </a:t>
            </a:r>
            <a:r>
              <a:rPr kumimoji="1" lang="en-US" altLang="en-US" sz="2400" b="1" dirty="0" err="1">
                <a:solidFill>
                  <a:srgbClr val="D60093"/>
                </a:solidFill>
                <a:latin typeface="Arial"/>
                <a:ea typeface="MS Mincho"/>
                <a:cs typeface="Times New Roman" panose="02020603050405020304" pitchFamily="18" charset="0"/>
              </a:rPr>
              <a:t>dẫn</a:t>
            </a:r>
            <a:r>
              <a:rPr kumimoji="1" lang="en-US" altLang="en-US" sz="2400" b="1" dirty="0">
                <a:solidFill>
                  <a:srgbClr val="D60093"/>
                </a:solidFill>
                <a:latin typeface="Arial"/>
                <a:ea typeface="MS Mincho"/>
                <a:cs typeface="Times New Roman" panose="02020603050405020304" pitchFamily="18" charset="0"/>
              </a:rPr>
              <a:t> </a:t>
            </a:r>
            <a:r>
              <a:rPr kumimoji="1" lang="en-US" altLang="en-US" sz="2400" b="1" dirty="0" err="1">
                <a:solidFill>
                  <a:srgbClr val="D60093"/>
                </a:solidFill>
                <a:latin typeface="Arial"/>
                <a:ea typeface="MS Mincho"/>
                <a:cs typeface="Times New Roman" panose="02020603050405020304" pitchFamily="18" charset="0"/>
              </a:rPr>
              <a:t>đến</a:t>
            </a:r>
            <a:r>
              <a:rPr kumimoji="1" lang="en-US" altLang="en-US" sz="2400" b="1" dirty="0">
                <a:solidFill>
                  <a:srgbClr val="D60093"/>
                </a:solidFill>
                <a:latin typeface="Arial"/>
                <a:ea typeface="MS Mincho"/>
                <a:cs typeface="Times New Roman" panose="02020603050405020304" pitchFamily="18" charset="0"/>
              </a:rPr>
              <a:t> </a:t>
            </a:r>
            <a:r>
              <a:rPr kumimoji="1" lang="en-US" altLang="en-US" sz="2400" b="1" dirty="0" err="1">
                <a:solidFill>
                  <a:srgbClr val="D60093"/>
                </a:solidFill>
                <a:latin typeface="Arial"/>
                <a:ea typeface="MS Mincho"/>
                <a:cs typeface="Times New Roman" panose="02020603050405020304" pitchFamily="18" charset="0"/>
              </a:rPr>
              <a:t>chất</a:t>
            </a:r>
            <a:r>
              <a:rPr kumimoji="1" lang="en-US" altLang="en-US" sz="2400" b="1" dirty="0">
                <a:solidFill>
                  <a:srgbClr val="D60093"/>
                </a:solidFill>
                <a:latin typeface="Arial"/>
                <a:ea typeface="MS Mincho"/>
                <a:cs typeface="Times New Roman" panose="02020603050405020304" pitchFamily="18" charset="0"/>
              </a:rPr>
              <a:t> </a:t>
            </a:r>
            <a:r>
              <a:rPr kumimoji="1" lang="en-US" altLang="en-US" sz="2400" b="1" dirty="0" err="1">
                <a:solidFill>
                  <a:srgbClr val="D60093"/>
                </a:solidFill>
                <a:latin typeface="Arial"/>
                <a:ea typeface="MS Mincho"/>
                <a:cs typeface="Times New Roman" panose="02020603050405020304" pitchFamily="18" charset="0"/>
              </a:rPr>
              <a:t>đổi</a:t>
            </a:r>
            <a:endParaRPr kumimoji="1" lang="en-US" altLang="en-US" sz="2400" b="1" dirty="0">
              <a:solidFill>
                <a:srgbClr val="D60093"/>
              </a:solidFill>
              <a:latin typeface="Arial"/>
              <a:ea typeface="MS Mincho"/>
              <a:cs typeface="Times New Roman" panose="02020603050405020304" pitchFamily="18" charset="0"/>
            </a:endParaRPr>
          </a:p>
        </p:txBody>
      </p:sp>
      <p:pic>
        <p:nvPicPr>
          <p:cNvPr id="2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73606"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5502989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1000"/>
                                        <p:tgtEl>
                                          <p:spTgt spid="25"/>
                                        </p:tgtEl>
                                      </p:cBhvr>
                                    </p:animEffect>
                                    <p:anim calcmode="lin" valueType="num">
                                      <p:cBhvr>
                                        <p:cTn id="8" dur="1000" fill="hold"/>
                                        <p:tgtEl>
                                          <p:spTgt spid="25"/>
                                        </p:tgtEl>
                                        <p:attrNameLst>
                                          <p:attrName>ppt_x</p:attrName>
                                        </p:attrNameLst>
                                      </p:cBhvr>
                                      <p:tavLst>
                                        <p:tav tm="0">
                                          <p:val>
                                            <p:strVal val="#ppt_x"/>
                                          </p:val>
                                        </p:tav>
                                        <p:tav tm="100000">
                                          <p:val>
                                            <p:strVal val="#ppt_x"/>
                                          </p:val>
                                        </p:tav>
                                      </p:tavLst>
                                    </p:anim>
                                    <p:anim calcmode="lin" valueType="num">
                                      <p:cBhvr>
                                        <p:cTn id="9"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6"/>
                                        </p:tgtEl>
                                        <p:attrNameLst>
                                          <p:attrName>style.visibility</p:attrName>
                                        </p:attrNameLst>
                                      </p:cBhvr>
                                      <p:to>
                                        <p:strVal val="visible"/>
                                      </p:to>
                                    </p:set>
                                    <p:animEffect transition="in" filter="fade">
                                      <p:cBhvr>
                                        <p:cTn id="14" dur="1000"/>
                                        <p:tgtEl>
                                          <p:spTgt spid="26"/>
                                        </p:tgtEl>
                                      </p:cBhvr>
                                    </p:animEffect>
                                    <p:anim calcmode="lin" valueType="num">
                                      <p:cBhvr>
                                        <p:cTn id="15" dur="1000" fill="hold"/>
                                        <p:tgtEl>
                                          <p:spTgt spid="26"/>
                                        </p:tgtEl>
                                        <p:attrNameLst>
                                          <p:attrName>ppt_x</p:attrName>
                                        </p:attrNameLst>
                                      </p:cBhvr>
                                      <p:tavLst>
                                        <p:tav tm="0">
                                          <p:val>
                                            <p:strVal val="#ppt_x"/>
                                          </p:val>
                                        </p:tav>
                                        <p:tav tm="100000">
                                          <p:val>
                                            <p:strVal val="#ppt_x"/>
                                          </p:val>
                                        </p:tav>
                                      </p:tavLst>
                                    </p:anim>
                                    <p:anim calcmode="lin" valueType="num">
                                      <p:cBhvr>
                                        <p:cTn id="16"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930" name="Picture 2" descr="Ảnh đẹp và ngộ nghĩnh cho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509486"/>
            <a:ext cx="12192000" cy="5348514"/>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04800" y="1143000"/>
            <a:ext cx="11049000" cy="472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10904454"/>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9810" name="Picture 2" descr="Hướng dẫn cách làm mẫu Powerpoint đẹp cực kỳ đơn giản trên điện thoạ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91949" y="4295774"/>
            <a:ext cx="4572000" cy="2562226"/>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a:spLocks noChangeArrowheads="1"/>
          </p:cNvSpPr>
          <p:nvPr/>
        </p:nvSpPr>
        <p:spPr bwMode="auto">
          <a:xfrm>
            <a:off x="4760071" y="985837"/>
            <a:ext cx="3241675" cy="461963"/>
          </a:xfrm>
          <a:prstGeom prst="rect">
            <a:avLst/>
          </a:prstGeom>
          <a:solidFill>
            <a:srgbClr val="996633"/>
          </a:solidFill>
          <a:ln>
            <a:noFill/>
          </a:ln>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defRPr/>
            </a:pPr>
            <a:r>
              <a:rPr kumimoji="1" lang="vi-VN" altLang="en-US" b="1" dirty="0">
                <a:solidFill>
                  <a:srgbClr val="FFFFFF"/>
                </a:solidFill>
                <a:latin typeface="Times New Roman" panose="02020603050405020304" pitchFamily="18" charset="0"/>
                <a:ea typeface="MS Mincho"/>
                <a:cs typeface="MS Mincho"/>
              </a:rPr>
              <a:t>VÍ DỤ </a:t>
            </a:r>
            <a:r>
              <a:rPr kumimoji="1" lang="en-US" altLang="en-US" b="1" dirty="0">
                <a:solidFill>
                  <a:srgbClr val="FFFFFF"/>
                </a:solidFill>
                <a:latin typeface="Arial"/>
                <a:ea typeface="MS Mincho"/>
                <a:cs typeface="MS Mincho"/>
              </a:rPr>
              <a:t>VỀ NƯỚC SÔI</a:t>
            </a:r>
            <a:endParaRPr kumimoji="1" lang="en-US" altLang="en-US" b="1" dirty="0">
              <a:solidFill>
                <a:srgbClr val="FFFFFF"/>
              </a:solidFill>
              <a:latin typeface="Arial"/>
              <a:ea typeface="SimSun" panose="02010600030101010101" pitchFamily="2" charset="-122"/>
            </a:endParaRPr>
          </a:p>
        </p:txBody>
      </p:sp>
      <p:sp>
        <p:nvSpPr>
          <p:cNvPr id="4" name="Pentagon 3"/>
          <p:cNvSpPr/>
          <p:nvPr/>
        </p:nvSpPr>
        <p:spPr>
          <a:xfrm>
            <a:off x="3956050" y="2873718"/>
            <a:ext cx="2165350" cy="794996"/>
          </a:xfrm>
          <a:prstGeom prst="homePlate">
            <a:avLst/>
          </a:prstGeom>
          <a:solidFill>
            <a:srgbClr val="006600"/>
          </a:solidFill>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a:defRPr/>
            </a:pPr>
            <a:r>
              <a:rPr kumimoji="1" lang="vi-VN" sz="2100" b="1" dirty="0">
                <a:solidFill>
                  <a:srgbClr val="FFFFFF"/>
                </a:solidFill>
              </a:rPr>
              <a:t>ĐUN SÔI</a:t>
            </a:r>
            <a:endParaRPr kumimoji="1" lang="en-US" sz="2100" b="1" dirty="0">
              <a:solidFill>
                <a:srgbClr val="FFFFFF"/>
              </a:solidFill>
            </a:endParaRPr>
          </a:p>
        </p:txBody>
      </p:sp>
      <p:sp>
        <p:nvSpPr>
          <p:cNvPr id="5" name="10-Point Star 4"/>
          <p:cNvSpPr/>
          <p:nvPr/>
        </p:nvSpPr>
        <p:spPr>
          <a:xfrm>
            <a:off x="6338888" y="2737501"/>
            <a:ext cx="1668462" cy="931211"/>
          </a:xfrm>
          <a:prstGeom prst="star10">
            <a:avLst/>
          </a:prstGeom>
          <a:solidFill>
            <a:schemeClr val="accent6">
              <a:lumMod val="50000"/>
            </a:schemeClr>
          </a:solidFill>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endParaRPr kumimoji="1" lang="vi-VN" sz="2100" b="1" dirty="0">
              <a:solidFill>
                <a:srgbClr val="FFFFFF"/>
              </a:solidFill>
            </a:endParaRPr>
          </a:p>
          <a:p>
            <a:pPr algn="ctr">
              <a:defRPr/>
            </a:pPr>
            <a:r>
              <a:rPr kumimoji="1" lang="en-US" sz="2100" b="1" dirty="0">
                <a:solidFill>
                  <a:srgbClr val="FFFFFF"/>
                </a:solidFill>
              </a:rPr>
              <a:t>100</a:t>
            </a:r>
            <a:r>
              <a:rPr kumimoji="1" lang="en-US" sz="2100" b="1" baseline="30000" dirty="0">
                <a:solidFill>
                  <a:srgbClr val="FFFFFF"/>
                </a:solidFill>
              </a:rPr>
              <a:t>O</a:t>
            </a:r>
            <a:r>
              <a:rPr kumimoji="1" lang="en-US" sz="2100" b="1" dirty="0">
                <a:solidFill>
                  <a:srgbClr val="FFFFFF"/>
                </a:solidFill>
              </a:rPr>
              <a:t>C</a:t>
            </a:r>
          </a:p>
          <a:p>
            <a:pPr algn="ctr">
              <a:defRPr/>
            </a:pPr>
            <a:endParaRPr kumimoji="1" lang="en-US" sz="2100" b="1" dirty="0">
              <a:solidFill>
                <a:srgbClr val="FFFFFF"/>
              </a:solidFill>
            </a:endParaRPr>
          </a:p>
        </p:txBody>
      </p:sp>
      <p:sp>
        <p:nvSpPr>
          <p:cNvPr id="6" name="Can 5"/>
          <p:cNvSpPr/>
          <p:nvPr/>
        </p:nvSpPr>
        <p:spPr>
          <a:xfrm>
            <a:off x="2003570" y="2513986"/>
            <a:ext cx="1871662" cy="1853753"/>
          </a:xfrm>
          <a:prstGeom prst="can">
            <a:avLst>
              <a:gd name="adj" fmla="val 31592"/>
            </a:avLst>
          </a:prstGeom>
          <a:solidFill>
            <a:srgbClr val="33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kumimoji="1" lang="vi-VN" sz="2100" b="1" dirty="0">
                <a:solidFill>
                  <a:srgbClr val="FFFFFF"/>
                </a:solidFill>
              </a:rPr>
              <a:t>NƯỚC</a:t>
            </a:r>
            <a:endParaRPr kumimoji="1" lang="en-US" sz="2100" b="1" dirty="0">
              <a:solidFill>
                <a:srgbClr val="FFFFFF"/>
              </a:solidFill>
            </a:endParaRPr>
          </a:p>
          <a:p>
            <a:pPr algn="ctr">
              <a:defRPr/>
            </a:pPr>
            <a:r>
              <a:rPr kumimoji="1" lang="en-US" sz="2100" b="1" dirty="0">
                <a:solidFill>
                  <a:srgbClr val="FFFFFF"/>
                </a:solidFill>
              </a:rPr>
              <a:t>(</a:t>
            </a:r>
            <a:r>
              <a:rPr kumimoji="1" lang="en-US" sz="2100" b="1" dirty="0" err="1">
                <a:solidFill>
                  <a:srgbClr val="FFFFFF"/>
                </a:solidFill>
              </a:rPr>
              <a:t>thể</a:t>
            </a:r>
            <a:r>
              <a:rPr kumimoji="1" lang="en-US" sz="2100" b="1" dirty="0">
                <a:solidFill>
                  <a:srgbClr val="FFFFFF"/>
                </a:solidFill>
              </a:rPr>
              <a:t> </a:t>
            </a:r>
            <a:r>
              <a:rPr kumimoji="1" lang="en-US" sz="2100" b="1" dirty="0" err="1">
                <a:solidFill>
                  <a:srgbClr val="FFFFFF"/>
                </a:solidFill>
              </a:rPr>
              <a:t>lỏng</a:t>
            </a:r>
            <a:r>
              <a:rPr kumimoji="1" lang="en-US" sz="2100" b="1" dirty="0">
                <a:solidFill>
                  <a:srgbClr val="FFFFFF"/>
                </a:solidFill>
              </a:rPr>
              <a:t>)</a:t>
            </a:r>
          </a:p>
        </p:txBody>
      </p:sp>
      <p:sp>
        <p:nvSpPr>
          <p:cNvPr id="7" name="Cloud 6"/>
          <p:cNvSpPr/>
          <p:nvPr/>
        </p:nvSpPr>
        <p:spPr>
          <a:xfrm>
            <a:off x="8240328" y="2468665"/>
            <a:ext cx="2339753" cy="1790599"/>
          </a:xfrm>
          <a:prstGeom prst="cloud">
            <a:avLst/>
          </a:prstGeom>
          <a:solidFill>
            <a:srgbClr val="00B050"/>
          </a:solidFill>
          <a:ln>
            <a:solidFill>
              <a:schemeClr val="bg1"/>
            </a:solidFill>
          </a:ln>
        </p:spPr>
        <p:style>
          <a:lnRef idx="2">
            <a:schemeClr val="accent1">
              <a:shade val="50000"/>
            </a:schemeClr>
          </a:lnRef>
          <a:fillRef idx="1003">
            <a:schemeClr val="lt2"/>
          </a:fillRef>
          <a:effectRef idx="0">
            <a:schemeClr val="accent1"/>
          </a:effectRef>
          <a:fontRef idx="minor">
            <a:schemeClr val="lt1"/>
          </a:fontRef>
        </p:style>
        <p:txBody>
          <a:bodyPr anchor="ctr"/>
          <a:lstStyle/>
          <a:p>
            <a:pPr algn="ctr" defTabSz="933450">
              <a:lnSpc>
                <a:spcPct val="90000"/>
              </a:lnSpc>
              <a:spcAft>
                <a:spcPct val="35000"/>
              </a:spcAft>
              <a:defRPr/>
            </a:pPr>
            <a:r>
              <a:rPr kumimoji="1" lang="vi-VN" sz="2400" b="1" dirty="0">
                <a:solidFill>
                  <a:srgbClr val="FFFFFF"/>
                </a:solidFill>
              </a:rPr>
              <a:t>HOÁ HƠI</a:t>
            </a:r>
            <a:r>
              <a:rPr kumimoji="1" lang="en-US" sz="2400" b="1" dirty="0">
                <a:solidFill>
                  <a:srgbClr val="FFFFFF"/>
                </a:solidFill>
              </a:rPr>
              <a:t> (</a:t>
            </a:r>
            <a:r>
              <a:rPr kumimoji="1" lang="en-US" sz="2400" b="1" dirty="0" err="1">
                <a:solidFill>
                  <a:srgbClr val="FFFFFF"/>
                </a:solidFill>
              </a:rPr>
              <a:t>thể</a:t>
            </a:r>
            <a:r>
              <a:rPr kumimoji="1" lang="en-US" sz="2400" b="1" dirty="0">
                <a:solidFill>
                  <a:srgbClr val="FFFFFF"/>
                </a:solidFill>
              </a:rPr>
              <a:t> </a:t>
            </a:r>
            <a:r>
              <a:rPr kumimoji="1" lang="en-US" sz="2400" b="1" dirty="0" err="1">
                <a:solidFill>
                  <a:srgbClr val="FFFFFF"/>
                </a:solidFill>
              </a:rPr>
              <a:t>khí</a:t>
            </a:r>
            <a:r>
              <a:rPr kumimoji="1" lang="en-US" sz="2400" b="1" dirty="0">
                <a:solidFill>
                  <a:srgbClr val="FFFFFF"/>
                </a:solidFill>
              </a:rPr>
              <a:t>)</a:t>
            </a:r>
          </a:p>
        </p:txBody>
      </p:sp>
      <p:sp>
        <p:nvSpPr>
          <p:cNvPr id="8" name="Up Arrow 7"/>
          <p:cNvSpPr/>
          <p:nvPr/>
        </p:nvSpPr>
        <p:spPr>
          <a:xfrm>
            <a:off x="3742189" y="3705226"/>
            <a:ext cx="1762125" cy="1398054"/>
          </a:xfrm>
          <a:prstGeom prst="upArrow">
            <a:avLst/>
          </a:prstGeom>
          <a:solidFill>
            <a:srgbClr val="FF0066"/>
          </a:solidFill>
          <a:ln>
            <a:noFill/>
          </a:ln>
          <a:effectLst>
            <a:outerShdw blurRad="127000" dist="38100" dir="2700000" algn="ctr">
              <a:srgbClr val="000000">
                <a:alpha val="45000"/>
              </a:srgb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kumimoji="1" lang="vi-VN" sz="2400" b="1" dirty="0">
                <a:solidFill>
                  <a:srgbClr val="FFFFFF"/>
                </a:solidFill>
                <a:cs typeface="Times New Roman" pitchFamily="18" charset="0"/>
              </a:rPr>
              <a:t>Độ</a:t>
            </a:r>
            <a:endParaRPr kumimoji="1" lang="en-US" sz="2400" b="1" dirty="0">
              <a:solidFill>
                <a:srgbClr val="FFFFFF"/>
              </a:solidFill>
              <a:cs typeface="Times New Roman" pitchFamily="18" charset="0"/>
            </a:endParaRPr>
          </a:p>
        </p:txBody>
      </p:sp>
      <p:sp>
        <p:nvSpPr>
          <p:cNvPr id="9" name="Up Arrow 8"/>
          <p:cNvSpPr/>
          <p:nvPr/>
        </p:nvSpPr>
        <p:spPr>
          <a:xfrm>
            <a:off x="6280896" y="3668712"/>
            <a:ext cx="1720850" cy="1398054"/>
          </a:xfrm>
          <a:prstGeom prst="upArrow">
            <a:avLst>
              <a:gd name="adj1" fmla="val 50000"/>
              <a:gd name="adj2" fmla="val 52180"/>
            </a:avLst>
          </a:prstGeom>
          <a:solidFill>
            <a:srgbClr val="996633"/>
          </a:solidFill>
          <a:ln>
            <a:noFill/>
          </a:ln>
          <a:effectLst>
            <a:outerShdw blurRad="127000" dist="38100" dir="2700000" algn="ctr">
              <a:srgbClr val="000000">
                <a:alpha val="45000"/>
              </a:srgb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kumimoji="1" lang="vi-VN" sz="2000" b="1" dirty="0">
                <a:solidFill>
                  <a:srgbClr val="FFFFFF"/>
                </a:solidFill>
                <a:cs typeface="Times New Roman" pitchFamily="18" charset="0"/>
              </a:rPr>
              <a:t>Điểm nút</a:t>
            </a:r>
            <a:endParaRPr kumimoji="1" lang="en-US" sz="2000" b="1" dirty="0">
              <a:solidFill>
                <a:srgbClr val="FFFFFF"/>
              </a:solidFill>
              <a:cs typeface="Times New Roman" pitchFamily="18" charset="0"/>
            </a:endParaRPr>
          </a:p>
        </p:txBody>
      </p:sp>
      <p:sp>
        <p:nvSpPr>
          <p:cNvPr id="10" name="Curved Down Arrow 9"/>
          <p:cNvSpPr/>
          <p:nvPr/>
        </p:nvSpPr>
        <p:spPr>
          <a:xfrm>
            <a:off x="3429000" y="1447800"/>
            <a:ext cx="6265863" cy="1075151"/>
          </a:xfrm>
          <a:prstGeom prst="curvedDownArrow">
            <a:avLst>
              <a:gd name="adj1" fmla="val 26427"/>
              <a:gd name="adj2" fmla="val 50000"/>
              <a:gd name="adj3" fmla="val 49645"/>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kumimoji="1" lang="en-US" sz="2400" b="1" dirty="0" err="1">
                <a:solidFill>
                  <a:srgbClr val="000099"/>
                </a:solidFill>
              </a:rPr>
              <a:t>Bước</a:t>
            </a:r>
            <a:r>
              <a:rPr kumimoji="1" lang="en-US" sz="2400" b="1" dirty="0">
                <a:solidFill>
                  <a:srgbClr val="000099"/>
                </a:solidFill>
              </a:rPr>
              <a:t> </a:t>
            </a:r>
            <a:r>
              <a:rPr kumimoji="1" lang="en-US" sz="2400" b="1" dirty="0" err="1">
                <a:solidFill>
                  <a:srgbClr val="000099"/>
                </a:solidFill>
              </a:rPr>
              <a:t>nhảy</a:t>
            </a:r>
            <a:endParaRPr kumimoji="1" lang="en-US" sz="2400" b="1" dirty="0">
              <a:solidFill>
                <a:srgbClr val="000099"/>
              </a:solidFill>
            </a:endParaRPr>
          </a:p>
        </p:txBody>
      </p:sp>
      <p:pic>
        <p:nvPicPr>
          <p:cNvPr id="1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09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830561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3"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1+#ppt_w/2"/>
                                          </p:val>
                                        </p:tav>
                                        <p:tav tm="100000">
                                          <p:val>
                                            <p:strVal val="#ppt_x"/>
                                          </p:val>
                                        </p:tav>
                                      </p:tavLst>
                                    </p:anim>
                                    <p:anim calcmode="lin" valueType="num">
                                      <p:cBhvr additive="base">
                                        <p:cTn id="16" dur="500" fill="hold"/>
                                        <p:tgtEl>
                                          <p:spTgt spid="6"/>
                                        </p:tgtEl>
                                        <p:attrNameLst>
                                          <p:attrName>ppt_y</p:attrName>
                                        </p:attrNameLst>
                                      </p:cBhvr>
                                      <p:tavLst>
                                        <p:tav tm="0">
                                          <p:val>
                                            <p:strVal val="0-#ppt_h/2"/>
                                          </p:val>
                                        </p:tav>
                                        <p:tav tm="100000">
                                          <p:val>
                                            <p:strVal val="#ppt_y"/>
                                          </p:val>
                                        </p:tav>
                                      </p:tavLst>
                                    </p:anim>
                                  </p:childTnLst>
                                </p:cTn>
                              </p:par>
                              <p:par>
                                <p:cTn id="17" presetID="2" presetClass="entr" presetSubtype="3"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500" fill="hold"/>
                                        <p:tgtEl>
                                          <p:spTgt spid="4"/>
                                        </p:tgtEl>
                                        <p:attrNameLst>
                                          <p:attrName>ppt_x</p:attrName>
                                        </p:attrNameLst>
                                      </p:cBhvr>
                                      <p:tavLst>
                                        <p:tav tm="0">
                                          <p:val>
                                            <p:strVal val="1+#ppt_w/2"/>
                                          </p:val>
                                        </p:tav>
                                        <p:tav tm="100000">
                                          <p:val>
                                            <p:strVal val="#ppt_x"/>
                                          </p:val>
                                        </p:tav>
                                      </p:tavLst>
                                    </p:anim>
                                    <p:anim calcmode="lin" valueType="num">
                                      <p:cBhvr additive="base">
                                        <p:cTn id="20" dur="500" fill="hold"/>
                                        <p:tgtEl>
                                          <p:spTgt spid="4"/>
                                        </p:tgtEl>
                                        <p:attrNameLst>
                                          <p:attrName>ppt_y</p:attrName>
                                        </p:attrNameLst>
                                      </p:cBhvr>
                                      <p:tavLst>
                                        <p:tav tm="0">
                                          <p:val>
                                            <p:strVal val="0-#ppt_h/2"/>
                                          </p:val>
                                        </p:tav>
                                        <p:tav tm="100000">
                                          <p:val>
                                            <p:strVal val="#ppt_y"/>
                                          </p:val>
                                        </p:tav>
                                      </p:tavLst>
                                    </p:anim>
                                  </p:childTnLst>
                                </p:cTn>
                              </p:par>
                              <p:par>
                                <p:cTn id="21" presetID="2" presetClass="entr" presetSubtype="3"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500" fill="hold"/>
                                        <p:tgtEl>
                                          <p:spTgt spid="5"/>
                                        </p:tgtEl>
                                        <p:attrNameLst>
                                          <p:attrName>ppt_x</p:attrName>
                                        </p:attrNameLst>
                                      </p:cBhvr>
                                      <p:tavLst>
                                        <p:tav tm="0">
                                          <p:val>
                                            <p:strVal val="1+#ppt_w/2"/>
                                          </p:val>
                                        </p:tav>
                                        <p:tav tm="100000">
                                          <p:val>
                                            <p:strVal val="#ppt_x"/>
                                          </p:val>
                                        </p:tav>
                                      </p:tavLst>
                                    </p:anim>
                                    <p:anim calcmode="lin" valueType="num">
                                      <p:cBhvr additive="base">
                                        <p:cTn id="2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1000"/>
                                        <p:tgtEl>
                                          <p:spTgt spid="10"/>
                                        </p:tgtEl>
                                      </p:cBhvr>
                                    </p:animEffect>
                                    <p:anim calcmode="lin" valueType="num">
                                      <p:cBhvr>
                                        <p:cTn id="30" dur="1000" fill="hold"/>
                                        <p:tgtEl>
                                          <p:spTgt spid="10"/>
                                        </p:tgtEl>
                                        <p:attrNameLst>
                                          <p:attrName>ppt_x</p:attrName>
                                        </p:attrNameLst>
                                      </p:cBhvr>
                                      <p:tavLst>
                                        <p:tav tm="0">
                                          <p:val>
                                            <p:strVal val="#ppt_x"/>
                                          </p:val>
                                        </p:tav>
                                        <p:tav tm="100000">
                                          <p:val>
                                            <p:strVal val="#ppt_x"/>
                                          </p:val>
                                        </p:tav>
                                      </p:tavLst>
                                    </p:anim>
                                    <p:anim calcmode="lin" valueType="num">
                                      <p:cBhvr>
                                        <p:cTn id="31" dur="1000" fill="hold"/>
                                        <p:tgtEl>
                                          <p:spTgt spid="10"/>
                                        </p:tgtEl>
                                        <p:attrNameLst>
                                          <p:attrName>ppt_y</p:attrName>
                                        </p:attrNameLst>
                                      </p:cBhvr>
                                      <p:tavLst>
                                        <p:tav tm="0">
                                          <p:val>
                                            <p:strVal val="#ppt_y+.1"/>
                                          </p:val>
                                        </p:tav>
                                        <p:tav tm="100000">
                                          <p:val>
                                            <p:strVal val="#ppt_y"/>
                                          </p:val>
                                        </p:tav>
                                      </p:tavLst>
                                    </p:anim>
                                  </p:childTnLst>
                                </p:cTn>
                              </p:par>
                              <p:par>
                                <p:cTn id="32" presetID="2" presetClass="entr" presetSubtype="3" fill="hold"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additive="base">
                                        <p:cTn id="34" dur="500" fill="hold"/>
                                        <p:tgtEl>
                                          <p:spTgt spid="7"/>
                                        </p:tgtEl>
                                        <p:attrNameLst>
                                          <p:attrName>ppt_x</p:attrName>
                                        </p:attrNameLst>
                                      </p:cBhvr>
                                      <p:tavLst>
                                        <p:tav tm="0">
                                          <p:val>
                                            <p:strVal val="1+#ppt_w/2"/>
                                          </p:val>
                                        </p:tav>
                                        <p:tav tm="100000">
                                          <p:val>
                                            <p:strVal val="#ppt_x"/>
                                          </p:val>
                                        </p:tav>
                                      </p:tavLst>
                                    </p:anim>
                                    <p:anim calcmode="lin" valueType="num">
                                      <p:cBhvr additive="base">
                                        <p:cTn id="35"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fade">
                                      <p:cBhvr>
                                        <p:cTn id="40" dur="1000"/>
                                        <p:tgtEl>
                                          <p:spTgt spid="8"/>
                                        </p:tgtEl>
                                      </p:cBhvr>
                                    </p:animEffect>
                                    <p:anim calcmode="lin" valueType="num">
                                      <p:cBhvr>
                                        <p:cTn id="41" dur="1000" fill="hold"/>
                                        <p:tgtEl>
                                          <p:spTgt spid="8"/>
                                        </p:tgtEl>
                                        <p:attrNameLst>
                                          <p:attrName>ppt_x</p:attrName>
                                        </p:attrNameLst>
                                      </p:cBhvr>
                                      <p:tavLst>
                                        <p:tav tm="0">
                                          <p:val>
                                            <p:strVal val="#ppt_x"/>
                                          </p:val>
                                        </p:tav>
                                        <p:tav tm="100000">
                                          <p:val>
                                            <p:strVal val="#ppt_x"/>
                                          </p:val>
                                        </p:tav>
                                      </p:tavLst>
                                    </p:anim>
                                    <p:anim calcmode="lin" valueType="num">
                                      <p:cBhvr>
                                        <p:cTn id="4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1000"/>
                                        <p:tgtEl>
                                          <p:spTgt spid="9"/>
                                        </p:tgtEl>
                                      </p:cBhvr>
                                    </p:animEffect>
                                    <p:anim calcmode="lin" valueType="num">
                                      <p:cBhvr>
                                        <p:cTn id="48" dur="1000" fill="hold"/>
                                        <p:tgtEl>
                                          <p:spTgt spid="9"/>
                                        </p:tgtEl>
                                        <p:attrNameLst>
                                          <p:attrName>ppt_x</p:attrName>
                                        </p:attrNameLst>
                                      </p:cBhvr>
                                      <p:tavLst>
                                        <p:tav tm="0">
                                          <p:val>
                                            <p:strVal val="#ppt_x"/>
                                          </p:val>
                                        </p:tav>
                                        <p:tav tm="100000">
                                          <p:val>
                                            <p:strVal val="#ppt_x"/>
                                          </p:val>
                                        </p:tav>
                                      </p:tavLst>
                                    </p:anim>
                                    <p:anim calcmode="lin" valueType="num">
                                      <p:cBhvr>
                                        <p:cTn id="4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8" grpId="0" animBg="1"/>
      <p:bldP spid="9" grpId="0" animBg="1"/>
      <p:bldP spid="10"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0834" name="Picture 2" descr="Ppt Hoa Tím Nền Gió, Nền Ppt, Mẫu Nền Ppt, Màu Tím Hình nền Vector để tải  xuống miễn phí"/>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50"/>
          <p:cNvGrpSpPr>
            <a:grpSpLocks/>
          </p:cNvGrpSpPr>
          <p:nvPr/>
        </p:nvGrpSpPr>
        <p:grpSpPr bwMode="auto">
          <a:xfrm>
            <a:off x="9037637" y="2087561"/>
            <a:ext cx="203200" cy="190500"/>
            <a:chOff x="1355" y="3452"/>
            <a:chExt cx="183" cy="172"/>
          </a:xfrm>
        </p:grpSpPr>
        <p:pic>
          <p:nvPicPr>
            <p:cNvPr id="4" name="Picture 51"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Oval 52"/>
            <p:cNvSpPr>
              <a:spLocks noChangeArrowheads="1"/>
            </p:cNvSpPr>
            <p:nvPr/>
          </p:nvSpPr>
          <p:spPr bwMode="gray">
            <a:xfrm>
              <a:off x="1364" y="3452"/>
              <a:ext cx="173" cy="172"/>
            </a:xfrm>
            <a:prstGeom prst="ellipse">
              <a:avLst/>
            </a:prstGeom>
            <a:gradFill rotWithShape="1">
              <a:gsLst>
                <a:gs pos="0">
                  <a:srgbClr val="01BCFF">
                    <a:gamma/>
                    <a:shade val="46275"/>
                    <a:invGamma/>
                  </a:srgbClr>
                </a:gs>
                <a:gs pos="50000">
                  <a:srgbClr val="01BCFF">
                    <a:alpha val="50000"/>
                  </a:srgbClr>
                </a:gs>
                <a:gs pos="100000">
                  <a:srgbClr val="01BCFF">
                    <a:gamma/>
                    <a:shade val="46275"/>
                    <a:invGamma/>
                  </a:srgbClr>
                </a:gs>
              </a:gsLst>
              <a:lin ang="5400000" scaled="1"/>
            </a:gradFill>
            <a:ln w="9525" algn="ctr">
              <a:noFill/>
              <a:round/>
              <a:headEnd/>
              <a:tailEnd/>
            </a:ln>
            <a:effectLst/>
          </p:spPr>
          <p:txBody>
            <a:bodyPr wrap="none" anchor="ctr"/>
            <a:lstStyle/>
            <a:p>
              <a:pPr>
                <a:defRPr/>
              </a:pPr>
              <a:endParaRPr lang="en-US">
                <a:solidFill>
                  <a:srgbClr val="000000"/>
                </a:solidFill>
              </a:endParaRPr>
            </a:p>
          </p:txBody>
        </p:sp>
        <p:grpSp>
          <p:nvGrpSpPr>
            <p:cNvPr id="6" name="Group 53"/>
            <p:cNvGrpSpPr>
              <a:grpSpLocks/>
            </p:cNvGrpSpPr>
            <p:nvPr/>
          </p:nvGrpSpPr>
          <p:grpSpPr bwMode="auto">
            <a:xfrm rot="-1297425" flipH="1" flipV="1">
              <a:off x="1377" y="3586"/>
              <a:ext cx="151" cy="37"/>
              <a:chOff x="2532" y="1051"/>
              <a:chExt cx="893" cy="246"/>
            </a:xfrm>
          </p:grpSpPr>
          <p:grpSp>
            <p:nvGrpSpPr>
              <p:cNvPr id="8" name="Group 54"/>
              <p:cNvGrpSpPr>
                <a:grpSpLocks/>
              </p:cNvGrpSpPr>
              <p:nvPr/>
            </p:nvGrpSpPr>
            <p:grpSpPr bwMode="auto">
              <a:xfrm>
                <a:off x="2532" y="1051"/>
                <a:ext cx="743" cy="185"/>
                <a:chOff x="1565" y="2568"/>
                <a:chExt cx="1118" cy="279"/>
              </a:xfrm>
            </p:grpSpPr>
            <p:sp>
              <p:nvSpPr>
                <p:cNvPr id="14" name="AutoShape 55"/>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VnTime" pitchFamily="34" charset="0"/>
                  </a:endParaRPr>
                </a:p>
              </p:txBody>
            </p:sp>
            <p:sp>
              <p:nvSpPr>
                <p:cNvPr id="15" name="AutoShape 56"/>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VnTime" pitchFamily="34" charset="0"/>
                  </a:endParaRPr>
                </a:p>
              </p:txBody>
            </p:sp>
            <p:sp>
              <p:nvSpPr>
                <p:cNvPr id="16" name="AutoShape 57"/>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VnTime" pitchFamily="34" charset="0"/>
                  </a:endParaRPr>
                </a:p>
              </p:txBody>
            </p:sp>
            <p:sp>
              <p:nvSpPr>
                <p:cNvPr id="17" name="AutoShape 58"/>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VnTime" pitchFamily="34" charset="0"/>
                  </a:endParaRPr>
                </a:p>
              </p:txBody>
            </p:sp>
          </p:grpSp>
          <p:grpSp>
            <p:nvGrpSpPr>
              <p:cNvPr id="9" name="Group 59"/>
              <p:cNvGrpSpPr>
                <a:grpSpLocks/>
              </p:cNvGrpSpPr>
              <p:nvPr/>
            </p:nvGrpSpPr>
            <p:grpSpPr bwMode="auto">
              <a:xfrm rot="1353540">
                <a:off x="2682" y="1111"/>
                <a:ext cx="743" cy="186"/>
                <a:chOff x="1565" y="2568"/>
                <a:chExt cx="1118" cy="279"/>
              </a:xfrm>
            </p:grpSpPr>
            <p:sp>
              <p:nvSpPr>
                <p:cNvPr id="10" name="AutoShape 60"/>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VnTime" pitchFamily="34" charset="0"/>
                  </a:endParaRPr>
                </a:p>
              </p:txBody>
            </p:sp>
            <p:sp>
              <p:nvSpPr>
                <p:cNvPr id="11" name="AutoShape 61"/>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VnTime" pitchFamily="34" charset="0"/>
                  </a:endParaRPr>
                </a:p>
              </p:txBody>
            </p:sp>
            <p:sp>
              <p:nvSpPr>
                <p:cNvPr id="12" name="AutoShape 62"/>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VnTime" pitchFamily="34" charset="0"/>
                  </a:endParaRPr>
                </a:p>
              </p:txBody>
            </p:sp>
            <p:sp>
              <p:nvSpPr>
                <p:cNvPr id="13" name="AutoShape 63"/>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VnTime" pitchFamily="34" charset="0"/>
                  </a:endParaRPr>
                </a:p>
              </p:txBody>
            </p:sp>
          </p:grpSp>
        </p:grpSp>
        <p:pic>
          <p:nvPicPr>
            <p:cNvPr id="7" name="Picture 64" descr="light_shadow1"/>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 name="AutoShape 65"/>
          <p:cNvSpPr>
            <a:spLocks noChangeArrowheads="1"/>
          </p:cNvSpPr>
          <p:nvPr/>
        </p:nvSpPr>
        <p:spPr bwMode="gray">
          <a:xfrm>
            <a:off x="6915149" y="2435225"/>
            <a:ext cx="3079063" cy="1195387"/>
          </a:xfrm>
          <a:prstGeom prst="roundRect">
            <a:avLst>
              <a:gd name="adj" fmla="val 22815"/>
            </a:avLst>
          </a:prstGeom>
          <a:solidFill>
            <a:srgbClr val="008000"/>
          </a:solidFill>
          <a:ln w="12700" algn="ctr">
            <a:solidFill>
              <a:schemeClr val="bg1"/>
            </a:solidFill>
            <a:round/>
            <a:headEnd/>
            <a:tailEnd/>
          </a:ln>
          <a:effectLst>
            <a:outerShdw dist="28398" dir="6993903" algn="ctr" rotWithShape="0">
              <a:srgbClr val="1C1C1C">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a:spcBef>
                <a:spcPct val="0"/>
              </a:spcBef>
              <a:buClrTx/>
              <a:buFontTx/>
              <a:buNone/>
            </a:pPr>
            <a:endParaRPr lang="en-US">
              <a:solidFill>
                <a:srgbClr val="000000"/>
              </a:solidFill>
              <a:latin typeface="+mn-lt"/>
            </a:endParaRPr>
          </a:p>
        </p:txBody>
      </p:sp>
      <p:sp>
        <p:nvSpPr>
          <p:cNvPr id="19" name="AutoShape 66"/>
          <p:cNvSpPr>
            <a:spLocks noChangeArrowheads="1"/>
          </p:cNvSpPr>
          <p:nvPr/>
        </p:nvSpPr>
        <p:spPr bwMode="gray">
          <a:xfrm>
            <a:off x="2230438" y="2406650"/>
            <a:ext cx="3332162" cy="1195387"/>
          </a:xfrm>
          <a:prstGeom prst="roundRect">
            <a:avLst>
              <a:gd name="adj" fmla="val 22815"/>
            </a:avLst>
          </a:prstGeom>
          <a:solidFill>
            <a:srgbClr val="3333CC"/>
          </a:solidFill>
          <a:ln w="12700" algn="ctr">
            <a:solidFill>
              <a:schemeClr val="bg1"/>
            </a:solidFill>
            <a:round/>
            <a:headEnd/>
            <a:tailEnd/>
          </a:ln>
          <a:effectLst>
            <a:outerShdw dist="28398" dir="6993903" algn="ctr" rotWithShape="0">
              <a:srgbClr val="1C1C1C">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 typeface="Arial" panose="020B0604020202020204" pitchFamily="34" charset="0"/>
              <a:buNone/>
              <a:defRPr/>
            </a:pPr>
            <a:r>
              <a:rPr lang="en-US" sz="2400" dirty="0">
                <a:solidFill>
                  <a:srgbClr val="FFFFFF"/>
                </a:solidFill>
                <a:latin typeface="+mn-lt"/>
              </a:rPr>
              <a:t>* </a:t>
            </a:r>
            <a:r>
              <a:rPr lang="en-US" sz="2400" dirty="0" err="1">
                <a:solidFill>
                  <a:srgbClr val="FFFFFF"/>
                </a:solidFill>
                <a:latin typeface="+mn-lt"/>
              </a:rPr>
              <a:t>Căn</a:t>
            </a:r>
            <a:r>
              <a:rPr lang="en-US" sz="2400" dirty="0">
                <a:solidFill>
                  <a:srgbClr val="FFFFFF"/>
                </a:solidFill>
                <a:latin typeface="+mn-lt"/>
              </a:rPr>
              <a:t> </a:t>
            </a:r>
            <a:r>
              <a:rPr lang="en-US" sz="2400" dirty="0" err="1">
                <a:solidFill>
                  <a:srgbClr val="FFFFFF"/>
                </a:solidFill>
                <a:latin typeface="+mn-lt"/>
              </a:rPr>
              <a:t>cứ</a:t>
            </a:r>
            <a:r>
              <a:rPr lang="en-US" sz="2400" dirty="0">
                <a:solidFill>
                  <a:srgbClr val="FFFFFF"/>
                </a:solidFill>
                <a:latin typeface="+mn-lt"/>
              </a:rPr>
              <a:t> </a:t>
            </a:r>
            <a:r>
              <a:rPr lang="en-US" sz="2400" dirty="0" err="1">
                <a:solidFill>
                  <a:srgbClr val="FFFFFF"/>
                </a:solidFill>
                <a:latin typeface="+mn-lt"/>
              </a:rPr>
              <a:t>vào</a:t>
            </a:r>
            <a:endParaRPr lang="en-US" sz="2400" dirty="0">
              <a:solidFill>
                <a:srgbClr val="FFFFFF"/>
              </a:solidFill>
              <a:latin typeface="+mn-lt"/>
            </a:endParaRPr>
          </a:p>
          <a:p>
            <a:pPr algn="ctr">
              <a:spcBef>
                <a:spcPct val="0"/>
              </a:spcBef>
              <a:buFont typeface="Arial" panose="020B0604020202020204" pitchFamily="34" charset="0"/>
              <a:buNone/>
              <a:defRPr/>
            </a:pPr>
            <a:r>
              <a:rPr lang="en-US" sz="2400" dirty="0" err="1">
                <a:solidFill>
                  <a:srgbClr val="FFFFFF"/>
                </a:solidFill>
                <a:latin typeface="+mn-lt"/>
              </a:rPr>
              <a:t>quy</a:t>
            </a:r>
            <a:r>
              <a:rPr lang="en-US" sz="2400" dirty="0">
                <a:solidFill>
                  <a:srgbClr val="FFFFFF"/>
                </a:solidFill>
                <a:latin typeface="+mn-lt"/>
              </a:rPr>
              <a:t> </a:t>
            </a:r>
            <a:r>
              <a:rPr lang="en-US" sz="2400" dirty="0" err="1">
                <a:solidFill>
                  <a:srgbClr val="FFFFFF"/>
                </a:solidFill>
                <a:latin typeface="+mn-lt"/>
              </a:rPr>
              <a:t>mô</a:t>
            </a:r>
            <a:r>
              <a:rPr lang="en-US" sz="2400" dirty="0">
                <a:solidFill>
                  <a:srgbClr val="FFFFFF"/>
                </a:solidFill>
                <a:latin typeface="+mn-lt"/>
              </a:rPr>
              <a:t> </a:t>
            </a:r>
            <a:r>
              <a:rPr lang="en-US" sz="2400" dirty="0" err="1">
                <a:solidFill>
                  <a:srgbClr val="FFFFFF"/>
                </a:solidFill>
                <a:latin typeface="+mn-lt"/>
              </a:rPr>
              <a:t>thực</a:t>
            </a:r>
            <a:r>
              <a:rPr lang="en-US" sz="2400" dirty="0">
                <a:solidFill>
                  <a:srgbClr val="FFFFFF"/>
                </a:solidFill>
                <a:latin typeface="+mn-lt"/>
              </a:rPr>
              <a:t> </a:t>
            </a:r>
            <a:r>
              <a:rPr lang="en-US" sz="2400" dirty="0" err="1">
                <a:solidFill>
                  <a:srgbClr val="FFFFFF"/>
                </a:solidFill>
                <a:latin typeface="+mn-lt"/>
              </a:rPr>
              <a:t>hiện</a:t>
            </a:r>
            <a:endParaRPr lang="en-US" sz="2400" dirty="0">
              <a:solidFill>
                <a:srgbClr val="FFFFFF"/>
              </a:solidFill>
              <a:latin typeface="+mn-lt"/>
            </a:endParaRPr>
          </a:p>
          <a:p>
            <a:pPr algn="ctr">
              <a:spcBef>
                <a:spcPct val="0"/>
              </a:spcBef>
              <a:buFont typeface="Arial" panose="020B0604020202020204" pitchFamily="34" charset="0"/>
              <a:buNone/>
              <a:defRPr/>
            </a:pPr>
            <a:r>
              <a:rPr lang="en-US" sz="2400" dirty="0">
                <a:solidFill>
                  <a:srgbClr val="FFFFFF"/>
                </a:solidFill>
                <a:latin typeface="+mn-lt"/>
              </a:rPr>
              <a:t> </a:t>
            </a:r>
            <a:r>
              <a:rPr lang="en-US" sz="2400" dirty="0" err="1">
                <a:solidFill>
                  <a:srgbClr val="FFFFFF"/>
                </a:solidFill>
                <a:latin typeface="+mn-lt"/>
              </a:rPr>
              <a:t>bước</a:t>
            </a:r>
            <a:r>
              <a:rPr lang="en-US" sz="2400" dirty="0">
                <a:solidFill>
                  <a:srgbClr val="FFFFFF"/>
                </a:solidFill>
                <a:latin typeface="+mn-lt"/>
              </a:rPr>
              <a:t> </a:t>
            </a:r>
            <a:r>
              <a:rPr lang="en-US" sz="2400" dirty="0" err="1">
                <a:solidFill>
                  <a:srgbClr val="FFFFFF"/>
                </a:solidFill>
                <a:latin typeface="+mn-lt"/>
              </a:rPr>
              <a:t>nhảy</a:t>
            </a:r>
            <a:r>
              <a:rPr lang="en-US" sz="2400" dirty="0">
                <a:solidFill>
                  <a:srgbClr val="FFFFFF"/>
                </a:solidFill>
                <a:latin typeface="+mn-lt"/>
              </a:rPr>
              <a:t> </a:t>
            </a:r>
          </a:p>
        </p:txBody>
      </p:sp>
      <p:sp>
        <p:nvSpPr>
          <p:cNvPr id="20" name="Text Box 68"/>
          <p:cNvSpPr txBox="1">
            <a:spLocks noChangeArrowheads="1"/>
          </p:cNvSpPr>
          <p:nvPr/>
        </p:nvSpPr>
        <p:spPr bwMode="gray">
          <a:xfrm>
            <a:off x="7256461" y="2544761"/>
            <a:ext cx="24636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50000"/>
              </a:spcBef>
              <a:buFontTx/>
              <a:buNone/>
              <a:defRPr/>
            </a:pPr>
            <a:r>
              <a:rPr lang="en-US" sz="2400" dirty="0">
                <a:solidFill>
                  <a:srgbClr val="FFFFFF"/>
                </a:solidFill>
                <a:latin typeface="+mn-lt"/>
                <a:cs typeface="Times New Roman" panose="02020603050405020304" pitchFamily="18" charset="0"/>
              </a:rPr>
              <a:t>* </a:t>
            </a:r>
            <a:r>
              <a:rPr lang="en-US" sz="2400" dirty="0" err="1">
                <a:solidFill>
                  <a:srgbClr val="FFFFFF"/>
                </a:solidFill>
                <a:latin typeface="+mn-lt"/>
                <a:cs typeface="Times New Roman" panose="02020603050405020304" pitchFamily="18" charset="0"/>
              </a:rPr>
              <a:t>Căn</a:t>
            </a:r>
            <a:r>
              <a:rPr lang="en-US" sz="2400" dirty="0">
                <a:solidFill>
                  <a:srgbClr val="FFFFFF"/>
                </a:solidFill>
                <a:latin typeface="+mn-lt"/>
                <a:cs typeface="Times New Roman" panose="02020603050405020304" pitchFamily="18" charset="0"/>
              </a:rPr>
              <a:t> </a:t>
            </a:r>
            <a:r>
              <a:rPr lang="en-US" sz="2400" dirty="0" err="1">
                <a:solidFill>
                  <a:srgbClr val="FFFFFF"/>
                </a:solidFill>
                <a:latin typeface="+mn-lt"/>
                <a:cs typeface="Times New Roman" panose="02020603050405020304" pitchFamily="18" charset="0"/>
              </a:rPr>
              <a:t>cứ</a:t>
            </a:r>
            <a:r>
              <a:rPr lang="en-US" sz="2400" dirty="0">
                <a:solidFill>
                  <a:srgbClr val="FFFFFF"/>
                </a:solidFill>
                <a:latin typeface="+mn-lt"/>
                <a:cs typeface="Times New Roman" panose="02020603050405020304" pitchFamily="18" charset="0"/>
              </a:rPr>
              <a:t> </a:t>
            </a:r>
            <a:r>
              <a:rPr lang="en-US" sz="2400" dirty="0" err="1">
                <a:solidFill>
                  <a:srgbClr val="FFFFFF"/>
                </a:solidFill>
                <a:latin typeface="+mn-lt"/>
                <a:cs typeface="Times New Roman" panose="02020603050405020304" pitchFamily="18" charset="0"/>
              </a:rPr>
              <a:t>vào</a:t>
            </a:r>
            <a:r>
              <a:rPr lang="en-US" sz="2400" dirty="0">
                <a:solidFill>
                  <a:srgbClr val="FFFFFF"/>
                </a:solidFill>
                <a:latin typeface="+mn-lt"/>
                <a:cs typeface="Times New Roman" panose="02020603050405020304" pitchFamily="18" charset="0"/>
              </a:rPr>
              <a:t> </a:t>
            </a:r>
            <a:r>
              <a:rPr lang="en-US" sz="2400" dirty="0" err="1">
                <a:solidFill>
                  <a:srgbClr val="FFFFFF"/>
                </a:solidFill>
                <a:latin typeface="+mn-lt"/>
              </a:rPr>
              <a:t>nhịp</a:t>
            </a:r>
            <a:r>
              <a:rPr lang="en-US" sz="2400" dirty="0">
                <a:solidFill>
                  <a:srgbClr val="FFFFFF"/>
                </a:solidFill>
                <a:latin typeface="+mn-lt"/>
              </a:rPr>
              <a:t> </a:t>
            </a:r>
            <a:r>
              <a:rPr lang="en-US" sz="2400" dirty="0" err="1">
                <a:solidFill>
                  <a:srgbClr val="FFFFFF"/>
                </a:solidFill>
                <a:latin typeface="+mn-lt"/>
              </a:rPr>
              <a:t>điệu</a:t>
            </a:r>
            <a:r>
              <a:rPr lang="en-US" sz="2400" dirty="0">
                <a:solidFill>
                  <a:srgbClr val="FFFFFF"/>
                </a:solidFill>
                <a:latin typeface="+mn-lt"/>
              </a:rPr>
              <a:t> </a:t>
            </a:r>
            <a:r>
              <a:rPr lang="en-US" sz="2400" dirty="0" err="1">
                <a:solidFill>
                  <a:srgbClr val="FFFFFF"/>
                </a:solidFill>
                <a:latin typeface="+mn-lt"/>
              </a:rPr>
              <a:t>thực</a:t>
            </a:r>
            <a:r>
              <a:rPr lang="en-US" sz="2400" dirty="0">
                <a:solidFill>
                  <a:srgbClr val="FFFFFF"/>
                </a:solidFill>
                <a:latin typeface="+mn-lt"/>
              </a:rPr>
              <a:t> </a:t>
            </a:r>
            <a:r>
              <a:rPr lang="en-US" sz="2400" dirty="0" err="1">
                <a:solidFill>
                  <a:srgbClr val="FFFFFF"/>
                </a:solidFill>
                <a:latin typeface="+mn-lt"/>
              </a:rPr>
              <a:t>hiện</a:t>
            </a:r>
            <a:r>
              <a:rPr lang="en-US" sz="2400" dirty="0">
                <a:solidFill>
                  <a:srgbClr val="FFFFFF"/>
                </a:solidFill>
                <a:latin typeface="+mn-lt"/>
              </a:rPr>
              <a:t> </a:t>
            </a:r>
            <a:r>
              <a:rPr lang="en-US" sz="2400" dirty="0" err="1">
                <a:solidFill>
                  <a:srgbClr val="FFFFFF"/>
                </a:solidFill>
                <a:latin typeface="+mn-lt"/>
              </a:rPr>
              <a:t>bước</a:t>
            </a:r>
            <a:r>
              <a:rPr lang="en-US" sz="2400" dirty="0">
                <a:solidFill>
                  <a:srgbClr val="FFFFFF"/>
                </a:solidFill>
                <a:latin typeface="+mn-lt"/>
              </a:rPr>
              <a:t> </a:t>
            </a:r>
            <a:r>
              <a:rPr lang="en-US" sz="2400" dirty="0" err="1">
                <a:solidFill>
                  <a:srgbClr val="FFFFFF"/>
                </a:solidFill>
                <a:latin typeface="+mn-lt"/>
              </a:rPr>
              <a:t>nhảy</a:t>
            </a:r>
            <a:r>
              <a:rPr lang="en-US" sz="2400" dirty="0">
                <a:solidFill>
                  <a:srgbClr val="FFFFFF"/>
                </a:solidFill>
                <a:latin typeface="+mn-lt"/>
              </a:rPr>
              <a:t> </a:t>
            </a:r>
          </a:p>
        </p:txBody>
      </p:sp>
      <p:sp>
        <p:nvSpPr>
          <p:cNvPr id="21" name="Text Box 72"/>
          <p:cNvSpPr txBox="1">
            <a:spLocks noChangeArrowheads="1"/>
          </p:cNvSpPr>
          <p:nvPr/>
        </p:nvSpPr>
        <p:spPr bwMode="black">
          <a:xfrm>
            <a:off x="2230438" y="4521993"/>
            <a:ext cx="333216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ts val="0"/>
              </a:spcBef>
              <a:buFontTx/>
              <a:buChar char="•"/>
              <a:defRPr/>
            </a:pPr>
            <a:r>
              <a:rPr lang="en-US" sz="2400" dirty="0">
                <a:solidFill>
                  <a:srgbClr val="008000"/>
                </a:solidFill>
                <a:latin typeface="+mn-lt"/>
              </a:rPr>
              <a:t> </a:t>
            </a:r>
            <a:r>
              <a:rPr lang="en-US" sz="2400" dirty="0" err="1">
                <a:solidFill>
                  <a:srgbClr val="808000"/>
                </a:solidFill>
                <a:latin typeface="+mn-lt"/>
                <a:cs typeface="Times New Roman" panose="02020603050405020304" pitchFamily="18" charset="0"/>
              </a:rPr>
              <a:t>Bước</a:t>
            </a:r>
            <a:r>
              <a:rPr lang="en-US" sz="2400" dirty="0">
                <a:solidFill>
                  <a:srgbClr val="808000"/>
                </a:solidFill>
                <a:latin typeface="+mn-lt"/>
                <a:cs typeface="Times New Roman" panose="02020603050405020304" pitchFamily="18" charset="0"/>
              </a:rPr>
              <a:t> </a:t>
            </a:r>
            <a:r>
              <a:rPr lang="en-US" sz="2400" dirty="0" err="1">
                <a:solidFill>
                  <a:srgbClr val="808000"/>
                </a:solidFill>
                <a:latin typeface="+mn-lt"/>
                <a:cs typeface="Times New Roman" panose="02020603050405020304" pitchFamily="18" charset="0"/>
              </a:rPr>
              <a:t>nhảy</a:t>
            </a:r>
            <a:r>
              <a:rPr lang="en-US" sz="2400" dirty="0">
                <a:solidFill>
                  <a:srgbClr val="808000"/>
                </a:solidFill>
                <a:latin typeface="+mn-lt"/>
                <a:cs typeface="Times New Roman" panose="02020603050405020304" pitchFamily="18" charset="0"/>
              </a:rPr>
              <a:t> </a:t>
            </a:r>
            <a:r>
              <a:rPr lang="en-US" sz="2400" dirty="0" err="1">
                <a:solidFill>
                  <a:srgbClr val="808000"/>
                </a:solidFill>
                <a:latin typeface="+mn-lt"/>
                <a:cs typeface="Times New Roman" panose="02020603050405020304" pitchFamily="18" charset="0"/>
              </a:rPr>
              <a:t>đột</a:t>
            </a:r>
            <a:r>
              <a:rPr lang="en-US" sz="2400" dirty="0">
                <a:solidFill>
                  <a:srgbClr val="808000"/>
                </a:solidFill>
                <a:latin typeface="+mn-lt"/>
                <a:cs typeface="Times New Roman" panose="02020603050405020304" pitchFamily="18" charset="0"/>
              </a:rPr>
              <a:t> </a:t>
            </a:r>
            <a:r>
              <a:rPr lang="en-US" sz="2400" dirty="0" err="1">
                <a:solidFill>
                  <a:srgbClr val="808000"/>
                </a:solidFill>
                <a:latin typeface="+mn-lt"/>
                <a:cs typeface="Times New Roman" panose="02020603050405020304" pitchFamily="18" charset="0"/>
              </a:rPr>
              <a:t>biến</a:t>
            </a:r>
            <a:endParaRPr lang="en-US" sz="2400" dirty="0">
              <a:solidFill>
                <a:srgbClr val="808000"/>
              </a:solidFill>
              <a:latin typeface="+mn-lt"/>
              <a:cs typeface="Times New Roman" panose="02020603050405020304" pitchFamily="18" charset="0"/>
            </a:endParaRPr>
          </a:p>
          <a:p>
            <a:pPr>
              <a:spcBef>
                <a:spcPts val="0"/>
              </a:spcBef>
              <a:buFontTx/>
              <a:buChar char="•"/>
              <a:defRPr/>
            </a:pPr>
            <a:r>
              <a:rPr lang="en-US" sz="2400" dirty="0">
                <a:solidFill>
                  <a:srgbClr val="808000"/>
                </a:solidFill>
                <a:latin typeface="+mn-lt"/>
                <a:cs typeface="Times New Roman" panose="02020603050405020304" pitchFamily="18" charset="0"/>
              </a:rPr>
              <a:t> </a:t>
            </a:r>
            <a:r>
              <a:rPr lang="en-US" sz="2400" dirty="0" err="1">
                <a:solidFill>
                  <a:srgbClr val="808000"/>
                </a:solidFill>
                <a:latin typeface="+mn-lt"/>
                <a:cs typeface="Times New Roman" panose="02020603050405020304" pitchFamily="18" charset="0"/>
              </a:rPr>
              <a:t>Bước</a:t>
            </a:r>
            <a:r>
              <a:rPr lang="en-US" sz="2400" dirty="0">
                <a:solidFill>
                  <a:srgbClr val="808000"/>
                </a:solidFill>
                <a:latin typeface="+mn-lt"/>
                <a:cs typeface="Times New Roman" panose="02020603050405020304" pitchFamily="18" charset="0"/>
              </a:rPr>
              <a:t> </a:t>
            </a:r>
            <a:r>
              <a:rPr lang="en-US" sz="2400" dirty="0" err="1">
                <a:solidFill>
                  <a:srgbClr val="808000"/>
                </a:solidFill>
                <a:latin typeface="+mn-lt"/>
                <a:cs typeface="Times New Roman" panose="02020603050405020304" pitchFamily="18" charset="0"/>
              </a:rPr>
              <a:t>nhảy</a:t>
            </a:r>
            <a:r>
              <a:rPr lang="en-US" sz="2400" dirty="0">
                <a:solidFill>
                  <a:srgbClr val="808000"/>
                </a:solidFill>
                <a:latin typeface="+mn-lt"/>
                <a:cs typeface="Times New Roman" panose="02020603050405020304" pitchFamily="18" charset="0"/>
              </a:rPr>
              <a:t> </a:t>
            </a:r>
            <a:r>
              <a:rPr lang="en-US" sz="2400" dirty="0" err="1">
                <a:solidFill>
                  <a:srgbClr val="808000"/>
                </a:solidFill>
                <a:latin typeface="+mn-lt"/>
                <a:cs typeface="Times New Roman" panose="02020603050405020304" pitchFamily="18" charset="0"/>
              </a:rPr>
              <a:t>dần</a:t>
            </a:r>
            <a:r>
              <a:rPr lang="en-US" sz="2400" dirty="0">
                <a:solidFill>
                  <a:srgbClr val="808000"/>
                </a:solidFill>
                <a:latin typeface="+mn-lt"/>
                <a:cs typeface="Times New Roman" panose="02020603050405020304" pitchFamily="18" charset="0"/>
              </a:rPr>
              <a:t> </a:t>
            </a:r>
            <a:r>
              <a:rPr lang="en-US" sz="2400" dirty="0" err="1">
                <a:solidFill>
                  <a:srgbClr val="808000"/>
                </a:solidFill>
                <a:latin typeface="+mn-lt"/>
                <a:cs typeface="Times New Roman" panose="02020603050405020304" pitchFamily="18" charset="0"/>
              </a:rPr>
              <a:t>dần</a:t>
            </a:r>
            <a:r>
              <a:rPr lang="en-US" sz="2400" dirty="0">
                <a:solidFill>
                  <a:srgbClr val="808000"/>
                </a:solidFill>
                <a:latin typeface="+mn-lt"/>
                <a:cs typeface="Times New Roman" panose="02020603050405020304" pitchFamily="18" charset="0"/>
              </a:rPr>
              <a:t> </a:t>
            </a:r>
            <a:endParaRPr lang="en-US" sz="2400" dirty="0">
              <a:solidFill>
                <a:srgbClr val="808000"/>
              </a:solidFill>
              <a:latin typeface="+mn-lt"/>
            </a:endParaRPr>
          </a:p>
        </p:txBody>
      </p:sp>
      <p:sp>
        <p:nvSpPr>
          <p:cNvPr id="22" name="Text Box 73"/>
          <p:cNvSpPr txBox="1">
            <a:spLocks noChangeArrowheads="1"/>
          </p:cNvSpPr>
          <p:nvPr/>
        </p:nvSpPr>
        <p:spPr bwMode="gray">
          <a:xfrm>
            <a:off x="6915151" y="4425949"/>
            <a:ext cx="354884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ts val="0"/>
              </a:spcBef>
              <a:buFontTx/>
              <a:buChar char="•"/>
              <a:defRPr/>
            </a:pPr>
            <a:r>
              <a:rPr lang="en-US" sz="2400" dirty="0">
                <a:solidFill>
                  <a:srgbClr val="660066"/>
                </a:solidFill>
                <a:latin typeface="+mn-lt"/>
                <a:cs typeface="Arial" panose="020B0604020202020204" pitchFamily="34" charset="0"/>
              </a:rPr>
              <a:t> </a:t>
            </a:r>
            <a:r>
              <a:rPr lang="en-US" sz="2400" dirty="0" err="1">
                <a:solidFill>
                  <a:srgbClr val="660066"/>
                </a:solidFill>
                <a:latin typeface="+mn-lt"/>
                <a:cs typeface="Arial" panose="020B0604020202020204" pitchFamily="34" charset="0"/>
              </a:rPr>
              <a:t>Bước</a:t>
            </a:r>
            <a:r>
              <a:rPr lang="en-US" sz="2400" dirty="0">
                <a:solidFill>
                  <a:srgbClr val="660066"/>
                </a:solidFill>
                <a:latin typeface="+mn-lt"/>
                <a:cs typeface="Arial" panose="020B0604020202020204" pitchFamily="34" charset="0"/>
              </a:rPr>
              <a:t> </a:t>
            </a:r>
            <a:r>
              <a:rPr lang="en-US" sz="2400" dirty="0" err="1">
                <a:solidFill>
                  <a:srgbClr val="660066"/>
                </a:solidFill>
                <a:latin typeface="+mn-lt"/>
                <a:cs typeface="Arial" panose="020B0604020202020204" pitchFamily="34" charset="0"/>
              </a:rPr>
              <a:t>nhảy</a:t>
            </a:r>
            <a:r>
              <a:rPr lang="en-US" sz="2400" dirty="0">
                <a:solidFill>
                  <a:srgbClr val="660066"/>
                </a:solidFill>
                <a:latin typeface="+mn-lt"/>
                <a:cs typeface="Arial" panose="020B0604020202020204" pitchFamily="34" charset="0"/>
              </a:rPr>
              <a:t> </a:t>
            </a:r>
            <a:r>
              <a:rPr lang="en-US" sz="2400" dirty="0" err="1">
                <a:solidFill>
                  <a:srgbClr val="660066"/>
                </a:solidFill>
                <a:latin typeface="+mn-lt"/>
                <a:cs typeface="Arial" panose="020B0604020202020204" pitchFamily="34" charset="0"/>
              </a:rPr>
              <a:t>toàn</a:t>
            </a:r>
            <a:r>
              <a:rPr lang="en-US" sz="2400" dirty="0">
                <a:solidFill>
                  <a:srgbClr val="660066"/>
                </a:solidFill>
                <a:latin typeface="+mn-lt"/>
                <a:cs typeface="Arial" panose="020B0604020202020204" pitchFamily="34" charset="0"/>
              </a:rPr>
              <a:t> </a:t>
            </a:r>
            <a:r>
              <a:rPr lang="en-US" sz="2400" dirty="0" err="1">
                <a:solidFill>
                  <a:srgbClr val="660066"/>
                </a:solidFill>
                <a:latin typeface="+mn-lt"/>
                <a:cs typeface="Arial" panose="020B0604020202020204" pitchFamily="34" charset="0"/>
              </a:rPr>
              <a:t>bộ</a:t>
            </a:r>
            <a:endParaRPr lang="en-US" sz="2400" dirty="0">
              <a:solidFill>
                <a:srgbClr val="660066"/>
              </a:solidFill>
              <a:latin typeface="+mn-lt"/>
              <a:cs typeface="Arial" panose="020B0604020202020204" pitchFamily="34" charset="0"/>
            </a:endParaRPr>
          </a:p>
          <a:p>
            <a:pPr>
              <a:spcBef>
                <a:spcPts val="0"/>
              </a:spcBef>
              <a:buFontTx/>
              <a:buChar char="•"/>
              <a:defRPr/>
            </a:pPr>
            <a:r>
              <a:rPr lang="en-US" sz="2400" dirty="0">
                <a:solidFill>
                  <a:srgbClr val="660066"/>
                </a:solidFill>
                <a:latin typeface="+mn-lt"/>
                <a:cs typeface="Arial" panose="020B0604020202020204" pitchFamily="34" charset="0"/>
              </a:rPr>
              <a:t> </a:t>
            </a:r>
            <a:r>
              <a:rPr lang="vi-VN" sz="2400" dirty="0">
                <a:solidFill>
                  <a:srgbClr val="660066"/>
                </a:solidFill>
                <a:latin typeface="+mn-lt"/>
                <a:cs typeface="Arial" panose="020B0604020202020204" pitchFamily="34" charset="0"/>
              </a:rPr>
              <a:t>Bướ</a:t>
            </a:r>
            <a:r>
              <a:rPr lang="en-US" sz="2400" dirty="0">
                <a:solidFill>
                  <a:srgbClr val="660066"/>
                </a:solidFill>
                <a:latin typeface="+mn-lt"/>
                <a:cs typeface="Arial" panose="020B0604020202020204" pitchFamily="34" charset="0"/>
              </a:rPr>
              <a:t>c </a:t>
            </a:r>
            <a:r>
              <a:rPr lang="en-US" sz="2400" dirty="0" err="1">
                <a:solidFill>
                  <a:srgbClr val="660066"/>
                </a:solidFill>
                <a:latin typeface="+mn-lt"/>
                <a:cs typeface="Arial" panose="020B0604020202020204" pitchFamily="34" charset="0"/>
              </a:rPr>
              <a:t>nhảy</a:t>
            </a:r>
            <a:r>
              <a:rPr lang="en-US" sz="2400" dirty="0">
                <a:solidFill>
                  <a:srgbClr val="660066"/>
                </a:solidFill>
                <a:latin typeface="+mn-lt"/>
                <a:cs typeface="Arial" panose="020B0604020202020204" pitchFamily="34" charset="0"/>
              </a:rPr>
              <a:t> </a:t>
            </a:r>
            <a:r>
              <a:rPr lang="en-US" sz="2400" dirty="0" err="1">
                <a:solidFill>
                  <a:srgbClr val="660066"/>
                </a:solidFill>
                <a:latin typeface="+mn-lt"/>
                <a:cs typeface="Arial" panose="020B0604020202020204" pitchFamily="34" charset="0"/>
              </a:rPr>
              <a:t>cục</a:t>
            </a:r>
            <a:r>
              <a:rPr lang="en-US" sz="2400" dirty="0">
                <a:solidFill>
                  <a:srgbClr val="660066"/>
                </a:solidFill>
                <a:latin typeface="+mn-lt"/>
                <a:cs typeface="Arial" panose="020B0604020202020204" pitchFamily="34" charset="0"/>
              </a:rPr>
              <a:t> </a:t>
            </a:r>
            <a:r>
              <a:rPr lang="en-US" sz="2400" dirty="0" err="1">
                <a:solidFill>
                  <a:srgbClr val="660066"/>
                </a:solidFill>
                <a:latin typeface="+mn-lt"/>
                <a:cs typeface="Arial" panose="020B0604020202020204" pitchFamily="34" charset="0"/>
              </a:rPr>
              <a:t>bộ</a:t>
            </a:r>
            <a:endParaRPr lang="en-US" sz="2400" dirty="0">
              <a:solidFill>
                <a:srgbClr val="660066"/>
              </a:solidFill>
              <a:latin typeface="+mn-lt"/>
              <a:cs typeface="Arial" panose="020B0604020202020204" pitchFamily="34" charset="0"/>
            </a:endParaRPr>
          </a:p>
        </p:txBody>
      </p:sp>
      <p:sp>
        <p:nvSpPr>
          <p:cNvPr id="23" name="Rectangle 22"/>
          <p:cNvSpPr/>
          <p:nvPr/>
        </p:nvSpPr>
        <p:spPr>
          <a:xfrm>
            <a:off x="4343400" y="1438749"/>
            <a:ext cx="3752850" cy="522287"/>
          </a:xfrm>
          <a:prstGeom prst="rect">
            <a:avLst/>
          </a:prstGeom>
          <a:ln>
            <a:solidFill>
              <a:srgbClr val="006600"/>
            </a:solidFill>
          </a:ln>
        </p:spPr>
        <p:txBody>
          <a:bodyPr wrap="none">
            <a:spAutoFit/>
          </a:bodyPr>
          <a:lstStyle/>
          <a:p>
            <a:pPr>
              <a:defRPr/>
            </a:pPr>
            <a:r>
              <a:rPr lang="en-US" sz="2800" b="1" dirty="0" err="1">
                <a:solidFill>
                  <a:srgbClr val="D60093"/>
                </a:solidFill>
              </a:rPr>
              <a:t>Phân</a:t>
            </a:r>
            <a:r>
              <a:rPr lang="en-US" sz="2800" b="1" dirty="0">
                <a:solidFill>
                  <a:srgbClr val="D60093"/>
                </a:solidFill>
              </a:rPr>
              <a:t> </a:t>
            </a:r>
            <a:r>
              <a:rPr lang="en-US" sz="2800" b="1" dirty="0" err="1">
                <a:solidFill>
                  <a:srgbClr val="D60093"/>
                </a:solidFill>
              </a:rPr>
              <a:t>loại</a:t>
            </a:r>
            <a:r>
              <a:rPr lang="en-US" sz="2800" b="1" dirty="0">
                <a:solidFill>
                  <a:srgbClr val="D60093"/>
                </a:solidFill>
              </a:rPr>
              <a:t> </a:t>
            </a:r>
            <a:r>
              <a:rPr lang="en-US" sz="2800" b="1" dirty="0" err="1">
                <a:solidFill>
                  <a:srgbClr val="D60093"/>
                </a:solidFill>
              </a:rPr>
              <a:t>bước</a:t>
            </a:r>
            <a:r>
              <a:rPr lang="en-US" sz="2800" b="1" dirty="0">
                <a:solidFill>
                  <a:srgbClr val="D60093"/>
                </a:solidFill>
              </a:rPr>
              <a:t> </a:t>
            </a:r>
            <a:r>
              <a:rPr lang="en-US" sz="2800" b="1" dirty="0" err="1">
                <a:solidFill>
                  <a:srgbClr val="D60093"/>
                </a:solidFill>
              </a:rPr>
              <a:t>nhảy</a:t>
            </a:r>
            <a:endParaRPr lang="en-US" sz="2800" dirty="0">
              <a:solidFill>
                <a:srgbClr val="D60093"/>
              </a:solidFill>
            </a:endParaRPr>
          </a:p>
        </p:txBody>
      </p:sp>
      <p:cxnSp>
        <p:nvCxnSpPr>
          <p:cNvPr id="24" name="Straight Arrow Connector 23"/>
          <p:cNvCxnSpPr>
            <a:stCxn id="23" idx="2"/>
            <a:endCxn id="19" idx="0"/>
          </p:cNvCxnSpPr>
          <p:nvPr/>
        </p:nvCxnSpPr>
        <p:spPr>
          <a:xfrm flipH="1">
            <a:off x="3896519" y="1961036"/>
            <a:ext cx="2323306" cy="445614"/>
          </a:xfrm>
          <a:prstGeom prst="straightConnector1">
            <a:avLst/>
          </a:prstGeom>
          <a:ln>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a:stCxn id="23" idx="2"/>
            <a:endCxn id="18" idx="0"/>
          </p:cNvCxnSpPr>
          <p:nvPr/>
        </p:nvCxnSpPr>
        <p:spPr>
          <a:xfrm>
            <a:off x="6219825" y="1961036"/>
            <a:ext cx="2234856" cy="474189"/>
          </a:xfrm>
          <a:prstGeom prst="straightConnector1">
            <a:avLst/>
          </a:prstGeom>
          <a:ln>
            <a:solidFill>
              <a:srgbClr val="008000"/>
            </a:solidFill>
            <a:tailEnd type="triangle"/>
          </a:ln>
        </p:spPr>
        <p:style>
          <a:lnRef idx="1">
            <a:schemeClr val="accent1"/>
          </a:lnRef>
          <a:fillRef idx="0">
            <a:schemeClr val="accent1"/>
          </a:fillRef>
          <a:effectRef idx="0">
            <a:schemeClr val="accent1"/>
          </a:effectRef>
          <a:fontRef idx="minor">
            <a:schemeClr val="tx1"/>
          </a:fontRef>
        </p:style>
      </p:cxnSp>
      <p:pic>
        <p:nvPicPr>
          <p:cNvPr id="3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22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05164625"/>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Top 123+] Hình nền Powerpoint “ĐẸP NHỨC NÁCH”">
            <a:extLst>
              <a:ext uri="{FF2B5EF4-FFF2-40B4-BE49-F238E27FC236}">
                <a16:creationId xmlns="" xmlns:a16="http://schemas.microsoft.com/office/drawing/2014/main" id="{743C530B-7FA9-47D5-A5CD-462B8BD031E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3"/>
          <p:cNvSpPr>
            <a:spLocks noChangeArrowheads="1"/>
          </p:cNvSpPr>
          <p:nvPr/>
        </p:nvSpPr>
        <p:spPr bwMode="gray">
          <a:xfrm>
            <a:off x="2950670" y="2977086"/>
            <a:ext cx="865187" cy="567917"/>
          </a:xfrm>
          <a:prstGeom prst="downArrow">
            <a:avLst>
              <a:gd name="adj1" fmla="val 58889"/>
              <a:gd name="adj2" fmla="val 60000"/>
            </a:avLst>
          </a:prstGeom>
          <a:solidFill>
            <a:schemeClr val="folHlink"/>
          </a:solidFill>
          <a:ln w="19050">
            <a:solidFill>
              <a:srgbClr val="FFFFFF"/>
            </a:solidFill>
            <a:miter lim="800000"/>
            <a:headEnd/>
            <a:tailEnd/>
          </a:ln>
          <a:effectLst>
            <a:outerShdw dist="35921" dir="2700000" algn="ctr" rotWithShape="0">
              <a:schemeClr val="bg2"/>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endParaRPr lang="en-US" sz="2000" b="1">
              <a:solidFill>
                <a:srgbClr val="FFFFFF"/>
              </a:solidFill>
              <a:latin typeface="Arial" panose="020B0604020202020204" pitchFamily="34" charset="0"/>
            </a:endParaRPr>
          </a:p>
        </p:txBody>
      </p:sp>
      <p:sp>
        <p:nvSpPr>
          <p:cNvPr id="4" name="AutoShape 4"/>
          <p:cNvSpPr>
            <a:spLocks noChangeArrowheads="1"/>
          </p:cNvSpPr>
          <p:nvPr/>
        </p:nvSpPr>
        <p:spPr bwMode="gray">
          <a:xfrm>
            <a:off x="2950670" y="4967267"/>
            <a:ext cx="865187" cy="566690"/>
          </a:xfrm>
          <a:prstGeom prst="downArrow">
            <a:avLst>
              <a:gd name="adj1" fmla="val 58889"/>
              <a:gd name="adj2" fmla="val 60000"/>
            </a:avLst>
          </a:prstGeom>
          <a:solidFill>
            <a:srgbClr val="3333CC"/>
          </a:solidFill>
          <a:ln w="19050">
            <a:solidFill>
              <a:srgbClr val="FFFFFF"/>
            </a:solidFill>
            <a:miter lim="800000"/>
            <a:headEnd/>
            <a:tailEnd/>
          </a:ln>
          <a:effectLst>
            <a:outerShdw dist="35921" dir="2700000" algn="ctr" rotWithShape="0">
              <a:schemeClr val="bg2"/>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endParaRPr lang="en-US" sz="2000" b="1">
              <a:solidFill>
                <a:srgbClr val="FFFFFF"/>
              </a:solidFill>
              <a:latin typeface="Arial" panose="020B0604020202020204" pitchFamily="34" charset="0"/>
            </a:endParaRPr>
          </a:p>
        </p:txBody>
      </p:sp>
      <p:sp>
        <p:nvSpPr>
          <p:cNvPr id="5" name="Rectangle 14"/>
          <p:cNvSpPr>
            <a:spLocks noChangeArrowheads="1"/>
          </p:cNvSpPr>
          <p:nvPr/>
        </p:nvSpPr>
        <p:spPr bwMode="gray">
          <a:xfrm>
            <a:off x="701777" y="3724424"/>
            <a:ext cx="5788022" cy="833974"/>
          </a:xfrm>
          <a:prstGeom prst="rect">
            <a:avLst/>
          </a:prstGeom>
          <a:solidFill>
            <a:srgbClr val="FF0066"/>
          </a:solidFill>
          <a:ln>
            <a:noFill/>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endParaRPr lang="en-US" sz="2000" b="1">
              <a:solidFill>
                <a:srgbClr val="FFFFFF"/>
              </a:solidFill>
              <a:latin typeface="Arial" panose="020B0604020202020204" pitchFamily="34" charset="0"/>
            </a:endParaRPr>
          </a:p>
        </p:txBody>
      </p:sp>
      <p:sp>
        <p:nvSpPr>
          <p:cNvPr id="6" name="Rectangle 19"/>
          <p:cNvSpPr>
            <a:spLocks noChangeArrowheads="1"/>
          </p:cNvSpPr>
          <p:nvPr/>
        </p:nvSpPr>
        <p:spPr bwMode="gray">
          <a:xfrm>
            <a:off x="668628" y="5788099"/>
            <a:ext cx="5779911" cy="917501"/>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endParaRPr lang="en-US" sz="2000" b="1">
              <a:solidFill>
                <a:srgbClr val="FFFFFF"/>
              </a:solidFill>
              <a:latin typeface="Arial" panose="020B0604020202020204" pitchFamily="34" charset="0"/>
            </a:endParaRPr>
          </a:p>
        </p:txBody>
      </p:sp>
      <p:sp>
        <p:nvSpPr>
          <p:cNvPr id="7" name="Rectangle 35"/>
          <p:cNvSpPr>
            <a:spLocks noChangeArrowheads="1"/>
          </p:cNvSpPr>
          <p:nvPr/>
        </p:nvSpPr>
        <p:spPr bwMode="ltGray">
          <a:xfrm>
            <a:off x="717798" y="1900366"/>
            <a:ext cx="5730630" cy="812686"/>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endParaRPr lang="en-US" sz="2000" b="1">
              <a:solidFill>
                <a:srgbClr val="FFFFFF"/>
              </a:solidFill>
              <a:latin typeface="Arial" panose="020B0604020202020204" pitchFamily="34" charset="0"/>
            </a:endParaRPr>
          </a:p>
        </p:txBody>
      </p:sp>
      <p:sp>
        <p:nvSpPr>
          <p:cNvPr id="8" name="Text Box 38"/>
          <p:cNvSpPr txBox="1">
            <a:spLocks noChangeArrowheads="1"/>
          </p:cNvSpPr>
          <p:nvPr/>
        </p:nvSpPr>
        <p:spPr bwMode="gray">
          <a:xfrm>
            <a:off x="708032" y="2000123"/>
            <a:ext cx="543785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buFont typeface="Wingdings" panose="05000000000000000000" pitchFamily="2" charset="2"/>
              <a:buChar char="§"/>
            </a:pPr>
            <a:r>
              <a:rPr kumimoji="1" lang="en-US" altLang="en-US" sz="2000" dirty="0" err="1">
                <a:solidFill>
                  <a:srgbClr val="FFFFFF"/>
                </a:solidFill>
                <a:latin typeface="Arial"/>
              </a:rPr>
              <a:t>Khi</a:t>
            </a:r>
            <a:r>
              <a:rPr kumimoji="1" lang="en-US" altLang="en-US" sz="2000" dirty="0">
                <a:solidFill>
                  <a:srgbClr val="FFFFFF"/>
                </a:solidFill>
                <a:latin typeface="Arial"/>
              </a:rPr>
              <a:t> </a:t>
            </a:r>
            <a:r>
              <a:rPr kumimoji="1" lang="en-US" altLang="en-US" sz="2000" dirty="0" err="1">
                <a:solidFill>
                  <a:srgbClr val="FFFFFF"/>
                </a:solidFill>
                <a:latin typeface="Arial"/>
              </a:rPr>
              <a:t>chất</a:t>
            </a:r>
            <a:r>
              <a:rPr kumimoji="1" lang="en-US" altLang="en-US" sz="2000" dirty="0">
                <a:solidFill>
                  <a:srgbClr val="FFFFFF"/>
                </a:solidFill>
                <a:latin typeface="Arial"/>
              </a:rPr>
              <a:t> </a:t>
            </a:r>
            <a:r>
              <a:rPr kumimoji="1" lang="en-US" altLang="en-US" sz="2000" dirty="0" err="1">
                <a:solidFill>
                  <a:srgbClr val="FFFFFF"/>
                </a:solidFill>
                <a:latin typeface="Arial"/>
              </a:rPr>
              <a:t>mới</a:t>
            </a:r>
            <a:r>
              <a:rPr kumimoji="1" lang="en-US" altLang="en-US" sz="2000" dirty="0">
                <a:solidFill>
                  <a:srgbClr val="FFFFFF"/>
                </a:solidFill>
                <a:latin typeface="Arial"/>
              </a:rPr>
              <a:t> </a:t>
            </a:r>
            <a:r>
              <a:rPr kumimoji="1" lang="en-US" altLang="en-US" sz="2000" dirty="0" err="1">
                <a:solidFill>
                  <a:srgbClr val="FFFFFF"/>
                </a:solidFill>
                <a:latin typeface="Arial"/>
              </a:rPr>
              <a:t>ra</a:t>
            </a:r>
            <a:r>
              <a:rPr kumimoji="1" lang="en-US" altLang="en-US" sz="2000" dirty="0">
                <a:solidFill>
                  <a:srgbClr val="FFFFFF"/>
                </a:solidFill>
                <a:latin typeface="Arial"/>
              </a:rPr>
              <a:t> </a:t>
            </a:r>
            <a:r>
              <a:rPr kumimoji="1" lang="en-US" altLang="en-US" sz="2000" dirty="0" err="1">
                <a:solidFill>
                  <a:srgbClr val="FFFFFF"/>
                </a:solidFill>
                <a:latin typeface="Arial"/>
              </a:rPr>
              <a:t>đời</a:t>
            </a:r>
            <a:r>
              <a:rPr kumimoji="1" lang="en-US" altLang="en-US" sz="2000" dirty="0">
                <a:solidFill>
                  <a:srgbClr val="FFFFFF"/>
                </a:solidFill>
                <a:latin typeface="Arial"/>
              </a:rPr>
              <a:t> </a:t>
            </a:r>
            <a:r>
              <a:rPr kumimoji="1" lang="en-US" altLang="en-US" sz="2000" dirty="0" err="1">
                <a:solidFill>
                  <a:srgbClr val="FFFFFF"/>
                </a:solidFill>
                <a:latin typeface="Arial"/>
              </a:rPr>
              <a:t>có</a:t>
            </a:r>
            <a:r>
              <a:rPr kumimoji="1" lang="en-US" altLang="en-US" sz="2000" dirty="0">
                <a:solidFill>
                  <a:srgbClr val="FFFFFF"/>
                </a:solidFill>
                <a:latin typeface="Arial"/>
              </a:rPr>
              <a:t> </a:t>
            </a:r>
            <a:r>
              <a:rPr kumimoji="1" lang="en-US" altLang="en-US" sz="2000" dirty="0" err="1">
                <a:solidFill>
                  <a:srgbClr val="FFFFFF"/>
                </a:solidFill>
                <a:latin typeface="Arial"/>
              </a:rPr>
              <a:t>sự</a:t>
            </a:r>
            <a:r>
              <a:rPr kumimoji="1" lang="en-US" altLang="en-US" sz="2000" dirty="0">
                <a:solidFill>
                  <a:srgbClr val="FFFFFF"/>
                </a:solidFill>
                <a:latin typeface="Arial"/>
              </a:rPr>
              <a:t> </a:t>
            </a:r>
            <a:r>
              <a:rPr kumimoji="1" lang="en-US" altLang="en-US" sz="2000" dirty="0" err="1">
                <a:solidFill>
                  <a:srgbClr val="FFFFFF"/>
                </a:solidFill>
                <a:latin typeface="Arial"/>
              </a:rPr>
              <a:t>tác</a:t>
            </a:r>
            <a:r>
              <a:rPr kumimoji="1" lang="en-US" altLang="en-US" sz="2000" dirty="0">
                <a:solidFill>
                  <a:srgbClr val="FFFFFF"/>
                </a:solidFill>
                <a:latin typeface="Arial"/>
              </a:rPr>
              <a:t> </a:t>
            </a:r>
            <a:r>
              <a:rPr kumimoji="1" lang="en-US" altLang="en-US" sz="2000" dirty="0" err="1">
                <a:solidFill>
                  <a:srgbClr val="FFFFFF"/>
                </a:solidFill>
                <a:latin typeface="Arial"/>
              </a:rPr>
              <a:t>động</a:t>
            </a:r>
            <a:r>
              <a:rPr kumimoji="1" lang="en-US" altLang="en-US" sz="2000" dirty="0">
                <a:solidFill>
                  <a:srgbClr val="FFFFFF"/>
                </a:solidFill>
                <a:latin typeface="Arial"/>
              </a:rPr>
              <a:t> </a:t>
            </a:r>
            <a:r>
              <a:rPr kumimoji="1" lang="en-US" altLang="en-US" sz="2000" dirty="0" err="1">
                <a:solidFill>
                  <a:srgbClr val="FFFFFF"/>
                </a:solidFill>
                <a:latin typeface="Arial"/>
              </a:rPr>
              <a:t>trở</a:t>
            </a:r>
            <a:r>
              <a:rPr kumimoji="1" lang="en-US" altLang="en-US" sz="2000" dirty="0">
                <a:solidFill>
                  <a:srgbClr val="FFFFFF"/>
                </a:solidFill>
                <a:latin typeface="Arial"/>
              </a:rPr>
              <a:t> </a:t>
            </a:r>
            <a:r>
              <a:rPr kumimoji="1" lang="en-US" altLang="en-US" sz="2000" dirty="0" err="1">
                <a:solidFill>
                  <a:srgbClr val="FFFFFF"/>
                </a:solidFill>
                <a:latin typeface="Arial"/>
              </a:rPr>
              <a:t>lại</a:t>
            </a:r>
            <a:r>
              <a:rPr kumimoji="1" lang="en-US" altLang="en-US" sz="2000" dirty="0">
                <a:solidFill>
                  <a:srgbClr val="FFFFFF"/>
                </a:solidFill>
                <a:latin typeface="Arial"/>
              </a:rPr>
              <a:t> </a:t>
            </a:r>
            <a:r>
              <a:rPr kumimoji="1" lang="en-US" altLang="en-US" sz="2000" dirty="0" err="1">
                <a:solidFill>
                  <a:srgbClr val="FFFFFF"/>
                </a:solidFill>
                <a:latin typeface="Arial"/>
              </a:rPr>
              <a:t>lượng</a:t>
            </a:r>
            <a:r>
              <a:rPr kumimoji="1" lang="en-US" altLang="en-US" sz="2000" dirty="0">
                <a:solidFill>
                  <a:srgbClr val="FFFFFF"/>
                </a:solidFill>
                <a:latin typeface="Arial"/>
              </a:rPr>
              <a:t> </a:t>
            </a:r>
            <a:r>
              <a:rPr kumimoji="1" lang="en-US" altLang="en-US" sz="2000" dirty="0" err="1">
                <a:solidFill>
                  <a:srgbClr val="FFFFFF"/>
                </a:solidFill>
                <a:latin typeface="Arial"/>
              </a:rPr>
              <a:t>của</a:t>
            </a:r>
            <a:r>
              <a:rPr kumimoji="1" lang="en-US" altLang="en-US" sz="2000" dirty="0">
                <a:solidFill>
                  <a:srgbClr val="FFFFFF"/>
                </a:solidFill>
                <a:latin typeface="Arial"/>
              </a:rPr>
              <a:t> </a:t>
            </a:r>
            <a:r>
              <a:rPr kumimoji="1" lang="en-US" altLang="en-US" sz="2000" dirty="0" err="1">
                <a:solidFill>
                  <a:srgbClr val="FFFFFF"/>
                </a:solidFill>
                <a:latin typeface="Arial"/>
              </a:rPr>
              <a:t>sự</a:t>
            </a:r>
            <a:r>
              <a:rPr kumimoji="1" lang="en-US" altLang="en-US" sz="2000" dirty="0">
                <a:solidFill>
                  <a:srgbClr val="FFFFFF"/>
                </a:solidFill>
                <a:latin typeface="Arial"/>
              </a:rPr>
              <a:t> </a:t>
            </a:r>
            <a:r>
              <a:rPr kumimoji="1" lang="en-US" altLang="en-US" sz="2000" dirty="0" err="1">
                <a:solidFill>
                  <a:srgbClr val="FFFFFF"/>
                </a:solidFill>
                <a:latin typeface="Arial"/>
              </a:rPr>
              <a:t>vật</a:t>
            </a:r>
            <a:r>
              <a:rPr kumimoji="1" lang="en-US" altLang="en-US" sz="2000" dirty="0">
                <a:solidFill>
                  <a:srgbClr val="FFFFFF"/>
                </a:solidFill>
                <a:latin typeface="Arial"/>
              </a:rPr>
              <a:t>. </a:t>
            </a:r>
            <a:endParaRPr lang="en-US" sz="2000" b="1" dirty="0">
              <a:solidFill>
                <a:srgbClr val="FFFFFF"/>
              </a:solidFill>
              <a:latin typeface="Arial"/>
            </a:endParaRPr>
          </a:p>
        </p:txBody>
      </p:sp>
      <p:sp>
        <p:nvSpPr>
          <p:cNvPr id="10" name="Rectangle 9"/>
          <p:cNvSpPr>
            <a:spLocks noChangeArrowheads="1"/>
          </p:cNvSpPr>
          <p:nvPr/>
        </p:nvSpPr>
        <p:spPr bwMode="auto">
          <a:xfrm>
            <a:off x="-53215" y="1395764"/>
            <a:ext cx="7197725" cy="446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000" b="1" dirty="0" err="1">
                <a:solidFill>
                  <a:srgbClr val="660066"/>
                </a:solidFill>
                <a:latin typeface="Arial"/>
                <a:cs typeface="Times New Roman" panose="02020603050405020304" pitchFamily="18" charset="0"/>
              </a:rPr>
              <a:t>Chất</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mới</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ra</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đời</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tác</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động</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trở</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lại</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lượng</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của</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sự</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vật</a:t>
            </a:r>
            <a:endParaRPr kumimoji="1" lang="en-US" altLang="en-US" sz="2000" b="1" dirty="0">
              <a:solidFill>
                <a:srgbClr val="660066"/>
              </a:solidFill>
              <a:latin typeface="Arial"/>
              <a:cs typeface="Times New Roman" panose="02020603050405020304" pitchFamily="18" charset="0"/>
            </a:endParaRPr>
          </a:p>
        </p:txBody>
      </p:sp>
      <p:sp>
        <p:nvSpPr>
          <p:cNvPr id="11" name="Rectangle 2"/>
          <p:cNvSpPr>
            <a:spLocks noChangeArrowheads="1"/>
          </p:cNvSpPr>
          <p:nvPr/>
        </p:nvSpPr>
        <p:spPr bwMode="auto">
          <a:xfrm>
            <a:off x="664335" y="3774622"/>
            <a:ext cx="576262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Font typeface="Wingdings" panose="05000000000000000000" pitchFamily="2" charset="2"/>
              <a:buChar char="§"/>
            </a:pPr>
            <a:r>
              <a:rPr kumimoji="1" lang="en-US" altLang="en-US" sz="2000" dirty="0" err="1">
                <a:solidFill>
                  <a:srgbClr val="FFFFFF"/>
                </a:solidFill>
                <a:latin typeface="Arial"/>
              </a:rPr>
              <a:t>Chất</a:t>
            </a:r>
            <a:r>
              <a:rPr kumimoji="1" lang="en-US" altLang="en-US" sz="2000" dirty="0">
                <a:solidFill>
                  <a:srgbClr val="FFFFFF"/>
                </a:solidFill>
                <a:latin typeface="Arial"/>
              </a:rPr>
              <a:t> </a:t>
            </a:r>
            <a:r>
              <a:rPr kumimoji="1" lang="en-US" altLang="en-US" sz="2000" dirty="0" err="1">
                <a:solidFill>
                  <a:srgbClr val="FFFFFF"/>
                </a:solidFill>
                <a:latin typeface="Arial"/>
              </a:rPr>
              <a:t>mới</a:t>
            </a:r>
            <a:r>
              <a:rPr kumimoji="1" lang="en-US" altLang="en-US" sz="2000" dirty="0">
                <a:solidFill>
                  <a:srgbClr val="FFFFFF"/>
                </a:solidFill>
                <a:latin typeface="Arial"/>
              </a:rPr>
              <a:t> </a:t>
            </a:r>
            <a:r>
              <a:rPr kumimoji="1" lang="en-US" altLang="en-US" sz="2000" dirty="0" err="1">
                <a:solidFill>
                  <a:srgbClr val="FFFFFF"/>
                </a:solidFill>
                <a:latin typeface="Arial"/>
              </a:rPr>
              <a:t>tác</a:t>
            </a:r>
            <a:r>
              <a:rPr kumimoji="1" lang="en-US" altLang="en-US" sz="2000" dirty="0">
                <a:solidFill>
                  <a:srgbClr val="FFFFFF"/>
                </a:solidFill>
                <a:latin typeface="Arial"/>
              </a:rPr>
              <a:t> </a:t>
            </a:r>
            <a:r>
              <a:rPr kumimoji="1" lang="en-US" altLang="en-US" sz="2000" dirty="0" err="1">
                <a:solidFill>
                  <a:srgbClr val="FFFFFF"/>
                </a:solidFill>
                <a:latin typeface="Arial"/>
              </a:rPr>
              <a:t>đông</a:t>
            </a:r>
            <a:r>
              <a:rPr kumimoji="1" lang="en-US" altLang="en-US" sz="2000" dirty="0">
                <a:solidFill>
                  <a:srgbClr val="FFFFFF"/>
                </a:solidFill>
                <a:latin typeface="Arial"/>
              </a:rPr>
              <a:t> </a:t>
            </a:r>
            <a:r>
              <a:rPr kumimoji="1" lang="en-US" altLang="en-US" sz="2000" dirty="0" err="1">
                <a:solidFill>
                  <a:srgbClr val="FFFFFF"/>
                </a:solidFill>
                <a:latin typeface="Arial"/>
              </a:rPr>
              <a:t>tới</a:t>
            </a:r>
            <a:r>
              <a:rPr kumimoji="1" lang="en-US" altLang="en-US" sz="2000" dirty="0">
                <a:solidFill>
                  <a:srgbClr val="FFFFFF"/>
                </a:solidFill>
                <a:latin typeface="Arial"/>
              </a:rPr>
              <a:t> </a:t>
            </a:r>
            <a:r>
              <a:rPr kumimoji="1" lang="en-US" altLang="en-US" sz="2000" dirty="0" err="1">
                <a:solidFill>
                  <a:srgbClr val="FFFFFF"/>
                </a:solidFill>
                <a:latin typeface="Arial"/>
              </a:rPr>
              <a:t>lượng</a:t>
            </a:r>
            <a:r>
              <a:rPr kumimoji="1" lang="en-US" altLang="en-US" sz="2000" dirty="0">
                <a:solidFill>
                  <a:srgbClr val="FFFFFF"/>
                </a:solidFill>
                <a:latin typeface="Arial"/>
              </a:rPr>
              <a:t> </a:t>
            </a:r>
            <a:r>
              <a:rPr kumimoji="1" lang="en-US" altLang="en-US" sz="2000" dirty="0" err="1">
                <a:solidFill>
                  <a:srgbClr val="FFFFFF"/>
                </a:solidFill>
                <a:latin typeface="Arial"/>
              </a:rPr>
              <a:t>của</a:t>
            </a:r>
            <a:r>
              <a:rPr kumimoji="1" lang="en-US" altLang="en-US" sz="2000" dirty="0">
                <a:solidFill>
                  <a:srgbClr val="FFFFFF"/>
                </a:solidFill>
                <a:latin typeface="Arial"/>
              </a:rPr>
              <a:t> </a:t>
            </a:r>
            <a:r>
              <a:rPr kumimoji="1" lang="en-US" altLang="en-US" sz="2000" dirty="0" err="1">
                <a:solidFill>
                  <a:srgbClr val="FFFFFF"/>
                </a:solidFill>
                <a:latin typeface="Arial"/>
              </a:rPr>
              <a:t>sự</a:t>
            </a:r>
            <a:r>
              <a:rPr kumimoji="1" lang="en-US" altLang="en-US" sz="2000" dirty="0">
                <a:solidFill>
                  <a:srgbClr val="FFFFFF"/>
                </a:solidFill>
                <a:latin typeface="Arial"/>
              </a:rPr>
              <a:t> </a:t>
            </a:r>
            <a:r>
              <a:rPr kumimoji="1" lang="en-US" altLang="en-US" sz="2000" dirty="0" err="1">
                <a:solidFill>
                  <a:srgbClr val="FFFFFF"/>
                </a:solidFill>
                <a:latin typeface="Arial"/>
              </a:rPr>
              <a:t>vật</a:t>
            </a:r>
            <a:r>
              <a:rPr kumimoji="1" lang="en-US" altLang="en-US" sz="2000" dirty="0">
                <a:solidFill>
                  <a:srgbClr val="FFFFFF"/>
                </a:solidFill>
                <a:latin typeface="Arial"/>
              </a:rPr>
              <a:t> </a:t>
            </a:r>
            <a:r>
              <a:rPr kumimoji="1" lang="en-US" altLang="en-US" sz="2000" dirty="0" err="1">
                <a:solidFill>
                  <a:srgbClr val="FFFFFF"/>
                </a:solidFill>
                <a:latin typeface="Arial"/>
              </a:rPr>
              <a:t>trên</a:t>
            </a:r>
            <a:r>
              <a:rPr kumimoji="1" lang="en-US" altLang="en-US" sz="2000" dirty="0">
                <a:solidFill>
                  <a:srgbClr val="FFFFFF"/>
                </a:solidFill>
                <a:latin typeface="Arial"/>
              </a:rPr>
              <a:t> </a:t>
            </a:r>
            <a:r>
              <a:rPr kumimoji="1" lang="en-US" altLang="en-US" sz="2000" dirty="0" err="1">
                <a:solidFill>
                  <a:srgbClr val="FFFFFF"/>
                </a:solidFill>
                <a:latin typeface="Arial"/>
              </a:rPr>
              <a:t>nhiều</a:t>
            </a:r>
            <a:r>
              <a:rPr kumimoji="1" lang="en-US" altLang="en-US" sz="2000" dirty="0">
                <a:solidFill>
                  <a:srgbClr val="FFFFFF"/>
                </a:solidFill>
                <a:latin typeface="Arial"/>
              </a:rPr>
              <a:t> </a:t>
            </a:r>
            <a:r>
              <a:rPr kumimoji="1" lang="en-US" altLang="en-US" sz="2000" dirty="0" err="1">
                <a:solidFill>
                  <a:srgbClr val="FFFFFF"/>
                </a:solidFill>
                <a:latin typeface="Arial"/>
              </a:rPr>
              <a:t>phương</a:t>
            </a:r>
            <a:r>
              <a:rPr kumimoji="1" lang="en-US" altLang="en-US" sz="2000" dirty="0">
                <a:solidFill>
                  <a:srgbClr val="FFFFFF"/>
                </a:solidFill>
                <a:latin typeface="Arial"/>
              </a:rPr>
              <a:t> </a:t>
            </a:r>
            <a:r>
              <a:rPr kumimoji="1" lang="en-US" altLang="en-US" sz="2000" dirty="0" err="1">
                <a:solidFill>
                  <a:srgbClr val="FFFFFF"/>
                </a:solidFill>
                <a:latin typeface="Arial"/>
              </a:rPr>
              <a:t>diện</a:t>
            </a:r>
            <a:r>
              <a:rPr kumimoji="1" lang="en-US" altLang="en-US" sz="2000" dirty="0">
                <a:solidFill>
                  <a:srgbClr val="FFFFFF"/>
                </a:solidFill>
                <a:latin typeface="Arial"/>
              </a:rPr>
              <a:t> </a:t>
            </a:r>
            <a:r>
              <a:rPr kumimoji="1" lang="en-US" altLang="en-US" sz="2000" dirty="0" err="1">
                <a:solidFill>
                  <a:srgbClr val="FFFFFF"/>
                </a:solidFill>
                <a:latin typeface="Arial"/>
              </a:rPr>
              <a:t>như</a:t>
            </a:r>
            <a:r>
              <a:rPr kumimoji="1" lang="en-US" altLang="en-US" sz="2000" dirty="0">
                <a:solidFill>
                  <a:srgbClr val="FFFFFF"/>
                </a:solidFill>
                <a:latin typeface="Arial"/>
              </a:rPr>
              <a:t> </a:t>
            </a:r>
            <a:r>
              <a:rPr kumimoji="1" lang="en-US" altLang="en-US" sz="2000" dirty="0" err="1">
                <a:solidFill>
                  <a:srgbClr val="FFFFFF"/>
                </a:solidFill>
                <a:latin typeface="Arial"/>
              </a:rPr>
              <a:t>làm</a:t>
            </a:r>
            <a:r>
              <a:rPr kumimoji="1" lang="en-US" altLang="en-US" sz="2000" dirty="0">
                <a:solidFill>
                  <a:srgbClr val="FFFFFF"/>
                </a:solidFill>
                <a:latin typeface="Arial"/>
              </a:rPr>
              <a:t> </a:t>
            </a:r>
            <a:r>
              <a:rPr kumimoji="1" lang="en-US" altLang="en-US" sz="2000" dirty="0" err="1">
                <a:solidFill>
                  <a:srgbClr val="FFFFFF"/>
                </a:solidFill>
                <a:latin typeface="Arial"/>
              </a:rPr>
              <a:t>thay</a:t>
            </a:r>
            <a:r>
              <a:rPr kumimoji="1" lang="en-US" altLang="en-US" sz="2000" dirty="0">
                <a:solidFill>
                  <a:srgbClr val="FFFFFF"/>
                </a:solidFill>
                <a:latin typeface="Arial"/>
              </a:rPr>
              <a:t> </a:t>
            </a:r>
            <a:r>
              <a:rPr kumimoji="1" lang="en-US" altLang="en-US" sz="2000" dirty="0" err="1">
                <a:solidFill>
                  <a:srgbClr val="FFFFFF"/>
                </a:solidFill>
                <a:latin typeface="Arial"/>
              </a:rPr>
              <a:t>đổi</a:t>
            </a:r>
            <a:r>
              <a:rPr kumimoji="1" lang="en-US" altLang="en-US" sz="2000" dirty="0">
                <a:solidFill>
                  <a:srgbClr val="FFFFFF"/>
                </a:solidFill>
                <a:latin typeface="Arial"/>
              </a:rPr>
              <a:t>: </a:t>
            </a:r>
            <a:endParaRPr lang="en-US" sz="2000" dirty="0">
              <a:solidFill>
                <a:srgbClr val="FFFFFF"/>
              </a:solidFill>
              <a:latin typeface="Arial"/>
            </a:endParaRPr>
          </a:p>
        </p:txBody>
      </p:sp>
      <p:sp>
        <p:nvSpPr>
          <p:cNvPr id="12" name="Rectangle 3"/>
          <p:cNvSpPr>
            <a:spLocks noChangeArrowheads="1"/>
          </p:cNvSpPr>
          <p:nvPr/>
        </p:nvSpPr>
        <p:spPr bwMode="auto">
          <a:xfrm>
            <a:off x="889002" y="5922701"/>
            <a:ext cx="555942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dirty="0" err="1">
                <a:solidFill>
                  <a:srgbClr val="FFFFFF"/>
                </a:solidFill>
                <a:latin typeface="Arial"/>
              </a:rPr>
              <a:t>Chất</a:t>
            </a:r>
            <a:r>
              <a:rPr lang="en-US" altLang="en-US" sz="2000" dirty="0">
                <a:solidFill>
                  <a:srgbClr val="FFFFFF"/>
                </a:solidFill>
                <a:latin typeface="Arial"/>
              </a:rPr>
              <a:t> </a:t>
            </a:r>
            <a:r>
              <a:rPr lang="en-US" altLang="en-US" sz="2000" dirty="0" err="1">
                <a:solidFill>
                  <a:srgbClr val="FFFFFF"/>
                </a:solidFill>
                <a:latin typeface="Arial"/>
              </a:rPr>
              <a:t>mới</a:t>
            </a:r>
            <a:r>
              <a:rPr lang="en-US" altLang="en-US" sz="2000" dirty="0">
                <a:solidFill>
                  <a:srgbClr val="FFFFFF"/>
                </a:solidFill>
                <a:latin typeface="Arial"/>
              </a:rPr>
              <a:t> </a:t>
            </a:r>
            <a:r>
              <a:rPr lang="en-US" altLang="en-US" sz="2000" dirty="0" err="1">
                <a:solidFill>
                  <a:srgbClr val="FFFFFF"/>
                </a:solidFill>
                <a:latin typeface="Arial"/>
              </a:rPr>
              <a:t>ra</a:t>
            </a:r>
            <a:r>
              <a:rPr lang="en-US" altLang="en-US" sz="2000" dirty="0">
                <a:solidFill>
                  <a:srgbClr val="FFFFFF"/>
                </a:solidFill>
                <a:latin typeface="Arial"/>
              </a:rPr>
              <a:t> </a:t>
            </a:r>
            <a:r>
              <a:rPr lang="en-US" altLang="en-US" sz="2000" dirty="0" err="1">
                <a:solidFill>
                  <a:srgbClr val="FFFFFF"/>
                </a:solidFill>
                <a:latin typeface="Arial"/>
              </a:rPr>
              <a:t>đời</a:t>
            </a:r>
            <a:r>
              <a:rPr lang="en-US" altLang="en-US" sz="2000" dirty="0">
                <a:solidFill>
                  <a:srgbClr val="FFFFFF"/>
                </a:solidFill>
                <a:latin typeface="Arial"/>
              </a:rPr>
              <a:t> </a:t>
            </a:r>
            <a:r>
              <a:rPr lang="en-US" altLang="en-US" sz="2000" dirty="0" err="1">
                <a:solidFill>
                  <a:srgbClr val="FFFFFF"/>
                </a:solidFill>
                <a:latin typeface="Arial"/>
              </a:rPr>
              <a:t>lại</a:t>
            </a:r>
            <a:r>
              <a:rPr lang="en-US" altLang="en-US" sz="2000" dirty="0">
                <a:solidFill>
                  <a:srgbClr val="FFFFFF"/>
                </a:solidFill>
                <a:latin typeface="Arial"/>
              </a:rPr>
              <a:t> </a:t>
            </a:r>
            <a:r>
              <a:rPr lang="en-US" altLang="en-US" sz="2000" dirty="0" err="1">
                <a:solidFill>
                  <a:srgbClr val="FFFFFF"/>
                </a:solidFill>
                <a:latin typeface="Arial"/>
              </a:rPr>
              <a:t>bao</a:t>
            </a:r>
            <a:r>
              <a:rPr lang="en-US" altLang="en-US" sz="2000" dirty="0">
                <a:solidFill>
                  <a:srgbClr val="FFFFFF"/>
                </a:solidFill>
                <a:latin typeface="Arial"/>
              </a:rPr>
              <a:t> </a:t>
            </a:r>
            <a:r>
              <a:rPr lang="en-US" altLang="en-US" sz="2000" dirty="0" err="1">
                <a:solidFill>
                  <a:srgbClr val="FFFFFF"/>
                </a:solidFill>
                <a:latin typeface="Arial"/>
              </a:rPr>
              <a:t>hàm</a:t>
            </a:r>
            <a:r>
              <a:rPr lang="en-US" altLang="en-US" sz="2000" dirty="0">
                <a:solidFill>
                  <a:srgbClr val="FFFFFF"/>
                </a:solidFill>
                <a:latin typeface="Arial"/>
              </a:rPr>
              <a:t> </a:t>
            </a:r>
            <a:r>
              <a:rPr lang="en-US" altLang="en-US" sz="2000" dirty="0" err="1">
                <a:solidFill>
                  <a:srgbClr val="FFFFFF"/>
                </a:solidFill>
                <a:latin typeface="Arial"/>
              </a:rPr>
              <a:t>một</a:t>
            </a:r>
            <a:r>
              <a:rPr lang="en-US" altLang="en-US" sz="2000" dirty="0">
                <a:solidFill>
                  <a:srgbClr val="FFFFFF"/>
                </a:solidFill>
                <a:latin typeface="Arial"/>
              </a:rPr>
              <a:t> </a:t>
            </a:r>
            <a:r>
              <a:rPr lang="en-US" altLang="en-US" sz="2000" dirty="0" err="1">
                <a:solidFill>
                  <a:srgbClr val="FFFFFF"/>
                </a:solidFill>
                <a:latin typeface="Arial"/>
              </a:rPr>
              <a:t>lượng</a:t>
            </a:r>
            <a:r>
              <a:rPr lang="en-US" altLang="en-US" sz="2000" dirty="0">
                <a:solidFill>
                  <a:srgbClr val="FFFFFF"/>
                </a:solidFill>
                <a:latin typeface="Arial"/>
              </a:rPr>
              <a:t> </a:t>
            </a:r>
            <a:r>
              <a:rPr lang="en-US" altLang="en-US" sz="2000" dirty="0" err="1">
                <a:solidFill>
                  <a:srgbClr val="FFFFFF"/>
                </a:solidFill>
                <a:latin typeface="Arial"/>
              </a:rPr>
              <a:t>mới</a:t>
            </a:r>
            <a:r>
              <a:rPr lang="en-US" altLang="en-US" sz="2000" dirty="0">
                <a:solidFill>
                  <a:srgbClr val="FFFFFF"/>
                </a:solidFill>
                <a:latin typeface="Arial"/>
              </a:rPr>
              <a:t> </a:t>
            </a:r>
            <a:r>
              <a:rPr lang="en-US" altLang="en-US" sz="2000" dirty="0" err="1">
                <a:solidFill>
                  <a:srgbClr val="FFFFFF"/>
                </a:solidFill>
                <a:latin typeface="Arial"/>
              </a:rPr>
              <a:t>tương</a:t>
            </a:r>
            <a:r>
              <a:rPr lang="en-US" altLang="en-US" sz="2000" dirty="0">
                <a:solidFill>
                  <a:srgbClr val="FFFFFF"/>
                </a:solidFill>
                <a:latin typeface="Arial"/>
              </a:rPr>
              <a:t> </a:t>
            </a:r>
            <a:r>
              <a:rPr lang="en-US" altLang="en-US" sz="2000" dirty="0" err="1">
                <a:solidFill>
                  <a:srgbClr val="FFFFFF"/>
                </a:solidFill>
                <a:latin typeface="Arial"/>
              </a:rPr>
              <a:t>ứng</a:t>
            </a:r>
            <a:r>
              <a:rPr lang="en-US" altLang="en-US" sz="2000" dirty="0">
                <a:solidFill>
                  <a:srgbClr val="FFFFFF"/>
                </a:solidFill>
                <a:latin typeface="Arial"/>
              </a:rPr>
              <a:t>.</a:t>
            </a:r>
          </a:p>
        </p:txBody>
      </p:sp>
      <p:sp>
        <p:nvSpPr>
          <p:cNvPr id="13" name="Rectangle 4"/>
          <p:cNvSpPr>
            <a:spLocks noChangeArrowheads="1"/>
          </p:cNvSpPr>
          <p:nvPr/>
        </p:nvSpPr>
        <p:spPr bwMode="auto">
          <a:xfrm>
            <a:off x="7664450" y="3202584"/>
            <a:ext cx="1524790" cy="400110"/>
          </a:xfrm>
          <a:prstGeom prst="rect">
            <a:avLst/>
          </a:prstGeom>
          <a:solidFill>
            <a:srgbClr val="0000CC"/>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000" b="1" dirty="0" err="1">
                <a:solidFill>
                  <a:srgbClr val="FFFFFF"/>
                </a:solidFill>
                <a:latin typeface="Arial"/>
              </a:rPr>
              <a:t>Kết</a:t>
            </a:r>
            <a:r>
              <a:rPr kumimoji="1" lang="en-US" altLang="en-US" sz="2000" b="1" dirty="0">
                <a:solidFill>
                  <a:srgbClr val="FFFFFF"/>
                </a:solidFill>
                <a:latin typeface="Arial"/>
              </a:rPr>
              <a:t> </a:t>
            </a:r>
            <a:r>
              <a:rPr kumimoji="1" lang="en-US" altLang="en-US" sz="2000" b="1" dirty="0" err="1">
                <a:solidFill>
                  <a:srgbClr val="FFFFFF"/>
                </a:solidFill>
                <a:latin typeface="Arial"/>
              </a:rPr>
              <a:t>cấu</a:t>
            </a:r>
            <a:endParaRPr lang="en-US" sz="2000" b="1" dirty="0">
              <a:solidFill>
                <a:srgbClr val="FFFFFF"/>
              </a:solidFill>
              <a:latin typeface="Arial"/>
            </a:endParaRPr>
          </a:p>
        </p:txBody>
      </p:sp>
      <p:sp>
        <p:nvSpPr>
          <p:cNvPr id="14" name="Rectangle 5"/>
          <p:cNvSpPr>
            <a:spLocks noChangeArrowheads="1"/>
          </p:cNvSpPr>
          <p:nvPr/>
        </p:nvSpPr>
        <p:spPr bwMode="auto">
          <a:xfrm>
            <a:off x="7664450" y="3984624"/>
            <a:ext cx="1519831" cy="400110"/>
          </a:xfrm>
          <a:prstGeom prst="rect">
            <a:avLst/>
          </a:prstGeom>
          <a:solidFill>
            <a:srgbClr val="D60093"/>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000" b="1" dirty="0" err="1">
                <a:solidFill>
                  <a:srgbClr val="FFFFFF"/>
                </a:solidFill>
                <a:latin typeface="Arial"/>
              </a:rPr>
              <a:t>Quy</a:t>
            </a:r>
            <a:r>
              <a:rPr kumimoji="1" lang="en-US" altLang="en-US" sz="2000" b="1" dirty="0">
                <a:solidFill>
                  <a:srgbClr val="FFFFFF"/>
                </a:solidFill>
                <a:latin typeface="Arial"/>
              </a:rPr>
              <a:t> </a:t>
            </a:r>
            <a:r>
              <a:rPr kumimoji="1" lang="en-US" altLang="en-US" sz="2000" b="1" dirty="0" err="1">
                <a:solidFill>
                  <a:srgbClr val="FFFFFF"/>
                </a:solidFill>
                <a:latin typeface="Arial"/>
              </a:rPr>
              <a:t>mô</a:t>
            </a:r>
            <a:endParaRPr lang="en-US" sz="2000" b="1" dirty="0">
              <a:solidFill>
                <a:srgbClr val="FFFFFF"/>
              </a:solidFill>
              <a:latin typeface="Arial"/>
            </a:endParaRPr>
          </a:p>
        </p:txBody>
      </p:sp>
      <p:sp>
        <p:nvSpPr>
          <p:cNvPr id="15" name="Rectangle 6"/>
          <p:cNvSpPr>
            <a:spLocks noChangeArrowheads="1"/>
          </p:cNvSpPr>
          <p:nvPr/>
        </p:nvSpPr>
        <p:spPr bwMode="auto">
          <a:xfrm>
            <a:off x="7664450" y="4794249"/>
            <a:ext cx="1521569" cy="400110"/>
          </a:xfrm>
          <a:prstGeom prst="rect">
            <a:avLst/>
          </a:prstGeom>
          <a:solidFill>
            <a:srgbClr val="008000"/>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000" b="1" dirty="0" err="1">
                <a:solidFill>
                  <a:srgbClr val="FFFFFF"/>
                </a:solidFill>
                <a:latin typeface="Arial"/>
              </a:rPr>
              <a:t>Trình</a:t>
            </a:r>
            <a:r>
              <a:rPr kumimoji="1" lang="en-US" altLang="en-US" sz="2000" b="1" dirty="0">
                <a:solidFill>
                  <a:srgbClr val="FFFFFF"/>
                </a:solidFill>
                <a:latin typeface="Arial"/>
              </a:rPr>
              <a:t> </a:t>
            </a:r>
            <a:r>
              <a:rPr kumimoji="1" lang="en-US" altLang="en-US" sz="2000" b="1" dirty="0" err="1">
                <a:solidFill>
                  <a:srgbClr val="FFFFFF"/>
                </a:solidFill>
                <a:latin typeface="Arial"/>
              </a:rPr>
              <a:t>độ</a:t>
            </a:r>
            <a:endParaRPr lang="en-US" sz="2000" b="1" dirty="0">
              <a:solidFill>
                <a:srgbClr val="FFFFFF"/>
              </a:solidFill>
              <a:latin typeface="Arial"/>
            </a:endParaRPr>
          </a:p>
        </p:txBody>
      </p:sp>
      <p:cxnSp>
        <p:nvCxnSpPr>
          <p:cNvPr id="16" name="Straight Arrow Connector 15"/>
          <p:cNvCxnSpPr>
            <a:endCxn id="13" idx="1"/>
          </p:cNvCxnSpPr>
          <p:nvPr/>
        </p:nvCxnSpPr>
        <p:spPr>
          <a:xfrm flipV="1">
            <a:off x="6510339" y="3402639"/>
            <a:ext cx="1154111" cy="85113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endCxn id="15" idx="1"/>
          </p:cNvCxnSpPr>
          <p:nvPr/>
        </p:nvCxnSpPr>
        <p:spPr>
          <a:xfrm>
            <a:off x="6510339" y="4253776"/>
            <a:ext cx="1154111" cy="74052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endCxn id="14" idx="1"/>
          </p:cNvCxnSpPr>
          <p:nvPr/>
        </p:nvCxnSpPr>
        <p:spPr>
          <a:xfrm flipV="1">
            <a:off x="6510339" y="4184679"/>
            <a:ext cx="1154111" cy="6909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122029" y="946811"/>
            <a:ext cx="6304931" cy="461665"/>
          </a:xfrm>
          <a:prstGeom prst="rect">
            <a:avLst/>
          </a:prstGeom>
        </p:spPr>
        <p:txBody>
          <a:bodyPr wrap="none">
            <a:spAutoFit/>
          </a:bodyPr>
          <a:lstStyle/>
          <a:p>
            <a:pPr algn="ctr">
              <a:buFont typeface="Wingdings" panose="05000000000000000000" pitchFamily="2" charset="2"/>
              <a:buChar char="Ø"/>
              <a:defRPr/>
            </a:pPr>
            <a:r>
              <a:rPr kumimoji="1" lang="vi-VN" b="1" dirty="0">
                <a:solidFill>
                  <a:srgbClr val="FF0066"/>
                </a:solidFill>
              </a:rPr>
              <a:t> </a:t>
            </a:r>
            <a:r>
              <a:rPr kumimoji="1" lang="en-US" sz="2400" b="1" dirty="0" err="1">
                <a:solidFill>
                  <a:srgbClr val="FF0066"/>
                </a:solidFill>
              </a:rPr>
              <a:t>Quan</a:t>
            </a:r>
            <a:r>
              <a:rPr kumimoji="1" lang="en-US" sz="2400" b="1" dirty="0">
                <a:solidFill>
                  <a:srgbClr val="FF0066"/>
                </a:solidFill>
              </a:rPr>
              <a:t> </a:t>
            </a:r>
            <a:r>
              <a:rPr kumimoji="1" lang="en-US" sz="2400" b="1" dirty="0" err="1">
                <a:solidFill>
                  <a:srgbClr val="FF0066"/>
                </a:solidFill>
              </a:rPr>
              <a:t>hê</a:t>
            </a:r>
            <a:r>
              <a:rPr kumimoji="1" lang="en-US" sz="2400" b="1" dirty="0">
                <a:solidFill>
                  <a:srgbClr val="FF0066"/>
                </a:solidFill>
              </a:rPr>
              <a:t>̣ </a:t>
            </a:r>
            <a:r>
              <a:rPr kumimoji="1" lang="en-US" sz="2400" b="1" dirty="0" err="1">
                <a:solidFill>
                  <a:srgbClr val="FF0066"/>
                </a:solidFill>
              </a:rPr>
              <a:t>biện</a:t>
            </a:r>
            <a:r>
              <a:rPr kumimoji="1" lang="en-US" sz="2400" b="1" dirty="0">
                <a:solidFill>
                  <a:srgbClr val="FF0066"/>
                </a:solidFill>
              </a:rPr>
              <a:t> </a:t>
            </a:r>
            <a:r>
              <a:rPr kumimoji="1" lang="en-US" sz="2400" b="1" dirty="0" err="1">
                <a:solidFill>
                  <a:srgbClr val="FF0066"/>
                </a:solidFill>
              </a:rPr>
              <a:t>chứng</a:t>
            </a:r>
            <a:r>
              <a:rPr kumimoji="1" lang="en-US" sz="2400" b="1" dirty="0">
                <a:solidFill>
                  <a:srgbClr val="FF0066"/>
                </a:solidFill>
              </a:rPr>
              <a:t> </a:t>
            </a:r>
            <a:r>
              <a:rPr kumimoji="1" lang="en-US" sz="2400" b="1" dirty="0" err="1">
                <a:solidFill>
                  <a:srgbClr val="FF0066"/>
                </a:solidFill>
              </a:rPr>
              <a:t>giữa</a:t>
            </a:r>
            <a:r>
              <a:rPr kumimoji="1" lang="en-US" sz="2400" b="1" dirty="0">
                <a:solidFill>
                  <a:srgbClr val="FF0066"/>
                </a:solidFill>
              </a:rPr>
              <a:t> </a:t>
            </a:r>
            <a:r>
              <a:rPr kumimoji="1" lang="en-US" sz="2400" b="1" dirty="0" err="1">
                <a:solidFill>
                  <a:srgbClr val="FF0066"/>
                </a:solidFill>
              </a:rPr>
              <a:t>chất</a:t>
            </a:r>
            <a:r>
              <a:rPr kumimoji="1" lang="en-US" sz="2400" b="1" dirty="0">
                <a:solidFill>
                  <a:srgbClr val="FF0066"/>
                </a:solidFill>
              </a:rPr>
              <a:t> </a:t>
            </a:r>
            <a:r>
              <a:rPr kumimoji="1" lang="en-US" sz="2400" b="1" dirty="0" err="1">
                <a:solidFill>
                  <a:srgbClr val="FF0066"/>
                </a:solidFill>
              </a:rPr>
              <a:t>va</a:t>
            </a:r>
            <a:r>
              <a:rPr kumimoji="1" lang="en-US" sz="2400" b="1" dirty="0">
                <a:solidFill>
                  <a:srgbClr val="FF0066"/>
                </a:solidFill>
              </a:rPr>
              <a:t>̀ </a:t>
            </a:r>
            <a:r>
              <a:rPr kumimoji="1" lang="en-US" sz="2400" b="1" dirty="0" err="1">
                <a:solidFill>
                  <a:srgbClr val="FF0066"/>
                </a:solidFill>
              </a:rPr>
              <a:t>lượng</a:t>
            </a:r>
            <a:endParaRPr kumimoji="1" lang="en-US" sz="2400" b="1" dirty="0">
              <a:solidFill>
                <a:srgbClr val="FF0066"/>
              </a:solidFill>
            </a:endParaRPr>
          </a:p>
        </p:txBody>
      </p:sp>
      <p:pic>
        <p:nvPicPr>
          <p:cNvPr id="1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419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2914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fade">
                                      <p:cBhvr>
                                        <p:cTn id="14" dur="1000"/>
                                        <p:tgtEl>
                                          <p:spTgt spid="7"/>
                                        </p:tgtEl>
                                      </p:cBhvr>
                                    </p:animEffect>
                                    <p:anim calcmode="lin" valueType="num">
                                      <p:cBhvr>
                                        <p:cTn id="15" dur="1000" fill="hold"/>
                                        <p:tgtEl>
                                          <p:spTgt spid="7"/>
                                        </p:tgtEl>
                                        <p:attrNameLst>
                                          <p:attrName>ppt_x</p:attrName>
                                        </p:attrNameLst>
                                      </p:cBhvr>
                                      <p:tavLst>
                                        <p:tav tm="0">
                                          <p:val>
                                            <p:strVal val="#ppt_x"/>
                                          </p:val>
                                        </p:tav>
                                        <p:tav tm="100000">
                                          <p:val>
                                            <p:strVal val="#ppt_x"/>
                                          </p:val>
                                        </p:tav>
                                      </p:tavLst>
                                    </p:anim>
                                    <p:anim calcmode="lin" valueType="num">
                                      <p:cBhvr>
                                        <p:cTn id="16"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1"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ppt_x"/>
                                          </p:val>
                                        </p:tav>
                                        <p:tav tm="100000">
                                          <p:val>
                                            <p:strVal val="#ppt_x"/>
                                          </p:val>
                                        </p:tav>
                                      </p:tavLst>
                                    </p:anim>
                                    <p:anim calcmode="lin" valueType="num">
                                      <p:cBhvr additive="base">
                                        <p:cTn id="2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1000"/>
                                        <p:tgtEl>
                                          <p:spTgt spid="11"/>
                                        </p:tgtEl>
                                      </p:cBhvr>
                                    </p:animEffect>
                                    <p:anim calcmode="lin" valueType="num">
                                      <p:cBhvr>
                                        <p:cTn id="28" dur="1000" fill="hold"/>
                                        <p:tgtEl>
                                          <p:spTgt spid="11"/>
                                        </p:tgtEl>
                                        <p:attrNameLst>
                                          <p:attrName>ppt_x</p:attrName>
                                        </p:attrNameLst>
                                      </p:cBhvr>
                                      <p:tavLst>
                                        <p:tav tm="0">
                                          <p:val>
                                            <p:strVal val="#ppt_x"/>
                                          </p:val>
                                        </p:tav>
                                        <p:tav tm="100000">
                                          <p:val>
                                            <p:strVal val="#ppt_x"/>
                                          </p:val>
                                        </p:tav>
                                      </p:tavLst>
                                    </p:anim>
                                    <p:anim calcmode="lin" valueType="num">
                                      <p:cBhvr>
                                        <p:cTn id="29" dur="1000" fill="hold"/>
                                        <p:tgtEl>
                                          <p:spTgt spid="11"/>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fade">
                                      <p:cBhvr>
                                        <p:cTn id="32" dur="1000"/>
                                        <p:tgtEl>
                                          <p:spTgt spid="5"/>
                                        </p:tgtEl>
                                      </p:cBhvr>
                                    </p:animEffect>
                                    <p:anim calcmode="lin" valueType="num">
                                      <p:cBhvr>
                                        <p:cTn id="33" dur="1000" fill="hold"/>
                                        <p:tgtEl>
                                          <p:spTgt spid="5"/>
                                        </p:tgtEl>
                                        <p:attrNameLst>
                                          <p:attrName>ppt_x</p:attrName>
                                        </p:attrNameLst>
                                      </p:cBhvr>
                                      <p:tavLst>
                                        <p:tav tm="0">
                                          <p:val>
                                            <p:strVal val="#ppt_x"/>
                                          </p:val>
                                        </p:tav>
                                        <p:tav tm="100000">
                                          <p:val>
                                            <p:strVal val="#ppt_x"/>
                                          </p:val>
                                        </p:tav>
                                      </p:tavLst>
                                    </p:anim>
                                    <p:anim calcmode="lin" valueType="num">
                                      <p:cBhvr>
                                        <p:cTn id="3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nodeType="click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1000"/>
                                        <p:tgtEl>
                                          <p:spTgt spid="16"/>
                                        </p:tgtEl>
                                      </p:cBhvr>
                                    </p:animEffect>
                                    <p:anim calcmode="lin" valueType="num">
                                      <p:cBhvr>
                                        <p:cTn id="40" dur="1000" fill="hold"/>
                                        <p:tgtEl>
                                          <p:spTgt spid="16"/>
                                        </p:tgtEl>
                                        <p:attrNameLst>
                                          <p:attrName>ppt_x</p:attrName>
                                        </p:attrNameLst>
                                      </p:cBhvr>
                                      <p:tavLst>
                                        <p:tav tm="0">
                                          <p:val>
                                            <p:strVal val="#ppt_x"/>
                                          </p:val>
                                        </p:tav>
                                        <p:tav tm="100000">
                                          <p:val>
                                            <p:strVal val="#ppt_x"/>
                                          </p:val>
                                        </p:tav>
                                      </p:tavLst>
                                    </p:anim>
                                    <p:anim calcmode="lin" valueType="num">
                                      <p:cBhvr>
                                        <p:cTn id="41"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42" presetClass="entr" presetSubtype="0" fill="hold" grpId="0"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1000"/>
                                        <p:tgtEl>
                                          <p:spTgt spid="13"/>
                                        </p:tgtEl>
                                      </p:cBhvr>
                                    </p:animEffect>
                                    <p:anim calcmode="lin" valueType="num">
                                      <p:cBhvr>
                                        <p:cTn id="47" dur="1000" fill="hold"/>
                                        <p:tgtEl>
                                          <p:spTgt spid="13"/>
                                        </p:tgtEl>
                                        <p:attrNameLst>
                                          <p:attrName>ppt_x</p:attrName>
                                        </p:attrNameLst>
                                      </p:cBhvr>
                                      <p:tavLst>
                                        <p:tav tm="0">
                                          <p:val>
                                            <p:strVal val="#ppt_x"/>
                                          </p:val>
                                        </p:tav>
                                        <p:tav tm="100000">
                                          <p:val>
                                            <p:strVal val="#ppt_x"/>
                                          </p:val>
                                        </p:tav>
                                      </p:tavLst>
                                    </p:anim>
                                    <p:anim calcmode="lin" valueType="num">
                                      <p:cBhvr>
                                        <p:cTn id="48"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nodeType="clickEffect">
                                  <p:stCondLst>
                                    <p:cond delay="0"/>
                                  </p:stCondLst>
                                  <p:childTnLst>
                                    <p:set>
                                      <p:cBhvr>
                                        <p:cTn id="52" dur="1" fill="hold">
                                          <p:stCondLst>
                                            <p:cond delay="0"/>
                                          </p:stCondLst>
                                        </p:cTn>
                                        <p:tgtEl>
                                          <p:spTgt spid="18"/>
                                        </p:tgtEl>
                                        <p:attrNameLst>
                                          <p:attrName>style.visibility</p:attrName>
                                        </p:attrNameLst>
                                      </p:cBhvr>
                                      <p:to>
                                        <p:strVal val="visible"/>
                                      </p:to>
                                    </p:set>
                                    <p:animEffect transition="in" filter="fade">
                                      <p:cBhvr>
                                        <p:cTn id="53" dur="1000"/>
                                        <p:tgtEl>
                                          <p:spTgt spid="18"/>
                                        </p:tgtEl>
                                      </p:cBhvr>
                                    </p:animEffect>
                                    <p:anim calcmode="lin" valueType="num">
                                      <p:cBhvr>
                                        <p:cTn id="54" dur="1000" fill="hold"/>
                                        <p:tgtEl>
                                          <p:spTgt spid="18"/>
                                        </p:tgtEl>
                                        <p:attrNameLst>
                                          <p:attrName>ppt_x</p:attrName>
                                        </p:attrNameLst>
                                      </p:cBhvr>
                                      <p:tavLst>
                                        <p:tav tm="0">
                                          <p:val>
                                            <p:strVal val="#ppt_x"/>
                                          </p:val>
                                        </p:tav>
                                        <p:tav tm="100000">
                                          <p:val>
                                            <p:strVal val="#ppt_x"/>
                                          </p:val>
                                        </p:tav>
                                      </p:tavLst>
                                    </p:anim>
                                    <p:anim calcmode="lin" valueType="num">
                                      <p:cBhvr>
                                        <p:cTn id="55"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42" presetClass="entr" presetSubtype="0" fill="hold" grpId="0" nodeType="clickEffect">
                                  <p:stCondLst>
                                    <p:cond delay="0"/>
                                  </p:stCondLst>
                                  <p:childTnLst>
                                    <p:set>
                                      <p:cBhvr>
                                        <p:cTn id="59" dur="1" fill="hold">
                                          <p:stCondLst>
                                            <p:cond delay="0"/>
                                          </p:stCondLst>
                                        </p:cTn>
                                        <p:tgtEl>
                                          <p:spTgt spid="14"/>
                                        </p:tgtEl>
                                        <p:attrNameLst>
                                          <p:attrName>style.visibility</p:attrName>
                                        </p:attrNameLst>
                                      </p:cBhvr>
                                      <p:to>
                                        <p:strVal val="visible"/>
                                      </p:to>
                                    </p:set>
                                    <p:animEffect transition="in" filter="fade">
                                      <p:cBhvr>
                                        <p:cTn id="60" dur="1000"/>
                                        <p:tgtEl>
                                          <p:spTgt spid="14"/>
                                        </p:tgtEl>
                                      </p:cBhvr>
                                    </p:animEffect>
                                    <p:anim calcmode="lin" valueType="num">
                                      <p:cBhvr>
                                        <p:cTn id="61" dur="1000" fill="hold"/>
                                        <p:tgtEl>
                                          <p:spTgt spid="14"/>
                                        </p:tgtEl>
                                        <p:attrNameLst>
                                          <p:attrName>ppt_x</p:attrName>
                                        </p:attrNameLst>
                                      </p:cBhvr>
                                      <p:tavLst>
                                        <p:tav tm="0">
                                          <p:val>
                                            <p:strVal val="#ppt_x"/>
                                          </p:val>
                                        </p:tav>
                                        <p:tav tm="100000">
                                          <p:val>
                                            <p:strVal val="#ppt_x"/>
                                          </p:val>
                                        </p:tav>
                                      </p:tavLst>
                                    </p:anim>
                                    <p:anim calcmode="lin" valueType="num">
                                      <p:cBhvr>
                                        <p:cTn id="62"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nodeType="click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1000"/>
                                        <p:tgtEl>
                                          <p:spTgt spid="17"/>
                                        </p:tgtEl>
                                      </p:cBhvr>
                                    </p:animEffect>
                                    <p:anim calcmode="lin" valueType="num">
                                      <p:cBhvr>
                                        <p:cTn id="68" dur="1000" fill="hold"/>
                                        <p:tgtEl>
                                          <p:spTgt spid="17"/>
                                        </p:tgtEl>
                                        <p:attrNameLst>
                                          <p:attrName>ppt_x</p:attrName>
                                        </p:attrNameLst>
                                      </p:cBhvr>
                                      <p:tavLst>
                                        <p:tav tm="0">
                                          <p:val>
                                            <p:strVal val="#ppt_x"/>
                                          </p:val>
                                        </p:tav>
                                        <p:tav tm="100000">
                                          <p:val>
                                            <p:strVal val="#ppt_x"/>
                                          </p:val>
                                        </p:tav>
                                      </p:tavLst>
                                    </p:anim>
                                    <p:anim calcmode="lin" valueType="num">
                                      <p:cBhvr>
                                        <p:cTn id="69"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70" fill="hold">
                      <p:stCondLst>
                        <p:cond delay="indefinite"/>
                      </p:stCondLst>
                      <p:childTnLst>
                        <p:par>
                          <p:cTn id="71" fill="hold">
                            <p:stCondLst>
                              <p:cond delay="0"/>
                            </p:stCondLst>
                            <p:childTnLst>
                              <p:par>
                                <p:cTn id="72" presetID="42" presetClass="entr" presetSubtype="0" fill="hold" grpId="0" nodeType="clickEffect">
                                  <p:stCondLst>
                                    <p:cond delay="0"/>
                                  </p:stCondLst>
                                  <p:childTnLst>
                                    <p:set>
                                      <p:cBhvr>
                                        <p:cTn id="73" dur="1" fill="hold">
                                          <p:stCondLst>
                                            <p:cond delay="0"/>
                                          </p:stCondLst>
                                        </p:cTn>
                                        <p:tgtEl>
                                          <p:spTgt spid="15"/>
                                        </p:tgtEl>
                                        <p:attrNameLst>
                                          <p:attrName>style.visibility</p:attrName>
                                        </p:attrNameLst>
                                      </p:cBhvr>
                                      <p:to>
                                        <p:strVal val="visible"/>
                                      </p:to>
                                    </p:set>
                                    <p:animEffect transition="in" filter="fade">
                                      <p:cBhvr>
                                        <p:cTn id="74" dur="1000"/>
                                        <p:tgtEl>
                                          <p:spTgt spid="15"/>
                                        </p:tgtEl>
                                      </p:cBhvr>
                                    </p:animEffect>
                                    <p:anim calcmode="lin" valueType="num">
                                      <p:cBhvr>
                                        <p:cTn id="75" dur="1000" fill="hold"/>
                                        <p:tgtEl>
                                          <p:spTgt spid="15"/>
                                        </p:tgtEl>
                                        <p:attrNameLst>
                                          <p:attrName>ppt_x</p:attrName>
                                        </p:attrNameLst>
                                      </p:cBhvr>
                                      <p:tavLst>
                                        <p:tav tm="0">
                                          <p:val>
                                            <p:strVal val="#ppt_x"/>
                                          </p:val>
                                        </p:tav>
                                        <p:tav tm="100000">
                                          <p:val>
                                            <p:strVal val="#ppt_x"/>
                                          </p:val>
                                        </p:tav>
                                      </p:tavLst>
                                    </p:anim>
                                    <p:anim calcmode="lin" valueType="num">
                                      <p:cBhvr>
                                        <p:cTn id="76"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47" presetClass="entr" presetSubtype="0" fill="hold" grpId="0" nodeType="clickEffect">
                                  <p:stCondLst>
                                    <p:cond delay="0"/>
                                  </p:stCondLst>
                                  <p:childTnLst>
                                    <p:set>
                                      <p:cBhvr>
                                        <p:cTn id="80" dur="1" fill="hold">
                                          <p:stCondLst>
                                            <p:cond delay="0"/>
                                          </p:stCondLst>
                                        </p:cTn>
                                        <p:tgtEl>
                                          <p:spTgt spid="4"/>
                                        </p:tgtEl>
                                        <p:attrNameLst>
                                          <p:attrName>style.visibility</p:attrName>
                                        </p:attrNameLst>
                                      </p:cBhvr>
                                      <p:to>
                                        <p:strVal val="visible"/>
                                      </p:to>
                                    </p:set>
                                    <p:animEffect transition="in" filter="fade">
                                      <p:cBhvr>
                                        <p:cTn id="81" dur="1000"/>
                                        <p:tgtEl>
                                          <p:spTgt spid="4"/>
                                        </p:tgtEl>
                                      </p:cBhvr>
                                    </p:animEffect>
                                    <p:anim calcmode="lin" valueType="num">
                                      <p:cBhvr>
                                        <p:cTn id="82" dur="1000" fill="hold"/>
                                        <p:tgtEl>
                                          <p:spTgt spid="4"/>
                                        </p:tgtEl>
                                        <p:attrNameLst>
                                          <p:attrName>ppt_x</p:attrName>
                                        </p:attrNameLst>
                                      </p:cBhvr>
                                      <p:tavLst>
                                        <p:tav tm="0">
                                          <p:val>
                                            <p:strVal val="#ppt_x"/>
                                          </p:val>
                                        </p:tav>
                                        <p:tav tm="100000">
                                          <p:val>
                                            <p:strVal val="#ppt_x"/>
                                          </p:val>
                                        </p:tav>
                                      </p:tavLst>
                                    </p:anim>
                                    <p:anim calcmode="lin" valueType="num">
                                      <p:cBhvr>
                                        <p:cTn id="8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42" presetClass="entr" presetSubtype="0" fill="hold" grpId="0" nodeType="clickEffect">
                                  <p:stCondLst>
                                    <p:cond delay="0"/>
                                  </p:stCondLst>
                                  <p:childTnLst>
                                    <p:set>
                                      <p:cBhvr>
                                        <p:cTn id="87" dur="1" fill="hold">
                                          <p:stCondLst>
                                            <p:cond delay="0"/>
                                          </p:stCondLst>
                                        </p:cTn>
                                        <p:tgtEl>
                                          <p:spTgt spid="6"/>
                                        </p:tgtEl>
                                        <p:attrNameLst>
                                          <p:attrName>style.visibility</p:attrName>
                                        </p:attrNameLst>
                                      </p:cBhvr>
                                      <p:to>
                                        <p:strVal val="visible"/>
                                      </p:to>
                                    </p:set>
                                    <p:animEffect transition="in" filter="fade">
                                      <p:cBhvr>
                                        <p:cTn id="88" dur="1000"/>
                                        <p:tgtEl>
                                          <p:spTgt spid="6"/>
                                        </p:tgtEl>
                                      </p:cBhvr>
                                    </p:animEffect>
                                    <p:anim calcmode="lin" valueType="num">
                                      <p:cBhvr>
                                        <p:cTn id="89" dur="1000" fill="hold"/>
                                        <p:tgtEl>
                                          <p:spTgt spid="6"/>
                                        </p:tgtEl>
                                        <p:attrNameLst>
                                          <p:attrName>ppt_x</p:attrName>
                                        </p:attrNameLst>
                                      </p:cBhvr>
                                      <p:tavLst>
                                        <p:tav tm="0">
                                          <p:val>
                                            <p:strVal val="#ppt_x"/>
                                          </p:val>
                                        </p:tav>
                                        <p:tav tm="100000">
                                          <p:val>
                                            <p:strVal val="#ppt_x"/>
                                          </p:val>
                                        </p:tav>
                                      </p:tavLst>
                                    </p:anim>
                                    <p:anim calcmode="lin" valueType="num">
                                      <p:cBhvr>
                                        <p:cTn id="90" dur="1000" fill="hold"/>
                                        <p:tgtEl>
                                          <p:spTgt spid="6"/>
                                        </p:tgtEl>
                                        <p:attrNameLst>
                                          <p:attrName>ppt_y</p:attrName>
                                        </p:attrNameLst>
                                      </p:cBhvr>
                                      <p:tavLst>
                                        <p:tav tm="0">
                                          <p:val>
                                            <p:strVal val="#ppt_y+.1"/>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2"/>
                                        </p:tgtEl>
                                        <p:attrNameLst>
                                          <p:attrName>style.visibility</p:attrName>
                                        </p:attrNameLst>
                                      </p:cBhvr>
                                      <p:to>
                                        <p:strVal val="visible"/>
                                      </p:to>
                                    </p:set>
                                    <p:animEffect transition="in" filter="fade">
                                      <p:cBhvr>
                                        <p:cTn id="93" dur="1000"/>
                                        <p:tgtEl>
                                          <p:spTgt spid="12"/>
                                        </p:tgtEl>
                                      </p:cBhvr>
                                    </p:animEffect>
                                    <p:anim calcmode="lin" valueType="num">
                                      <p:cBhvr>
                                        <p:cTn id="94" dur="1000" fill="hold"/>
                                        <p:tgtEl>
                                          <p:spTgt spid="12"/>
                                        </p:tgtEl>
                                        <p:attrNameLst>
                                          <p:attrName>ppt_x</p:attrName>
                                        </p:attrNameLst>
                                      </p:cBhvr>
                                      <p:tavLst>
                                        <p:tav tm="0">
                                          <p:val>
                                            <p:strVal val="#ppt_x"/>
                                          </p:val>
                                        </p:tav>
                                        <p:tav tm="100000">
                                          <p:val>
                                            <p:strVal val="#ppt_x"/>
                                          </p:val>
                                        </p:tav>
                                      </p:tavLst>
                                    </p:anim>
                                    <p:anim calcmode="lin" valueType="num">
                                      <p:cBhvr>
                                        <p:cTn id="95"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10" grpId="0"/>
      <p:bldP spid="11" grpId="0"/>
      <p:bldP spid="12" grpId="0"/>
      <p:bldP spid="13" grpId="0" animBg="1"/>
      <p:bldP spid="14" grpId="0" animBg="1"/>
      <p:bldP spid="15" grpId="0" animBg="1"/>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2" descr="Ngu Nguyen (26nguyenn) - Profile | Pinterest">
            <a:extLst>
              <a:ext uri="{FF2B5EF4-FFF2-40B4-BE49-F238E27FC236}">
                <a16:creationId xmlns="" xmlns:a16="http://schemas.microsoft.com/office/drawing/2014/main" id="{B0A7C251-4ADD-4AD0-8E6E-F4F722AF193C}"/>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914286">
              <a:defRPr/>
            </a:pPr>
            <a:endParaRPr lang="en-US" dirty="0">
              <a:solidFill>
                <a:srgbClr val="494B58"/>
              </a:solidFill>
            </a:endParaRPr>
          </a:p>
        </p:txBody>
      </p:sp>
      <p:pic>
        <p:nvPicPr>
          <p:cNvPr id="4" name="Picture 3" descr="Shape&#10;&#10;Description automatically generated">
            <a:extLst>
              <a:ext uri="{FF2B5EF4-FFF2-40B4-BE49-F238E27FC236}">
                <a16:creationId xmlns="" xmlns:a16="http://schemas.microsoft.com/office/drawing/2014/main" id="{19294053-158F-4CB0-82BF-9BE35AFC2BF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5" name="Rectangle 4"/>
          <p:cNvSpPr/>
          <p:nvPr/>
        </p:nvSpPr>
        <p:spPr>
          <a:xfrm>
            <a:off x="213360" y="1066800"/>
            <a:ext cx="8137525" cy="1200150"/>
          </a:xfrm>
          <a:prstGeom prst="rect">
            <a:avLst/>
          </a:prstGeom>
        </p:spPr>
        <p:txBody>
          <a:bodyPr>
            <a:spAutoFit/>
          </a:bodyPr>
          <a:lstStyle/>
          <a:p>
            <a:pPr marL="342900" indent="-342900" algn="ctr">
              <a:spcBef>
                <a:spcPct val="20000"/>
              </a:spcBef>
              <a:buClr>
                <a:srgbClr val="996666"/>
              </a:buClr>
              <a:buSzPct val="80000"/>
              <a:defRPr/>
            </a:pPr>
            <a:r>
              <a:rPr lang="en-US" altLang="en-US" sz="2400" b="1" kern="0" dirty="0" err="1">
                <a:solidFill>
                  <a:srgbClr val="3333CC"/>
                </a:solidFill>
                <a:cs typeface="Arial"/>
              </a:rPr>
              <a:t>Các</a:t>
            </a:r>
            <a:r>
              <a:rPr lang="en-US" altLang="en-US" sz="2400" b="1" kern="0" dirty="0">
                <a:solidFill>
                  <a:srgbClr val="3333CC"/>
                </a:solidFill>
                <a:cs typeface="Arial"/>
              </a:rPr>
              <a:t> </a:t>
            </a:r>
            <a:r>
              <a:rPr lang="en-US" altLang="en-US" sz="2400" b="1" kern="0" dirty="0" err="1">
                <a:solidFill>
                  <a:srgbClr val="3333CC"/>
                </a:solidFill>
                <a:cs typeface="Arial"/>
              </a:rPr>
              <a:t>câu</a:t>
            </a:r>
            <a:r>
              <a:rPr lang="en-US" altLang="en-US" sz="2400" b="1" kern="0" dirty="0">
                <a:solidFill>
                  <a:srgbClr val="3333CC"/>
                </a:solidFill>
                <a:cs typeface="Arial"/>
              </a:rPr>
              <a:t> ca </a:t>
            </a:r>
            <a:r>
              <a:rPr lang="en-US" altLang="en-US" sz="2400" b="1" kern="0" dirty="0" err="1">
                <a:solidFill>
                  <a:srgbClr val="3333CC"/>
                </a:solidFill>
                <a:cs typeface="Arial"/>
              </a:rPr>
              <a:t>dao</a:t>
            </a:r>
            <a:r>
              <a:rPr lang="en-US" altLang="en-US" sz="2400" b="1" kern="0" dirty="0">
                <a:solidFill>
                  <a:srgbClr val="3333CC"/>
                </a:solidFill>
                <a:cs typeface="Arial"/>
              </a:rPr>
              <a:t>, </a:t>
            </a:r>
            <a:r>
              <a:rPr lang="en-US" altLang="en-US" sz="2400" b="1" kern="0" dirty="0" err="1">
                <a:solidFill>
                  <a:srgbClr val="3333CC"/>
                </a:solidFill>
                <a:cs typeface="Arial"/>
              </a:rPr>
              <a:t>tục</a:t>
            </a:r>
            <a:r>
              <a:rPr lang="en-US" altLang="en-US" sz="2400" b="1" kern="0" dirty="0">
                <a:solidFill>
                  <a:srgbClr val="3333CC"/>
                </a:solidFill>
                <a:cs typeface="Arial"/>
              </a:rPr>
              <a:t> </a:t>
            </a:r>
            <a:r>
              <a:rPr lang="en-US" altLang="en-US" sz="2400" b="1" kern="0" dirty="0" err="1">
                <a:solidFill>
                  <a:srgbClr val="3333CC"/>
                </a:solidFill>
                <a:cs typeface="Arial"/>
              </a:rPr>
              <a:t>ngữ</a:t>
            </a:r>
            <a:r>
              <a:rPr lang="en-US" altLang="en-US" sz="2400" b="1" kern="0" dirty="0">
                <a:solidFill>
                  <a:srgbClr val="3333CC"/>
                </a:solidFill>
                <a:cs typeface="Arial"/>
              </a:rPr>
              <a:t> </a:t>
            </a:r>
            <a:r>
              <a:rPr lang="en-US" altLang="en-US" sz="2400" b="1" kern="0" dirty="0" err="1">
                <a:solidFill>
                  <a:srgbClr val="3333CC"/>
                </a:solidFill>
                <a:cs typeface="Arial"/>
              </a:rPr>
              <a:t>biểu</a:t>
            </a:r>
            <a:r>
              <a:rPr lang="en-US" altLang="en-US" sz="2400" b="1" kern="0" dirty="0">
                <a:solidFill>
                  <a:srgbClr val="3333CC"/>
                </a:solidFill>
                <a:cs typeface="Arial"/>
              </a:rPr>
              <a:t> </a:t>
            </a:r>
            <a:r>
              <a:rPr lang="en-US" altLang="en-US" sz="2400" b="1" kern="0" dirty="0" err="1">
                <a:solidFill>
                  <a:srgbClr val="3333CC"/>
                </a:solidFill>
                <a:cs typeface="Arial"/>
              </a:rPr>
              <a:t>thị</a:t>
            </a:r>
            <a:r>
              <a:rPr lang="en-US" altLang="en-US" sz="2400" b="1" kern="0" dirty="0">
                <a:solidFill>
                  <a:srgbClr val="3333CC"/>
                </a:solidFill>
                <a:cs typeface="Arial"/>
              </a:rPr>
              <a:t> </a:t>
            </a:r>
            <a:r>
              <a:rPr lang="en-US" altLang="en-US" sz="2400" b="1" kern="0" dirty="0" err="1">
                <a:solidFill>
                  <a:srgbClr val="3333CC"/>
                </a:solidFill>
                <a:cs typeface="Arial"/>
              </a:rPr>
              <a:t>quy</a:t>
            </a:r>
            <a:r>
              <a:rPr lang="en-US" altLang="en-US" sz="2400" b="1" kern="0" dirty="0">
                <a:solidFill>
                  <a:srgbClr val="3333CC"/>
                </a:solidFill>
                <a:cs typeface="Arial"/>
              </a:rPr>
              <a:t> </a:t>
            </a:r>
            <a:r>
              <a:rPr lang="en-US" altLang="en-US" sz="2400" b="1" kern="0" dirty="0" err="1">
                <a:solidFill>
                  <a:srgbClr val="3333CC"/>
                </a:solidFill>
                <a:cs typeface="Arial"/>
              </a:rPr>
              <a:t>luật</a:t>
            </a:r>
            <a:r>
              <a:rPr lang="en-US" altLang="en-US" sz="2400" b="1" kern="0" dirty="0">
                <a:solidFill>
                  <a:srgbClr val="3333CC"/>
                </a:solidFill>
                <a:cs typeface="Arial"/>
              </a:rPr>
              <a:t> </a:t>
            </a:r>
            <a:r>
              <a:rPr lang="en-US" altLang="en-US" sz="2400" b="1" kern="0" dirty="0" err="1">
                <a:solidFill>
                  <a:srgbClr val="3333CC"/>
                </a:solidFill>
                <a:cs typeface="Arial"/>
              </a:rPr>
              <a:t>chuyển</a:t>
            </a:r>
            <a:r>
              <a:rPr lang="en-US" altLang="en-US" sz="2400" b="1" kern="0" dirty="0">
                <a:solidFill>
                  <a:srgbClr val="3333CC"/>
                </a:solidFill>
                <a:cs typeface="Arial"/>
              </a:rPr>
              <a:t> </a:t>
            </a:r>
            <a:r>
              <a:rPr lang="en-US" altLang="en-US" sz="2400" b="1" kern="0" dirty="0" err="1">
                <a:solidFill>
                  <a:srgbClr val="3333CC"/>
                </a:solidFill>
                <a:cs typeface="Arial"/>
              </a:rPr>
              <a:t>hóa</a:t>
            </a:r>
            <a:r>
              <a:rPr lang="en-US" altLang="en-US" sz="2400" b="1" kern="0" dirty="0">
                <a:solidFill>
                  <a:srgbClr val="3333CC"/>
                </a:solidFill>
                <a:cs typeface="Arial"/>
              </a:rPr>
              <a:t> </a:t>
            </a:r>
            <a:r>
              <a:rPr lang="en-US" altLang="en-US" sz="2400" b="1" kern="0" dirty="0" err="1">
                <a:solidFill>
                  <a:srgbClr val="3333CC"/>
                </a:solidFill>
                <a:cs typeface="Arial"/>
              </a:rPr>
              <a:t>từ</a:t>
            </a:r>
            <a:r>
              <a:rPr lang="en-US" altLang="en-US" sz="2400" b="1" kern="0" dirty="0">
                <a:solidFill>
                  <a:srgbClr val="3333CC"/>
                </a:solidFill>
                <a:cs typeface="Arial"/>
              </a:rPr>
              <a:t> </a:t>
            </a:r>
            <a:r>
              <a:rPr lang="en-US" altLang="en-US" sz="2400" b="1" kern="0" dirty="0" err="1">
                <a:solidFill>
                  <a:srgbClr val="3333CC"/>
                </a:solidFill>
                <a:cs typeface="Arial"/>
              </a:rPr>
              <a:t>những</a:t>
            </a:r>
            <a:r>
              <a:rPr lang="en-US" altLang="en-US" sz="2400" b="1" kern="0" dirty="0">
                <a:solidFill>
                  <a:srgbClr val="3333CC"/>
                </a:solidFill>
                <a:cs typeface="Arial"/>
              </a:rPr>
              <a:t> </a:t>
            </a:r>
            <a:r>
              <a:rPr lang="en-US" altLang="en-US" sz="2400" b="1" kern="0" dirty="0" err="1">
                <a:solidFill>
                  <a:srgbClr val="3333CC"/>
                </a:solidFill>
                <a:cs typeface="Arial"/>
              </a:rPr>
              <a:t>sự</a:t>
            </a:r>
            <a:r>
              <a:rPr lang="en-US" altLang="en-US" sz="2400" b="1" kern="0" dirty="0">
                <a:solidFill>
                  <a:srgbClr val="3333CC"/>
                </a:solidFill>
                <a:cs typeface="Arial"/>
              </a:rPr>
              <a:t> </a:t>
            </a:r>
            <a:r>
              <a:rPr lang="en-US" altLang="en-US" sz="2400" b="1" kern="0" dirty="0" err="1">
                <a:solidFill>
                  <a:srgbClr val="3333CC"/>
                </a:solidFill>
                <a:cs typeface="Arial"/>
              </a:rPr>
              <a:t>thay</a:t>
            </a:r>
            <a:r>
              <a:rPr lang="en-US" altLang="en-US" sz="2400" b="1" kern="0" dirty="0">
                <a:solidFill>
                  <a:srgbClr val="3333CC"/>
                </a:solidFill>
                <a:cs typeface="Arial"/>
              </a:rPr>
              <a:t> </a:t>
            </a:r>
            <a:r>
              <a:rPr lang="en-US" altLang="en-US" sz="2400" b="1" kern="0" dirty="0" err="1">
                <a:solidFill>
                  <a:srgbClr val="3333CC"/>
                </a:solidFill>
                <a:cs typeface="Arial"/>
              </a:rPr>
              <a:t>đổi</a:t>
            </a:r>
            <a:r>
              <a:rPr lang="en-US" altLang="en-US" sz="2400" b="1" kern="0" dirty="0">
                <a:solidFill>
                  <a:srgbClr val="3333CC"/>
                </a:solidFill>
                <a:cs typeface="Arial"/>
              </a:rPr>
              <a:t> </a:t>
            </a:r>
            <a:r>
              <a:rPr lang="en-US" altLang="en-US" sz="2400" b="1" kern="0" dirty="0" err="1">
                <a:solidFill>
                  <a:srgbClr val="3333CC"/>
                </a:solidFill>
                <a:cs typeface="Arial"/>
              </a:rPr>
              <a:t>về</a:t>
            </a:r>
            <a:r>
              <a:rPr lang="en-US" altLang="en-US" sz="2400" b="1" kern="0" dirty="0">
                <a:solidFill>
                  <a:srgbClr val="3333CC"/>
                </a:solidFill>
                <a:cs typeface="Arial"/>
              </a:rPr>
              <a:t> </a:t>
            </a:r>
            <a:r>
              <a:rPr lang="en-US" altLang="en-US" sz="2400" b="1" kern="0" dirty="0" err="1">
                <a:solidFill>
                  <a:srgbClr val="3333CC"/>
                </a:solidFill>
                <a:cs typeface="Arial"/>
              </a:rPr>
              <a:t>lượng</a:t>
            </a:r>
            <a:r>
              <a:rPr lang="en-US" altLang="en-US" sz="2400" b="1" kern="0" dirty="0">
                <a:solidFill>
                  <a:srgbClr val="3333CC"/>
                </a:solidFill>
                <a:cs typeface="Arial"/>
              </a:rPr>
              <a:t> </a:t>
            </a:r>
            <a:r>
              <a:rPr lang="en-US" altLang="en-US" sz="2400" b="1" kern="0" dirty="0" err="1">
                <a:solidFill>
                  <a:srgbClr val="3333CC"/>
                </a:solidFill>
                <a:cs typeface="Arial"/>
              </a:rPr>
              <a:t>thành</a:t>
            </a:r>
            <a:r>
              <a:rPr lang="en-US" altLang="en-US" sz="2400" b="1" kern="0" dirty="0">
                <a:solidFill>
                  <a:srgbClr val="3333CC"/>
                </a:solidFill>
                <a:cs typeface="Arial"/>
              </a:rPr>
              <a:t> </a:t>
            </a:r>
            <a:r>
              <a:rPr lang="en-US" altLang="en-US" sz="2400" b="1" kern="0" dirty="0" err="1">
                <a:solidFill>
                  <a:srgbClr val="3333CC"/>
                </a:solidFill>
                <a:cs typeface="Arial"/>
              </a:rPr>
              <a:t>những</a:t>
            </a:r>
            <a:r>
              <a:rPr lang="en-US" altLang="en-US" sz="2400" b="1" kern="0" dirty="0">
                <a:solidFill>
                  <a:srgbClr val="3333CC"/>
                </a:solidFill>
                <a:cs typeface="Arial"/>
              </a:rPr>
              <a:t> </a:t>
            </a:r>
            <a:r>
              <a:rPr lang="en-US" altLang="en-US" sz="2400" b="1" kern="0" dirty="0" err="1">
                <a:solidFill>
                  <a:srgbClr val="3333CC"/>
                </a:solidFill>
                <a:cs typeface="Arial"/>
              </a:rPr>
              <a:t>sự</a:t>
            </a:r>
            <a:r>
              <a:rPr lang="en-US" altLang="en-US" sz="2400" b="1" kern="0" dirty="0">
                <a:solidFill>
                  <a:srgbClr val="3333CC"/>
                </a:solidFill>
                <a:cs typeface="Arial"/>
              </a:rPr>
              <a:t> </a:t>
            </a:r>
            <a:r>
              <a:rPr lang="en-US" altLang="en-US" sz="2400" b="1" kern="0" dirty="0" err="1">
                <a:solidFill>
                  <a:srgbClr val="3333CC"/>
                </a:solidFill>
                <a:cs typeface="Arial"/>
              </a:rPr>
              <a:t>thay</a:t>
            </a:r>
            <a:r>
              <a:rPr lang="en-US" altLang="en-US" sz="2400" b="1" kern="0" dirty="0">
                <a:solidFill>
                  <a:srgbClr val="3333CC"/>
                </a:solidFill>
                <a:cs typeface="Arial"/>
              </a:rPr>
              <a:t> </a:t>
            </a:r>
            <a:r>
              <a:rPr lang="en-US" altLang="en-US" sz="2400" b="1" kern="0" dirty="0" err="1">
                <a:solidFill>
                  <a:srgbClr val="3333CC"/>
                </a:solidFill>
                <a:cs typeface="Arial"/>
              </a:rPr>
              <a:t>đổi</a:t>
            </a:r>
            <a:r>
              <a:rPr lang="en-US" altLang="en-US" sz="2400" b="1" kern="0" dirty="0">
                <a:solidFill>
                  <a:srgbClr val="3333CC"/>
                </a:solidFill>
                <a:cs typeface="Arial"/>
              </a:rPr>
              <a:t> </a:t>
            </a:r>
            <a:r>
              <a:rPr lang="en-US" altLang="en-US" sz="2400" b="1" kern="0" dirty="0" err="1">
                <a:solidFill>
                  <a:srgbClr val="3333CC"/>
                </a:solidFill>
                <a:cs typeface="Arial"/>
              </a:rPr>
              <a:t>về</a:t>
            </a:r>
            <a:r>
              <a:rPr lang="en-US" altLang="en-US" sz="2400" b="1" kern="0" dirty="0">
                <a:solidFill>
                  <a:srgbClr val="3333CC"/>
                </a:solidFill>
                <a:cs typeface="Arial"/>
              </a:rPr>
              <a:t> </a:t>
            </a:r>
            <a:r>
              <a:rPr lang="en-US" altLang="en-US" sz="2400" b="1" kern="0" dirty="0" err="1">
                <a:solidFill>
                  <a:srgbClr val="3333CC"/>
                </a:solidFill>
                <a:cs typeface="Arial"/>
              </a:rPr>
              <a:t>chất</a:t>
            </a:r>
            <a:r>
              <a:rPr lang="en-US" altLang="en-US" sz="2400" b="1" kern="0" dirty="0">
                <a:solidFill>
                  <a:srgbClr val="3333CC"/>
                </a:solidFill>
                <a:cs typeface="Arial"/>
              </a:rPr>
              <a:t> </a:t>
            </a:r>
            <a:r>
              <a:rPr lang="en-US" altLang="en-US" sz="2400" b="1" kern="0" dirty="0" err="1">
                <a:solidFill>
                  <a:srgbClr val="3333CC"/>
                </a:solidFill>
                <a:cs typeface="Arial"/>
              </a:rPr>
              <a:t>và</a:t>
            </a:r>
            <a:r>
              <a:rPr lang="en-US" altLang="en-US" sz="2400" b="1" kern="0" dirty="0">
                <a:solidFill>
                  <a:srgbClr val="3333CC"/>
                </a:solidFill>
                <a:cs typeface="Arial"/>
              </a:rPr>
              <a:t> </a:t>
            </a:r>
            <a:r>
              <a:rPr lang="en-US" altLang="en-US" sz="2400" b="1" kern="0" dirty="0" err="1">
                <a:solidFill>
                  <a:srgbClr val="3333CC"/>
                </a:solidFill>
                <a:cs typeface="Arial"/>
              </a:rPr>
              <a:t>ngược</a:t>
            </a:r>
            <a:r>
              <a:rPr lang="en-US" altLang="en-US" sz="2400" b="1" kern="0" dirty="0">
                <a:solidFill>
                  <a:srgbClr val="3333CC"/>
                </a:solidFill>
                <a:cs typeface="Arial"/>
              </a:rPr>
              <a:t> </a:t>
            </a:r>
            <a:r>
              <a:rPr lang="en-US" altLang="en-US" sz="2400" b="1" kern="0" dirty="0" err="1">
                <a:solidFill>
                  <a:srgbClr val="3333CC"/>
                </a:solidFill>
                <a:cs typeface="Arial"/>
              </a:rPr>
              <a:t>lại</a:t>
            </a:r>
            <a:r>
              <a:rPr lang="en-US" altLang="en-US" sz="2400" b="1" kern="0" dirty="0">
                <a:solidFill>
                  <a:srgbClr val="3333CC"/>
                </a:solidFill>
                <a:cs typeface="Arial"/>
              </a:rPr>
              <a:t>?</a:t>
            </a:r>
          </a:p>
        </p:txBody>
      </p:sp>
      <p:sp>
        <p:nvSpPr>
          <p:cNvPr id="6" name="Rectangle 4"/>
          <p:cNvSpPr txBox="1">
            <a:spLocks noChangeArrowheads="1"/>
          </p:cNvSpPr>
          <p:nvPr/>
        </p:nvSpPr>
        <p:spPr bwMode="auto">
          <a:xfrm>
            <a:off x="1990725" y="1874839"/>
            <a:ext cx="8001000" cy="4433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rtl="0" eaLnBrk="0" fontAlgn="base" hangingPunct="0">
              <a:spcBef>
                <a:spcPct val="0"/>
              </a:spcBef>
              <a:spcAft>
                <a:spcPct val="0"/>
              </a:spcAft>
              <a:defRPr sz="4200">
                <a:solidFill>
                  <a:schemeClr val="tx2"/>
                </a:solidFill>
                <a:latin typeface="+mj-lt"/>
                <a:ea typeface="+mj-ea"/>
                <a:cs typeface="+mj-cs"/>
              </a:defRPr>
            </a:lvl1pPr>
            <a:lvl2pPr algn="l" rtl="0" eaLnBrk="0" fontAlgn="base" hangingPunct="0">
              <a:spcBef>
                <a:spcPct val="0"/>
              </a:spcBef>
              <a:spcAft>
                <a:spcPct val="0"/>
              </a:spcAft>
              <a:defRPr sz="4200">
                <a:solidFill>
                  <a:schemeClr val="tx2"/>
                </a:solidFill>
                <a:latin typeface="Arial" pitchFamily="34" charset="0"/>
                <a:cs typeface="Arial" pitchFamily="34" charset="0"/>
              </a:defRPr>
            </a:lvl2pPr>
            <a:lvl3pPr algn="l" rtl="0" eaLnBrk="0" fontAlgn="base" hangingPunct="0">
              <a:spcBef>
                <a:spcPct val="0"/>
              </a:spcBef>
              <a:spcAft>
                <a:spcPct val="0"/>
              </a:spcAft>
              <a:defRPr sz="4200">
                <a:solidFill>
                  <a:schemeClr val="tx2"/>
                </a:solidFill>
                <a:latin typeface="Arial" pitchFamily="34" charset="0"/>
                <a:cs typeface="Arial" pitchFamily="34" charset="0"/>
              </a:defRPr>
            </a:lvl3pPr>
            <a:lvl4pPr algn="l" rtl="0" eaLnBrk="0" fontAlgn="base" hangingPunct="0">
              <a:spcBef>
                <a:spcPct val="0"/>
              </a:spcBef>
              <a:spcAft>
                <a:spcPct val="0"/>
              </a:spcAft>
              <a:defRPr sz="4200">
                <a:solidFill>
                  <a:schemeClr val="tx2"/>
                </a:solidFill>
                <a:latin typeface="Arial" pitchFamily="34" charset="0"/>
                <a:cs typeface="Arial" pitchFamily="34" charset="0"/>
              </a:defRPr>
            </a:lvl4pPr>
            <a:lvl5pPr algn="l" rtl="0" eaLnBrk="0" fontAlgn="base" hangingPunct="0">
              <a:spcBef>
                <a:spcPct val="0"/>
              </a:spcBef>
              <a:spcAft>
                <a:spcPct val="0"/>
              </a:spcAft>
              <a:defRPr sz="4200">
                <a:solidFill>
                  <a:schemeClr val="tx2"/>
                </a:solidFill>
                <a:latin typeface="Arial" pitchFamily="34" charset="0"/>
                <a:cs typeface="Arial" pitchFamily="34" charset="0"/>
              </a:defRPr>
            </a:lvl5pPr>
            <a:lvl6pPr marL="457200" algn="l" rtl="0" fontAlgn="base">
              <a:spcBef>
                <a:spcPct val="0"/>
              </a:spcBef>
              <a:spcAft>
                <a:spcPct val="0"/>
              </a:spcAft>
              <a:defRPr sz="4200">
                <a:solidFill>
                  <a:schemeClr val="tx2"/>
                </a:solidFill>
                <a:latin typeface="Arial" pitchFamily="34" charset="0"/>
                <a:cs typeface="Arial" pitchFamily="34" charset="0"/>
              </a:defRPr>
            </a:lvl6pPr>
            <a:lvl7pPr marL="914400" algn="l" rtl="0" fontAlgn="base">
              <a:spcBef>
                <a:spcPct val="0"/>
              </a:spcBef>
              <a:spcAft>
                <a:spcPct val="0"/>
              </a:spcAft>
              <a:defRPr sz="4200">
                <a:solidFill>
                  <a:schemeClr val="tx2"/>
                </a:solidFill>
                <a:latin typeface="Arial" pitchFamily="34" charset="0"/>
                <a:cs typeface="Arial" pitchFamily="34" charset="0"/>
              </a:defRPr>
            </a:lvl7pPr>
            <a:lvl8pPr marL="1371600" algn="l" rtl="0" fontAlgn="base">
              <a:spcBef>
                <a:spcPct val="0"/>
              </a:spcBef>
              <a:spcAft>
                <a:spcPct val="0"/>
              </a:spcAft>
              <a:defRPr sz="4200">
                <a:solidFill>
                  <a:schemeClr val="tx2"/>
                </a:solidFill>
                <a:latin typeface="Arial" pitchFamily="34" charset="0"/>
                <a:cs typeface="Arial" pitchFamily="34" charset="0"/>
              </a:defRPr>
            </a:lvl8pPr>
            <a:lvl9pPr marL="1828800" algn="l" rtl="0" fontAlgn="base">
              <a:spcBef>
                <a:spcPct val="0"/>
              </a:spcBef>
              <a:spcAft>
                <a:spcPct val="0"/>
              </a:spcAft>
              <a:defRPr sz="4200">
                <a:solidFill>
                  <a:schemeClr val="tx2"/>
                </a:solidFill>
                <a:latin typeface="Arial" pitchFamily="34" charset="0"/>
                <a:cs typeface="Arial" pitchFamily="34" charset="0"/>
              </a:defRPr>
            </a:lvl9pPr>
          </a:lstStyle>
          <a:p>
            <a:pPr marL="800100" indent="-800100" eaLnBrk="1" hangingPunct="1">
              <a:defRPr/>
            </a:pPr>
            <a:r>
              <a:rPr lang="en-US" altLang="en-US" sz="3200" kern="0" dirty="0">
                <a:solidFill>
                  <a:srgbClr val="FFFFFF"/>
                </a:solidFill>
              </a:rPr>
              <a:t>       </a:t>
            </a:r>
            <a:r>
              <a:rPr lang="en-US" altLang="en-US" sz="2800" kern="0" dirty="0">
                <a:solidFill>
                  <a:srgbClr val="000000"/>
                </a:solidFill>
              </a:rPr>
              <a:t>1. </a:t>
            </a:r>
            <a:r>
              <a:rPr lang="en-US" altLang="en-US" sz="2800" kern="0" dirty="0" err="1">
                <a:solidFill>
                  <a:srgbClr val="000000"/>
                </a:solidFill>
              </a:rPr>
              <a:t>Có</a:t>
            </a:r>
            <a:r>
              <a:rPr lang="en-US" altLang="en-US" sz="2800" kern="0" dirty="0">
                <a:solidFill>
                  <a:srgbClr val="000000"/>
                </a:solidFill>
              </a:rPr>
              <a:t> </a:t>
            </a:r>
            <a:r>
              <a:rPr lang="en-US" altLang="en-US" sz="2800" kern="0" dirty="0" err="1">
                <a:solidFill>
                  <a:srgbClr val="000000"/>
                </a:solidFill>
              </a:rPr>
              <a:t>công</a:t>
            </a:r>
            <a:r>
              <a:rPr lang="en-US" altLang="en-US" sz="2800" kern="0" dirty="0">
                <a:solidFill>
                  <a:srgbClr val="000000"/>
                </a:solidFill>
              </a:rPr>
              <a:t> </a:t>
            </a:r>
            <a:r>
              <a:rPr lang="en-US" altLang="en-US" sz="2800" kern="0" dirty="0" err="1">
                <a:solidFill>
                  <a:srgbClr val="000000"/>
                </a:solidFill>
              </a:rPr>
              <a:t>mài</a:t>
            </a:r>
            <a:r>
              <a:rPr lang="en-US" altLang="en-US" sz="2800" kern="0" dirty="0">
                <a:solidFill>
                  <a:srgbClr val="000000"/>
                </a:solidFill>
              </a:rPr>
              <a:t> </a:t>
            </a:r>
            <a:r>
              <a:rPr lang="en-US" altLang="en-US" sz="2800" kern="0" dirty="0" err="1">
                <a:solidFill>
                  <a:srgbClr val="000000"/>
                </a:solidFill>
              </a:rPr>
              <a:t>sắt</a:t>
            </a:r>
            <a:r>
              <a:rPr lang="en-US" altLang="en-US" sz="2800" kern="0" dirty="0">
                <a:solidFill>
                  <a:srgbClr val="000000"/>
                </a:solidFill>
              </a:rPr>
              <a:t> </a:t>
            </a:r>
            <a:r>
              <a:rPr lang="en-US" altLang="en-US" sz="2800" kern="0" dirty="0" err="1">
                <a:solidFill>
                  <a:srgbClr val="000000"/>
                </a:solidFill>
              </a:rPr>
              <a:t>có</a:t>
            </a:r>
            <a:r>
              <a:rPr lang="en-US" altLang="en-US" sz="2800" kern="0" dirty="0">
                <a:solidFill>
                  <a:srgbClr val="000000"/>
                </a:solidFill>
              </a:rPr>
              <a:t> </a:t>
            </a:r>
            <a:r>
              <a:rPr lang="en-US" altLang="en-US" sz="2800" kern="0" dirty="0" err="1">
                <a:solidFill>
                  <a:srgbClr val="000000"/>
                </a:solidFill>
              </a:rPr>
              <a:t>ngày</a:t>
            </a:r>
            <a:r>
              <a:rPr lang="en-US" altLang="en-US" sz="2800" kern="0" dirty="0">
                <a:solidFill>
                  <a:srgbClr val="000000"/>
                </a:solidFill>
              </a:rPr>
              <a:t> </a:t>
            </a:r>
            <a:r>
              <a:rPr lang="en-US" altLang="en-US" sz="2800" kern="0" dirty="0" err="1">
                <a:solidFill>
                  <a:srgbClr val="000000"/>
                </a:solidFill>
              </a:rPr>
              <a:t>nên</a:t>
            </a:r>
            <a:r>
              <a:rPr lang="en-US" altLang="en-US" sz="2800" kern="0" dirty="0">
                <a:solidFill>
                  <a:srgbClr val="000000"/>
                </a:solidFill>
              </a:rPr>
              <a:t> </a:t>
            </a:r>
            <a:r>
              <a:rPr lang="en-US" altLang="en-US" sz="2800" kern="0" dirty="0" err="1">
                <a:solidFill>
                  <a:srgbClr val="000000"/>
                </a:solidFill>
              </a:rPr>
              <a:t>kim</a:t>
            </a:r>
            <a:r>
              <a:rPr lang="en-US" altLang="en-US" sz="2800" kern="0" dirty="0">
                <a:solidFill>
                  <a:srgbClr val="000000"/>
                </a:solidFill>
              </a:rPr>
              <a:t/>
            </a:r>
            <a:br>
              <a:rPr lang="en-US" altLang="en-US" sz="2800" kern="0" dirty="0">
                <a:solidFill>
                  <a:srgbClr val="000000"/>
                </a:solidFill>
              </a:rPr>
            </a:br>
            <a:r>
              <a:rPr lang="en-US" altLang="en-US" sz="2800" kern="0" dirty="0">
                <a:solidFill>
                  <a:srgbClr val="000000"/>
                </a:solidFill>
              </a:rPr>
              <a:t>2. </a:t>
            </a:r>
            <a:r>
              <a:rPr lang="en-US" altLang="en-US" sz="2800" kern="0" dirty="0" err="1">
                <a:solidFill>
                  <a:srgbClr val="000000"/>
                </a:solidFill>
              </a:rPr>
              <a:t>Nước</a:t>
            </a:r>
            <a:r>
              <a:rPr lang="en-US" altLang="en-US" sz="2800" kern="0" dirty="0">
                <a:solidFill>
                  <a:srgbClr val="000000"/>
                </a:solidFill>
              </a:rPr>
              <a:t> </a:t>
            </a:r>
            <a:r>
              <a:rPr lang="en-US" altLang="en-US" sz="2800" kern="0" dirty="0" err="1">
                <a:solidFill>
                  <a:srgbClr val="000000"/>
                </a:solidFill>
              </a:rPr>
              <a:t>chảy</a:t>
            </a:r>
            <a:r>
              <a:rPr lang="en-US" altLang="en-US" sz="2800" kern="0" dirty="0">
                <a:solidFill>
                  <a:srgbClr val="000000"/>
                </a:solidFill>
              </a:rPr>
              <a:t> </a:t>
            </a:r>
            <a:r>
              <a:rPr lang="en-US" altLang="en-US" sz="2800" kern="0" dirty="0" err="1">
                <a:solidFill>
                  <a:srgbClr val="000000"/>
                </a:solidFill>
              </a:rPr>
              <a:t>đá</a:t>
            </a:r>
            <a:r>
              <a:rPr lang="en-US" altLang="en-US" sz="2800" kern="0" dirty="0">
                <a:solidFill>
                  <a:srgbClr val="000000"/>
                </a:solidFill>
              </a:rPr>
              <a:t> </a:t>
            </a:r>
            <a:r>
              <a:rPr lang="en-US" altLang="en-US" sz="2800" kern="0" dirty="0" err="1">
                <a:solidFill>
                  <a:srgbClr val="000000"/>
                </a:solidFill>
              </a:rPr>
              <a:t>mòn</a:t>
            </a:r>
            <a:r>
              <a:rPr lang="en-US" altLang="en-US" sz="2800" kern="0" dirty="0">
                <a:solidFill>
                  <a:srgbClr val="000000"/>
                </a:solidFill>
              </a:rPr>
              <a:t/>
            </a:r>
            <a:br>
              <a:rPr lang="en-US" altLang="en-US" sz="2800" kern="0" dirty="0">
                <a:solidFill>
                  <a:srgbClr val="000000"/>
                </a:solidFill>
              </a:rPr>
            </a:br>
            <a:r>
              <a:rPr lang="en-US" altLang="en-US" sz="2800" kern="0" dirty="0">
                <a:solidFill>
                  <a:srgbClr val="000000"/>
                </a:solidFill>
              </a:rPr>
              <a:t>3. </a:t>
            </a:r>
            <a:r>
              <a:rPr lang="en-US" altLang="en-US" sz="2800" kern="0" dirty="0" err="1">
                <a:solidFill>
                  <a:srgbClr val="000000"/>
                </a:solidFill>
              </a:rPr>
              <a:t>Năng</a:t>
            </a:r>
            <a:r>
              <a:rPr lang="en-US" altLang="en-US" sz="2800" kern="0" dirty="0">
                <a:solidFill>
                  <a:srgbClr val="000000"/>
                </a:solidFill>
              </a:rPr>
              <a:t> </a:t>
            </a:r>
            <a:r>
              <a:rPr lang="en-US" altLang="en-US" sz="2800" kern="0" dirty="0" err="1">
                <a:solidFill>
                  <a:srgbClr val="000000"/>
                </a:solidFill>
              </a:rPr>
              <a:t>nhặt</a:t>
            </a:r>
            <a:r>
              <a:rPr lang="en-US" altLang="en-US" sz="2800" kern="0" dirty="0">
                <a:solidFill>
                  <a:srgbClr val="000000"/>
                </a:solidFill>
              </a:rPr>
              <a:t> </a:t>
            </a:r>
            <a:r>
              <a:rPr lang="en-US" altLang="en-US" sz="2800" kern="0" dirty="0" err="1">
                <a:solidFill>
                  <a:srgbClr val="000000"/>
                </a:solidFill>
              </a:rPr>
              <a:t>chặt</a:t>
            </a:r>
            <a:r>
              <a:rPr lang="en-US" altLang="en-US" sz="2800" kern="0" dirty="0">
                <a:solidFill>
                  <a:srgbClr val="000000"/>
                </a:solidFill>
              </a:rPr>
              <a:t> </a:t>
            </a:r>
            <a:r>
              <a:rPr lang="en-US" altLang="en-US" sz="2800" kern="0" dirty="0" err="1">
                <a:solidFill>
                  <a:srgbClr val="000000"/>
                </a:solidFill>
              </a:rPr>
              <a:t>bị</a:t>
            </a:r>
            <a:r>
              <a:rPr lang="en-US" altLang="en-US" sz="2800" kern="0" dirty="0">
                <a:solidFill>
                  <a:srgbClr val="000000"/>
                </a:solidFill>
              </a:rPr>
              <a:t/>
            </a:r>
            <a:br>
              <a:rPr lang="en-US" altLang="en-US" sz="2800" kern="0" dirty="0">
                <a:solidFill>
                  <a:srgbClr val="000000"/>
                </a:solidFill>
              </a:rPr>
            </a:br>
            <a:r>
              <a:rPr lang="en-US" altLang="en-US" sz="2800" kern="0" dirty="0">
                <a:solidFill>
                  <a:srgbClr val="000000"/>
                </a:solidFill>
              </a:rPr>
              <a:t>4. </a:t>
            </a:r>
            <a:r>
              <a:rPr lang="en-US" altLang="en-US" sz="2800" kern="0" dirty="0" err="1">
                <a:solidFill>
                  <a:srgbClr val="000000"/>
                </a:solidFill>
              </a:rPr>
              <a:t>Tích</a:t>
            </a:r>
            <a:r>
              <a:rPr lang="en-US" altLang="en-US" sz="2800" kern="0" dirty="0">
                <a:solidFill>
                  <a:srgbClr val="000000"/>
                </a:solidFill>
              </a:rPr>
              <a:t> </a:t>
            </a:r>
            <a:r>
              <a:rPr lang="en-US" altLang="en-US" sz="2800" kern="0" dirty="0" err="1">
                <a:solidFill>
                  <a:srgbClr val="000000"/>
                </a:solidFill>
              </a:rPr>
              <a:t>tiểu</a:t>
            </a:r>
            <a:r>
              <a:rPr lang="en-US" altLang="en-US" sz="2800" kern="0" dirty="0">
                <a:solidFill>
                  <a:srgbClr val="000000"/>
                </a:solidFill>
              </a:rPr>
              <a:t> </a:t>
            </a:r>
            <a:r>
              <a:rPr lang="en-US" altLang="en-US" sz="2800" kern="0" dirty="0" err="1">
                <a:solidFill>
                  <a:srgbClr val="000000"/>
                </a:solidFill>
              </a:rPr>
              <a:t>thành</a:t>
            </a:r>
            <a:r>
              <a:rPr lang="en-US" altLang="en-US" sz="2800" kern="0" dirty="0">
                <a:solidFill>
                  <a:srgbClr val="000000"/>
                </a:solidFill>
              </a:rPr>
              <a:t> </a:t>
            </a:r>
            <a:r>
              <a:rPr lang="en-US" altLang="en-US" sz="2800" kern="0" dirty="0" err="1">
                <a:solidFill>
                  <a:srgbClr val="000000"/>
                </a:solidFill>
              </a:rPr>
              <a:t>đại</a:t>
            </a:r>
            <a:r>
              <a:rPr lang="en-US" altLang="en-US" sz="2800" kern="0" dirty="0">
                <a:solidFill>
                  <a:srgbClr val="000000"/>
                </a:solidFill>
              </a:rPr>
              <a:t/>
            </a:r>
            <a:br>
              <a:rPr lang="en-US" altLang="en-US" sz="2800" kern="0" dirty="0">
                <a:solidFill>
                  <a:srgbClr val="000000"/>
                </a:solidFill>
              </a:rPr>
            </a:br>
            <a:r>
              <a:rPr lang="en-US" altLang="en-US" sz="2800" kern="0" dirty="0">
                <a:solidFill>
                  <a:srgbClr val="000000"/>
                </a:solidFill>
              </a:rPr>
              <a:t>5. </a:t>
            </a:r>
            <a:r>
              <a:rPr lang="en-US" altLang="en-US" sz="2800" kern="0" dirty="0" err="1">
                <a:solidFill>
                  <a:srgbClr val="000000"/>
                </a:solidFill>
              </a:rPr>
              <a:t>Góp</a:t>
            </a:r>
            <a:r>
              <a:rPr lang="en-US" altLang="en-US" sz="2800" kern="0" dirty="0">
                <a:solidFill>
                  <a:srgbClr val="000000"/>
                </a:solidFill>
              </a:rPr>
              <a:t> </a:t>
            </a:r>
            <a:r>
              <a:rPr lang="en-US" altLang="en-US" sz="2800" kern="0" dirty="0" err="1">
                <a:solidFill>
                  <a:srgbClr val="000000"/>
                </a:solidFill>
              </a:rPr>
              <a:t>gió</a:t>
            </a:r>
            <a:r>
              <a:rPr lang="en-US" altLang="en-US" sz="2800" kern="0" dirty="0">
                <a:solidFill>
                  <a:srgbClr val="000000"/>
                </a:solidFill>
              </a:rPr>
              <a:t> </a:t>
            </a:r>
            <a:r>
              <a:rPr lang="en-US" altLang="en-US" sz="2800" kern="0" dirty="0" err="1">
                <a:solidFill>
                  <a:srgbClr val="000000"/>
                </a:solidFill>
              </a:rPr>
              <a:t>thành</a:t>
            </a:r>
            <a:r>
              <a:rPr lang="en-US" altLang="en-US" sz="2800" kern="0" dirty="0">
                <a:solidFill>
                  <a:srgbClr val="000000"/>
                </a:solidFill>
              </a:rPr>
              <a:t> </a:t>
            </a:r>
            <a:r>
              <a:rPr lang="en-US" altLang="en-US" sz="2800" kern="0" dirty="0" err="1">
                <a:solidFill>
                  <a:srgbClr val="000000"/>
                </a:solidFill>
              </a:rPr>
              <a:t>bão</a:t>
            </a:r>
            <a:r>
              <a:rPr lang="en-US" altLang="en-US" sz="2800" kern="0" dirty="0">
                <a:solidFill>
                  <a:srgbClr val="000000"/>
                </a:solidFill>
              </a:rPr>
              <a:t/>
            </a:r>
            <a:br>
              <a:rPr lang="en-US" altLang="en-US" sz="2800" kern="0" dirty="0">
                <a:solidFill>
                  <a:srgbClr val="000000"/>
                </a:solidFill>
              </a:rPr>
            </a:br>
            <a:r>
              <a:rPr lang="en-US" altLang="en-US" sz="2800" kern="0" dirty="0">
                <a:solidFill>
                  <a:srgbClr val="000000"/>
                </a:solidFill>
              </a:rPr>
              <a:t>6. </a:t>
            </a:r>
            <a:r>
              <a:rPr lang="en-US" altLang="en-US" sz="2800" kern="0" dirty="0" err="1">
                <a:solidFill>
                  <a:srgbClr val="000000"/>
                </a:solidFill>
              </a:rPr>
              <a:t>Qúa</a:t>
            </a:r>
            <a:r>
              <a:rPr lang="en-US" altLang="en-US" sz="2800" kern="0" dirty="0">
                <a:solidFill>
                  <a:srgbClr val="000000"/>
                </a:solidFill>
              </a:rPr>
              <a:t> </a:t>
            </a:r>
            <a:r>
              <a:rPr lang="en-US" altLang="en-US" sz="2800" kern="0" dirty="0" err="1">
                <a:solidFill>
                  <a:srgbClr val="000000"/>
                </a:solidFill>
              </a:rPr>
              <a:t>mù</a:t>
            </a:r>
            <a:r>
              <a:rPr lang="en-US" altLang="en-US" sz="2800" kern="0" dirty="0">
                <a:solidFill>
                  <a:srgbClr val="000000"/>
                </a:solidFill>
              </a:rPr>
              <a:t> </a:t>
            </a:r>
            <a:r>
              <a:rPr lang="en-US" altLang="en-US" sz="2800" kern="0" dirty="0" err="1">
                <a:solidFill>
                  <a:srgbClr val="000000"/>
                </a:solidFill>
              </a:rPr>
              <a:t>ra</a:t>
            </a:r>
            <a:r>
              <a:rPr lang="en-US" altLang="en-US" sz="2800" kern="0" dirty="0">
                <a:solidFill>
                  <a:srgbClr val="000000"/>
                </a:solidFill>
              </a:rPr>
              <a:t> </a:t>
            </a:r>
            <a:r>
              <a:rPr lang="en-US" altLang="en-US" sz="2800" kern="0" dirty="0" err="1">
                <a:solidFill>
                  <a:srgbClr val="000000"/>
                </a:solidFill>
              </a:rPr>
              <a:t>mưa</a:t>
            </a:r>
            <a:r>
              <a:rPr lang="en-US" altLang="en-US" sz="2800" kern="0" dirty="0">
                <a:solidFill>
                  <a:srgbClr val="000000"/>
                </a:solidFill>
              </a:rPr>
              <a:t/>
            </a:r>
            <a:br>
              <a:rPr lang="en-US" altLang="en-US" sz="2800" kern="0" dirty="0">
                <a:solidFill>
                  <a:srgbClr val="000000"/>
                </a:solidFill>
              </a:rPr>
            </a:br>
            <a:r>
              <a:rPr lang="en-US" altLang="en-US" sz="2800" kern="0" dirty="0">
                <a:solidFill>
                  <a:srgbClr val="000000"/>
                </a:solidFill>
              </a:rPr>
              <a:t>7. </a:t>
            </a:r>
            <a:r>
              <a:rPr lang="en-US" altLang="en-US" sz="2800" kern="0" dirty="0" err="1">
                <a:solidFill>
                  <a:srgbClr val="000000"/>
                </a:solidFill>
              </a:rPr>
              <a:t>Kiến</a:t>
            </a:r>
            <a:r>
              <a:rPr lang="en-US" altLang="en-US" sz="2800" kern="0" dirty="0">
                <a:solidFill>
                  <a:srgbClr val="000000"/>
                </a:solidFill>
              </a:rPr>
              <a:t> </a:t>
            </a:r>
            <a:r>
              <a:rPr lang="en-US" altLang="en-US" sz="2800" kern="0" dirty="0" err="1">
                <a:solidFill>
                  <a:srgbClr val="000000"/>
                </a:solidFill>
              </a:rPr>
              <a:t>tha</a:t>
            </a:r>
            <a:r>
              <a:rPr lang="en-US" altLang="en-US" sz="2800" kern="0" dirty="0">
                <a:solidFill>
                  <a:srgbClr val="000000"/>
                </a:solidFill>
              </a:rPr>
              <a:t> </a:t>
            </a:r>
            <a:r>
              <a:rPr lang="en-US" altLang="en-US" sz="2800" kern="0" dirty="0" err="1">
                <a:solidFill>
                  <a:srgbClr val="000000"/>
                </a:solidFill>
              </a:rPr>
              <a:t>lâu</a:t>
            </a:r>
            <a:r>
              <a:rPr lang="en-US" altLang="en-US" sz="2800" kern="0" dirty="0">
                <a:solidFill>
                  <a:srgbClr val="000000"/>
                </a:solidFill>
              </a:rPr>
              <a:t> </a:t>
            </a:r>
            <a:r>
              <a:rPr lang="en-US" altLang="en-US" sz="2800" kern="0" dirty="0" err="1">
                <a:solidFill>
                  <a:srgbClr val="000000"/>
                </a:solidFill>
              </a:rPr>
              <a:t>cũng</a:t>
            </a:r>
            <a:r>
              <a:rPr lang="en-US" altLang="en-US" sz="2800" kern="0" dirty="0">
                <a:solidFill>
                  <a:srgbClr val="000000"/>
                </a:solidFill>
              </a:rPr>
              <a:t> </a:t>
            </a:r>
            <a:r>
              <a:rPr lang="en-US" altLang="en-US" sz="2800" kern="0" dirty="0" err="1">
                <a:solidFill>
                  <a:srgbClr val="000000"/>
                </a:solidFill>
              </a:rPr>
              <a:t>đầy</a:t>
            </a:r>
            <a:r>
              <a:rPr lang="en-US" altLang="en-US" sz="2800" kern="0" dirty="0">
                <a:solidFill>
                  <a:srgbClr val="000000"/>
                </a:solidFill>
              </a:rPr>
              <a:t> </a:t>
            </a:r>
            <a:r>
              <a:rPr lang="en-US" altLang="en-US" sz="2800" kern="0" dirty="0" err="1">
                <a:solidFill>
                  <a:srgbClr val="000000"/>
                </a:solidFill>
              </a:rPr>
              <a:t>tổ</a:t>
            </a:r>
            <a:r>
              <a:rPr lang="en-US" altLang="en-US" sz="2800" kern="0" dirty="0">
                <a:solidFill>
                  <a:srgbClr val="000000"/>
                </a:solidFill>
              </a:rPr>
              <a:t/>
            </a:r>
            <a:br>
              <a:rPr lang="en-US" altLang="en-US" sz="2800" kern="0" dirty="0">
                <a:solidFill>
                  <a:srgbClr val="000000"/>
                </a:solidFill>
              </a:rPr>
            </a:br>
            <a:r>
              <a:rPr lang="en-US" altLang="en-US" sz="2800" kern="0" dirty="0">
                <a:solidFill>
                  <a:srgbClr val="000000"/>
                </a:solidFill>
              </a:rPr>
              <a:t>….....</a:t>
            </a:r>
          </a:p>
        </p:txBody>
      </p:sp>
      <p:pic>
        <p:nvPicPr>
          <p:cNvPr id="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419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0274521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lt">
                                    <p:tmPct val="10000"/>
                                  </p:iterate>
                                  <p:childTnLst>
                                    <p:set>
                                      <p:cBhvr>
                                        <p:cTn id="6" dur="1" fill="hold">
                                          <p:stCondLst>
                                            <p:cond delay="0"/>
                                          </p:stCondLst>
                                        </p:cTn>
                                        <p:tgtEl>
                                          <p:spTgt spid="6"/>
                                        </p:tgtEl>
                                        <p:attrNameLst>
                                          <p:attrName>style.visibility</p:attrName>
                                        </p:attrNameLst>
                                      </p:cBhvr>
                                      <p:to>
                                        <p:strVal val="visible"/>
                                      </p:to>
                                    </p:set>
                                    <p:animEffect transition="in" filter="fade">
                                      <p:cBhvr>
                                        <p:cTn id="7" dur="1000">
                                          <p:stCondLst>
                                            <p:cond delay="0"/>
                                          </p:stCondLst>
                                        </p:cTn>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Next stop: Pinterest | Powerpoint background templates, School powerpoint  templates, Cute powerpoint templates">
            <a:extLst>
              <a:ext uri="{FF2B5EF4-FFF2-40B4-BE49-F238E27FC236}">
                <a16:creationId xmlns="" xmlns:a16="http://schemas.microsoft.com/office/drawing/2014/main" id="{04D50AD1-2686-4445-A101-7505178E249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1" cy="6858000"/>
          </a:xfrm>
          <a:prstGeom prst="rect">
            <a:avLst/>
          </a:prstGeom>
          <a:noFill/>
          <a:extLst>
            <a:ext uri="{909E8E84-426E-40DD-AFC4-6F175D3DCCD1}">
              <a14:hiddenFill xmlns:a14="http://schemas.microsoft.com/office/drawing/2010/main">
                <a:solidFill>
                  <a:srgbClr val="FFFFFF"/>
                </a:solidFill>
              </a14:hiddenFill>
            </a:ext>
          </a:extLst>
        </p:spPr>
      </p:pic>
      <p:cxnSp>
        <p:nvCxnSpPr>
          <p:cNvPr id="3" name="Google Shape;644;p71"/>
          <p:cNvCxnSpPr>
            <a:cxnSpLocks noChangeShapeType="1"/>
          </p:cNvCxnSpPr>
          <p:nvPr/>
        </p:nvCxnSpPr>
        <p:spPr bwMode="auto">
          <a:xfrm>
            <a:off x="6092826" y="1437481"/>
            <a:ext cx="3175" cy="4873625"/>
          </a:xfrm>
          <a:prstGeom prst="straightConnector1">
            <a:avLst/>
          </a:prstGeom>
          <a:noFill/>
          <a:ln w="76200">
            <a:solidFill>
              <a:srgbClr val="3333FF"/>
            </a:solidFill>
            <a:round/>
            <a:headEnd/>
            <a:tailEnd/>
          </a:ln>
          <a:extLst>
            <a:ext uri="{909E8E84-426E-40DD-AFC4-6F175D3DCCD1}">
              <a14:hiddenFill xmlns:a14="http://schemas.microsoft.com/office/drawing/2010/main">
                <a:noFill/>
              </a14:hiddenFill>
            </a:ext>
          </a:extLst>
        </p:spPr>
      </p:cxnSp>
      <p:grpSp>
        <p:nvGrpSpPr>
          <p:cNvPr id="4" name="Google Shape;645;p71"/>
          <p:cNvGrpSpPr>
            <a:grpSpLocks/>
          </p:cNvGrpSpPr>
          <p:nvPr/>
        </p:nvGrpSpPr>
        <p:grpSpPr bwMode="auto">
          <a:xfrm>
            <a:off x="1066800" y="1535611"/>
            <a:ext cx="5119689" cy="1076325"/>
            <a:chOff x="643049" y="401775"/>
            <a:chExt cx="4018210" cy="832842"/>
          </a:xfrm>
        </p:grpSpPr>
        <p:sp>
          <p:nvSpPr>
            <p:cNvPr id="5" name="Google Shape;646;p71"/>
            <p:cNvSpPr/>
            <p:nvPr/>
          </p:nvSpPr>
          <p:spPr>
            <a:xfrm>
              <a:off x="4515221" y="745722"/>
              <a:ext cx="146038" cy="144949"/>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6" name="Google Shape;647;p71"/>
            <p:cNvGrpSpPr>
              <a:grpSpLocks/>
            </p:cNvGrpSpPr>
            <p:nvPr/>
          </p:nvGrpSpPr>
          <p:grpSpPr bwMode="auto">
            <a:xfrm>
              <a:off x="643049" y="401775"/>
              <a:ext cx="3470296" cy="832842"/>
              <a:chOff x="628424" y="2089488"/>
              <a:chExt cx="3470296" cy="832842"/>
            </a:xfrm>
          </p:grpSpPr>
          <p:sp>
            <p:nvSpPr>
              <p:cNvPr id="7" name="Google Shape;648;p71"/>
              <p:cNvSpPr/>
              <p:nvPr/>
            </p:nvSpPr>
            <p:spPr>
              <a:xfrm>
                <a:off x="628424" y="2089488"/>
                <a:ext cx="832849" cy="832842"/>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01</a:t>
                </a:r>
                <a:endParaRPr sz="2700" b="1" kern="0" dirty="0">
                  <a:solidFill>
                    <a:srgbClr val="FFFFFF"/>
                  </a:solidFill>
                  <a:latin typeface="Roboto Slab"/>
                  <a:ea typeface="Roboto Slab"/>
                  <a:cs typeface="Roboto Slab"/>
                  <a:sym typeface="Roboto Slab"/>
                </a:endParaRPr>
              </a:p>
            </p:txBody>
          </p:sp>
          <p:grpSp>
            <p:nvGrpSpPr>
              <p:cNvPr id="8" name="Google Shape;649;p71"/>
              <p:cNvGrpSpPr>
                <a:grpSpLocks/>
              </p:cNvGrpSpPr>
              <p:nvPr/>
            </p:nvGrpSpPr>
            <p:grpSpPr bwMode="auto">
              <a:xfrm>
                <a:off x="1461267" y="2089488"/>
                <a:ext cx="2637453" cy="832842"/>
                <a:chOff x="1841175" y="1870375"/>
                <a:chExt cx="2221200" cy="701400"/>
              </a:xfrm>
            </p:grpSpPr>
            <p:sp>
              <p:nvSpPr>
                <p:cNvPr id="10" name="Google Shape;650;p71"/>
                <p:cNvSpPr/>
                <p:nvPr/>
              </p:nvSpPr>
              <p:spPr>
                <a:xfrm>
                  <a:off x="1841180" y="1870375"/>
                  <a:ext cx="2113959" cy="701400"/>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11" name="Google Shape;651;p71"/>
                <p:cNvSpPr/>
                <p:nvPr/>
              </p:nvSpPr>
              <p:spPr>
                <a:xfrm rot="-8100000">
                  <a:off x="3868360" y="2140705"/>
                  <a:ext cx="161384" cy="160739"/>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9" name="Google Shape;653;p71"/>
              <p:cNvSpPr txBox="1"/>
              <p:nvPr/>
            </p:nvSpPr>
            <p:spPr>
              <a:xfrm>
                <a:off x="1522002" y="2089488"/>
                <a:ext cx="2299011" cy="718602"/>
              </a:xfrm>
              <a:prstGeom prst="rect">
                <a:avLst/>
              </a:prstGeom>
              <a:noFill/>
              <a:ln>
                <a:noFill/>
              </a:ln>
            </p:spPr>
            <p:txBody>
              <a:bodyPr spcFirstLastPara="1" lIns="91425" tIns="91425" rIns="91425" bIns="91425" anchor="ctr"/>
              <a:lstStyle/>
              <a:p>
                <a:pPr>
                  <a:buClr>
                    <a:srgbClr val="000000"/>
                  </a:buClr>
                  <a:defRPr/>
                </a:pPr>
                <a:endParaRPr lang="en-US" dirty="0">
                  <a:solidFill>
                    <a:srgbClr val="FFFFFF"/>
                  </a:solidFill>
                </a:endParaRPr>
              </a:p>
              <a:p>
                <a:pPr algn="ctr">
                  <a:buClr>
                    <a:srgbClr val="000000"/>
                  </a:buClr>
                  <a:defRPr/>
                </a:pPr>
                <a:r>
                  <a:rPr lang="en-US" sz="2000" dirty="0" err="1">
                    <a:solidFill>
                      <a:srgbClr val="0000CC"/>
                    </a:solidFill>
                  </a:rPr>
                  <a:t>Coi</a:t>
                </a:r>
                <a:r>
                  <a:rPr lang="en-US" sz="2000" dirty="0">
                    <a:solidFill>
                      <a:srgbClr val="0000CC"/>
                    </a:solidFill>
                  </a:rPr>
                  <a:t> </a:t>
                </a:r>
                <a:r>
                  <a:rPr lang="en-US" sz="2000" dirty="0" err="1">
                    <a:solidFill>
                      <a:srgbClr val="0000CC"/>
                    </a:solidFill>
                  </a:rPr>
                  <a:t>trọng</a:t>
                </a:r>
                <a:r>
                  <a:rPr lang="en-US" sz="2000" dirty="0">
                    <a:solidFill>
                      <a:srgbClr val="0000CC"/>
                    </a:solidFill>
                  </a:rPr>
                  <a:t> </a:t>
                </a:r>
                <a:r>
                  <a:rPr lang="en-US" sz="2000" dirty="0" err="1">
                    <a:solidFill>
                      <a:srgbClr val="0000CC"/>
                    </a:solidFill>
                  </a:rPr>
                  <a:t>cả</a:t>
                </a:r>
                <a:r>
                  <a:rPr lang="en-US" sz="2000" dirty="0">
                    <a:solidFill>
                      <a:srgbClr val="0000CC"/>
                    </a:solidFill>
                  </a:rPr>
                  <a:t> </a:t>
                </a:r>
                <a:r>
                  <a:rPr lang="en-US" sz="2000" dirty="0" err="1">
                    <a:solidFill>
                      <a:srgbClr val="0000CC"/>
                    </a:solidFill>
                  </a:rPr>
                  <a:t>chất</a:t>
                </a:r>
                <a:r>
                  <a:rPr lang="en-US" sz="2000" dirty="0">
                    <a:solidFill>
                      <a:srgbClr val="0000CC"/>
                    </a:solidFill>
                  </a:rPr>
                  <a:t> </a:t>
                </a:r>
                <a:r>
                  <a:rPr lang="en-US" sz="2000" dirty="0" err="1">
                    <a:solidFill>
                      <a:srgbClr val="0000CC"/>
                    </a:solidFill>
                  </a:rPr>
                  <a:t>và</a:t>
                </a:r>
                <a:r>
                  <a:rPr lang="en-US" sz="2000" dirty="0">
                    <a:solidFill>
                      <a:srgbClr val="0000CC"/>
                    </a:solidFill>
                  </a:rPr>
                  <a:t> </a:t>
                </a:r>
                <a:r>
                  <a:rPr lang="en-US" sz="2000" dirty="0" err="1">
                    <a:solidFill>
                      <a:srgbClr val="0000CC"/>
                    </a:solidFill>
                  </a:rPr>
                  <a:t>lượng</a:t>
                </a:r>
                <a:endParaRPr lang="en-US" sz="2000" dirty="0">
                  <a:solidFill>
                    <a:srgbClr val="0000CC"/>
                  </a:solidFill>
                </a:endParaRPr>
              </a:p>
              <a:p>
                <a:pPr>
                  <a:buClr>
                    <a:srgbClr val="000000"/>
                  </a:buClr>
                  <a:buFont typeface="Arial"/>
                  <a:buNone/>
                  <a:defRPr/>
                </a:pPr>
                <a:endParaRPr b="1" kern="0" dirty="0">
                  <a:solidFill>
                    <a:srgbClr val="CC4125"/>
                  </a:solidFill>
                  <a:latin typeface="Roboto Slab"/>
                  <a:ea typeface="Roboto Slab"/>
                  <a:cs typeface="Roboto Slab"/>
                  <a:sym typeface="Roboto Slab"/>
                </a:endParaRPr>
              </a:p>
            </p:txBody>
          </p:sp>
        </p:grpSp>
      </p:grpSp>
      <p:grpSp>
        <p:nvGrpSpPr>
          <p:cNvPr id="12" name="Google Shape;655;p71"/>
          <p:cNvGrpSpPr>
            <a:grpSpLocks/>
          </p:cNvGrpSpPr>
          <p:nvPr/>
        </p:nvGrpSpPr>
        <p:grpSpPr bwMode="auto">
          <a:xfrm>
            <a:off x="6022974" y="2259013"/>
            <a:ext cx="5102224" cy="1250950"/>
            <a:chOff x="4498950" y="1747839"/>
            <a:chExt cx="3839641" cy="856344"/>
          </a:xfrm>
        </p:grpSpPr>
        <p:sp>
          <p:nvSpPr>
            <p:cNvPr id="13" name="Google Shape;656;p71"/>
            <p:cNvSpPr/>
            <p:nvPr/>
          </p:nvSpPr>
          <p:spPr>
            <a:xfrm>
              <a:off x="4498950" y="2118414"/>
              <a:ext cx="145774" cy="146709"/>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14" name="Google Shape;657;p71"/>
            <p:cNvGrpSpPr>
              <a:grpSpLocks/>
            </p:cNvGrpSpPr>
            <p:nvPr/>
          </p:nvGrpSpPr>
          <p:grpSpPr bwMode="auto">
            <a:xfrm>
              <a:off x="4919286" y="1747839"/>
              <a:ext cx="3419305" cy="856344"/>
              <a:chOff x="3869373" y="2062002"/>
              <a:chExt cx="3419305" cy="856344"/>
            </a:xfrm>
          </p:grpSpPr>
          <p:sp>
            <p:nvSpPr>
              <p:cNvPr id="16" name="Google Shape;658;p71"/>
              <p:cNvSpPr/>
              <p:nvPr/>
            </p:nvSpPr>
            <p:spPr>
              <a:xfrm>
                <a:off x="6456925" y="2062002"/>
                <a:ext cx="831753" cy="856344"/>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02</a:t>
                </a:r>
                <a:endParaRPr sz="2700" b="1" kern="0" dirty="0">
                  <a:solidFill>
                    <a:srgbClr val="FFFFFF"/>
                  </a:solidFill>
                  <a:latin typeface="Roboto Slab"/>
                  <a:ea typeface="Roboto Slab"/>
                  <a:cs typeface="Roboto Slab"/>
                  <a:sym typeface="Roboto Slab"/>
                </a:endParaRPr>
              </a:p>
            </p:txBody>
          </p:sp>
          <p:sp>
            <p:nvSpPr>
              <p:cNvPr id="17" name="Google Shape;661;p71"/>
              <p:cNvSpPr/>
              <p:nvPr/>
            </p:nvSpPr>
            <p:spPr>
              <a:xfrm rot="2700000">
                <a:off x="3869815" y="2410401"/>
                <a:ext cx="190178" cy="191062"/>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15" name="Google Shape;664;p71"/>
            <p:cNvSpPr txBox="1"/>
            <p:nvPr/>
          </p:nvSpPr>
          <p:spPr>
            <a:xfrm>
              <a:off x="5036755" y="1757619"/>
              <a:ext cx="2470083" cy="846564"/>
            </a:xfrm>
            <a:prstGeom prst="rect">
              <a:avLst/>
            </a:prstGeom>
            <a:solidFill>
              <a:schemeClr val="bg1"/>
            </a:solidFill>
            <a:ln>
              <a:solidFill>
                <a:srgbClr val="0000CC"/>
              </a:solidFill>
            </a:ln>
          </p:spPr>
          <p:txBody>
            <a:bodyPr spcFirstLastPara="1" lIns="91425" tIns="91425" rIns="91425" bIns="91425" anchor="ctr"/>
            <a:lstStyle/>
            <a:p>
              <a:pPr>
                <a:buClr>
                  <a:srgbClr val="000000"/>
                </a:buClr>
                <a:defRPr/>
              </a:pPr>
              <a:endParaRPr lang="en-US" sz="1400" dirty="0">
                <a:solidFill>
                  <a:srgbClr val="FFFFFF"/>
                </a:solidFill>
              </a:endParaRPr>
            </a:p>
            <a:p>
              <a:pPr algn="ctr">
                <a:buClr>
                  <a:srgbClr val="000000"/>
                </a:buClr>
                <a:defRPr/>
              </a:pPr>
              <a:r>
                <a:rPr lang="en-US" sz="2000" dirty="0" err="1">
                  <a:solidFill>
                    <a:srgbClr val="996633"/>
                  </a:solidFill>
                </a:rPr>
                <a:t>Tích</a:t>
              </a:r>
              <a:r>
                <a:rPr lang="en-US" sz="2000" dirty="0">
                  <a:solidFill>
                    <a:srgbClr val="996633"/>
                  </a:solidFill>
                </a:rPr>
                <a:t> </a:t>
              </a:r>
              <a:r>
                <a:rPr lang="en-US" sz="2000" dirty="0" err="1">
                  <a:solidFill>
                    <a:srgbClr val="996633"/>
                  </a:solidFill>
                </a:rPr>
                <a:t>lũy</a:t>
              </a:r>
              <a:r>
                <a:rPr lang="en-US" sz="2000" dirty="0">
                  <a:solidFill>
                    <a:srgbClr val="996633"/>
                  </a:solidFill>
                </a:rPr>
                <a:t> </a:t>
              </a:r>
              <a:r>
                <a:rPr lang="en-US" sz="2000" dirty="0" err="1">
                  <a:solidFill>
                    <a:srgbClr val="996633"/>
                  </a:solidFill>
                </a:rPr>
                <a:t>lượng</a:t>
              </a:r>
              <a:r>
                <a:rPr lang="en-US" sz="2000" dirty="0">
                  <a:solidFill>
                    <a:srgbClr val="996633"/>
                  </a:solidFill>
                </a:rPr>
                <a:t> =&gt; </a:t>
              </a:r>
              <a:r>
                <a:rPr lang="en-US" sz="2000" dirty="0" err="1">
                  <a:solidFill>
                    <a:srgbClr val="996633"/>
                  </a:solidFill>
                </a:rPr>
                <a:t>thay</a:t>
              </a:r>
              <a:r>
                <a:rPr lang="en-US" sz="2000" dirty="0">
                  <a:solidFill>
                    <a:srgbClr val="996633"/>
                  </a:solidFill>
                </a:rPr>
                <a:t> </a:t>
              </a:r>
              <a:r>
                <a:rPr lang="en-US" sz="2000" dirty="0" err="1">
                  <a:solidFill>
                    <a:srgbClr val="996633"/>
                  </a:solidFill>
                </a:rPr>
                <a:t>đổi</a:t>
              </a:r>
              <a:r>
                <a:rPr lang="en-US" sz="2000" dirty="0">
                  <a:solidFill>
                    <a:srgbClr val="996633"/>
                  </a:solidFill>
                </a:rPr>
                <a:t> </a:t>
              </a:r>
              <a:r>
                <a:rPr lang="en-US" sz="2000" dirty="0" err="1">
                  <a:solidFill>
                    <a:srgbClr val="996633"/>
                  </a:solidFill>
                </a:rPr>
                <a:t>chất</a:t>
              </a:r>
              <a:r>
                <a:rPr lang="en-US" sz="2000" dirty="0">
                  <a:solidFill>
                    <a:srgbClr val="996633"/>
                  </a:solidFill>
                </a:rPr>
                <a:t>. </a:t>
              </a:r>
              <a:r>
                <a:rPr lang="en-US" sz="2000" dirty="0" err="1">
                  <a:solidFill>
                    <a:srgbClr val="996633"/>
                  </a:solidFill>
                </a:rPr>
                <a:t>Phát</a:t>
              </a:r>
              <a:r>
                <a:rPr lang="en-US" sz="2000" dirty="0">
                  <a:solidFill>
                    <a:srgbClr val="996633"/>
                  </a:solidFill>
                </a:rPr>
                <a:t> </a:t>
              </a:r>
              <a:r>
                <a:rPr lang="en-US" sz="2000" dirty="0" err="1">
                  <a:solidFill>
                    <a:srgbClr val="996633"/>
                  </a:solidFill>
                </a:rPr>
                <a:t>huy</a:t>
              </a:r>
              <a:r>
                <a:rPr lang="en-US" sz="2000" dirty="0">
                  <a:solidFill>
                    <a:srgbClr val="996633"/>
                  </a:solidFill>
                </a:rPr>
                <a:t> </a:t>
              </a:r>
              <a:r>
                <a:rPr lang="en-US" sz="2000" dirty="0" err="1">
                  <a:solidFill>
                    <a:srgbClr val="996633"/>
                  </a:solidFill>
                </a:rPr>
                <a:t>tác</a:t>
              </a:r>
              <a:r>
                <a:rPr lang="en-US" sz="2000" dirty="0">
                  <a:solidFill>
                    <a:srgbClr val="996633"/>
                  </a:solidFill>
                </a:rPr>
                <a:t> </a:t>
              </a:r>
              <a:r>
                <a:rPr lang="en-US" sz="2000" dirty="0" err="1">
                  <a:solidFill>
                    <a:srgbClr val="996633"/>
                  </a:solidFill>
                </a:rPr>
                <a:t>động</a:t>
              </a:r>
              <a:r>
                <a:rPr lang="en-US" sz="2000" dirty="0">
                  <a:solidFill>
                    <a:srgbClr val="996633"/>
                  </a:solidFill>
                </a:rPr>
                <a:t> </a:t>
              </a:r>
              <a:r>
                <a:rPr lang="en-US" sz="2000" dirty="0" err="1">
                  <a:solidFill>
                    <a:srgbClr val="996633"/>
                  </a:solidFill>
                </a:rPr>
                <a:t>chất</a:t>
              </a:r>
              <a:r>
                <a:rPr lang="en-US" sz="2000" dirty="0">
                  <a:solidFill>
                    <a:srgbClr val="996633"/>
                  </a:solidFill>
                </a:rPr>
                <a:t> </a:t>
              </a:r>
              <a:r>
                <a:rPr lang="en-US" sz="2000" dirty="0" err="1">
                  <a:solidFill>
                    <a:srgbClr val="996633"/>
                  </a:solidFill>
                </a:rPr>
                <a:t>mới</a:t>
              </a:r>
              <a:r>
                <a:rPr lang="en-US" sz="2000" dirty="0">
                  <a:solidFill>
                    <a:srgbClr val="996633"/>
                  </a:solidFill>
                </a:rPr>
                <a:t> =&gt; </a:t>
              </a:r>
              <a:r>
                <a:rPr lang="en-US" sz="2000" dirty="0" err="1">
                  <a:solidFill>
                    <a:srgbClr val="996633"/>
                  </a:solidFill>
                </a:rPr>
                <a:t>thay</a:t>
              </a:r>
              <a:r>
                <a:rPr lang="en-US" sz="2000" dirty="0">
                  <a:solidFill>
                    <a:srgbClr val="996633"/>
                  </a:solidFill>
                </a:rPr>
                <a:t> </a:t>
              </a:r>
              <a:r>
                <a:rPr lang="en-US" sz="2000" dirty="0" err="1">
                  <a:solidFill>
                    <a:srgbClr val="996633"/>
                  </a:solidFill>
                </a:rPr>
                <a:t>đổi</a:t>
              </a:r>
              <a:r>
                <a:rPr lang="en-US" sz="2000" dirty="0">
                  <a:solidFill>
                    <a:srgbClr val="996633"/>
                  </a:solidFill>
                </a:rPr>
                <a:t> </a:t>
              </a:r>
              <a:r>
                <a:rPr lang="en-US" sz="2000" dirty="0" err="1">
                  <a:solidFill>
                    <a:srgbClr val="996633"/>
                  </a:solidFill>
                </a:rPr>
                <a:t>lượng</a:t>
              </a:r>
              <a:endParaRPr lang="en-US" sz="2000" dirty="0">
                <a:solidFill>
                  <a:srgbClr val="996633"/>
                </a:solidFill>
              </a:endParaRPr>
            </a:p>
            <a:p>
              <a:pPr>
                <a:buClr>
                  <a:srgbClr val="000000"/>
                </a:buClr>
                <a:buFont typeface="Arial"/>
                <a:buNone/>
                <a:defRPr/>
              </a:pPr>
              <a:endParaRPr lang="en-GB" sz="2000" kern="0" dirty="0" err="1">
                <a:solidFill>
                  <a:srgbClr val="CC4125"/>
                </a:solidFill>
                <a:latin typeface="Roboto Slab"/>
                <a:ea typeface="Roboto Slab"/>
                <a:cs typeface="Roboto Slab"/>
                <a:sym typeface="Roboto Slab"/>
              </a:endParaRPr>
            </a:p>
          </p:txBody>
        </p:sp>
      </p:grpSp>
      <p:grpSp>
        <p:nvGrpSpPr>
          <p:cNvPr id="18" name="Google Shape;666;p71"/>
          <p:cNvGrpSpPr>
            <a:grpSpLocks/>
          </p:cNvGrpSpPr>
          <p:nvPr/>
        </p:nvGrpSpPr>
        <p:grpSpPr bwMode="auto">
          <a:xfrm>
            <a:off x="1066800" y="3322638"/>
            <a:ext cx="5102225" cy="1109662"/>
            <a:chOff x="643049" y="401775"/>
            <a:chExt cx="4002001" cy="837627"/>
          </a:xfrm>
        </p:grpSpPr>
        <p:sp>
          <p:nvSpPr>
            <p:cNvPr id="19" name="Google Shape;667;p71"/>
            <p:cNvSpPr/>
            <p:nvPr/>
          </p:nvSpPr>
          <p:spPr>
            <a:xfrm>
              <a:off x="4499024" y="745693"/>
              <a:ext cx="146026" cy="144997"/>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20" name="Google Shape;668;p71"/>
            <p:cNvGrpSpPr>
              <a:grpSpLocks/>
            </p:cNvGrpSpPr>
            <p:nvPr/>
          </p:nvGrpSpPr>
          <p:grpSpPr bwMode="auto">
            <a:xfrm>
              <a:off x="643049" y="401775"/>
              <a:ext cx="3430858" cy="837627"/>
              <a:chOff x="628424" y="2089488"/>
              <a:chExt cx="3430858" cy="837627"/>
            </a:xfrm>
          </p:grpSpPr>
          <p:sp>
            <p:nvSpPr>
              <p:cNvPr id="21" name="Google Shape;669;p71"/>
              <p:cNvSpPr/>
              <p:nvPr/>
            </p:nvSpPr>
            <p:spPr>
              <a:xfrm>
                <a:off x="628424" y="2089488"/>
                <a:ext cx="832786" cy="832834"/>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03</a:t>
                </a:r>
                <a:endParaRPr sz="2700" b="1" kern="0" dirty="0">
                  <a:solidFill>
                    <a:srgbClr val="FFFFFF"/>
                  </a:solidFill>
                  <a:latin typeface="Roboto Slab"/>
                  <a:ea typeface="Roboto Slab"/>
                  <a:cs typeface="Roboto Slab"/>
                  <a:sym typeface="Roboto Slab"/>
                </a:endParaRPr>
              </a:p>
            </p:txBody>
          </p:sp>
          <p:grpSp>
            <p:nvGrpSpPr>
              <p:cNvPr id="22" name="Google Shape;670;p71"/>
              <p:cNvGrpSpPr>
                <a:grpSpLocks/>
              </p:cNvGrpSpPr>
              <p:nvPr/>
            </p:nvGrpSpPr>
            <p:grpSpPr bwMode="auto">
              <a:xfrm>
                <a:off x="1461267" y="2089488"/>
                <a:ext cx="2598015" cy="832842"/>
                <a:chOff x="1841175" y="1870375"/>
                <a:chExt cx="2187986" cy="701400"/>
              </a:xfrm>
            </p:grpSpPr>
            <p:sp>
              <p:nvSpPr>
                <p:cNvPr id="24" name="Google Shape;671;p71"/>
                <p:cNvSpPr/>
                <p:nvPr/>
              </p:nvSpPr>
              <p:spPr>
                <a:xfrm>
                  <a:off x="1841127" y="1870375"/>
                  <a:ext cx="2113799" cy="701393"/>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25" name="Google Shape;672;p71"/>
                <p:cNvSpPr/>
                <p:nvPr/>
              </p:nvSpPr>
              <p:spPr>
                <a:xfrm rot="-8100000">
                  <a:off x="3868607" y="2140708"/>
                  <a:ext cx="160462" cy="160727"/>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23" name="Google Shape;674;p71"/>
              <p:cNvSpPr txBox="1">
                <a:spLocks noChangeArrowheads="1"/>
              </p:cNvSpPr>
              <p:nvPr/>
            </p:nvSpPr>
            <p:spPr bwMode="auto">
              <a:xfrm>
                <a:off x="1461209" y="2100220"/>
                <a:ext cx="2509925" cy="8268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Clr>
                    <a:srgbClr val="000000"/>
                  </a:buClr>
                </a:pPr>
                <a:r>
                  <a:rPr lang="en-US" sz="2000" dirty="0" err="1">
                    <a:solidFill>
                      <a:srgbClr val="660066"/>
                    </a:solidFill>
                    <a:latin typeface="Arial"/>
                  </a:rPr>
                  <a:t>Khắc</a:t>
                </a:r>
                <a:r>
                  <a:rPr lang="en-US" sz="2000" dirty="0">
                    <a:solidFill>
                      <a:srgbClr val="660066"/>
                    </a:solidFill>
                    <a:latin typeface="Arial"/>
                  </a:rPr>
                  <a:t> </a:t>
                </a:r>
                <a:r>
                  <a:rPr lang="en-US" sz="2000" dirty="0" err="1">
                    <a:solidFill>
                      <a:srgbClr val="660066"/>
                    </a:solidFill>
                    <a:latin typeface="Arial"/>
                  </a:rPr>
                  <a:t>phục</a:t>
                </a:r>
                <a:r>
                  <a:rPr lang="en-US" sz="2000" dirty="0">
                    <a:solidFill>
                      <a:srgbClr val="660066"/>
                    </a:solidFill>
                    <a:latin typeface="Arial"/>
                  </a:rPr>
                  <a:t> </a:t>
                </a:r>
                <a:r>
                  <a:rPr lang="en-US" sz="2000" dirty="0" err="1">
                    <a:solidFill>
                      <a:srgbClr val="660066"/>
                    </a:solidFill>
                    <a:latin typeface="Arial"/>
                  </a:rPr>
                  <a:t>tư</a:t>
                </a:r>
                <a:r>
                  <a:rPr lang="en-US" sz="2000" dirty="0">
                    <a:solidFill>
                      <a:srgbClr val="660066"/>
                    </a:solidFill>
                    <a:latin typeface="Arial"/>
                  </a:rPr>
                  <a:t> </a:t>
                </a:r>
                <a:r>
                  <a:rPr lang="en-US" sz="2000" dirty="0" err="1">
                    <a:solidFill>
                      <a:srgbClr val="660066"/>
                    </a:solidFill>
                    <a:latin typeface="Arial"/>
                  </a:rPr>
                  <a:t>tưởng</a:t>
                </a:r>
                <a:r>
                  <a:rPr lang="en-US" sz="2000" dirty="0">
                    <a:solidFill>
                      <a:srgbClr val="660066"/>
                    </a:solidFill>
                    <a:latin typeface="Arial"/>
                  </a:rPr>
                  <a:t> </a:t>
                </a:r>
                <a:r>
                  <a:rPr lang="en-US" sz="2000" dirty="0" err="1">
                    <a:solidFill>
                      <a:srgbClr val="660066"/>
                    </a:solidFill>
                    <a:latin typeface="Arial"/>
                  </a:rPr>
                  <a:t>nôn</a:t>
                </a:r>
                <a:r>
                  <a:rPr lang="en-US" sz="2000" dirty="0">
                    <a:solidFill>
                      <a:srgbClr val="660066"/>
                    </a:solidFill>
                    <a:latin typeface="Arial"/>
                  </a:rPr>
                  <a:t> </a:t>
                </a:r>
                <a:r>
                  <a:rPr lang="en-US" sz="2000" dirty="0" err="1">
                    <a:solidFill>
                      <a:srgbClr val="660066"/>
                    </a:solidFill>
                    <a:latin typeface="Arial"/>
                  </a:rPr>
                  <a:t>nóng</a:t>
                </a:r>
                <a:r>
                  <a:rPr lang="en-US" sz="2000" dirty="0">
                    <a:solidFill>
                      <a:srgbClr val="660066"/>
                    </a:solidFill>
                    <a:latin typeface="Arial"/>
                  </a:rPr>
                  <a:t> </a:t>
                </a:r>
                <a:r>
                  <a:rPr lang="en-US" sz="2000" dirty="0" err="1">
                    <a:solidFill>
                      <a:srgbClr val="660066"/>
                    </a:solidFill>
                    <a:latin typeface="Arial"/>
                  </a:rPr>
                  <a:t>tả</a:t>
                </a:r>
                <a:r>
                  <a:rPr lang="en-US" sz="2000" dirty="0">
                    <a:solidFill>
                      <a:srgbClr val="660066"/>
                    </a:solidFill>
                    <a:latin typeface="Arial"/>
                  </a:rPr>
                  <a:t> </a:t>
                </a:r>
                <a:r>
                  <a:rPr lang="en-US" sz="2000" dirty="0" err="1">
                    <a:solidFill>
                      <a:srgbClr val="660066"/>
                    </a:solidFill>
                    <a:latin typeface="Arial"/>
                  </a:rPr>
                  <a:t>khuynh</a:t>
                </a:r>
                <a:r>
                  <a:rPr lang="en-US" sz="2000" dirty="0">
                    <a:solidFill>
                      <a:srgbClr val="660066"/>
                    </a:solidFill>
                    <a:latin typeface="Arial"/>
                  </a:rPr>
                  <a:t> </a:t>
                </a:r>
                <a:r>
                  <a:rPr lang="en-US" sz="2000" dirty="0" err="1">
                    <a:solidFill>
                      <a:srgbClr val="660066"/>
                    </a:solidFill>
                    <a:latin typeface="Arial"/>
                  </a:rPr>
                  <a:t>và</a:t>
                </a:r>
                <a:r>
                  <a:rPr lang="en-US" sz="2000" dirty="0">
                    <a:solidFill>
                      <a:srgbClr val="660066"/>
                    </a:solidFill>
                    <a:latin typeface="Arial"/>
                  </a:rPr>
                  <a:t> </a:t>
                </a:r>
                <a:r>
                  <a:rPr lang="en-US" sz="2000" dirty="0" err="1">
                    <a:solidFill>
                      <a:srgbClr val="660066"/>
                    </a:solidFill>
                    <a:latin typeface="Arial"/>
                  </a:rPr>
                  <a:t>bảo</a:t>
                </a:r>
                <a:r>
                  <a:rPr lang="en-US" sz="2000" dirty="0">
                    <a:solidFill>
                      <a:srgbClr val="660066"/>
                    </a:solidFill>
                    <a:latin typeface="Arial"/>
                  </a:rPr>
                  <a:t> </a:t>
                </a:r>
                <a:r>
                  <a:rPr lang="en-US" sz="2000" dirty="0" err="1">
                    <a:solidFill>
                      <a:srgbClr val="660066"/>
                    </a:solidFill>
                    <a:latin typeface="Arial"/>
                  </a:rPr>
                  <a:t>thủ</a:t>
                </a:r>
                <a:r>
                  <a:rPr lang="en-US" sz="2000" dirty="0">
                    <a:solidFill>
                      <a:srgbClr val="660066"/>
                    </a:solidFill>
                    <a:latin typeface="Arial"/>
                  </a:rPr>
                  <a:t> </a:t>
                </a:r>
                <a:r>
                  <a:rPr lang="en-US" sz="2000" dirty="0" err="1">
                    <a:solidFill>
                      <a:srgbClr val="660066"/>
                    </a:solidFill>
                    <a:latin typeface="Arial"/>
                  </a:rPr>
                  <a:t>hữu</a:t>
                </a:r>
                <a:r>
                  <a:rPr lang="en-US" sz="2000" dirty="0">
                    <a:solidFill>
                      <a:srgbClr val="660066"/>
                    </a:solidFill>
                    <a:latin typeface="Arial"/>
                  </a:rPr>
                  <a:t> </a:t>
                </a:r>
                <a:r>
                  <a:rPr lang="en-US" sz="2000" dirty="0" err="1">
                    <a:solidFill>
                      <a:srgbClr val="660066"/>
                    </a:solidFill>
                    <a:latin typeface="Arial"/>
                  </a:rPr>
                  <a:t>khuynh</a:t>
                </a:r>
                <a:endParaRPr lang="en-US" sz="2000" dirty="0">
                  <a:solidFill>
                    <a:srgbClr val="660066"/>
                  </a:solidFill>
                  <a:latin typeface="Arial"/>
                </a:endParaRPr>
              </a:p>
            </p:txBody>
          </p:sp>
        </p:grpSp>
      </p:grpSp>
      <p:grpSp>
        <p:nvGrpSpPr>
          <p:cNvPr id="26" name="Google Shape;676;p71"/>
          <p:cNvGrpSpPr>
            <a:grpSpLocks/>
          </p:cNvGrpSpPr>
          <p:nvPr/>
        </p:nvGrpSpPr>
        <p:grpSpPr bwMode="auto">
          <a:xfrm>
            <a:off x="6008689" y="4645025"/>
            <a:ext cx="5116510" cy="1092200"/>
            <a:chOff x="4498950" y="1775325"/>
            <a:chExt cx="3852387" cy="832842"/>
          </a:xfrm>
        </p:grpSpPr>
        <p:sp>
          <p:nvSpPr>
            <p:cNvPr id="27" name="Google Shape;677;p71"/>
            <p:cNvSpPr/>
            <p:nvPr/>
          </p:nvSpPr>
          <p:spPr>
            <a:xfrm>
              <a:off x="4498950" y="2119114"/>
              <a:ext cx="145773" cy="145263"/>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28" name="Google Shape;678;p71"/>
            <p:cNvGrpSpPr>
              <a:grpSpLocks/>
            </p:cNvGrpSpPr>
            <p:nvPr/>
          </p:nvGrpSpPr>
          <p:grpSpPr bwMode="auto">
            <a:xfrm>
              <a:off x="4879330" y="1775325"/>
              <a:ext cx="3472007" cy="832842"/>
              <a:chOff x="3829417" y="2089488"/>
              <a:chExt cx="3472007" cy="832842"/>
            </a:xfrm>
          </p:grpSpPr>
          <p:sp>
            <p:nvSpPr>
              <p:cNvPr id="30" name="Google Shape;679;p71"/>
              <p:cNvSpPr/>
              <p:nvPr/>
            </p:nvSpPr>
            <p:spPr>
              <a:xfrm>
                <a:off x="6469240" y="2089488"/>
                <a:ext cx="832184" cy="832842"/>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04</a:t>
                </a:r>
                <a:endParaRPr sz="2700" b="1" kern="0" dirty="0">
                  <a:solidFill>
                    <a:srgbClr val="FFFFFF"/>
                  </a:solidFill>
                  <a:latin typeface="Roboto Slab"/>
                  <a:ea typeface="Roboto Slab"/>
                  <a:cs typeface="Roboto Slab"/>
                  <a:sym typeface="Roboto Slab"/>
                </a:endParaRPr>
              </a:p>
            </p:txBody>
          </p:sp>
          <p:grpSp>
            <p:nvGrpSpPr>
              <p:cNvPr id="31" name="Google Shape;680;p71"/>
              <p:cNvGrpSpPr>
                <a:grpSpLocks/>
              </p:cNvGrpSpPr>
              <p:nvPr/>
            </p:nvGrpSpPr>
            <p:grpSpPr bwMode="auto">
              <a:xfrm>
                <a:off x="3829417" y="2089488"/>
                <a:ext cx="2639219" cy="832842"/>
                <a:chOff x="3835575" y="1870375"/>
                <a:chExt cx="2222688" cy="701400"/>
              </a:xfrm>
            </p:grpSpPr>
            <p:sp>
              <p:nvSpPr>
                <p:cNvPr id="32" name="Google Shape;681;p71"/>
                <p:cNvSpPr/>
                <p:nvPr/>
              </p:nvSpPr>
              <p:spPr>
                <a:xfrm>
                  <a:off x="3945508" y="1870375"/>
                  <a:ext cx="2113264" cy="701400"/>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33" name="Google Shape;682;p71"/>
                <p:cNvSpPr/>
                <p:nvPr/>
              </p:nvSpPr>
              <p:spPr>
                <a:xfrm rot="2700000">
                  <a:off x="3868545" y="2141217"/>
                  <a:ext cx="161077" cy="159716"/>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grpSp>
        <p:sp>
          <p:nvSpPr>
            <p:cNvPr id="29" name="Google Shape;684;p71"/>
            <p:cNvSpPr txBox="1"/>
            <p:nvPr/>
          </p:nvSpPr>
          <p:spPr>
            <a:xfrm>
              <a:off x="5101858" y="2065851"/>
              <a:ext cx="2298412" cy="416421"/>
            </a:xfrm>
            <a:prstGeom prst="rect">
              <a:avLst/>
            </a:prstGeom>
            <a:noFill/>
            <a:ln>
              <a:noFill/>
            </a:ln>
          </p:spPr>
          <p:txBody>
            <a:bodyPr spcFirstLastPara="1" lIns="91425" tIns="91425" rIns="91425" bIns="91425" anchor="ctr"/>
            <a:lstStyle/>
            <a:p>
              <a:pPr algn="ctr">
                <a:buClr>
                  <a:srgbClr val="000000"/>
                </a:buClr>
                <a:defRPr/>
              </a:pPr>
              <a:r>
                <a:rPr lang="en-US" sz="2000" dirty="0" err="1">
                  <a:solidFill>
                    <a:srgbClr val="008000"/>
                  </a:solidFill>
                </a:rPr>
                <a:t>Vận</a:t>
              </a:r>
              <a:r>
                <a:rPr lang="en-US" sz="2000" dirty="0">
                  <a:solidFill>
                    <a:srgbClr val="008000"/>
                  </a:solidFill>
                </a:rPr>
                <a:t> </a:t>
              </a:r>
              <a:r>
                <a:rPr lang="en-US" sz="2000" dirty="0" err="1">
                  <a:solidFill>
                    <a:srgbClr val="008000"/>
                  </a:solidFill>
                </a:rPr>
                <a:t>dụng</a:t>
              </a:r>
              <a:r>
                <a:rPr lang="en-US" sz="2000" dirty="0">
                  <a:solidFill>
                    <a:srgbClr val="008000"/>
                  </a:solidFill>
                </a:rPr>
                <a:t> </a:t>
              </a:r>
              <a:r>
                <a:rPr lang="en-US" sz="2000" dirty="0" err="1">
                  <a:solidFill>
                    <a:srgbClr val="008000"/>
                  </a:solidFill>
                </a:rPr>
                <a:t>linh</a:t>
              </a:r>
              <a:r>
                <a:rPr lang="en-US" sz="2000" dirty="0">
                  <a:solidFill>
                    <a:srgbClr val="008000"/>
                  </a:solidFill>
                </a:rPr>
                <a:t> </a:t>
              </a:r>
              <a:r>
                <a:rPr lang="en-US" sz="2000" dirty="0" err="1">
                  <a:solidFill>
                    <a:srgbClr val="008000"/>
                  </a:solidFill>
                </a:rPr>
                <a:t>hoạt</a:t>
              </a:r>
              <a:r>
                <a:rPr lang="en-US" sz="2000" dirty="0">
                  <a:solidFill>
                    <a:srgbClr val="008000"/>
                  </a:solidFill>
                </a:rPr>
                <a:t> </a:t>
              </a:r>
              <a:r>
                <a:rPr lang="en-US" sz="2000" dirty="0" err="1">
                  <a:solidFill>
                    <a:srgbClr val="008000"/>
                  </a:solidFill>
                </a:rPr>
                <a:t>hình</a:t>
              </a:r>
              <a:r>
                <a:rPr lang="en-US" sz="2000" dirty="0">
                  <a:solidFill>
                    <a:srgbClr val="008000"/>
                  </a:solidFill>
                </a:rPr>
                <a:t> </a:t>
              </a:r>
              <a:r>
                <a:rPr lang="en-US" sz="2000" dirty="0" err="1">
                  <a:solidFill>
                    <a:srgbClr val="008000"/>
                  </a:solidFill>
                </a:rPr>
                <a:t>thức</a:t>
              </a:r>
              <a:r>
                <a:rPr lang="en-US" sz="2000" dirty="0">
                  <a:solidFill>
                    <a:srgbClr val="008000"/>
                  </a:solidFill>
                </a:rPr>
                <a:t> </a:t>
              </a:r>
              <a:r>
                <a:rPr lang="en-US" sz="2000" dirty="0" err="1">
                  <a:solidFill>
                    <a:srgbClr val="008000"/>
                  </a:solidFill>
                </a:rPr>
                <a:t>của</a:t>
              </a:r>
              <a:r>
                <a:rPr lang="en-US" sz="2000" dirty="0">
                  <a:solidFill>
                    <a:srgbClr val="008000"/>
                  </a:solidFill>
                </a:rPr>
                <a:t> </a:t>
              </a:r>
              <a:r>
                <a:rPr lang="en-US" sz="2000" dirty="0" err="1">
                  <a:solidFill>
                    <a:srgbClr val="008000"/>
                  </a:solidFill>
                </a:rPr>
                <a:t>bước</a:t>
              </a:r>
              <a:r>
                <a:rPr lang="en-US" sz="2000" dirty="0">
                  <a:solidFill>
                    <a:srgbClr val="008000"/>
                  </a:solidFill>
                </a:rPr>
                <a:t> </a:t>
              </a:r>
              <a:r>
                <a:rPr lang="en-US" sz="2000" dirty="0" err="1">
                  <a:solidFill>
                    <a:srgbClr val="008000"/>
                  </a:solidFill>
                </a:rPr>
                <a:t>nhảy</a:t>
              </a:r>
              <a:endParaRPr lang="en-US" sz="2000" dirty="0">
                <a:solidFill>
                  <a:srgbClr val="008000"/>
                </a:solidFill>
              </a:endParaRPr>
            </a:p>
            <a:p>
              <a:pPr>
                <a:buClr>
                  <a:srgbClr val="000000"/>
                </a:buClr>
                <a:buFont typeface="Arial"/>
                <a:buNone/>
                <a:defRPr/>
              </a:pPr>
              <a:endParaRPr sz="900" kern="0" dirty="0">
                <a:solidFill>
                  <a:srgbClr val="666666"/>
                </a:solidFill>
                <a:latin typeface="Open Sans"/>
                <a:ea typeface="Open Sans"/>
                <a:cs typeface="Open Sans"/>
                <a:sym typeface="Open Sans"/>
              </a:endParaRPr>
            </a:p>
          </p:txBody>
        </p:sp>
      </p:grpSp>
      <p:sp>
        <p:nvSpPr>
          <p:cNvPr id="34" name="Rectangle 33"/>
          <p:cNvSpPr/>
          <p:nvPr/>
        </p:nvSpPr>
        <p:spPr>
          <a:xfrm>
            <a:off x="3753818" y="915194"/>
            <a:ext cx="5010150" cy="522287"/>
          </a:xfrm>
          <a:prstGeom prst="rect">
            <a:avLst/>
          </a:prstGeom>
        </p:spPr>
        <p:txBody>
          <a:bodyPr wrap="none">
            <a:spAutoFit/>
          </a:bodyPr>
          <a:lstStyle/>
          <a:p>
            <a:pPr algn="ctr">
              <a:buFont typeface="Wingdings" panose="05000000000000000000" pitchFamily="2" charset="2"/>
              <a:buChar char="Ø"/>
              <a:defRPr/>
            </a:pPr>
            <a:r>
              <a:rPr kumimoji="1" lang="en-US" b="1" dirty="0">
                <a:solidFill>
                  <a:srgbClr val="FFFFFF"/>
                </a:solidFill>
                <a:latin typeface="Times New Roman" panose="02020603050405020304" pitchFamily="18" charset="0"/>
              </a:rPr>
              <a:t> </a:t>
            </a:r>
            <a:r>
              <a:rPr kumimoji="1" lang="en-US" sz="2800" b="1" dirty="0"/>
              <a:t>Ý </a:t>
            </a:r>
            <a:r>
              <a:rPr kumimoji="1" lang="en-US" sz="2800" b="1" dirty="0" err="1"/>
              <a:t>nghĩa</a:t>
            </a:r>
            <a:r>
              <a:rPr kumimoji="1" lang="en-US" sz="2800" b="1" dirty="0"/>
              <a:t> </a:t>
            </a:r>
            <a:r>
              <a:rPr kumimoji="1" lang="en-US" sz="2800" b="1" dirty="0" err="1"/>
              <a:t>phương</a:t>
            </a:r>
            <a:r>
              <a:rPr kumimoji="1" lang="en-US" sz="2800" b="1" dirty="0"/>
              <a:t> </a:t>
            </a:r>
            <a:r>
              <a:rPr kumimoji="1" lang="en-US" sz="2800" b="1" dirty="0" err="1"/>
              <a:t>pháp</a:t>
            </a:r>
            <a:r>
              <a:rPr kumimoji="1" lang="en-US" sz="2800" b="1" dirty="0"/>
              <a:t> </a:t>
            </a:r>
            <a:r>
              <a:rPr kumimoji="1" lang="en-US" sz="2800" b="1" dirty="0" err="1"/>
              <a:t>luận</a:t>
            </a:r>
            <a:endParaRPr kumimoji="1" lang="en-US" sz="2800" b="1" dirty="0"/>
          </a:p>
        </p:txBody>
      </p:sp>
      <p:pic>
        <p:nvPicPr>
          <p:cNvPr id="3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419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690358741"/>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70400" y="0"/>
            <a:ext cx="7721600" cy="6858000"/>
          </a:xfrm>
          <a:prstGeom prst="rect">
            <a:avLst/>
          </a:prstGeom>
        </p:spPr>
      </p:pic>
      <p:sp>
        <p:nvSpPr>
          <p:cNvPr id="3" name="Rectangle 1"/>
          <p:cNvSpPr>
            <a:spLocks noChangeArrowheads="1"/>
          </p:cNvSpPr>
          <p:nvPr/>
        </p:nvSpPr>
        <p:spPr bwMode="auto">
          <a:xfrm>
            <a:off x="-15240" y="990600"/>
            <a:ext cx="86407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indent="-342900" algn="just">
              <a:buFont typeface="Wingdings" panose="05000000000000000000" pitchFamily="2" charset="2"/>
              <a:buChar char="q"/>
              <a:defRPr/>
            </a:pP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Quy</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luật</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thống</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nhất</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và</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đấu</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tranh</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của</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các</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mặt</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đối</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lập</a:t>
            </a:r>
            <a:endParaRPr lang="en-US" sz="2800" b="1" i="1" kern="0" dirty="0">
              <a:solidFill>
                <a:srgbClr val="000000"/>
              </a:solidFill>
              <a:latin typeface="Times New Roman" panose="02020603050405020304" pitchFamily="18" charset="0"/>
            </a:endParaRPr>
          </a:p>
        </p:txBody>
      </p:sp>
      <p:sp>
        <p:nvSpPr>
          <p:cNvPr id="4" name="Rectangle 3"/>
          <p:cNvSpPr/>
          <p:nvPr/>
        </p:nvSpPr>
        <p:spPr>
          <a:xfrm>
            <a:off x="82221" y="1978978"/>
            <a:ext cx="3778250" cy="4286250"/>
          </a:xfrm>
          <a:prstGeom prst="rect">
            <a:avLst/>
          </a:prstGeom>
          <a:blipFill rotWithShape="1">
            <a:blip r:embed="rId3"/>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5" name="Group 6"/>
          <p:cNvGrpSpPr>
            <a:grpSpLocks/>
          </p:cNvGrpSpPr>
          <p:nvPr/>
        </p:nvGrpSpPr>
        <p:grpSpPr bwMode="auto">
          <a:xfrm>
            <a:off x="5583371" y="4484406"/>
            <a:ext cx="2155825" cy="1331913"/>
            <a:chOff x="5414717" y="1871856"/>
            <a:chExt cx="2155496" cy="1331412"/>
          </a:xfrm>
        </p:grpSpPr>
        <p:sp>
          <p:nvSpPr>
            <p:cNvPr id="6" name="Rectangle 5"/>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7" name="Rectangle 6"/>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28600" tIns="228600" rIns="228600" bIns="228600" spcCol="1270" anchor="ctr"/>
            <a:lstStyle/>
            <a:p>
              <a:pPr algn="ctr" defTabSz="2667000">
                <a:lnSpc>
                  <a:spcPct val="90000"/>
                </a:lnSpc>
                <a:spcAft>
                  <a:spcPct val="35000"/>
                </a:spcAft>
                <a:defRPr/>
              </a:pPr>
              <a:r>
                <a:rPr lang="en-US" sz="4000" b="1" dirty="0" err="1">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Hạt</a:t>
              </a:r>
              <a:r>
                <a:rPr lang="en-US" sz="4000" b="1" dirty="0">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 </a:t>
              </a:r>
              <a:r>
                <a:rPr lang="en-US" sz="4000" b="1" dirty="0" err="1">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nhân</a:t>
              </a:r>
              <a:endParaRPr lang="en-US" sz="4000" b="1" dirty="0">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sp>
        <p:nvSpPr>
          <p:cNvPr id="8" name="Half Frame 7"/>
          <p:cNvSpPr/>
          <p:nvPr/>
        </p:nvSpPr>
        <p:spPr>
          <a:xfrm>
            <a:off x="5065846" y="4341530"/>
            <a:ext cx="517525" cy="661988"/>
          </a:xfrm>
          <a:prstGeom prst="halfFrame">
            <a:avLst>
              <a:gd name="adj1" fmla="val 25770"/>
              <a:gd name="adj2" fmla="val 25770"/>
            </a:avLst>
          </a:prstGeom>
          <a:solidFill>
            <a:schemeClr val="tx1"/>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9" name="Half Frame 8"/>
          <p:cNvSpPr/>
          <p:nvPr/>
        </p:nvSpPr>
        <p:spPr>
          <a:xfrm rot="5400000">
            <a:off x="7418521" y="4403443"/>
            <a:ext cx="641350" cy="517525"/>
          </a:xfrm>
          <a:prstGeom prst="halfFrame">
            <a:avLst>
              <a:gd name="adj1" fmla="val 25770"/>
              <a:gd name="adj2" fmla="val 25770"/>
            </a:avLst>
          </a:prstGeom>
          <a:solidFill>
            <a:schemeClr val="tx1"/>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0" name="Half Frame 9"/>
          <p:cNvSpPr/>
          <p:nvPr/>
        </p:nvSpPr>
        <p:spPr>
          <a:xfrm rot="10800000">
            <a:off x="7480434" y="5630581"/>
            <a:ext cx="517525" cy="517525"/>
          </a:xfrm>
          <a:prstGeom prst="halfFrame">
            <a:avLst>
              <a:gd name="adj1" fmla="val 25770"/>
              <a:gd name="adj2" fmla="val 25770"/>
            </a:avLst>
          </a:prstGeom>
          <a:solidFill>
            <a:schemeClr val="tx1"/>
          </a:solidFill>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16200000">
            <a:off x="4961071" y="5525806"/>
            <a:ext cx="727075" cy="517525"/>
          </a:xfrm>
          <a:prstGeom prst="halfFrame">
            <a:avLst>
              <a:gd name="adj1" fmla="val 25770"/>
              <a:gd name="adj2" fmla="val 25770"/>
            </a:avLst>
          </a:prstGeom>
          <a:solidFill>
            <a:schemeClr val="tx1"/>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Rectangle 11"/>
          <p:cNvSpPr/>
          <p:nvPr/>
        </p:nvSpPr>
        <p:spPr>
          <a:xfrm>
            <a:off x="5154283" y="1774542"/>
            <a:ext cx="3176588" cy="461963"/>
          </a:xfrm>
          <a:prstGeom prst="rect">
            <a:avLst/>
          </a:prstGeom>
        </p:spPr>
        <p:txBody>
          <a:bodyPr wrap="none">
            <a:spAutoFit/>
          </a:bodyPr>
          <a:lstStyle/>
          <a:p>
            <a:pPr marL="342900" indent="-342900">
              <a:buFont typeface="Wingdings" panose="05000000000000000000" pitchFamily="2" charset="2"/>
              <a:buChar char="§"/>
              <a:defRPr/>
            </a:pPr>
            <a:r>
              <a:rPr kumimoji="1" lang="en-US" altLang="en-US" sz="2400" b="1" kern="0" dirty="0" err="1">
                <a:solidFill>
                  <a:srgbClr val="3333CC"/>
                </a:solidFill>
              </a:rPr>
              <a:t>Vị</a:t>
            </a:r>
            <a:r>
              <a:rPr kumimoji="1" lang="en-US" altLang="en-US" sz="2400" b="1" kern="0" dirty="0">
                <a:solidFill>
                  <a:srgbClr val="3333CC"/>
                </a:solidFill>
              </a:rPr>
              <a:t> </a:t>
            </a:r>
            <a:r>
              <a:rPr kumimoji="1" lang="en-US" altLang="en-US" sz="2400" b="1" kern="0" dirty="0" err="1">
                <a:solidFill>
                  <a:srgbClr val="3333CC"/>
                </a:solidFill>
              </a:rPr>
              <a:t>trí</a:t>
            </a:r>
            <a:r>
              <a:rPr kumimoji="1" lang="en-US" altLang="en-US" sz="2400" b="1" kern="0" dirty="0">
                <a:solidFill>
                  <a:srgbClr val="3333CC"/>
                </a:solidFill>
              </a:rPr>
              <a:t> </a:t>
            </a:r>
            <a:r>
              <a:rPr kumimoji="1" lang="en-US" altLang="en-US" sz="2400" b="1" kern="0" dirty="0" err="1">
                <a:solidFill>
                  <a:srgbClr val="3333CC"/>
                </a:solidFill>
              </a:rPr>
              <a:t>của</a:t>
            </a:r>
            <a:r>
              <a:rPr kumimoji="1" lang="en-US" altLang="en-US" sz="2400" b="1" kern="0" dirty="0">
                <a:solidFill>
                  <a:srgbClr val="3333CC"/>
                </a:solidFill>
              </a:rPr>
              <a:t> </a:t>
            </a:r>
            <a:r>
              <a:rPr kumimoji="1" lang="en-US" altLang="en-US" sz="2400" b="1" kern="0" dirty="0" err="1">
                <a:solidFill>
                  <a:srgbClr val="3333CC"/>
                </a:solidFill>
              </a:rPr>
              <a:t>quy</a:t>
            </a:r>
            <a:r>
              <a:rPr kumimoji="1" lang="en-US" altLang="en-US" sz="2400" b="1" kern="0" dirty="0">
                <a:solidFill>
                  <a:srgbClr val="3333CC"/>
                </a:solidFill>
              </a:rPr>
              <a:t> </a:t>
            </a:r>
            <a:r>
              <a:rPr kumimoji="1" lang="en-US" altLang="en-US" sz="2400" b="1" kern="0" dirty="0" err="1">
                <a:solidFill>
                  <a:srgbClr val="3333CC"/>
                </a:solidFill>
              </a:rPr>
              <a:t>luật</a:t>
            </a:r>
            <a:r>
              <a:rPr kumimoji="1" lang="en-US" altLang="en-US" sz="2400" b="1" kern="0" dirty="0">
                <a:solidFill>
                  <a:srgbClr val="3333CC"/>
                </a:solidFill>
              </a:rPr>
              <a:t> </a:t>
            </a:r>
            <a:endParaRPr lang="en-US" kern="0" dirty="0">
              <a:solidFill>
                <a:srgbClr val="3333CC"/>
              </a:solidFill>
            </a:endParaRPr>
          </a:p>
        </p:txBody>
      </p:sp>
      <p:sp>
        <p:nvSpPr>
          <p:cNvPr id="13" name="TextBox 15"/>
          <p:cNvSpPr txBox="1">
            <a:spLocks noChangeArrowheads="1"/>
          </p:cNvSpPr>
          <p:nvPr/>
        </p:nvSpPr>
        <p:spPr bwMode="auto">
          <a:xfrm>
            <a:off x="8156709" y="4582830"/>
            <a:ext cx="1970087"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006600"/>
                </a:solidFill>
                <a:latin typeface="Arial" panose="020B0604020202020204" pitchFamily="34" charset="0"/>
              </a:rPr>
              <a:t>của</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phép</a:t>
            </a:r>
            <a:r>
              <a:rPr lang="en-US" sz="2400" b="1" dirty="0">
                <a:solidFill>
                  <a:srgbClr val="006600"/>
                </a:solidFill>
                <a:latin typeface="Arial" panose="020B0604020202020204" pitchFamily="34" charset="0"/>
              </a:rPr>
              <a:t> </a:t>
            </a:r>
          </a:p>
          <a:p>
            <a:pPr algn="ctr" eaLnBrk="1" hangingPunct="1"/>
            <a:r>
              <a:rPr lang="en-US" sz="2400" b="1" dirty="0" err="1">
                <a:solidFill>
                  <a:srgbClr val="006600"/>
                </a:solidFill>
                <a:latin typeface="Arial" panose="020B0604020202020204" pitchFamily="34" charset="0"/>
              </a:rPr>
              <a:t>biện</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chứng</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duy</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vật</a:t>
            </a:r>
            <a:endParaRPr lang="en-US" sz="2400" b="1" dirty="0">
              <a:solidFill>
                <a:srgbClr val="006600"/>
              </a:solidFill>
              <a:latin typeface="Arial" panose="020B0604020202020204" pitchFamily="34" charset="0"/>
            </a:endParaRPr>
          </a:p>
        </p:txBody>
      </p:sp>
      <p:sp>
        <p:nvSpPr>
          <p:cNvPr id="14" name="Flowchart: Predefined Process 13"/>
          <p:cNvSpPr/>
          <p:nvPr/>
        </p:nvSpPr>
        <p:spPr bwMode="auto">
          <a:xfrm>
            <a:off x="4010489" y="2236505"/>
            <a:ext cx="5209712" cy="2105025"/>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p:spPr>
        <p:txBody>
          <a:bodyPr/>
          <a:lstStyle/>
          <a:p>
            <a:pPr algn="just">
              <a:defRPr/>
            </a:pPr>
            <a:endParaRPr kumimoji="1" lang="en-US" sz="2000" b="1" kern="0" dirty="0">
              <a:solidFill>
                <a:srgbClr val="996600"/>
              </a:solidFill>
              <a:latin typeface="Arial"/>
              <a:cs typeface="Arial"/>
            </a:endParaRPr>
          </a:p>
          <a:p>
            <a:pPr algn="just">
              <a:defRPr/>
            </a:pPr>
            <a:r>
              <a:rPr kumimoji="1" lang="en-US" sz="2000" b="1" kern="0" dirty="0" err="1">
                <a:solidFill>
                  <a:srgbClr val="333399"/>
                </a:solidFill>
                <a:latin typeface="Arial"/>
                <a:cs typeface="Arial"/>
              </a:rPr>
              <a:t>Vạch</a:t>
            </a:r>
            <a:r>
              <a:rPr kumimoji="1" lang="en-US" sz="2000" b="1" kern="0" dirty="0">
                <a:solidFill>
                  <a:srgbClr val="333399"/>
                </a:solidFill>
                <a:latin typeface="Arial"/>
                <a:cs typeface="Arial"/>
              </a:rPr>
              <a:t> </a:t>
            </a:r>
            <a:r>
              <a:rPr kumimoji="1" lang="en-US" sz="2000" b="1" kern="0" dirty="0" err="1">
                <a:solidFill>
                  <a:srgbClr val="333399"/>
                </a:solidFill>
                <a:latin typeface="Arial"/>
                <a:cs typeface="Arial"/>
              </a:rPr>
              <a:t>ra</a:t>
            </a:r>
            <a:r>
              <a:rPr kumimoji="1" lang="en-US" sz="2000" b="1" kern="0" dirty="0">
                <a:solidFill>
                  <a:srgbClr val="333399"/>
                </a:solidFill>
                <a:latin typeface="Arial"/>
                <a:cs typeface="Arial"/>
              </a:rPr>
              <a:t> </a:t>
            </a:r>
            <a:r>
              <a:rPr kumimoji="1" lang="en-US" sz="2000" b="1" kern="0" dirty="0" err="1">
                <a:solidFill>
                  <a:srgbClr val="333399"/>
                </a:solidFill>
                <a:latin typeface="Arial"/>
                <a:cs typeface="Arial"/>
              </a:rPr>
              <a:t>nguồn</a:t>
            </a:r>
            <a:r>
              <a:rPr kumimoji="1" lang="en-US" sz="2000" b="1" kern="0" dirty="0">
                <a:solidFill>
                  <a:srgbClr val="333399"/>
                </a:solidFill>
                <a:latin typeface="Arial"/>
                <a:cs typeface="Arial"/>
              </a:rPr>
              <a:t> </a:t>
            </a:r>
            <a:r>
              <a:rPr kumimoji="1" lang="en-US" sz="2000" b="1" kern="0" dirty="0" err="1">
                <a:solidFill>
                  <a:srgbClr val="333399"/>
                </a:solidFill>
                <a:latin typeface="Arial"/>
                <a:cs typeface="Arial"/>
              </a:rPr>
              <a:t>gốc</a:t>
            </a:r>
            <a:r>
              <a:rPr kumimoji="1" lang="en-US" sz="2000" b="1" kern="0" dirty="0">
                <a:solidFill>
                  <a:srgbClr val="333399"/>
                </a:solidFill>
                <a:latin typeface="Arial"/>
                <a:cs typeface="Arial"/>
              </a:rPr>
              <a:t>, </a:t>
            </a:r>
            <a:r>
              <a:rPr kumimoji="1" lang="en-US" sz="2000" b="1" kern="0" dirty="0" err="1">
                <a:solidFill>
                  <a:srgbClr val="333399"/>
                </a:solidFill>
                <a:latin typeface="Arial"/>
                <a:cs typeface="Arial"/>
              </a:rPr>
              <a:t>động</a:t>
            </a:r>
            <a:r>
              <a:rPr kumimoji="1" lang="en-US" sz="2000" b="1" kern="0" dirty="0">
                <a:solidFill>
                  <a:srgbClr val="333399"/>
                </a:solidFill>
                <a:latin typeface="Arial"/>
                <a:cs typeface="Arial"/>
              </a:rPr>
              <a:t> </a:t>
            </a:r>
            <a:r>
              <a:rPr kumimoji="1" lang="en-US" sz="2000" b="1" kern="0" dirty="0" err="1">
                <a:solidFill>
                  <a:srgbClr val="333399"/>
                </a:solidFill>
                <a:latin typeface="Arial"/>
                <a:cs typeface="Arial"/>
              </a:rPr>
              <a:t>lực</a:t>
            </a:r>
            <a:r>
              <a:rPr kumimoji="1" lang="en-US" sz="2000" b="1" kern="0" dirty="0">
                <a:solidFill>
                  <a:srgbClr val="333399"/>
                </a:solidFill>
                <a:latin typeface="Arial"/>
                <a:cs typeface="Arial"/>
              </a:rPr>
              <a:t> </a:t>
            </a:r>
            <a:r>
              <a:rPr kumimoji="1" lang="en-US" sz="2000" kern="0" dirty="0" err="1">
                <a:solidFill>
                  <a:srgbClr val="333399"/>
                </a:solidFill>
                <a:latin typeface="Arial"/>
                <a:cs typeface="Arial"/>
              </a:rPr>
              <a:t>cơ</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bản</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phổ</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biến</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của</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mọi</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quá</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trình</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vận</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động</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và</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phát</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triển</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đều</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xuất</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phát</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từ</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các</a:t>
            </a:r>
            <a:r>
              <a:rPr kumimoji="1" lang="en-US" sz="2000" kern="0" dirty="0">
                <a:solidFill>
                  <a:srgbClr val="333399"/>
                </a:solidFill>
                <a:latin typeface="Arial"/>
                <a:cs typeface="Arial"/>
              </a:rPr>
              <a:t> </a:t>
            </a:r>
            <a:r>
              <a:rPr kumimoji="1" lang="en-US" sz="2000" b="1" kern="0" dirty="0" err="1">
                <a:solidFill>
                  <a:srgbClr val="333399"/>
                </a:solidFill>
                <a:latin typeface="Arial"/>
                <a:cs typeface="Arial"/>
              </a:rPr>
              <a:t>mâu</a:t>
            </a:r>
            <a:r>
              <a:rPr kumimoji="1" lang="en-US" sz="2000" b="1" kern="0" dirty="0">
                <a:solidFill>
                  <a:srgbClr val="333399"/>
                </a:solidFill>
                <a:latin typeface="Arial"/>
                <a:cs typeface="Arial"/>
              </a:rPr>
              <a:t> </a:t>
            </a:r>
            <a:r>
              <a:rPr kumimoji="1" lang="en-US" sz="2000" b="1" kern="0" dirty="0" err="1">
                <a:solidFill>
                  <a:srgbClr val="333399"/>
                </a:solidFill>
                <a:latin typeface="Arial"/>
                <a:cs typeface="Arial"/>
              </a:rPr>
              <a:t>thuẫn</a:t>
            </a:r>
            <a:r>
              <a:rPr kumimoji="1" lang="en-US" sz="2000" b="1" kern="0" dirty="0">
                <a:solidFill>
                  <a:srgbClr val="333399"/>
                </a:solidFill>
                <a:latin typeface="Arial"/>
                <a:cs typeface="Arial"/>
              </a:rPr>
              <a:t> </a:t>
            </a:r>
            <a:r>
              <a:rPr kumimoji="1" lang="en-US" sz="2000" b="1" kern="0" dirty="0" err="1">
                <a:solidFill>
                  <a:srgbClr val="333399"/>
                </a:solidFill>
                <a:latin typeface="Arial"/>
                <a:cs typeface="Arial"/>
              </a:rPr>
              <a:t>khách</a:t>
            </a:r>
            <a:r>
              <a:rPr kumimoji="1" lang="en-US" sz="2000" b="1" kern="0" dirty="0">
                <a:solidFill>
                  <a:srgbClr val="333399"/>
                </a:solidFill>
                <a:latin typeface="Arial"/>
                <a:cs typeface="Arial"/>
              </a:rPr>
              <a:t> </a:t>
            </a:r>
            <a:r>
              <a:rPr kumimoji="1" lang="en-US" sz="2000" b="1" kern="0" dirty="0" err="1">
                <a:solidFill>
                  <a:srgbClr val="333399"/>
                </a:solidFill>
                <a:latin typeface="Arial"/>
                <a:cs typeface="Arial"/>
              </a:rPr>
              <a:t>quan</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vốn</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có</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của</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nó</a:t>
            </a:r>
            <a:r>
              <a:rPr kumimoji="1" lang="en-US" sz="2000" kern="0" dirty="0">
                <a:solidFill>
                  <a:srgbClr val="333399"/>
                </a:solidFill>
                <a:latin typeface="Arial"/>
                <a:cs typeface="Arial"/>
              </a:rPr>
              <a:t>.</a:t>
            </a:r>
          </a:p>
        </p:txBody>
      </p:sp>
      <p:grpSp>
        <p:nvGrpSpPr>
          <p:cNvPr id="15" name="Group 21"/>
          <p:cNvGrpSpPr>
            <a:grpSpLocks/>
          </p:cNvGrpSpPr>
          <p:nvPr/>
        </p:nvGrpSpPr>
        <p:grpSpPr bwMode="auto">
          <a:xfrm>
            <a:off x="20771" y="1632532"/>
            <a:ext cx="11125200" cy="63319"/>
            <a:chOff x="240" y="4751826"/>
            <a:chExt cx="5356" cy="1855909"/>
          </a:xfrm>
        </p:grpSpPr>
        <p:sp>
          <p:nvSpPr>
            <p:cNvPr id="16" name="Line 7"/>
            <p:cNvSpPr>
              <a:spLocks noChangeShapeType="1"/>
            </p:cNvSpPr>
            <p:nvPr/>
          </p:nvSpPr>
          <p:spPr bwMode="auto">
            <a:xfrm>
              <a:off x="240" y="475182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 name="Line 8"/>
            <p:cNvSpPr>
              <a:spLocks noChangeShapeType="1"/>
            </p:cNvSpPr>
            <p:nvPr/>
          </p:nvSpPr>
          <p:spPr bwMode="auto">
            <a:xfrm flipV="1">
              <a:off x="240" y="6514733"/>
              <a:ext cx="5356" cy="93002"/>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1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0419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543909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p:cTn id="13" dur="1000" fill="hold"/>
                                        <p:tgtEl>
                                          <p:spTgt spid="15"/>
                                        </p:tgtEl>
                                        <p:attrNameLst>
                                          <p:attrName>ppt_w</p:attrName>
                                        </p:attrNameLst>
                                      </p:cBhvr>
                                      <p:tavLst>
                                        <p:tav tm="0">
                                          <p:val>
                                            <p:fltVal val="0"/>
                                          </p:val>
                                        </p:tav>
                                        <p:tav tm="100000">
                                          <p:val>
                                            <p:strVal val="#ppt_w"/>
                                          </p:val>
                                        </p:tav>
                                      </p:tavLst>
                                    </p:anim>
                                    <p:anim calcmode="lin" valueType="num">
                                      <p:cBhvr>
                                        <p:cTn id="14" dur="1000" fill="hold"/>
                                        <p:tgtEl>
                                          <p:spTgt spid="15"/>
                                        </p:tgtEl>
                                        <p:attrNameLst>
                                          <p:attrName>ppt_h</p:attrName>
                                        </p:attrNameLst>
                                      </p:cBhvr>
                                      <p:tavLst>
                                        <p:tav tm="0">
                                          <p:val>
                                            <p:fltVal val="0"/>
                                          </p:val>
                                        </p:tav>
                                        <p:tav tm="100000">
                                          <p:val>
                                            <p:strVal val="#ppt_h"/>
                                          </p:val>
                                        </p:tav>
                                      </p:tavLst>
                                    </p:anim>
                                    <p:anim calcmode="lin" valueType="num">
                                      <p:cBhvr>
                                        <p:cTn id="15" dur="1000" fill="hold"/>
                                        <p:tgtEl>
                                          <p:spTgt spid="15"/>
                                        </p:tgtEl>
                                        <p:attrNameLst>
                                          <p:attrName>style.rotation</p:attrName>
                                        </p:attrNameLst>
                                      </p:cBhvr>
                                      <p:tavLst>
                                        <p:tav tm="0">
                                          <p:val>
                                            <p:fltVal val="90"/>
                                          </p:val>
                                        </p:tav>
                                        <p:tav tm="100000">
                                          <p:val>
                                            <p:fltVal val="0"/>
                                          </p:val>
                                        </p:tav>
                                      </p:tavLst>
                                    </p:anim>
                                    <p:animEffect transition="in" filter="fade">
                                      <p:cBhvr>
                                        <p:cTn id="16" dur="1000"/>
                                        <p:tgtEl>
                                          <p:spTgt spid="15"/>
                                        </p:tgtEl>
                                      </p:cBhvr>
                                    </p:animEffect>
                                  </p:childTnLst>
                                </p:cTn>
                              </p:par>
                              <p:par>
                                <p:cTn id="17" presetID="31" presetClass="entr" presetSubtype="0" fill="hold"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1000" fill="hold"/>
                                        <p:tgtEl>
                                          <p:spTgt spid="4"/>
                                        </p:tgtEl>
                                        <p:attrNameLst>
                                          <p:attrName>ppt_w</p:attrName>
                                        </p:attrNameLst>
                                      </p:cBhvr>
                                      <p:tavLst>
                                        <p:tav tm="0">
                                          <p:val>
                                            <p:fltVal val="0"/>
                                          </p:val>
                                        </p:tav>
                                        <p:tav tm="100000">
                                          <p:val>
                                            <p:strVal val="#ppt_w"/>
                                          </p:val>
                                        </p:tav>
                                      </p:tavLst>
                                    </p:anim>
                                    <p:anim calcmode="lin" valueType="num">
                                      <p:cBhvr>
                                        <p:cTn id="20" dur="1000" fill="hold"/>
                                        <p:tgtEl>
                                          <p:spTgt spid="4"/>
                                        </p:tgtEl>
                                        <p:attrNameLst>
                                          <p:attrName>ppt_h</p:attrName>
                                        </p:attrNameLst>
                                      </p:cBhvr>
                                      <p:tavLst>
                                        <p:tav tm="0">
                                          <p:val>
                                            <p:fltVal val="0"/>
                                          </p:val>
                                        </p:tav>
                                        <p:tav tm="100000">
                                          <p:val>
                                            <p:strVal val="#ppt_h"/>
                                          </p:val>
                                        </p:tav>
                                      </p:tavLst>
                                    </p:anim>
                                    <p:anim calcmode="lin" valueType="num">
                                      <p:cBhvr>
                                        <p:cTn id="21" dur="1000" fill="hold"/>
                                        <p:tgtEl>
                                          <p:spTgt spid="4"/>
                                        </p:tgtEl>
                                        <p:attrNameLst>
                                          <p:attrName>style.rotation</p:attrName>
                                        </p:attrNameLst>
                                      </p:cBhvr>
                                      <p:tavLst>
                                        <p:tav tm="0">
                                          <p:val>
                                            <p:fltVal val="90"/>
                                          </p:val>
                                        </p:tav>
                                        <p:tav tm="100000">
                                          <p:val>
                                            <p:fltVal val="0"/>
                                          </p:val>
                                        </p:tav>
                                      </p:tavLst>
                                    </p:anim>
                                    <p:animEffect transition="in" filter="fade">
                                      <p:cBhvr>
                                        <p:cTn id="22" dur="10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1000"/>
                                        <p:tgtEl>
                                          <p:spTgt spid="12"/>
                                        </p:tgtEl>
                                      </p:cBhvr>
                                    </p:animEffect>
                                    <p:anim calcmode="lin" valueType="num">
                                      <p:cBhvr>
                                        <p:cTn id="28" dur="1000" fill="hold"/>
                                        <p:tgtEl>
                                          <p:spTgt spid="12"/>
                                        </p:tgtEl>
                                        <p:attrNameLst>
                                          <p:attrName>ppt_x</p:attrName>
                                        </p:attrNameLst>
                                      </p:cBhvr>
                                      <p:tavLst>
                                        <p:tav tm="0">
                                          <p:val>
                                            <p:strVal val="#ppt_x"/>
                                          </p:val>
                                        </p:tav>
                                        <p:tav tm="100000">
                                          <p:val>
                                            <p:strVal val="#ppt_x"/>
                                          </p:val>
                                        </p:tav>
                                      </p:tavLst>
                                    </p:anim>
                                    <p:anim calcmode="lin" valueType="num">
                                      <p:cBhvr>
                                        <p:cTn id="29"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fade">
                                      <p:cBhvr>
                                        <p:cTn id="34" dur="1000"/>
                                        <p:tgtEl>
                                          <p:spTgt spid="14"/>
                                        </p:tgtEl>
                                      </p:cBhvr>
                                    </p:animEffect>
                                    <p:anim calcmode="lin" valueType="num">
                                      <p:cBhvr>
                                        <p:cTn id="35" dur="1000" fill="hold"/>
                                        <p:tgtEl>
                                          <p:spTgt spid="14"/>
                                        </p:tgtEl>
                                        <p:attrNameLst>
                                          <p:attrName>ppt_x</p:attrName>
                                        </p:attrNameLst>
                                      </p:cBhvr>
                                      <p:tavLst>
                                        <p:tav tm="0">
                                          <p:val>
                                            <p:strVal val="#ppt_x"/>
                                          </p:val>
                                        </p:tav>
                                        <p:tav tm="100000">
                                          <p:val>
                                            <p:strVal val="#ppt_x"/>
                                          </p:val>
                                        </p:tav>
                                      </p:tavLst>
                                    </p:anim>
                                    <p:anim calcmode="lin" valueType="num">
                                      <p:cBhvr>
                                        <p:cTn id="36"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1000"/>
                                        <p:tgtEl>
                                          <p:spTgt spid="8"/>
                                        </p:tgtEl>
                                      </p:cBhvr>
                                    </p:animEffect>
                                    <p:anim calcmode="lin" valueType="num">
                                      <p:cBhvr>
                                        <p:cTn id="42" dur="1000" fill="hold"/>
                                        <p:tgtEl>
                                          <p:spTgt spid="8"/>
                                        </p:tgtEl>
                                        <p:attrNameLst>
                                          <p:attrName>ppt_x</p:attrName>
                                        </p:attrNameLst>
                                      </p:cBhvr>
                                      <p:tavLst>
                                        <p:tav tm="0">
                                          <p:val>
                                            <p:strVal val="#ppt_x"/>
                                          </p:val>
                                        </p:tav>
                                        <p:tav tm="100000">
                                          <p:val>
                                            <p:strVal val="#ppt_x"/>
                                          </p:val>
                                        </p:tav>
                                      </p:tavLst>
                                    </p:anim>
                                    <p:anim calcmode="lin" valueType="num">
                                      <p:cBhvr>
                                        <p:cTn id="43" dur="1000" fill="hold"/>
                                        <p:tgtEl>
                                          <p:spTgt spid="8"/>
                                        </p:tgtEl>
                                        <p:attrNameLst>
                                          <p:attrName>ppt_y</p:attrName>
                                        </p:attrNameLst>
                                      </p:cBhvr>
                                      <p:tavLst>
                                        <p:tav tm="0">
                                          <p:val>
                                            <p:strVal val="#ppt_y+.1"/>
                                          </p:val>
                                        </p:tav>
                                        <p:tav tm="100000">
                                          <p:val>
                                            <p:strVal val="#ppt_y"/>
                                          </p:val>
                                        </p:tav>
                                      </p:tavLst>
                                    </p:anim>
                                  </p:childTnLst>
                                </p:cTn>
                              </p:par>
                              <p:par>
                                <p:cTn id="44" presetID="42" presetClass="entr" presetSubtype="0" fill="hold" nodeType="withEffect">
                                  <p:stCondLst>
                                    <p:cond delay="0"/>
                                  </p:stCondLst>
                                  <p:childTnLst>
                                    <p:set>
                                      <p:cBhvr>
                                        <p:cTn id="45" dur="1" fill="hold">
                                          <p:stCondLst>
                                            <p:cond delay="0"/>
                                          </p:stCondLst>
                                        </p:cTn>
                                        <p:tgtEl>
                                          <p:spTgt spid="9"/>
                                        </p:tgtEl>
                                        <p:attrNameLst>
                                          <p:attrName>style.visibility</p:attrName>
                                        </p:attrNameLst>
                                      </p:cBhvr>
                                      <p:to>
                                        <p:strVal val="visible"/>
                                      </p:to>
                                    </p:set>
                                    <p:animEffect transition="in" filter="fade">
                                      <p:cBhvr>
                                        <p:cTn id="46" dur="1000"/>
                                        <p:tgtEl>
                                          <p:spTgt spid="9"/>
                                        </p:tgtEl>
                                      </p:cBhvr>
                                    </p:animEffect>
                                    <p:anim calcmode="lin" valueType="num">
                                      <p:cBhvr>
                                        <p:cTn id="47" dur="1000" fill="hold"/>
                                        <p:tgtEl>
                                          <p:spTgt spid="9"/>
                                        </p:tgtEl>
                                        <p:attrNameLst>
                                          <p:attrName>ppt_x</p:attrName>
                                        </p:attrNameLst>
                                      </p:cBhvr>
                                      <p:tavLst>
                                        <p:tav tm="0">
                                          <p:val>
                                            <p:strVal val="#ppt_x"/>
                                          </p:val>
                                        </p:tav>
                                        <p:tav tm="100000">
                                          <p:val>
                                            <p:strVal val="#ppt_x"/>
                                          </p:val>
                                        </p:tav>
                                      </p:tavLst>
                                    </p:anim>
                                    <p:anim calcmode="lin" valueType="num">
                                      <p:cBhvr>
                                        <p:cTn id="48" dur="1000" fill="hold"/>
                                        <p:tgtEl>
                                          <p:spTgt spid="9"/>
                                        </p:tgtEl>
                                        <p:attrNameLst>
                                          <p:attrName>ppt_y</p:attrName>
                                        </p:attrNameLst>
                                      </p:cBhvr>
                                      <p:tavLst>
                                        <p:tav tm="0">
                                          <p:val>
                                            <p:strVal val="#ppt_y+.1"/>
                                          </p:val>
                                        </p:tav>
                                        <p:tav tm="100000">
                                          <p:val>
                                            <p:strVal val="#ppt_y"/>
                                          </p:val>
                                        </p:tav>
                                      </p:tavLst>
                                    </p:anim>
                                  </p:childTnLst>
                                </p:cTn>
                              </p:par>
                              <p:par>
                                <p:cTn id="49" presetID="42" presetClass="entr" presetSubtype="0" fill="hold" nodeType="with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fade">
                                      <p:cBhvr>
                                        <p:cTn id="51" dur="1000"/>
                                        <p:tgtEl>
                                          <p:spTgt spid="10"/>
                                        </p:tgtEl>
                                      </p:cBhvr>
                                    </p:animEffect>
                                    <p:anim calcmode="lin" valueType="num">
                                      <p:cBhvr>
                                        <p:cTn id="52" dur="1000" fill="hold"/>
                                        <p:tgtEl>
                                          <p:spTgt spid="10"/>
                                        </p:tgtEl>
                                        <p:attrNameLst>
                                          <p:attrName>ppt_x</p:attrName>
                                        </p:attrNameLst>
                                      </p:cBhvr>
                                      <p:tavLst>
                                        <p:tav tm="0">
                                          <p:val>
                                            <p:strVal val="#ppt_x"/>
                                          </p:val>
                                        </p:tav>
                                        <p:tav tm="100000">
                                          <p:val>
                                            <p:strVal val="#ppt_x"/>
                                          </p:val>
                                        </p:tav>
                                      </p:tavLst>
                                    </p:anim>
                                    <p:anim calcmode="lin" valueType="num">
                                      <p:cBhvr>
                                        <p:cTn id="53" dur="1000" fill="hold"/>
                                        <p:tgtEl>
                                          <p:spTgt spid="10"/>
                                        </p:tgtEl>
                                        <p:attrNameLst>
                                          <p:attrName>ppt_y</p:attrName>
                                        </p:attrNameLst>
                                      </p:cBhvr>
                                      <p:tavLst>
                                        <p:tav tm="0">
                                          <p:val>
                                            <p:strVal val="#ppt_y+.1"/>
                                          </p:val>
                                        </p:tav>
                                        <p:tav tm="100000">
                                          <p:val>
                                            <p:strVal val="#ppt_y"/>
                                          </p:val>
                                        </p:tav>
                                      </p:tavLst>
                                    </p:anim>
                                  </p:childTnLst>
                                </p:cTn>
                              </p:par>
                              <p:par>
                                <p:cTn id="54" presetID="42" presetClass="entr" presetSubtype="0" fill="hold" nodeType="withEffect">
                                  <p:stCondLst>
                                    <p:cond delay="0"/>
                                  </p:stCondLst>
                                  <p:childTnLst>
                                    <p:set>
                                      <p:cBhvr>
                                        <p:cTn id="55" dur="1" fill="hold">
                                          <p:stCondLst>
                                            <p:cond delay="0"/>
                                          </p:stCondLst>
                                        </p:cTn>
                                        <p:tgtEl>
                                          <p:spTgt spid="11"/>
                                        </p:tgtEl>
                                        <p:attrNameLst>
                                          <p:attrName>style.visibility</p:attrName>
                                        </p:attrNameLst>
                                      </p:cBhvr>
                                      <p:to>
                                        <p:strVal val="visible"/>
                                      </p:to>
                                    </p:set>
                                    <p:animEffect transition="in" filter="fade">
                                      <p:cBhvr>
                                        <p:cTn id="56" dur="1000"/>
                                        <p:tgtEl>
                                          <p:spTgt spid="11"/>
                                        </p:tgtEl>
                                      </p:cBhvr>
                                    </p:animEffect>
                                    <p:anim calcmode="lin" valueType="num">
                                      <p:cBhvr>
                                        <p:cTn id="57" dur="1000" fill="hold"/>
                                        <p:tgtEl>
                                          <p:spTgt spid="11"/>
                                        </p:tgtEl>
                                        <p:attrNameLst>
                                          <p:attrName>ppt_x</p:attrName>
                                        </p:attrNameLst>
                                      </p:cBhvr>
                                      <p:tavLst>
                                        <p:tav tm="0">
                                          <p:val>
                                            <p:strVal val="#ppt_x"/>
                                          </p:val>
                                        </p:tav>
                                        <p:tav tm="100000">
                                          <p:val>
                                            <p:strVal val="#ppt_x"/>
                                          </p:val>
                                        </p:tav>
                                      </p:tavLst>
                                    </p:anim>
                                    <p:anim calcmode="lin" valueType="num">
                                      <p:cBhvr>
                                        <p:cTn id="58"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53" presetClass="entr" presetSubtype="16" fill="hold" nodeType="click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p:cTn id="63" dur="500" fill="hold"/>
                                        <p:tgtEl>
                                          <p:spTgt spid="5"/>
                                        </p:tgtEl>
                                        <p:attrNameLst>
                                          <p:attrName>ppt_w</p:attrName>
                                        </p:attrNameLst>
                                      </p:cBhvr>
                                      <p:tavLst>
                                        <p:tav tm="0">
                                          <p:val>
                                            <p:fltVal val="0"/>
                                          </p:val>
                                        </p:tav>
                                        <p:tav tm="100000">
                                          <p:val>
                                            <p:strVal val="#ppt_w"/>
                                          </p:val>
                                        </p:tav>
                                      </p:tavLst>
                                    </p:anim>
                                    <p:anim calcmode="lin" valueType="num">
                                      <p:cBhvr>
                                        <p:cTn id="64" dur="500" fill="hold"/>
                                        <p:tgtEl>
                                          <p:spTgt spid="5"/>
                                        </p:tgtEl>
                                        <p:attrNameLst>
                                          <p:attrName>ppt_h</p:attrName>
                                        </p:attrNameLst>
                                      </p:cBhvr>
                                      <p:tavLst>
                                        <p:tav tm="0">
                                          <p:val>
                                            <p:fltVal val="0"/>
                                          </p:val>
                                        </p:tav>
                                        <p:tav tm="100000">
                                          <p:val>
                                            <p:strVal val="#ppt_h"/>
                                          </p:val>
                                        </p:tav>
                                      </p:tavLst>
                                    </p:anim>
                                    <p:animEffect transition="in" filter="fade">
                                      <p:cBhvr>
                                        <p:cTn id="65" dur="500"/>
                                        <p:tgtEl>
                                          <p:spTgt spid="5"/>
                                        </p:tgtEl>
                                      </p:cBhvr>
                                    </p:animEffect>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13"/>
                                        </p:tgtEl>
                                        <p:attrNameLst>
                                          <p:attrName>style.visibility</p:attrName>
                                        </p:attrNameLst>
                                      </p:cBhvr>
                                      <p:to>
                                        <p:strVal val="visible"/>
                                      </p:to>
                                    </p:set>
                                    <p:animEffect transition="in" filter="fade">
                                      <p:cBhvr>
                                        <p:cTn id="70" dur="1000"/>
                                        <p:tgtEl>
                                          <p:spTgt spid="13"/>
                                        </p:tgtEl>
                                      </p:cBhvr>
                                    </p:animEffect>
                                    <p:anim calcmode="lin" valueType="num">
                                      <p:cBhvr>
                                        <p:cTn id="71" dur="1000" fill="hold"/>
                                        <p:tgtEl>
                                          <p:spTgt spid="13"/>
                                        </p:tgtEl>
                                        <p:attrNameLst>
                                          <p:attrName>ppt_x</p:attrName>
                                        </p:attrNameLst>
                                      </p:cBhvr>
                                      <p:tavLst>
                                        <p:tav tm="0">
                                          <p:val>
                                            <p:strVal val="#ppt_x"/>
                                          </p:val>
                                        </p:tav>
                                        <p:tav tm="100000">
                                          <p:val>
                                            <p:strVal val="#ppt_x"/>
                                          </p:val>
                                        </p:tav>
                                      </p:tavLst>
                                    </p:anim>
                                    <p:anim calcmode="lin" valueType="num">
                                      <p:cBhvr>
                                        <p:cTn id="72"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2" grpId="0"/>
      <p:bldP spid="13" grpId="0"/>
      <p:bldP spid="14" grpId="0"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Colorful Birthday PPT Slides | Powerpoint template free, Colorful birthday,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338945"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2"/>
          <p:cNvSpPr txBox="1">
            <a:spLocks noChangeArrowheads="1"/>
          </p:cNvSpPr>
          <p:nvPr/>
        </p:nvSpPr>
        <p:spPr bwMode="auto">
          <a:xfrm>
            <a:off x="411480" y="986180"/>
            <a:ext cx="7272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sz="2800" b="1" dirty="0" err="1">
                <a:solidFill>
                  <a:srgbClr val="C00000"/>
                </a:solidFill>
                <a:latin typeface="Arial" panose="020B0604020202020204" pitchFamily="34" charset="0"/>
                <a:ea typeface="SimSun" panose="02010600030101010101" pitchFamily="2" charset="-122"/>
              </a:rPr>
              <a:t>Khái</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niệm</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mâu</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thuẫn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biện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chứng</a:t>
            </a:r>
            <a:r>
              <a:rPr lang="en-US" sz="2800" b="1" dirty="0">
                <a:solidFill>
                  <a:srgbClr val="C00000"/>
                </a:solidFill>
                <a:latin typeface="Arial" panose="020B0604020202020204" pitchFamily="34" charset="0"/>
                <a:ea typeface="SimSun" panose="02010600030101010101" pitchFamily="2" charset="-122"/>
              </a:rPr>
              <a:t> </a:t>
            </a:r>
          </a:p>
        </p:txBody>
      </p:sp>
      <p:sp>
        <p:nvSpPr>
          <p:cNvPr id="4" name="Line 17"/>
          <p:cNvSpPr>
            <a:spLocks noChangeShapeType="1"/>
          </p:cNvSpPr>
          <p:nvPr/>
        </p:nvSpPr>
        <p:spPr bwMode="auto">
          <a:xfrm>
            <a:off x="7086600" y="1364455"/>
            <a:ext cx="0" cy="4863306"/>
          </a:xfrm>
          <a:prstGeom prst="line">
            <a:avLst/>
          </a:prstGeom>
          <a:noFill/>
          <a:ln w="38100" cap="rnd">
            <a:solidFill>
              <a:srgbClr val="CC3300"/>
            </a:solidFill>
            <a:prstDash val="sysDot"/>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5" name="Flowchart: Process 4"/>
          <p:cNvSpPr/>
          <p:nvPr/>
        </p:nvSpPr>
        <p:spPr>
          <a:xfrm>
            <a:off x="3366519" y="3638817"/>
            <a:ext cx="1943100" cy="857250"/>
          </a:xfrm>
          <a:prstGeom prst="flowChartProcess">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defRPr/>
            </a:pPr>
            <a:r>
              <a:rPr lang="en-US" sz="2000" b="1" dirty="0" err="1">
                <a:solidFill>
                  <a:srgbClr val="FFFFFF"/>
                </a:solidFill>
                <a:latin typeface="Arial" panose="020B0604020202020204" pitchFamily="34" charset="0"/>
                <a:cs typeface="Tahoma" panose="020B0604030504040204" pitchFamily="34" charset="0"/>
              </a:rPr>
              <a:t>Mâu</a:t>
            </a:r>
            <a:r>
              <a:rPr lang="en-US" sz="2000" b="1" dirty="0">
                <a:solidFill>
                  <a:srgbClr val="FFFFFF"/>
                </a:solidFill>
                <a:latin typeface="Arial" panose="020B0604020202020204" pitchFamily="34" charset="0"/>
                <a:cs typeface="Tahoma" panose="020B0604030504040204" pitchFamily="34" charset="0"/>
              </a:rPr>
              <a:t> </a:t>
            </a:r>
            <a:r>
              <a:rPr lang="en-US" sz="2000" b="1" dirty="0" err="1">
                <a:solidFill>
                  <a:srgbClr val="FFFFFF"/>
                </a:solidFill>
                <a:latin typeface="Arial" panose="020B0604020202020204" pitchFamily="34" charset="0"/>
                <a:cs typeface="Tahoma" panose="020B0604030504040204" pitchFamily="34" charset="0"/>
              </a:rPr>
              <a:t>thuẫn</a:t>
            </a:r>
            <a:r>
              <a:rPr lang="en-US" sz="2000" b="1" dirty="0">
                <a:solidFill>
                  <a:srgbClr val="FFFFFF"/>
                </a:solidFill>
                <a:latin typeface="Arial" panose="020B0604020202020204" pitchFamily="34" charset="0"/>
                <a:cs typeface="Tahoma" panose="020B0604030504040204" pitchFamily="34" charset="0"/>
              </a:rPr>
              <a:t> </a:t>
            </a:r>
            <a:r>
              <a:rPr lang="en-US" sz="2000" b="1" dirty="0" err="1">
                <a:solidFill>
                  <a:srgbClr val="FFFFFF"/>
                </a:solidFill>
                <a:latin typeface="Arial" panose="020B0604020202020204" pitchFamily="34" charset="0"/>
                <a:cs typeface="Tahoma" panose="020B0604030504040204" pitchFamily="34" charset="0"/>
              </a:rPr>
              <a:t>biện</a:t>
            </a:r>
            <a:r>
              <a:rPr lang="en-US" sz="2000" b="1" dirty="0">
                <a:solidFill>
                  <a:srgbClr val="FFFFFF"/>
                </a:solidFill>
                <a:latin typeface="Arial" panose="020B0604020202020204" pitchFamily="34" charset="0"/>
                <a:cs typeface="Tahoma" panose="020B0604030504040204" pitchFamily="34" charset="0"/>
              </a:rPr>
              <a:t> </a:t>
            </a:r>
            <a:r>
              <a:rPr lang="en-US" sz="2000" b="1" dirty="0" err="1">
                <a:solidFill>
                  <a:srgbClr val="FFFFFF"/>
                </a:solidFill>
                <a:latin typeface="Arial" panose="020B0604020202020204" pitchFamily="34" charset="0"/>
                <a:cs typeface="Tahoma" panose="020B0604030504040204" pitchFamily="34" charset="0"/>
              </a:rPr>
              <a:t>chứng</a:t>
            </a:r>
            <a:endParaRPr lang="en-US" sz="2000" b="1" dirty="0">
              <a:solidFill>
                <a:srgbClr val="FFFFFF"/>
              </a:solidFill>
              <a:latin typeface="Arial" panose="020B0604020202020204" pitchFamily="34" charset="0"/>
              <a:cs typeface="Tahoma" panose="020B0604030504040204" pitchFamily="34" charset="0"/>
            </a:endParaRPr>
          </a:p>
        </p:txBody>
      </p:sp>
      <p:sp>
        <p:nvSpPr>
          <p:cNvPr id="6" name="Flowchart: Alternate Process 5"/>
          <p:cNvSpPr/>
          <p:nvPr/>
        </p:nvSpPr>
        <p:spPr>
          <a:xfrm>
            <a:off x="2362200" y="1901299"/>
            <a:ext cx="4457132" cy="1299368"/>
          </a:xfrm>
          <a:prstGeom prst="flowChartAlternateProcess">
            <a:avLst/>
          </a:prstGeom>
          <a:solidFill>
            <a:srgbClr val="6666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dirty="0" err="1">
                <a:solidFill>
                  <a:schemeClr val="bg1"/>
                </a:solidFill>
                <a:latin typeface="Arial" panose="020B0604020202020204" pitchFamily="34" charset="0"/>
                <a:cs typeface="Arial" panose="020B0604020202020204" pitchFamily="34" charset="0"/>
              </a:rPr>
              <a:t>Dùng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để</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chỉ</a:t>
            </a:r>
            <a:r>
              <a:rPr lang="en-US" sz="2000"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mối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liên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hệ</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thống</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nhất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đấu</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tranh</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chuyển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hóa</a:t>
            </a:r>
            <a:r>
              <a:rPr lang="en-US" sz="2000" b="1"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giữa</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các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mặt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đối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lập</a:t>
            </a:r>
            <a:endParaRPr lang="en-US" sz="2000" dirty="0">
              <a:solidFill>
                <a:schemeClr val="bg1"/>
              </a:solidFill>
              <a:latin typeface="Arial" panose="020B0604020202020204" pitchFamily="34" charset="0"/>
              <a:cs typeface="Arial" panose="020B0604020202020204" pitchFamily="34" charset="0"/>
            </a:endParaRPr>
          </a:p>
        </p:txBody>
      </p:sp>
      <p:sp>
        <p:nvSpPr>
          <p:cNvPr id="7" name="Flowchart: Alternate Process 6"/>
          <p:cNvSpPr/>
          <p:nvPr/>
        </p:nvSpPr>
        <p:spPr>
          <a:xfrm>
            <a:off x="2362200" y="4952999"/>
            <a:ext cx="4457132" cy="1293017"/>
          </a:xfrm>
          <a:prstGeom prst="flowChartAlternateProcess">
            <a:avLst/>
          </a:prstGeom>
          <a:solidFill>
            <a:srgbClr val="6666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000" dirty="0" err="1">
                <a:solidFill>
                  <a:schemeClr val="bg1"/>
                </a:solidFill>
                <a:latin typeface="Arial" panose="020B0604020202020204" pitchFamily="34" charset="0"/>
                <a:cs typeface="Arial" panose="020B0604020202020204" pitchFamily="34" charset="0"/>
              </a:rPr>
              <a:t>của</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sự</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vật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hiện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tượng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hoặc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giữa</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các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sự</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vật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hiện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tượng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với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nhau</a:t>
            </a:r>
            <a:endParaRPr lang="en-US" sz="2000" dirty="0">
              <a:solidFill>
                <a:schemeClr val="bg1"/>
              </a:solidFill>
              <a:latin typeface="Arial" panose="020B0604020202020204" pitchFamily="34" charset="0"/>
              <a:cs typeface="Arial" panose="020B0604020202020204" pitchFamily="34" charset="0"/>
            </a:endParaRPr>
          </a:p>
        </p:txBody>
      </p:sp>
      <p:cxnSp>
        <p:nvCxnSpPr>
          <p:cNvPr id="8" name="Straight Arrow Connector 7"/>
          <p:cNvCxnSpPr>
            <a:stCxn id="5" idx="0"/>
          </p:cNvCxnSpPr>
          <p:nvPr/>
        </p:nvCxnSpPr>
        <p:spPr>
          <a:xfrm flipV="1">
            <a:off x="4338069" y="3200667"/>
            <a:ext cx="0" cy="43815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9" name="Straight Arrow Connector 8"/>
          <p:cNvCxnSpPr/>
          <p:nvPr/>
        </p:nvCxnSpPr>
        <p:spPr>
          <a:xfrm>
            <a:off x="4338069" y="4475931"/>
            <a:ext cx="0" cy="43815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0" name="Flowchart: Alternate Process 9"/>
          <p:cNvSpPr/>
          <p:nvPr/>
        </p:nvSpPr>
        <p:spPr>
          <a:xfrm>
            <a:off x="7391400" y="1670049"/>
            <a:ext cx="4114800" cy="91440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000" dirty="0">
                <a:solidFill>
                  <a:srgbClr val="0000FF"/>
                </a:solidFill>
                <a:latin typeface="Arial" panose="020B0604020202020204" pitchFamily="34" charset="0"/>
                <a:cs typeface="Arial" panose="020B0604020202020204" pitchFamily="34" charset="0"/>
              </a:rPr>
              <a:t>+</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Nhân</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tố</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tạo</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thành</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mâu</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thuẫn</a:t>
            </a:r>
            <a:r>
              <a:rPr lang="en-US" sz="2000" dirty="0">
                <a:solidFill>
                  <a:srgbClr val="0000FF"/>
                </a:solidFill>
                <a:latin typeface="Arial" panose="020B0604020202020204" pitchFamily="34" charset="0"/>
                <a:cs typeface="Arial" panose="020B0604020202020204" pitchFamily="34" charset="0"/>
              </a:rPr>
              <a:t> </a:t>
            </a:r>
            <a:r>
              <a:rPr lang="en-US" sz="2000" i="1" dirty="0" err="1">
                <a:solidFill>
                  <a:srgbClr val="FF0000"/>
                </a:solidFill>
                <a:latin typeface="Arial" panose="020B0604020202020204" pitchFamily="34" charset="0"/>
                <a:cs typeface="Arial" panose="020B0604020202020204" pitchFamily="34" charset="0"/>
              </a:rPr>
              <a:t>là</a:t>
            </a:r>
            <a:r>
              <a:rPr lang="en-US" sz="2000" i="1" dirty="0">
                <a:solidFill>
                  <a:srgbClr val="FF0000"/>
                </a:solidFill>
                <a:latin typeface="Arial" panose="020B0604020202020204" pitchFamily="34" charset="0"/>
                <a:cs typeface="Arial" panose="020B0604020202020204" pitchFamily="34" charset="0"/>
              </a:rPr>
              <a:t> </a:t>
            </a:r>
            <a:r>
              <a:rPr lang="en-US" sz="2000" i="1" u="sng" dirty="0" err="1">
                <a:solidFill>
                  <a:srgbClr val="FF0000"/>
                </a:solidFill>
                <a:latin typeface="Arial" panose="020B0604020202020204" pitchFamily="34" charset="0"/>
                <a:cs typeface="Arial" panose="020B0604020202020204" pitchFamily="34" charset="0"/>
              </a:rPr>
              <a:t>mặt</a:t>
            </a:r>
            <a:r>
              <a:rPr lang="en-US" sz="2000" i="1" u="sng" dirty="0">
                <a:solidFill>
                  <a:srgbClr val="FF0000"/>
                </a:solidFill>
                <a:latin typeface="Arial" panose="020B0604020202020204" pitchFamily="34" charset="0"/>
                <a:cs typeface="Arial" panose="020B0604020202020204" pitchFamily="34" charset="0"/>
              </a:rPr>
              <a:t> </a:t>
            </a:r>
            <a:r>
              <a:rPr lang="en-US" sz="2000" i="1" u="sng" dirty="0" err="1">
                <a:solidFill>
                  <a:srgbClr val="FF0000"/>
                </a:solidFill>
                <a:latin typeface="Arial" panose="020B0604020202020204" pitchFamily="34" charset="0"/>
                <a:cs typeface="Arial" panose="020B0604020202020204" pitchFamily="34" charset="0"/>
              </a:rPr>
              <a:t>đối</a:t>
            </a:r>
            <a:r>
              <a:rPr lang="en-US" sz="2000" i="1" u="sng" dirty="0">
                <a:solidFill>
                  <a:srgbClr val="FF0000"/>
                </a:solidFill>
                <a:latin typeface="Arial" panose="020B0604020202020204" pitchFamily="34" charset="0"/>
                <a:cs typeface="Arial" panose="020B0604020202020204" pitchFamily="34" charset="0"/>
              </a:rPr>
              <a:t> </a:t>
            </a:r>
            <a:r>
              <a:rPr lang="en-US" sz="2000" i="1" u="sng" dirty="0" err="1">
                <a:solidFill>
                  <a:srgbClr val="FF0000"/>
                </a:solidFill>
                <a:latin typeface="Arial" panose="020B0604020202020204" pitchFamily="34" charset="0"/>
                <a:cs typeface="Arial" panose="020B0604020202020204" pitchFamily="34" charset="0"/>
              </a:rPr>
              <a:t>lập</a:t>
            </a:r>
            <a:endParaRPr lang="en-US" sz="2000" i="1" u="sng" dirty="0">
              <a:solidFill>
                <a:srgbClr val="FF0000"/>
              </a:solidFill>
              <a:latin typeface="Arial" panose="020B0604020202020204" pitchFamily="34" charset="0"/>
              <a:cs typeface="Arial" panose="020B0604020202020204" pitchFamily="34" charset="0"/>
            </a:endParaRPr>
          </a:p>
        </p:txBody>
      </p:sp>
      <p:sp>
        <p:nvSpPr>
          <p:cNvPr id="11" name="Flowchart: Alternate Process 10"/>
          <p:cNvSpPr/>
          <p:nvPr/>
        </p:nvSpPr>
        <p:spPr>
          <a:xfrm>
            <a:off x="7391400" y="3314675"/>
            <a:ext cx="4252601" cy="228600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000" dirty="0">
                <a:solidFill>
                  <a:srgbClr val="FF9900"/>
                </a:solidFill>
                <a:latin typeface="Arial" panose="020B0604020202020204" pitchFamily="34" charset="0"/>
                <a:cs typeface="Arial" panose="020B0604020202020204" pitchFamily="34" charset="0"/>
              </a:rPr>
              <a:t>+</a:t>
            </a:r>
            <a:r>
              <a:rPr lang="en-US" sz="2000" dirty="0">
                <a:solidFill>
                  <a:srgbClr val="000000"/>
                </a:solidFill>
                <a:latin typeface="Arial" panose="020B0604020202020204" pitchFamily="34" charset="0"/>
                <a:cs typeface="Arial" panose="020B0604020202020204" pitchFamily="34" charset="0"/>
              </a:rPr>
              <a:t> </a:t>
            </a:r>
            <a:r>
              <a:rPr lang="en-US" sz="2000" b="1" i="1" dirty="0" err="1">
                <a:solidFill>
                  <a:srgbClr val="FF0066"/>
                </a:solidFill>
                <a:latin typeface="Arial" panose="020B0604020202020204" pitchFamily="34" charset="0"/>
                <a:cs typeface="Arial" panose="020B0604020202020204" pitchFamily="34" charset="0"/>
              </a:rPr>
              <a:t>Mặt</a:t>
            </a:r>
            <a:r>
              <a:rPr lang="en-US" sz="2000" b="1" i="1" dirty="0">
                <a:solidFill>
                  <a:srgbClr val="FF0066"/>
                </a:solidFill>
                <a:latin typeface="Arial" panose="020B0604020202020204" pitchFamily="34" charset="0"/>
                <a:cs typeface="Arial" panose="020B0604020202020204" pitchFamily="34" charset="0"/>
              </a:rPr>
              <a:t> </a:t>
            </a:r>
            <a:r>
              <a:rPr lang="en-US" sz="2000" b="1" i="1" dirty="0" err="1">
                <a:solidFill>
                  <a:srgbClr val="FF0066"/>
                </a:solidFill>
                <a:latin typeface="Arial" panose="020B0604020202020204" pitchFamily="34" charset="0"/>
                <a:cs typeface="Arial" panose="020B0604020202020204" pitchFamily="34" charset="0"/>
              </a:rPr>
              <a:t>đối</a:t>
            </a:r>
            <a:r>
              <a:rPr lang="en-US" sz="2000" b="1" i="1" dirty="0">
                <a:solidFill>
                  <a:srgbClr val="FF0066"/>
                </a:solidFill>
                <a:latin typeface="Arial" panose="020B0604020202020204" pitchFamily="34" charset="0"/>
                <a:cs typeface="Arial" panose="020B0604020202020204" pitchFamily="34" charset="0"/>
              </a:rPr>
              <a:t> </a:t>
            </a:r>
            <a:r>
              <a:rPr lang="en-US" sz="2000" b="1" i="1" dirty="0" err="1">
                <a:solidFill>
                  <a:srgbClr val="FF0066"/>
                </a:solidFill>
                <a:latin typeface="Arial" panose="020B0604020202020204" pitchFamily="34" charset="0"/>
                <a:cs typeface="Arial" panose="020B0604020202020204" pitchFamily="34" charset="0"/>
              </a:rPr>
              <a:t>lập</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dùng</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để</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chỉ</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những</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mặt</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những</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khuynh</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hướng</a:t>
            </a:r>
            <a:r>
              <a:rPr lang="en-US" sz="2000" dirty="0">
                <a:solidFill>
                  <a:srgbClr val="FF9900"/>
                </a:solidFill>
                <a:latin typeface="Arial" panose="020B0604020202020204" pitchFamily="34" charset="0"/>
                <a:cs typeface="Arial" panose="020B0604020202020204" pitchFamily="34" charset="0"/>
              </a:rPr>
              <a:t> </a:t>
            </a:r>
            <a:r>
              <a:rPr lang="en-US" sz="2000" b="1" u="sng" dirty="0" err="1">
                <a:solidFill>
                  <a:srgbClr val="339933"/>
                </a:solidFill>
                <a:latin typeface="Arial" panose="020B0604020202020204" pitchFamily="34" charset="0"/>
                <a:cs typeface="Arial" panose="020B0604020202020204" pitchFamily="34" charset="0"/>
              </a:rPr>
              <a:t>vận</a:t>
            </a:r>
            <a:r>
              <a:rPr lang="en-US" sz="2000" b="1" u="sng" dirty="0">
                <a:solidFill>
                  <a:srgbClr val="339933"/>
                </a:solidFill>
                <a:latin typeface="Arial" panose="020B0604020202020204" pitchFamily="34" charset="0"/>
                <a:cs typeface="Arial" panose="020B0604020202020204" pitchFamily="34" charset="0"/>
              </a:rPr>
              <a:t> </a:t>
            </a:r>
            <a:r>
              <a:rPr lang="en-US" sz="2000" b="1" u="sng" dirty="0" err="1">
                <a:solidFill>
                  <a:srgbClr val="339933"/>
                </a:solidFill>
                <a:latin typeface="Arial" panose="020B0604020202020204" pitchFamily="34" charset="0"/>
                <a:cs typeface="Arial" panose="020B0604020202020204" pitchFamily="34" charset="0"/>
              </a:rPr>
              <a:t>động</a:t>
            </a:r>
            <a:r>
              <a:rPr lang="en-US" sz="2000" b="1" u="sng" dirty="0">
                <a:solidFill>
                  <a:srgbClr val="339933"/>
                </a:solidFill>
                <a:latin typeface="Arial" panose="020B0604020202020204" pitchFamily="34" charset="0"/>
                <a:cs typeface="Arial" panose="020B0604020202020204" pitchFamily="34" charset="0"/>
              </a:rPr>
              <a:t> </a:t>
            </a:r>
            <a:r>
              <a:rPr lang="en-US" sz="2000" b="1" u="sng" dirty="0" err="1">
                <a:solidFill>
                  <a:srgbClr val="339933"/>
                </a:solidFill>
                <a:latin typeface="Arial" panose="020B0604020202020204" pitchFamily="34" charset="0"/>
                <a:cs typeface="Arial" panose="020B0604020202020204" pitchFamily="34" charset="0"/>
              </a:rPr>
              <a:t>trái</a:t>
            </a:r>
            <a:r>
              <a:rPr lang="en-US" sz="2000" b="1" u="sng" dirty="0">
                <a:solidFill>
                  <a:srgbClr val="339933"/>
                </a:solidFill>
                <a:latin typeface="Arial" panose="020B0604020202020204" pitchFamily="34" charset="0"/>
                <a:cs typeface="Arial" panose="020B0604020202020204" pitchFamily="34" charset="0"/>
              </a:rPr>
              <a:t> </a:t>
            </a:r>
            <a:r>
              <a:rPr lang="en-US" sz="2000" b="1" u="sng" dirty="0" err="1">
                <a:solidFill>
                  <a:srgbClr val="339933"/>
                </a:solidFill>
                <a:latin typeface="Arial" panose="020B0604020202020204" pitchFamily="34" charset="0"/>
                <a:cs typeface="Arial" panose="020B0604020202020204" pitchFamily="34" charset="0"/>
              </a:rPr>
              <a:t>ngược</a:t>
            </a:r>
            <a:r>
              <a:rPr lang="en-US" sz="2000" b="1" u="sng" dirty="0">
                <a:solidFill>
                  <a:srgbClr val="339933"/>
                </a:solidFill>
                <a:latin typeface="Arial" panose="020B0604020202020204" pitchFamily="34" charset="0"/>
                <a:cs typeface="Arial" panose="020B0604020202020204" pitchFamily="34" charset="0"/>
              </a:rPr>
              <a:t> </a:t>
            </a:r>
            <a:r>
              <a:rPr lang="en-US" sz="2000" b="1" u="sng" dirty="0" err="1">
                <a:solidFill>
                  <a:srgbClr val="339933"/>
                </a:solidFill>
                <a:latin typeface="Arial" panose="020B0604020202020204" pitchFamily="34" charset="0"/>
                <a:cs typeface="Arial" panose="020B0604020202020204" pitchFamily="34" charset="0"/>
              </a:rPr>
              <a:t>nhau</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nhưng</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là</a:t>
            </a:r>
            <a:r>
              <a:rPr lang="en-US" sz="2000" dirty="0">
                <a:solidFill>
                  <a:srgbClr val="FF9900"/>
                </a:solidFill>
                <a:latin typeface="Arial" panose="020B0604020202020204" pitchFamily="34" charset="0"/>
                <a:cs typeface="Arial" panose="020B0604020202020204" pitchFamily="34" charset="0"/>
              </a:rPr>
              <a:t> </a:t>
            </a:r>
            <a:r>
              <a:rPr lang="en-US" sz="2000" b="1" u="sng" dirty="0" err="1">
                <a:solidFill>
                  <a:srgbClr val="D60093"/>
                </a:solidFill>
                <a:latin typeface="Arial" panose="020B0604020202020204" pitchFamily="34" charset="0"/>
                <a:cs typeface="Arial" panose="020B0604020202020204" pitchFamily="34" charset="0"/>
              </a:rPr>
              <a:t>điều</a:t>
            </a:r>
            <a:r>
              <a:rPr lang="en-US" sz="2000" b="1" u="sng" dirty="0">
                <a:solidFill>
                  <a:srgbClr val="D60093"/>
                </a:solidFill>
                <a:latin typeface="Arial" panose="020B0604020202020204" pitchFamily="34" charset="0"/>
                <a:cs typeface="Arial" panose="020B0604020202020204" pitchFamily="34" charset="0"/>
              </a:rPr>
              <a:t> </a:t>
            </a:r>
            <a:r>
              <a:rPr lang="en-US" sz="2000" b="1" u="sng" dirty="0" err="1">
                <a:solidFill>
                  <a:srgbClr val="D60093"/>
                </a:solidFill>
                <a:latin typeface="Arial" panose="020B0604020202020204" pitchFamily="34" charset="0"/>
                <a:cs typeface="Arial" panose="020B0604020202020204" pitchFamily="34" charset="0"/>
              </a:rPr>
              <a:t>kiện</a:t>
            </a:r>
            <a:r>
              <a:rPr lang="en-US" sz="2000" b="1" u="sng" dirty="0">
                <a:solidFill>
                  <a:srgbClr val="D60093"/>
                </a:solidFill>
                <a:latin typeface="Arial" panose="020B0604020202020204" pitchFamily="34" charset="0"/>
                <a:cs typeface="Arial" panose="020B0604020202020204" pitchFamily="34" charset="0"/>
              </a:rPr>
              <a:t> </a:t>
            </a:r>
            <a:r>
              <a:rPr lang="en-US" sz="2000" b="1" u="sng" dirty="0" err="1">
                <a:solidFill>
                  <a:srgbClr val="D60093"/>
                </a:solidFill>
                <a:latin typeface="Arial" panose="020B0604020202020204" pitchFamily="34" charset="0"/>
                <a:cs typeface="Arial" panose="020B0604020202020204" pitchFamily="34" charset="0"/>
              </a:rPr>
              <a:t>và</a:t>
            </a:r>
            <a:r>
              <a:rPr lang="en-US" sz="2000" b="1" u="sng" dirty="0">
                <a:solidFill>
                  <a:srgbClr val="D60093"/>
                </a:solidFill>
                <a:latin typeface="Arial" panose="020B0604020202020204" pitchFamily="34" charset="0"/>
                <a:cs typeface="Arial" panose="020B0604020202020204" pitchFamily="34" charset="0"/>
              </a:rPr>
              <a:t> </a:t>
            </a:r>
            <a:r>
              <a:rPr lang="en-US" sz="2000" b="1" u="sng" dirty="0" err="1">
                <a:solidFill>
                  <a:srgbClr val="D60093"/>
                </a:solidFill>
                <a:latin typeface="Arial" panose="020B0604020202020204" pitchFamily="34" charset="0"/>
                <a:cs typeface="Arial" panose="020B0604020202020204" pitchFamily="34" charset="0"/>
              </a:rPr>
              <a:t>tiền</a:t>
            </a:r>
            <a:r>
              <a:rPr lang="en-US" sz="2000" b="1" u="sng" dirty="0">
                <a:solidFill>
                  <a:srgbClr val="D60093"/>
                </a:solidFill>
                <a:latin typeface="Arial" panose="020B0604020202020204" pitchFamily="34" charset="0"/>
                <a:cs typeface="Arial" panose="020B0604020202020204" pitchFamily="34" charset="0"/>
              </a:rPr>
              <a:t> </a:t>
            </a:r>
            <a:r>
              <a:rPr lang="en-US" sz="2000" b="1" u="sng" dirty="0" err="1">
                <a:solidFill>
                  <a:srgbClr val="D60093"/>
                </a:solidFill>
                <a:latin typeface="Arial" panose="020B0604020202020204" pitchFamily="34" charset="0"/>
                <a:cs typeface="Arial" panose="020B0604020202020204" pitchFamily="34" charset="0"/>
              </a:rPr>
              <a:t>đề</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tồn</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tại</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của</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nhau</a:t>
            </a:r>
            <a:r>
              <a:rPr lang="en-US" sz="2000" dirty="0">
                <a:solidFill>
                  <a:srgbClr val="FF9900"/>
                </a:solidFill>
                <a:latin typeface="Arial" panose="020B0604020202020204" pitchFamily="34" charset="0"/>
                <a:cs typeface="Arial" panose="020B0604020202020204" pitchFamily="34" charset="0"/>
              </a:rPr>
              <a:t>.</a:t>
            </a:r>
          </a:p>
        </p:txBody>
      </p:sp>
      <p:pic>
        <p:nvPicPr>
          <p:cNvPr id="1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419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45473609"/>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7400" name="Picture 8" descr="Trọn bộ background powerpoint đẹp và chuyên nghiệp nhất cho slid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Explosion 2 2"/>
          <p:cNvSpPr/>
          <p:nvPr/>
        </p:nvSpPr>
        <p:spPr>
          <a:xfrm>
            <a:off x="3042117" y="1300787"/>
            <a:ext cx="3138488" cy="1404937"/>
          </a:xfrm>
          <a:prstGeom prst="irregularSeal2">
            <a:avLst/>
          </a:prstGeom>
          <a:solidFill>
            <a:srgbClr val="92D050"/>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 name="TextBox 3"/>
          <p:cNvSpPr txBox="1">
            <a:spLocks noChangeArrowheads="1"/>
          </p:cNvSpPr>
          <p:nvPr/>
        </p:nvSpPr>
        <p:spPr bwMode="auto">
          <a:xfrm rot="-476200">
            <a:off x="4033273" y="1772272"/>
            <a:ext cx="10572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400" b="1" dirty="0" err="1">
                <a:solidFill>
                  <a:srgbClr val="FFFF00"/>
                </a:solidFill>
                <a:latin typeface="Times New Roman" panose="02020603050405020304" pitchFamily="18" charset="0"/>
                <a:cs typeface="Times New Roman" panose="02020603050405020304" pitchFamily="18" charset="0"/>
              </a:rPr>
              <a:t>Ví</a:t>
            </a:r>
            <a:r>
              <a:rPr lang="en-US" sz="2400" b="1" dirty="0">
                <a:solidFill>
                  <a:srgbClr val="FFFF00"/>
                </a:solidFill>
                <a:latin typeface="Times New Roman" panose="02020603050405020304" pitchFamily="18" charset="0"/>
                <a:cs typeface="Times New Roman" panose="02020603050405020304" pitchFamily="18" charset="0"/>
              </a:rPr>
              <a:t> </a:t>
            </a:r>
            <a:r>
              <a:rPr lang="en-US" sz="2400" b="1" dirty="0" err="1">
                <a:solidFill>
                  <a:srgbClr val="FFFF00"/>
                </a:solidFill>
                <a:latin typeface="Times New Roman" panose="02020603050405020304" pitchFamily="18" charset="0"/>
                <a:cs typeface="Times New Roman" panose="02020603050405020304" pitchFamily="18" charset="0"/>
              </a:rPr>
              <a:t>Dụ</a:t>
            </a:r>
            <a:r>
              <a:rPr lang="en-US" sz="2400" b="1" dirty="0">
                <a:solidFill>
                  <a:srgbClr val="FFFF00"/>
                </a:solidFill>
                <a:latin typeface="Times New Roman" panose="02020603050405020304" pitchFamily="18" charset="0"/>
                <a:cs typeface="Times New Roman" panose="02020603050405020304" pitchFamily="18" charset="0"/>
              </a:rPr>
              <a:t> </a:t>
            </a:r>
          </a:p>
        </p:txBody>
      </p:sp>
      <p:sp>
        <p:nvSpPr>
          <p:cNvPr id="5" name="TextBox 4"/>
          <p:cNvSpPr txBox="1">
            <a:spLocks noChangeArrowheads="1"/>
          </p:cNvSpPr>
          <p:nvPr/>
        </p:nvSpPr>
        <p:spPr bwMode="auto">
          <a:xfrm>
            <a:off x="7010400" y="5431095"/>
            <a:ext cx="4890679" cy="584775"/>
          </a:xfrm>
          <a:prstGeom prst="rect">
            <a:avLst/>
          </a:prstGeom>
          <a:ln/>
          <a:extLst/>
        </p:spPr>
        <p:style>
          <a:lnRef idx="2">
            <a:schemeClr val="accent5"/>
          </a:lnRef>
          <a:fillRef idx="1">
            <a:schemeClr val="lt1"/>
          </a:fillRef>
          <a:effectRef idx="0">
            <a:schemeClr val="accent5"/>
          </a:effectRef>
          <a:fontRef idx="minor">
            <a:schemeClr val="dk1"/>
          </a:fontRef>
        </p:style>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pt-BR" altLang="en-US" sz="1600" b="1" dirty="0">
                <a:solidFill>
                  <a:srgbClr val="000066"/>
                </a:solidFill>
                <a:latin typeface="Arial" panose="020B0604020202020204" pitchFamily="34" charset="0"/>
              </a:rPr>
              <a:t>Giai cấp địa chủ và nông dân trong xã hội phong kiến</a:t>
            </a:r>
          </a:p>
        </p:txBody>
      </p:sp>
      <p:sp>
        <p:nvSpPr>
          <p:cNvPr id="6" name="TextBox 5"/>
          <p:cNvSpPr txBox="1">
            <a:spLocks noChangeArrowheads="1"/>
          </p:cNvSpPr>
          <p:nvPr/>
        </p:nvSpPr>
        <p:spPr bwMode="auto">
          <a:xfrm>
            <a:off x="1631951" y="6350000"/>
            <a:ext cx="35925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sz="1600" b="1">
                <a:solidFill>
                  <a:schemeClr val="bg1"/>
                </a:solidFill>
                <a:latin typeface="Arial" panose="020B0604020202020204" pitchFamily="34" charset="0"/>
              </a:rPr>
              <a:t>Mối quan hệ điện tích âm và điện tích dương của dòng điện</a:t>
            </a:r>
          </a:p>
        </p:txBody>
      </p:sp>
      <p:pic>
        <p:nvPicPr>
          <p:cNvPr id="7"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41156" y="3190121"/>
            <a:ext cx="3330575" cy="282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3" descr="quan lai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79920" y="910347"/>
            <a:ext cx="4876799" cy="19879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9" descr="Nong dan VN thoi Phap thuoc"/>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79920" y="3429000"/>
            <a:ext cx="4890678" cy="190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 Box 14"/>
          <p:cNvSpPr txBox="1">
            <a:spLocks noChangeArrowheads="1"/>
          </p:cNvSpPr>
          <p:nvPr/>
        </p:nvSpPr>
        <p:spPr bwMode="auto">
          <a:xfrm>
            <a:off x="8375808" y="2874037"/>
            <a:ext cx="1871662"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50000"/>
              </a:spcBef>
              <a:buFontTx/>
              <a:buNone/>
              <a:defRPr/>
            </a:pPr>
            <a:r>
              <a:rPr lang="en-US" altLang="en-US" sz="4000" b="1" dirty="0">
                <a:solidFill>
                  <a:srgbClr val="D60093"/>
                </a:solidFill>
                <a:latin typeface="Arial" pitchFamily="34" charset="0"/>
              </a:rPr>
              <a:t>&gt;&lt;</a:t>
            </a:r>
          </a:p>
        </p:txBody>
      </p:sp>
      <p:pic>
        <p:nvPicPr>
          <p:cNvPr id="1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7" y="-95090"/>
            <a:ext cx="12173606" cy="10419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43402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ppt_w</p:attrName>
                                        </p:attrNameLst>
                                      </p:cBhvr>
                                      <p:tavLst>
                                        <p:tav tm="0">
                                          <p:val>
                                            <p:fltVal val="0"/>
                                          </p:val>
                                        </p:tav>
                                        <p:tav tm="100000">
                                          <p:val>
                                            <p:strVal val="#ppt_w"/>
                                          </p:val>
                                        </p:tav>
                                      </p:tavLst>
                                    </p:anim>
                                    <p:anim calcmode="lin" valueType="num">
                                      <p:cBhvr>
                                        <p:cTn id="13" dur="500" fill="hold"/>
                                        <p:tgtEl>
                                          <p:spTgt spid="4"/>
                                        </p:tgtEl>
                                        <p:attrNameLst>
                                          <p:attrName>ppt_h</p:attrName>
                                        </p:attrNameLst>
                                      </p:cBhvr>
                                      <p:tavLst>
                                        <p:tav tm="0">
                                          <p:val>
                                            <p:fltVal val="0"/>
                                          </p:val>
                                        </p:tav>
                                        <p:tav tm="100000">
                                          <p:val>
                                            <p:strVal val="#ppt_h"/>
                                          </p:val>
                                        </p:tav>
                                      </p:tavLst>
                                    </p:anim>
                                    <p:animEffect transition="in" filter="fade">
                                      <p:cBhvr>
                                        <p:cTn id="14" dur="500"/>
                                        <p:tgtEl>
                                          <p:spTgt spid="4"/>
                                        </p:tgtEl>
                                      </p:cBhvr>
                                    </p:animEffect>
                                  </p:childTnLst>
                                </p:cTn>
                              </p:par>
                            </p:childTnLst>
                          </p:cTn>
                        </p:par>
                        <p:par>
                          <p:cTn id="15" fill="hold">
                            <p:stCondLst>
                              <p:cond delay="500"/>
                            </p:stCondLst>
                            <p:childTnLst>
                              <p:par>
                                <p:cTn id="16" presetID="14" presetClass="entr" presetSubtype="10" fill="hold"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randombar(horizontal)">
                                      <p:cBhvr>
                                        <p:cTn id="18" dur="500"/>
                                        <p:tgtEl>
                                          <p:spTgt spid="7"/>
                                        </p:tgtEl>
                                      </p:cBhvr>
                                    </p:animEffect>
                                  </p:childTnLst>
                                </p:cTn>
                              </p:par>
                              <p:par>
                                <p:cTn id="19" presetID="14" presetClass="entr" presetSubtype="1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randombar(horizontal)">
                                      <p:cBhvr>
                                        <p:cTn id="21" dur="500"/>
                                        <p:tgtEl>
                                          <p:spTgt spid="6"/>
                                        </p:tgtEl>
                                      </p:cBhvr>
                                    </p:animEffect>
                                  </p:childTnLst>
                                </p:cTn>
                              </p:par>
                              <p:par>
                                <p:cTn id="22" presetID="14" presetClass="entr" presetSubtype="10" fill="hold" nodeType="withEffect">
                                  <p:stCondLst>
                                    <p:cond delay="0"/>
                                  </p:stCondLst>
                                  <p:childTnLst>
                                    <p:set>
                                      <p:cBhvr>
                                        <p:cTn id="23" dur="1" fill="hold">
                                          <p:stCondLst>
                                            <p:cond delay="0"/>
                                          </p:stCondLst>
                                        </p:cTn>
                                        <p:tgtEl>
                                          <p:spTgt spid="5">
                                            <p:txEl>
                                              <p:pRg st="0" end="0"/>
                                            </p:txEl>
                                          </p:spTgt>
                                        </p:tgtEl>
                                        <p:attrNameLst>
                                          <p:attrName>style.visibility</p:attrName>
                                        </p:attrNameLst>
                                      </p:cBhvr>
                                      <p:to>
                                        <p:strVal val="visible"/>
                                      </p:to>
                                    </p:set>
                                    <p:animEffect transition="in" filter="randombar(horizontal)">
                                      <p:cBhvr>
                                        <p:cTn id="24" dur="500"/>
                                        <p:tgtEl>
                                          <p:spTgt spid="5">
                                            <p:txEl>
                                              <p:pRg st="0" end="0"/>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4" presetClass="entr" presetSubtype="32" fill="hold" nodeType="click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box(out)">
                                      <p:cBhvr>
                                        <p:cTn id="29" dur="1000"/>
                                        <p:tgtEl>
                                          <p:spTgt spid="8"/>
                                        </p:tgtEl>
                                      </p:cBhvr>
                                    </p:animEffect>
                                  </p:childTnLst>
                                </p:cTn>
                              </p:par>
                              <p:par>
                                <p:cTn id="30" presetID="4" presetClass="entr" presetSubtype="32" fill="hold" nodeType="with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box(out)">
                                      <p:cBhvr>
                                        <p:cTn id="32" dur="1000"/>
                                        <p:tgtEl>
                                          <p:spTgt spid="9"/>
                                        </p:tgtEl>
                                      </p:cBhvr>
                                    </p:animEffect>
                                  </p:childTnLst>
                                </p:cTn>
                              </p:par>
                              <p:par>
                                <p:cTn id="33" presetID="4" presetClass="entr" presetSubtype="32"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box(out)">
                                      <p:cBhvr>
                                        <p:cTn id="35"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6" grpId="0"/>
      <p:bldP spid="10" grpId="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 xmlns:a16="http://schemas.microsoft.com/office/drawing/2014/main" id="{80684430-003B-4915-A15E-8A940EB0C56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747752"/>
            <a:ext cx="12192000" cy="3110248"/>
          </a:xfrm>
          <a:prstGeom prst="rect">
            <a:avLst/>
          </a:prstGeom>
        </p:spPr>
      </p:pic>
      <p:grpSp>
        <p:nvGrpSpPr>
          <p:cNvPr id="4" name="Group 3"/>
          <p:cNvGrpSpPr>
            <a:grpSpLocks/>
          </p:cNvGrpSpPr>
          <p:nvPr/>
        </p:nvGrpSpPr>
        <p:grpSpPr bwMode="auto">
          <a:xfrm>
            <a:off x="208306" y="2258584"/>
            <a:ext cx="10591800" cy="3890588"/>
            <a:chOff x="624" y="1150"/>
            <a:chExt cx="4416" cy="2578"/>
          </a:xfrm>
        </p:grpSpPr>
        <p:sp>
          <p:nvSpPr>
            <p:cNvPr id="5" name="AutoShape 4"/>
            <p:cNvSpPr>
              <a:spLocks noChangeArrowheads="1"/>
            </p:cNvSpPr>
            <p:nvPr/>
          </p:nvSpPr>
          <p:spPr bwMode="gray">
            <a:xfrm>
              <a:off x="2459" y="2496"/>
              <a:ext cx="639" cy="384"/>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6" name="AutoShape 5"/>
            <p:cNvSpPr>
              <a:spLocks noChangeArrowheads="1"/>
            </p:cNvSpPr>
            <p:nvPr/>
          </p:nvSpPr>
          <p:spPr bwMode="gray">
            <a:xfrm>
              <a:off x="2459" y="2161"/>
              <a:ext cx="639" cy="383"/>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7" name="AutoShape 6"/>
            <p:cNvSpPr>
              <a:spLocks noChangeArrowheads="1"/>
            </p:cNvSpPr>
            <p:nvPr/>
          </p:nvSpPr>
          <p:spPr bwMode="gray">
            <a:xfrm>
              <a:off x="2467" y="1824"/>
              <a:ext cx="631" cy="384"/>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8" name="AutoShape 10"/>
            <p:cNvSpPr>
              <a:spLocks noChangeArrowheads="1"/>
            </p:cNvSpPr>
            <p:nvPr/>
          </p:nvSpPr>
          <p:spPr bwMode="gray">
            <a:xfrm>
              <a:off x="2082" y="1690"/>
              <a:ext cx="397" cy="1297"/>
            </a:xfrm>
            <a:prstGeom prst="leftArrow">
              <a:avLst>
                <a:gd name="adj1" fmla="val 65583"/>
                <a:gd name="adj2" fmla="val 65181"/>
              </a:avLst>
            </a:prstGeom>
            <a:solidFill>
              <a:srgbClr val="FF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9" name="AutoShape 11"/>
            <p:cNvSpPr>
              <a:spLocks noChangeArrowheads="1"/>
            </p:cNvSpPr>
            <p:nvPr/>
          </p:nvSpPr>
          <p:spPr bwMode="auto">
            <a:xfrm>
              <a:off x="624" y="1150"/>
              <a:ext cx="1417" cy="2162"/>
            </a:xfrm>
            <a:prstGeom prst="roundRect">
              <a:avLst>
                <a:gd name="adj" fmla="val 16667"/>
              </a:avLst>
            </a:prstGeom>
            <a:noFill/>
            <a:ln w="38100">
              <a:solidFill>
                <a:srgbClr val="FF0066"/>
              </a:solidFill>
              <a:round/>
              <a:headEnd/>
              <a:tailEnd/>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kern="0">
                <a:solidFill>
                  <a:srgbClr val="000000"/>
                </a:solidFill>
                <a:latin typeface="Verdana" pitchFamily="34" charset="0"/>
                <a:cs typeface="Arial"/>
              </a:endParaRPr>
            </a:p>
          </p:txBody>
        </p:sp>
        <p:sp>
          <p:nvSpPr>
            <p:cNvPr id="10" name="AutoShape 13"/>
            <p:cNvSpPr>
              <a:spLocks noChangeArrowheads="1"/>
            </p:cNvSpPr>
            <p:nvPr/>
          </p:nvSpPr>
          <p:spPr bwMode="auto">
            <a:xfrm>
              <a:off x="3607" y="1150"/>
              <a:ext cx="1433" cy="2162"/>
            </a:xfrm>
            <a:prstGeom prst="roundRect">
              <a:avLst>
                <a:gd name="adj" fmla="val 16667"/>
              </a:avLst>
            </a:prstGeom>
            <a:noFill/>
            <a:ln w="38100">
              <a:solidFill>
                <a:srgbClr val="FF0066"/>
              </a:solidFill>
              <a:round/>
              <a:headEnd/>
              <a:tailEnd/>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kern="0">
                <a:solidFill>
                  <a:srgbClr val="000000"/>
                </a:solidFill>
                <a:latin typeface="Verdana" pitchFamily="34" charset="0"/>
                <a:cs typeface="Arial"/>
              </a:endParaRPr>
            </a:p>
          </p:txBody>
        </p:sp>
        <p:sp>
          <p:nvSpPr>
            <p:cNvPr id="11" name="Text Box 14"/>
            <p:cNvSpPr txBox="1">
              <a:spLocks noChangeArrowheads="1"/>
            </p:cNvSpPr>
            <p:nvPr/>
          </p:nvSpPr>
          <p:spPr bwMode="auto">
            <a:xfrm>
              <a:off x="3936" y="1625"/>
              <a:ext cx="1057" cy="198"/>
            </a:xfrm>
            <a:prstGeom prst="rect">
              <a:avLst/>
            </a:prstGeom>
            <a:noFill/>
            <a:ln>
              <a:noFill/>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defRPr/>
              </a:pPr>
              <a:endParaRPr lang="en-US" b="1" kern="0" dirty="0">
                <a:solidFill>
                  <a:srgbClr val="FFFFFF"/>
                </a:solidFill>
                <a:latin typeface="Verdana" pitchFamily="34" charset="0"/>
                <a:cs typeface="Arial"/>
              </a:endParaRPr>
            </a:p>
          </p:txBody>
        </p:sp>
        <p:sp>
          <p:nvSpPr>
            <p:cNvPr id="12" name="AutoShape 15"/>
            <p:cNvSpPr>
              <a:spLocks noChangeArrowheads="1"/>
            </p:cNvSpPr>
            <p:nvPr/>
          </p:nvSpPr>
          <p:spPr bwMode="gray">
            <a:xfrm>
              <a:off x="3098" y="1686"/>
              <a:ext cx="418" cy="1297"/>
            </a:xfrm>
            <a:prstGeom prst="rightArrow">
              <a:avLst>
                <a:gd name="adj1" fmla="val 67750"/>
                <a:gd name="adj2" fmla="val 66167"/>
              </a:avLst>
            </a:prstGeom>
            <a:solidFill>
              <a:srgbClr val="FF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13" name="Text Box 18"/>
            <p:cNvSpPr txBox="1">
              <a:spLocks noChangeArrowheads="1"/>
            </p:cNvSpPr>
            <p:nvPr/>
          </p:nvSpPr>
          <p:spPr bwMode="gray">
            <a:xfrm>
              <a:off x="2519" y="3530"/>
              <a:ext cx="613" cy="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defRPr/>
              </a:pPr>
              <a:r>
                <a:rPr lang="en-US" b="1" kern="0">
                  <a:solidFill>
                    <a:srgbClr val="FFFFFF"/>
                  </a:solidFill>
                  <a:latin typeface="Arial" pitchFamily="34" charset="0"/>
                  <a:cs typeface="Arial"/>
                </a:rPr>
                <a:t>Điền chữ</a:t>
              </a:r>
            </a:p>
          </p:txBody>
        </p:sp>
        <p:sp>
          <p:nvSpPr>
            <p:cNvPr id="14" name="Text Box 14"/>
            <p:cNvSpPr txBox="1">
              <a:spLocks noChangeArrowheads="1"/>
            </p:cNvSpPr>
            <p:nvPr/>
          </p:nvSpPr>
          <p:spPr bwMode="auto">
            <a:xfrm>
              <a:off x="672" y="1625"/>
              <a:ext cx="1058" cy="165"/>
            </a:xfrm>
            <a:prstGeom prst="rect">
              <a:avLst/>
            </a:prstGeom>
            <a:noFill/>
            <a:ln>
              <a:noFill/>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defRPr/>
              </a:pPr>
              <a:endParaRPr lang="en-US" sz="1400" i="1" kern="0" dirty="0">
                <a:solidFill>
                  <a:srgbClr val="001D3A"/>
                </a:solidFill>
                <a:latin typeface="Verdana" pitchFamily="34" charset="0"/>
                <a:cs typeface="Arial"/>
              </a:endParaRPr>
            </a:p>
          </p:txBody>
        </p:sp>
      </p:grpSp>
      <p:sp>
        <p:nvSpPr>
          <p:cNvPr id="15" name="Text Box 2"/>
          <p:cNvSpPr txBox="1">
            <a:spLocks noChangeArrowheads="1"/>
          </p:cNvSpPr>
          <p:nvPr/>
        </p:nvSpPr>
        <p:spPr bwMode="auto">
          <a:xfrm>
            <a:off x="1936430" y="1007309"/>
            <a:ext cx="748506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ü"/>
            </a:pPr>
            <a:r>
              <a:rPr lang="en-US" sz="2400" b="1" dirty="0" err="1">
                <a:solidFill>
                  <a:srgbClr val="3333CC"/>
                </a:solidFill>
                <a:ea typeface="SimSun" panose="02010600030101010101" pitchFamily="2" charset="-122"/>
              </a:rPr>
              <a:t>Quá</a:t>
            </a:r>
            <a:r>
              <a:rPr lang="en-US" sz="2400" b="1" dirty="0">
                <a:solidFill>
                  <a:srgbClr val="3333CC"/>
                </a:solidFill>
                <a:ea typeface="SimSun" panose="02010600030101010101" pitchFamily="2" charset="-122"/>
              </a:rPr>
              <a:t> </a:t>
            </a:r>
            <a:r>
              <a:rPr lang="en-US" sz="2400" b="1" dirty="0" err="1">
                <a:solidFill>
                  <a:srgbClr val="3333CC"/>
                </a:solidFill>
                <a:ea typeface="SimSun" panose="02010600030101010101" pitchFamily="2" charset="-122"/>
              </a:rPr>
              <a:t>trình</a:t>
            </a:r>
            <a:r>
              <a:rPr lang="en-US" sz="2400" b="1" dirty="0">
                <a:solidFill>
                  <a:srgbClr val="3333CC"/>
                </a:solidFill>
                <a:ea typeface="SimSun" panose="02010600030101010101" pitchFamily="2" charset="-122"/>
              </a:rPr>
              <a:t> </a:t>
            </a:r>
            <a:r>
              <a:rPr lang="en-US" sz="2400" b="1" dirty="0" err="1">
                <a:solidFill>
                  <a:srgbClr val="3333CC"/>
                </a:solidFill>
                <a:ea typeface="SimSun" panose="02010600030101010101" pitchFamily="2" charset="-122"/>
              </a:rPr>
              <a:t>vận</a:t>
            </a:r>
            <a:r>
              <a:rPr lang="en-US" sz="2400" b="1" dirty="0">
                <a:solidFill>
                  <a:srgbClr val="3333CC"/>
                </a:solidFill>
                <a:ea typeface="SimSun" panose="02010600030101010101" pitchFamily="2" charset="-122"/>
              </a:rPr>
              <a:t> </a:t>
            </a:r>
            <a:r>
              <a:rPr lang="en-US" sz="2400" b="1" dirty="0" err="1">
                <a:solidFill>
                  <a:srgbClr val="3333CC"/>
                </a:solidFill>
                <a:ea typeface="SimSun" panose="02010600030101010101" pitchFamily="2" charset="-122"/>
              </a:rPr>
              <a:t>động</a:t>
            </a:r>
            <a:r>
              <a:rPr lang="en-US" sz="2400" b="1" dirty="0">
                <a:solidFill>
                  <a:srgbClr val="3333CC"/>
                </a:solidFill>
                <a:ea typeface="SimSun" panose="02010600030101010101" pitchFamily="2" charset="-122"/>
              </a:rPr>
              <a:t> </a:t>
            </a:r>
            <a:r>
              <a:rPr lang="en-US" sz="2400" b="1" dirty="0" err="1">
                <a:solidFill>
                  <a:srgbClr val="3333CC"/>
                </a:solidFill>
                <a:ea typeface="SimSun" panose="02010600030101010101" pitchFamily="2" charset="-122"/>
              </a:rPr>
              <a:t>của</a:t>
            </a:r>
            <a:r>
              <a:rPr lang="en-US" sz="2400" b="1" dirty="0">
                <a:solidFill>
                  <a:srgbClr val="3333CC"/>
                </a:solidFill>
                <a:ea typeface="SimSun" panose="02010600030101010101" pitchFamily="2" charset="-122"/>
              </a:rPr>
              <a:t> </a:t>
            </a:r>
            <a:r>
              <a:rPr lang="en-US" sz="2400" b="1" dirty="0" err="1">
                <a:solidFill>
                  <a:srgbClr val="3333CC"/>
                </a:solidFill>
                <a:ea typeface="SimSun" panose="02010600030101010101" pitchFamily="2" charset="-122"/>
              </a:rPr>
              <a:t>mâu</a:t>
            </a:r>
            <a:r>
              <a:rPr lang="en-US" sz="2400" b="1" dirty="0">
                <a:solidFill>
                  <a:srgbClr val="3333CC"/>
                </a:solidFill>
                <a:ea typeface="SimSun" panose="02010600030101010101" pitchFamily="2" charset="-122"/>
              </a:rPr>
              <a:t> </a:t>
            </a:r>
            <a:r>
              <a:rPr lang="en-US" sz="2400" b="1" dirty="0" err="1">
                <a:solidFill>
                  <a:srgbClr val="3333CC"/>
                </a:solidFill>
                <a:ea typeface="SimSun" panose="02010600030101010101" pitchFamily="2" charset="-122"/>
              </a:rPr>
              <a:t>thuẫn</a:t>
            </a:r>
            <a:r>
              <a:rPr lang="en-US" sz="2400" b="1" dirty="0">
                <a:solidFill>
                  <a:srgbClr val="3333CC"/>
                </a:solidFill>
                <a:ea typeface="SimSun" panose="02010600030101010101" pitchFamily="2" charset="-122"/>
              </a:rPr>
              <a:t> </a:t>
            </a:r>
          </a:p>
        </p:txBody>
      </p:sp>
      <p:sp>
        <p:nvSpPr>
          <p:cNvPr id="16" name="Rectangle 15"/>
          <p:cNvSpPr/>
          <p:nvPr/>
        </p:nvSpPr>
        <p:spPr>
          <a:xfrm>
            <a:off x="625835" y="2440820"/>
            <a:ext cx="2789274" cy="2862322"/>
          </a:xfrm>
          <a:prstGeom prst="rect">
            <a:avLst/>
          </a:prstGeom>
        </p:spPr>
        <p:txBody>
          <a:bodyPr wrap="square">
            <a:spAutoFit/>
          </a:bodyPr>
          <a:lstStyle/>
          <a:p>
            <a:pPr algn="ctr" eaLnBrk="1" hangingPunct="1">
              <a:defRPr/>
            </a:pPr>
            <a:r>
              <a:rPr kumimoji="1" lang="en-US" sz="2000" dirty="0" err="1">
                <a:solidFill>
                  <a:srgbClr val="333399"/>
                </a:solidFill>
                <a:latin typeface="+mj-lt"/>
              </a:rPr>
              <a:t>Thống</a:t>
            </a:r>
            <a:r>
              <a:rPr kumimoji="1" lang="en-US" sz="2000" dirty="0">
                <a:solidFill>
                  <a:srgbClr val="333399"/>
                </a:solidFill>
                <a:latin typeface="+mj-lt"/>
              </a:rPr>
              <a:t> </a:t>
            </a:r>
            <a:r>
              <a:rPr kumimoji="1" lang="en-US" sz="2000" dirty="0" err="1">
                <a:solidFill>
                  <a:srgbClr val="333399"/>
                </a:solidFill>
                <a:latin typeface="+mj-lt"/>
              </a:rPr>
              <a:t>nhất</a:t>
            </a:r>
            <a:r>
              <a:rPr kumimoji="1" lang="en-US" sz="2000" dirty="0">
                <a:solidFill>
                  <a:srgbClr val="333399"/>
                </a:solidFill>
                <a:latin typeface="+mj-lt"/>
              </a:rPr>
              <a:t> </a:t>
            </a:r>
            <a:r>
              <a:rPr kumimoji="1" lang="en-US" sz="2000" dirty="0" err="1">
                <a:solidFill>
                  <a:srgbClr val="333399"/>
                </a:solidFill>
                <a:latin typeface="+mj-lt"/>
              </a:rPr>
              <a:t>của</a:t>
            </a:r>
            <a:r>
              <a:rPr kumimoji="1" lang="en-US" sz="2000" dirty="0">
                <a:solidFill>
                  <a:srgbClr val="333399"/>
                </a:solidFill>
                <a:latin typeface="+mj-lt"/>
              </a:rPr>
              <a:t> </a:t>
            </a:r>
            <a:r>
              <a:rPr kumimoji="1" lang="en-US" sz="2000" dirty="0" err="1">
                <a:solidFill>
                  <a:srgbClr val="333399"/>
                </a:solidFill>
                <a:latin typeface="+mj-lt"/>
              </a:rPr>
              <a:t>các</a:t>
            </a:r>
            <a:r>
              <a:rPr kumimoji="1" lang="en-US" sz="2000" dirty="0">
                <a:solidFill>
                  <a:srgbClr val="333399"/>
                </a:solidFill>
                <a:latin typeface="+mj-lt"/>
              </a:rPr>
              <a:t> </a:t>
            </a:r>
            <a:r>
              <a:rPr kumimoji="1" lang="en-US" sz="2000" dirty="0" err="1">
                <a:solidFill>
                  <a:srgbClr val="333399"/>
                </a:solidFill>
                <a:latin typeface="+mj-lt"/>
              </a:rPr>
              <a:t>mặt</a:t>
            </a:r>
            <a:r>
              <a:rPr kumimoji="1" lang="en-US" sz="2000" dirty="0">
                <a:solidFill>
                  <a:srgbClr val="333399"/>
                </a:solidFill>
                <a:latin typeface="+mj-lt"/>
              </a:rPr>
              <a:t> </a:t>
            </a:r>
            <a:r>
              <a:rPr kumimoji="1" lang="en-US" sz="2000" dirty="0" err="1">
                <a:solidFill>
                  <a:srgbClr val="333399"/>
                </a:solidFill>
                <a:latin typeface="+mj-lt"/>
              </a:rPr>
              <a:t>đối</a:t>
            </a:r>
            <a:r>
              <a:rPr kumimoji="1" lang="en-US" sz="2000" dirty="0">
                <a:solidFill>
                  <a:srgbClr val="333399"/>
                </a:solidFill>
                <a:latin typeface="+mj-lt"/>
              </a:rPr>
              <a:t> </a:t>
            </a:r>
            <a:r>
              <a:rPr kumimoji="1" lang="en-US" sz="2000" dirty="0" err="1">
                <a:solidFill>
                  <a:srgbClr val="333399"/>
                </a:solidFill>
                <a:latin typeface="+mj-lt"/>
              </a:rPr>
              <a:t>lập</a:t>
            </a:r>
            <a:r>
              <a:rPr kumimoji="1" lang="en-US" sz="2000" dirty="0">
                <a:solidFill>
                  <a:srgbClr val="333399"/>
                </a:solidFill>
                <a:latin typeface="+mj-lt"/>
              </a:rPr>
              <a:t> là </a:t>
            </a:r>
            <a:r>
              <a:rPr kumimoji="1" lang="en-US" sz="2000" dirty="0" err="1">
                <a:solidFill>
                  <a:srgbClr val="333399"/>
                </a:solidFill>
                <a:latin typeface="+mj-lt"/>
              </a:rPr>
              <a:t>khái</a:t>
            </a:r>
            <a:r>
              <a:rPr kumimoji="1" lang="en-US" sz="2000" dirty="0">
                <a:solidFill>
                  <a:srgbClr val="333399"/>
                </a:solidFill>
                <a:latin typeface="+mj-lt"/>
              </a:rPr>
              <a:t> </a:t>
            </a:r>
            <a:r>
              <a:rPr kumimoji="1" lang="en-US" sz="2000" dirty="0" err="1">
                <a:solidFill>
                  <a:srgbClr val="333399"/>
                </a:solidFill>
                <a:latin typeface="+mj-lt"/>
              </a:rPr>
              <a:t>niệm</a:t>
            </a:r>
            <a:r>
              <a:rPr kumimoji="1" lang="en-US" sz="2000" dirty="0">
                <a:solidFill>
                  <a:srgbClr val="333399"/>
                </a:solidFill>
                <a:latin typeface="+mj-lt"/>
              </a:rPr>
              <a:t> </a:t>
            </a:r>
            <a:r>
              <a:rPr kumimoji="1" lang="en-US" sz="2000" dirty="0" err="1">
                <a:solidFill>
                  <a:srgbClr val="333399"/>
                </a:solidFill>
                <a:latin typeface="+mj-lt"/>
              </a:rPr>
              <a:t>dùng</a:t>
            </a:r>
            <a:r>
              <a:rPr kumimoji="1" lang="en-US" sz="2000" dirty="0">
                <a:solidFill>
                  <a:srgbClr val="333399"/>
                </a:solidFill>
                <a:latin typeface="+mj-lt"/>
              </a:rPr>
              <a:t> </a:t>
            </a:r>
            <a:r>
              <a:rPr kumimoji="1" lang="en-US" sz="2000" dirty="0" err="1">
                <a:solidFill>
                  <a:srgbClr val="333399"/>
                </a:solidFill>
                <a:latin typeface="+mj-lt"/>
              </a:rPr>
              <a:t>để</a:t>
            </a:r>
            <a:r>
              <a:rPr kumimoji="1" lang="en-US" sz="2000" dirty="0">
                <a:solidFill>
                  <a:srgbClr val="333399"/>
                </a:solidFill>
                <a:latin typeface="+mj-lt"/>
              </a:rPr>
              <a:t> </a:t>
            </a:r>
            <a:r>
              <a:rPr kumimoji="1" lang="en-US" sz="2000" dirty="0" err="1">
                <a:solidFill>
                  <a:srgbClr val="333399"/>
                </a:solidFill>
                <a:latin typeface="+mj-lt"/>
              </a:rPr>
              <a:t>chỉ</a:t>
            </a:r>
            <a:r>
              <a:rPr kumimoji="1" lang="en-US" sz="2000" dirty="0">
                <a:solidFill>
                  <a:srgbClr val="333399"/>
                </a:solidFill>
                <a:latin typeface="+mj-lt"/>
              </a:rPr>
              <a:t> </a:t>
            </a:r>
            <a:r>
              <a:rPr kumimoji="1" lang="en-US" sz="2000" dirty="0" err="1">
                <a:solidFill>
                  <a:srgbClr val="333399"/>
                </a:solidFill>
                <a:latin typeface="+mj-lt"/>
              </a:rPr>
              <a:t>sự</a:t>
            </a:r>
            <a:r>
              <a:rPr kumimoji="1" lang="en-US" sz="2000" dirty="0">
                <a:solidFill>
                  <a:srgbClr val="333399"/>
                </a:solidFill>
                <a:latin typeface="+mj-lt"/>
              </a:rPr>
              <a:t> </a:t>
            </a:r>
            <a:r>
              <a:rPr kumimoji="1" lang="en-US" sz="2000" dirty="0" err="1">
                <a:solidFill>
                  <a:srgbClr val="333399"/>
                </a:solidFill>
                <a:latin typeface="+mj-lt"/>
              </a:rPr>
              <a:t>liên</a:t>
            </a:r>
            <a:r>
              <a:rPr kumimoji="1" lang="en-US" sz="2000" dirty="0">
                <a:solidFill>
                  <a:srgbClr val="333399"/>
                </a:solidFill>
                <a:latin typeface="+mj-lt"/>
              </a:rPr>
              <a:t> </a:t>
            </a:r>
            <a:r>
              <a:rPr kumimoji="1" lang="en-US" sz="2000" dirty="0" err="1">
                <a:solidFill>
                  <a:srgbClr val="333399"/>
                </a:solidFill>
                <a:latin typeface="+mj-lt"/>
              </a:rPr>
              <a:t>hệ</a:t>
            </a:r>
            <a:r>
              <a:rPr kumimoji="1" lang="en-US" sz="2000" dirty="0">
                <a:solidFill>
                  <a:srgbClr val="333399"/>
                </a:solidFill>
                <a:latin typeface="+mj-lt"/>
              </a:rPr>
              <a:t>, </a:t>
            </a:r>
            <a:r>
              <a:rPr kumimoji="1" lang="en-US" sz="2000" dirty="0" err="1">
                <a:solidFill>
                  <a:srgbClr val="333399"/>
                </a:solidFill>
                <a:latin typeface="+mj-lt"/>
              </a:rPr>
              <a:t>ràng</a:t>
            </a:r>
            <a:r>
              <a:rPr kumimoji="1" lang="en-US" sz="2000" dirty="0">
                <a:solidFill>
                  <a:srgbClr val="333399"/>
                </a:solidFill>
                <a:latin typeface="+mj-lt"/>
              </a:rPr>
              <a:t> </a:t>
            </a:r>
            <a:r>
              <a:rPr kumimoji="1" lang="en-US" sz="2000" dirty="0" err="1">
                <a:solidFill>
                  <a:srgbClr val="333399"/>
                </a:solidFill>
                <a:latin typeface="+mj-lt"/>
              </a:rPr>
              <a:t>buộc</a:t>
            </a:r>
            <a:r>
              <a:rPr kumimoji="1" lang="en-US" sz="2000" dirty="0">
                <a:solidFill>
                  <a:srgbClr val="333399"/>
                </a:solidFill>
                <a:latin typeface="+mj-lt"/>
              </a:rPr>
              <a:t>, </a:t>
            </a:r>
            <a:r>
              <a:rPr kumimoji="1" lang="en-US" sz="2000" dirty="0" err="1">
                <a:solidFill>
                  <a:srgbClr val="333399"/>
                </a:solidFill>
                <a:latin typeface="+mj-lt"/>
              </a:rPr>
              <a:t>không</a:t>
            </a:r>
            <a:r>
              <a:rPr kumimoji="1" lang="en-US" sz="2000" dirty="0">
                <a:solidFill>
                  <a:srgbClr val="333399"/>
                </a:solidFill>
                <a:latin typeface="+mj-lt"/>
              </a:rPr>
              <a:t> </a:t>
            </a:r>
            <a:r>
              <a:rPr kumimoji="1" lang="en-US" sz="2000" dirty="0" err="1">
                <a:solidFill>
                  <a:srgbClr val="333399"/>
                </a:solidFill>
                <a:latin typeface="+mj-lt"/>
              </a:rPr>
              <a:t>tách</a:t>
            </a:r>
            <a:r>
              <a:rPr kumimoji="1" lang="en-US" sz="2000" dirty="0">
                <a:solidFill>
                  <a:srgbClr val="333399"/>
                </a:solidFill>
                <a:latin typeface="+mj-lt"/>
              </a:rPr>
              <a:t> </a:t>
            </a:r>
            <a:r>
              <a:rPr kumimoji="1" lang="en-US" sz="2000" dirty="0" err="1">
                <a:solidFill>
                  <a:srgbClr val="333399"/>
                </a:solidFill>
                <a:latin typeface="+mj-lt"/>
              </a:rPr>
              <a:t>rời</a:t>
            </a:r>
            <a:r>
              <a:rPr kumimoji="1" lang="en-US" sz="2000" dirty="0">
                <a:solidFill>
                  <a:srgbClr val="333399"/>
                </a:solidFill>
                <a:latin typeface="+mj-lt"/>
              </a:rPr>
              <a:t> </a:t>
            </a:r>
            <a:r>
              <a:rPr kumimoji="1" lang="en-US" sz="2000" dirty="0" err="1">
                <a:solidFill>
                  <a:srgbClr val="333399"/>
                </a:solidFill>
                <a:latin typeface="+mj-lt"/>
              </a:rPr>
              <a:t>nhau</a:t>
            </a:r>
            <a:r>
              <a:rPr kumimoji="1" lang="en-US" sz="2000" dirty="0">
                <a:solidFill>
                  <a:srgbClr val="333399"/>
                </a:solidFill>
                <a:latin typeface="+mj-lt"/>
              </a:rPr>
              <a:t>, </a:t>
            </a:r>
            <a:r>
              <a:rPr kumimoji="1" lang="en-US" sz="2000" dirty="0" err="1">
                <a:solidFill>
                  <a:srgbClr val="333399"/>
                </a:solidFill>
                <a:latin typeface="+mj-lt"/>
              </a:rPr>
              <a:t>quy</a:t>
            </a:r>
            <a:r>
              <a:rPr kumimoji="1" lang="en-US" sz="2000" dirty="0">
                <a:solidFill>
                  <a:srgbClr val="333399"/>
                </a:solidFill>
                <a:latin typeface="+mj-lt"/>
              </a:rPr>
              <a:t> </a:t>
            </a:r>
            <a:r>
              <a:rPr kumimoji="1" lang="en-US" sz="2000" dirty="0" err="1">
                <a:solidFill>
                  <a:srgbClr val="333399"/>
                </a:solidFill>
                <a:latin typeface="+mj-lt"/>
              </a:rPr>
              <a:t>định</a:t>
            </a:r>
            <a:r>
              <a:rPr kumimoji="1" lang="en-US" sz="2000" dirty="0">
                <a:solidFill>
                  <a:srgbClr val="333399"/>
                </a:solidFill>
                <a:latin typeface="+mj-lt"/>
              </a:rPr>
              <a:t> </a:t>
            </a:r>
            <a:r>
              <a:rPr kumimoji="1" lang="en-US" sz="2000" dirty="0" err="1">
                <a:solidFill>
                  <a:srgbClr val="333399"/>
                </a:solidFill>
                <a:latin typeface="+mj-lt"/>
              </a:rPr>
              <a:t>lẫn</a:t>
            </a:r>
            <a:r>
              <a:rPr kumimoji="1" lang="en-US" sz="2000" dirty="0">
                <a:solidFill>
                  <a:srgbClr val="333399"/>
                </a:solidFill>
                <a:latin typeface="+mj-lt"/>
              </a:rPr>
              <a:t> </a:t>
            </a:r>
            <a:r>
              <a:rPr kumimoji="1" lang="en-US" sz="2000" dirty="0" err="1">
                <a:solidFill>
                  <a:srgbClr val="333399"/>
                </a:solidFill>
                <a:latin typeface="+mj-lt"/>
              </a:rPr>
              <a:t>nhau</a:t>
            </a:r>
            <a:r>
              <a:rPr kumimoji="1" lang="en-US" sz="2000" dirty="0">
                <a:solidFill>
                  <a:srgbClr val="333399"/>
                </a:solidFill>
                <a:latin typeface="+mj-lt"/>
              </a:rPr>
              <a:t> </a:t>
            </a:r>
            <a:r>
              <a:rPr kumimoji="1" lang="en-US" sz="2000" dirty="0" err="1">
                <a:solidFill>
                  <a:srgbClr val="333399"/>
                </a:solidFill>
                <a:latin typeface="+mj-lt"/>
              </a:rPr>
              <a:t>của</a:t>
            </a:r>
            <a:r>
              <a:rPr kumimoji="1" lang="en-US" sz="2000" dirty="0">
                <a:solidFill>
                  <a:srgbClr val="333399"/>
                </a:solidFill>
                <a:latin typeface="+mj-lt"/>
              </a:rPr>
              <a:t> </a:t>
            </a:r>
            <a:r>
              <a:rPr kumimoji="1" lang="en-US" sz="2000" dirty="0" err="1">
                <a:solidFill>
                  <a:srgbClr val="333399"/>
                </a:solidFill>
                <a:latin typeface="+mj-lt"/>
              </a:rPr>
              <a:t>các</a:t>
            </a:r>
            <a:r>
              <a:rPr kumimoji="1" lang="en-US" sz="2000" dirty="0">
                <a:solidFill>
                  <a:srgbClr val="333399"/>
                </a:solidFill>
                <a:latin typeface="+mj-lt"/>
              </a:rPr>
              <a:t> </a:t>
            </a:r>
            <a:r>
              <a:rPr kumimoji="1" lang="en-US" sz="2000" dirty="0" err="1">
                <a:solidFill>
                  <a:srgbClr val="333399"/>
                </a:solidFill>
                <a:latin typeface="+mj-lt"/>
              </a:rPr>
              <a:t>mặt</a:t>
            </a:r>
            <a:r>
              <a:rPr kumimoji="1" lang="en-US" sz="2000" dirty="0">
                <a:solidFill>
                  <a:srgbClr val="333399"/>
                </a:solidFill>
                <a:latin typeface="+mj-lt"/>
              </a:rPr>
              <a:t> </a:t>
            </a:r>
            <a:r>
              <a:rPr kumimoji="1" lang="en-US" sz="2000" dirty="0" err="1">
                <a:solidFill>
                  <a:srgbClr val="333399"/>
                </a:solidFill>
                <a:latin typeface="+mj-lt"/>
              </a:rPr>
              <a:t>đối</a:t>
            </a:r>
            <a:r>
              <a:rPr kumimoji="1" lang="en-US" sz="2000" dirty="0">
                <a:solidFill>
                  <a:srgbClr val="333399"/>
                </a:solidFill>
                <a:latin typeface="+mj-lt"/>
              </a:rPr>
              <a:t> </a:t>
            </a:r>
            <a:r>
              <a:rPr kumimoji="1" lang="en-US" sz="2000" dirty="0" err="1">
                <a:solidFill>
                  <a:srgbClr val="333399"/>
                </a:solidFill>
                <a:latin typeface="+mj-lt"/>
              </a:rPr>
              <a:t>lập</a:t>
            </a:r>
            <a:r>
              <a:rPr kumimoji="1" lang="en-US" sz="2000" dirty="0">
                <a:solidFill>
                  <a:srgbClr val="333399"/>
                </a:solidFill>
                <a:latin typeface="+mj-lt"/>
              </a:rPr>
              <a:t>, </a:t>
            </a:r>
            <a:r>
              <a:rPr kumimoji="1" lang="en-US" sz="2000" dirty="0" err="1">
                <a:solidFill>
                  <a:srgbClr val="333399"/>
                </a:solidFill>
                <a:latin typeface="+mj-lt"/>
              </a:rPr>
              <a:t>mặt</a:t>
            </a:r>
            <a:r>
              <a:rPr kumimoji="1" lang="en-US" sz="2000" dirty="0">
                <a:solidFill>
                  <a:srgbClr val="333399"/>
                </a:solidFill>
                <a:latin typeface="+mj-lt"/>
              </a:rPr>
              <a:t> </a:t>
            </a:r>
            <a:r>
              <a:rPr kumimoji="1" lang="en-US" sz="2000" dirty="0" err="1">
                <a:solidFill>
                  <a:srgbClr val="333399"/>
                </a:solidFill>
                <a:latin typeface="+mj-lt"/>
              </a:rPr>
              <a:t>này</a:t>
            </a:r>
            <a:r>
              <a:rPr kumimoji="1" lang="en-US" sz="2000" dirty="0">
                <a:solidFill>
                  <a:srgbClr val="333399"/>
                </a:solidFill>
                <a:latin typeface="+mj-lt"/>
              </a:rPr>
              <a:t> </a:t>
            </a:r>
            <a:r>
              <a:rPr kumimoji="1" lang="en-US" sz="2000" dirty="0" err="1">
                <a:solidFill>
                  <a:srgbClr val="333399"/>
                </a:solidFill>
                <a:latin typeface="+mj-lt"/>
              </a:rPr>
              <a:t>lấy</a:t>
            </a:r>
            <a:r>
              <a:rPr kumimoji="1" lang="en-US" sz="2000" dirty="0">
                <a:solidFill>
                  <a:srgbClr val="333399"/>
                </a:solidFill>
                <a:latin typeface="+mj-lt"/>
              </a:rPr>
              <a:t> </a:t>
            </a:r>
            <a:r>
              <a:rPr kumimoji="1" lang="en-US" sz="2000" dirty="0" err="1">
                <a:solidFill>
                  <a:srgbClr val="333399"/>
                </a:solidFill>
                <a:latin typeface="+mj-lt"/>
              </a:rPr>
              <a:t>mặt</a:t>
            </a:r>
            <a:r>
              <a:rPr kumimoji="1" lang="en-US" sz="2000" dirty="0">
                <a:solidFill>
                  <a:srgbClr val="333399"/>
                </a:solidFill>
                <a:latin typeface="+mj-lt"/>
              </a:rPr>
              <a:t> </a:t>
            </a:r>
            <a:r>
              <a:rPr kumimoji="1" lang="en-US" sz="2000" dirty="0" err="1">
                <a:solidFill>
                  <a:srgbClr val="333399"/>
                </a:solidFill>
                <a:latin typeface="+mj-lt"/>
              </a:rPr>
              <a:t>kia</a:t>
            </a:r>
            <a:r>
              <a:rPr kumimoji="1" lang="en-US" sz="2000" dirty="0">
                <a:solidFill>
                  <a:srgbClr val="333399"/>
                </a:solidFill>
                <a:latin typeface="+mj-lt"/>
              </a:rPr>
              <a:t> </a:t>
            </a:r>
            <a:r>
              <a:rPr kumimoji="1" lang="en-US" sz="2000" dirty="0" err="1">
                <a:solidFill>
                  <a:srgbClr val="333399"/>
                </a:solidFill>
                <a:latin typeface="+mj-lt"/>
              </a:rPr>
              <a:t>làm</a:t>
            </a:r>
            <a:r>
              <a:rPr kumimoji="1" lang="en-US" sz="2000" dirty="0">
                <a:solidFill>
                  <a:srgbClr val="333399"/>
                </a:solidFill>
                <a:latin typeface="+mj-lt"/>
              </a:rPr>
              <a:t> </a:t>
            </a:r>
            <a:r>
              <a:rPr kumimoji="1" lang="en-US" sz="2000" dirty="0" err="1">
                <a:solidFill>
                  <a:srgbClr val="333399"/>
                </a:solidFill>
                <a:latin typeface="+mj-lt"/>
              </a:rPr>
              <a:t>tiền</a:t>
            </a:r>
            <a:r>
              <a:rPr kumimoji="1" lang="en-US" sz="2000" dirty="0">
                <a:solidFill>
                  <a:srgbClr val="333399"/>
                </a:solidFill>
                <a:latin typeface="+mj-lt"/>
              </a:rPr>
              <a:t> </a:t>
            </a:r>
            <a:r>
              <a:rPr kumimoji="1" lang="en-US" sz="2000" dirty="0" err="1">
                <a:solidFill>
                  <a:srgbClr val="333399"/>
                </a:solidFill>
                <a:latin typeface="+mj-lt"/>
              </a:rPr>
              <a:t>đề</a:t>
            </a:r>
            <a:r>
              <a:rPr kumimoji="1" lang="en-US" sz="2000" dirty="0">
                <a:solidFill>
                  <a:srgbClr val="333399"/>
                </a:solidFill>
                <a:latin typeface="+mj-lt"/>
              </a:rPr>
              <a:t> </a:t>
            </a:r>
            <a:r>
              <a:rPr kumimoji="1" lang="en-US" sz="2000" dirty="0" err="1">
                <a:solidFill>
                  <a:srgbClr val="333399"/>
                </a:solidFill>
                <a:latin typeface="+mj-lt"/>
              </a:rPr>
              <a:t>để</a:t>
            </a:r>
            <a:r>
              <a:rPr kumimoji="1" lang="en-US" sz="2000" dirty="0">
                <a:solidFill>
                  <a:srgbClr val="333399"/>
                </a:solidFill>
                <a:latin typeface="+mj-lt"/>
              </a:rPr>
              <a:t> </a:t>
            </a:r>
            <a:r>
              <a:rPr kumimoji="1" lang="en-US" sz="2000" dirty="0" err="1">
                <a:solidFill>
                  <a:srgbClr val="333399"/>
                </a:solidFill>
                <a:latin typeface="+mj-lt"/>
              </a:rPr>
              <a:t>tồn</a:t>
            </a:r>
            <a:r>
              <a:rPr kumimoji="1" lang="en-US" sz="2000" dirty="0">
                <a:solidFill>
                  <a:srgbClr val="333399"/>
                </a:solidFill>
                <a:latin typeface="+mj-lt"/>
              </a:rPr>
              <a:t> </a:t>
            </a:r>
            <a:r>
              <a:rPr kumimoji="1" lang="en-US" sz="2000" dirty="0" err="1">
                <a:solidFill>
                  <a:srgbClr val="333399"/>
                </a:solidFill>
                <a:latin typeface="+mj-lt"/>
              </a:rPr>
              <a:t>tại</a:t>
            </a:r>
            <a:r>
              <a:rPr kumimoji="1" lang="en-US" sz="2000" dirty="0">
                <a:solidFill>
                  <a:srgbClr val="333399"/>
                </a:solidFill>
                <a:latin typeface="+mj-lt"/>
              </a:rPr>
              <a:t>.</a:t>
            </a:r>
          </a:p>
        </p:txBody>
      </p:sp>
      <p:sp>
        <p:nvSpPr>
          <p:cNvPr id="17" name="Rectangle 16"/>
          <p:cNvSpPr/>
          <p:nvPr/>
        </p:nvSpPr>
        <p:spPr>
          <a:xfrm>
            <a:off x="7772400" y="2622644"/>
            <a:ext cx="2790255" cy="2246769"/>
          </a:xfrm>
          <a:prstGeom prst="rect">
            <a:avLst/>
          </a:prstGeom>
        </p:spPr>
        <p:txBody>
          <a:bodyPr wrap="square">
            <a:spAutoFit/>
          </a:bodyPr>
          <a:lstStyle/>
          <a:p>
            <a:pPr algn="ctr" eaLnBrk="1" hangingPunct="1">
              <a:defRPr/>
            </a:pPr>
            <a:r>
              <a:rPr kumimoji="1" lang="en-US" sz="2000" dirty="0" err="1">
                <a:solidFill>
                  <a:srgbClr val="333399"/>
                </a:solidFill>
                <a:latin typeface="+mj-lt"/>
              </a:rPr>
              <a:t>Đấu</a:t>
            </a:r>
            <a:r>
              <a:rPr kumimoji="1" lang="en-US" sz="2000" dirty="0">
                <a:solidFill>
                  <a:srgbClr val="333399"/>
                </a:solidFill>
                <a:latin typeface="+mj-lt"/>
              </a:rPr>
              <a:t> </a:t>
            </a:r>
            <a:r>
              <a:rPr kumimoji="1" lang="en-US" sz="2000" dirty="0" err="1">
                <a:solidFill>
                  <a:srgbClr val="333399"/>
                </a:solidFill>
                <a:latin typeface="+mj-lt"/>
              </a:rPr>
              <a:t>tranh</a:t>
            </a:r>
            <a:r>
              <a:rPr kumimoji="1" lang="en-US" sz="2000" dirty="0">
                <a:solidFill>
                  <a:srgbClr val="333399"/>
                </a:solidFill>
                <a:latin typeface="+mj-lt"/>
              </a:rPr>
              <a:t> </a:t>
            </a:r>
            <a:r>
              <a:rPr kumimoji="1" lang="en-US" sz="2000" dirty="0" err="1">
                <a:solidFill>
                  <a:srgbClr val="333399"/>
                </a:solidFill>
                <a:latin typeface="+mj-lt"/>
              </a:rPr>
              <a:t>của</a:t>
            </a:r>
            <a:r>
              <a:rPr kumimoji="1" lang="en-US" sz="2000" dirty="0">
                <a:solidFill>
                  <a:srgbClr val="333399"/>
                </a:solidFill>
                <a:latin typeface="+mj-lt"/>
              </a:rPr>
              <a:t> </a:t>
            </a:r>
            <a:r>
              <a:rPr kumimoji="1" lang="en-US" sz="2000" dirty="0" err="1">
                <a:solidFill>
                  <a:srgbClr val="333399"/>
                </a:solidFill>
                <a:latin typeface="+mj-lt"/>
              </a:rPr>
              <a:t>các</a:t>
            </a:r>
            <a:r>
              <a:rPr kumimoji="1" lang="en-US" sz="2000" dirty="0">
                <a:solidFill>
                  <a:srgbClr val="333399"/>
                </a:solidFill>
                <a:latin typeface="+mj-lt"/>
              </a:rPr>
              <a:t> </a:t>
            </a:r>
            <a:r>
              <a:rPr kumimoji="1" lang="en-US" sz="2000" dirty="0" err="1">
                <a:solidFill>
                  <a:srgbClr val="333399"/>
                </a:solidFill>
                <a:latin typeface="+mj-lt"/>
              </a:rPr>
              <a:t>mặt</a:t>
            </a:r>
            <a:r>
              <a:rPr kumimoji="1" lang="en-US" sz="2000" dirty="0">
                <a:solidFill>
                  <a:srgbClr val="333399"/>
                </a:solidFill>
                <a:latin typeface="+mj-lt"/>
              </a:rPr>
              <a:t> </a:t>
            </a:r>
            <a:r>
              <a:rPr kumimoji="1" lang="en-US" sz="2000" dirty="0" err="1">
                <a:solidFill>
                  <a:srgbClr val="333399"/>
                </a:solidFill>
                <a:latin typeface="+mj-lt"/>
              </a:rPr>
              <a:t>đối</a:t>
            </a:r>
            <a:r>
              <a:rPr kumimoji="1" lang="en-US" sz="2000" dirty="0">
                <a:solidFill>
                  <a:srgbClr val="333399"/>
                </a:solidFill>
                <a:latin typeface="+mj-lt"/>
              </a:rPr>
              <a:t> </a:t>
            </a:r>
            <a:r>
              <a:rPr kumimoji="1" lang="en-US" sz="2000" dirty="0" err="1">
                <a:solidFill>
                  <a:srgbClr val="333399"/>
                </a:solidFill>
                <a:latin typeface="+mj-lt"/>
              </a:rPr>
              <a:t>lập</a:t>
            </a:r>
            <a:r>
              <a:rPr kumimoji="1" lang="en-US" sz="2000" dirty="0">
                <a:solidFill>
                  <a:srgbClr val="333399"/>
                </a:solidFill>
                <a:latin typeface="+mj-lt"/>
              </a:rPr>
              <a:t> là </a:t>
            </a:r>
            <a:r>
              <a:rPr kumimoji="1" lang="en-US" sz="2000" dirty="0" err="1">
                <a:solidFill>
                  <a:srgbClr val="333399"/>
                </a:solidFill>
                <a:latin typeface="+mj-lt"/>
              </a:rPr>
              <a:t>khái</a:t>
            </a:r>
            <a:r>
              <a:rPr kumimoji="1" lang="en-US" sz="2000" dirty="0">
                <a:solidFill>
                  <a:srgbClr val="333399"/>
                </a:solidFill>
                <a:latin typeface="+mj-lt"/>
              </a:rPr>
              <a:t> </a:t>
            </a:r>
            <a:r>
              <a:rPr kumimoji="1" lang="en-US" sz="2000" dirty="0" err="1">
                <a:solidFill>
                  <a:srgbClr val="333399"/>
                </a:solidFill>
                <a:latin typeface="+mj-lt"/>
              </a:rPr>
              <a:t>niệm</a:t>
            </a:r>
            <a:r>
              <a:rPr kumimoji="1" lang="en-US" sz="2000" dirty="0">
                <a:solidFill>
                  <a:srgbClr val="333399"/>
                </a:solidFill>
                <a:latin typeface="+mj-lt"/>
              </a:rPr>
              <a:t> </a:t>
            </a:r>
            <a:r>
              <a:rPr kumimoji="1" lang="en-US" sz="2000" dirty="0" err="1">
                <a:solidFill>
                  <a:srgbClr val="333399"/>
                </a:solidFill>
                <a:latin typeface="+mj-lt"/>
              </a:rPr>
              <a:t>dùng</a:t>
            </a:r>
            <a:r>
              <a:rPr kumimoji="1" lang="en-US" sz="2000" dirty="0">
                <a:solidFill>
                  <a:srgbClr val="333399"/>
                </a:solidFill>
                <a:latin typeface="+mj-lt"/>
              </a:rPr>
              <a:t> </a:t>
            </a:r>
            <a:r>
              <a:rPr kumimoji="1" lang="en-US" sz="2000" dirty="0" err="1">
                <a:solidFill>
                  <a:srgbClr val="333399"/>
                </a:solidFill>
                <a:latin typeface="+mj-lt"/>
              </a:rPr>
              <a:t>để</a:t>
            </a:r>
            <a:r>
              <a:rPr kumimoji="1" lang="en-US" sz="2000" dirty="0">
                <a:solidFill>
                  <a:srgbClr val="333399"/>
                </a:solidFill>
                <a:latin typeface="+mj-lt"/>
              </a:rPr>
              <a:t> </a:t>
            </a:r>
            <a:r>
              <a:rPr kumimoji="1" lang="en-US" sz="2000" dirty="0" err="1">
                <a:solidFill>
                  <a:srgbClr val="333399"/>
                </a:solidFill>
                <a:latin typeface="+mj-lt"/>
              </a:rPr>
              <a:t>chỉ</a:t>
            </a:r>
            <a:r>
              <a:rPr kumimoji="1" lang="en-US" sz="2000" dirty="0">
                <a:solidFill>
                  <a:srgbClr val="333399"/>
                </a:solidFill>
                <a:latin typeface="+mj-lt"/>
              </a:rPr>
              <a:t> </a:t>
            </a:r>
            <a:r>
              <a:rPr kumimoji="1" lang="en-US" sz="2000" dirty="0" err="1">
                <a:solidFill>
                  <a:srgbClr val="333399"/>
                </a:solidFill>
                <a:latin typeface="+mj-lt"/>
              </a:rPr>
              <a:t>khuynh</a:t>
            </a:r>
            <a:r>
              <a:rPr kumimoji="1" lang="en-US" sz="2000" dirty="0">
                <a:solidFill>
                  <a:srgbClr val="333399"/>
                </a:solidFill>
                <a:latin typeface="+mj-lt"/>
              </a:rPr>
              <a:t> </a:t>
            </a:r>
            <a:r>
              <a:rPr kumimoji="1" lang="en-US" sz="2000" dirty="0" err="1">
                <a:solidFill>
                  <a:srgbClr val="333399"/>
                </a:solidFill>
                <a:latin typeface="+mj-lt"/>
              </a:rPr>
              <a:t>hướng</a:t>
            </a:r>
            <a:r>
              <a:rPr kumimoji="1" lang="en-US" sz="2000" dirty="0">
                <a:solidFill>
                  <a:srgbClr val="333399"/>
                </a:solidFill>
                <a:latin typeface="+mj-lt"/>
              </a:rPr>
              <a:t> </a:t>
            </a:r>
            <a:r>
              <a:rPr kumimoji="1" lang="en-US" sz="2000" dirty="0" err="1">
                <a:solidFill>
                  <a:srgbClr val="333399"/>
                </a:solidFill>
                <a:latin typeface="+mj-lt"/>
              </a:rPr>
              <a:t>tác</a:t>
            </a:r>
            <a:r>
              <a:rPr kumimoji="1" lang="en-US" sz="2000" dirty="0">
                <a:solidFill>
                  <a:srgbClr val="333399"/>
                </a:solidFill>
                <a:latin typeface="+mj-lt"/>
              </a:rPr>
              <a:t> </a:t>
            </a:r>
            <a:r>
              <a:rPr kumimoji="1" lang="en-US" sz="2000" dirty="0" err="1">
                <a:solidFill>
                  <a:srgbClr val="333399"/>
                </a:solidFill>
                <a:latin typeface="+mj-lt"/>
              </a:rPr>
              <a:t>động</a:t>
            </a:r>
            <a:r>
              <a:rPr kumimoji="1" lang="en-US" sz="2000" dirty="0">
                <a:solidFill>
                  <a:srgbClr val="333399"/>
                </a:solidFill>
                <a:latin typeface="+mj-lt"/>
              </a:rPr>
              <a:t> qua </a:t>
            </a:r>
            <a:r>
              <a:rPr kumimoji="1" lang="en-US" sz="2000" dirty="0" err="1">
                <a:solidFill>
                  <a:srgbClr val="333399"/>
                </a:solidFill>
                <a:latin typeface="+mj-lt"/>
              </a:rPr>
              <a:t>lại</a:t>
            </a:r>
            <a:r>
              <a:rPr kumimoji="1" lang="en-US" sz="2000" dirty="0">
                <a:solidFill>
                  <a:srgbClr val="333399"/>
                </a:solidFill>
                <a:latin typeface="+mj-lt"/>
              </a:rPr>
              <a:t>, </a:t>
            </a:r>
            <a:r>
              <a:rPr kumimoji="1" lang="en-US" sz="2000" dirty="0" err="1">
                <a:solidFill>
                  <a:srgbClr val="333399"/>
                </a:solidFill>
                <a:latin typeface="+mj-lt"/>
              </a:rPr>
              <a:t>bài</a:t>
            </a:r>
            <a:r>
              <a:rPr kumimoji="1" lang="en-US" sz="2000" dirty="0">
                <a:solidFill>
                  <a:srgbClr val="333399"/>
                </a:solidFill>
                <a:latin typeface="+mj-lt"/>
              </a:rPr>
              <a:t> </a:t>
            </a:r>
            <a:r>
              <a:rPr kumimoji="1" lang="en-US" sz="2000" dirty="0" err="1">
                <a:solidFill>
                  <a:srgbClr val="333399"/>
                </a:solidFill>
                <a:latin typeface="+mj-lt"/>
              </a:rPr>
              <a:t>trừ</a:t>
            </a:r>
            <a:r>
              <a:rPr kumimoji="1" lang="en-US" sz="2000" dirty="0">
                <a:solidFill>
                  <a:srgbClr val="333399"/>
                </a:solidFill>
                <a:latin typeface="+mj-lt"/>
              </a:rPr>
              <a:t>, </a:t>
            </a:r>
            <a:r>
              <a:rPr kumimoji="1" lang="en-US" sz="2000" dirty="0" err="1">
                <a:solidFill>
                  <a:srgbClr val="333399"/>
                </a:solidFill>
                <a:latin typeface="+mj-lt"/>
              </a:rPr>
              <a:t>phủ</a:t>
            </a:r>
            <a:r>
              <a:rPr kumimoji="1" lang="en-US" sz="2000" dirty="0">
                <a:solidFill>
                  <a:srgbClr val="333399"/>
                </a:solidFill>
                <a:latin typeface="+mj-lt"/>
              </a:rPr>
              <a:t> </a:t>
            </a:r>
            <a:r>
              <a:rPr kumimoji="1" lang="en-US" sz="2000" dirty="0" err="1">
                <a:solidFill>
                  <a:srgbClr val="333399"/>
                </a:solidFill>
                <a:latin typeface="+mj-lt"/>
              </a:rPr>
              <a:t>định</a:t>
            </a:r>
            <a:r>
              <a:rPr kumimoji="1" lang="en-US" sz="2000" dirty="0">
                <a:solidFill>
                  <a:srgbClr val="333399"/>
                </a:solidFill>
                <a:latin typeface="+mj-lt"/>
              </a:rPr>
              <a:t> </a:t>
            </a:r>
            <a:r>
              <a:rPr kumimoji="1" lang="en-US" sz="2000" dirty="0" err="1">
                <a:solidFill>
                  <a:srgbClr val="333399"/>
                </a:solidFill>
                <a:latin typeface="+mj-lt"/>
              </a:rPr>
              <a:t>lẫn</a:t>
            </a:r>
            <a:r>
              <a:rPr kumimoji="1" lang="en-US" sz="2000" dirty="0">
                <a:solidFill>
                  <a:srgbClr val="333399"/>
                </a:solidFill>
                <a:latin typeface="+mj-lt"/>
              </a:rPr>
              <a:t> </a:t>
            </a:r>
            <a:r>
              <a:rPr kumimoji="1" lang="en-US" sz="2000" dirty="0" err="1">
                <a:solidFill>
                  <a:srgbClr val="333399"/>
                </a:solidFill>
                <a:latin typeface="+mj-lt"/>
              </a:rPr>
              <a:t>nh</a:t>
            </a:r>
            <a:r>
              <a:rPr kumimoji="1" lang="en-US" sz="2000" dirty="0" err="1">
                <a:solidFill>
                  <a:srgbClr val="000066"/>
                </a:solidFill>
                <a:latin typeface="+mj-lt"/>
              </a:rPr>
              <a:t>au</a:t>
            </a:r>
            <a:r>
              <a:rPr kumimoji="1" lang="en-US" sz="2000" dirty="0">
                <a:solidFill>
                  <a:srgbClr val="000066"/>
                </a:solidFill>
                <a:latin typeface="+mj-lt"/>
              </a:rPr>
              <a:t> </a:t>
            </a:r>
            <a:r>
              <a:rPr kumimoji="1" lang="en-US" sz="2000" dirty="0" err="1">
                <a:solidFill>
                  <a:srgbClr val="000066"/>
                </a:solidFill>
                <a:latin typeface="+mj-lt"/>
              </a:rPr>
              <a:t>của</a:t>
            </a:r>
            <a:r>
              <a:rPr kumimoji="1" lang="en-US" sz="2000" dirty="0">
                <a:solidFill>
                  <a:srgbClr val="000066"/>
                </a:solidFill>
                <a:latin typeface="+mj-lt"/>
              </a:rPr>
              <a:t> </a:t>
            </a:r>
            <a:r>
              <a:rPr kumimoji="1" lang="en-US" sz="2000" dirty="0" err="1">
                <a:solidFill>
                  <a:srgbClr val="000066"/>
                </a:solidFill>
                <a:latin typeface="+mj-lt"/>
              </a:rPr>
              <a:t>các</a:t>
            </a:r>
            <a:r>
              <a:rPr kumimoji="1" lang="en-US" sz="2000" dirty="0">
                <a:solidFill>
                  <a:srgbClr val="000066"/>
                </a:solidFill>
                <a:latin typeface="+mj-lt"/>
              </a:rPr>
              <a:t> </a:t>
            </a:r>
            <a:r>
              <a:rPr kumimoji="1" lang="en-US" sz="2000" dirty="0" err="1">
                <a:solidFill>
                  <a:srgbClr val="000066"/>
                </a:solidFill>
                <a:latin typeface="+mj-lt"/>
              </a:rPr>
              <a:t>mặt</a:t>
            </a:r>
            <a:r>
              <a:rPr kumimoji="1" lang="en-US" sz="2000" dirty="0">
                <a:solidFill>
                  <a:srgbClr val="000066"/>
                </a:solidFill>
                <a:latin typeface="+mj-lt"/>
              </a:rPr>
              <a:t> </a:t>
            </a:r>
            <a:r>
              <a:rPr kumimoji="1" lang="en-US" sz="2000" dirty="0" err="1">
                <a:solidFill>
                  <a:srgbClr val="000066"/>
                </a:solidFill>
                <a:latin typeface="+mj-lt"/>
              </a:rPr>
              <a:t>đối</a:t>
            </a:r>
            <a:r>
              <a:rPr kumimoji="1" lang="en-US" sz="2000" dirty="0">
                <a:solidFill>
                  <a:srgbClr val="000066"/>
                </a:solidFill>
                <a:latin typeface="+mj-lt"/>
              </a:rPr>
              <a:t> </a:t>
            </a:r>
            <a:r>
              <a:rPr kumimoji="1" lang="en-US" sz="2000" dirty="0" err="1">
                <a:solidFill>
                  <a:srgbClr val="000066"/>
                </a:solidFill>
                <a:latin typeface="+mj-lt"/>
              </a:rPr>
              <a:t>lập</a:t>
            </a:r>
            <a:r>
              <a:rPr kumimoji="1" lang="en-US" sz="2000" dirty="0">
                <a:solidFill>
                  <a:srgbClr val="000066"/>
                </a:solidFill>
                <a:latin typeface="+mj-lt"/>
              </a:rPr>
              <a:t> </a:t>
            </a:r>
          </a:p>
        </p:txBody>
      </p:sp>
      <p:sp>
        <p:nvSpPr>
          <p:cNvPr id="18" name="Rectangle 4"/>
          <p:cNvSpPr>
            <a:spLocks noChangeArrowheads="1"/>
          </p:cNvSpPr>
          <p:nvPr/>
        </p:nvSpPr>
        <p:spPr bwMode="auto">
          <a:xfrm>
            <a:off x="1810600" y="5562063"/>
            <a:ext cx="9251949"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200" dirty="0" err="1">
                <a:solidFill>
                  <a:srgbClr val="000000"/>
                </a:solidFill>
              </a:rPr>
              <a:t>Sự</a:t>
            </a:r>
            <a:r>
              <a:rPr lang="en-US" sz="2200" dirty="0">
                <a:solidFill>
                  <a:srgbClr val="000000"/>
                </a:solidFill>
              </a:rPr>
              <a:t> </a:t>
            </a:r>
            <a:r>
              <a:rPr lang="en-US" sz="2200" dirty="0" err="1">
                <a:solidFill>
                  <a:srgbClr val="000000"/>
                </a:solidFill>
              </a:rPr>
              <a:t>thống</a:t>
            </a:r>
            <a:r>
              <a:rPr lang="en-US" sz="2200" dirty="0">
                <a:solidFill>
                  <a:srgbClr val="000000"/>
                </a:solidFill>
              </a:rPr>
              <a:t> </a:t>
            </a:r>
            <a:r>
              <a:rPr lang="en-US" sz="2200" dirty="0" err="1">
                <a:solidFill>
                  <a:srgbClr val="000000"/>
                </a:solidFill>
              </a:rPr>
              <a:t>nhất</a:t>
            </a:r>
            <a:r>
              <a:rPr lang="en-US" sz="2200" dirty="0">
                <a:solidFill>
                  <a:srgbClr val="000000"/>
                </a:solidFill>
              </a:rPr>
              <a:t> </a:t>
            </a:r>
            <a:r>
              <a:rPr lang="en-US" sz="2200" dirty="0" err="1">
                <a:solidFill>
                  <a:srgbClr val="000000"/>
                </a:solidFill>
              </a:rPr>
              <a:t>của</a:t>
            </a:r>
            <a:r>
              <a:rPr lang="en-US" sz="2200" dirty="0">
                <a:solidFill>
                  <a:srgbClr val="000000"/>
                </a:solidFill>
              </a:rPr>
              <a:t> </a:t>
            </a:r>
            <a:r>
              <a:rPr lang="en-US" sz="2200" dirty="0" err="1">
                <a:solidFill>
                  <a:srgbClr val="000000"/>
                </a:solidFill>
              </a:rPr>
              <a:t>các</a:t>
            </a:r>
            <a:r>
              <a:rPr lang="en-US" sz="2200" dirty="0">
                <a:solidFill>
                  <a:srgbClr val="000000"/>
                </a:solidFill>
              </a:rPr>
              <a:t> </a:t>
            </a:r>
            <a:r>
              <a:rPr lang="en-US" sz="2200" dirty="0" err="1">
                <a:solidFill>
                  <a:srgbClr val="000000"/>
                </a:solidFill>
              </a:rPr>
              <a:t>mặt</a:t>
            </a:r>
            <a:r>
              <a:rPr lang="en-US" sz="2200" dirty="0">
                <a:solidFill>
                  <a:srgbClr val="000000"/>
                </a:solidFill>
              </a:rPr>
              <a:t> </a:t>
            </a:r>
            <a:r>
              <a:rPr lang="en-US" sz="2200" dirty="0" err="1">
                <a:solidFill>
                  <a:srgbClr val="000000"/>
                </a:solidFill>
              </a:rPr>
              <a:t>đối</a:t>
            </a:r>
            <a:r>
              <a:rPr lang="en-US" sz="2200" dirty="0">
                <a:solidFill>
                  <a:srgbClr val="000000"/>
                </a:solidFill>
              </a:rPr>
              <a:t> </a:t>
            </a:r>
            <a:r>
              <a:rPr lang="en-US" sz="2200" dirty="0" err="1">
                <a:solidFill>
                  <a:srgbClr val="000000"/>
                </a:solidFill>
              </a:rPr>
              <a:t>lập</a:t>
            </a:r>
            <a:r>
              <a:rPr lang="en-US" sz="2200" dirty="0">
                <a:solidFill>
                  <a:srgbClr val="000000"/>
                </a:solidFill>
              </a:rPr>
              <a:t> </a:t>
            </a:r>
            <a:r>
              <a:rPr lang="en-US" sz="2200" dirty="0" err="1">
                <a:solidFill>
                  <a:srgbClr val="000000"/>
                </a:solidFill>
              </a:rPr>
              <a:t>là</a:t>
            </a:r>
            <a:r>
              <a:rPr lang="en-US" sz="2200" dirty="0">
                <a:solidFill>
                  <a:srgbClr val="000000"/>
                </a:solidFill>
              </a:rPr>
              <a:t> </a:t>
            </a:r>
            <a:r>
              <a:rPr lang="en-US" sz="2200" dirty="0" err="1">
                <a:solidFill>
                  <a:srgbClr val="000000"/>
                </a:solidFill>
              </a:rPr>
              <a:t>tương</a:t>
            </a:r>
            <a:r>
              <a:rPr lang="en-US" sz="2200" dirty="0">
                <a:solidFill>
                  <a:srgbClr val="000000"/>
                </a:solidFill>
              </a:rPr>
              <a:t> </a:t>
            </a:r>
            <a:r>
              <a:rPr lang="en-US" sz="2200" dirty="0" err="1">
                <a:solidFill>
                  <a:srgbClr val="000000"/>
                </a:solidFill>
              </a:rPr>
              <a:t>đối</a:t>
            </a:r>
            <a:r>
              <a:rPr lang="en-US" sz="2200" dirty="0">
                <a:solidFill>
                  <a:srgbClr val="000000"/>
                </a:solidFill>
              </a:rPr>
              <a:t> </a:t>
            </a:r>
            <a:r>
              <a:rPr lang="en-US" sz="2200" dirty="0" err="1">
                <a:solidFill>
                  <a:srgbClr val="000000"/>
                </a:solidFill>
              </a:rPr>
              <a:t>còn</a:t>
            </a:r>
            <a:r>
              <a:rPr lang="en-US" sz="2200" dirty="0">
                <a:solidFill>
                  <a:srgbClr val="000000"/>
                </a:solidFill>
              </a:rPr>
              <a:t> </a:t>
            </a:r>
            <a:r>
              <a:rPr lang="en-US" sz="2200" dirty="0" err="1">
                <a:solidFill>
                  <a:srgbClr val="000000"/>
                </a:solidFill>
              </a:rPr>
              <a:t>sự</a:t>
            </a:r>
            <a:r>
              <a:rPr lang="en-US" sz="2200" dirty="0">
                <a:solidFill>
                  <a:srgbClr val="000000"/>
                </a:solidFill>
              </a:rPr>
              <a:t> </a:t>
            </a:r>
            <a:r>
              <a:rPr lang="en-US" sz="2200" dirty="0" err="1">
                <a:solidFill>
                  <a:srgbClr val="000000"/>
                </a:solidFill>
              </a:rPr>
              <a:t>đấu</a:t>
            </a:r>
            <a:r>
              <a:rPr lang="en-US" sz="2200" dirty="0">
                <a:solidFill>
                  <a:srgbClr val="000000"/>
                </a:solidFill>
              </a:rPr>
              <a:t> </a:t>
            </a:r>
            <a:r>
              <a:rPr lang="en-US" sz="2200" dirty="0" err="1">
                <a:solidFill>
                  <a:srgbClr val="000000"/>
                </a:solidFill>
              </a:rPr>
              <a:t>tranh</a:t>
            </a:r>
            <a:r>
              <a:rPr lang="en-US" sz="2200" dirty="0">
                <a:solidFill>
                  <a:srgbClr val="000000"/>
                </a:solidFill>
              </a:rPr>
              <a:t> </a:t>
            </a:r>
            <a:r>
              <a:rPr lang="en-US" sz="2200" dirty="0" err="1">
                <a:solidFill>
                  <a:srgbClr val="000000"/>
                </a:solidFill>
              </a:rPr>
              <a:t>của</a:t>
            </a:r>
            <a:r>
              <a:rPr lang="en-US" sz="2200" dirty="0">
                <a:solidFill>
                  <a:srgbClr val="000000"/>
                </a:solidFill>
              </a:rPr>
              <a:t> </a:t>
            </a:r>
            <a:r>
              <a:rPr lang="en-US" sz="2200" dirty="0" err="1">
                <a:solidFill>
                  <a:srgbClr val="000000"/>
                </a:solidFill>
              </a:rPr>
              <a:t>các</a:t>
            </a:r>
            <a:r>
              <a:rPr lang="en-US" sz="2200" dirty="0">
                <a:solidFill>
                  <a:srgbClr val="000000"/>
                </a:solidFill>
              </a:rPr>
              <a:t> </a:t>
            </a:r>
            <a:r>
              <a:rPr lang="en-US" sz="2200" dirty="0" err="1">
                <a:solidFill>
                  <a:srgbClr val="000000"/>
                </a:solidFill>
              </a:rPr>
              <a:t>mặt</a:t>
            </a:r>
            <a:r>
              <a:rPr lang="en-US" sz="2200" dirty="0">
                <a:solidFill>
                  <a:srgbClr val="000000"/>
                </a:solidFill>
              </a:rPr>
              <a:t> </a:t>
            </a:r>
            <a:r>
              <a:rPr lang="en-US" sz="2200" dirty="0" err="1">
                <a:solidFill>
                  <a:srgbClr val="000000"/>
                </a:solidFill>
              </a:rPr>
              <a:t>đối</a:t>
            </a:r>
            <a:r>
              <a:rPr lang="en-US" sz="2200" dirty="0">
                <a:solidFill>
                  <a:srgbClr val="000000"/>
                </a:solidFill>
              </a:rPr>
              <a:t> </a:t>
            </a:r>
            <a:r>
              <a:rPr lang="en-US" sz="2200" dirty="0" err="1">
                <a:solidFill>
                  <a:srgbClr val="000000"/>
                </a:solidFill>
              </a:rPr>
              <a:t>lập</a:t>
            </a:r>
            <a:r>
              <a:rPr lang="en-US" sz="2200" dirty="0">
                <a:solidFill>
                  <a:srgbClr val="000000"/>
                </a:solidFill>
              </a:rPr>
              <a:t> </a:t>
            </a:r>
            <a:r>
              <a:rPr lang="en-US" sz="2200" dirty="0" err="1">
                <a:solidFill>
                  <a:srgbClr val="000000"/>
                </a:solidFill>
              </a:rPr>
              <a:t>là</a:t>
            </a:r>
            <a:r>
              <a:rPr lang="en-US" sz="2200" dirty="0">
                <a:solidFill>
                  <a:srgbClr val="000000"/>
                </a:solidFill>
              </a:rPr>
              <a:t> </a:t>
            </a:r>
            <a:r>
              <a:rPr lang="en-US" sz="2200" dirty="0" err="1">
                <a:solidFill>
                  <a:srgbClr val="000000"/>
                </a:solidFill>
              </a:rPr>
              <a:t>tuyệt</a:t>
            </a:r>
            <a:r>
              <a:rPr lang="en-US" sz="2200" dirty="0">
                <a:solidFill>
                  <a:srgbClr val="000000"/>
                </a:solidFill>
              </a:rPr>
              <a:t> </a:t>
            </a:r>
            <a:r>
              <a:rPr lang="en-US" sz="2200" dirty="0" err="1">
                <a:solidFill>
                  <a:srgbClr val="000000"/>
                </a:solidFill>
              </a:rPr>
              <a:t>đối</a:t>
            </a:r>
            <a:endParaRPr lang="en-US" sz="2200" dirty="0">
              <a:solidFill>
                <a:srgbClr val="000000"/>
              </a:solidFill>
            </a:endParaRPr>
          </a:p>
        </p:txBody>
      </p:sp>
      <p:sp>
        <p:nvSpPr>
          <p:cNvPr id="19" name="Text Box 2"/>
          <p:cNvSpPr txBox="1">
            <a:spLocks noChangeArrowheads="1"/>
          </p:cNvSpPr>
          <p:nvPr/>
        </p:nvSpPr>
        <p:spPr bwMode="auto">
          <a:xfrm>
            <a:off x="1038281" y="1546006"/>
            <a:ext cx="10024268"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200" dirty="0" err="1">
                <a:solidFill>
                  <a:srgbClr val="000000"/>
                </a:solidFill>
                <a:latin typeface="Arial" panose="020B0604020202020204" pitchFamily="34" charset="0"/>
                <a:ea typeface="SimSun" panose="02010600030101010101" pitchFamily="2" charset="-122"/>
              </a:rPr>
              <a:t>Trong</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mỗi</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mâu</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thuẫn</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các</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mặt</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đối</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lập</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vừa</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thống</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nhất</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với</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nhau</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vừa</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đấu</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tranh</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lẫn</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nhau</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tạo</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nên</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trạng</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thái</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ổn</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định</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tương</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đối</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của</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sự</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vật</a:t>
            </a:r>
            <a:r>
              <a:rPr lang="en-US" sz="2200" dirty="0">
                <a:solidFill>
                  <a:srgbClr val="000000"/>
                </a:solidFill>
                <a:latin typeface="Arial" panose="020B0604020202020204" pitchFamily="34" charset="0"/>
                <a:ea typeface="SimSun" panose="02010600030101010101" pitchFamily="2" charset="-122"/>
              </a:rPr>
              <a:t>. </a:t>
            </a:r>
          </a:p>
        </p:txBody>
      </p:sp>
      <p:pic>
        <p:nvPicPr>
          <p:cNvPr id="2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419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402354594"/>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59" name="AutoShape 51"/>
          <p:cNvSpPr>
            <a:spLocks noChangeArrowheads="1"/>
          </p:cNvSpPr>
          <p:nvPr/>
        </p:nvSpPr>
        <p:spPr bwMode="gray">
          <a:xfrm>
            <a:off x="1309187" y="2984185"/>
            <a:ext cx="4271044" cy="663575"/>
          </a:xfrm>
          <a:prstGeom prst="roundRect">
            <a:avLst>
              <a:gd name="adj" fmla="val 50000"/>
            </a:avLst>
          </a:prstGeom>
          <a:gradFill rotWithShape="1">
            <a:gsLst>
              <a:gs pos="0">
                <a:schemeClr val="accent2"/>
              </a:gs>
              <a:gs pos="100000">
                <a:schemeClr val="accent2">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272387" name="AutoShape 3"/>
          <p:cNvSpPr>
            <a:spLocks noChangeArrowheads="1"/>
          </p:cNvSpPr>
          <p:nvPr/>
        </p:nvSpPr>
        <p:spPr bwMode="gray">
          <a:xfrm>
            <a:off x="6543428" y="3647760"/>
            <a:ext cx="5115171" cy="550632"/>
          </a:xfrm>
          <a:prstGeom prst="roundRect">
            <a:avLst>
              <a:gd name="adj" fmla="val 50000"/>
            </a:avLst>
          </a:prstGeom>
          <a:gradFill rotWithShape="1">
            <a:gsLst>
              <a:gs pos="0">
                <a:srgbClr val="9966FF"/>
              </a:gs>
              <a:gs pos="100000">
                <a:srgbClr val="DFCEFF"/>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0"/>
              </a:spcBef>
              <a:buFontTx/>
              <a:buNone/>
            </a:pPr>
            <a:endParaRPr lang="en-US" sz="1800" b="1">
              <a:solidFill>
                <a:srgbClr val="000000"/>
              </a:solidFill>
              <a:latin typeface="Arial" panose="020B0604020202020204" pitchFamily="34" charset="0"/>
            </a:endParaRPr>
          </a:p>
        </p:txBody>
      </p:sp>
      <p:sp>
        <p:nvSpPr>
          <p:cNvPr id="119812" name="AutoShape 4"/>
          <p:cNvSpPr>
            <a:spLocks noChangeArrowheads="1"/>
          </p:cNvSpPr>
          <p:nvPr/>
        </p:nvSpPr>
        <p:spPr bwMode="gray">
          <a:xfrm>
            <a:off x="6560395" y="1990607"/>
            <a:ext cx="5069814" cy="524528"/>
          </a:xfrm>
          <a:prstGeom prst="roundRect">
            <a:avLst>
              <a:gd name="adj" fmla="val 50000"/>
            </a:avLst>
          </a:prstGeom>
          <a:gradFill rotWithShape="1">
            <a:gsLst>
              <a:gs pos="0">
                <a:schemeClr val="hlink"/>
              </a:gs>
              <a:gs pos="100000">
                <a:schemeClr val="hlink">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119813" name="AutoShape 5"/>
          <p:cNvSpPr>
            <a:spLocks noChangeArrowheads="1"/>
          </p:cNvSpPr>
          <p:nvPr/>
        </p:nvSpPr>
        <p:spPr bwMode="gray">
          <a:xfrm>
            <a:off x="1309187" y="4742026"/>
            <a:ext cx="4297318" cy="804554"/>
          </a:xfrm>
          <a:prstGeom prst="roundRect">
            <a:avLst>
              <a:gd name="adj" fmla="val 50000"/>
            </a:avLst>
          </a:prstGeom>
          <a:gradFill rotWithShape="1">
            <a:gsLst>
              <a:gs pos="0">
                <a:schemeClr val="accent1"/>
              </a:gs>
              <a:gs pos="100000">
                <a:schemeClr val="accent1">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119815" name="AutoShape 7"/>
          <p:cNvSpPr>
            <a:spLocks noChangeArrowheads="1"/>
          </p:cNvSpPr>
          <p:nvPr/>
        </p:nvSpPr>
        <p:spPr bwMode="gray">
          <a:xfrm>
            <a:off x="1382449" y="1396759"/>
            <a:ext cx="4168414" cy="633413"/>
          </a:xfrm>
          <a:prstGeom prst="roundRect">
            <a:avLst>
              <a:gd name="adj" fmla="val 50000"/>
            </a:avLst>
          </a:prstGeom>
          <a:gradFill rotWithShape="1">
            <a:gsLst>
              <a:gs pos="0">
                <a:schemeClr val="folHlink"/>
              </a:gs>
              <a:gs pos="100000">
                <a:schemeClr val="folHlink">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272391" name="Text Box 8"/>
          <p:cNvSpPr txBox="1">
            <a:spLocks noChangeArrowheads="1"/>
          </p:cNvSpPr>
          <p:nvPr/>
        </p:nvSpPr>
        <p:spPr bwMode="gray">
          <a:xfrm>
            <a:off x="1608590" y="1471130"/>
            <a:ext cx="362991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sinh</a:t>
            </a:r>
            <a:r>
              <a:rPr lang="en-US" altLang="en-US" sz="2000" b="1" dirty="0">
                <a:solidFill>
                  <a:srgbClr val="000066"/>
                </a:solidFill>
                <a:latin typeface="+mj-lt"/>
              </a:rPr>
              <a:t> </a:t>
            </a:r>
            <a:r>
              <a:rPr lang="en-US" altLang="en-US" sz="2000" b="1" dirty="0" err="1">
                <a:solidFill>
                  <a:srgbClr val="000066"/>
                </a:solidFill>
                <a:latin typeface="+mj-lt"/>
              </a:rPr>
              <a:t>giới</a:t>
            </a:r>
            <a:endParaRPr lang="en-US" sz="2000" b="1" dirty="0">
              <a:solidFill>
                <a:srgbClr val="000000"/>
              </a:solidFill>
              <a:latin typeface="+mj-lt"/>
            </a:endParaRPr>
          </a:p>
        </p:txBody>
      </p:sp>
      <p:sp>
        <p:nvSpPr>
          <p:cNvPr id="272392" name="Text Box 9"/>
          <p:cNvSpPr txBox="1">
            <a:spLocks noChangeArrowheads="1"/>
          </p:cNvSpPr>
          <p:nvPr/>
        </p:nvSpPr>
        <p:spPr bwMode="gray">
          <a:xfrm>
            <a:off x="1609812" y="4923612"/>
            <a:ext cx="364214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nhận</a:t>
            </a:r>
            <a:r>
              <a:rPr lang="en-US" altLang="en-US" sz="2000" b="1" dirty="0">
                <a:solidFill>
                  <a:srgbClr val="000066"/>
                </a:solidFill>
                <a:latin typeface="+mj-lt"/>
              </a:rPr>
              <a:t> </a:t>
            </a:r>
            <a:r>
              <a:rPr lang="en-US" altLang="en-US" sz="2000" b="1" dirty="0" err="1">
                <a:solidFill>
                  <a:srgbClr val="000066"/>
                </a:solidFill>
                <a:latin typeface="+mj-lt"/>
              </a:rPr>
              <a:t>thức</a:t>
            </a:r>
            <a:endParaRPr lang="en-US" sz="2000" b="1" dirty="0">
              <a:solidFill>
                <a:srgbClr val="000000"/>
              </a:solidFill>
              <a:latin typeface="+mj-lt"/>
            </a:endParaRPr>
          </a:p>
        </p:txBody>
      </p:sp>
      <p:sp>
        <p:nvSpPr>
          <p:cNvPr id="272393" name="Text Box 10"/>
          <p:cNvSpPr txBox="1">
            <a:spLocks noChangeArrowheads="1"/>
          </p:cNvSpPr>
          <p:nvPr/>
        </p:nvSpPr>
        <p:spPr bwMode="gray">
          <a:xfrm>
            <a:off x="6970092" y="3771537"/>
            <a:ext cx="43837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mỗi</a:t>
            </a:r>
            <a:r>
              <a:rPr lang="en-US" altLang="en-US" sz="2000" b="1" dirty="0">
                <a:solidFill>
                  <a:srgbClr val="000066"/>
                </a:solidFill>
                <a:latin typeface="+mj-lt"/>
              </a:rPr>
              <a:t> </a:t>
            </a:r>
            <a:r>
              <a:rPr lang="en-US" altLang="en-US" sz="2000" b="1" dirty="0" err="1">
                <a:solidFill>
                  <a:srgbClr val="000066"/>
                </a:solidFill>
                <a:latin typeface="+mj-lt"/>
              </a:rPr>
              <a:t>nhân</a:t>
            </a:r>
            <a:r>
              <a:rPr lang="en-US" altLang="en-US" sz="2000" b="1" dirty="0">
                <a:solidFill>
                  <a:srgbClr val="000066"/>
                </a:solidFill>
                <a:latin typeface="+mj-lt"/>
              </a:rPr>
              <a:t> </a:t>
            </a:r>
            <a:r>
              <a:rPr lang="en-US" altLang="en-US" sz="2000" b="1" dirty="0" err="1">
                <a:solidFill>
                  <a:srgbClr val="000066"/>
                </a:solidFill>
                <a:latin typeface="+mj-lt"/>
              </a:rPr>
              <a:t>cách</a:t>
            </a:r>
            <a:endParaRPr lang="en-US" sz="2000" b="1" dirty="0">
              <a:solidFill>
                <a:srgbClr val="000000"/>
              </a:solidFill>
              <a:latin typeface="+mj-lt"/>
            </a:endParaRPr>
          </a:p>
        </p:txBody>
      </p:sp>
      <p:sp>
        <p:nvSpPr>
          <p:cNvPr id="272394" name="Text Box 11"/>
          <p:cNvSpPr txBox="1">
            <a:spLocks noChangeArrowheads="1"/>
          </p:cNvSpPr>
          <p:nvPr/>
        </p:nvSpPr>
        <p:spPr bwMode="gray">
          <a:xfrm>
            <a:off x="6851885" y="1982112"/>
            <a:ext cx="4486834"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thành</a:t>
            </a:r>
            <a:r>
              <a:rPr lang="en-US" altLang="en-US" sz="2000" b="1" dirty="0">
                <a:solidFill>
                  <a:srgbClr val="000066"/>
                </a:solidFill>
                <a:latin typeface="+mj-lt"/>
              </a:rPr>
              <a:t> </a:t>
            </a:r>
            <a:r>
              <a:rPr lang="en-US" altLang="en-US" sz="2000" b="1" dirty="0" err="1">
                <a:solidFill>
                  <a:srgbClr val="000066"/>
                </a:solidFill>
                <a:latin typeface="+mj-lt"/>
              </a:rPr>
              <a:t>công</a:t>
            </a:r>
            <a:r>
              <a:rPr lang="en-US" altLang="en-US" sz="2000" b="1" dirty="0">
                <a:solidFill>
                  <a:srgbClr val="000066"/>
                </a:solidFill>
                <a:latin typeface="+mj-lt"/>
              </a:rPr>
              <a:t> </a:t>
            </a:r>
            <a:r>
              <a:rPr lang="en-US" altLang="en-US" sz="2000" b="1" dirty="0" err="1">
                <a:solidFill>
                  <a:srgbClr val="000066"/>
                </a:solidFill>
                <a:latin typeface="+mj-lt"/>
              </a:rPr>
              <a:t>trong</a:t>
            </a:r>
            <a:r>
              <a:rPr lang="en-US" altLang="en-US" sz="2000" b="1" dirty="0">
                <a:solidFill>
                  <a:srgbClr val="000066"/>
                </a:solidFill>
                <a:latin typeface="+mj-lt"/>
              </a:rPr>
              <a:t> </a:t>
            </a:r>
            <a:r>
              <a:rPr lang="en-US" altLang="en-US" sz="2000" b="1" dirty="0" err="1">
                <a:solidFill>
                  <a:srgbClr val="000066"/>
                </a:solidFill>
                <a:latin typeface="+mj-lt"/>
              </a:rPr>
              <a:t>kinh</a:t>
            </a:r>
            <a:r>
              <a:rPr lang="en-US" altLang="en-US" sz="2000" b="1" dirty="0">
                <a:solidFill>
                  <a:srgbClr val="000066"/>
                </a:solidFill>
                <a:latin typeface="+mj-lt"/>
              </a:rPr>
              <a:t> </a:t>
            </a:r>
            <a:r>
              <a:rPr lang="en-US" altLang="en-US" sz="2000" b="1" dirty="0" err="1">
                <a:solidFill>
                  <a:srgbClr val="000066"/>
                </a:solidFill>
                <a:latin typeface="+mj-lt"/>
              </a:rPr>
              <a:t>doanh</a:t>
            </a:r>
            <a:endParaRPr lang="en-US" altLang="en-US" sz="2000" b="1" dirty="0">
              <a:solidFill>
                <a:srgbClr val="000066"/>
              </a:solidFill>
              <a:latin typeface="+mj-lt"/>
            </a:endParaRPr>
          </a:p>
          <a:p>
            <a:pPr eaLnBrk="1" hangingPunct="1">
              <a:spcBef>
                <a:spcPct val="50000"/>
              </a:spcBef>
              <a:buFontTx/>
              <a:buNone/>
            </a:pPr>
            <a:endParaRPr lang="en-US" sz="1600" b="1" dirty="0">
              <a:solidFill>
                <a:srgbClr val="000000"/>
              </a:solidFill>
              <a:latin typeface="Arial" panose="020B0604020202020204" pitchFamily="34" charset="0"/>
            </a:endParaRPr>
          </a:p>
        </p:txBody>
      </p:sp>
      <p:sp>
        <p:nvSpPr>
          <p:cNvPr id="272395" name="Text Box 12"/>
          <p:cNvSpPr txBox="1">
            <a:spLocks noChangeArrowheads="1"/>
          </p:cNvSpPr>
          <p:nvPr/>
        </p:nvSpPr>
        <p:spPr bwMode="gray">
          <a:xfrm>
            <a:off x="1509342" y="3102304"/>
            <a:ext cx="379123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400" b="1" dirty="0" err="1">
                <a:solidFill>
                  <a:srgbClr val="000066"/>
                </a:solidFill>
                <a:latin typeface="+mj-lt"/>
              </a:rPr>
              <a:t>Sư</a:t>
            </a:r>
            <a:r>
              <a:rPr lang="en-US" altLang="en-US" sz="2400" b="1" dirty="0">
                <a:solidFill>
                  <a:srgbClr val="000066"/>
                </a:solidFill>
                <a:latin typeface="+mj-lt"/>
              </a:rPr>
              <a:t>̣ </a:t>
            </a:r>
            <a:r>
              <a:rPr lang="en-US" altLang="en-US" sz="2400" b="1" dirty="0" err="1">
                <a:solidFill>
                  <a:srgbClr val="000066"/>
                </a:solidFill>
                <a:latin typeface="+mj-lt"/>
              </a:rPr>
              <a:t>phát</a:t>
            </a:r>
            <a:r>
              <a:rPr lang="en-US" altLang="en-US" sz="2400" b="1" dirty="0">
                <a:solidFill>
                  <a:srgbClr val="000066"/>
                </a:solidFill>
                <a:latin typeface="+mj-lt"/>
              </a:rPr>
              <a:t> </a:t>
            </a:r>
            <a:r>
              <a:rPr lang="en-US" altLang="en-US" sz="2400" b="1" dirty="0" err="1">
                <a:solidFill>
                  <a:srgbClr val="000066"/>
                </a:solidFill>
                <a:latin typeface="+mj-lt"/>
              </a:rPr>
              <a:t>triển</a:t>
            </a:r>
            <a:r>
              <a:rPr lang="en-US" altLang="en-US" sz="2400" b="1" dirty="0">
                <a:solidFill>
                  <a:srgbClr val="000066"/>
                </a:solidFill>
                <a:latin typeface="+mj-lt"/>
              </a:rPr>
              <a:t> </a:t>
            </a:r>
            <a:r>
              <a:rPr lang="en-US" altLang="en-US" sz="2400" b="1" dirty="0" err="1">
                <a:solidFill>
                  <a:srgbClr val="000066"/>
                </a:solidFill>
                <a:latin typeface="+mj-lt"/>
              </a:rPr>
              <a:t>của</a:t>
            </a:r>
            <a:r>
              <a:rPr lang="en-US" altLang="en-US" sz="2400" b="1" dirty="0">
                <a:solidFill>
                  <a:srgbClr val="000066"/>
                </a:solidFill>
                <a:latin typeface="+mj-lt"/>
              </a:rPr>
              <a:t> </a:t>
            </a:r>
            <a:r>
              <a:rPr lang="en-US" altLang="en-US" sz="2400" b="1" dirty="0" err="1">
                <a:solidFill>
                  <a:srgbClr val="000066"/>
                </a:solidFill>
                <a:latin typeface="+mj-lt"/>
              </a:rPr>
              <a:t>xa</a:t>
            </a:r>
            <a:r>
              <a:rPr lang="en-US" altLang="en-US" sz="2400" b="1" dirty="0">
                <a:solidFill>
                  <a:srgbClr val="000066"/>
                </a:solidFill>
                <a:latin typeface="+mj-lt"/>
              </a:rPr>
              <a:t>̃ </a:t>
            </a:r>
            <a:r>
              <a:rPr lang="en-US" altLang="en-US" sz="2400" b="1" dirty="0" err="1">
                <a:solidFill>
                  <a:srgbClr val="000066"/>
                </a:solidFill>
                <a:latin typeface="+mj-lt"/>
              </a:rPr>
              <a:t>hội</a:t>
            </a:r>
            <a:endParaRPr lang="en-US" sz="2400" b="1" dirty="0">
              <a:solidFill>
                <a:srgbClr val="000000"/>
              </a:solidFill>
              <a:latin typeface="+mj-lt"/>
            </a:endParaRPr>
          </a:p>
        </p:txBody>
      </p:sp>
      <p:grpSp>
        <p:nvGrpSpPr>
          <p:cNvPr id="272396" name="Group 13"/>
          <p:cNvGrpSpPr>
            <a:grpSpLocks/>
          </p:cNvGrpSpPr>
          <p:nvPr/>
        </p:nvGrpSpPr>
        <p:grpSpPr bwMode="auto">
          <a:xfrm>
            <a:off x="6019800" y="1763246"/>
            <a:ext cx="701005" cy="473075"/>
            <a:chOff x="480" y="1200"/>
            <a:chExt cx="1042" cy="1019"/>
          </a:xfrm>
        </p:grpSpPr>
        <p:grpSp>
          <p:nvGrpSpPr>
            <p:cNvPr id="272447" name="Group 14"/>
            <p:cNvGrpSpPr>
              <a:grpSpLocks/>
            </p:cNvGrpSpPr>
            <p:nvPr/>
          </p:nvGrpSpPr>
          <p:grpSpPr bwMode="auto">
            <a:xfrm>
              <a:off x="480" y="1200"/>
              <a:ext cx="1042" cy="1019"/>
              <a:chOff x="480" y="1200"/>
              <a:chExt cx="1042" cy="1019"/>
            </a:xfrm>
          </p:grpSpPr>
          <p:pic>
            <p:nvPicPr>
              <p:cNvPr id="272449" name="Picture 1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4" name="Oval 16"/>
              <p:cNvSpPr>
                <a:spLocks noChangeArrowheads="1"/>
              </p:cNvSpPr>
              <p:nvPr/>
            </p:nvSpPr>
            <p:spPr bwMode="gray">
              <a:xfrm>
                <a:off x="480" y="1200"/>
                <a:ext cx="1035" cy="1019"/>
              </a:xfrm>
              <a:prstGeom prst="ellipse">
                <a:avLst/>
              </a:prstGeom>
              <a:gradFill rotWithShape="1">
                <a:gsLst>
                  <a:gs pos="0">
                    <a:schemeClr val="hlink">
                      <a:alpha val="55000"/>
                    </a:schemeClr>
                  </a:gs>
                  <a:gs pos="50000">
                    <a:schemeClr val="hlink">
                      <a:gamma/>
                      <a:shade val="46275"/>
                      <a:invGamma/>
                      <a:alpha val="89999"/>
                    </a:schemeClr>
                  </a:gs>
                  <a:gs pos="100000">
                    <a:schemeClr val="hlink">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hlink"/>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8" name="Picture 1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7" name="Group 18"/>
          <p:cNvGrpSpPr>
            <a:grpSpLocks/>
          </p:cNvGrpSpPr>
          <p:nvPr/>
        </p:nvGrpSpPr>
        <p:grpSpPr bwMode="auto">
          <a:xfrm>
            <a:off x="477570" y="3050934"/>
            <a:ext cx="780491" cy="473075"/>
            <a:chOff x="480" y="1200"/>
            <a:chExt cx="1042" cy="1019"/>
          </a:xfrm>
        </p:grpSpPr>
        <p:grpSp>
          <p:nvGrpSpPr>
            <p:cNvPr id="272443" name="Group 19"/>
            <p:cNvGrpSpPr>
              <a:grpSpLocks/>
            </p:cNvGrpSpPr>
            <p:nvPr/>
          </p:nvGrpSpPr>
          <p:grpSpPr bwMode="auto">
            <a:xfrm>
              <a:off x="480" y="1200"/>
              <a:ext cx="1042" cy="1019"/>
              <a:chOff x="480" y="1200"/>
              <a:chExt cx="1042" cy="1019"/>
            </a:xfrm>
          </p:grpSpPr>
          <p:pic>
            <p:nvPicPr>
              <p:cNvPr id="272445" name="Picture 20"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9" name="Oval 21"/>
              <p:cNvSpPr>
                <a:spLocks noChangeArrowheads="1"/>
              </p:cNvSpPr>
              <p:nvPr/>
            </p:nvSpPr>
            <p:spPr bwMode="gray">
              <a:xfrm>
                <a:off x="480" y="1200"/>
                <a:ext cx="1035" cy="1019"/>
              </a:xfrm>
              <a:prstGeom prst="ellipse">
                <a:avLst/>
              </a:prstGeom>
              <a:gradFill rotWithShape="1">
                <a:gsLst>
                  <a:gs pos="0">
                    <a:schemeClr val="accent2">
                      <a:alpha val="55000"/>
                    </a:schemeClr>
                  </a:gs>
                  <a:gs pos="50000">
                    <a:schemeClr val="accent2">
                      <a:gamma/>
                      <a:shade val="46275"/>
                      <a:invGamma/>
                      <a:alpha val="89999"/>
                    </a:schemeClr>
                  </a:gs>
                  <a:gs pos="100000">
                    <a:schemeClr val="accent2">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2"/>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4" name="Picture 22"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8" name="Group 23"/>
          <p:cNvGrpSpPr>
            <a:grpSpLocks/>
          </p:cNvGrpSpPr>
          <p:nvPr/>
        </p:nvGrpSpPr>
        <p:grpSpPr bwMode="auto">
          <a:xfrm>
            <a:off x="480811" y="5104384"/>
            <a:ext cx="782507" cy="473075"/>
            <a:chOff x="480" y="1200"/>
            <a:chExt cx="1042" cy="1019"/>
          </a:xfrm>
        </p:grpSpPr>
        <p:grpSp>
          <p:nvGrpSpPr>
            <p:cNvPr id="272439" name="Group 24"/>
            <p:cNvGrpSpPr>
              <a:grpSpLocks/>
            </p:cNvGrpSpPr>
            <p:nvPr/>
          </p:nvGrpSpPr>
          <p:grpSpPr bwMode="auto">
            <a:xfrm>
              <a:off x="480" y="1200"/>
              <a:ext cx="1042" cy="1019"/>
              <a:chOff x="480" y="1200"/>
              <a:chExt cx="1042" cy="1019"/>
            </a:xfrm>
          </p:grpSpPr>
          <p:pic>
            <p:nvPicPr>
              <p:cNvPr id="272441" name="Picture 2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4" name="Oval 26"/>
              <p:cNvSpPr>
                <a:spLocks noChangeArrowheads="1"/>
              </p:cNvSpPr>
              <p:nvPr/>
            </p:nvSpPr>
            <p:spPr bwMode="gray">
              <a:xfrm>
                <a:off x="480" y="1200"/>
                <a:ext cx="1035" cy="1019"/>
              </a:xfrm>
              <a:prstGeom prst="ellipse">
                <a:avLst/>
              </a:prstGeom>
              <a:gradFill rotWithShape="1">
                <a:gsLst>
                  <a:gs pos="0">
                    <a:schemeClr val="accent1">
                      <a:alpha val="55000"/>
                    </a:schemeClr>
                  </a:gs>
                  <a:gs pos="50000">
                    <a:schemeClr val="accent1">
                      <a:gamma/>
                      <a:shade val="46275"/>
                      <a:invGamma/>
                      <a:alpha val="89999"/>
                    </a:schemeClr>
                  </a:gs>
                  <a:gs pos="100000">
                    <a:schemeClr val="accent1">
                      <a:alpha val="55000"/>
                    </a:scheme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1"/>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0" name="Picture 2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9" name="Group 28"/>
          <p:cNvGrpSpPr>
            <a:grpSpLocks/>
          </p:cNvGrpSpPr>
          <p:nvPr/>
        </p:nvGrpSpPr>
        <p:grpSpPr bwMode="auto">
          <a:xfrm>
            <a:off x="6016233" y="3311330"/>
            <a:ext cx="740100" cy="473075"/>
            <a:chOff x="480" y="1200"/>
            <a:chExt cx="1042" cy="1019"/>
          </a:xfrm>
        </p:grpSpPr>
        <p:grpSp>
          <p:nvGrpSpPr>
            <p:cNvPr id="272433" name="Group 29"/>
            <p:cNvGrpSpPr>
              <a:grpSpLocks/>
            </p:cNvGrpSpPr>
            <p:nvPr/>
          </p:nvGrpSpPr>
          <p:grpSpPr bwMode="auto">
            <a:xfrm>
              <a:off x="480" y="1200"/>
              <a:ext cx="1042" cy="1019"/>
              <a:chOff x="480" y="1200"/>
              <a:chExt cx="1042" cy="1019"/>
            </a:xfrm>
          </p:grpSpPr>
          <p:pic>
            <p:nvPicPr>
              <p:cNvPr id="272435" name="Picture 30"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9" name="Oval 31"/>
              <p:cNvSpPr>
                <a:spLocks noChangeArrowheads="1"/>
              </p:cNvSpPr>
              <p:nvPr/>
            </p:nvSpPr>
            <p:spPr bwMode="gray">
              <a:xfrm>
                <a:off x="480" y="1200"/>
                <a:ext cx="1035" cy="1019"/>
              </a:xfrm>
              <a:prstGeom prst="ellipse">
                <a:avLst/>
              </a:prstGeom>
              <a:gradFill rotWithShape="1">
                <a:gsLst>
                  <a:gs pos="0">
                    <a:srgbClr val="9966FF">
                      <a:alpha val="55000"/>
                    </a:srgbClr>
                  </a:gs>
                  <a:gs pos="50000">
                    <a:srgbClr val="9966FF">
                      <a:gamma/>
                      <a:shade val="46275"/>
                      <a:invGamma/>
                      <a:alpha val="89999"/>
                    </a:srgbClr>
                  </a:gs>
                  <a:gs pos="100000">
                    <a:srgbClr val="9966FF">
                      <a:alpha val="55000"/>
                    </a:srgb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rgbClr val="9966FF"/>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34" name="Picture 32"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400" name="Group 33"/>
          <p:cNvGrpSpPr>
            <a:grpSpLocks/>
          </p:cNvGrpSpPr>
          <p:nvPr/>
        </p:nvGrpSpPr>
        <p:grpSpPr bwMode="auto">
          <a:xfrm>
            <a:off x="554928" y="1464788"/>
            <a:ext cx="833873" cy="473075"/>
            <a:chOff x="480" y="1200"/>
            <a:chExt cx="1042" cy="1019"/>
          </a:xfrm>
        </p:grpSpPr>
        <p:grpSp>
          <p:nvGrpSpPr>
            <p:cNvPr id="272429" name="Group 34"/>
            <p:cNvGrpSpPr>
              <a:grpSpLocks/>
            </p:cNvGrpSpPr>
            <p:nvPr/>
          </p:nvGrpSpPr>
          <p:grpSpPr bwMode="auto">
            <a:xfrm>
              <a:off x="480" y="1200"/>
              <a:ext cx="1042" cy="1019"/>
              <a:chOff x="480" y="1200"/>
              <a:chExt cx="1042" cy="1019"/>
            </a:xfrm>
          </p:grpSpPr>
          <p:pic>
            <p:nvPicPr>
              <p:cNvPr id="272431" name="Picture 3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44" name="Oval 36"/>
              <p:cNvSpPr>
                <a:spLocks noChangeArrowheads="1"/>
              </p:cNvSpPr>
              <p:nvPr/>
            </p:nvSpPr>
            <p:spPr bwMode="gray">
              <a:xfrm>
                <a:off x="480" y="1200"/>
                <a:ext cx="1035" cy="1019"/>
              </a:xfrm>
              <a:prstGeom prst="ellipse">
                <a:avLst/>
              </a:prstGeom>
              <a:gradFill rotWithShape="1">
                <a:gsLst>
                  <a:gs pos="0">
                    <a:schemeClr val="folHlink">
                      <a:alpha val="55000"/>
                    </a:schemeClr>
                  </a:gs>
                  <a:gs pos="50000">
                    <a:schemeClr val="folHlink">
                      <a:gamma/>
                      <a:shade val="46275"/>
                      <a:invGamma/>
                      <a:alpha val="89999"/>
                    </a:schemeClr>
                  </a:gs>
                  <a:gs pos="100000">
                    <a:schemeClr val="folHlink">
                      <a:alpha val="55000"/>
                    </a:schemeClr>
                  </a:gs>
                </a:gsLst>
                <a:lin ang="5400000" scaled="1"/>
              </a:gradFill>
              <a:ln w="50800" algn="ctr">
                <a:round/>
                <a:headEnd/>
                <a:tailEnd/>
              </a:ln>
              <a:effectLst/>
              <a:scene3d>
                <a:camera prst="legacyPerspectiveBottom"/>
                <a:lightRig rig="legacyHarsh4" dir="t"/>
              </a:scene3d>
              <a:sp3d extrusionH="1801800" prstMaterial="legacyMetal">
                <a:bevelT w="13500" h="13500" prst="angle"/>
                <a:bevelB w="13500" h="13500" prst="angle"/>
                <a:extrusionClr>
                  <a:schemeClr val="folHlink"/>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30" name="Picture 3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401" name="Text Box 38"/>
          <p:cNvSpPr txBox="1">
            <a:spLocks noChangeArrowheads="1"/>
          </p:cNvSpPr>
          <p:nvPr/>
        </p:nvSpPr>
        <p:spPr bwMode="gray">
          <a:xfrm>
            <a:off x="646579" y="1599939"/>
            <a:ext cx="5303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1</a:t>
            </a:r>
          </a:p>
        </p:txBody>
      </p:sp>
      <p:sp>
        <p:nvSpPr>
          <p:cNvPr id="272402" name="Text Box 39"/>
          <p:cNvSpPr txBox="1">
            <a:spLocks noChangeArrowheads="1"/>
          </p:cNvSpPr>
          <p:nvPr/>
        </p:nvSpPr>
        <p:spPr bwMode="gray">
          <a:xfrm>
            <a:off x="6213925" y="1886158"/>
            <a:ext cx="3810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4</a:t>
            </a:r>
          </a:p>
        </p:txBody>
      </p:sp>
      <p:sp>
        <p:nvSpPr>
          <p:cNvPr id="272403" name="Text Box 40"/>
          <p:cNvSpPr txBox="1">
            <a:spLocks noChangeArrowheads="1"/>
          </p:cNvSpPr>
          <p:nvPr/>
        </p:nvSpPr>
        <p:spPr bwMode="gray">
          <a:xfrm flipH="1">
            <a:off x="392048" y="3232977"/>
            <a:ext cx="98266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2</a:t>
            </a:r>
          </a:p>
        </p:txBody>
      </p:sp>
      <p:sp>
        <p:nvSpPr>
          <p:cNvPr id="272404" name="Text Box 41"/>
          <p:cNvSpPr txBox="1">
            <a:spLocks noChangeArrowheads="1"/>
          </p:cNvSpPr>
          <p:nvPr/>
        </p:nvSpPr>
        <p:spPr bwMode="gray">
          <a:xfrm>
            <a:off x="6234964" y="3429336"/>
            <a:ext cx="3810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5</a:t>
            </a:r>
          </a:p>
        </p:txBody>
      </p:sp>
      <p:sp>
        <p:nvSpPr>
          <p:cNvPr id="272405" name="Text Box 42"/>
          <p:cNvSpPr txBox="1">
            <a:spLocks noChangeArrowheads="1"/>
          </p:cNvSpPr>
          <p:nvPr/>
        </p:nvSpPr>
        <p:spPr bwMode="gray">
          <a:xfrm>
            <a:off x="681564" y="5257356"/>
            <a:ext cx="3810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3</a:t>
            </a:r>
          </a:p>
        </p:txBody>
      </p:sp>
      <p:sp>
        <p:nvSpPr>
          <p:cNvPr id="272406" name="AutoShape 43"/>
          <p:cNvSpPr>
            <a:spLocks noChangeArrowheads="1"/>
          </p:cNvSpPr>
          <p:nvPr/>
        </p:nvSpPr>
        <p:spPr bwMode="gray">
          <a:xfrm>
            <a:off x="6394451" y="5369463"/>
            <a:ext cx="5264148" cy="797777"/>
          </a:xfrm>
          <a:prstGeom prst="roundRect">
            <a:avLst>
              <a:gd name="adj" fmla="val 50000"/>
            </a:avLst>
          </a:prstGeom>
          <a:gradFill rotWithShape="1">
            <a:gsLst>
              <a:gs pos="0">
                <a:srgbClr val="808000"/>
              </a:gs>
              <a:gs pos="100000">
                <a:srgbClr val="D7D7AE"/>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0"/>
              </a:spcBef>
              <a:buFontTx/>
              <a:buNone/>
            </a:pPr>
            <a:endParaRPr lang="en-US" sz="1800" b="1">
              <a:solidFill>
                <a:srgbClr val="000000"/>
              </a:solidFill>
              <a:latin typeface="Arial" panose="020B0604020202020204" pitchFamily="34" charset="0"/>
            </a:endParaRPr>
          </a:p>
        </p:txBody>
      </p:sp>
      <p:sp>
        <p:nvSpPr>
          <p:cNvPr id="272407" name="Text Box 44"/>
          <p:cNvSpPr txBox="1">
            <a:spLocks noChangeArrowheads="1"/>
          </p:cNvSpPr>
          <p:nvPr/>
        </p:nvSpPr>
        <p:spPr bwMode="gray">
          <a:xfrm>
            <a:off x="6970092" y="5415503"/>
            <a:ext cx="43837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một</a:t>
            </a:r>
            <a:r>
              <a:rPr lang="en-US" altLang="en-US" sz="2000" b="1" dirty="0">
                <a:solidFill>
                  <a:srgbClr val="000066"/>
                </a:solidFill>
                <a:latin typeface="+mj-lt"/>
              </a:rPr>
              <a:t> </a:t>
            </a:r>
            <a:r>
              <a:rPr lang="en-US" altLang="en-US" sz="2000" b="1" dirty="0" err="1">
                <a:solidFill>
                  <a:srgbClr val="000066"/>
                </a:solidFill>
                <a:latin typeface="+mj-lt"/>
              </a:rPr>
              <a:t>tô</a:t>
            </a:r>
            <a:r>
              <a:rPr lang="en-US" altLang="en-US" sz="2000" b="1" dirty="0">
                <a:solidFill>
                  <a:srgbClr val="000066"/>
                </a:solidFill>
                <a:latin typeface="+mj-lt"/>
              </a:rPr>
              <a:t>̉ </a:t>
            </a:r>
            <a:r>
              <a:rPr lang="en-US" altLang="en-US" sz="2000" b="1" dirty="0" err="1">
                <a:solidFill>
                  <a:srgbClr val="000066"/>
                </a:solidFill>
                <a:latin typeface="+mj-lt"/>
              </a:rPr>
              <a:t>chức</a:t>
            </a:r>
            <a:endParaRPr lang="en-US" sz="2000" b="1" dirty="0">
              <a:solidFill>
                <a:srgbClr val="000000"/>
              </a:solidFill>
              <a:latin typeface="+mj-lt"/>
            </a:endParaRPr>
          </a:p>
        </p:txBody>
      </p:sp>
      <p:grpSp>
        <p:nvGrpSpPr>
          <p:cNvPr id="272408" name="Group 45"/>
          <p:cNvGrpSpPr>
            <a:grpSpLocks/>
          </p:cNvGrpSpPr>
          <p:nvPr/>
        </p:nvGrpSpPr>
        <p:grpSpPr bwMode="auto">
          <a:xfrm>
            <a:off x="6016233" y="5169147"/>
            <a:ext cx="650483" cy="473075"/>
            <a:chOff x="480" y="1200"/>
            <a:chExt cx="1042" cy="1019"/>
          </a:xfrm>
        </p:grpSpPr>
        <p:grpSp>
          <p:nvGrpSpPr>
            <p:cNvPr id="272423" name="Group 46"/>
            <p:cNvGrpSpPr>
              <a:grpSpLocks/>
            </p:cNvGrpSpPr>
            <p:nvPr/>
          </p:nvGrpSpPr>
          <p:grpSpPr bwMode="auto">
            <a:xfrm>
              <a:off x="480" y="1200"/>
              <a:ext cx="1042" cy="1019"/>
              <a:chOff x="480" y="1200"/>
              <a:chExt cx="1042" cy="1019"/>
            </a:xfrm>
          </p:grpSpPr>
          <p:pic>
            <p:nvPicPr>
              <p:cNvPr id="272425" name="Picture 47"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56" name="Oval 48"/>
              <p:cNvSpPr>
                <a:spLocks noChangeArrowheads="1"/>
              </p:cNvSpPr>
              <p:nvPr/>
            </p:nvSpPr>
            <p:spPr bwMode="gray">
              <a:xfrm>
                <a:off x="480" y="1200"/>
                <a:ext cx="1035" cy="1019"/>
              </a:xfrm>
              <a:prstGeom prst="ellipse">
                <a:avLst/>
              </a:prstGeom>
              <a:gradFill rotWithShape="1">
                <a:gsLst>
                  <a:gs pos="0">
                    <a:srgbClr val="B0A026">
                      <a:alpha val="55000"/>
                    </a:srgbClr>
                  </a:gs>
                  <a:gs pos="50000">
                    <a:srgbClr val="B0A026">
                      <a:gamma/>
                      <a:shade val="46275"/>
                      <a:invGamma/>
                      <a:alpha val="89999"/>
                    </a:srgbClr>
                  </a:gs>
                  <a:gs pos="100000">
                    <a:srgbClr val="B0A026">
                      <a:alpha val="55000"/>
                    </a:srgb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rgbClr val="B0A026"/>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24" name="Picture 49"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409" name="Text Box 50"/>
          <p:cNvSpPr txBox="1">
            <a:spLocks noChangeArrowheads="1"/>
          </p:cNvSpPr>
          <p:nvPr/>
        </p:nvSpPr>
        <p:spPr bwMode="gray">
          <a:xfrm>
            <a:off x="6166297" y="5232322"/>
            <a:ext cx="3810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6</a:t>
            </a:r>
          </a:p>
        </p:txBody>
      </p:sp>
      <p:sp>
        <p:nvSpPr>
          <p:cNvPr id="272410" name="Rectangle 2"/>
          <p:cNvSpPr>
            <a:spLocks noChangeArrowheads="1"/>
          </p:cNvSpPr>
          <p:nvPr/>
        </p:nvSpPr>
        <p:spPr bwMode="auto">
          <a:xfrm>
            <a:off x="5070925" y="2236884"/>
            <a:ext cx="11430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altLang="en-US" sz="2800" b="1" u="sng" dirty="0">
                <a:solidFill>
                  <a:schemeClr val="tx2">
                    <a:lumMod val="10000"/>
                  </a:schemeClr>
                </a:solidFill>
                <a:latin typeface="Arial" panose="020B0604020202020204" pitchFamily="34" charset="0"/>
              </a:rPr>
              <a:t>VÍ DỤ</a:t>
            </a:r>
          </a:p>
        </p:txBody>
      </p:sp>
      <p:sp>
        <p:nvSpPr>
          <p:cNvPr id="55" name="Oval 54"/>
          <p:cNvSpPr/>
          <p:nvPr/>
        </p:nvSpPr>
        <p:spPr>
          <a:xfrm>
            <a:off x="1622034" y="2112568"/>
            <a:ext cx="1517650"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Biến</a:t>
            </a:r>
            <a:r>
              <a:rPr kumimoji="1" lang="en-US" altLang="en-US" sz="2000" b="1" dirty="0">
                <a:solidFill>
                  <a:srgbClr val="FF0066"/>
                </a:solidFill>
                <a:latin typeface="+mj-lt"/>
              </a:rPr>
              <a:t> </a:t>
            </a:r>
            <a:r>
              <a:rPr kumimoji="1" lang="en-US" altLang="en-US" sz="2000" b="1" dirty="0" err="1">
                <a:solidFill>
                  <a:srgbClr val="FF0066"/>
                </a:solidFill>
                <a:latin typeface="+mj-lt"/>
              </a:rPr>
              <a:t>dị</a:t>
            </a:r>
            <a:endParaRPr kumimoji="1" lang="en-US" altLang="en-US" sz="2000" b="1" dirty="0">
              <a:solidFill>
                <a:srgbClr val="FF0066"/>
              </a:solidFill>
              <a:latin typeface="+mj-lt"/>
            </a:endParaRPr>
          </a:p>
        </p:txBody>
      </p:sp>
      <p:sp>
        <p:nvSpPr>
          <p:cNvPr id="56" name="Oval 55"/>
          <p:cNvSpPr/>
          <p:nvPr/>
        </p:nvSpPr>
        <p:spPr>
          <a:xfrm>
            <a:off x="2903408" y="2117813"/>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a:solidFill>
                  <a:srgbClr val="3333CC"/>
                </a:solidFill>
              </a:rPr>
              <a:t>Di </a:t>
            </a:r>
            <a:r>
              <a:rPr kumimoji="1" lang="en-US" altLang="en-US" sz="2000" b="1" dirty="0" err="1">
                <a:solidFill>
                  <a:srgbClr val="3333CC"/>
                </a:solidFill>
              </a:rPr>
              <a:t>truyền</a:t>
            </a:r>
            <a:endParaRPr kumimoji="1" lang="en-US" altLang="en-US" sz="2000" b="1" dirty="0">
              <a:solidFill>
                <a:srgbClr val="3333CC"/>
              </a:solidFill>
            </a:endParaRPr>
          </a:p>
        </p:txBody>
      </p:sp>
      <p:sp>
        <p:nvSpPr>
          <p:cNvPr id="57" name="Oval 56"/>
          <p:cNvSpPr/>
          <p:nvPr/>
        </p:nvSpPr>
        <p:spPr>
          <a:xfrm>
            <a:off x="1509342" y="3861867"/>
            <a:ext cx="1516062"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Lạc</a:t>
            </a:r>
            <a:r>
              <a:rPr kumimoji="1" lang="en-US" altLang="en-US" sz="2000" b="1" dirty="0">
                <a:solidFill>
                  <a:srgbClr val="FF0066"/>
                </a:solidFill>
                <a:latin typeface="+mj-lt"/>
              </a:rPr>
              <a:t> </a:t>
            </a:r>
            <a:r>
              <a:rPr kumimoji="1" lang="en-US" altLang="en-US" sz="2000" b="1" dirty="0" err="1">
                <a:solidFill>
                  <a:srgbClr val="FF0066"/>
                </a:solidFill>
                <a:latin typeface="+mj-lt"/>
              </a:rPr>
              <a:t>hậu</a:t>
            </a:r>
            <a:endParaRPr kumimoji="1" lang="en-US" altLang="en-US" sz="2000" b="1" dirty="0">
              <a:solidFill>
                <a:srgbClr val="FF0066"/>
              </a:solidFill>
              <a:latin typeface="+mj-lt"/>
            </a:endParaRPr>
          </a:p>
        </p:txBody>
      </p:sp>
      <p:sp>
        <p:nvSpPr>
          <p:cNvPr id="58" name="Oval 57"/>
          <p:cNvSpPr/>
          <p:nvPr/>
        </p:nvSpPr>
        <p:spPr>
          <a:xfrm>
            <a:off x="2903408" y="3861867"/>
            <a:ext cx="1592391"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Tiến</a:t>
            </a:r>
            <a:r>
              <a:rPr kumimoji="1" lang="en-US" altLang="en-US" sz="2000" b="1" dirty="0">
                <a:solidFill>
                  <a:srgbClr val="3333CC"/>
                </a:solidFill>
              </a:rPr>
              <a:t> </a:t>
            </a:r>
            <a:r>
              <a:rPr kumimoji="1" lang="en-US" altLang="en-US" sz="2000" b="1" dirty="0" err="1">
                <a:solidFill>
                  <a:srgbClr val="3333CC"/>
                </a:solidFill>
              </a:rPr>
              <a:t>bộ</a:t>
            </a:r>
            <a:endParaRPr kumimoji="1" lang="en-US" altLang="en-US" sz="2000" b="1" dirty="0">
              <a:solidFill>
                <a:srgbClr val="3333CC"/>
              </a:solidFill>
            </a:endParaRPr>
          </a:p>
        </p:txBody>
      </p:sp>
      <p:sp>
        <p:nvSpPr>
          <p:cNvPr id="59" name="Oval 58"/>
          <p:cNvSpPr/>
          <p:nvPr/>
        </p:nvSpPr>
        <p:spPr>
          <a:xfrm>
            <a:off x="3221197" y="5675558"/>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Đúng</a:t>
            </a:r>
            <a:endParaRPr kumimoji="1" lang="en-US" altLang="en-US" sz="2000" b="1" dirty="0">
              <a:solidFill>
                <a:srgbClr val="3333CC"/>
              </a:solidFill>
            </a:endParaRPr>
          </a:p>
        </p:txBody>
      </p:sp>
      <p:sp>
        <p:nvSpPr>
          <p:cNvPr id="60" name="Oval 59"/>
          <p:cNvSpPr/>
          <p:nvPr/>
        </p:nvSpPr>
        <p:spPr>
          <a:xfrm>
            <a:off x="1770992" y="5642222"/>
            <a:ext cx="1517650" cy="704849"/>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Sai</a:t>
            </a:r>
            <a:endParaRPr kumimoji="1" lang="en-US" altLang="en-US" sz="2000" b="1" dirty="0">
              <a:solidFill>
                <a:srgbClr val="FF0066"/>
              </a:solidFill>
              <a:latin typeface="+mj-lt"/>
            </a:endParaRPr>
          </a:p>
        </p:txBody>
      </p:sp>
      <p:sp>
        <p:nvSpPr>
          <p:cNvPr id="61" name="Oval 60"/>
          <p:cNvSpPr/>
          <p:nvPr/>
        </p:nvSpPr>
        <p:spPr>
          <a:xfrm>
            <a:off x="6925469" y="1179280"/>
            <a:ext cx="1517650" cy="72824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Cạnh</a:t>
            </a:r>
            <a:r>
              <a:rPr kumimoji="1" lang="en-US" altLang="en-US" sz="2000" b="1" dirty="0">
                <a:solidFill>
                  <a:srgbClr val="FF0066"/>
                </a:solidFill>
                <a:latin typeface="+mj-lt"/>
              </a:rPr>
              <a:t> </a:t>
            </a:r>
            <a:r>
              <a:rPr kumimoji="1" lang="en-US" altLang="en-US" sz="2000" b="1" dirty="0" err="1">
                <a:solidFill>
                  <a:srgbClr val="FF0066"/>
                </a:solidFill>
                <a:latin typeface="+mj-lt"/>
              </a:rPr>
              <a:t>tranh</a:t>
            </a:r>
            <a:endParaRPr kumimoji="1" lang="en-US" altLang="en-US" sz="2000" b="1" dirty="0">
              <a:solidFill>
                <a:srgbClr val="FF0066"/>
              </a:solidFill>
              <a:latin typeface="+mj-lt"/>
            </a:endParaRPr>
          </a:p>
        </p:txBody>
      </p:sp>
      <p:sp>
        <p:nvSpPr>
          <p:cNvPr id="62" name="Oval 61"/>
          <p:cNvSpPr/>
          <p:nvPr/>
        </p:nvSpPr>
        <p:spPr>
          <a:xfrm>
            <a:off x="8200391" y="1113557"/>
            <a:ext cx="1744662" cy="766763"/>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Hợp</a:t>
            </a:r>
            <a:r>
              <a:rPr kumimoji="1" lang="en-US" altLang="en-US" sz="2000" b="1" dirty="0">
                <a:solidFill>
                  <a:srgbClr val="3333CC"/>
                </a:solidFill>
              </a:rPr>
              <a:t> </a:t>
            </a:r>
            <a:r>
              <a:rPr kumimoji="1" lang="en-US" altLang="en-US" sz="2000" b="1" dirty="0" err="1">
                <a:solidFill>
                  <a:srgbClr val="3333CC"/>
                </a:solidFill>
              </a:rPr>
              <a:t>tác</a:t>
            </a:r>
            <a:endParaRPr kumimoji="1" lang="en-US" altLang="en-US" sz="2000" b="1" dirty="0">
              <a:solidFill>
                <a:srgbClr val="3333CC"/>
              </a:solidFill>
            </a:endParaRPr>
          </a:p>
        </p:txBody>
      </p:sp>
      <p:sp>
        <p:nvSpPr>
          <p:cNvPr id="63" name="Oval 62"/>
          <p:cNvSpPr/>
          <p:nvPr/>
        </p:nvSpPr>
        <p:spPr>
          <a:xfrm>
            <a:off x="8631237" y="2942621"/>
            <a:ext cx="180181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Bản</a:t>
            </a:r>
            <a:r>
              <a:rPr kumimoji="1" lang="en-US" altLang="en-US" sz="2000" b="1" dirty="0">
                <a:solidFill>
                  <a:srgbClr val="3333CC"/>
                </a:solidFill>
              </a:rPr>
              <a:t> </a:t>
            </a:r>
            <a:r>
              <a:rPr kumimoji="1" lang="en-US" altLang="en-US" sz="2000" b="1" dirty="0" err="1">
                <a:solidFill>
                  <a:srgbClr val="3333CC"/>
                </a:solidFill>
              </a:rPr>
              <a:t>sắc</a:t>
            </a:r>
            <a:r>
              <a:rPr kumimoji="1" lang="en-US" altLang="en-US" sz="2000" b="1" dirty="0">
                <a:solidFill>
                  <a:srgbClr val="3333CC"/>
                </a:solidFill>
              </a:rPr>
              <a:t> </a:t>
            </a:r>
            <a:r>
              <a:rPr kumimoji="1" lang="en-US" altLang="en-US" sz="2000" b="1" dirty="0" err="1">
                <a:solidFill>
                  <a:srgbClr val="3333CC"/>
                </a:solidFill>
              </a:rPr>
              <a:t>riêng</a:t>
            </a:r>
            <a:endParaRPr kumimoji="1" lang="en-US" altLang="en-US" sz="2000" b="1" dirty="0">
              <a:solidFill>
                <a:srgbClr val="3333CC"/>
              </a:solidFill>
            </a:endParaRPr>
          </a:p>
        </p:txBody>
      </p:sp>
      <p:sp>
        <p:nvSpPr>
          <p:cNvPr id="64" name="Oval 63"/>
          <p:cNvSpPr/>
          <p:nvPr/>
        </p:nvSpPr>
        <p:spPr>
          <a:xfrm>
            <a:off x="8631237" y="4485492"/>
            <a:ext cx="1579563"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Người</a:t>
            </a:r>
            <a:r>
              <a:rPr kumimoji="1" lang="en-US" altLang="en-US" sz="2000" b="1" dirty="0">
                <a:solidFill>
                  <a:srgbClr val="3333CC"/>
                </a:solidFill>
              </a:rPr>
              <a:t> </a:t>
            </a:r>
            <a:r>
              <a:rPr kumimoji="1" lang="en-US" altLang="en-US" sz="2000" b="1" dirty="0" err="1">
                <a:solidFill>
                  <a:srgbClr val="3333CC"/>
                </a:solidFill>
              </a:rPr>
              <a:t>dưới</a:t>
            </a:r>
            <a:endParaRPr kumimoji="1" lang="en-US" altLang="en-US" sz="2000" b="1" dirty="0">
              <a:solidFill>
                <a:srgbClr val="3333CC"/>
              </a:solidFill>
            </a:endParaRPr>
          </a:p>
        </p:txBody>
      </p:sp>
      <p:sp>
        <p:nvSpPr>
          <p:cNvPr id="65" name="Oval 64"/>
          <p:cNvSpPr/>
          <p:nvPr/>
        </p:nvSpPr>
        <p:spPr>
          <a:xfrm>
            <a:off x="7162800" y="2826462"/>
            <a:ext cx="1652588"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Hòa</a:t>
            </a:r>
            <a:r>
              <a:rPr kumimoji="1" lang="en-US" altLang="en-US" sz="2000" b="1" dirty="0">
                <a:solidFill>
                  <a:srgbClr val="FF0066"/>
                </a:solidFill>
                <a:latin typeface="+mj-lt"/>
              </a:rPr>
              <a:t> </a:t>
            </a:r>
            <a:r>
              <a:rPr kumimoji="1" lang="en-US" altLang="en-US" sz="2000" b="1" dirty="0" err="1">
                <a:solidFill>
                  <a:srgbClr val="FF0066"/>
                </a:solidFill>
                <a:latin typeface="+mj-lt"/>
              </a:rPr>
              <a:t>đồng</a:t>
            </a:r>
            <a:endParaRPr kumimoji="1" lang="en-US" altLang="en-US" sz="2000" b="1" dirty="0">
              <a:solidFill>
                <a:srgbClr val="FF0066"/>
              </a:solidFill>
              <a:latin typeface="+mj-lt"/>
            </a:endParaRPr>
          </a:p>
        </p:txBody>
      </p:sp>
      <p:sp>
        <p:nvSpPr>
          <p:cNvPr id="66" name="Oval 65"/>
          <p:cNvSpPr/>
          <p:nvPr/>
        </p:nvSpPr>
        <p:spPr>
          <a:xfrm>
            <a:off x="7162800" y="4566717"/>
            <a:ext cx="1517650" cy="577585"/>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Người</a:t>
            </a:r>
            <a:r>
              <a:rPr kumimoji="1" lang="en-US" altLang="en-US" sz="2000" b="1" dirty="0">
                <a:solidFill>
                  <a:srgbClr val="FF0066"/>
                </a:solidFill>
                <a:latin typeface="+mj-lt"/>
              </a:rPr>
              <a:t> </a:t>
            </a:r>
            <a:r>
              <a:rPr kumimoji="1" lang="en-US" altLang="en-US" sz="2000" b="1" dirty="0" err="1">
                <a:solidFill>
                  <a:srgbClr val="FF0066"/>
                </a:solidFill>
                <a:latin typeface="+mj-lt"/>
              </a:rPr>
              <a:t>trên</a:t>
            </a:r>
            <a:endParaRPr kumimoji="1" lang="en-US" altLang="en-US" sz="2000" b="1" dirty="0">
              <a:solidFill>
                <a:srgbClr val="FF0066"/>
              </a:solidFill>
              <a:latin typeface="+mj-lt"/>
            </a:endParaRPr>
          </a:p>
        </p:txBody>
      </p:sp>
    </p:spTree>
    <p:extLst>
      <p:ext uri="{BB962C8B-B14F-4D97-AF65-F5344CB8AC3E}">
        <p14:creationId xmlns:p14="http://schemas.microsoft.com/office/powerpoint/2010/main" val="2473519543"/>
      </p:ext>
    </p:extLst>
  </p:cSld>
  <p:clrMapOvr>
    <a:masterClrMapping/>
  </p:clrMapOvr>
  <p:transition/>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Trọn bộ hình nền powerpoint đẹp dùng trong bài thuyết trình">
            <a:extLst>
              <a:ext uri="{FF2B5EF4-FFF2-40B4-BE49-F238E27FC236}">
                <a16:creationId xmlns="" xmlns:a16="http://schemas.microsoft.com/office/drawing/2014/main" id="{7014E60D-19E1-481C-84ED-C8C74F348B4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9" name="Freeform 3"/>
          <p:cNvSpPr>
            <a:spLocks/>
          </p:cNvSpPr>
          <p:nvPr/>
        </p:nvSpPr>
        <p:spPr bwMode="gray">
          <a:xfrm>
            <a:off x="2520950" y="2794001"/>
            <a:ext cx="7373938" cy="2676525"/>
          </a:xfrm>
          <a:custGeom>
            <a:avLst/>
            <a:gdLst>
              <a:gd name="T0" fmla="*/ 2147483646 w 4728"/>
              <a:gd name="T1" fmla="*/ 2147483646 h 1686"/>
              <a:gd name="T2" fmla="*/ 2147483646 w 4728"/>
              <a:gd name="T3" fmla="*/ 2147483646 h 1686"/>
              <a:gd name="T4" fmla="*/ 2147483646 w 4728"/>
              <a:gd name="T5" fmla="*/ 2147483646 h 1686"/>
              <a:gd name="T6" fmla="*/ 2147483646 w 4728"/>
              <a:gd name="T7" fmla="*/ 2147483646 h 1686"/>
              <a:gd name="T8" fmla="*/ 2147483646 w 4728"/>
              <a:gd name="T9" fmla="*/ 2147483646 h 1686"/>
              <a:gd name="T10" fmla="*/ 2147483646 w 4728"/>
              <a:gd name="T11" fmla="*/ 2147483646 h 1686"/>
              <a:gd name="T12" fmla="*/ 2147483646 w 4728"/>
              <a:gd name="T13" fmla="*/ 2147483646 h 1686"/>
              <a:gd name="T14" fmla="*/ 2147483646 w 4728"/>
              <a:gd name="T15" fmla="*/ 2147483646 h 1686"/>
              <a:gd name="T16" fmla="*/ 2147483646 w 4728"/>
              <a:gd name="T17" fmla="*/ 2147483646 h 1686"/>
              <a:gd name="T18" fmla="*/ 2147483646 w 4728"/>
              <a:gd name="T19" fmla="*/ 2147483646 h 1686"/>
              <a:gd name="T20" fmla="*/ 2147483646 w 4728"/>
              <a:gd name="T21" fmla="*/ 2147483646 h 1686"/>
              <a:gd name="T22" fmla="*/ 2147483646 w 4728"/>
              <a:gd name="T23" fmla="*/ 2147483646 h 1686"/>
              <a:gd name="T24" fmla="*/ 2147483646 w 4728"/>
              <a:gd name="T25" fmla="*/ 2147483646 h 168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728" h="1686">
                <a:moveTo>
                  <a:pt x="1422" y="3"/>
                </a:moveTo>
                <a:cubicBezTo>
                  <a:pt x="1450" y="0"/>
                  <a:pt x="252" y="159"/>
                  <a:pt x="192" y="705"/>
                </a:cubicBezTo>
                <a:cubicBezTo>
                  <a:pt x="222" y="1041"/>
                  <a:pt x="828" y="1203"/>
                  <a:pt x="1096" y="1292"/>
                </a:cubicBezTo>
                <a:cubicBezTo>
                  <a:pt x="1364" y="1381"/>
                  <a:pt x="1955" y="1428"/>
                  <a:pt x="2388" y="1428"/>
                </a:cubicBezTo>
                <a:cubicBezTo>
                  <a:pt x="2821" y="1428"/>
                  <a:pt x="3307" y="1379"/>
                  <a:pt x="3672" y="1275"/>
                </a:cubicBezTo>
                <a:cubicBezTo>
                  <a:pt x="4037" y="1171"/>
                  <a:pt x="4506" y="987"/>
                  <a:pt x="4524" y="705"/>
                </a:cubicBezTo>
                <a:cubicBezTo>
                  <a:pt x="4518" y="207"/>
                  <a:pt x="3269" y="50"/>
                  <a:pt x="3294" y="27"/>
                </a:cubicBezTo>
                <a:cubicBezTo>
                  <a:pt x="3324" y="29"/>
                  <a:pt x="4674" y="201"/>
                  <a:pt x="4704" y="717"/>
                </a:cubicBezTo>
                <a:cubicBezTo>
                  <a:pt x="4728" y="1077"/>
                  <a:pt x="4236" y="1365"/>
                  <a:pt x="3798" y="1488"/>
                </a:cubicBezTo>
                <a:cubicBezTo>
                  <a:pt x="3360" y="1611"/>
                  <a:pt x="2883" y="1680"/>
                  <a:pt x="2412" y="1683"/>
                </a:cubicBezTo>
                <a:cubicBezTo>
                  <a:pt x="1941" y="1686"/>
                  <a:pt x="1374" y="1644"/>
                  <a:pt x="972" y="1506"/>
                </a:cubicBezTo>
                <a:cubicBezTo>
                  <a:pt x="570" y="1368"/>
                  <a:pt x="0" y="1173"/>
                  <a:pt x="24" y="723"/>
                </a:cubicBezTo>
                <a:cubicBezTo>
                  <a:pt x="42" y="117"/>
                  <a:pt x="1394" y="6"/>
                  <a:pt x="1422" y="3"/>
                </a:cubicBezTo>
                <a:close/>
              </a:path>
            </a:pathLst>
          </a:custGeom>
          <a:solidFill>
            <a:schemeClr val="accent6">
              <a:lumMod val="75000"/>
            </a:schemeClr>
          </a:solidFill>
          <a:ln w="9525">
            <a:round/>
            <a:headEnd/>
            <a:tailEnd/>
          </a:ln>
          <a:scene3d>
            <a:camera prst="legacyObliqueBottom">
              <a:rot lat="21299973" lon="0" rev="0"/>
            </a:camera>
            <a:lightRig rig="legacyFlat3" dir="b"/>
          </a:scene3d>
          <a:sp3d extrusionH="100000" prstMaterial="legacyMatte">
            <a:bevelT w="13500" h="13500" prst="angle"/>
            <a:bevelB w="13500" h="13500" prst="angle"/>
            <a:extrusionClr>
              <a:srgbClr val="080808"/>
            </a:extrusionClr>
            <a:contourClr>
              <a:srgbClr val="D60093"/>
            </a:contourClr>
          </a:sp3d>
        </p:spPr>
        <p:txBody>
          <a:bodyPr wrap="none" anchor="ctr">
            <a:flatTx/>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30" name="Rectangle 5"/>
          <p:cNvSpPr>
            <a:spLocks noChangeArrowheads="1"/>
          </p:cNvSpPr>
          <p:nvPr/>
        </p:nvSpPr>
        <p:spPr bwMode="gray">
          <a:xfrm>
            <a:off x="2740026" y="1341439"/>
            <a:ext cx="2208213" cy="2524125"/>
          </a:xfrm>
          <a:prstGeom prst="rect">
            <a:avLst/>
          </a:prstGeom>
          <a:solidFill>
            <a:srgbClr val="1155CC"/>
          </a:solidFill>
          <a:ln w="9525">
            <a:miter lim="800000"/>
            <a:headEnd/>
            <a:tailEnd/>
          </a:ln>
          <a:scene3d>
            <a:camera prst="legacyPerspectiveBottomRight"/>
            <a:lightRig rig="legacyFlat3" dir="r"/>
          </a:scene3d>
          <a:sp3d extrusionH="121893000" prstMaterial="legacyMetal">
            <a:bevelT w="13500" h="13500" prst="angle"/>
            <a:bevelB w="13500" h="13500" prst="angle"/>
            <a:extrusionClr>
              <a:srgbClr val="1155CC"/>
            </a:extrusionClr>
            <a:contourClr>
              <a:srgbClr val="1155CC"/>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31" name="Rectangle 6"/>
          <p:cNvSpPr>
            <a:spLocks noChangeArrowheads="1"/>
          </p:cNvSpPr>
          <p:nvPr/>
        </p:nvSpPr>
        <p:spPr bwMode="gray">
          <a:xfrm>
            <a:off x="7378701" y="1341439"/>
            <a:ext cx="2206625" cy="2524125"/>
          </a:xfrm>
          <a:prstGeom prst="rect">
            <a:avLst/>
          </a:prstGeom>
          <a:solidFill>
            <a:srgbClr val="BBC557"/>
          </a:solidFill>
          <a:ln w="9525">
            <a:miter lim="800000"/>
            <a:headEnd/>
            <a:tailEnd/>
          </a:ln>
          <a:scene3d>
            <a:camera prst="legacyPerspectiveBottomLeft"/>
            <a:lightRig rig="legacyFlat3" dir="r"/>
          </a:scene3d>
          <a:sp3d extrusionH="121893000" prstMaterial="legacyMetal">
            <a:bevelT w="13500" h="13500" prst="angle"/>
            <a:bevelB w="13500" h="13500" prst="angle"/>
            <a:extrusionClr>
              <a:srgbClr val="BBC557"/>
            </a:extrusionClr>
            <a:contourClr>
              <a:srgbClr val="BBC557"/>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32" name="Rectangle 7"/>
          <p:cNvSpPr>
            <a:spLocks noChangeArrowheads="1"/>
          </p:cNvSpPr>
          <p:nvPr/>
        </p:nvSpPr>
        <p:spPr bwMode="gray">
          <a:xfrm>
            <a:off x="5059363" y="1341439"/>
            <a:ext cx="2208212" cy="2524125"/>
          </a:xfrm>
          <a:prstGeom prst="rect">
            <a:avLst/>
          </a:prstGeom>
          <a:solidFill>
            <a:srgbClr val="FF0000"/>
          </a:solidFill>
          <a:ln w="9525">
            <a:miter lim="800000"/>
            <a:headEnd/>
            <a:tailEnd/>
          </a:ln>
          <a:scene3d>
            <a:camera prst="legacyPerspectiveBottom"/>
            <a:lightRig rig="legacyFlat3" dir="r"/>
          </a:scene3d>
          <a:sp3d extrusionH="121893000" prstMaterial="legacyMatte">
            <a:bevelT w="13500" h="13500" prst="angle"/>
            <a:bevelB w="13500" h="13500" prst="angle"/>
            <a:extrusionClr>
              <a:srgbClr val="3A81BA"/>
            </a:extrusionClr>
            <a:contourClr>
              <a:srgbClr val="3A81BA"/>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33" name="AutoShape 8"/>
          <p:cNvSpPr>
            <a:spLocks noChangeArrowheads="1"/>
          </p:cNvSpPr>
          <p:nvPr/>
        </p:nvSpPr>
        <p:spPr bwMode="ltGray">
          <a:xfrm>
            <a:off x="2881313" y="1962151"/>
            <a:ext cx="1947862" cy="1368425"/>
          </a:xfrm>
          <a:prstGeom prst="bevel">
            <a:avLst>
              <a:gd name="adj" fmla="val 1648"/>
            </a:avLst>
          </a:prstGeom>
          <a:solidFill>
            <a:srgbClr val="1155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34" name="AutoShape 9"/>
          <p:cNvSpPr>
            <a:spLocks noChangeArrowheads="1"/>
          </p:cNvSpPr>
          <p:nvPr/>
        </p:nvSpPr>
        <p:spPr bwMode="ltGray">
          <a:xfrm>
            <a:off x="5180013" y="1962150"/>
            <a:ext cx="1966912" cy="1384300"/>
          </a:xfrm>
          <a:prstGeom prst="bevel">
            <a:avLst>
              <a:gd name="adj" fmla="val 1648"/>
            </a:avLst>
          </a:prstGeom>
          <a:solidFill>
            <a:srgbClr val="00B050"/>
          </a:solidFill>
          <a:ln>
            <a:noFill/>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35" name="AutoShape 10"/>
          <p:cNvSpPr>
            <a:spLocks noChangeArrowheads="1"/>
          </p:cNvSpPr>
          <p:nvPr/>
        </p:nvSpPr>
        <p:spPr bwMode="ltGray">
          <a:xfrm>
            <a:off x="7493001" y="1962151"/>
            <a:ext cx="1947863" cy="1368425"/>
          </a:xfrm>
          <a:prstGeom prst="bevel">
            <a:avLst>
              <a:gd name="adj" fmla="val 1648"/>
            </a:avLst>
          </a:prstGeom>
          <a:solidFill>
            <a:srgbClr val="BBC55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grpSp>
        <p:nvGrpSpPr>
          <p:cNvPr id="36" name="Group 11"/>
          <p:cNvGrpSpPr>
            <a:grpSpLocks/>
          </p:cNvGrpSpPr>
          <p:nvPr/>
        </p:nvGrpSpPr>
        <p:grpSpPr bwMode="auto">
          <a:xfrm>
            <a:off x="5176839" y="4340226"/>
            <a:ext cx="2201862" cy="2212974"/>
            <a:chOff x="2457" y="2000"/>
            <a:chExt cx="901" cy="888"/>
          </a:xfrm>
        </p:grpSpPr>
        <p:pic>
          <p:nvPicPr>
            <p:cNvPr id="37" name="Picture 12"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ltGray">
            <a:xfrm>
              <a:off x="2457" y="2000"/>
              <a:ext cx="901" cy="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Oval 13"/>
            <p:cNvSpPr>
              <a:spLocks noChangeArrowheads="1"/>
            </p:cNvSpPr>
            <p:nvPr/>
          </p:nvSpPr>
          <p:spPr bwMode="ltGray">
            <a:xfrm>
              <a:off x="2457" y="2000"/>
              <a:ext cx="895" cy="888"/>
            </a:xfrm>
            <a:prstGeom prst="ellipse">
              <a:avLst/>
            </a:prstGeom>
            <a:solidFill>
              <a:srgbClr val="FF0066"/>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grpSp>
          <p:nvGrpSpPr>
            <p:cNvPr id="39" name="Group 15"/>
            <p:cNvGrpSpPr>
              <a:grpSpLocks/>
            </p:cNvGrpSpPr>
            <p:nvPr/>
          </p:nvGrpSpPr>
          <p:grpSpPr bwMode="auto">
            <a:xfrm rot="-1297425" flipH="1" flipV="1">
              <a:off x="2525" y="2693"/>
              <a:ext cx="781" cy="188"/>
              <a:chOff x="2532" y="1051"/>
              <a:chExt cx="893" cy="246"/>
            </a:xfrm>
          </p:grpSpPr>
          <p:grpSp>
            <p:nvGrpSpPr>
              <p:cNvPr id="40" name="Group 16"/>
              <p:cNvGrpSpPr>
                <a:grpSpLocks/>
              </p:cNvGrpSpPr>
              <p:nvPr/>
            </p:nvGrpSpPr>
            <p:grpSpPr bwMode="auto">
              <a:xfrm>
                <a:off x="2532" y="1051"/>
                <a:ext cx="743" cy="185"/>
                <a:chOff x="1565" y="2568"/>
                <a:chExt cx="1118" cy="279"/>
              </a:xfrm>
            </p:grpSpPr>
            <p:sp>
              <p:nvSpPr>
                <p:cNvPr id="46" name="AutoShape 17"/>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47" name="AutoShape 18"/>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48" name="AutoShape 19"/>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49" name="AutoShape 20"/>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grpSp>
          <p:grpSp>
            <p:nvGrpSpPr>
              <p:cNvPr id="41" name="Group 21"/>
              <p:cNvGrpSpPr>
                <a:grpSpLocks/>
              </p:cNvGrpSpPr>
              <p:nvPr/>
            </p:nvGrpSpPr>
            <p:grpSpPr bwMode="auto">
              <a:xfrm rot="1353540">
                <a:off x="2682" y="1111"/>
                <a:ext cx="743" cy="186"/>
                <a:chOff x="1565" y="2568"/>
                <a:chExt cx="1118" cy="279"/>
              </a:xfrm>
            </p:grpSpPr>
            <p:sp>
              <p:nvSpPr>
                <p:cNvPr id="42" name="AutoShape 22"/>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43" name="AutoShape 23"/>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44" name="AutoShape 24"/>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45" name="AutoShape 25"/>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grpSp>
        </p:grpSp>
      </p:grpSp>
      <p:sp>
        <p:nvSpPr>
          <p:cNvPr id="50" name="Rectangle 27"/>
          <p:cNvSpPr>
            <a:spLocks noChangeArrowheads="1"/>
          </p:cNvSpPr>
          <p:nvPr/>
        </p:nvSpPr>
        <p:spPr bwMode="auto">
          <a:xfrm>
            <a:off x="3089276" y="2076450"/>
            <a:ext cx="1533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kumimoji="1" lang="en-US" altLang="en-US" sz="2400" b="1" dirty="0" err="1">
                <a:solidFill>
                  <a:srgbClr val="FFFFFF"/>
                </a:solidFill>
                <a:latin typeface="Arial"/>
              </a:rPr>
              <a:t>Tính</a:t>
            </a:r>
            <a:r>
              <a:rPr kumimoji="1" lang="en-US" altLang="en-US" sz="2400" b="1" dirty="0">
                <a:solidFill>
                  <a:srgbClr val="FFFFFF"/>
                </a:solidFill>
                <a:latin typeface="Arial"/>
              </a:rPr>
              <a:t> </a:t>
            </a:r>
          </a:p>
          <a:p>
            <a:pPr algn="ctr"/>
            <a:r>
              <a:rPr kumimoji="1" lang="en-US" altLang="en-US" sz="2400" b="1" dirty="0" err="1">
                <a:solidFill>
                  <a:srgbClr val="FFFFFF"/>
                </a:solidFill>
                <a:latin typeface="Arial"/>
              </a:rPr>
              <a:t>khách</a:t>
            </a:r>
            <a:r>
              <a:rPr kumimoji="1" lang="en-US" altLang="en-US" sz="2400" b="1" dirty="0">
                <a:solidFill>
                  <a:srgbClr val="FFFFFF"/>
                </a:solidFill>
                <a:latin typeface="Arial"/>
              </a:rPr>
              <a:t> </a:t>
            </a:r>
            <a:r>
              <a:rPr kumimoji="1" lang="en-US" altLang="en-US" sz="2400" b="1" dirty="0" err="1">
                <a:solidFill>
                  <a:srgbClr val="FFFFFF"/>
                </a:solidFill>
                <a:latin typeface="Arial"/>
              </a:rPr>
              <a:t>quan</a:t>
            </a:r>
            <a:endParaRPr kumimoji="1" lang="en-US" altLang="en-US" sz="2400" b="1" dirty="0">
              <a:solidFill>
                <a:srgbClr val="FFFFFF"/>
              </a:solidFill>
              <a:latin typeface="Arial"/>
            </a:endParaRPr>
          </a:p>
        </p:txBody>
      </p:sp>
      <p:sp>
        <p:nvSpPr>
          <p:cNvPr id="51" name="Rectangle 28"/>
          <p:cNvSpPr>
            <a:spLocks noChangeArrowheads="1"/>
          </p:cNvSpPr>
          <p:nvPr/>
        </p:nvSpPr>
        <p:spPr bwMode="auto">
          <a:xfrm>
            <a:off x="5413376" y="2052638"/>
            <a:ext cx="1535113"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kumimoji="1" lang="en-US" altLang="en-US" sz="2400" b="1" dirty="0" err="1">
                <a:solidFill>
                  <a:srgbClr val="FFFFFF"/>
                </a:solidFill>
                <a:latin typeface="Arial"/>
              </a:rPr>
              <a:t>Tính</a:t>
            </a:r>
            <a:r>
              <a:rPr kumimoji="1" lang="en-US" altLang="en-US" sz="2400" b="1" dirty="0">
                <a:solidFill>
                  <a:srgbClr val="FFFFFF"/>
                </a:solidFill>
                <a:latin typeface="Arial"/>
              </a:rPr>
              <a:t> </a:t>
            </a:r>
          </a:p>
          <a:p>
            <a:pPr algn="ctr"/>
            <a:r>
              <a:rPr kumimoji="1" lang="en-US" altLang="en-US" sz="2400" b="1" dirty="0" err="1">
                <a:solidFill>
                  <a:srgbClr val="FFFFFF"/>
                </a:solidFill>
                <a:latin typeface="Arial"/>
              </a:rPr>
              <a:t>phổ</a:t>
            </a:r>
            <a:r>
              <a:rPr kumimoji="1" lang="en-US" altLang="en-US" sz="2400" b="1" dirty="0">
                <a:solidFill>
                  <a:srgbClr val="FFFFFF"/>
                </a:solidFill>
                <a:latin typeface="Arial"/>
              </a:rPr>
              <a:t> </a:t>
            </a:r>
            <a:r>
              <a:rPr kumimoji="1" lang="en-US" altLang="en-US" sz="2400" b="1" dirty="0" err="1">
                <a:solidFill>
                  <a:srgbClr val="FFFFFF"/>
                </a:solidFill>
                <a:latin typeface="Arial"/>
              </a:rPr>
              <a:t>biến</a:t>
            </a:r>
            <a:endParaRPr lang="en-US" sz="2400" b="1" dirty="0">
              <a:solidFill>
                <a:srgbClr val="FEFEFE"/>
              </a:solidFill>
              <a:latin typeface="Arial"/>
            </a:endParaRPr>
          </a:p>
        </p:txBody>
      </p:sp>
      <p:sp>
        <p:nvSpPr>
          <p:cNvPr id="52" name="Rectangle 29"/>
          <p:cNvSpPr>
            <a:spLocks noChangeArrowheads="1"/>
          </p:cNvSpPr>
          <p:nvPr/>
        </p:nvSpPr>
        <p:spPr bwMode="auto">
          <a:xfrm>
            <a:off x="7699376" y="2116138"/>
            <a:ext cx="1533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kumimoji="1" lang="en-US" altLang="en-US" sz="2400" b="1" dirty="0" err="1">
                <a:solidFill>
                  <a:srgbClr val="FFFFFF"/>
                </a:solidFill>
                <a:latin typeface="Arial"/>
              </a:rPr>
              <a:t>Tính</a:t>
            </a:r>
            <a:r>
              <a:rPr kumimoji="1" lang="en-US" altLang="en-US" sz="2400" b="1" dirty="0">
                <a:solidFill>
                  <a:srgbClr val="FFFFFF"/>
                </a:solidFill>
                <a:latin typeface="Arial"/>
              </a:rPr>
              <a:t> </a:t>
            </a:r>
          </a:p>
          <a:p>
            <a:pPr algn="ctr"/>
            <a:r>
              <a:rPr kumimoji="1" lang="en-US" altLang="en-US" sz="2400" b="1" dirty="0" err="1">
                <a:solidFill>
                  <a:srgbClr val="FFFFFF"/>
                </a:solidFill>
                <a:latin typeface="Arial"/>
              </a:rPr>
              <a:t>đa</a:t>
            </a:r>
            <a:r>
              <a:rPr kumimoji="1" lang="en-US" altLang="en-US" sz="2400" b="1" dirty="0">
                <a:solidFill>
                  <a:srgbClr val="FFFFFF"/>
                </a:solidFill>
                <a:latin typeface="Arial"/>
              </a:rPr>
              <a:t> </a:t>
            </a:r>
            <a:r>
              <a:rPr kumimoji="1" lang="en-US" altLang="en-US" sz="2400" b="1" dirty="0" err="1">
                <a:solidFill>
                  <a:srgbClr val="FFFFFF"/>
                </a:solidFill>
                <a:latin typeface="Arial"/>
              </a:rPr>
              <a:t>dạng</a:t>
            </a:r>
            <a:endParaRPr kumimoji="1" lang="en-US" altLang="en-US" sz="2400" b="1" dirty="0">
              <a:solidFill>
                <a:srgbClr val="FFFFFF"/>
              </a:solidFill>
              <a:latin typeface="Arial"/>
            </a:endParaRPr>
          </a:p>
          <a:p>
            <a:pPr algn="ctr"/>
            <a:endParaRPr lang="en-US" sz="2400" b="1" dirty="0">
              <a:solidFill>
                <a:srgbClr val="FEFEFE"/>
              </a:solidFill>
              <a:latin typeface="Arial" panose="020B0604020202020204" pitchFamily="34" charset="0"/>
            </a:endParaRPr>
          </a:p>
        </p:txBody>
      </p:sp>
      <p:sp>
        <p:nvSpPr>
          <p:cNvPr id="53" name="Rectangle 30"/>
          <p:cNvSpPr>
            <a:spLocks noChangeArrowheads="1"/>
          </p:cNvSpPr>
          <p:nvPr/>
        </p:nvSpPr>
        <p:spPr bwMode="auto">
          <a:xfrm>
            <a:off x="5345112" y="4600575"/>
            <a:ext cx="1750789"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kumimoji="1" lang="en-US" altLang="en-US" sz="2400" b="1" dirty="0" err="1">
                <a:solidFill>
                  <a:srgbClr val="FFFFFF"/>
                </a:solidFill>
                <a:latin typeface="Arial" panose="020B0604020202020204" pitchFamily="34" charset="0"/>
              </a:rPr>
              <a:t>Tính</a:t>
            </a:r>
            <a:r>
              <a:rPr kumimoji="1" lang="en-US" altLang="en-US" sz="2400" b="1" dirty="0">
                <a:solidFill>
                  <a:srgbClr val="FFFFFF"/>
                </a:solidFill>
                <a:latin typeface="Arial" panose="020B0604020202020204" pitchFamily="34" charset="0"/>
              </a:rPr>
              <a:t> </a:t>
            </a:r>
          </a:p>
          <a:p>
            <a:pPr algn="ctr"/>
            <a:r>
              <a:rPr kumimoji="1" lang="en-US" altLang="en-US" sz="2400" b="1" dirty="0" err="1">
                <a:solidFill>
                  <a:srgbClr val="FFFFFF"/>
                </a:solidFill>
                <a:latin typeface="Arial" panose="020B0604020202020204" pitchFamily="34" charset="0"/>
              </a:rPr>
              <a:t>chất</a:t>
            </a:r>
            <a:endParaRPr kumimoji="1" lang="en-US" altLang="en-US" sz="2400" b="1" dirty="0">
              <a:solidFill>
                <a:srgbClr val="FFFFFF"/>
              </a:solidFill>
              <a:latin typeface="Arial" panose="020B0604020202020204" pitchFamily="34" charset="0"/>
            </a:endParaRPr>
          </a:p>
          <a:p>
            <a:pPr algn="ctr"/>
            <a:r>
              <a:rPr kumimoji="1" lang="en-US" altLang="en-US" sz="2400" b="1" dirty="0">
                <a:solidFill>
                  <a:srgbClr val="FFFFFF"/>
                </a:solidFill>
                <a:latin typeface="Arial" panose="020B0604020202020204" pitchFamily="34" charset="0"/>
              </a:rPr>
              <a:t> </a:t>
            </a:r>
            <a:r>
              <a:rPr kumimoji="1" lang="en-US" altLang="en-US" sz="2400" b="1" dirty="0" err="1">
                <a:solidFill>
                  <a:srgbClr val="FFFFFF"/>
                </a:solidFill>
                <a:latin typeface="Arial" panose="020B0604020202020204" pitchFamily="34" charset="0"/>
              </a:rPr>
              <a:t>của</a:t>
            </a:r>
            <a:r>
              <a:rPr kumimoji="1" lang="en-US" altLang="en-US" sz="2400" b="1" dirty="0">
                <a:solidFill>
                  <a:srgbClr val="FFFFFF"/>
                </a:solidFill>
                <a:latin typeface="Arial" panose="020B0604020202020204" pitchFamily="34" charset="0"/>
              </a:rPr>
              <a:t> </a:t>
            </a:r>
            <a:r>
              <a:rPr kumimoji="1" lang="en-US" altLang="en-US" sz="2400" b="1" dirty="0" err="1">
                <a:solidFill>
                  <a:srgbClr val="FFFFFF"/>
                </a:solidFill>
                <a:latin typeface="Arial" panose="020B0604020202020204" pitchFamily="34" charset="0"/>
              </a:rPr>
              <a:t>mâu</a:t>
            </a:r>
            <a:r>
              <a:rPr kumimoji="1" lang="en-US" altLang="en-US" sz="2400" b="1" dirty="0">
                <a:solidFill>
                  <a:srgbClr val="FFFFFF"/>
                </a:solidFill>
                <a:latin typeface="Arial" panose="020B0604020202020204" pitchFamily="34" charset="0"/>
              </a:rPr>
              <a:t> </a:t>
            </a:r>
            <a:r>
              <a:rPr kumimoji="1" lang="en-US" altLang="en-US" sz="2400" b="1" dirty="0" err="1">
                <a:solidFill>
                  <a:srgbClr val="FFFFFF"/>
                </a:solidFill>
                <a:latin typeface="Arial" panose="020B0604020202020204" pitchFamily="34" charset="0"/>
              </a:rPr>
              <a:t>thuẫn</a:t>
            </a:r>
            <a:endParaRPr kumimoji="1" lang="en-US" altLang="en-US" sz="2400" b="1" dirty="0">
              <a:solidFill>
                <a:srgbClr val="FFFFFF"/>
              </a:solidFill>
              <a:latin typeface="Arial" panose="020B0604020202020204" pitchFamily="34" charset="0"/>
            </a:endParaRPr>
          </a:p>
        </p:txBody>
      </p:sp>
      <p:sp>
        <p:nvSpPr>
          <p:cNvPr id="54" name="Rectangle 1"/>
          <p:cNvSpPr>
            <a:spLocks noChangeArrowheads="1"/>
          </p:cNvSpPr>
          <p:nvPr/>
        </p:nvSpPr>
        <p:spPr bwMode="auto">
          <a:xfrm>
            <a:off x="2758282" y="836933"/>
            <a:ext cx="68453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Font typeface="Wingdings" panose="05000000000000000000" pitchFamily="2" charset="2"/>
              <a:buChar char="ü"/>
            </a:pPr>
            <a:r>
              <a:rPr kumimoji="1" lang="en-US" altLang="en-US" sz="2800" b="1" dirty="0" err="1">
                <a:solidFill>
                  <a:srgbClr val="3333CC"/>
                </a:solidFill>
                <a:latin typeface="Arial" panose="020B0604020202020204" pitchFamily="34" charset="0"/>
              </a:rPr>
              <a:t>Các</a:t>
            </a:r>
            <a:r>
              <a:rPr kumimoji="1" lang="en-US" altLang="en-US" sz="2800" b="1" dirty="0">
                <a:solidFill>
                  <a:srgbClr val="3333CC"/>
                </a:solidFill>
                <a:latin typeface="Arial" panose="020B0604020202020204" pitchFamily="34" charset="0"/>
              </a:rPr>
              <a:t> </a:t>
            </a:r>
            <a:r>
              <a:rPr kumimoji="1" lang="en-US" altLang="en-US" sz="2800" b="1" dirty="0" err="1">
                <a:solidFill>
                  <a:srgbClr val="3333CC"/>
                </a:solidFill>
                <a:latin typeface="Arial" panose="020B0604020202020204" pitchFamily="34" charset="0"/>
              </a:rPr>
              <a:t>tính</a:t>
            </a:r>
            <a:r>
              <a:rPr kumimoji="1" lang="en-US" altLang="en-US" sz="2800" b="1" dirty="0">
                <a:solidFill>
                  <a:srgbClr val="3333CC"/>
                </a:solidFill>
                <a:latin typeface="Arial" panose="020B0604020202020204" pitchFamily="34" charset="0"/>
              </a:rPr>
              <a:t> </a:t>
            </a:r>
            <a:r>
              <a:rPr kumimoji="1" lang="en-US" altLang="en-US" sz="2800" b="1" dirty="0" err="1">
                <a:solidFill>
                  <a:srgbClr val="3333CC"/>
                </a:solidFill>
                <a:latin typeface="Arial" panose="020B0604020202020204" pitchFamily="34" charset="0"/>
              </a:rPr>
              <a:t>chất</a:t>
            </a:r>
            <a:r>
              <a:rPr kumimoji="1" lang="en-US" altLang="en-US" sz="2800" b="1" dirty="0">
                <a:solidFill>
                  <a:srgbClr val="3333CC"/>
                </a:solidFill>
                <a:latin typeface="Arial" panose="020B0604020202020204" pitchFamily="34" charset="0"/>
              </a:rPr>
              <a:t>  </a:t>
            </a:r>
            <a:r>
              <a:rPr kumimoji="1" lang="en-US" altLang="en-US" sz="2800" b="1" dirty="0" err="1">
                <a:solidFill>
                  <a:srgbClr val="3333CC"/>
                </a:solidFill>
                <a:latin typeface="Arial" panose="020B0604020202020204" pitchFamily="34" charset="0"/>
              </a:rPr>
              <a:t>của</a:t>
            </a:r>
            <a:r>
              <a:rPr kumimoji="1" lang="en-US" altLang="en-US" sz="2800" b="1" dirty="0">
                <a:solidFill>
                  <a:srgbClr val="3333CC"/>
                </a:solidFill>
                <a:latin typeface="Arial" panose="020B0604020202020204" pitchFamily="34" charset="0"/>
              </a:rPr>
              <a:t> </a:t>
            </a:r>
            <a:r>
              <a:rPr kumimoji="1" lang="en-US" altLang="en-US" sz="2800" b="1" dirty="0" err="1">
                <a:solidFill>
                  <a:srgbClr val="3333CC"/>
                </a:solidFill>
                <a:latin typeface="Arial" panose="020B0604020202020204" pitchFamily="34" charset="0"/>
              </a:rPr>
              <a:t>mâu</a:t>
            </a:r>
            <a:r>
              <a:rPr kumimoji="1" lang="en-US" altLang="en-US" sz="2800" b="1" dirty="0">
                <a:solidFill>
                  <a:srgbClr val="3333CC"/>
                </a:solidFill>
                <a:latin typeface="Arial" panose="020B0604020202020204" pitchFamily="34" charset="0"/>
              </a:rPr>
              <a:t> </a:t>
            </a:r>
            <a:r>
              <a:rPr kumimoji="1" lang="en-US" altLang="en-US" sz="2800" b="1" dirty="0" err="1">
                <a:solidFill>
                  <a:srgbClr val="3333CC"/>
                </a:solidFill>
                <a:latin typeface="Arial" panose="020B0604020202020204" pitchFamily="34" charset="0"/>
              </a:rPr>
              <a:t>thuẫn</a:t>
            </a:r>
            <a:endParaRPr kumimoji="1" lang="en-US" altLang="en-US" sz="2800" b="1" dirty="0">
              <a:solidFill>
                <a:srgbClr val="3333CC"/>
              </a:solidFill>
              <a:latin typeface="Arial" panose="020B0604020202020204" pitchFamily="34" charset="0"/>
            </a:endParaRPr>
          </a:p>
        </p:txBody>
      </p:sp>
      <p:pic>
        <p:nvPicPr>
          <p:cNvPr id="5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9320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98973608"/>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Tải hình ảnh pp trang 25b04e9e35c6db tại kho hình nền, ảnh đẹp khoanh24.com">
            <a:extLst>
              <a:ext uri="{FF2B5EF4-FFF2-40B4-BE49-F238E27FC236}">
                <a16:creationId xmlns="" xmlns:a16="http://schemas.microsoft.com/office/drawing/2014/main" id="{048014B1-5A33-47DC-BB53-D802B06D8E5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1"/>
          <p:cNvSpPr>
            <a:spLocks noChangeArrowheads="1"/>
          </p:cNvSpPr>
          <p:nvPr/>
        </p:nvSpPr>
        <p:spPr bwMode="auto">
          <a:xfrm>
            <a:off x="2874634" y="940494"/>
            <a:ext cx="7570787"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indent="-457200" algn="ctr">
              <a:buFont typeface="Wingdings" panose="05000000000000000000" pitchFamily="2" charset="2"/>
              <a:buChar char="ü"/>
              <a:defRPr/>
            </a:pPr>
            <a:r>
              <a:rPr lang="en-US" sz="2800" b="1" kern="0" dirty="0" err="1">
                <a:solidFill>
                  <a:srgbClr val="3333CC"/>
                </a:solidFill>
                <a:latin typeface="Arial" panose="020B0604020202020204" pitchFamily="34" charset="0"/>
              </a:rPr>
              <a:t>Phân</a:t>
            </a:r>
            <a:r>
              <a:rPr lang="en-US" sz="2800" b="1" kern="0" dirty="0">
                <a:solidFill>
                  <a:srgbClr val="3333CC"/>
                </a:solidFill>
                <a:latin typeface="Arial" panose="020B0604020202020204" pitchFamily="34" charset="0"/>
              </a:rPr>
              <a:t> </a:t>
            </a:r>
            <a:r>
              <a:rPr lang="en-US" sz="2800" b="1" kern="0" dirty="0" err="1">
                <a:solidFill>
                  <a:srgbClr val="3333CC"/>
                </a:solidFill>
                <a:latin typeface="Arial" panose="020B0604020202020204" pitchFamily="34" charset="0"/>
              </a:rPr>
              <a:t>loại</a:t>
            </a:r>
            <a:r>
              <a:rPr lang="en-US" sz="2800" b="1" kern="0" dirty="0">
                <a:solidFill>
                  <a:srgbClr val="3333CC"/>
                </a:solidFill>
                <a:latin typeface="Arial" panose="020B0604020202020204" pitchFamily="34" charset="0"/>
              </a:rPr>
              <a:t> </a:t>
            </a:r>
            <a:r>
              <a:rPr lang="en-US" sz="2800" b="1" kern="0" dirty="0" err="1">
                <a:solidFill>
                  <a:srgbClr val="3333CC"/>
                </a:solidFill>
                <a:latin typeface="Arial" panose="020B0604020202020204" pitchFamily="34" charset="0"/>
              </a:rPr>
              <a:t>mâu</a:t>
            </a:r>
            <a:r>
              <a:rPr lang="en-US" sz="2800" b="1" kern="0" dirty="0">
                <a:solidFill>
                  <a:srgbClr val="3333CC"/>
                </a:solidFill>
                <a:latin typeface="Arial" panose="020B0604020202020204" pitchFamily="34" charset="0"/>
              </a:rPr>
              <a:t> </a:t>
            </a:r>
            <a:r>
              <a:rPr lang="en-US" sz="2800" b="1" kern="0" dirty="0" err="1">
                <a:solidFill>
                  <a:srgbClr val="3333CC"/>
                </a:solidFill>
                <a:latin typeface="Arial" panose="020B0604020202020204" pitchFamily="34" charset="0"/>
              </a:rPr>
              <a:t>thuẫn</a:t>
            </a:r>
            <a:endParaRPr lang="en-US" sz="2800" b="1" kern="0" dirty="0">
              <a:solidFill>
                <a:srgbClr val="3333CC"/>
              </a:solidFill>
              <a:latin typeface="Arial" panose="020B0604020202020204" pitchFamily="34" charset="0"/>
            </a:endParaRPr>
          </a:p>
        </p:txBody>
      </p:sp>
      <p:grpSp>
        <p:nvGrpSpPr>
          <p:cNvPr id="4" name="Group 1"/>
          <p:cNvGrpSpPr>
            <a:grpSpLocks/>
          </p:cNvGrpSpPr>
          <p:nvPr/>
        </p:nvGrpSpPr>
        <p:grpSpPr bwMode="auto">
          <a:xfrm>
            <a:off x="1799962" y="1828800"/>
            <a:ext cx="10058400" cy="4230261"/>
            <a:chOff x="722537" y="2432382"/>
            <a:chExt cx="11034788" cy="2744300"/>
          </a:xfrm>
        </p:grpSpPr>
        <p:sp>
          <p:nvSpPr>
            <p:cNvPr id="5" name="Freeform: Shape 2"/>
            <p:cNvSpPr/>
            <p:nvPr/>
          </p:nvSpPr>
          <p:spPr>
            <a:xfrm>
              <a:off x="722537" y="2432382"/>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989B15"/>
            </a:solidFill>
          </p:spPr>
          <p:style>
            <a:lnRef idx="0">
              <a:schemeClr val="accent5">
                <a:hueOff val="0"/>
                <a:satOff val="0"/>
                <a:lumOff val="0"/>
                <a:alphaOff val="0"/>
              </a:schemeClr>
            </a:lnRef>
            <a:fillRef idx="1">
              <a:schemeClr val="accent5">
                <a:hueOff val="0"/>
                <a:satOff val="0"/>
                <a:lumOff val="0"/>
                <a:alphaOff val="0"/>
              </a:schemeClr>
            </a:fillRef>
            <a:effectRef idx="2">
              <a:schemeClr val="accent5">
                <a:hueOff val="0"/>
                <a:satOff val="0"/>
                <a:lumOff val="0"/>
                <a:alphaOff val="0"/>
              </a:schemeClr>
            </a:effectRef>
            <a:fontRef idx="minor">
              <a:schemeClr val="lt1"/>
            </a:fontRef>
          </p:style>
          <p:txBody>
            <a:bodyPr lIns="106680" tIns="60960" rIns="106680" bIns="60960" spcCol="1270" anchor="ctr"/>
            <a:lstStyle/>
            <a:p>
              <a:pPr algn="ctr" defTabSz="666750">
                <a:lnSpc>
                  <a:spcPct val="90000"/>
                </a:lnSpc>
                <a:spcAft>
                  <a:spcPct val="35000"/>
                </a:spcAft>
                <a:defRPr/>
              </a:pPr>
              <a:r>
                <a:rPr lang="en-US" sz="2000" dirty="0" err="1">
                  <a:solidFill>
                    <a:schemeClr val="bg1"/>
                  </a:solidFill>
                  <a:latin typeface="Arial" panose="020B0604020202020204" pitchFamily="34" charset="0"/>
                  <a:cs typeface="Arial" panose="020B0604020202020204" pitchFamily="34" charset="0"/>
                </a:rPr>
                <a:t>Căn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cứ</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vào</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sự</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tồn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tại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và</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phát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triển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của</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sự</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vật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hiện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tượng</a:t>
              </a:r>
              <a:endParaRPr lang="en-US" sz="2000" dirty="0">
                <a:solidFill>
                  <a:schemeClr val="bg1"/>
                </a:solidFill>
                <a:latin typeface="Arial" panose="020B0604020202020204" pitchFamily="34" charset="0"/>
                <a:cs typeface="Arial" panose="020B0604020202020204" pitchFamily="34" charset="0"/>
              </a:endParaRPr>
            </a:p>
          </p:txBody>
        </p:sp>
        <p:sp>
          <p:nvSpPr>
            <p:cNvPr id="6" name="Freeform: Shape 6"/>
            <p:cNvSpPr/>
            <p:nvPr/>
          </p:nvSpPr>
          <p:spPr>
            <a:xfrm>
              <a:off x="744604" y="3655230"/>
              <a:ext cx="2491403" cy="1521452"/>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chemeClr val="accent2"/>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0"/>
                <a:satOff val="0"/>
                <a:lumOff val="0"/>
                <a:alphaOff val="0"/>
              </a:schemeClr>
            </a:lnRef>
            <a:fillRef idx="1">
              <a:schemeClr val="accent5">
                <a:tint val="40000"/>
                <a:alpha val="90000"/>
                <a:hueOff val="0"/>
                <a:satOff val="0"/>
                <a:lumOff val="0"/>
                <a:alphaOff val="0"/>
              </a:schemeClr>
            </a:fillRef>
            <a:effectRef idx="0">
              <a:schemeClr val="accent5">
                <a:tint val="40000"/>
                <a:alpha val="90000"/>
                <a:hueOff val="0"/>
                <a:satOff val="0"/>
                <a:lumOff val="0"/>
                <a:alphaOff val="0"/>
              </a:schemeClr>
            </a:effectRef>
            <a:fontRef idx="minor">
              <a:schemeClr val="dk1">
                <a:hueOff val="0"/>
                <a:satOff val="0"/>
                <a:lumOff val="0"/>
                <a:alphaOff val="0"/>
              </a:schemeClr>
            </a:fontRef>
          </p:style>
          <p:txBody>
            <a:bodyPr lIns="80010" tIns="80010" rIns="106680" bIns="120015" spcCol="1270"/>
            <a:lstStyle/>
            <a:p>
              <a:pPr marL="171450" lvl="1" indent="-171450" defTabSz="666750">
                <a:lnSpc>
                  <a:spcPct val="90000"/>
                </a:lnSpc>
                <a:spcAft>
                  <a:spcPct val="15000"/>
                </a:spcAft>
                <a:buFontTx/>
                <a:buChar char="•"/>
                <a:defRPr/>
              </a:pPr>
              <a:r>
                <a:rPr lang="en-US" sz="2000" dirty="0">
                  <a:solidFill>
                    <a:srgbClr val="9900CC"/>
                  </a:solidFill>
                  <a:latin typeface="Arial" panose="020B0604020202020204" pitchFamily="34" charset="0"/>
                  <a:cs typeface="Arial" panose="020B0604020202020204" pitchFamily="34" charset="0"/>
                </a:rPr>
                <a:t>MT </a:t>
              </a:r>
              <a:r>
                <a:rPr lang="en-US" sz="2000" dirty="0" err="1">
                  <a:solidFill>
                    <a:srgbClr val="9900CC"/>
                  </a:solidFill>
                  <a:latin typeface="Arial" panose="020B0604020202020204" pitchFamily="34" charset="0"/>
                  <a:cs typeface="Arial" panose="020B0604020202020204" pitchFamily="34" charset="0"/>
                </a:rPr>
                <a:t>cơ</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bản</a:t>
              </a:r>
              <a:endParaRPr lang="en-US" sz="2000" dirty="0">
                <a:solidFill>
                  <a:srgbClr val="9900CC"/>
                </a:solidFill>
                <a:latin typeface="Arial" panose="020B0604020202020204" pitchFamily="34" charset="0"/>
                <a:cs typeface="Arial" panose="020B0604020202020204" pitchFamily="34" charset="0"/>
              </a:endParaRPr>
            </a:p>
            <a:p>
              <a:pPr marL="171450" lvl="1" indent="-171450" defTabSz="666750">
                <a:lnSpc>
                  <a:spcPct val="90000"/>
                </a:lnSpc>
                <a:spcAft>
                  <a:spcPct val="15000"/>
                </a:spcAft>
                <a:buFontTx/>
                <a:buChar char="•"/>
                <a:defRPr/>
              </a:pPr>
              <a:r>
                <a:rPr lang="en-US" sz="2000" dirty="0">
                  <a:solidFill>
                    <a:srgbClr val="9900CC"/>
                  </a:solidFill>
                  <a:latin typeface="Arial" panose="020B0604020202020204" pitchFamily="34" charset="0"/>
                  <a:cs typeface="Arial" panose="020B0604020202020204" pitchFamily="34" charset="0"/>
                </a:rPr>
                <a:t>MT </a:t>
              </a:r>
              <a:r>
                <a:rPr lang="en-US" sz="2000" dirty="0" err="1">
                  <a:solidFill>
                    <a:srgbClr val="9900CC"/>
                  </a:solidFill>
                  <a:latin typeface="Arial" panose="020B0604020202020204" pitchFamily="34" charset="0"/>
                  <a:cs typeface="Arial" panose="020B0604020202020204" pitchFamily="34" charset="0"/>
                </a:rPr>
                <a:t>không</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cơ</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bản</a:t>
              </a:r>
              <a:endParaRPr lang="en-US" sz="2000" dirty="0">
                <a:solidFill>
                  <a:srgbClr val="9900CC"/>
                </a:solidFill>
                <a:latin typeface="Arial" panose="020B0604020202020204" pitchFamily="34" charset="0"/>
                <a:cs typeface="Arial" panose="020B0604020202020204" pitchFamily="34" charset="0"/>
              </a:endParaRPr>
            </a:p>
          </p:txBody>
        </p:sp>
        <p:sp>
          <p:nvSpPr>
            <p:cNvPr id="7" name="Freeform: Shape 8"/>
            <p:cNvSpPr/>
            <p:nvPr/>
          </p:nvSpPr>
          <p:spPr>
            <a:xfrm>
              <a:off x="3562977"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FF0066"/>
            </a:solidFill>
          </p:spPr>
          <p:style>
            <a:lnRef idx="0">
              <a:schemeClr val="accent5">
                <a:hueOff val="-1964395"/>
                <a:satOff val="25470"/>
                <a:lumOff val="-11372"/>
                <a:alphaOff val="0"/>
              </a:schemeClr>
            </a:lnRef>
            <a:fillRef idx="1">
              <a:schemeClr val="accent5">
                <a:hueOff val="-1964395"/>
                <a:satOff val="25470"/>
                <a:lumOff val="-11372"/>
                <a:alphaOff val="0"/>
              </a:schemeClr>
            </a:fillRef>
            <a:effectRef idx="2">
              <a:schemeClr val="accent5">
                <a:hueOff val="-1964395"/>
                <a:satOff val="25470"/>
                <a:lumOff val="-11372"/>
                <a:alphaOff val="0"/>
              </a:schemeClr>
            </a:effectRef>
            <a:fontRef idx="minor">
              <a:schemeClr val="lt1"/>
            </a:fontRef>
          </p:style>
          <p:txBody>
            <a:bodyPr lIns="128016" tIns="73152" rIns="128016" bIns="73152" spcCol="1270" anchor="ctr"/>
            <a:lstStyle/>
            <a:p>
              <a:pPr algn="ctr" defTabSz="800100">
                <a:lnSpc>
                  <a:spcPct val="90000"/>
                </a:lnSpc>
                <a:spcAft>
                  <a:spcPct val="35000"/>
                </a:spcAft>
                <a:defRPr/>
              </a:pPr>
              <a:r>
                <a:rPr lang="en-US" sz="2000" dirty="0" err="1">
                  <a:solidFill>
                    <a:schemeClr val="bg1"/>
                  </a:solidFill>
                  <a:latin typeface="Arial" panose="020B0604020202020204" pitchFamily="34" charset="0"/>
                  <a:cs typeface="Arial" panose="020B0604020202020204" pitchFamily="34" charset="0"/>
                </a:rPr>
                <a:t>Căn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cứ</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vào</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vai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trò</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của</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mâu</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thuẫn</a:t>
              </a:r>
              <a:endParaRPr lang="en-US" sz="2000" dirty="0">
                <a:solidFill>
                  <a:schemeClr val="bg1"/>
                </a:solidFill>
                <a:latin typeface="Arial" panose="020B0604020202020204" pitchFamily="34" charset="0"/>
                <a:cs typeface="Arial" panose="020B0604020202020204" pitchFamily="34" charset="0"/>
              </a:endParaRPr>
            </a:p>
          </p:txBody>
        </p:sp>
        <p:sp>
          <p:nvSpPr>
            <p:cNvPr id="8" name="Freeform: Shape 9"/>
            <p:cNvSpPr/>
            <p:nvPr/>
          </p:nvSpPr>
          <p:spPr>
            <a:xfrm>
              <a:off x="3585043" y="3655230"/>
              <a:ext cx="2491403" cy="1521452"/>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rgbClr val="D60093"/>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2046555"/>
                <a:satOff val="6983"/>
                <a:lumOff val="-1812"/>
                <a:alphaOff val="0"/>
              </a:schemeClr>
            </a:lnRef>
            <a:fillRef idx="1">
              <a:schemeClr val="accent5">
                <a:tint val="40000"/>
                <a:alpha val="90000"/>
                <a:hueOff val="-2046555"/>
                <a:satOff val="6983"/>
                <a:lumOff val="-1812"/>
                <a:alphaOff val="0"/>
              </a:schemeClr>
            </a:fillRef>
            <a:effectRef idx="0">
              <a:schemeClr val="accent5">
                <a:tint val="40000"/>
                <a:alpha val="90000"/>
                <a:hueOff val="-2046555"/>
                <a:satOff val="6983"/>
                <a:lumOff val="-1812"/>
                <a:alphaOff val="0"/>
              </a:schemeClr>
            </a:effectRef>
            <a:fontRef idx="minor">
              <a:schemeClr val="dk1">
                <a:hueOff val="0"/>
                <a:satOff val="0"/>
                <a:lumOff val="0"/>
                <a:alphaOff val="0"/>
              </a:schemeClr>
            </a:fontRef>
          </p:style>
          <p:txBody>
            <a:bodyPr lIns="96012" tIns="96012" rIns="128016" bIns="144018" spcCol="1270"/>
            <a:lstStyle/>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chủ</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yếu</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thứ</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yếu</a:t>
              </a:r>
              <a:endParaRPr lang="en-US" sz="2000" dirty="0">
                <a:solidFill>
                  <a:srgbClr val="333399"/>
                </a:solidFill>
                <a:latin typeface="Arial" panose="020B0604020202020204" pitchFamily="34" charset="0"/>
                <a:cs typeface="Arial" panose="020B0604020202020204" pitchFamily="34" charset="0"/>
              </a:endParaRPr>
            </a:p>
          </p:txBody>
        </p:sp>
        <p:sp>
          <p:nvSpPr>
            <p:cNvPr id="9" name="Freeform: Shape 10"/>
            <p:cNvSpPr/>
            <p:nvPr/>
          </p:nvSpPr>
          <p:spPr>
            <a:xfrm>
              <a:off x="6403416"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chemeClr val="accent6">
                <a:lumMod val="75000"/>
              </a:schemeClr>
            </a:solidFill>
          </p:spPr>
          <p:style>
            <a:lnRef idx="0">
              <a:schemeClr val="accent5">
                <a:hueOff val="-3928791"/>
                <a:satOff val="50940"/>
                <a:lumOff val="-22744"/>
                <a:alphaOff val="0"/>
              </a:schemeClr>
            </a:lnRef>
            <a:fillRef idx="1">
              <a:schemeClr val="accent5">
                <a:hueOff val="-3928791"/>
                <a:satOff val="50940"/>
                <a:lumOff val="-22744"/>
                <a:alphaOff val="0"/>
              </a:schemeClr>
            </a:fillRef>
            <a:effectRef idx="2">
              <a:schemeClr val="accent5">
                <a:hueOff val="-3928791"/>
                <a:satOff val="50940"/>
                <a:lumOff val="-22744"/>
                <a:alphaOff val="0"/>
              </a:schemeClr>
            </a:effectRef>
            <a:fontRef idx="minor">
              <a:schemeClr val="lt1"/>
            </a:fontRef>
          </p:style>
          <p:txBody>
            <a:bodyPr lIns="128016" tIns="73152" rIns="128016" bIns="73152" spcCol="1270" anchor="ctr"/>
            <a:lstStyle/>
            <a:p>
              <a:pPr algn="ctr" defTabSz="800100">
                <a:lnSpc>
                  <a:spcPct val="90000"/>
                </a:lnSpc>
                <a:spcAft>
                  <a:spcPct val="35000"/>
                </a:spcAft>
                <a:defRPr/>
              </a:pPr>
              <a:r>
                <a:rPr lang="en-US" sz="2000" dirty="0" err="1">
                  <a:solidFill>
                    <a:schemeClr val="bg1"/>
                  </a:solidFill>
                  <a:latin typeface="Arial" panose="020B0604020202020204" pitchFamily="34" charset="0"/>
                  <a:cs typeface="Arial" panose="020B0604020202020204" pitchFamily="34" charset="0"/>
                </a:rPr>
                <a:t>Căn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cứ</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vào</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quan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hệ</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giữa</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các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mặt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đối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lập</a:t>
              </a:r>
              <a:endParaRPr lang="en-US" sz="2000" dirty="0">
                <a:solidFill>
                  <a:schemeClr val="bg1"/>
                </a:solidFill>
                <a:latin typeface="Arial" panose="020B0604020202020204" pitchFamily="34" charset="0"/>
                <a:cs typeface="Arial" panose="020B0604020202020204" pitchFamily="34" charset="0"/>
              </a:endParaRPr>
            </a:p>
          </p:txBody>
        </p:sp>
        <p:sp>
          <p:nvSpPr>
            <p:cNvPr id="10" name="Freeform: Shape 11"/>
            <p:cNvSpPr/>
            <p:nvPr/>
          </p:nvSpPr>
          <p:spPr>
            <a:xfrm>
              <a:off x="6425483" y="3655230"/>
              <a:ext cx="2491403" cy="1521452"/>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rgbClr val="FFFF00"/>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4093109"/>
                <a:satOff val="13966"/>
                <a:lumOff val="-3624"/>
                <a:alphaOff val="0"/>
              </a:schemeClr>
            </a:lnRef>
            <a:fillRef idx="1">
              <a:schemeClr val="accent5">
                <a:tint val="40000"/>
                <a:alpha val="90000"/>
                <a:hueOff val="-4093109"/>
                <a:satOff val="13966"/>
                <a:lumOff val="-3624"/>
                <a:alphaOff val="0"/>
              </a:schemeClr>
            </a:fillRef>
            <a:effectRef idx="0">
              <a:schemeClr val="accent5">
                <a:tint val="40000"/>
                <a:alpha val="90000"/>
                <a:hueOff val="-4093109"/>
                <a:satOff val="13966"/>
                <a:lumOff val="-3624"/>
                <a:alphaOff val="0"/>
              </a:schemeClr>
            </a:effectRef>
            <a:fontRef idx="minor">
              <a:schemeClr val="dk1">
                <a:hueOff val="0"/>
                <a:satOff val="0"/>
                <a:lumOff val="0"/>
                <a:alphaOff val="0"/>
              </a:schemeClr>
            </a:fontRef>
          </p:style>
          <p:txBody>
            <a:bodyPr lIns="96012" tIns="96012" rIns="128016" bIns="144018" spcCol="1270"/>
            <a:lstStyle/>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bên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trong</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bên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ngoài</a:t>
              </a:r>
              <a:endParaRPr lang="en-US" sz="2000" dirty="0">
                <a:solidFill>
                  <a:srgbClr val="333399"/>
                </a:solidFill>
                <a:latin typeface="Arial" panose="020B0604020202020204" pitchFamily="34" charset="0"/>
                <a:cs typeface="Arial" panose="020B0604020202020204" pitchFamily="34" charset="0"/>
              </a:endParaRPr>
            </a:p>
          </p:txBody>
        </p:sp>
        <p:sp>
          <p:nvSpPr>
            <p:cNvPr id="11" name="Freeform: Shape 12"/>
            <p:cNvSpPr/>
            <p:nvPr/>
          </p:nvSpPr>
          <p:spPr>
            <a:xfrm>
              <a:off x="9243856"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3333CC"/>
            </a:solidFill>
          </p:spPr>
          <p:style>
            <a:lnRef idx="0">
              <a:schemeClr val="accent5">
                <a:hueOff val="-5893185"/>
                <a:satOff val="76410"/>
                <a:lumOff val="-34116"/>
                <a:alphaOff val="0"/>
              </a:schemeClr>
            </a:lnRef>
            <a:fillRef idx="1">
              <a:schemeClr val="accent5">
                <a:hueOff val="-5893185"/>
                <a:satOff val="76410"/>
                <a:lumOff val="-34116"/>
                <a:alphaOff val="0"/>
              </a:schemeClr>
            </a:fillRef>
            <a:effectRef idx="2">
              <a:schemeClr val="accent5">
                <a:hueOff val="-5893185"/>
                <a:satOff val="76410"/>
                <a:lumOff val="-34116"/>
                <a:alphaOff val="0"/>
              </a:schemeClr>
            </a:effectRef>
            <a:fontRef idx="minor">
              <a:schemeClr val="lt1"/>
            </a:fontRef>
          </p:style>
          <p:txBody>
            <a:bodyPr lIns="96012" tIns="54864" rIns="96012" bIns="54864" spcCol="1270" anchor="ctr"/>
            <a:lstStyle/>
            <a:p>
              <a:pPr algn="ctr" defTabSz="600075">
                <a:lnSpc>
                  <a:spcPct val="90000"/>
                </a:lnSpc>
                <a:spcAft>
                  <a:spcPct val="35000"/>
                </a:spcAft>
                <a:defRPr/>
              </a:pPr>
              <a:r>
                <a:rPr lang="en-US" sz="2000" dirty="0" err="1">
                  <a:solidFill>
                    <a:srgbClr val="FFFFFF"/>
                  </a:solidFill>
                  <a:latin typeface="Arial" panose="020B0604020202020204" pitchFamily="34" charset="0"/>
                  <a:cs typeface="Arial" panose="020B0604020202020204" pitchFamily="34" charset="0"/>
                </a:rPr>
                <a:t>Căn</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cứ</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vào</a:t>
              </a:r>
              <a:r>
                <a:rPr lang="en-US" sz="2000" dirty="0">
                  <a:solidFill>
                    <a:srgbClr val="FFFFFF"/>
                  </a:solidFill>
                  <a:latin typeface="Arial" panose="020B0604020202020204" pitchFamily="34" charset="0"/>
                  <a:cs typeface="Arial" panose="020B0604020202020204" pitchFamily="34" charset="0"/>
                </a:rPr>
                <a:t> t/c </a:t>
              </a:r>
              <a:r>
                <a:rPr lang="en-US" sz="2000" dirty="0" err="1">
                  <a:solidFill>
                    <a:srgbClr val="FFFFFF"/>
                  </a:solidFill>
                  <a:latin typeface="Arial" panose="020B0604020202020204" pitchFamily="34" charset="0"/>
                  <a:cs typeface="Arial" panose="020B0604020202020204" pitchFamily="34" charset="0"/>
                </a:rPr>
                <a:t>lợi</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ích</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cơ</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bản</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đối</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lập</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nhau</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trong</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quan</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hệ</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giai</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cấp</a:t>
              </a:r>
              <a:endParaRPr lang="en-US" sz="2000" dirty="0">
                <a:solidFill>
                  <a:srgbClr val="FFFFFF"/>
                </a:solidFill>
                <a:latin typeface="Arial" panose="020B0604020202020204" pitchFamily="34" charset="0"/>
                <a:cs typeface="Arial" panose="020B0604020202020204" pitchFamily="34" charset="0"/>
              </a:endParaRPr>
            </a:p>
          </p:txBody>
        </p:sp>
        <p:sp>
          <p:nvSpPr>
            <p:cNvPr id="12" name="Freeform: Shape 13"/>
            <p:cNvSpPr/>
            <p:nvPr/>
          </p:nvSpPr>
          <p:spPr>
            <a:xfrm>
              <a:off x="9265922" y="3655230"/>
              <a:ext cx="2491403" cy="1521452"/>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rgbClr val="FF0066"/>
                </a:gs>
                <a:gs pos="32000">
                  <a:srgbClr val="FFFF00"/>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6139664"/>
                <a:satOff val="20949"/>
                <a:lumOff val="-5436"/>
                <a:alphaOff val="0"/>
              </a:schemeClr>
            </a:lnRef>
            <a:fillRef idx="1">
              <a:schemeClr val="accent5">
                <a:tint val="40000"/>
                <a:alpha val="90000"/>
                <a:hueOff val="-6139664"/>
                <a:satOff val="20949"/>
                <a:lumOff val="-5436"/>
                <a:alphaOff val="0"/>
              </a:schemeClr>
            </a:fillRef>
            <a:effectRef idx="0">
              <a:schemeClr val="accent5">
                <a:tint val="40000"/>
                <a:alpha val="90000"/>
                <a:hueOff val="-6139664"/>
                <a:satOff val="20949"/>
                <a:lumOff val="-5436"/>
                <a:alphaOff val="0"/>
              </a:schemeClr>
            </a:effectRef>
            <a:fontRef idx="minor">
              <a:schemeClr val="dk1">
                <a:hueOff val="0"/>
                <a:satOff val="0"/>
                <a:lumOff val="0"/>
                <a:alphaOff val="0"/>
              </a:schemeClr>
            </a:fontRef>
          </p:style>
          <p:txBody>
            <a:bodyPr lIns="80010" tIns="80010" rIns="106680" bIns="120015" spcCol="1270"/>
            <a:lstStyle/>
            <a:p>
              <a:pPr marL="171450" lvl="1" indent="-171450" defTabSz="66675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đối</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kháng</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66675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không</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đối</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kháng</a:t>
              </a:r>
              <a:endParaRPr lang="en-US" sz="2000" dirty="0">
                <a:solidFill>
                  <a:srgbClr val="333399"/>
                </a:solidFill>
                <a:latin typeface="Arial" panose="020B0604020202020204" pitchFamily="34" charset="0"/>
                <a:cs typeface="Arial" panose="020B0604020202020204" pitchFamily="34" charset="0"/>
              </a:endParaRPr>
            </a:p>
          </p:txBody>
        </p:sp>
      </p:grpSp>
      <p:pic>
        <p:nvPicPr>
          <p:cNvPr id="1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419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31975752"/>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Tải hình ảnh bo hinh nen powerpoint nen trang 205835500ee0531 tại kho hình  nền, ảnh đẹp khoanh24.com">
            <a:extLst>
              <a:ext uri="{FF2B5EF4-FFF2-40B4-BE49-F238E27FC236}">
                <a16:creationId xmlns="" xmlns:a16="http://schemas.microsoft.com/office/drawing/2014/main" id="{7682C730-D191-4E56-BD21-A8C6FD66CBA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txBox="1">
            <a:spLocks noChangeArrowheads="1"/>
          </p:cNvSpPr>
          <p:nvPr/>
        </p:nvSpPr>
        <p:spPr>
          <a:xfrm>
            <a:off x="4103686" y="1366629"/>
            <a:ext cx="7770813" cy="890633"/>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a:defRPr/>
            </a:pPr>
            <a:r>
              <a:rPr lang="en-US" altLang="en-US" sz="2400" kern="0" dirty="0" err="1">
                <a:solidFill>
                  <a:srgbClr val="333399"/>
                </a:solidFill>
                <a:latin typeface="Arial" panose="020B0604020202020204" pitchFamily="34" charset="0"/>
                <a:cs typeface="Arial" panose="020B0604020202020204" pitchFamily="34" charset="0"/>
              </a:rPr>
              <a:t>Mâu</a:t>
            </a:r>
            <a:r>
              <a:rPr lang="en-US" altLang="en-US" sz="2400" kern="0" dirty="0">
                <a:solidFill>
                  <a:srgbClr val="333399"/>
                </a:solidFill>
                <a:latin typeface="Arial" panose="020B0604020202020204" pitchFamily="34" charset="0"/>
                <a:cs typeface="Arial" panose="020B0604020202020204" pitchFamily="34" charset="0"/>
              </a:rPr>
              <a:t> </a:t>
            </a:r>
            <a:r>
              <a:rPr lang="en-US" altLang="en-US" sz="2400" kern="0" dirty="0" err="1">
                <a:solidFill>
                  <a:srgbClr val="333399"/>
                </a:solidFill>
                <a:latin typeface="Arial" panose="020B0604020202020204" pitchFamily="34" charset="0"/>
                <a:cs typeface="Arial" panose="020B0604020202020204" pitchFamily="34" charset="0"/>
              </a:rPr>
              <a:t>thuẫn</a:t>
            </a:r>
            <a:r>
              <a:rPr lang="en-US" altLang="en-US" sz="2400" kern="0" dirty="0">
                <a:solidFill>
                  <a:srgbClr val="333399"/>
                </a:solidFill>
                <a:latin typeface="Arial" panose="020B0604020202020204" pitchFamily="34" charset="0"/>
                <a:cs typeface="Arial" panose="020B0604020202020204" pitchFamily="34" charset="0"/>
              </a:rPr>
              <a:t> l</a:t>
            </a:r>
            <a:r>
              <a:rPr lang="vi-VN" altLang="en-US" sz="2400" kern="0" dirty="0">
                <a:solidFill>
                  <a:srgbClr val="333399"/>
                </a:solidFill>
                <a:latin typeface="Arial" panose="020B0604020202020204" pitchFamily="34" charset="0"/>
                <a:cs typeface="Arial" panose="020B0604020202020204" pitchFamily="34" charset="0"/>
              </a:rPr>
              <a:t>à nguồn gốc và động lực của</a:t>
            </a:r>
            <a:r>
              <a:rPr lang="en-US" altLang="en-US" sz="2400" kern="0" dirty="0">
                <a:solidFill>
                  <a:srgbClr val="333399"/>
                </a:solidFill>
                <a:latin typeface="Arial" panose="020B0604020202020204" pitchFamily="34" charset="0"/>
                <a:cs typeface="Arial" panose="020B0604020202020204" pitchFamily="34" charset="0"/>
              </a:rPr>
              <a:t> </a:t>
            </a:r>
            <a:r>
              <a:rPr lang="vi-VN" altLang="en-US" sz="2400" kern="0" dirty="0">
                <a:solidFill>
                  <a:srgbClr val="333399"/>
                </a:solidFill>
                <a:latin typeface="Arial" panose="020B0604020202020204" pitchFamily="34" charset="0"/>
                <a:cs typeface="Arial" panose="020B0604020202020204" pitchFamily="34" charset="0"/>
              </a:rPr>
              <a:t>mọi quá trình vận động và phát triển</a:t>
            </a:r>
          </a:p>
        </p:txBody>
      </p:sp>
      <p:sp>
        <p:nvSpPr>
          <p:cNvPr id="4" name="Text Box 4"/>
          <p:cNvSpPr txBox="1">
            <a:spLocks noChangeArrowheads="1"/>
          </p:cNvSpPr>
          <p:nvPr/>
        </p:nvSpPr>
        <p:spPr bwMode="auto">
          <a:xfrm>
            <a:off x="3048000" y="5784778"/>
            <a:ext cx="7196138"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kumimoji="0" lang="vi-VN" altLang="en-US" sz="1800" dirty="0">
                <a:solidFill>
                  <a:srgbClr val="000000"/>
                </a:solidFill>
                <a:latin typeface="Arial" pitchFamily="34" charset="0"/>
              </a:rPr>
              <a:t>TƯƠNG TÁC GIỮA LỰC HÚT VÀ LỰC ĐẨY LÀM CHO CÁC HÀNH TINH KHÔNG NGỪNG CHUYỂN ĐỘNG THEO CÁC QUỸ ĐẠO NHẤT ĐỊNH</a:t>
            </a:r>
          </a:p>
        </p:txBody>
      </p:sp>
      <p:pic>
        <p:nvPicPr>
          <p:cNvPr id="5" name="Picture 5" descr="HỆ HÀNH TINH MẶT TRỜ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86200" y="2650332"/>
            <a:ext cx="5954713" cy="2984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1"/>
          <p:cNvSpPr>
            <a:spLocks noChangeArrowheads="1"/>
          </p:cNvSpPr>
          <p:nvPr/>
        </p:nvSpPr>
        <p:spPr bwMode="auto">
          <a:xfrm>
            <a:off x="6302343" y="2162162"/>
            <a:ext cx="112242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400" b="1" u="sng" dirty="0">
                <a:solidFill>
                  <a:srgbClr val="FF0000"/>
                </a:solidFill>
                <a:latin typeface="Arial" pitchFamily="34" charset="0"/>
              </a:rPr>
              <a:t>Ví dụ</a:t>
            </a:r>
            <a:r>
              <a:rPr lang="en-US" altLang="en-US" sz="2400" b="1" dirty="0">
                <a:solidFill>
                  <a:srgbClr val="FF0000"/>
                </a:solidFill>
                <a:latin typeface="Arial" pitchFamily="34" charset="0"/>
              </a:rPr>
              <a:t>:</a:t>
            </a:r>
            <a:r>
              <a:rPr lang="en-US" altLang="en-US" sz="2400" b="1" dirty="0">
                <a:solidFill>
                  <a:srgbClr val="000000"/>
                </a:solidFill>
                <a:latin typeface="Arial" pitchFamily="34" charset="0"/>
              </a:rPr>
              <a:t> </a:t>
            </a:r>
          </a:p>
        </p:txBody>
      </p:sp>
      <p:sp>
        <p:nvSpPr>
          <p:cNvPr id="7" name="Rectangle 1"/>
          <p:cNvSpPr>
            <a:spLocks noChangeArrowheads="1"/>
          </p:cNvSpPr>
          <p:nvPr/>
        </p:nvSpPr>
        <p:spPr bwMode="auto">
          <a:xfrm>
            <a:off x="0" y="874653"/>
            <a:ext cx="4379912" cy="522288"/>
          </a:xfrm>
          <a:prstGeom prst="rect">
            <a:avLst/>
          </a:prstGeom>
          <a:ln/>
          <a:extLst/>
        </p:spPr>
        <p:style>
          <a:lnRef idx="2">
            <a:schemeClr val="accent2"/>
          </a:lnRef>
          <a:fillRef idx="1">
            <a:schemeClr val="lt1"/>
          </a:fillRef>
          <a:effectRef idx="0">
            <a:schemeClr val="accent2"/>
          </a:effectRef>
          <a:fontRef idx="minor">
            <a:schemeClr val="dk1"/>
          </a:fontRef>
        </p:style>
        <p:txBody>
          <a:bodyPr wrap="none">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kumimoji="1" lang="en-US" sz="2800" b="1" dirty="0" err="1">
                <a:solidFill>
                  <a:srgbClr val="3333CC"/>
                </a:solidFill>
                <a:latin typeface="Arial" panose="020B0604020202020204" pitchFamily="34" charset="0"/>
                <a:cs typeface="Calibri" panose="020F0502020204030204" pitchFamily="34" charset="0"/>
              </a:rPr>
              <a:t>Vai</a:t>
            </a:r>
            <a:r>
              <a:rPr kumimoji="1" lang="en-US" sz="2800" b="1" dirty="0">
                <a:solidFill>
                  <a:srgbClr val="3333CC"/>
                </a:solidFill>
                <a:latin typeface="Arial" panose="020B0604020202020204" pitchFamily="34" charset="0"/>
                <a:cs typeface="Calibri" panose="020F0502020204030204" pitchFamily="34" charset="0"/>
              </a:rPr>
              <a:t> </a:t>
            </a:r>
            <a:r>
              <a:rPr kumimoji="1" lang="en-US" sz="2800" b="1" dirty="0" err="1">
                <a:solidFill>
                  <a:srgbClr val="3333CC"/>
                </a:solidFill>
                <a:latin typeface="Arial" panose="020B0604020202020204" pitchFamily="34" charset="0"/>
                <a:cs typeface="Calibri" panose="020F0502020204030204" pitchFamily="34" charset="0"/>
              </a:rPr>
              <a:t>trò</a:t>
            </a:r>
            <a:r>
              <a:rPr kumimoji="1" lang="en-US" sz="2800" b="1" dirty="0">
                <a:solidFill>
                  <a:srgbClr val="3333CC"/>
                </a:solidFill>
                <a:latin typeface="Arial" panose="020B0604020202020204" pitchFamily="34" charset="0"/>
                <a:cs typeface="Calibri" panose="020F0502020204030204" pitchFamily="34" charset="0"/>
              </a:rPr>
              <a:t> </a:t>
            </a:r>
            <a:r>
              <a:rPr kumimoji="1" lang="en-US" sz="2800" b="1" dirty="0" err="1">
                <a:solidFill>
                  <a:srgbClr val="3333CC"/>
                </a:solidFill>
                <a:latin typeface="Arial" panose="020B0604020202020204" pitchFamily="34" charset="0"/>
                <a:cs typeface="Calibri" panose="020F0502020204030204" pitchFamily="34" charset="0"/>
              </a:rPr>
              <a:t>của</a:t>
            </a:r>
            <a:r>
              <a:rPr kumimoji="1" lang="en-US" sz="2800" b="1" dirty="0">
                <a:solidFill>
                  <a:srgbClr val="3333CC"/>
                </a:solidFill>
                <a:latin typeface="Arial" panose="020B0604020202020204" pitchFamily="34" charset="0"/>
                <a:cs typeface="Calibri" panose="020F0502020204030204" pitchFamily="34" charset="0"/>
              </a:rPr>
              <a:t> </a:t>
            </a:r>
            <a:r>
              <a:rPr kumimoji="1" lang="en-US" sz="2800" b="1" dirty="0" err="1">
                <a:solidFill>
                  <a:srgbClr val="3333CC"/>
                </a:solidFill>
                <a:latin typeface="Arial" panose="020B0604020202020204" pitchFamily="34" charset="0"/>
                <a:cs typeface="Calibri" panose="020F0502020204030204" pitchFamily="34" charset="0"/>
              </a:rPr>
              <a:t>mâu</a:t>
            </a:r>
            <a:r>
              <a:rPr kumimoji="1" lang="en-US" sz="2800" b="1" dirty="0">
                <a:solidFill>
                  <a:srgbClr val="3333CC"/>
                </a:solidFill>
                <a:latin typeface="Arial" panose="020B0604020202020204" pitchFamily="34" charset="0"/>
                <a:cs typeface="Calibri" panose="020F0502020204030204" pitchFamily="34" charset="0"/>
              </a:rPr>
              <a:t> </a:t>
            </a:r>
            <a:r>
              <a:rPr kumimoji="1" lang="en-US" sz="2800" b="1" dirty="0" err="1">
                <a:solidFill>
                  <a:srgbClr val="3333CC"/>
                </a:solidFill>
                <a:latin typeface="Arial" panose="020B0604020202020204" pitchFamily="34" charset="0"/>
                <a:cs typeface="Calibri" panose="020F0502020204030204" pitchFamily="34" charset="0"/>
              </a:rPr>
              <a:t>thuẫn</a:t>
            </a:r>
            <a:endParaRPr kumimoji="1" lang="en-US" sz="2800" b="1" dirty="0">
              <a:solidFill>
                <a:srgbClr val="3333CC"/>
              </a:solidFill>
              <a:latin typeface="Arial" panose="020B0604020202020204" pitchFamily="34" charset="0"/>
            </a:endParaRPr>
          </a:p>
        </p:txBody>
      </p:sp>
      <p:pic>
        <p:nvPicPr>
          <p:cNvPr id="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0419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706201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fade">
                                      <p:cBhvr>
                                        <p:cTn id="26" dur="1000"/>
                                        <p:tgtEl>
                                          <p:spTgt spid="4"/>
                                        </p:tgtEl>
                                      </p:cBhvr>
                                    </p:animEffect>
                                    <p:anim calcmode="lin" valueType="num">
                                      <p:cBhvr>
                                        <p:cTn id="27" dur="1000" fill="hold"/>
                                        <p:tgtEl>
                                          <p:spTgt spid="4"/>
                                        </p:tgtEl>
                                        <p:attrNameLst>
                                          <p:attrName>ppt_x</p:attrName>
                                        </p:attrNameLst>
                                      </p:cBhvr>
                                      <p:tavLst>
                                        <p:tav tm="0">
                                          <p:val>
                                            <p:strVal val="#ppt_x"/>
                                          </p:val>
                                        </p:tav>
                                        <p:tav tm="100000">
                                          <p:val>
                                            <p:strVal val="#ppt_x"/>
                                          </p:val>
                                        </p:tav>
                                      </p:tavLst>
                                    </p:anim>
                                    <p:anim calcmode="lin" valueType="num">
                                      <p:cBhvr>
                                        <p:cTn id="28"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Hình nền Powerpoint dễ thương - Tổng hợp những hình nền dễ thương cho Slide  Powerpoint">
            <a:extLst>
              <a:ext uri="{FF2B5EF4-FFF2-40B4-BE49-F238E27FC236}">
                <a16:creationId xmlns="" xmlns:a16="http://schemas.microsoft.com/office/drawing/2014/main" id="{F8AA73C9-562C-441B-99CC-44B4A154F14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Explosion 2 2"/>
          <p:cNvSpPr/>
          <p:nvPr/>
        </p:nvSpPr>
        <p:spPr>
          <a:xfrm>
            <a:off x="533400" y="858886"/>
            <a:ext cx="2833688" cy="882601"/>
          </a:xfrm>
          <a:prstGeom prst="irregularSeal2">
            <a:avLst/>
          </a:prstGeom>
          <a:solidFill>
            <a:srgbClr val="92D050"/>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 name="TextBox 5"/>
          <p:cNvSpPr txBox="1">
            <a:spLocks noChangeArrowheads="1"/>
          </p:cNvSpPr>
          <p:nvPr/>
        </p:nvSpPr>
        <p:spPr bwMode="auto">
          <a:xfrm rot="-476200">
            <a:off x="1268413" y="1038248"/>
            <a:ext cx="10588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800" b="1" dirty="0" err="1">
                <a:latin typeface="Times New Roman" panose="02020603050405020304" pitchFamily="18" charset="0"/>
                <a:cs typeface="Times New Roman" panose="02020603050405020304" pitchFamily="18" charset="0"/>
              </a:rPr>
              <a:t>Ví</a:t>
            </a:r>
            <a:r>
              <a:rPr lang="en-US" sz="2800" b="1" dirty="0">
                <a:latin typeface="Times New Roman" panose="02020603050405020304" pitchFamily="18" charset="0"/>
                <a:cs typeface="Times New Roman" panose="02020603050405020304" pitchFamily="18" charset="0"/>
              </a:rPr>
              <a:t> </a:t>
            </a:r>
            <a:r>
              <a:rPr lang="en-US" sz="2800" b="1" dirty="0" err="1">
                <a:latin typeface="Times New Roman" panose="02020603050405020304" pitchFamily="18" charset="0"/>
                <a:cs typeface="Times New Roman" panose="02020603050405020304" pitchFamily="18" charset="0"/>
              </a:rPr>
              <a:t>dụ</a:t>
            </a:r>
            <a:r>
              <a:rPr lang="en-US" sz="2800" b="1" dirty="0">
                <a:latin typeface="Times New Roman" panose="02020603050405020304" pitchFamily="18" charset="0"/>
                <a:cs typeface="Times New Roman" panose="02020603050405020304" pitchFamily="18" charset="0"/>
              </a:rPr>
              <a:t> </a:t>
            </a:r>
          </a:p>
        </p:txBody>
      </p:sp>
      <p:sp>
        <p:nvSpPr>
          <p:cNvPr id="5" name="TextBox 6"/>
          <p:cNvSpPr txBox="1">
            <a:spLocks noChangeArrowheads="1"/>
          </p:cNvSpPr>
          <p:nvPr/>
        </p:nvSpPr>
        <p:spPr bwMode="auto">
          <a:xfrm>
            <a:off x="1524000" y="5340350"/>
            <a:ext cx="846137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sz="2000" dirty="0" err="1">
                <a:solidFill>
                  <a:srgbClr val="660066"/>
                </a:solidFill>
                <a:latin typeface="Arial" panose="020B0604020202020204" pitchFamily="34" charset="0"/>
              </a:rPr>
              <a:t>Qúa</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trình</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phát</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triển</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của</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các</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giống</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loài</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thực</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vật,động</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vật</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là</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quá</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trình</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làm</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phát</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sinh</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giống</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loài</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mới</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từ</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giống</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loài</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cũ</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nhờ</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kết</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quả</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tất</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yếu</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của</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quá</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trình</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thống</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nhất</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đấu</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tranh</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và</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chuyển</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của</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các</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mặt</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đối</a:t>
            </a:r>
            <a:r>
              <a:rPr lang="en-US" sz="2000" dirty="0">
                <a:solidFill>
                  <a:srgbClr val="660066"/>
                </a:solidFill>
                <a:latin typeface="Arial" panose="020B0604020202020204" pitchFamily="34" charset="0"/>
              </a:rPr>
              <a:t> </a:t>
            </a:r>
            <a:r>
              <a:rPr lang="en-US" sz="2000" dirty="0" err="1">
                <a:solidFill>
                  <a:srgbClr val="660066"/>
                </a:solidFill>
                <a:latin typeface="Arial" panose="020B0604020202020204" pitchFamily="34" charset="0"/>
              </a:rPr>
              <a:t>lập</a:t>
            </a:r>
            <a:r>
              <a:rPr lang="en-US" sz="2000" dirty="0">
                <a:solidFill>
                  <a:srgbClr val="660066"/>
                </a:solidFill>
                <a:latin typeface="Arial" panose="020B0604020202020204" pitchFamily="34" charset="0"/>
              </a:rPr>
              <a:t>.</a:t>
            </a:r>
          </a:p>
        </p:txBody>
      </p:sp>
      <p:pic>
        <p:nvPicPr>
          <p:cNvPr id="6"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1741488"/>
            <a:ext cx="8461375" cy="359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0419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056072719"/>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0" name="Picture 2" descr="Hình ảnh PowerPoint đẹp - Sky Park Residenc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9220"/>
            <a:ext cx="12192000" cy="6858001"/>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4" descr="Ảnh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17295" y="1749927"/>
            <a:ext cx="3399481" cy="3093351"/>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4" name="Picture 5" descr="Ảnh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32539" y="1765167"/>
            <a:ext cx="3163461" cy="3093351"/>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5" name="Text Box 6"/>
          <p:cNvSpPr txBox="1">
            <a:spLocks noChangeArrowheads="1"/>
          </p:cNvSpPr>
          <p:nvPr/>
        </p:nvSpPr>
        <p:spPr bwMode="auto">
          <a:xfrm>
            <a:off x="4800600" y="4843278"/>
            <a:ext cx="6115042"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kumimoji="0" lang="vi-VN" altLang="en-US" sz="2000" b="1" dirty="0">
                <a:solidFill>
                  <a:srgbClr val="660066"/>
                </a:solidFill>
                <a:latin typeface="Arial" pitchFamily="34" charset="0"/>
              </a:rPr>
              <a:t>Động lực khác nhau giữa</a:t>
            </a:r>
          </a:p>
          <a:p>
            <a:pPr algn="ctr" eaLnBrk="1" hangingPunct="1">
              <a:spcBef>
                <a:spcPct val="0"/>
              </a:spcBef>
              <a:buFontTx/>
              <a:buNone/>
              <a:defRPr/>
            </a:pPr>
            <a:r>
              <a:rPr kumimoji="0" lang="vi-VN" altLang="en-US" sz="2000" b="1" dirty="0">
                <a:solidFill>
                  <a:srgbClr val="660066"/>
                </a:solidFill>
                <a:latin typeface="Arial" pitchFamily="34" charset="0"/>
              </a:rPr>
              <a:t>Nền kinh tế tiểu nông và nền kinh tế thị trường</a:t>
            </a:r>
          </a:p>
        </p:txBody>
      </p:sp>
      <p:sp>
        <p:nvSpPr>
          <p:cNvPr id="6" name="Rectangle 7"/>
          <p:cNvSpPr>
            <a:spLocks noChangeArrowheads="1"/>
          </p:cNvSpPr>
          <p:nvPr/>
        </p:nvSpPr>
        <p:spPr bwMode="auto">
          <a:xfrm>
            <a:off x="5856056" y="990600"/>
            <a:ext cx="162520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dirty="0">
                <a:solidFill>
                  <a:srgbClr val="FF0000"/>
                </a:solidFill>
                <a:latin typeface="Arial" pitchFamily="34" charset="0"/>
              </a:rPr>
              <a:t>Ví dụ</a:t>
            </a:r>
            <a:r>
              <a:rPr lang="en-US" altLang="en-US" b="1" dirty="0">
                <a:solidFill>
                  <a:srgbClr val="FF0000"/>
                </a:solidFill>
                <a:latin typeface="Arial" pitchFamily="34" charset="0"/>
              </a:rPr>
              <a:t>:</a:t>
            </a:r>
            <a:r>
              <a:rPr lang="en-US" altLang="en-US" b="1" dirty="0">
                <a:solidFill>
                  <a:srgbClr val="000000"/>
                </a:solidFill>
                <a:latin typeface="Arial" pitchFamily="34" charset="0"/>
              </a:rPr>
              <a:t> </a:t>
            </a:r>
          </a:p>
        </p:txBody>
      </p:sp>
      <p:pic>
        <p:nvPicPr>
          <p:cNvPr id="7"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161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58712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par>
                          <p:cTn id="17" fill="hold">
                            <p:stCondLst>
                              <p:cond delay="1000"/>
                            </p:stCondLst>
                            <p:childTnLst>
                              <p:par>
                                <p:cTn id="18" presetID="29" presetClass="entr" presetSubtype="0"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1000" fill="hold"/>
                                        <p:tgtEl>
                                          <p:spTgt spid="3"/>
                                        </p:tgtEl>
                                        <p:attrNameLst>
                                          <p:attrName>ppt_x</p:attrName>
                                        </p:attrNameLst>
                                      </p:cBhvr>
                                      <p:tavLst>
                                        <p:tav tm="0">
                                          <p:val>
                                            <p:strVal val="#ppt_x-.2"/>
                                          </p:val>
                                        </p:tav>
                                        <p:tav tm="100000">
                                          <p:val>
                                            <p:strVal val="#ppt_x"/>
                                          </p:val>
                                        </p:tav>
                                      </p:tavLst>
                                    </p:anim>
                                    <p:anim calcmode="lin" valueType="num">
                                      <p:cBhvr>
                                        <p:cTn id="21" dur="1000" fill="hold"/>
                                        <p:tgtEl>
                                          <p:spTgt spid="3"/>
                                        </p:tgtEl>
                                        <p:attrNameLst>
                                          <p:attrName>ppt_y</p:attrName>
                                        </p:attrNameLst>
                                      </p:cBhvr>
                                      <p:tavLst>
                                        <p:tav tm="0">
                                          <p:val>
                                            <p:strVal val="#ppt_y"/>
                                          </p:val>
                                        </p:tav>
                                        <p:tav tm="100000">
                                          <p:val>
                                            <p:strVal val="#ppt_y"/>
                                          </p:val>
                                        </p:tav>
                                      </p:tavLst>
                                    </p:anim>
                                    <p:animEffect transition="in" filter="wipe(right)" prLst="gradientSize: 0.1">
                                      <p:cBhvr>
                                        <p:cTn id="22" dur="10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1000"/>
                                        <p:tgtEl>
                                          <p:spTgt spid="5"/>
                                        </p:tgtEl>
                                      </p:cBhvr>
                                    </p:animEffect>
                                    <p:anim calcmode="lin" valueType="num">
                                      <p:cBhvr>
                                        <p:cTn id="28" dur="1000" fill="hold"/>
                                        <p:tgtEl>
                                          <p:spTgt spid="5"/>
                                        </p:tgtEl>
                                        <p:attrNameLst>
                                          <p:attrName>ppt_x</p:attrName>
                                        </p:attrNameLst>
                                      </p:cBhvr>
                                      <p:tavLst>
                                        <p:tav tm="0">
                                          <p:val>
                                            <p:strVal val="#ppt_x"/>
                                          </p:val>
                                        </p:tav>
                                        <p:tav tm="100000">
                                          <p:val>
                                            <p:strVal val="#ppt_x"/>
                                          </p:val>
                                        </p:tav>
                                      </p:tavLst>
                                    </p:anim>
                                    <p:anim calcmode="lin" valueType="num">
                                      <p:cBhvr>
                                        <p:cTn id="2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4" name="Picture 2" descr="Top 123+] Hình nền Powerpoint “ĐẸP NHỨC NÁCH”"/>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609600"/>
            <a:ext cx="12192000" cy="62484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4"/>
          <p:cNvSpPr txBox="1">
            <a:spLocks noChangeArrowheads="1"/>
          </p:cNvSpPr>
          <p:nvPr/>
        </p:nvSpPr>
        <p:spPr bwMode="auto">
          <a:xfrm>
            <a:off x="2530474" y="5470690"/>
            <a:ext cx="71405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kumimoji="0" lang="vi-VN" altLang="en-US" sz="1800" b="1" dirty="0">
                <a:solidFill>
                  <a:srgbClr val="3333CC"/>
                </a:solidFill>
                <a:latin typeface="Arial" pitchFamily="34" charset="0"/>
              </a:rPr>
              <a:t>ĐẤU TRANH GIAI CẤP LÀ ĐỘNG LỰC PHÁT TRIỂN CỦA XÃ HỘI</a:t>
            </a:r>
          </a:p>
        </p:txBody>
      </p:sp>
      <p:pic>
        <p:nvPicPr>
          <p:cNvPr id="4" name="Picture 5" descr="11-Dien Smolny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59511" y="1661159"/>
            <a:ext cx="3240089" cy="3194053"/>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6" descr="15-CM Pha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24200" y="1676400"/>
            <a:ext cx="2794000" cy="3194052"/>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6" name="Text Box 7"/>
          <p:cNvSpPr txBox="1">
            <a:spLocks noChangeArrowheads="1"/>
          </p:cNvSpPr>
          <p:nvPr/>
        </p:nvSpPr>
        <p:spPr bwMode="auto">
          <a:xfrm>
            <a:off x="2997200" y="5025394"/>
            <a:ext cx="6502400" cy="377825"/>
          </a:xfrm>
          <a:prstGeom prst="rect">
            <a:avLst/>
          </a:prstGeom>
          <a:ln>
            <a:headEnd/>
            <a:tailEnd/>
          </a:ln>
          <a:extLst/>
        </p:spPr>
        <p:style>
          <a:lnRef idx="2">
            <a:schemeClr val="accent5"/>
          </a:lnRef>
          <a:fillRef idx="1">
            <a:schemeClr val="lt1"/>
          </a:fillRef>
          <a:effectRef idx="0">
            <a:schemeClr val="accent5"/>
          </a:effectRef>
          <a:fontRef idx="minor">
            <a:schemeClr val="dk1"/>
          </a:fontRef>
        </p:style>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defRPr/>
            </a:pPr>
            <a:r>
              <a:rPr kumimoji="0" lang="vi-VN" altLang="en-US" sz="1800" dirty="0">
                <a:solidFill>
                  <a:srgbClr val="660066"/>
                </a:solidFill>
                <a:latin typeface="Arial" pitchFamily="34" charset="0"/>
              </a:rPr>
              <a:t>Thất bại của Công xã Pari và thăng lợi của CM tháng X - 1917</a:t>
            </a:r>
          </a:p>
        </p:txBody>
      </p:sp>
      <p:sp>
        <p:nvSpPr>
          <p:cNvPr id="7" name="Rectangle 7"/>
          <p:cNvSpPr>
            <a:spLocks noChangeArrowheads="1"/>
          </p:cNvSpPr>
          <p:nvPr/>
        </p:nvSpPr>
        <p:spPr bwMode="auto">
          <a:xfrm>
            <a:off x="5277801" y="1026160"/>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dirty="0">
                <a:solidFill>
                  <a:schemeClr val="bg1"/>
                </a:solidFill>
                <a:latin typeface="Arial" pitchFamily="34" charset="0"/>
              </a:rPr>
              <a:t>Ví dụ</a:t>
            </a:r>
            <a:r>
              <a:rPr lang="en-US" altLang="en-US" b="1" dirty="0">
                <a:solidFill>
                  <a:schemeClr val="bg1"/>
                </a:solidFill>
                <a:latin typeface="Arial" pitchFamily="34" charset="0"/>
              </a:rPr>
              <a:t>: </a:t>
            </a:r>
          </a:p>
        </p:txBody>
      </p:sp>
      <p:pic>
        <p:nvPicPr>
          <p:cNvPr id="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161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8874342"/>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4" name="Picture 2" descr="72 Clip art ideas | clip art, book clip art, ar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303639"/>
            <a:ext cx="12192000" cy="3554361"/>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30"/>
          <p:cNvSpPr>
            <a:spLocks noChangeArrowheads="1"/>
          </p:cNvSpPr>
          <p:nvPr/>
        </p:nvSpPr>
        <p:spPr bwMode="gray">
          <a:xfrm>
            <a:off x="2360706" y="1497012"/>
            <a:ext cx="8534400" cy="3746249"/>
          </a:xfrm>
          <a:prstGeom prst="roundRect">
            <a:avLst>
              <a:gd name="adj" fmla="val 4657"/>
            </a:avLst>
          </a:prstGeom>
          <a:solidFill>
            <a:schemeClr val="bg1">
              <a:alpha val="50195"/>
            </a:schemeClr>
          </a:solidFill>
          <a:ln w="3175">
            <a:solidFill>
              <a:srgbClr val="000000">
                <a:alpha val="30196"/>
              </a:srgbClr>
            </a:solidFill>
            <a:prstDash val="dash"/>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4" name="Freeform 4"/>
          <p:cNvSpPr>
            <a:spLocks/>
          </p:cNvSpPr>
          <p:nvPr/>
        </p:nvSpPr>
        <p:spPr bwMode="gray">
          <a:xfrm>
            <a:off x="1982788" y="1562242"/>
            <a:ext cx="1520825" cy="206375"/>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5" name="Rectangle 5"/>
          <p:cNvSpPr>
            <a:spLocks noChangeArrowheads="1"/>
          </p:cNvSpPr>
          <p:nvPr/>
        </p:nvSpPr>
        <p:spPr bwMode="gray">
          <a:xfrm>
            <a:off x="1651001" y="1946275"/>
            <a:ext cx="1724025" cy="423862"/>
          </a:xfrm>
          <a:prstGeom prst="rect">
            <a:avLst/>
          </a:prstGeom>
          <a:solidFill>
            <a:srgbClr val="FF0066"/>
          </a:solidFill>
          <a:ln w="9525" algn="ctr">
            <a:noFill/>
            <a:miter lim="800000"/>
            <a:headEnd/>
            <a:tailEnd/>
          </a:ln>
          <a:effectLst/>
        </p:spPr>
        <p:txBody>
          <a:bodyPr wrap="none" anchor="ctr"/>
          <a:lstStyle/>
          <a:p>
            <a:pPr algn="ctr">
              <a:defRPr/>
            </a:pPr>
            <a:r>
              <a:rPr lang="en-US" sz="2000" b="1" dirty="0" err="1">
                <a:solidFill>
                  <a:schemeClr val="bg1"/>
                </a:solidFill>
                <a:latin typeface="Arial" charset="0"/>
              </a:rPr>
              <a:t>Thứ</a:t>
            </a:r>
            <a:r>
              <a:rPr lang="en-US" sz="2000" b="1" dirty="0">
                <a:solidFill>
                  <a:schemeClr val="bg1"/>
                </a:solidFill>
                <a:latin typeface="Arial" charset="0"/>
              </a:rPr>
              <a:t> </a:t>
            </a:r>
            <a:r>
              <a:rPr lang="en-US" sz="2000" b="1" dirty="0" err="1">
                <a:solidFill>
                  <a:schemeClr val="bg1"/>
                </a:solidFill>
                <a:latin typeface="Arial" charset="0"/>
              </a:rPr>
              <a:t>nhất</a:t>
            </a:r>
            <a:endParaRPr lang="en-US" sz="2000" b="1" dirty="0">
              <a:solidFill>
                <a:schemeClr val="bg1"/>
              </a:solidFill>
              <a:latin typeface="Arial" charset="0"/>
            </a:endParaRPr>
          </a:p>
        </p:txBody>
      </p:sp>
      <p:grpSp>
        <p:nvGrpSpPr>
          <p:cNvPr id="6" name="Group 9"/>
          <p:cNvGrpSpPr>
            <a:grpSpLocks/>
          </p:cNvGrpSpPr>
          <p:nvPr/>
        </p:nvGrpSpPr>
        <p:grpSpPr bwMode="auto">
          <a:xfrm>
            <a:off x="1651001" y="3115107"/>
            <a:ext cx="1724025" cy="482600"/>
            <a:chOff x="816" y="2304"/>
            <a:chExt cx="1440" cy="448"/>
          </a:xfrm>
        </p:grpSpPr>
        <p:sp>
          <p:nvSpPr>
            <p:cNvPr id="7" name="Freeform 10"/>
            <p:cNvSpPr>
              <a:spLocks/>
            </p:cNvSpPr>
            <p:nvPr/>
          </p:nvSpPr>
          <p:spPr bwMode="gray">
            <a:xfrm>
              <a:off x="901" y="2562"/>
              <a:ext cx="1270" cy="190"/>
            </a:xfrm>
            <a:custGeom>
              <a:avLst/>
              <a:gdLst>
                <a:gd name="T0" fmla="*/ 5740 w 1120"/>
                <a:gd name="T1" fmla="*/ 6 h 252"/>
                <a:gd name="T2" fmla="*/ 5715 w 1120"/>
                <a:gd name="T3" fmla="*/ 6 h 252"/>
                <a:gd name="T4" fmla="*/ 5632 w 1120"/>
                <a:gd name="T5" fmla="*/ 6 h 252"/>
                <a:gd name="T6" fmla="*/ 5505 w 1120"/>
                <a:gd name="T7" fmla="*/ 6 h 252"/>
                <a:gd name="T8" fmla="*/ 5322 w 1120"/>
                <a:gd name="T9" fmla="*/ 6 h 252"/>
                <a:gd name="T10" fmla="*/ 5086 w 1120"/>
                <a:gd name="T11" fmla="*/ 6 h 252"/>
                <a:gd name="T12" fmla="*/ 4811 w 1120"/>
                <a:gd name="T13" fmla="*/ 6 h 252"/>
                <a:gd name="T14" fmla="*/ 4489 w 1120"/>
                <a:gd name="T15" fmla="*/ 6 h 252"/>
                <a:gd name="T16" fmla="*/ 4126 w 1120"/>
                <a:gd name="T17" fmla="*/ 5 h 252"/>
                <a:gd name="T18" fmla="*/ 3743 w 1120"/>
                <a:gd name="T19" fmla="*/ 5 h 252"/>
                <a:gd name="T20" fmla="*/ 3311 w 1120"/>
                <a:gd name="T21" fmla="*/ 5 h 252"/>
                <a:gd name="T22" fmla="*/ 2843 w 1120"/>
                <a:gd name="T23" fmla="*/ 5 h 252"/>
                <a:gd name="T24" fmla="*/ 2385 w 1120"/>
                <a:gd name="T25" fmla="*/ 5 h 252"/>
                <a:gd name="T26" fmla="*/ 1964 w 1120"/>
                <a:gd name="T27" fmla="*/ 5 h 252"/>
                <a:gd name="T28" fmla="*/ 1577 w 1120"/>
                <a:gd name="T29" fmla="*/ 5 h 252"/>
                <a:gd name="T30" fmla="*/ 1220 w 1120"/>
                <a:gd name="T31" fmla="*/ 6 h 252"/>
                <a:gd name="T32" fmla="*/ 915 w 1120"/>
                <a:gd name="T33" fmla="*/ 6 h 252"/>
                <a:gd name="T34" fmla="*/ 650 w 1120"/>
                <a:gd name="T35" fmla="*/ 6 h 252"/>
                <a:gd name="T36" fmla="*/ 416 w 1120"/>
                <a:gd name="T37" fmla="*/ 6 h 252"/>
                <a:gd name="T38" fmla="*/ 237 w 1120"/>
                <a:gd name="T39" fmla="*/ 6 h 252"/>
                <a:gd name="T40" fmla="*/ 100 w 1120"/>
                <a:gd name="T41" fmla="*/ 6 h 252"/>
                <a:gd name="T42" fmla="*/ 29 w 1120"/>
                <a:gd name="T43" fmla="*/ 6 h 252"/>
                <a:gd name="T44" fmla="*/ 0 w 1120"/>
                <a:gd name="T45" fmla="*/ 6 h 252"/>
                <a:gd name="T46" fmla="*/ 0 w 1120"/>
                <a:gd name="T47" fmla="*/ 2 h 252"/>
                <a:gd name="T48" fmla="*/ 2867 w 1120"/>
                <a:gd name="T49" fmla="*/ 0 h 252"/>
                <a:gd name="T50" fmla="*/ 5740 w 1120"/>
                <a:gd name="T51" fmla="*/ 2 h 252"/>
                <a:gd name="T52" fmla="*/ 5740 w 1120"/>
                <a:gd name="T53" fmla="*/ 6 h 252"/>
                <a:gd name="T54" fmla="*/ 5740 w 1120"/>
                <a:gd name="T55" fmla="*/ 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8" name="Rectangle 11"/>
            <p:cNvSpPr>
              <a:spLocks noChangeArrowheads="1"/>
            </p:cNvSpPr>
            <p:nvPr/>
          </p:nvSpPr>
          <p:spPr bwMode="gray">
            <a:xfrm>
              <a:off x="816" y="2304"/>
              <a:ext cx="1440" cy="393"/>
            </a:xfrm>
            <a:prstGeom prst="rect">
              <a:avLst/>
            </a:prstGeom>
            <a:solidFill>
              <a:srgbClr val="000000"/>
            </a:solidFill>
            <a:ln w="9525" algn="ctr">
              <a:noFill/>
              <a:miter lim="800000"/>
              <a:headEnd/>
              <a:tailEnd/>
            </a:ln>
            <a:effectLst/>
          </p:spPr>
          <p:txBody>
            <a:bodyPr wrap="none" anchor="ctr"/>
            <a:lstStyle/>
            <a:p>
              <a:pPr algn="ctr">
                <a:defRPr/>
              </a:pPr>
              <a:r>
                <a:rPr lang="en-US" sz="2000" b="1" dirty="0" err="1">
                  <a:solidFill>
                    <a:schemeClr val="bg1"/>
                  </a:solidFill>
                  <a:latin typeface="Arial" charset="0"/>
                </a:rPr>
                <a:t>Thứ</a:t>
              </a:r>
              <a:r>
                <a:rPr lang="en-US" sz="2000" b="1" dirty="0">
                  <a:solidFill>
                    <a:schemeClr val="bg1"/>
                  </a:solidFill>
                  <a:latin typeface="Arial" charset="0"/>
                </a:rPr>
                <a:t> </a:t>
              </a:r>
              <a:r>
                <a:rPr lang="en-US" sz="2000" b="1" dirty="0" err="1">
                  <a:solidFill>
                    <a:schemeClr val="bg1"/>
                  </a:solidFill>
                  <a:latin typeface="Arial" charset="0"/>
                </a:rPr>
                <a:t>hai</a:t>
              </a:r>
              <a:endParaRPr lang="en-US" sz="2000" b="1" dirty="0">
                <a:solidFill>
                  <a:schemeClr val="bg1"/>
                </a:solidFill>
                <a:latin typeface="Arial" charset="0"/>
              </a:endParaRPr>
            </a:p>
          </p:txBody>
        </p:sp>
      </p:grpSp>
      <p:sp>
        <p:nvSpPr>
          <p:cNvPr id="9" name="Freeform 13"/>
          <p:cNvSpPr>
            <a:spLocks/>
          </p:cNvSpPr>
          <p:nvPr/>
        </p:nvSpPr>
        <p:spPr bwMode="gray">
          <a:xfrm>
            <a:off x="1975964" y="3939805"/>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10" name="Rectangle 14"/>
          <p:cNvSpPr>
            <a:spLocks noChangeArrowheads="1"/>
          </p:cNvSpPr>
          <p:nvPr/>
        </p:nvSpPr>
        <p:spPr bwMode="gray">
          <a:xfrm>
            <a:off x="1785079" y="4335487"/>
            <a:ext cx="1724025" cy="423863"/>
          </a:xfrm>
          <a:prstGeom prst="rect">
            <a:avLst/>
          </a:prstGeom>
          <a:solidFill>
            <a:srgbClr val="7030A0"/>
          </a:solidFill>
          <a:ln w="9525" algn="ctr">
            <a:noFill/>
            <a:miter lim="800000"/>
            <a:headEnd/>
            <a:tailEnd/>
          </a:ln>
          <a:effectLst/>
        </p:spPr>
        <p:txBody>
          <a:bodyPr wrap="none" anchor="ctr"/>
          <a:lstStyle/>
          <a:p>
            <a:pPr algn="ctr">
              <a:defRPr/>
            </a:pPr>
            <a:r>
              <a:rPr lang="en-US" sz="2000" b="1" dirty="0" err="1">
                <a:solidFill>
                  <a:schemeClr val="bg1"/>
                </a:solidFill>
                <a:latin typeface="Arial" charset="0"/>
              </a:rPr>
              <a:t>Thứ</a:t>
            </a:r>
            <a:r>
              <a:rPr lang="en-US" sz="2000" b="1" dirty="0">
                <a:solidFill>
                  <a:schemeClr val="bg1"/>
                </a:solidFill>
                <a:latin typeface="Arial" charset="0"/>
              </a:rPr>
              <a:t> </a:t>
            </a:r>
            <a:r>
              <a:rPr lang="en-US" sz="2000" b="1" dirty="0" err="1">
                <a:solidFill>
                  <a:schemeClr val="bg1"/>
                </a:solidFill>
                <a:latin typeface="Arial" charset="0"/>
              </a:rPr>
              <a:t>ba</a:t>
            </a:r>
            <a:endParaRPr lang="en-US" sz="2000" b="1" dirty="0">
              <a:solidFill>
                <a:schemeClr val="bg1"/>
              </a:solidFill>
              <a:latin typeface="Arial" charset="0"/>
            </a:endParaRPr>
          </a:p>
        </p:txBody>
      </p:sp>
      <p:sp>
        <p:nvSpPr>
          <p:cNvPr id="13" name="Line 18"/>
          <p:cNvSpPr>
            <a:spLocks noChangeShapeType="1"/>
          </p:cNvSpPr>
          <p:nvPr/>
        </p:nvSpPr>
        <p:spPr bwMode="auto">
          <a:xfrm>
            <a:off x="2404680" y="2819400"/>
            <a:ext cx="8369999" cy="15762"/>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15" name="Line 20"/>
          <p:cNvSpPr>
            <a:spLocks noChangeShapeType="1"/>
          </p:cNvSpPr>
          <p:nvPr/>
        </p:nvSpPr>
        <p:spPr bwMode="auto">
          <a:xfrm flipV="1">
            <a:off x="2404680" y="3650163"/>
            <a:ext cx="8399462" cy="116962"/>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16" name="Text Box 21"/>
          <p:cNvSpPr txBox="1">
            <a:spLocks noChangeArrowheads="1"/>
          </p:cNvSpPr>
          <p:nvPr/>
        </p:nvSpPr>
        <p:spPr bwMode="auto">
          <a:xfrm>
            <a:off x="3242780" y="1497012"/>
            <a:ext cx="7037387" cy="132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en-US" sz="2000" dirty="0" err="1">
                <a:solidFill>
                  <a:srgbClr val="000000"/>
                </a:solidFill>
                <a:latin typeface="+mj-lt"/>
                <a:cs typeface="Times New Roman" panose="02020603050405020304" pitchFamily="18" charset="0"/>
              </a:rPr>
              <a:t>Muốn</a:t>
            </a:r>
            <a:r>
              <a:rPr lang="en-US" sz="2000" dirty="0">
                <a:solidFill>
                  <a:srgbClr val="000000"/>
                </a:solidFill>
                <a:latin typeface="+mj-lt"/>
                <a:cs typeface="Times New Roman" panose="02020603050405020304" pitchFamily="18" charset="0"/>
              </a:rPr>
              <a:t> </a:t>
            </a:r>
            <a:r>
              <a:rPr lang="en-US" sz="2000" dirty="0" err="1">
                <a:solidFill>
                  <a:srgbClr val="000000"/>
                </a:solidFill>
                <a:latin typeface="+mj-lt"/>
                <a:cs typeface="Times New Roman" panose="02020603050405020304" pitchFamily="18" charset="0"/>
              </a:rPr>
              <a:t>giải</a:t>
            </a:r>
            <a:r>
              <a:rPr lang="en-US" sz="2000" dirty="0">
                <a:solidFill>
                  <a:srgbClr val="000000"/>
                </a:solidFill>
                <a:latin typeface="+mj-lt"/>
                <a:cs typeface="Times New Roman" panose="02020603050405020304" pitchFamily="18" charset="0"/>
              </a:rPr>
              <a:t> </a:t>
            </a:r>
            <a:r>
              <a:rPr lang="en-US" sz="2000" dirty="0" err="1">
                <a:solidFill>
                  <a:srgbClr val="000000"/>
                </a:solidFill>
                <a:latin typeface="+mj-lt"/>
                <a:cs typeface="Times New Roman" panose="02020603050405020304" pitchFamily="18" charset="0"/>
              </a:rPr>
              <a:t>quyết</a:t>
            </a:r>
            <a:r>
              <a:rPr lang="en-US" sz="2000" dirty="0">
                <a:solidFill>
                  <a:srgbClr val="000000"/>
                </a:solidFill>
                <a:latin typeface="+mj-lt"/>
                <a:cs typeface="Times New Roman" panose="02020603050405020304" pitchFamily="18" charset="0"/>
              </a:rPr>
              <a:t> </a:t>
            </a:r>
            <a:r>
              <a:rPr lang="en-US" sz="2000" dirty="0" err="1">
                <a:solidFill>
                  <a:srgbClr val="000000"/>
                </a:solidFill>
                <a:latin typeface="+mj-lt"/>
                <a:cs typeface="Times New Roman" panose="02020603050405020304" pitchFamily="18" charset="0"/>
              </a:rPr>
              <a:t>mâu</a:t>
            </a:r>
            <a:r>
              <a:rPr lang="en-US" sz="2000" dirty="0">
                <a:solidFill>
                  <a:srgbClr val="000000"/>
                </a:solidFill>
                <a:latin typeface="+mj-lt"/>
                <a:cs typeface="Times New Roman" panose="02020603050405020304" pitchFamily="18" charset="0"/>
              </a:rPr>
              <a:t> </a:t>
            </a:r>
            <a:r>
              <a:rPr lang="en-US" sz="2000" dirty="0" err="1">
                <a:solidFill>
                  <a:srgbClr val="000000"/>
                </a:solidFill>
                <a:latin typeface="+mj-lt"/>
                <a:cs typeface="Times New Roman" panose="02020603050405020304" pitchFamily="18" charset="0"/>
              </a:rPr>
              <a:t>thuẫn</a:t>
            </a:r>
            <a:r>
              <a:rPr lang="en-US" sz="2000" dirty="0">
                <a:solidFill>
                  <a:srgbClr val="000000"/>
                </a:solidFill>
                <a:latin typeface="+mj-lt"/>
                <a:cs typeface="Times New Roman" panose="02020603050405020304" pitchFamily="18" charset="0"/>
              </a:rPr>
              <a:t> </a:t>
            </a:r>
            <a:r>
              <a:rPr lang="en-US" sz="2000" dirty="0" err="1">
                <a:solidFill>
                  <a:srgbClr val="000000"/>
                </a:solidFill>
                <a:latin typeface="+mj-lt"/>
                <a:cs typeface="Times New Roman" panose="02020603050405020304" pitchFamily="18" charset="0"/>
              </a:rPr>
              <a:t>phải</a:t>
            </a:r>
            <a:r>
              <a:rPr lang="en-US" sz="2000" dirty="0">
                <a:solidFill>
                  <a:srgbClr val="000000"/>
                </a:solidFill>
                <a:latin typeface="+mj-lt"/>
                <a:cs typeface="Times New Roman" panose="02020603050405020304" pitchFamily="18" charset="0"/>
              </a:rPr>
              <a:t> </a:t>
            </a:r>
            <a:r>
              <a:rPr lang="en-US" sz="2000" dirty="0" err="1">
                <a:solidFill>
                  <a:srgbClr val="000000"/>
                </a:solidFill>
                <a:latin typeface="+mj-lt"/>
                <a:cs typeface="Times New Roman" panose="02020603050405020304" pitchFamily="18" charset="0"/>
              </a:rPr>
              <a:t>thừa</a:t>
            </a:r>
            <a:r>
              <a:rPr lang="en-US" sz="2000" dirty="0">
                <a:solidFill>
                  <a:srgbClr val="000000"/>
                </a:solidFill>
                <a:latin typeface="+mj-lt"/>
                <a:cs typeface="Times New Roman" panose="02020603050405020304" pitchFamily="18" charset="0"/>
              </a:rPr>
              <a:t> </a:t>
            </a:r>
            <a:r>
              <a:rPr lang="en-US" sz="2000" dirty="0" err="1">
                <a:solidFill>
                  <a:srgbClr val="000000"/>
                </a:solidFill>
                <a:latin typeface="+mj-lt"/>
                <a:cs typeface="Times New Roman" panose="02020603050405020304" pitchFamily="18" charset="0"/>
              </a:rPr>
              <a:t>nhận</a:t>
            </a:r>
            <a:r>
              <a:rPr lang="en-US" sz="2000" dirty="0">
                <a:solidFill>
                  <a:srgbClr val="000000"/>
                </a:solidFill>
                <a:latin typeface="+mj-lt"/>
                <a:cs typeface="Times New Roman" panose="02020603050405020304" pitchFamily="18" charset="0"/>
              </a:rPr>
              <a:t> </a:t>
            </a:r>
            <a:r>
              <a:rPr lang="en-US" sz="2000" dirty="0" err="1">
                <a:solidFill>
                  <a:srgbClr val="000000"/>
                </a:solidFill>
                <a:latin typeface="+mj-lt"/>
                <a:cs typeface="Times New Roman" panose="02020603050405020304" pitchFamily="18" charset="0"/>
              </a:rPr>
              <a:t>tính</a:t>
            </a:r>
            <a:r>
              <a:rPr lang="en-US" sz="2000" dirty="0">
                <a:solidFill>
                  <a:srgbClr val="000000"/>
                </a:solidFill>
                <a:latin typeface="+mj-lt"/>
                <a:cs typeface="Times New Roman" panose="02020603050405020304" pitchFamily="18" charset="0"/>
              </a:rPr>
              <a:t> </a:t>
            </a:r>
            <a:r>
              <a:rPr lang="en-US" sz="2000" dirty="0" err="1">
                <a:solidFill>
                  <a:srgbClr val="000000"/>
                </a:solidFill>
                <a:latin typeface="+mj-lt"/>
                <a:cs typeface="Times New Roman" panose="02020603050405020304" pitchFamily="18" charset="0"/>
              </a:rPr>
              <a:t>khách</a:t>
            </a:r>
            <a:r>
              <a:rPr lang="en-US" sz="2000" dirty="0">
                <a:solidFill>
                  <a:srgbClr val="000000"/>
                </a:solidFill>
                <a:latin typeface="+mj-lt"/>
                <a:cs typeface="Times New Roman" panose="02020603050405020304" pitchFamily="18" charset="0"/>
              </a:rPr>
              <a:t> </a:t>
            </a:r>
            <a:r>
              <a:rPr lang="en-US" sz="2000" dirty="0" err="1">
                <a:solidFill>
                  <a:srgbClr val="000000"/>
                </a:solidFill>
                <a:latin typeface="+mj-lt"/>
                <a:cs typeface="Times New Roman" panose="02020603050405020304" pitchFamily="18" charset="0"/>
              </a:rPr>
              <a:t>quan</a:t>
            </a:r>
            <a:r>
              <a:rPr lang="en-US" sz="2000" dirty="0">
                <a:solidFill>
                  <a:srgbClr val="000000"/>
                </a:solidFill>
                <a:latin typeface="+mj-lt"/>
                <a:cs typeface="Times New Roman" panose="02020603050405020304" pitchFamily="18" charset="0"/>
              </a:rPr>
              <a:t> </a:t>
            </a:r>
            <a:r>
              <a:rPr lang="en-US" sz="2000" dirty="0" err="1">
                <a:solidFill>
                  <a:srgbClr val="000000"/>
                </a:solidFill>
                <a:latin typeface="+mj-lt"/>
                <a:cs typeface="Times New Roman" panose="02020603050405020304" pitchFamily="18" charset="0"/>
              </a:rPr>
              <a:t>của</a:t>
            </a:r>
            <a:r>
              <a:rPr lang="en-US" sz="2000" dirty="0">
                <a:solidFill>
                  <a:srgbClr val="000000"/>
                </a:solidFill>
                <a:latin typeface="+mj-lt"/>
                <a:cs typeface="Times New Roman" panose="02020603050405020304" pitchFamily="18" charset="0"/>
              </a:rPr>
              <a:t> </a:t>
            </a:r>
            <a:r>
              <a:rPr lang="en-US" sz="2000" dirty="0" err="1">
                <a:solidFill>
                  <a:srgbClr val="000000"/>
                </a:solidFill>
                <a:latin typeface="+mj-lt"/>
                <a:cs typeface="Times New Roman" panose="02020603050405020304" pitchFamily="18" charset="0"/>
              </a:rPr>
              <a:t>mâu</a:t>
            </a:r>
            <a:r>
              <a:rPr lang="en-US" sz="2000" dirty="0">
                <a:solidFill>
                  <a:srgbClr val="000000"/>
                </a:solidFill>
                <a:latin typeface="+mj-lt"/>
                <a:cs typeface="Times New Roman" panose="02020603050405020304" pitchFamily="18" charset="0"/>
              </a:rPr>
              <a:t> </a:t>
            </a:r>
            <a:r>
              <a:rPr lang="en-US" sz="2000" dirty="0" err="1">
                <a:solidFill>
                  <a:srgbClr val="000000"/>
                </a:solidFill>
                <a:latin typeface="+mj-lt"/>
                <a:cs typeface="Times New Roman" panose="02020603050405020304" pitchFamily="18" charset="0"/>
              </a:rPr>
              <a:t>thuẫn</a:t>
            </a:r>
            <a:r>
              <a:rPr lang="en-US" sz="2000" dirty="0">
                <a:solidFill>
                  <a:srgbClr val="000000"/>
                </a:solidFill>
                <a:latin typeface="+mj-lt"/>
                <a:cs typeface="Times New Roman" panose="02020603050405020304" pitchFamily="18" charset="0"/>
              </a:rPr>
              <a:t>.</a:t>
            </a:r>
          </a:p>
          <a:p>
            <a:pPr marL="342900" indent="-342900" algn="just">
              <a:buFont typeface="Wingdings" panose="05000000000000000000" pitchFamily="2" charset="2"/>
              <a:buChar char="§"/>
              <a:defRPr/>
            </a:pPr>
            <a:r>
              <a:rPr lang="en-US" sz="2000" dirty="0" err="1">
                <a:solidFill>
                  <a:srgbClr val="FF0066"/>
                </a:solidFill>
                <a:latin typeface="+mj-lt"/>
                <a:cs typeface="Times New Roman" panose="02020603050405020304" pitchFamily="18" charset="0"/>
              </a:rPr>
              <a:t>Muốn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phát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hiện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mâu</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thuẫn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cần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tìm</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ra</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mặt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đối</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lập</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trong</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sự</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vật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hiện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tượng</a:t>
            </a:r>
            <a:r>
              <a:rPr lang="en-US" sz="2000" dirty="0">
                <a:solidFill>
                  <a:srgbClr val="FF0066"/>
                </a:solidFill>
                <a:latin typeface="+mj-lt"/>
                <a:cs typeface="Times New Roman" panose="02020603050405020304" pitchFamily="18" charset="0"/>
              </a:rPr>
              <a:t>.</a:t>
            </a:r>
          </a:p>
        </p:txBody>
      </p:sp>
      <p:sp>
        <p:nvSpPr>
          <p:cNvPr id="17" name="Text Box 22"/>
          <p:cNvSpPr txBox="1">
            <a:spLocks noChangeArrowheads="1"/>
          </p:cNvSpPr>
          <p:nvPr/>
        </p:nvSpPr>
        <p:spPr bwMode="auto">
          <a:xfrm>
            <a:off x="3273260" y="3000619"/>
            <a:ext cx="6995792" cy="708025"/>
          </a:xfrm>
          <a:prstGeom prst="rect">
            <a:avLst/>
          </a:prstGeom>
          <a:ln/>
          <a:extLst/>
        </p:spPr>
        <p:style>
          <a:lnRef idx="2">
            <a:schemeClr val="accent5"/>
          </a:lnRef>
          <a:fillRef idx="1">
            <a:schemeClr val="lt1"/>
          </a:fillRef>
          <a:effectRef idx="0">
            <a:schemeClr val="accent5"/>
          </a:effectRef>
          <a:fontRef idx="minor">
            <a:schemeClr val="dk1"/>
          </a:fontRef>
        </p:style>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285750" indent="-285750" algn="just">
              <a:buFont typeface="Wingdings" panose="05000000000000000000" pitchFamily="2" charset="2"/>
              <a:buChar char="§"/>
              <a:defRPr/>
            </a:pPr>
            <a:r>
              <a:rPr lang="en-US" sz="2000" dirty="0" err="1">
                <a:solidFill>
                  <a:srgbClr val="3333CC"/>
                </a:solidFill>
                <a:latin typeface="+mj-lt"/>
                <a:cs typeface="Times New Roman" panose="02020603050405020304" pitchFamily="18" charset="0"/>
              </a:rPr>
              <a:t>Muốn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phân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tích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mâu</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thuẫn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cần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xem</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xét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quá</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trình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phát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sinh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phát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triển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của</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từng</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mâu</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thuẫn</a:t>
            </a:r>
            <a:r>
              <a:rPr lang="en-US" sz="2000" dirty="0">
                <a:solidFill>
                  <a:srgbClr val="3333CC"/>
                </a:solidFill>
                <a:latin typeface="+mj-lt"/>
                <a:cs typeface="Times New Roman" panose="02020603050405020304" pitchFamily="18" charset="0"/>
              </a:rPr>
              <a:t> </a:t>
            </a:r>
          </a:p>
        </p:txBody>
      </p:sp>
      <p:sp>
        <p:nvSpPr>
          <p:cNvPr id="18" name="Text Box 24"/>
          <p:cNvSpPr txBox="1">
            <a:spLocks noChangeArrowheads="1"/>
          </p:cNvSpPr>
          <p:nvPr/>
        </p:nvSpPr>
        <p:spPr bwMode="auto">
          <a:xfrm>
            <a:off x="3591718" y="3955282"/>
            <a:ext cx="7138987" cy="1231900"/>
          </a:xfrm>
          <a:prstGeom prst="rect">
            <a:avLst/>
          </a:prstGeom>
          <a:ln/>
          <a:extLst/>
        </p:spPr>
        <p:style>
          <a:lnRef idx="2">
            <a:schemeClr val="accent3"/>
          </a:lnRef>
          <a:fillRef idx="1">
            <a:schemeClr val="lt1"/>
          </a:fillRef>
          <a:effectRef idx="0">
            <a:schemeClr val="accent3"/>
          </a:effectRef>
          <a:fontRef idx="minor">
            <a:schemeClr val="dk1"/>
          </a:fontRef>
        </p:style>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en-US" sz="2000" dirty="0" err="1">
                <a:solidFill>
                  <a:srgbClr val="006600"/>
                </a:solidFill>
                <a:latin typeface="+mj-lt"/>
                <a:cs typeface="Times New Roman" panose="02020603050405020304" pitchFamily="18" charset="0"/>
              </a:rPr>
              <a:t>Nắm</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vững</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nguyên</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tắc</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giải</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quyết</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mâu</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thuẫn</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bằng</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đấu</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tranh</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giữa</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các</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mặt</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đối</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lập</a:t>
            </a:r>
            <a:endParaRPr lang="en-US" sz="2000" dirty="0">
              <a:solidFill>
                <a:srgbClr val="006600"/>
              </a:solidFill>
              <a:latin typeface="+mj-lt"/>
              <a:cs typeface="Times New Roman" panose="02020603050405020304" pitchFamily="18" charset="0"/>
            </a:endParaRPr>
          </a:p>
          <a:p>
            <a:pPr marL="342900" indent="-342900" algn="just">
              <a:buFont typeface="Wingdings" panose="05000000000000000000" pitchFamily="2" charset="2"/>
              <a:buChar char="§"/>
              <a:defRPr/>
            </a:pPr>
            <a:r>
              <a:rPr lang="en-US" sz="2000" dirty="0" err="1">
                <a:latin typeface="+mj-lt"/>
                <a:cs typeface="Times New Roman" panose="02020603050405020304" pitchFamily="18" charset="0"/>
              </a:rPr>
              <a:t>Tránh</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điều</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hòa</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mâu</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thuẫn</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nóng</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vội</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bảo</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thủ</a:t>
            </a:r>
            <a:endParaRPr lang="en-US" sz="2000" dirty="0">
              <a:latin typeface="+mj-lt"/>
              <a:cs typeface="Times New Roman" panose="02020603050405020304" pitchFamily="18" charset="0"/>
            </a:endParaRPr>
          </a:p>
          <a:p>
            <a:pPr>
              <a:defRPr/>
            </a:pPr>
            <a:endParaRPr lang="en-US" sz="1400" dirty="0">
              <a:solidFill>
                <a:srgbClr val="000000"/>
              </a:solidFill>
              <a:latin typeface="Times New Roman" panose="02020603050405020304" pitchFamily="18" charset="0"/>
              <a:cs typeface="Times New Roman" panose="02020603050405020304" pitchFamily="18" charset="0"/>
            </a:endParaRPr>
          </a:p>
        </p:txBody>
      </p:sp>
      <p:sp>
        <p:nvSpPr>
          <p:cNvPr id="19" name="Rectangle 2"/>
          <p:cNvSpPr>
            <a:spLocks noChangeArrowheads="1"/>
          </p:cNvSpPr>
          <p:nvPr/>
        </p:nvSpPr>
        <p:spPr bwMode="auto">
          <a:xfrm>
            <a:off x="3390266" y="974725"/>
            <a:ext cx="51546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 typeface="Wingdings" panose="05000000000000000000" pitchFamily="2" charset="2"/>
              <a:buChar char="Ø"/>
            </a:pPr>
            <a:r>
              <a:rPr kumimoji="1" lang="en-US" altLang="en-US" sz="2800" b="1" dirty="0">
                <a:solidFill>
                  <a:srgbClr val="333399"/>
                </a:solidFill>
                <a:latin typeface=".VnTime" pitchFamily="34" charset="0"/>
              </a:rPr>
              <a:t> </a:t>
            </a:r>
            <a:r>
              <a:rPr kumimoji="1" lang="en-US" altLang="en-US" sz="2800" b="1" dirty="0">
                <a:solidFill>
                  <a:srgbClr val="333399"/>
                </a:solidFill>
                <a:latin typeface="+mj-lt"/>
              </a:rPr>
              <a:t>Ý </a:t>
            </a:r>
            <a:r>
              <a:rPr kumimoji="1" lang="en-US" altLang="en-US" sz="2800" b="1" dirty="0" err="1">
                <a:solidFill>
                  <a:srgbClr val="333399"/>
                </a:solidFill>
                <a:latin typeface="+mj-lt"/>
              </a:rPr>
              <a:t>nghĩa</a:t>
            </a:r>
            <a:r>
              <a:rPr kumimoji="1" lang="en-US" altLang="en-US" sz="2800" b="1" dirty="0">
                <a:solidFill>
                  <a:srgbClr val="333399"/>
                </a:solidFill>
                <a:latin typeface="+mj-lt"/>
              </a:rPr>
              <a:t> </a:t>
            </a:r>
            <a:r>
              <a:rPr kumimoji="1" lang="en-US" altLang="en-US" sz="2800" b="1" dirty="0" err="1">
                <a:solidFill>
                  <a:srgbClr val="333399"/>
                </a:solidFill>
                <a:latin typeface="+mj-lt"/>
              </a:rPr>
              <a:t>phương</a:t>
            </a:r>
            <a:r>
              <a:rPr kumimoji="1" lang="en-US" altLang="en-US" sz="2800" b="1" dirty="0">
                <a:solidFill>
                  <a:srgbClr val="333399"/>
                </a:solidFill>
                <a:latin typeface="+mj-lt"/>
              </a:rPr>
              <a:t> </a:t>
            </a:r>
            <a:r>
              <a:rPr kumimoji="1" lang="en-US" altLang="en-US" sz="2800" b="1" dirty="0" err="1">
                <a:solidFill>
                  <a:srgbClr val="333399"/>
                </a:solidFill>
                <a:latin typeface="+mj-lt"/>
              </a:rPr>
              <a:t>pháp</a:t>
            </a:r>
            <a:r>
              <a:rPr kumimoji="1" lang="en-US" altLang="en-US" sz="2800" b="1" dirty="0">
                <a:solidFill>
                  <a:srgbClr val="333399"/>
                </a:solidFill>
                <a:latin typeface="+mj-lt"/>
              </a:rPr>
              <a:t> </a:t>
            </a:r>
            <a:r>
              <a:rPr kumimoji="1" lang="en-US" altLang="en-US" sz="2800" b="1" dirty="0" err="1">
                <a:solidFill>
                  <a:srgbClr val="333399"/>
                </a:solidFill>
                <a:latin typeface="+mj-lt"/>
              </a:rPr>
              <a:t>luận</a:t>
            </a:r>
            <a:endParaRPr kumimoji="1" lang="en-US" altLang="en-US" sz="2800" b="1" dirty="0">
              <a:solidFill>
                <a:srgbClr val="333399"/>
              </a:solidFill>
              <a:latin typeface="+mj-lt"/>
            </a:endParaRPr>
          </a:p>
        </p:txBody>
      </p:sp>
      <p:cxnSp>
        <p:nvCxnSpPr>
          <p:cNvPr id="20" name="AutoShape 17"/>
          <p:cNvCxnSpPr>
            <a:cxnSpLocks noChangeShapeType="1"/>
          </p:cNvCxnSpPr>
          <p:nvPr/>
        </p:nvCxnSpPr>
        <p:spPr bwMode="gray">
          <a:xfrm>
            <a:off x="762000" y="4547419"/>
            <a:ext cx="0" cy="533400"/>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pic>
        <p:nvPicPr>
          <p:cNvPr id="2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00946310"/>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586" name="Picture 2" descr="Những khung hình đẹp đơn giản, dễ thương dùng để bà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3340"/>
            <a:ext cx="12192000" cy="7020232"/>
          </a:xfrm>
          <a:prstGeom prst="rect">
            <a:avLst/>
          </a:prstGeom>
          <a:noFill/>
          <a:extLst>
            <a:ext uri="{909E8E84-426E-40DD-AFC4-6F175D3DCCD1}">
              <a14:hiddenFill xmlns:a14="http://schemas.microsoft.com/office/drawing/2010/main">
                <a:solidFill>
                  <a:srgbClr val="FFFFFF"/>
                </a:solidFill>
              </a14:hiddenFill>
            </a:ext>
          </a:extLst>
        </p:spPr>
      </p:pic>
      <p:sp>
        <p:nvSpPr>
          <p:cNvPr id="17" name="Freeform 35"/>
          <p:cNvSpPr>
            <a:spLocks/>
          </p:cNvSpPr>
          <p:nvPr/>
        </p:nvSpPr>
        <p:spPr bwMode="gray">
          <a:xfrm>
            <a:off x="7224713" y="2340600"/>
            <a:ext cx="1965325" cy="3627438"/>
          </a:xfrm>
          <a:custGeom>
            <a:avLst/>
            <a:gdLst/>
            <a:ahLst/>
            <a:cxnLst>
              <a:cxn ang="0">
                <a:pos x="1226" y="0"/>
              </a:cxn>
              <a:cxn ang="0">
                <a:pos x="1238" y="1662"/>
              </a:cxn>
              <a:cxn ang="0">
                <a:pos x="0" y="1662"/>
              </a:cxn>
              <a:cxn ang="0">
                <a:pos x="4" y="416"/>
              </a:cxn>
            </a:cxnLst>
            <a:rect l="0" t="0" r="r" b="b"/>
            <a:pathLst>
              <a:path w="1238" h="1662">
                <a:moveTo>
                  <a:pt x="1226" y="0"/>
                </a:moveTo>
                <a:lnTo>
                  <a:pt x="1238" y="1662"/>
                </a:lnTo>
                <a:lnTo>
                  <a:pt x="0" y="1662"/>
                </a:lnTo>
                <a:lnTo>
                  <a:pt x="4" y="416"/>
                </a:lnTo>
              </a:path>
            </a:pathLst>
          </a:custGeom>
          <a:gradFill rotWithShape="1">
            <a:gsLst>
              <a:gs pos="0">
                <a:srgbClr val="1155CC"/>
              </a:gs>
              <a:gs pos="100000">
                <a:srgbClr val="1155CC">
                  <a:gamma/>
                  <a:tint val="0"/>
                  <a:invGamma/>
                </a:srgbClr>
              </a:gs>
            </a:gsLst>
            <a:lin ang="5400000" scaled="1"/>
          </a:gradFill>
          <a:ln w="9525">
            <a:noFill/>
            <a:round/>
            <a:headEnd/>
            <a:tailEnd/>
          </a:ln>
          <a:effectLst/>
        </p:spPr>
        <p:txBody>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a:ln>
                <a:noFill/>
              </a:ln>
              <a:solidFill>
                <a:srgbClr val="000000"/>
              </a:solidFill>
              <a:effectLst/>
              <a:uLnTx/>
              <a:uFillTx/>
            </a:endParaRPr>
          </a:p>
        </p:txBody>
      </p:sp>
      <p:sp>
        <p:nvSpPr>
          <p:cNvPr id="18" name="Freeform 36"/>
          <p:cNvSpPr>
            <a:spLocks/>
          </p:cNvSpPr>
          <p:nvPr/>
        </p:nvSpPr>
        <p:spPr bwMode="gray">
          <a:xfrm>
            <a:off x="5119687" y="2596188"/>
            <a:ext cx="1981200" cy="3275012"/>
          </a:xfrm>
          <a:custGeom>
            <a:avLst/>
            <a:gdLst/>
            <a:ahLst/>
            <a:cxnLst>
              <a:cxn ang="0">
                <a:pos x="1158" y="0"/>
              </a:cxn>
              <a:cxn ang="0">
                <a:pos x="1248" y="288"/>
              </a:cxn>
              <a:cxn ang="0">
                <a:pos x="1248" y="1645"/>
              </a:cxn>
              <a:cxn ang="0">
                <a:pos x="0" y="1664"/>
              </a:cxn>
              <a:cxn ang="0">
                <a:pos x="0" y="391"/>
              </a:cxn>
            </a:cxnLst>
            <a:rect l="0" t="0" r="r" b="b"/>
            <a:pathLst>
              <a:path w="1248" h="1664">
                <a:moveTo>
                  <a:pt x="1158" y="0"/>
                </a:moveTo>
                <a:lnTo>
                  <a:pt x="1248" y="288"/>
                </a:lnTo>
                <a:lnTo>
                  <a:pt x="1248" y="1645"/>
                </a:lnTo>
                <a:lnTo>
                  <a:pt x="0" y="1664"/>
                </a:lnTo>
                <a:lnTo>
                  <a:pt x="0" y="391"/>
                </a:lnTo>
              </a:path>
            </a:pathLst>
          </a:custGeom>
          <a:gradFill rotWithShape="1">
            <a:gsLst>
              <a:gs pos="0">
                <a:srgbClr val="D89F39"/>
              </a:gs>
              <a:gs pos="100000">
                <a:srgbClr val="D89F39">
                  <a:gamma/>
                  <a:tint val="0"/>
                  <a:invGamma/>
                </a:srgbClr>
              </a:gs>
            </a:gsLst>
            <a:lin ang="5400000" scaled="1"/>
          </a:gradFill>
          <a:ln w="9525">
            <a:noFill/>
            <a:round/>
            <a:headEnd/>
            <a:tailEnd/>
          </a:ln>
          <a:effectLst/>
        </p:spPr>
        <p:txBody>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a:ln>
                <a:noFill/>
              </a:ln>
              <a:solidFill>
                <a:srgbClr val="000000"/>
              </a:solidFill>
              <a:effectLst/>
              <a:uLnTx/>
              <a:uFillTx/>
            </a:endParaRPr>
          </a:p>
        </p:txBody>
      </p:sp>
      <p:sp>
        <p:nvSpPr>
          <p:cNvPr id="19" name="Freeform 37"/>
          <p:cNvSpPr>
            <a:spLocks/>
          </p:cNvSpPr>
          <p:nvPr/>
        </p:nvSpPr>
        <p:spPr bwMode="gray">
          <a:xfrm>
            <a:off x="2995612" y="2827964"/>
            <a:ext cx="1981200" cy="2465387"/>
          </a:xfrm>
          <a:custGeom>
            <a:avLst/>
            <a:gdLst/>
            <a:ahLst/>
            <a:cxnLst>
              <a:cxn ang="0">
                <a:pos x="1158" y="0"/>
              </a:cxn>
              <a:cxn ang="0">
                <a:pos x="1248" y="351"/>
              </a:cxn>
              <a:cxn ang="0">
                <a:pos x="1248" y="1553"/>
              </a:cxn>
              <a:cxn ang="0">
                <a:pos x="0" y="1553"/>
              </a:cxn>
              <a:cxn ang="0">
                <a:pos x="4" y="417"/>
              </a:cxn>
            </a:cxnLst>
            <a:rect l="0" t="0" r="r" b="b"/>
            <a:pathLst>
              <a:path w="1248" h="1553">
                <a:moveTo>
                  <a:pt x="1158" y="0"/>
                </a:moveTo>
                <a:lnTo>
                  <a:pt x="1248" y="351"/>
                </a:lnTo>
                <a:lnTo>
                  <a:pt x="1248" y="1553"/>
                </a:lnTo>
                <a:lnTo>
                  <a:pt x="0" y="1553"/>
                </a:lnTo>
                <a:lnTo>
                  <a:pt x="4" y="417"/>
                </a:lnTo>
              </a:path>
            </a:pathLst>
          </a:custGeom>
          <a:gradFill rotWithShape="1">
            <a:gsLst>
              <a:gs pos="0">
                <a:srgbClr val="3A81BA"/>
              </a:gs>
              <a:gs pos="100000">
                <a:srgbClr val="3A81BA">
                  <a:gamma/>
                  <a:tint val="0"/>
                  <a:invGamma/>
                </a:srgbClr>
              </a:gs>
            </a:gsLst>
            <a:lin ang="5400000" scaled="1"/>
          </a:gradFill>
          <a:ln w="9525">
            <a:noFill/>
            <a:round/>
            <a:headEnd/>
            <a:tailEnd/>
          </a:ln>
          <a:effectLst/>
        </p:spPr>
        <p:txBody>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a:ln>
                <a:noFill/>
              </a:ln>
              <a:solidFill>
                <a:srgbClr val="000000"/>
              </a:solidFill>
              <a:effectLst/>
              <a:uLnTx/>
              <a:uFillTx/>
            </a:endParaRPr>
          </a:p>
        </p:txBody>
      </p:sp>
      <p:sp>
        <p:nvSpPr>
          <p:cNvPr id="20" name="Line 38"/>
          <p:cNvSpPr>
            <a:spLocks noChangeShapeType="1"/>
          </p:cNvSpPr>
          <p:nvPr/>
        </p:nvSpPr>
        <p:spPr bwMode="gray">
          <a:xfrm>
            <a:off x="5051425" y="2786689"/>
            <a:ext cx="0" cy="2497137"/>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21" name="Line 39"/>
          <p:cNvSpPr>
            <a:spLocks noChangeShapeType="1"/>
          </p:cNvSpPr>
          <p:nvPr/>
        </p:nvSpPr>
        <p:spPr bwMode="gray">
          <a:xfrm>
            <a:off x="7162800" y="2786689"/>
            <a:ext cx="0" cy="2497137"/>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22" name="Line 40"/>
          <p:cNvSpPr>
            <a:spLocks noChangeShapeType="1"/>
          </p:cNvSpPr>
          <p:nvPr/>
        </p:nvSpPr>
        <p:spPr bwMode="gray">
          <a:xfrm>
            <a:off x="9247187" y="2480301"/>
            <a:ext cx="0" cy="2803525"/>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23" name="Freeform 41"/>
          <p:cNvSpPr>
            <a:spLocks/>
          </p:cNvSpPr>
          <p:nvPr/>
        </p:nvSpPr>
        <p:spPr bwMode="gray">
          <a:xfrm>
            <a:off x="2967038" y="1634163"/>
            <a:ext cx="6938962" cy="1692275"/>
          </a:xfrm>
          <a:custGeom>
            <a:avLst/>
            <a:gdLst>
              <a:gd name="T0" fmla="*/ 0 w 4371"/>
              <a:gd name="T1" fmla="*/ 2147483646 h 1066"/>
              <a:gd name="T2" fmla="*/ 2147483646 w 4371"/>
              <a:gd name="T3" fmla="*/ 2147483646 h 1066"/>
              <a:gd name="T4" fmla="*/ 2147483646 w 4371"/>
              <a:gd name="T5" fmla="*/ 2147483646 h 1066"/>
              <a:gd name="T6" fmla="*/ 2147483646 w 4371"/>
              <a:gd name="T7" fmla="*/ 2147483646 h 1066"/>
              <a:gd name="T8" fmla="*/ 2147483646 w 4371"/>
              <a:gd name="T9" fmla="*/ 2147483646 h 1066"/>
              <a:gd name="T10" fmla="*/ 2147483646 w 4371"/>
              <a:gd name="T11" fmla="*/ 2147483646 h 1066"/>
              <a:gd name="T12" fmla="*/ 2147483646 w 4371"/>
              <a:gd name="T13" fmla="*/ 0 h 1066"/>
              <a:gd name="T14" fmla="*/ 2147483646 w 4371"/>
              <a:gd name="T15" fmla="*/ 2147483646 h 1066"/>
              <a:gd name="T16" fmla="*/ 2147483646 w 4371"/>
              <a:gd name="T17" fmla="*/ 2147483646 h 1066"/>
              <a:gd name="T18" fmla="*/ 2147483646 w 4371"/>
              <a:gd name="T19" fmla="*/ 2147483646 h 1066"/>
              <a:gd name="T20" fmla="*/ 2147483646 w 4371"/>
              <a:gd name="T21" fmla="*/ 2147483646 h 1066"/>
              <a:gd name="T22" fmla="*/ 2147483646 w 4371"/>
              <a:gd name="T23" fmla="*/ 2147483646 h 1066"/>
              <a:gd name="T24" fmla="*/ 2147483646 w 4371"/>
              <a:gd name="T25" fmla="*/ 2147483646 h 1066"/>
              <a:gd name="T26" fmla="*/ 2147483646 w 4371"/>
              <a:gd name="T27" fmla="*/ 2147483646 h 1066"/>
              <a:gd name="T28" fmla="*/ 2147483646 w 4371"/>
              <a:gd name="T29" fmla="*/ 2147483646 h 1066"/>
              <a:gd name="T30" fmla="*/ 0 w 4371"/>
              <a:gd name="T31" fmla="*/ 2147483646 h 10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371" h="1066">
                <a:moveTo>
                  <a:pt x="0" y="845"/>
                </a:moveTo>
                <a:lnTo>
                  <a:pt x="1523" y="313"/>
                </a:lnTo>
                <a:lnTo>
                  <a:pt x="1610" y="617"/>
                </a:lnTo>
                <a:lnTo>
                  <a:pt x="2720" y="243"/>
                </a:lnTo>
                <a:lnTo>
                  <a:pt x="2784" y="538"/>
                </a:lnTo>
                <a:lnTo>
                  <a:pt x="3882" y="266"/>
                </a:lnTo>
                <a:lnTo>
                  <a:pt x="3795" y="0"/>
                </a:lnTo>
                <a:lnTo>
                  <a:pt x="4371" y="269"/>
                </a:lnTo>
                <a:lnTo>
                  <a:pt x="3961" y="832"/>
                </a:lnTo>
                <a:lnTo>
                  <a:pt x="3912" y="542"/>
                </a:lnTo>
                <a:lnTo>
                  <a:pt x="2594" y="921"/>
                </a:lnTo>
                <a:lnTo>
                  <a:pt x="2509" y="620"/>
                </a:lnTo>
                <a:lnTo>
                  <a:pt x="1344" y="968"/>
                </a:lnTo>
                <a:lnTo>
                  <a:pt x="1280" y="666"/>
                </a:lnTo>
                <a:lnTo>
                  <a:pt x="67" y="1066"/>
                </a:lnTo>
                <a:lnTo>
                  <a:pt x="0" y="845"/>
                </a:lnTo>
                <a:close/>
              </a:path>
            </a:pathLst>
          </a:custGeom>
          <a:solidFill>
            <a:srgbClr val="006600"/>
          </a:solidFill>
          <a:ln w="9525">
            <a:solidFill>
              <a:schemeClr val="bg1"/>
            </a:solidFill>
            <a:round/>
            <a:headEnd/>
            <a:tailEnd/>
          </a:ln>
          <a:scene3d>
            <a:camera prst="legacyPerspectiveTopRight">
              <a:rot lat="600000" lon="20999976" rev="0"/>
            </a:camera>
            <a:lightRig rig="legacyFlat4" dir="b"/>
          </a:scene3d>
          <a:sp3d extrusionH="163500" prstMaterial="legacyMatte">
            <a:bevelT w="13500" h="13500" prst="angle"/>
            <a:bevelB w="13500" h="13500" prst="angle"/>
            <a:extrusionClr>
              <a:srgbClr val="FF9933"/>
            </a:extrusionClr>
            <a:contourClr>
              <a:srgbClr val="990000"/>
            </a:contourClr>
          </a:sp3d>
        </p:spPr>
        <p:txBody>
          <a:bodyPr wrap="none" anchor="ctr">
            <a:flatTx/>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24" name="AutoShape 42"/>
          <p:cNvSpPr>
            <a:spLocks noChangeArrowheads="1"/>
          </p:cNvSpPr>
          <p:nvPr/>
        </p:nvSpPr>
        <p:spPr bwMode="gray">
          <a:xfrm>
            <a:off x="7258051" y="5520364"/>
            <a:ext cx="1989137" cy="465137"/>
          </a:xfrm>
          <a:prstGeom prst="bevel">
            <a:avLst>
              <a:gd name="adj" fmla="val 5949"/>
            </a:avLst>
          </a:prstGeom>
          <a:solidFill>
            <a:srgbClr val="1155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en-US" sz="2800" b="1"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rPr>
              <a:t>3</a:t>
            </a:r>
          </a:p>
        </p:txBody>
      </p:sp>
      <p:sp>
        <p:nvSpPr>
          <p:cNvPr id="25" name="Text Box 43"/>
          <p:cNvSpPr txBox="1">
            <a:spLocks noChangeArrowheads="1"/>
          </p:cNvSpPr>
          <p:nvPr/>
        </p:nvSpPr>
        <p:spPr bwMode="gray">
          <a:xfrm>
            <a:off x="3198813" y="3386763"/>
            <a:ext cx="1884363" cy="226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120650" marR="0" lvl="2" indent="-120650" defTabSz="914400" eaLnBrk="1" fontAlgn="auto" latinLnBrk="0" hangingPunct="1">
              <a:lnSpc>
                <a:spcPct val="100000"/>
              </a:lnSpc>
              <a:spcBef>
                <a:spcPct val="50000"/>
              </a:spcBef>
              <a:spcAft>
                <a:spcPts val="0"/>
              </a:spcAft>
              <a:buClr>
                <a:srgbClr val="1F3F5F"/>
              </a:buClr>
              <a:buSzTx/>
              <a:buFontTx/>
              <a:buNone/>
              <a:tabLst/>
              <a:defRPr/>
            </a:pPr>
            <a:r>
              <a:rPr kumimoji="0" lang="en-US" altLang="en-US" sz="1800" b="0" i="0" u="none" strike="noStrike" kern="0" cap="none" spc="0" normalizeH="0" baseline="0" noProof="0" dirty="0" err="1">
                <a:ln>
                  <a:noFill/>
                </a:ln>
                <a:solidFill>
                  <a:srgbClr val="002060"/>
                </a:solidFill>
                <a:effectLst/>
                <a:uLnTx/>
                <a:uFillTx/>
                <a:latin typeface="Arial"/>
                <a:cs typeface="Arial" panose="020B0604020202020204" pitchFamily="34" charset="0"/>
              </a:rPr>
              <a:t>Không</a:t>
            </a:r>
            <a:r>
              <a:rPr kumimoji="0" lang="en-US" altLang="en-US" sz="1800" b="0" i="0" u="none" strike="noStrike" kern="0" cap="none" spc="0" normalizeH="0" baseline="0" noProof="0" dirty="0">
                <a:ln>
                  <a:noFill/>
                </a:ln>
                <a:solidFill>
                  <a:srgbClr val="00206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cs typeface="Arial" panose="020B0604020202020204" pitchFamily="34" charset="0"/>
              </a:rPr>
              <a:t>nhìn</a:t>
            </a:r>
            <a:r>
              <a:rPr kumimoji="0" lang="en-US" altLang="en-US" sz="1800" b="0" i="0" u="none" strike="noStrike" kern="0" cap="none" spc="0" normalizeH="0" baseline="0" noProof="0" dirty="0">
                <a:ln>
                  <a:noFill/>
                </a:ln>
                <a:solidFill>
                  <a:srgbClr val="00206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cs typeface="Arial" panose="020B0604020202020204" pitchFamily="34" charset="0"/>
              </a:rPr>
              <a:t>các</a:t>
            </a:r>
            <a:r>
              <a:rPr kumimoji="0" lang="en-US" altLang="en-US" sz="1800" b="0" i="0" u="none" strike="noStrike" kern="0" cap="none" spc="0" normalizeH="0" baseline="0" noProof="0" dirty="0">
                <a:ln>
                  <a:noFill/>
                </a:ln>
                <a:solidFill>
                  <a:srgbClr val="00206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cs typeface="Arial" panose="020B0604020202020204" pitchFamily="34" charset="0"/>
              </a:rPr>
              <a:t>vấn</a:t>
            </a:r>
            <a:r>
              <a:rPr kumimoji="0" lang="en-US" altLang="en-US" sz="1800" b="0" i="0" u="none" strike="noStrike" kern="0" cap="none" spc="0" normalizeH="0" baseline="0" noProof="0" dirty="0">
                <a:ln>
                  <a:noFill/>
                </a:ln>
                <a:solidFill>
                  <a:srgbClr val="00206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cs typeface="Arial" panose="020B0604020202020204" pitchFamily="34" charset="0"/>
              </a:rPr>
              <a:t>đê</a:t>
            </a:r>
            <a:r>
              <a:rPr kumimoji="0" lang="en-US" altLang="en-US" sz="1800" b="0" i="0" u="none" strike="noStrike" kern="0" cap="none" spc="0" normalizeH="0" baseline="0" noProof="0" dirty="0">
                <a:ln>
                  <a:noFill/>
                </a:ln>
                <a:solidFill>
                  <a:srgbClr val="002060"/>
                </a:solidFill>
                <a:effectLst/>
                <a:uLnTx/>
                <a:uFillTx/>
                <a:latin typeface="Arial"/>
                <a:cs typeface="Arial" panose="020B0604020202020204" pitchFamily="34" charset="0"/>
              </a:rPr>
              <a:t>̀ quá </a:t>
            </a:r>
            <a:r>
              <a:rPr kumimoji="0" lang="en-US" altLang="en-US" sz="1800" b="0" i="0" u="none" strike="noStrike" kern="0" cap="none" spc="0" normalizeH="0" baseline="0" noProof="0" dirty="0" err="1">
                <a:ln>
                  <a:noFill/>
                </a:ln>
                <a:solidFill>
                  <a:srgbClr val="002060"/>
                </a:solidFill>
                <a:effectLst/>
                <a:uLnTx/>
                <a:uFillTx/>
                <a:latin typeface="Arial"/>
                <a:cs typeface="Arial" panose="020B0604020202020204" pitchFamily="34" charset="0"/>
              </a:rPr>
              <a:t>đơn</a:t>
            </a:r>
            <a:r>
              <a:rPr kumimoji="0" lang="en-US" altLang="en-US" sz="1800" b="0" i="0" u="none" strike="noStrike" kern="0" cap="none" spc="0" normalizeH="0" baseline="0" noProof="0" dirty="0">
                <a:ln>
                  <a:noFill/>
                </a:ln>
                <a:solidFill>
                  <a:srgbClr val="00206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cs typeface="Arial" panose="020B0604020202020204" pitchFamily="34" charset="0"/>
              </a:rPr>
              <a:t>giản</a:t>
            </a:r>
            <a:r>
              <a:rPr kumimoji="0" lang="en-US" altLang="en-US" sz="1800" b="0" i="0" u="none" strike="noStrike" kern="0" cap="none" spc="0" normalizeH="0" baseline="0" noProof="0" dirty="0">
                <a:ln>
                  <a:noFill/>
                </a:ln>
                <a:solidFill>
                  <a:srgbClr val="00206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cs typeface="Arial" panose="020B0604020202020204" pitchFamily="34" charset="0"/>
              </a:rPr>
              <a:t>một</a:t>
            </a:r>
            <a:r>
              <a:rPr kumimoji="0" lang="en-US" altLang="en-US" sz="1800" b="0" i="0" u="none" strike="noStrike" kern="0" cap="none" spc="0" normalizeH="0" baseline="0" noProof="0" dirty="0">
                <a:ln>
                  <a:noFill/>
                </a:ln>
                <a:solidFill>
                  <a:srgbClr val="00206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cs typeface="Arial" panose="020B0604020202020204" pitchFamily="34" charset="0"/>
              </a:rPr>
              <a:t>chiều</a:t>
            </a:r>
            <a:r>
              <a:rPr kumimoji="0" lang="en-US" altLang="en-US" sz="1800" b="0" i="0" u="none" strike="noStrike" kern="0" cap="none" spc="0" normalizeH="0" baseline="0" noProof="0" dirty="0">
                <a:ln>
                  <a:noFill/>
                </a:ln>
                <a:solidFill>
                  <a:srgbClr val="002060"/>
                </a:solidFill>
                <a:effectLst/>
                <a:uLnTx/>
                <a:uFillTx/>
                <a:latin typeface="Arial"/>
                <a:cs typeface="Arial" panose="020B0604020202020204" pitchFamily="34" charset="0"/>
              </a:rPr>
              <a:t>. </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mọi</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vấn</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đê</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đều</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 có </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tính</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mâu</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thuẫn</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tính</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hai</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mặt</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a:t>
            </a:r>
          </a:p>
          <a:p>
            <a:pPr marL="120650" marR="0" lvl="0" indent="-120650" defTabSz="914400" eaLnBrk="1" fontAlgn="auto" latinLnBrk="0" hangingPunct="1">
              <a:lnSpc>
                <a:spcPct val="60000"/>
              </a:lnSpc>
              <a:spcBef>
                <a:spcPct val="50000"/>
              </a:spcBef>
              <a:spcAft>
                <a:spcPts val="0"/>
              </a:spcAft>
              <a:buClr>
                <a:srgbClr val="1F3F5F"/>
              </a:buClr>
              <a:buSzTx/>
              <a:buFontTx/>
              <a:buNone/>
              <a:tabLst/>
              <a:defRPr/>
            </a:pPr>
            <a:endParaRPr kumimoji="0" lang="en-US" sz="1400" b="0" i="0" u="none" strike="noStrike" kern="0" cap="none" spc="0" normalizeH="0" baseline="0" noProof="0" dirty="0">
              <a:ln>
                <a:noFill/>
              </a:ln>
              <a:solidFill>
                <a:srgbClr val="1C1C1C"/>
              </a:solidFill>
              <a:effectLst/>
              <a:uLnTx/>
              <a:uFillTx/>
              <a:latin typeface="Arial" panose="020B0604020202020204" pitchFamily="34" charset="0"/>
              <a:cs typeface="Arial" panose="020B0604020202020204" pitchFamily="34" charset="0"/>
            </a:endParaRPr>
          </a:p>
        </p:txBody>
      </p:sp>
      <p:sp>
        <p:nvSpPr>
          <p:cNvPr id="26" name="AutoShape 44"/>
          <p:cNvSpPr>
            <a:spLocks noChangeArrowheads="1"/>
          </p:cNvSpPr>
          <p:nvPr/>
        </p:nvSpPr>
        <p:spPr bwMode="gray">
          <a:xfrm>
            <a:off x="5208587" y="5520364"/>
            <a:ext cx="1892300" cy="447675"/>
          </a:xfrm>
          <a:prstGeom prst="bevel">
            <a:avLst>
              <a:gd name="adj" fmla="val 5949"/>
            </a:avLst>
          </a:prstGeom>
          <a:solidFill>
            <a:srgbClr val="1155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en-US" sz="2800" b="1"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rPr>
              <a:t>2</a:t>
            </a:r>
          </a:p>
        </p:txBody>
      </p:sp>
      <p:sp>
        <p:nvSpPr>
          <p:cNvPr id="27" name="AutoShape 45"/>
          <p:cNvSpPr>
            <a:spLocks noChangeArrowheads="1"/>
          </p:cNvSpPr>
          <p:nvPr/>
        </p:nvSpPr>
        <p:spPr bwMode="gray">
          <a:xfrm>
            <a:off x="3071813" y="5520364"/>
            <a:ext cx="1979613" cy="465137"/>
          </a:xfrm>
          <a:prstGeom prst="bevel">
            <a:avLst>
              <a:gd name="adj" fmla="val 5949"/>
            </a:avLst>
          </a:prstGeom>
          <a:solidFill>
            <a:srgbClr val="1155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en-US" sz="2800" b="1"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rPr>
              <a:t>1</a:t>
            </a:r>
          </a:p>
        </p:txBody>
      </p:sp>
      <p:sp>
        <p:nvSpPr>
          <p:cNvPr id="28" name="Text Box 46"/>
          <p:cNvSpPr txBox="1">
            <a:spLocks noChangeArrowheads="1"/>
          </p:cNvSpPr>
          <p:nvPr/>
        </p:nvSpPr>
        <p:spPr bwMode="gray">
          <a:xfrm>
            <a:off x="5181600" y="3486776"/>
            <a:ext cx="1885950" cy="1014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algn="ctr">
              <a:spcBef>
                <a:spcPct val="50000"/>
              </a:spcBef>
              <a:buClr>
                <a:srgbClr val="1F3F5F"/>
              </a:buClr>
              <a:buFontTx/>
              <a:buNone/>
            </a:pPr>
            <a:r>
              <a:rPr lang="en-US" altLang="en-US" sz="2000" dirty="0" err="1">
                <a:solidFill>
                  <a:srgbClr val="002060"/>
                </a:solidFill>
                <a:latin typeface="Arial"/>
              </a:rPr>
              <a:t>Không</a:t>
            </a:r>
            <a:r>
              <a:rPr lang="en-US" altLang="en-US" sz="2000" dirty="0">
                <a:solidFill>
                  <a:srgbClr val="002060"/>
                </a:solidFill>
                <a:latin typeface="Arial"/>
              </a:rPr>
              <a:t> né </a:t>
            </a:r>
            <a:r>
              <a:rPr lang="en-US" altLang="en-US" sz="2000" dirty="0" err="1">
                <a:solidFill>
                  <a:srgbClr val="002060"/>
                </a:solidFill>
                <a:latin typeface="Arial"/>
              </a:rPr>
              <a:t>tránh</a:t>
            </a:r>
            <a:r>
              <a:rPr lang="en-US" altLang="en-US" sz="2000" dirty="0">
                <a:solidFill>
                  <a:srgbClr val="002060"/>
                </a:solidFill>
                <a:latin typeface="Arial"/>
              </a:rPr>
              <a:t> </a:t>
            </a:r>
            <a:r>
              <a:rPr lang="en-US" altLang="en-US" sz="2000" dirty="0" err="1">
                <a:solidFill>
                  <a:srgbClr val="002060"/>
                </a:solidFill>
                <a:latin typeface="Arial"/>
              </a:rPr>
              <a:t>mâu</a:t>
            </a:r>
            <a:r>
              <a:rPr lang="en-US" altLang="en-US" sz="2000" dirty="0">
                <a:solidFill>
                  <a:srgbClr val="002060"/>
                </a:solidFill>
                <a:latin typeface="Arial"/>
              </a:rPr>
              <a:t> </a:t>
            </a:r>
            <a:r>
              <a:rPr lang="en-US" altLang="en-US" sz="2000" dirty="0" err="1">
                <a:solidFill>
                  <a:srgbClr val="002060"/>
                </a:solidFill>
                <a:latin typeface="Arial"/>
              </a:rPr>
              <a:t>thuẫn</a:t>
            </a:r>
            <a:endParaRPr lang="en-US" altLang="en-US" sz="2000" dirty="0">
              <a:solidFill>
                <a:srgbClr val="002060"/>
              </a:solidFill>
              <a:latin typeface="Arial"/>
            </a:endParaRPr>
          </a:p>
        </p:txBody>
      </p:sp>
      <p:sp>
        <p:nvSpPr>
          <p:cNvPr id="29" name="Text Box 47"/>
          <p:cNvSpPr txBox="1">
            <a:spLocks noChangeArrowheads="1"/>
          </p:cNvSpPr>
          <p:nvPr/>
        </p:nvSpPr>
        <p:spPr bwMode="gray">
          <a:xfrm>
            <a:off x="7258050" y="3435975"/>
            <a:ext cx="1884362"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algn="ctr">
              <a:spcBef>
                <a:spcPct val="50000"/>
              </a:spcBef>
              <a:buClr>
                <a:srgbClr val="1F3F5F"/>
              </a:buClr>
              <a:buFontTx/>
              <a:buNone/>
            </a:pPr>
            <a:r>
              <a:rPr lang="en-US" altLang="en-US" sz="1800" dirty="0" err="1">
                <a:solidFill>
                  <a:srgbClr val="002060"/>
                </a:solidFill>
                <a:latin typeface="Arial"/>
              </a:rPr>
              <a:t>Giải</a:t>
            </a:r>
            <a:r>
              <a:rPr lang="en-US" altLang="en-US" sz="1800" dirty="0">
                <a:solidFill>
                  <a:srgbClr val="002060"/>
                </a:solidFill>
                <a:latin typeface="Arial"/>
              </a:rPr>
              <a:t> </a:t>
            </a:r>
            <a:r>
              <a:rPr lang="en-US" altLang="en-US" sz="1800" dirty="0" err="1">
                <a:solidFill>
                  <a:srgbClr val="002060"/>
                </a:solidFill>
                <a:latin typeface="Arial"/>
              </a:rPr>
              <a:t>quyết</a:t>
            </a:r>
            <a:r>
              <a:rPr lang="en-US" altLang="en-US" sz="1800" dirty="0">
                <a:solidFill>
                  <a:srgbClr val="002060"/>
                </a:solidFill>
                <a:latin typeface="Arial"/>
              </a:rPr>
              <a:t> </a:t>
            </a:r>
            <a:r>
              <a:rPr lang="en-US" altLang="en-US" sz="1800" dirty="0" err="1">
                <a:solidFill>
                  <a:srgbClr val="002060"/>
                </a:solidFill>
                <a:latin typeface="Arial"/>
              </a:rPr>
              <a:t>mâu</a:t>
            </a:r>
            <a:r>
              <a:rPr lang="en-US" altLang="en-US" sz="1800" dirty="0">
                <a:solidFill>
                  <a:srgbClr val="002060"/>
                </a:solidFill>
                <a:latin typeface="Arial"/>
              </a:rPr>
              <a:t> </a:t>
            </a:r>
            <a:r>
              <a:rPr lang="en-US" altLang="en-US" sz="1800" dirty="0" err="1">
                <a:solidFill>
                  <a:srgbClr val="002060"/>
                </a:solidFill>
                <a:latin typeface="Arial"/>
              </a:rPr>
              <a:t>thuẫn</a:t>
            </a:r>
            <a:r>
              <a:rPr lang="en-US" altLang="en-US" sz="1800" dirty="0">
                <a:solidFill>
                  <a:srgbClr val="002060"/>
                </a:solidFill>
                <a:latin typeface="Arial"/>
              </a:rPr>
              <a:t> </a:t>
            </a:r>
            <a:r>
              <a:rPr lang="en-US" altLang="en-US" sz="1800" dirty="0" err="1">
                <a:solidFill>
                  <a:srgbClr val="002060"/>
                </a:solidFill>
                <a:latin typeface="Arial"/>
              </a:rPr>
              <a:t>khôn</a:t>
            </a:r>
            <a:r>
              <a:rPr lang="en-US" altLang="en-US" sz="1800" dirty="0">
                <a:solidFill>
                  <a:srgbClr val="002060"/>
                </a:solidFill>
                <a:latin typeface="Arial"/>
              </a:rPr>
              <a:t> </a:t>
            </a:r>
            <a:r>
              <a:rPr lang="en-US" altLang="en-US" sz="1800" dirty="0" err="1">
                <a:solidFill>
                  <a:srgbClr val="002060"/>
                </a:solidFill>
                <a:latin typeface="Arial"/>
              </a:rPr>
              <a:t>ngoan</a:t>
            </a:r>
            <a:r>
              <a:rPr lang="en-US" altLang="en-US" sz="1800" dirty="0">
                <a:solidFill>
                  <a:srgbClr val="002060"/>
                </a:solidFill>
                <a:latin typeface="Arial"/>
              </a:rPr>
              <a:t> </a:t>
            </a:r>
            <a:r>
              <a:rPr lang="en-US" altLang="en-US" sz="1800" dirty="0">
                <a:solidFill>
                  <a:srgbClr val="FF0000"/>
                </a:solidFill>
                <a:latin typeface="Arial"/>
              </a:rPr>
              <a:t>(</a:t>
            </a:r>
            <a:r>
              <a:rPr lang="en-US" altLang="en-US" sz="1800" dirty="0" err="1">
                <a:solidFill>
                  <a:srgbClr val="FF0000"/>
                </a:solidFill>
                <a:latin typeface="Arial"/>
              </a:rPr>
              <a:t>phương</a:t>
            </a:r>
            <a:r>
              <a:rPr lang="en-US" altLang="en-US" sz="1800" dirty="0">
                <a:solidFill>
                  <a:srgbClr val="FF0000"/>
                </a:solidFill>
                <a:latin typeface="Arial"/>
              </a:rPr>
              <a:t> </a:t>
            </a:r>
            <a:r>
              <a:rPr lang="en-US" altLang="en-US" sz="1800" dirty="0" err="1">
                <a:solidFill>
                  <a:srgbClr val="FF0000"/>
                </a:solidFill>
                <a:latin typeface="Arial"/>
              </a:rPr>
              <a:t>pháp</a:t>
            </a:r>
            <a:r>
              <a:rPr lang="en-US" altLang="en-US" sz="1800" dirty="0">
                <a:solidFill>
                  <a:srgbClr val="FF0000"/>
                </a:solidFill>
                <a:latin typeface="Arial"/>
              </a:rPr>
              <a:t> </a:t>
            </a:r>
            <a:r>
              <a:rPr lang="en-US" altLang="en-US" sz="1800" dirty="0" err="1">
                <a:solidFill>
                  <a:srgbClr val="FF0000"/>
                </a:solidFill>
                <a:latin typeface="Arial"/>
              </a:rPr>
              <a:t>kết</a:t>
            </a:r>
            <a:r>
              <a:rPr lang="en-US" altLang="en-US" sz="1800" dirty="0">
                <a:solidFill>
                  <a:srgbClr val="FF0000"/>
                </a:solidFill>
                <a:latin typeface="Arial"/>
              </a:rPr>
              <a:t> </a:t>
            </a:r>
            <a:r>
              <a:rPr lang="en-US" altLang="en-US" sz="1800" dirty="0" err="1">
                <a:solidFill>
                  <a:srgbClr val="FF0000"/>
                </a:solidFill>
                <a:latin typeface="Arial"/>
              </a:rPr>
              <a:t>hợp</a:t>
            </a:r>
            <a:r>
              <a:rPr lang="en-US" altLang="en-US" sz="1800" dirty="0">
                <a:solidFill>
                  <a:srgbClr val="FF0000"/>
                </a:solidFill>
                <a:latin typeface="Arial"/>
              </a:rPr>
              <a:t> </a:t>
            </a:r>
            <a:r>
              <a:rPr lang="en-US" altLang="en-US" sz="1800" dirty="0" err="1">
                <a:solidFill>
                  <a:srgbClr val="FF0000"/>
                </a:solidFill>
                <a:latin typeface="Arial"/>
              </a:rPr>
              <a:t>có</a:t>
            </a:r>
            <a:r>
              <a:rPr lang="en-US" altLang="en-US" sz="1800" dirty="0">
                <a:solidFill>
                  <a:srgbClr val="FF0000"/>
                </a:solidFill>
                <a:latin typeface="Arial"/>
              </a:rPr>
              <a:t> </a:t>
            </a:r>
            <a:r>
              <a:rPr lang="en-US" altLang="en-US" sz="1800" dirty="0" err="1">
                <a:solidFill>
                  <a:srgbClr val="FF0000"/>
                </a:solidFill>
                <a:latin typeface="Arial"/>
              </a:rPr>
              <a:t>nguyên</a:t>
            </a:r>
            <a:r>
              <a:rPr lang="en-US" altLang="en-US" sz="1800" dirty="0">
                <a:solidFill>
                  <a:srgbClr val="FF0000"/>
                </a:solidFill>
                <a:latin typeface="Arial"/>
              </a:rPr>
              <a:t> </a:t>
            </a:r>
            <a:r>
              <a:rPr lang="en-US" altLang="en-US" sz="1800" dirty="0" err="1">
                <a:solidFill>
                  <a:srgbClr val="FF0000"/>
                </a:solidFill>
                <a:latin typeface="Arial"/>
              </a:rPr>
              <a:t>tắc</a:t>
            </a:r>
            <a:r>
              <a:rPr lang="en-US" altLang="en-US" sz="1800" dirty="0">
                <a:solidFill>
                  <a:srgbClr val="FF0000"/>
                </a:solidFill>
                <a:latin typeface="Arial"/>
              </a:rPr>
              <a:t> </a:t>
            </a:r>
            <a:r>
              <a:rPr lang="en-US" altLang="en-US" sz="1800" dirty="0" err="1">
                <a:solidFill>
                  <a:srgbClr val="FF0000"/>
                </a:solidFill>
                <a:latin typeface="Arial"/>
              </a:rPr>
              <a:t>các</a:t>
            </a:r>
            <a:r>
              <a:rPr lang="en-US" altLang="en-US" sz="1800" dirty="0">
                <a:solidFill>
                  <a:srgbClr val="FF0000"/>
                </a:solidFill>
                <a:latin typeface="Arial"/>
              </a:rPr>
              <a:t> </a:t>
            </a:r>
            <a:r>
              <a:rPr lang="en-US" altLang="en-US" sz="1800" dirty="0" err="1">
                <a:solidFill>
                  <a:srgbClr val="FF0000"/>
                </a:solidFill>
                <a:latin typeface="Arial"/>
              </a:rPr>
              <a:t>mặt</a:t>
            </a:r>
            <a:r>
              <a:rPr lang="en-US" altLang="en-US" sz="1800" dirty="0">
                <a:solidFill>
                  <a:srgbClr val="FF0000"/>
                </a:solidFill>
                <a:latin typeface="Arial"/>
              </a:rPr>
              <a:t> </a:t>
            </a:r>
            <a:r>
              <a:rPr lang="en-US" altLang="en-US" sz="1800" dirty="0" err="1">
                <a:solidFill>
                  <a:srgbClr val="FF0000"/>
                </a:solidFill>
                <a:latin typeface="Arial"/>
              </a:rPr>
              <a:t>đối</a:t>
            </a:r>
            <a:r>
              <a:rPr lang="en-US" altLang="en-US" sz="1800" dirty="0">
                <a:solidFill>
                  <a:srgbClr val="FF0000"/>
                </a:solidFill>
                <a:latin typeface="Arial"/>
              </a:rPr>
              <a:t> </a:t>
            </a:r>
            <a:r>
              <a:rPr lang="en-US" altLang="en-US" sz="1800" dirty="0" err="1">
                <a:solidFill>
                  <a:srgbClr val="FF0000"/>
                </a:solidFill>
                <a:latin typeface="Arial"/>
              </a:rPr>
              <a:t>lập</a:t>
            </a:r>
            <a:r>
              <a:rPr lang="en-US" altLang="en-US" sz="1800" dirty="0">
                <a:solidFill>
                  <a:srgbClr val="FF0000"/>
                </a:solidFill>
                <a:latin typeface="Arial"/>
              </a:rPr>
              <a:t>)</a:t>
            </a:r>
          </a:p>
        </p:txBody>
      </p:sp>
      <p:sp>
        <p:nvSpPr>
          <p:cNvPr id="30" name="Title 4"/>
          <p:cNvSpPr txBox="1">
            <a:spLocks/>
          </p:cNvSpPr>
          <p:nvPr/>
        </p:nvSpPr>
        <p:spPr>
          <a:xfrm>
            <a:off x="2476500" y="609600"/>
            <a:ext cx="7920038" cy="702071"/>
          </a:xfrm>
          <a:prstGeom prst="rect">
            <a:avLst/>
          </a:prstGeom>
          <a:noFill/>
          <a:ln>
            <a:noFill/>
          </a:ln>
        </p:spPr>
        <p:txBody>
          <a:bodyPr lIns="91425" tIns="91425" rIns="91425" bIns="91425" anchor="b" anchorCtr="0"/>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CEF6"/>
              </a:buClr>
              <a:buSzPct val="100000"/>
              <a:buFont typeface="Oswald"/>
              <a:buNone/>
              <a:defRPr sz="2000" b="1" i="0" u="none" strike="noStrike" cap="none">
                <a:solidFill>
                  <a:srgbClr val="00CEF6"/>
                </a:solidFill>
                <a:latin typeface="Oswald"/>
                <a:ea typeface="Oswald"/>
                <a:cs typeface="Oswald"/>
                <a:sym typeface="Oswald"/>
                <a:rtl val="0"/>
              </a:defRPr>
            </a:lvl1pPr>
            <a:lvl2pPr lvl="1" algn="ctr">
              <a:spcBef>
                <a:spcPts val="0"/>
              </a:spcBef>
              <a:buClr>
                <a:srgbClr val="00CEF6"/>
              </a:buClr>
              <a:buSzPct val="100000"/>
              <a:buFont typeface="Oswald"/>
              <a:buNone/>
              <a:defRPr sz="2000" b="1">
                <a:solidFill>
                  <a:srgbClr val="00CEF6"/>
                </a:solidFill>
                <a:latin typeface="Oswald"/>
                <a:ea typeface="Oswald"/>
                <a:cs typeface="Oswald"/>
                <a:sym typeface="Oswald"/>
              </a:defRPr>
            </a:lvl2pPr>
            <a:lvl3pPr lvl="2" algn="ctr">
              <a:spcBef>
                <a:spcPts val="0"/>
              </a:spcBef>
              <a:buClr>
                <a:srgbClr val="00CEF6"/>
              </a:buClr>
              <a:buSzPct val="100000"/>
              <a:buFont typeface="Oswald"/>
              <a:buNone/>
              <a:defRPr sz="2000" b="1">
                <a:solidFill>
                  <a:srgbClr val="00CEF6"/>
                </a:solidFill>
                <a:latin typeface="Oswald"/>
                <a:ea typeface="Oswald"/>
                <a:cs typeface="Oswald"/>
                <a:sym typeface="Oswald"/>
              </a:defRPr>
            </a:lvl3pPr>
            <a:lvl4pPr lvl="3" algn="ctr">
              <a:spcBef>
                <a:spcPts val="0"/>
              </a:spcBef>
              <a:buClr>
                <a:srgbClr val="00CEF6"/>
              </a:buClr>
              <a:buSzPct val="100000"/>
              <a:buFont typeface="Oswald"/>
              <a:buNone/>
              <a:defRPr sz="2000" b="1">
                <a:solidFill>
                  <a:srgbClr val="00CEF6"/>
                </a:solidFill>
                <a:latin typeface="Oswald"/>
                <a:ea typeface="Oswald"/>
                <a:cs typeface="Oswald"/>
                <a:sym typeface="Oswald"/>
              </a:defRPr>
            </a:lvl4pPr>
            <a:lvl5pPr lvl="4" algn="ctr">
              <a:spcBef>
                <a:spcPts val="0"/>
              </a:spcBef>
              <a:buClr>
                <a:srgbClr val="00CEF6"/>
              </a:buClr>
              <a:buSzPct val="100000"/>
              <a:buFont typeface="Oswald"/>
              <a:buNone/>
              <a:defRPr sz="2000" b="1">
                <a:solidFill>
                  <a:srgbClr val="00CEF6"/>
                </a:solidFill>
                <a:latin typeface="Oswald"/>
                <a:ea typeface="Oswald"/>
                <a:cs typeface="Oswald"/>
                <a:sym typeface="Oswald"/>
              </a:defRPr>
            </a:lvl5pPr>
            <a:lvl6pPr lvl="5" algn="ctr">
              <a:spcBef>
                <a:spcPts val="0"/>
              </a:spcBef>
              <a:buClr>
                <a:srgbClr val="00CEF6"/>
              </a:buClr>
              <a:buSzPct val="100000"/>
              <a:buFont typeface="Oswald"/>
              <a:buNone/>
              <a:defRPr sz="2000" b="1">
                <a:solidFill>
                  <a:srgbClr val="00CEF6"/>
                </a:solidFill>
                <a:latin typeface="Oswald"/>
                <a:ea typeface="Oswald"/>
                <a:cs typeface="Oswald"/>
                <a:sym typeface="Oswald"/>
              </a:defRPr>
            </a:lvl6pPr>
            <a:lvl7pPr lvl="6" algn="ctr">
              <a:spcBef>
                <a:spcPts val="0"/>
              </a:spcBef>
              <a:buClr>
                <a:srgbClr val="00CEF6"/>
              </a:buClr>
              <a:buSzPct val="100000"/>
              <a:buFont typeface="Oswald"/>
              <a:buNone/>
              <a:defRPr sz="2000" b="1">
                <a:solidFill>
                  <a:srgbClr val="00CEF6"/>
                </a:solidFill>
                <a:latin typeface="Oswald"/>
                <a:ea typeface="Oswald"/>
                <a:cs typeface="Oswald"/>
                <a:sym typeface="Oswald"/>
              </a:defRPr>
            </a:lvl7pPr>
            <a:lvl8pPr lvl="7" algn="ctr">
              <a:spcBef>
                <a:spcPts val="0"/>
              </a:spcBef>
              <a:buClr>
                <a:srgbClr val="00CEF6"/>
              </a:buClr>
              <a:buSzPct val="100000"/>
              <a:buFont typeface="Oswald"/>
              <a:buNone/>
              <a:defRPr sz="2000" b="1">
                <a:solidFill>
                  <a:srgbClr val="00CEF6"/>
                </a:solidFill>
                <a:latin typeface="Oswald"/>
                <a:ea typeface="Oswald"/>
                <a:cs typeface="Oswald"/>
                <a:sym typeface="Oswald"/>
              </a:defRPr>
            </a:lvl8pPr>
            <a:lvl9pPr lvl="8" algn="ctr">
              <a:spcBef>
                <a:spcPts val="0"/>
              </a:spcBef>
              <a:buClr>
                <a:srgbClr val="00CEF6"/>
              </a:buClr>
              <a:buSzPct val="100000"/>
              <a:buFont typeface="Oswald"/>
              <a:buNone/>
              <a:defRPr sz="2000" b="1">
                <a:solidFill>
                  <a:srgbClr val="00CEF6"/>
                </a:solidFill>
                <a:latin typeface="Oswald"/>
                <a:ea typeface="Oswald"/>
                <a:cs typeface="Oswald"/>
                <a:sym typeface="Oswald"/>
              </a:defRPr>
            </a:lvl9pPr>
          </a:lstStyle>
          <a:p>
            <a:pPr marL="0" marR="0" lvl="0" indent="0" algn="ctr" defTabSz="914400" rtl="0" eaLnBrk="1" fontAlgn="auto" latinLnBrk="0" hangingPunct="1">
              <a:lnSpc>
                <a:spcPct val="100000"/>
              </a:lnSpc>
              <a:spcBef>
                <a:spcPts val="0"/>
              </a:spcBef>
              <a:spcAft>
                <a:spcPts val="0"/>
              </a:spcAft>
              <a:buClr>
                <a:srgbClr val="00CEF6"/>
              </a:buClr>
              <a:buSzPct val="100000"/>
              <a:buFont typeface="Oswald"/>
              <a:buNone/>
              <a:tabLst/>
              <a:defRPr/>
            </a:pPr>
            <a:r>
              <a:rPr kumimoji="0" lang="en-US" altLang="en-US" sz="2800" b="1" i="0" u="none" strike="noStrike" kern="0" cap="none" spc="0" normalizeH="0" baseline="0" noProof="0" dirty="0" err="1">
                <a:ln>
                  <a:noFill/>
                </a:ln>
                <a:solidFill>
                  <a:srgbClr val="000000"/>
                </a:solidFill>
                <a:effectLst/>
                <a:uLnTx/>
                <a:uFillTx/>
                <a:latin typeface="Oswald"/>
                <a:sym typeface="Oswald"/>
                <a:rtl val="0"/>
              </a:rPr>
              <a:t>Nguyên</a:t>
            </a:r>
            <a:r>
              <a:rPr kumimoji="0" lang="en-US" altLang="en-US" sz="2800" b="1" i="0" u="none" strike="noStrike" kern="0" cap="none" spc="0" normalizeH="0" baseline="0" noProof="0" dirty="0">
                <a:ln>
                  <a:noFill/>
                </a:ln>
                <a:solidFill>
                  <a:srgbClr val="000000"/>
                </a:solidFill>
                <a:effectLst/>
                <a:uLnTx/>
                <a:uFillTx/>
                <a:latin typeface="Oswald"/>
                <a:sym typeface="Oswald"/>
                <a:rtl val="0"/>
              </a:rPr>
              <a:t> </a:t>
            </a:r>
            <a:r>
              <a:rPr kumimoji="0" lang="en-US" altLang="en-US" sz="2800" b="1" i="0" u="none" strike="noStrike" kern="0" cap="none" spc="0" normalizeH="0" baseline="0" noProof="0" dirty="0" err="1">
                <a:ln>
                  <a:noFill/>
                </a:ln>
                <a:solidFill>
                  <a:srgbClr val="000000"/>
                </a:solidFill>
                <a:effectLst/>
                <a:uLnTx/>
                <a:uFillTx/>
                <a:latin typeface="Oswald"/>
                <a:sym typeface="Oswald"/>
                <a:rtl val="0"/>
              </a:rPr>
              <a:t>tắc</a:t>
            </a:r>
            <a:r>
              <a:rPr kumimoji="0" lang="en-US" altLang="en-US" sz="2800" b="1" i="0" u="none" strike="noStrike" kern="0" cap="none" spc="0" normalizeH="0" baseline="0" noProof="0" dirty="0">
                <a:ln>
                  <a:noFill/>
                </a:ln>
                <a:solidFill>
                  <a:srgbClr val="000000"/>
                </a:solidFill>
                <a:effectLst/>
                <a:uLnTx/>
                <a:uFillTx/>
                <a:latin typeface="Oswald"/>
                <a:sym typeface="Oswald"/>
                <a:rtl val="0"/>
              </a:rPr>
              <a:t> </a:t>
            </a:r>
            <a:r>
              <a:rPr kumimoji="0" lang="en-US" altLang="en-US" sz="2800" b="1" i="0" u="none" strike="noStrike" kern="0" cap="none" spc="0" normalizeH="0" baseline="0" noProof="0" dirty="0" err="1">
                <a:ln>
                  <a:noFill/>
                </a:ln>
                <a:solidFill>
                  <a:srgbClr val="000000"/>
                </a:solidFill>
                <a:effectLst/>
                <a:uLnTx/>
                <a:uFillTx/>
                <a:latin typeface="Oswald"/>
                <a:sym typeface="Oswald"/>
                <a:rtl val="0"/>
              </a:rPr>
              <a:t>phân</a:t>
            </a:r>
            <a:r>
              <a:rPr kumimoji="0" lang="en-US" altLang="en-US" sz="2800" b="1" i="0" u="none" strike="noStrike" kern="0" cap="none" spc="0" normalizeH="0" baseline="0" noProof="0" dirty="0">
                <a:ln>
                  <a:noFill/>
                </a:ln>
                <a:solidFill>
                  <a:srgbClr val="000000"/>
                </a:solidFill>
                <a:effectLst/>
                <a:uLnTx/>
                <a:uFillTx/>
                <a:latin typeface="Oswald"/>
                <a:sym typeface="Oswald"/>
                <a:rtl val="0"/>
              </a:rPr>
              <a:t> </a:t>
            </a:r>
            <a:r>
              <a:rPr kumimoji="0" lang="en-US" altLang="en-US" sz="2800" b="1" i="0" u="none" strike="noStrike" kern="0" cap="none" spc="0" normalizeH="0" baseline="0" noProof="0" dirty="0" err="1">
                <a:ln>
                  <a:noFill/>
                </a:ln>
                <a:solidFill>
                  <a:srgbClr val="000000"/>
                </a:solidFill>
                <a:effectLst/>
                <a:uLnTx/>
                <a:uFillTx/>
                <a:latin typeface="Oswald"/>
                <a:sym typeface="Oswald"/>
                <a:rtl val="0"/>
              </a:rPr>
              <a:t>tích</a:t>
            </a:r>
            <a:r>
              <a:rPr kumimoji="0" lang="en-US" altLang="en-US" sz="2800" b="1" i="0" u="none" strike="noStrike" kern="0" cap="none" spc="0" normalizeH="0" baseline="0" noProof="0" dirty="0">
                <a:ln>
                  <a:noFill/>
                </a:ln>
                <a:solidFill>
                  <a:srgbClr val="000000"/>
                </a:solidFill>
                <a:effectLst/>
                <a:uLnTx/>
                <a:uFillTx/>
                <a:latin typeface="Oswald"/>
                <a:sym typeface="Oswald"/>
                <a:rtl val="0"/>
              </a:rPr>
              <a:t> </a:t>
            </a:r>
            <a:r>
              <a:rPr kumimoji="0" lang="en-US" altLang="en-US" sz="2800" b="1" i="0" u="none" strike="noStrike" kern="0" cap="none" spc="0" normalizeH="0" baseline="0" noProof="0" dirty="0" err="1">
                <a:ln>
                  <a:noFill/>
                </a:ln>
                <a:solidFill>
                  <a:srgbClr val="000000"/>
                </a:solidFill>
                <a:effectLst/>
                <a:uLnTx/>
                <a:uFillTx/>
                <a:latin typeface="Oswald"/>
                <a:sym typeface="Oswald"/>
                <a:rtl val="0"/>
              </a:rPr>
              <a:t>mâu</a:t>
            </a:r>
            <a:r>
              <a:rPr kumimoji="0" lang="en-US" altLang="en-US" sz="2800" b="1" i="0" u="none" strike="noStrike" kern="0" cap="none" spc="0" normalizeH="0" baseline="0" noProof="0" dirty="0">
                <a:ln>
                  <a:noFill/>
                </a:ln>
                <a:solidFill>
                  <a:srgbClr val="000000"/>
                </a:solidFill>
                <a:effectLst/>
                <a:uLnTx/>
                <a:uFillTx/>
                <a:latin typeface="Oswald"/>
                <a:sym typeface="Oswald"/>
                <a:rtl val="0"/>
              </a:rPr>
              <a:t> </a:t>
            </a:r>
            <a:r>
              <a:rPr kumimoji="0" lang="en-US" altLang="en-US" sz="2800" b="1" i="0" u="none" strike="noStrike" kern="0" cap="none" spc="0" normalizeH="0" baseline="0" noProof="0" dirty="0" err="1">
                <a:ln>
                  <a:noFill/>
                </a:ln>
                <a:solidFill>
                  <a:srgbClr val="000000"/>
                </a:solidFill>
                <a:effectLst/>
                <a:uLnTx/>
                <a:uFillTx/>
                <a:latin typeface="Oswald"/>
                <a:sym typeface="Oswald"/>
                <a:rtl val="0"/>
              </a:rPr>
              <a:t>thuẫn</a:t>
            </a:r>
            <a:endParaRPr kumimoji="0" lang="en-US" altLang="en-US" sz="2800" b="1" i="0" u="none" strike="noStrike" kern="0" cap="none" spc="0" normalizeH="0" baseline="0" noProof="0" dirty="0">
              <a:ln>
                <a:noFill/>
              </a:ln>
              <a:solidFill>
                <a:srgbClr val="000000"/>
              </a:solidFill>
              <a:effectLst/>
              <a:uLnTx/>
              <a:uFillTx/>
              <a:latin typeface="Oswald"/>
              <a:sym typeface="Oswald"/>
              <a:rtl val="0"/>
            </a:endParaRPr>
          </a:p>
        </p:txBody>
      </p:sp>
      <p:sp>
        <p:nvSpPr>
          <p:cNvPr id="31" name="Rectangle 2"/>
          <p:cNvSpPr>
            <a:spLocks noChangeArrowheads="1"/>
          </p:cNvSpPr>
          <p:nvPr/>
        </p:nvSpPr>
        <p:spPr bwMode="auto">
          <a:xfrm>
            <a:off x="1809274" y="1144420"/>
            <a:ext cx="870743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None/>
            </a:pPr>
            <a:r>
              <a:rPr lang="en-US" altLang="en-US" sz="2400" dirty="0" err="1">
                <a:solidFill>
                  <a:srgbClr val="333399"/>
                </a:solidFill>
                <a:latin typeface="+mj-lt"/>
              </a:rPr>
              <a:t>Cuộc</a:t>
            </a:r>
            <a:r>
              <a:rPr lang="en-US" altLang="en-US" sz="2400" dirty="0">
                <a:solidFill>
                  <a:srgbClr val="333399"/>
                </a:solidFill>
                <a:latin typeface="+mj-lt"/>
              </a:rPr>
              <a:t> </a:t>
            </a:r>
            <a:r>
              <a:rPr lang="en-US" altLang="en-US" sz="2400" dirty="0" err="1">
                <a:solidFill>
                  <a:srgbClr val="333399"/>
                </a:solidFill>
                <a:latin typeface="+mj-lt"/>
              </a:rPr>
              <a:t>sống</a:t>
            </a:r>
            <a:r>
              <a:rPr lang="en-US" altLang="en-US" sz="2400" dirty="0">
                <a:solidFill>
                  <a:srgbClr val="333399"/>
                </a:solidFill>
                <a:latin typeface="+mj-lt"/>
              </a:rPr>
              <a:t> </a:t>
            </a:r>
            <a:r>
              <a:rPr lang="en-US" altLang="en-US" sz="2400" dirty="0" err="1">
                <a:solidFill>
                  <a:srgbClr val="333399"/>
                </a:solidFill>
                <a:latin typeface="+mj-lt"/>
              </a:rPr>
              <a:t>luôn</a:t>
            </a:r>
            <a:r>
              <a:rPr lang="en-US" altLang="en-US" sz="2400" dirty="0">
                <a:solidFill>
                  <a:srgbClr val="333399"/>
                </a:solidFill>
                <a:latin typeface="+mj-lt"/>
              </a:rPr>
              <a:t> </a:t>
            </a:r>
            <a:r>
              <a:rPr lang="en-US" altLang="en-US" sz="2400" dirty="0" err="1">
                <a:solidFill>
                  <a:srgbClr val="333399"/>
                </a:solidFill>
                <a:latin typeface="+mj-lt"/>
              </a:rPr>
              <a:t>chứa</a:t>
            </a:r>
            <a:r>
              <a:rPr lang="en-US" altLang="en-US" sz="2400" dirty="0">
                <a:solidFill>
                  <a:srgbClr val="333399"/>
                </a:solidFill>
                <a:latin typeface="+mj-lt"/>
              </a:rPr>
              <a:t> </a:t>
            </a:r>
            <a:r>
              <a:rPr lang="en-US" altLang="en-US" sz="2400" dirty="0" err="1">
                <a:solidFill>
                  <a:srgbClr val="333399"/>
                </a:solidFill>
                <a:latin typeface="+mj-lt"/>
              </a:rPr>
              <a:t>đầy</a:t>
            </a:r>
            <a:r>
              <a:rPr lang="en-US" altLang="en-US" sz="2400" dirty="0">
                <a:solidFill>
                  <a:srgbClr val="333399"/>
                </a:solidFill>
                <a:latin typeface="+mj-lt"/>
              </a:rPr>
              <a:t> </a:t>
            </a:r>
            <a:r>
              <a:rPr lang="en-US" altLang="en-US" sz="2400" dirty="0" err="1">
                <a:solidFill>
                  <a:srgbClr val="333399"/>
                </a:solidFill>
                <a:latin typeface="+mj-lt"/>
              </a:rPr>
              <a:t>mâu</a:t>
            </a:r>
            <a:r>
              <a:rPr lang="en-US" altLang="en-US" sz="2400" dirty="0">
                <a:solidFill>
                  <a:srgbClr val="333399"/>
                </a:solidFill>
                <a:latin typeface="+mj-lt"/>
              </a:rPr>
              <a:t> </a:t>
            </a:r>
            <a:r>
              <a:rPr lang="en-US" altLang="en-US" sz="2400" dirty="0" err="1">
                <a:solidFill>
                  <a:srgbClr val="333399"/>
                </a:solidFill>
                <a:latin typeface="+mj-lt"/>
              </a:rPr>
              <a:t>thuẫn</a:t>
            </a:r>
            <a:r>
              <a:rPr lang="en-US" altLang="en-US" sz="2400" dirty="0">
                <a:solidFill>
                  <a:srgbClr val="333399"/>
                </a:solidFill>
                <a:latin typeface="+mj-lt"/>
              </a:rPr>
              <a:t>; </a:t>
            </a:r>
            <a:r>
              <a:rPr lang="en-US" altLang="en-US" sz="2400" dirty="0" err="1">
                <a:solidFill>
                  <a:srgbClr val="333399"/>
                </a:solidFill>
                <a:latin typeface="+mj-lt"/>
              </a:rPr>
              <a:t>việc</a:t>
            </a:r>
            <a:r>
              <a:rPr lang="en-US" altLang="en-US" sz="2400" dirty="0">
                <a:solidFill>
                  <a:srgbClr val="333399"/>
                </a:solidFill>
                <a:latin typeface="+mj-lt"/>
              </a:rPr>
              <a:t> </a:t>
            </a:r>
            <a:r>
              <a:rPr lang="en-US" altLang="en-US" sz="2400" dirty="0" err="1">
                <a:solidFill>
                  <a:srgbClr val="333399"/>
                </a:solidFill>
                <a:latin typeface="+mj-lt"/>
              </a:rPr>
              <a:t>giải</a:t>
            </a:r>
            <a:r>
              <a:rPr lang="en-US" altLang="en-US" sz="2400" dirty="0">
                <a:solidFill>
                  <a:srgbClr val="333399"/>
                </a:solidFill>
                <a:latin typeface="+mj-lt"/>
              </a:rPr>
              <a:t> </a:t>
            </a:r>
            <a:r>
              <a:rPr lang="en-US" altLang="en-US" sz="2400" dirty="0" err="1">
                <a:solidFill>
                  <a:srgbClr val="333399"/>
                </a:solidFill>
                <a:latin typeface="+mj-lt"/>
              </a:rPr>
              <a:t>quyết</a:t>
            </a:r>
            <a:r>
              <a:rPr lang="en-US" altLang="en-US" sz="2400" dirty="0">
                <a:solidFill>
                  <a:srgbClr val="333399"/>
                </a:solidFill>
                <a:latin typeface="+mj-lt"/>
              </a:rPr>
              <a:t> </a:t>
            </a:r>
            <a:r>
              <a:rPr lang="en-US" altLang="en-US" sz="2400" dirty="0" err="1">
                <a:solidFill>
                  <a:srgbClr val="333399"/>
                </a:solidFill>
                <a:latin typeface="+mj-lt"/>
              </a:rPr>
              <a:t>mâu</a:t>
            </a:r>
            <a:r>
              <a:rPr lang="en-US" altLang="en-US" sz="2400" dirty="0">
                <a:solidFill>
                  <a:srgbClr val="333399"/>
                </a:solidFill>
                <a:latin typeface="+mj-lt"/>
              </a:rPr>
              <a:t> </a:t>
            </a:r>
            <a:r>
              <a:rPr lang="en-US" altLang="en-US" sz="2400" dirty="0" err="1">
                <a:solidFill>
                  <a:srgbClr val="333399"/>
                </a:solidFill>
                <a:latin typeface="+mj-lt"/>
              </a:rPr>
              <a:t>thuẫn</a:t>
            </a:r>
            <a:r>
              <a:rPr lang="en-US" altLang="en-US" sz="2400" dirty="0">
                <a:solidFill>
                  <a:srgbClr val="333399"/>
                </a:solidFill>
                <a:latin typeface="+mj-lt"/>
              </a:rPr>
              <a:t> </a:t>
            </a:r>
            <a:r>
              <a:rPr lang="en-US" altLang="en-US" sz="2400" dirty="0" err="1">
                <a:solidFill>
                  <a:srgbClr val="333399"/>
                </a:solidFill>
                <a:latin typeface="+mj-lt"/>
              </a:rPr>
              <a:t>quyết</a:t>
            </a:r>
            <a:r>
              <a:rPr lang="en-US" altLang="en-US" sz="2400" dirty="0">
                <a:solidFill>
                  <a:srgbClr val="333399"/>
                </a:solidFill>
                <a:latin typeface="+mj-lt"/>
              </a:rPr>
              <a:t> </a:t>
            </a:r>
            <a:r>
              <a:rPr lang="en-US" altLang="en-US" sz="2400" dirty="0" err="1">
                <a:solidFill>
                  <a:srgbClr val="333399"/>
                </a:solidFill>
                <a:latin typeface="+mj-lt"/>
              </a:rPr>
              <a:t>định</a:t>
            </a:r>
            <a:r>
              <a:rPr lang="en-US" altLang="en-US" sz="2400" dirty="0">
                <a:solidFill>
                  <a:srgbClr val="333399"/>
                </a:solidFill>
                <a:latin typeface="+mj-lt"/>
              </a:rPr>
              <a:t> </a:t>
            </a:r>
            <a:r>
              <a:rPr lang="en-US" altLang="en-US" sz="2400" dirty="0" err="1">
                <a:solidFill>
                  <a:srgbClr val="333399"/>
                </a:solidFill>
                <a:latin typeface="+mj-lt"/>
              </a:rPr>
              <a:t>sư</a:t>
            </a:r>
            <a:r>
              <a:rPr lang="en-US" altLang="en-US" sz="2400" dirty="0">
                <a:solidFill>
                  <a:srgbClr val="333399"/>
                </a:solidFill>
                <a:latin typeface="+mj-lt"/>
              </a:rPr>
              <a:t>̣ </a:t>
            </a:r>
            <a:r>
              <a:rPr lang="en-US" altLang="en-US" sz="2400" dirty="0" err="1">
                <a:solidFill>
                  <a:srgbClr val="333399"/>
                </a:solidFill>
                <a:latin typeface="+mj-lt"/>
              </a:rPr>
              <a:t>phát</a:t>
            </a:r>
            <a:r>
              <a:rPr lang="en-US" altLang="en-US" sz="2400" dirty="0">
                <a:solidFill>
                  <a:srgbClr val="333399"/>
                </a:solidFill>
                <a:latin typeface="+mj-lt"/>
              </a:rPr>
              <a:t> </a:t>
            </a:r>
            <a:r>
              <a:rPr lang="en-US" altLang="en-US" sz="2400" dirty="0" err="1">
                <a:solidFill>
                  <a:srgbClr val="333399"/>
                </a:solidFill>
                <a:latin typeface="+mj-lt"/>
              </a:rPr>
              <a:t>triển</a:t>
            </a:r>
            <a:r>
              <a:rPr lang="en-US" altLang="en-US" sz="2400" dirty="0">
                <a:solidFill>
                  <a:srgbClr val="333399"/>
                </a:solidFill>
                <a:latin typeface="+mj-lt"/>
              </a:rPr>
              <a:t>, </a:t>
            </a:r>
            <a:r>
              <a:rPr lang="en-US" altLang="en-US" sz="2400" dirty="0" err="1">
                <a:solidFill>
                  <a:srgbClr val="333399"/>
                </a:solidFill>
                <a:latin typeface="+mj-lt"/>
              </a:rPr>
              <a:t>nên</a:t>
            </a:r>
            <a:r>
              <a:rPr lang="en-US" altLang="en-US" sz="2400" dirty="0">
                <a:solidFill>
                  <a:srgbClr val="333399"/>
                </a:solidFill>
                <a:latin typeface="+mj-lt"/>
              </a:rPr>
              <a:t>:</a:t>
            </a:r>
          </a:p>
        </p:txBody>
      </p:sp>
      <p:pic>
        <p:nvPicPr>
          <p:cNvPr id="3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89"/>
            <a:ext cx="12173606" cy="8570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8139247"/>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Tải background PowerPoint lớp học đẹp cho thầy cô - Thư viện Đại học An  Gia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099" y="228600"/>
            <a:ext cx="12192000" cy="66294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1"/>
          <p:cNvSpPr>
            <a:spLocks noChangeArrowheads="1"/>
          </p:cNvSpPr>
          <p:nvPr/>
        </p:nvSpPr>
        <p:spPr bwMode="auto">
          <a:xfrm>
            <a:off x="3429000" y="1600200"/>
            <a:ext cx="48768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257175" indent="-257175" algn="ctr">
              <a:buFont typeface="Wingdings" panose="05000000000000000000" pitchFamily="2" charset="2"/>
              <a:buChar char="q"/>
              <a:defRPr/>
            </a:pPr>
            <a:r>
              <a:rPr lang="en-US" sz="3600" b="1" i="1" kern="0" dirty="0">
                <a:solidFill>
                  <a:srgbClr val="3333CC"/>
                </a:solidFill>
                <a:latin typeface="Arial" panose="020B0604020202020204" pitchFamily="34" charset="0"/>
                <a:cs typeface="Arial" panose="020B0604020202020204" pitchFamily="34" charset="0"/>
              </a:rPr>
              <a:t>  </a:t>
            </a:r>
            <a:r>
              <a:rPr lang="pt-BR" sz="3600" b="1" dirty="0">
                <a:solidFill>
                  <a:srgbClr val="3333CC"/>
                </a:solidFill>
                <a:latin typeface="Arial" panose="020B0604020202020204" pitchFamily="34" charset="0"/>
                <a:ea typeface="Tahoma" panose="020B0604030504040204" pitchFamily="34" charset="0"/>
                <a:cs typeface="Arial" panose="020B0604020202020204" pitchFamily="34" charset="0"/>
              </a:rPr>
              <a:t>Quy luật phủ định của phủ định</a:t>
            </a:r>
            <a:endParaRPr lang="en-US" sz="3600" b="1" kern="0" dirty="0">
              <a:solidFill>
                <a:srgbClr val="3333CC"/>
              </a:solidFill>
              <a:latin typeface="Arial" panose="020B0604020202020204" pitchFamily="34" charset="0"/>
              <a:ea typeface="Tahoma" panose="020B0604030504040204" pitchFamily="34" charset="0"/>
              <a:cs typeface="Arial" panose="020B0604020202020204" pitchFamily="34" charset="0"/>
            </a:endParaRPr>
          </a:p>
        </p:txBody>
      </p:sp>
      <p:pic>
        <p:nvPicPr>
          <p:cNvPr id="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80113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8966200" cy="6858000"/>
          </a:xfrm>
          <a:prstGeom prst="rect">
            <a:avLst/>
          </a:prstGeom>
        </p:spPr>
      </p:pic>
      <p:sp>
        <p:nvSpPr>
          <p:cNvPr id="3" name="Rectangle 1"/>
          <p:cNvSpPr>
            <a:spLocks noChangeArrowheads="1"/>
          </p:cNvSpPr>
          <p:nvPr/>
        </p:nvSpPr>
        <p:spPr bwMode="auto">
          <a:xfrm>
            <a:off x="1209229" y="1111125"/>
            <a:ext cx="82200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indent="-257175" algn="ctr">
              <a:buFont typeface="Wingdings" panose="05000000000000000000" pitchFamily="2" charset="2"/>
              <a:buChar char="q"/>
              <a:defRPr/>
            </a:pPr>
            <a:r>
              <a:rPr lang="en-US" sz="2800" b="1" i="1" kern="0" dirty="0">
                <a:solidFill>
                  <a:srgbClr val="000000"/>
                </a:solidFill>
                <a:latin typeface="Times New Roman" panose="02020603050405020304" pitchFamily="18" charset="0"/>
              </a:rPr>
              <a:t>  </a:t>
            </a:r>
            <a:r>
              <a:rPr lang="pt-BR" sz="2800" b="1" dirty="0">
                <a:solidFill>
                  <a:srgbClr val="000000"/>
                </a:solidFill>
                <a:latin typeface="+mj-lt"/>
                <a:ea typeface="Tahoma" panose="020B0604030504040204" pitchFamily="34" charset="0"/>
                <a:cs typeface="Times New Roman" panose="02020603050405020304" pitchFamily="18" charset="0"/>
              </a:rPr>
              <a:t>Quy luật phủ định của phủ định</a:t>
            </a:r>
            <a:endParaRPr lang="en-US" sz="2800" b="1" kern="0" dirty="0">
              <a:solidFill>
                <a:srgbClr val="000000"/>
              </a:solidFill>
              <a:latin typeface="+mj-lt"/>
              <a:ea typeface="Tahoma" panose="020B0604030504040204" pitchFamily="34" charset="0"/>
              <a:cs typeface="Times New Roman" panose="02020603050405020304" pitchFamily="18" charset="0"/>
            </a:endParaRPr>
          </a:p>
        </p:txBody>
      </p:sp>
      <p:sp>
        <p:nvSpPr>
          <p:cNvPr id="8" name="Round Same Side Corner Rectangle 2">
            <a:extLst>
              <a:ext uri="{FF2B5EF4-FFF2-40B4-BE49-F238E27FC236}">
                <a16:creationId xmlns="" xmlns:a16="http://schemas.microsoft.com/office/drawing/2014/main" id="{3FA709D6-1DB8-4B8B-9862-1C0303DEF921}"/>
              </a:ext>
            </a:extLst>
          </p:cNvPr>
          <p:cNvSpPr/>
          <p:nvPr/>
        </p:nvSpPr>
        <p:spPr>
          <a:xfrm rot="5400000">
            <a:off x="9244149" y="2492766"/>
            <a:ext cx="540000" cy="3868098"/>
          </a:xfrm>
          <a:prstGeom prst="round2SameRect">
            <a:avLst>
              <a:gd name="adj1" fmla="val 50000"/>
              <a:gd name="adj2" fmla="val 0"/>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lumMod val="65000"/>
                  <a:lumOff val="35000"/>
                </a:prstClr>
              </a:solidFill>
              <a:latin typeface="Arial" panose="020B0604020202020204" pitchFamily="34" charset="0"/>
              <a:cs typeface="Arial" panose="020B0604020202020204" pitchFamily="34" charset="0"/>
            </a:endParaRPr>
          </a:p>
        </p:txBody>
      </p:sp>
      <p:grpSp>
        <p:nvGrpSpPr>
          <p:cNvPr id="9" name="Group 8">
            <a:extLst>
              <a:ext uri="{FF2B5EF4-FFF2-40B4-BE49-F238E27FC236}">
                <a16:creationId xmlns="" xmlns:a16="http://schemas.microsoft.com/office/drawing/2014/main" id="{B068B58A-EC1D-4DD0-87DC-9D416117D7E9}"/>
              </a:ext>
            </a:extLst>
          </p:cNvPr>
          <p:cNvGrpSpPr/>
          <p:nvPr/>
        </p:nvGrpSpPr>
        <p:grpSpPr>
          <a:xfrm>
            <a:off x="6054600" y="1635000"/>
            <a:ext cx="3051000" cy="3051000"/>
            <a:chOff x="2514579" y="1730962"/>
            <a:chExt cx="4068000" cy="4068000"/>
          </a:xfrm>
        </p:grpSpPr>
        <p:sp>
          <p:nvSpPr>
            <p:cNvPr id="10" name="Oval 9">
              <a:extLst>
                <a:ext uri="{FF2B5EF4-FFF2-40B4-BE49-F238E27FC236}">
                  <a16:creationId xmlns="" xmlns:a16="http://schemas.microsoft.com/office/drawing/2014/main" id="{E821EC56-99B1-4F2B-A026-DFB5BA21CB7C}"/>
                </a:ext>
              </a:extLst>
            </p:cNvPr>
            <p:cNvSpPr/>
            <p:nvPr/>
          </p:nvSpPr>
          <p:spPr>
            <a:xfrm>
              <a:off x="2514579" y="1730962"/>
              <a:ext cx="4068000" cy="4068000"/>
            </a:xfrm>
            <a:prstGeom prst="ellipse">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lumMod val="65000"/>
                    <a:lumOff val="35000"/>
                  </a:prstClr>
                </a:solidFill>
                <a:latin typeface="Arial" panose="020B0604020202020204" pitchFamily="34" charset="0"/>
                <a:cs typeface="Arial" panose="020B0604020202020204" pitchFamily="34" charset="0"/>
              </a:endParaRPr>
            </a:p>
          </p:txBody>
        </p:sp>
        <p:sp>
          <p:nvSpPr>
            <p:cNvPr id="11" name="Pie 5">
              <a:extLst>
                <a:ext uri="{FF2B5EF4-FFF2-40B4-BE49-F238E27FC236}">
                  <a16:creationId xmlns="" xmlns:a16="http://schemas.microsoft.com/office/drawing/2014/main" id="{8A6A69D9-CD52-4B57-A16D-876D4972C148}"/>
                </a:ext>
              </a:extLst>
            </p:cNvPr>
            <p:cNvSpPr/>
            <p:nvPr/>
          </p:nvSpPr>
          <p:spPr>
            <a:xfrm>
              <a:off x="2514579" y="1730962"/>
              <a:ext cx="4068000" cy="4068000"/>
            </a:xfrm>
            <a:prstGeom prst="pie">
              <a:avLst>
                <a:gd name="adj1" fmla="val 10839137"/>
                <a:gd name="adj2" fmla="val 5413164"/>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solidFill>
                <a:latin typeface="Arial" panose="020B0604020202020204" pitchFamily="34" charset="0"/>
                <a:cs typeface="Arial" panose="020B0604020202020204" pitchFamily="34" charset="0"/>
              </a:endParaRPr>
            </a:p>
          </p:txBody>
        </p:sp>
      </p:grpSp>
      <p:sp>
        <p:nvSpPr>
          <p:cNvPr id="12" name="Round Same Side Corner Rectangle 6">
            <a:extLst>
              <a:ext uri="{FF2B5EF4-FFF2-40B4-BE49-F238E27FC236}">
                <a16:creationId xmlns="" xmlns:a16="http://schemas.microsoft.com/office/drawing/2014/main" id="{DFC52528-2243-4E74-87C2-36BC90C60257}"/>
              </a:ext>
            </a:extLst>
          </p:cNvPr>
          <p:cNvSpPr/>
          <p:nvPr/>
        </p:nvSpPr>
        <p:spPr>
          <a:xfrm rot="16200000">
            <a:off x="5729705" y="596296"/>
            <a:ext cx="540000" cy="3159000"/>
          </a:xfrm>
          <a:prstGeom prst="round2SameRect">
            <a:avLst>
              <a:gd name="adj1" fmla="val 50000"/>
              <a:gd name="adj2" fmla="val 0"/>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lumMod val="65000"/>
                  <a:lumOff val="35000"/>
                </a:prstClr>
              </a:solidFill>
              <a:latin typeface="Arial" panose="020B0604020202020204" pitchFamily="34" charset="0"/>
              <a:cs typeface="Arial" panose="020B0604020202020204" pitchFamily="34" charset="0"/>
            </a:endParaRPr>
          </a:p>
        </p:txBody>
      </p:sp>
      <p:grpSp>
        <p:nvGrpSpPr>
          <p:cNvPr id="13" name="Group 12">
            <a:extLst>
              <a:ext uri="{FF2B5EF4-FFF2-40B4-BE49-F238E27FC236}">
                <a16:creationId xmlns="" xmlns:a16="http://schemas.microsoft.com/office/drawing/2014/main" id="{1D5280BC-C4E4-442C-81D7-0C989C9D9296}"/>
              </a:ext>
            </a:extLst>
          </p:cNvPr>
          <p:cNvGrpSpPr/>
          <p:nvPr/>
        </p:nvGrpSpPr>
        <p:grpSpPr>
          <a:xfrm>
            <a:off x="6324600" y="1905000"/>
            <a:ext cx="2511000" cy="2511000"/>
            <a:chOff x="2514579" y="1730962"/>
            <a:chExt cx="4068000" cy="4068000"/>
          </a:xfrm>
          <a:solidFill>
            <a:srgbClr val="3333CC"/>
          </a:solidFill>
        </p:grpSpPr>
        <p:sp>
          <p:nvSpPr>
            <p:cNvPr id="14" name="Oval 13">
              <a:extLst>
                <a:ext uri="{FF2B5EF4-FFF2-40B4-BE49-F238E27FC236}">
                  <a16:creationId xmlns="" xmlns:a16="http://schemas.microsoft.com/office/drawing/2014/main" id="{921987F8-2BD6-4FA7-832B-75E9BB4292AE}"/>
                </a:ext>
              </a:extLst>
            </p:cNvPr>
            <p:cNvSpPr/>
            <p:nvPr/>
          </p:nvSpPr>
          <p:spPr>
            <a:xfrm>
              <a:off x="2514579" y="1730962"/>
              <a:ext cx="4068000" cy="4068000"/>
            </a:xfrm>
            <a:prstGeom prst="ellipse">
              <a:avLst/>
            </a:prstGeom>
            <a:grp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lumMod val="65000"/>
                    <a:lumOff val="35000"/>
                  </a:prstClr>
                </a:solidFill>
                <a:latin typeface="Arial" panose="020B0604020202020204" pitchFamily="34" charset="0"/>
                <a:cs typeface="Arial" panose="020B0604020202020204" pitchFamily="34" charset="0"/>
              </a:endParaRPr>
            </a:p>
          </p:txBody>
        </p:sp>
        <p:sp>
          <p:nvSpPr>
            <p:cNvPr id="15" name="Pie 9">
              <a:extLst>
                <a:ext uri="{FF2B5EF4-FFF2-40B4-BE49-F238E27FC236}">
                  <a16:creationId xmlns="" xmlns:a16="http://schemas.microsoft.com/office/drawing/2014/main" id="{EB35131A-4C70-4B80-B920-31625C6BDFBC}"/>
                </a:ext>
              </a:extLst>
            </p:cNvPr>
            <p:cNvSpPr/>
            <p:nvPr/>
          </p:nvSpPr>
          <p:spPr>
            <a:xfrm>
              <a:off x="2514579" y="1730962"/>
              <a:ext cx="4068000" cy="4068000"/>
            </a:xfrm>
            <a:prstGeom prst="pie">
              <a:avLst>
                <a:gd name="adj1" fmla="val 10816333"/>
                <a:gd name="adj2" fmla="val 162586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solidFill>
                <a:latin typeface="Arial" panose="020B0604020202020204" pitchFamily="34" charset="0"/>
                <a:cs typeface="Arial" panose="020B0604020202020204" pitchFamily="34" charset="0"/>
              </a:endParaRPr>
            </a:p>
          </p:txBody>
        </p:sp>
      </p:grpSp>
      <p:sp>
        <p:nvSpPr>
          <p:cNvPr id="16" name="Round Same Side Corner Rectangle 10">
            <a:extLst>
              <a:ext uri="{FF2B5EF4-FFF2-40B4-BE49-F238E27FC236}">
                <a16:creationId xmlns="" xmlns:a16="http://schemas.microsoft.com/office/drawing/2014/main" id="{E55ABEA2-20DA-413A-9C41-DD4024D557ED}"/>
              </a:ext>
            </a:extLst>
          </p:cNvPr>
          <p:cNvSpPr/>
          <p:nvPr/>
        </p:nvSpPr>
        <p:spPr>
          <a:xfrm rot="16200000">
            <a:off x="5376401" y="1948057"/>
            <a:ext cx="540000" cy="3861000"/>
          </a:xfrm>
          <a:prstGeom prst="round2SameRect">
            <a:avLst>
              <a:gd name="adj1" fmla="val 50000"/>
              <a:gd name="adj2" fmla="val 0"/>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lumMod val="65000"/>
                  <a:lumOff val="35000"/>
                </a:prstClr>
              </a:solidFill>
              <a:latin typeface="Arial" panose="020B0604020202020204" pitchFamily="34" charset="0"/>
              <a:cs typeface="Arial" panose="020B0604020202020204" pitchFamily="34" charset="0"/>
            </a:endParaRPr>
          </a:p>
        </p:txBody>
      </p:sp>
      <p:grpSp>
        <p:nvGrpSpPr>
          <p:cNvPr id="17" name="Group 16">
            <a:extLst>
              <a:ext uri="{FF2B5EF4-FFF2-40B4-BE49-F238E27FC236}">
                <a16:creationId xmlns="" xmlns:a16="http://schemas.microsoft.com/office/drawing/2014/main" id="{FEED97BA-08D9-4861-A6D6-99C284431491}"/>
              </a:ext>
            </a:extLst>
          </p:cNvPr>
          <p:cNvGrpSpPr/>
          <p:nvPr/>
        </p:nvGrpSpPr>
        <p:grpSpPr>
          <a:xfrm>
            <a:off x="6594600" y="2175000"/>
            <a:ext cx="1971000" cy="1971000"/>
            <a:chOff x="2514579" y="1730962"/>
            <a:chExt cx="4068000" cy="4068000"/>
          </a:xfrm>
          <a:solidFill>
            <a:srgbClr val="008000"/>
          </a:solidFill>
        </p:grpSpPr>
        <p:sp>
          <p:nvSpPr>
            <p:cNvPr id="18" name="Oval 17">
              <a:extLst>
                <a:ext uri="{FF2B5EF4-FFF2-40B4-BE49-F238E27FC236}">
                  <a16:creationId xmlns="" xmlns:a16="http://schemas.microsoft.com/office/drawing/2014/main" id="{76831EC4-F047-4528-A5B4-03767ECDB491}"/>
                </a:ext>
              </a:extLst>
            </p:cNvPr>
            <p:cNvSpPr/>
            <p:nvPr/>
          </p:nvSpPr>
          <p:spPr>
            <a:xfrm>
              <a:off x="2514579" y="1730962"/>
              <a:ext cx="4068000" cy="4068000"/>
            </a:xfrm>
            <a:prstGeom prst="ellipse">
              <a:avLst/>
            </a:prstGeom>
            <a:grp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lumMod val="65000"/>
                    <a:lumOff val="35000"/>
                  </a:prstClr>
                </a:solidFill>
                <a:latin typeface="Arial" panose="020B0604020202020204" pitchFamily="34" charset="0"/>
                <a:cs typeface="Arial" panose="020B0604020202020204" pitchFamily="34" charset="0"/>
              </a:endParaRPr>
            </a:p>
          </p:txBody>
        </p:sp>
        <p:sp>
          <p:nvSpPr>
            <p:cNvPr id="19" name="Pie 13">
              <a:extLst>
                <a:ext uri="{FF2B5EF4-FFF2-40B4-BE49-F238E27FC236}">
                  <a16:creationId xmlns="" xmlns:a16="http://schemas.microsoft.com/office/drawing/2014/main" id="{F1913605-1145-458B-8398-EAD991E314E0}"/>
                </a:ext>
              </a:extLst>
            </p:cNvPr>
            <p:cNvSpPr/>
            <p:nvPr/>
          </p:nvSpPr>
          <p:spPr>
            <a:xfrm>
              <a:off x="2514579" y="1730962"/>
              <a:ext cx="4068000" cy="4068000"/>
            </a:xfrm>
            <a:prstGeom prst="pie">
              <a:avLst>
                <a:gd name="adj1" fmla="val 10825139"/>
                <a:gd name="adj2" fmla="val 609501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dirty="0">
                <a:solidFill>
                  <a:prstClr val="black"/>
                </a:solidFill>
                <a:latin typeface="Arial" panose="020B0604020202020204" pitchFamily="34" charset="0"/>
                <a:cs typeface="Arial" panose="020B0604020202020204" pitchFamily="34" charset="0"/>
              </a:endParaRPr>
            </a:p>
          </p:txBody>
        </p:sp>
      </p:grpSp>
      <p:sp>
        <p:nvSpPr>
          <p:cNvPr id="20" name="Round Same Side Corner Rectangle 14">
            <a:extLst>
              <a:ext uri="{FF2B5EF4-FFF2-40B4-BE49-F238E27FC236}">
                <a16:creationId xmlns="" xmlns:a16="http://schemas.microsoft.com/office/drawing/2014/main" id="{D6CD9812-FBAE-4CD1-8364-A22842ECC4D1}"/>
              </a:ext>
            </a:extLst>
          </p:cNvPr>
          <p:cNvSpPr/>
          <p:nvPr/>
        </p:nvSpPr>
        <p:spPr>
          <a:xfrm rot="5400000">
            <a:off x="8813914" y="1211323"/>
            <a:ext cx="540000" cy="2997000"/>
          </a:xfrm>
          <a:prstGeom prst="round2SameRect">
            <a:avLst>
              <a:gd name="adj1" fmla="val 50000"/>
              <a:gd name="adj2" fmla="val 0"/>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lumMod val="65000"/>
                  <a:lumOff val="35000"/>
                </a:prstClr>
              </a:solidFill>
              <a:latin typeface="Arial" panose="020B0604020202020204" pitchFamily="34" charset="0"/>
              <a:cs typeface="Arial" panose="020B0604020202020204" pitchFamily="34" charset="0"/>
            </a:endParaRPr>
          </a:p>
        </p:txBody>
      </p:sp>
      <p:grpSp>
        <p:nvGrpSpPr>
          <p:cNvPr id="21" name="Group 20">
            <a:extLst>
              <a:ext uri="{FF2B5EF4-FFF2-40B4-BE49-F238E27FC236}">
                <a16:creationId xmlns="" xmlns:a16="http://schemas.microsoft.com/office/drawing/2014/main" id="{F05964D4-9B85-4599-AD6D-F6E599A4027C}"/>
              </a:ext>
            </a:extLst>
          </p:cNvPr>
          <p:cNvGrpSpPr/>
          <p:nvPr/>
        </p:nvGrpSpPr>
        <p:grpSpPr>
          <a:xfrm>
            <a:off x="6864600" y="2445000"/>
            <a:ext cx="1431000" cy="1431000"/>
            <a:chOff x="2514579" y="1730962"/>
            <a:chExt cx="4068000" cy="4068000"/>
          </a:xfrm>
        </p:grpSpPr>
        <p:sp>
          <p:nvSpPr>
            <p:cNvPr id="22" name="Oval 21">
              <a:extLst>
                <a:ext uri="{FF2B5EF4-FFF2-40B4-BE49-F238E27FC236}">
                  <a16:creationId xmlns="" xmlns:a16="http://schemas.microsoft.com/office/drawing/2014/main" id="{41DEB7F8-A178-46DA-8AFD-93944A4C95BF}"/>
                </a:ext>
              </a:extLst>
            </p:cNvPr>
            <p:cNvSpPr/>
            <p:nvPr/>
          </p:nvSpPr>
          <p:spPr>
            <a:xfrm>
              <a:off x="2514579" y="1730962"/>
              <a:ext cx="4068000" cy="4068000"/>
            </a:xfrm>
            <a:prstGeom prst="ellipse">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lumMod val="65000"/>
                    <a:lumOff val="35000"/>
                  </a:prstClr>
                </a:solidFill>
                <a:latin typeface="Arial" panose="020B0604020202020204" pitchFamily="34" charset="0"/>
                <a:cs typeface="Arial" panose="020B0604020202020204" pitchFamily="34" charset="0"/>
              </a:endParaRPr>
            </a:p>
          </p:txBody>
        </p:sp>
        <p:sp>
          <p:nvSpPr>
            <p:cNvPr id="23" name="Pie 17">
              <a:extLst>
                <a:ext uri="{FF2B5EF4-FFF2-40B4-BE49-F238E27FC236}">
                  <a16:creationId xmlns="" xmlns:a16="http://schemas.microsoft.com/office/drawing/2014/main" id="{E49B61BD-8776-47CD-B8F5-9C9CF20B9DC7}"/>
                </a:ext>
              </a:extLst>
            </p:cNvPr>
            <p:cNvSpPr/>
            <p:nvPr/>
          </p:nvSpPr>
          <p:spPr>
            <a:xfrm>
              <a:off x="2514579" y="1730962"/>
              <a:ext cx="4068000" cy="4068000"/>
            </a:xfrm>
            <a:prstGeom prst="pie">
              <a:avLst>
                <a:gd name="adj1" fmla="val 10858751"/>
                <a:gd name="adj2" fmla="val 20787168"/>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dirty="0">
                <a:solidFill>
                  <a:prstClr val="black"/>
                </a:solidFill>
                <a:latin typeface="Arial" panose="020B0604020202020204" pitchFamily="34" charset="0"/>
                <a:cs typeface="Arial" panose="020B0604020202020204" pitchFamily="34" charset="0"/>
              </a:endParaRPr>
            </a:p>
          </p:txBody>
        </p:sp>
      </p:grpSp>
      <p:grpSp>
        <p:nvGrpSpPr>
          <p:cNvPr id="24" name="Group 23">
            <a:extLst>
              <a:ext uri="{FF2B5EF4-FFF2-40B4-BE49-F238E27FC236}">
                <a16:creationId xmlns="" xmlns:a16="http://schemas.microsoft.com/office/drawing/2014/main" id="{8CE518F4-D228-495F-8EED-25166880CD20}"/>
              </a:ext>
            </a:extLst>
          </p:cNvPr>
          <p:cNvGrpSpPr/>
          <p:nvPr/>
        </p:nvGrpSpPr>
        <p:grpSpPr>
          <a:xfrm>
            <a:off x="7134600" y="2715000"/>
            <a:ext cx="891000" cy="891000"/>
            <a:chOff x="3861825" y="3078865"/>
            <a:chExt cx="1188000" cy="1188000"/>
          </a:xfrm>
        </p:grpSpPr>
        <p:sp>
          <p:nvSpPr>
            <p:cNvPr id="25" name="Oval 24">
              <a:extLst>
                <a:ext uri="{FF2B5EF4-FFF2-40B4-BE49-F238E27FC236}">
                  <a16:creationId xmlns="" xmlns:a16="http://schemas.microsoft.com/office/drawing/2014/main" id="{D306C189-2C11-4E85-AA8D-65E8BC456D76}"/>
                </a:ext>
              </a:extLst>
            </p:cNvPr>
            <p:cNvSpPr/>
            <p:nvPr/>
          </p:nvSpPr>
          <p:spPr>
            <a:xfrm>
              <a:off x="3861825" y="3078865"/>
              <a:ext cx="1188000" cy="1188000"/>
            </a:xfrm>
            <a:prstGeom prst="ellipse">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lumMod val="65000"/>
                    <a:lumOff val="35000"/>
                  </a:prstClr>
                </a:solidFill>
                <a:latin typeface="Arial" panose="020B0604020202020204" pitchFamily="34" charset="0"/>
                <a:cs typeface="Arial" panose="020B0604020202020204" pitchFamily="34" charset="0"/>
              </a:endParaRPr>
            </a:p>
          </p:txBody>
        </p:sp>
        <p:sp>
          <p:nvSpPr>
            <p:cNvPr id="26" name="Oval 25">
              <a:extLst>
                <a:ext uri="{FF2B5EF4-FFF2-40B4-BE49-F238E27FC236}">
                  <a16:creationId xmlns="" xmlns:a16="http://schemas.microsoft.com/office/drawing/2014/main" id="{77CB9990-B071-4382-B43E-47A938EA41F0}"/>
                </a:ext>
              </a:extLst>
            </p:cNvPr>
            <p:cNvSpPr/>
            <p:nvPr/>
          </p:nvSpPr>
          <p:spPr>
            <a:xfrm>
              <a:off x="3951825" y="3168865"/>
              <a:ext cx="1008000" cy="1008000"/>
            </a:xfrm>
            <a:prstGeom prst="ellipse">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dirty="0">
                <a:solidFill>
                  <a:prstClr val="black">
                    <a:lumMod val="65000"/>
                    <a:lumOff val="35000"/>
                  </a:prstClr>
                </a:solidFill>
                <a:latin typeface="Arial" panose="020B0604020202020204" pitchFamily="34" charset="0"/>
                <a:cs typeface="Arial" panose="020B0604020202020204" pitchFamily="34" charset="0"/>
              </a:endParaRPr>
            </a:p>
          </p:txBody>
        </p:sp>
      </p:grpSp>
      <p:sp>
        <p:nvSpPr>
          <p:cNvPr id="27" name="Oval 26">
            <a:extLst>
              <a:ext uri="{FF2B5EF4-FFF2-40B4-BE49-F238E27FC236}">
                <a16:creationId xmlns="" xmlns:a16="http://schemas.microsoft.com/office/drawing/2014/main" id="{8ACCA091-39AE-4FBE-AB70-19816FA48310}"/>
              </a:ext>
            </a:extLst>
          </p:cNvPr>
          <p:cNvSpPr/>
          <p:nvPr/>
        </p:nvSpPr>
        <p:spPr>
          <a:xfrm>
            <a:off x="10068824" y="2472389"/>
            <a:ext cx="474869" cy="47486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solidFill>
              <a:latin typeface="Arial" panose="020B0604020202020204" pitchFamily="34" charset="0"/>
              <a:cs typeface="Arial" panose="020B0604020202020204" pitchFamily="34" charset="0"/>
            </a:endParaRPr>
          </a:p>
        </p:txBody>
      </p:sp>
      <p:sp>
        <p:nvSpPr>
          <p:cNvPr id="28" name="Oval 27">
            <a:extLst>
              <a:ext uri="{FF2B5EF4-FFF2-40B4-BE49-F238E27FC236}">
                <a16:creationId xmlns="" xmlns:a16="http://schemas.microsoft.com/office/drawing/2014/main" id="{B81540C7-4D9D-40CD-8173-1EAA76622694}"/>
              </a:ext>
            </a:extLst>
          </p:cNvPr>
          <p:cNvSpPr/>
          <p:nvPr/>
        </p:nvSpPr>
        <p:spPr>
          <a:xfrm>
            <a:off x="3759023" y="3641123"/>
            <a:ext cx="474869" cy="47486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white"/>
              </a:solidFill>
              <a:latin typeface="Arial" panose="020B0604020202020204" pitchFamily="34" charset="0"/>
              <a:cs typeface="Arial" panose="020B0604020202020204" pitchFamily="34" charset="0"/>
            </a:endParaRPr>
          </a:p>
        </p:txBody>
      </p:sp>
      <p:sp>
        <p:nvSpPr>
          <p:cNvPr id="29" name="Oval 28">
            <a:extLst>
              <a:ext uri="{FF2B5EF4-FFF2-40B4-BE49-F238E27FC236}">
                <a16:creationId xmlns="" xmlns:a16="http://schemas.microsoft.com/office/drawing/2014/main" id="{3C4083F9-0184-4E1A-8BF5-7417F98A1BF4}"/>
              </a:ext>
            </a:extLst>
          </p:cNvPr>
          <p:cNvSpPr/>
          <p:nvPr/>
        </p:nvSpPr>
        <p:spPr>
          <a:xfrm>
            <a:off x="10942007" y="4189380"/>
            <a:ext cx="474869" cy="47486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solidFill>
              <a:latin typeface="Arial" panose="020B0604020202020204" pitchFamily="34" charset="0"/>
              <a:cs typeface="Arial" panose="020B0604020202020204" pitchFamily="34" charset="0"/>
            </a:endParaRPr>
          </a:p>
        </p:txBody>
      </p:sp>
      <p:sp>
        <p:nvSpPr>
          <p:cNvPr id="30" name="Oval 29">
            <a:extLst>
              <a:ext uri="{FF2B5EF4-FFF2-40B4-BE49-F238E27FC236}">
                <a16:creationId xmlns="" xmlns:a16="http://schemas.microsoft.com/office/drawing/2014/main" id="{59626932-A4FC-49DC-8B92-8CCD174B05D6}"/>
              </a:ext>
            </a:extLst>
          </p:cNvPr>
          <p:cNvSpPr/>
          <p:nvPr/>
        </p:nvSpPr>
        <p:spPr>
          <a:xfrm>
            <a:off x="4459186" y="1938362"/>
            <a:ext cx="474869" cy="47486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white"/>
              </a:solidFill>
              <a:latin typeface="Arial" panose="020B0604020202020204" pitchFamily="34" charset="0"/>
              <a:cs typeface="Arial" panose="020B0604020202020204" pitchFamily="34" charset="0"/>
            </a:endParaRPr>
          </a:p>
        </p:txBody>
      </p:sp>
      <p:sp>
        <p:nvSpPr>
          <p:cNvPr id="43" name="TextBox 42">
            <a:extLst>
              <a:ext uri="{FF2B5EF4-FFF2-40B4-BE49-F238E27FC236}">
                <a16:creationId xmlns="" xmlns:a16="http://schemas.microsoft.com/office/drawing/2014/main" id="{01E9BADB-8791-433C-800B-7509C3B4CA1C}"/>
              </a:ext>
            </a:extLst>
          </p:cNvPr>
          <p:cNvSpPr txBox="1"/>
          <p:nvPr/>
        </p:nvSpPr>
        <p:spPr>
          <a:xfrm>
            <a:off x="6016304" y="2908585"/>
            <a:ext cx="335530" cy="246221"/>
          </a:xfrm>
          <a:prstGeom prst="rect">
            <a:avLst/>
          </a:prstGeom>
          <a:noFill/>
        </p:spPr>
        <p:txBody>
          <a:bodyPr wrap="square" rtlCol="0">
            <a:spAutoFit/>
          </a:bodyPr>
          <a:lstStyle/>
          <a:p>
            <a:pPr algn="ctr" latinLnBrk="0"/>
            <a:r>
              <a:rPr lang="en-US" altLang="ko-KR" sz="1000" b="1" dirty="0">
                <a:solidFill>
                  <a:prstClr val="white"/>
                </a:solidFill>
                <a:latin typeface="Arial" panose="020B0604020202020204" pitchFamily="34" charset="0"/>
                <a:cs typeface="Arial" panose="020B0604020202020204" pitchFamily="34" charset="0"/>
              </a:rPr>
              <a:t>04</a:t>
            </a:r>
            <a:endParaRPr lang="ko-KR" altLang="en-US" sz="1000" b="1" dirty="0">
              <a:solidFill>
                <a:prstClr val="white"/>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 xmlns:a16="http://schemas.microsoft.com/office/drawing/2014/main" id="{1C8D974D-A00F-45E9-AAB1-73A7B0B235DC}"/>
              </a:ext>
            </a:extLst>
          </p:cNvPr>
          <p:cNvSpPr txBox="1"/>
          <p:nvPr/>
        </p:nvSpPr>
        <p:spPr>
          <a:xfrm>
            <a:off x="6294212" y="2908585"/>
            <a:ext cx="335530" cy="246221"/>
          </a:xfrm>
          <a:prstGeom prst="rect">
            <a:avLst/>
          </a:prstGeom>
          <a:noFill/>
        </p:spPr>
        <p:txBody>
          <a:bodyPr wrap="square" rtlCol="0">
            <a:spAutoFit/>
          </a:bodyPr>
          <a:lstStyle/>
          <a:p>
            <a:pPr algn="ctr" latinLnBrk="0"/>
            <a:r>
              <a:rPr lang="en-US" altLang="ko-KR" sz="1000" b="1" dirty="0">
                <a:solidFill>
                  <a:prstClr val="white"/>
                </a:solidFill>
                <a:latin typeface="Arial" panose="020B0604020202020204" pitchFamily="34" charset="0"/>
                <a:cs typeface="Arial" panose="020B0604020202020204" pitchFamily="34" charset="0"/>
              </a:rPr>
              <a:t>03</a:t>
            </a:r>
            <a:endParaRPr lang="ko-KR" altLang="en-US" sz="1000" b="1" dirty="0">
              <a:solidFill>
                <a:prstClr val="white"/>
              </a:solidFill>
              <a:latin typeface="Arial" panose="020B0604020202020204" pitchFamily="34" charset="0"/>
              <a:cs typeface="Arial" panose="020B0604020202020204" pitchFamily="34" charset="0"/>
            </a:endParaRPr>
          </a:p>
        </p:txBody>
      </p:sp>
      <p:sp>
        <p:nvSpPr>
          <p:cNvPr id="45" name="TextBox 44">
            <a:extLst>
              <a:ext uri="{FF2B5EF4-FFF2-40B4-BE49-F238E27FC236}">
                <a16:creationId xmlns="" xmlns:a16="http://schemas.microsoft.com/office/drawing/2014/main" id="{A204D756-6636-42DA-A1C9-D15991AD8717}"/>
              </a:ext>
            </a:extLst>
          </p:cNvPr>
          <p:cNvSpPr txBox="1"/>
          <p:nvPr/>
        </p:nvSpPr>
        <p:spPr>
          <a:xfrm>
            <a:off x="6572120" y="2908585"/>
            <a:ext cx="335530" cy="246221"/>
          </a:xfrm>
          <a:prstGeom prst="rect">
            <a:avLst/>
          </a:prstGeom>
          <a:noFill/>
        </p:spPr>
        <p:txBody>
          <a:bodyPr wrap="square" rtlCol="0">
            <a:spAutoFit/>
          </a:bodyPr>
          <a:lstStyle/>
          <a:p>
            <a:pPr algn="ctr" latinLnBrk="0"/>
            <a:r>
              <a:rPr lang="en-US" altLang="ko-KR" sz="1000" b="1" dirty="0">
                <a:solidFill>
                  <a:prstClr val="white"/>
                </a:solidFill>
                <a:latin typeface="Arial" panose="020B0604020202020204" pitchFamily="34" charset="0"/>
                <a:cs typeface="Arial" panose="020B0604020202020204" pitchFamily="34" charset="0"/>
              </a:rPr>
              <a:t>02</a:t>
            </a:r>
            <a:endParaRPr lang="ko-KR" altLang="en-US" sz="1000" b="1" dirty="0">
              <a:solidFill>
                <a:prstClr val="white"/>
              </a:solidFill>
              <a:latin typeface="Arial" panose="020B0604020202020204" pitchFamily="34" charset="0"/>
              <a:cs typeface="Arial" panose="020B0604020202020204" pitchFamily="34" charset="0"/>
            </a:endParaRPr>
          </a:p>
        </p:txBody>
      </p:sp>
      <p:sp>
        <p:nvSpPr>
          <p:cNvPr id="46" name="TextBox 45">
            <a:extLst>
              <a:ext uri="{FF2B5EF4-FFF2-40B4-BE49-F238E27FC236}">
                <a16:creationId xmlns="" xmlns:a16="http://schemas.microsoft.com/office/drawing/2014/main" id="{BF8F1A5F-E798-4294-9C52-6ADF131C79F5}"/>
              </a:ext>
            </a:extLst>
          </p:cNvPr>
          <p:cNvSpPr txBox="1"/>
          <p:nvPr/>
        </p:nvSpPr>
        <p:spPr>
          <a:xfrm>
            <a:off x="6850028" y="2908585"/>
            <a:ext cx="335530" cy="246221"/>
          </a:xfrm>
          <a:prstGeom prst="rect">
            <a:avLst/>
          </a:prstGeom>
          <a:noFill/>
        </p:spPr>
        <p:txBody>
          <a:bodyPr wrap="square" rtlCol="0">
            <a:spAutoFit/>
          </a:bodyPr>
          <a:lstStyle/>
          <a:p>
            <a:pPr algn="ctr" latinLnBrk="0"/>
            <a:r>
              <a:rPr lang="en-US" altLang="ko-KR" sz="1000" b="1" dirty="0">
                <a:solidFill>
                  <a:prstClr val="white"/>
                </a:solidFill>
                <a:latin typeface="Arial" panose="020B0604020202020204" pitchFamily="34" charset="0"/>
                <a:cs typeface="Arial" panose="020B0604020202020204" pitchFamily="34" charset="0"/>
              </a:rPr>
              <a:t>01</a:t>
            </a:r>
            <a:endParaRPr lang="ko-KR" altLang="en-US" sz="1000" b="1" dirty="0">
              <a:solidFill>
                <a:prstClr val="white"/>
              </a:solidFill>
              <a:latin typeface="Arial" panose="020B0604020202020204" pitchFamily="34" charset="0"/>
              <a:cs typeface="Arial" panose="020B0604020202020204" pitchFamily="34" charset="0"/>
            </a:endParaRPr>
          </a:p>
        </p:txBody>
      </p:sp>
      <p:sp>
        <p:nvSpPr>
          <p:cNvPr id="47" name="Parallelogram 30">
            <a:extLst>
              <a:ext uri="{FF2B5EF4-FFF2-40B4-BE49-F238E27FC236}">
                <a16:creationId xmlns="" xmlns:a16="http://schemas.microsoft.com/office/drawing/2014/main" id="{9BA335B4-20FC-432F-8507-14962D0D6FD0}"/>
              </a:ext>
            </a:extLst>
          </p:cNvPr>
          <p:cNvSpPr/>
          <p:nvPr/>
        </p:nvSpPr>
        <p:spPr>
          <a:xfrm flipH="1">
            <a:off x="11054803" y="4316475"/>
            <a:ext cx="263764" cy="264416"/>
          </a:xfrm>
          <a:custGeom>
            <a:avLst/>
            <a:gdLst/>
            <a:ahLst/>
            <a:cxnLst/>
            <a:rect l="l" t="t" r="r" b="b"/>
            <a:pathLst>
              <a:path w="3240000" h="3248012">
                <a:moveTo>
                  <a:pt x="712553" y="858820"/>
                </a:moveTo>
                <a:cubicBezTo>
                  <a:pt x="727950" y="858820"/>
                  <a:pt x="743348" y="864694"/>
                  <a:pt x="755096" y="876443"/>
                </a:cubicBezTo>
                <a:lnTo>
                  <a:pt x="1193671" y="1315016"/>
                </a:lnTo>
                <a:lnTo>
                  <a:pt x="1509169" y="999517"/>
                </a:lnTo>
                <a:cubicBezTo>
                  <a:pt x="1509517" y="999169"/>
                  <a:pt x="1509868" y="998827"/>
                  <a:pt x="1510414" y="998691"/>
                </a:cubicBezTo>
                <a:lnTo>
                  <a:pt x="1518932" y="988592"/>
                </a:lnTo>
                <a:cubicBezTo>
                  <a:pt x="1531945" y="978263"/>
                  <a:pt x="1547912" y="974188"/>
                  <a:pt x="1563209" y="975946"/>
                </a:cubicBezTo>
                <a:cubicBezTo>
                  <a:pt x="1578505" y="977705"/>
                  <a:pt x="1593131" y="985299"/>
                  <a:pt x="1603459" y="998313"/>
                </a:cubicBezTo>
                <a:lnTo>
                  <a:pt x="1892346" y="1362277"/>
                </a:lnTo>
                <a:lnTo>
                  <a:pt x="2149759" y="1177067"/>
                </a:lnTo>
                <a:lnTo>
                  <a:pt x="2151621" y="1174867"/>
                </a:lnTo>
                <a:cubicBezTo>
                  <a:pt x="2159033" y="1169006"/>
                  <a:pt x="2167397" y="1165168"/>
                  <a:pt x="2176160" y="1163802"/>
                </a:cubicBezTo>
                <a:cubicBezTo>
                  <a:pt x="2177188" y="1163485"/>
                  <a:pt x="2178237" y="1163269"/>
                  <a:pt x="2179375" y="1163558"/>
                </a:cubicBezTo>
                <a:cubicBezTo>
                  <a:pt x="2184768" y="1161771"/>
                  <a:pt x="2190389" y="1161654"/>
                  <a:pt x="2195921" y="1162300"/>
                </a:cubicBezTo>
                <a:cubicBezTo>
                  <a:pt x="2196662" y="1162386"/>
                  <a:pt x="2197402" y="1162487"/>
                  <a:pt x="2198081" y="1162987"/>
                </a:cubicBezTo>
                <a:cubicBezTo>
                  <a:pt x="2202197" y="1163290"/>
                  <a:pt x="2206218" y="1164270"/>
                  <a:pt x="2209739" y="1166702"/>
                </a:cubicBezTo>
                <a:cubicBezTo>
                  <a:pt x="2213116" y="1166857"/>
                  <a:pt x="2216051" y="1168231"/>
                  <a:pt x="2218766" y="1170038"/>
                </a:cubicBezTo>
                <a:cubicBezTo>
                  <a:pt x="2225342" y="1173160"/>
                  <a:pt x="2231151" y="1177875"/>
                  <a:pt x="2235489" y="1184194"/>
                </a:cubicBezTo>
                <a:lnTo>
                  <a:pt x="2236132" y="1184737"/>
                </a:lnTo>
                <a:lnTo>
                  <a:pt x="2236287" y="1184934"/>
                </a:lnTo>
                <a:lnTo>
                  <a:pt x="2238712" y="1187183"/>
                </a:lnTo>
                <a:cubicBezTo>
                  <a:pt x="2239115" y="1187744"/>
                  <a:pt x="2239507" y="1188310"/>
                  <a:pt x="2239574" y="1189090"/>
                </a:cubicBezTo>
                <a:lnTo>
                  <a:pt x="2540580" y="1569705"/>
                </a:lnTo>
                <a:cubicBezTo>
                  <a:pt x="2561191" y="1595768"/>
                  <a:pt x="2556772" y="1633604"/>
                  <a:pt x="2530710" y="1654215"/>
                </a:cubicBezTo>
                <a:cubicBezTo>
                  <a:pt x="2504647" y="1674827"/>
                  <a:pt x="2466811" y="1670408"/>
                  <a:pt x="2446199" y="1644345"/>
                </a:cubicBezTo>
                <a:lnTo>
                  <a:pt x="2177884" y="1305067"/>
                </a:lnTo>
                <a:lnTo>
                  <a:pt x="1934804" y="1479967"/>
                </a:lnTo>
                <a:cubicBezTo>
                  <a:pt x="1927367" y="1485317"/>
                  <a:pt x="1919123" y="1488726"/>
                  <a:pt x="1910598" y="1489881"/>
                </a:cubicBezTo>
                <a:cubicBezTo>
                  <a:pt x="1885257" y="1507791"/>
                  <a:pt x="1850121" y="1502627"/>
                  <a:pt x="1830495" y="1477903"/>
                </a:cubicBezTo>
                <a:lnTo>
                  <a:pt x="1551924" y="1126933"/>
                </a:lnTo>
                <a:lnTo>
                  <a:pt x="1239041" y="1439816"/>
                </a:lnTo>
                <a:cubicBezTo>
                  <a:pt x="1226569" y="1452288"/>
                  <a:pt x="1209983" y="1458139"/>
                  <a:pt x="1193674" y="1456888"/>
                </a:cubicBezTo>
                <a:cubicBezTo>
                  <a:pt x="1177363" y="1458142"/>
                  <a:pt x="1160774" y="1452290"/>
                  <a:pt x="1148301" y="1439816"/>
                </a:cubicBezTo>
                <a:lnTo>
                  <a:pt x="670011" y="961527"/>
                </a:lnTo>
                <a:cubicBezTo>
                  <a:pt x="646515" y="938031"/>
                  <a:pt x="646515" y="899938"/>
                  <a:pt x="670011" y="876442"/>
                </a:cubicBezTo>
                <a:cubicBezTo>
                  <a:pt x="681760" y="864694"/>
                  <a:pt x="697157" y="858820"/>
                  <a:pt x="712553" y="858820"/>
                </a:cubicBezTo>
                <a:close/>
                <a:moveTo>
                  <a:pt x="2790000" y="699581"/>
                </a:moveTo>
                <a:lnTo>
                  <a:pt x="450000" y="699581"/>
                </a:lnTo>
                <a:lnTo>
                  <a:pt x="450000" y="1851581"/>
                </a:lnTo>
                <a:lnTo>
                  <a:pt x="2790000" y="1851581"/>
                </a:lnTo>
                <a:close/>
                <a:moveTo>
                  <a:pt x="2987972" y="519497"/>
                </a:moveTo>
                <a:lnTo>
                  <a:pt x="2987972" y="2031665"/>
                </a:lnTo>
                <a:lnTo>
                  <a:pt x="252028" y="2031665"/>
                </a:lnTo>
                <a:lnTo>
                  <a:pt x="252028" y="519497"/>
                </a:lnTo>
                <a:close/>
                <a:moveTo>
                  <a:pt x="1620000" y="0"/>
                </a:moveTo>
                <a:cubicBezTo>
                  <a:pt x="1540462" y="0"/>
                  <a:pt x="1475984" y="64478"/>
                  <a:pt x="1475984" y="144016"/>
                </a:cubicBezTo>
                <a:lnTo>
                  <a:pt x="1475984" y="267469"/>
                </a:lnTo>
                <a:lnTo>
                  <a:pt x="0" y="267469"/>
                </a:lnTo>
                <a:lnTo>
                  <a:pt x="0" y="2283693"/>
                </a:lnTo>
                <a:lnTo>
                  <a:pt x="852101" y="2283693"/>
                </a:lnTo>
                <a:lnTo>
                  <a:pt x="323771" y="3248012"/>
                </a:lnTo>
                <a:lnTo>
                  <a:pt x="621526" y="3248012"/>
                </a:lnTo>
                <a:lnTo>
                  <a:pt x="1149856" y="2283693"/>
                </a:lnTo>
                <a:lnTo>
                  <a:pt x="2090146" y="2283693"/>
                </a:lnTo>
                <a:lnTo>
                  <a:pt x="2618476" y="3248012"/>
                </a:lnTo>
                <a:lnTo>
                  <a:pt x="2916231" y="3248012"/>
                </a:lnTo>
                <a:lnTo>
                  <a:pt x="2387901" y="2283693"/>
                </a:lnTo>
                <a:lnTo>
                  <a:pt x="3240000" y="2283693"/>
                </a:lnTo>
                <a:lnTo>
                  <a:pt x="3240000" y="267469"/>
                </a:lnTo>
                <a:lnTo>
                  <a:pt x="1764016" y="267469"/>
                </a:lnTo>
                <a:lnTo>
                  <a:pt x="1764016" y="144016"/>
                </a:lnTo>
                <a:cubicBezTo>
                  <a:pt x="1764016" y="64478"/>
                  <a:pt x="1699538" y="0"/>
                  <a:pt x="16200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latin typeface="Arial" panose="020B0604020202020204" pitchFamily="34" charset="0"/>
              <a:cs typeface="Arial" panose="020B0604020202020204" pitchFamily="34" charset="0"/>
            </a:endParaRPr>
          </a:p>
        </p:txBody>
      </p:sp>
      <p:sp>
        <p:nvSpPr>
          <p:cNvPr id="48" name="Freeform 18">
            <a:extLst>
              <a:ext uri="{FF2B5EF4-FFF2-40B4-BE49-F238E27FC236}">
                <a16:creationId xmlns="" xmlns:a16="http://schemas.microsoft.com/office/drawing/2014/main" id="{BD359B49-FA5D-4A1F-A8EE-8C966F40CEFB}"/>
              </a:ext>
            </a:extLst>
          </p:cNvPr>
          <p:cNvSpPr/>
          <p:nvPr/>
        </p:nvSpPr>
        <p:spPr>
          <a:xfrm>
            <a:off x="10145810" y="2554580"/>
            <a:ext cx="320579" cy="258731"/>
          </a:xfrm>
          <a:custGeom>
            <a:avLst/>
            <a:gdLst/>
            <a:ahLst/>
            <a:cxnLst/>
            <a:rect l="l" t="t" r="r" b="b"/>
            <a:pathLst>
              <a:path w="3307788" h="2669631">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latin typeface="Arial" panose="020B0604020202020204" pitchFamily="34" charset="0"/>
              <a:cs typeface="Arial" panose="020B0604020202020204" pitchFamily="34" charset="0"/>
            </a:endParaRPr>
          </a:p>
        </p:txBody>
      </p:sp>
      <p:sp>
        <p:nvSpPr>
          <p:cNvPr id="49" name="Oval 7">
            <a:extLst>
              <a:ext uri="{FF2B5EF4-FFF2-40B4-BE49-F238E27FC236}">
                <a16:creationId xmlns="" xmlns:a16="http://schemas.microsoft.com/office/drawing/2014/main" id="{E3909CAD-FBCC-4CBA-8746-903C2E74803D}"/>
              </a:ext>
            </a:extLst>
          </p:cNvPr>
          <p:cNvSpPr/>
          <p:nvPr/>
        </p:nvSpPr>
        <p:spPr>
          <a:xfrm>
            <a:off x="4555438" y="2042012"/>
            <a:ext cx="270958" cy="270958"/>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latin typeface="Arial" panose="020B0604020202020204" pitchFamily="34" charset="0"/>
              <a:cs typeface="Arial" panose="020B0604020202020204" pitchFamily="34" charset="0"/>
            </a:endParaRPr>
          </a:p>
        </p:txBody>
      </p:sp>
      <p:sp>
        <p:nvSpPr>
          <p:cNvPr id="50" name="Donut 24">
            <a:extLst>
              <a:ext uri="{FF2B5EF4-FFF2-40B4-BE49-F238E27FC236}">
                <a16:creationId xmlns="" xmlns:a16="http://schemas.microsoft.com/office/drawing/2014/main" id="{0FF22AF5-FAB0-4081-B7AA-308A181244C4}"/>
              </a:ext>
            </a:extLst>
          </p:cNvPr>
          <p:cNvSpPr/>
          <p:nvPr/>
        </p:nvSpPr>
        <p:spPr>
          <a:xfrm>
            <a:off x="3841425" y="3726587"/>
            <a:ext cx="296413" cy="298826"/>
          </a:xfrm>
          <a:custGeom>
            <a:avLst/>
            <a:gdLst/>
            <a:ahLst/>
            <a:cxnLst/>
            <a:rect l="l" t="t" r="r" b="b"/>
            <a:pathLst>
              <a:path w="3208412" h="3234532">
                <a:moveTo>
                  <a:pt x="1561445" y="1065858"/>
                </a:moveTo>
                <a:cubicBezTo>
                  <a:pt x="1654998" y="1065858"/>
                  <a:pt x="1743610" y="1087015"/>
                  <a:pt x="1821879" y="1126644"/>
                </a:cubicBezTo>
                <a:lnTo>
                  <a:pt x="1611352" y="1337172"/>
                </a:lnTo>
                <a:cubicBezTo>
                  <a:pt x="1595200" y="1333388"/>
                  <a:pt x="1578468" y="1332141"/>
                  <a:pt x="1561445" y="1332141"/>
                </a:cubicBezTo>
                <a:cubicBezTo>
                  <a:pt x="1373145" y="1332141"/>
                  <a:pt x="1220499" y="1484787"/>
                  <a:pt x="1220499" y="1673087"/>
                </a:cubicBezTo>
                <a:cubicBezTo>
                  <a:pt x="1220499" y="1861387"/>
                  <a:pt x="1373145" y="2014033"/>
                  <a:pt x="1561445" y="2014033"/>
                </a:cubicBezTo>
                <a:cubicBezTo>
                  <a:pt x="1749745" y="2014033"/>
                  <a:pt x="1902391" y="1861387"/>
                  <a:pt x="1902391" y="1673087"/>
                </a:cubicBezTo>
                <a:cubicBezTo>
                  <a:pt x="1902391" y="1643675"/>
                  <a:pt x="1898667" y="1615133"/>
                  <a:pt x="1890450" y="1588219"/>
                </a:cubicBezTo>
                <a:lnTo>
                  <a:pt x="2093156" y="1385512"/>
                </a:lnTo>
                <a:cubicBezTo>
                  <a:pt x="2142229" y="1470075"/>
                  <a:pt x="2168674" y="1568493"/>
                  <a:pt x="2168674" y="1673087"/>
                </a:cubicBezTo>
                <a:cubicBezTo>
                  <a:pt x="2168674" y="2008450"/>
                  <a:pt x="1896808" y="2280316"/>
                  <a:pt x="1561445" y="2280316"/>
                </a:cubicBezTo>
                <a:cubicBezTo>
                  <a:pt x="1226082" y="2280316"/>
                  <a:pt x="954217" y="2008450"/>
                  <a:pt x="954217" y="1673087"/>
                </a:cubicBezTo>
                <a:cubicBezTo>
                  <a:pt x="954217" y="1337724"/>
                  <a:pt x="1226082" y="1065858"/>
                  <a:pt x="1561445" y="1065858"/>
                </a:cubicBezTo>
                <a:close/>
                <a:moveTo>
                  <a:pt x="1561445" y="580076"/>
                </a:moveTo>
                <a:cubicBezTo>
                  <a:pt x="1790175" y="580076"/>
                  <a:pt x="2002494" y="650333"/>
                  <a:pt x="2177834" y="770690"/>
                </a:cubicBezTo>
                <a:lnTo>
                  <a:pt x="1968030" y="980494"/>
                </a:lnTo>
                <a:cubicBezTo>
                  <a:pt x="1849962" y="907198"/>
                  <a:pt x="1710422" y="866794"/>
                  <a:pt x="1561445" y="866794"/>
                </a:cubicBezTo>
                <a:cubicBezTo>
                  <a:pt x="1116142" y="866794"/>
                  <a:pt x="755153" y="1227784"/>
                  <a:pt x="755153" y="1673087"/>
                </a:cubicBezTo>
                <a:cubicBezTo>
                  <a:pt x="755153" y="2118390"/>
                  <a:pt x="1116142" y="2479380"/>
                  <a:pt x="1561445" y="2479380"/>
                </a:cubicBezTo>
                <a:cubicBezTo>
                  <a:pt x="2006748" y="2479380"/>
                  <a:pt x="2367738" y="2118390"/>
                  <a:pt x="2367738" y="1673087"/>
                </a:cubicBezTo>
                <a:cubicBezTo>
                  <a:pt x="2367738" y="1513043"/>
                  <a:pt x="2321108" y="1363890"/>
                  <a:pt x="2239307" y="1239362"/>
                </a:cubicBezTo>
                <a:lnTo>
                  <a:pt x="2445928" y="1032741"/>
                </a:lnTo>
                <a:cubicBezTo>
                  <a:pt x="2577451" y="1212149"/>
                  <a:pt x="2654457" y="1433625"/>
                  <a:pt x="2654457" y="1673087"/>
                </a:cubicBezTo>
                <a:cubicBezTo>
                  <a:pt x="2654457" y="2276741"/>
                  <a:pt x="2165099" y="2766099"/>
                  <a:pt x="1561445" y="2766099"/>
                </a:cubicBezTo>
                <a:cubicBezTo>
                  <a:pt x="957792" y="2766099"/>
                  <a:pt x="468434" y="2276741"/>
                  <a:pt x="468434" y="1673087"/>
                </a:cubicBezTo>
                <a:cubicBezTo>
                  <a:pt x="468434" y="1069433"/>
                  <a:pt x="957792" y="580076"/>
                  <a:pt x="1561445" y="580076"/>
                </a:cubicBezTo>
                <a:close/>
                <a:moveTo>
                  <a:pt x="1561445" y="111642"/>
                </a:moveTo>
                <a:cubicBezTo>
                  <a:pt x="1890473" y="111642"/>
                  <a:pt x="2195731" y="213411"/>
                  <a:pt x="2447076" y="387744"/>
                </a:cubicBezTo>
                <a:lnTo>
                  <a:pt x="2453780" y="494744"/>
                </a:lnTo>
                <a:lnTo>
                  <a:pt x="2309436" y="639088"/>
                </a:lnTo>
                <a:cubicBezTo>
                  <a:pt x="2099826" y="485554"/>
                  <a:pt x="1841132" y="395669"/>
                  <a:pt x="1561445" y="395669"/>
                </a:cubicBezTo>
                <a:cubicBezTo>
                  <a:pt x="855947" y="395669"/>
                  <a:pt x="284027" y="967589"/>
                  <a:pt x="284027" y="1673087"/>
                </a:cubicBezTo>
                <a:cubicBezTo>
                  <a:pt x="284027" y="2378585"/>
                  <a:pt x="855947" y="2950505"/>
                  <a:pt x="1561445" y="2950505"/>
                </a:cubicBezTo>
                <a:cubicBezTo>
                  <a:pt x="2266943" y="2950505"/>
                  <a:pt x="2838863" y="2378585"/>
                  <a:pt x="2838863" y="1673087"/>
                </a:cubicBezTo>
                <a:cubicBezTo>
                  <a:pt x="2838863" y="1382650"/>
                  <a:pt x="2741936" y="1114852"/>
                  <a:pt x="2577529" y="901139"/>
                </a:cubicBezTo>
                <a:lnTo>
                  <a:pt x="2706681" y="771988"/>
                </a:lnTo>
                <a:lnTo>
                  <a:pt x="2841540" y="780437"/>
                </a:lnTo>
                <a:cubicBezTo>
                  <a:pt x="3019168" y="1032973"/>
                  <a:pt x="3122890" y="1340917"/>
                  <a:pt x="3122890" y="1673087"/>
                </a:cubicBezTo>
                <a:cubicBezTo>
                  <a:pt x="3122890" y="2535449"/>
                  <a:pt x="2423807" y="3234532"/>
                  <a:pt x="1561445" y="3234532"/>
                </a:cubicBezTo>
                <a:cubicBezTo>
                  <a:pt x="699083" y="3234532"/>
                  <a:pt x="0" y="2535449"/>
                  <a:pt x="0" y="1673087"/>
                </a:cubicBezTo>
                <a:cubicBezTo>
                  <a:pt x="0" y="810725"/>
                  <a:pt x="699083" y="111642"/>
                  <a:pt x="1561445" y="111642"/>
                </a:cubicBezTo>
                <a:close/>
                <a:moveTo>
                  <a:pt x="2909110" y="0"/>
                </a:moveTo>
                <a:lnTo>
                  <a:pt x="2926757" y="281655"/>
                </a:lnTo>
                <a:lnTo>
                  <a:pt x="3208412" y="299301"/>
                </a:lnTo>
                <a:lnTo>
                  <a:pt x="2863230" y="644483"/>
                </a:lnTo>
                <a:lnTo>
                  <a:pt x="2685547" y="633351"/>
                </a:lnTo>
                <a:lnTo>
                  <a:pt x="1718098" y="1600799"/>
                </a:lnTo>
                <a:cubicBezTo>
                  <a:pt x="1729236" y="1622491"/>
                  <a:pt x="1734939" y="1647123"/>
                  <a:pt x="1734939" y="1673087"/>
                </a:cubicBezTo>
                <a:cubicBezTo>
                  <a:pt x="1734939" y="1768905"/>
                  <a:pt x="1657263" y="1846581"/>
                  <a:pt x="1561445" y="1846581"/>
                </a:cubicBezTo>
                <a:cubicBezTo>
                  <a:pt x="1465627" y="1846581"/>
                  <a:pt x="1387951" y="1768905"/>
                  <a:pt x="1387951" y="1673087"/>
                </a:cubicBezTo>
                <a:cubicBezTo>
                  <a:pt x="1387951" y="1577269"/>
                  <a:pt x="1465627" y="1499593"/>
                  <a:pt x="1561445" y="1499593"/>
                </a:cubicBezTo>
                <a:lnTo>
                  <a:pt x="1591006" y="1505561"/>
                </a:lnTo>
                <a:lnTo>
                  <a:pt x="2574981" y="521587"/>
                </a:lnTo>
                <a:lnTo>
                  <a:pt x="2563928" y="34518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latin typeface="Arial" panose="020B0604020202020204" pitchFamily="34" charset="0"/>
              <a:cs typeface="Arial" panose="020B0604020202020204" pitchFamily="34" charset="0"/>
            </a:endParaRPr>
          </a:p>
        </p:txBody>
      </p:sp>
      <p:sp>
        <p:nvSpPr>
          <p:cNvPr id="51" name="Block Arc 14">
            <a:extLst>
              <a:ext uri="{FF2B5EF4-FFF2-40B4-BE49-F238E27FC236}">
                <a16:creationId xmlns="" xmlns:a16="http://schemas.microsoft.com/office/drawing/2014/main" id="{0A34D918-47A2-4432-AC5A-599D6EE42BD9}"/>
              </a:ext>
            </a:extLst>
          </p:cNvPr>
          <p:cNvSpPr/>
          <p:nvPr/>
        </p:nvSpPr>
        <p:spPr>
          <a:xfrm rot="16200000">
            <a:off x="7371466" y="2963166"/>
            <a:ext cx="407999" cy="408267"/>
          </a:xfrm>
          <a:custGeom>
            <a:avLst/>
            <a:gdLst/>
            <a:ahLst/>
            <a:cxnLst/>
            <a:rect l="l" t="t" r="r" b="b"/>
            <a:pathLst>
              <a:path w="3185463" h="3187558">
                <a:moveTo>
                  <a:pt x="764000" y="2343999"/>
                </a:moveTo>
                <a:cubicBezTo>
                  <a:pt x="566798" y="2256389"/>
                  <a:pt x="385374" y="2134753"/>
                  <a:pt x="230072" y="1981662"/>
                </a:cubicBezTo>
                <a:cubicBezTo>
                  <a:pt x="297001" y="2223876"/>
                  <a:pt x="428049" y="2439341"/>
                  <a:pt x="603989" y="2608945"/>
                </a:cubicBezTo>
                <a:cubicBezTo>
                  <a:pt x="667739" y="2525681"/>
                  <a:pt x="720588" y="2436567"/>
                  <a:pt x="764000" y="2343999"/>
                </a:cubicBezTo>
                <a:close/>
                <a:moveTo>
                  <a:pt x="783530" y="862903"/>
                </a:moveTo>
                <a:cubicBezTo>
                  <a:pt x="737619" y="760936"/>
                  <a:pt x="681240" y="662513"/>
                  <a:pt x="611676" y="571152"/>
                </a:cubicBezTo>
                <a:cubicBezTo>
                  <a:pt x="419218" y="754019"/>
                  <a:pt x="279227" y="991173"/>
                  <a:pt x="215545" y="1258034"/>
                </a:cubicBezTo>
                <a:cubicBezTo>
                  <a:pt x="378729" y="1090139"/>
                  <a:pt x="571934" y="956907"/>
                  <a:pt x="783530" y="862903"/>
                </a:cubicBezTo>
                <a:close/>
                <a:moveTo>
                  <a:pt x="935657" y="1673146"/>
                </a:moveTo>
                <a:lnTo>
                  <a:pt x="227023" y="1673146"/>
                </a:lnTo>
                <a:cubicBezTo>
                  <a:pt x="393068" y="1882941"/>
                  <a:pt x="605618" y="2045968"/>
                  <a:pt x="844267" y="2153109"/>
                </a:cubicBezTo>
                <a:cubicBezTo>
                  <a:pt x="897907" y="1997390"/>
                  <a:pt x="928862" y="1835739"/>
                  <a:pt x="935657" y="1673146"/>
                </a:cubicBezTo>
                <a:close/>
                <a:moveTo>
                  <a:pt x="935928" y="1493146"/>
                </a:moveTo>
                <a:cubicBezTo>
                  <a:pt x="928922" y="1345638"/>
                  <a:pt x="902278" y="1198995"/>
                  <a:pt x="856775" y="1056956"/>
                </a:cubicBezTo>
                <a:cubicBezTo>
                  <a:pt x="636768" y="1156959"/>
                  <a:pt x="439487" y="1304654"/>
                  <a:pt x="281464" y="1493146"/>
                </a:cubicBezTo>
                <a:close/>
                <a:moveTo>
                  <a:pt x="1469785" y="2515107"/>
                </a:moveTo>
                <a:cubicBezTo>
                  <a:pt x="1283000" y="2508124"/>
                  <a:pt x="1100523" y="2472287"/>
                  <a:pt x="927628" y="2411229"/>
                </a:cubicBezTo>
                <a:cubicBezTo>
                  <a:pt x="876831" y="2520843"/>
                  <a:pt x="814172" y="2626182"/>
                  <a:pt x="738220" y="2724387"/>
                </a:cubicBezTo>
                <a:cubicBezTo>
                  <a:pt x="944637" y="2881665"/>
                  <a:pt x="1196120" y="2982471"/>
                  <a:pt x="1469785" y="3005418"/>
                </a:cubicBezTo>
                <a:close/>
                <a:moveTo>
                  <a:pt x="1469785" y="1673146"/>
                </a:moveTo>
                <a:lnTo>
                  <a:pt x="1112275" y="1673146"/>
                </a:lnTo>
                <a:cubicBezTo>
                  <a:pt x="1105327" y="1858153"/>
                  <a:pt x="1070032" y="2042144"/>
                  <a:pt x="1008001" y="2219039"/>
                </a:cubicBezTo>
                <a:cubicBezTo>
                  <a:pt x="1155519" y="2270408"/>
                  <a:pt x="1310845" y="2300826"/>
                  <a:pt x="1469785" y="2307834"/>
                </a:cubicBezTo>
                <a:close/>
                <a:moveTo>
                  <a:pt x="1469785" y="898989"/>
                </a:moveTo>
                <a:cubicBezTo>
                  <a:pt x="1315103" y="907762"/>
                  <a:pt x="1164166" y="938783"/>
                  <a:pt x="1020939" y="990066"/>
                </a:cubicBezTo>
                <a:cubicBezTo>
                  <a:pt x="1074574" y="1153655"/>
                  <a:pt x="1105461" y="1322925"/>
                  <a:pt x="1112368" y="1493146"/>
                </a:cubicBezTo>
                <a:lnTo>
                  <a:pt x="1469785" y="1493146"/>
                </a:lnTo>
                <a:close/>
                <a:moveTo>
                  <a:pt x="1469785" y="182141"/>
                </a:moveTo>
                <a:cubicBezTo>
                  <a:pt x="1199839" y="204777"/>
                  <a:pt x="951477" y="303168"/>
                  <a:pt x="746615" y="456764"/>
                </a:cubicBezTo>
                <a:cubicBezTo>
                  <a:pt x="828296" y="562801"/>
                  <a:pt x="894225" y="677310"/>
                  <a:pt x="947434" y="796072"/>
                </a:cubicBezTo>
                <a:cubicBezTo>
                  <a:pt x="1113886" y="736067"/>
                  <a:pt x="1289644" y="700323"/>
                  <a:pt x="1469785" y="691530"/>
                </a:cubicBezTo>
                <a:close/>
                <a:moveTo>
                  <a:pt x="2150063" y="992171"/>
                </a:moveTo>
                <a:cubicBezTo>
                  <a:pt x="1990712" y="935501"/>
                  <a:pt x="1822242" y="902595"/>
                  <a:pt x="1649785" y="897224"/>
                </a:cubicBezTo>
                <a:lnTo>
                  <a:pt x="1649785" y="1493146"/>
                </a:lnTo>
                <a:lnTo>
                  <a:pt x="2063712" y="1493146"/>
                </a:lnTo>
                <a:cubicBezTo>
                  <a:pt x="2069089" y="1323887"/>
                  <a:pt x="2098366" y="1155330"/>
                  <a:pt x="2150063" y="992171"/>
                </a:cubicBezTo>
                <a:close/>
                <a:moveTo>
                  <a:pt x="2168848" y="2199110"/>
                </a:moveTo>
                <a:cubicBezTo>
                  <a:pt x="2108555" y="2028681"/>
                  <a:pt x="2073581" y="1851532"/>
                  <a:pt x="2065295" y="1673146"/>
                </a:cubicBezTo>
                <a:lnTo>
                  <a:pt x="1649785" y="1673146"/>
                </a:lnTo>
                <a:lnTo>
                  <a:pt x="1649785" y="2307299"/>
                </a:lnTo>
                <a:cubicBezTo>
                  <a:pt x="1829404" y="2299517"/>
                  <a:pt x="2004315" y="2261965"/>
                  <a:pt x="2168848" y="2199110"/>
                </a:cubicBezTo>
                <a:close/>
                <a:moveTo>
                  <a:pt x="2422394" y="446879"/>
                </a:moveTo>
                <a:cubicBezTo>
                  <a:pt x="2204309" y="287209"/>
                  <a:pt x="1938140" y="189883"/>
                  <a:pt x="1649785" y="178919"/>
                </a:cubicBezTo>
                <a:lnTo>
                  <a:pt x="1649785" y="689876"/>
                </a:lnTo>
                <a:cubicBezTo>
                  <a:pt x="1846998" y="695154"/>
                  <a:pt x="2039668" y="732502"/>
                  <a:pt x="2221721" y="797410"/>
                </a:cubicBezTo>
                <a:cubicBezTo>
                  <a:pt x="2275056" y="675360"/>
                  <a:pt x="2341760" y="557662"/>
                  <a:pt x="2422394" y="446879"/>
                </a:cubicBezTo>
                <a:close/>
                <a:moveTo>
                  <a:pt x="2447278" y="2722123"/>
                </a:moveTo>
                <a:cubicBezTo>
                  <a:pt x="2366121" y="2618714"/>
                  <a:pt x="2299534" y="2507403"/>
                  <a:pt x="2246145" y="2391362"/>
                </a:cubicBezTo>
                <a:cubicBezTo>
                  <a:pt x="2057375" y="2464119"/>
                  <a:pt x="1856285" y="2506958"/>
                  <a:pt x="1649785" y="2514779"/>
                </a:cubicBezTo>
                <a:lnTo>
                  <a:pt x="1649785" y="3008639"/>
                </a:lnTo>
                <a:cubicBezTo>
                  <a:pt x="1949198" y="2997255"/>
                  <a:pt x="2224691" y="2892757"/>
                  <a:pt x="2447278" y="2722123"/>
                </a:cubicBezTo>
                <a:close/>
                <a:moveTo>
                  <a:pt x="2878934" y="1493146"/>
                </a:moveTo>
                <a:cubicBezTo>
                  <a:pt x="2723190" y="1307255"/>
                  <a:pt x="2529440" y="1161128"/>
                  <a:pt x="2313862" y="1060620"/>
                </a:cubicBezTo>
                <a:cubicBezTo>
                  <a:pt x="2270535" y="1201714"/>
                  <a:pt x="2245604" y="1347104"/>
                  <a:pt x="2240109" y="1493146"/>
                </a:cubicBezTo>
                <a:close/>
                <a:moveTo>
                  <a:pt x="2890636" y="1673146"/>
                </a:moveTo>
                <a:lnTo>
                  <a:pt x="2241814" y="1673146"/>
                </a:lnTo>
                <a:cubicBezTo>
                  <a:pt x="2249736" y="1827102"/>
                  <a:pt x="2279520" y="1979973"/>
                  <a:pt x="2329964" y="2127513"/>
                </a:cubicBezTo>
                <a:cubicBezTo>
                  <a:pt x="2545677" y="2019923"/>
                  <a:pt x="2738160" y="1866413"/>
                  <a:pt x="2890636" y="1673146"/>
                </a:cubicBezTo>
                <a:close/>
                <a:moveTo>
                  <a:pt x="2973035" y="1284386"/>
                </a:moveTo>
                <a:cubicBezTo>
                  <a:pt x="2912066" y="1001840"/>
                  <a:pt x="2765308" y="751379"/>
                  <a:pt x="2561381" y="561108"/>
                </a:cubicBezTo>
                <a:cubicBezTo>
                  <a:pt x="2489321" y="656437"/>
                  <a:pt x="2431363" y="759225"/>
                  <a:pt x="2384553" y="865647"/>
                </a:cubicBezTo>
                <a:cubicBezTo>
                  <a:pt x="2604520" y="964977"/>
                  <a:pt x="2804622" y="1106677"/>
                  <a:pt x="2973035" y="1284386"/>
                </a:cubicBezTo>
                <a:close/>
                <a:moveTo>
                  <a:pt x="2974277" y="1897328"/>
                </a:moveTo>
                <a:cubicBezTo>
                  <a:pt x="2812488" y="2073933"/>
                  <a:pt x="2619878" y="2216690"/>
                  <a:pt x="2407486" y="2319665"/>
                </a:cubicBezTo>
                <a:cubicBezTo>
                  <a:pt x="2454169" y="2420503"/>
                  <a:pt x="2511856" y="2517376"/>
                  <a:pt x="2582047" y="2607468"/>
                </a:cubicBezTo>
                <a:cubicBezTo>
                  <a:pt x="2776399" y="2417974"/>
                  <a:pt x="2916061" y="2172750"/>
                  <a:pt x="2974277" y="1897328"/>
                </a:cubicBezTo>
                <a:close/>
                <a:moveTo>
                  <a:pt x="3185463" y="1593779"/>
                </a:moveTo>
                <a:cubicBezTo>
                  <a:pt x="3185463" y="2473999"/>
                  <a:pt x="2471904" y="3187558"/>
                  <a:pt x="1591684" y="3187558"/>
                </a:cubicBezTo>
                <a:cubicBezTo>
                  <a:pt x="738111" y="3187558"/>
                  <a:pt x="41261" y="2516549"/>
                  <a:pt x="1913" y="1673146"/>
                </a:cubicBezTo>
                <a:lnTo>
                  <a:pt x="0" y="1673146"/>
                </a:lnTo>
                <a:lnTo>
                  <a:pt x="0" y="1493146"/>
                </a:lnTo>
                <a:lnTo>
                  <a:pt x="2750" y="1493146"/>
                </a:lnTo>
                <a:cubicBezTo>
                  <a:pt x="50490" y="700174"/>
                  <a:pt x="679654" y="64473"/>
                  <a:pt x="1469785" y="6156"/>
                </a:cubicBezTo>
                <a:lnTo>
                  <a:pt x="1469785" y="0"/>
                </a:lnTo>
                <a:lnTo>
                  <a:pt x="1591684" y="0"/>
                </a:lnTo>
                <a:lnTo>
                  <a:pt x="1649785" y="0"/>
                </a:lnTo>
                <a:lnTo>
                  <a:pt x="1649785" y="2934"/>
                </a:lnTo>
                <a:cubicBezTo>
                  <a:pt x="2503127" y="31654"/>
                  <a:pt x="3185463" y="733032"/>
                  <a:pt x="3185463" y="1593779"/>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latin typeface="Arial" panose="020B0604020202020204" pitchFamily="34" charset="0"/>
              <a:cs typeface="Arial" panose="020B0604020202020204" pitchFamily="34" charset="0"/>
            </a:endParaRPr>
          </a:p>
        </p:txBody>
      </p:sp>
      <p:sp>
        <p:nvSpPr>
          <p:cNvPr id="52" name="Rectangle 51"/>
          <p:cNvSpPr/>
          <p:nvPr/>
        </p:nvSpPr>
        <p:spPr>
          <a:xfrm>
            <a:off x="8077561" y="2512313"/>
            <a:ext cx="2172390" cy="369332"/>
          </a:xfrm>
          <a:prstGeom prst="rect">
            <a:avLst/>
          </a:prstGeom>
        </p:spPr>
        <p:txBody>
          <a:bodyPr wrap="none">
            <a:spAutoFit/>
          </a:bodyPr>
          <a:lstStyle/>
          <a:p>
            <a:pPr>
              <a:defRPr/>
            </a:pPr>
            <a:r>
              <a:rPr kumimoji="1" lang="en-US" altLang="en-US" b="1" kern="0" dirty="0" err="1">
                <a:solidFill>
                  <a:srgbClr val="000000"/>
                </a:solidFill>
                <a:latin typeface="Arial" panose="020B0604020202020204" pitchFamily="34" charset="0"/>
                <a:cs typeface="Arial" panose="020B0604020202020204" pitchFamily="34" charset="0"/>
              </a:rPr>
              <a:t>Vị</a:t>
            </a:r>
            <a:r>
              <a:rPr kumimoji="1" lang="en-US" altLang="en-US" b="1" kern="0" dirty="0">
                <a:solidFill>
                  <a:srgbClr val="000000"/>
                </a:solidFill>
                <a:latin typeface="Arial" panose="020B0604020202020204" pitchFamily="34" charset="0"/>
                <a:cs typeface="Arial" panose="020B0604020202020204" pitchFamily="34" charset="0"/>
              </a:rPr>
              <a:t> </a:t>
            </a:r>
            <a:r>
              <a:rPr kumimoji="1" lang="en-US" altLang="en-US" b="1" kern="0" dirty="0" err="1">
                <a:solidFill>
                  <a:srgbClr val="000000"/>
                </a:solidFill>
                <a:latin typeface="Arial" panose="020B0604020202020204" pitchFamily="34" charset="0"/>
                <a:cs typeface="Arial" panose="020B0604020202020204" pitchFamily="34" charset="0"/>
              </a:rPr>
              <a:t>trí</a:t>
            </a:r>
            <a:r>
              <a:rPr kumimoji="1" lang="en-US" altLang="en-US" b="1" kern="0" dirty="0">
                <a:solidFill>
                  <a:srgbClr val="000000"/>
                </a:solidFill>
                <a:latin typeface="Arial" panose="020B0604020202020204" pitchFamily="34" charset="0"/>
                <a:cs typeface="Arial" panose="020B0604020202020204" pitchFamily="34" charset="0"/>
              </a:rPr>
              <a:t> </a:t>
            </a:r>
            <a:r>
              <a:rPr kumimoji="1" lang="en-US" altLang="en-US" b="1" kern="0" dirty="0" err="1">
                <a:solidFill>
                  <a:srgbClr val="000000"/>
                </a:solidFill>
                <a:latin typeface="Arial" panose="020B0604020202020204" pitchFamily="34" charset="0"/>
                <a:cs typeface="Arial" panose="020B0604020202020204" pitchFamily="34" charset="0"/>
              </a:rPr>
              <a:t>của</a:t>
            </a:r>
            <a:r>
              <a:rPr kumimoji="1" lang="en-US" altLang="en-US" b="1" kern="0" dirty="0">
                <a:solidFill>
                  <a:srgbClr val="000000"/>
                </a:solidFill>
                <a:latin typeface="Arial" panose="020B0604020202020204" pitchFamily="34" charset="0"/>
                <a:cs typeface="Arial" panose="020B0604020202020204" pitchFamily="34" charset="0"/>
              </a:rPr>
              <a:t> </a:t>
            </a:r>
            <a:r>
              <a:rPr kumimoji="1" lang="en-US" altLang="en-US" b="1" kern="0" dirty="0" err="1">
                <a:solidFill>
                  <a:srgbClr val="000000"/>
                </a:solidFill>
                <a:latin typeface="Arial" panose="020B0604020202020204" pitchFamily="34" charset="0"/>
                <a:cs typeface="Arial" panose="020B0604020202020204" pitchFamily="34" charset="0"/>
              </a:rPr>
              <a:t>quy</a:t>
            </a:r>
            <a:r>
              <a:rPr kumimoji="1" lang="en-US" altLang="en-US" b="1" kern="0" dirty="0">
                <a:solidFill>
                  <a:srgbClr val="000000"/>
                </a:solidFill>
                <a:latin typeface="Arial" panose="020B0604020202020204" pitchFamily="34" charset="0"/>
                <a:cs typeface="Arial" panose="020B0604020202020204" pitchFamily="34" charset="0"/>
              </a:rPr>
              <a:t> </a:t>
            </a:r>
            <a:r>
              <a:rPr kumimoji="1" lang="en-US" altLang="en-US" b="1" kern="0" dirty="0" err="1">
                <a:solidFill>
                  <a:srgbClr val="000000"/>
                </a:solidFill>
                <a:latin typeface="Arial" panose="020B0604020202020204" pitchFamily="34" charset="0"/>
                <a:cs typeface="Arial" panose="020B0604020202020204" pitchFamily="34" charset="0"/>
              </a:rPr>
              <a:t>luật</a:t>
            </a:r>
            <a:r>
              <a:rPr kumimoji="1" lang="en-US" altLang="en-US" b="1" kern="0" dirty="0">
                <a:solidFill>
                  <a:srgbClr val="000000"/>
                </a:solidFill>
                <a:latin typeface="Arial" panose="020B0604020202020204" pitchFamily="34" charset="0"/>
                <a:cs typeface="Arial" panose="020B0604020202020204" pitchFamily="34" charset="0"/>
              </a:rPr>
              <a:t> </a:t>
            </a:r>
            <a:endParaRPr lang="en-US" kern="0" dirty="0">
              <a:solidFill>
                <a:srgbClr val="000000"/>
              </a:solidFill>
              <a:latin typeface="Arial" panose="020B0604020202020204" pitchFamily="34" charset="0"/>
              <a:cs typeface="Arial" panose="020B0604020202020204" pitchFamily="34" charset="0"/>
            </a:endParaRPr>
          </a:p>
        </p:txBody>
      </p:sp>
      <p:sp>
        <p:nvSpPr>
          <p:cNvPr id="53" name="Google Shape;330;p45"/>
          <p:cNvSpPr txBox="1"/>
          <p:nvPr/>
        </p:nvSpPr>
        <p:spPr>
          <a:xfrm>
            <a:off x="4344323" y="3623549"/>
            <a:ext cx="1949889" cy="461963"/>
          </a:xfrm>
          <a:prstGeom prst="rect">
            <a:avLst/>
          </a:prstGeom>
          <a:noFill/>
          <a:ln>
            <a:noFill/>
          </a:ln>
        </p:spPr>
        <p:txBody>
          <a:bodyPr spcFirstLastPara="1" lIns="91425" tIns="91425" rIns="91425" bIns="91425" anchor="ctr"/>
          <a:lstStyle/>
          <a:p>
            <a:pPr>
              <a:buClr>
                <a:srgbClr val="000000"/>
              </a:buClr>
              <a:buFont typeface="Arial"/>
              <a:buNone/>
              <a:defRPr/>
            </a:pPr>
            <a:r>
              <a:rPr kumimoji="1" lang="en-ZW" altLang="en-US" b="1" dirty="0" err="1">
                <a:solidFill>
                  <a:srgbClr val="008000"/>
                </a:solidFill>
                <a:latin typeface="Arial" panose="020B0604020202020204" pitchFamily="34" charset="0"/>
                <a:cs typeface="Arial" panose="020B0604020202020204" pitchFamily="34" charset="0"/>
              </a:rPr>
              <a:t>Khái</a:t>
            </a:r>
            <a:r>
              <a:rPr kumimoji="1" lang="en-ZW" altLang="en-US" b="1" dirty="0">
                <a:solidFill>
                  <a:srgbClr val="008000"/>
                </a:solidFill>
                <a:latin typeface="Arial" panose="020B0604020202020204" pitchFamily="34" charset="0"/>
                <a:cs typeface="Arial" panose="020B0604020202020204" pitchFamily="34" charset="0"/>
              </a:rPr>
              <a:t> </a:t>
            </a:r>
            <a:r>
              <a:rPr kumimoji="1" lang="en-ZW" altLang="en-US" b="1" dirty="0" err="1">
                <a:solidFill>
                  <a:srgbClr val="008000"/>
                </a:solidFill>
                <a:latin typeface="Arial" panose="020B0604020202020204" pitchFamily="34" charset="0"/>
                <a:cs typeface="Arial" panose="020B0604020202020204" pitchFamily="34" charset="0"/>
              </a:rPr>
              <a:t>niệm</a:t>
            </a:r>
            <a:r>
              <a:rPr kumimoji="1" lang="en-ZW" altLang="en-US" b="1" dirty="0">
                <a:solidFill>
                  <a:srgbClr val="008000"/>
                </a:solidFill>
                <a:latin typeface="Arial" panose="020B0604020202020204" pitchFamily="34" charset="0"/>
                <a:cs typeface="Arial" panose="020B0604020202020204" pitchFamily="34" charset="0"/>
              </a:rPr>
              <a:t> </a:t>
            </a:r>
            <a:endParaRPr kern="0" dirty="0">
              <a:solidFill>
                <a:srgbClr val="008000"/>
              </a:solidFill>
              <a:latin typeface="Arial" panose="020B0604020202020204" pitchFamily="34" charset="0"/>
              <a:ea typeface="Muli"/>
              <a:cs typeface="Arial" panose="020B0604020202020204" pitchFamily="34" charset="0"/>
              <a:sym typeface="Muli"/>
            </a:endParaRPr>
          </a:p>
        </p:txBody>
      </p:sp>
      <p:sp>
        <p:nvSpPr>
          <p:cNvPr id="54" name="Google Shape;332;p45"/>
          <p:cNvSpPr txBox="1"/>
          <p:nvPr/>
        </p:nvSpPr>
        <p:spPr>
          <a:xfrm>
            <a:off x="4906962" y="1911304"/>
            <a:ext cx="4044950" cy="463550"/>
          </a:xfrm>
          <a:prstGeom prst="rect">
            <a:avLst/>
          </a:prstGeom>
          <a:noFill/>
          <a:ln>
            <a:noFill/>
          </a:ln>
        </p:spPr>
        <p:txBody>
          <a:bodyPr spcFirstLastPara="1" lIns="91425" tIns="91425" rIns="91425" bIns="91425" anchor="ctr"/>
          <a:lstStyle/>
          <a:p>
            <a:pPr>
              <a:buClr>
                <a:srgbClr val="000000"/>
              </a:buClr>
              <a:buSzPts val="1100"/>
              <a:buFont typeface="Arial"/>
              <a:buNone/>
              <a:defRPr/>
            </a:pPr>
            <a:r>
              <a:rPr kumimoji="1" lang="en-US" altLang="en-US" b="1" dirty="0" err="1">
                <a:solidFill>
                  <a:srgbClr val="3333CC"/>
                </a:solidFill>
                <a:latin typeface="Arial" panose="020B0604020202020204" pitchFamily="34" charset="0"/>
                <a:cs typeface="Arial" panose="020B0604020202020204" pitchFamily="34" charset="0"/>
              </a:rPr>
              <a:t>Nội</a:t>
            </a:r>
            <a:r>
              <a:rPr kumimoji="1" lang="en-US" altLang="en-US" b="1" dirty="0">
                <a:solidFill>
                  <a:srgbClr val="3333CC"/>
                </a:solidFill>
                <a:latin typeface="Arial" panose="020B0604020202020204" pitchFamily="34" charset="0"/>
                <a:cs typeface="Arial" panose="020B0604020202020204" pitchFamily="34" charset="0"/>
              </a:rPr>
              <a:t> dung </a:t>
            </a:r>
            <a:r>
              <a:rPr kumimoji="1" lang="en-US" altLang="en-US" b="1" dirty="0" err="1">
                <a:solidFill>
                  <a:srgbClr val="3333CC"/>
                </a:solidFill>
                <a:latin typeface="Arial" panose="020B0604020202020204" pitchFamily="34" charset="0"/>
                <a:cs typeface="Arial" panose="020B0604020202020204" pitchFamily="34" charset="0"/>
              </a:rPr>
              <a:t>quy</a:t>
            </a:r>
            <a:r>
              <a:rPr kumimoji="1" lang="en-US" altLang="en-US" b="1" dirty="0">
                <a:solidFill>
                  <a:srgbClr val="3333CC"/>
                </a:solidFill>
                <a:latin typeface="Arial" panose="020B0604020202020204" pitchFamily="34" charset="0"/>
                <a:cs typeface="Arial" panose="020B0604020202020204" pitchFamily="34" charset="0"/>
              </a:rPr>
              <a:t> </a:t>
            </a:r>
            <a:r>
              <a:rPr kumimoji="1" lang="en-US" altLang="en-US" b="1" dirty="0" err="1">
                <a:solidFill>
                  <a:srgbClr val="3333CC"/>
                </a:solidFill>
                <a:latin typeface="Arial" panose="020B0604020202020204" pitchFamily="34" charset="0"/>
                <a:cs typeface="Arial" panose="020B0604020202020204" pitchFamily="34" charset="0"/>
              </a:rPr>
              <a:t>luật</a:t>
            </a:r>
            <a:r>
              <a:rPr kumimoji="1" lang="en-US" altLang="en-US" b="1" dirty="0">
                <a:solidFill>
                  <a:srgbClr val="3333CC"/>
                </a:solidFill>
                <a:latin typeface="Arial" panose="020B0604020202020204" pitchFamily="34" charset="0"/>
                <a:cs typeface="Arial" panose="020B0604020202020204" pitchFamily="34" charset="0"/>
              </a:rPr>
              <a:t> </a:t>
            </a:r>
            <a:endParaRPr kern="0" dirty="0">
              <a:solidFill>
                <a:srgbClr val="3333CC"/>
              </a:solidFill>
              <a:latin typeface="Arial" panose="020B0604020202020204" pitchFamily="34" charset="0"/>
              <a:ea typeface="Muli"/>
              <a:cs typeface="Arial" panose="020B0604020202020204" pitchFamily="34" charset="0"/>
              <a:sym typeface="Muli"/>
            </a:endParaRPr>
          </a:p>
        </p:txBody>
      </p:sp>
      <p:sp>
        <p:nvSpPr>
          <p:cNvPr id="55" name="Google Shape;334;p45"/>
          <p:cNvSpPr txBox="1"/>
          <p:nvPr/>
        </p:nvSpPr>
        <p:spPr>
          <a:xfrm>
            <a:off x="8704897" y="4186413"/>
            <a:ext cx="2360708" cy="463550"/>
          </a:xfrm>
          <a:prstGeom prst="rect">
            <a:avLst/>
          </a:prstGeom>
          <a:noFill/>
          <a:ln>
            <a:noFill/>
          </a:ln>
        </p:spPr>
        <p:txBody>
          <a:bodyPr spcFirstLastPara="1" lIns="91425" tIns="91425" rIns="91425" bIns="91425" anchor="ctr"/>
          <a:lstStyle/>
          <a:p>
            <a:pPr>
              <a:buClr>
                <a:srgbClr val="000000"/>
              </a:buClr>
              <a:defRPr/>
            </a:pPr>
            <a:endParaRPr kumimoji="1" lang="pt-BR" altLang="en-US" b="1" dirty="0">
              <a:solidFill>
                <a:srgbClr val="002060"/>
              </a:solidFill>
              <a:latin typeface="Arial" panose="020B0604020202020204" pitchFamily="34" charset="0"/>
              <a:cs typeface="Arial" panose="020B0604020202020204" pitchFamily="34" charset="0"/>
            </a:endParaRPr>
          </a:p>
          <a:p>
            <a:pPr>
              <a:buClr>
                <a:srgbClr val="000000"/>
              </a:buClr>
              <a:defRPr/>
            </a:pPr>
            <a:r>
              <a:rPr kumimoji="1" lang="pt-BR" altLang="en-US" b="1" dirty="0">
                <a:solidFill>
                  <a:srgbClr val="FF0066"/>
                </a:solidFill>
                <a:latin typeface="Arial" panose="020B0604020202020204" pitchFamily="34" charset="0"/>
                <a:cs typeface="Arial" panose="020B0604020202020204" pitchFamily="34" charset="0"/>
              </a:rPr>
              <a:t>Ý nghĩa quy luật</a:t>
            </a:r>
            <a:endParaRPr kumimoji="1" lang="en-ZW" altLang="en-US" b="1" dirty="0">
              <a:solidFill>
                <a:srgbClr val="FF0066"/>
              </a:solidFill>
              <a:latin typeface="Arial" panose="020B0604020202020204" pitchFamily="34" charset="0"/>
              <a:cs typeface="Arial" panose="020B0604020202020204" pitchFamily="34" charset="0"/>
            </a:endParaRPr>
          </a:p>
          <a:p>
            <a:pPr>
              <a:buClr>
                <a:srgbClr val="000000"/>
              </a:buClr>
              <a:buFont typeface="Arial"/>
              <a:buNone/>
              <a:defRPr/>
            </a:pPr>
            <a:endParaRPr kern="0" dirty="0">
              <a:solidFill>
                <a:srgbClr val="434343"/>
              </a:solidFill>
              <a:latin typeface="Arial" panose="020B0604020202020204" pitchFamily="34" charset="0"/>
              <a:ea typeface="Muli"/>
              <a:cs typeface="Arial" panose="020B0604020202020204" pitchFamily="34" charset="0"/>
              <a:sym typeface="Muli"/>
            </a:endParaRPr>
          </a:p>
        </p:txBody>
      </p:sp>
      <p:pic>
        <p:nvPicPr>
          <p:cNvPr id="5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200956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52"/>
                                        </p:tgtEl>
                                        <p:attrNameLst>
                                          <p:attrName>style.visibility</p:attrName>
                                        </p:attrNameLst>
                                      </p:cBhvr>
                                      <p:to>
                                        <p:strVal val="visible"/>
                                      </p:to>
                                    </p:set>
                                    <p:animEffect transition="in" filter="fade">
                                      <p:cBhvr>
                                        <p:cTn id="15" dur="1000"/>
                                        <p:tgtEl>
                                          <p:spTgt spid="52"/>
                                        </p:tgtEl>
                                      </p:cBhvr>
                                    </p:animEffect>
                                    <p:anim calcmode="lin" valueType="num">
                                      <p:cBhvr>
                                        <p:cTn id="16" dur="1000" fill="hold"/>
                                        <p:tgtEl>
                                          <p:spTgt spid="52"/>
                                        </p:tgtEl>
                                        <p:attrNameLst>
                                          <p:attrName>ppt_x</p:attrName>
                                        </p:attrNameLst>
                                      </p:cBhvr>
                                      <p:tavLst>
                                        <p:tav tm="0">
                                          <p:val>
                                            <p:strVal val="#ppt_x"/>
                                          </p:val>
                                        </p:tav>
                                        <p:tav tm="100000">
                                          <p:val>
                                            <p:strVal val="#ppt_x"/>
                                          </p:val>
                                        </p:tav>
                                      </p:tavLst>
                                    </p:anim>
                                    <p:anim calcmode="lin" valueType="num">
                                      <p:cBhvr>
                                        <p:cTn id="17" dur="1000" fill="hold"/>
                                        <p:tgtEl>
                                          <p:spTgt spid="5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2" grpId="0"/>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43897"/>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Slide Number Placeholder 1"/>
          <p:cNvSpPr txBox="1">
            <a:spLocks/>
          </p:cNvSpPr>
          <p:nvPr/>
        </p:nvSpPr>
        <p:spPr>
          <a:xfrm>
            <a:off x="8207576" y="6669638"/>
            <a:ext cx="21336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spcFirstLastPara="1" wrap="square" lIns="91425" tIns="91425" rIns="91425" bIns="91425" anchor="ctr" anchorCtr="0">
            <a:noAutofit/>
          </a:bodyPr>
          <a:lstStyle>
            <a:defPPr>
              <a:defRPr lang="en-US"/>
            </a:defPPr>
            <a:lvl1pPr marL="0" lvl="0" algn="ctr" defTabSz="914400" rtl="0" eaLnBrk="1" latinLnBrk="0" hangingPunct="1">
              <a:buNone/>
              <a:defRPr sz="1600" kern="1200">
                <a:solidFill>
                  <a:schemeClr val="tx1"/>
                </a:solidFill>
                <a:latin typeface=".VnTime" pitchFamily="34" charset="0"/>
                <a:ea typeface="Muli"/>
                <a:cs typeface="Arial" panose="020B0604020202020204" pitchFamily="34" charset="0"/>
                <a:sym typeface="Muli"/>
              </a:defRPr>
            </a:lvl1pPr>
            <a:lvl2pPr marL="742950" lvl="1" indent="-285750" algn="ctr" defTabSz="914400" rtl="0" eaLnBrk="1" latinLnBrk="0" hangingPunct="1">
              <a:buNone/>
              <a:defRPr sz="1600" kern="1200">
                <a:solidFill>
                  <a:schemeClr val="tx1"/>
                </a:solidFill>
                <a:latin typeface=".VnTime" pitchFamily="34" charset="0"/>
                <a:ea typeface="Muli"/>
                <a:cs typeface="Arial" panose="020B0604020202020204" pitchFamily="34" charset="0"/>
                <a:sym typeface="Muli"/>
              </a:defRPr>
            </a:lvl2pPr>
            <a:lvl3pPr marL="1143000" lvl="2" indent="-228600" algn="ctr" defTabSz="914400" rtl="0" eaLnBrk="1" latinLnBrk="0" hangingPunct="1">
              <a:buNone/>
              <a:defRPr sz="1600" kern="1200">
                <a:solidFill>
                  <a:schemeClr val="tx1"/>
                </a:solidFill>
                <a:latin typeface=".VnTime" pitchFamily="34" charset="0"/>
                <a:ea typeface="Muli"/>
                <a:cs typeface="Arial" panose="020B0604020202020204" pitchFamily="34" charset="0"/>
                <a:sym typeface="Muli"/>
              </a:defRPr>
            </a:lvl3pPr>
            <a:lvl4pPr marL="1600200" lvl="3" indent="-228600" algn="ctr" defTabSz="914400" rtl="0" eaLnBrk="1" latinLnBrk="0" hangingPunct="1">
              <a:buNone/>
              <a:defRPr sz="1600" kern="1200">
                <a:solidFill>
                  <a:schemeClr val="tx1"/>
                </a:solidFill>
                <a:latin typeface=".VnTime" pitchFamily="34" charset="0"/>
                <a:ea typeface="Muli"/>
                <a:cs typeface="Arial" panose="020B0604020202020204" pitchFamily="34" charset="0"/>
                <a:sym typeface="Muli"/>
              </a:defRPr>
            </a:lvl4pPr>
            <a:lvl5pPr marL="2057400" lvl="4" indent="-228600" algn="ctr" defTabSz="914400" rtl="0" eaLnBrk="1" latinLnBrk="0" hangingPunct="1">
              <a:buNone/>
              <a:defRPr sz="1600" kern="1200">
                <a:solidFill>
                  <a:schemeClr val="tx1"/>
                </a:solidFill>
                <a:latin typeface=".VnTime" pitchFamily="34" charset="0"/>
                <a:ea typeface="Muli"/>
                <a:cs typeface="Arial" panose="020B0604020202020204" pitchFamily="34" charset="0"/>
                <a:sym typeface="Muli"/>
              </a:defRPr>
            </a:lvl5pPr>
            <a:lvl6pPr marL="2514600" lvl="5" indent="-228600" algn="ctr" defTabSz="914400" rtl="0" eaLnBrk="0" fontAlgn="base" latinLnBrk="0" hangingPunct="0">
              <a:spcBef>
                <a:spcPct val="0"/>
              </a:spcBef>
              <a:spcAft>
                <a:spcPct val="0"/>
              </a:spcAft>
              <a:buNone/>
              <a:defRPr sz="1600" kern="1200">
                <a:solidFill>
                  <a:schemeClr val="tx1"/>
                </a:solidFill>
                <a:latin typeface=".VnTime" pitchFamily="34" charset="0"/>
                <a:ea typeface="Muli"/>
                <a:cs typeface="Arial" panose="020B0604020202020204" pitchFamily="34" charset="0"/>
                <a:sym typeface="Muli"/>
              </a:defRPr>
            </a:lvl6pPr>
            <a:lvl7pPr marL="2971800" lvl="6" indent="-228600" algn="ctr" defTabSz="914400" rtl="0" eaLnBrk="0" fontAlgn="base" latinLnBrk="0" hangingPunct="0">
              <a:spcBef>
                <a:spcPct val="0"/>
              </a:spcBef>
              <a:spcAft>
                <a:spcPct val="0"/>
              </a:spcAft>
              <a:buNone/>
              <a:defRPr sz="1600" kern="1200">
                <a:solidFill>
                  <a:schemeClr val="tx1"/>
                </a:solidFill>
                <a:latin typeface=".VnTime" pitchFamily="34" charset="0"/>
                <a:ea typeface="Muli"/>
                <a:cs typeface="Arial" panose="020B0604020202020204" pitchFamily="34" charset="0"/>
                <a:sym typeface="Muli"/>
              </a:defRPr>
            </a:lvl7pPr>
            <a:lvl8pPr marL="3429000" lvl="7" indent="-228600" algn="ctr" defTabSz="914400" rtl="0" eaLnBrk="0" fontAlgn="base" latinLnBrk="0" hangingPunct="0">
              <a:spcBef>
                <a:spcPct val="0"/>
              </a:spcBef>
              <a:spcAft>
                <a:spcPct val="0"/>
              </a:spcAft>
              <a:buNone/>
              <a:defRPr sz="1600" kern="1200">
                <a:solidFill>
                  <a:schemeClr val="tx1"/>
                </a:solidFill>
                <a:latin typeface=".VnTime" pitchFamily="34" charset="0"/>
                <a:ea typeface="Muli"/>
                <a:cs typeface="Arial" panose="020B0604020202020204" pitchFamily="34" charset="0"/>
                <a:sym typeface="Muli"/>
              </a:defRPr>
            </a:lvl8pPr>
            <a:lvl9pPr marL="3886200" lvl="8" indent="-228600" algn="ctr" defTabSz="914400" rtl="0" eaLnBrk="0" fontAlgn="base" latinLnBrk="0" hangingPunct="0">
              <a:spcBef>
                <a:spcPct val="0"/>
              </a:spcBef>
              <a:spcAft>
                <a:spcPct val="0"/>
              </a:spcAft>
              <a:buNone/>
              <a:defRPr sz="1600" kern="1200">
                <a:solidFill>
                  <a:schemeClr val="tx1"/>
                </a:solidFill>
                <a:latin typeface=".VnTime" pitchFamily="34" charset="0"/>
                <a:ea typeface="Muli"/>
                <a:cs typeface="Arial" panose="020B0604020202020204" pitchFamily="34" charset="0"/>
                <a:sym typeface="Muli"/>
              </a:defRPr>
            </a:lvl9pPr>
          </a:lstStyle>
          <a:p>
            <a:fld id="{80A20B35-E8FF-4E93-A120-AEAC9D3C10ED}" type="slidenum">
              <a:rPr lang="en-US" smtClean="0">
                <a:solidFill>
                  <a:srgbClr val="FFFFFF"/>
                </a:solidFill>
              </a:rPr>
              <a:pPr/>
              <a:t>222</a:t>
            </a:fld>
            <a:endParaRPr lang="en-US">
              <a:solidFill>
                <a:srgbClr val="FFFFFF"/>
              </a:solidFill>
            </a:endParaRPr>
          </a:p>
        </p:txBody>
      </p:sp>
      <p:sp>
        <p:nvSpPr>
          <p:cNvPr id="4" name="Rectangle 1"/>
          <p:cNvSpPr>
            <a:spLocks noChangeArrowheads="1"/>
          </p:cNvSpPr>
          <p:nvPr/>
        </p:nvSpPr>
        <p:spPr bwMode="auto">
          <a:xfrm>
            <a:off x="2136341" y="1143045"/>
            <a:ext cx="82200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indent="-257175" algn="ctr">
              <a:buFont typeface="Wingdings" panose="05000000000000000000" pitchFamily="2" charset="2"/>
              <a:buChar char="q"/>
              <a:defRPr/>
            </a:pPr>
            <a:r>
              <a:rPr lang="en-US" sz="2800" b="1" i="1" kern="0" dirty="0">
                <a:solidFill>
                  <a:srgbClr val="000000"/>
                </a:solidFill>
                <a:latin typeface="Times New Roman" panose="02020603050405020304" pitchFamily="18" charset="0"/>
              </a:rPr>
              <a:t>  </a:t>
            </a:r>
            <a:r>
              <a:rPr lang="pt-BR" sz="2800" b="1" dirty="0">
                <a:solidFill>
                  <a:srgbClr val="000000"/>
                </a:solidFill>
                <a:latin typeface="+mj-lt"/>
                <a:ea typeface="Tahoma" panose="020B0604030504040204" pitchFamily="34" charset="0"/>
                <a:cs typeface="Times New Roman" panose="02020603050405020304" pitchFamily="18" charset="0"/>
              </a:rPr>
              <a:t>Quy luật phủ định của phủ định</a:t>
            </a:r>
            <a:endParaRPr lang="en-US" sz="2800" b="1" kern="0" dirty="0">
              <a:solidFill>
                <a:srgbClr val="000000"/>
              </a:solidFill>
              <a:latin typeface="+mj-lt"/>
              <a:ea typeface="Tahoma" panose="020B0604030504040204" pitchFamily="34" charset="0"/>
              <a:cs typeface="Times New Roman" panose="02020603050405020304" pitchFamily="18" charset="0"/>
            </a:endParaRPr>
          </a:p>
        </p:txBody>
      </p:sp>
      <p:sp>
        <p:nvSpPr>
          <p:cNvPr id="5" name="Rectangle 4"/>
          <p:cNvSpPr/>
          <p:nvPr/>
        </p:nvSpPr>
        <p:spPr>
          <a:xfrm>
            <a:off x="730227" y="1711875"/>
            <a:ext cx="3238726" cy="4083827"/>
          </a:xfrm>
          <a:prstGeom prst="rect">
            <a:avLst/>
          </a:prstGeom>
          <a:blipFill rotWithShape="1">
            <a:blip r:embed="rId3"/>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6" name="Group 6"/>
          <p:cNvGrpSpPr>
            <a:grpSpLocks/>
          </p:cNvGrpSpPr>
          <p:nvPr/>
        </p:nvGrpSpPr>
        <p:grpSpPr bwMode="auto">
          <a:xfrm>
            <a:off x="4630287" y="4574917"/>
            <a:ext cx="1868488" cy="998537"/>
            <a:chOff x="5414717" y="1871856"/>
            <a:chExt cx="2155496" cy="1331412"/>
          </a:xfrm>
        </p:grpSpPr>
        <p:sp>
          <p:nvSpPr>
            <p:cNvPr id="7" name="Rectangle 6"/>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8" name="Rectangle 7"/>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171450" tIns="171450" rIns="171450" bIns="171450" spcCol="1270" anchor="ctr"/>
            <a:lstStyle/>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Khuynh</a:t>
              </a:r>
              <a:r>
                <a:rPr lang="en-US" sz="3000" b="1" dirty="0">
                  <a:solidFill>
                    <a:srgbClr val="FF0000"/>
                  </a:solidFill>
                  <a:effectLst>
                    <a:outerShdw blurRad="38100" dist="38100" dir="2700000" algn="tl">
                      <a:srgbClr val="000000">
                        <a:alpha val="43137"/>
                      </a:srgbClr>
                    </a:outerShdw>
                  </a:effectLst>
                  <a:cs typeface="Arial" panose="020B0604020202020204" pitchFamily="34" charset="0"/>
                </a:rPr>
                <a:t> </a:t>
              </a:r>
            </a:p>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hướng</a:t>
              </a:r>
              <a:endParaRPr lang="en-US" sz="3000" b="1" dirty="0">
                <a:solidFill>
                  <a:srgbClr val="FF0000"/>
                </a:solidFill>
                <a:effectLst>
                  <a:outerShdw blurRad="38100" dist="38100" dir="2700000" algn="tl">
                    <a:srgbClr val="000000">
                      <a:alpha val="43137"/>
                    </a:srgbClr>
                  </a:outerShdw>
                </a:effectLst>
                <a:cs typeface="Arial" panose="020B0604020202020204" pitchFamily="34" charset="0"/>
              </a:endParaRPr>
            </a:p>
          </p:txBody>
        </p:sp>
      </p:grpSp>
      <p:sp>
        <p:nvSpPr>
          <p:cNvPr id="9" name="Half Frame 8"/>
          <p:cNvSpPr/>
          <p:nvPr/>
        </p:nvSpPr>
        <p:spPr>
          <a:xfrm>
            <a:off x="4344537" y="4243128"/>
            <a:ext cx="484188" cy="4968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0" name="Half Frame 9"/>
          <p:cNvSpPr/>
          <p:nvPr/>
        </p:nvSpPr>
        <p:spPr>
          <a:xfrm rot="5400000">
            <a:off x="6315418" y="4215347"/>
            <a:ext cx="496888" cy="552450"/>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10800000">
            <a:off x="6379713" y="5249603"/>
            <a:ext cx="460375" cy="546100"/>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6200000">
            <a:off x="4326281" y="5267859"/>
            <a:ext cx="546100" cy="5095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Rectangle 12"/>
          <p:cNvSpPr/>
          <p:nvPr/>
        </p:nvSpPr>
        <p:spPr>
          <a:xfrm>
            <a:off x="5791200" y="2007492"/>
            <a:ext cx="3090862" cy="460375"/>
          </a:xfrm>
          <a:prstGeom prst="rect">
            <a:avLst/>
          </a:prstGeom>
        </p:spPr>
        <p:txBody>
          <a:bodyPr wrap="none">
            <a:spAutoFit/>
          </a:bodyPr>
          <a:lstStyle/>
          <a:p>
            <a:pPr marL="257175" indent="-257175">
              <a:buFont typeface="Wingdings" panose="05000000000000000000" pitchFamily="2" charset="2"/>
              <a:buChar char="§"/>
              <a:defRPr/>
            </a:pPr>
            <a:r>
              <a:rPr kumimoji="1" lang="en-US" altLang="en-US" sz="2400" b="1" kern="0" dirty="0" err="1">
                <a:solidFill>
                  <a:srgbClr val="D60093"/>
                </a:solidFill>
                <a:latin typeface="Arial"/>
              </a:rPr>
              <a:t>Vị</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trí</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của</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quy</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luật</a:t>
            </a:r>
            <a:r>
              <a:rPr kumimoji="1" lang="en-US" altLang="en-US" sz="2400" b="1" kern="0" dirty="0">
                <a:solidFill>
                  <a:srgbClr val="D60093"/>
                </a:solidFill>
                <a:latin typeface="Arial"/>
              </a:rPr>
              <a:t> </a:t>
            </a:r>
            <a:endParaRPr lang="en-US" sz="2400" kern="0" dirty="0">
              <a:solidFill>
                <a:srgbClr val="D60093"/>
              </a:solidFill>
              <a:latin typeface="Arial"/>
            </a:endParaRPr>
          </a:p>
        </p:txBody>
      </p:sp>
      <p:sp>
        <p:nvSpPr>
          <p:cNvPr id="14" name="TextBox 15"/>
          <p:cNvSpPr txBox="1">
            <a:spLocks noChangeArrowheads="1"/>
          </p:cNvSpPr>
          <p:nvPr/>
        </p:nvSpPr>
        <p:spPr bwMode="auto">
          <a:xfrm>
            <a:off x="6749824" y="4577266"/>
            <a:ext cx="33750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000000"/>
                </a:solidFill>
                <a:latin typeface="Arial" panose="020B0604020202020204" pitchFamily="34" charset="0"/>
              </a:rPr>
              <a:t>của</a:t>
            </a:r>
            <a:r>
              <a:rPr lang="en-US" sz="2400" b="1" dirty="0">
                <a:solidFill>
                  <a:srgbClr val="000000"/>
                </a:solidFill>
                <a:latin typeface="Arial" panose="020B0604020202020204" pitchFamily="34" charset="0"/>
              </a:rPr>
              <a:t> </a:t>
            </a:r>
            <a:r>
              <a:rPr lang="en-US" sz="2400" b="1" dirty="0" err="1">
                <a:solidFill>
                  <a:srgbClr val="000000"/>
                </a:solidFill>
                <a:latin typeface="Arial" panose="020B0604020202020204" pitchFamily="34" charset="0"/>
              </a:rPr>
              <a:t>phép</a:t>
            </a:r>
            <a:r>
              <a:rPr lang="en-US" sz="2400" b="1" dirty="0">
                <a:solidFill>
                  <a:srgbClr val="000000"/>
                </a:solidFill>
                <a:latin typeface="Arial" panose="020B0604020202020204" pitchFamily="34" charset="0"/>
              </a:rPr>
              <a:t> </a:t>
            </a:r>
          </a:p>
          <a:p>
            <a:pPr algn="ctr" eaLnBrk="1" hangingPunct="1"/>
            <a:r>
              <a:rPr lang="en-US" sz="2400" b="1" dirty="0" err="1">
                <a:solidFill>
                  <a:srgbClr val="000000"/>
                </a:solidFill>
                <a:latin typeface="Arial" panose="020B0604020202020204" pitchFamily="34" charset="0"/>
              </a:rPr>
              <a:t>biện</a:t>
            </a:r>
            <a:r>
              <a:rPr lang="en-US" sz="2400" b="1" dirty="0">
                <a:solidFill>
                  <a:srgbClr val="000000"/>
                </a:solidFill>
                <a:latin typeface="Arial" panose="020B0604020202020204" pitchFamily="34" charset="0"/>
              </a:rPr>
              <a:t> </a:t>
            </a:r>
            <a:r>
              <a:rPr lang="en-US" sz="2400" b="1" dirty="0" err="1">
                <a:solidFill>
                  <a:srgbClr val="000000"/>
                </a:solidFill>
                <a:latin typeface="Arial" panose="020B0604020202020204" pitchFamily="34" charset="0"/>
              </a:rPr>
              <a:t>chứng</a:t>
            </a:r>
            <a:r>
              <a:rPr lang="en-US" sz="2400" b="1" dirty="0">
                <a:solidFill>
                  <a:srgbClr val="000000"/>
                </a:solidFill>
                <a:latin typeface="Arial" panose="020B0604020202020204" pitchFamily="34" charset="0"/>
              </a:rPr>
              <a:t> </a:t>
            </a:r>
            <a:r>
              <a:rPr lang="en-US" sz="2400" b="1" dirty="0" err="1">
                <a:solidFill>
                  <a:srgbClr val="000000"/>
                </a:solidFill>
                <a:latin typeface="Arial" panose="020B0604020202020204" pitchFamily="34" charset="0"/>
              </a:rPr>
              <a:t>duy</a:t>
            </a:r>
            <a:r>
              <a:rPr lang="en-US" sz="2400" b="1" dirty="0">
                <a:solidFill>
                  <a:srgbClr val="000000"/>
                </a:solidFill>
                <a:latin typeface="Arial" panose="020B0604020202020204" pitchFamily="34" charset="0"/>
              </a:rPr>
              <a:t> </a:t>
            </a:r>
            <a:r>
              <a:rPr lang="en-US" sz="2400" b="1" dirty="0" err="1">
                <a:solidFill>
                  <a:srgbClr val="000000"/>
                </a:solidFill>
                <a:latin typeface="Arial" panose="020B0604020202020204" pitchFamily="34" charset="0"/>
              </a:rPr>
              <a:t>vật</a:t>
            </a:r>
            <a:endParaRPr lang="en-US" sz="2400" b="1" dirty="0">
              <a:solidFill>
                <a:srgbClr val="000000"/>
              </a:solidFill>
              <a:latin typeface="Arial" panose="020B0604020202020204" pitchFamily="34" charset="0"/>
            </a:endParaRPr>
          </a:p>
        </p:txBody>
      </p:sp>
      <p:sp>
        <p:nvSpPr>
          <p:cNvPr id="15" name="Flowchart: Predefined Process 14"/>
          <p:cNvSpPr/>
          <p:nvPr/>
        </p:nvSpPr>
        <p:spPr bwMode="auto">
          <a:xfrm>
            <a:off x="4357104" y="2497101"/>
            <a:ext cx="6284911" cy="1723558"/>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p:spPr>
        <p:txBody>
          <a:bodyPr/>
          <a:lstStyle/>
          <a:p>
            <a:pPr algn="just">
              <a:defRPr/>
            </a:pPr>
            <a:endParaRPr kumimoji="1" lang="pt-BR" altLang="en-US" sz="800" dirty="0">
              <a:solidFill>
                <a:srgbClr val="996633"/>
              </a:solidFill>
            </a:endParaRPr>
          </a:p>
          <a:p>
            <a:pPr algn="just">
              <a:defRPr/>
            </a:pPr>
            <a:r>
              <a:rPr kumimoji="1" lang="pt-BR" altLang="en-US" sz="2000" dirty="0">
                <a:solidFill>
                  <a:srgbClr val="002060"/>
                </a:solidFill>
              </a:rPr>
              <a:t>L</a:t>
            </a:r>
            <a:r>
              <a:rPr kumimoji="1" lang="en-US" altLang="en-US" sz="2000" dirty="0">
                <a:solidFill>
                  <a:srgbClr val="002060"/>
                </a:solidFill>
              </a:rPr>
              <a:t>à </a:t>
            </a:r>
            <a:r>
              <a:rPr kumimoji="1" lang="en-US" altLang="en-US" sz="2000" dirty="0" err="1">
                <a:solidFill>
                  <a:srgbClr val="002060"/>
                </a:solidFill>
              </a:rPr>
              <a:t>một</a:t>
            </a:r>
            <a:r>
              <a:rPr kumimoji="1" lang="en-US" altLang="en-US" sz="2000" dirty="0">
                <a:solidFill>
                  <a:srgbClr val="002060"/>
                </a:solidFill>
              </a:rPr>
              <a:t> </a:t>
            </a:r>
            <a:r>
              <a:rPr kumimoji="1" lang="en-US" altLang="en-US" sz="2000" dirty="0" err="1">
                <a:solidFill>
                  <a:srgbClr val="002060"/>
                </a:solidFill>
              </a:rPr>
              <a:t>trong</a:t>
            </a:r>
            <a:r>
              <a:rPr kumimoji="1" lang="en-US" altLang="en-US" sz="2000" dirty="0">
                <a:solidFill>
                  <a:srgbClr val="002060"/>
                </a:solidFill>
              </a:rPr>
              <a:t> </a:t>
            </a:r>
            <a:r>
              <a:rPr kumimoji="1" lang="en-US" altLang="en-US" sz="2000" dirty="0" err="1">
                <a:solidFill>
                  <a:srgbClr val="002060"/>
                </a:solidFill>
              </a:rPr>
              <a:t>ba</a:t>
            </a:r>
            <a:r>
              <a:rPr kumimoji="1" lang="en-US" altLang="en-US" sz="2000" dirty="0">
                <a:solidFill>
                  <a:srgbClr val="002060"/>
                </a:solidFill>
              </a:rPr>
              <a:t> </a:t>
            </a:r>
            <a:r>
              <a:rPr kumimoji="1" lang="en-US" altLang="en-US" sz="2000" b="1" dirty="0" err="1">
                <a:solidFill>
                  <a:srgbClr val="FF0066"/>
                </a:solidFill>
              </a:rPr>
              <a:t>quy</a:t>
            </a:r>
            <a:r>
              <a:rPr kumimoji="1" lang="en-US" altLang="en-US" sz="2000" b="1" dirty="0">
                <a:solidFill>
                  <a:srgbClr val="FF0066"/>
                </a:solidFill>
              </a:rPr>
              <a:t> </a:t>
            </a:r>
            <a:r>
              <a:rPr kumimoji="1" lang="en-US" altLang="en-US" sz="2000" b="1" dirty="0" err="1">
                <a:solidFill>
                  <a:srgbClr val="FF0066"/>
                </a:solidFill>
              </a:rPr>
              <a:t>luật</a:t>
            </a:r>
            <a:r>
              <a:rPr kumimoji="1" lang="en-US" altLang="en-US" sz="2000" b="1" dirty="0">
                <a:solidFill>
                  <a:srgbClr val="FF0066"/>
                </a:solidFill>
              </a:rPr>
              <a:t> </a:t>
            </a:r>
            <a:r>
              <a:rPr kumimoji="1" lang="en-US" altLang="en-US" sz="2000" b="1" dirty="0" err="1">
                <a:solidFill>
                  <a:srgbClr val="FF0066"/>
                </a:solidFill>
              </a:rPr>
              <a:t>cơ</a:t>
            </a:r>
            <a:r>
              <a:rPr kumimoji="1" lang="en-US" altLang="en-US" sz="2000" b="1" dirty="0">
                <a:solidFill>
                  <a:srgbClr val="FF0066"/>
                </a:solidFill>
              </a:rPr>
              <a:t> </a:t>
            </a:r>
            <a:r>
              <a:rPr kumimoji="1" lang="en-US" altLang="en-US" sz="2000" b="1" dirty="0" err="1">
                <a:solidFill>
                  <a:srgbClr val="FF0066"/>
                </a:solidFill>
              </a:rPr>
              <a:t>bản</a:t>
            </a:r>
            <a:r>
              <a:rPr kumimoji="1" lang="en-US" altLang="en-US" sz="2000" b="1" dirty="0">
                <a:solidFill>
                  <a:srgbClr val="FF0066"/>
                </a:solidFill>
              </a:rPr>
              <a:t> </a:t>
            </a:r>
            <a:r>
              <a:rPr kumimoji="1" lang="en-US" altLang="en-US" sz="2000" dirty="0" err="1">
                <a:solidFill>
                  <a:srgbClr val="002060"/>
                </a:solidFill>
              </a:rPr>
              <a:t>của</a:t>
            </a:r>
            <a:r>
              <a:rPr kumimoji="1" lang="en-US" altLang="en-US" sz="2000" dirty="0">
                <a:solidFill>
                  <a:srgbClr val="002060"/>
                </a:solidFill>
              </a:rPr>
              <a:t> </a:t>
            </a:r>
            <a:r>
              <a:rPr kumimoji="1" lang="en-US" altLang="en-US" sz="2000" dirty="0" err="1">
                <a:solidFill>
                  <a:srgbClr val="002060"/>
                </a:solidFill>
              </a:rPr>
              <a:t>phép</a:t>
            </a:r>
            <a:r>
              <a:rPr kumimoji="1" lang="en-US" altLang="en-US" sz="2000" dirty="0">
                <a:solidFill>
                  <a:srgbClr val="002060"/>
                </a:solidFill>
              </a:rPr>
              <a:t> </a:t>
            </a:r>
            <a:r>
              <a:rPr kumimoji="1" lang="en-US" altLang="en-US" sz="2000" dirty="0" err="1">
                <a:solidFill>
                  <a:srgbClr val="002060"/>
                </a:solidFill>
              </a:rPr>
              <a:t>biện</a:t>
            </a:r>
            <a:r>
              <a:rPr kumimoji="1" lang="en-US" altLang="en-US" sz="2000" dirty="0">
                <a:solidFill>
                  <a:srgbClr val="002060"/>
                </a:solidFill>
              </a:rPr>
              <a:t> </a:t>
            </a:r>
            <a:r>
              <a:rPr kumimoji="1" lang="en-US" altLang="en-US" sz="2000" dirty="0" err="1">
                <a:solidFill>
                  <a:srgbClr val="002060"/>
                </a:solidFill>
              </a:rPr>
              <a:t>chứng</a:t>
            </a:r>
            <a:r>
              <a:rPr kumimoji="1" lang="en-US" altLang="en-US" sz="2000" dirty="0">
                <a:solidFill>
                  <a:srgbClr val="002060"/>
                </a:solidFill>
              </a:rPr>
              <a:t> </a:t>
            </a:r>
            <a:r>
              <a:rPr kumimoji="1" lang="en-US" altLang="en-US" sz="2000" dirty="0" err="1">
                <a:solidFill>
                  <a:srgbClr val="002060"/>
                </a:solidFill>
              </a:rPr>
              <a:t>duy</a:t>
            </a:r>
            <a:r>
              <a:rPr kumimoji="1" lang="en-US" altLang="en-US" sz="2000" dirty="0">
                <a:solidFill>
                  <a:srgbClr val="002060"/>
                </a:solidFill>
              </a:rPr>
              <a:t> </a:t>
            </a:r>
            <a:r>
              <a:rPr kumimoji="1" lang="en-US" altLang="en-US" sz="2000" dirty="0" err="1">
                <a:solidFill>
                  <a:srgbClr val="002060"/>
                </a:solidFill>
              </a:rPr>
              <a:t>vật</a:t>
            </a:r>
            <a:r>
              <a:rPr kumimoji="1" lang="en-US" altLang="en-US" sz="2000" dirty="0">
                <a:solidFill>
                  <a:srgbClr val="002060"/>
                </a:solidFill>
              </a:rPr>
              <a:t> </a:t>
            </a:r>
            <a:r>
              <a:rPr kumimoji="1" lang="en-US" altLang="en-US" sz="2000" dirty="0" err="1">
                <a:solidFill>
                  <a:srgbClr val="002060"/>
                </a:solidFill>
              </a:rPr>
              <a:t>trong</a:t>
            </a:r>
            <a:r>
              <a:rPr kumimoji="1" lang="en-US" altLang="en-US" sz="2000" dirty="0">
                <a:solidFill>
                  <a:srgbClr val="002060"/>
                </a:solidFill>
              </a:rPr>
              <a:t> </a:t>
            </a:r>
            <a:r>
              <a:rPr kumimoji="1" lang="en-US" altLang="en-US" sz="2000" dirty="0" err="1">
                <a:solidFill>
                  <a:srgbClr val="002060"/>
                </a:solidFill>
              </a:rPr>
              <a:t>triết</a:t>
            </a:r>
            <a:r>
              <a:rPr kumimoji="1" lang="en-US" altLang="en-US" sz="2000" dirty="0">
                <a:solidFill>
                  <a:srgbClr val="002060"/>
                </a:solidFill>
              </a:rPr>
              <a:t> </a:t>
            </a:r>
            <a:r>
              <a:rPr kumimoji="1" lang="en-US" altLang="en-US" sz="2000" dirty="0" err="1">
                <a:solidFill>
                  <a:srgbClr val="002060"/>
                </a:solidFill>
              </a:rPr>
              <a:t>học</a:t>
            </a:r>
            <a:r>
              <a:rPr kumimoji="1" lang="en-US" altLang="en-US" sz="2000" dirty="0">
                <a:solidFill>
                  <a:srgbClr val="002060"/>
                </a:solidFill>
              </a:rPr>
              <a:t> </a:t>
            </a:r>
            <a:r>
              <a:rPr kumimoji="1" lang="en-US" altLang="en-US" sz="2000" dirty="0" err="1">
                <a:solidFill>
                  <a:srgbClr val="002060"/>
                </a:solidFill>
              </a:rPr>
              <a:t>Mác</a:t>
            </a:r>
            <a:r>
              <a:rPr kumimoji="1" lang="en-US" altLang="en-US" sz="2000" dirty="0">
                <a:solidFill>
                  <a:srgbClr val="002060"/>
                </a:solidFill>
              </a:rPr>
              <a:t> - </a:t>
            </a:r>
            <a:r>
              <a:rPr kumimoji="1" lang="en-US" altLang="en-US" sz="2000" dirty="0" err="1">
                <a:solidFill>
                  <a:srgbClr val="002060"/>
                </a:solidFill>
              </a:rPr>
              <a:t>Lênin</a:t>
            </a:r>
            <a:r>
              <a:rPr kumimoji="1" lang="en-US" altLang="en-US" sz="2000" dirty="0">
                <a:solidFill>
                  <a:srgbClr val="002060"/>
                </a:solidFill>
              </a:rPr>
              <a:t>, </a:t>
            </a:r>
            <a:r>
              <a:rPr kumimoji="1" lang="en-US" altLang="en-US" sz="2000" b="1" dirty="0" err="1">
                <a:solidFill>
                  <a:srgbClr val="FF0000"/>
                </a:solidFill>
              </a:rPr>
              <a:t>chỉ</a:t>
            </a:r>
            <a:r>
              <a:rPr kumimoji="1" lang="en-US" altLang="en-US" sz="2000" b="1" dirty="0">
                <a:solidFill>
                  <a:srgbClr val="FF0000"/>
                </a:solidFill>
              </a:rPr>
              <a:t> </a:t>
            </a:r>
            <a:r>
              <a:rPr kumimoji="1" lang="en-US" altLang="en-US" sz="2000" b="1" dirty="0" err="1">
                <a:solidFill>
                  <a:srgbClr val="FF0000"/>
                </a:solidFill>
              </a:rPr>
              <a:t>ra</a:t>
            </a:r>
            <a:r>
              <a:rPr kumimoji="1" lang="en-US" altLang="en-US" sz="2000" b="1" dirty="0">
                <a:solidFill>
                  <a:srgbClr val="FF0000"/>
                </a:solidFill>
              </a:rPr>
              <a:t> </a:t>
            </a:r>
            <a:r>
              <a:rPr kumimoji="1" lang="en-US" altLang="en-US" sz="2000" b="1" dirty="0" err="1">
                <a:solidFill>
                  <a:srgbClr val="FF0000"/>
                </a:solidFill>
              </a:rPr>
              <a:t>khuynh</a:t>
            </a:r>
            <a:r>
              <a:rPr kumimoji="1" lang="en-US" altLang="en-US" sz="2000" b="1" dirty="0">
                <a:solidFill>
                  <a:srgbClr val="FF0000"/>
                </a:solidFill>
              </a:rPr>
              <a:t> </a:t>
            </a:r>
            <a:r>
              <a:rPr kumimoji="1" lang="en-US" altLang="en-US" sz="2000" b="1" dirty="0" err="1">
                <a:solidFill>
                  <a:srgbClr val="FF0000"/>
                </a:solidFill>
              </a:rPr>
              <a:t>hướng</a:t>
            </a:r>
            <a:r>
              <a:rPr kumimoji="1" lang="en-US" altLang="en-US" sz="2000" b="1" dirty="0">
                <a:solidFill>
                  <a:srgbClr val="FF0000"/>
                </a:solidFill>
              </a:rPr>
              <a:t> </a:t>
            </a:r>
            <a:r>
              <a:rPr kumimoji="1" lang="en-US" altLang="en-US" sz="2000" b="1" dirty="0" err="1">
                <a:solidFill>
                  <a:srgbClr val="FF0000"/>
                </a:solidFill>
              </a:rPr>
              <a:t>của</a:t>
            </a:r>
            <a:r>
              <a:rPr kumimoji="1" lang="en-US" altLang="en-US" sz="2000" b="1" dirty="0">
                <a:solidFill>
                  <a:srgbClr val="FF0000"/>
                </a:solidFill>
              </a:rPr>
              <a:t> </a:t>
            </a:r>
            <a:r>
              <a:rPr kumimoji="1" lang="en-US" altLang="en-US" sz="2000" b="1" dirty="0" err="1">
                <a:solidFill>
                  <a:srgbClr val="FF0000"/>
                </a:solidFill>
              </a:rPr>
              <a:t>sự</a:t>
            </a:r>
            <a:r>
              <a:rPr kumimoji="1" lang="en-US" altLang="en-US" sz="2000" b="1" dirty="0">
                <a:solidFill>
                  <a:srgbClr val="FF0000"/>
                </a:solidFill>
              </a:rPr>
              <a:t> </a:t>
            </a:r>
            <a:r>
              <a:rPr kumimoji="1" lang="en-US" altLang="en-US" sz="2000" b="1" dirty="0" err="1">
                <a:solidFill>
                  <a:srgbClr val="FF0000"/>
                </a:solidFill>
              </a:rPr>
              <a:t>phát</a:t>
            </a:r>
            <a:r>
              <a:rPr kumimoji="1" lang="en-US" altLang="en-US" sz="2000" b="1" dirty="0">
                <a:solidFill>
                  <a:srgbClr val="FF0000"/>
                </a:solidFill>
              </a:rPr>
              <a:t> </a:t>
            </a:r>
            <a:r>
              <a:rPr kumimoji="1" lang="en-US" altLang="en-US" sz="2000" b="1" dirty="0" err="1">
                <a:solidFill>
                  <a:srgbClr val="FF0000"/>
                </a:solidFill>
              </a:rPr>
              <a:t>triển</a:t>
            </a:r>
            <a:r>
              <a:rPr kumimoji="1" lang="en-US" altLang="en-US" sz="2000" b="1" dirty="0">
                <a:solidFill>
                  <a:srgbClr val="FF0000"/>
                </a:solidFill>
              </a:rPr>
              <a:t> </a:t>
            </a:r>
            <a:r>
              <a:rPr kumimoji="1" lang="en-US" altLang="en-US" sz="2000" dirty="0" err="1">
                <a:solidFill>
                  <a:srgbClr val="002060"/>
                </a:solidFill>
              </a:rPr>
              <a:t>của</a:t>
            </a:r>
            <a:r>
              <a:rPr kumimoji="1" lang="en-US" altLang="en-US" sz="2000" dirty="0">
                <a:solidFill>
                  <a:srgbClr val="002060"/>
                </a:solidFill>
              </a:rPr>
              <a:t> </a:t>
            </a:r>
            <a:r>
              <a:rPr kumimoji="1" lang="en-US" altLang="en-US" sz="2000" dirty="0" err="1">
                <a:solidFill>
                  <a:srgbClr val="002060"/>
                </a:solidFill>
              </a:rPr>
              <a:t>sự</a:t>
            </a:r>
            <a:r>
              <a:rPr kumimoji="1" lang="en-US" altLang="en-US" sz="2000" dirty="0">
                <a:solidFill>
                  <a:srgbClr val="002060"/>
                </a:solidFill>
              </a:rPr>
              <a:t> </a:t>
            </a:r>
            <a:r>
              <a:rPr kumimoji="1" lang="en-US" altLang="en-US" sz="2000" dirty="0" err="1">
                <a:solidFill>
                  <a:srgbClr val="002060"/>
                </a:solidFill>
              </a:rPr>
              <a:t>vật</a:t>
            </a:r>
            <a:r>
              <a:rPr kumimoji="1" lang="en-US" altLang="en-US" sz="2000" dirty="0">
                <a:solidFill>
                  <a:srgbClr val="002060"/>
                </a:solidFill>
              </a:rPr>
              <a:t>, </a:t>
            </a:r>
            <a:r>
              <a:rPr kumimoji="1" lang="en-US" altLang="en-US" sz="2000" dirty="0" err="1">
                <a:solidFill>
                  <a:srgbClr val="002060"/>
                </a:solidFill>
              </a:rPr>
              <a:t>hiện</a:t>
            </a:r>
            <a:r>
              <a:rPr kumimoji="1" lang="en-US" altLang="en-US" sz="2000" dirty="0">
                <a:solidFill>
                  <a:srgbClr val="002060"/>
                </a:solidFill>
              </a:rPr>
              <a:t> </a:t>
            </a:r>
            <a:r>
              <a:rPr kumimoji="1" lang="en-US" altLang="en-US" sz="2000" dirty="0" err="1">
                <a:solidFill>
                  <a:srgbClr val="002060"/>
                </a:solidFill>
              </a:rPr>
              <a:t>tượng</a:t>
            </a:r>
            <a:endParaRPr kumimoji="1" lang="en-US" sz="2000" dirty="0">
              <a:solidFill>
                <a:srgbClr val="002060"/>
              </a:solidFill>
              <a:ea typeface="Calibri"/>
            </a:endParaRPr>
          </a:p>
          <a:p>
            <a:pPr algn="just">
              <a:defRPr/>
            </a:pPr>
            <a:endParaRPr kumimoji="1" lang="en-US" sz="1500" kern="0" dirty="0">
              <a:solidFill>
                <a:srgbClr val="996600"/>
              </a:solidFill>
              <a:latin typeface="Arial"/>
              <a:cs typeface="Arial"/>
            </a:endParaRPr>
          </a:p>
        </p:txBody>
      </p:sp>
      <p:grpSp>
        <p:nvGrpSpPr>
          <p:cNvPr id="16" name="Group 21"/>
          <p:cNvGrpSpPr>
            <a:grpSpLocks/>
          </p:cNvGrpSpPr>
          <p:nvPr/>
        </p:nvGrpSpPr>
        <p:grpSpPr bwMode="auto">
          <a:xfrm>
            <a:off x="3261360" y="1696765"/>
            <a:ext cx="6381750" cy="16465"/>
            <a:chOff x="-740" y="453"/>
            <a:chExt cx="5356" cy="1441056"/>
          </a:xfrm>
        </p:grpSpPr>
        <p:sp>
          <p:nvSpPr>
            <p:cNvPr id="17" name="Line 7"/>
            <p:cNvSpPr>
              <a:spLocks noChangeShapeType="1"/>
            </p:cNvSpPr>
            <p:nvPr/>
          </p:nvSpPr>
          <p:spPr bwMode="auto">
            <a:xfrm>
              <a:off x="240" y="453"/>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 name="Line 8"/>
            <p:cNvSpPr>
              <a:spLocks noChangeShapeType="1"/>
            </p:cNvSpPr>
            <p:nvPr/>
          </p:nvSpPr>
          <p:spPr bwMode="auto">
            <a:xfrm flipV="1">
              <a:off x="-740" y="1441509"/>
              <a:ext cx="5356" cy="0"/>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19"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0401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 calcmode="lin" valueType="num">
                                      <p:cBhvr>
                                        <p:cTn id="13" dur="1000" fill="hold"/>
                                        <p:tgtEl>
                                          <p:spTgt spid="16"/>
                                        </p:tgtEl>
                                        <p:attrNameLst>
                                          <p:attrName>ppt_w</p:attrName>
                                        </p:attrNameLst>
                                      </p:cBhvr>
                                      <p:tavLst>
                                        <p:tav tm="0">
                                          <p:val>
                                            <p:fltVal val="0"/>
                                          </p:val>
                                        </p:tav>
                                        <p:tav tm="100000">
                                          <p:val>
                                            <p:strVal val="#ppt_w"/>
                                          </p:val>
                                        </p:tav>
                                      </p:tavLst>
                                    </p:anim>
                                    <p:anim calcmode="lin" valueType="num">
                                      <p:cBhvr>
                                        <p:cTn id="14" dur="1000" fill="hold"/>
                                        <p:tgtEl>
                                          <p:spTgt spid="16"/>
                                        </p:tgtEl>
                                        <p:attrNameLst>
                                          <p:attrName>ppt_h</p:attrName>
                                        </p:attrNameLst>
                                      </p:cBhvr>
                                      <p:tavLst>
                                        <p:tav tm="0">
                                          <p:val>
                                            <p:fltVal val="0"/>
                                          </p:val>
                                        </p:tav>
                                        <p:tav tm="100000">
                                          <p:val>
                                            <p:strVal val="#ppt_h"/>
                                          </p:val>
                                        </p:tav>
                                      </p:tavLst>
                                    </p:anim>
                                    <p:anim calcmode="lin" valueType="num">
                                      <p:cBhvr>
                                        <p:cTn id="15" dur="1000" fill="hold"/>
                                        <p:tgtEl>
                                          <p:spTgt spid="16"/>
                                        </p:tgtEl>
                                        <p:attrNameLst>
                                          <p:attrName>style.rotation</p:attrName>
                                        </p:attrNameLst>
                                      </p:cBhvr>
                                      <p:tavLst>
                                        <p:tav tm="0">
                                          <p:val>
                                            <p:fltVal val="90"/>
                                          </p:val>
                                        </p:tav>
                                        <p:tav tm="100000">
                                          <p:val>
                                            <p:fltVal val="0"/>
                                          </p:val>
                                        </p:tav>
                                      </p:tavLst>
                                    </p:anim>
                                    <p:animEffect transition="in" filter="fade">
                                      <p:cBhvr>
                                        <p:cTn id="16" dur="1000"/>
                                        <p:tgtEl>
                                          <p:spTgt spid="16"/>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1000"/>
                                        <p:tgtEl>
                                          <p:spTgt spid="13"/>
                                        </p:tgtEl>
                                      </p:cBhvr>
                                    </p:animEffect>
                                    <p:anim calcmode="lin" valueType="num">
                                      <p:cBhvr>
                                        <p:cTn id="29" dur="1000" fill="hold"/>
                                        <p:tgtEl>
                                          <p:spTgt spid="13"/>
                                        </p:tgtEl>
                                        <p:attrNameLst>
                                          <p:attrName>ppt_x</p:attrName>
                                        </p:attrNameLst>
                                      </p:cBhvr>
                                      <p:tavLst>
                                        <p:tav tm="0">
                                          <p:val>
                                            <p:strVal val="#ppt_x"/>
                                          </p:val>
                                        </p:tav>
                                        <p:tav tm="100000">
                                          <p:val>
                                            <p:strVal val="#ppt_x"/>
                                          </p:val>
                                        </p:tav>
                                      </p:tavLst>
                                    </p:anim>
                                    <p:anim calcmode="lin" valueType="num">
                                      <p:cBhvr>
                                        <p:cTn id="30"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fade">
                                      <p:cBhvr>
                                        <p:cTn id="35" dur="1000"/>
                                        <p:tgtEl>
                                          <p:spTgt spid="15"/>
                                        </p:tgtEl>
                                      </p:cBhvr>
                                    </p:animEffect>
                                    <p:anim calcmode="lin" valueType="num">
                                      <p:cBhvr>
                                        <p:cTn id="36" dur="1000" fill="hold"/>
                                        <p:tgtEl>
                                          <p:spTgt spid="15"/>
                                        </p:tgtEl>
                                        <p:attrNameLst>
                                          <p:attrName>ppt_x</p:attrName>
                                        </p:attrNameLst>
                                      </p:cBhvr>
                                      <p:tavLst>
                                        <p:tav tm="0">
                                          <p:val>
                                            <p:strVal val="#ppt_x"/>
                                          </p:val>
                                        </p:tav>
                                        <p:tav tm="100000">
                                          <p:val>
                                            <p:strVal val="#ppt_x"/>
                                          </p:val>
                                        </p:tav>
                                      </p:tavLst>
                                    </p:anim>
                                    <p:anim calcmode="lin" valueType="num">
                                      <p:cBhvr>
                                        <p:cTn id="37"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9"/>
                                        </p:tgtEl>
                                        <p:attrNameLst>
                                          <p:attrName>style.visibility</p:attrName>
                                        </p:attrNameLst>
                                      </p:cBhvr>
                                      <p:to>
                                        <p:strVal val="visible"/>
                                      </p:to>
                                    </p:set>
                                    <p:animEffect transition="in" filter="fade">
                                      <p:cBhvr>
                                        <p:cTn id="42" dur="1000"/>
                                        <p:tgtEl>
                                          <p:spTgt spid="9"/>
                                        </p:tgtEl>
                                      </p:cBhvr>
                                    </p:animEffect>
                                    <p:anim calcmode="lin" valueType="num">
                                      <p:cBhvr>
                                        <p:cTn id="43" dur="1000" fill="hold"/>
                                        <p:tgtEl>
                                          <p:spTgt spid="9"/>
                                        </p:tgtEl>
                                        <p:attrNameLst>
                                          <p:attrName>ppt_x</p:attrName>
                                        </p:attrNameLst>
                                      </p:cBhvr>
                                      <p:tavLst>
                                        <p:tav tm="0">
                                          <p:val>
                                            <p:strVal val="#ppt_x"/>
                                          </p:val>
                                        </p:tav>
                                        <p:tav tm="100000">
                                          <p:val>
                                            <p:strVal val="#ppt_x"/>
                                          </p:val>
                                        </p:tav>
                                      </p:tavLst>
                                    </p:anim>
                                    <p:anim calcmode="lin" valueType="num">
                                      <p:cBhvr>
                                        <p:cTn id="44" dur="1000" fill="hold"/>
                                        <p:tgtEl>
                                          <p:spTgt spid="9"/>
                                        </p:tgtEl>
                                        <p:attrNameLst>
                                          <p:attrName>ppt_y</p:attrName>
                                        </p:attrNameLst>
                                      </p:cBhvr>
                                      <p:tavLst>
                                        <p:tav tm="0">
                                          <p:val>
                                            <p:strVal val="#ppt_y+.1"/>
                                          </p:val>
                                        </p:tav>
                                        <p:tav tm="100000">
                                          <p:val>
                                            <p:strVal val="#ppt_y"/>
                                          </p:val>
                                        </p:tav>
                                      </p:tavLst>
                                    </p:anim>
                                  </p:childTnLst>
                                </p:cTn>
                              </p:par>
                              <p:par>
                                <p:cTn id="45" presetID="42" presetClass="entr" presetSubtype="0" fill="hold" nodeType="withEffect">
                                  <p:stCondLst>
                                    <p:cond delay="0"/>
                                  </p:stCondLst>
                                  <p:childTnLst>
                                    <p:set>
                                      <p:cBhvr>
                                        <p:cTn id="46" dur="1" fill="hold">
                                          <p:stCondLst>
                                            <p:cond delay="0"/>
                                          </p:stCondLst>
                                        </p:cTn>
                                        <p:tgtEl>
                                          <p:spTgt spid="10"/>
                                        </p:tgtEl>
                                        <p:attrNameLst>
                                          <p:attrName>style.visibility</p:attrName>
                                        </p:attrNameLst>
                                      </p:cBhvr>
                                      <p:to>
                                        <p:strVal val="visible"/>
                                      </p:to>
                                    </p:set>
                                    <p:animEffect transition="in" filter="fade">
                                      <p:cBhvr>
                                        <p:cTn id="47" dur="1000"/>
                                        <p:tgtEl>
                                          <p:spTgt spid="10"/>
                                        </p:tgtEl>
                                      </p:cBhvr>
                                    </p:animEffect>
                                    <p:anim calcmode="lin" valueType="num">
                                      <p:cBhvr>
                                        <p:cTn id="48" dur="1000" fill="hold"/>
                                        <p:tgtEl>
                                          <p:spTgt spid="10"/>
                                        </p:tgtEl>
                                        <p:attrNameLst>
                                          <p:attrName>ppt_x</p:attrName>
                                        </p:attrNameLst>
                                      </p:cBhvr>
                                      <p:tavLst>
                                        <p:tav tm="0">
                                          <p:val>
                                            <p:strVal val="#ppt_x"/>
                                          </p:val>
                                        </p:tav>
                                        <p:tav tm="100000">
                                          <p:val>
                                            <p:strVal val="#ppt_x"/>
                                          </p:val>
                                        </p:tav>
                                      </p:tavLst>
                                    </p:anim>
                                    <p:anim calcmode="lin" valueType="num">
                                      <p:cBhvr>
                                        <p:cTn id="49" dur="1000" fill="hold"/>
                                        <p:tgtEl>
                                          <p:spTgt spid="10"/>
                                        </p:tgtEl>
                                        <p:attrNameLst>
                                          <p:attrName>ppt_y</p:attrName>
                                        </p:attrNameLst>
                                      </p:cBhvr>
                                      <p:tavLst>
                                        <p:tav tm="0">
                                          <p:val>
                                            <p:strVal val="#ppt_y+.1"/>
                                          </p:val>
                                        </p:tav>
                                        <p:tav tm="100000">
                                          <p:val>
                                            <p:strVal val="#ppt_y"/>
                                          </p:val>
                                        </p:tav>
                                      </p:tavLst>
                                    </p:anim>
                                  </p:childTnLst>
                                </p:cTn>
                              </p:par>
                              <p:par>
                                <p:cTn id="50" presetID="42" presetClass="entr" presetSubtype="0" fill="hold" nodeType="withEffect">
                                  <p:stCondLst>
                                    <p:cond delay="0"/>
                                  </p:stCondLst>
                                  <p:childTnLst>
                                    <p:set>
                                      <p:cBhvr>
                                        <p:cTn id="51" dur="1" fill="hold">
                                          <p:stCondLst>
                                            <p:cond delay="0"/>
                                          </p:stCondLst>
                                        </p:cTn>
                                        <p:tgtEl>
                                          <p:spTgt spid="11"/>
                                        </p:tgtEl>
                                        <p:attrNameLst>
                                          <p:attrName>style.visibility</p:attrName>
                                        </p:attrNameLst>
                                      </p:cBhvr>
                                      <p:to>
                                        <p:strVal val="visible"/>
                                      </p:to>
                                    </p:set>
                                    <p:animEffect transition="in" filter="fade">
                                      <p:cBhvr>
                                        <p:cTn id="52" dur="1000"/>
                                        <p:tgtEl>
                                          <p:spTgt spid="11"/>
                                        </p:tgtEl>
                                      </p:cBhvr>
                                    </p:animEffect>
                                    <p:anim calcmode="lin" valueType="num">
                                      <p:cBhvr>
                                        <p:cTn id="53" dur="1000" fill="hold"/>
                                        <p:tgtEl>
                                          <p:spTgt spid="11"/>
                                        </p:tgtEl>
                                        <p:attrNameLst>
                                          <p:attrName>ppt_x</p:attrName>
                                        </p:attrNameLst>
                                      </p:cBhvr>
                                      <p:tavLst>
                                        <p:tav tm="0">
                                          <p:val>
                                            <p:strVal val="#ppt_x"/>
                                          </p:val>
                                        </p:tav>
                                        <p:tav tm="100000">
                                          <p:val>
                                            <p:strVal val="#ppt_x"/>
                                          </p:val>
                                        </p:tav>
                                      </p:tavLst>
                                    </p:anim>
                                    <p:anim calcmode="lin" valueType="num">
                                      <p:cBhvr>
                                        <p:cTn id="54" dur="1000" fill="hold"/>
                                        <p:tgtEl>
                                          <p:spTgt spid="11"/>
                                        </p:tgtEl>
                                        <p:attrNameLst>
                                          <p:attrName>ppt_y</p:attrName>
                                        </p:attrNameLst>
                                      </p:cBhvr>
                                      <p:tavLst>
                                        <p:tav tm="0">
                                          <p:val>
                                            <p:strVal val="#ppt_y+.1"/>
                                          </p:val>
                                        </p:tav>
                                        <p:tav tm="100000">
                                          <p:val>
                                            <p:strVal val="#ppt_y"/>
                                          </p:val>
                                        </p:tav>
                                      </p:tavLst>
                                    </p:anim>
                                  </p:childTnLst>
                                </p:cTn>
                              </p:par>
                              <p:par>
                                <p:cTn id="55" presetID="42" presetClass="entr" presetSubtype="0" fill="hold" nodeType="withEffect">
                                  <p:stCondLst>
                                    <p:cond delay="0"/>
                                  </p:stCondLst>
                                  <p:childTnLst>
                                    <p:set>
                                      <p:cBhvr>
                                        <p:cTn id="56" dur="1" fill="hold">
                                          <p:stCondLst>
                                            <p:cond delay="0"/>
                                          </p:stCondLst>
                                        </p:cTn>
                                        <p:tgtEl>
                                          <p:spTgt spid="12"/>
                                        </p:tgtEl>
                                        <p:attrNameLst>
                                          <p:attrName>style.visibility</p:attrName>
                                        </p:attrNameLst>
                                      </p:cBhvr>
                                      <p:to>
                                        <p:strVal val="visible"/>
                                      </p:to>
                                    </p:set>
                                    <p:animEffect transition="in" filter="fade">
                                      <p:cBhvr>
                                        <p:cTn id="57" dur="1000"/>
                                        <p:tgtEl>
                                          <p:spTgt spid="12"/>
                                        </p:tgtEl>
                                      </p:cBhvr>
                                    </p:animEffect>
                                    <p:anim calcmode="lin" valueType="num">
                                      <p:cBhvr>
                                        <p:cTn id="58" dur="1000" fill="hold"/>
                                        <p:tgtEl>
                                          <p:spTgt spid="12"/>
                                        </p:tgtEl>
                                        <p:attrNameLst>
                                          <p:attrName>ppt_x</p:attrName>
                                        </p:attrNameLst>
                                      </p:cBhvr>
                                      <p:tavLst>
                                        <p:tav tm="0">
                                          <p:val>
                                            <p:strVal val="#ppt_x"/>
                                          </p:val>
                                        </p:tav>
                                        <p:tav tm="100000">
                                          <p:val>
                                            <p:strVal val="#ppt_x"/>
                                          </p:val>
                                        </p:tav>
                                      </p:tavLst>
                                    </p:anim>
                                    <p:anim calcmode="lin" valueType="num">
                                      <p:cBhvr>
                                        <p:cTn id="59" dur="1000" fill="hold"/>
                                        <p:tgtEl>
                                          <p:spTgt spid="12"/>
                                        </p:tgtEl>
                                        <p:attrNameLst>
                                          <p:attrName>ppt_y</p:attrName>
                                        </p:attrNameLst>
                                      </p:cBhvr>
                                      <p:tavLst>
                                        <p:tav tm="0">
                                          <p:val>
                                            <p:strVal val="#ppt_y+.1"/>
                                          </p:val>
                                        </p:tav>
                                        <p:tav tm="100000">
                                          <p:val>
                                            <p:strVal val="#ppt_y"/>
                                          </p:val>
                                        </p:tav>
                                      </p:tavLst>
                                    </p:anim>
                                  </p:childTnLst>
                                </p:cTn>
                              </p:par>
                              <p:par>
                                <p:cTn id="60" presetID="42" presetClass="entr" presetSubtype="0" fill="hold" nodeType="with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fade">
                                      <p:cBhvr>
                                        <p:cTn id="62" dur="1000"/>
                                        <p:tgtEl>
                                          <p:spTgt spid="6"/>
                                        </p:tgtEl>
                                      </p:cBhvr>
                                    </p:animEffect>
                                    <p:anim calcmode="lin" valueType="num">
                                      <p:cBhvr>
                                        <p:cTn id="63" dur="1000" fill="hold"/>
                                        <p:tgtEl>
                                          <p:spTgt spid="6"/>
                                        </p:tgtEl>
                                        <p:attrNameLst>
                                          <p:attrName>ppt_x</p:attrName>
                                        </p:attrNameLst>
                                      </p:cBhvr>
                                      <p:tavLst>
                                        <p:tav tm="0">
                                          <p:val>
                                            <p:strVal val="#ppt_x"/>
                                          </p:val>
                                        </p:tav>
                                        <p:tav tm="100000">
                                          <p:val>
                                            <p:strVal val="#ppt_x"/>
                                          </p:val>
                                        </p:tav>
                                      </p:tavLst>
                                    </p:anim>
                                    <p:anim calcmode="lin" valueType="num">
                                      <p:cBhvr>
                                        <p:cTn id="6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14"/>
                                        </p:tgtEl>
                                        <p:attrNameLst>
                                          <p:attrName>style.visibility</p:attrName>
                                        </p:attrNameLst>
                                      </p:cBhvr>
                                      <p:to>
                                        <p:strVal val="visible"/>
                                      </p:to>
                                    </p:set>
                                    <p:animEffect transition="in" filter="fade">
                                      <p:cBhvr>
                                        <p:cTn id="69" dur="1000"/>
                                        <p:tgtEl>
                                          <p:spTgt spid="14"/>
                                        </p:tgtEl>
                                      </p:cBhvr>
                                    </p:animEffect>
                                    <p:anim calcmode="lin" valueType="num">
                                      <p:cBhvr>
                                        <p:cTn id="70" dur="1000" fill="hold"/>
                                        <p:tgtEl>
                                          <p:spTgt spid="14"/>
                                        </p:tgtEl>
                                        <p:attrNameLst>
                                          <p:attrName>ppt_x</p:attrName>
                                        </p:attrNameLst>
                                      </p:cBhvr>
                                      <p:tavLst>
                                        <p:tav tm="0">
                                          <p:val>
                                            <p:strVal val="#ppt_x"/>
                                          </p:val>
                                        </p:tav>
                                        <p:tav tm="100000">
                                          <p:val>
                                            <p:strVal val="#ppt_x"/>
                                          </p:val>
                                        </p:tav>
                                      </p:tavLst>
                                    </p:anim>
                                    <p:anim calcmode="lin" valueType="num">
                                      <p:cBhvr>
                                        <p:cTn id="71"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3" grpId="0"/>
      <p:bldP spid="14" grpId="0"/>
      <p:bldP spid="15" grpId="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37" y="-56811"/>
            <a:ext cx="12192000" cy="6858000"/>
          </a:xfrm>
          <a:prstGeom prst="rect">
            <a:avLst/>
          </a:prstGeom>
        </p:spPr>
      </p:pic>
      <p:sp>
        <p:nvSpPr>
          <p:cNvPr id="3" name="Rectangle 2"/>
          <p:cNvSpPr>
            <a:spLocks noChangeArrowheads="1"/>
          </p:cNvSpPr>
          <p:nvPr/>
        </p:nvSpPr>
        <p:spPr bwMode="auto">
          <a:xfrm>
            <a:off x="4540072" y="1828800"/>
            <a:ext cx="31797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457200" indent="-457200" algn="ctr" eaLnBrk="1" hangingPunct="1">
              <a:spcBef>
                <a:spcPct val="0"/>
              </a:spcBef>
              <a:buClrTx/>
              <a:buFont typeface="Wingdings" panose="05000000000000000000" pitchFamily="2" charset="2"/>
              <a:buChar char="§"/>
            </a:pPr>
            <a:r>
              <a:rPr kumimoji="1" lang="en-ZW" altLang="en-US" b="1" dirty="0" err="1">
                <a:solidFill>
                  <a:srgbClr val="C00000"/>
                </a:solidFill>
              </a:rPr>
              <a:t>Khái</a:t>
            </a:r>
            <a:r>
              <a:rPr kumimoji="1" lang="en-ZW" altLang="en-US" b="1" dirty="0">
                <a:solidFill>
                  <a:srgbClr val="C00000"/>
                </a:solidFill>
              </a:rPr>
              <a:t> </a:t>
            </a:r>
            <a:r>
              <a:rPr kumimoji="1" lang="en-ZW" altLang="en-US" b="1" dirty="0" err="1">
                <a:solidFill>
                  <a:srgbClr val="C00000"/>
                </a:solidFill>
              </a:rPr>
              <a:t>niệm</a:t>
            </a:r>
            <a:endParaRPr kumimoji="1" lang="en-US" altLang="en-US" b="1" dirty="0">
              <a:solidFill>
                <a:srgbClr val="C00000"/>
              </a:solidFill>
              <a:ea typeface="Calibri" panose="020F0502020204030204" pitchFamily="34" charset="0"/>
              <a:cs typeface="Times New Roman" panose="02020603050405020304" pitchFamily="18" charset="0"/>
            </a:endParaRPr>
          </a:p>
        </p:txBody>
      </p:sp>
      <p:sp>
        <p:nvSpPr>
          <p:cNvPr id="4" name="Horizontal Scroll 3"/>
          <p:cNvSpPr>
            <a:spLocks noChangeArrowheads="1"/>
          </p:cNvSpPr>
          <p:nvPr/>
        </p:nvSpPr>
        <p:spPr bwMode="auto">
          <a:xfrm>
            <a:off x="2514600" y="1828800"/>
            <a:ext cx="7772399" cy="2924309"/>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dirty="0">
              <a:solidFill>
                <a:srgbClr val="FF0000"/>
              </a:solidFill>
            </a:endParaRPr>
          </a:p>
          <a:p>
            <a:pPr algn="ctr" eaLnBrk="1" hangingPunct="1">
              <a:spcBef>
                <a:spcPct val="0"/>
              </a:spcBef>
              <a:buClrTx/>
              <a:buFontTx/>
              <a:buNone/>
            </a:pPr>
            <a:r>
              <a:rPr kumimoji="1" lang="en-US" altLang="en-US" b="1" dirty="0" err="1">
                <a:solidFill>
                  <a:srgbClr val="FF0000"/>
                </a:solidFill>
              </a:rPr>
              <a:t>Phủ</a:t>
            </a:r>
            <a:r>
              <a:rPr kumimoji="1" lang="en-US" altLang="en-US" b="1" dirty="0">
                <a:solidFill>
                  <a:srgbClr val="FF0000"/>
                </a:solidFill>
              </a:rPr>
              <a:t> </a:t>
            </a:r>
            <a:r>
              <a:rPr kumimoji="1" lang="en-US" altLang="en-US" b="1" dirty="0" err="1">
                <a:solidFill>
                  <a:srgbClr val="FF0000"/>
                </a:solidFill>
              </a:rPr>
              <a:t>định</a:t>
            </a:r>
            <a:r>
              <a:rPr kumimoji="1" lang="en-US" altLang="en-US" b="1" dirty="0">
                <a:solidFill>
                  <a:srgbClr val="FF0000"/>
                </a:solidFill>
              </a:rPr>
              <a:t> </a:t>
            </a:r>
            <a:r>
              <a:rPr kumimoji="1" lang="en-US" altLang="en-US" dirty="0" err="1">
                <a:solidFill>
                  <a:srgbClr val="000099"/>
                </a:solidFill>
              </a:rPr>
              <a:t>là</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b="1" dirty="0" err="1">
                <a:solidFill>
                  <a:srgbClr val="C00000"/>
                </a:solidFill>
              </a:rPr>
              <a:t>thay</a:t>
            </a:r>
            <a:r>
              <a:rPr kumimoji="1" lang="en-US" altLang="en-US" b="1" dirty="0">
                <a:solidFill>
                  <a:srgbClr val="C00000"/>
                </a:solidFill>
              </a:rPr>
              <a:t> </a:t>
            </a:r>
            <a:r>
              <a:rPr kumimoji="1" lang="en-US" altLang="en-US" b="1" dirty="0" err="1">
                <a:solidFill>
                  <a:srgbClr val="C00000"/>
                </a:solidFill>
              </a:rPr>
              <a:t>thế</a:t>
            </a:r>
            <a:r>
              <a:rPr kumimoji="1" lang="en-US" altLang="en-US" b="1" dirty="0">
                <a:solidFill>
                  <a:srgbClr val="C00000"/>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b="1" dirty="0" err="1">
                <a:solidFill>
                  <a:srgbClr val="CC0000"/>
                </a:solidFill>
              </a:rPr>
              <a:t>thay</a:t>
            </a:r>
            <a:r>
              <a:rPr kumimoji="1" lang="en-US" altLang="en-US" b="1" dirty="0">
                <a:solidFill>
                  <a:srgbClr val="CC0000"/>
                </a:solidFill>
              </a:rPr>
              <a:t> </a:t>
            </a:r>
            <a:r>
              <a:rPr kumimoji="1" lang="en-US" altLang="en-US" b="1" dirty="0" err="1">
                <a:solidFill>
                  <a:srgbClr val="CC0000"/>
                </a:solidFill>
              </a:rPr>
              <a:t>thế</a:t>
            </a:r>
            <a:r>
              <a:rPr kumimoji="1" lang="en-US" altLang="en-US" b="1" dirty="0">
                <a:solidFill>
                  <a:srgbClr val="CC0000"/>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cùng</a:t>
            </a:r>
            <a:r>
              <a:rPr kumimoji="1" lang="en-US" altLang="en-US" dirty="0">
                <a:solidFill>
                  <a:srgbClr val="000099"/>
                </a:solidFill>
              </a:rPr>
              <a:t> </a:t>
            </a:r>
            <a:r>
              <a:rPr kumimoji="1" lang="en-US" altLang="en-US" dirty="0" err="1">
                <a:solidFill>
                  <a:srgbClr val="000099"/>
                </a:solidFill>
              </a:rPr>
              <a:t>một</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trong</a:t>
            </a:r>
            <a:r>
              <a:rPr kumimoji="1" lang="en-US" altLang="en-US" dirty="0">
                <a:solidFill>
                  <a:srgbClr val="000099"/>
                </a:solidFill>
              </a:rPr>
              <a:t> </a:t>
            </a:r>
            <a:r>
              <a:rPr kumimoji="1" lang="en-US" altLang="en-US" dirty="0" err="1">
                <a:solidFill>
                  <a:srgbClr val="000099"/>
                </a:solidFill>
              </a:rPr>
              <a:t>quá</a:t>
            </a:r>
            <a:r>
              <a:rPr kumimoji="1" lang="en-US" altLang="en-US" dirty="0">
                <a:solidFill>
                  <a:srgbClr val="000099"/>
                </a:solidFill>
              </a:rPr>
              <a:t> </a:t>
            </a:r>
            <a:r>
              <a:rPr kumimoji="1" lang="en-US" altLang="en-US" dirty="0" err="1">
                <a:solidFill>
                  <a:srgbClr val="000099"/>
                </a:solidFill>
              </a:rPr>
              <a:t>trình</a:t>
            </a:r>
            <a:r>
              <a:rPr kumimoji="1" lang="en-US" altLang="en-US" dirty="0">
                <a:solidFill>
                  <a:srgbClr val="000099"/>
                </a:solidFill>
              </a:rPr>
              <a:t> </a:t>
            </a:r>
            <a:r>
              <a:rPr kumimoji="1" lang="en-US" altLang="en-US" dirty="0" err="1">
                <a:solidFill>
                  <a:srgbClr val="000099"/>
                </a:solidFill>
              </a:rPr>
              <a:t>vận</a:t>
            </a:r>
            <a:r>
              <a:rPr kumimoji="1" lang="en-US" altLang="en-US" dirty="0">
                <a:solidFill>
                  <a:srgbClr val="000099"/>
                </a:solidFill>
              </a:rPr>
              <a:t> </a:t>
            </a:r>
            <a:r>
              <a:rPr kumimoji="1" lang="en-US" altLang="en-US" dirty="0" err="1">
                <a:solidFill>
                  <a:srgbClr val="000099"/>
                </a:solidFill>
              </a:rPr>
              <a:t>động</a:t>
            </a:r>
            <a:r>
              <a:rPr kumimoji="1" lang="en-US" altLang="en-US" dirty="0">
                <a:solidFill>
                  <a:srgbClr val="000099"/>
                </a:solidFill>
              </a:rPr>
              <a:t>, </a:t>
            </a:r>
            <a:r>
              <a:rPr kumimoji="1" lang="en-US" altLang="en-US" dirty="0" err="1">
                <a:solidFill>
                  <a:srgbClr val="000099"/>
                </a:solidFill>
              </a:rPr>
              <a:t>phát</a:t>
            </a:r>
            <a:r>
              <a:rPr kumimoji="1" lang="en-US" altLang="en-US" dirty="0">
                <a:solidFill>
                  <a:srgbClr val="000099"/>
                </a:solidFill>
              </a:rPr>
              <a:t> </a:t>
            </a:r>
            <a:r>
              <a:rPr kumimoji="1" lang="en-US" altLang="en-US" dirty="0" err="1">
                <a:solidFill>
                  <a:srgbClr val="000099"/>
                </a:solidFill>
              </a:rPr>
              <a:t>triển</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nó</a:t>
            </a:r>
            <a:r>
              <a:rPr kumimoji="1" lang="en-US" altLang="en-US" dirty="0">
                <a:solidFill>
                  <a:srgbClr val="000099"/>
                </a:solidFill>
              </a:rPr>
              <a:t>. </a:t>
            </a:r>
          </a:p>
        </p:txBody>
      </p:sp>
      <p:sp>
        <p:nvSpPr>
          <p:cNvPr id="5" name="Rectangle 4"/>
          <p:cNvSpPr>
            <a:spLocks noChangeArrowheads="1"/>
          </p:cNvSpPr>
          <p:nvPr/>
        </p:nvSpPr>
        <p:spPr bwMode="auto">
          <a:xfrm>
            <a:off x="2946352" y="4495800"/>
            <a:ext cx="66294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dirty="0">
                <a:solidFill>
                  <a:srgbClr val="996633"/>
                </a:solidFill>
                <a:sym typeface="Wingdings" panose="05000000000000000000" pitchFamily="2" charset="2"/>
              </a:rPr>
              <a:t>(</a:t>
            </a:r>
            <a:r>
              <a:rPr kumimoji="1" lang="en-US" altLang="en-US" b="1" dirty="0" err="1">
                <a:solidFill>
                  <a:srgbClr val="FF0000"/>
                </a:solidFill>
                <a:sym typeface="Wingdings" panose="05000000000000000000" pitchFamily="2" charset="2"/>
              </a:rPr>
              <a:t>Phủ</a:t>
            </a:r>
            <a:r>
              <a:rPr kumimoji="1" lang="en-US" altLang="en-US" b="1" dirty="0">
                <a:solidFill>
                  <a:srgbClr val="FF0000"/>
                </a:solidFill>
                <a:sym typeface="Wingdings" panose="05000000000000000000" pitchFamily="2" charset="2"/>
              </a:rPr>
              <a:t> </a:t>
            </a:r>
            <a:r>
              <a:rPr kumimoji="1" lang="en-US" altLang="en-US" b="1" dirty="0" err="1">
                <a:solidFill>
                  <a:srgbClr val="FF0000"/>
                </a:solidFill>
                <a:sym typeface="Wingdings" panose="05000000000000000000" pitchFamily="2" charset="2"/>
              </a:rPr>
              <a:t>định</a:t>
            </a:r>
            <a:r>
              <a:rPr kumimoji="1" lang="en-US" altLang="en-US" b="1" dirty="0">
                <a:solidFill>
                  <a:srgbClr val="FF0000"/>
                </a:solidFill>
                <a:sym typeface="Wingdings" panose="05000000000000000000" pitchFamily="2" charset="2"/>
              </a:rPr>
              <a:t> </a:t>
            </a:r>
            <a:r>
              <a:rPr kumimoji="1" lang="en-US" altLang="en-US" b="1" dirty="0" err="1">
                <a:solidFill>
                  <a:srgbClr val="996633"/>
                </a:solidFill>
                <a:sym typeface="Wingdings" panose="05000000000000000000" pitchFamily="2" charset="2"/>
              </a:rPr>
              <a:t>là</a:t>
            </a:r>
            <a:r>
              <a:rPr kumimoji="1" lang="en-US" altLang="en-US" b="1" dirty="0">
                <a:solidFill>
                  <a:srgbClr val="996633"/>
                </a:solidFill>
                <a:sym typeface="Wingdings" panose="05000000000000000000" pitchFamily="2" charset="2"/>
              </a:rPr>
              <a:t> </a:t>
            </a:r>
            <a:r>
              <a:rPr kumimoji="1" lang="en-US" altLang="en-US" b="1" u="sng" dirty="0" err="1">
                <a:solidFill>
                  <a:srgbClr val="FF0000"/>
                </a:solidFill>
                <a:sym typeface="Wingdings" panose="05000000000000000000" pitchFamily="2" charset="2"/>
              </a:rPr>
              <a:t>xóa</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bỏ</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sự</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tồn</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tại</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của</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một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sự</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vật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hiện</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tượng</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nào</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đó</a:t>
            </a:r>
            <a:r>
              <a:rPr kumimoji="1" lang="en-US" altLang="en-US" b="1" dirty="0">
                <a:solidFill>
                  <a:srgbClr val="996633"/>
                </a:solidFill>
                <a:sym typeface="Wingdings" panose="05000000000000000000" pitchFamily="2" charset="2"/>
              </a:rPr>
              <a:t>). </a:t>
            </a:r>
          </a:p>
        </p:txBody>
      </p:sp>
      <p:pic>
        <p:nvPicPr>
          <p:cNvPr id="6" name="Picture 6" descr="0830js5b15daddi012pz8"/>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533400" y="1422847"/>
            <a:ext cx="121920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1"/>
          <p:cNvSpPr>
            <a:spLocks noChangeArrowheads="1"/>
          </p:cNvSpPr>
          <p:nvPr/>
        </p:nvSpPr>
        <p:spPr bwMode="auto">
          <a:xfrm>
            <a:off x="1987099" y="1140407"/>
            <a:ext cx="82200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indent="-257175" algn="ctr">
              <a:buFont typeface="Wingdings" panose="05000000000000000000" pitchFamily="2" charset="2"/>
              <a:buChar char="q"/>
              <a:defRPr/>
            </a:pPr>
            <a:r>
              <a:rPr lang="en-US" sz="2800" b="1" i="1" kern="0" dirty="0">
                <a:solidFill>
                  <a:srgbClr val="000000"/>
                </a:solidFill>
                <a:latin typeface="Times New Roman" panose="02020603050405020304" pitchFamily="18" charset="0"/>
              </a:rPr>
              <a:t>  </a:t>
            </a:r>
            <a:r>
              <a:rPr lang="pt-BR" sz="2800" b="1" dirty="0">
                <a:solidFill>
                  <a:srgbClr val="000000"/>
                </a:solidFill>
                <a:latin typeface="+mj-lt"/>
                <a:ea typeface="Tahoma" panose="020B0604030504040204" pitchFamily="34" charset="0"/>
                <a:cs typeface="Times New Roman" panose="02020603050405020304" pitchFamily="18" charset="0"/>
              </a:rPr>
              <a:t>Quy luật phủ định của phủ định</a:t>
            </a:r>
            <a:endParaRPr lang="en-US" sz="2800" b="1" kern="0" dirty="0">
              <a:solidFill>
                <a:srgbClr val="000000"/>
              </a:solidFill>
              <a:latin typeface="+mj-lt"/>
              <a:ea typeface="Tahoma" panose="020B0604030504040204" pitchFamily="34" charset="0"/>
              <a:cs typeface="Times New Roman" panose="02020603050405020304" pitchFamily="18" charset="0"/>
            </a:endParaRPr>
          </a:p>
        </p:txBody>
      </p:sp>
      <p:grpSp>
        <p:nvGrpSpPr>
          <p:cNvPr id="8" name="Group 21"/>
          <p:cNvGrpSpPr>
            <a:grpSpLocks/>
          </p:cNvGrpSpPr>
          <p:nvPr/>
        </p:nvGrpSpPr>
        <p:grpSpPr bwMode="auto">
          <a:xfrm>
            <a:off x="3609122" y="1676400"/>
            <a:ext cx="6381750" cy="16465"/>
            <a:chOff x="-740" y="453"/>
            <a:chExt cx="5356" cy="1441056"/>
          </a:xfrm>
        </p:grpSpPr>
        <p:sp>
          <p:nvSpPr>
            <p:cNvPr id="9" name="Line 7"/>
            <p:cNvSpPr>
              <a:spLocks noChangeShapeType="1"/>
            </p:cNvSpPr>
            <p:nvPr/>
          </p:nvSpPr>
          <p:spPr bwMode="auto">
            <a:xfrm>
              <a:off x="240" y="453"/>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 name="Line 8"/>
            <p:cNvSpPr>
              <a:spLocks noChangeShapeType="1"/>
            </p:cNvSpPr>
            <p:nvPr/>
          </p:nvSpPr>
          <p:spPr bwMode="auto">
            <a:xfrm flipV="1">
              <a:off x="-740" y="1441509"/>
              <a:ext cx="5356" cy="0"/>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11"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635010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31" presetClass="entr" presetSubtype="0"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 calcmode="lin" valueType="num">
                                      <p:cBhvr>
                                        <p:cTn id="28" dur="1000" fill="hold"/>
                                        <p:tgtEl>
                                          <p:spTgt spid="7"/>
                                        </p:tgtEl>
                                        <p:attrNameLst>
                                          <p:attrName>ppt_w</p:attrName>
                                        </p:attrNameLst>
                                      </p:cBhvr>
                                      <p:tavLst>
                                        <p:tav tm="0">
                                          <p:val>
                                            <p:fltVal val="0"/>
                                          </p:val>
                                        </p:tav>
                                        <p:tav tm="100000">
                                          <p:val>
                                            <p:strVal val="#ppt_w"/>
                                          </p:val>
                                        </p:tav>
                                      </p:tavLst>
                                    </p:anim>
                                    <p:anim calcmode="lin" valueType="num">
                                      <p:cBhvr>
                                        <p:cTn id="29" dur="1000" fill="hold"/>
                                        <p:tgtEl>
                                          <p:spTgt spid="7"/>
                                        </p:tgtEl>
                                        <p:attrNameLst>
                                          <p:attrName>ppt_h</p:attrName>
                                        </p:attrNameLst>
                                      </p:cBhvr>
                                      <p:tavLst>
                                        <p:tav tm="0">
                                          <p:val>
                                            <p:fltVal val="0"/>
                                          </p:val>
                                        </p:tav>
                                        <p:tav tm="100000">
                                          <p:val>
                                            <p:strVal val="#ppt_h"/>
                                          </p:val>
                                        </p:tav>
                                      </p:tavLst>
                                    </p:anim>
                                    <p:anim calcmode="lin" valueType="num">
                                      <p:cBhvr>
                                        <p:cTn id="30" dur="1000" fill="hold"/>
                                        <p:tgtEl>
                                          <p:spTgt spid="7"/>
                                        </p:tgtEl>
                                        <p:attrNameLst>
                                          <p:attrName>style.rotation</p:attrName>
                                        </p:attrNameLst>
                                      </p:cBhvr>
                                      <p:tavLst>
                                        <p:tav tm="0">
                                          <p:val>
                                            <p:fltVal val="90"/>
                                          </p:val>
                                        </p:tav>
                                        <p:tav tm="100000">
                                          <p:val>
                                            <p:fltVal val="0"/>
                                          </p:val>
                                        </p:tav>
                                      </p:tavLst>
                                    </p:anim>
                                    <p:animEffect transition="in" filter="fade">
                                      <p:cBhvr>
                                        <p:cTn id="31" dur="1000"/>
                                        <p:tgtEl>
                                          <p:spTgt spid="7"/>
                                        </p:tgtEl>
                                      </p:cBhvr>
                                    </p:animEffect>
                                  </p:childTnLst>
                                </p:cTn>
                              </p:par>
                              <p:par>
                                <p:cTn id="32" presetID="31" presetClass="entr" presetSubtype="0" fill="hold"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p:cTn id="34" dur="1000" fill="hold"/>
                                        <p:tgtEl>
                                          <p:spTgt spid="8"/>
                                        </p:tgtEl>
                                        <p:attrNameLst>
                                          <p:attrName>ppt_w</p:attrName>
                                        </p:attrNameLst>
                                      </p:cBhvr>
                                      <p:tavLst>
                                        <p:tav tm="0">
                                          <p:val>
                                            <p:fltVal val="0"/>
                                          </p:val>
                                        </p:tav>
                                        <p:tav tm="100000">
                                          <p:val>
                                            <p:strVal val="#ppt_w"/>
                                          </p:val>
                                        </p:tav>
                                      </p:tavLst>
                                    </p:anim>
                                    <p:anim calcmode="lin" valueType="num">
                                      <p:cBhvr>
                                        <p:cTn id="35" dur="1000" fill="hold"/>
                                        <p:tgtEl>
                                          <p:spTgt spid="8"/>
                                        </p:tgtEl>
                                        <p:attrNameLst>
                                          <p:attrName>ppt_h</p:attrName>
                                        </p:attrNameLst>
                                      </p:cBhvr>
                                      <p:tavLst>
                                        <p:tav tm="0">
                                          <p:val>
                                            <p:fltVal val="0"/>
                                          </p:val>
                                        </p:tav>
                                        <p:tav tm="100000">
                                          <p:val>
                                            <p:strVal val="#ppt_h"/>
                                          </p:val>
                                        </p:tav>
                                      </p:tavLst>
                                    </p:anim>
                                    <p:anim calcmode="lin" valueType="num">
                                      <p:cBhvr>
                                        <p:cTn id="36" dur="1000" fill="hold"/>
                                        <p:tgtEl>
                                          <p:spTgt spid="8"/>
                                        </p:tgtEl>
                                        <p:attrNameLst>
                                          <p:attrName>style.rotation</p:attrName>
                                        </p:attrNameLst>
                                      </p:cBhvr>
                                      <p:tavLst>
                                        <p:tav tm="0">
                                          <p:val>
                                            <p:fltVal val="90"/>
                                          </p:val>
                                        </p:tav>
                                        <p:tav tm="100000">
                                          <p:val>
                                            <p:fltVal val="0"/>
                                          </p:val>
                                        </p:tav>
                                      </p:tavLst>
                                    </p:anim>
                                    <p:animEffect transition="in" filter="fade">
                                      <p:cBhvr>
                                        <p:cTn id="37"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 grpId="0"/>
      <p:bldP spid="7" grpId="0"/>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Shape 134"/>
        <p:cNvGrpSpPr/>
        <p:nvPr/>
      </p:nvGrpSpPr>
      <p:grpSpPr>
        <a:xfrm>
          <a:off x="0" y="0"/>
          <a:ext cx="0" cy="0"/>
          <a:chOff x="0" y="0"/>
          <a:chExt cx="0" cy="0"/>
        </a:xfrm>
      </p:grpSpPr>
      <p:grpSp>
        <p:nvGrpSpPr>
          <p:cNvPr id="137" name="Google Shape;137;p26"/>
          <p:cNvGrpSpPr/>
          <p:nvPr/>
        </p:nvGrpSpPr>
        <p:grpSpPr>
          <a:xfrm>
            <a:off x="255804" y="190507"/>
            <a:ext cx="3760381" cy="6408888"/>
            <a:chOff x="1607675" y="243225"/>
            <a:chExt cx="4403850" cy="5232600"/>
          </a:xfrm>
        </p:grpSpPr>
        <p:sp>
          <p:nvSpPr>
            <p:cNvPr id="138" name="Google Shape;138;p26"/>
            <p:cNvSpPr/>
            <p:nvPr/>
          </p:nvSpPr>
          <p:spPr>
            <a:xfrm>
              <a:off x="1838450" y="3735125"/>
              <a:ext cx="1328900" cy="1721200"/>
            </a:xfrm>
            <a:custGeom>
              <a:avLst/>
              <a:gdLst/>
              <a:ahLst/>
              <a:cxnLst/>
              <a:rect l="l" t="t" r="r" b="b"/>
              <a:pathLst>
                <a:path w="53156" h="68848" extrusionOk="0">
                  <a:moveTo>
                    <a:pt x="6683" y="0"/>
                  </a:moveTo>
                  <a:cubicBezTo>
                    <a:pt x="4088" y="0"/>
                    <a:pt x="1425" y="1584"/>
                    <a:pt x="734" y="4076"/>
                  </a:cubicBezTo>
                  <a:cubicBezTo>
                    <a:pt x="0" y="6718"/>
                    <a:pt x="1526" y="9431"/>
                    <a:pt x="3199" y="11603"/>
                  </a:cubicBezTo>
                  <a:cubicBezTo>
                    <a:pt x="5685" y="14831"/>
                    <a:pt x="8625" y="17682"/>
                    <a:pt x="11926" y="20068"/>
                  </a:cubicBezTo>
                  <a:cubicBezTo>
                    <a:pt x="12521" y="20498"/>
                    <a:pt x="13165" y="20963"/>
                    <a:pt x="13384" y="21663"/>
                  </a:cubicBezTo>
                  <a:cubicBezTo>
                    <a:pt x="13777" y="22922"/>
                    <a:pt x="12555" y="24151"/>
                    <a:pt x="11294" y="24544"/>
                  </a:cubicBezTo>
                  <a:cubicBezTo>
                    <a:pt x="9866" y="24989"/>
                    <a:pt x="8327" y="24821"/>
                    <a:pt x="6839" y="24972"/>
                  </a:cubicBezTo>
                  <a:cubicBezTo>
                    <a:pt x="5350" y="25122"/>
                    <a:pt x="3729" y="25744"/>
                    <a:pt x="3147" y="27121"/>
                  </a:cubicBezTo>
                  <a:cubicBezTo>
                    <a:pt x="2337" y="29033"/>
                    <a:pt x="3934" y="31072"/>
                    <a:pt x="5517" y="32416"/>
                  </a:cubicBezTo>
                  <a:cubicBezTo>
                    <a:pt x="8693" y="35113"/>
                    <a:pt x="12309" y="37245"/>
                    <a:pt x="16206" y="38722"/>
                  </a:cubicBezTo>
                  <a:cubicBezTo>
                    <a:pt x="17600" y="39250"/>
                    <a:pt x="19069" y="39715"/>
                    <a:pt x="20184" y="40704"/>
                  </a:cubicBezTo>
                  <a:cubicBezTo>
                    <a:pt x="21299" y="41693"/>
                    <a:pt x="21955" y="43394"/>
                    <a:pt x="21252" y="44709"/>
                  </a:cubicBezTo>
                  <a:cubicBezTo>
                    <a:pt x="20692" y="45755"/>
                    <a:pt x="19462" y="46221"/>
                    <a:pt x="18245" y="46221"/>
                  </a:cubicBezTo>
                  <a:cubicBezTo>
                    <a:pt x="17934" y="46221"/>
                    <a:pt x="17623" y="46190"/>
                    <a:pt x="17324" y="46131"/>
                  </a:cubicBezTo>
                  <a:cubicBezTo>
                    <a:pt x="15860" y="45839"/>
                    <a:pt x="14558" y="45034"/>
                    <a:pt x="13166" y="44491"/>
                  </a:cubicBezTo>
                  <a:cubicBezTo>
                    <a:pt x="12167" y="44102"/>
                    <a:pt x="11054" y="43881"/>
                    <a:pt x="9964" y="43881"/>
                  </a:cubicBezTo>
                  <a:cubicBezTo>
                    <a:pt x="8212" y="43881"/>
                    <a:pt x="6521" y="44452"/>
                    <a:pt x="5465" y="45813"/>
                  </a:cubicBezTo>
                  <a:cubicBezTo>
                    <a:pt x="4340" y="47265"/>
                    <a:pt x="4211" y="49309"/>
                    <a:pt x="4743" y="51067"/>
                  </a:cubicBezTo>
                  <a:cubicBezTo>
                    <a:pt x="5273" y="52825"/>
                    <a:pt x="6380" y="54350"/>
                    <a:pt x="7559" y="55759"/>
                  </a:cubicBezTo>
                  <a:cubicBezTo>
                    <a:pt x="11680" y="60682"/>
                    <a:pt x="16993" y="64676"/>
                    <a:pt x="23037" y="66845"/>
                  </a:cubicBezTo>
                  <a:cubicBezTo>
                    <a:pt x="26536" y="68101"/>
                    <a:pt x="29893" y="68847"/>
                    <a:pt x="33278" y="68847"/>
                  </a:cubicBezTo>
                  <a:cubicBezTo>
                    <a:pt x="35740" y="68847"/>
                    <a:pt x="38216" y="68453"/>
                    <a:pt x="40773" y="67573"/>
                  </a:cubicBezTo>
                  <a:lnTo>
                    <a:pt x="40773" y="67573"/>
                  </a:lnTo>
                  <a:lnTo>
                    <a:pt x="40771" y="67574"/>
                  </a:lnTo>
                  <a:cubicBezTo>
                    <a:pt x="50725" y="60930"/>
                    <a:pt x="53156" y="48359"/>
                    <a:pt x="52943" y="37024"/>
                  </a:cubicBezTo>
                  <a:cubicBezTo>
                    <a:pt x="52907" y="35131"/>
                    <a:pt x="53148" y="33141"/>
                    <a:pt x="52263" y="31468"/>
                  </a:cubicBezTo>
                  <a:cubicBezTo>
                    <a:pt x="51569" y="30157"/>
                    <a:pt x="50123" y="29158"/>
                    <a:pt x="48699" y="29158"/>
                  </a:cubicBezTo>
                  <a:cubicBezTo>
                    <a:pt x="48306" y="29158"/>
                    <a:pt x="47914" y="29234"/>
                    <a:pt x="47540" y="29401"/>
                  </a:cubicBezTo>
                  <a:cubicBezTo>
                    <a:pt x="46107" y="30041"/>
                    <a:pt x="45460" y="31665"/>
                    <a:pt x="44644" y="33004"/>
                  </a:cubicBezTo>
                  <a:cubicBezTo>
                    <a:pt x="43556" y="34786"/>
                    <a:pt x="41955" y="36250"/>
                    <a:pt x="40084" y="37174"/>
                  </a:cubicBezTo>
                  <a:cubicBezTo>
                    <a:pt x="39323" y="37549"/>
                    <a:pt x="38452" y="37830"/>
                    <a:pt x="37617" y="37830"/>
                  </a:cubicBezTo>
                  <a:cubicBezTo>
                    <a:pt x="37101" y="37830"/>
                    <a:pt x="36599" y="37723"/>
                    <a:pt x="36144" y="37466"/>
                  </a:cubicBezTo>
                  <a:cubicBezTo>
                    <a:pt x="34504" y="36542"/>
                    <a:pt x="34345" y="34285"/>
                    <a:pt x="34386" y="32403"/>
                  </a:cubicBezTo>
                  <a:cubicBezTo>
                    <a:pt x="34463" y="28899"/>
                    <a:pt x="34539" y="25393"/>
                    <a:pt x="34617" y="21888"/>
                  </a:cubicBezTo>
                  <a:cubicBezTo>
                    <a:pt x="34657" y="20007"/>
                    <a:pt x="34693" y="18088"/>
                    <a:pt x="34127" y="16293"/>
                  </a:cubicBezTo>
                  <a:cubicBezTo>
                    <a:pt x="33562" y="14499"/>
                    <a:pt x="32279" y="12821"/>
                    <a:pt x="30475" y="12293"/>
                  </a:cubicBezTo>
                  <a:cubicBezTo>
                    <a:pt x="30149" y="12198"/>
                    <a:pt x="29809" y="12152"/>
                    <a:pt x="29467" y="12152"/>
                  </a:cubicBezTo>
                  <a:cubicBezTo>
                    <a:pt x="27914" y="12152"/>
                    <a:pt x="26336" y="13094"/>
                    <a:pt x="25999" y="14599"/>
                  </a:cubicBezTo>
                  <a:cubicBezTo>
                    <a:pt x="25827" y="15363"/>
                    <a:pt x="25974" y="16161"/>
                    <a:pt x="25909" y="16940"/>
                  </a:cubicBezTo>
                  <a:cubicBezTo>
                    <a:pt x="25844" y="17720"/>
                    <a:pt x="25462" y="18579"/>
                    <a:pt x="24706" y="18785"/>
                  </a:cubicBezTo>
                  <a:cubicBezTo>
                    <a:pt x="24592" y="18817"/>
                    <a:pt x="24478" y="18831"/>
                    <a:pt x="24364" y="18831"/>
                  </a:cubicBezTo>
                  <a:cubicBezTo>
                    <a:pt x="23721" y="18831"/>
                    <a:pt x="23105" y="18365"/>
                    <a:pt x="22627" y="17891"/>
                  </a:cubicBezTo>
                  <a:cubicBezTo>
                    <a:pt x="20689" y="15962"/>
                    <a:pt x="19393" y="13496"/>
                    <a:pt x="18183" y="11044"/>
                  </a:cubicBezTo>
                  <a:cubicBezTo>
                    <a:pt x="16974" y="8592"/>
                    <a:pt x="15801" y="6083"/>
                    <a:pt x="14048" y="3985"/>
                  </a:cubicBezTo>
                  <a:cubicBezTo>
                    <a:pt x="12296" y="1887"/>
                    <a:pt x="9852" y="209"/>
                    <a:pt x="7126" y="16"/>
                  </a:cubicBezTo>
                  <a:cubicBezTo>
                    <a:pt x="6979" y="5"/>
                    <a:pt x="6831" y="0"/>
                    <a:pt x="668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 name="Google Shape;139;p26"/>
            <p:cNvSpPr/>
            <p:nvPr/>
          </p:nvSpPr>
          <p:spPr>
            <a:xfrm>
              <a:off x="1926625" y="3773500"/>
              <a:ext cx="911600" cy="1658225"/>
            </a:xfrm>
            <a:custGeom>
              <a:avLst/>
              <a:gdLst/>
              <a:ahLst/>
              <a:cxnLst/>
              <a:rect l="l" t="t" r="r" b="b"/>
              <a:pathLst>
                <a:path w="36464" h="66329" extrusionOk="0">
                  <a:moveTo>
                    <a:pt x="1" y="0"/>
                  </a:moveTo>
                  <a:cubicBezTo>
                    <a:pt x="1" y="0"/>
                    <a:pt x="60" y="65"/>
                    <a:pt x="184" y="179"/>
                  </a:cubicBezTo>
                  <a:lnTo>
                    <a:pt x="745" y="684"/>
                  </a:lnTo>
                  <a:cubicBezTo>
                    <a:pt x="1239" y="1125"/>
                    <a:pt x="1967" y="1777"/>
                    <a:pt x="2879" y="2642"/>
                  </a:cubicBezTo>
                  <a:cubicBezTo>
                    <a:pt x="4708" y="4366"/>
                    <a:pt x="7273" y="6961"/>
                    <a:pt x="10047" y="10499"/>
                  </a:cubicBezTo>
                  <a:cubicBezTo>
                    <a:pt x="11440" y="12263"/>
                    <a:pt x="12885" y="14260"/>
                    <a:pt x="14395" y="16429"/>
                  </a:cubicBezTo>
                  <a:cubicBezTo>
                    <a:pt x="15902" y="18603"/>
                    <a:pt x="17498" y="20935"/>
                    <a:pt x="19081" y="23450"/>
                  </a:cubicBezTo>
                  <a:cubicBezTo>
                    <a:pt x="20666" y="25963"/>
                    <a:pt x="22249" y="28655"/>
                    <a:pt x="23663" y="31561"/>
                  </a:cubicBezTo>
                  <a:cubicBezTo>
                    <a:pt x="24376" y="33010"/>
                    <a:pt x="25008" y="34526"/>
                    <a:pt x="25652" y="36070"/>
                  </a:cubicBezTo>
                  <a:cubicBezTo>
                    <a:pt x="26293" y="37614"/>
                    <a:pt x="26943" y="39179"/>
                    <a:pt x="27602" y="40764"/>
                  </a:cubicBezTo>
                  <a:cubicBezTo>
                    <a:pt x="30212" y="47112"/>
                    <a:pt x="34599" y="60605"/>
                    <a:pt x="36211" y="66328"/>
                  </a:cubicBezTo>
                  <a:lnTo>
                    <a:pt x="36464" y="66257"/>
                  </a:lnTo>
                  <a:cubicBezTo>
                    <a:pt x="34861" y="60516"/>
                    <a:pt x="30477" y="47010"/>
                    <a:pt x="27865" y="40657"/>
                  </a:cubicBezTo>
                  <a:cubicBezTo>
                    <a:pt x="27206" y="39072"/>
                    <a:pt x="26556" y="37507"/>
                    <a:pt x="25913" y="35961"/>
                  </a:cubicBezTo>
                  <a:cubicBezTo>
                    <a:pt x="25270" y="34420"/>
                    <a:pt x="24631" y="32895"/>
                    <a:pt x="23913" y="31439"/>
                  </a:cubicBezTo>
                  <a:cubicBezTo>
                    <a:pt x="22490" y="28523"/>
                    <a:pt x="20898" y="25825"/>
                    <a:pt x="19304" y="23310"/>
                  </a:cubicBezTo>
                  <a:cubicBezTo>
                    <a:pt x="17710" y="20796"/>
                    <a:pt x="16106" y="18463"/>
                    <a:pt x="14589" y="16294"/>
                  </a:cubicBezTo>
                  <a:cubicBezTo>
                    <a:pt x="13068" y="14128"/>
                    <a:pt x="11611" y="12136"/>
                    <a:pt x="10205" y="10375"/>
                  </a:cubicBezTo>
                  <a:cubicBezTo>
                    <a:pt x="7403" y="6843"/>
                    <a:pt x="4808" y="4262"/>
                    <a:pt x="2955" y="2562"/>
                  </a:cubicBezTo>
                  <a:cubicBezTo>
                    <a:pt x="2029" y="1708"/>
                    <a:pt x="1289" y="1068"/>
                    <a:pt x="782" y="640"/>
                  </a:cubicBezTo>
                  <a:lnTo>
                    <a:pt x="204" y="158"/>
                  </a:lnTo>
                  <a:cubicBezTo>
                    <a:pt x="73" y="51"/>
                    <a:pt x="1" y="0"/>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 name="Google Shape;140;p26"/>
            <p:cNvSpPr/>
            <p:nvPr/>
          </p:nvSpPr>
          <p:spPr>
            <a:xfrm>
              <a:off x="2522200" y="4042400"/>
              <a:ext cx="78575" cy="516350"/>
            </a:xfrm>
            <a:custGeom>
              <a:avLst/>
              <a:gdLst/>
              <a:ahLst/>
              <a:cxnLst/>
              <a:rect l="l" t="t" r="r" b="b"/>
              <a:pathLst>
                <a:path w="3143" h="20654" extrusionOk="0">
                  <a:moveTo>
                    <a:pt x="3123" y="1"/>
                  </a:moveTo>
                  <a:cubicBezTo>
                    <a:pt x="3104" y="1"/>
                    <a:pt x="3020" y="281"/>
                    <a:pt x="2885" y="789"/>
                  </a:cubicBezTo>
                  <a:cubicBezTo>
                    <a:pt x="2746" y="1300"/>
                    <a:pt x="2573" y="2047"/>
                    <a:pt x="2385" y="2975"/>
                  </a:cubicBezTo>
                  <a:cubicBezTo>
                    <a:pt x="1999" y="4828"/>
                    <a:pt x="1604" y="7417"/>
                    <a:pt x="1258" y="10282"/>
                  </a:cubicBezTo>
                  <a:cubicBezTo>
                    <a:pt x="919" y="13121"/>
                    <a:pt x="614" y="15687"/>
                    <a:pt x="385" y="17615"/>
                  </a:cubicBezTo>
                  <a:cubicBezTo>
                    <a:pt x="269" y="18513"/>
                    <a:pt x="172" y="19258"/>
                    <a:pt x="96" y="19835"/>
                  </a:cubicBezTo>
                  <a:cubicBezTo>
                    <a:pt x="28" y="20359"/>
                    <a:pt x="0" y="20650"/>
                    <a:pt x="19" y="20653"/>
                  </a:cubicBezTo>
                  <a:cubicBezTo>
                    <a:pt x="19" y="20653"/>
                    <a:pt x="19" y="20653"/>
                    <a:pt x="19" y="20653"/>
                  </a:cubicBezTo>
                  <a:cubicBezTo>
                    <a:pt x="39" y="20653"/>
                    <a:pt x="105" y="20368"/>
                    <a:pt x="206" y="19852"/>
                  </a:cubicBezTo>
                  <a:cubicBezTo>
                    <a:pt x="309" y="19334"/>
                    <a:pt x="437" y="18578"/>
                    <a:pt x="583" y="17644"/>
                  </a:cubicBezTo>
                  <a:cubicBezTo>
                    <a:pt x="876" y="15774"/>
                    <a:pt x="1195" y="13180"/>
                    <a:pt x="1541" y="10317"/>
                  </a:cubicBezTo>
                  <a:cubicBezTo>
                    <a:pt x="1886" y="7455"/>
                    <a:pt x="2249" y="4871"/>
                    <a:pt x="2582" y="3012"/>
                  </a:cubicBezTo>
                  <a:cubicBezTo>
                    <a:pt x="2746" y="2082"/>
                    <a:pt x="2887" y="1331"/>
                    <a:pt x="2993" y="813"/>
                  </a:cubicBezTo>
                  <a:cubicBezTo>
                    <a:pt x="3095" y="295"/>
                    <a:pt x="3142" y="6"/>
                    <a:pt x="3124" y="1"/>
                  </a:cubicBezTo>
                  <a:cubicBezTo>
                    <a:pt x="3123" y="1"/>
                    <a:pt x="3123" y="1"/>
                    <a:pt x="312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 name="Google Shape;141;p26"/>
            <p:cNvSpPr/>
            <p:nvPr/>
          </p:nvSpPr>
          <p:spPr>
            <a:xfrm>
              <a:off x="1911850" y="4436275"/>
              <a:ext cx="610950" cy="122525"/>
            </a:xfrm>
            <a:custGeom>
              <a:avLst/>
              <a:gdLst/>
              <a:ahLst/>
              <a:cxnLst/>
              <a:rect l="l" t="t" r="r" b="b"/>
              <a:pathLst>
                <a:path w="24438" h="4901" extrusionOk="0">
                  <a:moveTo>
                    <a:pt x="256" y="0"/>
                  </a:moveTo>
                  <a:cubicBezTo>
                    <a:pt x="89" y="0"/>
                    <a:pt x="1" y="3"/>
                    <a:pt x="1" y="13"/>
                  </a:cubicBezTo>
                  <a:cubicBezTo>
                    <a:pt x="1" y="23"/>
                    <a:pt x="87" y="38"/>
                    <a:pt x="252" y="58"/>
                  </a:cubicBezTo>
                  <a:cubicBezTo>
                    <a:pt x="452" y="79"/>
                    <a:pt x="690" y="103"/>
                    <a:pt x="977" y="131"/>
                  </a:cubicBezTo>
                  <a:cubicBezTo>
                    <a:pt x="1606" y="191"/>
                    <a:pt x="2515" y="276"/>
                    <a:pt x="3635" y="419"/>
                  </a:cubicBezTo>
                  <a:cubicBezTo>
                    <a:pt x="5876" y="686"/>
                    <a:pt x="8960" y="1166"/>
                    <a:pt x="12337" y="1846"/>
                  </a:cubicBezTo>
                  <a:cubicBezTo>
                    <a:pt x="15715" y="2533"/>
                    <a:pt x="18742" y="3286"/>
                    <a:pt x="20915" y="3896"/>
                  </a:cubicBezTo>
                  <a:cubicBezTo>
                    <a:pt x="22005" y="4194"/>
                    <a:pt x="22879" y="4460"/>
                    <a:pt x="23484" y="4641"/>
                  </a:cubicBezTo>
                  <a:cubicBezTo>
                    <a:pt x="23761" y="4722"/>
                    <a:pt x="23992" y="4789"/>
                    <a:pt x="24183" y="4845"/>
                  </a:cubicBezTo>
                  <a:cubicBezTo>
                    <a:pt x="24315" y="4882"/>
                    <a:pt x="24397" y="4901"/>
                    <a:pt x="24424" y="4901"/>
                  </a:cubicBezTo>
                  <a:cubicBezTo>
                    <a:pt x="24429" y="4901"/>
                    <a:pt x="24432" y="4900"/>
                    <a:pt x="24433" y="4898"/>
                  </a:cubicBezTo>
                  <a:cubicBezTo>
                    <a:pt x="24437" y="4889"/>
                    <a:pt x="24356" y="4853"/>
                    <a:pt x="24201" y="4790"/>
                  </a:cubicBezTo>
                  <a:cubicBezTo>
                    <a:pt x="24014" y="4721"/>
                    <a:pt x="23790" y="4636"/>
                    <a:pt x="23519" y="4535"/>
                  </a:cubicBezTo>
                  <a:cubicBezTo>
                    <a:pt x="22924" y="4322"/>
                    <a:pt x="22056" y="4026"/>
                    <a:pt x="20972" y="3703"/>
                  </a:cubicBezTo>
                  <a:cubicBezTo>
                    <a:pt x="18807" y="3041"/>
                    <a:pt x="15778" y="2255"/>
                    <a:pt x="12393" y="1567"/>
                  </a:cubicBezTo>
                  <a:cubicBezTo>
                    <a:pt x="9008" y="884"/>
                    <a:pt x="5911" y="435"/>
                    <a:pt x="3657" y="219"/>
                  </a:cubicBezTo>
                  <a:cubicBezTo>
                    <a:pt x="2531" y="103"/>
                    <a:pt x="1617" y="47"/>
                    <a:pt x="985" y="21"/>
                  </a:cubicBezTo>
                  <a:lnTo>
                    <a:pt x="256"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 name="Google Shape;142;p26"/>
            <p:cNvSpPr/>
            <p:nvPr/>
          </p:nvSpPr>
          <p:spPr>
            <a:xfrm>
              <a:off x="2778850" y="4467000"/>
              <a:ext cx="320875" cy="767575"/>
            </a:xfrm>
            <a:custGeom>
              <a:avLst/>
              <a:gdLst/>
              <a:ahLst/>
              <a:cxnLst/>
              <a:rect l="l" t="t" r="r" b="b"/>
              <a:pathLst>
                <a:path w="12835" h="30703" extrusionOk="0">
                  <a:moveTo>
                    <a:pt x="12825" y="0"/>
                  </a:moveTo>
                  <a:cubicBezTo>
                    <a:pt x="12814" y="0"/>
                    <a:pt x="12757" y="103"/>
                    <a:pt x="12659" y="296"/>
                  </a:cubicBezTo>
                  <a:cubicBezTo>
                    <a:pt x="12548" y="522"/>
                    <a:pt x="12406" y="810"/>
                    <a:pt x="12232" y="1166"/>
                  </a:cubicBezTo>
                  <a:cubicBezTo>
                    <a:pt x="11863" y="1924"/>
                    <a:pt x="11357" y="3033"/>
                    <a:pt x="10748" y="4411"/>
                  </a:cubicBezTo>
                  <a:cubicBezTo>
                    <a:pt x="9528" y="7165"/>
                    <a:pt x="7960" y="11021"/>
                    <a:pt x="6284" y="15300"/>
                  </a:cubicBezTo>
                  <a:cubicBezTo>
                    <a:pt x="4608" y="19576"/>
                    <a:pt x="3072" y="23440"/>
                    <a:pt x="1901" y="26213"/>
                  </a:cubicBezTo>
                  <a:cubicBezTo>
                    <a:pt x="1320" y="27571"/>
                    <a:pt x="845" y="28682"/>
                    <a:pt x="502" y="29490"/>
                  </a:cubicBezTo>
                  <a:cubicBezTo>
                    <a:pt x="347" y="29855"/>
                    <a:pt x="221" y="30151"/>
                    <a:pt x="123" y="30383"/>
                  </a:cubicBezTo>
                  <a:cubicBezTo>
                    <a:pt x="40" y="30588"/>
                    <a:pt x="0" y="30698"/>
                    <a:pt x="8" y="30702"/>
                  </a:cubicBezTo>
                  <a:cubicBezTo>
                    <a:pt x="8" y="30702"/>
                    <a:pt x="9" y="30702"/>
                    <a:pt x="9" y="30702"/>
                  </a:cubicBezTo>
                  <a:cubicBezTo>
                    <a:pt x="20" y="30702"/>
                    <a:pt x="77" y="30601"/>
                    <a:pt x="175" y="30407"/>
                  </a:cubicBezTo>
                  <a:cubicBezTo>
                    <a:pt x="287" y="30180"/>
                    <a:pt x="427" y="29892"/>
                    <a:pt x="602" y="29536"/>
                  </a:cubicBezTo>
                  <a:cubicBezTo>
                    <a:pt x="971" y="28778"/>
                    <a:pt x="1478" y="27669"/>
                    <a:pt x="2087" y="26291"/>
                  </a:cubicBezTo>
                  <a:cubicBezTo>
                    <a:pt x="3306" y="23537"/>
                    <a:pt x="4874" y="19681"/>
                    <a:pt x="6548" y="15404"/>
                  </a:cubicBezTo>
                  <a:cubicBezTo>
                    <a:pt x="8223" y="11127"/>
                    <a:pt x="9761" y="7262"/>
                    <a:pt x="10933" y="4490"/>
                  </a:cubicBezTo>
                  <a:cubicBezTo>
                    <a:pt x="11513" y="3131"/>
                    <a:pt x="11987" y="2020"/>
                    <a:pt x="12332" y="1212"/>
                  </a:cubicBezTo>
                  <a:cubicBezTo>
                    <a:pt x="12487" y="847"/>
                    <a:pt x="12613" y="552"/>
                    <a:pt x="12711" y="320"/>
                  </a:cubicBezTo>
                  <a:cubicBezTo>
                    <a:pt x="12794" y="115"/>
                    <a:pt x="12834" y="5"/>
                    <a:pt x="12826" y="0"/>
                  </a:cubicBezTo>
                  <a:cubicBezTo>
                    <a:pt x="12825" y="0"/>
                    <a:pt x="12825" y="0"/>
                    <a:pt x="12825" y="0"/>
                  </a:cubicBezTo>
                  <a:close/>
                </a:path>
              </a:pathLst>
            </a:custGeom>
            <a:solidFill>
              <a:srgbClr val="E0E0E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 name="Google Shape;143;p26"/>
            <p:cNvSpPr/>
            <p:nvPr/>
          </p:nvSpPr>
          <p:spPr>
            <a:xfrm>
              <a:off x="1969000" y="4963425"/>
              <a:ext cx="810150" cy="271175"/>
            </a:xfrm>
            <a:custGeom>
              <a:avLst/>
              <a:gdLst/>
              <a:ahLst/>
              <a:cxnLst/>
              <a:rect l="l" t="t" r="r" b="b"/>
              <a:pathLst>
                <a:path w="32406" h="10847" extrusionOk="0">
                  <a:moveTo>
                    <a:pt x="11" y="0"/>
                  </a:moveTo>
                  <a:cubicBezTo>
                    <a:pt x="6" y="0"/>
                    <a:pt x="4" y="1"/>
                    <a:pt x="3" y="2"/>
                  </a:cubicBezTo>
                  <a:cubicBezTo>
                    <a:pt x="1" y="11"/>
                    <a:pt x="112" y="56"/>
                    <a:pt x="326" y="132"/>
                  </a:cubicBezTo>
                  <a:lnTo>
                    <a:pt x="1269" y="453"/>
                  </a:lnTo>
                  <a:cubicBezTo>
                    <a:pt x="2123" y="738"/>
                    <a:pt x="3301" y="1131"/>
                    <a:pt x="4742" y="1610"/>
                  </a:cubicBezTo>
                  <a:cubicBezTo>
                    <a:pt x="7673" y="2591"/>
                    <a:pt x="11705" y="3996"/>
                    <a:pt x="16156" y="5558"/>
                  </a:cubicBezTo>
                  <a:cubicBezTo>
                    <a:pt x="20605" y="7120"/>
                    <a:pt x="24653" y="8496"/>
                    <a:pt x="27602" y="9428"/>
                  </a:cubicBezTo>
                  <a:cubicBezTo>
                    <a:pt x="29077" y="9895"/>
                    <a:pt x="30272" y="10261"/>
                    <a:pt x="31104" y="10500"/>
                  </a:cubicBezTo>
                  <a:lnTo>
                    <a:pt x="32063" y="10770"/>
                  </a:lnTo>
                  <a:cubicBezTo>
                    <a:pt x="32253" y="10820"/>
                    <a:pt x="32366" y="10847"/>
                    <a:pt x="32395" y="10847"/>
                  </a:cubicBezTo>
                  <a:cubicBezTo>
                    <a:pt x="32399" y="10847"/>
                    <a:pt x="32402" y="10846"/>
                    <a:pt x="32402" y="10845"/>
                  </a:cubicBezTo>
                  <a:cubicBezTo>
                    <a:pt x="32405" y="10835"/>
                    <a:pt x="32293" y="10791"/>
                    <a:pt x="32079" y="10715"/>
                  </a:cubicBezTo>
                  <a:cubicBezTo>
                    <a:pt x="31836" y="10632"/>
                    <a:pt x="31523" y="10525"/>
                    <a:pt x="31137" y="10394"/>
                  </a:cubicBezTo>
                  <a:cubicBezTo>
                    <a:pt x="30283" y="10109"/>
                    <a:pt x="29105" y="9717"/>
                    <a:pt x="27664" y="9237"/>
                  </a:cubicBezTo>
                  <a:cubicBezTo>
                    <a:pt x="24733" y="8256"/>
                    <a:pt x="20701" y="6851"/>
                    <a:pt x="16250" y="5289"/>
                  </a:cubicBezTo>
                  <a:cubicBezTo>
                    <a:pt x="11797" y="3727"/>
                    <a:pt x="7753" y="2352"/>
                    <a:pt x="4804" y="1419"/>
                  </a:cubicBezTo>
                  <a:cubicBezTo>
                    <a:pt x="3331" y="952"/>
                    <a:pt x="2134" y="585"/>
                    <a:pt x="1302" y="347"/>
                  </a:cubicBezTo>
                  <a:lnTo>
                    <a:pt x="344" y="78"/>
                  </a:lnTo>
                  <a:cubicBezTo>
                    <a:pt x="153" y="27"/>
                    <a:pt x="40" y="0"/>
                    <a:pt x="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 name="Google Shape;144;p26"/>
            <p:cNvSpPr/>
            <p:nvPr/>
          </p:nvSpPr>
          <p:spPr>
            <a:xfrm>
              <a:off x="4121350" y="3245400"/>
              <a:ext cx="1341050" cy="2230425"/>
            </a:xfrm>
            <a:custGeom>
              <a:avLst/>
              <a:gdLst/>
              <a:ahLst/>
              <a:cxnLst/>
              <a:rect l="l" t="t" r="r" b="b"/>
              <a:pathLst>
                <a:path w="53642" h="89217" extrusionOk="0">
                  <a:moveTo>
                    <a:pt x="47307" y="1"/>
                  </a:moveTo>
                  <a:cubicBezTo>
                    <a:pt x="45643" y="1"/>
                    <a:pt x="42458" y="1179"/>
                    <a:pt x="39522" y="8936"/>
                  </a:cubicBezTo>
                  <a:cubicBezTo>
                    <a:pt x="35305" y="20079"/>
                    <a:pt x="33936" y="26387"/>
                    <a:pt x="33936" y="26387"/>
                  </a:cubicBezTo>
                  <a:cubicBezTo>
                    <a:pt x="33936" y="26387"/>
                    <a:pt x="33205" y="27855"/>
                    <a:pt x="32076" y="27855"/>
                  </a:cubicBezTo>
                  <a:cubicBezTo>
                    <a:pt x="31771" y="27855"/>
                    <a:pt x="31437" y="27748"/>
                    <a:pt x="31081" y="27476"/>
                  </a:cubicBezTo>
                  <a:cubicBezTo>
                    <a:pt x="29595" y="26345"/>
                    <a:pt x="27440" y="23179"/>
                    <a:pt x="25231" y="23179"/>
                  </a:cubicBezTo>
                  <a:cubicBezTo>
                    <a:pt x="24945" y="23179"/>
                    <a:pt x="24658" y="23232"/>
                    <a:pt x="24372" y="23349"/>
                  </a:cubicBezTo>
                  <a:cubicBezTo>
                    <a:pt x="21780" y="24409"/>
                    <a:pt x="21226" y="27493"/>
                    <a:pt x="22220" y="31827"/>
                  </a:cubicBezTo>
                  <a:cubicBezTo>
                    <a:pt x="23213" y="36161"/>
                    <a:pt x="25040" y="45737"/>
                    <a:pt x="25202" y="46603"/>
                  </a:cubicBezTo>
                  <a:cubicBezTo>
                    <a:pt x="25330" y="47288"/>
                    <a:pt x="25127" y="48276"/>
                    <a:pt x="24374" y="48276"/>
                  </a:cubicBezTo>
                  <a:cubicBezTo>
                    <a:pt x="24191" y="48276"/>
                    <a:pt x="23977" y="48218"/>
                    <a:pt x="23727" y="48084"/>
                  </a:cubicBezTo>
                  <a:cubicBezTo>
                    <a:pt x="22722" y="47545"/>
                    <a:pt x="17774" y="43199"/>
                    <a:pt x="14214" y="43199"/>
                  </a:cubicBezTo>
                  <a:cubicBezTo>
                    <a:pt x="13233" y="43199"/>
                    <a:pt x="12357" y="43529"/>
                    <a:pt x="11698" y="44361"/>
                  </a:cubicBezTo>
                  <a:cubicBezTo>
                    <a:pt x="8650" y="48209"/>
                    <a:pt x="13401" y="59828"/>
                    <a:pt x="13895" y="61109"/>
                  </a:cubicBezTo>
                  <a:cubicBezTo>
                    <a:pt x="14391" y="62388"/>
                    <a:pt x="14195" y="62980"/>
                    <a:pt x="13604" y="63375"/>
                  </a:cubicBezTo>
                  <a:cubicBezTo>
                    <a:pt x="13563" y="63403"/>
                    <a:pt x="13513" y="63416"/>
                    <a:pt x="13455" y="63416"/>
                  </a:cubicBezTo>
                  <a:cubicBezTo>
                    <a:pt x="12683" y="63416"/>
                    <a:pt x="10486" y="61082"/>
                    <a:pt x="8375" y="59345"/>
                  </a:cubicBezTo>
                  <a:cubicBezTo>
                    <a:pt x="6886" y="58119"/>
                    <a:pt x="5100" y="56936"/>
                    <a:pt x="3604" y="56936"/>
                  </a:cubicBezTo>
                  <a:cubicBezTo>
                    <a:pt x="2819" y="56936"/>
                    <a:pt x="2114" y="57262"/>
                    <a:pt x="1574" y="58076"/>
                  </a:cubicBezTo>
                  <a:cubicBezTo>
                    <a:pt x="0" y="60443"/>
                    <a:pt x="411" y="69508"/>
                    <a:pt x="10585" y="83187"/>
                  </a:cubicBezTo>
                  <a:lnTo>
                    <a:pt x="15714" y="89216"/>
                  </a:lnTo>
                  <a:lnTo>
                    <a:pt x="23557" y="87911"/>
                  </a:lnTo>
                  <a:cubicBezTo>
                    <a:pt x="40172" y="84094"/>
                    <a:pt x="46362" y="77459"/>
                    <a:pt x="46701" y="74637"/>
                  </a:cubicBezTo>
                  <a:cubicBezTo>
                    <a:pt x="47038" y="71815"/>
                    <a:pt x="43638" y="71242"/>
                    <a:pt x="40700" y="71193"/>
                  </a:cubicBezTo>
                  <a:cubicBezTo>
                    <a:pt x="40525" y="71190"/>
                    <a:pt x="40349" y="71188"/>
                    <a:pt x="40171" y="71188"/>
                  </a:cubicBezTo>
                  <a:cubicBezTo>
                    <a:pt x="38758" y="71188"/>
                    <a:pt x="37279" y="71271"/>
                    <a:pt x="36133" y="71271"/>
                  </a:cubicBezTo>
                  <a:cubicBezTo>
                    <a:pt x="35001" y="71271"/>
                    <a:pt x="34195" y="71190"/>
                    <a:pt x="34105" y="70871"/>
                  </a:cubicBezTo>
                  <a:cubicBezTo>
                    <a:pt x="33912" y="70187"/>
                    <a:pt x="34145" y="69610"/>
                    <a:pt x="35353" y="68956"/>
                  </a:cubicBezTo>
                  <a:cubicBezTo>
                    <a:pt x="36560" y="68302"/>
                    <a:pt x="47709" y="62537"/>
                    <a:pt x="47885" y="57631"/>
                  </a:cubicBezTo>
                  <a:cubicBezTo>
                    <a:pt x="48060" y="52724"/>
                    <a:pt x="37736" y="52973"/>
                    <a:pt x="36313" y="52666"/>
                  </a:cubicBezTo>
                  <a:cubicBezTo>
                    <a:pt x="34891" y="52358"/>
                    <a:pt x="35477" y="51126"/>
                    <a:pt x="36149" y="50582"/>
                  </a:cubicBezTo>
                  <a:cubicBezTo>
                    <a:pt x="36835" y="50027"/>
                    <a:pt x="44434" y="43922"/>
                    <a:pt x="48001" y="41267"/>
                  </a:cubicBezTo>
                  <a:cubicBezTo>
                    <a:pt x="51567" y="38612"/>
                    <a:pt x="53145" y="35905"/>
                    <a:pt x="51859" y="33417"/>
                  </a:cubicBezTo>
                  <a:cubicBezTo>
                    <a:pt x="51252" y="32243"/>
                    <a:pt x="49879" y="31956"/>
                    <a:pt x="48388" y="31956"/>
                  </a:cubicBezTo>
                  <a:cubicBezTo>
                    <a:pt x="46967" y="31956"/>
                    <a:pt x="45440" y="32217"/>
                    <a:pt x="44367" y="32217"/>
                  </a:cubicBezTo>
                  <a:cubicBezTo>
                    <a:pt x="44266" y="32217"/>
                    <a:pt x="44170" y="32214"/>
                    <a:pt x="44077" y="32209"/>
                  </a:cubicBezTo>
                  <a:cubicBezTo>
                    <a:pt x="41971" y="32095"/>
                    <a:pt x="42609" y="29528"/>
                    <a:pt x="42609" y="29528"/>
                  </a:cubicBezTo>
                  <a:cubicBezTo>
                    <a:pt x="42609" y="29528"/>
                    <a:pt x="45658" y="23838"/>
                    <a:pt x="49672" y="12621"/>
                  </a:cubicBezTo>
                  <a:cubicBezTo>
                    <a:pt x="53641" y="1529"/>
                    <a:pt x="48488" y="211"/>
                    <a:pt x="48373" y="183"/>
                  </a:cubicBezTo>
                  <a:lnTo>
                    <a:pt x="48373" y="183"/>
                  </a:lnTo>
                  <a:cubicBezTo>
                    <a:pt x="48206" y="118"/>
                    <a:pt x="47832" y="1"/>
                    <a:pt x="473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 name="Google Shape;145;p26"/>
            <p:cNvSpPr/>
            <p:nvPr/>
          </p:nvSpPr>
          <p:spPr>
            <a:xfrm>
              <a:off x="4518550" y="3498575"/>
              <a:ext cx="718425" cy="1935850"/>
            </a:xfrm>
            <a:custGeom>
              <a:avLst/>
              <a:gdLst/>
              <a:ahLst/>
              <a:cxnLst/>
              <a:rect l="l" t="t" r="r" b="b"/>
              <a:pathLst>
                <a:path w="28737" h="77434" extrusionOk="0">
                  <a:moveTo>
                    <a:pt x="28736" y="1"/>
                  </a:moveTo>
                  <a:lnTo>
                    <a:pt x="28736" y="1"/>
                  </a:lnTo>
                  <a:cubicBezTo>
                    <a:pt x="28736" y="1"/>
                    <a:pt x="28700" y="78"/>
                    <a:pt x="28640" y="232"/>
                  </a:cubicBezTo>
                  <a:cubicBezTo>
                    <a:pt x="28578" y="396"/>
                    <a:pt x="28492" y="623"/>
                    <a:pt x="28380" y="918"/>
                  </a:cubicBezTo>
                  <a:cubicBezTo>
                    <a:pt x="28155" y="1532"/>
                    <a:pt x="27828" y="2421"/>
                    <a:pt x="27409" y="3562"/>
                  </a:cubicBezTo>
                  <a:cubicBezTo>
                    <a:pt x="26563" y="5869"/>
                    <a:pt x="25344" y="9190"/>
                    <a:pt x="23840" y="13289"/>
                  </a:cubicBezTo>
                  <a:cubicBezTo>
                    <a:pt x="20818" y="21499"/>
                    <a:pt x="16580" y="32818"/>
                    <a:pt x="11888" y="45315"/>
                  </a:cubicBezTo>
                  <a:cubicBezTo>
                    <a:pt x="7194" y="57817"/>
                    <a:pt x="2981" y="69147"/>
                    <a:pt x="1" y="77373"/>
                  </a:cubicBezTo>
                  <a:lnTo>
                    <a:pt x="165" y="77433"/>
                  </a:lnTo>
                  <a:cubicBezTo>
                    <a:pt x="3185" y="69223"/>
                    <a:pt x="7424" y="57903"/>
                    <a:pt x="12119" y="45402"/>
                  </a:cubicBezTo>
                  <a:cubicBezTo>
                    <a:pt x="16811" y="32903"/>
                    <a:pt x="21023" y="21575"/>
                    <a:pt x="24004" y="13349"/>
                  </a:cubicBezTo>
                  <a:cubicBezTo>
                    <a:pt x="25496" y="9237"/>
                    <a:pt x="26690" y="5904"/>
                    <a:pt x="27499" y="3595"/>
                  </a:cubicBezTo>
                  <a:lnTo>
                    <a:pt x="28428" y="934"/>
                  </a:lnTo>
                  <a:cubicBezTo>
                    <a:pt x="28529" y="636"/>
                    <a:pt x="28607" y="406"/>
                    <a:pt x="28664" y="240"/>
                  </a:cubicBezTo>
                  <a:cubicBezTo>
                    <a:pt x="28715" y="83"/>
                    <a:pt x="28736" y="1"/>
                    <a:pt x="2873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 name="Google Shape;146;p26"/>
            <p:cNvSpPr/>
            <p:nvPr/>
          </p:nvSpPr>
          <p:spPr>
            <a:xfrm>
              <a:off x="4811975" y="3966325"/>
              <a:ext cx="127650" cy="340250"/>
            </a:xfrm>
            <a:custGeom>
              <a:avLst/>
              <a:gdLst/>
              <a:ahLst/>
              <a:cxnLst/>
              <a:rect l="l" t="t" r="r" b="b"/>
              <a:pathLst>
                <a:path w="5106" h="13610" extrusionOk="0">
                  <a:moveTo>
                    <a:pt x="17" y="0"/>
                  </a:moveTo>
                  <a:cubicBezTo>
                    <a:pt x="16" y="0"/>
                    <a:pt x="16" y="0"/>
                    <a:pt x="16" y="0"/>
                  </a:cubicBezTo>
                  <a:cubicBezTo>
                    <a:pt x="1" y="7"/>
                    <a:pt x="62" y="202"/>
                    <a:pt x="184" y="548"/>
                  </a:cubicBezTo>
                  <a:cubicBezTo>
                    <a:pt x="328" y="941"/>
                    <a:pt x="506" y="1430"/>
                    <a:pt x="718" y="2010"/>
                  </a:cubicBezTo>
                  <a:cubicBezTo>
                    <a:pt x="1181" y="3297"/>
                    <a:pt x="1787" y="4979"/>
                    <a:pt x="2456" y="6839"/>
                  </a:cubicBezTo>
                  <a:cubicBezTo>
                    <a:pt x="3128" y="8728"/>
                    <a:pt x="3746" y="10437"/>
                    <a:pt x="4230" y="11661"/>
                  </a:cubicBezTo>
                  <a:cubicBezTo>
                    <a:pt x="4472" y="12273"/>
                    <a:pt x="4677" y="12764"/>
                    <a:pt x="4829" y="13099"/>
                  </a:cubicBezTo>
                  <a:cubicBezTo>
                    <a:pt x="4979" y="13429"/>
                    <a:pt x="5070" y="13609"/>
                    <a:pt x="5089" y="13609"/>
                  </a:cubicBezTo>
                  <a:cubicBezTo>
                    <a:pt x="5089" y="13609"/>
                    <a:pt x="5090" y="13609"/>
                    <a:pt x="5090" y="13609"/>
                  </a:cubicBezTo>
                  <a:cubicBezTo>
                    <a:pt x="5105" y="13603"/>
                    <a:pt x="5043" y="13409"/>
                    <a:pt x="4918" y="13063"/>
                  </a:cubicBezTo>
                  <a:cubicBezTo>
                    <a:pt x="4777" y="12670"/>
                    <a:pt x="4601" y="12180"/>
                    <a:pt x="4392" y="11601"/>
                  </a:cubicBezTo>
                  <a:lnTo>
                    <a:pt x="2687" y="6757"/>
                  </a:lnTo>
                  <a:cubicBezTo>
                    <a:pt x="2015" y="4868"/>
                    <a:pt x="1375" y="3166"/>
                    <a:pt x="879" y="1948"/>
                  </a:cubicBezTo>
                  <a:cubicBezTo>
                    <a:pt x="632" y="1339"/>
                    <a:pt x="424" y="848"/>
                    <a:pt x="274" y="512"/>
                  </a:cubicBezTo>
                  <a:cubicBezTo>
                    <a:pt x="125" y="183"/>
                    <a:pt x="35" y="0"/>
                    <a:pt x="1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 name="Google Shape;147;p26"/>
            <p:cNvSpPr/>
            <p:nvPr/>
          </p:nvSpPr>
          <p:spPr>
            <a:xfrm>
              <a:off x="4957000" y="4149050"/>
              <a:ext cx="388750" cy="159100"/>
            </a:xfrm>
            <a:custGeom>
              <a:avLst/>
              <a:gdLst/>
              <a:ahLst/>
              <a:cxnLst/>
              <a:rect l="l" t="t" r="r" b="b"/>
              <a:pathLst>
                <a:path w="15550" h="6364" extrusionOk="0">
                  <a:moveTo>
                    <a:pt x="15517" y="0"/>
                  </a:moveTo>
                  <a:cubicBezTo>
                    <a:pt x="15342" y="0"/>
                    <a:pt x="11912" y="1351"/>
                    <a:pt x="7728" y="3068"/>
                  </a:cubicBezTo>
                  <a:cubicBezTo>
                    <a:pt x="3449" y="4824"/>
                    <a:pt x="1" y="6298"/>
                    <a:pt x="27" y="6361"/>
                  </a:cubicBezTo>
                  <a:cubicBezTo>
                    <a:pt x="28" y="6363"/>
                    <a:pt x="30" y="6363"/>
                    <a:pt x="34" y="6363"/>
                  </a:cubicBezTo>
                  <a:cubicBezTo>
                    <a:pt x="206" y="6363"/>
                    <a:pt x="3635" y="5014"/>
                    <a:pt x="7822" y="3296"/>
                  </a:cubicBezTo>
                  <a:cubicBezTo>
                    <a:pt x="12101" y="1539"/>
                    <a:pt x="15550" y="64"/>
                    <a:pt x="15523" y="2"/>
                  </a:cubicBezTo>
                  <a:cubicBezTo>
                    <a:pt x="15523" y="1"/>
                    <a:pt x="15521" y="0"/>
                    <a:pt x="1551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 name="Google Shape;148;p26"/>
            <p:cNvSpPr/>
            <p:nvPr/>
          </p:nvSpPr>
          <p:spPr>
            <a:xfrm>
              <a:off x="4755800" y="4725375"/>
              <a:ext cx="366550" cy="54750"/>
            </a:xfrm>
            <a:custGeom>
              <a:avLst/>
              <a:gdLst/>
              <a:ahLst/>
              <a:cxnLst/>
              <a:rect l="l" t="t" r="r" b="b"/>
              <a:pathLst>
                <a:path w="14662" h="2190" extrusionOk="0">
                  <a:moveTo>
                    <a:pt x="14637" y="1"/>
                  </a:moveTo>
                  <a:cubicBezTo>
                    <a:pt x="14577" y="1"/>
                    <a:pt x="14383" y="31"/>
                    <a:pt x="14078" y="87"/>
                  </a:cubicBezTo>
                  <a:lnTo>
                    <a:pt x="12518" y="383"/>
                  </a:lnTo>
                  <a:cubicBezTo>
                    <a:pt x="11201" y="636"/>
                    <a:pt x="9378" y="969"/>
                    <a:pt x="7356" y="1267"/>
                  </a:cubicBezTo>
                  <a:cubicBezTo>
                    <a:pt x="5333" y="1569"/>
                    <a:pt x="3492" y="1775"/>
                    <a:pt x="2159" y="1920"/>
                  </a:cubicBezTo>
                  <a:lnTo>
                    <a:pt x="580" y="2088"/>
                  </a:lnTo>
                  <a:cubicBezTo>
                    <a:pt x="207" y="2129"/>
                    <a:pt x="1" y="2161"/>
                    <a:pt x="2" y="2177"/>
                  </a:cubicBezTo>
                  <a:cubicBezTo>
                    <a:pt x="3" y="2186"/>
                    <a:pt x="59" y="2190"/>
                    <a:pt x="166" y="2190"/>
                  </a:cubicBezTo>
                  <a:cubicBezTo>
                    <a:pt x="265" y="2190"/>
                    <a:pt x="407" y="2187"/>
                    <a:pt x="587" y="2182"/>
                  </a:cubicBezTo>
                  <a:cubicBezTo>
                    <a:pt x="963" y="2171"/>
                    <a:pt x="1505" y="2138"/>
                    <a:pt x="2176" y="2091"/>
                  </a:cubicBezTo>
                  <a:cubicBezTo>
                    <a:pt x="3514" y="1992"/>
                    <a:pt x="5363" y="1811"/>
                    <a:pt x="7392" y="1509"/>
                  </a:cubicBezTo>
                  <a:cubicBezTo>
                    <a:pt x="9421" y="1211"/>
                    <a:pt x="11243" y="850"/>
                    <a:pt x="12553" y="554"/>
                  </a:cubicBezTo>
                  <a:cubicBezTo>
                    <a:pt x="13208" y="408"/>
                    <a:pt x="13736" y="277"/>
                    <a:pt x="14099" y="180"/>
                  </a:cubicBezTo>
                  <a:cubicBezTo>
                    <a:pt x="14462" y="83"/>
                    <a:pt x="14661" y="21"/>
                    <a:pt x="14657" y="5"/>
                  </a:cubicBezTo>
                  <a:cubicBezTo>
                    <a:pt x="14656" y="2"/>
                    <a:pt x="14650" y="1"/>
                    <a:pt x="14637"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 name="Google Shape;149;p26"/>
            <p:cNvSpPr/>
            <p:nvPr/>
          </p:nvSpPr>
          <p:spPr>
            <a:xfrm>
              <a:off x="4556025" y="4499600"/>
              <a:ext cx="202950" cy="276575"/>
            </a:xfrm>
            <a:custGeom>
              <a:avLst/>
              <a:gdLst/>
              <a:ahLst/>
              <a:cxnLst/>
              <a:rect l="l" t="t" r="r" b="b"/>
              <a:pathLst>
                <a:path w="8118" h="11063" extrusionOk="0">
                  <a:moveTo>
                    <a:pt x="17" y="0"/>
                  </a:moveTo>
                  <a:cubicBezTo>
                    <a:pt x="16" y="0"/>
                    <a:pt x="15" y="1"/>
                    <a:pt x="15" y="1"/>
                  </a:cubicBezTo>
                  <a:cubicBezTo>
                    <a:pt x="1" y="12"/>
                    <a:pt x="101" y="176"/>
                    <a:pt x="294" y="465"/>
                  </a:cubicBezTo>
                  <a:cubicBezTo>
                    <a:pt x="522" y="795"/>
                    <a:pt x="800" y="1197"/>
                    <a:pt x="1130" y="1673"/>
                  </a:cubicBezTo>
                  <a:cubicBezTo>
                    <a:pt x="1844" y="2687"/>
                    <a:pt x="2844" y="4077"/>
                    <a:pt x="3960" y="5604"/>
                  </a:cubicBezTo>
                  <a:cubicBezTo>
                    <a:pt x="5077" y="7132"/>
                    <a:pt x="6099" y="8506"/>
                    <a:pt x="6849" y="9494"/>
                  </a:cubicBezTo>
                  <a:lnTo>
                    <a:pt x="7747" y="10656"/>
                  </a:lnTo>
                  <a:cubicBezTo>
                    <a:pt x="7958" y="10919"/>
                    <a:pt x="8082" y="11062"/>
                    <a:pt x="8103" y="11062"/>
                  </a:cubicBezTo>
                  <a:cubicBezTo>
                    <a:pt x="8103" y="11062"/>
                    <a:pt x="8104" y="11062"/>
                    <a:pt x="8104" y="11062"/>
                  </a:cubicBezTo>
                  <a:cubicBezTo>
                    <a:pt x="8117" y="11052"/>
                    <a:pt x="8018" y="10888"/>
                    <a:pt x="7825" y="10599"/>
                  </a:cubicBezTo>
                  <a:lnTo>
                    <a:pt x="6990" y="9392"/>
                  </a:lnTo>
                  <a:cubicBezTo>
                    <a:pt x="6276" y="8377"/>
                    <a:pt x="5276" y="6985"/>
                    <a:pt x="4159" y="5459"/>
                  </a:cubicBezTo>
                  <a:cubicBezTo>
                    <a:pt x="3042" y="3932"/>
                    <a:pt x="2020" y="2558"/>
                    <a:pt x="1269" y="1570"/>
                  </a:cubicBezTo>
                  <a:lnTo>
                    <a:pt x="372" y="408"/>
                  </a:lnTo>
                  <a:cubicBezTo>
                    <a:pt x="162" y="145"/>
                    <a:pt x="37" y="0"/>
                    <a:pt x="1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 name="Google Shape;150;p26"/>
            <p:cNvSpPr/>
            <p:nvPr/>
          </p:nvSpPr>
          <p:spPr>
            <a:xfrm>
              <a:off x="4324975" y="4893425"/>
              <a:ext cx="263250" cy="351975"/>
            </a:xfrm>
            <a:custGeom>
              <a:avLst/>
              <a:gdLst/>
              <a:ahLst/>
              <a:cxnLst/>
              <a:rect l="l" t="t" r="r" b="b"/>
              <a:pathLst>
                <a:path w="10530" h="14079" extrusionOk="0">
                  <a:moveTo>
                    <a:pt x="15" y="1"/>
                  </a:moveTo>
                  <a:cubicBezTo>
                    <a:pt x="14" y="1"/>
                    <a:pt x="14" y="1"/>
                    <a:pt x="14" y="1"/>
                  </a:cubicBezTo>
                  <a:cubicBezTo>
                    <a:pt x="1" y="11"/>
                    <a:pt x="135" y="218"/>
                    <a:pt x="388" y="583"/>
                  </a:cubicBezTo>
                  <a:lnTo>
                    <a:pt x="1482" y="2114"/>
                  </a:lnTo>
                  <a:cubicBezTo>
                    <a:pt x="2415" y="3402"/>
                    <a:pt x="3717" y="5169"/>
                    <a:pt x="5166" y="7113"/>
                  </a:cubicBezTo>
                  <a:cubicBezTo>
                    <a:pt x="6616" y="9057"/>
                    <a:pt x="7941" y="10809"/>
                    <a:pt x="8909" y="12068"/>
                  </a:cubicBezTo>
                  <a:lnTo>
                    <a:pt x="10066" y="13554"/>
                  </a:lnTo>
                  <a:cubicBezTo>
                    <a:pt x="10336" y="13893"/>
                    <a:pt x="10495" y="14079"/>
                    <a:pt x="10514" y="14079"/>
                  </a:cubicBezTo>
                  <a:cubicBezTo>
                    <a:pt x="10515" y="14079"/>
                    <a:pt x="10515" y="14079"/>
                    <a:pt x="10516" y="14078"/>
                  </a:cubicBezTo>
                  <a:cubicBezTo>
                    <a:pt x="10530" y="14068"/>
                    <a:pt x="10396" y="13861"/>
                    <a:pt x="10142" y="13496"/>
                  </a:cubicBezTo>
                  <a:lnTo>
                    <a:pt x="9047" y="11965"/>
                  </a:lnTo>
                  <a:cubicBezTo>
                    <a:pt x="8116" y="10678"/>
                    <a:pt x="6813" y="8909"/>
                    <a:pt x="5363" y="6966"/>
                  </a:cubicBezTo>
                  <a:cubicBezTo>
                    <a:pt x="3914" y="5023"/>
                    <a:pt x="2590" y="3272"/>
                    <a:pt x="1622" y="2011"/>
                  </a:cubicBezTo>
                  <a:lnTo>
                    <a:pt x="465" y="526"/>
                  </a:lnTo>
                  <a:cubicBezTo>
                    <a:pt x="194" y="188"/>
                    <a:pt x="36" y="1"/>
                    <a:pt x="15"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 name="Google Shape;151;p26"/>
            <p:cNvSpPr/>
            <p:nvPr/>
          </p:nvSpPr>
          <p:spPr>
            <a:xfrm>
              <a:off x="4583925" y="5153575"/>
              <a:ext cx="463050" cy="81800"/>
            </a:xfrm>
            <a:custGeom>
              <a:avLst/>
              <a:gdLst/>
              <a:ahLst/>
              <a:cxnLst/>
              <a:rect l="l" t="t" r="r" b="b"/>
              <a:pathLst>
                <a:path w="18522" h="3272" extrusionOk="0">
                  <a:moveTo>
                    <a:pt x="18503" y="1"/>
                  </a:moveTo>
                  <a:cubicBezTo>
                    <a:pt x="18440" y="1"/>
                    <a:pt x="18191" y="46"/>
                    <a:pt x="17788" y="129"/>
                  </a:cubicBezTo>
                  <a:lnTo>
                    <a:pt x="15816" y="541"/>
                  </a:lnTo>
                  <a:cubicBezTo>
                    <a:pt x="14150" y="891"/>
                    <a:pt x="11846" y="1358"/>
                    <a:pt x="9290" y="1807"/>
                  </a:cubicBezTo>
                  <a:cubicBezTo>
                    <a:pt x="6735" y="2260"/>
                    <a:pt x="4410" y="2604"/>
                    <a:pt x="2726" y="2846"/>
                  </a:cubicBezTo>
                  <a:lnTo>
                    <a:pt x="731" y="3132"/>
                  </a:lnTo>
                  <a:cubicBezTo>
                    <a:pt x="260" y="3202"/>
                    <a:pt x="0" y="3248"/>
                    <a:pt x="3" y="3265"/>
                  </a:cubicBezTo>
                  <a:cubicBezTo>
                    <a:pt x="3" y="3269"/>
                    <a:pt x="22" y="3272"/>
                    <a:pt x="59" y="3272"/>
                  </a:cubicBezTo>
                  <a:cubicBezTo>
                    <a:pt x="160" y="3272"/>
                    <a:pt x="395" y="3256"/>
                    <a:pt x="742" y="3227"/>
                  </a:cubicBezTo>
                  <a:cubicBezTo>
                    <a:pt x="1217" y="3188"/>
                    <a:pt x="1902" y="3116"/>
                    <a:pt x="2748" y="3018"/>
                  </a:cubicBezTo>
                  <a:cubicBezTo>
                    <a:pt x="4439" y="2820"/>
                    <a:pt x="6772" y="2502"/>
                    <a:pt x="9332" y="2049"/>
                  </a:cubicBezTo>
                  <a:cubicBezTo>
                    <a:pt x="11894" y="1599"/>
                    <a:pt x="14196" y="1105"/>
                    <a:pt x="15853" y="711"/>
                  </a:cubicBezTo>
                  <a:cubicBezTo>
                    <a:pt x="16683" y="515"/>
                    <a:pt x="17351" y="346"/>
                    <a:pt x="17810" y="221"/>
                  </a:cubicBezTo>
                  <a:cubicBezTo>
                    <a:pt x="18270" y="97"/>
                    <a:pt x="18522" y="21"/>
                    <a:pt x="18519" y="4"/>
                  </a:cubicBezTo>
                  <a:cubicBezTo>
                    <a:pt x="18518" y="2"/>
                    <a:pt x="18513" y="1"/>
                    <a:pt x="1850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 name="Google Shape;152;p26"/>
            <p:cNvSpPr/>
            <p:nvPr/>
          </p:nvSpPr>
          <p:spPr>
            <a:xfrm>
              <a:off x="1803500" y="1861400"/>
              <a:ext cx="246275" cy="246275"/>
            </a:xfrm>
            <a:custGeom>
              <a:avLst/>
              <a:gdLst/>
              <a:ahLst/>
              <a:cxnLst/>
              <a:rect l="l" t="t" r="r" b="b"/>
              <a:pathLst>
                <a:path w="9851" h="9851" extrusionOk="0">
                  <a:moveTo>
                    <a:pt x="4926" y="1"/>
                  </a:moveTo>
                  <a:lnTo>
                    <a:pt x="3184" y="3185"/>
                  </a:lnTo>
                  <a:lnTo>
                    <a:pt x="1" y="4926"/>
                  </a:lnTo>
                  <a:lnTo>
                    <a:pt x="3184" y="6668"/>
                  </a:lnTo>
                  <a:lnTo>
                    <a:pt x="4926" y="9851"/>
                  </a:lnTo>
                  <a:lnTo>
                    <a:pt x="6667" y="6668"/>
                  </a:lnTo>
                  <a:lnTo>
                    <a:pt x="9850" y="4926"/>
                  </a:lnTo>
                  <a:lnTo>
                    <a:pt x="6667" y="3185"/>
                  </a:lnTo>
                  <a:lnTo>
                    <a:pt x="4926"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 name="Google Shape;153;p26"/>
            <p:cNvSpPr/>
            <p:nvPr/>
          </p:nvSpPr>
          <p:spPr>
            <a:xfrm>
              <a:off x="5043750" y="2362075"/>
              <a:ext cx="184700" cy="184725"/>
            </a:xfrm>
            <a:custGeom>
              <a:avLst/>
              <a:gdLst/>
              <a:ahLst/>
              <a:cxnLst/>
              <a:rect l="l" t="t" r="r" b="b"/>
              <a:pathLst>
                <a:path w="7388" h="7389" extrusionOk="0">
                  <a:moveTo>
                    <a:pt x="3693" y="1"/>
                  </a:moveTo>
                  <a:lnTo>
                    <a:pt x="2388" y="2389"/>
                  </a:lnTo>
                  <a:lnTo>
                    <a:pt x="0" y="3695"/>
                  </a:lnTo>
                  <a:lnTo>
                    <a:pt x="2388" y="5001"/>
                  </a:lnTo>
                  <a:lnTo>
                    <a:pt x="3693" y="7388"/>
                  </a:lnTo>
                  <a:lnTo>
                    <a:pt x="5000" y="5001"/>
                  </a:lnTo>
                  <a:lnTo>
                    <a:pt x="7388" y="3695"/>
                  </a:lnTo>
                  <a:lnTo>
                    <a:pt x="5000" y="2389"/>
                  </a:lnTo>
                  <a:lnTo>
                    <a:pt x="3693"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 name="Google Shape;154;p26"/>
            <p:cNvSpPr/>
            <p:nvPr/>
          </p:nvSpPr>
          <p:spPr>
            <a:xfrm>
              <a:off x="5310800" y="475625"/>
              <a:ext cx="123125" cy="123175"/>
            </a:xfrm>
            <a:custGeom>
              <a:avLst/>
              <a:gdLst/>
              <a:ahLst/>
              <a:cxnLst/>
              <a:rect l="l" t="t" r="r" b="b"/>
              <a:pathLst>
                <a:path w="4925" h="4927" extrusionOk="0">
                  <a:moveTo>
                    <a:pt x="2463" y="1"/>
                  </a:moveTo>
                  <a:lnTo>
                    <a:pt x="1592" y="1593"/>
                  </a:lnTo>
                  <a:lnTo>
                    <a:pt x="0" y="2464"/>
                  </a:lnTo>
                  <a:lnTo>
                    <a:pt x="1592" y="3334"/>
                  </a:lnTo>
                  <a:lnTo>
                    <a:pt x="2463" y="4927"/>
                  </a:lnTo>
                  <a:lnTo>
                    <a:pt x="3333" y="3334"/>
                  </a:lnTo>
                  <a:lnTo>
                    <a:pt x="4925" y="2464"/>
                  </a:lnTo>
                  <a:lnTo>
                    <a:pt x="3333" y="1593"/>
                  </a:lnTo>
                  <a:lnTo>
                    <a:pt x="2463"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 name="Google Shape;155;p26"/>
            <p:cNvSpPr/>
            <p:nvPr/>
          </p:nvSpPr>
          <p:spPr>
            <a:xfrm>
              <a:off x="2796525" y="2681075"/>
              <a:ext cx="83350" cy="83375"/>
            </a:xfrm>
            <a:custGeom>
              <a:avLst/>
              <a:gdLst/>
              <a:ahLst/>
              <a:cxnLst/>
              <a:rect l="l" t="t" r="r" b="b"/>
              <a:pathLst>
                <a:path w="3334" h="3335" extrusionOk="0">
                  <a:moveTo>
                    <a:pt x="1668" y="0"/>
                  </a:moveTo>
                  <a:lnTo>
                    <a:pt x="1078" y="1078"/>
                  </a:lnTo>
                  <a:lnTo>
                    <a:pt x="1" y="1667"/>
                  </a:lnTo>
                  <a:lnTo>
                    <a:pt x="1078" y="2257"/>
                  </a:lnTo>
                  <a:lnTo>
                    <a:pt x="1668" y="3334"/>
                  </a:lnTo>
                  <a:lnTo>
                    <a:pt x="2256" y="2257"/>
                  </a:lnTo>
                  <a:lnTo>
                    <a:pt x="3334" y="1667"/>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 name="Google Shape;156;p26"/>
            <p:cNvSpPr/>
            <p:nvPr/>
          </p:nvSpPr>
          <p:spPr>
            <a:xfrm>
              <a:off x="5491450" y="1867225"/>
              <a:ext cx="83350" cy="83350"/>
            </a:xfrm>
            <a:custGeom>
              <a:avLst/>
              <a:gdLst/>
              <a:ahLst/>
              <a:cxnLst/>
              <a:rect l="l" t="t" r="r" b="b"/>
              <a:pathLst>
                <a:path w="3334" h="3334" extrusionOk="0">
                  <a:moveTo>
                    <a:pt x="1667" y="0"/>
                  </a:moveTo>
                  <a:lnTo>
                    <a:pt x="1078" y="1077"/>
                  </a:lnTo>
                  <a:lnTo>
                    <a:pt x="0" y="1666"/>
                  </a:lnTo>
                  <a:lnTo>
                    <a:pt x="1078" y="2256"/>
                  </a:lnTo>
                  <a:lnTo>
                    <a:pt x="1667" y="3333"/>
                  </a:lnTo>
                  <a:lnTo>
                    <a:pt x="2256" y="2256"/>
                  </a:lnTo>
                  <a:lnTo>
                    <a:pt x="3333" y="1666"/>
                  </a:lnTo>
                  <a:lnTo>
                    <a:pt x="2256" y="1077"/>
                  </a:lnTo>
                  <a:lnTo>
                    <a:pt x="1667"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 name="Google Shape;157;p26"/>
            <p:cNvSpPr/>
            <p:nvPr/>
          </p:nvSpPr>
          <p:spPr>
            <a:xfrm>
              <a:off x="2363650" y="975550"/>
              <a:ext cx="83350" cy="83350"/>
            </a:xfrm>
            <a:custGeom>
              <a:avLst/>
              <a:gdLst/>
              <a:ahLst/>
              <a:cxnLst/>
              <a:rect l="l" t="t" r="r" b="b"/>
              <a:pathLst>
                <a:path w="3334" h="3334" extrusionOk="0">
                  <a:moveTo>
                    <a:pt x="1668" y="0"/>
                  </a:moveTo>
                  <a:lnTo>
                    <a:pt x="1078" y="1078"/>
                  </a:lnTo>
                  <a:lnTo>
                    <a:pt x="1" y="1666"/>
                  </a:lnTo>
                  <a:lnTo>
                    <a:pt x="1078" y="2256"/>
                  </a:lnTo>
                  <a:lnTo>
                    <a:pt x="1668" y="3333"/>
                  </a:lnTo>
                  <a:lnTo>
                    <a:pt x="2256" y="2256"/>
                  </a:lnTo>
                  <a:lnTo>
                    <a:pt x="3334" y="1666"/>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 name="Google Shape;158;p26"/>
            <p:cNvSpPr/>
            <p:nvPr/>
          </p:nvSpPr>
          <p:spPr>
            <a:xfrm>
              <a:off x="5512425" y="730000"/>
              <a:ext cx="174000" cy="173950"/>
            </a:xfrm>
            <a:custGeom>
              <a:avLst/>
              <a:gdLst/>
              <a:ahLst/>
              <a:cxnLst/>
              <a:rect l="l" t="t" r="r" b="b"/>
              <a:pathLst>
                <a:path w="6960" h="6958" extrusionOk="0">
                  <a:moveTo>
                    <a:pt x="3480" y="1"/>
                  </a:moveTo>
                  <a:lnTo>
                    <a:pt x="2250" y="2249"/>
                  </a:lnTo>
                  <a:lnTo>
                    <a:pt x="1" y="3480"/>
                  </a:lnTo>
                  <a:lnTo>
                    <a:pt x="2250" y="4709"/>
                  </a:lnTo>
                  <a:lnTo>
                    <a:pt x="3480" y="6958"/>
                  </a:lnTo>
                  <a:lnTo>
                    <a:pt x="4709" y="4709"/>
                  </a:lnTo>
                  <a:lnTo>
                    <a:pt x="6959" y="3480"/>
                  </a:lnTo>
                  <a:lnTo>
                    <a:pt x="4709" y="2249"/>
                  </a:lnTo>
                  <a:lnTo>
                    <a:pt x="3480"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 name="Google Shape;159;p26"/>
            <p:cNvSpPr/>
            <p:nvPr/>
          </p:nvSpPr>
          <p:spPr>
            <a:xfrm>
              <a:off x="1607675" y="5436425"/>
              <a:ext cx="4403850" cy="6025"/>
            </a:xfrm>
            <a:custGeom>
              <a:avLst/>
              <a:gdLst/>
              <a:ahLst/>
              <a:cxnLst/>
              <a:rect l="l" t="t" r="r" b="b"/>
              <a:pathLst>
                <a:path w="176154" h="241" extrusionOk="0">
                  <a:moveTo>
                    <a:pt x="88082" y="0"/>
                  </a:moveTo>
                  <a:cubicBezTo>
                    <a:pt x="39428" y="0"/>
                    <a:pt x="0" y="54"/>
                    <a:pt x="0" y="120"/>
                  </a:cubicBezTo>
                  <a:cubicBezTo>
                    <a:pt x="0" y="187"/>
                    <a:pt x="39428" y="240"/>
                    <a:pt x="88080" y="240"/>
                  </a:cubicBezTo>
                  <a:cubicBezTo>
                    <a:pt x="136716" y="240"/>
                    <a:pt x="176153" y="187"/>
                    <a:pt x="176153" y="120"/>
                  </a:cubicBezTo>
                  <a:cubicBezTo>
                    <a:pt x="176153" y="54"/>
                    <a:pt x="136717" y="0"/>
                    <a:pt x="8808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 name="Google Shape;160;p26"/>
            <p:cNvSpPr/>
            <p:nvPr/>
          </p:nvSpPr>
          <p:spPr>
            <a:xfrm>
              <a:off x="2316150" y="4584925"/>
              <a:ext cx="187200" cy="369900"/>
            </a:xfrm>
            <a:custGeom>
              <a:avLst/>
              <a:gdLst/>
              <a:ahLst/>
              <a:cxnLst/>
              <a:rect l="l" t="t" r="r" b="b"/>
              <a:pathLst>
                <a:path w="7488" h="14796" extrusionOk="0">
                  <a:moveTo>
                    <a:pt x="4172" y="1"/>
                  </a:moveTo>
                  <a:cubicBezTo>
                    <a:pt x="4010" y="1"/>
                    <a:pt x="3848" y="21"/>
                    <a:pt x="3689" y="65"/>
                  </a:cubicBezTo>
                  <a:cubicBezTo>
                    <a:pt x="2772" y="316"/>
                    <a:pt x="2209" y="1223"/>
                    <a:pt x="1804" y="2085"/>
                  </a:cubicBezTo>
                  <a:cubicBezTo>
                    <a:pt x="611" y="4627"/>
                    <a:pt x="0" y="7403"/>
                    <a:pt x="15" y="10211"/>
                  </a:cubicBezTo>
                  <a:cubicBezTo>
                    <a:pt x="23" y="11517"/>
                    <a:pt x="190" y="12886"/>
                    <a:pt x="938" y="13957"/>
                  </a:cubicBezTo>
                  <a:cubicBezTo>
                    <a:pt x="1369" y="14560"/>
                    <a:pt x="1978" y="14795"/>
                    <a:pt x="2593" y="14795"/>
                  </a:cubicBezTo>
                  <a:cubicBezTo>
                    <a:pt x="3337" y="14795"/>
                    <a:pt x="4089" y="14452"/>
                    <a:pt x="4547" y="14000"/>
                  </a:cubicBezTo>
                  <a:cubicBezTo>
                    <a:pt x="5385" y="13174"/>
                    <a:pt x="5731" y="11984"/>
                    <a:pt x="6046" y="10850"/>
                  </a:cubicBezTo>
                  <a:cubicBezTo>
                    <a:pt x="6764" y="8259"/>
                    <a:pt x="7488" y="5541"/>
                    <a:pt x="6909" y="2914"/>
                  </a:cubicBezTo>
                  <a:cubicBezTo>
                    <a:pt x="6737" y="2129"/>
                    <a:pt x="6434" y="1348"/>
                    <a:pt x="5877" y="769"/>
                  </a:cubicBezTo>
                  <a:cubicBezTo>
                    <a:pt x="5432" y="309"/>
                    <a:pt x="4802" y="1"/>
                    <a:pt x="417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 name="Google Shape;161;p26"/>
            <p:cNvSpPr/>
            <p:nvPr/>
          </p:nvSpPr>
          <p:spPr>
            <a:xfrm>
              <a:off x="2382175" y="5082975"/>
              <a:ext cx="254600" cy="155850"/>
            </a:xfrm>
            <a:custGeom>
              <a:avLst/>
              <a:gdLst/>
              <a:ahLst/>
              <a:cxnLst/>
              <a:rect l="l" t="t" r="r" b="b"/>
              <a:pathLst>
                <a:path w="10184" h="6234" extrusionOk="0">
                  <a:moveTo>
                    <a:pt x="5331" y="1"/>
                  </a:moveTo>
                  <a:cubicBezTo>
                    <a:pt x="4130" y="1"/>
                    <a:pt x="2937" y="231"/>
                    <a:pt x="1879" y="790"/>
                  </a:cubicBezTo>
                  <a:cubicBezTo>
                    <a:pt x="340" y="1602"/>
                    <a:pt x="170" y="3181"/>
                    <a:pt x="170" y="3181"/>
                  </a:cubicBezTo>
                  <a:cubicBezTo>
                    <a:pt x="1" y="3907"/>
                    <a:pt x="22" y="4709"/>
                    <a:pt x="405" y="5347"/>
                  </a:cubicBezTo>
                  <a:cubicBezTo>
                    <a:pt x="715" y="5864"/>
                    <a:pt x="1303" y="6233"/>
                    <a:pt x="1893" y="6233"/>
                  </a:cubicBezTo>
                  <a:cubicBezTo>
                    <a:pt x="2031" y="6233"/>
                    <a:pt x="2169" y="6213"/>
                    <a:pt x="2303" y="6170"/>
                  </a:cubicBezTo>
                  <a:cubicBezTo>
                    <a:pt x="3028" y="5938"/>
                    <a:pt x="3426" y="5173"/>
                    <a:pt x="4029" y="4709"/>
                  </a:cubicBezTo>
                  <a:cubicBezTo>
                    <a:pt x="4713" y="4184"/>
                    <a:pt x="5572" y="4090"/>
                    <a:pt x="6455" y="4090"/>
                  </a:cubicBezTo>
                  <a:cubicBezTo>
                    <a:pt x="6940" y="4090"/>
                    <a:pt x="7432" y="4119"/>
                    <a:pt x="7905" y="4120"/>
                  </a:cubicBezTo>
                  <a:cubicBezTo>
                    <a:pt x="7910" y="4120"/>
                    <a:pt x="7914" y="4120"/>
                    <a:pt x="7919" y="4120"/>
                  </a:cubicBezTo>
                  <a:cubicBezTo>
                    <a:pt x="8468" y="4120"/>
                    <a:pt x="9054" y="4058"/>
                    <a:pt x="9473" y="3705"/>
                  </a:cubicBezTo>
                  <a:cubicBezTo>
                    <a:pt x="10183" y="3108"/>
                    <a:pt x="10053" y="1898"/>
                    <a:pt x="9423" y="1217"/>
                  </a:cubicBezTo>
                  <a:cubicBezTo>
                    <a:pt x="8793" y="535"/>
                    <a:pt x="7837" y="270"/>
                    <a:pt x="6920" y="127"/>
                  </a:cubicBezTo>
                  <a:cubicBezTo>
                    <a:pt x="6396" y="46"/>
                    <a:pt x="5863" y="1"/>
                    <a:pt x="533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 name="Google Shape;162;p26"/>
            <p:cNvSpPr/>
            <p:nvPr/>
          </p:nvSpPr>
          <p:spPr>
            <a:xfrm>
              <a:off x="1995800" y="4696250"/>
              <a:ext cx="308875" cy="303725"/>
            </a:xfrm>
            <a:custGeom>
              <a:avLst/>
              <a:gdLst/>
              <a:ahLst/>
              <a:cxnLst/>
              <a:rect l="l" t="t" r="r" b="b"/>
              <a:pathLst>
                <a:path w="12355" h="12149" extrusionOk="0">
                  <a:moveTo>
                    <a:pt x="2619" y="0"/>
                  </a:moveTo>
                  <a:cubicBezTo>
                    <a:pt x="2506" y="0"/>
                    <a:pt x="2393" y="6"/>
                    <a:pt x="2279" y="18"/>
                  </a:cubicBezTo>
                  <a:cubicBezTo>
                    <a:pt x="1553" y="94"/>
                    <a:pt x="825" y="473"/>
                    <a:pt x="492" y="1123"/>
                  </a:cubicBezTo>
                  <a:cubicBezTo>
                    <a:pt x="1" y="2082"/>
                    <a:pt x="492" y="3237"/>
                    <a:pt x="1021" y="4178"/>
                  </a:cubicBezTo>
                  <a:cubicBezTo>
                    <a:pt x="1953" y="5836"/>
                    <a:pt x="3014" y="7419"/>
                    <a:pt x="4194" y="8910"/>
                  </a:cubicBezTo>
                  <a:cubicBezTo>
                    <a:pt x="5143" y="10110"/>
                    <a:pt x="6228" y="11291"/>
                    <a:pt x="7662" y="11823"/>
                  </a:cubicBezTo>
                  <a:cubicBezTo>
                    <a:pt x="8230" y="12034"/>
                    <a:pt x="8805" y="12149"/>
                    <a:pt x="9340" y="12149"/>
                  </a:cubicBezTo>
                  <a:cubicBezTo>
                    <a:pt x="10127" y="12149"/>
                    <a:pt x="10825" y="11900"/>
                    <a:pt x="11279" y="11340"/>
                  </a:cubicBezTo>
                  <a:lnTo>
                    <a:pt x="11279" y="11340"/>
                  </a:lnTo>
                  <a:lnTo>
                    <a:pt x="11192" y="11452"/>
                  </a:lnTo>
                  <a:cubicBezTo>
                    <a:pt x="11236" y="11399"/>
                    <a:pt x="11279" y="11344"/>
                    <a:pt x="11320" y="11288"/>
                  </a:cubicBezTo>
                  <a:lnTo>
                    <a:pt x="11320" y="11288"/>
                  </a:lnTo>
                  <a:cubicBezTo>
                    <a:pt x="11322" y="11285"/>
                    <a:pt x="11325" y="11282"/>
                    <a:pt x="11327" y="11279"/>
                  </a:cubicBezTo>
                  <a:lnTo>
                    <a:pt x="11327" y="11279"/>
                  </a:lnTo>
                  <a:lnTo>
                    <a:pt x="11324" y="11283"/>
                  </a:lnTo>
                  <a:lnTo>
                    <a:pt x="11324" y="11283"/>
                  </a:lnTo>
                  <a:cubicBezTo>
                    <a:pt x="12214" y="10073"/>
                    <a:pt x="12355" y="8398"/>
                    <a:pt x="11908" y="6956"/>
                  </a:cubicBezTo>
                  <a:cubicBezTo>
                    <a:pt x="11440" y="5445"/>
                    <a:pt x="10403" y="4165"/>
                    <a:pt x="9213" y="3124"/>
                  </a:cubicBezTo>
                  <a:cubicBezTo>
                    <a:pt x="7811" y="1901"/>
                    <a:pt x="6184" y="962"/>
                    <a:pt x="4423" y="361"/>
                  </a:cubicBezTo>
                  <a:cubicBezTo>
                    <a:pt x="3841" y="163"/>
                    <a:pt x="3231" y="0"/>
                    <a:pt x="261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 name="Google Shape;163;p26"/>
            <p:cNvSpPr/>
            <p:nvPr/>
          </p:nvSpPr>
          <p:spPr>
            <a:xfrm>
              <a:off x="2342225" y="5129575"/>
              <a:ext cx="172825" cy="309875"/>
            </a:xfrm>
            <a:custGeom>
              <a:avLst/>
              <a:gdLst/>
              <a:ahLst/>
              <a:cxnLst/>
              <a:rect l="l" t="t" r="r" b="b"/>
              <a:pathLst>
                <a:path w="6913" h="12395" extrusionOk="0">
                  <a:moveTo>
                    <a:pt x="6725" y="0"/>
                  </a:moveTo>
                  <a:cubicBezTo>
                    <a:pt x="6622" y="0"/>
                    <a:pt x="6477" y="4"/>
                    <a:pt x="6295" y="10"/>
                  </a:cubicBezTo>
                  <a:cubicBezTo>
                    <a:pt x="5899" y="41"/>
                    <a:pt x="5320" y="147"/>
                    <a:pt x="4668" y="451"/>
                  </a:cubicBezTo>
                  <a:cubicBezTo>
                    <a:pt x="4013" y="748"/>
                    <a:pt x="3314" y="1286"/>
                    <a:pt x="2722" y="2028"/>
                  </a:cubicBezTo>
                  <a:cubicBezTo>
                    <a:pt x="2126" y="2767"/>
                    <a:pt x="1625" y="3689"/>
                    <a:pt x="1224" y="4699"/>
                  </a:cubicBezTo>
                  <a:cubicBezTo>
                    <a:pt x="838" y="5714"/>
                    <a:pt x="550" y="6708"/>
                    <a:pt x="373" y="7633"/>
                  </a:cubicBezTo>
                  <a:cubicBezTo>
                    <a:pt x="197" y="8559"/>
                    <a:pt x="121" y="9400"/>
                    <a:pt x="73" y="10105"/>
                  </a:cubicBezTo>
                  <a:cubicBezTo>
                    <a:pt x="27" y="10812"/>
                    <a:pt x="13" y="11384"/>
                    <a:pt x="7" y="11780"/>
                  </a:cubicBezTo>
                  <a:cubicBezTo>
                    <a:pt x="1" y="12175"/>
                    <a:pt x="8" y="12393"/>
                    <a:pt x="26" y="12394"/>
                  </a:cubicBezTo>
                  <a:cubicBezTo>
                    <a:pt x="26" y="12394"/>
                    <a:pt x="26" y="12394"/>
                    <a:pt x="26" y="12394"/>
                  </a:cubicBezTo>
                  <a:cubicBezTo>
                    <a:pt x="43" y="12394"/>
                    <a:pt x="70" y="12177"/>
                    <a:pt x="104" y="11784"/>
                  </a:cubicBezTo>
                  <a:cubicBezTo>
                    <a:pt x="144" y="11341"/>
                    <a:pt x="192" y="10783"/>
                    <a:pt x="251" y="10120"/>
                  </a:cubicBezTo>
                  <a:cubicBezTo>
                    <a:pt x="321" y="9420"/>
                    <a:pt x="416" y="8586"/>
                    <a:pt x="601" y="7678"/>
                  </a:cubicBezTo>
                  <a:cubicBezTo>
                    <a:pt x="786" y="6772"/>
                    <a:pt x="1079" y="5788"/>
                    <a:pt x="1459" y="4791"/>
                  </a:cubicBezTo>
                  <a:cubicBezTo>
                    <a:pt x="1853" y="3799"/>
                    <a:pt x="2336" y="2897"/>
                    <a:pt x="2904" y="2173"/>
                  </a:cubicBezTo>
                  <a:cubicBezTo>
                    <a:pt x="3467" y="1446"/>
                    <a:pt x="4126" y="917"/>
                    <a:pt x="4747" y="609"/>
                  </a:cubicBezTo>
                  <a:cubicBezTo>
                    <a:pt x="5238" y="362"/>
                    <a:pt x="5764" y="191"/>
                    <a:pt x="6307" y="107"/>
                  </a:cubicBezTo>
                  <a:cubicBezTo>
                    <a:pt x="6695" y="64"/>
                    <a:pt x="6912" y="31"/>
                    <a:pt x="6912" y="14"/>
                  </a:cubicBezTo>
                  <a:cubicBezTo>
                    <a:pt x="6912" y="5"/>
                    <a:pt x="6848" y="0"/>
                    <a:pt x="6725"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 name="Google Shape;164;p26"/>
            <p:cNvSpPr/>
            <p:nvPr/>
          </p:nvSpPr>
          <p:spPr>
            <a:xfrm>
              <a:off x="2341050" y="4719650"/>
              <a:ext cx="75775" cy="687775"/>
            </a:xfrm>
            <a:custGeom>
              <a:avLst/>
              <a:gdLst/>
              <a:ahLst/>
              <a:cxnLst/>
              <a:rect l="l" t="t" r="r" b="b"/>
              <a:pathLst>
                <a:path w="3031" h="27511" extrusionOk="0">
                  <a:moveTo>
                    <a:pt x="3022" y="0"/>
                  </a:moveTo>
                  <a:cubicBezTo>
                    <a:pt x="3013" y="0"/>
                    <a:pt x="2980" y="92"/>
                    <a:pt x="2926" y="266"/>
                  </a:cubicBezTo>
                  <a:cubicBezTo>
                    <a:pt x="2866" y="471"/>
                    <a:pt x="2792" y="727"/>
                    <a:pt x="2699" y="1043"/>
                  </a:cubicBezTo>
                  <a:cubicBezTo>
                    <a:pt x="2599" y="1380"/>
                    <a:pt x="2496" y="1798"/>
                    <a:pt x="2378" y="2283"/>
                  </a:cubicBezTo>
                  <a:cubicBezTo>
                    <a:pt x="2256" y="2767"/>
                    <a:pt x="2128" y="3321"/>
                    <a:pt x="2003" y="3937"/>
                  </a:cubicBezTo>
                  <a:cubicBezTo>
                    <a:pt x="1473" y="6395"/>
                    <a:pt x="921" y="9829"/>
                    <a:pt x="537" y="13645"/>
                  </a:cubicBezTo>
                  <a:cubicBezTo>
                    <a:pt x="156" y="17462"/>
                    <a:pt x="1" y="20934"/>
                    <a:pt x="8" y="23447"/>
                  </a:cubicBezTo>
                  <a:cubicBezTo>
                    <a:pt x="5" y="24705"/>
                    <a:pt x="42" y="25721"/>
                    <a:pt x="80" y="26422"/>
                  </a:cubicBezTo>
                  <a:cubicBezTo>
                    <a:pt x="104" y="26750"/>
                    <a:pt x="123" y="27018"/>
                    <a:pt x="138" y="27230"/>
                  </a:cubicBezTo>
                  <a:cubicBezTo>
                    <a:pt x="155" y="27414"/>
                    <a:pt x="167" y="27511"/>
                    <a:pt x="175" y="27511"/>
                  </a:cubicBezTo>
                  <a:cubicBezTo>
                    <a:pt x="175" y="27511"/>
                    <a:pt x="175" y="27511"/>
                    <a:pt x="175" y="27511"/>
                  </a:cubicBezTo>
                  <a:cubicBezTo>
                    <a:pt x="184" y="27511"/>
                    <a:pt x="189" y="27413"/>
                    <a:pt x="189" y="27228"/>
                  </a:cubicBezTo>
                  <a:cubicBezTo>
                    <a:pt x="186" y="27016"/>
                    <a:pt x="183" y="26749"/>
                    <a:pt x="179" y="26420"/>
                  </a:cubicBezTo>
                  <a:cubicBezTo>
                    <a:pt x="170" y="25718"/>
                    <a:pt x="160" y="24703"/>
                    <a:pt x="186" y="23450"/>
                  </a:cubicBezTo>
                  <a:cubicBezTo>
                    <a:pt x="225" y="20942"/>
                    <a:pt x="407" y="17479"/>
                    <a:pt x="787" y="13670"/>
                  </a:cubicBezTo>
                  <a:cubicBezTo>
                    <a:pt x="1170" y="9861"/>
                    <a:pt x="1694" y="6433"/>
                    <a:pt x="2178" y="3973"/>
                  </a:cubicBezTo>
                  <a:cubicBezTo>
                    <a:pt x="2291" y="3356"/>
                    <a:pt x="2407" y="2800"/>
                    <a:pt x="2516" y="2314"/>
                  </a:cubicBezTo>
                  <a:cubicBezTo>
                    <a:pt x="2620" y="1828"/>
                    <a:pt x="2708" y="1407"/>
                    <a:pt x="2794" y="1068"/>
                  </a:cubicBezTo>
                  <a:cubicBezTo>
                    <a:pt x="2868" y="747"/>
                    <a:pt x="2928" y="487"/>
                    <a:pt x="2976" y="280"/>
                  </a:cubicBezTo>
                  <a:cubicBezTo>
                    <a:pt x="3014" y="98"/>
                    <a:pt x="3030" y="2"/>
                    <a:pt x="3023" y="0"/>
                  </a:cubicBezTo>
                  <a:cubicBezTo>
                    <a:pt x="3022" y="0"/>
                    <a:pt x="3022" y="0"/>
                    <a:pt x="302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 name="Google Shape;165;p26"/>
            <p:cNvSpPr/>
            <p:nvPr/>
          </p:nvSpPr>
          <p:spPr>
            <a:xfrm>
              <a:off x="2114850" y="4773725"/>
              <a:ext cx="229800" cy="466350"/>
            </a:xfrm>
            <a:custGeom>
              <a:avLst/>
              <a:gdLst/>
              <a:ahLst/>
              <a:cxnLst/>
              <a:rect l="l" t="t" r="r" b="b"/>
              <a:pathLst>
                <a:path w="9192" h="18654" extrusionOk="0">
                  <a:moveTo>
                    <a:pt x="43" y="1"/>
                  </a:moveTo>
                  <a:cubicBezTo>
                    <a:pt x="42" y="1"/>
                    <a:pt x="41" y="1"/>
                    <a:pt x="40" y="2"/>
                  </a:cubicBezTo>
                  <a:cubicBezTo>
                    <a:pt x="1" y="56"/>
                    <a:pt x="1054" y="663"/>
                    <a:pt x="2391" y="2058"/>
                  </a:cubicBezTo>
                  <a:cubicBezTo>
                    <a:pt x="3721" y="3449"/>
                    <a:pt x="5269" y="5661"/>
                    <a:pt x="6443" y="8370"/>
                  </a:cubicBezTo>
                  <a:cubicBezTo>
                    <a:pt x="7042" y="9716"/>
                    <a:pt x="7523" y="11039"/>
                    <a:pt x="7883" y="12264"/>
                  </a:cubicBezTo>
                  <a:cubicBezTo>
                    <a:pt x="8261" y="13485"/>
                    <a:pt x="8514" y="14610"/>
                    <a:pt x="8706" y="15556"/>
                  </a:cubicBezTo>
                  <a:cubicBezTo>
                    <a:pt x="8889" y="16506"/>
                    <a:pt x="8999" y="17281"/>
                    <a:pt x="9064" y="17818"/>
                  </a:cubicBezTo>
                  <a:cubicBezTo>
                    <a:pt x="9120" y="18354"/>
                    <a:pt x="9158" y="18653"/>
                    <a:pt x="9175" y="18653"/>
                  </a:cubicBezTo>
                  <a:cubicBezTo>
                    <a:pt x="9175" y="18653"/>
                    <a:pt x="9175" y="18653"/>
                    <a:pt x="9175" y="18653"/>
                  </a:cubicBezTo>
                  <a:cubicBezTo>
                    <a:pt x="9192" y="18652"/>
                    <a:pt x="9186" y="18353"/>
                    <a:pt x="9161" y="17810"/>
                  </a:cubicBezTo>
                  <a:cubicBezTo>
                    <a:pt x="9125" y="17267"/>
                    <a:pt x="9043" y="16483"/>
                    <a:pt x="8881" y="15524"/>
                  </a:cubicBezTo>
                  <a:cubicBezTo>
                    <a:pt x="8709" y="14567"/>
                    <a:pt x="8472" y="13431"/>
                    <a:pt x="8104" y="12198"/>
                  </a:cubicBezTo>
                  <a:cubicBezTo>
                    <a:pt x="7754" y="10960"/>
                    <a:pt x="7277" y="9625"/>
                    <a:pt x="6673" y="8268"/>
                  </a:cubicBezTo>
                  <a:cubicBezTo>
                    <a:pt x="5490" y="5537"/>
                    <a:pt x="3898" y="3310"/>
                    <a:pt x="2518" y="1934"/>
                  </a:cubicBezTo>
                  <a:cubicBezTo>
                    <a:pt x="2194" y="1568"/>
                    <a:pt x="1835" y="1306"/>
                    <a:pt x="1547" y="1048"/>
                  </a:cubicBezTo>
                  <a:cubicBezTo>
                    <a:pt x="1397" y="925"/>
                    <a:pt x="1266" y="801"/>
                    <a:pt x="1132" y="704"/>
                  </a:cubicBezTo>
                  <a:lnTo>
                    <a:pt x="755" y="451"/>
                  </a:lnTo>
                  <a:cubicBezTo>
                    <a:pt x="323" y="160"/>
                    <a:pt x="73" y="1"/>
                    <a:pt x="4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 name="Google Shape;166;p26"/>
            <p:cNvSpPr/>
            <p:nvPr/>
          </p:nvSpPr>
          <p:spPr>
            <a:xfrm>
              <a:off x="5166950" y="4773950"/>
              <a:ext cx="183100" cy="353000"/>
            </a:xfrm>
            <a:custGeom>
              <a:avLst/>
              <a:gdLst/>
              <a:ahLst/>
              <a:cxnLst/>
              <a:rect l="l" t="t" r="r" b="b"/>
              <a:pathLst>
                <a:path w="7324" h="14120" extrusionOk="0">
                  <a:moveTo>
                    <a:pt x="4648" y="1"/>
                  </a:moveTo>
                  <a:cubicBezTo>
                    <a:pt x="2666" y="1"/>
                    <a:pt x="738" y="4158"/>
                    <a:pt x="426" y="6647"/>
                  </a:cubicBezTo>
                  <a:cubicBezTo>
                    <a:pt x="211" y="8365"/>
                    <a:pt x="0" y="11766"/>
                    <a:pt x="1757" y="14119"/>
                  </a:cubicBezTo>
                  <a:cubicBezTo>
                    <a:pt x="3771" y="12404"/>
                    <a:pt x="5788" y="10125"/>
                    <a:pt x="6632" y="7619"/>
                  </a:cubicBezTo>
                  <a:cubicBezTo>
                    <a:pt x="7068" y="6324"/>
                    <a:pt x="7323" y="4942"/>
                    <a:pt x="7141" y="3587"/>
                  </a:cubicBezTo>
                  <a:cubicBezTo>
                    <a:pt x="6958" y="2232"/>
                    <a:pt x="6301" y="904"/>
                    <a:pt x="5190" y="109"/>
                  </a:cubicBezTo>
                  <a:cubicBezTo>
                    <a:pt x="5010" y="35"/>
                    <a:pt x="4828" y="1"/>
                    <a:pt x="464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 name="Google Shape;167;p26"/>
            <p:cNvSpPr/>
            <p:nvPr/>
          </p:nvSpPr>
          <p:spPr>
            <a:xfrm>
              <a:off x="5250450" y="5134875"/>
              <a:ext cx="213475" cy="131750"/>
            </a:xfrm>
            <a:custGeom>
              <a:avLst/>
              <a:gdLst/>
              <a:ahLst/>
              <a:cxnLst/>
              <a:rect l="l" t="t" r="r" b="b"/>
              <a:pathLst>
                <a:path w="8539" h="5270" extrusionOk="0">
                  <a:moveTo>
                    <a:pt x="5147" y="1"/>
                  </a:moveTo>
                  <a:cubicBezTo>
                    <a:pt x="4072" y="1"/>
                    <a:pt x="3000" y="278"/>
                    <a:pt x="2109" y="872"/>
                  </a:cubicBezTo>
                  <a:cubicBezTo>
                    <a:pt x="839" y="1719"/>
                    <a:pt x="1" y="3247"/>
                    <a:pt x="144" y="4766"/>
                  </a:cubicBezTo>
                  <a:lnTo>
                    <a:pt x="145" y="4766"/>
                  </a:lnTo>
                  <a:cubicBezTo>
                    <a:pt x="914" y="5120"/>
                    <a:pt x="1699" y="5270"/>
                    <a:pt x="2488" y="5270"/>
                  </a:cubicBezTo>
                  <a:cubicBezTo>
                    <a:pt x="3809" y="5270"/>
                    <a:pt x="5143" y="4852"/>
                    <a:pt x="6436" y="4273"/>
                  </a:cubicBezTo>
                  <a:cubicBezTo>
                    <a:pt x="7039" y="4003"/>
                    <a:pt x="7624" y="3644"/>
                    <a:pt x="8008" y="3108"/>
                  </a:cubicBezTo>
                  <a:cubicBezTo>
                    <a:pt x="8391" y="2571"/>
                    <a:pt x="8539" y="1828"/>
                    <a:pt x="8241" y="1239"/>
                  </a:cubicBezTo>
                  <a:cubicBezTo>
                    <a:pt x="7923" y="609"/>
                    <a:pt x="7198" y="299"/>
                    <a:pt x="6508" y="149"/>
                  </a:cubicBezTo>
                  <a:cubicBezTo>
                    <a:pt x="6063" y="51"/>
                    <a:pt x="5605" y="1"/>
                    <a:pt x="5147"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 name="Google Shape;168;p26"/>
            <p:cNvSpPr/>
            <p:nvPr/>
          </p:nvSpPr>
          <p:spPr>
            <a:xfrm>
              <a:off x="5141425" y="5195350"/>
              <a:ext cx="239275" cy="232975"/>
            </a:xfrm>
            <a:custGeom>
              <a:avLst/>
              <a:gdLst/>
              <a:ahLst/>
              <a:cxnLst/>
              <a:rect l="l" t="t" r="r" b="b"/>
              <a:pathLst>
                <a:path w="9571" h="9319" extrusionOk="0">
                  <a:moveTo>
                    <a:pt x="9297" y="1"/>
                  </a:moveTo>
                  <a:cubicBezTo>
                    <a:pt x="9217" y="1"/>
                    <a:pt x="9120" y="4"/>
                    <a:pt x="9007" y="10"/>
                  </a:cubicBezTo>
                  <a:cubicBezTo>
                    <a:pt x="8648" y="29"/>
                    <a:pt x="8128" y="112"/>
                    <a:pt x="7513" y="308"/>
                  </a:cubicBezTo>
                  <a:cubicBezTo>
                    <a:pt x="6280" y="688"/>
                    <a:pt x="4704" y="1654"/>
                    <a:pt x="3423" y="3155"/>
                  </a:cubicBezTo>
                  <a:cubicBezTo>
                    <a:pt x="2144" y="4656"/>
                    <a:pt x="1347" y="6259"/>
                    <a:pt x="806" y="7408"/>
                  </a:cubicBezTo>
                  <a:cubicBezTo>
                    <a:pt x="536" y="7986"/>
                    <a:pt x="333" y="8461"/>
                    <a:pt x="199" y="8792"/>
                  </a:cubicBezTo>
                  <a:cubicBezTo>
                    <a:pt x="66" y="9121"/>
                    <a:pt x="0" y="9309"/>
                    <a:pt x="19" y="9318"/>
                  </a:cubicBezTo>
                  <a:cubicBezTo>
                    <a:pt x="19" y="9318"/>
                    <a:pt x="20" y="9318"/>
                    <a:pt x="21" y="9318"/>
                  </a:cubicBezTo>
                  <a:cubicBezTo>
                    <a:pt x="68" y="9318"/>
                    <a:pt x="420" y="8617"/>
                    <a:pt x="994" y="7501"/>
                  </a:cubicBezTo>
                  <a:cubicBezTo>
                    <a:pt x="1581" y="6379"/>
                    <a:pt x="2399" y="4813"/>
                    <a:pt x="3648" y="3348"/>
                  </a:cubicBezTo>
                  <a:cubicBezTo>
                    <a:pt x="4897" y="1886"/>
                    <a:pt x="6401" y="926"/>
                    <a:pt x="7582" y="506"/>
                  </a:cubicBezTo>
                  <a:cubicBezTo>
                    <a:pt x="8765" y="70"/>
                    <a:pt x="9570" y="85"/>
                    <a:pt x="9563" y="25"/>
                  </a:cubicBezTo>
                  <a:cubicBezTo>
                    <a:pt x="9563" y="13"/>
                    <a:pt x="9471" y="1"/>
                    <a:pt x="929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 name="Google Shape;169;p26"/>
            <p:cNvSpPr/>
            <p:nvPr/>
          </p:nvSpPr>
          <p:spPr>
            <a:xfrm>
              <a:off x="5138400" y="4871175"/>
              <a:ext cx="125825" cy="568275"/>
            </a:xfrm>
            <a:custGeom>
              <a:avLst/>
              <a:gdLst/>
              <a:ahLst/>
              <a:cxnLst/>
              <a:rect l="l" t="t" r="r" b="b"/>
              <a:pathLst>
                <a:path w="5033" h="22731" extrusionOk="0">
                  <a:moveTo>
                    <a:pt x="5012" y="0"/>
                  </a:moveTo>
                  <a:cubicBezTo>
                    <a:pt x="4992" y="0"/>
                    <a:pt x="4914" y="317"/>
                    <a:pt x="4793" y="890"/>
                  </a:cubicBezTo>
                  <a:cubicBezTo>
                    <a:pt x="4664" y="1518"/>
                    <a:pt x="4495" y="2340"/>
                    <a:pt x="4290" y="3332"/>
                  </a:cubicBezTo>
                  <a:cubicBezTo>
                    <a:pt x="3871" y="5396"/>
                    <a:pt x="3286" y="8243"/>
                    <a:pt x="2596" y="11382"/>
                  </a:cubicBezTo>
                  <a:cubicBezTo>
                    <a:pt x="1907" y="14520"/>
                    <a:pt x="1245" y="17353"/>
                    <a:pt x="761" y="19402"/>
                  </a:cubicBezTo>
                  <a:cubicBezTo>
                    <a:pt x="530" y="20389"/>
                    <a:pt x="339" y="21206"/>
                    <a:pt x="193" y="21831"/>
                  </a:cubicBezTo>
                  <a:cubicBezTo>
                    <a:pt x="62" y="22405"/>
                    <a:pt x="0" y="22725"/>
                    <a:pt x="20" y="22730"/>
                  </a:cubicBezTo>
                  <a:cubicBezTo>
                    <a:pt x="20" y="22730"/>
                    <a:pt x="20" y="22730"/>
                    <a:pt x="20" y="22730"/>
                  </a:cubicBezTo>
                  <a:cubicBezTo>
                    <a:pt x="41" y="22730"/>
                    <a:pt x="140" y="22420"/>
                    <a:pt x="305" y="21859"/>
                  </a:cubicBezTo>
                  <a:cubicBezTo>
                    <a:pt x="471" y="21294"/>
                    <a:pt x="696" y="20472"/>
                    <a:pt x="964" y="19453"/>
                  </a:cubicBezTo>
                  <a:cubicBezTo>
                    <a:pt x="1500" y="17415"/>
                    <a:pt x="2197" y="14586"/>
                    <a:pt x="2885" y="11445"/>
                  </a:cubicBezTo>
                  <a:cubicBezTo>
                    <a:pt x="3574" y="8306"/>
                    <a:pt x="4129" y="5447"/>
                    <a:pt x="4496" y="3372"/>
                  </a:cubicBezTo>
                  <a:cubicBezTo>
                    <a:pt x="4679" y="2335"/>
                    <a:pt x="4819" y="1494"/>
                    <a:pt x="4906" y="911"/>
                  </a:cubicBezTo>
                  <a:cubicBezTo>
                    <a:pt x="4994" y="328"/>
                    <a:pt x="5033" y="4"/>
                    <a:pt x="5012" y="0"/>
                  </a:cubicBezTo>
                  <a:cubicBezTo>
                    <a:pt x="5012" y="0"/>
                    <a:pt x="5012" y="0"/>
                    <a:pt x="50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 name="Google Shape;170;p26"/>
            <p:cNvSpPr/>
            <p:nvPr/>
          </p:nvSpPr>
          <p:spPr>
            <a:xfrm>
              <a:off x="4978350" y="5035850"/>
              <a:ext cx="174550" cy="236100"/>
            </a:xfrm>
            <a:custGeom>
              <a:avLst/>
              <a:gdLst/>
              <a:ahLst/>
              <a:cxnLst/>
              <a:rect l="l" t="t" r="r" b="b"/>
              <a:pathLst>
                <a:path w="6982" h="9444" extrusionOk="0">
                  <a:moveTo>
                    <a:pt x="1419" y="0"/>
                  </a:moveTo>
                  <a:cubicBezTo>
                    <a:pt x="1211" y="0"/>
                    <a:pt x="1008" y="46"/>
                    <a:pt x="816" y="151"/>
                  </a:cubicBezTo>
                  <a:cubicBezTo>
                    <a:pt x="97" y="545"/>
                    <a:pt x="1" y="1540"/>
                    <a:pt x="113" y="2353"/>
                  </a:cubicBezTo>
                  <a:cubicBezTo>
                    <a:pt x="582" y="5737"/>
                    <a:pt x="3302" y="8694"/>
                    <a:pt x="6636" y="9444"/>
                  </a:cubicBezTo>
                  <a:lnTo>
                    <a:pt x="6736" y="9246"/>
                  </a:lnTo>
                  <a:cubicBezTo>
                    <a:pt x="6982" y="6036"/>
                    <a:pt x="5560" y="2744"/>
                    <a:pt x="3057" y="720"/>
                  </a:cubicBezTo>
                  <a:cubicBezTo>
                    <a:pt x="2590" y="342"/>
                    <a:pt x="1989" y="0"/>
                    <a:pt x="141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 name="Google Shape;171;p26"/>
            <p:cNvSpPr/>
            <p:nvPr/>
          </p:nvSpPr>
          <p:spPr>
            <a:xfrm>
              <a:off x="5046050" y="5115300"/>
              <a:ext cx="112525" cy="302275"/>
            </a:xfrm>
            <a:custGeom>
              <a:avLst/>
              <a:gdLst/>
              <a:ahLst/>
              <a:cxnLst/>
              <a:rect l="l" t="t" r="r" b="b"/>
              <a:pathLst>
                <a:path w="4501" h="12091" extrusionOk="0">
                  <a:moveTo>
                    <a:pt x="42" y="1"/>
                  </a:moveTo>
                  <a:cubicBezTo>
                    <a:pt x="39" y="1"/>
                    <a:pt x="38" y="1"/>
                    <a:pt x="37" y="2"/>
                  </a:cubicBezTo>
                  <a:cubicBezTo>
                    <a:pt x="1" y="47"/>
                    <a:pt x="604" y="507"/>
                    <a:pt x="1387" y="1424"/>
                  </a:cubicBezTo>
                  <a:cubicBezTo>
                    <a:pt x="1783" y="1879"/>
                    <a:pt x="2199" y="2465"/>
                    <a:pt x="2604" y="3150"/>
                  </a:cubicBezTo>
                  <a:cubicBezTo>
                    <a:pt x="2994" y="3842"/>
                    <a:pt x="3364" y="4637"/>
                    <a:pt x="3652" y="5509"/>
                  </a:cubicBezTo>
                  <a:cubicBezTo>
                    <a:pt x="3927" y="6384"/>
                    <a:pt x="4087" y="7247"/>
                    <a:pt x="4173" y="8037"/>
                  </a:cubicBezTo>
                  <a:cubicBezTo>
                    <a:pt x="4242" y="8829"/>
                    <a:pt x="4245" y="9548"/>
                    <a:pt x="4189" y="10149"/>
                  </a:cubicBezTo>
                  <a:cubicBezTo>
                    <a:pt x="4086" y="11351"/>
                    <a:pt x="3863" y="12075"/>
                    <a:pt x="3920" y="12091"/>
                  </a:cubicBezTo>
                  <a:cubicBezTo>
                    <a:pt x="3920" y="12091"/>
                    <a:pt x="3921" y="12091"/>
                    <a:pt x="3921" y="12091"/>
                  </a:cubicBezTo>
                  <a:cubicBezTo>
                    <a:pt x="3942" y="12091"/>
                    <a:pt x="4006" y="11914"/>
                    <a:pt x="4106" y="11592"/>
                  </a:cubicBezTo>
                  <a:cubicBezTo>
                    <a:pt x="4172" y="11394"/>
                    <a:pt x="4224" y="11192"/>
                    <a:pt x="4260" y="10987"/>
                  </a:cubicBezTo>
                  <a:cubicBezTo>
                    <a:pt x="4305" y="10748"/>
                    <a:pt x="4373" y="10476"/>
                    <a:pt x="4397" y="10170"/>
                  </a:cubicBezTo>
                  <a:cubicBezTo>
                    <a:pt x="4482" y="9561"/>
                    <a:pt x="4501" y="8826"/>
                    <a:pt x="4445" y="8013"/>
                  </a:cubicBezTo>
                  <a:cubicBezTo>
                    <a:pt x="4305" y="6244"/>
                    <a:pt x="3755" y="4531"/>
                    <a:pt x="2839" y="3011"/>
                  </a:cubicBezTo>
                  <a:cubicBezTo>
                    <a:pt x="2411" y="2318"/>
                    <a:pt x="1967" y="1731"/>
                    <a:pt x="1544" y="1285"/>
                  </a:cubicBezTo>
                  <a:cubicBezTo>
                    <a:pt x="1346" y="1050"/>
                    <a:pt x="1133" y="869"/>
                    <a:pt x="956" y="701"/>
                  </a:cubicBezTo>
                  <a:cubicBezTo>
                    <a:pt x="808" y="556"/>
                    <a:pt x="647" y="422"/>
                    <a:pt x="479" y="299"/>
                  </a:cubicBezTo>
                  <a:cubicBezTo>
                    <a:pt x="225" y="106"/>
                    <a:pt x="72" y="1"/>
                    <a:pt x="4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 name="Google Shape;172;p26"/>
            <p:cNvSpPr/>
            <p:nvPr/>
          </p:nvSpPr>
          <p:spPr>
            <a:xfrm>
              <a:off x="4409525" y="2771275"/>
              <a:ext cx="151825" cy="127250"/>
            </a:xfrm>
            <a:custGeom>
              <a:avLst/>
              <a:gdLst/>
              <a:ahLst/>
              <a:cxnLst/>
              <a:rect l="l" t="t" r="r" b="b"/>
              <a:pathLst>
                <a:path w="6073" h="5090" extrusionOk="0">
                  <a:moveTo>
                    <a:pt x="2979" y="1"/>
                  </a:moveTo>
                  <a:cubicBezTo>
                    <a:pt x="2383" y="1"/>
                    <a:pt x="1796" y="188"/>
                    <a:pt x="1350" y="596"/>
                  </a:cubicBezTo>
                  <a:lnTo>
                    <a:pt x="846" y="1232"/>
                  </a:lnTo>
                  <a:cubicBezTo>
                    <a:pt x="1" y="2725"/>
                    <a:pt x="1141" y="4916"/>
                    <a:pt x="2849" y="5080"/>
                  </a:cubicBezTo>
                  <a:cubicBezTo>
                    <a:pt x="2917" y="5087"/>
                    <a:pt x="2986" y="5090"/>
                    <a:pt x="3054" y="5090"/>
                  </a:cubicBezTo>
                  <a:cubicBezTo>
                    <a:pt x="4677" y="5090"/>
                    <a:pt x="6073" y="3247"/>
                    <a:pt x="5551" y="1686"/>
                  </a:cubicBezTo>
                  <a:cubicBezTo>
                    <a:pt x="5199" y="632"/>
                    <a:pt x="4073" y="1"/>
                    <a:pt x="2979" y="1"/>
                  </a:cubicBezTo>
                  <a:close/>
                </a:path>
              </a:pathLst>
            </a:custGeom>
            <a:solidFill>
              <a:srgbClr val="E8505B"/>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 name="Google Shape;173;p26"/>
            <p:cNvSpPr/>
            <p:nvPr/>
          </p:nvSpPr>
          <p:spPr>
            <a:xfrm>
              <a:off x="4404225" y="2766950"/>
              <a:ext cx="162150" cy="135925"/>
            </a:xfrm>
            <a:custGeom>
              <a:avLst/>
              <a:gdLst/>
              <a:ahLst/>
              <a:cxnLst/>
              <a:rect l="l" t="t" r="r" b="b"/>
              <a:pathLst>
                <a:path w="6486" h="5437" extrusionOk="0">
                  <a:moveTo>
                    <a:pt x="3182" y="1"/>
                  </a:moveTo>
                  <a:cubicBezTo>
                    <a:pt x="2546" y="1"/>
                    <a:pt x="1920" y="201"/>
                    <a:pt x="1443" y="637"/>
                  </a:cubicBezTo>
                  <a:lnTo>
                    <a:pt x="903" y="1315"/>
                  </a:lnTo>
                  <a:cubicBezTo>
                    <a:pt x="1" y="2910"/>
                    <a:pt x="1219" y="5250"/>
                    <a:pt x="3042" y="5425"/>
                  </a:cubicBezTo>
                  <a:cubicBezTo>
                    <a:pt x="3116" y="5433"/>
                    <a:pt x="3189" y="5436"/>
                    <a:pt x="3262" y="5436"/>
                  </a:cubicBezTo>
                  <a:cubicBezTo>
                    <a:pt x="4996" y="5436"/>
                    <a:pt x="6486" y="3468"/>
                    <a:pt x="5929" y="1800"/>
                  </a:cubicBezTo>
                  <a:cubicBezTo>
                    <a:pt x="5553" y="675"/>
                    <a:pt x="4350" y="1"/>
                    <a:pt x="3182"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 name="Google Shape;174;p26"/>
            <p:cNvSpPr/>
            <p:nvPr/>
          </p:nvSpPr>
          <p:spPr>
            <a:xfrm>
              <a:off x="4549125" y="2423050"/>
              <a:ext cx="261025" cy="218825"/>
            </a:xfrm>
            <a:custGeom>
              <a:avLst/>
              <a:gdLst/>
              <a:ahLst/>
              <a:cxnLst/>
              <a:rect l="l" t="t" r="r" b="b"/>
              <a:pathLst>
                <a:path w="10441" h="8753" extrusionOk="0">
                  <a:moveTo>
                    <a:pt x="5122" y="1"/>
                  </a:moveTo>
                  <a:cubicBezTo>
                    <a:pt x="4097" y="1"/>
                    <a:pt x="3090" y="322"/>
                    <a:pt x="2323" y="1024"/>
                  </a:cubicBezTo>
                  <a:lnTo>
                    <a:pt x="1454" y="2116"/>
                  </a:lnTo>
                  <a:cubicBezTo>
                    <a:pt x="1" y="4684"/>
                    <a:pt x="1961" y="8451"/>
                    <a:pt x="4898" y="8735"/>
                  </a:cubicBezTo>
                  <a:cubicBezTo>
                    <a:pt x="5016" y="8747"/>
                    <a:pt x="5134" y="8752"/>
                    <a:pt x="5251" y="8752"/>
                  </a:cubicBezTo>
                  <a:cubicBezTo>
                    <a:pt x="8042" y="8752"/>
                    <a:pt x="10441" y="5583"/>
                    <a:pt x="9544" y="2898"/>
                  </a:cubicBezTo>
                  <a:cubicBezTo>
                    <a:pt x="8939" y="1086"/>
                    <a:pt x="7002" y="1"/>
                    <a:pt x="5122" y="1"/>
                  </a:cubicBezTo>
                  <a:close/>
                </a:path>
              </a:pathLst>
            </a:custGeom>
            <a:solidFill>
              <a:srgbClr val="E8505B"/>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 name="Google Shape;175;p26"/>
            <p:cNvSpPr/>
            <p:nvPr/>
          </p:nvSpPr>
          <p:spPr>
            <a:xfrm>
              <a:off x="4545475" y="2420250"/>
              <a:ext cx="268200" cy="224400"/>
            </a:xfrm>
            <a:custGeom>
              <a:avLst/>
              <a:gdLst/>
              <a:ahLst/>
              <a:cxnLst/>
              <a:rect l="l" t="t" r="r" b="b"/>
              <a:pathLst>
                <a:path w="10728" h="8976" extrusionOk="0">
                  <a:moveTo>
                    <a:pt x="5262" y="1"/>
                  </a:moveTo>
                  <a:cubicBezTo>
                    <a:pt x="4209" y="1"/>
                    <a:pt x="3174" y="331"/>
                    <a:pt x="2386" y="1051"/>
                  </a:cubicBezTo>
                  <a:lnTo>
                    <a:pt x="1493" y="2171"/>
                  </a:lnTo>
                  <a:cubicBezTo>
                    <a:pt x="0" y="4805"/>
                    <a:pt x="2014" y="8667"/>
                    <a:pt x="5032" y="8958"/>
                  </a:cubicBezTo>
                  <a:cubicBezTo>
                    <a:pt x="5153" y="8970"/>
                    <a:pt x="5274" y="8976"/>
                    <a:pt x="5394" y="8976"/>
                  </a:cubicBezTo>
                  <a:cubicBezTo>
                    <a:pt x="8261" y="8976"/>
                    <a:pt x="10728" y="5725"/>
                    <a:pt x="9806" y="2972"/>
                  </a:cubicBezTo>
                  <a:cubicBezTo>
                    <a:pt x="9184" y="1114"/>
                    <a:pt x="7194" y="1"/>
                    <a:pt x="5262"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 name="Google Shape;176;p26"/>
            <p:cNvSpPr/>
            <p:nvPr/>
          </p:nvSpPr>
          <p:spPr>
            <a:xfrm>
              <a:off x="2270425" y="243225"/>
              <a:ext cx="3049750" cy="2436025"/>
            </a:xfrm>
            <a:custGeom>
              <a:avLst/>
              <a:gdLst/>
              <a:ahLst/>
              <a:cxnLst/>
              <a:rect l="l" t="t" r="r" b="b"/>
              <a:pathLst>
                <a:path w="121990" h="97441" extrusionOk="0">
                  <a:moveTo>
                    <a:pt x="87552" y="0"/>
                  </a:moveTo>
                  <a:cubicBezTo>
                    <a:pt x="84189" y="0"/>
                    <a:pt x="80833" y="644"/>
                    <a:pt x="77737" y="1972"/>
                  </a:cubicBezTo>
                  <a:cubicBezTo>
                    <a:pt x="75499" y="794"/>
                    <a:pt x="72981" y="243"/>
                    <a:pt x="70398" y="243"/>
                  </a:cubicBezTo>
                  <a:cubicBezTo>
                    <a:pt x="63395" y="243"/>
                    <a:pt x="55911" y="4288"/>
                    <a:pt x="52209" y="10840"/>
                  </a:cubicBezTo>
                  <a:cubicBezTo>
                    <a:pt x="49284" y="9583"/>
                    <a:pt x="46107" y="8967"/>
                    <a:pt x="42926" y="8967"/>
                  </a:cubicBezTo>
                  <a:cubicBezTo>
                    <a:pt x="38081" y="8967"/>
                    <a:pt x="33227" y="10396"/>
                    <a:pt x="29246" y="13164"/>
                  </a:cubicBezTo>
                  <a:cubicBezTo>
                    <a:pt x="22650" y="17749"/>
                    <a:pt x="18666" y="25857"/>
                    <a:pt x="19067" y="33880"/>
                  </a:cubicBezTo>
                  <a:cubicBezTo>
                    <a:pt x="9281" y="37573"/>
                    <a:pt x="1981" y="47131"/>
                    <a:pt x="991" y="57544"/>
                  </a:cubicBezTo>
                  <a:cubicBezTo>
                    <a:pt x="0" y="67957"/>
                    <a:pt x="5370" y="78719"/>
                    <a:pt x="14285" y="84189"/>
                  </a:cubicBezTo>
                  <a:cubicBezTo>
                    <a:pt x="18683" y="86888"/>
                    <a:pt x="23837" y="88235"/>
                    <a:pt x="28992" y="88235"/>
                  </a:cubicBezTo>
                  <a:cubicBezTo>
                    <a:pt x="34288" y="88235"/>
                    <a:pt x="39585" y="86814"/>
                    <a:pt x="44062" y="83977"/>
                  </a:cubicBezTo>
                  <a:cubicBezTo>
                    <a:pt x="46724" y="92268"/>
                    <a:pt x="55577" y="97441"/>
                    <a:pt x="64314" y="97441"/>
                  </a:cubicBezTo>
                  <a:cubicBezTo>
                    <a:pt x="65736" y="97441"/>
                    <a:pt x="67155" y="97304"/>
                    <a:pt x="68543" y="97021"/>
                  </a:cubicBezTo>
                  <a:cubicBezTo>
                    <a:pt x="78463" y="95000"/>
                    <a:pt x="86387" y="86832"/>
                    <a:pt x="90065" y="77400"/>
                  </a:cubicBezTo>
                  <a:cubicBezTo>
                    <a:pt x="92752" y="78876"/>
                    <a:pt x="95752" y="79561"/>
                    <a:pt x="98778" y="79561"/>
                  </a:cubicBezTo>
                  <a:cubicBezTo>
                    <a:pt x="105707" y="79561"/>
                    <a:pt x="112774" y="75969"/>
                    <a:pt x="116555" y="70053"/>
                  </a:cubicBezTo>
                  <a:cubicBezTo>
                    <a:pt x="121990" y="61553"/>
                    <a:pt x="120640" y="49603"/>
                    <a:pt x="114157" y="41874"/>
                  </a:cubicBezTo>
                  <a:cubicBezTo>
                    <a:pt x="113111" y="40627"/>
                    <a:pt x="111911" y="39409"/>
                    <a:pt x="111496" y="37836"/>
                  </a:cubicBezTo>
                  <a:cubicBezTo>
                    <a:pt x="110995" y="35939"/>
                    <a:pt x="111742" y="33968"/>
                    <a:pt x="112263" y="32077"/>
                  </a:cubicBezTo>
                  <a:cubicBezTo>
                    <a:pt x="114786" y="22909"/>
                    <a:pt x="111626" y="12424"/>
                    <a:pt x="104461" y="6175"/>
                  </a:cubicBezTo>
                  <a:cubicBezTo>
                    <a:pt x="99833" y="2140"/>
                    <a:pt x="93682" y="0"/>
                    <a:pt x="87552" y="0"/>
                  </a:cubicBezTo>
                  <a:close/>
                </a:path>
              </a:pathLst>
            </a:custGeom>
            <a:solidFill>
              <a:srgbClr val="E8505B">
                <a:alpha val="26339"/>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 name="Google Shape;177;p26"/>
            <p:cNvSpPr/>
            <p:nvPr/>
          </p:nvSpPr>
          <p:spPr>
            <a:xfrm>
              <a:off x="3357125" y="973150"/>
              <a:ext cx="977225" cy="1053975"/>
            </a:xfrm>
            <a:custGeom>
              <a:avLst/>
              <a:gdLst/>
              <a:ahLst/>
              <a:cxnLst/>
              <a:rect l="l" t="t" r="r" b="b"/>
              <a:pathLst>
                <a:path w="39089" h="42159" extrusionOk="0">
                  <a:moveTo>
                    <a:pt x="19545" y="0"/>
                  </a:moveTo>
                  <a:cubicBezTo>
                    <a:pt x="8750" y="0"/>
                    <a:pt x="0" y="8750"/>
                    <a:pt x="0" y="19545"/>
                  </a:cubicBezTo>
                  <a:cubicBezTo>
                    <a:pt x="0" y="27359"/>
                    <a:pt x="4588" y="34100"/>
                    <a:pt x="11217" y="37228"/>
                  </a:cubicBezTo>
                  <a:lnTo>
                    <a:pt x="11217" y="42158"/>
                  </a:lnTo>
                  <a:lnTo>
                    <a:pt x="28347" y="42158"/>
                  </a:lnTo>
                  <a:cubicBezTo>
                    <a:pt x="28347" y="42158"/>
                    <a:pt x="28451" y="39391"/>
                    <a:pt x="28489" y="36921"/>
                  </a:cubicBezTo>
                  <a:cubicBezTo>
                    <a:pt x="34783" y="33675"/>
                    <a:pt x="39089" y="27115"/>
                    <a:pt x="39089" y="19545"/>
                  </a:cubicBezTo>
                  <a:cubicBezTo>
                    <a:pt x="39089" y="8750"/>
                    <a:pt x="30339" y="0"/>
                    <a:pt x="1954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 name="Google Shape;178;p26"/>
            <p:cNvSpPr/>
            <p:nvPr/>
          </p:nvSpPr>
          <p:spPr>
            <a:xfrm>
              <a:off x="3579850" y="1463550"/>
              <a:ext cx="544375" cy="563575"/>
            </a:xfrm>
            <a:custGeom>
              <a:avLst/>
              <a:gdLst/>
              <a:ahLst/>
              <a:cxnLst/>
              <a:rect l="l" t="t" r="r" b="b"/>
              <a:pathLst>
                <a:path w="21775" h="22543" extrusionOk="0">
                  <a:moveTo>
                    <a:pt x="14779" y="1203"/>
                  </a:moveTo>
                  <a:cubicBezTo>
                    <a:pt x="14817" y="1203"/>
                    <a:pt x="14855" y="1205"/>
                    <a:pt x="14892" y="1208"/>
                  </a:cubicBezTo>
                  <a:cubicBezTo>
                    <a:pt x="15236" y="1235"/>
                    <a:pt x="15541" y="1461"/>
                    <a:pt x="15702" y="1775"/>
                  </a:cubicBezTo>
                  <a:cubicBezTo>
                    <a:pt x="15868" y="2087"/>
                    <a:pt x="15914" y="2466"/>
                    <a:pt x="15835" y="2818"/>
                  </a:cubicBezTo>
                  <a:cubicBezTo>
                    <a:pt x="15673" y="3539"/>
                    <a:pt x="15119" y="4131"/>
                    <a:pt x="14541" y="4626"/>
                  </a:cubicBezTo>
                  <a:cubicBezTo>
                    <a:pt x="14289" y="4835"/>
                    <a:pt x="14017" y="5024"/>
                    <a:pt x="13730" y="5189"/>
                  </a:cubicBezTo>
                  <a:lnTo>
                    <a:pt x="13730" y="5189"/>
                  </a:lnTo>
                  <a:cubicBezTo>
                    <a:pt x="13630" y="4973"/>
                    <a:pt x="13544" y="4749"/>
                    <a:pt x="13474" y="4520"/>
                  </a:cubicBezTo>
                  <a:cubicBezTo>
                    <a:pt x="13272" y="3838"/>
                    <a:pt x="13169" y="3087"/>
                    <a:pt x="13363" y="2397"/>
                  </a:cubicBezTo>
                  <a:cubicBezTo>
                    <a:pt x="13461" y="2056"/>
                    <a:pt x="13643" y="1738"/>
                    <a:pt x="13920" y="1522"/>
                  </a:cubicBezTo>
                  <a:cubicBezTo>
                    <a:pt x="14163" y="1326"/>
                    <a:pt x="14472" y="1203"/>
                    <a:pt x="14779" y="1203"/>
                  </a:cubicBezTo>
                  <a:close/>
                  <a:moveTo>
                    <a:pt x="7544" y="236"/>
                  </a:moveTo>
                  <a:cubicBezTo>
                    <a:pt x="7761" y="236"/>
                    <a:pt x="7981" y="298"/>
                    <a:pt x="8176" y="402"/>
                  </a:cubicBezTo>
                  <a:cubicBezTo>
                    <a:pt x="8827" y="736"/>
                    <a:pt x="9126" y="1484"/>
                    <a:pt x="9177" y="2197"/>
                  </a:cubicBezTo>
                  <a:cubicBezTo>
                    <a:pt x="9228" y="2922"/>
                    <a:pt x="9132" y="3651"/>
                    <a:pt x="8895" y="4337"/>
                  </a:cubicBezTo>
                  <a:cubicBezTo>
                    <a:pt x="8785" y="4666"/>
                    <a:pt x="8645" y="4983"/>
                    <a:pt x="8479" y="5283"/>
                  </a:cubicBezTo>
                  <a:lnTo>
                    <a:pt x="8479" y="5283"/>
                  </a:lnTo>
                  <a:cubicBezTo>
                    <a:pt x="7650" y="4796"/>
                    <a:pt x="6968" y="4074"/>
                    <a:pt x="6576" y="3216"/>
                  </a:cubicBezTo>
                  <a:cubicBezTo>
                    <a:pt x="6239" y="2534"/>
                    <a:pt x="6172" y="1724"/>
                    <a:pt x="6445" y="1040"/>
                  </a:cubicBezTo>
                  <a:cubicBezTo>
                    <a:pt x="6583" y="705"/>
                    <a:pt x="6832" y="419"/>
                    <a:pt x="7164" y="306"/>
                  </a:cubicBezTo>
                  <a:cubicBezTo>
                    <a:pt x="7286" y="258"/>
                    <a:pt x="7414" y="236"/>
                    <a:pt x="7544" y="236"/>
                  </a:cubicBezTo>
                  <a:close/>
                  <a:moveTo>
                    <a:pt x="1468" y="5191"/>
                  </a:moveTo>
                  <a:cubicBezTo>
                    <a:pt x="1712" y="5191"/>
                    <a:pt x="1961" y="5250"/>
                    <a:pt x="2173" y="5355"/>
                  </a:cubicBezTo>
                  <a:cubicBezTo>
                    <a:pt x="2688" y="5605"/>
                    <a:pt x="3033" y="6106"/>
                    <a:pt x="3287" y="6607"/>
                  </a:cubicBezTo>
                  <a:cubicBezTo>
                    <a:pt x="3530" y="7124"/>
                    <a:pt x="3752" y="7642"/>
                    <a:pt x="3964" y="8153"/>
                  </a:cubicBezTo>
                  <a:lnTo>
                    <a:pt x="3964" y="8153"/>
                  </a:lnTo>
                  <a:cubicBezTo>
                    <a:pt x="3827" y="8163"/>
                    <a:pt x="3691" y="8168"/>
                    <a:pt x="3555" y="8168"/>
                  </a:cubicBezTo>
                  <a:cubicBezTo>
                    <a:pt x="3149" y="8168"/>
                    <a:pt x="2748" y="8125"/>
                    <a:pt x="2360" y="8039"/>
                  </a:cubicBezTo>
                  <a:cubicBezTo>
                    <a:pt x="1730" y="7904"/>
                    <a:pt x="1106" y="7653"/>
                    <a:pt x="712" y="7181"/>
                  </a:cubicBezTo>
                  <a:cubicBezTo>
                    <a:pt x="326" y="6729"/>
                    <a:pt x="230" y="6001"/>
                    <a:pt x="599" y="5558"/>
                  </a:cubicBezTo>
                  <a:cubicBezTo>
                    <a:pt x="814" y="5301"/>
                    <a:pt x="1137" y="5191"/>
                    <a:pt x="1468" y="5191"/>
                  </a:cubicBezTo>
                  <a:close/>
                  <a:moveTo>
                    <a:pt x="20062" y="4996"/>
                  </a:moveTo>
                  <a:cubicBezTo>
                    <a:pt x="20371" y="4996"/>
                    <a:pt x="20681" y="5072"/>
                    <a:pt x="20949" y="5229"/>
                  </a:cubicBezTo>
                  <a:cubicBezTo>
                    <a:pt x="21465" y="5511"/>
                    <a:pt x="21685" y="6205"/>
                    <a:pt x="21402" y="6748"/>
                  </a:cubicBezTo>
                  <a:cubicBezTo>
                    <a:pt x="21135" y="7295"/>
                    <a:pt x="20593" y="7707"/>
                    <a:pt x="20001" y="7939"/>
                  </a:cubicBezTo>
                  <a:cubicBezTo>
                    <a:pt x="19510" y="8110"/>
                    <a:pt x="18982" y="8194"/>
                    <a:pt x="18445" y="8194"/>
                  </a:cubicBezTo>
                  <a:cubicBezTo>
                    <a:pt x="17961" y="8194"/>
                    <a:pt x="17470" y="8125"/>
                    <a:pt x="16995" y="7989"/>
                  </a:cubicBezTo>
                  <a:lnTo>
                    <a:pt x="16995" y="7989"/>
                  </a:lnTo>
                  <a:cubicBezTo>
                    <a:pt x="17294" y="7422"/>
                    <a:pt x="17628" y="6856"/>
                    <a:pt x="18009" y="6307"/>
                  </a:cubicBezTo>
                  <a:cubicBezTo>
                    <a:pt x="18342" y="5849"/>
                    <a:pt x="18751" y="5417"/>
                    <a:pt x="19276" y="5171"/>
                  </a:cubicBezTo>
                  <a:cubicBezTo>
                    <a:pt x="19517" y="5056"/>
                    <a:pt x="19789" y="4996"/>
                    <a:pt x="20062" y="4996"/>
                  </a:cubicBezTo>
                  <a:close/>
                  <a:moveTo>
                    <a:pt x="7542" y="1"/>
                  </a:moveTo>
                  <a:cubicBezTo>
                    <a:pt x="7387" y="1"/>
                    <a:pt x="7232" y="27"/>
                    <a:pt x="7083" y="84"/>
                  </a:cubicBezTo>
                  <a:cubicBezTo>
                    <a:pt x="6679" y="222"/>
                    <a:pt x="6381" y="573"/>
                    <a:pt x="6226" y="949"/>
                  </a:cubicBezTo>
                  <a:cubicBezTo>
                    <a:pt x="5919" y="1711"/>
                    <a:pt x="6004" y="2590"/>
                    <a:pt x="6358" y="3316"/>
                  </a:cubicBezTo>
                  <a:cubicBezTo>
                    <a:pt x="6774" y="4223"/>
                    <a:pt x="7489" y="4980"/>
                    <a:pt x="8359" y="5490"/>
                  </a:cubicBezTo>
                  <a:lnTo>
                    <a:pt x="8359" y="5490"/>
                  </a:lnTo>
                  <a:cubicBezTo>
                    <a:pt x="7840" y="6341"/>
                    <a:pt x="7106" y="7043"/>
                    <a:pt x="6254" y="7493"/>
                  </a:cubicBezTo>
                  <a:cubicBezTo>
                    <a:pt x="5593" y="7848"/>
                    <a:pt x="4873" y="8062"/>
                    <a:pt x="4149" y="8137"/>
                  </a:cubicBezTo>
                  <a:lnTo>
                    <a:pt x="4149" y="8137"/>
                  </a:lnTo>
                  <a:cubicBezTo>
                    <a:pt x="3933" y="7609"/>
                    <a:pt x="3706" y="7070"/>
                    <a:pt x="3452" y="6523"/>
                  </a:cubicBezTo>
                  <a:cubicBezTo>
                    <a:pt x="3190" y="6006"/>
                    <a:pt x="2837" y="5468"/>
                    <a:pt x="2256" y="5181"/>
                  </a:cubicBezTo>
                  <a:cubicBezTo>
                    <a:pt x="2004" y="5059"/>
                    <a:pt x="1728" y="4996"/>
                    <a:pt x="1449" y="4996"/>
                  </a:cubicBezTo>
                  <a:cubicBezTo>
                    <a:pt x="1407" y="4996"/>
                    <a:pt x="1365" y="4997"/>
                    <a:pt x="1323" y="5000"/>
                  </a:cubicBezTo>
                  <a:cubicBezTo>
                    <a:pt x="1000" y="5025"/>
                    <a:pt x="667" y="5166"/>
                    <a:pt x="446" y="5430"/>
                  </a:cubicBezTo>
                  <a:cubicBezTo>
                    <a:pt x="0" y="5979"/>
                    <a:pt x="122" y="6797"/>
                    <a:pt x="555" y="7313"/>
                  </a:cubicBezTo>
                  <a:cubicBezTo>
                    <a:pt x="997" y="7842"/>
                    <a:pt x="1663" y="8102"/>
                    <a:pt x="2314" y="8245"/>
                  </a:cubicBezTo>
                  <a:cubicBezTo>
                    <a:pt x="2722" y="8337"/>
                    <a:pt x="3145" y="8383"/>
                    <a:pt x="3572" y="8383"/>
                  </a:cubicBezTo>
                  <a:cubicBezTo>
                    <a:pt x="3731" y="8383"/>
                    <a:pt x="3891" y="8377"/>
                    <a:pt x="4051" y="8364"/>
                  </a:cubicBezTo>
                  <a:lnTo>
                    <a:pt x="4051" y="8364"/>
                  </a:lnTo>
                  <a:cubicBezTo>
                    <a:pt x="4232" y="8804"/>
                    <a:pt x="4407" y="9238"/>
                    <a:pt x="4580" y="9659"/>
                  </a:cubicBezTo>
                  <a:cubicBezTo>
                    <a:pt x="6161" y="13586"/>
                    <a:pt x="7294" y="16822"/>
                    <a:pt x="8064" y="19060"/>
                  </a:cubicBezTo>
                  <a:lnTo>
                    <a:pt x="8935" y="21644"/>
                  </a:lnTo>
                  <a:cubicBezTo>
                    <a:pt x="9032" y="21932"/>
                    <a:pt x="9107" y="22156"/>
                    <a:pt x="9161" y="22316"/>
                  </a:cubicBezTo>
                  <a:cubicBezTo>
                    <a:pt x="9213" y="22467"/>
                    <a:pt x="9246" y="22542"/>
                    <a:pt x="9246" y="22542"/>
                  </a:cubicBezTo>
                  <a:cubicBezTo>
                    <a:pt x="9246" y="22542"/>
                    <a:pt x="9228" y="22463"/>
                    <a:pt x="9185" y="22309"/>
                  </a:cubicBezTo>
                  <a:lnTo>
                    <a:pt x="8981" y="21628"/>
                  </a:lnTo>
                  <a:cubicBezTo>
                    <a:pt x="8797" y="21034"/>
                    <a:pt x="8523" y="20156"/>
                    <a:pt x="8152" y="19030"/>
                  </a:cubicBezTo>
                  <a:cubicBezTo>
                    <a:pt x="7410" y="16781"/>
                    <a:pt x="6300" y="13536"/>
                    <a:pt x="4737" y="9596"/>
                  </a:cubicBezTo>
                  <a:cubicBezTo>
                    <a:pt x="4571" y="9187"/>
                    <a:pt x="4406" y="8770"/>
                    <a:pt x="4234" y="8346"/>
                  </a:cubicBezTo>
                  <a:lnTo>
                    <a:pt x="4234" y="8346"/>
                  </a:lnTo>
                  <a:cubicBezTo>
                    <a:pt x="4965" y="8264"/>
                    <a:pt x="5690" y="8047"/>
                    <a:pt x="6358" y="7690"/>
                  </a:cubicBezTo>
                  <a:cubicBezTo>
                    <a:pt x="7251" y="7221"/>
                    <a:pt x="8017" y="6489"/>
                    <a:pt x="8559" y="5601"/>
                  </a:cubicBezTo>
                  <a:lnTo>
                    <a:pt x="8559" y="5601"/>
                  </a:lnTo>
                  <a:cubicBezTo>
                    <a:pt x="9050" y="5861"/>
                    <a:pt x="9585" y="6044"/>
                    <a:pt x="10139" y="6132"/>
                  </a:cubicBezTo>
                  <a:cubicBezTo>
                    <a:pt x="10410" y="6175"/>
                    <a:pt x="10681" y="6196"/>
                    <a:pt x="10951" y="6196"/>
                  </a:cubicBezTo>
                  <a:cubicBezTo>
                    <a:pt x="11892" y="6196"/>
                    <a:pt x="12818" y="5945"/>
                    <a:pt x="13638" y="5513"/>
                  </a:cubicBezTo>
                  <a:lnTo>
                    <a:pt x="13638" y="5513"/>
                  </a:lnTo>
                  <a:cubicBezTo>
                    <a:pt x="14172" y="6531"/>
                    <a:pt x="15016" y="7364"/>
                    <a:pt x="16016" y="7849"/>
                  </a:cubicBezTo>
                  <a:cubicBezTo>
                    <a:pt x="16246" y="7961"/>
                    <a:pt x="16482" y="8056"/>
                    <a:pt x="16723" y="8135"/>
                  </a:cubicBezTo>
                  <a:lnTo>
                    <a:pt x="16723" y="8135"/>
                  </a:lnTo>
                  <a:cubicBezTo>
                    <a:pt x="16556" y="8466"/>
                    <a:pt x="16400" y="8796"/>
                    <a:pt x="16252" y="9123"/>
                  </a:cubicBezTo>
                  <a:cubicBezTo>
                    <a:pt x="15378" y="11062"/>
                    <a:pt x="14859" y="12923"/>
                    <a:pt x="14478" y="14562"/>
                  </a:cubicBezTo>
                  <a:cubicBezTo>
                    <a:pt x="14105" y="16206"/>
                    <a:pt x="13874" y="17638"/>
                    <a:pt x="13701" y="18811"/>
                  </a:cubicBezTo>
                  <a:cubicBezTo>
                    <a:pt x="13529" y="19983"/>
                    <a:pt x="13418" y="20896"/>
                    <a:pt x="13342" y="21515"/>
                  </a:cubicBezTo>
                  <a:cubicBezTo>
                    <a:pt x="13308" y="21817"/>
                    <a:pt x="13282" y="22052"/>
                    <a:pt x="13262" y="22220"/>
                  </a:cubicBezTo>
                  <a:cubicBezTo>
                    <a:pt x="13246" y="22380"/>
                    <a:pt x="13244" y="22461"/>
                    <a:pt x="13244" y="22461"/>
                  </a:cubicBezTo>
                  <a:cubicBezTo>
                    <a:pt x="13244" y="22461"/>
                    <a:pt x="13262" y="22381"/>
                    <a:pt x="13286" y="22222"/>
                  </a:cubicBezTo>
                  <a:cubicBezTo>
                    <a:pt x="13311" y="22055"/>
                    <a:pt x="13346" y="21822"/>
                    <a:pt x="13390" y="21520"/>
                  </a:cubicBezTo>
                  <a:cubicBezTo>
                    <a:pt x="13484" y="20894"/>
                    <a:pt x="13619" y="19987"/>
                    <a:pt x="13793" y="18824"/>
                  </a:cubicBezTo>
                  <a:cubicBezTo>
                    <a:pt x="13980" y="17656"/>
                    <a:pt x="14224" y="16227"/>
                    <a:pt x="14608" y="14591"/>
                  </a:cubicBezTo>
                  <a:cubicBezTo>
                    <a:pt x="15000" y="12962"/>
                    <a:pt x="15529" y="11112"/>
                    <a:pt x="16406" y="9192"/>
                  </a:cubicBezTo>
                  <a:cubicBezTo>
                    <a:pt x="16558" y="8860"/>
                    <a:pt x="16719" y="8524"/>
                    <a:pt x="16892" y="8188"/>
                  </a:cubicBezTo>
                  <a:lnTo>
                    <a:pt x="16892" y="8188"/>
                  </a:lnTo>
                  <a:cubicBezTo>
                    <a:pt x="17396" y="8335"/>
                    <a:pt x="17915" y="8411"/>
                    <a:pt x="18431" y="8411"/>
                  </a:cubicBezTo>
                  <a:cubicBezTo>
                    <a:pt x="18995" y="8411"/>
                    <a:pt x="19554" y="8320"/>
                    <a:pt x="20080" y="8136"/>
                  </a:cubicBezTo>
                  <a:cubicBezTo>
                    <a:pt x="20711" y="7884"/>
                    <a:pt x="21287" y="7454"/>
                    <a:pt x="21588" y="6835"/>
                  </a:cubicBezTo>
                  <a:cubicBezTo>
                    <a:pt x="21741" y="6529"/>
                    <a:pt x="21774" y="6158"/>
                    <a:pt x="21670" y="5833"/>
                  </a:cubicBezTo>
                  <a:cubicBezTo>
                    <a:pt x="21579" y="5501"/>
                    <a:pt x="21337" y="5224"/>
                    <a:pt x="21052" y="5059"/>
                  </a:cubicBezTo>
                  <a:cubicBezTo>
                    <a:pt x="20750" y="4884"/>
                    <a:pt x="20410" y="4801"/>
                    <a:pt x="20073" y="4801"/>
                  </a:cubicBezTo>
                  <a:cubicBezTo>
                    <a:pt x="19769" y="4801"/>
                    <a:pt x="19466" y="4869"/>
                    <a:pt x="19197" y="4999"/>
                  </a:cubicBezTo>
                  <a:cubicBezTo>
                    <a:pt x="18627" y="5267"/>
                    <a:pt x="18201" y="5727"/>
                    <a:pt x="17860" y="6199"/>
                  </a:cubicBezTo>
                  <a:cubicBezTo>
                    <a:pt x="17465" y="6772"/>
                    <a:pt x="17126" y="7355"/>
                    <a:pt x="16824" y="7937"/>
                  </a:cubicBezTo>
                  <a:lnTo>
                    <a:pt x="16824" y="7937"/>
                  </a:lnTo>
                  <a:cubicBezTo>
                    <a:pt x="16581" y="7859"/>
                    <a:pt x="16343" y="7763"/>
                    <a:pt x="16113" y="7649"/>
                  </a:cubicBezTo>
                  <a:cubicBezTo>
                    <a:pt x="15156" y="7184"/>
                    <a:pt x="14347" y="6382"/>
                    <a:pt x="13837" y="5404"/>
                  </a:cubicBezTo>
                  <a:lnTo>
                    <a:pt x="13837" y="5404"/>
                  </a:lnTo>
                  <a:cubicBezTo>
                    <a:pt x="14140" y="5230"/>
                    <a:pt x="14428" y="5031"/>
                    <a:pt x="14694" y="4811"/>
                  </a:cubicBezTo>
                  <a:cubicBezTo>
                    <a:pt x="15292" y="4295"/>
                    <a:pt x="15880" y="3684"/>
                    <a:pt x="16069" y="2869"/>
                  </a:cubicBezTo>
                  <a:cubicBezTo>
                    <a:pt x="16157" y="2465"/>
                    <a:pt x="16107" y="2030"/>
                    <a:pt x="15912" y="1664"/>
                  </a:cubicBezTo>
                  <a:cubicBezTo>
                    <a:pt x="15724" y="1295"/>
                    <a:pt x="15340" y="1005"/>
                    <a:pt x="14917" y="974"/>
                  </a:cubicBezTo>
                  <a:cubicBezTo>
                    <a:pt x="14872" y="970"/>
                    <a:pt x="14828" y="968"/>
                    <a:pt x="14783" y="968"/>
                  </a:cubicBezTo>
                  <a:cubicBezTo>
                    <a:pt x="13986" y="968"/>
                    <a:pt x="13316" y="1614"/>
                    <a:pt x="13141" y="2333"/>
                  </a:cubicBezTo>
                  <a:cubicBezTo>
                    <a:pt x="12930" y="3095"/>
                    <a:pt x="13045" y="3875"/>
                    <a:pt x="13257" y="4587"/>
                  </a:cubicBezTo>
                  <a:cubicBezTo>
                    <a:pt x="13332" y="4832"/>
                    <a:pt x="13424" y="5069"/>
                    <a:pt x="13532" y="5299"/>
                  </a:cubicBezTo>
                  <a:lnTo>
                    <a:pt x="13532" y="5299"/>
                  </a:lnTo>
                  <a:cubicBezTo>
                    <a:pt x="12742" y="5715"/>
                    <a:pt x="11851" y="5956"/>
                    <a:pt x="10951" y="5956"/>
                  </a:cubicBezTo>
                  <a:cubicBezTo>
                    <a:pt x="10692" y="5956"/>
                    <a:pt x="10433" y="5936"/>
                    <a:pt x="10175" y="5895"/>
                  </a:cubicBezTo>
                  <a:cubicBezTo>
                    <a:pt x="9652" y="5812"/>
                    <a:pt x="9146" y="5640"/>
                    <a:pt x="8680" y="5394"/>
                  </a:cubicBezTo>
                  <a:lnTo>
                    <a:pt x="8680" y="5394"/>
                  </a:lnTo>
                  <a:cubicBezTo>
                    <a:pt x="8853" y="5083"/>
                    <a:pt x="8999" y="4754"/>
                    <a:pt x="9114" y="4413"/>
                  </a:cubicBezTo>
                  <a:cubicBezTo>
                    <a:pt x="9362" y="3695"/>
                    <a:pt x="9462" y="2935"/>
                    <a:pt x="9410" y="2179"/>
                  </a:cubicBezTo>
                  <a:cubicBezTo>
                    <a:pt x="9377" y="1797"/>
                    <a:pt x="9293" y="1407"/>
                    <a:pt x="9112" y="1052"/>
                  </a:cubicBezTo>
                  <a:cubicBezTo>
                    <a:pt x="8938" y="696"/>
                    <a:pt x="8647" y="384"/>
                    <a:pt x="8287" y="194"/>
                  </a:cubicBezTo>
                  <a:cubicBezTo>
                    <a:pt x="8065" y="74"/>
                    <a:pt x="7804" y="1"/>
                    <a:pt x="75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 name="Google Shape;179;p26"/>
            <p:cNvSpPr/>
            <p:nvPr/>
          </p:nvSpPr>
          <p:spPr>
            <a:xfrm>
              <a:off x="3637550" y="2051200"/>
              <a:ext cx="422875" cy="55200"/>
            </a:xfrm>
            <a:custGeom>
              <a:avLst/>
              <a:gdLst/>
              <a:ahLst/>
              <a:cxnLst/>
              <a:rect l="l" t="t" r="r" b="b"/>
              <a:pathLst>
                <a:path w="16915" h="2208" extrusionOk="0">
                  <a:moveTo>
                    <a:pt x="26" y="0"/>
                  </a:moveTo>
                  <a:cubicBezTo>
                    <a:pt x="12" y="0"/>
                    <a:pt x="0" y="12"/>
                    <a:pt x="0" y="27"/>
                  </a:cubicBezTo>
                  <a:lnTo>
                    <a:pt x="0" y="2181"/>
                  </a:lnTo>
                  <a:cubicBezTo>
                    <a:pt x="0" y="2196"/>
                    <a:pt x="12" y="2208"/>
                    <a:pt x="26" y="2208"/>
                  </a:cubicBezTo>
                  <a:lnTo>
                    <a:pt x="16889" y="2208"/>
                  </a:lnTo>
                  <a:cubicBezTo>
                    <a:pt x="16904" y="2208"/>
                    <a:pt x="16915" y="2196"/>
                    <a:pt x="16915" y="2181"/>
                  </a:cubicBezTo>
                  <a:lnTo>
                    <a:pt x="16915" y="27"/>
                  </a:lnTo>
                  <a:cubicBezTo>
                    <a:pt x="16915" y="12"/>
                    <a:pt x="16904" y="0"/>
                    <a:pt x="1688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 name="Google Shape;180;p26"/>
            <p:cNvSpPr/>
            <p:nvPr/>
          </p:nvSpPr>
          <p:spPr>
            <a:xfrm>
              <a:off x="3637550" y="2130500"/>
              <a:ext cx="422900" cy="176100"/>
            </a:xfrm>
            <a:custGeom>
              <a:avLst/>
              <a:gdLst/>
              <a:ahLst/>
              <a:cxnLst/>
              <a:rect l="l" t="t" r="r" b="b"/>
              <a:pathLst>
                <a:path w="16916" h="7044" extrusionOk="0">
                  <a:moveTo>
                    <a:pt x="1102" y="1"/>
                  </a:moveTo>
                  <a:cubicBezTo>
                    <a:pt x="493" y="1"/>
                    <a:pt x="0" y="495"/>
                    <a:pt x="0" y="1104"/>
                  </a:cubicBezTo>
                  <a:cubicBezTo>
                    <a:pt x="0" y="1714"/>
                    <a:pt x="494" y="2208"/>
                    <a:pt x="1104" y="2208"/>
                  </a:cubicBezTo>
                  <a:lnTo>
                    <a:pt x="2718" y="2208"/>
                  </a:lnTo>
                  <a:lnTo>
                    <a:pt x="4860" y="6284"/>
                  </a:lnTo>
                  <a:cubicBezTo>
                    <a:pt x="5105" y="6751"/>
                    <a:pt x="5589" y="7043"/>
                    <a:pt x="6116" y="7043"/>
                  </a:cubicBezTo>
                  <a:lnTo>
                    <a:pt x="11371" y="7043"/>
                  </a:lnTo>
                  <a:cubicBezTo>
                    <a:pt x="11904" y="7043"/>
                    <a:pt x="12391" y="6745"/>
                    <a:pt x="12633" y="6271"/>
                  </a:cubicBezTo>
                  <a:lnTo>
                    <a:pt x="14715" y="2208"/>
                  </a:lnTo>
                  <a:lnTo>
                    <a:pt x="15812" y="2208"/>
                  </a:lnTo>
                  <a:cubicBezTo>
                    <a:pt x="16422" y="2208"/>
                    <a:pt x="16916" y="1714"/>
                    <a:pt x="16916" y="1104"/>
                  </a:cubicBezTo>
                  <a:cubicBezTo>
                    <a:pt x="16916" y="494"/>
                    <a:pt x="16422" y="1"/>
                    <a:pt x="15812" y="1"/>
                  </a:cubicBezTo>
                  <a:lnTo>
                    <a:pt x="1104" y="1"/>
                  </a:lnTo>
                  <a:cubicBezTo>
                    <a:pt x="1103" y="1"/>
                    <a:pt x="1103" y="1"/>
                    <a:pt x="110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 name="Google Shape;181;p26"/>
            <p:cNvSpPr/>
            <p:nvPr/>
          </p:nvSpPr>
          <p:spPr>
            <a:xfrm>
              <a:off x="3409875" y="1062725"/>
              <a:ext cx="327175" cy="555300"/>
            </a:xfrm>
            <a:custGeom>
              <a:avLst/>
              <a:gdLst/>
              <a:ahLst/>
              <a:cxnLst/>
              <a:rect l="l" t="t" r="r" b="b"/>
              <a:pathLst>
                <a:path w="13087" h="22212" extrusionOk="0">
                  <a:moveTo>
                    <a:pt x="12340" y="0"/>
                  </a:moveTo>
                  <a:cubicBezTo>
                    <a:pt x="12186" y="0"/>
                    <a:pt x="12007" y="10"/>
                    <a:pt x="11805" y="31"/>
                  </a:cubicBezTo>
                  <a:cubicBezTo>
                    <a:pt x="11066" y="106"/>
                    <a:pt x="10015" y="367"/>
                    <a:pt x="8793" y="906"/>
                  </a:cubicBezTo>
                  <a:cubicBezTo>
                    <a:pt x="7570" y="1442"/>
                    <a:pt x="6193" y="2295"/>
                    <a:pt x="4879" y="3508"/>
                  </a:cubicBezTo>
                  <a:cubicBezTo>
                    <a:pt x="3565" y="4716"/>
                    <a:pt x="2335" y="6309"/>
                    <a:pt x="1447" y="8199"/>
                  </a:cubicBezTo>
                  <a:cubicBezTo>
                    <a:pt x="577" y="10097"/>
                    <a:pt x="153" y="12065"/>
                    <a:pt x="79" y="13848"/>
                  </a:cubicBezTo>
                  <a:cubicBezTo>
                    <a:pt x="0" y="15636"/>
                    <a:pt x="238" y="17237"/>
                    <a:pt x="618" y="18518"/>
                  </a:cubicBezTo>
                  <a:cubicBezTo>
                    <a:pt x="995" y="19800"/>
                    <a:pt x="1474" y="20771"/>
                    <a:pt x="1893" y="21383"/>
                  </a:cubicBezTo>
                  <a:cubicBezTo>
                    <a:pt x="2268" y="21933"/>
                    <a:pt x="2569" y="22211"/>
                    <a:pt x="2730" y="22211"/>
                  </a:cubicBezTo>
                  <a:cubicBezTo>
                    <a:pt x="2749" y="22211"/>
                    <a:pt x="2766" y="22208"/>
                    <a:pt x="2781" y="22200"/>
                  </a:cubicBezTo>
                  <a:cubicBezTo>
                    <a:pt x="3106" y="22035"/>
                    <a:pt x="2552" y="20565"/>
                    <a:pt x="2282" y="18179"/>
                  </a:cubicBezTo>
                  <a:cubicBezTo>
                    <a:pt x="1995" y="15818"/>
                    <a:pt x="2130" y="12441"/>
                    <a:pt x="3625" y="9210"/>
                  </a:cubicBezTo>
                  <a:cubicBezTo>
                    <a:pt x="5128" y="5984"/>
                    <a:pt x="7619" y="3700"/>
                    <a:pt x="9608" y="2396"/>
                  </a:cubicBezTo>
                  <a:cubicBezTo>
                    <a:pt x="11605" y="1063"/>
                    <a:pt x="13086" y="536"/>
                    <a:pt x="13001" y="182"/>
                  </a:cubicBezTo>
                  <a:cubicBezTo>
                    <a:pt x="12975" y="69"/>
                    <a:pt x="12746" y="0"/>
                    <a:pt x="12340"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 name="Google Shape;182;p26"/>
            <p:cNvSpPr/>
            <p:nvPr/>
          </p:nvSpPr>
          <p:spPr>
            <a:xfrm>
              <a:off x="3789550" y="1028300"/>
              <a:ext cx="126050" cy="60050"/>
            </a:xfrm>
            <a:custGeom>
              <a:avLst/>
              <a:gdLst/>
              <a:ahLst/>
              <a:cxnLst/>
              <a:rect l="l" t="t" r="r" b="b"/>
              <a:pathLst>
                <a:path w="5042" h="2402" extrusionOk="0">
                  <a:moveTo>
                    <a:pt x="2508" y="1"/>
                  </a:moveTo>
                  <a:cubicBezTo>
                    <a:pt x="1774" y="1"/>
                    <a:pt x="1118" y="184"/>
                    <a:pt x="678" y="453"/>
                  </a:cubicBezTo>
                  <a:cubicBezTo>
                    <a:pt x="230" y="723"/>
                    <a:pt x="1" y="1071"/>
                    <a:pt x="55" y="1395"/>
                  </a:cubicBezTo>
                  <a:cubicBezTo>
                    <a:pt x="182" y="2051"/>
                    <a:pt x="1276" y="2390"/>
                    <a:pt x="2514" y="2401"/>
                  </a:cubicBezTo>
                  <a:cubicBezTo>
                    <a:pt x="2518" y="2401"/>
                    <a:pt x="2522" y="2401"/>
                    <a:pt x="2526" y="2401"/>
                  </a:cubicBezTo>
                  <a:cubicBezTo>
                    <a:pt x="3760" y="2401"/>
                    <a:pt x="4851" y="2074"/>
                    <a:pt x="4983" y="1421"/>
                  </a:cubicBezTo>
                  <a:cubicBezTo>
                    <a:pt x="5041" y="1096"/>
                    <a:pt x="4815" y="747"/>
                    <a:pt x="4371" y="472"/>
                  </a:cubicBezTo>
                  <a:cubicBezTo>
                    <a:pt x="3929" y="197"/>
                    <a:pt x="3267" y="4"/>
                    <a:pt x="2527" y="1"/>
                  </a:cubicBezTo>
                  <a:cubicBezTo>
                    <a:pt x="2521" y="1"/>
                    <a:pt x="2514" y="1"/>
                    <a:pt x="250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 name="Google Shape;183;p26"/>
            <p:cNvSpPr/>
            <p:nvPr/>
          </p:nvSpPr>
          <p:spPr>
            <a:xfrm>
              <a:off x="3771950" y="2274275"/>
              <a:ext cx="174900" cy="26850"/>
            </a:xfrm>
            <a:custGeom>
              <a:avLst/>
              <a:gdLst/>
              <a:ahLst/>
              <a:cxnLst/>
              <a:rect l="l" t="t" r="r" b="b"/>
              <a:pathLst>
                <a:path w="6996" h="1074" extrusionOk="0">
                  <a:moveTo>
                    <a:pt x="3664" y="0"/>
                  </a:moveTo>
                  <a:cubicBezTo>
                    <a:pt x="3600" y="0"/>
                    <a:pt x="3536" y="1"/>
                    <a:pt x="3471" y="3"/>
                  </a:cubicBezTo>
                  <a:cubicBezTo>
                    <a:pt x="2453" y="35"/>
                    <a:pt x="1552" y="280"/>
                    <a:pt x="944" y="542"/>
                  </a:cubicBezTo>
                  <a:cubicBezTo>
                    <a:pt x="333" y="803"/>
                    <a:pt x="1" y="1049"/>
                    <a:pt x="14" y="1069"/>
                  </a:cubicBezTo>
                  <a:cubicBezTo>
                    <a:pt x="15" y="1072"/>
                    <a:pt x="20" y="1074"/>
                    <a:pt x="26" y="1074"/>
                  </a:cubicBezTo>
                  <a:cubicBezTo>
                    <a:pt x="96" y="1074"/>
                    <a:pt x="446" y="900"/>
                    <a:pt x="1005" y="702"/>
                  </a:cubicBezTo>
                  <a:cubicBezTo>
                    <a:pt x="1615" y="485"/>
                    <a:pt x="2491" y="274"/>
                    <a:pt x="3478" y="243"/>
                  </a:cubicBezTo>
                  <a:cubicBezTo>
                    <a:pt x="3551" y="241"/>
                    <a:pt x="3624" y="240"/>
                    <a:pt x="3696" y="240"/>
                  </a:cubicBezTo>
                  <a:cubicBezTo>
                    <a:pt x="4595" y="240"/>
                    <a:pt x="5396" y="392"/>
                    <a:pt x="5973" y="557"/>
                  </a:cubicBezTo>
                  <a:cubicBezTo>
                    <a:pt x="6538" y="719"/>
                    <a:pt x="6896" y="873"/>
                    <a:pt x="6970" y="873"/>
                  </a:cubicBezTo>
                  <a:cubicBezTo>
                    <a:pt x="6977" y="873"/>
                    <a:pt x="6982" y="872"/>
                    <a:pt x="6983" y="869"/>
                  </a:cubicBezTo>
                  <a:cubicBezTo>
                    <a:pt x="6995" y="846"/>
                    <a:pt x="6649" y="621"/>
                    <a:pt x="6025" y="395"/>
                  </a:cubicBezTo>
                  <a:cubicBezTo>
                    <a:pt x="5442" y="183"/>
                    <a:pt x="4604" y="0"/>
                    <a:pt x="3664" y="0"/>
                  </a:cubicBezTo>
                  <a:close/>
                </a:path>
              </a:pathLst>
            </a:custGeom>
            <a:solidFill>
              <a:srgbClr val="455A6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 name="Google Shape;184;p26"/>
            <p:cNvSpPr/>
            <p:nvPr/>
          </p:nvSpPr>
          <p:spPr>
            <a:xfrm>
              <a:off x="3709250" y="2183925"/>
              <a:ext cx="296950" cy="6025"/>
            </a:xfrm>
            <a:custGeom>
              <a:avLst/>
              <a:gdLst/>
              <a:ahLst/>
              <a:cxnLst/>
              <a:rect l="l" t="t" r="r" b="b"/>
              <a:pathLst>
                <a:path w="11878" h="241" extrusionOk="0">
                  <a:moveTo>
                    <a:pt x="5939" y="0"/>
                  </a:moveTo>
                  <a:cubicBezTo>
                    <a:pt x="2658" y="0"/>
                    <a:pt x="0" y="54"/>
                    <a:pt x="0" y="120"/>
                  </a:cubicBezTo>
                  <a:cubicBezTo>
                    <a:pt x="0" y="187"/>
                    <a:pt x="2659" y="240"/>
                    <a:pt x="5939" y="240"/>
                  </a:cubicBezTo>
                  <a:cubicBezTo>
                    <a:pt x="9218" y="240"/>
                    <a:pt x="11878" y="187"/>
                    <a:pt x="11878" y="120"/>
                  </a:cubicBezTo>
                  <a:cubicBezTo>
                    <a:pt x="11878" y="54"/>
                    <a:pt x="9219" y="0"/>
                    <a:pt x="5939" y="0"/>
                  </a:cubicBezTo>
                  <a:close/>
                </a:path>
              </a:pathLst>
            </a:custGeom>
            <a:solidFill>
              <a:srgbClr val="455A6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 name="Google Shape;185;p26"/>
            <p:cNvSpPr/>
            <p:nvPr/>
          </p:nvSpPr>
          <p:spPr>
            <a:xfrm>
              <a:off x="3735225" y="2229800"/>
              <a:ext cx="248000" cy="7825"/>
            </a:xfrm>
            <a:custGeom>
              <a:avLst/>
              <a:gdLst/>
              <a:ahLst/>
              <a:cxnLst/>
              <a:rect l="l" t="t" r="r" b="b"/>
              <a:pathLst>
                <a:path w="9920" h="313" extrusionOk="0">
                  <a:moveTo>
                    <a:pt x="9311" y="0"/>
                  </a:moveTo>
                  <a:cubicBezTo>
                    <a:pt x="9083" y="0"/>
                    <a:pt x="8797" y="3"/>
                    <a:pt x="8464" y="8"/>
                  </a:cubicBezTo>
                  <a:lnTo>
                    <a:pt x="4959" y="65"/>
                  </a:lnTo>
                  <a:lnTo>
                    <a:pt x="1454" y="106"/>
                  </a:lnTo>
                  <a:cubicBezTo>
                    <a:pt x="557" y="119"/>
                    <a:pt x="1" y="138"/>
                    <a:pt x="0" y="169"/>
                  </a:cubicBezTo>
                  <a:cubicBezTo>
                    <a:pt x="0" y="202"/>
                    <a:pt x="555" y="245"/>
                    <a:pt x="1452" y="276"/>
                  </a:cubicBezTo>
                  <a:cubicBezTo>
                    <a:pt x="2090" y="298"/>
                    <a:pt x="2900" y="313"/>
                    <a:pt x="3806" y="313"/>
                  </a:cubicBezTo>
                  <a:cubicBezTo>
                    <a:pt x="4177" y="313"/>
                    <a:pt x="4565" y="310"/>
                    <a:pt x="4963" y="305"/>
                  </a:cubicBezTo>
                  <a:cubicBezTo>
                    <a:pt x="6333" y="285"/>
                    <a:pt x="7573" y="234"/>
                    <a:pt x="8470" y="177"/>
                  </a:cubicBezTo>
                  <a:cubicBezTo>
                    <a:pt x="9366" y="121"/>
                    <a:pt x="9919" y="62"/>
                    <a:pt x="9918" y="30"/>
                  </a:cubicBezTo>
                  <a:cubicBezTo>
                    <a:pt x="9917" y="8"/>
                    <a:pt x="9697" y="0"/>
                    <a:pt x="9311" y="0"/>
                  </a:cubicBezTo>
                  <a:close/>
                </a:path>
              </a:pathLst>
            </a:custGeom>
            <a:solidFill>
              <a:srgbClr val="455A6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 name="Google Shape;186;p26"/>
            <p:cNvSpPr/>
            <p:nvPr/>
          </p:nvSpPr>
          <p:spPr>
            <a:xfrm>
              <a:off x="4213975" y="765600"/>
              <a:ext cx="325000" cy="324975"/>
            </a:xfrm>
            <a:custGeom>
              <a:avLst/>
              <a:gdLst/>
              <a:ahLst/>
              <a:cxnLst/>
              <a:rect l="l" t="t" r="r" b="b"/>
              <a:pathLst>
                <a:path w="13000" h="12999" extrusionOk="0">
                  <a:moveTo>
                    <a:pt x="6499" y="0"/>
                  </a:moveTo>
                  <a:cubicBezTo>
                    <a:pt x="2910" y="0"/>
                    <a:pt x="1" y="2911"/>
                    <a:pt x="1" y="6499"/>
                  </a:cubicBezTo>
                  <a:cubicBezTo>
                    <a:pt x="1" y="10088"/>
                    <a:pt x="2911" y="12999"/>
                    <a:pt x="6499" y="12999"/>
                  </a:cubicBezTo>
                  <a:cubicBezTo>
                    <a:pt x="10089" y="12999"/>
                    <a:pt x="12999" y="10088"/>
                    <a:pt x="12999" y="6499"/>
                  </a:cubicBezTo>
                  <a:cubicBezTo>
                    <a:pt x="12999" y="2909"/>
                    <a:pt x="10089" y="0"/>
                    <a:pt x="649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 name="Google Shape;187;p26"/>
            <p:cNvSpPr/>
            <p:nvPr/>
          </p:nvSpPr>
          <p:spPr>
            <a:xfrm>
              <a:off x="2758650" y="1293475"/>
              <a:ext cx="2287425" cy="759425"/>
            </a:xfrm>
            <a:custGeom>
              <a:avLst/>
              <a:gdLst/>
              <a:ahLst/>
              <a:cxnLst/>
              <a:rect l="l" t="t" r="r" b="b"/>
              <a:pathLst>
                <a:path w="91497" h="30377" extrusionOk="0">
                  <a:moveTo>
                    <a:pt x="81819" y="0"/>
                  </a:moveTo>
                  <a:cubicBezTo>
                    <a:pt x="81356" y="0"/>
                    <a:pt x="80899" y="6"/>
                    <a:pt x="80450" y="14"/>
                  </a:cubicBezTo>
                  <a:cubicBezTo>
                    <a:pt x="78831" y="49"/>
                    <a:pt x="77307" y="137"/>
                    <a:pt x="75884" y="246"/>
                  </a:cubicBezTo>
                  <a:cubicBezTo>
                    <a:pt x="73038" y="467"/>
                    <a:pt x="70597" y="756"/>
                    <a:pt x="68604" y="1019"/>
                  </a:cubicBezTo>
                  <a:cubicBezTo>
                    <a:pt x="66613" y="1282"/>
                    <a:pt x="65072" y="1520"/>
                    <a:pt x="64028" y="1686"/>
                  </a:cubicBezTo>
                  <a:lnTo>
                    <a:pt x="62841" y="1885"/>
                  </a:lnTo>
                  <a:cubicBezTo>
                    <a:pt x="62575" y="1931"/>
                    <a:pt x="62439" y="1960"/>
                    <a:pt x="62439" y="1960"/>
                  </a:cubicBezTo>
                  <a:cubicBezTo>
                    <a:pt x="62439" y="1960"/>
                    <a:pt x="62577" y="1947"/>
                    <a:pt x="62846" y="1909"/>
                  </a:cubicBezTo>
                  <a:lnTo>
                    <a:pt x="64036" y="1734"/>
                  </a:lnTo>
                  <a:cubicBezTo>
                    <a:pt x="65081" y="1584"/>
                    <a:pt x="66625" y="1360"/>
                    <a:pt x="68616" y="1112"/>
                  </a:cubicBezTo>
                  <a:cubicBezTo>
                    <a:pt x="70609" y="864"/>
                    <a:pt x="73050" y="588"/>
                    <a:pt x="75894" y="380"/>
                  </a:cubicBezTo>
                  <a:cubicBezTo>
                    <a:pt x="77315" y="278"/>
                    <a:pt x="78838" y="195"/>
                    <a:pt x="80453" y="167"/>
                  </a:cubicBezTo>
                  <a:cubicBezTo>
                    <a:pt x="80837" y="161"/>
                    <a:pt x="81226" y="157"/>
                    <a:pt x="81621" y="157"/>
                  </a:cubicBezTo>
                  <a:cubicBezTo>
                    <a:pt x="82885" y="157"/>
                    <a:pt x="84202" y="195"/>
                    <a:pt x="85560" y="330"/>
                  </a:cubicBezTo>
                  <a:cubicBezTo>
                    <a:pt x="86450" y="421"/>
                    <a:pt x="87359" y="550"/>
                    <a:pt x="88265" y="779"/>
                  </a:cubicBezTo>
                  <a:cubicBezTo>
                    <a:pt x="89156" y="1011"/>
                    <a:pt x="90101" y="1327"/>
                    <a:pt x="90776" y="1999"/>
                  </a:cubicBezTo>
                  <a:cubicBezTo>
                    <a:pt x="91113" y="2338"/>
                    <a:pt x="91304" y="2793"/>
                    <a:pt x="91307" y="3270"/>
                  </a:cubicBezTo>
                  <a:cubicBezTo>
                    <a:pt x="91305" y="3751"/>
                    <a:pt x="91149" y="4229"/>
                    <a:pt x="90910" y="4665"/>
                  </a:cubicBezTo>
                  <a:cubicBezTo>
                    <a:pt x="90430" y="5545"/>
                    <a:pt x="89703" y="6300"/>
                    <a:pt x="88927" y="6999"/>
                  </a:cubicBezTo>
                  <a:cubicBezTo>
                    <a:pt x="87353" y="8392"/>
                    <a:pt x="85511" y="9580"/>
                    <a:pt x="83571" y="10705"/>
                  </a:cubicBezTo>
                  <a:cubicBezTo>
                    <a:pt x="81625" y="11824"/>
                    <a:pt x="79559" y="12869"/>
                    <a:pt x="77409" y="13868"/>
                  </a:cubicBezTo>
                  <a:cubicBezTo>
                    <a:pt x="68790" y="17841"/>
                    <a:pt x="58874" y="21213"/>
                    <a:pt x="48300" y="24065"/>
                  </a:cubicBezTo>
                  <a:cubicBezTo>
                    <a:pt x="37722" y="26882"/>
                    <a:pt x="27451" y="28925"/>
                    <a:pt x="18004" y="29807"/>
                  </a:cubicBezTo>
                  <a:cubicBezTo>
                    <a:pt x="15642" y="30020"/>
                    <a:pt x="13331" y="30155"/>
                    <a:pt x="11087" y="30165"/>
                  </a:cubicBezTo>
                  <a:cubicBezTo>
                    <a:pt x="11040" y="30165"/>
                    <a:pt x="10993" y="30165"/>
                    <a:pt x="10946" y="30165"/>
                  </a:cubicBezTo>
                  <a:cubicBezTo>
                    <a:pt x="8752" y="30165"/>
                    <a:pt x="6614" y="30063"/>
                    <a:pt x="4591" y="29680"/>
                  </a:cubicBezTo>
                  <a:cubicBezTo>
                    <a:pt x="3563" y="29481"/>
                    <a:pt x="2556" y="29203"/>
                    <a:pt x="1674" y="28725"/>
                  </a:cubicBezTo>
                  <a:cubicBezTo>
                    <a:pt x="1235" y="28488"/>
                    <a:pt x="839" y="28178"/>
                    <a:pt x="550" y="27794"/>
                  </a:cubicBezTo>
                  <a:cubicBezTo>
                    <a:pt x="271" y="27403"/>
                    <a:pt x="110" y="26929"/>
                    <a:pt x="219" y="26468"/>
                  </a:cubicBezTo>
                  <a:cubicBezTo>
                    <a:pt x="305" y="26005"/>
                    <a:pt x="554" y="25583"/>
                    <a:pt x="819" y="25196"/>
                  </a:cubicBezTo>
                  <a:cubicBezTo>
                    <a:pt x="1084" y="24804"/>
                    <a:pt x="1405" y="24456"/>
                    <a:pt x="1723" y="24116"/>
                  </a:cubicBezTo>
                  <a:cubicBezTo>
                    <a:pt x="2373" y="23446"/>
                    <a:pt x="3078" y="22856"/>
                    <a:pt x="3783" y="22306"/>
                  </a:cubicBezTo>
                  <a:cubicBezTo>
                    <a:pt x="6629" y="20128"/>
                    <a:pt x="9471" y="18528"/>
                    <a:pt x="11971" y="17166"/>
                  </a:cubicBezTo>
                  <a:cubicBezTo>
                    <a:pt x="14482" y="15816"/>
                    <a:pt x="16698" y="14754"/>
                    <a:pt x="18520" y="13912"/>
                  </a:cubicBezTo>
                  <a:cubicBezTo>
                    <a:pt x="20345" y="13074"/>
                    <a:pt x="21776" y="12456"/>
                    <a:pt x="22750" y="12044"/>
                  </a:cubicBezTo>
                  <a:cubicBezTo>
                    <a:pt x="23234" y="11840"/>
                    <a:pt x="23603" y="11684"/>
                    <a:pt x="23859" y="11577"/>
                  </a:cubicBezTo>
                  <a:cubicBezTo>
                    <a:pt x="24108" y="11471"/>
                    <a:pt x="24234" y="11411"/>
                    <a:pt x="24234" y="11411"/>
                  </a:cubicBezTo>
                  <a:lnTo>
                    <a:pt x="24234" y="11411"/>
                  </a:lnTo>
                  <a:cubicBezTo>
                    <a:pt x="24234" y="11411"/>
                    <a:pt x="24102" y="11456"/>
                    <a:pt x="23849" y="11555"/>
                  </a:cubicBezTo>
                  <a:lnTo>
                    <a:pt x="22732" y="12000"/>
                  </a:lnTo>
                  <a:cubicBezTo>
                    <a:pt x="21751" y="12398"/>
                    <a:pt x="20313" y="13002"/>
                    <a:pt x="18482" y="13828"/>
                  </a:cubicBezTo>
                  <a:cubicBezTo>
                    <a:pt x="16652" y="14657"/>
                    <a:pt x="14428" y="15708"/>
                    <a:pt x="11908" y="17048"/>
                  </a:cubicBezTo>
                  <a:cubicBezTo>
                    <a:pt x="9398" y="18401"/>
                    <a:pt x="6547" y="19992"/>
                    <a:pt x="3679" y="22173"/>
                  </a:cubicBezTo>
                  <a:cubicBezTo>
                    <a:pt x="2968" y="22724"/>
                    <a:pt x="2256" y="23315"/>
                    <a:pt x="1596" y="23993"/>
                  </a:cubicBezTo>
                  <a:cubicBezTo>
                    <a:pt x="1271" y="24338"/>
                    <a:pt x="945" y="24689"/>
                    <a:pt x="671" y="25093"/>
                  </a:cubicBezTo>
                  <a:cubicBezTo>
                    <a:pt x="397" y="25493"/>
                    <a:pt x="135" y="25926"/>
                    <a:pt x="38" y="26434"/>
                  </a:cubicBezTo>
                  <a:cubicBezTo>
                    <a:pt x="15" y="26559"/>
                    <a:pt x="13" y="26690"/>
                    <a:pt x="1" y="26819"/>
                  </a:cubicBezTo>
                  <a:cubicBezTo>
                    <a:pt x="14" y="26950"/>
                    <a:pt x="32" y="27080"/>
                    <a:pt x="57" y="27209"/>
                  </a:cubicBezTo>
                  <a:cubicBezTo>
                    <a:pt x="127" y="27459"/>
                    <a:pt x="251" y="27691"/>
                    <a:pt x="398" y="27905"/>
                  </a:cubicBezTo>
                  <a:cubicBezTo>
                    <a:pt x="709" y="28322"/>
                    <a:pt x="1128" y="28647"/>
                    <a:pt x="1581" y="28894"/>
                  </a:cubicBezTo>
                  <a:cubicBezTo>
                    <a:pt x="2494" y="29390"/>
                    <a:pt x="3515" y="29671"/>
                    <a:pt x="4553" y="29877"/>
                  </a:cubicBezTo>
                  <a:cubicBezTo>
                    <a:pt x="6628" y="30273"/>
                    <a:pt x="8814" y="30377"/>
                    <a:pt x="11052" y="30377"/>
                  </a:cubicBezTo>
                  <a:cubicBezTo>
                    <a:pt x="11064" y="30377"/>
                    <a:pt x="11076" y="30377"/>
                    <a:pt x="11088" y="30377"/>
                  </a:cubicBezTo>
                  <a:cubicBezTo>
                    <a:pt x="13341" y="30370"/>
                    <a:pt x="15658" y="30238"/>
                    <a:pt x="18024" y="30028"/>
                  </a:cubicBezTo>
                  <a:cubicBezTo>
                    <a:pt x="27493" y="29156"/>
                    <a:pt x="37774" y="27117"/>
                    <a:pt x="48363" y="24296"/>
                  </a:cubicBezTo>
                  <a:cubicBezTo>
                    <a:pt x="58948" y="21442"/>
                    <a:pt x="68872" y="18062"/>
                    <a:pt x="77502" y="14070"/>
                  </a:cubicBezTo>
                  <a:cubicBezTo>
                    <a:pt x="79655" y="13065"/>
                    <a:pt x="81724" y="12015"/>
                    <a:pt x="83676" y="10888"/>
                  </a:cubicBezTo>
                  <a:cubicBezTo>
                    <a:pt x="85622" y="9755"/>
                    <a:pt x="87470" y="8559"/>
                    <a:pt x="89059" y="7149"/>
                  </a:cubicBezTo>
                  <a:cubicBezTo>
                    <a:pt x="89844" y="6437"/>
                    <a:pt x="90582" y="5673"/>
                    <a:pt x="91079" y="4756"/>
                  </a:cubicBezTo>
                  <a:cubicBezTo>
                    <a:pt x="91327" y="4301"/>
                    <a:pt x="91497" y="3791"/>
                    <a:pt x="91496" y="3269"/>
                  </a:cubicBezTo>
                  <a:cubicBezTo>
                    <a:pt x="91495" y="2746"/>
                    <a:pt x="91270" y="2230"/>
                    <a:pt x="90911" y="1872"/>
                  </a:cubicBezTo>
                  <a:cubicBezTo>
                    <a:pt x="90179" y="1151"/>
                    <a:pt x="89214" y="843"/>
                    <a:pt x="88308" y="606"/>
                  </a:cubicBezTo>
                  <a:cubicBezTo>
                    <a:pt x="87390" y="376"/>
                    <a:pt x="86473" y="251"/>
                    <a:pt x="85578" y="161"/>
                  </a:cubicBezTo>
                  <a:cubicBezTo>
                    <a:pt x="84282" y="37"/>
                    <a:pt x="83026" y="0"/>
                    <a:pt x="8181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 name="Google Shape;188;p26"/>
            <p:cNvSpPr/>
            <p:nvPr/>
          </p:nvSpPr>
          <p:spPr>
            <a:xfrm>
              <a:off x="2961000" y="1014275"/>
              <a:ext cx="1720250" cy="415225"/>
            </a:xfrm>
            <a:custGeom>
              <a:avLst/>
              <a:gdLst/>
              <a:ahLst/>
              <a:cxnLst/>
              <a:rect l="l" t="t" r="r" b="b"/>
              <a:pathLst>
                <a:path w="68810" h="16609" extrusionOk="0">
                  <a:moveTo>
                    <a:pt x="16295" y="1"/>
                  </a:moveTo>
                  <a:cubicBezTo>
                    <a:pt x="14000" y="1"/>
                    <a:pt x="11358" y="86"/>
                    <a:pt x="8428" y="406"/>
                  </a:cubicBezTo>
                  <a:cubicBezTo>
                    <a:pt x="7056" y="569"/>
                    <a:pt x="5617" y="779"/>
                    <a:pt x="4151" y="1161"/>
                  </a:cubicBezTo>
                  <a:cubicBezTo>
                    <a:pt x="3418" y="1352"/>
                    <a:pt x="2679" y="1591"/>
                    <a:pt x="1961" y="1927"/>
                  </a:cubicBezTo>
                  <a:cubicBezTo>
                    <a:pt x="1605" y="2102"/>
                    <a:pt x="1253" y="2300"/>
                    <a:pt x="932" y="2553"/>
                  </a:cubicBezTo>
                  <a:cubicBezTo>
                    <a:pt x="613" y="2806"/>
                    <a:pt x="319" y="3127"/>
                    <a:pt x="166" y="3534"/>
                  </a:cubicBezTo>
                  <a:cubicBezTo>
                    <a:pt x="0" y="3941"/>
                    <a:pt x="64" y="4410"/>
                    <a:pt x="230" y="4801"/>
                  </a:cubicBezTo>
                  <a:cubicBezTo>
                    <a:pt x="389" y="5207"/>
                    <a:pt x="679" y="5530"/>
                    <a:pt x="964" y="5848"/>
                  </a:cubicBezTo>
                  <a:cubicBezTo>
                    <a:pt x="1570" y="6450"/>
                    <a:pt x="2284" y="6942"/>
                    <a:pt x="3033" y="7382"/>
                  </a:cubicBezTo>
                  <a:cubicBezTo>
                    <a:pt x="4537" y="8257"/>
                    <a:pt x="6183" y="8967"/>
                    <a:pt x="7894" y="9609"/>
                  </a:cubicBezTo>
                  <a:cubicBezTo>
                    <a:pt x="11322" y="10889"/>
                    <a:pt x="15030" y="11907"/>
                    <a:pt x="18905" y="12794"/>
                  </a:cubicBezTo>
                  <a:cubicBezTo>
                    <a:pt x="22783" y="13678"/>
                    <a:pt x="26836" y="14411"/>
                    <a:pt x="31010" y="15008"/>
                  </a:cubicBezTo>
                  <a:cubicBezTo>
                    <a:pt x="38276" y="16039"/>
                    <a:pt x="45310" y="16609"/>
                    <a:pt x="51832" y="16609"/>
                  </a:cubicBezTo>
                  <a:cubicBezTo>
                    <a:pt x="52803" y="16609"/>
                    <a:pt x="53763" y="16596"/>
                    <a:pt x="54710" y="16570"/>
                  </a:cubicBezTo>
                  <a:cubicBezTo>
                    <a:pt x="58358" y="16445"/>
                    <a:pt x="61849" y="16179"/>
                    <a:pt x="65004" y="15322"/>
                  </a:cubicBezTo>
                  <a:cubicBezTo>
                    <a:pt x="65789" y="15099"/>
                    <a:pt x="66551" y="14825"/>
                    <a:pt x="67247" y="14440"/>
                  </a:cubicBezTo>
                  <a:cubicBezTo>
                    <a:pt x="67598" y="14253"/>
                    <a:pt x="67917" y="14012"/>
                    <a:pt x="68206" y="13740"/>
                  </a:cubicBezTo>
                  <a:cubicBezTo>
                    <a:pt x="68472" y="13445"/>
                    <a:pt x="68691" y="13094"/>
                    <a:pt x="68754" y="12693"/>
                  </a:cubicBezTo>
                  <a:cubicBezTo>
                    <a:pt x="68809" y="12284"/>
                    <a:pt x="68660" y="11891"/>
                    <a:pt x="68461" y="11570"/>
                  </a:cubicBezTo>
                  <a:cubicBezTo>
                    <a:pt x="68254" y="11250"/>
                    <a:pt x="67999" y="10975"/>
                    <a:pt x="67733" y="10724"/>
                  </a:cubicBezTo>
                  <a:cubicBezTo>
                    <a:pt x="67190" y="10231"/>
                    <a:pt x="66595" y="9835"/>
                    <a:pt x="66004" y="9474"/>
                  </a:cubicBezTo>
                  <a:cubicBezTo>
                    <a:pt x="63606" y="8073"/>
                    <a:pt x="61244" y="7206"/>
                    <a:pt x="59180" y="6470"/>
                  </a:cubicBezTo>
                  <a:cubicBezTo>
                    <a:pt x="57105" y="5748"/>
                    <a:pt x="55290" y="5217"/>
                    <a:pt x="53800" y="4809"/>
                  </a:cubicBezTo>
                  <a:cubicBezTo>
                    <a:pt x="52310" y="4402"/>
                    <a:pt x="51145" y="4118"/>
                    <a:pt x="50353" y="3933"/>
                  </a:cubicBezTo>
                  <a:lnTo>
                    <a:pt x="49452" y="3728"/>
                  </a:lnTo>
                  <a:cubicBezTo>
                    <a:pt x="49247" y="3684"/>
                    <a:pt x="49142" y="3666"/>
                    <a:pt x="49142" y="3666"/>
                  </a:cubicBezTo>
                  <a:lnTo>
                    <a:pt x="49142" y="3666"/>
                  </a:lnTo>
                  <a:cubicBezTo>
                    <a:pt x="49142" y="3667"/>
                    <a:pt x="49244" y="3699"/>
                    <a:pt x="49445" y="3752"/>
                  </a:cubicBezTo>
                  <a:lnTo>
                    <a:pt x="50341" y="3979"/>
                  </a:lnTo>
                  <a:cubicBezTo>
                    <a:pt x="51129" y="4180"/>
                    <a:pt x="52291" y="4478"/>
                    <a:pt x="53775" y="4900"/>
                  </a:cubicBezTo>
                  <a:cubicBezTo>
                    <a:pt x="55259" y="5321"/>
                    <a:pt x="57069" y="5864"/>
                    <a:pt x="59135" y="6595"/>
                  </a:cubicBezTo>
                  <a:cubicBezTo>
                    <a:pt x="61190" y="7341"/>
                    <a:pt x="63545" y="8220"/>
                    <a:pt x="65915" y="9619"/>
                  </a:cubicBezTo>
                  <a:cubicBezTo>
                    <a:pt x="66500" y="9978"/>
                    <a:pt x="67087" y="10373"/>
                    <a:pt x="67612" y="10855"/>
                  </a:cubicBezTo>
                  <a:cubicBezTo>
                    <a:pt x="67870" y="11100"/>
                    <a:pt x="68114" y="11365"/>
                    <a:pt x="68307" y="11666"/>
                  </a:cubicBezTo>
                  <a:cubicBezTo>
                    <a:pt x="68493" y="11968"/>
                    <a:pt x="68619" y="12319"/>
                    <a:pt x="68570" y="12667"/>
                  </a:cubicBezTo>
                  <a:cubicBezTo>
                    <a:pt x="68513" y="13020"/>
                    <a:pt x="68317" y="13334"/>
                    <a:pt x="68069" y="13609"/>
                  </a:cubicBezTo>
                  <a:cubicBezTo>
                    <a:pt x="67798" y="13863"/>
                    <a:pt x="67494" y="14092"/>
                    <a:pt x="67153" y="14272"/>
                  </a:cubicBezTo>
                  <a:cubicBezTo>
                    <a:pt x="66476" y="14643"/>
                    <a:pt x="65725" y="14913"/>
                    <a:pt x="64950" y="15131"/>
                  </a:cubicBezTo>
                  <a:cubicBezTo>
                    <a:pt x="61825" y="15972"/>
                    <a:pt x="58341" y="16231"/>
                    <a:pt x="54704" y="16350"/>
                  </a:cubicBezTo>
                  <a:cubicBezTo>
                    <a:pt x="53810" y="16372"/>
                    <a:pt x="52905" y="16384"/>
                    <a:pt x="51990" y="16384"/>
                  </a:cubicBezTo>
                  <a:cubicBezTo>
                    <a:pt x="45437" y="16384"/>
                    <a:pt x="38358" y="15809"/>
                    <a:pt x="31044" y="14771"/>
                  </a:cubicBezTo>
                  <a:cubicBezTo>
                    <a:pt x="26877" y="14174"/>
                    <a:pt x="22828" y="13444"/>
                    <a:pt x="18958" y="12565"/>
                  </a:cubicBezTo>
                  <a:cubicBezTo>
                    <a:pt x="15090" y="11682"/>
                    <a:pt x="11388" y="10671"/>
                    <a:pt x="7972" y="9401"/>
                  </a:cubicBezTo>
                  <a:cubicBezTo>
                    <a:pt x="6267" y="8766"/>
                    <a:pt x="4629" y="8062"/>
                    <a:pt x="3140" y="7200"/>
                  </a:cubicBezTo>
                  <a:cubicBezTo>
                    <a:pt x="2400" y="6768"/>
                    <a:pt x="1698" y="6283"/>
                    <a:pt x="1111" y="5704"/>
                  </a:cubicBezTo>
                  <a:cubicBezTo>
                    <a:pt x="839" y="5400"/>
                    <a:pt x="559" y="5090"/>
                    <a:pt x="416" y="4722"/>
                  </a:cubicBezTo>
                  <a:cubicBezTo>
                    <a:pt x="265" y="4364"/>
                    <a:pt x="209" y="3959"/>
                    <a:pt x="354" y="3603"/>
                  </a:cubicBezTo>
                  <a:cubicBezTo>
                    <a:pt x="486" y="3245"/>
                    <a:pt x="753" y="2947"/>
                    <a:pt x="1054" y="2706"/>
                  </a:cubicBezTo>
                  <a:cubicBezTo>
                    <a:pt x="1358" y="2465"/>
                    <a:pt x="1699" y="2271"/>
                    <a:pt x="2045" y="2101"/>
                  </a:cubicBezTo>
                  <a:cubicBezTo>
                    <a:pt x="2745" y="1770"/>
                    <a:pt x="3474" y="1531"/>
                    <a:pt x="4199" y="1340"/>
                  </a:cubicBezTo>
                  <a:cubicBezTo>
                    <a:pt x="5650" y="957"/>
                    <a:pt x="7081" y="743"/>
                    <a:pt x="8448" y="574"/>
                  </a:cubicBezTo>
                  <a:cubicBezTo>
                    <a:pt x="11625" y="215"/>
                    <a:pt x="14466" y="130"/>
                    <a:pt x="16893" y="130"/>
                  </a:cubicBezTo>
                  <a:cubicBezTo>
                    <a:pt x="18657" y="130"/>
                    <a:pt x="20203" y="175"/>
                    <a:pt x="21501" y="191"/>
                  </a:cubicBezTo>
                  <a:lnTo>
                    <a:pt x="25058" y="242"/>
                  </a:lnTo>
                  <a:lnTo>
                    <a:pt x="25983" y="249"/>
                  </a:lnTo>
                  <a:cubicBezTo>
                    <a:pt x="26191" y="249"/>
                    <a:pt x="26298" y="244"/>
                    <a:pt x="26298" y="244"/>
                  </a:cubicBezTo>
                  <a:cubicBezTo>
                    <a:pt x="26298" y="244"/>
                    <a:pt x="26191" y="233"/>
                    <a:pt x="25983" y="225"/>
                  </a:cubicBezTo>
                  <a:lnTo>
                    <a:pt x="25058" y="194"/>
                  </a:lnTo>
                  <a:lnTo>
                    <a:pt x="21502" y="98"/>
                  </a:lnTo>
                  <a:cubicBezTo>
                    <a:pt x="20061" y="67"/>
                    <a:pt x="18312" y="1"/>
                    <a:pt x="16295"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 name="Google Shape;189;p26"/>
            <p:cNvSpPr/>
            <p:nvPr/>
          </p:nvSpPr>
          <p:spPr>
            <a:xfrm>
              <a:off x="2564450" y="1798300"/>
              <a:ext cx="500775" cy="441500"/>
            </a:xfrm>
            <a:custGeom>
              <a:avLst/>
              <a:gdLst/>
              <a:ahLst/>
              <a:cxnLst/>
              <a:rect l="l" t="t" r="r" b="b"/>
              <a:pathLst>
                <a:path w="20031" h="17660" extrusionOk="0">
                  <a:moveTo>
                    <a:pt x="10019" y="1"/>
                  </a:moveTo>
                  <a:cubicBezTo>
                    <a:pt x="6540" y="1"/>
                    <a:pt x="3242" y="2071"/>
                    <a:pt x="1844" y="5491"/>
                  </a:cubicBezTo>
                  <a:cubicBezTo>
                    <a:pt x="0" y="10004"/>
                    <a:pt x="2164" y="15158"/>
                    <a:pt x="6677" y="17001"/>
                  </a:cubicBezTo>
                  <a:cubicBezTo>
                    <a:pt x="7770" y="17448"/>
                    <a:pt x="8901" y="17660"/>
                    <a:pt x="10013" y="17660"/>
                  </a:cubicBezTo>
                  <a:cubicBezTo>
                    <a:pt x="13492" y="17660"/>
                    <a:pt x="16789" y="15589"/>
                    <a:pt x="18187" y="12170"/>
                  </a:cubicBezTo>
                  <a:cubicBezTo>
                    <a:pt x="20030" y="7657"/>
                    <a:pt x="17868" y="2503"/>
                    <a:pt x="13355" y="659"/>
                  </a:cubicBezTo>
                  <a:cubicBezTo>
                    <a:pt x="12262" y="212"/>
                    <a:pt x="11131" y="1"/>
                    <a:pt x="1001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 name="Google Shape;190;p26"/>
            <p:cNvSpPr/>
            <p:nvPr/>
          </p:nvSpPr>
          <p:spPr>
            <a:xfrm>
              <a:off x="4886100" y="1136750"/>
              <a:ext cx="378250" cy="378225"/>
            </a:xfrm>
            <a:custGeom>
              <a:avLst/>
              <a:gdLst/>
              <a:ahLst/>
              <a:cxnLst/>
              <a:rect l="l" t="t" r="r" b="b"/>
              <a:pathLst>
                <a:path w="15130" h="15129" extrusionOk="0">
                  <a:moveTo>
                    <a:pt x="7565" y="0"/>
                  </a:moveTo>
                  <a:cubicBezTo>
                    <a:pt x="3387" y="0"/>
                    <a:pt x="1" y="3388"/>
                    <a:pt x="1" y="7564"/>
                  </a:cubicBezTo>
                  <a:cubicBezTo>
                    <a:pt x="1" y="11742"/>
                    <a:pt x="3387" y="15129"/>
                    <a:pt x="7565" y="15129"/>
                  </a:cubicBezTo>
                  <a:cubicBezTo>
                    <a:pt x="11743" y="15129"/>
                    <a:pt x="15129" y="11742"/>
                    <a:pt x="15129" y="7564"/>
                  </a:cubicBezTo>
                  <a:cubicBezTo>
                    <a:pt x="15129" y="3388"/>
                    <a:pt x="11743" y="0"/>
                    <a:pt x="75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 name="Google Shape;191;p26"/>
            <p:cNvSpPr/>
            <p:nvPr/>
          </p:nvSpPr>
          <p:spPr>
            <a:xfrm>
              <a:off x="3132850" y="695650"/>
              <a:ext cx="415900" cy="415875"/>
            </a:xfrm>
            <a:custGeom>
              <a:avLst/>
              <a:gdLst/>
              <a:ahLst/>
              <a:cxnLst/>
              <a:rect l="l" t="t" r="r" b="b"/>
              <a:pathLst>
                <a:path w="16636" h="16635" extrusionOk="0">
                  <a:moveTo>
                    <a:pt x="8318" y="0"/>
                  </a:moveTo>
                  <a:cubicBezTo>
                    <a:pt x="3724" y="0"/>
                    <a:pt x="1" y="3724"/>
                    <a:pt x="1" y="8317"/>
                  </a:cubicBezTo>
                  <a:cubicBezTo>
                    <a:pt x="1" y="12910"/>
                    <a:pt x="3724" y="16634"/>
                    <a:pt x="8318" y="16634"/>
                  </a:cubicBezTo>
                  <a:cubicBezTo>
                    <a:pt x="12912" y="16634"/>
                    <a:pt x="16636" y="12910"/>
                    <a:pt x="16636" y="8317"/>
                  </a:cubicBezTo>
                  <a:cubicBezTo>
                    <a:pt x="16636" y="3724"/>
                    <a:pt x="12912" y="0"/>
                    <a:pt x="8318"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 name="Google Shape;192;p26"/>
            <p:cNvSpPr/>
            <p:nvPr/>
          </p:nvSpPr>
          <p:spPr>
            <a:xfrm>
              <a:off x="4343525" y="1652675"/>
              <a:ext cx="267400" cy="267400"/>
            </a:xfrm>
            <a:custGeom>
              <a:avLst/>
              <a:gdLst/>
              <a:ahLst/>
              <a:cxnLst/>
              <a:rect l="l" t="t" r="r" b="b"/>
              <a:pathLst>
                <a:path w="10696" h="10696" extrusionOk="0">
                  <a:moveTo>
                    <a:pt x="5348" y="0"/>
                  </a:moveTo>
                  <a:cubicBezTo>
                    <a:pt x="2395" y="0"/>
                    <a:pt x="1" y="2394"/>
                    <a:pt x="1" y="5347"/>
                  </a:cubicBezTo>
                  <a:cubicBezTo>
                    <a:pt x="1" y="8302"/>
                    <a:pt x="2395" y="10696"/>
                    <a:pt x="5348" y="10696"/>
                  </a:cubicBezTo>
                  <a:cubicBezTo>
                    <a:pt x="8301" y="10696"/>
                    <a:pt x="10695" y="8302"/>
                    <a:pt x="10695" y="5347"/>
                  </a:cubicBezTo>
                  <a:cubicBezTo>
                    <a:pt x="10695" y="2394"/>
                    <a:pt x="8301" y="0"/>
                    <a:pt x="5348"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 name="Google Shape;193;p26"/>
            <p:cNvSpPr/>
            <p:nvPr/>
          </p:nvSpPr>
          <p:spPr>
            <a:xfrm>
              <a:off x="2895525" y="1347325"/>
              <a:ext cx="224175" cy="224175"/>
            </a:xfrm>
            <a:custGeom>
              <a:avLst/>
              <a:gdLst/>
              <a:ahLst/>
              <a:cxnLst/>
              <a:rect l="l" t="t" r="r" b="b"/>
              <a:pathLst>
                <a:path w="8967" h="8967" extrusionOk="0">
                  <a:moveTo>
                    <a:pt x="4483" y="0"/>
                  </a:moveTo>
                  <a:cubicBezTo>
                    <a:pt x="2008" y="0"/>
                    <a:pt x="0" y="2008"/>
                    <a:pt x="0" y="4484"/>
                  </a:cubicBezTo>
                  <a:cubicBezTo>
                    <a:pt x="0" y="6959"/>
                    <a:pt x="2008" y="8967"/>
                    <a:pt x="4483" y="8967"/>
                  </a:cubicBezTo>
                  <a:cubicBezTo>
                    <a:pt x="6960" y="8967"/>
                    <a:pt x="8966" y="6959"/>
                    <a:pt x="8966" y="4484"/>
                  </a:cubicBezTo>
                  <a:cubicBezTo>
                    <a:pt x="8966" y="2008"/>
                    <a:pt x="6959" y="0"/>
                    <a:pt x="448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 name="Google Shape;194;p26"/>
            <p:cNvSpPr/>
            <p:nvPr/>
          </p:nvSpPr>
          <p:spPr>
            <a:xfrm>
              <a:off x="4677875" y="997400"/>
              <a:ext cx="59275" cy="59275"/>
            </a:xfrm>
            <a:custGeom>
              <a:avLst/>
              <a:gdLst/>
              <a:ahLst/>
              <a:cxnLst/>
              <a:rect l="l" t="t" r="r" b="b"/>
              <a:pathLst>
                <a:path w="2371" h="2371" extrusionOk="0">
                  <a:moveTo>
                    <a:pt x="1185" y="1"/>
                  </a:moveTo>
                  <a:lnTo>
                    <a:pt x="765" y="767"/>
                  </a:lnTo>
                  <a:lnTo>
                    <a:pt x="0" y="1187"/>
                  </a:lnTo>
                  <a:lnTo>
                    <a:pt x="765" y="1605"/>
                  </a:lnTo>
                  <a:lnTo>
                    <a:pt x="1185" y="2371"/>
                  </a:lnTo>
                  <a:lnTo>
                    <a:pt x="1604" y="1605"/>
                  </a:lnTo>
                  <a:lnTo>
                    <a:pt x="2370" y="1187"/>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 name="Google Shape;195;p26"/>
            <p:cNvSpPr/>
            <p:nvPr/>
          </p:nvSpPr>
          <p:spPr>
            <a:xfrm>
              <a:off x="4203800" y="2059625"/>
              <a:ext cx="59275" cy="59300"/>
            </a:xfrm>
            <a:custGeom>
              <a:avLst/>
              <a:gdLst/>
              <a:ahLst/>
              <a:cxnLst/>
              <a:rect l="l" t="t" r="r" b="b"/>
              <a:pathLst>
                <a:path w="2371" h="2372" extrusionOk="0">
                  <a:moveTo>
                    <a:pt x="1185" y="1"/>
                  </a:moveTo>
                  <a:lnTo>
                    <a:pt x="766" y="767"/>
                  </a:lnTo>
                  <a:lnTo>
                    <a:pt x="0" y="1186"/>
                  </a:lnTo>
                  <a:lnTo>
                    <a:pt x="766" y="1605"/>
                  </a:lnTo>
                  <a:lnTo>
                    <a:pt x="1185" y="2372"/>
                  </a:lnTo>
                  <a:lnTo>
                    <a:pt x="1604" y="1605"/>
                  </a:lnTo>
                  <a:lnTo>
                    <a:pt x="2371" y="1186"/>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 name="Google Shape;196;p26"/>
            <p:cNvSpPr/>
            <p:nvPr/>
          </p:nvSpPr>
          <p:spPr>
            <a:xfrm>
              <a:off x="2609575" y="1498225"/>
              <a:ext cx="87575" cy="87575"/>
            </a:xfrm>
            <a:custGeom>
              <a:avLst/>
              <a:gdLst/>
              <a:ahLst/>
              <a:cxnLst/>
              <a:rect l="l" t="t" r="r" b="b"/>
              <a:pathLst>
                <a:path w="3503" h="3503" extrusionOk="0">
                  <a:moveTo>
                    <a:pt x="1752" y="0"/>
                  </a:moveTo>
                  <a:lnTo>
                    <a:pt x="1133" y="1133"/>
                  </a:lnTo>
                  <a:lnTo>
                    <a:pt x="1" y="1752"/>
                  </a:lnTo>
                  <a:lnTo>
                    <a:pt x="1133" y="2371"/>
                  </a:lnTo>
                  <a:lnTo>
                    <a:pt x="1752" y="3503"/>
                  </a:lnTo>
                  <a:lnTo>
                    <a:pt x="2371" y="2371"/>
                  </a:lnTo>
                  <a:lnTo>
                    <a:pt x="3503" y="1752"/>
                  </a:lnTo>
                  <a:lnTo>
                    <a:pt x="2371" y="1133"/>
                  </a:lnTo>
                  <a:lnTo>
                    <a:pt x="1752"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 name="Google Shape;197;p26"/>
            <p:cNvSpPr/>
            <p:nvPr/>
          </p:nvSpPr>
          <p:spPr>
            <a:xfrm>
              <a:off x="3939400" y="565875"/>
              <a:ext cx="87575" cy="87575"/>
            </a:xfrm>
            <a:custGeom>
              <a:avLst/>
              <a:gdLst/>
              <a:ahLst/>
              <a:cxnLst/>
              <a:rect l="l" t="t" r="r" b="b"/>
              <a:pathLst>
                <a:path w="3503" h="3503" extrusionOk="0">
                  <a:moveTo>
                    <a:pt x="1751" y="0"/>
                  </a:moveTo>
                  <a:lnTo>
                    <a:pt x="1132" y="1132"/>
                  </a:lnTo>
                  <a:lnTo>
                    <a:pt x="0" y="1751"/>
                  </a:lnTo>
                  <a:lnTo>
                    <a:pt x="1132" y="2370"/>
                  </a:lnTo>
                  <a:lnTo>
                    <a:pt x="1751" y="3502"/>
                  </a:lnTo>
                  <a:lnTo>
                    <a:pt x="2370" y="2370"/>
                  </a:lnTo>
                  <a:lnTo>
                    <a:pt x="3502" y="1751"/>
                  </a:lnTo>
                  <a:lnTo>
                    <a:pt x="2370" y="1132"/>
                  </a:lnTo>
                  <a:lnTo>
                    <a:pt x="1751"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 name="Google Shape;198;p26"/>
            <p:cNvSpPr/>
            <p:nvPr/>
          </p:nvSpPr>
          <p:spPr>
            <a:xfrm>
              <a:off x="4753550" y="1772325"/>
              <a:ext cx="136525" cy="136575"/>
            </a:xfrm>
            <a:custGeom>
              <a:avLst/>
              <a:gdLst/>
              <a:ahLst/>
              <a:cxnLst/>
              <a:rect l="l" t="t" r="r" b="b"/>
              <a:pathLst>
                <a:path w="5461" h="5463" extrusionOk="0">
                  <a:moveTo>
                    <a:pt x="2731" y="0"/>
                  </a:moveTo>
                  <a:lnTo>
                    <a:pt x="1766" y="1766"/>
                  </a:lnTo>
                  <a:lnTo>
                    <a:pt x="0" y="2732"/>
                  </a:lnTo>
                  <a:lnTo>
                    <a:pt x="1766" y="3697"/>
                  </a:lnTo>
                  <a:lnTo>
                    <a:pt x="2731" y="5462"/>
                  </a:lnTo>
                  <a:lnTo>
                    <a:pt x="3696" y="3697"/>
                  </a:lnTo>
                  <a:lnTo>
                    <a:pt x="5461" y="2732"/>
                  </a:lnTo>
                  <a:lnTo>
                    <a:pt x="3696" y="1766"/>
                  </a:lnTo>
                  <a:lnTo>
                    <a:pt x="2731"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 name="Google Shape;199;p26"/>
            <p:cNvSpPr/>
            <p:nvPr/>
          </p:nvSpPr>
          <p:spPr>
            <a:xfrm>
              <a:off x="3397725" y="2481125"/>
              <a:ext cx="1424450" cy="1765750"/>
            </a:xfrm>
            <a:custGeom>
              <a:avLst/>
              <a:gdLst/>
              <a:ahLst/>
              <a:cxnLst/>
              <a:rect l="l" t="t" r="r" b="b"/>
              <a:pathLst>
                <a:path w="56978" h="70630" extrusionOk="0">
                  <a:moveTo>
                    <a:pt x="19463" y="0"/>
                  </a:moveTo>
                  <a:cubicBezTo>
                    <a:pt x="15594" y="0"/>
                    <a:pt x="11286" y="1700"/>
                    <a:pt x="7115" y="7193"/>
                  </a:cubicBezTo>
                  <a:lnTo>
                    <a:pt x="558" y="31378"/>
                  </a:lnTo>
                  <a:cubicBezTo>
                    <a:pt x="1" y="42375"/>
                    <a:pt x="4600" y="53526"/>
                    <a:pt x="12749" y="60931"/>
                  </a:cubicBezTo>
                  <a:cubicBezTo>
                    <a:pt x="19596" y="67154"/>
                    <a:pt x="28837" y="70629"/>
                    <a:pt x="38077" y="70629"/>
                  </a:cubicBezTo>
                  <a:cubicBezTo>
                    <a:pt x="39833" y="70629"/>
                    <a:pt x="41590" y="70504"/>
                    <a:pt x="43330" y="70248"/>
                  </a:cubicBezTo>
                  <a:cubicBezTo>
                    <a:pt x="47073" y="69696"/>
                    <a:pt x="50916" y="68459"/>
                    <a:pt x="53475" y="65672"/>
                  </a:cubicBezTo>
                  <a:cubicBezTo>
                    <a:pt x="56089" y="62824"/>
                    <a:pt x="56978" y="58573"/>
                    <a:pt x="55969" y="54842"/>
                  </a:cubicBezTo>
                  <a:cubicBezTo>
                    <a:pt x="54959" y="51109"/>
                    <a:pt x="52162" y="47959"/>
                    <a:pt x="48685" y="46271"/>
                  </a:cubicBezTo>
                  <a:cubicBezTo>
                    <a:pt x="46053" y="44992"/>
                    <a:pt x="42861" y="44349"/>
                    <a:pt x="41187" y="41950"/>
                  </a:cubicBezTo>
                  <a:cubicBezTo>
                    <a:pt x="39359" y="39330"/>
                    <a:pt x="40136" y="35782"/>
                    <a:pt x="40874" y="32674"/>
                  </a:cubicBezTo>
                  <a:cubicBezTo>
                    <a:pt x="41612" y="29566"/>
                    <a:pt x="42096" y="25876"/>
                    <a:pt x="39911" y="23545"/>
                  </a:cubicBezTo>
                  <a:cubicBezTo>
                    <a:pt x="38313" y="21841"/>
                    <a:pt x="35553" y="21239"/>
                    <a:pt x="34605" y="19104"/>
                  </a:cubicBezTo>
                  <a:cubicBezTo>
                    <a:pt x="34015" y="17778"/>
                    <a:pt x="34325" y="16250"/>
                    <a:pt x="34414" y="14801"/>
                  </a:cubicBezTo>
                  <a:cubicBezTo>
                    <a:pt x="34749" y="9312"/>
                    <a:pt x="31362" y="3784"/>
                    <a:pt x="26319" y="1591"/>
                  </a:cubicBezTo>
                  <a:cubicBezTo>
                    <a:pt x="24327" y="724"/>
                    <a:pt x="21988" y="0"/>
                    <a:pt x="19463"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 name="Google Shape;200;p26"/>
            <p:cNvSpPr/>
            <p:nvPr/>
          </p:nvSpPr>
          <p:spPr>
            <a:xfrm>
              <a:off x="3709475" y="2496075"/>
              <a:ext cx="988475" cy="1650125"/>
            </a:xfrm>
            <a:custGeom>
              <a:avLst/>
              <a:gdLst/>
              <a:ahLst/>
              <a:cxnLst/>
              <a:rect l="l" t="t" r="r" b="b"/>
              <a:pathLst>
                <a:path w="39539" h="66005" extrusionOk="0">
                  <a:moveTo>
                    <a:pt x="9197" y="1"/>
                  </a:moveTo>
                  <a:cubicBezTo>
                    <a:pt x="7058" y="1"/>
                    <a:pt x="5202" y="721"/>
                    <a:pt x="3869" y="1564"/>
                  </a:cubicBezTo>
                  <a:cubicBezTo>
                    <a:pt x="2239" y="2584"/>
                    <a:pt x="1273" y="3785"/>
                    <a:pt x="720" y="4631"/>
                  </a:cubicBezTo>
                  <a:cubicBezTo>
                    <a:pt x="170" y="5491"/>
                    <a:pt x="1" y="6011"/>
                    <a:pt x="1" y="6011"/>
                  </a:cubicBezTo>
                  <a:cubicBezTo>
                    <a:pt x="1" y="6011"/>
                    <a:pt x="2" y="6011"/>
                    <a:pt x="2" y="6011"/>
                  </a:cubicBezTo>
                  <a:cubicBezTo>
                    <a:pt x="38" y="6011"/>
                    <a:pt x="252" y="5513"/>
                    <a:pt x="817" y="4697"/>
                  </a:cubicBezTo>
                  <a:cubicBezTo>
                    <a:pt x="1395" y="3882"/>
                    <a:pt x="2372" y="2726"/>
                    <a:pt x="3987" y="1755"/>
                  </a:cubicBezTo>
                  <a:cubicBezTo>
                    <a:pt x="5286" y="965"/>
                    <a:pt x="7062" y="301"/>
                    <a:pt x="9093" y="301"/>
                  </a:cubicBezTo>
                  <a:cubicBezTo>
                    <a:pt x="9537" y="301"/>
                    <a:pt x="9992" y="332"/>
                    <a:pt x="10458" y="401"/>
                  </a:cubicBezTo>
                  <a:cubicBezTo>
                    <a:pt x="13016" y="758"/>
                    <a:pt x="15857" y="2268"/>
                    <a:pt x="17580" y="4994"/>
                  </a:cubicBezTo>
                  <a:lnTo>
                    <a:pt x="17582" y="4999"/>
                  </a:lnTo>
                  <a:lnTo>
                    <a:pt x="17596" y="5015"/>
                  </a:lnTo>
                  <a:cubicBezTo>
                    <a:pt x="18620" y="6397"/>
                    <a:pt x="19395" y="8112"/>
                    <a:pt x="19904" y="9943"/>
                  </a:cubicBezTo>
                  <a:cubicBezTo>
                    <a:pt x="20157" y="10862"/>
                    <a:pt x="20358" y="11817"/>
                    <a:pt x="20459" y="12802"/>
                  </a:cubicBezTo>
                  <a:cubicBezTo>
                    <a:pt x="20577" y="13777"/>
                    <a:pt x="20576" y="14803"/>
                    <a:pt x="20703" y="15843"/>
                  </a:cubicBezTo>
                  <a:cubicBezTo>
                    <a:pt x="20824" y="16879"/>
                    <a:pt x="20985" y="17932"/>
                    <a:pt x="21352" y="18969"/>
                  </a:cubicBezTo>
                  <a:cubicBezTo>
                    <a:pt x="21729" y="19981"/>
                    <a:pt x="22199" y="20953"/>
                    <a:pt x="22599" y="21955"/>
                  </a:cubicBezTo>
                  <a:cubicBezTo>
                    <a:pt x="23002" y="22953"/>
                    <a:pt x="23297" y="23997"/>
                    <a:pt x="23324" y="25079"/>
                  </a:cubicBezTo>
                  <a:cubicBezTo>
                    <a:pt x="23337" y="26153"/>
                    <a:pt x="23147" y="27271"/>
                    <a:pt x="22943" y="28374"/>
                  </a:cubicBezTo>
                  <a:cubicBezTo>
                    <a:pt x="22645" y="29934"/>
                    <a:pt x="22255" y="31467"/>
                    <a:pt x="21973" y="33008"/>
                  </a:cubicBezTo>
                  <a:cubicBezTo>
                    <a:pt x="21686" y="34547"/>
                    <a:pt x="21541" y="36101"/>
                    <a:pt x="21581" y="37625"/>
                  </a:cubicBezTo>
                  <a:cubicBezTo>
                    <a:pt x="21651" y="40668"/>
                    <a:pt x="22544" y="43627"/>
                    <a:pt x="24246" y="45888"/>
                  </a:cubicBezTo>
                  <a:cubicBezTo>
                    <a:pt x="25085" y="47019"/>
                    <a:pt x="26111" y="47972"/>
                    <a:pt x="27250" y="48675"/>
                  </a:cubicBezTo>
                  <a:cubicBezTo>
                    <a:pt x="28389" y="49379"/>
                    <a:pt x="29589" y="49851"/>
                    <a:pt x="30724" y="50320"/>
                  </a:cubicBezTo>
                  <a:cubicBezTo>
                    <a:pt x="31861" y="50787"/>
                    <a:pt x="32949" y="51251"/>
                    <a:pt x="33900" y="51856"/>
                  </a:cubicBezTo>
                  <a:cubicBezTo>
                    <a:pt x="34818" y="52429"/>
                    <a:pt x="35658" y="53120"/>
                    <a:pt x="36394" y="53913"/>
                  </a:cubicBezTo>
                  <a:cubicBezTo>
                    <a:pt x="37805" y="55428"/>
                    <a:pt x="38633" y="57174"/>
                    <a:pt x="38955" y="58784"/>
                  </a:cubicBezTo>
                  <a:cubicBezTo>
                    <a:pt x="39305" y="60395"/>
                    <a:pt x="39235" y="61847"/>
                    <a:pt x="38919" y="62959"/>
                  </a:cubicBezTo>
                  <a:cubicBezTo>
                    <a:pt x="38679" y="63818"/>
                    <a:pt x="38261" y="64617"/>
                    <a:pt x="37692" y="65306"/>
                  </a:cubicBezTo>
                  <a:cubicBezTo>
                    <a:pt x="37306" y="65781"/>
                    <a:pt x="37047" y="65983"/>
                    <a:pt x="37068" y="66004"/>
                  </a:cubicBezTo>
                  <a:cubicBezTo>
                    <a:pt x="37068" y="66004"/>
                    <a:pt x="37346" y="65828"/>
                    <a:pt x="37762" y="65365"/>
                  </a:cubicBezTo>
                  <a:cubicBezTo>
                    <a:pt x="38176" y="64908"/>
                    <a:pt x="38738" y="64149"/>
                    <a:pt x="39090" y="63008"/>
                  </a:cubicBezTo>
                  <a:cubicBezTo>
                    <a:pt x="39440" y="61876"/>
                    <a:pt x="39538" y="60384"/>
                    <a:pt x="39205" y="58733"/>
                  </a:cubicBezTo>
                  <a:cubicBezTo>
                    <a:pt x="38900" y="57081"/>
                    <a:pt x="38066" y="55264"/>
                    <a:pt x="36631" y="53695"/>
                  </a:cubicBezTo>
                  <a:cubicBezTo>
                    <a:pt x="35882" y="52873"/>
                    <a:pt x="35027" y="52154"/>
                    <a:pt x="34088" y="51558"/>
                  </a:cubicBezTo>
                  <a:cubicBezTo>
                    <a:pt x="33112" y="50926"/>
                    <a:pt x="32004" y="50446"/>
                    <a:pt x="30869" y="49971"/>
                  </a:cubicBezTo>
                  <a:cubicBezTo>
                    <a:pt x="29735" y="49493"/>
                    <a:pt x="28556" y="49018"/>
                    <a:pt x="27462" y="48334"/>
                  </a:cubicBezTo>
                  <a:cubicBezTo>
                    <a:pt x="26371" y="47653"/>
                    <a:pt x="25389" y="46732"/>
                    <a:pt x="24583" y="45637"/>
                  </a:cubicBezTo>
                  <a:cubicBezTo>
                    <a:pt x="22950" y="43448"/>
                    <a:pt x="22091" y="40584"/>
                    <a:pt x="22028" y="37613"/>
                  </a:cubicBezTo>
                  <a:cubicBezTo>
                    <a:pt x="21992" y="36124"/>
                    <a:pt x="22135" y="34607"/>
                    <a:pt x="22420" y="33089"/>
                  </a:cubicBezTo>
                  <a:cubicBezTo>
                    <a:pt x="22698" y="31568"/>
                    <a:pt x="23089" y="30039"/>
                    <a:pt x="23391" y="28460"/>
                  </a:cubicBezTo>
                  <a:cubicBezTo>
                    <a:pt x="23597" y="27337"/>
                    <a:pt x="23792" y="26223"/>
                    <a:pt x="23779" y="25067"/>
                  </a:cubicBezTo>
                  <a:cubicBezTo>
                    <a:pt x="23750" y="23917"/>
                    <a:pt x="23431" y="22805"/>
                    <a:pt x="23018" y="21788"/>
                  </a:cubicBezTo>
                  <a:cubicBezTo>
                    <a:pt x="22609" y="20766"/>
                    <a:pt x="22137" y="19796"/>
                    <a:pt x="21770" y="18816"/>
                  </a:cubicBezTo>
                  <a:cubicBezTo>
                    <a:pt x="21424" y="17846"/>
                    <a:pt x="21258" y="16809"/>
                    <a:pt x="21137" y="15795"/>
                  </a:cubicBezTo>
                  <a:cubicBezTo>
                    <a:pt x="21010" y="14783"/>
                    <a:pt x="21008" y="13767"/>
                    <a:pt x="20884" y="12754"/>
                  </a:cubicBezTo>
                  <a:cubicBezTo>
                    <a:pt x="20777" y="11747"/>
                    <a:pt x="20567" y="10770"/>
                    <a:pt x="20305" y="9830"/>
                  </a:cubicBezTo>
                  <a:cubicBezTo>
                    <a:pt x="19770" y="7961"/>
                    <a:pt x="18993" y="6240"/>
                    <a:pt x="17906" y="4788"/>
                  </a:cubicBezTo>
                  <a:lnTo>
                    <a:pt x="17906" y="4788"/>
                  </a:lnTo>
                  <a:cubicBezTo>
                    <a:pt x="16091" y="1960"/>
                    <a:pt x="13144" y="434"/>
                    <a:pt x="10502" y="90"/>
                  </a:cubicBezTo>
                  <a:cubicBezTo>
                    <a:pt x="10057" y="29"/>
                    <a:pt x="9622" y="1"/>
                    <a:pt x="9197" y="1"/>
                  </a:cubicBezTo>
                  <a:close/>
                </a:path>
              </a:pathLst>
            </a:custGeom>
            <a:solidFill>
              <a:srgbClr val="455A6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 name="Google Shape;201;p26"/>
            <p:cNvSpPr/>
            <p:nvPr/>
          </p:nvSpPr>
          <p:spPr>
            <a:xfrm>
              <a:off x="2866025" y="3744000"/>
              <a:ext cx="1759600" cy="1711825"/>
            </a:xfrm>
            <a:custGeom>
              <a:avLst/>
              <a:gdLst/>
              <a:ahLst/>
              <a:cxnLst/>
              <a:rect l="l" t="t" r="r" b="b"/>
              <a:pathLst>
                <a:path w="70384" h="68473" extrusionOk="0">
                  <a:moveTo>
                    <a:pt x="45401" y="1"/>
                  </a:moveTo>
                  <a:cubicBezTo>
                    <a:pt x="44126" y="1"/>
                    <a:pt x="43335" y="42"/>
                    <a:pt x="43335" y="42"/>
                  </a:cubicBezTo>
                  <a:lnTo>
                    <a:pt x="22551" y="2573"/>
                  </a:lnTo>
                  <a:cubicBezTo>
                    <a:pt x="22551" y="2573"/>
                    <a:pt x="7394" y="4145"/>
                    <a:pt x="3224" y="16282"/>
                  </a:cubicBezTo>
                  <a:lnTo>
                    <a:pt x="0" y="30722"/>
                  </a:lnTo>
                  <a:lnTo>
                    <a:pt x="16680" y="31386"/>
                  </a:lnTo>
                  <a:lnTo>
                    <a:pt x="17010" y="34140"/>
                  </a:lnTo>
                  <a:cubicBezTo>
                    <a:pt x="17413" y="35619"/>
                    <a:pt x="17924" y="37379"/>
                    <a:pt x="18483" y="38808"/>
                  </a:cubicBezTo>
                  <a:cubicBezTo>
                    <a:pt x="19416" y="41199"/>
                    <a:pt x="21630" y="46238"/>
                    <a:pt x="20316" y="48576"/>
                  </a:cubicBezTo>
                  <a:cubicBezTo>
                    <a:pt x="16999" y="54473"/>
                    <a:pt x="13760" y="68472"/>
                    <a:pt x="13760" y="68472"/>
                  </a:cubicBezTo>
                  <a:lnTo>
                    <a:pt x="61568" y="67851"/>
                  </a:lnTo>
                  <a:lnTo>
                    <a:pt x="55867" y="33055"/>
                  </a:lnTo>
                  <a:lnTo>
                    <a:pt x="70383" y="24595"/>
                  </a:lnTo>
                  <a:lnTo>
                    <a:pt x="70383" y="24595"/>
                  </a:lnTo>
                  <a:cubicBezTo>
                    <a:pt x="70383" y="24595"/>
                    <a:pt x="70383" y="24596"/>
                    <a:pt x="70383" y="24596"/>
                  </a:cubicBezTo>
                  <a:lnTo>
                    <a:pt x="70383" y="24595"/>
                  </a:lnTo>
                  <a:lnTo>
                    <a:pt x="70383" y="24595"/>
                  </a:lnTo>
                  <a:lnTo>
                    <a:pt x="70383" y="24595"/>
                  </a:lnTo>
                  <a:cubicBezTo>
                    <a:pt x="68205" y="12057"/>
                    <a:pt x="64284" y="5910"/>
                    <a:pt x="62933" y="4429"/>
                  </a:cubicBezTo>
                  <a:cubicBezTo>
                    <a:pt x="59307" y="458"/>
                    <a:pt x="49657" y="1"/>
                    <a:pt x="4540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 name="Google Shape;202;p26"/>
            <p:cNvSpPr/>
            <p:nvPr/>
          </p:nvSpPr>
          <p:spPr>
            <a:xfrm>
              <a:off x="3404800" y="2683350"/>
              <a:ext cx="743850" cy="1399950"/>
            </a:xfrm>
            <a:custGeom>
              <a:avLst/>
              <a:gdLst/>
              <a:ahLst/>
              <a:cxnLst/>
              <a:rect l="l" t="t" r="r" b="b"/>
              <a:pathLst>
                <a:path w="29754" h="55998" extrusionOk="0">
                  <a:moveTo>
                    <a:pt x="19223" y="0"/>
                  </a:moveTo>
                  <a:cubicBezTo>
                    <a:pt x="18707" y="0"/>
                    <a:pt x="18183" y="44"/>
                    <a:pt x="17656" y="134"/>
                  </a:cubicBezTo>
                  <a:lnTo>
                    <a:pt x="2672" y="2705"/>
                  </a:lnTo>
                  <a:cubicBezTo>
                    <a:pt x="1103" y="2975"/>
                    <a:pt x="0" y="4399"/>
                    <a:pt x="135" y="5985"/>
                  </a:cubicBezTo>
                  <a:lnTo>
                    <a:pt x="3411" y="47978"/>
                  </a:lnTo>
                  <a:cubicBezTo>
                    <a:pt x="3770" y="52574"/>
                    <a:pt x="7787" y="55998"/>
                    <a:pt x="12618" y="55998"/>
                  </a:cubicBezTo>
                  <a:cubicBezTo>
                    <a:pt x="12910" y="55998"/>
                    <a:pt x="13205" y="55985"/>
                    <a:pt x="13502" y="55960"/>
                  </a:cubicBezTo>
                  <a:cubicBezTo>
                    <a:pt x="18771" y="55509"/>
                    <a:pt x="22793" y="51149"/>
                    <a:pt x="22490" y="46217"/>
                  </a:cubicBezTo>
                  <a:cubicBezTo>
                    <a:pt x="22171" y="41041"/>
                    <a:pt x="21931" y="35587"/>
                    <a:pt x="21931" y="35587"/>
                  </a:cubicBezTo>
                  <a:cubicBezTo>
                    <a:pt x="21931" y="35587"/>
                    <a:pt x="28526" y="34050"/>
                    <a:pt x="29346" y="25263"/>
                  </a:cubicBezTo>
                  <a:cubicBezTo>
                    <a:pt x="29753" y="20895"/>
                    <a:pt x="29078" y="13820"/>
                    <a:pt x="28339" y="8047"/>
                  </a:cubicBezTo>
                  <a:cubicBezTo>
                    <a:pt x="27742" y="3380"/>
                    <a:pt x="23768" y="0"/>
                    <a:pt x="1922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 name="Google Shape;203;p26"/>
            <p:cNvSpPr/>
            <p:nvPr/>
          </p:nvSpPr>
          <p:spPr>
            <a:xfrm>
              <a:off x="3983950" y="2984050"/>
              <a:ext cx="58425" cy="53600"/>
            </a:xfrm>
            <a:custGeom>
              <a:avLst/>
              <a:gdLst/>
              <a:ahLst/>
              <a:cxnLst/>
              <a:rect l="l" t="t" r="r" b="b"/>
              <a:pathLst>
                <a:path w="2337" h="2144" extrusionOk="0">
                  <a:moveTo>
                    <a:pt x="1201" y="1"/>
                  </a:moveTo>
                  <a:cubicBezTo>
                    <a:pt x="1155" y="1"/>
                    <a:pt x="1109" y="3"/>
                    <a:pt x="1062" y="9"/>
                  </a:cubicBezTo>
                  <a:cubicBezTo>
                    <a:pt x="451" y="81"/>
                    <a:pt x="1" y="616"/>
                    <a:pt x="60" y="1204"/>
                  </a:cubicBezTo>
                  <a:cubicBezTo>
                    <a:pt x="114" y="1747"/>
                    <a:pt x="582" y="2144"/>
                    <a:pt x="1136" y="2144"/>
                  </a:cubicBezTo>
                  <a:cubicBezTo>
                    <a:pt x="1182" y="2144"/>
                    <a:pt x="1228" y="2141"/>
                    <a:pt x="1275" y="2136"/>
                  </a:cubicBezTo>
                  <a:cubicBezTo>
                    <a:pt x="1887" y="2062"/>
                    <a:pt x="2336" y="1529"/>
                    <a:pt x="2277" y="941"/>
                  </a:cubicBezTo>
                  <a:cubicBezTo>
                    <a:pt x="2223" y="398"/>
                    <a:pt x="1754" y="1"/>
                    <a:pt x="120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 name="Google Shape;204;p26"/>
            <p:cNvSpPr/>
            <p:nvPr/>
          </p:nvSpPr>
          <p:spPr>
            <a:xfrm>
              <a:off x="3969200" y="2953200"/>
              <a:ext cx="113200" cy="33025"/>
            </a:xfrm>
            <a:custGeom>
              <a:avLst/>
              <a:gdLst/>
              <a:ahLst/>
              <a:cxnLst/>
              <a:rect l="l" t="t" r="r" b="b"/>
              <a:pathLst>
                <a:path w="4528" h="1321" extrusionOk="0">
                  <a:moveTo>
                    <a:pt x="2410" y="0"/>
                  </a:moveTo>
                  <a:cubicBezTo>
                    <a:pt x="2349" y="0"/>
                    <a:pt x="2286" y="2"/>
                    <a:pt x="2223" y="6"/>
                  </a:cubicBezTo>
                  <a:cubicBezTo>
                    <a:pt x="1475" y="51"/>
                    <a:pt x="849" y="363"/>
                    <a:pt x="489" y="665"/>
                  </a:cubicBezTo>
                  <a:cubicBezTo>
                    <a:pt x="124" y="969"/>
                    <a:pt x="0" y="1241"/>
                    <a:pt x="68" y="1302"/>
                  </a:cubicBezTo>
                  <a:cubicBezTo>
                    <a:pt x="81" y="1315"/>
                    <a:pt x="100" y="1320"/>
                    <a:pt x="124" y="1320"/>
                  </a:cubicBezTo>
                  <a:cubicBezTo>
                    <a:pt x="366" y="1320"/>
                    <a:pt x="1159" y="760"/>
                    <a:pt x="2248" y="703"/>
                  </a:cubicBezTo>
                  <a:cubicBezTo>
                    <a:pt x="2328" y="697"/>
                    <a:pt x="2407" y="695"/>
                    <a:pt x="2484" y="695"/>
                  </a:cubicBezTo>
                  <a:cubicBezTo>
                    <a:pt x="3425" y="695"/>
                    <a:pt x="4138" y="1065"/>
                    <a:pt x="4385" y="1065"/>
                  </a:cubicBezTo>
                  <a:cubicBezTo>
                    <a:pt x="4421" y="1065"/>
                    <a:pt x="4448" y="1057"/>
                    <a:pt x="4463" y="1039"/>
                  </a:cubicBezTo>
                  <a:cubicBezTo>
                    <a:pt x="4528" y="969"/>
                    <a:pt x="4385" y="715"/>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 name="Google Shape;205;p26"/>
            <p:cNvSpPr/>
            <p:nvPr/>
          </p:nvSpPr>
          <p:spPr>
            <a:xfrm>
              <a:off x="3689150" y="3010825"/>
              <a:ext cx="58400" cy="53600"/>
            </a:xfrm>
            <a:custGeom>
              <a:avLst/>
              <a:gdLst/>
              <a:ahLst/>
              <a:cxnLst/>
              <a:rect l="l" t="t" r="r" b="b"/>
              <a:pathLst>
                <a:path w="2336" h="2144" extrusionOk="0">
                  <a:moveTo>
                    <a:pt x="1198" y="1"/>
                  </a:moveTo>
                  <a:cubicBezTo>
                    <a:pt x="1153" y="1"/>
                    <a:pt x="1107" y="3"/>
                    <a:pt x="1061" y="9"/>
                  </a:cubicBezTo>
                  <a:cubicBezTo>
                    <a:pt x="449" y="82"/>
                    <a:pt x="1" y="617"/>
                    <a:pt x="60" y="1204"/>
                  </a:cubicBezTo>
                  <a:cubicBezTo>
                    <a:pt x="114" y="1748"/>
                    <a:pt x="581" y="2144"/>
                    <a:pt x="1134" y="2144"/>
                  </a:cubicBezTo>
                  <a:cubicBezTo>
                    <a:pt x="1180" y="2144"/>
                    <a:pt x="1227" y="2141"/>
                    <a:pt x="1273" y="2135"/>
                  </a:cubicBezTo>
                  <a:cubicBezTo>
                    <a:pt x="1886" y="2063"/>
                    <a:pt x="2336" y="1528"/>
                    <a:pt x="2277" y="941"/>
                  </a:cubicBezTo>
                  <a:cubicBezTo>
                    <a:pt x="2222" y="398"/>
                    <a:pt x="1752" y="1"/>
                    <a:pt x="119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 name="Google Shape;206;p26"/>
            <p:cNvSpPr/>
            <p:nvPr/>
          </p:nvSpPr>
          <p:spPr>
            <a:xfrm>
              <a:off x="3674575" y="2977850"/>
              <a:ext cx="113200" cy="33025"/>
            </a:xfrm>
            <a:custGeom>
              <a:avLst/>
              <a:gdLst/>
              <a:ahLst/>
              <a:cxnLst/>
              <a:rect l="l" t="t" r="r" b="b"/>
              <a:pathLst>
                <a:path w="4528" h="1321" extrusionOk="0">
                  <a:moveTo>
                    <a:pt x="2410" y="0"/>
                  </a:moveTo>
                  <a:cubicBezTo>
                    <a:pt x="2349" y="0"/>
                    <a:pt x="2286" y="2"/>
                    <a:pt x="2223" y="6"/>
                  </a:cubicBezTo>
                  <a:cubicBezTo>
                    <a:pt x="1477" y="51"/>
                    <a:pt x="850" y="363"/>
                    <a:pt x="491" y="665"/>
                  </a:cubicBezTo>
                  <a:cubicBezTo>
                    <a:pt x="124" y="969"/>
                    <a:pt x="1" y="1241"/>
                    <a:pt x="69" y="1302"/>
                  </a:cubicBezTo>
                  <a:cubicBezTo>
                    <a:pt x="82" y="1315"/>
                    <a:pt x="101" y="1320"/>
                    <a:pt x="126" y="1320"/>
                  </a:cubicBezTo>
                  <a:cubicBezTo>
                    <a:pt x="368" y="1320"/>
                    <a:pt x="1161" y="760"/>
                    <a:pt x="2249" y="702"/>
                  </a:cubicBezTo>
                  <a:cubicBezTo>
                    <a:pt x="2329" y="697"/>
                    <a:pt x="2408" y="694"/>
                    <a:pt x="2485" y="694"/>
                  </a:cubicBezTo>
                  <a:cubicBezTo>
                    <a:pt x="3426" y="694"/>
                    <a:pt x="4139" y="1065"/>
                    <a:pt x="4386" y="1065"/>
                  </a:cubicBezTo>
                  <a:cubicBezTo>
                    <a:pt x="4423" y="1065"/>
                    <a:pt x="4449" y="1057"/>
                    <a:pt x="4465" y="1039"/>
                  </a:cubicBezTo>
                  <a:cubicBezTo>
                    <a:pt x="4528" y="969"/>
                    <a:pt x="4385" y="713"/>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 name="Google Shape;207;p26"/>
            <p:cNvSpPr/>
            <p:nvPr/>
          </p:nvSpPr>
          <p:spPr>
            <a:xfrm>
              <a:off x="3876300" y="2970150"/>
              <a:ext cx="110500" cy="249900"/>
            </a:xfrm>
            <a:custGeom>
              <a:avLst/>
              <a:gdLst/>
              <a:ahLst/>
              <a:cxnLst/>
              <a:rect l="l" t="t" r="r" b="b"/>
              <a:pathLst>
                <a:path w="4420" h="9996" extrusionOk="0">
                  <a:moveTo>
                    <a:pt x="137" y="1"/>
                  </a:moveTo>
                  <a:cubicBezTo>
                    <a:pt x="135" y="1"/>
                    <a:pt x="134" y="1"/>
                    <a:pt x="132" y="2"/>
                  </a:cubicBezTo>
                  <a:cubicBezTo>
                    <a:pt x="0" y="59"/>
                    <a:pt x="1088" y="2733"/>
                    <a:pt x="2561" y="5974"/>
                  </a:cubicBezTo>
                  <a:cubicBezTo>
                    <a:pt x="2929" y="6768"/>
                    <a:pt x="3282" y="7527"/>
                    <a:pt x="3618" y="8249"/>
                  </a:cubicBezTo>
                  <a:cubicBezTo>
                    <a:pt x="3789" y="8596"/>
                    <a:pt x="3939" y="8919"/>
                    <a:pt x="3881" y="9145"/>
                  </a:cubicBezTo>
                  <a:cubicBezTo>
                    <a:pt x="3843" y="9357"/>
                    <a:pt x="3557" y="9437"/>
                    <a:pt x="3252" y="9488"/>
                  </a:cubicBezTo>
                  <a:cubicBezTo>
                    <a:pt x="2054" y="9721"/>
                    <a:pt x="1316" y="9898"/>
                    <a:pt x="1326" y="9967"/>
                  </a:cubicBezTo>
                  <a:cubicBezTo>
                    <a:pt x="1328" y="9986"/>
                    <a:pt x="1392" y="9995"/>
                    <a:pt x="1512" y="9995"/>
                  </a:cubicBezTo>
                  <a:cubicBezTo>
                    <a:pt x="1807" y="9995"/>
                    <a:pt x="2439" y="9938"/>
                    <a:pt x="3303" y="9836"/>
                  </a:cubicBezTo>
                  <a:cubicBezTo>
                    <a:pt x="3453" y="9817"/>
                    <a:pt x="3626" y="9803"/>
                    <a:pt x="3818" y="9730"/>
                  </a:cubicBezTo>
                  <a:cubicBezTo>
                    <a:pt x="4011" y="9664"/>
                    <a:pt x="4225" y="9484"/>
                    <a:pt x="4293" y="9249"/>
                  </a:cubicBezTo>
                  <a:cubicBezTo>
                    <a:pt x="4419" y="8780"/>
                    <a:pt x="4195" y="8398"/>
                    <a:pt x="4056" y="8056"/>
                  </a:cubicBezTo>
                  <a:cubicBezTo>
                    <a:pt x="3732" y="7328"/>
                    <a:pt x="3392" y="6565"/>
                    <a:pt x="3036" y="5765"/>
                  </a:cubicBezTo>
                  <a:cubicBezTo>
                    <a:pt x="1580" y="2560"/>
                    <a:pt x="293" y="1"/>
                    <a:pt x="13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 name="Google Shape;208;p26"/>
            <p:cNvSpPr/>
            <p:nvPr/>
          </p:nvSpPr>
          <p:spPr>
            <a:xfrm>
              <a:off x="3656875" y="3514150"/>
              <a:ext cx="296600" cy="115725"/>
            </a:xfrm>
            <a:custGeom>
              <a:avLst/>
              <a:gdLst/>
              <a:ahLst/>
              <a:cxnLst/>
              <a:rect l="l" t="t" r="r" b="b"/>
              <a:pathLst>
                <a:path w="11864" h="4629" extrusionOk="0">
                  <a:moveTo>
                    <a:pt x="0" y="0"/>
                  </a:moveTo>
                  <a:cubicBezTo>
                    <a:pt x="0" y="0"/>
                    <a:pt x="2566" y="4628"/>
                    <a:pt x="9290" y="4628"/>
                  </a:cubicBezTo>
                  <a:cubicBezTo>
                    <a:pt x="10088" y="4628"/>
                    <a:pt x="10945" y="4563"/>
                    <a:pt x="11863" y="4417"/>
                  </a:cubicBezTo>
                  <a:lnTo>
                    <a:pt x="11849" y="2356"/>
                  </a:lnTo>
                  <a:cubicBezTo>
                    <a:pt x="11849" y="2356"/>
                    <a:pt x="11228" y="2436"/>
                    <a:pt x="10180" y="2436"/>
                  </a:cubicBezTo>
                  <a:cubicBezTo>
                    <a:pt x="8022" y="2436"/>
                    <a:pt x="4055" y="2094"/>
                    <a:pt x="0" y="0"/>
                  </a:cubicBezTo>
                  <a:close/>
                </a:path>
              </a:pathLst>
            </a:custGeom>
            <a:solidFill>
              <a:schemeClr val="accent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 name="Google Shape;209;p26"/>
            <p:cNvSpPr/>
            <p:nvPr/>
          </p:nvSpPr>
          <p:spPr>
            <a:xfrm>
              <a:off x="3648525" y="2866650"/>
              <a:ext cx="138850" cy="45050"/>
            </a:xfrm>
            <a:custGeom>
              <a:avLst/>
              <a:gdLst/>
              <a:ahLst/>
              <a:cxnLst/>
              <a:rect l="l" t="t" r="r" b="b"/>
              <a:pathLst>
                <a:path w="5554" h="1802" extrusionOk="0">
                  <a:moveTo>
                    <a:pt x="3466" y="1"/>
                  </a:moveTo>
                  <a:cubicBezTo>
                    <a:pt x="3190" y="1"/>
                    <a:pt x="2898" y="24"/>
                    <a:pt x="2598" y="77"/>
                  </a:cubicBezTo>
                  <a:cubicBezTo>
                    <a:pt x="1759" y="226"/>
                    <a:pt x="1051" y="572"/>
                    <a:pt x="617" y="917"/>
                  </a:cubicBezTo>
                  <a:cubicBezTo>
                    <a:pt x="178" y="1263"/>
                    <a:pt x="0" y="1583"/>
                    <a:pt x="93" y="1717"/>
                  </a:cubicBezTo>
                  <a:cubicBezTo>
                    <a:pt x="137" y="1777"/>
                    <a:pt x="222" y="1802"/>
                    <a:pt x="342" y="1802"/>
                  </a:cubicBezTo>
                  <a:cubicBezTo>
                    <a:pt x="785" y="1802"/>
                    <a:pt x="1706" y="1462"/>
                    <a:pt x="2810" y="1279"/>
                  </a:cubicBezTo>
                  <a:cubicBezTo>
                    <a:pt x="4207" y="1019"/>
                    <a:pt x="5416" y="1097"/>
                    <a:pt x="5513" y="763"/>
                  </a:cubicBezTo>
                  <a:cubicBezTo>
                    <a:pt x="5553" y="605"/>
                    <a:pt x="5277" y="364"/>
                    <a:pt x="4747" y="190"/>
                  </a:cubicBezTo>
                  <a:cubicBezTo>
                    <a:pt x="4408" y="77"/>
                    <a:pt x="3963" y="1"/>
                    <a:pt x="346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 name="Google Shape;210;p26"/>
            <p:cNvSpPr/>
            <p:nvPr/>
          </p:nvSpPr>
          <p:spPr>
            <a:xfrm>
              <a:off x="3960025" y="2865175"/>
              <a:ext cx="106250" cy="34225"/>
            </a:xfrm>
            <a:custGeom>
              <a:avLst/>
              <a:gdLst/>
              <a:ahLst/>
              <a:cxnLst/>
              <a:rect l="l" t="t" r="r" b="b"/>
              <a:pathLst>
                <a:path w="4250" h="1369" extrusionOk="0">
                  <a:moveTo>
                    <a:pt x="2197" y="0"/>
                  </a:moveTo>
                  <a:cubicBezTo>
                    <a:pt x="2162" y="0"/>
                    <a:pt x="2126" y="1"/>
                    <a:pt x="2090" y="2"/>
                  </a:cubicBezTo>
                  <a:cubicBezTo>
                    <a:pt x="1406" y="25"/>
                    <a:pt x="813" y="275"/>
                    <a:pt x="467" y="555"/>
                  </a:cubicBezTo>
                  <a:cubicBezTo>
                    <a:pt x="115" y="836"/>
                    <a:pt x="1" y="1118"/>
                    <a:pt x="94" y="1251"/>
                  </a:cubicBezTo>
                  <a:cubicBezTo>
                    <a:pt x="162" y="1338"/>
                    <a:pt x="293" y="1368"/>
                    <a:pt x="473" y="1368"/>
                  </a:cubicBezTo>
                  <a:cubicBezTo>
                    <a:pt x="854" y="1368"/>
                    <a:pt x="1454" y="1233"/>
                    <a:pt x="2130" y="1222"/>
                  </a:cubicBezTo>
                  <a:cubicBezTo>
                    <a:pt x="2237" y="1217"/>
                    <a:pt x="2343" y="1215"/>
                    <a:pt x="2446" y="1215"/>
                  </a:cubicBezTo>
                  <a:cubicBezTo>
                    <a:pt x="2915" y="1215"/>
                    <a:pt x="3335" y="1262"/>
                    <a:pt x="3647" y="1262"/>
                  </a:cubicBezTo>
                  <a:cubicBezTo>
                    <a:pt x="3903" y="1262"/>
                    <a:pt x="4086" y="1230"/>
                    <a:pt x="4164" y="1114"/>
                  </a:cubicBezTo>
                  <a:cubicBezTo>
                    <a:pt x="4249" y="976"/>
                    <a:pt x="4115" y="702"/>
                    <a:pt x="3746" y="445"/>
                  </a:cubicBezTo>
                  <a:cubicBezTo>
                    <a:pt x="3402" y="201"/>
                    <a:pt x="2839" y="0"/>
                    <a:pt x="219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 name="Google Shape;211;p26"/>
            <p:cNvSpPr/>
            <p:nvPr/>
          </p:nvSpPr>
          <p:spPr>
            <a:xfrm>
              <a:off x="3839500" y="3247775"/>
              <a:ext cx="102275" cy="86250"/>
            </a:xfrm>
            <a:custGeom>
              <a:avLst/>
              <a:gdLst/>
              <a:ahLst/>
              <a:cxnLst/>
              <a:rect l="l" t="t" r="r" b="b"/>
              <a:pathLst>
                <a:path w="4091" h="3450" extrusionOk="0">
                  <a:moveTo>
                    <a:pt x="1168" y="0"/>
                  </a:moveTo>
                  <a:cubicBezTo>
                    <a:pt x="435" y="311"/>
                    <a:pt x="1" y="1182"/>
                    <a:pt x="162" y="1962"/>
                  </a:cubicBezTo>
                  <a:cubicBezTo>
                    <a:pt x="323" y="2741"/>
                    <a:pt x="1040" y="3360"/>
                    <a:pt x="1833" y="3440"/>
                  </a:cubicBezTo>
                  <a:cubicBezTo>
                    <a:pt x="1894" y="3446"/>
                    <a:pt x="1955" y="3449"/>
                    <a:pt x="2016" y="3449"/>
                  </a:cubicBezTo>
                  <a:cubicBezTo>
                    <a:pt x="2747" y="3449"/>
                    <a:pt x="3464" y="3020"/>
                    <a:pt x="3822" y="2378"/>
                  </a:cubicBezTo>
                  <a:cubicBezTo>
                    <a:pt x="3998" y="2060"/>
                    <a:pt x="4090" y="1664"/>
                    <a:pt x="3941" y="1333"/>
                  </a:cubicBezTo>
                  <a:cubicBezTo>
                    <a:pt x="3828" y="1088"/>
                    <a:pt x="3601" y="915"/>
                    <a:pt x="3373" y="772"/>
                  </a:cubicBezTo>
                  <a:cubicBezTo>
                    <a:pt x="2577" y="275"/>
                    <a:pt x="2105" y="9"/>
                    <a:pt x="1168" y="0"/>
                  </a:cubicBezTo>
                  <a:close/>
                </a:path>
              </a:pathLst>
            </a:custGeom>
            <a:solidFill>
              <a:schemeClr val="accent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 name="Google Shape;212;p26"/>
            <p:cNvSpPr/>
            <p:nvPr/>
          </p:nvSpPr>
          <p:spPr>
            <a:xfrm>
              <a:off x="3827125" y="3245200"/>
              <a:ext cx="115750" cy="66525"/>
            </a:xfrm>
            <a:custGeom>
              <a:avLst/>
              <a:gdLst/>
              <a:ahLst/>
              <a:cxnLst/>
              <a:rect l="l" t="t" r="r" b="b"/>
              <a:pathLst>
                <a:path w="4630" h="2661" extrusionOk="0">
                  <a:moveTo>
                    <a:pt x="112" y="1"/>
                  </a:moveTo>
                  <a:cubicBezTo>
                    <a:pt x="99" y="1"/>
                    <a:pt x="88" y="3"/>
                    <a:pt x="79" y="9"/>
                  </a:cubicBezTo>
                  <a:cubicBezTo>
                    <a:pt x="0" y="61"/>
                    <a:pt x="94" y="377"/>
                    <a:pt x="408" y="780"/>
                  </a:cubicBezTo>
                  <a:cubicBezTo>
                    <a:pt x="717" y="1185"/>
                    <a:pt x="1242" y="1659"/>
                    <a:pt x="1913" y="2042"/>
                  </a:cubicBezTo>
                  <a:cubicBezTo>
                    <a:pt x="2583" y="2422"/>
                    <a:pt x="3273" y="2633"/>
                    <a:pt x="3794" y="2657"/>
                  </a:cubicBezTo>
                  <a:cubicBezTo>
                    <a:pt x="3844" y="2660"/>
                    <a:pt x="3892" y="2661"/>
                    <a:pt x="3938" y="2661"/>
                  </a:cubicBezTo>
                  <a:cubicBezTo>
                    <a:pt x="4374" y="2661"/>
                    <a:pt x="4630" y="2539"/>
                    <a:pt x="4617" y="2457"/>
                  </a:cubicBezTo>
                  <a:cubicBezTo>
                    <a:pt x="4605" y="2351"/>
                    <a:pt x="4314" y="2303"/>
                    <a:pt x="3886" y="2156"/>
                  </a:cubicBezTo>
                  <a:cubicBezTo>
                    <a:pt x="3456" y="2017"/>
                    <a:pt x="2879" y="1760"/>
                    <a:pt x="2269" y="1416"/>
                  </a:cubicBezTo>
                  <a:cubicBezTo>
                    <a:pt x="1100" y="772"/>
                    <a:pt x="332" y="1"/>
                    <a:pt x="11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 name="Google Shape;213;p26"/>
            <p:cNvSpPr/>
            <p:nvPr/>
          </p:nvSpPr>
          <p:spPr>
            <a:xfrm>
              <a:off x="3164625" y="2645250"/>
              <a:ext cx="592100" cy="1222300"/>
            </a:xfrm>
            <a:custGeom>
              <a:avLst/>
              <a:gdLst/>
              <a:ahLst/>
              <a:cxnLst/>
              <a:rect l="l" t="t" r="r" b="b"/>
              <a:pathLst>
                <a:path w="23684" h="48892" extrusionOk="0">
                  <a:moveTo>
                    <a:pt x="17559" y="1"/>
                  </a:moveTo>
                  <a:cubicBezTo>
                    <a:pt x="16957" y="1"/>
                    <a:pt x="16338" y="69"/>
                    <a:pt x="15725" y="237"/>
                  </a:cubicBezTo>
                  <a:cubicBezTo>
                    <a:pt x="12414" y="1142"/>
                    <a:pt x="10046" y="3713"/>
                    <a:pt x="8515" y="9927"/>
                  </a:cubicBezTo>
                  <a:cubicBezTo>
                    <a:pt x="6983" y="16141"/>
                    <a:pt x="8405" y="21556"/>
                    <a:pt x="5819" y="25443"/>
                  </a:cubicBezTo>
                  <a:cubicBezTo>
                    <a:pt x="3233" y="29329"/>
                    <a:pt x="0" y="32229"/>
                    <a:pt x="388" y="36339"/>
                  </a:cubicBezTo>
                  <a:cubicBezTo>
                    <a:pt x="776" y="40449"/>
                    <a:pt x="3541" y="48891"/>
                    <a:pt x="3541" y="48891"/>
                  </a:cubicBezTo>
                  <a:lnTo>
                    <a:pt x="13421" y="46021"/>
                  </a:lnTo>
                  <a:cubicBezTo>
                    <a:pt x="19404" y="43909"/>
                    <a:pt x="20021" y="30732"/>
                    <a:pt x="15935" y="24429"/>
                  </a:cubicBezTo>
                  <a:cubicBezTo>
                    <a:pt x="18670" y="21434"/>
                    <a:pt x="19244" y="16666"/>
                    <a:pt x="17297" y="13107"/>
                  </a:cubicBezTo>
                  <a:cubicBezTo>
                    <a:pt x="19661" y="12447"/>
                    <a:pt x="21692" y="10690"/>
                    <a:pt x="22688" y="8446"/>
                  </a:cubicBezTo>
                  <a:cubicBezTo>
                    <a:pt x="23683" y="6204"/>
                    <a:pt x="23622" y="3518"/>
                    <a:pt x="22525" y="1323"/>
                  </a:cubicBezTo>
                  <a:cubicBezTo>
                    <a:pt x="22525" y="1323"/>
                    <a:pt x="20209" y="1"/>
                    <a:pt x="1755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 name="Google Shape;214;p26"/>
            <p:cNvSpPr/>
            <p:nvPr/>
          </p:nvSpPr>
          <p:spPr>
            <a:xfrm>
              <a:off x="3183050" y="2681200"/>
              <a:ext cx="465800" cy="972525"/>
            </a:xfrm>
            <a:custGeom>
              <a:avLst/>
              <a:gdLst/>
              <a:ahLst/>
              <a:cxnLst/>
              <a:rect l="l" t="t" r="r" b="b"/>
              <a:pathLst>
                <a:path w="18632" h="38901" extrusionOk="0">
                  <a:moveTo>
                    <a:pt x="18442" y="1"/>
                  </a:moveTo>
                  <a:cubicBezTo>
                    <a:pt x="18442" y="1"/>
                    <a:pt x="18442" y="1"/>
                    <a:pt x="18442" y="1"/>
                  </a:cubicBezTo>
                  <a:cubicBezTo>
                    <a:pt x="18400" y="1"/>
                    <a:pt x="18631" y="637"/>
                    <a:pt x="18411" y="1766"/>
                  </a:cubicBezTo>
                  <a:cubicBezTo>
                    <a:pt x="18193" y="2887"/>
                    <a:pt x="17359" y="4394"/>
                    <a:pt x="15851" y="5780"/>
                  </a:cubicBezTo>
                  <a:cubicBezTo>
                    <a:pt x="15102" y="6474"/>
                    <a:pt x="14192" y="7144"/>
                    <a:pt x="13251" y="7907"/>
                  </a:cubicBezTo>
                  <a:cubicBezTo>
                    <a:pt x="12316" y="8670"/>
                    <a:pt x="11316" y="9541"/>
                    <a:pt x="10570" y="10710"/>
                  </a:cubicBezTo>
                  <a:cubicBezTo>
                    <a:pt x="10379" y="11004"/>
                    <a:pt x="10215" y="11314"/>
                    <a:pt x="10083" y="11638"/>
                  </a:cubicBezTo>
                  <a:cubicBezTo>
                    <a:pt x="9928" y="11958"/>
                    <a:pt x="9826" y="12301"/>
                    <a:pt x="9721" y="12647"/>
                  </a:cubicBezTo>
                  <a:cubicBezTo>
                    <a:pt x="9531" y="13357"/>
                    <a:pt x="9411" y="14082"/>
                    <a:pt x="9363" y="14815"/>
                  </a:cubicBezTo>
                  <a:cubicBezTo>
                    <a:pt x="9238" y="16302"/>
                    <a:pt x="9322" y="17840"/>
                    <a:pt x="9229" y="19398"/>
                  </a:cubicBezTo>
                  <a:cubicBezTo>
                    <a:pt x="9191" y="20164"/>
                    <a:pt x="9080" y="20926"/>
                    <a:pt x="8898" y="21672"/>
                  </a:cubicBezTo>
                  <a:cubicBezTo>
                    <a:pt x="8713" y="22404"/>
                    <a:pt x="8393" y="23077"/>
                    <a:pt x="8008" y="23692"/>
                  </a:cubicBezTo>
                  <a:cubicBezTo>
                    <a:pt x="7181" y="24898"/>
                    <a:pt x="5978" y="25711"/>
                    <a:pt x="4907" y="26542"/>
                  </a:cubicBezTo>
                  <a:cubicBezTo>
                    <a:pt x="3816" y="27359"/>
                    <a:pt x="2868" y="28290"/>
                    <a:pt x="2179" y="29297"/>
                  </a:cubicBezTo>
                  <a:cubicBezTo>
                    <a:pt x="1532" y="30225"/>
                    <a:pt x="1019" y="31241"/>
                    <a:pt x="655" y="32313"/>
                  </a:cubicBezTo>
                  <a:cubicBezTo>
                    <a:pt x="357" y="33196"/>
                    <a:pt x="160" y="34111"/>
                    <a:pt x="67" y="35039"/>
                  </a:cubicBezTo>
                  <a:cubicBezTo>
                    <a:pt x="0" y="35857"/>
                    <a:pt x="10" y="36567"/>
                    <a:pt x="69" y="37142"/>
                  </a:cubicBezTo>
                  <a:cubicBezTo>
                    <a:pt x="186" y="38294"/>
                    <a:pt x="399" y="38901"/>
                    <a:pt x="399" y="38901"/>
                  </a:cubicBezTo>
                  <a:cubicBezTo>
                    <a:pt x="402" y="38900"/>
                    <a:pt x="399" y="38861"/>
                    <a:pt x="386" y="38785"/>
                  </a:cubicBezTo>
                  <a:cubicBezTo>
                    <a:pt x="370" y="38695"/>
                    <a:pt x="351" y="38583"/>
                    <a:pt x="327" y="38446"/>
                  </a:cubicBezTo>
                  <a:cubicBezTo>
                    <a:pt x="266" y="38150"/>
                    <a:pt x="206" y="37708"/>
                    <a:pt x="162" y="37136"/>
                  </a:cubicBezTo>
                  <a:cubicBezTo>
                    <a:pt x="118" y="36565"/>
                    <a:pt x="123" y="35862"/>
                    <a:pt x="200" y="35053"/>
                  </a:cubicBezTo>
                  <a:cubicBezTo>
                    <a:pt x="306" y="34138"/>
                    <a:pt x="512" y="33238"/>
                    <a:pt x="816" y="32369"/>
                  </a:cubicBezTo>
                  <a:cubicBezTo>
                    <a:pt x="1185" y="31317"/>
                    <a:pt x="1698" y="30322"/>
                    <a:pt x="2342" y="29413"/>
                  </a:cubicBezTo>
                  <a:cubicBezTo>
                    <a:pt x="3029" y="28424"/>
                    <a:pt x="3953" y="27526"/>
                    <a:pt x="5043" y="26719"/>
                  </a:cubicBezTo>
                  <a:cubicBezTo>
                    <a:pt x="6111" y="25896"/>
                    <a:pt x="7336" y="25079"/>
                    <a:pt x="8202" y="23824"/>
                  </a:cubicBezTo>
                  <a:cubicBezTo>
                    <a:pt x="8606" y="23187"/>
                    <a:pt x="8938" y="22486"/>
                    <a:pt x="9129" y="21733"/>
                  </a:cubicBezTo>
                  <a:cubicBezTo>
                    <a:pt x="9317" y="20972"/>
                    <a:pt x="9430" y="20196"/>
                    <a:pt x="9469" y="19413"/>
                  </a:cubicBezTo>
                  <a:cubicBezTo>
                    <a:pt x="9562" y="17836"/>
                    <a:pt x="9477" y="16301"/>
                    <a:pt x="9597" y="14834"/>
                  </a:cubicBezTo>
                  <a:cubicBezTo>
                    <a:pt x="9642" y="14116"/>
                    <a:pt x="9758" y="13403"/>
                    <a:pt x="9942" y="12708"/>
                  </a:cubicBezTo>
                  <a:cubicBezTo>
                    <a:pt x="10043" y="12372"/>
                    <a:pt x="10140" y="12039"/>
                    <a:pt x="10291" y="11729"/>
                  </a:cubicBezTo>
                  <a:cubicBezTo>
                    <a:pt x="10417" y="11414"/>
                    <a:pt x="10573" y="11113"/>
                    <a:pt x="10757" y="10828"/>
                  </a:cubicBezTo>
                  <a:cubicBezTo>
                    <a:pt x="11474" y="9692"/>
                    <a:pt x="12451" y="8827"/>
                    <a:pt x="13377" y="8061"/>
                  </a:cubicBezTo>
                  <a:cubicBezTo>
                    <a:pt x="14309" y="7294"/>
                    <a:pt x="15214" y="6616"/>
                    <a:pt x="15967" y="5904"/>
                  </a:cubicBezTo>
                  <a:cubicBezTo>
                    <a:pt x="17480" y="4484"/>
                    <a:pt x="18309" y="2934"/>
                    <a:pt x="18502" y="1785"/>
                  </a:cubicBezTo>
                  <a:cubicBezTo>
                    <a:pt x="18609" y="1210"/>
                    <a:pt x="18571" y="755"/>
                    <a:pt x="18542" y="454"/>
                  </a:cubicBezTo>
                  <a:cubicBezTo>
                    <a:pt x="18514" y="316"/>
                    <a:pt x="18491" y="205"/>
                    <a:pt x="18474" y="114"/>
                  </a:cubicBezTo>
                  <a:cubicBezTo>
                    <a:pt x="18457" y="39"/>
                    <a:pt x="18446" y="1"/>
                    <a:pt x="18442" y="1"/>
                  </a:cubicBezTo>
                  <a:close/>
                </a:path>
              </a:pathLst>
            </a:custGeom>
            <a:solidFill>
              <a:srgbClr val="455A6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 name="Google Shape;215;p26"/>
            <p:cNvSpPr/>
            <p:nvPr/>
          </p:nvSpPr>
          <p:spPr>
            <a:xfrm>
              <a:off x="3283600" y="4408500"/>
              <a:ext cx="115250" cy="491025"/>
            </a:xfrm>
            <a:custGeom>
              <a:avLst/>
              <a:gdLst/>
              <a:ahLst/>
              <a:cxnLst/>
              <a:rect l="l" t="t" r="r" b="b"/>
              <a:pathLst>
                <a:path w="4610" h="19641" extrusionOk="0">
                  <a:moveTo>
                    <a:pt x="385" y="1"/>
                  </a:moveTo>
                  <a:cubicBezTo>
                    <a:pt x="376" y="1"/>
                    <a:pt x="359" y="70"/>
                    <a:pt x="332" y="202"/>
                  </a:cubicBezTo>
                  <a:cubicBezTo>
                    <a:pt x="307" y="335"/>
                    <a:pt x="262" y="531"/>
                    <a:pt x="229" y="788"/>
                  </a:cubicBezTo>
                  <a:cubicBezTo>
                    <a:pt x="151" y="1298"/>
                    <a:pt x="77" y="2044"/>
                    <a:pt x="55" y="2969"/>
                  </a:cubicBezTo>
                  <a:cubicBezTo>
                    <a:pt x="0" y="4818"/>
                    <a:pt x="262" y="7385"/>
                    <a:pt x="989" y="10114"/>
                  </a:cubicBezTo>
                  <a:cubicBezTo>
                    <a:pt x="1712" y="12843"/>
                    <a:pt x="2667" y="15216"/>
                    <a:pt x="3375" y="16917"/>
                  </a:cubicBezTo>
                  <a:cubicBezTo>
                    <a:pt x="3732" y="17766"/>
                    <a:pt x="4031" y="18449"/>
                    <a:pt x="4242" y="18920"/>
                  </a:cubicBezTo>
                  <a:cubicBezTo>
                    <a:pt x="4452" y="19384"/>
                    <a:pt x="4576" y="19640"/>
                    <a:pt x="4593" y="19640"/>
                  </a:cubicBezTo>
                  <a:cubicBezTo>
                    <a:pt x="4594" y="19640"/>
                    <a:pt x="4594" y="19640"/>
                    <a:pt x="4594" y="19640"/>
                  </a:cubicBezTo>
                  <a:cubicBezTo>
                    <a:pt x="4609" y="19634"/>
                    <a:pt x="4514" y="19364"/>
                    <a:pt x="4329" y="18883"/>
                  </a:cubicBezTo>
                  <a:cubicBezTo>
                    <a:pt x="4126" y="18366"/>
                    <a:pt x="3857" y="17681"/>
                    <a:pt x="3532" y="16852"/>
                  </a:cubicBezTo>
                  <a:cubicBezTo>
                    <a:pt x="2866" y="15137"/>
                    <a:pt x="1939" y="12763"/>
                    <a:pt x="1221" y="10053"/>
                  </a:cubicBezTo>
                  <a:cubicBezTo>
                    <a:pt x="500" y="7343"/>
                    <a:pt x="214" y="4805"/>
                    <a:pt x="224" y="2970"/>
                  </a:cubicBezTo>
                  <a:cubicBezTo>
                    <a:pt x="224" y="2053"/>
                    <a:pt x="274" y="1310"/>
                    <a:pt x="322" y="799"/>
                  </a:cubicBezTo>
                  <a:cubicBezTo>
                    <a:pt x="370" y="287"/>
                    <a:pt x="404" y="3"/>
                    <a:pt x="385" y="1"/>
                  </a:cubicBezTo>
                  <a:cubicBezTo>
                    <a:pt x="385" y="1"/>
                    <a:pt x="385" y="1"/>
                    <a:pt x="38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 name="Google Shape;216;p26"/>
            <p:cNvSpPr/>
            <p:nvPr/>
          </p:nvSpPr>
          <p:spPr>
            <a:xfrm>
              <a:off x="3769450" y="4082700"/>
              <a:ext cx="150100" cy="332375"/>
            </a:xfrm>
            <a:custGeom>
              <a:avLst/>
              <a:gdLst/>
              <a:ahLst/>
              <a:cxnLst/>
              <a:rect l="l" t="t" r="r" b="b"/>
              <a:pathLst>
                <a:path w="6004" h="13295" extrusionOk="0">
                  <a:moveTo>
                    <a:pt x="17" y="0"/>
                  </a:moveTo>
                  <a:cubicBezTo>
                    <a:pt x="17" y="0"/>
                    <a:pt x="17" y="0"/>
                    <a:pt x="17" y="0"/>
                  </a:cubicBezTo>
                  <a:cubicBezTo>
                    <a:pt x="0" y="5"/>
                    <a:pt x="35" y="233"/>
                    <a:pt x="112" y="644"/>
                  </a:cubicBezTo>
                  <a:cubicBezTo>
                    <a:pt x="203" y="1100"/>
                    <a:pt x="320" y="1681"/>
                    <a:pt x="460" y="2380"/>
                  </a:cubicBezTo>
                  <a:cubicBezTo>
                    <a:pt x="764" y="3844"/>
                    <a:pt x="1202" y="5861"/>
                    <a:pt x="1699" y="8089"/>
                  </a:cubicBezTo>
                  <a:cubicBezTo>
                    <a:pt x="1950" y="9198"/>
                    <a:pt x="2189" y="10256"/>
                    <a:pt x="2409" y="11224"/>
                  </a:cubicBezTo>
                  <a:cubicBezTo>
                    <a:pt x="2533" y="11702"/>
                    <a:pt x="2584" y="12168"/>
                    <a:pt x="2791" y="12596"/>
                  </a:cubicBezTo>
                  <a:cubicBezTo>
                    <a:pt x="3002" y="13035"/>
                    <a:pt x="3460" y="13253"/>
                    <a:pt x="3843" y="13285"/>
                  </a:cubicBezTo>
                  <a:cubicBezTo>
                    <a:pt x="3905" y="13292"/>
                    <a:pt x="3966" y="13295"/>
                    <a:pt x="4026" y="13295"/>
                  </a:cubicBezTo>
                  <a:cubicBezTo>
                    <a:pt x="4346" y="13295"/>
                    <a:pt x="4633" y="13207"/>
                    <a:pt x="4863" y="13097"/>
                  </a:cubicBezTo>
                  <a:cubicBezTo>
                    <a:pt x="5139" y="12966"/>
                    <a:pt x="5350" y="12811"/>
                    <a:pt x="5516" y="12682"/>
                  </a:cubicBezTo>
                  <a:cubicBezTo>
                    <a:pt x="5843" y="12417"/>
                    <a:pt x="6003" y="12251"/>
                    <a:pt x="5995" y="12239"/>
                  </a:cubicBezTo>
                  <a:cubicBezTo>
                    <a:pt x="5994" y="12238"/>
                    <a:pt x="5993" y="12238"/>
                    <a:pt x="5992" y="12238"/>
                  </a:cubicBezTo>
                  <a:cubicBezTo>
                    <a:pt x="5966" y="12238"/>
                    <a:pt x="5784" y="12379"/>
                    <a:pt x="5461" y="12607"/>
                  </a:cubicBezTo>
                  <a:cubicBezTo>
                    <a:pt x="5160" y="12801"/>
                    <a:pt x="4695" y="13129"/>
                    <a:pt x="4080" y="13129"/>
                  </a:cubicBezTo>
                  <a:cubicBezTo>
                    <a:pt x="4010" y="13129"/>
                    <a:pt x="3939" y="13125"/>
                    <a:pt x="3865" y="13116"/>
                  </a:cubicBezTo>
                  <a:cubicBezTo>
                    <a:pt x="3516" y="13073"/>
                    <a:pt x="3142" y="12882"/>
                    <a:pt x="2970" y="12508"/>
                  </a:cubicBezTo>
                  <a:cubicBezTo>
                    <a:pt x="2796" y="12137"/>
                    <a:pt x="2742" y="11654"/>
                    <a:pt x="2625" y="11176"/>
                  </a:cubicBezTo>
                  <a:cubicBezTo>
                    <a:pt x="2412" y="10206"/>
                    <a:pt x="2178" y="9147"/>
                    <a:pt x="1934" y="8036"/>
                  </a:cubicBezTo>
                  <a:cubicBezTo>
                    <a:pt x="1437" y="5809"/>
                    <a:pt x="973" y="3797"/>
                    <a:pt x="626" y="2343"/>
                  </a:cubicBezTo>
                  <a:cubicBezTo>
                    <a:pt x="457" y="1652"/>
                    <a:pt x="315" y="1074"/>
                    <a:pt x="203" y="624"/>
                  </a:cubicBezTo>
                  <a:cubicBezTo>
                    <a:pt x="99" y="22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 name="Google Shape;217;p26"/>
            <p:cNvSpPr/>
            <p:nvPr/>
          </p:nvSpPr>
          <p:spPr>
            <a:xfrm>
              <a:off x="3817300" y="4111100"/>
              <a:ext cx="63600" cy="60500"/>
            </a:xfrm>
            <a:custGeom>
              <a:avLst/>
              <a:gdLst/>
              <a:ahLst/>
              <a:cxnLst/>
              <a:rect l="l" t="t" r="r" b="b"/>
              <a:pathLst>
                <a:path w="2544" h="2420" extrusionOk="0">
                  <a:moveTo>
                    <a:pt x="1212" y="1"/>
                  </a:moveTo>
                  <a:cubicBezTo>
                    <a:pt x="1148" y="1"/>
                    <a:pt x="1091" y="7"/>
                    <a:pt x="1042" y="17"/>
                  </a:cubicBezTo>
                  <a:cubicBezTo>
                    <a:pt x="859" y="53"/>
                    <a:pt x="777" y="122"/>
                    <a:pt x="783" y="131"/>
                  </a:cubicBezTo>
                  <a:cubicBezTo>
                    <a:pt x="784" y="135"/>
                    <a:pt x="790" y="137"/>
                    <a:pt x="800" y="137"/>
                  </a:cubicBezTo>
                  <a:cubicBezTo>
                    <a:pt x="835" y="137"/>
                    <a:pt x="920" y="114"/>
                    <a:pt x="1051" y="110"/>
                  </a:cubicBezTo>
                  <a:cubicBezTo>
                    <a:pt x="1062" y="109"/>
                    <a:pt x="1073" y="109"/>
                    <a:pt x="1084" y="109"/>
                  </a:cubicBezTo>
                  <a:cubicBezTo>
                    <a:pt x="1249" y="109"/>
                    <a:pt x="1482" y="157"/>
                    <a:pt x="1717" y="305"/>
                  </a:cubicBezTo>
                  <a:cubicBezTo>
                    <a:pt x="1961" y="464"/>
                    <a:pt x="2218" y="753"/>
                    <a:pt x="2252" y="1127"/>
                  </a:cubicBezTo>
                  <a:cubicBezTo>
                    <a:pt x="2297" y="1500"/>
                    <a:pt x="2031" y="1895"/>
                    <a:pt x="1629" y="2076"/>
                  </a:cubicBezTo>
                  <a:cubicBezTo>
                    <a:pt x="1474" y="2147"/>
                    <a:pt x="1307" y="2183"/>
                    <a:pt x="1147" y="2183"/>
                  </a:cubicBezTo>
                  <a:cubicBezTo>
                    <a:pt x="895" y="2183"/>
                    <a:pt x="657" y="2095"/>
                    <a:pt x="503" y="1924"/>
                  </a:cubicBezTo>
                  <a:cubicBezTo>
                    <a:pt x="243" y="1653"/>
                    <a:pt x="193" y="1269"/>
                    <a:pt x="234" y="982"/>
                  </a:cubicBezTo>
                  <a:cubicBezTo>
                    <a:pt x="278" y="688"/>
                    <a:pt x="407" y="473"/>
                    <a:pt x="523" y="352"/>
                  </a:cubicBezTo>
                  <a:cubicBezTo>
                    <a:pt x="638" y="227"/>
                    <a:pt x="726" y="181"/>
                    <a:pt x="715" y="161"/>
                  </a:cubicBezTo>
                  <a:cubicBezTo>
                    <a:pt x="715" y="160"/>
                    <a:pt x="712" y="159"/>
                    <a:pt x="707" y="159"/>
                  </a:cubicBezTo>
                  <a:cubicBezTo>
                    <a:pt x="679" y="159"/>
                    <a:pt x="585" y="186"/>
                    <a:pt x="460" y="282"/>
                  </a:cubicBezTo>
                  <a:cubicBezTo>
                    <a:pt x="311" y="394"/>
                    <a:pt x="140" y="622"/>
                    <a:pt x="66" y="951"/>
                  </a:cubicBezTo>
                  <a:cubicBezTo>
                    <a:pt x="0" y="1272"/>
                    <a:pt x="26" y="1721"/>
                    <a:pt x="342" y="2076"/>
                  </a:cubicBezTo>
                  <a:cubicBezTo>
                    <a:pt x="537" y="2304"/>
                    <a:pt x="846" y="2419"/>
                    <a:pt x="1165" y="2419"/>
                  </a:cubicBezTo>
                  <a:cubicBezTo>
                    <a:pt x="1356" y="2419"/>
                    <a:pt x="1552" y="2378"/>
                    <a:pt x="1728" y="2294"/>
                  </a:cubicBezTo>
                  <a:cubicBezTo>
                    <a:pt x="2204" y="2086"/>
                    <a:pt x="2544" y="1581"/>
                    <a:pt x="2472" y="1104"/>
                  </a:cubicBezTo>
                  <a:cubicBezTo>
                    <a:pt x="2412" y="634"/>
                    <a:pt x="2090" y="319"/>
                    <a:pt x="1805" y="159"/>
                  </a:cubicBezTo>
                  <a:cubicBezTo>
                    <a:pt x="1589" y="43"/>
                    <a:pt x="1379" y="1"/>
                    <a:pt x="121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 name="Google Shape;218;p26"/>
            <p:cNvSpPr/>
            <p:nvPr/>
          </p:nvSpPr>
          <p:spPr>
            <a:xfrm>
              <a:off x="3859700" y="4252575"/>
              <a:ext cx="63625" cy="60500"/>
            </a:xfrm>
            <a:custGeom>
              <a:avLst/>
              <a:gdLst/>
              <a:ahLst/>
              <a:cxnLst/>
              <a:rect l="l" t="t" r="r" b="b"/>
              <a:pathLst>
                <a:path w="2545" h="2420" extrusionOk="0">
                  <a:moveTo>
                    <a:pt x="1212" y="1"/>
                  </a:moveTo>
                  <a:cubicBezTo>
                    <a:pt x="1149" y="1"/>
                    <a:pt x="1092" y="7"/>
                    <a:pt x="1042" y="17"/>
                  </a:cubicBezTo>
                  <a:cubicBezTo>
                    <a:pt x="860" y="53"/>
                    <a:pt x="778" y="122"/>
                    <a:pt x="783" y="131"/>
                  </a:cubicBezTo>
                  <a:cubicBezTo>
                    <a:pt x="785" y="135"/>
                    <a:pt x="791" y="137"/>
                    <a:pt x="801" y="137"/>
                  </a:cubicBezTo>
                  <a:cubicBezTo>
                    <a:pt x="835" y="137"/>
                    <a:pt x="921" y="115"/>
                    <a:pt x="1052" y="111"/>
                  </a:cubicBezTo>
                  <a:cubicBezTo>
                    <a:pt x="1064" y="111"/>
                    <a:pt x="1076" y="110"/>
                    <a:pt x="1089" y="110"/>
                  </a:cubicBezTo>
                  <a:cubicBezTo>
                    <a:pt x="1255" y="110"/>
                    <a:pt x="1485" y="159"/>
                    <a:pt x="1719" y="306"/>
                  </a:cubicBezTo>
                  <a:cubicBezTo>
                    <a:pt x="1961" y="464"/>
                    <a:pt x="2219" y="754"/>
                    <a:pt x="2253" y="1128"/>
                  </a:cubicBezTo>
                  <a:cubicBezTo>
                    <a:pt x="2297" y="1500"/>
                    <a:pt x="2031" y="1895"/>
                    <a:pt x="1629" y="2076"/>
                  </a:cubicBezTo>
                  <a:cubicBezTo>
                    <a:pt x="1474" y="2148"/>
                    <a:pt x="1308" y="2183"/>
                    <a:pt x="1148" y="2183"/>
                  </a:cubicBezTo>
                  <a:cubicBezTo>
                    <a:pt x="895" y="2183"/>
                    <a:pt x="658" y="2095"/>
                    <a:pt x="504" y="1925"/>
                  </a:cubicBezTo>
                  <a:cubicBezTo>
                    <a:pt x="244" y="1654"/>
                    <a:pt x="194" y="1269"/>
                    <a:pt x="234" y="983"/>
                  </a:cubicBezTo>
                  <a:cubicBezTo>
                    <a:pt x="279" y="690"/>
                    <a:pt x="408" y="474"/>
                    <a:pt x="523" y="352"/>
                  </a:cubicBezTo>
                  <a:cubicBezTo>
                    <a:pt x="638" y="228"/>
                    <a:pt x="726" y="181"/>
                    <a:pt x="716" y="161"/>
                  </a:cubicBezTo>
                  <a:cubicBezTo>
                    <a:pt x="715" y="160"/>
                    <a:pt x="712" y="159"/>
                    <a:pt x="707" y="159"/>
                  </a:cubicBezTo>
                  <a:cubicBezTo>
                    <a:pt x="680" y="159"/>
                    <a:pt x="585" y="186"/>
                    <a:pt x="460" y="284"/>
                  </a:cubicBezTo>
                  <a:cubicBezTo>
                    <a:pt x="313" y="394"/>
                    <a:pt x="141" y="622"/>
                    <a:pt x="67" y="952"/>
                  </a:cubicBezTo>
                  <a:cubicBezTo>
                    <a:pt x="1" y="1273"/>
                    <a:pt x="27" y="1721"/>
                    <a:pt x="342" y="2076"/>
                  </a:cubicBezTo>
                  <a:cubicBezTo>
                    <a:pt x="538" y="2305"/>
                    <a:pt x="846" y="2420"/>
                    <a:pt x="1165" y="2420"/>
                  </a:cubicBezTo>
                  <a:cubicBezTo>
                    <a:pt x="1357" y="2420"/>
                    <a:pt x="1552" y="2378"/>
                    <a:pt x="1729" y="2295"/>
                  </a:cubicBezTo>
                  <a:cubicBezTo>
                    <a:pt x="2205" y="2086"/>
                    <a:pt x="2544" y="1582"/>
                    <a:pt x="2472" y="1105"/>
                  </a:cubicBezTo>
                  <a:cubicBezTo>
                    <a:pt x="2412" y="634"/>
                    <a:pt x="2091" y="320"/>
                    <a:pt x="1805" y="159"/>
                  </a:cubicBezTo>
                  <a:cubicBezTo>
                    <a:pt x="1589" y="43"/>
                    <a:pt x="1380" y="1"/>
                    <a:pt x="121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 name="Google Shape;219;p26"/>
            <p:cNvSpPr/>
            <p:nvPr/>
          </p:nvSpPr>
          <p:spPr>
            <a:xfrm>
              <a:off x="3251525" y="3878275"/>
              <a:ext cx="49000" cy="467200"/>
            </a:xfrm>
            <a:custGeom>
              <a:avLst/>
              <a:gdLst/>
              <a:ahLst/>
              <a:cxnLst/>
              <a:rect l="l" t="t" r="r" b="b"/>
              <a:pathLst>
                <a:path w="1960" h="18688" extrusionOk="0">
                  <a:moveTo>
                    <a:pt x="17" y="0"/>
                  </a:moveTo>
                  <a:cubicBezTo>
                    <a:pt x="17" y="0"/>
                    <a:pt x="17" y="0"/>
                    <a:pt x="17" y="0"/>
                  </a:cubicBezTo>
                  <a:cubicBezTo>
                    <a:pt x="0" y="4"/>
                    <a:pt x="50" y="264"/>
                    <a:pt x="150" y="730"/>
                  </a:cubicBezTo>
                  <a:cubicBezTo>
                    <a:pt x="255" y="1195"/>
                    <a:pt x="397" y="1869"/>
                    <a:pt x="560" y="2705"/>
                  </a:cubicBezTo>
                  <a:cubicBezTo>
                    <a:pt x="1424" y="7058"/>
                    <a:pt x="1808" y="11494"/>
                    <a:pt x="1709" y="15930"/>
                  </a:cubicBezTo>
                  <a:cubicBezTo>
                    <a:pt x="1691" y="16782"/>
                    <a:pt x="1668" y="17471"/>
                    <a:pt x="1646" y="17947"/>
                  </a:cubicBezTo>
                  <a:cubicBezTo>
                    <a:pt x="1626" y="18423"/>
                    <a:pt x="1624" y="18687"/>
                    <a:pt x="1640" y="18688"/>
                  </a:cubicBezTo>
                  <a:cubicBezTo>
                    <a:pt x="1640" y="18688"/>
                    <a:pt x="1640" y="18688"/>
                    <a:pt x="1640" y="18688"/>
                  </a:cubicBezTo>
                  <a:cubicBezTo>
                    <a:pt x="1657" y="18688"/>
                    <a:pt x="1692" y="18426"/>
                    <a:pt x="1739" y="17953"/>
                  </a:cubicBezTo>
                  <a:cubicBezTo>
                    <a:pt x="1790" y="17478"/>
                    <a:pt x="1840" y="16788"/>
                    <a:pt x="1879" y="15936"/>
                  </a:cubicBezTo>
                  <a:cubicBezTo>
                    <a:pt x="1960" y="14231"/>
                    <a:pt x="1959" y="11865"/>
                    <a:pt x="1735" y="9265"/>
                  </a:cubicBezTo>
                  <a:cubicBezTo>
                    <a:pt x="1507" y="6666"/>
                    <a:pt x="1101" y="4337"/>
                    <a:pt x="727" y="2671"/>
                  </a:cubicBezTo>
                  <a:cubicBezTo>
                    <a:pt x="542" y="1837"/>
                    <a:pt x="374" y="1166"/>
                    <a:pt x="242" y="708"/>
                  </a:cubicBezTo>
                  <a:cubicBezTo>
                    <a:pt x="113" y="25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 name="Google Shape;220;p26"/>
            <p:cNvSpPr/>
            <p:nvPr/>
          </p:nvSpPr>
          <p:spPr>
            <a:xfrm>
              <a:off x="3689000" y="3342700"/>
              <a:ext cx="452575" cy="710000"/>
            </a:xfrm>
            <a:custGeom>
              <a:avLst/>
              <a:gdLst/>
              <a:ahLst/>
              <a:cxnLst/>
              <a:rect l="l" t="t" r="r" b="b"/>
              <a:pathLst>
                <a:path w="18103" h="28400" extrusionOk="0">
                  <a:moveTo>
                    <a:pt x="14033" y="1"/>
                  </a:moveTo>
                  <a:cubicBezTo>
                    <a:pt x="13838" y="1"/>
                    <a:pt x="13582" y="69"/>
                    <a:pt x="13251" y="235"/>
                  </a:cubicBezTo>
                  <a:cubicBezTo>
                    <a:pt x="12118" y="801"/>
                    <a:pt x="13251" y="7271"/>
                    <a:pt x="13251" y="7271"/>
                  </a:cubicBezTo>
                  <a:lnTo>
                    <a:pt x="12604" y="10747"/>
                  </a:lnTo>
                  <a:cubicBezTo>
                    <a:pt x="12604" y="10747"/>
                    <a:pt x="8641" y="9858"/>
                    <a:pt x="8318" y="9696"/>
                  </a:cubicBezTo>
                  <a:cubicBezTo>
                    <a:pt x="8313" y="9694"/>
                    <a:pt x="8307" y="9693"/>
                    <a:pt x="8300" y="9693"/>
                  </a:cubicBezTo>
                  <a:cubicBezTo>
                    <a:pt x="7776" y="9693"/>
                    <a:pt x="0" y="15321"/>
                    <a:pt x="0" y="15321"/>
                  </a:cubicBezTo>
                  <a:cubicBezTo>
                    <a:pt x="0" y="15321"/>
                    <a:pt x="869" y="16035"/>
                    <a:pt x="1920" y="16035"/>
                  </a:cubicBezTo>
                  <a:cubicBezTo>
                    <a:pt x="2162" y="16035"/>
                    <a:pt x="2414" y="15997"/>
                    <a:pt x="2667" y="15904"/>
                  </a:cubicBezTo>
                  <a:cubicBezTo>
                    <a:pt x="3278" y="15679"/>
                    <a:pt x="6457" y="13739"/>
                    <a:pt x="6457" y="13739"/>
                  </a:cubicBezTo>
                  <a:lnTo>
                    <a:pt x="6457" y="13739"/>
                  </a:lnTo>
                  <a:lnTo>
                    <a:pt x="3870" y="17298"/>
                  </a:lnTo>
                  <a:cubicBezTo>
                    <a:pt x="3870" y="17298"/>
                    <a:pt x="2900" y="22635"/>
                    <a:pt x="3142" y="23039"/>
                  </a:cubicBezTo>
                  <a:cubicBezTo>
                    <a:pt x="3200" y="23135"/>
                    <a:pt x="3368" y="23172"/>
                    <a:pt x="3590" y="23172"/>
                  </a:cubicBezTo>
                  <a:cubicBezTo>
                    <a:pt x="4301" y="23172"/>
                    <a:pt x="5569" y="22797"/>
                    <a:pt x="5569" y="22797"/>
                  </a:cubicBezTo>
                  <a:lnTo>
                    <a:pt x="5892" y="20613"/>
                  </a:lnTo>
                  <a:cubicBezTo>
                    <a:pt x="5892" y="20613"/>
                    <a:pt x="6134" y="22149"/>
                    <a:pt x="6377" y="22474"/>
                  </a:cubicBezTo>
                  <a:cubicBezTo>
                    <a:pt x="6430" y="22545"/>
                    <a:pt x="6544" y="22573"/>
                    <a:pt x="6688" y="22573"/>
                  </a:cubicBezTo>
                  <a:cubicBezTo>
                    <a:pt x="7193" y="22573"/>
                    <a:pt x="8075" y="22230"/>
                    <a:pt x="8075" y="22230"/>
                  </a:cubicBezTo>
                  <a:lnTo>
                    <a:pt x="8398" y="24575"/>
                  </a:lnTo>
                  <a:lnTo>
                    <a:pt x="10296" y="28399"/>
                  </a:lnTo>
                  <a:lnTo>
                    <a:pt x="18102" y="26274"/>
                  </a:lnTo>
                  <a:lnTo>
                    <a:pt x="18102" y="13821"/>
                  </a:lnTo>
                  <a:lnTo>
                    <a:pt x="16404" y="12284"/>
                  </a:lnTo>
                  <a:lnTo>
                    <a:pt x="15919" y="5976"/>
                  </a:lnTo>
                  <a:cubicBezTo>
                    <a:pt x="15919" y="5976"/>
                    <a:pt x="14625" y="1367"/>
                    <a:pt x="14625" y="801"/>
                  </a:cubicBezTo>
                  <a:cubicBezTo>
                    <a:pt x="14625" y="401"/>
                    <a:pt x="14504" y="1"/>
                    <a:pt x="1403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 name="Google Shape;221;p26"/>
            <p:cNvSpPr/>
            <p:nvPr/>
          </p:nvSpPr>
          <p:spPr>
            <a:xfrm>
              <a:off x="3940250" y="3999525"/>
              <a:ext cx="685375" cy="1245975"/>
            </a:xfrm>
            <a:custGeom>
              <a:avLst/>
              <a:gdLst/>
              <a:ahLst/>
              <a:cxnLst/>
              <a:rect l="l" t="t" r="r" b="b"/>
              <a:pathLst>
                <a:path w="27415" h="49839" extrusionOk="0">
                  <a:moveTo>
                    <a:pt x="8052" y="1"/>
                  </a:moveTo>
                  <a:lnTo>
                    <a:pt x="0" y="1851"/>
                  </a:lnTo>
                  <a:cubicBezTo>
                    <a:pt x="0" y="2306"/>
                    <a:pt x="1213" y="27686"/>
                    <a:pt x="1486" y="29506"/>
                  </a:cubicBezTo>
                  <a:cubicBezTo>
                    <a:pt x="1759" y="31325"/>
                    <a:pt x="1919" y="48518"/>
                    <a:pt x="11801" y="49839"/>
                  </a:cubicBezTo>
                  <a:cubicBezTo>
                    <a:pt x="11801" y="49839"/>
                    <a:pt x="16747" y="49778"/>
                    <a:pt x="17215" y="49387"/>
                  </a:cubicBezTo>
                  <a:lnTo>
                    <a:pt x="17231" y="49375"/>
                  </a:lnTo>
                  <a:cubicBezTo>
                    <a:pt x="22610" y="45338"/>
                    <a:pt x="26005" y="39191"/>
                    <a:pt x="26387" y="32478"/>
                  </a:cubicBezTo>
                  <a:lnTo>
                    <a:pt x="27414" y="14375"/>
                  </a:lnTo>
                  <a:lnTo>
                    <a:pt x="27414" y="14375"/>
                  </a:lnTo>
                  <a:cubicBezTo>
                    <a:pt x="27414" y="14375"/>
                    <a:pt x="21743" y="15110"/>
                    <a:pt x="14390" y="15746"/>
                  </a:cubicBezTo>
                  <a:lnTo>
                    <a:pt x="14390" y="20498"/>
                  </a:lnTo>
                  <a:cubicBezTo>
                    <a:pt x="14390" y="20498"/>
                    <a:pt x="12676" y="15711"/>
                    <a:pt x="12403" y="14375"/>
                  </a:cubicBezTo>
                  <a:cubicBezTo>
                    <a:pt x="12130" y="13038"/>
                    <a:pt x="8052" y="1"/>
                    <a:pt x="805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 name="Google Shape;222;p26"/>
            <p:cNvSpPr/>
            <p:nvPr/>
          </p:nvSpPr>
          <p:spPr>
            <a:xfrm>
              <a:off x="3998700" y="3336850"/>
              <a:ext cx="100700" cy="312950"/>
            </a:xfrm>
            <a:custGeom>
              <a:avLst/>
              <a:gdLst/>
              <a:ahLst/>
              <a:cxnLst/>
              <a:rect l="l" t="t" r="r" b="b"/>
              <a:pathLst>
                <a:path w="4028" h="12518" extrusionOk="0">
                  <a:moveTo>
                    <a:pt x="1558" y="0"/>
                  </a:moveTo>
                  <a:lnTo>
                    <a:pt x="1524" y="19"/>
                  </a:lnTo>
                  <a:cubicBezTo>
                    <a:pt x="762" y="428"/>
                    <a:pt x="350" y="1219"/>
                    <a:pt x="180" y="1960"/>
                  </a:cubicBezTo>
                  <a:cubicBezTo>
                    <a:pt x="0" y="2719"/>
                    <a:pt x="67" y="3473"/>
                    <a:pt x="181" y="4152"/>
                  </a:cubicBezTo>
                  <a:cubicBezTo>
                    <a:pt x="295" y="4837"/>
                    <a:pt x="454" y="5470"/>
                    <a:pt x="553" y="6066"/>
                  </a:cubicBezTo>
                  <a:cubicBezTo>
                    <a:pt x="648" y="6616"/>
                    <a:pt x="690" y="7174"/>
                    <a:pt x="679" y="7733"/>
                  </a:cubicBezTo>
                  <a:cubicBezTo>
                    <a:pt x="662" y="8757"/>
                    <a:pt x="469" y="9570"/>
                    <a:pt x="313" y="10117"/>
                  </a:cubicBezTo>
                  <a:cubicBezTo>
                    <a:pt x="150" y="10665"/>
                    <a:pt x="26" y="10956"/>
                    <a:pt x="44" y="10963"/>
                  </a:cubicBezTo>
                  <a:cubicBezTo>
                    <a:pt x="44" y="10963"/>
                    <a:pt x="44" y="10963"/>
                    <a:pt x="45" y="10963"/>
                  </a:cubicBezTo>
                  <a:cubicBezTo>
                    <a:pt x="52" y="10963"/>
                    <a:pt x="90" y="10894"/>
                    <a:pt x="153" y="10760"/>
                  </a:cubicBezTo>
                  <a:cubicBezTo>
                    <a:pt x="218" y="10623"/>
                    <a:pt x="303" y="10416"/>
                    <a:pt x="399" y="10144"/>
                  </a:cubicBezTo>
                  <a:cubicBezTo>
                    <a:pt x="663" y="9368"/>
                    <a:pt x="813" y="8557"/>
                    <a:pt x="844" y="7738"/>
                  </a:cubicBezTo>
                  <a:cubicBezTo>
                    <a:pt x="866" y="7169"/>
                    <a:pt x="832" y="6599"/>
                    <a:pt x="744" y="6035"/>
                  </a:cubicBezTo>
                  <a:cubicBezTo>
                    <a:pt x="652" y="5428"/>
                    <a:pt x="499" y="4791"/>
                    <a:pt x="393" y="4118"/>
                  </a:cubicBezTo>
                  <a:cubicBezTo>
                    <a:pt x="289" y="3446"/>
                    <a:pt x="233" y="2728"/>
                    <a:pt x="405" y="2014"/>
                  </a:cubicBezTo>
                  <a:cubicBezTo>
                    <a:pt x="568" y="1324"/>
                    <a:pt x="945" y="618"/>
                    <a:pt x="1602" y="249"/>
                  </a:cubicBezTo>
                  <a:lnTo>
                    <a:pt x="1602" y="249"/>
                  </a:lnTo>
                  <a:lnTo>
                    <a:pt x="2252" y="341"/>
                  </a:lnTo>
                  <a:lnTo>
                    <a:pt x="2252" y="341"/>
                  </a:lnTo>
                  <a:cubicBezTo>
                    <a:pt x="2252" y="341"/>
                    <a:pt x="2252" y="341"/>
                    <a:pt x="2252" y="341"/>
                  </a:cubicBezTo>
                  <a:cubicBezTo>
                    <a:pt x="2652" y="2386"/>
                    <a:pt x="3029" y="4311"/>
                    <a:pt x="3356" y="5978"/>
                  </a:cubicBezTo>
                  <a:lnTo>
                    <a:pt x="3356" y="5978"/>
                  </a:lnTo>
                  <a:cubicBezTo>
                    <a:pt x="3537" y="7905"/>
                    <a:pt x="3689" y="9529"/>
                    <a:pt x="3801" y="10711"/>
                  </a:cubicBezTo>
                  <a:cubicBezTo>
                    <a:pt x="3860" y="11261"/>
                    <a:pt x="3907" y="11706"/>
                    <a:pt x="3944" y="12046"/>
                  </a:cubicBezTo>
                  <a:cubicBezTo>
                    <a:pt x="3980" y="12353"/>
                    <a:pt x="4005" y="12518"/>
                    <a:pt x="4017" y="12518"/>
                  </a:cubicBezTo>
                  <a:cubicBezTo>
                    <a:pt x="4017" y="12518"/>
                    <a:pt x="4017" y="12518"/>
                    <a:pt x="4017" y="12518"/>
                  </a:cubicBezTo>
                  <a:cubicBezTo>
                    <a:pt x="4028" y="12517"/>
                    <a:pt x="4024" y="12351"/>
                    <a:pt x="4009" y="12040"/>
                  </a:cubicBezTo>
                  <a:cubicBezTo>
                    <a:pt x="3987" y="11697"/>
                    <a:pt x="3959" y="11250"/>
                    <a:pt x="3925" y="10699"/>
                  </a:cubicBezTo>
                  <a:cubicBezTo>
                    <a:pt x="3836" y="9512"/>
                    <a:pt x="3712" y="7882"/>
                    <a:pt x="3566" y="5948"/>
                  </a:cubicBezTo>
                  <a:lnTo>
                    <a:pt x="3566" y="5943"/>
                  </a:lnTo>
                  <a:lnTo>
                    <a:pt x="3565" y="5937"/>
                  </a:lnTo>
                  <a:cubicBezTo>
                    <a:pt x="3246" y="4268"/>
                    <a:pt x="2878" y="2341"/>
                    <a:pt x="2487" y="294"/>
                  </a:cubicBezTo>
                  <a:cubicBezTo>
                    <a:pt x="2481" y="265"/>
                    <a:pt x="2475" y="236"/>
                    <a:pt x="2471" y="210"/>
                  </a:cubicBezTo>
                  <a:lnTo>
                    <a:pt x="2455" y="126"/>
                  </a:lnTo>
                  <a:lnTo>
                    <a:pt x="2369" y="114"/>
                  </a:lnTo>
                  <a:lnTo>
                    <a:pt x="1598" y="6"/>
                  </a:lnTo>
                  <a:lnTo>
                    <a:pt x="1558" y="0"/>
                  </a:lnTo>
                  <a:close/>
                </a:path>
              </a:pathLst>
            </a:custGeom>
            <a:solidFill>
              <a:schemeClr val="accent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 name="Google Shape;223;p26"/>
            <p:cNvSpPr/>
            <p:nvPr/>
          </p:nvSpPr>
          <p:spPr>
            <a:xfrm>
              <a:off x="3689725" y="3581625"/>
              <a:ext cx="367875" cy="165975"/>
            </a:xfrm>
            <a:custGeom>
              <a:avLst/>
              <a:gdLst/>
              <a:ahLst/>
              <a:cxnLst/>
              <a:rect l="l" t="t" r="r" b="b"/>
              <a:pathLst>
                <a:path w="14715" h="6639" extrusionOk="0">
                  <a:moveTo>
                    <a:pt x="8303" y="1"/>
                  </a:moveTo>
                  <a:lnTo>
                    <a:pt x="8263" y="28"/>
                  </a:lnTo>
                  <a:lnTo>
                    <a:pt x="3941" y="2931"/>
                  </a:lnTo>
                  <a:lnTo>
                    <a:pt x="106" y="5530"/>
                  </a:lnTo>
                  <a:lnTo>
                    <a:pt x="0" y="5601"/>
                  </a:lnTo>
                  <a:lnTo>
                    <a:pt x="85" y="5693"/>
                  </a:lnTo>
                  <a:cubicBezTo>
                    <a:pt x="454" y="6096"/>
                    <a:pt x="883" y="6411"/>
                    <a:pt x="1372" y="6567"/>
                  </a:cubicBezTo>
                  <a:cubicBezTo>
                    <a:pt x="1517" y="6614"/>
                    <a:pt x="1669" y="6638"/>
                    <a:pt x="1821" y="6638"/>
                  </a:cubicBezTo>
                  <a:cubicBezTo>
                    <a:pt x="1920" y="6638"/>
                    <a:pt x="2020" y="6628"/>
                    <a:pt x="2117" y="6608"/>
                  </a:cubicBezTo>
                  <a:cubicBezTo>
                    <a:pt x="2365" y="6556"/>
                    <a:pt x="2567" y="6441"/>
                    <a:pt x="2758" y="6345"/>
                  </a:cubicBezTo>
                  <a:cubicBezTo>
                    <a:pt x="3530" y="5942"/>
                    <a:pt x="4188" y="5559"/>
                    <a:pt x="4733" y="5239"/>
                  </a:cubicBezTo>
                  <a:cubicBezTo>
                    <a:pt x="5277" y="4919"/>
                    <a:pt x="5703" y="4660"/>
                    <a:pt x="5993" y="4479"/>
                  </a:cubicBezTo>
                  <a:cubicBezTo>
                    <a:pt x="6282" y="4297"/>
                    <a:pt x="6435" y="4193"/>
                    <a:pt x="6428" y="4183"/>
                  </a:cubicBezTo>
                  <a:cubicBezTo>
                    <a:pt x="6428" y="4182"/>
                    <a:pt x="6427" y="4182"/>
                    <a:pt x="6426" y="4182"/>
                  </a:cubicBezTo>
                  <a:cubicBezTo>
                    <a:pt x="6403" y="4182"/>
                    <a:pt x="6240" y="4265"/>
                    <a:pt x="5958" y="4417"/>
                  </a:cubicBezTo>
                  <a:lnTo>
                    <a:pt x="4667" y="5122"/>
                  </a:lnTo>
                  <a:cubicBezTo>
                    <a:pt x="4114" y="5423"/>
                    <a:pt x="3447" y="5793"/>
                    <a:pt x="2675" y="6179"/>
                  </a:cubicBezTo>
                  <a:cubicBezTo>
                    <a:pt x="2480" y="6275"/>
                    <a:pt x="2284" y="6380"/>
                    <a:pt x="2080" y="6417"/>
                  </a:cubicBezTo>
                  <a:cubicBezTo>
                    <a:pt x="2002" y="6431"/>
                    <a:pt x="1922" y="6439"/>
                    <a:pt x="1843" y="6439"/>
                  </a:cubicBezTo>
                  <a:cubicBezTo>
                    <a:pt x="1704" y="6439"/>
                    <a:pt x="1565" y="6416"/>
                    <a:pt x="1432" y="6371"/>
                  </a:cubicBezTo>
                  <a:cubicBezTo>
                    <a:pt x="1035" y="6242"/>
                    <a:pt x="655" y="5971"/>
                    <a:pt x="338" y="5641"/>
                  </a:cubicBezTo>
                  <a:lnTo>
                    <a:pt x="338" y="5641"/>
                  </a:lnTo>
                  <a:lnTo>
                    <a:pt x="4076" y="3129"/>
                  </a:lnTo>
                  <a:lnTo>
                    <a:pt x="8345" y="232"/>
                  </a:lnTo>
                  <a:lnTo>
                    <a:pt x="8345" y="232"/>
                  </a:lnTo>
                  <a:lnTo>
                    <a:pt x="12926" y="1296"/>
                  </a:lnTo>
                  <a:lnTo>
                    <a:pt x="14239" y="1582"/>
                  </a:lnTo>
                  <a:cubicBezTo>
                    <a:pt x="14498" y="1635"/>
                    <a:pt x="14656" y="1664"/>
                    <a:pt x="14700" y="1664"/>
                  </a:cubicBezTo>
                  <a:cubicBezTo>
                    <a:pt x="14707" y="1664"/>
                    <a:pt x="14712" y="1663"/>
                    <a:pt x="14712" y="1661"/>
                  </a:cubicBezTo>
                  <a:cubicBezTo>
                    <a:pt x="14714" y="1650"/>
                    <a:pt x="14556" y="1599"/>
                    <a:pt x="14256" y="1516"/>
                  </a:cubicBezTo>
                  <a:lnTo>
                    <a:pt x="12957" y="1171"/>
                  </a:lnTo>
                  <a:lnTo>
                    <a:pt x="8349" y="13"/>
                  </a:lnTo>
                  <a:lnTo>
                    <a:pt x="8303" y="1"/>
                  </a:lnTo>
                  <a:close/>
                </a:path>
              </a:pathLst>
            </a:custGeom>
            <a:solidFill>
              <a:schemeClr val="accent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 name="Google Shape;224;p26"/>
            <p:cNvSpPr/>
            <p:nvPr/>
          </p:nvSpPr>
          <p:spPr>
            <a:xfrm>
              <a:off x="3763625" y="3648300"/>
              <a:ext cx="206725" cy="271375"/>
            </a:xfrm>
            <a:custGeom>
              <a:avLst/>
              <a:gdLst/>
              <a:ahLst/>
              <a:cxnLst/>
              <a:rect l="l" t="t" r="r" b="b"/>
              <a:pathLst>
                <a:path w="8269" h="10855" extrusionOk="0">
                  <a:moveTo>
                    <a:pt x="6570" y="0"/>
                  </a:moveTo>
                  <a:cubicBezTo>
                    <a:pt x="6522" y="0"/>
                    <a:pt x="6474" y="4"/>
                    <a:pt x="6425" y="12"/>
                  </a:cubicBezTo>
                  <a:cubicBezTo>
                    <a:pt x="6009" y="64"/>
                    <a:pt x="5568" y="240"/>
                    <a:pt x="5087" y="367"/>
                  </a:cubicBezTo>
                  <a:lnTo>
                    <a:pt x="5063" y="373"/>
                  </a:lnTo>
                  <a:lnTo>
                    <a:pt x="5045" y="391"/>
                  </a:lnTo>
                  <a:cubicBezTo>
                    <a:pt x="4481" y="946"/>
                    <a:pt x="3837" y="1593"/>
                    <a:pt x="3140" y="2313"/>
                  </a:cubicBezTo>
                  <a:cubicBezTo>
                    <a:pt x="2792" y="2674"/>
                    <a:pt x="2431" y="3053"/>
                    <a:pt x="2062" y="3452"/>
                  </a:cubicBezTo>
                  <a:cubicBezTo>
                    <a:pt x="1696" y="3859"/>
                    <a:pt x="1312" y="4251"/>
                    <a:pt x="969" y="4757"/>
                  </a:cubicBezTo>
                  <a:lnTo>
                    <a:pt x="960" y="4772"/>
                  </a:lnTo>
                  <a:lnTo>
                    <a:pt x="956" y="4796"/>
                  </a:lnTo>
                  <a:cubicBezTo>
                    <a:pt x="878" y="5243"/>
                    <a:pt x="800" y="5704"/>
                    <a:pt x="719" y="6171"/>
                  </a:cubicBezTo>
                  <a:cubicBezTo>
                    <a:pt x="468" y="7662"/>
                    <a:pt x="229" y="9080"/>
                    <a:pt x="13" y="10365"/>
                  </a:cubicBezTo>
                  <a:lnTo>
                    <a:pt x="1" y="10437"/>
                  </a:lnTo>
                  <a:lnTo>
                    <a:pt x="58" y="10473"/>
                  </a:lnTo>
                  <a:cubicBezTo>
                    <a:pt x="439" y="10716"/>
                    <a:pt x="864" y="10855"/>
                    <a:pt x="1281" y="10855"/>
                  </a:cubicBezTo>
                  <a:cubicBezTo>
                    <a:pt x="1376" y="10855"/>
                    <a:pt x="1470" y="10847"/>
                    <a:pt x="1564" y="10833"/>
                  </a:cubicBezTo>
                  <a:cubicBezTo>
                    <a:pt x="2067" y="10749"/>
                    <a:pt x="2470" y="10442"/>
                    <a:pt x="2730" y="10107"/>
                  </a:cubicBezTo>
                  <a:lnTo>
                    <a:pt x="2746" y="10086"/>
                  </a:lnTo>
                  <a:lnTo>
                    <a:pt x="2750" y="10063"/>
                  </a:lnTo>
                  <a:cubicBezTo>
                    <a:pt x="2884" y="9004"/>
                    <a:pt x="2994" y="8131"/>
                    <a:pt x="3077" y="7480"/>
                  </a:cubicBezTo>
                  <a:cubicBezTo>
                    <a:pt x="3108" y="7197"/>
                    <a:pt x="3133" y="6964"/>
                    <a:pt x="3154" y="6773"/>
                  </a:cubicBezTo>
                  <a:cubicBezTo>
                    <a:pt x="3169" y="6610"/>
                    <a:pt x="3172" y="6524"/>
                    <a:pt x="3163" y="6523"/>
                  </a:cubicBezTo>
                  <a:cubicBezTo>
                    <a:pt x="3163" y="6523"/>
                    <a:pt x="3163" y="6523"/>
                    <a:pt x="3163" y="6523"/>
                  </a:cubicBezTo>
                  <a:cubicBezTo>
                    <a:pt x="3154" y="6523"/>
                    <a:pt x="3134" y="6607"/>
                    <a:pt x="3103" y="6766"/>
                  </a:cubicBezTo>
                  <a:lnTo>
                    <a:pt x="2979" y="7466"/>
                  </a:lnTo>
                  <a:cubicBezTo>
                    <a:pt x="2877" y="8109"/>
                    <a:pt x="2741" y="8971"/>
                    <a:pt x="2576" y="10014"/>
                  </a:cubicBezTo>
                  <a:lnTo>
                    <a:pt x="2576" y="10014"/>
                  </a:lnTo>
                  <a:cubicBezTo>
                    <a:pt x="2325" y="10314"/>
                    <a:pt x="1966" y="10567"/>
                    <a:pt x="1534" y="10633"/>
                  </a:cubicBezTo>
                  <a:cubicBezTo>
                    <a:pt x="1459" y="10645"/>
                    <a:pt x="1382" y="10650"/>
                    <a:pt x="1304" y="10650"/>
                  </a:cubicBezTo>
                  <a:cubicBezTo>
                    <a:pt x="948" y="10650"/>
                    <a:pt x="569" y="10531"/>
                    <a:pt x="243" y="10332"/>
                  </a:cubicBezTo>
                  <a:lnTo>
                    <a:pt x="243" y="10332"/>
                  </a:lnTo>
                  <a:cubicBezTo>
                    <a:pt x="462" y="9066"/>
                    <a:pt x="703" y="7674"/>
                    <a:pt x="956" y="6213"/>
                  </a:cubicBezTo>
                  <a:cubicBezTo>
                    <a:pt x="1034" y="5754"/>
                    <a:pt x="1111" y="5301"/>
                    <a:pt x="1187" y="4860"/>
                  </a:cubicBezTo>
                  <a:lnTo>
                    <a:pt x="1187" y="4860"/>
                  </a:lnTo>
                  <a:cubicBezTo>
                    <a:pt x="1487" y="4417"/>
                    <a:pt x="1880" y="4002"/>
                    <a:pt x="2232" y="3608"/>
                  </a:cubicBezTo>
                  <a:lnTo>
                    <a:pt x="3297" y="2463"/>
                  </a:lnTo>
                  <a:lnTo>
                    <a:pt x="5154" y="528"/>
                  </a:lnTo>
                  <a:lnTo>
                    <a:pt x="5154" y="528"/>
                  </a:lnTo>
                  <a:cubicBezTo>
                    <a:pt x="5646" y="384"/>
                    <a:pt x="6059" y="209"/>
                    <a:pt x="6444" y="148"/>
                  </a:cubicBezTo>
                  <a:cubicBezTo>
                    <a:pt x="6499" y="137"/>
                    <a:pt x="6553" y="132"/>
                    <a:pt x="6605" y="132"/>
                  </a:cubicBezTo>
                  <a:cubicBezTo>
                    <a:pt x="6734" y="132"/>
                    <a:pt x="6854" y="162"/>
                    <a:pt x="6972" y="198"/>
                  </a:cubicBezTo>
                  <a:cubicBezTo>
                    <a:pt x="7135" y="249"/>
                    <a:pt x="7281" y="309"/>
                    <a:pt x="7413" y="363"/>
                  </a:cubicBezTo>
                  <a:cubicBezTo>
                    <a:pt x="7859" y="565"/>
                    <a:pt x="8164" y="624"/>
                    <a:pt x="8245" y="624"/>
                  </a:cubicBezTo>
                  <a:cubicBezTo>
                    <a:pt x="8259" y="624"/>
                    <a:pt x="8266" y="622"/>
                    <a:pt x="8266" y="619"/>
                  </a:cubicBezTo>
                  <a:cubicBezTo>
                    <a:pt x="8268" y="609"/>
                    <a:pt x="8192" y="591"/>
                    <a:pt x="8051" y="541"/>
                  </a:cubicBezTo>
                  <a:cubicBezTo>
                    <a:pt x="7910" y="492"/>
                    <a:pt x="7710" y="400"/>
                    <a:pt x="7453" y="276"/>
                  </a:cubicBezTo>
                  <a:cubicBezTo>
                    <a:pt x="7323" y="215"/>
                    <a:pt x="7178" y="146"/>
                    <a:pt x="7009" y="87"/>
                  </a:cubicBezTo>
                  <a:cubicBezTo>
                    <a:pt x="6885" y="41"/>
                    <a:pt x="6731" y="0"/>
                    <a:pt x="6570" y="0"/>
                  </a:cubicBezTo>
                  <a:close/>
                </a:path>
              </a:pathLst>
            </a:custGeom>
            <a:solidFill>
              <a:schemeClr val="accent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5" name="Google Shape;225;p26"/>
            <p:cNvSpPr/>
            <p:nvPr/>
          </p:nvSpPr>
          <p:spPr>
            <a:xfrm>
              <a:off x="3838100" y="3731675"/>
              <a:ext cx="151350" cy="179175"/>
            </a:xfrm>
            <a:custGeom>
              <a:avLst/>
              <a:gdLst/>
              <a:ahLst/>
              <a:cxnLst/>
              <a:rect l="l" t="t" r="r" b="b"/>
              <a:pathLst>
                <a:path w="6054" h="7167" extrusionOk="0">
                  <a:moveTo>
                    <a:pt x="5781" y="1"/>
                  </a:moveTo>
                  <a:lnTo>
                    <a:pt x="5011" y="15"/>
                  </a:lnTo>
                  <a:lnTo>
                    <a:pt x="2209" y="119"/>
                  </a:lnTo>
                  <a:lnTo>
                    <a:pt x="2167" y="121"/>
                  </a:lnTo>
                  <a:lnTo>
                    <a:pt x="2140" y="156"/>
                  </a:lnTo>
                  <a:lnTo>
                    <a:pt x="28" y="2885"/>
                  </a:lnTo>
                  <a:lnTo>
                    <a:pt x="5" y="2916"/>
                  </a:lnTo>
                  <a:lnTo>
                    <a:pt x="5" y="2956"/>
                  </a:lnTo>
                  <a:cubicBezTo>
                    <a:pt x="3" y="3780"/>
                    <a:pt x="2" y="4648"/>
                    <a:pt x="1" y="5545"/>
                  </a:cubicBezTo>
                  <a:cubicBezTo>
                    <a:pt x="1" y="6041"/>
                    <a:pt x="2" y="6529"/>
                    <a:pt x="2" y="6994"/>
                  </a:cubicBezTo>
                  <a:lnTo>
                    <a:pt x="2" y="7089"/>
                  </a:lnTo>
                  <a:lnTo>
                    <a:pt x="91" y="7109"/>
                  </a:lnTo>
                  <a:cubicBezTo>
                    <a:pt x="258" y="7145"/>
                    <a:pt x="427" y="7166"/>
                    <a:pt x="594" y="7166"/>
                  </a:cubicBezTo>
                  <a:cubicBezTo>
                    <a:pt x="794" y="7166"/>
                    <a:pt x="993" y="7135"/>
                    <a:pt x="1185" y="7060"/>
                  </a:cubicBezTo>
                  <a:cubicBezTo>
                    <a:pt x="1358" y="6989"/>
                    <a:pt x="1521" y="6870"/>
                    <a:pt x="1624" y="6712"/>
                  </a:cubicBezTo>
                  <a:cubicBezTo>
                    <a:pt x="1728" y="6550"/>
                    <a:pt x="1782" y="6391"/>
                    <a:pt x="1832" y="6231"/>
                  </a:cubicBezTo>
                  <a:cubicBezTo>
                    <a:pt x="2008" y="5610"/>
                    <a:pt x="2055" y="5013"/>
                    <a:pt x="2066" y="4455"/>
                  </a:cubicBezTo>
                  <a:lnTo>
                    <a:pt x="2066" y="4455"/>
                  </a:lnTo>
                  <a:cubicBezTo>
                    <a:pt x="2527" y="4123"/>
                    <a:pt x="2887" y="3739"/>
                    <a:pt x="3136" y="3338"/>
                  </a:cubicBezTo>
                  <a:lnTo>
                    <a:pt x="3136" y="3338"/>
                  </a:lnTo>
                  <a:lnTo>
                    <a:pt x="5262" y="3229"/>
                  </a:lnTo>
                  <a:cubicBezTo>
                    <a:pt x="5773" y="3197"/>
                    <a:pt x="6053" y="3171"/>
                    <a:pt x="6053" y="3155"/>
                  </a:cubicBezTo>
                  <a:cubicBezTo>
                    <a:pt x="6053" y="3141"/>
                    <a:pt x="5857" y="3134"/>
                    <a:pt x="5495" y="3134"/>
                  </a:cubicBezTo>
                  <a:cubicBezTo>
                    <a:pt x="5423" y="3134"/>
                    <a:pt x="5344" y="3135"/>
                    <a:pt x="5259" y="3135"/>
                  </a:cubicBezTo>
                  <a:lnTo>
                    <a:pt x="3084" y="3170"/>
                  </a:lnTo>
                  <a:lnTo>
                    <a:pt x="3039" y="3171"/>
                  </a:lnTo>
                  <a:lnTo>
                    <a:pt x="3013" y="3212"/>
                  </a:lnTo>
                  <a:cubicBezTo>
                    <a:pt x="2764" y="3605"/>
                    <a:pt x="2380" y="3999"/>
                    <a:pt x="1910" y="4317"/>
                  </a:cubicBezTo>
                  <a:lnTo>
                    <a:pt x="1866" y="4347"/>
                  </a:lnTo>
                  <a:lnTo>
                    <a:pt x="1863" y="4402"/>
                  </a:lnTo>
                  <a:cubicBezTo>
                    <a:pt x="1847" y="4954"/>
                    <a:pt x="1794" y="5566"/>
                    <a:pt x="1617" y="6167"/>
                  </a:cubicBezTo>
                  <a:cubicBezTo>
                    <a:pt x="1570" y="6314"/>
                    <a:pt x="1513" y="6466"/>
                    <a:pt x="1437" y="6582"/>
                  </a:cubicBezTo>
                  <a:cubicBezTo>
                    <a:pt x="1357" y="6702"/>
                    <a:pt x="1236" y="6789"/>
                    <a:pt x="1097" y="6846"/>
                  </a:cubicBezTo>
                  <a:cubicBezTo>
                    <a:pt x="947" y="6906"/>
                    <a:pt x="775" y="6932"/>
                    <a:pt x="600" y="6932"/>
                  </a:cubicBezTo>
                  <a:cubicBezTo>
                    <a:pt x="480" y="6932"/>
                    <a:pt x="357" y="6919"/>
                    <a:pt x="239" y="6898"/>
                  </a:cubicBezTo>
                  <a:lnTo>
                    <a:pt x="239" y="6898"/>
                  </a:lnTo>
                  <a:cubicBezTo>
                    <a:pt x="239" y="6462"/>
                    <a:pt x="240" y="6007"/>
                    <a:pt x="240" y="5545"/>
                  </a:cubicBezTo>
                  <a:cubicBezTo>
                    <a:pt x="239" y="4663"/>
                    <a:pt x="238" y="3808"/>
                    <a:pt x="236" y="2995"/>
                  </a:cubicBezTo>
                  <a:lnTo>
                    <a:pt x="236" y="2995"/>
                  </a:lnTo>
                  <a:lnTo>
                    <a:pt x="2263" y="306"/>
                  </a:lnTo>
                  <a:lnTo>
                    <a:pt x="2263" y="306"/>
                  </a:lnTo>
                  <a:lnTo>
                    <a:pt x="5016" y="122"/>
                  </a:lnTo>
                  <a:lnTo>
                    <a:pt x="5785" y="57"/>
                  </a:lnTo>
                  <a:cubicBezTo>
                    <a:pt x="5960" y="38"/>
                    <a:pt x="6053" y="24"/>
                    <a:pt x="6053" y="15"/>
                  </a:cubicBezTo>
                  <a:cubicBezTo>
                    <a:pt x="6053" y="5"/>
                    <a:pt x="5959" y="1"/>
                    <a:pt x="5781" y="1"/>
                  </a:cubicBezTo>
                  <a:close/>
                </a:path>
              </a:pathLst>
            </a:custGeom>
            <a:solidFill>
              <a:schemeClr val="accent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 name="Google Shape;226;p26"/>
            <p:cNvSpPr/>
            <p:nvPr/>
          </p:nvSpPr>
          <p:spPr>
            <a:xfrm>
              <a:off x="3886050" y="3874250"/>
              <a:ext cx="62025" cy="171575"/>
            </a:xfrm>
            <a:custGeom>
              <a:avLst/>
              <a:gdLst/>
              <a:ahLst/>
              <a:cxnLst/>
              <a:rect l="l" t="t" r="r" b="b"/>
              <a:pathLst>
                <a:path w="2481" h="6863" extrusionOk="0">
                  <a:moveTo>
                    <a:pt x="76" y="1"/>
                  </a:moveTo>
                  <a:cubicBezTo>
                    <a:pt x="76" y="1"/>
                    <a:pt x="75" y="1"/>
                    <a:pt x="75" y="1"/>
                  </a:cubicBezTo>
                  <a:cubicBezTo>
                    <a:pt x="75" y="1"/>
                    <a:pt x="75" y="1"/>
                    <a:pt x="75" y="1"/>
                  </a:cubicBezTo>
                  <a:cubicBezTo>
                    <a:pt x="47" y="1"/>
                    <a:pt x="0" y="418"/>
                    <a:pt x="36" y="1089"/>
                  </a:cubicBezTo>
                  <a:cubicBezTo>
                    <a:pt x="72" y="1762"/>
                    <a:pt x="217" y="2691"/>
                    <a:pt x="549" y="3669"/>
                  </a:cubicBezTo>
                  <a:cubicBezTo>
                    <a:pt x="883" y="4646"/>
                    <a:pt x="1337" y="5468"/>
                    <a:pt x="1718" y="6025"/>
                  </a:cubicBezTo>
                  <a:cubicBezTo>
                    <a:pt x="2089" y="6565"/>
                    <a:pt x="2376" y="6863"/>
                    <a:pt x="2411" y="6863"/>
                  </a:cubicBezTo>
                  <a:cubicBezTo>
                    <a:pt x="2412" y="6863"/>
                    <a:pt x="2413" y="6863"/>
                    <a:pt x="2414" y="6862"/>
                  </a:cubicBezTo>
                  <a:cubicBezTo>
                    <a:pt x="2480" y="6819"/>
                    <a:pt x="1421" y="5516"/>
                    <a:pt x="776" y="3592"/>
                  </a:cubicBezTo>
                  <a:cubicBezTo>
                    <a:pt x="111" y="1675"/>
                    <a:pt x="155" y="1"/>
                    <a:pt x="76" y="1"/>
                  </a:cubicBezTo>
                  <a:close/>
                </a:path>
              </a:pathLst>
            </a:custGeom>
            <a:solidFill>
              <a:schemeClr val="accent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 name="Google Shape;227;p26"/>
            <p:cNvSpPr/>
            <p:nvPr/>
          </p:nvSpPr>
          <p:spPr>
            <a:xfrm>
              <a:off x="3901850" y="3865000"/>
              <a:ext cx="77175" cy="32550"/>
            </a:xfrm>
            <a:custGeom>
              <a:avLst/>
              <a:gdLst/>
              <a:ahLst/>
              <a:cxnLst/>
              <a:rect l="l" t="t" r="r" b="b"/>
              <a:pathLst>
                <a:path w="3087" h="1302" extrusionOk="0">
                  <a:moveTo>
                    <a:pt x="1012" y="0"/>
                  </a:moveTo>
                  <a:cubicBezTo>
                    <a:pt x="813" y="0"/>
                    <a:pt x="634" y="25"/>
                    <a:pt x="489" y="62"/>
                  </a:cubicBezTo>
                  <a:cubicBezTo>
                    <a:pt x="170" y="141"/>
                    <a:pt x="0" y="256"/>
                    <a:pt x="12" y="284"/>
                  </a:cubicBezTo>
                  <a:cubicBezTo>
                    <a:pt x="14" y="291"/>
                    <a:pt x="24" y="294"/>
                    <a:pt x="43" y="294"/>
                  </a:cubicBezTo>
                  <a:cubicBezTo>
                    <a:pt x="137" y="294"/>
                    <a:pt x="435" y="214"/>
                    <a:pt x="835" y="214"/>
                  </a:cubicBezTo>
                  <a:cubicBezTo>
                    <a:pt x="1086" y="214"/>
                    <a:pt x="1377" y="246"/>
                    <a:pt x="1683" y="349"/>
                  </a:cubicBezTo>
                  <a:cubicBezTo>
                    <a:pt x="2547" y="633"/>
                    <a:pt x="2977" y="1301"/>
                    <a:pt x="3054" y="1301"/>
                  </a:cubicBezTo>
                  <a:cubicBezTo>
                    <a:pt x="3056" y="1301"/>
                    <a:pt x="3058" y="1300"/>
                    <a:pt x="3060" y="1299"/>
                  </a:cubicBezTo>
                  <a:cubicBezTo>
                    <a:pt x="3086" y="1285"/>
                    <a:pt x="3020" y="1090"/>
                    <a:pt x="2810" y="836"/>
                  </a:cubicBezTo>
                  <a:cubicBezTo>
                    <a:pt x="2606" y="584"/>
                    <a:pt x="2242" y="281"/>
                    <a:pt x="1760" y="121"/>
                  </a:cubicBezTo>
                  <a:cubicBezTo>
                    <a:pt x="1500" y="34"/>
                    <a:pt x="1243" y="0"/>
                    <a:pt x="1012" y="0"/>
                  </a:cubicBezTo>
                  <a:close/>
                </a:path>
              </a:pathLst>
            </a:custGeom>
            <a:solidFill>
              <a:schemeClr val="accent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 name="Google Shape;228;p26"/>
            <p:cNvSpPr/>
            <p:nvPr/>
          </p:nvSpPr>
          <p:spPr>
            <a:xfrm>
              <a:off x="3973750" y="3817325"/>
              <a:ext cx="10725" cy="75825"/>
            </a:xfrm>
            <a:custGeom>
              <a:avLst/>
              <a:gdLst/>
              <a:ahLst/>
              <a:cxnLst/>
              <a:rect l="l" t="t" r="r" b="b"/>
              <a:pathLst>
                <a:path w="429" h="3033" extrusionOk="0">
                  <a:moveTo>
                    <a:pt x="362" y="1"/>
                  </a:moveTo>
                  <a:cubicBezTo>
                    <a:pt x="296" y="1"/>
                    <a:pt x="177" y="669"/>
                    <a:pt x="96" y="1502"/>
                  </a:cubicBezTo>
                  <a:cubicBezTo>
                    <a:pt x="14" y="2341"/>
                    <a:pt x="1" y="3027"/>
                    <a:pt x="67" y="3032"/>
                  </a:cubicBezTo>
                  <a:cubicBezTo>
                    <a:pt x="68" y="3032"/>
                    <a:pt x="68" y="3032"/>
                    <a:pt x="68" y="3032"/>
                  </a:cubicBezTo>
                  <a:cubicBezTo>
                    <a:pt x="134" y="3032"/>
                    <a:pt x="253" y="2362"/>
                    <a:pt x="334" y="1531"/>
                  </a:cubicBezTo>
                  <a:cubicBezTo>
                    <a:pt x="416" y="697"/>
                    <a:pt x="429" y="12"/>
                    <a:pt x="363" y="1"/>
                  </a:cubicBezTo>
                  <a:cubicBezTo>
                    <a:pt x="363" y="1"/>
                    <a:pt x="362" y="1"/>
                    <a:pt x="362" y="1"/>
                  </a:cubicBezTo>
                  <a:close/>
                </a:path>
              </a:pathLst>
            </a:custGeom>
            <a:solidFill>
              <a:schemeClr val="accent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 name="Google Shape;229;p26"/>
            <p:cNvSpPr/>
            <p:nvPr/>
          </p:nvSpPr>
          <p:spPr>
            <a:xfrm>
              <a:off x="4141425" y="3999525"/>
              <a:ext cx="305900" cy="1025000"/>
            </a:xfrm>
            <a:custGeom>
              <a:avLst/>
              <a:gdLst/>
              <a:ahLst/>
              <a:cxnLst/>
              <a:rect l="l" t="t" r="r" b="b"/>
              <a:pathLst>
                <a:path w="12236" h="41000" extrusionOk="0">
                  <a:moveTo>
                    <a:pt x="6" y="1"/>
                  </a:moveTo>
                  <a:cubicBezTo>
                    <a:pt x="5" y="1"/>
                    <a:pt x="5" y="1"/>
                    <a:pt x="5" y="1"/>
                  </a:cubicBezTo>
                  <a:cubicBezTo>
                    <a:pt x="1" y="2"/>
                    <a:pt x="8" y="40"/>
                    <a:pt x="24" y="111"/>
                  </a:cubicBezTo>
                  <a:cubicBezTo>
                    <a:pt x="46" y="197"/>
                    <a:pt x="72" y="301"/>
                    <a:pt x="105" y="429"/>
                  </a:cubicBezTo>
                  <a:cubicBezTo>
                    <a:pt x="187" y="726"/>
                    <a:pt x="298" y="1131"/>
                    <a:pt x="439" y="1642"/>
                  </a:cubicBezTo>
                  <a:cubicBezTo>
                    <a:pt x="735" y="2694"/>
                    <a:pt x="1173" y="4213"/>
                    <a:pt x="1729" y="6086"/>
                  </a:cubicBezTo>
                  <a:cubicBezTo>
                    <a:pt x="2840" y="9831"/>
                    <a:pt x="4418" y="14996"/>
                    <a:pt x="6286" y="20661"/>
                  </a:cubicBezTo>
                  <a:cubicBezTo>
                    <a:pt x="7225" y="23490"/>
                    <a:pt x="8155" y="26175"/>
                    <a:pt x="9040" y="28603"/>
                  </a:cubicBezTo>
                  <a:cubicBezTo>
                    <a:pt x="9496" y="29812"/>
                    <a:pt x="9920" y="30964"/>
                    <a:pt x="10357" y="32029"/>
                  </a:cubicBezTo>
                  <a:cubicBezTo>
                    <a:pt x="10774" y="33101"/>
                    <a:pt x="11215" y="34076"/>
                    <a:pt x="11528" y="34996"/>
                  </a:cubicBezTo>
                  <a:cubicBezTo>
                    <a:pt x="11844" y="35914"/>
                    <a:pt x="12035" y="36778"/>
                    <a:pt x="12074" y="37545"/>
                  </a:cubicBezTo>
                  <a:cubicBezTo>
                    <a:pt x="12113" y="38313"/>
                    <a:pt x="12018" y="38977"/>
                    <a:pt x="11864" y="39496"/>
                  </a:cubicBezTo>
                  <a:cubicBezTo>
                    <a:pt x="11550" y="40541"/>
                    <a:pt x="11087" y="40982"/>
                    <a:pt x="11121" y="40999"/>
                  </a:cubicBezTo>
                  <a:cubicBezTo>
                    <a:pt x="11121" y="40999"/>
                    <a:pt x="11237" y="40898"/>
                    <a:pt x="11400" y="40661"/>
                  </a:cubicBezTo>
                  <a:cubicBezTo>
                    <a:pt x="11642" y="40313"/>
                    <a:pt x="11827" y="39929"/>
                    <a:pt x="11953" y="39524"/>
                  </a:cubicBezTo>
                  <a:cubicBezTo>
                    <a:pt x="12124" y="39000"/>
                    <a:pt x="12235" y="38325"/>
                    <a:pt x="12208" y="37541"/>
                  </a:cubicBezTo>
                  <a:cubicBezTo>
                    <a:pt x="12181" y="36756"/>
                    <a:pt x="11998" y="35875"/>
                    <a:pt x="11687" y="34944"/>
                  </a:cubicBezTo>
                  <a:cubicBezTo>
                    <a:pt x="11383" y="34009"/>
                    <a:pt x="10949" y="33028"/>
                    <a:pt x="10541" y="31957"/>
                  </a:cubicBezTo>
                  <a:cubicBezTo>
                    <a:pt x="10114" y="30891"/>
                    <a:pt x="9698" y="29737"/>
                    <a:pt x="9248" y="28528"/>
                  </a:cubicBezTo>
                  <a:cubicBezTo>
                    <a:pt x="8374" y="26099"/>
                    <a:pt x="7453" y="23414"/>
                    <a:pt x="6514" y="20586"/>
                  </a:cubicBezTo>
                  <a:cubicBezTo>
                    <a:pt x="4647" y="14924"/>
                    <a:pt x="3045" y="9770"/>
                    <a:pt x="1892" y="6038"/>
                  </a:cubicBezTo>
                  <a:cubicBezTo>
                    <a:pt x="1321" y="4185"/>
                    <a:pt x="856" y="2681"/>
                    <a:pt x="528" y="1617"/>
                  </a:cubicBezTo>
                  <a:cubicBezTo>
                    <a:pt x="369" y="1109"/>
                    <a:pt x="243" y="708"/>
                    <a:pt x="152" y="416"/>
                  </a:cubicBezTo>
                  <a:cubicBezTo>
                    <a:pt x="110" y="290"/>
                    <a:pt x="75" y="189"/>
                    <a:pt x="48" y="105"/>
                  </a:cubicBezTo>
                  <a:cubicBezTo>
                    <a:pt x="24" y="36"/>
                    <a:pt x="9" y="1"/>
                    <a:pt x="6" y="1"/>
                  </a:cubicBezTo>
                  <a:close/>
                </a:path>
              </a:pathLst>
            </a:custGeom>
            <a:solidFill>
              <a:schemeClr val="accent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 name="Google Shape;230;p26"/>
            <p:cNvSpPr/>
            <p:nvPr/>
          </p:nvSpPr>
          <p:spPr>
            <a:xfrm>
              <a:off x="2736000" y="4512025"/>
              <a:ext cx="1244100" cy="959225"/>
            </a:xfrm>
            <a:custGeom>
              <a:avLst/>
              <a:gdLst/>
              <a:ahLst/>
              <a:cxnLst/>
              <a:rect l="l" t="t" r="r" b="b"/>
              <a:pathLst>
                <a:path w="49764" h="38369" extrusionOk="0">
                  <a:moveTo>
                    <a:pt x="5614" y="1"/>
                  </a:moveTo>
                  <a:lnTo>
                    <a:pt x="1501" y="23232"/>
                  </a:lnTo>
                  <a:cubicBezTo>
                    <a:pt x="1" y="31033"/>
                    <a:pt x="5932" y="38287"/>
                    <a:pt x="13875" y="38368"/>
                  </a:cubicBezTo>
                  <a:lnTo>
                    <a:pt x="49764" y="37970"/>
                  </a:lnTo>
                  <a:lnTo>
                    <a:pt x="48821" y="26349"/>
                  </a:lnTo>
                  <a:lnTo>
                    <a:pt x="18050" y="21759"/>
                  </a:lnTo>
                  <a:lnTo>
                    <a:pt x="21881" y="665"/>
                  </a:lnTo>
                  <a:lnTo>
                    <a:pt x="5614"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 name="Google Shape;231;p26"/>
            <p:cNvSpPr/>
            <p:nvPr/>
          </p:nvSpPr>
          <p:spPr>
            <a:xfrm>
              <a:off x="3901025" y="5105825"/>
              <a:ext cx="507200" cy="368775"/>
            </a:xfrm>
            <a:custGeom>
              <a:avLst/>
              <a:gdLst/>
              <a:ahLst/>
              <a:cxnLst/>
              <a:rect l="l" t="t" r="r" b="b"/>
              <a:pathLst>
                <a:path w="20288" h="14751" extrusionOk="0">
                  <a:moveTo>
                    <a:pt x="7057" y="0"/>
                  </a:moveTo>
                  <a:cubicBezTo>
                    <a:pt x="7057" y="0"/>
                    <a:pt x="510" y="3127"/>
                    <a:pt x="19" y="3127"/>
                  </a:cubicBezTo>
                  <a:cubicBezTo>
                    <a:pt x="11" y="3127"/>
                    <a:pt x="5" y="3126"/>
                    <a:pt x="0" y="3125"/>
                  </a:cubicBezTo>
                  <a:lnTo>
                    <a:pt x="0" y="3342"/>
                  </a:lnTo>
                  <a:lnTo>
                    <a:pt x="0" y="13273"/>
                  </a:lnTo>
                  <a:lnTo>
                    <a:pt x="3260" y="14247"/>
                  </a:lnTo>
                  <a:cubicBezTo>
                    <a:pt x="4388" y="14583"/>
                    <a:pt x="5553" y="14751"/>
                    <a:pt x="6718" y="14751"/>
                  </a:cubicBezTo>
                  <a:cubicBezTo>
                    <a:pt x="7822" y="14751"/>
                    <a:pt x="8927" y="14600"/>
                    <a:pt x="10001" y="14297"/>
                  </a:cubicBezTo>
                  <a:cubicBezTo>
                    <a:pt x="11368" y="13914"/>
                    <a:pt x="12653" y="13515"/>
                    <a:pt x="12818" y="13326"/>
                  </a:cubicBezTo>
                  <a:cubicBezTo>
                    <a:pt x="13186" y="12905"/>
                    <a:pt x="14079" y="11066"/>
                    <a:pt x="14079" y="11066"/>
                  </a:cubicBezTo>
                  <a:cubicBezTo>
                    <a:pt x="14079" y="11066"/>
                    <a:pt x="15498" y="10541"/>
                    <a:pt x="15655" y="10016"/>
                  </a:cubicBezTo>
                  <a:cubicBezTo>
                    <a:pt x="15813" y="9491"/>
                    <a:pt x="15866" y="8492"/>
                    <a:pt x="15866" y="8492"/>
                  </a:cubicBezTo>
                  <a:cubicBezTo>
                    <a:pt x="15866" y="8492"/>
                    <a:pt x="18473" y="8274"/>
                    <a:pt x="19380" y="7669"/>
                  </a:cubicBezTo>
                  <a:cubicBezTo>
                    <a:pt x="20287" y="7064"/>
                    <a:pt x="20162" y="3731"/>
                    <a:pt x="20162" y="3731"/>
                  </a:cubicBezTo>
                  <a:lnTo>
                    <a:pt x="20162" y="3731"/>
                  </a:lnTo>
                  <a:lnTo>
                    <a:pt x="18952" y="4738"/>
                  </a:lnTo>
                  <a:lnTo>
                    <a:pt x="14114" y="5141"/>
                  </a:lnTo>
                  <a:lnTo>
                    <a:pt x="11291" y="3128"/>
                  </a:lnTo>
                  <a:lnTo>
                    <a:pt x="11291" y="3128"/>
                  </a:lnTo>
                  <a:cubicBezTo>
                    <a:pt x="11291" y="3128"/>
                    <a:pt x="13755" y="3351"/>
                    <a:pt x="15666" y="3351"/>
                  </a:cubicBezTo>
                  <a:cubicBezTo>
                    <a:pt x="16622" y="3351"/>
                    <a:pt x="17440" y="3295"/>
                    <a:pt x="17742" y="3128"/>
                  </a:cubicBezTo>
                  <a:cubicBezTo>
                    <a:pt x="18650" y="2626"/>
                    <a:pt x="18952" y="605"/>
                    <a:pt x="18952" y="605"/>
                  </a:cubicBezTo>
                  <a:lnTo>
                    <a:pt x="7057" y="0"/>
                  </a:lnTo>
                  <a:close/>
                </a:path>
              </a:pathLst>
            </a:custGeom>
            <a:solidFill>
              <a:srgbClr val="B7887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 name="Google Shape;232;p26"/>
            <p:cNvSpPr/>
            <p:nvPr/>
          </p:nvSpPr>
          <p:spPr>
            <a:xfrm>
              <a:off x="4074250" y="5109375"/>
              <a:ext cx="336000" cy="124550"/>
            </a:xfrm>
            <a:custGeom>
              <a:avLst/>
              <a:gdLst/>
              <a:ahLst/>
              <a:cxnLst/>
              <a:rect l="l" t="t" r="r" b="b"/>
              <a:pathLst>
                <a:path w="13440" h="4982" extrusionOk="0">
                  <a:moveTo>
                    <a:pt x="168" y="0"/>
                  </a:moveTo>
                  <a:cubicBezTo>
                    <a:pt x="59" y="0"/>
                    <a:pt x="1" y="3"/>
                    <a:pt x="1" y="9"/>
                  </a:cubicBezTo>
                  <a:cubicBezTo>
                    <a:pt x="0" y="16"/>
                    <a:pt x="80" y="27"/>
                    <a:pt x="234" y="42"/>
                  </a:cubicBezTo>
                  <a:lnTo>
                    <a:pt x="909" y="98"/>
                  </a:lnTo>
                  <a:lnTo>
                    <a:pt x="3426" y="267"/>
                  </a:lnTo>
                  <a:lnTo>
                    <a:pt x="11912" y="762"/>
                  </a:lnTo>
                  <a:lnTo>
                    <a:pt x="11912" y="762"/>
                  </a:lnTo>
                  <a:cubicBezTo>
                    <a:pt x="11809" y="1797"/>
                    <a:pt x="10898" y="2709"/>
                    <a:pt x="9819" y="3028"/>
                  </a:cubicBezTo>
                  <a:cubicBezTo>
                    <a:pt x="9259" y="3204"/>
                    <a:pt x="8678" y="3263"/>
                    <a:pt x="8102" y="3263"/>
                  </a:cubicBezTo>
                  <a:cubicBezTo>
                    <a:pt x="7712" y="3263"/>
                    <a:pt x="7324" y="3236"/>
                    <a:pt x="6946" y="3200"/>
                  </a:cubicBezTo>
                  <a:cubicBezTo>
                    <a:pt x="6108" y="3120"/>
                    <a:pt x="5287" y="3006"/>
                    <a:pt x="4489" y="3006"/>
                  </a:cubicBezTo>
                  <a:cubicBezTo>
                    <a:pt x="4389" y="3006"/>
                    <a:pt x="4289" y="3007"/>
                    <a:pt x="4189" y="3011"/>
                  </a:cubicBezTo>
                  <a:lnTo>
                    <a:pt x="3625" y="3033"/>
                  </a:lnTo>
                  <a:lnTo>
                    <a:pt x="4154" y="3227"/>
                  </a:lnTo>
                  <a:cubicBezTo>
                    <a:pt x="4813" y="3470"/>
                    <a:pt x="5367" y="3912"/>
                    <a:pt x="5977" y="4209"/>
                  </a:cubicBezTo>
                  <a:cubicBezTo>
                    <a:pt x="6550" y="4499"/>
                    <a:pt x="7161" y="4710"/>
                    <a:pt x="7791" y="4837"/>
                  </a:cubicBezTo>
                  <a:cubicBezTo>
                    <a:pt x="8274" y="4933"/>
                    <a:pt x="8763" y="4982"/>
                    <a:pt x="9253" y="4982"/>
                  </a:cubicBezTo>
                  <a:cubicBezTo>
                    <a:pt x="9814" y="4982"/>
                    <a:pt x="10374" y="4918"/>
                    <a:pt x="10924" y="4792"/>
                  </a:cubicBezTo>
                  <a:cubicBezTo>
                    <a:pt x="11784" y="4596"/>
                    <a:pt x="12421" y="4292"/>
                    <a:pt x="12832" y="4054"/>
                  </a:cubicBezTo>
                  <a:cubicBezTo>
                    <a:pt x="13042" y="3941"/>
                    <a:pt x="13189" y="3831"/>
                    <a:pt x="13289" y="3760"/>
                  </a:cubicBezTo>
                  <a:cubicBezTo>
                    <a:pt x="13390" y="3688"/>
                    <a:pt x="13440" y="3649"/>
                    <a:pt x="13437" y="3643"/>
                  </a:cubicBezTo>
                  <a:cubicBezTo>
                    <a:pt x="13436" y="3643"/>
                    <a:pt x="13435" y="3642"/>
                    <a:pt x="13434" y="3642"/>
                  </a:cubicBezTo>
                  <a:cubicBezTo>
                    <a:pt x="13404" y="3642"/>
                    <a:pt x="13195" y="3786"/>
                    <a:pt x="12797" y="3989"/>
                  </a:cubicBezTo>
                  <a:cubicBezTo>
                    <a:pt x="12197" y="4299"/>
                    <a:pt x="11557" y="4524"/>
                    <a:pt x="10895" y="4658"/>
                  </a:cubicBezTo>
                  <a:cubicBezTo>
                    <a:pt x="10394" y="4762"/>
                    <a:pt x="9886" y="4814"/>
                    <a:pt x="9377" y="4814"/>
                  </a:cubicBezTo>
                  <a:cubicBezTo>
                    <a:pt x="8858" y="4814"/>
                    <a:pt x="8339" y="4760"/>
                    <a:pt x="7829" y="4651"/>
                  </a:cubicBezTo>
                  <a:cubicBezTo>
                    <a:pt x="7217" y="4522"/>
                    <a:pt x="6627" y="4310"/>
                    <a:pt x="6072" y="4023"/>
                  </a:cubicBezTo>
                  <a:cubicBezTo>
                    <a:pt x="5627" y="3804"/>
                    <a:pt x="5201" y="3490"/>
                    <a:pt x="4712" y="3235"/>
                  </a:cubicBezTo>
                  <a:lnTo>
                    <a:pt x="4712" y="3235"/>
                  </a:lnTo>
                  <a:cubicBezTo>
                    <a:pt x="5421" y="3257"/>
                    <a:pt x="6159" y="3359"/>
                    <a:pt x="6924" y="3435"/>
                  </a:cubicBezTo>
                  <a:cubicBezTo>
                    <a:pt x="7312" y="3472"/>
                    <a:pt x="7713" y="3502"/>
                    <a:pt x="8120" y="3502"/>
                  </a:cubicBezTo>
                  <a:cubicBezTo>
                    <a:pt x="8706" y="3502"/>
                    <a:pt x="9305" y="3441"/>
                    <a:pt x="9893" y="3256"/>
                  </a:cubicBezTo>
                  <a:cubicBezTo>
                    <a:pt x="10490" y="3075"/>
                    <a:pt x="11039" y="2732"/>
                    <a:pt x="11449" y="2282"/>
                  </a:cubicBezTo>
                  <a:cubicBezTo>
                    <a:pt x="11859" y="1831"/>
                    <a:pt x="12132" y="1253"/>
                    <a:pt x="12155" y="657"/>
                  </a:cubicBezTo>
                  <a:lnTo>
                    <a:pt x="12158" y="541"/>
                  </a:lnTo>
                  <a:lnTo>
                    <a:pt x="12042" y="535"/>
                  </a:lnTo>
                  <a:cubicBezTo>
                    <a:pt x="8607" y="368"/>
                    <a:pt x="5608" y="222"/>
                    <a:pt x="3435" y="117"/>
                  </a:cubicBezTo>
                  <a:lnTo>
                    <a:pt x="914" y="17"/>
                  </a:lnTo>
                  <a:lnTo>
                    <a:pt x="236" y="0"/>
                  </a:lnTo>
                  <a:cubicBezTo>
                    <a:pt x="212" y="0"/>
                    <a:pt x="189" y="0"/>
                    <a:pt x="168" y="0"/>
                  </a:cubicBezTo>
                  <a:close/>
                </a:path>
              </a:pathLst>
            </a:custGeom>
            <a:solidFill>
              <a:schemeClr val="accent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 name="Google Shape;233;p26"/>
            <p:cNvSpPr/>
            <p:nvPr/>
          </p:nvSpPr>
          <p:spPr>
            <a:xfrm>
              <a:off x="4208550" y="5311175"/>
              <a:ext cx="137950" cy="16475"/>
            </a:xfrm>
            <a:custGeom>
              <a:avLst/>
              <a:gdLst/>
              <a:ahLst/>
              <a:cxnLst/>
              <a:rect l="l" t="t" r="r" b="b"/>
              <a:pathLst>
                <a:path w="5518" h="659" extrusionOk="0">
                  <a:moveTo>
                    <a:pt x="5411" y="1"/>
                  </a:moveTo>
                  <a:cubicBezTo>
                    <a:pt x="5094" y="1"/>
                    <a:pt x="4024" y="137"/>
                    <a:pt x="2750" y="275"/>
                  </a:cubicBezTo>
                  <a:cubicBezTo>
                    <a:pt x="1234" y="442"/>
                    <a:pt x="0" y="551"/>
                    <a:pt x="4" y="619"/>
                  </a:cubicBezTo>
                  <a:cubicBezTo>
                    <a:pt x="5" y="644"/>
                    <a:pt x="185" y="659"/>
                    <a:pt x="490" y="659"/>
                  </a:cubicBezTo>
                  <a:cubicBezTo>
                    <a:pt x="991" y="659"/>
                    <a:pt x="1830" y="619"/>
                    <a:pt x="2777" y="513"/>
                  </a:cubicBezTo>
                  <a:cubicBezTo>
                    <a:pt x="4302" y="349"/>
                    <a:pt x="5518" y="80"/>
                    <a:pt x="5507" y="17"/>
                  </a:cubicBezTo>
                  <a:cubicBezTo>
                    <a:pt x="5505" y="6"/>
                    <a:pt x="5472" y="1"/>
                    <a:pt x="5411" y="1"/>
                  </a:cubicBezTo>
                  <a:close/>
                </a:path>
              </a:pathLst>
            </a:custGeom>
            <a:solidFill>
              <a:schemeClr val="accent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 name="Google Shape;234;p26"/>
            <p:cNvSpPr/>
            <p:nvPr/>
          </p:nvSpPr>
          <p:spPr>
            <a:xfrm>
              <a:off x="4204425" y="5368675"/>
              <a:ext cx="76900" cy="29850"/>
            </a:xfrm>
            <a:custGeom>
              <a:avLst/>
              <a:gdLst/>
              <a:ahLst/>
              <a:cxnLst/>
              <a:rect l="l" t="t" r="r" b="b"/>
              <a:pathLst>
                <a:path w="3076" h="1194" extrusionOk="0">
                  <a:moveTo>
                    <a:pt x="3017" y="1"/>
                  </a:moveTo>
                  <a:cubicBezTo>
                    <a:pt x="2864" y="1"/>
                    <a:pt x="2234" y="200"/>
                    <a:pt x="1495" y="485"/>
                  </a:cubicBezTo>
                  <a:cubicBezTo>
                    <a:pt x="659" y="808"/>
                    <a:pt x="1" y="1121"/>
                    <a:pt x="25" y="1183"/>
                  </a:cubicBezTo>
                  <a:cubicBezTo>
                    <a:pt x="27" y="1190"/>
                    <a:pt x="39" y="1194"/>
                    <a:pt x="60" y="1194"/>
                  </a:cubicBezTo>
                  <a:cubicBezTo>
                    <a:pt x="214" y="1194"/>
                    <a:pt x="844" y="994"/>
                    <a:pt x="1581" y="709"/>
                  </a:cubicBezTo>
                  <a:cubicBezTo>
                    <a:pt x="2418" y="386"/>
                    <a:pt x="3076" y="74"/>
                    <a:pt x="3052" y="11"/>
                  </a:cubicBezTo>
                  <a:cubicBezTo>
                    <a:pt x="3049" y="4"/>
                    <a:pt x="3037" y="1"/>
                    <a:pt x="3017" y="1"/>
                  </a:cubicBezTo>
                  <a:close/>
                </a:path>
              </a:pathLst>
            </a:custGeom>
            <a:solidFill>
              <a:schemeClr val="accent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 name="Google Shape;235;p26"/>
            <p:cNvSpPr/>
            <p:nvPr/>
          </p:nvSpPr>
          <p:spPr>
            <a:xfrm>
              <a:off x="3864375" y="4291450"/>
              <a:ext cx="62925" cy="37450"/>
            </a:xfrm>
            <a:custGeom>
              <a:avLst/>
              <a:gdLst/>
              <a:ahLst/>
              <a:cxnLst/>
              <a:rect l="l" t="t" r="r" b="b"/>
              <a:pathLst>
                <a:path w="2517" h="1498" extrusionOk="0">
                  <a:moveTo>
                    <a:pt x="0" y="106"/>
                  </a:moveTo>
                  <a:cubicBezTo>
                    <a:pt x="51" y="209"/>
                    <a:pt x="116" y="303"/>
                    <a:pt x="193" y="386"/>
                  </a:cubicBezTo>
                  <a:lnTo>
                    <a:pt x="193" y="386"/>
                  </a:lnTo>
                  <a:cubicBezTo>
                    <a:pt x="194" y="367"/>
                    <a:pt x="195" y="347"/>
                    <a:pt x="197" y="328"/>
                  </a:cubicBezTo>
                  <a:lnTo>
                    <a:pt x="0" y="106"/>
                  </a:lnTo>
                  <a:close/>
                  <a:moveTo>
                    <a:pt x="2261" y="1"/>
                  </a:moveTo>
                  <a:cubicBezTo>
                    <a:pt x="2091" y="446"/>
                    <a:pt x="1642" y="771"/>
                    <a:pt x="1165" y="794"/>
                  </a:cubicBezTo>
                  <a:cubicBezTo>
                    <a:pt x="1148" y="795"/>
                    <a:pt x="1130" y="795"/>
                    <a:pt x="1113" y="795"/>
                  </a:cubicBezTo>
                  <a:cubicBezTo>
                    <a:pt x="768" y="795"/>
                    <a:pt x="427" y="639"/>
                    <a:pt x="193" y="386"/>
                  </a:cubicBezTo>
                  <a:lnTo>
                    <a:pt x="193" y="386"/>
                  </a:lnTo>
                  <a:cubicBezTo>
                    <a:pt x="179" y="965"/>
                    <a:pt x="719" y="1498"/>
                    <a:pt x="1294" y="1498"/>
                  </a:cubicBezTo>
                  <a:cubicBezTo>
                    <a:pt x="1342" y="1498"/>
                    <a:pt x="1390" y="1494"/>
                    <a:pt x="1438" y="1486"/>
                  </a:cubicBezTo>
                  <a:cubicBezTo>
                    <a:pt x="2082" y="1385"/>
                    <a:pt x="2517" y="601"/>
                    <a:pt x="226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 name="Google Shape;236;p26"/>
            <p:cNvSpPr/>
            <p:nvPr/>
          </p:nvSpPr>
          <p:spPr>
            <a:xfrm>
              <a:off x="3824075" y="4151025"/>
              <a:ext cx="62950" cy="37475"/>
            </a:xfrm>
            <a:custGeom>
              <a:avLst/>
              <a:gdLst/>
              <a:ahLst/>
              <a:cxnLst/>
              <a:rect l="l" t="t" r="r" b="b"/>
              <a:pathLst>
                <a:path w="2518" h="1499" extrusionOk="0">
                  <a:moveTo>
                    <a:pt x="1" y="108"/>
                  </a:moveTo>
                  <a:cubicBezTo>
                    <a:pt x="51" y="210"/>
                    <a:pt x="117" y="304"/>
                    <a:pt x="194" y="387"/>
                  </a:cubicBezTo>
                  <a:lnTo>
                    <a:pt x="194" y="387"/>
                  </a:lnTo>
                  <a:cubicBezTo>
                    <a:pt x="195" y="367"/>
                    <a:pt x="196" y="348"/>
                    <a:pt x="197" y="328"/>
                  </a:cubicBezTo>
                  <a:lnTo>
                    <a:pt x="1" y="108"/>
                  </a:lnTo>
                  <a:close/>
                  <a:moveTo>
                    <a:pt x="2262" y="1"/>
                  </a:moveTo>
                  <a:cubicBezTo>
                    <a:pt x="2091" y="447"/>
                    <a:pt x="1643" y="773"/>
                    <a:pt x="1167" y="794"/>
                  </a:cubicBezTo>
                  <a:cubicBezTo>
                    <a:pt x="1149" y="795"/>
                    <a:pt x="1132" y="796"/>
                    <a:pt x="1115" y="796"/>
                  </a:cubicBezTo>
                  <a:cubicBezTo>
                    <a:pt x="769" y="796"/>
                    <a:pt x="429" y="640"/>
                    <a:pt x="194" y="387"/>
                  </a:cubicBezTo>
                  <a:lnTo>
                    <a:pt x="194" y="387"/>
                  </a:lnTo>
                  <a:cubicBezTo>
                    <a:pt x="181" y="966"/>
                    <a:pt x="722" y="1499"/>
                    <a:pt x="1297" y="1499"/>
                  </a:cubicBezTo>
                  <a:cubicBezTo>
                    <a:pt x="1345" y="1499"/>
                    <a:pt x="1392" y="1495"/>
                    <a:pt x="1440" y="1488"/>
                  </a:cubicBezTo>
                  <a:cubicBezTo>
                    <a:pt x="2083" y="1385"/>
                    <a:pt x="2517" y="601"/>
                    <a:pt x="22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 name="Google Shape;237;p26"/>
            <p:cNvSpPr/>
            <p:nvPr/>
          </p:nvSpPr>
          <p:spPr>
            <a:xfrm>
              <a:off x="4281325" y="4022375"/>
              <a:ext cx="20950" cy="459825"/>
            </a:xfrm>
            <a:custGeom>
              <a:avLst/>
              <a:gdLst/>
              <a:ahLst/>
              <a:cxnLst/>
              <a:rect l="l" t="t" r="r" b="b"/>
              <a:pathLst>
                <a:path w="838" h="18393" extrusionOk="0">
                  <a:moveTo>
                    <a:pt x="18" y="1"/>
                  </a:moveTo>
                  <a:cubicBezTo>
                    <a:pt x="17" y="1"/>
                    <a:pt x="17" y="1"/>
                    <a:pt x="17" y="1"/>
                  </a:cubicBezTo>
                  <a:cubicBezTo>
                    <a:pt x="1" y="2"/>
                    <a:pt x="12" y="260"/>
                    <a:pt x="44" y="724"/>
                  </a:cubicBezTo>
                  <a:cubicBezTo>
                    <a:pt x="80" y="1232"/>
                    <a:pt x="128" y="1895"/>
                    <a:pt x="184" y="2693"/>
                  </a:cubicBezTo>
                  <a:cubicBezTo>
                    <a:pt x="302" y="4354"/>
                    <a:pt x="443" y="6649"/>
                    <a:pt x="520" y="9189"/>
                  </a:cubicBezTo>
                  <a:cubicBezTo>
                    <a:pt x="596" y="11729"/>
                    <a:pt x="597" y="14030"/>
                    <a:pt x="581" y="15695"/>
                  </a:cubicBezTo>
                  <a:cubicBezTo>
                    <a:pt x="572" y="16495"/>
                    <a:pt x="565" y="17159"/>
                    <a:pt x="560" y="17667"/>
                  </a:cubicBezTo>
                  <a:cubicBezTo>
                    <a:pt x="556" y="18132"/>
                    <a:pt x="562" y="18391"/>
                    <a:pt x="578" y="18392"/>
                  </a:cubicBezTo>
                  <a:cubicBezTo>
                    <a:pt x="578" y="18392"/>
                    <a:pt x="579" y="18392"/>
                    <a:pt x="579" y="18392"/>
                  </a:cubicBezTo>
                  <a:cubicBezTo>
                    <a:pt x="595" y="18392"/>
                    <a:pt x="619" y="18135"/>
                    <a:pt x="653" y="17671"/>
                  </a:cubicBezTo>
                  <a:cubicBezTo>
                    <a:pt x="687" y="17206"/>
                    <a:pt x="720" y="16532"/>
                    <a:pt x="750" y="15698"/>
                  </a:cubicBezTo>
                  <a:cubicBezTo>
                    <a:pt x="811" y="14032"/>
                    <a:pt x="837" y="11725"/>
                    <a:pt x="759" y="9182"/>
                  </a:cubicBezTo>
                  <a:cubicBezTo>
                    <a:pt x="681" y="6638"/>
                    <a:pt x="515" y="4338"/>
                    <a:pt x="354" y="2678"/>
                  </a:cubicBezTo>
                  <a:cubicBezTo>
                    <a:pt x="273" y="1849"/>
                    <a:pt x="197" y="1178"/>
                    <a:pt x="136" y="716"/>
                  </a:cubicBezTo>
                  <a:cubicBezTo>
                    <a:pt x="75" y="255"/>
                    <a:pt x="35" y="1"/>
                    <a:pt x="1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pic>
        <p:nvPicPr>
          <p:cNvPr id="103" name="Picture 2" descr="trung ga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39899" y="3289000"/>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3" descr="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44899" y="5117799"/>
            <a:ext cx="1752600" cy="147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4" descr="ga"/>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521699" y="5117799"/>
            <a:ext cx="1828800" cy="151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5" descr="trung chien 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20318" y="1792344"/>
            <a:ext cx="1905000" cy="143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AutoShape 30"/>
          <p:cNvSpPr>
            <a:spLocks noChangeArrowheads="1"/>
          </p:cNvSpPr>
          <p:nvPr/>
        </p:nvSpPr>
        <p:spPr bwMode="auto">
          <a:xfrm rot="5400000">
            <a:off x="8920037" y="5536900"/>
            <a:ext cx="487363" cy="563562"/>
          </a:xfrm>
          <a:prstGeom prst="upArrow">
            <a:avLst>
              <a:gd name="adj1" fmla="val 50000"/>
              <a:gd name="adj2" fmla="val 28909"/>
            </a:avLst>
          </a:prstGeom>
          <a:gradFill rotWithShape="1">
            <a:gsLst>
              <a:gs pos="0">
                <a:srgbClr val="FFFFFF"/>
              </a:gs>
              <a:gs pos="100000">
                <a:srgbClr val="66CCFF"/>
              </a:gs>
            </a:gsLst>
            <a:lin ang="5400000" scaled="1"/>
          </a:gradFill>
          <a:ln w="9525">
            <a:solidFill>
              <a:srgbClr val="000000"/>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endParaRPr kumimoji="1" lang="en-US" altLang="en-US" sz="2200" b="1" i="1" u="none" strike="noStrike" kern="0" cap="none" spc="0" normalizeH="0" baseline="0" noProof="0">
              <a:ln>
                <a:noFill/>
              </a:ln>
              <a:solidFill>
                <a:srgbClr val="000066"/>
              </a:solidFill>
              <a:effectLst/>
              <a:uLnTx/>
              <a:uFillTx/>
              <a:latin typeface="Arial" panose="020B0604020202020204" pitchFamily="34" charset="0"/>
              <a:ea typeface="SimSun" panose="02010600030101010101" pitchFamily="2" charset="-122"/>
            </a:endParaRPr>
          </a:p>
        </p:txBody>
      </p:sp>
      <p:sp>
        <p:nvSpPr>
          <p:cNvPr id="108" name="AutoShape 30"/>
          <p:cNvSpPr>
            <a:spLocks noChangeArrowheads="1"/>
          </p:cNvSpPr>
          <p:nvPr/>
        </p:nvSpPr>
        <p:spPr bwMode="auto">
          <a:xfrm rot="2761883">
            <a:off x="3655093" y="1840405"/>
            <a:ext cx="882650" cy="1493838"/>
          </a:xfrm>
          <a:prstGeom prst="upArrow">
            <a:avLst>
              <a:gd name="adj1" fmla="val 50000"/>
              <a:gd name="adj2" fmla="val 42311"/>
            </a:avLst>
          </a:prstGeom>
          <a:gradFill rotWithShape="1">
            <a:gsLst>
              <a:gs pos="0">
                <a:srgbClr val="FF0000"/>
              </a:gs>
              <a:gs pos="100000">
                <a:srgbClr val="3A81BA"/>
              </a:gs>
            </a:gsLst>
            <a:lin ang="18900000" scaled="1"/>
          </a:gradFill>
          <a:ln w="9525">
            <a:solidFill>
              <a:srgbClr val="000000"/>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eaLnBrk="1" fontAlgn="auto" latinLnBrk="0" hangingPunct="1">
              <a:lnSpc>
                <a:spcPct val="50000"/>
              </a:lnSpc>
              <a:spcBef>
                <a:spcPct val="50000"/>
              </a:spcBef>
              <a:spcAft>
                <a:spcPts val="0"/>
              </a:spcAft>
              <a:buClrTx/>
              <a:buSzTx/>
              <a:buFontTx/>
              <a:buNone/>
              <a:tabLst/>
              <a:defRPr/>
            </a:pPr>
            <a:r>
              <a:rPr kumimoji="1" lang="en-US" altLang="en-US" sz="1200" b="1" i="1" u="none" strike="noStrike" kern="0" cap="none" spc="0" normalizeH="0" baseline="0" noProof="0">
                <a:ln>
                  <a:noFill/>
                </a:ln>
                <a:solidFill>
                  <a:srgbClr val="0000CC"/>
                </a:solidFill>
                <a:effectLst/>
                <a:uLnTx/>
                <a:uFillTx/>
                <a:latin typeface="Times New Roman" panose="02020603050405020304" pitchFamily="18" charset="0"/>
                <a:ea typeface="SimSun" panose="02010600030101010101" pitchFamily="2" charset="-122"/>
              </a:rPr>
              <a:t>Chế biến trứng</a:t>
            </a:r>
          </a:p>
          <a:p>
            <a:pPr marL="0" marR="0" lvl="0" indent="0" algn="ctr" defTabSz="914400" eaLnBrk="1" fontAlgn="auto" latinLnBrk="0" hangingPunct="1">
              <a:lnSpc>
                <a:spcPct val="50000"/>
              </a:lnSpc>
              <a:spcBef>
                <a:spcPct val="50000"/>
              </a:spcBef>
              <a:spcAft>
                <a:spcPts val="0"/>
              </a:spcAft>
              <a:buClrTx/>
              <a:buSzTx/>
              <a:buFontTx/>
              <a:buNone/>
              <a:tabLst/>
              <a:defRPr/>
            </a:pPr>
            <a:r>
              <a:rPr kumimoji="1" lang="en-US" altLang="en-US" sz="1200" b="1" i="1" u="none" strike="noStrike" kern="0" cap="none" spc="0" normalizeH="0" baseline="0" noProof="0">
                <a:ln>
                  <a:noFill/>
                </a:ln>
                <a:solidFill>
                  <a:srgbClr val="0000CC"/>
                </a:solidFill>
                <a:effectLst/>
                <a:uLnTx/>
                <a:uFillTx/>
                <a:latin typeface="Times New Roman" panose="02020603050405020304" pitchFamily="18" charset="0"/>
                <a:ea typeface="SimSun" panose="02010600030101010101" pitchFamily="2" charset="-122"/>
              </a:rPr>
              <a:t>thành món ăn</a:t>
            </a:r>
          </a:p>
        </p:txBody>
      </p:sp>
      <p:pic>
        <p:nvPicPr>
          <p:cNvPr id="109" name="Picture 8" descr="trung luoc"/>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83299" y="1793943"/>
            <a:ext cx="1828800" cy="1425575"/>
          </a:xfrm>
          <a:prstGeom prst="rect">
            <a:avLst/>
          </a:prstGeom>
          <a:noFill/>
          <a:ln w="9525">
            <a:solidFill>
              <a:srgbClr val="99CC00"/>
            </a:solidFill>
            <a:miter lim="800000"/>
            <a:headEnd/>
            <a:tailEnd/>
          </a:ln>
          <a:extLst>
            <a:ext uri="{909E8E84-426E-40DD-AFC4-6F175D3DCCD1}">
              <a14:hiddenFill xmlns:a14="http://schemas.microsoft.com/office/drawing/2010/main">
                <a:solidFill>
                  <a:srgbClr val="3366FF"/>
                </a:solidFill>
              </a14:hiddenFill>
            </a:ext>
          </a:extLst>
        </p:spPr>
      </p:pic>
      <p:pic>
        <p:nvPicPr>
          <p:cNvPr id="110" name="Picture 9" descr="luoc trung"/>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216900" y="1735999"/>
            <a:ext cx="1952625"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Text Box 10"/>
          <p:cNvSpPr txBox="1">
            <a:spLocks noChangeArrowheads="1"/>
          </p:cNvSpPr>
          <p:nvPr/>
        </p:nvSpPr>
        <p:spPr bwMode="auto">
          <a:xfrm>
            <a:off x="6702299" y="1550687"/>
            <a:ext cx="381000" cy="823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112" name="Text Box 11"/>
          <p:cNvSpPr txBox="1">
            <a:spLocks noChangeArrowheads="1"/>
          </p:cNvSpPr>
          <p:nvPr/>
        </p:nvSpPr>
        <p:spPr bwMode="auto">
          <a:xfrm>
            <a:off x="8912099" y="1536400"/>
            <a:ext cx="3810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113" name="Text Box 12"/>
          <p:cNvSpPr txBox="1">
            <a:spLocks noChangeArrowheads="1"/>
          </p:cNvSpPr>
          <p:nvPr/>
        </p:nvSpPr>
        <p:spPr bwMode="auto">
          <a:xfrm>
            <a:off x="11198099" y="1536400"/>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sp>
        <p:nvSpPr>
          <p:cNvPr id="114" name="AutoShape 30"/>
          <p:cNvSpPr>
            <a:spLocks noChangeArrowheads="1"/>
          </p:cNvSpPr>
          <p:nvPr/>
        </p:nvSpPr>
        <p:spPr bwMode="auto">
          <a:xfrm rot="5400000">
            <a:off x="6481637" y="5536900"/>
            <a:ext cx="487363" cy="563562"/>
          </a:xfrm>
          <a:prstGeom prst="upArrow">
            <a:avLst>
              <a:gd name="adj1" fmla="val 50000"/>
              <a:gd name="adj2" fmla="val 28909"/>
            </a:avLst>
          </a:prstGeom>
          <a:gradFill rotWithShape="1">
            <a:gsLst>
              <a:gs pos="0">
                <a:srgbClr val="FFFFFF"/>
              </a:gs>
              <a:gs pos="100000">
                <a:srgbClr val="66CCFF"/>
              </a:gs>
            </a:gsLst>
            <a:lin ang="5400000" scaled="1"/>
          </a:gradFill>
          <a:ln w="9525">
            <a:solidFill>
              <a:srgbClr val="000000"/>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endParaRPr kumimoji="1" lang="en-US" altLang="en-US" sz="2200" b="1" i="1" u="none" strike="noStrike" kern="0" cap="none" spc="0" normalizeH="0" baseline="0" noProof="0">
              <a:ln>
                <a:noFill/>
              </a:ln>
              <a:solidFill>
                <a:srgbClr val="000066"/>
              </a:solidFill>
              <a:effectLst/>
              <a:uLnTx/>
              <a:uFillTx/>
              <a:latin typeface="Arial" panose="020B0604020202020204" pitchFamily="34" charset="0"/>
              <a:ea typeface="SimSun" panose="02010600030101010101" pitchFamily="2" charset="-122"/>
            </a:endParaRPr>
          </a:p>
        </p:txBody>
      </p:sp>
      <p:sp>
        <p:nvSpPr>
          <p:cNvPr id="115" name="AutoShape 30"/>
          <p:cNvSpPr>
            <a:spLocks noChangeArrowheads="1"/>
          </p:cNvSpPr>
          <p:nvPr/>
        </p:nvSpPr>
        <p:spPr bwMode="auto">
          <a:xfrm rot="7726527">
            <a:off x="3570162" y="4679649"/>
            <a:ext cx="914400" cy="1371600"/>
          </a:xfrm>
          <a:prstGeom prst="upArrow">
            <a:avLst>
              <a:gd name="adj1" fmla="val 50000"/>
              <a:gd name="adj2" fmla="val 37500"/>
            </a:avLst>
          </a:prstGeom>
          <a:gradFill rotWithShape="1">
            <a:gsLst>
              <a:gs pos="0">
                <a:srgbClr val="FFFFFF"/>
              </a:gs>
              <a:gs pos="100000">
                <a:srgbClr val="66CCFF"/>
              </a:gs>
            </a:gsLst>
            <a:lin ang="5400000" scaled="1"/>
          </a:gradFill>
          <a:ln w="9525">
            <a:solidFill>
              <a:srgbClr val="000000"/>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eaLnBrk="1" fontAlgn="auto" latinLnBrk="0" hangingPunct="1">
              <a:lnSpc>
                <a:spcPct val="50000"/>
              </a:lnSpc>
              <a:spcBef>
                <a:spcPct val="50000"/>
              </a:spcBef>
              <a:spcAft>
                <a:spcPts val="0"/>
              </a:spcAft>
              <a:buClrTx/>
              <a:buSzTx/>
              <a:buFontTx/>
              <a:buNone/>
              <a:tabLst/>
              <a:defRPr/>
            </a:pPr>
            <a:r>
              <a:rPr kumimoji="1" lang="en-US" altLang="en-US" sz="1200" b="1" i="1" u="none" strike="noStrike" kern="0" cap="none" spc="0" normalizeH="0" baseline="0" noProof="0">
                <a:ln>
                  <a:noFill/>
                </a:ln>
                <a:solidFill>
                  <a:srgbClr val="000066"/>
                </a:solidFill>
                <a:effectLst/>
                <a:uLnTx/>
                <a:uFillTx/>
                <a:latin typeface="Times New Roman" panose="02020603050405020304" pitchFamily="18" charset="0"/>
                <a:ea typeface="SimSun" panose="02010600030101010101" pitchFamily="2" charset="-122"/>
              </a:rPr>
              <a:t>Đem cho </a:t>
            </a:r>
          </a:p>
          <a:p>
            <a:pPr marL="0" marR="0" lvl="0" indent="0" algn="ctr" defTabSz="914400" eaLnBrk="1" fontAlgn="auto" latinLnBrk="0" hangingPunct="1">
              <a:lnSpc>
                <a:spcPct val="50000"/>
              </a:lnSpc>
              <a:spcBef>
                <a:spcPct val="50000"/>
              </a:spcBef>
              <a:spcAft>
                <a:spcPts val="0"/>
              </a:spcAft>
              <a:buClrTx/>
              <a:buSzTx/>
              <a:buFontTx/>
              <a:buNone/>
              <a:tabLst/>
              <a:defRPr/>
            </a:pPr>
            <a:r>
              <a:rPr kumimoji="1" lang="en-US" altLang="en-US" sz="1200" b="1" i="1" u="none" strike="noStrike" kern="0" cap="none" spc="0" normalizeH="0" baseline="0" noProof="0">
                <a:ln>
                  <a:noFill/>
                </a:ln>
                <a:solidFill>
                  <a:srgbClr val="000066"/>
                </a:solidFill>
                <a:effectLst/>
                <a:uLnTx/>
                <a:uFillTx/>
                <a:latin typeface="Times New Roman" panose="02020603050405020304" pitchFamily="18" charset="0"/>
                <a:ea typeface="SimSun" panose="02010600030101010101" pitchFamily="2" charset="-122"/>
              </a:rPr>
              <a:t>gà mẹ ấp</a:t>
            </a:r>
          </a:p>
        </p:txBody>
      </p:sp>
      <p:pic>
        <p:nvPicPr>
          <p:cNvPr id="116" name="Picture 15" descr="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083299" y="5117800"/>
            <a:ext cx="1752600" cy="145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 name="Text Box 16"/>
          <p:cNvSpPr txBox="1">
            <a:spLocks noChangeArrowheads="1"/>
          </p:cNvSpPr>
          <p:nvPr/>
        </p:nvSpPr>
        <p:spPr bwMode="auto">
          <a:xfrm>
            <a:off x="5178299" y="3593799"/>
            <a:ext cx="5410200" cy="528638"/>
          </a:xfrm>
          <a:prstGeom prst="rect">
            <a:avLst/>
          </a:prstGeom>
          <a:gradFill rotWithShape="1">
            <a:gsLst>
              <a:gs pos="0">
                <a:srgbClr val="FFCCFF"/>
              </a:gs>
              <a:gs pos="100000">
                <a:srgbClr val="FFFFFF"/>
              </a:gs>
            </a:gsLst>
            <a:lin ang="5400000" scaled="1"/>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1" lang="en-US" altLang="en-US" sz="2800" b="1" i="0" u="none" strike="noStrike" kern="0" cap="none" spc="0" normalizeH="0" baseline="0" noProof="0" dirty="0" err="1">
                <a:ln>
                  <a:noFill/>
                </a:ln>
                <a:solidFill>
                  <a:srgbClr val="0000CC"/>
                </a:solidFill>
                <a:effectLst/>
                <a:uLnTx/>
                <a:uFillTx/>
                <a:latin typeface="Times New Roman" panose="02020603050405020304" pitchFamily="18" charset="0"/>
                <a:ea typeface="SimSun" panose="02010600030101010101" pitchFamily="2" charset="-122"/>
              </a:rPr>
              <a:t>Quả</a:t>
            </a:r>
            <a:r>
              <a:rPr kumimoji="1" lang="en-US" altLang="en-US" sz="2800" b="1" i="0" u="none" strike="noStrike" kern="0" cap="none" spc="0" normalizeH="0" baseline="0" noProof="0" dirty="0">
                <a:ln>
                  <a:noFill/>
                </a:ln>
                <a:solidFill>
                  <a:srgbClr val="0000CC"/>
                </a:solidFill>
                <a:effectLst/>
                <a:uLnTx/>
                <a:uFillTx/>
                <a:latin typeface="Times New Roman" panose="02020603050405020304" pitchFamily="18" charset="0"/>
                <a:ea typeface="SimSun" panose="02010600030101010101" pitchFamily="2" charset="-122"/>
              </a:rPr>
              <a:t> </a:t>
            </a:r>
            <a:r>
              <a:rPr kumimoji="1" lang="en-US" altLang="en-US" sz="2800" b="1" i="0" u="none" strike="noStrike" kern="0" cap="none" spc="0" normalizeH="0" baseline="0" noProof="0" dirty="0" err="1">
                <a:ln>
                  <a:noFill/>
                </a:ln>
                <a:solidFill>
                  <a:srgbClr val="0000CC"/>
                </a:solidFill>
                <a:effectLst/>
                <a:uLnTx/>
                <a:uFillTx/>
                <a:latin typeface="Times New Roman" panose="02020603050405020304" pitchFamily="18" charset="0"/>
                <a:ea typeface="SimSun" panose="02010600030101010101" pitchFamily="2" charset="-122"/>
              </a:rPr>
              <a:t>trứng</a:t>
            </a:r>
            <a:r>
              <a:rPr kumimoji="1" lang="en-US" altLang="en-US" sz="2800" b="1" i="0" u="none" strike="noStrike" kern="0" cap="none" spc="0" normalizeH="0" baseline="0" noProof="0" dirty="0">
                <a:ln>
                  <a:noFill/>
                </a:ln>
                <a:solidFill>
                  <a:srgbClr val="0000CC"/>
                </a:solidFill>
                <a:effectLst/>
                <a:uLnTx/>
                <a:uFillTx/>
                <a:latin typeface="Times New Roman" panose="02020603050405020304" pitchFamily="18" charset="0"/>
                <a:ea typeface="SimSun" panose="02010600030101010101" pitchFamily="2" charset="-122"/>
              </a:rPr>
              <a:t> </a:t>
            </a:r>
            <a:r>
              <a:rPr kumimoji="1" lang="en-US" altLang="en-US" sz="2800" b="1" i="0" u="none" strike="noStrike" kern="0" cap="none" spc="0" normalizeH="0" baseline="0" noProof="0" dirty="0" err="1">
                <a:ln>
                  <a:noFill/>
                </a:ln>
                <a:solidFill>
                  <a:srgbClr val="0000CC"/>
                </a:solidFill>
                <a:effectLst/>
                <a:uLnTx/>
                <a:uFillTx/>
                <a:latin typeface="Times New Roman" panose="02020603050405020304" pitchFamily="18" charset="0"/>
                <a:ea typeface="SimSun" panose="02010600030101010101" pitchFamily="2" charset="-122"/>
              </a:rPr>
              <a:t>đã</a:t>
            </a:r>
            <a:r>
              <a:rPr kumimoji="1" lang="en-US" altLang="en-US" sz="2800" b="1" i="0" u="none" strike="noStrike" kern="0" cap="none" spc="0" normalizeH="0" baseline="0" noProof="0" dirty="0">
                <a:ln>
                  <a:noFill/>
                </a:ln>
                <a:solidFill>
                  <a:srgbClr val="0000CC"/>
                </a:solidFill>
                <a:effectLst/>
                <a:uLnTx/>
                <a:uFillTx/>
                <a:latin typeface="Times New Roman" panose="02020603050405020304" pitchFamily="18" charset="0"/>
                <a:ea typeface="SimSun" panose="02010600030101010101" pitchFamily="2" charset="-122"/>
              </a:rPr>
              <a:t> </a:t>
            </a:r>
            <a:r>
              <a:rPr kumimoji="1" lang="en-US" altLang="en-US" sz="2800" b="1" i="0" u="none" strike="noStrike" kern="0" cap="none" spc="0" normalizeH="0" baseline="0" noProof="0" dirty="0" err="1">
                <a:ln>
                  <a:noFill/>
                </a:ln>
                <a:solidFill>
                  <a:srgbClr val="0000CC"/>
                </a:solidFill>
                <a:effectLst/>
                <a:uLnTx/>
                <a:uFillTx/>
                <a:latin typeface="Times New Roman" panose="02020603050405020304" pitchFamily="18" charset="0"/>
                <a:ea typeface="SimSun" panose="02010600030101010101" pitchFamily="2" charset="-122"/>
              </a:rPr>
              <a:t>bị</a:t>
            </a:r>
            <a:r>
              <a:rPr kumimoji="1" lang="en-US" altLang="en-US" sz="2800" b="1" i="0" u="none" strike="noStrike" kern="0" cap="none" spc="0" normalizeH="0" baseline="0" noProof="0" dirty="0">
                <a:ln>
                  <a:noFill/>
                </a:ln>
                <a:solidFill>
                  <a:srgbClr val="0000CC"/>
                </a:solidFill>
                <a:effectLst/>
                <a:uLnTx/>
                <a:uFillTx/>
                <a:latin typeface="Times New Roman" panose="02020603050405020304" pitchFamily="18" charset="0"/>
                <a:ea typeface="SimSun" panose="02010600030101010101" pitchFamily="2" charset="-122"/>
              </a:rPr>
              <a:t> </a:t>
            </a:r>
            <a:r>
              <a:rPr kumimoji="1" lang="en-US" altLang="en-US" sz="2800" b="1" i="0" u="none" strike="noStrike" kern="0" cap="none" spc="0" normalizeH="0" baseline="0" noProof="0" dirty="0" err="1">
                <a:ln>
                  <a:noFill/>
                </a:ln>
                <a:solidFill>
                  <a:srgbClr val="0000CC"/>
                </a:solidFill>
                <a:effectLst/>
                <a:uLnTx/>
                <a:uFillTx/>
                <a:latin typeface="Times New Roman" panose="02020603050405020304" pitchFamily="18" charset="0"/>
                <a:ea typeface="SimSun" panose="02010600030101010101" pitchFamily="2" charset="-122"/>
              </a:rPr>
              <a:t>xóa</a:t>
            </a:r>
            <a:r>
              <a:rPr kumimoji="1" lang="en-US" altLang="en-US" sz="2800" b="1" i="0" u="none" strike="noStrike" kern="0" cap="none" spc="0" normalizeH="0" baseline="0" noProof="0" dirty="0">
                <a:ln>
                  <a:noFill/>
                </a:ln>
                <a:solidFill>
                  <a:srgbClr val="0000CC"/>
                </a:solidFill>
                <a:effectLst/>
                <a:uLnTx/>
                <a:uFillTx/>
                <a:latin typeface="Times New Roman" panose="02020603050405020304" pitchFamily="18" charset="0"/>
                <a:ea typeface="SimSun" panose="02010600030101010101" pitchFamily="2" charset="-122"/>
              </a:rPr>
              <a:t> </a:t>
            </a:r>
            <a:r>
              <a:rPr kumimoji="1" lang="en-US" altLang="en-US" sz="2800" b="1" i="0" u="none" strike="noStrike" kern="0" cap="none" spc="0" normalizeH="0" baseline="0" noProof="0" dirty="0" err="1">
                <a:ln>
                  <a:noFill/>
                </a:ln>
                <a:solidFill>
                  <a:srgbClr val="0000CC"/>
                </a:solidFill>
                <a:effectLst/>
                <a:uLnTx/>
                <a:uFillTx/>
                <a:latin typeface="Times New Roman" panose="02020603050405020304" pitchFamily="18" charset="0"/>
                <a:ea typeface="SimSun" panose="02010600030101010101" pitchFamily="2" charset="-122"/>
              </a:rPr>
              <a:t>bỏ</a:t>
            </a:r>
            <a:r>
              <a:rPr kumimoji="1" lang="en-US" altLang="en-US" sz="2800" b="1" i="0" u="none" strike="noStrike" kern="0" cap="none" spc="0" normalizeH="0" baseline="0" noProof="0" dirty="0">
                <a:ln>
                  <a:noFill/>
                </a:ln>
                <a:solidFill>
                  <a:srgbClr val="0000CC"/>
                </a:solidFill>
                <a:effectLst/>
                <a:uLnTx/>
                <a:uFillTx/>
                <a:latin typeface="Times New Roman" panose="02020603050405020304" pitchFamily="18" charset="0"/>
                <a:ea typeface="SimSun" panose="02010600030101010101" pitchFamily="2" charset="-122"/>
              </a:rPr>
              <a:t> </a:t>
            </a:r>
            <a:r>
              <a:rPr kumimoji="1" lang="en-US" altLang="en-US" sz="2800" b="1" i="0" u="none" strike="noStrike" kern="0" cap="none" spc="0" normalizeH="0" baseline="0" noProof="0" dirty="0" err="1">
                <a:ln>
                  <a:noFill/>
                </a:ln>
                <a:solidFill>
                  <a:srgbClr val="0000CC"/>
                </a:solidFill>
                <a:effectLst/>
                <a:uLnTx/>
                <a:uFillTx/>
                <a:latin typeface="Times New Roman" panose="02020603050405020304" pitchFamily="18" charset="0"/>
                <a:ea typeface="SimSun" panose="02010600030101010101" pitchFamily="2" charset="-122"/>
              </a:rPr>
              <a:t>sự</a:t>
            </a:r>
            <a:r>
              <a:rPr kumimoji="1" lang="en-US" altLang="en-US" sz="2800" b="1" i="0" u="none" strike="noStrike" kern="0" cap="none" spc="0" normalizeH="0" baseline="0" noProof="0" dirty="0">
                <a:ln>
                  <a:noFill/>
                </a:ln>
                <a:solidFill>
                  <a:srgbClr val="0000CC"/>
                </a:solidFill>
                <a:effectLst/>
                <a:uLnTx/>
                <a:uFillTx/>
                <a:latin typeface="Times New Roman" panose="02020603050405020304" pitchFamily="18" charset="0"/>
                <a:ea typeface="SimSun" panose="02010600030101010101" pitchFamily="2" charset="-122"/>
              </a:rPr>
              <a:t> </a:t>
            </a:r>
            <a:r>
              <a:rPr kumimoji="1" lang="en-US" altLang="en-US" sz="2800" b="1" i="0" u="none" strike="noStrike" kern="0" cap="none" spc="0" normalizeH="0" baseline="0" noProof="0" dirty="0" err="1">
                <a:ln>
                  <a:noFill/>
                </a:ln>
                <a:solidFill>
                  <a:srgbClr val="0000CC"/>
                </a:solidFill>
                <a:effectLst/>
                <a:uLnTx/>
                <a:uFillTx/>
                <a:latin typeface="Times New Roman" panose="02020603050405020304" pitchFamily="18" charset="0"/>
                <a:ea typeface="SimSun" panose="02010600030101010101" pitchFamily="2" charset="-122"/>
              </a:rPr>
              <a:t>tồn</a:t>
            </a:r>
            <a:r>
              <a:rPr kumimoji="1" lang="en-US" altLang="en-US" sz="2800" b="1" i="0" u="none" strike="noStrike" kern="0" cap="none" spc="0" normalizeH="0" baseline="0" noProof="0" dirty="0">
                <a:ln>
                  <a:noFill/>
                </a:ln>
                <a:solidFill>
                  <a:srgbClr val="0000CC"/>
                </a:solidFill>
                <a:effectLst/>
                <a:uLnTx/>
                <a:uFillTx/>
                <a:latin typeface="Times New Roman" panose="02020603050405020304" pitchFamily="18" charset="0"/>
                <a:ea typeface="SimSun" panose="02010600030101010101" pitchFamily="2" charset="-122"/>
              </a:rPr>
              <a:t> </a:t>
            </a:r>
            <a:r>
              <a:rPr kumimoji="1" lang="en-US" altLang="en-US" sz="2800" b="1" i="0" u="none" strike="noStrike" kern="0" cap="none" spc="0" normalizeH="0" baseline="0" noProof="0" dirty="0" err="1">
                <a:ln>
                  <a:noFill/>
                </a:ln>
                <a:solidFill>
                  <a:srgbClr val="0000CC"/>
                </a:solidFill>
                <a:effectLst/>
                <a:uLnTx/>
                <a:uFillTx/>
                <a:latin typeface="Times New Roman" panose="02020603050405020304" pitchFamily="18" charset="0"/>
                <a:ea typeface="SimSun" panose="02010600030101010101" pitchFamily="2" charset="-122"/>
              </a:rPr>
              <a:t>tại</a:t>
            </a:r>
            <a:endParaRPr kumimoji="1" lang="en-US" altLang="en-US" sz="2800" b="1" i="0" u="none" strike="noStrike" kern="0" cap="none" spc="0" normalizeH="0" baseline="0" noProof="0" dirty="0">
              <a:ln>
                <a:noFill/>
              </a:ln>
              <a:solidFill>
                <a:srgbClr val="0000CC"/>
              </a:solidFill>
              <a:effectLst/>
              <a:uLnTx/>
              <a:uFillTx/>
              <a:latin typeface="Times New Roman" panose="02020603050405020304" pitchFamily="18" charset="0"/>
              <a:ea typeface="SimSun" panose="02010600030101010101" pitchFamily="2" charset="-122"/>
            </a:endParaRPr>
          </a:p>
        </p:txBody>
      </p:sp>
      <p:sp>
        <p:nvSpPr>
          <p:cNvPr id="118" name="Line 17"/>
          <p:cNvSpPr>
            <a:spLocks noChangeShapeType="1"/>
          </p:cNvSpPr>
          <p:nvPr/>
        </p:nvSpPr>
        <p:spPr bwMode="auto">
          <a:xfrm>
            <a:off x="4340099" y="3898599"/>
            <a:ext cx="685800" cy="0"/>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119" name="Text Box 18"/>
          <p:cNvSpPr txBox="1">
            <a:spLocks noChangeArrowheads="1"/>
          </p:cNvSpPr>
          <p:nvPr/>
        </p:nvSpPr>
        <p:spPr bwMode="auto">
          <a:xfrm>
            <a:off x="6950459" y="1152067"/>
            <a:ext cx="1524000" cy="528637"/>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r>
              <a:rPr kumimoji="1" lang="en-US" altLang="en-US" sz="2800" b="1" u="sng" dirty="0" err="1">
                <a:solidFill>
                  <a:srgbClr val="000099"/>
                </a:solidFill>
                <a:latin typeface="Times New Roman" panose="02020603050405020304" pitchFamily="18" charset="0"/>
                <a:ea typeface="SimSun" panose="02010600030101010101" pitchFamily="2" charset="-122"/>
              </a:rPr>
              <a:t>Ví</a:t>
            </a:r>
            <a:r>
              <a:rPr kumimoji="1" lang="en-US" altLang="en-US" sz="2800" b="1" u="sng" dirty="0">
                <a:solidFill>
                  <a:srgbClr val="000099"/>
                </a:solidFill>
                <a:latin typeface="Times New Roman" panose="02020603050405020304" pitchFamily="18" charset="0"/>
                <a:ea typeface="SimSun" panose="02010600030101010101" pitchFamily="2" charset="-122"/>
              </a:rPr>
              <a:t> </a:t>
            </a:r>
            <a:r>
              <a:rPr kumimoji="1" lang="en-US" altLang="en-US" sz="2800" b="1" u="sng" dirty="0" err="1">
                <a:solidFill>
                  <a:srgbClr val="000099"/>
                </a:solidFill>
                <a:latin typeface="Times New Roman" panose="02020603050405020304" pitchFamily="18" charset="0"/>
                <a:ea typeface="SimSun" panose="02010600030101010101" pitchFamily="2" charset="-122"/>
              </a:rPr>
              <a:t>dụ</a:t>
            </a:r>
            <a:r>
              <a:rPr kumimoji="1" lang="en-US" altLang="en-US" sz="2800" b="1" u="sng" dirty="0">
                <a:solidFill>
                  <a:srgbClr val="000099"/>
                </a:solidFill>
                <a:latin typeface="Times New Roman" panose="02020603050405020304" pitchFamily="18" charset="0"/>
                <a:ea typeface="SimSun" panose="02010600030101010101" pitchFamily="2" charset="-122"/>
              </a:rPr>
              <a:t>:</a:t>
            </a:r>
          </a:p>
        </p:txBody>
      </p:sp>
      <p:pic>
        <p:nvPicPr>
          <p:cNvPr id="120"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287969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108"/>
                                        </p:tgtEl>
                                        <p:attrNameLst>
                                          <p:attrName>style.visibility</p:attrName>
                                        </p:attrNameLst>
                                      </p:cBhvr>
                                      <p:to>
                                        <p:strVal val="visible"/>
                                      </p:to>
                                    </p:set>
                                    <p:animEffect transition="in" filter="slide(fromBottom)">
                                      <p:cBhvr>
                                        <p:cTn id="7" dur="500"/>
                                        <p:tgtEl>
                                          <p:spTgt spid="108"/>
                                        </p:tgtEl>
                                      </p:cBhvr>
                                    </p:animEffect>
                                  </p:childTnLst>
                                </p:cTn>
                              </p:par>
                            </p:childTnLst>
                          </p:cTn>
                        </p:par>
                      </p:childTnLst>
                    </p:cTn>
                  </p:par>
                  <p:par>
                    <p:cTn id="8" fill="hold">
                      <p:stCondLst>
                        <p:cond delay="indefinite"/>
                      </p:stCondLst>
                      <p:childTnLst>
                        <p:par>
                          <p:cTn id="9" fill="hold">
                            <p:stCondLst>
                              <p:cond delay="0"/>
                            </p:stCondLst>
                            <p:childTnLst>
                              <p:par>
                                <p:cTn id="10" presetID="31" presetClass="entr" presetSubtype="0" fill="hold" nodeType="clickEffect">
                                  <p:stCondLst>
                                    <p:cond delay="0"/>
                                  </p:stCondLst>
                                  <p:childTnLst>
                                    <p:set>
                                      <p:cBhvr>
                                        <p:cTn id="11" dur="1" fill="hold">
                                          <p:stCondLst>
                                            <p:cond delay="0"/>
                                          </p:stCondLst>
                                        </p:cTn>
                                        <p:tgtEl>
                                          <p:spTgt spid="103"/>
                                        </p:tgtEl>
                                        <p:attrNameLst>
                                          <p:attrName>style.visibility</p:attrName>
                                        </p:attrNameLst>
                                      </p:cBhvr>
                                      <p:to>
                                        <p:strVal val="visible"/>
                                      </p:to>
                                    </p:set>
                                    <p:anim calcmode="lin" valueType="num">
                                      <p:cBhvr>
                                        <p:cTn id="12" dur="1000" fill="hold"/>
                                        <p:tgtEl>
                                          <p:spTgt spid="103"/>
                                        </p:tgtEl>
                                        <p:attrNameLst>
                                          <p:attrName>ppt_w</p:attrName>
                                        </p:attrNameLst>
                                      </p:cBhvr>
                                      <p:tavLst>
                                        <p:tav tm="0">
                                          <p:val>
                                            <p:fltVal val="0"/>
                                          </p:val>
                                        </p:tav>
                                        <p:tav tm="100000">
                                          <p:val>
                                            <p:strVal val="#ppt_w"/>
                                          </p:val>
                                        </p:tav>
                                      </p:tavLst>
                                    </p:anim>
                                    <p:anim calcmode="lin" valueType="num">
                                      <p:cBhvr>
                                        <p:cTn id="13" dur="1000" fill="hold"/>
                                        <p:tgtEl>
                                          <p:spTgt spid="103"/>
                                        </p:tgtEl>
                                        <p:attrNameLst>
                                          <p:attrName>ppt_h</p:attrName>
                                        </p:attrNameLst>
                                      </p:cBhvr>
                                      <p:tavLst>
                                        <p:tav tm="0">
                                          <p:val>
                                            <p:fltVal val="0"/>
                                          </p:val>
                                        </p:tav>
                                        <p:tav tm="100000">
                                          <p:val>
                                            <p:strVal val="#ppt_h"/>
                                          </p:val>
                                        </p:tav>
                                      </p:tavLst>
                                    </p:anim>
                                    <p:anim calcmode="lin" valueType="num">
                                      <p:cBhvr>
                                        <p:cTn id="14" dur="1000" fill="hold"/>
                                        <p:tgtEl>
                                          <p:spTgt spid="103"/>
                                        </p:tgtEl>
                                        <p:attrNameLst>
                                          <p:attrName>style.rotation</p:attrName>
                                        </p:attrNameLst>
                                      </p:cBhvr>
                                      <p:tavLst>
                                        <p:tav tm="0">
                                          <p:val>
                                            <p:fltVal val="90"/>
                                          </p:val>
                                        </p:tav>
                                        <p:tav tm="100000">
                                          <p:val>
                                            <p:fltVal val="0"/>
                                          </p:val>
                                        </p:tav>
                                      </p:tavLst>
                                    </p:anim>
                                    <p:animEffect transition="in" filter="fade">
                                      <p:cBhvr>
                                        <p:cTn id="15" dur="1000"/>
                                        <p:tgtEl>
                                          <p:spTgt spid="103"/>
                                        </p:tgtEl>
                                      </p:cBhvr>
                                    </p:animEffect>
                                  </p:childTnLst>
                                </p:cTn>
                              </p:par>
                            </p:childTnLst>
                          </p:cTn>
                        </p:par>
                      </p:childTnLst>
                    </p:cTn>
                  </p:par>
                  <p:par>
                    <p:cTn id="16" fill="hold">
                      <p:stCondLst>
                        <p:cond delay="indefinite"/>
                      </p:stCondLst>
                      <p:childTnLst>
                        <p:par>
                          <p:cTn id="17" fill="hold">
                            <p:stCondLst>
                              <p:cond delay="0"/>
                            </p:stCondLst>
                            <p:childTnLst>
                              <p:par>
                                <p:cTn id="18" presetID="37" presetClass="entr" presetSubtype="0" fill="hold" nodeType="clickEffect">
                                  <p:stCondLst>
                                    <p:cond delay="0"/>
                                  </p:stCondLst>
                                  <p:childTnLst>
                                    <p:set>
                                      <p:cBhvr>
                                        <p:cTn id="19" dur="1" fill="hold">
                                          <p:stCondLst>
                                            <p:cond delay="0"/>
                                          </p:stCondLst>
                                        </p:cTn>
                                        <p:tgtEl>
                                          <p:spTgt spid="106"/>
                                        </p:tgtEl>
                                        <p:attrNameLst>
                                          <p:attrName>style.visibility</p:attrName>
                                        </p:attrNameLst>
                                      </p:cBhvr>
                                      <p:to>
                                        <p:strVal val="visible"/>
                                      </p:to>
                                    </p:set>
                                    <p:animEffect transition="in" filter="fade">
                                      <p:cBhvr>
                                        <p:cTn id="20" dur="1000"/>
                                        <p:tgtEl>
                                          <p:spTgt spid="106"/>
                                        </p:tgtEl>
                                      </p:cBhvr>
                                    </p:animEffect>
                                    <p:anim calcmode="lin" valueType="num">
                                      <p:cBhvr>
                                        <p:cTn id="21" dur="1000" fill="hold"/>
                                        <p:tgtEl>
                                          <p:spTgt spid="106"/>
                                        </p:tgtEl>
                                        <p:attrNameLst>
                                          <p:attrName>ppt_x</p:attrName>
                                        </p:attrNameLst>
                                      </p:cBhvr>
                                      <p:tavLst>
                                        <p:tav tm="0">
                                          <p:val>
                                            <p:strVal val="#ppt_x"/>
                                          </p:val>
                                        </p:tav>
                                        <p:tav tm="100000">
                                          <p:val>
                                            <p:strVal val="#ppt_x"/>
                                          </p:val>
                                        </p:tav>
                                      </p:tavLst>
                                    </p:anim>
                                    <p:anim calcmode="lin" valueType="num">
                                      <p:cBhvr>
                                        <p:cTn id="22" dur="900" decel="100000" fill="hold"/>
                                        <p:tgtEl>
                                          <p:spTgt spid="106"/>
                                        </p:tgtEl>
                                        <p:attrNameLst>
                                          <p:attrName>ppt_y</p:attrName>
                                        </p:attrNameLst>
                                      </p:cBhvr>
                                      <p:tavLst>
                                        <p:tav tm="0">
                                          <p:val>
                                            <p:strVal val="#ppt_y+1"/>
                                          </p:val>
                                        </p:tav>
                                        <p:tav tm="100000">
                                          <p:val>
                                            <p:strVal val="#ppt_y-.03"/>
                                          </p:val>
                                        </p:tav>
                                      </p:tavLst>
                                    </p:anim>
                                    <p:anim calcmode="lin" valueType="num">
                                      <p:cBhvr>
                                        <p:cTn id="23" dur="100" accel="100000" fill="hold">
                                          <p:stCondLst>
                                            <p:cond delay="900"/>
                                          </p:stCondLst>
                                        </p:cTn>
                                        <p:tgtEl>
                                          <p:spTgt spid="106"/>
                                        </p:tgtEl>
                                        <p:attrNameLst>
                                          <p:attrName>ppt_y</p:attrName>
                                        </p:attrNameLst>
                                      </p:cBhvr>
                                      <p:tavLst>
                                        <p:tav tm="0">
                                          <p:val>
                                            <p:strVal val="#ppt_y-.03"/>
                                          </p:val>
                                        </p:tav>
                                        <p:tav tm="100000">
                                          <p:val>
                                            <p:strVal val="#ppt_y"/>
                                          </p:val>
                                        </p:tav>
                                      </p:tavLst>
                                    </p:anim>
                                  </p:childTnLst>
                                </p:cTn>
                              </p:par>
                              <p:par>
                                <p:cTn id="24" presetID="37" presetClass="entr" presetSubtype="0" fill="hold" grpId="0" nodeType="withEffect">
                                  <p:stCondLst>
                                    <p:cond delay="0"/>
                                  </p:stCondLst>
                                  <p:childTnLst>
                                    <p:set>
                                      <p:cBhvr>
                                        <p:cTn id="25" dur="1" fill="hold">
                                          <p:stCondLst>
                                            <p:cond delay="0"/>
                                          </p:stCondLst>
                                        </p:cTn>
                                        <p:tgtEl>
                                          <p:spTgt spid="111"/>
                                        </p:tgtEl>
                                        <p:attrNameLst>
                                          <p:attrName>style.visibility</p:attrName>
                                        </p:attrNameLst>
                                      </p:cBhvr>
                                      <p:to>
                                        <p:strVal val="visible"/>
                                      </p:to>
                                    </p:set>
                                    <p:animEffect transition="in" filter="fade">
                                      <p:cBhvr>
                                        <p:cTn id="26" dur="1000"/>
                                        <p:tgtEl>
                                          <p:spTgt spid="111"/>
                                        </p:tgtEl>
                                      </p:cBhvr>
                                    </p:animEffect>
                                    <p:anim calcmode="lin" valueType="num">
                                      <p:cBhvr>
                                        <p:cTn id="27" dur="1000" fill="hold"/>
                                        <p:tgtEl>
                                          <p:spTgt spid="111"/>
                                        </p:tgtEl>
                                        <p:attrNameLst>
                                          <p:attrName>ppt_x</p:attrName>
                                        </p:attrNameLst>
                                      </p:cBhvr>
                                      <p:tavLst>
                                        <p:tav tm="0">
                                          <p:val>
                                            <p:strVal val="#ppt_x"/>
                                          </p:val>
                                        </p:tav>
                                        <p:tav tm="100000">
                                          <p:val>
                                            <p:strVal val="#ppt_x"/>
                                          </p:val>
                                        </p:tav>
                                      </p:tavLst>
                                    </p:anim>
                                    <p:anim calcmode="lin" valueType="num">
                                      <p:cBhvr>
                                        <p:cTn id="28" dur="900" decel="100000" fill="hold"/>
                                        <p:tgtEl>
                                          <p:spTgt spid="111"/>
                                        </p:tgtEl>
                                        <p:attrNameLst>
                                          <p:attrName>ppt_y</p:attrName>
                                        </p:attrNameLst>
                                      </p:cBhvr>
                                      <p:tavLst>
                                        <p:tav tm="0">
                                          <p:val>
                                            <p:strVal val="#ppt_y+1"/>
                                          </p:val>
                                        </p:tav>
                                        <p:tav tm="100000">
                                          <p:val>
                                            <p:strVal val="#ppt_y-.03"/>
                                          </p:val>
                                        </p:tav>
                                      </p:tavLst>
                                    </p:anim>
                                    <p:anim calcmode="lin" valueType="num">
                                      <p:cBhvr>
                                        <p:cTn id="29" dur="100" accel="100000" fill="hold">
                                          <p:stCondLst>
                                            <p:cond delay="900"/>
                                          </p:stCondLst>
                                        </p:cTn>
                                        <p:tgtEl>
                                          <p:spTgt spid="111"/>
                                        </p:tgtEl>
                                        <p:attrNameLst>
                                          <p:attrName>ppt_y</p:attrName>
                                        </p:attrNameLst>
                                      </p:cBhvr>
                                      <p:tavLst>
                                        <p:tav tm="0">
                                          <p:val>
                                            <p:strVal val="#ppt_y-.03"/>
                                          </p:val>
                                        </p:tav>
                                        <p:tav tm="100000">
                                          <p:val>
                                            <p:strVal val="#ppt_y"/>
                                          </p:val>
                                        </p:tav>
                                      </p:tavLst>
                                    </p:anim>
                                  </p:childTnLst>
                                </p:cTn>
                              </p:par>
                              <p:par>
                                <p:cTn id="30" presetID="37" presetClass="entr" presetSubtype="0" fill="hold" nodeType="withEffect">
                                  <p:stCondLst>
                                    <p:cond delay="0"/>
                                  </p:stCondLst>
                                  <p:childTnLst>
                                    <p:set>
                                      <p:cBhvr>
                                        <p:cTn id="31" dur="1" fill="hold">
                                          <p:stCondLst>
                                            <p:cond delay="0"/>
                                          </p:stCondLst>
                                        </p:cTn>
                                        <p:tgtEl>
                                          <p:spTgt spid="109"/>
                                        </p:tgtEl>
                                        <p:attrNameLst>
                                          <p:attrName>style.visibility</p:attrName>
                                        </p:attrNameLst>
                                      </p:cBhvr>
                                      <p:to>
                                        <p:strVal val="visible"/>
                                      </p:to>
                                    </p:set>
                                    <p:animEffect transition="in" filter="fade">
                                      <p:cBhvr>
                                        <p:cTn id="32" dur="1000"/>
                                        <p:tgtEl>
                                          <p:spTgt spid="109"/>
                                        </p:tgtEl>
                                      </p:cBhvr>
                                    </p:animEffect>
                                    <p:anim calcmode="lin" valueType="num">
                                      <p:cBhvr>
                                        <p:cTn id="33" dur="1000" fill="hold"/>
                                        <p:tgtEl>
                                          <p:spTgt spid="109"/>
                                        </p:tgtEl>
                                        <p:attrNameLst>
                                          <p:attrName>ppt_x</p:attrName>
                                        </p:attrNameLst>
                                      </p:cBhvr>
                                      <p:tavLst>
                                        <p:tav tm="0">
                                          <p:val>
                                            <p:strVal val="#ppt_x"/>
                                          </p:val>
                                        </p:tav>
                                        <p:tav tm="100000">
                                          <p:val>
                                            <p:strVal val="#ppt_x"/>
                                          </p:val>
                                        </p:tav>
                                      </p:tavLst>
                                    </p:anim>
                                    <p:anim calcmode="lin" valueType="num">
                                      <p:cBhvr>
                                        <p:cTn id="34" dur="900" decel="100000" fill="hold"/>
                                        <p:tgtEl>
                                          <p:spTgt spid="109"/>
                                        </p:tgtEl>
                                        <p:attrNameLst>
                                          <p:attrName>ppt_y</p:attrName>
                                        </p:attrNameLst>
                                      </p:cBhvr>
                                      <p:tavLst>
                                        <p:tav tm="0">
                                          <p:val>
                                            <p:strVal val="#ppt_y+1"/>
                                          </p:val>
                                        </p:tav>
                                        <p:tav tm="100000">
                                          <p:val>
                                            <p:strVal val="#ppt_y-.03"/>
                                          </p:val>
                                        </p:tav>
                                      </p:tavLst>
                                    </p:anim>
                                    <p:anim calcmode="lin" valueType="num">
                                      <p:cBhvr>
                                        <p:cTn id="35" dur="100" accel="100000" fill="hold">
                                          <p:stCondLst>
                                            <p:cond delay="900"/>
                                          </p:stCondLst>
                                        </p:cTn>
                                        <p:tgtEl>
                                          <p:spTgt spid="109"/>
                                        </p:tgtEl>
                                        <p:attrNameLst>
                                          <p:attrName>ppt_y</p:attrName>
                                        </p:attrNameLst>
                                      </p:cBhvr>
                                      <p:tavLst>
                                        <p:tav tm="0">
                                          <p:val>
                                            <p:strVal val="#ppt_y-.03"/>
                                          </p:val>
                                        </p:tav>
                                        <p:tav tm="100000">
                                          <p:val>
                                            <p:strVal val="#ppt_y"/>
                                          </p:val>
                                        </p:tav>
                                      </p:tavLst>
                                    </p:anim>
                                  </p:childTnLst>
                                </p:cTn>
                              </p:par>
                              <p:par>
                                <p:cTn id="36" presetID="37" presetClass="entr" presetSubtype="0" fill="hold" grpId="0" nodeType="withEffect">
                                  <p:stCondLst>
                                    <p:cond delay="0"/>
                                  </p:stCondLst>
                                  <p:childTnLst>
                                    <p:set>
                                      <p:cBhvr>
                                        <p:cTn id="37" dur="1" fill="hold">
                                          <p:stCondLst>
                                            <p:cond delay="0"/>
                                          </p:stCondLst>
                                        </p:cTn>
                                        <p:tgtEl>
                                          <p:spTgt spid="112"/>
                                        </p:tgtEl>
                                        <p:attrNameLst>
                                          <p:attrName>style.visibility</p:attrName>
                                        </p:attrNameLst>
                                      </p:cBhvr>
                                      <p:to>
                                        <p:strVal val="visible"/>
                                      </p:to>
                                    </p:set>
                                    <p:animEffect transition="in" filter="fade">
                                      <p:cBhvr>
                                        <p:cTn id="38" dur="1000"/>
                                        <p:tgtEl>
                                          <p:spTgt spid="112"/>
                                        </p:tgtEl>
                                      </p:cBhvr>
                                    </p:animEffect>
                                    <p:anim calcmode="lin" valueType="num">
                                      <p:cBhvr>
                                        <p:cTn id="39" dur="1000" fill="hold"/>
                                        <p:tgtEl>
                                          <p:spTgt spid="112"/>
                                        </p:tgtEl>
                                        <p:attrNameLst>
                                          <p:attrName>ppt_x</p:attrName>
                                        </p:attrNameLst>
                                      </p:cBhvr>
                                      <p:tavLst>
                                        <p:tav tm="0">
                                          <p:val>
                                            <p:strVal val="#ppt_x"/>
                                          </p:val>
                                        </p:tav>
                                        <p:tav tm="100000">
                                          <p:val>
                                            <p:strVal val="#ppt_x"/>
                                          </p:val>
                                        </p:tav>
                                      </p:tavLst>
                                    </p:anim>
                                    <p:anim calcmode="lin" valueType="num">
                                      <p:cBhvr>
                                        <p:cTn id="40" dur="900" decel="100000" fill="hold"/>
                                        <p:tgtEl>
                                          <p:spTgt spid="112"/>
                                        </p:tgtEl>
                                        <p:attrNameLst>
                                          <p:attrName>ppt_y</p:attrName>
                                        </p:attrNameLst>
                                      </p:cBhvr>
                                      <p:tavLst>
                                        <p:tav tm="0">
                                          <p:val>
                                            <p:strVal val="#ppt_y+1"/>
                                          </p:val>
                                        </p:tav>
                                        <p:tav tm="100000">
                                          <p:val>
                                            <p:strVal val="#ppt_y-.03"/>
                                          </p:val>
                                        </p:tav>
                                      </p:tavLst>
                                    </p:anim>
                                    <p:anim calcmode="lin" valueType="num">
                                      <p:cBhvr>
                                        <p:cTn id="41" dur="100" accel="100000" fill="hold">
                                          <p:stCondLst>
                                            <p:cond delay="900"/>
                                          </p:stCondLst>
                                        </p:cTn>
                                        <p:tgtEl>
                                          <p:spTgt spid="112"/>
                                        </p:tgtEl>
                                        <p:attrNameLst>
                                          <p:attrName>ppt_y</p:attrName>
                                        </p:attrNameLst>
                                      </p:cBhvr>
                                      <p:tavLst>
                                        <p:tav tm="0">
                                          <p:val>
                                            <p:strVal val="#ppt_y-.03"/>
                                          </p:val>
                                        </p:tav>
                                        <p:tav tm="100000">
                                          <p:val>
                                            <p:strVal val="#ppt_y"/>
                                          </p:val>
                                        </p:tav>
                                      </p:tavLst>
                                    </p:anim>
                                  </p:childTnLst>
                                </p:cTn>
                              </p:par>
                              <p:par>
                                <p:cTn id="42" presetID="37" presetClass="entr" presetSubtype="0" fill="hold" nodeType="withEffect">
                                  <p:stCondLst>
                                    <p:cond delay="0"/>
                                  </p:stCondLst>
                                  <p:childTnLst>
                                    <p:set>
                                      <p:cBhvr>
                                        <p:cTn id="43" dur="1" fill="hold">
                                          <p:stCondLst>
                                            <p:cond delay="0"/>
                                          </p:stCondLst>
                                        </p:cTn>
                                        <p:tgtEl>
                                          <p:spTgt spid="110"/>
                                        </p:tgtEl>
                                        <p:attrNameLst>
                                          <p:attrName>style.visibility</p:attrName>
                                        </p:attrNameLst>
                                      </p:cBhvr>
                                      <p:to>
                                        <p:strVal val="visible"/>
                                      </p:to>
                                    </p:set>
                                    <p:animEffect transition="in" filter="fade">
                                      <p:cBhvr>
                                        <p:cTn id="44" dur="1000"/>
                                        <p:tgtEl>
                                          <p:spTgt spid="110"/>
                                        </p:tgtEl>
                                      </p:cBhvr>
                                    </p:animEffect>
                                    <p:anim calcmode="lin" valueType="num">
                                      <p:cBhvr>
                                        <p:cTn id="45" dur="1000" fill="hold"/>
                                        <p:tgtEl>
                                          <p:spTgt spid="110"/>
                                        </p:tgtEl>
                                        <p:attrNameLst>
                                          <p:attrName>ppt_x</p:attrName>
                                        </p:attrNameLst>
                                      </p:cBhvr>
                                      <p:tavLst>
                                        <p:tav tm="0">
                                          <p:val>
                                            <p:strVal val="#ppt_x"/>
                                          </p:val>
                                        </p:tav>
                                        <p:tav tm="100000">
                                          <p:val>
                                            <p:strVal val="#ppt_x"/>
                                          </p:val>
                                        </p:tav>
                                      </p:tavLst>
                                    </p:anim>
                                    <p:anim calcmode="lin" valueType="num">
                                      <p:cBhvr>
                                        <p:cTn id="46" dur="900" decel="100000" fill="hold"/>
                                        <p:tgtEl>
                                          <p:spTgt spid="110"/>
                                        </p:tgtEl>
                                        <p:attrNameLst>
                                          <p:attrName>ppt_y</p:attrName>
                                        </p:attrNameLst>
                                      </p:cBhvr>
                                      <p:tavLst>
                                        <p:tav tm="0">
                                          <p:val>
                                            <p:strVal val="#ppt_y+1"/>
                                          </p:val>
                                        </p:tav>
                                        <p:tav tm="100000">
                                          <p:val>
                                            <p:strVal val="#ppt_y-.03"/>
                                          </p:val>
                                        </p:tav>
                                      </p:tavLst>
                                    </p:anim>
                                    <p:anim calcmode="lin" valueType="num">
                                      <p:cBhvr>
                                        <p:cTn id="47" dur="100" accel="100000" fill="hold">
                                          <p:stCondLst>
                                            <p:cond delay="900"/>
                                          </p:stCondLst>
                                        </p:cTn>
                                        <p:tgtEl>
                                          <p:spTgt spid="110"/>
                                        </p:tgtEl>
                                        <p:attrNameLst>
                                          <p:attrName>ppt_y</p:attrName>
                                        </p:attrNameLst>
                                      </p:cBhvr>
                                      <p:tavLst>
                                        <p:tav tm="0">
                                          <p:val>
                                            <p:strVal val="#ppt_y-.03"/>
                                          </p:val>
                                        </p:tav>
                                        <p:tav tm="100000">
                                          <p:val>
                                            <p:strVal val="#ppt_y"/>
                                          </p:val>
                                        </p:tav>
                                      </p:tavLst>
                                    </p:anim>
                                  </p:childTnLst>
                                </p:cTn>
                              </p:par>
                              <p:par>
                                <p:cTn id="48" presetID="37" presetClass="entr" presetSubtype="0" fill="hold" grpId="0" nodeType="withEffect">
                                  <p:stCondLst>
                                    <p:cond delay="0"/>
                                  </p:stCondLst>
                                  <p:childTnLst>
                                    <p:set>
                                      <p:cBhvr>
                                        <p:cTn id="49" dur="1" fill="hold">
                                          <p:stCondLst>
                                            <p:cond delay="0"/>
                                          </p:stCondLst>
                                        </p:cTn>
                                        <p:tgtEl>
                                          <p:spTgt spid="113"/>
                                        </p:tgtEl>
                                        <p:attrNameLst>
                                          <p:attrName>style.visibility</p:attrName>
                                        </p:attrNameLst>
                                      </p:cBhvr>
                                      <p:to>
                                        <p:strVal val="visible"/>
                                      </p:to>
                                    </p:set>
                                    <p:animEffect transition="in" filter="fade">
                                      <p:cBhvr>
                                        <p:cTn id="50" dur="1000"/>
                                        <p:tgtEl>
                                          <p:spTgt spid="113"/>
                                        </p:tgtEl>
                                      </p:cBhvr>
                                    </p:animEffect>
                                    <p:anim calcmode="lin" valueType="num">
                                      <p:cBhvr>
                                        <p:cTn id="51" dur="1000" fill="hold"/>
                                        <p:tgtEl>
                                          <p:spTgt spid="113"/>
                                        </p:tgtEl>
                                        <p:attrNameLst>
                                          <p:attrName>ppt_x</p:attrName>
                                        </p:attrNameLst>
                                      </p:cBhvr>
                                      <p:tavLst>
                                        <p:tav tm="0">
                                          <p:val>
                                            <p:strVal val="#ppt_x"/>
                                          </p:val>
                                        </p:tav>
                                        <p:tav tm="100000">
                                          <p:val>
                                            <p:strVal val="#ppt_x"/>
                                          </p:val>
                                        </p:tav>
                                      </p:tavLst>
                                    </p:anim>
                                    <p:anim calcmode="lin" valueType="num">
                                      <p:cBhvr>
                                        <p:cTn id="52" dur="900" decel="100000" fill="hold"/>
                                        <p:tgtEl>
                                          <p:spTgt spid="113"/>
                                        </p:tgtEl>
                                        <p:attrNameLst>
                                          <p:attrName>ppt_y</p:attrName>
                                        </p:attrNameLst>
                                      </p:cBhvr>
                                      <p:tavLst>
                                        <p:tav tm="0">
                                          <p:val>
                                            <p:strVal val="#ppt_y+1"/>
                                          </p:val>
                                        </p:tav>
                                        <p:tav tm="100000">
                                          <p:val>
                                            <p:strVal val="#ppt_y-.03"/>
                                          </p:val>
                                        </p:tav>
                                      </p:tavLst>
                                    </p:anim>
                                    <p:anim calcmode="lin" valueType="num">
                                      <p:cBhvr>
                                        <p:cTn id="53" dur="100" accel="100000" fill="hold">
                                          <p:stCondLst>
                                            <p:cond delay="900"/>
                                          </p:stCondLst>
                                        </p:cTn>
                                        <p:tgtEl>
                                          <p:spTgt spid="113"/>
                                        </p:tgtEl>
                                        <p:attrNameLst>
                                          <p:attrName>ppt_y</p:attrName>
                                        </p:attrNameLst>
                                      </p:cBhvr>
                                      <p:tavLst>
                                        <p:tav tm="0">
                                          <p:val>
                                            <p:strVal val="#ppt_y-.03"/>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53" presetClass="entr" presetSubtype="0" fill="hold" grpId="0" nodeType="clickEffect">
                                  <p:stCondLst>
                                    <p:cond delay="0"/>
                                  </p:stCondLst>
                                  <p:childTnLst>
                                    <p:set>
                                      <p:cBhvr>
                                        <p:cTn id="57" dur="1" fill="hold">
                                          <p:stCondLst>
                                            <p:cond delay="0"/>
                                          </p:stCondLst>
                                        </p:cTn>
                                        <p:tgtEl>
                                          <p:spTgt spid="115"/>
                                        </p:tgtEl>
                                        <p:attrNameLst>
                                          <p:attrName>style.visibility</p:attrName>
                                        </p:attrNameLst>
                                      </p:cBhvr>
                                      <p:to>
                                        <p:strVal val="visible"/>
                                      </p:to>
                                    </p:set>
                                    <p:anim calcmode="lin" valueType="num">
                                      <p:cBhvr>
                                        <p:cTn id="58" dur="500" fill="hold"/>
                                        <p:tgtEl>
                                          <p:spTgt spid="115"/>
                                        </p:tgtEl>
                                        <p:attrNameLst>
                                          <p:attrName>ppt_w</p:attrName>
                                        </p:attrNameLst>
                                      </p:cBhvr>
                                      <p:tavLst>
                                        <p:tav tm="0">
                                          <p:val>
                                            <p:fltVal val="0"/>
                                          </p:val>
                                        </p:tav>
                                        <p:tav tm="100000">
                                          <p:val>
                                            <p:strVal val="#ppt_w"/>
                                          </p:val>
                                        </p:tav>
                                      </p:tavLst>
                                    </p:anim>
                                    <p:anim calcmode="lin" valueType="num">
                                      <p:cBhvr>
                                        <p:cTn id="59" dur="500" fill="hold"/>
                                        <p:tgtEl>
                                          <p:spTgt spid="115"/>
                                        </p:tgtEl>
                                        <p:attrNameLst>
                                          <p:attrName>ppt_h</p:attrName>
                                        </p:attrNameLst>
                                      </p:cBhvr>
                                      <p:tavLst>
                                        <p:tav tm="0">
                                          <p:val>
                                            <p:fltVal val="0"/>
                                          </p:val>
                                        </p:tav>
                                        <p:tav tm="100000">
                                          <p:val>
                                            <p:strVal val="#ppt_h"/>
                                          </p:val>
                                        </p:tav>
                                      </p:tavLst>
                                    </p:anim>
                                    <p:animEffect transition="in" filter="fade">
                                      <p:cBhvr>
                                        <p:cTn id="60" dur="500"/>
                                        <p:tgtEl>
                                          <p:spTgt spid="115"/>
                                        </p:tgtEl>
                                      </p:cBhvr>
                                    </p:animEffect>
                                  </p:childTnLst>
                                </p:cTn>
                              </p:par>
                              <p:par>
                                <p:cTn id="61" presetID="53" presetClass="entr" presetSubtype="0" fill="hold" nodeType="withEffect">
                                  <p:stCondLst>
                                    <p:cond delay="0"/>
                                  </p:stCondLst>
                                  <p:childTnLst>
                                    <p:set>
                                      <p:cBhvr>
                                        <p:cTn id="62" dur="1" fill="hold">
                                          <p:stCondLst>
                                            <p:cond delay="0"/>
                                          </p:stCondLst>
                                        </p:cTn>
                                        <p:tgtEl>
                                          <p:spTgt spid="104"/>
                                        </p:tgtEl>
                                        <p:attrNameLst>
                                          <p:attrName>style.visibility</p:attrName>
                                        </p:attrNameLst>
                                      </p:cBhvr>
                                      <p:to>
                                        <p:strVal val="visible"/>
                                      </p:to>
                                    </p:set>
                                    <p:anim calcmode="lin" valueType="num">
                                      <p:cBhvr>
                                        <p:cTn id="63" dur="500" fill="hold"/>
                                        <p:tgtEl>
                                          <p:spTgt spid="104"/>
                                        </p:tgtEl>
                                        <p:attrNameLst>
                                          <p:attrName>ppt_w</p:attrName>
                                        </p:attrNameLst>
                                      </p:cBhvr>
                                      <p:tavLst>
                                        <p:tav tm="0">
                                          <p:val>
                                            <p:fltVal val="0"/>
                                          </p:val>
                                        </p:tav>
                                        <p:tav tm="100000">
                                          <p:val>
                                            <p:strVal val="#ppt_w"/>
                                          </p:val>
                                        </p:tav>
                                      </p:tavLst>
                                    </p:anim>
                                    <p:anim calcmode="lin" valueType="num">
                                      <p:cBhvr>
                                        <p:cTn id="64" dur="500" fill="hold"/>
                                        <p:tgtEl>
                                          <p:spTgt spid="104"/>
                                        </p:tgtEl>
                                        <p:attrNameLst>
                                          <p:attrName>ppt_h</p:attrName>
                                        </p:attrNameLst>
                                      </p:cBhvr>
                                      <p:tavLst>
                                        <p:tav tm="0">
                                          <p:val>
                                            <p:fltVal val="0"/>
                                          </p:val>
                                        </p:tav>
                                        <p:tav tm="100000">
                                          <p:val>
                                            <p:strVal val="#ppt_h"/>
                                          </p:val>
                                        </p:tav>
                                      </p:tavLst>
                                    </p:anim>
                                    <p:animEffect transition="in" filter="fade">
                                      <p:cBhvr>
                                        <p:cTn id="65" dur="500"/>
                                        <p:tgtEl>
                                          <p:spTgt spid="104"/>
                                        </p:tgtEl>
                                      </p:cBhvr>
                                    </p:animEffect>
                                  </p:childTnLst>
                                </p:cTn>
                              </p:par>
                            </p:childTnLst>
                          </p:cTn>
                        </p:par>
                      </p:childTnLst>
                    </p:cTn>
                  </p:par>
                  <p:par>
                    <p:cTn id="66" fill="hold">
                      <p:stCondLst>
                        <p:cond delay="indefinite"/>
                      </p:stCondLst>
                      <p:childTnLst>
                        <p:par>
                          <p:cTn id="67" fill="hold">
                            <p:stCondLst>
                              <p:cond delay="0"/>
                            </p:stCondLst>
                            <p:childTnLst>
                              <p:par>
                                <p:cTn id="68" presetID="53" presetClass="entr" presetSubtype="0" fill="hold" grpId="0" nodeType="clickEffect">
                                  <p:stCondLst>
                                    <p:cond delay="0"/>
                                  </p:stCondLst>
                                  <p:childTnLst>
                                    <p:set>
                                      <p:cBhvr>
                                        <p:cTn id="69" dur="1" fill="hold">
                                          <p:stCondLst>
                                            <p:cond delay="0"/>
                                          </p:stCondLst>
                                        </p:cTn>
                                        <p:tgtEl>
                                          <p:spTgt spid="114"/>
                                        </p:tgtEl>
                                        <p:attrNameLst>
                                          <p:attrName>style.visibility</p:attrName>
                                        </p:attrNameLst>
                                      </p:cBhvr>
                                      <p:to>
                                        <p:strVal val="visible"/>
                                      </p:to>
                                    </p:set>
                                    <p:anim calcmode="lin" valueType="num">
                                      <p:cBhvr>
                                        <p:cTn id="70" dur="500" fill="hold"/>
                                        <p:tgtEl>
                                          <p:spTgt spid="114"/>
                                        </p:tgtEl>
                                        <p:attrNameLst>
                                          <p:attrName>ppt_w</p:attrName>
                                        </p:attrNameLst>
                                      </p:cBhvr>
                                      <p:tavLst>
                                        <p:tav tm="0">
                                          <p:val>
                                            <p:fltVal val="0"/>
                                          </p:val>
                                        </p:tav>
                                        <p:tav tm="100000">
                                          <p:val>
                                            <p:strVal val="#ppt_w"/>
                                          </p:val>
                                        </p:tav>
                                      </p:tavLst>
                                    </p:anim>
                                    <p:anim calcmode="lin" valueType="num">
                                      <p:cBhvr>
                                        <p:cTn id="71" dur="500" fill="hold"/>
                                        <p:tgtEl>
                                          <p:spTgt spid="114"/>
                                        </p:tgtEl>
                                        <p:attrNameLst>
                                          <p:attrName>ppt_h</p:attrName>
                                        </p:attrNameLst>
                                      </p:cBhvr>
                                      <p:tavLst>
                                        <p:tav tm="0">
                                          <p:val>
                                            <p:fltVal val="0"/>
                                          </p:val>
                                        </p:tav>
                                        <p:tav tm="100000">
                                          <p:val>
                                            <p:strVal val="#ppt_h"/>
                                          </p:val>
                                        </p:tav>
                                      </p:tavLst>
                                    </p:anim>
                                    <p:animEffect transition="in" filter="fade">
                                      <p:cBhvr>
                                        <p:cTn id="72" dur="500"/>
                                        <p:tgtEl>
                                          <p:spTgt spid="114"/>
                                        </p:tgtEl>
                                      </p:cBhvr>
                                    </p:animEffect>
                                  </p:childTnLst>
                                </p:cTn>
                              </p:par>
                              <p:par>
                                <p:cTn id="73" presetID="53" presetClass="entr" presetSubtype="0" fill="hold" nodeType="withEffect">
                                  <p:stCondLst>
                                    <p:cond delay="0"/>
                                  </p:stCondLst>
                                  <p:childTnLst>
                                    <p:set>
                                      <p:cBhvr>
                                        <p:cTn id="74" dur="1" fill="hold">
                                          <p:stCondLst>
                                            <p:cond delay="0"/>
                                          </p:stCondLst>
                                        </p:cTn>
                                        <p:tgtEl>
                                          <p:spTgt spid="116"/>
                                        </p:tgtEl>
                                        <p:attrNameLst>
                                          <p:attrName>style.visibility</p:attrName>
                                        </p:attrNameLst>
                                      </p:cBhvr>
                                      <p:to>
                                        <p:strVal val="visible"/>
                                      </p:to>
                                    </p:set>
                                    <p:anim calcmode="lin" valueType="num">
                                      <p:cBhvr>
                                        <p:cTn id="75" dur="500" fill="hold"/>
                                        <p:tgtEl>
                                          <p:spTgt spid="116"/>
                                        </p:tgtEl>
                                        <p:attrNameLst>
                                          <p:attrName>ppt_w</p:attrName>
                                        </p:attrNameLst>
                                      </p:cBhvr>
                                      <p:tavLst>
                                        <p:tav tm="0">
                                          <p:val>
                                            <p:fltVal val="0"/>
                                          </p:val>
                                        </p:tav>
                                        <p:tav tm="100000">
                                          <p:val>
                                            <p:strVal val="#ppt_w"/>
                                          </p:val>
                                        </p:tav>
                                      </p:tavLst>
                                    </p:anim>
                                    <p:anim calcmode="lin" valueType="num">
                                      <p:cBhvr>
                                        <p:cTn id="76" dur="500" fill="hold"/>
                                        <p:tgtEl>
                                          <p:spTgt spid="116"/>
                                        </p:tgtEl>
                                        <p:attrNameLst>
                                          <p:attrName>ppt_h</p:attrName>
                                        </p:attrNameLst>
                                      </p:cBhvr>
                                      <p:tavLst>
                                        <p:tav tm="0">
                                          <p:val>
                                            <p:fltVal val="0"/>
                                          </p:val>
                                        </p:tav>
                                        <p:tav tm="100000">
                                          <p:val>
                                            <p:strVal val="#ppt_h"/>
                                          </p:val>
                                        </p:tav>
                                      </p:tavLst>
                                    </p:anim>
                                    <p:animEffect transition="in" filter="fade">
                                      <p:cBhvr>
                                        <p:cTn id="77" dur="500"/>
                                        <p:tgtEl>
                                          <p:spTgt spid="116"/>
                                        </p:tgtEl>
                                      </p:cBhvr>
                                    </p:animEffect>
                                  </p:childTnLst>
                                </p:cTn>
                              </p:par>
                            </p:childTnLst>
                          </p:cTn>
                        </p:par>
                      </p:childTnLst>
                    </p:cTn>
                  </p:par>
                  <p:par>
                    <p:cTn id="78" fill="hold">
                      <p:stCondLst>
                        <p:cond delay="indefinite"/>
                      </p:stCondLst>
                      <p:childTnLst>
                        <p:par>
                          <p:cTn id="79" fill="hold">
                            <p:stCondLst>
                              <p:cond delay="0"/>
                            </p:stCondLst>
                            <p:childTnLst>
                              <p:par>
                                <p:cTn id="80" presetID="34" presetClass="entr" presetSubtype="0" fill="hold" grpId="0" nodeType="clickEffect">
                                  <p:stCondLst>
                                    <p:cond delay="0"/>
                                  </p:stCondLst>
                                  <p:childTnLst>
                                    <p:set>
                                      <p:cBhvr>
                                        <p:cTn id="81" dur="1" fill="hold">
                                          <p:stCondLst>
                                            <p:cond delay="0"/>
                                          </p:stCondLst>
                                        </p:cTn>
                                        <p:tgtEl>
                                          <p:spTgt spid="107"/>
                                        </p:tgtEl>
                                        <p:attrNameLst>
                                          <p:attrName>style.visibility</p:attrName>
                                        </p:attrNameLst>
                                      </p:cBhvr>
                                      <p:to>
                                        <p:strVal val="visible"/>
                                      </p:to>
                                    </p:set>
                                    <p:anim from="(-#ppt_w/2)" to="(#ppt_x)" calcmode="lin" valueType="num">
                                      <p:cBhvr>
                                        <p:cTn id="82" dur="600" fill="hold">
                                          <p:stCondLst>
                                            <p:cond delay="0"/>
                                          </p:stCondLst>
                                        </p:cTn>
                                        <p:tgtEl>
                                          <p:spTgt spid="107"/>
                                        </p:tgtEl>
                                        <p:attrNameLst>
                                          <p:attrName>ppt_x</p:attrName>
                                        </p:attrNameLst>
                                      </p:cBhvr>
                                    </p:anim>
                                    <p:anim from="0" to="-1.0" calcmode="lin" valueType="num">
                                      <p:cBhvr>
                                        <p:cTn id="83" dur="200" decel="50000" autoRev="1" fill="hold">
                                          <p:stCondLst>
                                            <p:cond delay="600"/>
                                          </p:stCondLst>
                                        </p:cTn>
                                        <p:tgtEl>
                                          <p:spTgt spid="107"/>
                                        </p:tgtEl>
                                        <p:attrNameLst>
                                          <p:attrName>xshear</p:attrName>
                                        </p:attrNameLst>
                                      </p:cBhvr>
                                    </p:anim>
                                    <p:animScale>
                                      <p:cBhvr>
                                        <p:cTn id="84" dur="200" decel="100000" autoRev="1" fill="hold">
                                          <p:stCondLst>
                                            <p:cond delay="600"/>
                                          </p:stCondLst>
                                        </p:cTn>
                                        <p:tgtEl>
                                          <p:spTgt spid="107"/>
                                        </p:tgtEl>
                                      </p:cBhvr>
                                      <p:from x="100000" y="100000"/>
                                      <p:to x="80000" y="100000"/>
                                    </p:animScale>
                                    <p:anim by="(#ppt_h/3+#ppt_w*0.1)" calcmode="lin" valueType="num">
                                      <p:cBhvr additive="sum">
                                        <p:cTn id="85" dur="200" decel="100000" autoRev="1" fill="hold">
                                          <p:stCondLst>
                                            <p:cond delay="600"/>
                                          </p:stCondLst>
                                        </p:cTn>
                                        <p:tgtEl>
                                          <p:spTgt spid="107"/>
                                        </p:tgtEl>
                                        <p:attrNameLst>
                                          <p:attrName>ppt_x</p:attrName>
                                        </p:attrNameLst>
                                      </p:cBhvr>
                                    </p:anim>
                                  </p:childTnLst>
                                </p:cTn>
                              </p:par>
                              <p:par>
                                <p:cTn id="86" presetID="34" presetClass="entr" presetSubtype="0" fill="hold" nodeType="withEffect">
                                  <p:stCondLst>
                                    <p:cond delay="0"/>
                                  </p:stCondLst>
                                  <p:childTnLst>
                                    <p:set>
                                      <p:cBhvr>
                                        <p:cTn id="87" dur="1" fill="hold">
                                          <p:stCondLst>
                                            <p:cond delay="0"/>
                                          </p:stCondLst>
                                        </p:cTn>
                                        <p:tgtEl>
                                          <p:spTgt spid="105"/>
                                        </p:tgtEl>
                                        <p:attrNameLst>
                                          <p:attrName>style.visibility</p:attrName>
                                        </p:attrNameLst>
                                      </p:cBhvr>
                                      <p:to>
                                        <p:strVal val="visible"/>
                                      </p:to>
                                    </p:set>
                                    <p:anim from="(-#ppt_w/2)" to="(#ppt_x)" calcmode="lin" valueType="num">
                                      <p:cBhvr>
                                        <p:cTn id="88" dur="600" fill="hold">
                                          <p:stCondLst>
                                            <p:cond delay="0"/>
                                          </p:stCondLst>
                                        </p:cTn>
                                        <p:tgtEl>
                                          <p:spTgt spid="105"/>
                                        </p:tgtEl>
                                        <p:attrNameLst>
                                          <p:attrName>ppt_x</p:attrName>
                                        </p:attrNameLst>
                                      </p:cBhvr>
                                    </p:anim>
                                    <p:anim from="0" to="-1.0" calcmode="lin" valueType="num">
                                      <p:cBhvr>
                                        <p:cTn id="89" dur="200" decel="50000" autoRev="1" fill="hold">
                                          <p:stCondLst>
                                            <p:cond delay="600"/>
                                          </p:stCondLst>
                                        </p:cTn>
                                        <p:tgtEl>
                                          <p:spTgt spid="105"/>
                                        </p:tgtEl>
                                        <p:attrNameLst>
                                          <p:attrName>xshear</p:attrName>
                                        </p:attrNameLst>
                                      </p:cBhvr>
                                    </p:anim>
                                    <p:animScale>
                                      <p:cBhvr>
                                        <p:cTn id="90" dur="200" decel="100000" autoRev="1" fill="hold">
                                          <p:stCondLst>
                                            <p:cond delay="600"/>
                                          </p:stCondLst>
                                        </p:cTn>
                                        <p:tgtEl>
                                          <p:spTgt spid="105"/>
                                        </p:tgtEl>
                                      </p:cBhvr>
                                      <p:from x="100000" y="100000"/>
                                      <p:to x="80000" y="100000"/>
                                    </p:animScale>
                                    <p:anim by="(#ppt_h/3+#ppt_w*0.1)" calcmode="lin" valueType="num">
                                      <p:cBhvr additive="sum">
                                        <p:cTn id="91" dur="200" decel="100000" autoRev="1" fill="hold">
                                          <p:stCondLst>
                                            <p:cond delay="600"/>
                                          </p:stCondLst>
                                        </p:cTn>
                                        <p:tgtEl>
                                          <p:spTgt spid="105"/>
                                        </p:tgtEl>
                                        <p:attrNameLst>
                                          <p:attrName>ppt_x</p:attrName>
                                        </p:attrNameLst>
                                      </p:cBhvr>
                                    </p:anim>
                                  </p:childTnLst>
                                </p:cTn>
                              </p:par>
                            </p:childTnLst>
                          </p:cTn>
                        </p:par>
                      </p:childTnLst>
                    </p:cTn>
                  </p:par>
                  <p:par>
                    <p:cTn id="92" fill="hold">
                      <p:stCondLst>
                        <p:cond delay="indefinite"/>
                      </p:stCondLst>
                      <p:childTnLst>
                        <p:par>
                          <p:cTn id="93" fill="hold">
                            <p:stCondLst>
                              <p:cond delay="0"/>
                            </p:stCondLst>
                            <p:childTnLst>
                              <p:par>
                                <p:cTn id="94" presetID="53" presetClass="entr" presetSubtype="0" fill="hold" grpId="0" nodeType="clickEffect">
                                  <p:stCondLst>
                                    <p:cond delay="0"/>
                                  </p:stCondLst>
                                  <p:childTnLst>
                                    <p:set>
                                      <p:cBhvr>
                                        <p:cTn id="95" dur="1" fill="hold">
                                          <p:stCondLst>
                                            <p:cond delay="0"/>
                                          </p:stCondLst>
                                        </p:cTn>
                                        <p:tgtEl>
                                          <p:spTgt spid="118"/>
                                        </p:tgtEl>
                                        <p:attrNameLst>
                                          <p:attrName>style.visibility</p:attrName>
                                        </p:attrNameLst>
                                      </p:cBhvr>
                                      <p:to>
                                        <p:strVal val="visible"/>
                                      </p:to>
                                    </p:set>
                                    <p:anim calcmode="lin" valueType="num">
                                      <p:cBhvr>
                                        <p:cTn id="96" dur="500" fill="hold"/>
                                        <p:tgtEl>
                                          <p:spTgt spid="118"/>
                                        </p:tgtEl>
                                        <p:attrNameLst>
                                          <p:attrName>ppt_w</p:attrName>
                                        </p:attrNameLst>
                                      </p:cBhvr>
                                      <p:tavLst>
                                        <p:tav tm="0">
                                          <p:val>
                                            <p:fltVal val="0"/>
                                          </p:val>
                                        </p:tav>
                                        <p:tav tm="100000">
                                          <p:val>
                                            <p:strVal val="#ppt_w"/>
                                          </p:val>
                                        </p:tav>
                                      </p:tavLst>
                                    </p:anim>
                                    <p:anim calcmode="lin" valueType="num">
                                      <p:cBhvr>
                                        <p:cTn id="97" dur="500" fill="hold"/>
                                        <p:tgtEl>
                                          <p:spTgt spid="118"/>
                                        </p:tgtEl>
                                        <p:attrNameLst>
                                          <p:attrName>ppt_h</p:attrName>
                                        </p:attrNameLst>
                                      </p:cBhvr>
                                      <p:tavLst>
                                        <p:tav tm="0">
                                          <p:val>
                                            <p:fltVal val="0"/>
                                          </p:val>
                                        </p:tav>
                                        <p:tav tm="100000">
                                          <p:val>
                                            <p:strVal val="#ppt_h"/>
                                          </p:val>
                                        </p:tav>
                                      </p:tavLst>
                                    </p:anim>
                                    <p:animEffect transition="in" filter="fade">
                                      <p:cBhvr>
                                        <p:cTn id="98" dur="500"/>
                                        <p:tgtEl>
                                          <p:spTgt spid="118"/>
                                        </p:tgtEl>
                                      </p:cBhvr>
                                    </p:animEffect>
                                  </p:childTnLst>
                                </p:cTn>
                              </p:par>
                            </p:childTnLst>
                          </p:cTn>
                        </p:par>
                      </p:childTnLst>
                    </p:cTn>
                  </p:par>
                  <p:par>
                    <p:cTn id="99" fill="hold">
                      <p:stCondLst>
                        <p:cond delay="indefinite"/>
                      </p:stCondLst>
                      <p:childTnLst>
                        <p:par>
                          <p:cTn id="100" fill="hold">
                            <p:stCondLst>
                              <p:cond delay="0"/>
                            </p:stCondLst>
                            <p:childTnLst>
                              <p:par>
                                <p:cTn id="101" presetID="23" presetClass="entr" presetSubtype="16" fill="hold" grpId="0" nodeType="clickEffect">
                                  <p:stCondLst>
                                    <p:cond delay="0"/>
                                  </p:stCondLst>
                                  <p:childTnLst>
                                    <p:set>
                                      <p:cBhvr>
                                        <p:cTn id="102" dur="1" fill="hold">
                                          <p:stCondLst>
                                            <p:cond delay="0"/>
                                          </p:stCondLst>
                                        </p:cTn>
                                        <p:tgtEl>
                                          <p:spTgt spid="117"/>
                                        </p:tgtEl>
                                        <p:attrNameLst>
                                          <p:attrName>style.visibility</p:attrName>
                                        </p:attrNameLst>
                                      </p:cBhvr>
                                      <p:to>
                                        <p:strVal val="visible"/>
                                      </p:to>
                                    </p:set>
                                    <p:anim calcmode="lin" valueType="num">
                                      <p:cBhvr>
                                        <p:cTn id="103" dur="500" fill="hold"/>
                                        <p:tgtEl>
                                          <p:spTgt spid="117"/>
                                        </p:tgtEl>
                                        <p:attrNameLst>
                                          <p:attrName>ppt_w</p:attrName>
                                        </p:attrNameLst>
                                      </p:cBhvr>
                                      <p:tavLst>
                                        <p:tav tm="0">
                                          <p:val>
                                            <p:fltVal val="0"/>
                                          </p:val>
                                        </p:tav>
                                        <p:tav tm="100000">
                                          <p:val>
                                            <p:strVal val="#ppt_w"/>
                                          </p:val>
                                        </p:tav>
                                      </p:tavLst>
                                    </p:anim>
                                    <p:anim calcmode="lin" valueType="num">
                                      <p:cBhvr>
                                        <p:cTn id="104" dur="500" fill="hold"/>
                                        <p:tgtEl>
                                          <p:spTgt spid="11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animBg="1"/>
      <p:bldP spid="108" grpId="0" animBg="1"/>
      <p:bldP spid="111" grpId="0"/>
      <p:bldP spid="112" grpId="0"/>
      <p:bldP spid="113" grpId="0"/>
      <p:bldP spid="114" grpId="0" animBg="1"/>
      <p:bldP spid="115" grpId="0" animBg="1"/>
      <p:bldP spid="117" grpId="0" animBg="1"/>
      <p:bldP spid="118" grpId="0" animBg="1"/>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Background For Ppt posted by Samantha Anderso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1999"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lua tro bong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534400" y="4805669"/>
            <a:ext cx="3352800" cy="1808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AutoShape 3"/>
          <p:cNvSpPr>
            <a:spLocks noChangeArrowheads="1"/>
          </p:cNvSpPr>
          <p:nvPr/>
        </p:nvSpPr>
        <p:spPr bwMode="auto">
          <a:xfrm>
            <a:off x="7429500" y="5432622"/>
            <a:ext cx="990600" cy="685800"/>
          </a:xfrm>
          <a:prstGeom prst="rightArrow">
            <a:avLst>
              <a:gd name="adj1" fmla="val 50000"/>
              <a:gd name="adj2" fmla="val 36111"/>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 name="AutoShape 4"/>
          <p:cNvSpPr>
            <a:spLocks noChangeArrowheads="1"/>
          </p:cNvSpPr>
          <p:nvPr/>
        </p:nvSpPr>
        <p:spPr bwMode="auto">
          <a:xfrm rot="2123257">
            <a:off x="1676401" y="4828818"/>
            <a:ext cx="1744663" cy="685800"/>
          </a:xfrm>
          <a:prstGeom prst="rightArrow">
            <a:avLst>
              <a:gd name="adj1" fmla="val 50000"/>
              <a:gd name="adj2" fmla="val 63600"/>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Đem gieo trồng</a:t>
            </a:r>
          </a:p>
        </p:txBody>
      </p:sp>
      <p:pic>
        <p:nvPicPr>
          <p:cNvPr id="6" name="Picture 5" descr="lua no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43400" y="4829680"/>
            <a:ext cx="2910339" cy="1770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descr="images[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95600" y="1295548"/>
            <a:ext cx="1828800" cy="137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AutoShape 7"/>
          <p:cNvSpPr>
            <a:spLocks noChangeArrowheads="1"/>
          </p:cNvSpPr>
          <p:nvPr/>
        </p:nvSpPr>
        <p:spPr bwMode="auto">
          <a:xfrm rot="-2622819">
            <a:off x="989583" y="1870015"/>
            <a:ext cx="1524000" cy="685800"/>
          </a:xfrm>
          <a:prstGeom prst="rightArrow">
            <a:avLst>
              <a:gd name="adj1" fmla="val 52852"/>
              <a:gd name="adj2" fmla="val 39290"/>
            </a:avLst>
          </a:prstGeom>
          <a:gradFill rotWithShape="1">
            <a:gsLst>
              <a:gs pos="0">
                <a:srgbClr val="FF3300"/>
              </a:gs>
              <a:gs pos="100000">
                <a:schemeClr val="accent1"/>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dirty="0" err="1">
                <a:solidFill>
                  <a:srgbClr val="000000"/>
                </a:solidFill>
                <a:latin typeface="Times New Roman" panose="02020603050405020304" pitchFamily="18" charset="0"/>
                <a:ea typeface="SimSun" panose="02010600030101010101" pitchFamily="2" charset="-122"/>
              </a:rPr>
              <a:t>Xay</a:t>
            </a:r>
            <a:r>
              <a:rPr kumimoji="1" lang="en-US" altLang="en-US" sz="1600" b="1" dirty="0">
                <a:solidFill>
                  <a:srgbClr val="000000"/>
                </a:solidFill>
                <a:latin typeface="Times New Roman" panose="02020603050405020304" pitchFamily="18" charset="0"/>
                <a:ea typeface="SimSun" panose="02010600030101010101" pitchFamily="2" charset="-122"/>
              </a:rPr>
              <a:t> </a:t>
            </a:r>
            <a:r>
              <a:rPr kumimoji="1" lang="en-US" altLang="en-US" sz="1600" b="1" dirty="0" err="1">
                <a:solidFill>
                  <a:srgbClr val="000000"/>
                </a:solidFill>
                <a:latin typeface="Times New Roman" panose="02020603050405020304" pitchFamily="18" charset="0"/>
                <a:ea typeface="SimSun" panose="02010600030101010101" pitchFamily="2" charset="-122"/>
              </a:rPr>
              <a:t>thành</a:t>
            </a:r>
            <a:r>
              <a:rPr kumimoji="1" lang="en-US" altLang="en-US" sz="1600" b="1" dirty="0">
                <a:solidFill>
                  <a:srgbClr val="000000"/>
                </a:solidFill>
                <a:latin typeface="Times New Roman" panose="02020603050405020304" pitchFamily="18" charset="0"/>
                <a:ea typeface="SimSun" panose="02010600030101010101" pitchFamily="2" charset="-122"/>
              </a:rPr>
              <a:t> </a:t>
            </a:r>
            <a:r>
              <a:rPr kumimoji="1" lang="en-US" altLang="en-US" sz="1600" b="1" dirty="0" err="1">
                <a:solidFill>
                  <a:srgbClr val="000000"/>
                </a:solidFill>
                <a:latin typeface="Times New Roman" panose="02020603050405020304" pitchFamily="18" charset="0"/>
                <a:ea typeface="SimSun" panose="02010600030101010101" pitchFamily="2" charset="-122"/>
              </a:rPr>
              <a:t>gạo</a:t>
            </a:r>
            <a:endParaRPr kumimoji="1" lang="en-US" altLang="en-US" sz="1600" b="1" dirty="0">
              <a:solidFill>
                <a:srgbClr val="000000"/>
              </a:solidFill>
              <a:latin typeface="Times New Roman" panose="02020603050405020304" pitchFamily="18" charset="0"/>
              <a:ea typeface="SimSun" panose="02010600030101010101" pitchFamily="2" charset="-122"/>
            </a:endParaRPr>
          </a:p>
        </p:txBody>
      </p:sp>
      <p:pic>
        <p:nvPicPr>
          <p:cNvPr id="11" name="Picture 10" descr="CHA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45739" y="2395752"/>
            <a:ext cx="1828800" cy="1104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1" descr="Meshi[1]"/>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34921" y="2395751"/>
            <a:ext cx="1854539" cy="110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2"/>
          <p:cNvSpPr txBox="1">
            <a:spLocks noChangeArrowheads="1"/>
          </p:cNvSpPr>
          <p:nvPr/>
        </p:nvSpPr>
        <p:spPr bwMode="auto">
          <a:xfrm>
            <a:off x="3810000" y="3609618"/>
            <a:ext cx="6096000" cy="528638"/>
          </a:xfrm>
          <a:prstGeom prst="rect">
            <a:avLst/>
          </a:prstGeom>
          <a:gradFill rotWithShape="1">
            <a:gsLst>
              <a:gs pos="0">
                <a:srgbClr val="FFCCFF"/>
              </a:gs>
              <a:gs pos="100000">
                <a:schemeClr val="bg1"/>
              </a:gs>
            </a:gsLst>
            <a:lin ang="5400000" scaled="1"/>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CC"/>
                </a:solidFill>
                <a:latin typeface="Times New Roman" panose="02020603050405020304" pitchFamily="18" charset="0"/>
                <a:ea typeface="SimSun" panose="02010600030101010101" pitchFamily="2" charset="-122"/>
              </a:rPr>
              <a:t>Những hạt thóc đã bị xóa bỏ sự tồn tại</a:t>
            </a:r>
          </a:p>
        </p:txBody>
      </p:sp>
      <p:sp>
        <p:nvSpPr>
          <p:cNvPr id="14" name="Line 13"/>
          <p:cNvSpPr>
            <a:spLocks noChangeShapeType="1"/>
          </p:cNvSpPr>
          <p:nvPr/>
        </p:nvSpPr>
        <p:spPr bwMode="auto">
          <a:xfrm>
            <a:off x="3048000" y="3914418"/>
            <a:ext cx="685800" cy="0"/>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 name="Text Box 14"/>
          <p:cNvSpPr txBox="1">
            <a:spLocks noChangeArrowheads="1"/>
          </p:cNvSpPr>
          <p:nvPr/>
        </p:nvSpPr>
        <p:spPr bwMode="auto">
          <a:xfrm>
            <a:off x="9448800" y="2085619"/>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sp>
        <p:nvSpPr>
          <p:cNvPr id="16" name="Text Box 15"/>
          <p:cNvSpPr txBox="1">
            <a:spLocks noChangeArrowheads="1"/>
          </p:cNvSpPr>
          <p:nvPr/>
        </p:nvSpPr>
        <p:spPr bwMode="auto">
          <a:xfrm>
            <a:off x="9448800" y="561619"/>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pic>
        <p:nvPicPr>
          <p:cNvPr id="17" name="Picture 16" descr="banh nam"/>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45739" y="1066800"/>
            <a:ext cx="1828800" cy="10375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Text Box 17"/>
          <p:cNvSpPr txBox="1">
            <a:spLocks noChangeArrowheads="1"/>
          </p:cNvSpPr>
          <p:nvPr/>
        </p:nvSpPr>
        <p:spPr bwMode="auto">
          <a:xfrm>
            <a:off x="7239000" y="485419"/>
            <a:ext cx="3810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19" name="Text Box 18"/>
          <p:cNvSpPr txBox="1">
            <a:spLocks noChangeArrowheads="1"/>
          </p:cNvSpPr>
          <p:nvPr/>
        </p:nvSpPr>
        <p:spPr bwMode="auto">
          <a:xfrm>
            <a:off x="7315200" y="2085619"/>
            <a:ext cx="304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20" name="Picture 20" descr="lua"/>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66800" y="2923818"/>
            <a:ext cx="1981200" cy="158273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sp>
        <p:nvSpPr>
          <p:cNvPr id="21" name="Text Box 21"/>
          <p:cNvSpPr txBox="1">
            <a:spLocks noChangeArrowheads="1"/>
          </p:cNvSpPr>
          <p:nvPr/>
        </p:nvSpPr>
        <p:spPr bwMode="auto">
          <a:xfrm>
            <a:off x="84506" y="1056928"/>
            <a:ext cx="1524000" cy="528637"/>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dirty="0" err="1">
                <a:solidFill>
                  <a:srgbClr val="000099"/>
                </a:solidFill>
                <a:latin typeface="Times New Roman" panose="02020603050405020304" pitchFamily="18" charset="0"/>
                <a:ea typeface="SimSun" panose="02010600030101010101" pitchFamily="2" charset="-122"/>
              </a:rPr>
              <a:t>Ví</a:t>
            </a:r>
            <a:r>
              <a:rPr kumimoji="1" lang="en-US" altLang="en-US" sz="2800" b="1" u="sng" dirty="0">
                <a:solidFill>
                  <a:srgbClr val="000099"/>
                </a:solidFill>
                <a:latin typeface="Times New Roman" panose="02020603050405020304" pitchFamily="18" charset="0"/>
                <a:ea typeface="SimSun" panose="02010600030101010101" pitchFamily="2" charset="-122"/>
              </a:rPr>
              <a:t> </a:t>
            </a:r>
            <a:r>
              <a:rPr kumimoji="1" lang="en-US" altLang="en-US" sz="2800" b="1" u="sng" dirty="0" err="1">
                <a:solidFill>
                  <a:srgbClr val="000099"/>
                </a:solidFill>
                <a:latin typeface="Times New Roman" panose="02020603050405020304" pitchFamily="18" charset="0"/>
                <a:ea typeface="SimSun" panose="02010600030101010101" pitchFamily="2" charset="-122"/>
              </a:rPr>
              <a:t>dụ</a:t>
            </a:r>
            <a:r>
              <a:rPr kumimoji="1" lang="en-US" altLang="en-US" sz="2800" b="1" u="sng" dirty="0">
                <a:solidFill>
                  <a:srgbClr val="000099"/>
                </a:solidFill>
                <a:latin typeface="Times New Roman" panose="02020603050405020304" pitchFamily="18" charset="0"/>
                <a:ea typeface="SimSun" panose="02010600030101010101" pitchFamily="2" charset="-122"/>
              </a:rPr>
              <a:t>:</a:t>
            </a:r>
          </a:p>
        </p:txBody>
      </p:sp>
      <p:pic>
        <p:nvPicPr>
          <p:cNvPr id="22" name="Picture 22" descr="banh beo"/>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434921" y="1066800"/>
            <a:ext cx="1828800" cy="1032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3" name="Straight Arrow Connector 22"/>
          <p:cNvCxnSpPr/>
          <p:nvPr/>
        </p:nvCxnSpPr>
        <p:spPr>
          <a:xfrm flipV="1">
            <a:off x="4719100" y="1224588"/>
            <a:ext cx="758238" cy="79767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a:stCxn id="7" idx="3"/>
          </p:cNvCxnSpPr>
          <p:nvPr/>
        </p:nvCxnSpPr>
        <p:spPr>
          <a:xfrm>
            <a:off x="4724400" y="1980555"/>
            <a:ext cx="710521" cy="83039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24"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200320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par>
                                <p:cTn id="10" presetID="53" presetClass="entr" presetSubtype="0" fill="hold" nodeType="with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p:cTn id="12" dur="500" fill="hold"/>
                                        <p:tgtEl>
                                          <p:spTgt spid="7"/>
                                        </p:tgtEl>
                                        <p:attrNameLst>
                                          <p:attrName>ppt_w</p:attrName>
                                        </p:attrNameLst>
                                      </p:cBhvr>
                                      <p:tavLst>
                                        <p:tav tm="0">
                                          <p:val>
                                            <p:fltVal val="0"/>
                                          </p:val>
                                        </p:tav>
                                        <p:tav tm="100000">
                                          <p:val>
                                            <p:strVal val="#ppt_w"/>
                                          </p:val>
                                        </p:tav>
                                      </p:tavLst>
                                    </p:anim>
                                    <p:anim calcmode="lin" valueType="num">
                                      <p:cBhvr>
                                        <p:cTn id="13" dur="500" fill="hold"/>
                                        <p:tgtEl>
                                          <p:spTgt spid="7"/>
                                        </p:tgtEl>
                                        <p:attrNameLst>
                                          <p:attrName>ppt_h</p:attrName>
                                        </p:attrNameLst>
                                      </p:cBhvr>
                                      <p:tavLst>
                                        <p:tav tm="0">
                                          <p:val>
                                            <p:fltVal val="0"/>
                                          </p:val>
                                        </p:tav>
                                        <p:tav tm="100000">
                                          <p:val>
                                            <p:strVal val="#ppt_h"/>
                                          </p:val>
                                        </p:tav>
                                      </p:tavLst>
                                    </p:anim>
                                    <p:animEffect transition="in" filter="fade">
                                      <p:cBhvr>
                                        <p:cTn id="14" dur="500"/>
                                        <p:tgtEl>
                                          <p:spTgt spid="7"/>
                                        </p:tgtEl>
                                      </p:cBhvr>
                                    </p:animEffect>
                                  </p:childTnLst>
                                </p:cTn>
                              </p:par>
                              <p:par>
                                <p:cTn id="15" presetID="12" presetClass="entr" presetSubtype="4" fill="hold" nodeType="with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slide(fromBottom)">
                                      <p:cBhvr>
                                        <p:cTn id="17" dur="500"/>
                                        <p:tgtEl>
                                          <p:spTgt spid="22"/>
                                        </p:tgtEl>
                                      </p:cBhvr>
                                    </p:animEffect>
                                  </p:childTnLst>
                                </p:cTn>
                              </p:par>
                              <p:par>
                                <p:cTn id="18" presetID="12" presetClass="entr" presetSubtype="4" fill="hold" grpId="0" nodeType="with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slide(fromBottom)">
                                      <p:cBhvr>
                                        <p:cTn id="20" dur="500"/>
                                        <p:tgtEl>
                                          <p:spTgt spid="18"/>
                                        </p:tgtEl>
                                      </p:cBhvr>
                                    </p:animEffect>
                                  </p:childTnLst>
                                </p:cTn>
                              </p:par>
                              <p:par>
                                <p:cTn id="21" presetID="12" presetClass="entr" presetSubtype="4" fill="hold" nodeType="with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slide(fromBottom)">
                                      <p:cBhvr>
                                        <p:cTn id="23" dur="500"/>
                                        <p:tgtEl>
                                          <p:spTgt spid="17"/>
                                        </p:tgtEl>
                                      </p:cBhvr>
                                    </p:animEffect>
                                  </p:childTnLst>
                                </p:cTn>
                              </p:par>
                              <p:par>
                                <p:cTn id="24" presetID="12" presetClass="entr" presetSubtype="4"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slide(fromBottom)">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20" presetClass="entr" presetSubtype="0" fill="hold" nodeType="click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wedge">
                                      <p:cBhvr>
                                        <p:cTn id="31" dur="2000"/>
                                        <p:tgtEl>
                                          <p:spTgt spid="12"/>
                                        </p:tgtEl>
                                      </p:cBhvr>
                                    </p:animEffect>
                                  </p:childTnLst>
                                </p:cTn>
                              </p:par>
                              <p:par>
                                <p:cTn id="32" presetID="20" presetClass="entr" presetSubtype="0"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edge">
                                      <p:cBhvr>
                                        <p:cTn id="34" dur="2000"/>
                                        <p:tgtEl>
                                          <p:spTgt spid="19"/>
                                        </p:tgtEl>
                                      </p:cBhvr>
                                    </p:animEffect>
                                  </p:childTnLst>
                                </p:cTn>
                              </p:par>
                              <p:par>
                                <p:cTn id="35" presetID="20" presetClass="entr" presetSubtype="0" fill="hold" nodeType="with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wedge">
                                      <p:cBhvr>
                                        <p:cTn id="37" dur="2000"/>
                                        <p:tgtEl>
                                          <p:spTgt spid="11"/>
                                        </p:tgtEl>
                                      </p:cBhvr>
                                    </p:animEffect>
                                  </p:childTnLst>
                                </p:cTn>
                              </p:par>
                              <p:par>
                                <p:cTn id="38" presetID="20" presetClass="entr" presetSubtype="0" fill="hold" grpId="0"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wedge">
                                      <p:cBhvr>
                                        <p:cTn id="40" dur="2000"/>
                                        <p:tgtEl>
                                          <p:spTgt spid="15"/>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5"/>
                                        </p:tgtEl>
                                        <p:attrNameLst>
                                          <p:attrName>style.visibility</p:attrName>
                                        </p:attrNameLst>
                                      </p:cBhvr>
                                      <p:to>
                                        <p:strVal val="visible"/>
                                      </p:to>
                                    </p:set>
                                    <p:animEffect transition="in" filter="dissolve">
                                      <p:cBhvr>
                                        <p:cTn id="45" dur="500"/>
                                        <p:tgtEl>
                                          <p:spTgt spid="5"/>
                                        </p:tgtEl>
                                      </p:cBhvr>
                                    </p:animEffect>
                                  </p:childTnLst>
                                </p:cTn>
                              </p:par>
                            </p:childTnLst>
                          </p:cTn>
                        </p:par>
                      </p:childTnLst>
                    </p:cTn>
                  </p:par>
                  <p:par>
                    <p:cTn id="46" fill="hold">
                      <p:stCondLst>
                        <p:cond delay="indefinite"/>
                      </p:stCondLst>
                      <p:childTnLst>
                        <p:par>
                          <p:cTn id="47" fill="hold">
                            <p:stCondLst>
                              <p:cond delay="0"/>
                            </p:stCondLst>
                            <p:childTnLst>
                              <p:par>
                                <p:cTn id="48" presetID="16" presetClass="entr" presetSubtype="26" fill="hold" nodeType="clickEffect">
                                  <p:stCondLst>
                                    <p:cond delay="0"/>
                                  </p:stCondLst>
                                  <p:childTnLst>
                                    <p:set>
                                      <p:cBhvr>
                                        <p:cTn id="49" dur="1" fill="hold">
                                          <p:stCondLst>
                                            <p:cond delay="0"/>
                                          </p:stCondLst>
                                        </p:cTn>
                                        <p:tgtEl>
                                          <p:spTgt spid="6"/>
                                        </p:tgtEl>
                                        <p:attrNameLst>
                                          <p:attrName>style.visibility</p:attrName>
                                        </p:attrNameLst>
                                      </p:cBhvr>
                                      <p:to>
                                        <p:strVal val="visible"/>
                                      </p:to>
                                    </p:set>
                                    <p:animEffect transition="in" filter="barn(inHorizontal)">
                                      <p:cBhvr>
                                        <p:cTn id="50" dur="500"/>
                                        <p:tgtEl>
                                          <p:spTgt spid="6"/>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grpId="0" nodeType="clickEffect">
                                  <p:stCondLst>
                                    <p:cond delay="0"/>
                                  </p:stCondLst>
                                  <p:childTnLst>
                                    <p:set>
                                      <p:cBhvr>
                                        <p:cTn id="54" dur="1" fill="hold">
                                          <p:stCondLst>
                                            <p:cond delay="0"/>
                                          </p:stCondLst>
                                        </p:cTn>
                                        <p:tgtEl>
                                          <p:spTgt spid="4"/>
                                        </p:tgtEl>
                                        <p:attrNameLst>
                                          <p:attrName>style.visibility</p:attrName>
                                        </p:attrNameLst>
                                      </p:cBhvr>
                                      <p:to>
                                        <p:strVal val="visible"/>
                                      </p:to>
                                    </p:set>
                                    <p:animEffect transition="in" filter="dissolve">
                                      <p:cBhvr>
                                        <p:cTn id="55" dur="500"/>
                                        <p:tgtEl>
                                          <p:spTgt spid="4"/>
                                        </p:tgtEl>
                                      </p:cBhvr>
                                    </p:animEffect>
                                  </p:childTnLst>
                                </p:cTn>
                              </p:par>
                            </p:childTnLst>
                          </p:cTn>
                        </p:par>
                      </p:childTnLst>
                    </p:cTn>
                  </p:par>
                  <p:par>
                    <p:cTn id="56" fill="hold">
                      <p:stCondLst>
                        <p:cond delay="indefinite"/>
                      </p:stCondLst>
                      <p:childTnLst>
                        <p:par>
                          <p:cTn id="57" fill="hold">
                            <p:stCondLst>
                              <p:cond delay="0"/>
                            </p:stCondLst>
                            <p:childTnLst>
                              <p:par>
                                <p:cTn id="58" presetID="50" presetClass="entr" presetSubtype="0" decel="100000" fill="hold" nodeType="clickEffect">
                                  <p:stCondLst>
                                    <p:cond delay="0"/>
                                  </p:stCondLst>
                                  <p:childTnLst>
                                    <p:set>
                                      <p:cBhvr>
                                        <p:cTn id="59" dur="1" fill="hold">
                                          <p:stCondLst>
                                            <p:cond delay="0"/>
                                          </p:stCondLst>
                                        </p:cTn>
                                        <p:tgtEl>
                                          <p:spTgt spid="3"/>
                                        </p:tgtEl>
                                        <p:attrNameLst>
                                          <p:attrName>style.visibility</p:attrName>
                                        </p:attrNameLst>
                                      </p:cBhvr>
                                      <p:to>
                                        <p:strVal val="visible"/>
                                      </p:to>
                                    </p:set>
                                    <p:anim calcmode="lin" valueType="num">
                                      <p:cBhvr>
                                        <p:cTn id="60" dur="500" fill="hold"/>
                                        <p:tgtEl>
                                          <p:spTgt spid="3"/>
                                        </p:tgtEl>
                                        <p:attrNameLst>
                                          <p:attrName>ppt_w</p:attrName>
                                        </p:attrNameLst>
                                      </p:cBhvr>
                                      <p:tavLst>
                                        <p:tav tm="0">
                                          <p:val>
                                            <p:strVal val="#ppt_w+.3"/>
                                          </p:val>
                                        </p:tav>
                                        <p:tav tm="100000">
                                          <p:val>
                                            <p:strVal val="#ppt_w"/>
                                          </p:val>
                                        </p:tav>
                                      </p:tavLst>
                                    </p:anim>
                                    <p:anim calcmode="lin" valueType="num">
                                      <p:cBhvr>
                                        <p:cTn id="61" dur="500" fill="hold"/>
                                        <p:tgtEl>
                                          <p:spTgt spid="3"/>
                                        </p:tgtEl>
                                        <p:attrNameLst>
                                          <p:attrName>ppt_h</p:attrName>
                                        </p:attrNameLst>
                                      </p:cBhvr>
                                      <p:tavLst>
                                        <p:tav tm="0">
                                          <p:val>
                                            <p:strVal val="#ppt_h"/>
                                          </p:val>
                                        </p:tav>
                                        <p:tav tm="100000">
                                          <p:val>
                                            <p:strVal val="#ppt_h"/>
                                          </p:val>
                                        </p:tav>
                                      </p:tavLst>
                                    </p:anim>
                                    <p:animEffect transition="in" filter="fade">
                                      <p:cBhvr>
                                        <p:cTn id="62" dur="500"/>
                                        <p:tgtEl>
                                          <p:spTgt spid="3"/>
                                        </p:tgtEl>
                                      </p:cBhvr>
                                    </p:animEffect>
                                  </p:childTnLst>
                                </p:cTn>
                              </p:par>
                            </p:childTnLst>
                          </p:cTn>
                        </p:par>
                      </p:childTnLst>
                    </p:cTn>
                  </p:par>
                  <p:par>
                    <p:cTn id="63" fill="hold">
                      <p:stCondLst>
                        <p:cond delay="indefinite"/>
                      </p:stCondLst>
                      <p:childTnLst>
                        <p:par>
                          <p:cTn id="64" fill="hold">
                            <p:stCondLst>
                              <p:cond delay="0"/>
                            </p:stCondLst>
                            <p:childTnLst>
                              <p:par>
                                <p:cTn id="65" presetID="53" presetClass="entr" presetSubtype="0" fill="hold" grpId="0" nodeType="click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500" fill="hold"/>
                                        <p:tgtEl>
                                          <p:spTgt spid="14"/>
                                        </p:tgtEl>
                                        <p:attrNameLst>
                                          <p:attrName>ppt_w</p:attrName>
                                        </p:attrNameLst>
                                      </p:cBhvr>
                                      <p:tavLst>
                                        <p:tav tm="0">
                                          <p:val>
                                            <p:fltVal val="0"/>
                                          </p:val>
                                        </p:tav>
                                        <p:tav tm="100000">
                                          <p:val>
                                            <p:strVal val="#ppt_w"/>
                                          </p:val>
                                        </p:tav>
                                      </p:tavLst>
                                    </p:anim>
                                    <p:anim calcmode="lin" valueType="num">
                                      <p:cBhvr>
                                        <p:cTn id="68" dur="500" fill="hold"/>
                                        <p:tgtEl>
                                          <p:spTgt spid="14"/>
                                        </p:tgtEl>
                                        <p:attrNameLst>
                                          <p:attrName>ppt_h</p:attrName>
                                        </p:attrNameLst>
                                      </p:cBhvr>
                                      <p:tavLst>
                                        <p:tav tm="0">
                                          <p:val>
                                            <p:fltVal val="0"/>
                                          </p:val>
                                        </p:tav>
                                        <p:tav tm="100000">
                                          <p:val>
                                            <p:strVal val="#ppt_h"/>
                                          </p:val>
                                        </p:tav>
                                      </p:tavLst>
                                    </p:anim>
                                    <p:animEffect transition="in" filter="fade">
                                      <p:cBhvr>
                                        <p:cTn id="69" dur="500"/>
                                        <p:tgtEl>
                                          <p:spTgt spid="14"/>
                                        </p:tgtEl>
                                      </p:cBhvr>
                                    </p:animEffect>
                                  </p:childTnLst>
                                </p:cTn>
                              </p:par>
                            </p:childTnLst>
                          </p:cTn>
                        </p:par>
                      </p:childTnLst>
                    </p:cTn>
                  </p:par>
                  <p:par>
                    <p:cTn id="70" fill="hold">
                      <p:stCondLst>
                        <p:cond delay="indefinite"/>
                      </p:stCondLst>
                      <p:childTnLst>
                        <p:par>
                          <p:cTn id="71" fill="hold">
                            <p:stCondLst>
                              <p:cond delay="0"/>
                            </p:stCondLst>
                            <p:childTnLst>
                              <p:par>
                                <p:cTn id="72" presetID="23" presetClass="entr" presetSubtype="16" fill="hold" grpId="0" nodeType="clickEffect">
                                  <p:stCondLst>
                                    <p:cond delay="0"/>
                                  </p:stCondLst>
                                  <p:childTnLst>
                                    <p:set>
                                      <p:cBhvr>
                                        <p:cTn id="73" dur="1" fill="hold">
                                          <p:stCondLst>
                                            <p:cond delay="0"/>
                                          </p:stCondLst>
                                        </p:cTn>
                                        <p:tgtEl>
                                          <p:spTgt spid="13"/>
                                        </p:tgtEl>
                                        <p:attrNameLst>
                                          <p:attrName>style.visibility</p:attrName>
                                        </p:attrNameLst>
                                      </p:cBhvr>
                                      <p:to>
                                        <p:strVal val="visible"/>
                                      </p:to>
                                    </p:set>
                                    <p:anim calcmode="lin" valueType="num">
                                      <p:cBhvr>
                                        <p:cTn id="74" dur="500" fill="hold"/>
                                        <p:tgtEl>
                                          <p:spTgt spid="13"/>
                                        </p:tgtEl>
                                        <p:attrNameLst>
                                          <p:attrName>ppt_w</p:attrName>
                                        </p:attrNameLst>
                                      </p:cBhvr>
                                      <p:tavLst>
                                        <p:tav tm="0">
                                          <p:val>
                                            <p:fltVal val="0"/>
                                          </p:val>
                                        </p:tav>
                                        <p:tav tm="100000">
                                          <p:val>
                                            <p:strVal val="#ppt_w"/>
                                          </p:val>
                                        </p:tav>
                                      </p:tavLst>
                                    </p:anim>
                                    <p:anim calcmode="lin" valueType="num">
                                      <p:cBhvr>
                                        <p:cTn id="75" dur="500" fill="hold"/>
                                        <p:tgtEl>
                                          <p:spTgt spid="1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8" grpId="0" animBg="1"/>
      <p:bldP spid="13" grpId="0" animBg="1"/>
      <p:bldP spid="14" grpId="0" animBg="1"/>
      <p:bldP spid="15" grpId="0"/>
      <p:bldP spid="16" grpId="0"/>
      <p:bldP spid="18" grpId="0"/>
      <p:bldP spid="19" grpId="0"/>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Download premium vector of Rectangle leafy Memphis frame vector 1217091 in  2021 | Vector background pattern, Wallpaper powerpoint, Flower background  wallpap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itle 1"/>
          <p:cNvSpPr txBox="1">
            <a:spLocks/>
          </p:cNvSpPr>
          <p:nvPr/>
        </p:nvSpPr>
        <p:spPr>
          <a:xfrm>
            <a:off x="2514600" y="4572000"/>
            <a:ext cx="8377238" cy="792163"/>
          </a:xfrm>
          <a:prstGeom prst="rect">
            <a:avLst/>
          </a:prstGeom>
          <a:noFill/>
          <a:ln>
            <a:noFill/>
          </a:ln>
        </p:spPr>
        <p:txBody>
          <a:bodyPr lIns="91425" tIns="91425" rIns="91425" bIns="91425" anchor="b" anchorCtr="0"/>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CEF6"/>
              </a:buClr>
              <a:buSzPct val="100000"/>
              <a:buFont typeface="Oswald"/>
              <a:buNone/>
              <a:defRPr sz="1500" b="1" i="0" u="none" strike="noStrike" cap="none">
                <a:solidFill>
                  <a:srgbClr val="00CEF6"/>
                </a:solidFill>
                <a:latin typeface="Oswald"/>
                <a:ea typeface="Oswald"/>
                <a:cs typeface="Oswald"/>
                <a:sym typeface="Oswald"/>
                <a:rtl val="0"/>
              </a:defRPr>
            </a:lvl1pPr>
            <a:lvl2pPr lvl="1" algn="ctr">
              <a:spcBef>
                <a:spcPts val="0"/>
              </a:spcBef>
              <a:buClr>
                <a:srgbClr val="00CEF6"/>
              </a:buClr>
              <a:buSzPct val="100000"/>
              <a:buFont typeface="Oswald"/>
              <a:buNone/>
              <a:defRPr sz="2000" b="1">
                <a:solidFill>
                  <a:srgbClr val="00CEF6"/>
                </a:solidFill>
                <a:latin typeface="Oswald"/>
                <a:ea typeface="Oswald"/>
                <a:cs typeface="Oswald"/>
                <a:sym typeface="Oswald"/>
              </a:defRPr>
            </a:lvl2pPr>
            <a:lvl3pPr lvl="2" algn="ctr">
              <a:spcBef>
                <a:spcPts val="0"/>
              </a:spcBef>
              <a:buClr>
                <a:srgbClr val="00CEF6"/>
              </a:buClr>
              <a:buSzPct val="100000"/>
              <a:buFont typeface="Oswald"/>
              <a:buNone/>
              <a:defRPr sz="2000" b="1">
                <a:solidFill>
                  <a:srgbClr val="00CEF6"/>
                </a:solidFill>
                <a:latin typeface="Oswald"/>
                <a:ea typeface="Oswald"/>
                <a:cs typeface="Oswald"/>
                <a:sym typeface="Oswald"/>
              </a:defRPr>
            </a:lvl3pPr>
            <a:lvl4pPr lvl="3" algn="ctr">
              <a:spcBef>
                <a:spcPts val="0"/>
              </a:spcBef>
              <a:buClr>
                <a:srgbClr val="00CEF6"/>
              </a:buClr>
              <a:buSzPct val="100000"/>
              <a:buFont typeface="Oswald"/>
              <a:buNone/>
              <a:defRPr sz="2000" b="1">
                <a:solidFill>
                  <a:srgbClr val="00CEF6"/>
                </a:solidFill>
                <a:latin typeface="Oswald"/>
                <a:ea typeface="Oswald"/>
                <a:cs typeface="Oswald"/>
                <a:sym typeface="Oswald"/>
              </a:defRPr>
            </a:lvl4pPr>
            <a:lvl5pPr lvl="4" algn="ctr">
              <a:spcBef>
                <a:spcPts val="0"/>
              </a:spcBef>
              <a:buClr>
                <a:srgbClr val="00CEF6"/>
              </a:buClr>
              <a:buSzPct val="100000"/>
              <a:buFont typeface="Oswald"/>
              <a:buNone/>
              <a:defRPr sz="2000" b="1">
                <a:solidFill>
                  <a:srgbClr val="00CEF6"/>
                </a:solidFill>
                <a:latin typeface="Oswald"/>
                <a:ea typeface="Oswald"/>
                <a:cs typeface="Oswald"/>
                <a:sym typeface="Oswald"/>
              </a:defRPr>
            </a:lvl5pPr>
            <a:lvl6pPr lvl="5" algn="ctr">
              <a:spcBef>
                <a:spcPts val="0"/>
              </a:spcBef>
              <a:buClr>
                <a:srgbClr val="00CEF6"/>
              </a:buClr>
              <a:buSzPct val="100000"/>
              <a:buFont typeface="Oswald"/>
              <a:buNone/>
              <a:defRPr sz="2000" b="1">
                <a:solidFill>
                  <a:srgbClr val="00CEF6"/>
                </a:solidFill>
                <a:latin typeface="Oswald"/>
                <a:ea typeface="Oswald"/>
                <a:cs typeface="Oswald"/>
                <a:sym typeface="Oswald"/>
              </a:defRPr>
            </a:lvl6pPr>
            <a:lvl7pPr lvl="6" algn="ctr">
              <a:spcBef>
                <a:spcPts val="0"/>
              </a:spcBef>
              <a:buClr>
                <a:srgbClr val="00CEF6"/>
              </a:buClr>
              <a:buSzPct val="100000"/>
              <a:buFont typeface="Oswald"/>
              <a:buNone/>
              <a:defRPr sz="2000" b="1">
                <a:solidFill>
                  <a:srgbClr val="00CEF6"/>
                </a:solidFill>
                <a:latin typeface="Oswald"/>
                <a:ea typeface="Oswald"/>
                <a:cs typeface="Oswald"/>
                <a:sym typeface="Oswald"/>
              </a:defRPr>
            </a:lvl7pPr>
            <a:lvl8pPr lvl="7" algn="ctr">
              <a:spcBef>
                <a:spcPts val="0"/>
              </a:spcBef>
              <a:buClr>
                <a:srgbClr val="00CEF6"/>
              </a:buClr>
              <a:buSzPct val="100000"/>
              <a:buFont typeface="Oswald"/>
              <a:buNone/>
              <a:defRPr sz="2000" b="1">
                <a:solidFill>
                  <a:srgbClr val="00CEF6"/>
                </a:solidFill>
                <a:latin typeface="Oswald"/>
                <a:ea typeface="Oswald"/>
                <a:cs typeface="Oswald"/>
                <a:sym typeface="Oswald"/>
              </a:defRPr>
            </a:lvl8pPr>
            <a:lvl9pPr lvl="8" algn="ctr">
              <a:spcBef>
                <a:spcPts val="0"/>
              </a:spcBef>
              <a:buClr>
                <a:srgbClr val="00CEF6"/>
              </a:buClr>
              <a:buSzPct val="100000"/>
              <a:buFont typeface="Oswald"/>
              <a:buNone/>
              <a:defRPr sz="2000" b="1">
                <a:solidFill>
                  <a:srgbClr val="00CEF6"/>
                </a:solidFill>
                <a:latin typeface="Oswald"/>
                <a:ea typeface="Oswald"/>
                <a:cs typeface="Oswald"/>
                <a:sym typeface="Oswald"/>
              </a:defRPr>
            </a:lvl9pPr>
          </a:lstStyle>
          <a:p>
            <a:pPr marL="0" marR="0" lvl="0" indent="0" algn="ctr" defTabSz="914400" rtl="0" eaLnBrk="1" fontAlgn="auto" latinLnBrk="0" hangingPunct="1">
              <a:lnSpc>
                <a:spcPct val="100000"/>
              </a:lnSpc>
              <a:spcBef>
                <a:spcPts val="0"/>
              </a:spcBef>
              <a:spcAft>
                <a:spcPts val="0"/>
              </a:spcAft>
              <a:buClr>
                <a:srgbClr val="00CEF6"/>
              </a:buClr>
              <a:buSzPct val="100000"/>
              <a:buFont typeface="Oswald"/>
              <a:buNone/>
              <a:tabLst/>
              <a:defRPr/>
            </a:pP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Các</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hình</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thái</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kinh</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tế</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xã</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hội</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trong</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quá</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trình</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phát</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triển</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lịch</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r>
              <a:rPr kumimoji="0" lang="en-US" altLang="en-US" sz="2000" b="1" i="0" u="none" strike="noStrike" kern="0" cap="none" spc="0" normalizeH="0" baseline="0" noProof="0" dirty="0" err="1">
                <a:ln>
                  <a:noFill/>
                </a:ln>
                <a:solidFill>
                  <a:srgbClr val="0000CC"/>
                </a:solidFill>
                <a:effectLst/>
                <a:uLnTx/>
                <a:uFillTx/>
                <a:latin typeface="Oswald"/>
                <a:sym typeface="Oswald"/>
                <a:rtl val="0"/>
              </a:rPr>
              <a:t>sử</a:t>
            </a:r>
            <a:r>
              <a:rPr kumimoji="0" lang="en-US" altLang="en-US" sz="2000" b="1" i="0" u="none" strike="noStrike" kern="0" cap="none" spc="0" normalizeH="0" baseline="0" noProof="0" dirty="0">
                <a:ln>
                  <a:noFill/>
                </a:ln>
                <a:solidFill>
                  <a:srgbClr val="0000CC"/>
                </a:solidFill>
                <a:effectLst/>
                <a:uLnTx/>
                <a:uFillTx/>
                <a:latin typeface="Oswald"/>
                <a:sym typeface="Oswald"/>
                <a:rtl val="0"/>
              </a:rPr>
              <a:t> </a:t>
            </a:r>
            <a:br>
              <a:rPr kumimoji="0" lang="en-US" altLang="en-US" sz="2000" b="1" i="0" u="none" strike="noStrike" kern="0" cap="none" spc="0" normalizeH="0" baseline="0" noProof="0" dirty="0">
                <a:ln>
                  <a:noFill/>
                </a:ln>
                <a:solidFill>
                  <a:srgbClr val="0000CC"/>
                </a:solidFill>
                <a:effectLst/>
                <a:uLnTx/>
                <a:uFillTx/>
                <a:latin typeface="Oswald"/>
                <a:sym typeface="Oswald"/>
                <a:rtl val="0"/>
              </a:rPr>
            </a:br>
            <a:r>
              <a:rPr kumimoji="0" lang="en-US" altLang="en-US" sz="2000" b="1" i="0" u="none" strike="noStrike" kern="0" cap="none" spc="0" normalizeH="0" baseline="0" noProof="0" dirty="0">
                <a:ln>
                  <a:noFill/>
                </a:ln>
                <a:solidFill>
                  <a:srgbClr val="CC0000"/>
                </a:solidFill>
                <a:effectLst/>
                <a:uLnTx/>
                <a:uFillTx/>
                <a:latin typeface="Oswald"/>
                <a:sym typeface="Oswald"/>
                <a:rtl val="0"/>
              </a:rPr>
              <a:t>(</a:t>
            </a:r>
            <a:r>
              <a:rPr kumimoji="0" lang="en-US" altLang="en-US" sz="2000" b="1" i="0" u="none" strike="noStrike" kern="0" cap="none" spc="0" normalizeH="0" baseline="0" noProof="0" dirty="0" err="1">
                <a:ln>
                  <a:noFill/>
                </a:ln>
                <a:solidFill>
                  <a:srgbClr val="CC0000"/>
                </a:solidFill>
                <a:effectLst/>
                <a:uLnTx/>
                <a:uFillTx/>
                <a:latin typeface="Oswald"/>
                <a:sym typeface="Oswald"/>
                <a:rtl val="0"/>
              </a:rPr>
              <a:t>Sự</a:t>
            </a:r>
            <a:r>
              <a:rPr kumimoji="0" lang="en-US" altLang="en-US" sz="2000" b="1" i="0" u="none" strike="noStrike" kern="0" cap="none" spc="0" normalizeH="0" baseline="0" noProof="0" dirty="0">
                <a:ln>
                  <a:noFill/>
                </a:ln>
                <a:solidFill>
                  <a:srgbClr val="CC0000"/>
                </a:solidFill>
                <a:effectLst/>
                <a:uLnTx/>
                <a:uFillTx/>
                <a:latin typeface="Oswald"/>
                <a:sym typeface="Oswald"/>
                <a:rtl val="0"/>
              </a:rPr>
              <a:t> </a:t>
            </a:r>
            <a:r>
              <a:rPr kumimoji="0" lang="en-US" altLang="en-US" sz="2000" b="1" i="0" u="none" strike="noStrike" kern="0" cap="none" spc="0" normalizeH="0" baseline="0" noProof="0" dirty="0" err="1">
                <a:ln>
                  <a:noFill/>
                </a:ln>
                <a:solidFill>
                  <a:srgbClr val="CC0000"/>
                </a:solidFill>
                <a:effectLst/>
                <a:uLnTx/>
                <a:uFillTx/>
                <a:latin typeface="Oswald"/>
                <a:sym typeface="Oswald"/>
                <a:rtl val="0"/>
              </a:rPr>
              <a:t>phủ</a:t>
            </a:r>
            <a:r>
              <a:rPr kumimoji="0" lang="en-US" altLang="en-US" sz="2000" b="1" i="0" u="none" strike="noStrike" kern="0" cap="none" spc="0" normalizeH="0" baseline="0" noProof="0" dirty="0">
                <a:ln>
                  <a:noFill/>
                </a:ln>
                <a:solidFill>
                  <a:srgbClr val="CC0000"/>
                </a:solidFill>
                <a:effectLst/>
                <a:uLnTx/>
                <a:uFillTx/>
                <a:latin typeface="Oswald"/>
                <a:sym typeface="Oswald"/>
                <a:rtl val="0"/>
              </a:rPr>
              <a:t> </a:t>
            </a:r>
            <a:r>
              <a:rPr kumimoji="0" lang="en-US" altLang="en-US" sz="2000" b="1" i="0" u="none" strike="noStrike" kern="0" cap="none" spc="0" normalizeH="0" baseline="0" noProof="0" dirty="0" err="1">
                <a:ln>
                  <a:noFill/>
                </a:ln>
                <a:solidFill>
                  <a:srgbClr val="CC0000"/>
                </a:solidFill>
                <a:effectLst/>
                <a:uLnTx/>
                <a:uFillTx/>
                <a:latin typeface="Oswald"/>
                <a:sym typeface="Oswald"/>
                <a:rtl val="0"/>
              </a:rPr>
              <a:t>định</a:t>
            </a:r>
            <a:r>
              <a:rPr kumimoji="0" lang="en-US" altLang="en-US" sz="2000" b="1" i="0" u="none" strike="noStrike" kern="0" cap="none" spc="0" normalizeH="0" baseline="0" noProof="0" dirty="0">
                <a:ln>
                  <a:noFill/>
                </a:ln>
                <a:solidFill>
                  <a:srgbClr val="CC0000"/>
                </a:solidFill>
                <a:effectLst/>
                <a:uLnTx/>
                <a:uFillTx/>
                <a:latin typeface="Oswald"/>
                <a:sym typeface="Oswald"/>
                <a:rtl val="0"/>
              </a:rPr>
              <a:t> </a:t>
            </a:r>
            <a:r>
              <a:rPr kumimoji="0" lang="en-US" altLang="en-US" sz="2000" b="1" i="0" u="none" strike="noStrike" kern="0" cap="none" spc="0" normalizeH="0" baseline="0" noProof="0" dirty="0" err="1">
                <a:ln>
                  <a:noFill/>
                </a:ln>
                <a:solidFill>
                  <a:srgbClr val="CC0000"/>
                </a:solidFill>
                <a:effectLst/>
                <a:uLnTx/>
                <a:uFillTx/>
                <a:latin typeface="Oswald"/>
                <a:sym typeface="Oswald"/>
                <a:rtl val="0"/>
              </a:rPr>
              <a:t>diễn</a:t>
            </a:r>
            <a:r>
              <a:rPr kumimoji="0" lang="en-US" altLang="en-US" sz="2000" b="1" i="0" u="none" strike="noStrike" kern="0" cap="none" spc="0" normalizeH="0" baseline="0" noProof="0" dirty="0">
                <a:ln>
                  <a:noFill/>
                </a:ln>
                <a:solidFill>
                  <a:srgbClr val="CC0000"/>
                </a:solidFill>
                <a:effectLst/>
                <a:uLnTx/>
                <a:uFillTx/>
                <a:latin typeface="Oswald"/>
                <a:sym typeface="Oswald"/>
                <a:rtl val="0"/>
              </a:rPr>
              <a:t> </a:t>
            </a:r>
            <a:r>
              <a:rPr kumimoji="0" lang="en-US" altLang="en-US" sz="2000" b="1" i="0" u="none" strike="noStrike" kern="0" cap="none" spc="0" normalizeH="0" baseline="0" noProof="0" dirty="0" err="1">
                <a:ln>
                  <a:noFill/>
                </a:ln>
                <a:solidFill>
                  <a:srgbClr val="CC0000"/>
                </a:solidFill>
                <a:effectLst/>
                <a:uLnTx/>
                <a:uFillTx/>
                <a:latin typeface="Oswald"/>
                <a:sym typeface="Oswald"/>
                <a:rtl val="0"/>
              </a:rPr>
              <a:t>ra</a:t>
            </a:r>
            <a:r>
              <a:rPr kumimoji="0" lang="en-US" altLang="en-US" sz="2000" b="1" i="0" u="none" strike="noStrike" kern="0" cap="none" spc="0" normalizeH="0" baseline="0" noProof="0" dirty="0">
                <a:ln>
                  <a:noFill/>
                </a:ln>
                <a:solidFill>
                  <a:srgbClr val="CC0000"/>
                </a:solidFill>
                <a:effectLst/>
                <a:uLnTx/>
                <a:uFillTx/>
                <a:latin typeface="Oswald"/>
                <a:sym typeface="Oswald"/>
                <a:rtl val="0"/>
              </a:rPr>
              <a:t> </a:t>
            </a:r>
            <a:r>
              <a:rPr kumimoji="0" lang="en-US" altLang="en-US" sz="2000" b="1" i="0" u="none" strike="noStrike" kern="0" cap="none" spc="0" normalizeH="0" baseline="0" noProof="0" dirty="0" err="1">
                <a:ln>
                  <a:noFill/>
                </a:ln>
                <a:solidFill>
                  <a:srgbClr val="CC0000"/>
                </a:solidFill>
                <a:effectLst/>
                <a:uLnTx/>
                <a:uFillTx/>
                <a:latin typeface="Oswald"/>
                <a:sym typeface="Oswald"/>
                <a:rtl val="0"/>
              </a:rPr>
              <a:t>trong</a:t>
            </a:r>
            <a:r>
              <a:rPr kumimoji="0" lang="en-US" altLang="en-US" sz="2000" b="1" i="0" u="none" strike="noStrike" kern="0" cap="none" spc="0" normalizeH="0" baseline="0" noProof="0" dirty="0">
                <a:ln>
                  <a:noFill/>
                </a:ln>
                <a:solidFill>
                  <a:srgbClr val="CC0000"/>
                </a:solidFill>
                <a:effectLst/>
                <a:uLnTx/>
                <a:uFillTx/>
                <a:latin typeface="Oswald"/>
                <a:sym typeface="Oswald"/>
                <a:rtl val="0"/>
              </a:rPr>
              <a:t> </a:t>
            </a:r>
            <a:r>
              <a:rPr kumimoji="0" lang="en-US" altLang="en-US" sz="2000" b="1" i="0" u="none" strike="noStrike" kern="0" cap="none" spc="0" normalizeH="0" baseline="0" noProof="0" dirty="0" err="1">
                <a:ln>
                  <a:noFill/>
                </a:ln>
                <a:solidFill>
                  <a:srgbClr val="CC0000"/>
                </a:solidFill>
                <a:effectLst/>
                <a:uLnTx/>
                <a:uFillTx/>
                <a:latin typeface="Oswald"/>
                <a:sym typeface="Oswald"/>
                <a:rtl val="0"/>
              </a:rPr>
              <a:t>xã</a:t>
            </a:r>
            <a:r>
              <a:rPr kumimoji="0" lang="en-US" altLang="en-US" sz="2000" b="1" i="0" u="none" strike="noStrike" kern="0" cap="none" spc="0" normalizeH="0" baseline="0" noProof="0" dirty="0">
                <a:ln>
                  <a:noFill/>
                </a:ln>
                <a:solidFill>
                  <a:srgbClr val="CC0000"/>
                </a:solidFill>
                <a:effectLst/>
                <a:uLnTx/>
                <a:uFillTx/>
                <a:latin typeface="Oswald"/>
                <a:sym typeface="Oswald"/>
                <a:rtl val="0"/>
              </a:rPr>
              <a:t> </a:t>
            </a:r>
            <a:r>
              <a:rPr kumimoji="0" lang="en-US" altLang="en-US" sz="2000" b="1" i="0" u="none" strike="noStrike" kern="0" cap="none" spc="0" normalizeH="0" baseline="0" noProof="0" dirty="0" err="1">
                <a:ln>
                  <a:noFill/>
                </a:ln>
                <a:solidFill>
                  <a:srgbClr val="CC0000"/>
                </a:solidFill>
                <a:effectLst/>
                <a:uLnTx/>
                <a:uFillTx/>
                <a:latin typeface="Oswald"/>
                <a:sym typeface="Oswald"/>
                <a:rtl val="0"/>
              </a:rPr>
              <a:t>hội</a:t>
            </a:r>
            <a:r>
              <a:rPr kumimoji="0" lang="en-US" altLang="en-US" sz="2000" b="1" i="0" u="none" strike="noStrike" kern="0" cap="none" spc="0" normalizeH="0" baseline="0" noProof="0" dirty="0">
                <a:ln>
                  <a:noFill/>
                </a:ln>
                <a:solidFill>
                  <a:srgbClr val="CC0000"/>
                </a:solidFill>
                <a:effectLst/>
                <a:uLnTx/>
                <a:uFillTx/>
                <a:latin typeface="Oswald"/>
                <a:sym typeface="Oswald"/>
                <a:rtl val="0"/>
              </a:rPr>
              <a:t>)</a:t>
            </a:r>
          </a:p>
        </p:txBody>
      </p:sp>
      <p:graphicFrame>
        <p:nvGraphicFramePr>
          <p:cNvPr id="4" name="Picture Placeholder 16"/>
          <p:cNvGraphicFramePr>
            <a:graphicFrameLocks/>
          </p:cNvGraphicFramePr>
          <p:nvPr>
            <p:extLst>
              <p:ext uri="{D42A27DB-BD31-4B8C-83A1-F6EECF244321}">
                <p14:modId xmlns:p14="http://schemas.microsoft.com/office/powerpoint/2010/main" val="3843571017"/>
              </p:ext>
            </p:extLst>
          </p:nvPr>
        </p:nvGraphicFramePr>
        <p:xfrm>
          <a:off x="2447744" y="1055240"/>
          <a:ext cx="7488938" cy="423534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Rectangle 4"/>
          <p:cNvSpPr/>
          <p:nvPr/>
        </p:nvSpPr>
        <p:spPr>
          <a:xfrm>
            <a:off x="4541520" y="1023937"/>
            <a:ext cx="1141413" cy="523875"/>
          </a:xfrm>
          <a:prstGeom prst="rect">
            <a:avLst/>
          </a:prstGeom>
        </p:spPr>
        <p:txBody>
          <a:bodyPr wrap="none">
            <a:spAutoFit/>
          </a:bodyPr>
          <a:lstStyle/>
          <a:p>
            <a:pPr algn="ctr">
              <a:defRPr/>
            </a:pPr>
            <a:r>
              <a:rPr kumimoji="1" lang="en-US" sz="2800" b="1" u="sng" dirty="0">
                <a:solidFill>
                  <a:srgbClr val="FF0000"/>
                </a:solidFill>
                <a:uFill>
                  <a:solidFill>
                    <a:srgbClr val="FF0000"/>
                  </a:solidFill>
                </a:uFill>
                <a:cs typeface="Times New Roman" panose="02020603050405020304" pitchFamily="18" charset="0"/>
              </a:rPr>
              <a:t>VÍ DỤ</a:t>
            </a:r>
          </a:p>
        </p:txBody>
      </p:sp>
      <p:pic>
        <p:nvPicPr>
          <p:cNvPr id="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723650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additive="base">
                                        <p:cTn id="14" dur="500" fill="hold"/>
                                        <p:tgtEl>
                                          <p:spTgt spid="3"/>
                                        </p:tgtEl>
                                        <p:attrNameLst>
                                          <p:attrName>ppt_x</p:attrName>
                                        </p:attrNameLst>
                                      </p:cBhvr>
                                      <p:tavLst>
                                        <p:tav tm="0">
                                          <p:val>
                                            <p:strVal val="#ppt_x"/>
                                          </p:val>
                                        </p:tav>
                                        <p:tav tm="100000">
                                          <p:val>
                                            <p:strVal val="#ppt_x"/>
                                          </p:val>
                                        </p:tav>
                                      </p:tavLst>
                                    </p:anim>
                                    <p:anim calcmode="lin" valueType="num">
                                      <p:cBhvr additive="base">
                                        <p:cTn id="15"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Graphic spid="4" grpId="0">
        <p:bldAsOne/>
      </p:bldGraphic>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descr="Education Backgrounds For Powerpoint - Sahar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ounded Rectangle 2"/>
          <p:cNvSpPr>
            <a:spLocks noChangeArrowheads="1"/>
          </p:cNvSpPr>
          <p:nvPr/>
        </p:nvSpPr>
        <p:spPr bwMode="auto">
          <a:xfrm>
            <a:off x="4537075" y="1916114"/>
            <a:ext cx="3240088" cy="936625"/>
          </a:xfrm>
          <a:prstGeom prst="roundRect">
            <a:avLst>
              <a:gd name="adj" fmla="val 16667"/>
            </a:avLst>
          </a:prstGeom>
          <a:solidFill>
            <a:srgbClr val="FF0000"/>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dirty="0" err="1">
                <a:solidFill>
                  <a:srgbClr val="FFFFFF"/>
                </a:solidFill>
                <a:ea typeface="SimSun" panose="02010600030101010101" pitchFamily="2" charset="-122"/>
              </a:rPr>
              <a:t>Phủ</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định</a:t>
            </a:r>
            <a:r>
              <a:rPr kumimoji="1" lang="en-US" altLang="en-US" sz="3200" b="1" dirty="0">
                <a:solidFill>
                  <a:srgbClr val="FFFFFF"/>
                </a:solidFill>
                <a:ea typeface="SimSun" panose="02010600030101010101" pitchFamily="2" charset="-122"/>
              </a:rPr>
              <a:t> </a:t>
            </a:r>
          </a:p>
        </p:txBody>
      </p:sp>
      <p:sp>
        <p:nvSpPr>
          <p:cNvPr id="4" name="Rounded Rectangle 3"/>
          <p:cNvSpPr/>
          <p:nvPr/>
        </p:nvSpPr>
        <p:spPr bwMode="auto">
          <a:xfrm>
            <a:off x="1973264" y="4292601"/>
            <a:ext cx="3240087" cy="1152525"/>
          </a:xfrm>
          <a:prstGeom prst="roundRect">
            <a:avLst/>
          </a:prstGeom>
          <a:solidFill>
            <a:srgbClr val="009900"/>
          </a:solidFill>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kumimoji="1" lang="en-US" sz="2800" b="1" dirty="0">
                <a:solidFill>
                  <a:srgbClr val="000000"/>
                </a:solidFill>
              </a:rPr>
              <a:t> </a:t>
            </a:r>
            <a:r>
              <a:rPr kumimoji="1" lang="en-US" sz="2800" b="1" dirty="0" err="1">
                <a:solidFill>
                  <a:srgbClr val="FFFFFF"/>
                </a:solidFill>
              </a:rPr>
              <a:t>Phủ</a:t>
            </a:r>
            <a:r>
              <a:rPr kumimoji="1" lang="en-US" sz="2800" b="1" dirty="0">
                <a:solidFill>
                  <a:srgbClr val="FFFFFF"/>
                </a:solidFill>
              </a:rPr>
              <a:t> </a:t>
            </a:r>
            <a:r>
              <a:rPr kumimoji="1" lang="en-US" sz="2800" b="1" dirty="0" err="1">
                <a:solidFill>
                  <a:srgbClr val="FFFFFF"/>
                </a:solidFill>
              </a:rPr>
              <a:t>định</a:t>
            </a:r>
            <a:r>
              <a:rPr kumimoji="1" lang="en-US" sz="2800" b="1" dirty="0">
                <a:solidFill>
                  <a:srgbClr val="FFFFFF"/>
                </a:solidFill>
              </a:rPr>
              <a:t> </a:t>
            </a:r>
          </a:p>
          <a:p>
            <a:pPr algn="ctr" eaLnBrk="1" hangingPunct="1">
              <a:defRPr/>
            </a:pPr>
            <a:r>
              <a:rPr kumimoji="1" lang="en-US" sz="2800" b="1" dirty="0" err="1">
                <a:solidFill>
                  <a:srgbClr val="FFFFFF"/>
                </a:solidFill>
              </a:rPr>
              <a:t>siêu</a:t>
            </a:r>
            <a:r>
              <a:rPr kumimoji="1" lang="en-US" sz="2800" b="1" dirty="0">
                <a:solidFill>
                  <a:srgbClr val="FFFFFF"/>
                </a:solidFill>
              </a:rPr>
              <a:t> </a:t>
            </a:r>
            <a:r>
              <a:rPr kumimoji="1" lang="en-US" sz="2800" b="1" dirty="0" err="1">
                <a:solidFill>
                  <a:srgbClr val="FFFFFF"/>
                </a:solidFill>
              </a:rPr>
              <a:t>hình</a:t>
            </a:r>
            <a:endParaRPr kumimoji="1" lang="en-US" sz="2800" b="1" dirty="0">
              <a:solidFill>
                <a:srgbClr val="FFFFFF"/>
              </a:solidFill>
            </a:endParaRPr>
          </a:p>
        </p:txBody>
      </p:sp>
      <p:sp>
        <p:nvSpPr>
          <p:cNvPr id="5" name="Rounded Rectangle 4"/>
          <p:cNvSpPr/>
          <p:nvPr/>
        </p:nvSpPr>
        <p:spPr bwMode="auto">
          <a:xfrm>
            <a:off x="6527800" y="4292601"/>
            <a:ext cx="3600450" cy="1152525"/>
          </a:xfrm>
          <a:prstGeom prst="roundRect">
            <a:avLst/>
          </a:prstGeom>
          <a:solidFill>
            <a:srgbClr val="009900"/>
          </a:solidFill>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kumimoji="1" lang="en-US" sz="3200" b="1" dirty="0">
                <a:solidFill>
                  <a:srgbClr val="FFFFFF"/>
                </a:solidFill>
              </a:rPr>
              <a:t> </a:t>
            </a:r>
            <a:r>
              <a:rPr kumimoji="1" lang="en-US" sz="2800" b="1" dirty="0" err="1">
                <a:solidFill>
                  <a:srgbClr val="FFFFFF"/>
                </a:solidFill>
              </a:rPr>
              <a:t>Phủ</a:t>
            </a:r>
            <a:r>
              <a:rPr kumimoji="1" lang="en-US" sz="2800" b="1" dirty="0">
                <a:solidFill>
                  <a:srgbClr val="FFFFFF"/>
                </a:solidFill>
              </a:rPr>
              <a:t> </a:t>
            </a:r>
            <a:r>
              <a:rPr kumimoji="1" lang="en-US" sz="2800" b="1" dirty="0" err="1">
                <a:solidFill>
                  <a:srgbClr val="FFFFFF"/>
                </a:solidFill>
              </a:rPr>
              <a:t>định</a:t>
            </a:r>
            <a:r>
              <a:rPr kumimoji="1" lang="en-US" sz="2800" b="1" dirty="0">
                <a:solidFill>
                  <a:srgbClr val="FFFFFF"/>
                </a:solidFill>
              </a:rPr>
              <a:t> </a:t>
            </a:r>
          </a:p>
          <a:p>
            <a:pPr algn="ctr" eaLnBrk="1" hangingPunct="1">
              <a:defRPr/>
            </a:pPr>
            <a:r>
              <a:rPr kumimoji="1" lang="en-US" sz="2800" b="1" dirty="0" err="1">
                <a:solidFill>
                  <a:srgbClr val="FFFFFF"/>
                </a:solidFill>
              </a:rPr>
              <a:t>biện</a:t>
            </a:r>
            <a:r>
              <a:rPr kumimoji="1" lang="en-US" sz="2800" b="1" dirty="0">
                <a:solidFill>
                  <a:srgbClr val="FFFFFF"/>
                </a:solidFill>
              </a:rPr>
              <a:t> </a:t>
            </a:r>
            <a:r>
              <a:rPr kumimoji="1" lang="en-US" sz="2800" b="1" dirty="0" err="1">
                <a:solidFill>
                  <a:srgbClr val="FFFFFF"/>
                </a:solidFill>
              </a:rPr>
              <a:t>chứng</a:t>
            </a:r>
            <a:r>
              <a:rPr kumimoji="1" lang="en-US" sz="2800" b="1" dirty="0">
                <a:solidFill>
                  <a:srgbClr val="FFFFFF"/>
                </a:solidFill>
              </a:rPr>
              <a:t> </a:t>
            </a:r>
          </a:p>
        </p:txBody>
      </p:sp>
      <p:cxnSp>
        <p:nvCxnSpPr>
          <p:cNvPr id="6" name="Straight Arrow Connector 5"/>
          <p:cNvCxnSpPr>
            <a:cxnSpLocks noChangeShapeType="1"/>
            <a:stCxn id="3" idx="2"/>
            <a:endCxn id="4" idx="0"/>
          </p:cNvCxnSpPr>
          <p:nvPr/>
        </p:nvCxnSpPr>
        <p:spPr bwMode="auto">
          <a:xfrm flipH="1">
            <a:off x="3594101" y="2852738"/>
            <a:ext cx="2563813" cy="1439862"/>
          </a:xfrm>
          <a:prstGeom prst="straightConnector1">
            <a:avLst/>
          </a:prstGeom>
          <a:ln>
            <a:solidFill>
              <a:srgbClr val="000099"/>
            </a:solidFill>
            <a:headEnd/>
            <a:tailEnd type="arrow" w="med" len="med"/>
          </a:ln>
        </p:spPr>
        <p:style>
          <a:lnRef idx="2">
            <a:schemeClr val="dk1"/>
          </a:lnRef>
          <a:fillRef idx="0">
            <a:schemeClr val="dk1"/>
          </a:fillRef>
          <a:effectRef idx="1">
            <a:schemeClr val="dk1"/>
          </a:effectRef>
          <a:fontRef idx="minor">
            <a:schemeClr val="tx1"/>
          </a:fontRef>
        </p:style>
      </p:cxnSp>
      <p:cxnSp>
        <p:nvCxnSpPr>
          <p:cNvPr id="7" name="Straight Arrow Connector 6"/>
          <p:cNvCxnSpPr>
            <a:cxnSpLocks noChangeShapeType="1"/>
            <a:stCxn id="3" idx="2"/>
            <a:endCxn id="5" idx="0"/>
          </p:cNvCxnSpPr>
          <p:nvPr/>
        </p:nvCxnSpPr>
        <p:spPr bwMode="auto">
          <a:xfrm>
            <a:off x="6157913" y="2852738"/>
            <a:ext cx="2170112" cy="1439862"/>
          </a:xfrm>
          <a:prstGeom prst="straightConnector1">
            <a:avLst/>
          </a:prstGeom>
          <a:ln>
            <a:solidFill>
              <a:srgbClr val="000099"/>
            </a:solidFill>
            <a:headEnd/>
            <a:tailEnd type="arrow" w="med" len="med"/>
          </a:ln>
        </p:spPr>
        <p:style>
          <a:lnRef idx="2">
            <a:schemeClr val="dk1"/>
          </a:lnRef>
          <a:fillRef idx="0">
            <a:schemeClr val="dk1"/>
          </a:fillRef>
          <a:effectRef idx="1">
            <a:schemeClr val="dk1"/>
          </a:effectRef>
          <a:fontRef idx="minor">
            <a:schemeClr val="tx1"/>
          </a:fontRef>
        </p:style>
      </p:cxnSp>
      <p:sp>
        <p:nvSpPr>
          <p:cNvPr id="8" name="Rectangle 7"/>
          <p:cNvSpPr>
            <a:spLocks noChangeArrowheads="1"/>
          </p:cNvSpPr>
          <p:nvPr/>
        </p:nvSpPr>
        <p:spPr bwMode="auto">
          <a:xfrm>
            <a:off x="4838315" y="1066800"/>
            <a:ext cx="246253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Courier New" panose="02070309020205020404" pitchFamily="49" charset="0"/>
              <a:buChar char="o"/>
            </a:pPr>
            <a:r>
              <a:rPr kumimoji="1" lang="en-US" altLang="en-US" sz="2800" b="1" dirty="0" err="1">
                <a:solidFill>
                  <a:srgbClr val="CC0000"/>
                </a:solidFill>
                <a:ea typeface="SimSun" panose="02010600030101010101" pitchFamily="2" charset="-122"/>
              </a:rPr>
              <a:t>Phân</a:t>
            </a:r>
            <a:r>
              <a:rPr kumimoji="1" lang="en-US" altLang="en-US" sz="2800" b="1" dirty="0">
                <a:solidFill>
                  <a:srgbClr val="CC0000"/>
                </a:solidFill>
                <a:ea typeface="SimSun" panose="02010600030101010101" pitchFamily="2" charset="-122"/>
              </a:rPr>
              <a:t> </a:t>
            </a:r>
            <a:r>
              <a:rPr kumimoji="1" lang="en-US" altLang="en-US" sz="2800" b="1" dirty="0" err="1">
                <a:solidFill>
                  <a:srgbClr val="CC0000"/>
                </a:solidFill>
                <a:ea typeface="SimSun" panose="02010600030101010101" pitchFamily="2" charset="-122"/>
              </a:rPr>
              <a:t>loại</a:t>
            </a:r>
            <a:r>
              <a:rPr kumimoji="1" lang="en-US" altLang="en-US" sz="2800" b="1" dirty="0">
                <a:solidFill>
                  <a:srgbClr val="CC0000"/>
                </a:solidFill>
                <a:ea typeface="SimSun" panose="02010600030101010101" pitchFamily="2" charset="-122"/>
              </a:rPr>
              <a:t>: </a:t>
            </a:r>
          </a:p>
        </p:txBody>
      </p:sp>
      <p:pic>
        <p:nvPicPr>
          <p:cNvPr id="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91955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1000"/>
                                        <p:tgtEl>
                                          <p:spTgt spid="4"/>
                                        </p:tgtEl>
                                      </p:cBhvr>
                                    </p:animEffect>
                                    <p:anim calcmode="lin" valueType="num">
                                      <p:cBhvr>
                                        <p:cTn id="29" dur="1000" fill="hold"/>
                                        <p:tgtEl>
                                          <p:spTgt spid="4"/>
                                        </p:tgtEl>
                                        <p:attrNameLst>
                                          <p:attrName>ppt_x</p:attrName>
                                        </p:attrNameLst>
                                      </p:cBhvr>
                                      <p:tavLst>
                                        <p:tav tm="0">
                                          <p:val>
                                            <p:strVal val="#ppt_x"/>
                                          </p:val>
                                        </p:tav>
                                        <p:tav tm="100000">
                                          <p:val>
                                            <p:strVal val="#ppt_x"/>
                                          </p:val>
                                        </p:tav>
                                      </p:tavLst>
                                    </p:anim>
                                    <p:anim calcmode="lin" valueType="num">
                                      <p:cBhvr>
                                        <p:cTn id="3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1000"/>
                                        <p:tgtEl>
                                          <p:spTgt spid="7"/>
                                        </p:tgtEl>
                                      </p:cBhvr>
                                    </p:animEffect>
                                    <p:anim calcmode="lin" valueType="num">
                                      <p:cBhvr>
                                        <p:cTn id="36" dur="1000" fill="hold"/>
                                        <p:tgtEl>
                                          <p:spTgt spid="7"/>
                                        </p:tgtEl>
                                        <p:attrNameLst>
                                          <p:attrName>ppt_x</p:attrName>
                                        </p:attrNameLst>
                                      </p:cBhvr>
                                      <p:tavLst>
                                        <p:tav tm="0">
                                          <p:val>
                                            <p:strVal val="#ppt_x"/>
                                          </p:val>
                                        </p:tav>
                                        <p:tav tm="100000">
                                          <p:val>
                                            <p:strVal val="#ppt_x"/>
                                          </p:val>
                                        </p:tav>
                                      </p:tavLst>
                                    </p:anim>
                                    <p:anim calcmode="lin" valueType="num">
                                      <p:cBhvr>
                                        <p:cTn id="3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5"/>
                                        </p:tgtEl>
                                        <p:attrNameLst>
                                          <p:attrName>style.visibility</p:attrName>
                                        </p:attrNameLst>
                                      </p:cBhvr>
                                      <p:to>
                                        <p:strVal val="visible"/>
                                      </p:to>
                                    </p:set>
                                    <p:animEffect transition="in" filter="fade">
                                      <p:cBhvr>
                                        <p:cTn id="42" dur="1000"/>
                                        <p:tgtEl>
                                          <p:spTgt spid="5"/>
                                        </p:tgtEl>
                                      </p:cBhvr>
                                    </p:animEffect>
                                    <p:anim calcmode="lin" valueType="num">
                                      <p:cBhvr>
                                        <p:cTn id="43" dur="1000" fill="hold"/>
                                        <p:tgtEl>
                                          <p:spTgt spid="5"/>
                                        </p:tgtEl>
                                        <p:attrNameLst>
                                          <p:attrName>ppt_x</p:attrName>
                                        </p:attrNameLst>
                                      </p:cBhvr>
                                      <p:tavLst>
                                        <p:tav tm="0">
                                          <p:val>
                                            <p:strVal val="#ppt_x"/>
                                          </p:val>
                                        </p:tav>
                                        <p:tav tm="100000">
                                          <p:val>
                                            <p:strVal val="#ppt_x"/>
                                          </p:val>
                                        </p:tav>
                                      </p:tavLst>
                                    </p:anim>
                                    <p:anim calcmode="lin" valueType="num">
                                      <p:cBhvr>
                                        <p:cTn id="4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8" grpId="0"/>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rả Lời Câu Hỏi Giơ Tay Lên Hình ảnh | Định dạng hình ảnh AI 400056164|  vn.lovepik.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761999"/>
            <a:ext cx="12192000" cy="6096001"/>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6492240" y="1543853"/>
            <a:ext cx="6096000" cy="954107"/>
          </a:xfrm>
          <a:prstGeom prst="rect">
            <a:avLst/>
          </a:prstGeom>
        </p:spPr>
        <p:txBody>
          <a:bodyPr>
            <a:spAutoFit/>
          </a:bodyPr>
          <a:lstStyle/>
          <a:p>
            <a:pPr lvl="0" algn="ctr">
              <a:spcBef>
                <a:spcPct val="0"/>
              </a:spcBef>
            </a:pPr>
            <a:r>
              <a:rPr kumimoji="1" lang="en-US" altLang="en-US" sz="2800" b="1" dirty="0" err="1">
                <a:solidFill>
                  <a:srgbClr val="FF0066"/>
                </a:solidFill>
                <a:latin typeface="Times New Roman" panose="02020603050405020304" pitchFamily="18" charset="0"/>
                <a:ea typeface="SimSun" panose="02010600030101010101" pitchFamily="2" charset="-122"/>
              </a:rPr>
              <a:t>Thế</a:t>
            </a:r>
            <a:r>
              <a:rPr kumimoji="1" lang="en-US" altLang="en-US" sz="2800" b="1" dirty="0">
                <a:solidFill>
                  <a:srgbClr val="FF0066"/>
                </a:solidFill>
                <a:latin typeface="Times New Roman" panose="02020603050405020304" pitchFamily="18" charset="0"/>
                <a:ea typeface="SimSun" panose="02010600030101010101" pitchFamily="2" charset="-122"/>
              </a:rPr>
              <a:t> </a:t>
            </a:r>
            <a:r>
              <a:rPr kumimoji="1" lang="en-US" altLang="en-US" sz="2800" b="1" dirty="0" err="1">
                <a:solidFill>
                  <a:srgbClr val="FF0066"/>
                </a:solidFill>
                <a:latin typeface="Times New Roman" panose="02020603050405020304" pitchFamily="18" charset="0"/>
                <a:ea typeface="SimSun" panose="02010600030101010101" pitchFamily="2" charset="-122"/>
              </a:rPr>
              <a:t>nào</a:t>
            </a:r>
            <a:r>
              <a:rPr kumimoji="1" lang="en-US" altLang="en-US" sz="2800" b="1" dirty="0">
                <a:solidFill>
                  <a:srgbClr val="FF0066"/>
                </a:solidFill>
                <a:latin typeface="Times New Roman" panose="02020603050405020304" pitchFamily="18" charset="0"/>
                <a:ea typeface="SimSun" panose="02010600030101010101" pitchFamily="2" charset="-122"/>
              </a:rPr>
              <a:t> </a:t>
            </a:r>
            <a:r>
              <a:rPr kumimoji="1" lang="en-US" altLang="en-US" sz="2800" b="1" dirty="0" err="1">
                <a:solidFill>
                  <a:srgbClr val="FF0066"/>
                </a:solidFill>
                <a:latin typeface="Times New Roman" panose="02020603050405020304" pitchFamily="18" charset="0"/>
                <a:ea typeface="SimSun" panose="02010600030101010101" pitchFamily="2" charset="-122"/>
              </a:rPr>
              <a:t>là</a:t>
            </a:r>
            <a:r>
              <a:rPr kumimoji="1" lang="en-US" altLang="en-US" sz="2800" b="1" dirty="0">
                <a:solidFill>
                  <a:srgbClr val="FF0066"/>
                </a:solidFill>
                <a:latin typeface="Times New Roman" panose="02020603050405020304" pitchFamily="18" charset="0"/>
                <a:ea typeface="SimSun" panose="02010600030101010101" pitchFamily="2" charset="-122"/>
              </a:rPr>
              <a:t> </a:t>
            </a:r>
          </a:p>
          <a:p>
            <a:pPr lvl="0" algn="ctr">
              <a:spcBef>
                <a:spcPct val="0"/>
              </a:spcBef>
            </a:pPr>
            <a:r>
              <a:rPr kumimoji="1" lang="en-US" altLang="en-US" sz="2800" b="1" dirty="0" err="1">
                <a:solidFill>
                  <a:srgbClr val="FF0066"/>
                </a:solidFill>
                <a:latin typeface="Times New Roman" panose="02020603050405020304" pitchFamily="18" charset="0"/>
                <a:ea typeface="SimSun" panose="02010600030101010101" pitchFamily="2" charset="-122"/>
              </a:rPr>
              <a:t>phủ</a:t>
            </a:r>
            <a:r>
              <a:rPr kumimoji="1" lang="en-US" altLang="en-US" sz="2800" b="1" dirty="0">
                <a:solidFill>
                  <a:srgbClr val="FF0066"/>
                </a:solidFill>
                <a:latin typeface="Times New Roman" panose="02020603050405020304" pitchFamily="18" charset="0"/>
                <a:ea typeface="SimSun" panose="02010600030101010101" pitchFamily="2" charset="-122"/>
              </a:rPr>
              <a:t> </a:t>
            </a:r>
            <a:r>
              <a:rPr kumimoji="1" lang="en-US" altLang="en-US" sz="2800" b="1" dirty="0" err="1">
                <a:solidFill>
                  <a:srgbClr val="FF0066"/>
                </a:solidFill>
                <a:latin typeface="Times New Roman" panose="02020603050405020304" pitchFamily="18" charset="0"/>
                <a:ea typeface="SimSun" panose="02010600030101010101" pitchFamily="2" charset="-122"/>
              </a:rPr>
              <a:t>định</a:t>
            </a:r>
            <a:r>
              <a:rPr kumimoji="1" lang="en-US" altLang="en-US" sz="2800" b="1" dirty="0">
                <a:solidFill>
                  <a:srgbClr val="FF0066"/>
                </a:solidFill>
                <a:latin typeface="Times New Roman" panose="02020603050405020304" pitchFamily="18" charset="0"/>
                <a:ea typeface="SimSun" panose="02010600030101010101" pitchFamily="2" charset="-122"/>
              </a:rPr>
              <a:t> </a:t>
            </a:r>
            <a:r>
              <a:rPr kumimoji="1" lang="en-US" altLang="en-US" sz="2800" b="1" dirty="0" err="1">
                <a:solidFill>
                  <a:srgbClr val="FF0066"/>
                </a:solidFill>
                <a:latin typeface="Times New Roman" panose="02020603050405020304" pitchFamily="18" charset="0"/>
                <a:ea typeface="SimSun" panose="02010600030101010101" pitchFamily="2" charset="-122"/>
              </a:rPr>
              <a:t>siêu</a:t>
            </a:r>
            <a:r>
              <a:rPr kumimoji="1" lang="en-US" altLang="en-US" sz="2800" b="1" dirty="0">
                <a:solidFill>
                  <a:srgbClr val="FF0066"/>
                </a:solidFill>
                <a:latin typeface="Times New Roman" panose="02020603050405020304" pitchFamily="18" charset="0"/>
                <a:ea typeface="SimSun" panose="02010600030101010101" pitchFamily="2" charset="-122"/>
              </a:rPr>
              <a:t> </a:t>
            </a:r>
            <a:r>
              <a:rPr kumimoji="1" lang="en-US" altLang="en-US" sz="2800" b="1" dirty="0" err="1">
                <a:solidFill>
                  <a:srgbClr val="FF0066"/>
                </a:solidFill>
                <a:latin typeface="Times New Roman" panose="02020603050405020304" pitchFamily="18" charset="0"/>
                <a:ea typeface="SimSun" panose="02010600030101010101" pitchFamily="2" charset="-122"/>
              </a:rPr>
              <a:t>hình</a:t>
            </a:r>
            <a:r>
              <a:rPr kumimoji="1" lang="en-US" altLang="en-US" sz="2800" b="1" dirty="0">
                <a:solidFill>
                  <a:srgbClr val="FF0066"/>
                </a:solidFill>
                <a:latin typeface="Times New Roman" panose="02020603050405020304" pitchFamily="18" charset="0"/>
                <a:ea typeface="SimSun" panose="02010600030101010101" pitchFamily="2" charset="-122"/>
              </a:rPr>
              <a:t>?</a:t>
            </a:r>
          </a:p>
        </p:txBody>
      </p:sp>
      <p:pic>
        <p:nvPicPr>
          <p:cNvPr id="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00814403"/>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3538"/>
            <a:ext cx="4724400" cy="6858000"/>
          </a:xfrm>
          <a:prstGeom prst="rect">
            <a:avLst/>
          </a:prstGeom>
        </p:spPr>
      </p:pic>
      <p:sp>
        <p:nvSpPr>
          <p:cNvPr id="3" name="Rectangle 2"/>
          <p:cNvSpPr/>
          <p:nvPr/>
        </p:nvSpPr>
        <p:spPr>
          <a:xfrm>
            <a:off x="1120463" y="2382592"/>
            <a:ext cx="3309870" cy="191895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787463" y="974270"/>
            <a:ext cx="7924800" cy="1768929"/>
          </a:xfrm>
          <a:prstGeom prst="rect">
            <a:avLst/>
          </a:prstGeom>
        </p:spPr>
      </p:pic>
      <p:sp>
        <p:nvSpPr>
          <p:cNvPr id="5" name="Rectangle 4"/>
          <p:cNvSpPr>
            <a:spLocks noChangeArrowheads="1"/>
          </p:cNvSpPr>
          <p:nvPr/>
        </p:nvSpPr>
        <p:spPr bwMode="auto">
          <a:xfrm>
            <a:off x="4372793" y="1345411"/>
            <a:ext cx="6728765" cy="1015663"/>
          </a:xfrm>
          <a:prstGeom prst="rect">
            <a:avLst/>
          </a:prstGeom>
          <a:ln/>
          <a:extLst/>
        </p:spPr>
        <p:style>
          <a:lnRef idx="2">
            <a:schemeClr val="accent3"/>
          </a:lnRef>
          <a:fillRef idx="1">
            <a:schemeClr val="lt1"/>
          </a:fillRef>
          <a:effectRef idx="0">
            <a:schemeClr val="accent3"/>
          </a:effectRef>
          <a:fontRef idx="minor">
            <a:schemeClr val="dk1"/>
          </a:fontRef>
        </p:style>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ZW" altLang="en-US" sz="2000" dirty="0" err="1">
                <a:solidFill>
                  <a:srgbClr val="3333CC"/>
                </a:solidFill>
              </a:rPr>
              <a:t>L</a:t>
            </a:r>
            <a:r>
              <a:rPr kumimoji="1" lang="en-ZW" altLang="en-US" sz="2000" dirty="0" err="1">
                <a:solidFill>
                  <a:srgbClr val="000099"/>
                </a:solidFill>
              </a:rPr>
              <a:t>à</a:t>
            </a:r>
            <a:r>
              <a:rPr kumimoji="1" lang="en-ZW" altLang="en-US" sz="2000" dirty="0">
                <a:solidFill>
                  <a:srgbClr val="000099"/>
                </a:solidFill>
              </a:rPr>
              <a:t> </a:t>
            </a:r>
            <a:r>
              <a:rPr kumimoji="1" lang="en-ZW" altLang="en-US" sz="2000" dirty="0" err="1">
                <a:solidFill>
                  <a:srgbClr val="000099"/>
                </a:solidFill>
              </a:rPr>
              <a:t>sự</a:t>
            </a:r>
            <a:r>
              <a:rPr kumimoji="1" lang="en-ZW" altLang="en-US" sz="2000" dirty="0">
                <a:solidFill>
                  <a:srgbClr val="000099"/>
                </a:solidFill>
              </a:rPr>
              <a:t> </a:t>
            </a:r>
            <a:r>
              <a:rPr kumimoji="1" lang="en-ZW" altLang="en-US" sz="2000" dirty="0" err="1">
                <a:solidFill>
                  <a:srgbClr val="000099"/>
                </a:solidFill>
              </a:rPr>
              <a:t>phủ</a:t>
            </a:r>
            <a:r>
              <a:rPr kumimoji="1" lang="en-ZW" altLang="en-US" sz="2000" dirty="0">
                <a:solidFill>
                  <a:srgbClr val="000099"/>
                </a:solidFill>
              </a:rPr>
              <a:t> </a:t>
            </a:r>
            <a:r>
              <a:rPr kumimoji="1" lang="en-ZW" altLang="en-US" sz="2000" dirty="0" err="1">
                <a:solidFill>
                  <a:srgbClr val="000099"/>
                </a:solidFill>
              </a:rPr>
              <a:t>định</a:t>
            </a:r>
            <a:r>
              <a:rPr kumimoji="1" lang="en-ZW" altLang="en-US" sz="2000" dirty="0">
                <a:solidFill>
                  <a:srgbClr val="000099"/>
                </a:solidFill>
              </a:rPr>
              <a:t> </a:t>
            </a:r>
            <a:r>
              <a:rPr kumimoji="1" lang="en-ZW" altLang="en-US" sz="2000" dirty="0" err="1">
                <a:solidFill>
                  <a:srgbClr val="000099"/>
                </a:solidFill>
              </a:rPr>
              <a:t>được</a:t>
            </a:r>
            <a:r>
              <a:rPr kumimoji="1" lang="en-ZW" altLang="en-US" sz="2000" dirty="0">
                <a:solidFill>
                  <a:srgbClr val="000099"/>
                </a:solidFill>
              </a:rPr>
              <a:t> </a:t>
            </a:r>
            <a:r>
              <a:rPr kumimoji="1" lang="en-ZW" altLang="en-US" sz="2000" dirty="0" err="1">
                <a:solidFill>
                  <a:srgbClr val="000099"/>
                </a:solidFill>
              </a:rPr>
              <a:t>diễn</a:t>
            </a:r>
            <a:r>
              <a:rPr kumimoji="1" lang="en-ZW" altLang="en-US" sz="2000" dirty="0">
                <a:solidFill>
                  <a:srgbClr val="000099"/>
                </a:solidFill>
              </a:rPr>
              <a:t> </a:t>
            </a:r>
            <a:r>
              <a:rPr kumimoji="1" lang="en-ZW" altLang="en-US" sz="2000" dirty="0" err="1">
                <a:solidFill>
                  <a:srgbClr val="000099"/>
                </a:solidFill>
              </a:rPr>
              <a:t>ra</a:t>
            </a:r>
            <a:r>
              <a:rPr kumimoji="1" lang="en-ZW" altLang="en-US" sz="2000" dirty="0">
                <a:solidFill>
                  <a:srgbClr val="000099"/>
                </a:solidFill>
              </a:rPr>
              <a:t> do </a:t>
            </a:r>
            <a:r>
              <a:rPr kumimoji="1" lang="en-ZW" altLang="en-US" sz="2000" b="1" dirty="0" err="1">
                <a:solidFill>
                  <a:srgbClr val="C00000"/>
                </a:solidFill>
              </a:rPr>
              <a:t>sự</a:t>
            </a:r>
            <a:r>
              <a:rPr kumimoji="1" lang="en-ZW" altLang="en-US" sz="2000" b="1" dirty="0">
                <a:solidFill>
                  <a:srgbClr val="C00000"/>
                </a:solidFill>
              </a:rPr>
              <a:t> can </a:t>
            </a:r>
            <a:r>
              <a:rPr kumimoji="1" lang="en-ZW" altLang="en-US" sz="2000" b="1" dirty="0" err="1">
                <a:solidFill>
                  <a:srgbClr val="C00000"/>
                </a:solidFill>
              </a:rPr>
              <a:t>thiệp</a:t>
            </a:r>
            <a:r>
              <a:rPr kumimoji="1" lang="en-ZW" altLang="en-US" sz="2000" b="1" dirty="0">
                <a:solidFill>
                  <a:srgbClr val="C00000"/>
                </a:solidFill>
              </a:rPr>
              <a:t>, </a:t>
            </a:r>
            <a:r>
              <a:rPr kumimoji="1" lang="en-ZW" altLang="en-US" sz="2000" b="1" dirty="0" err="1">
                <a:solidFill>
                  <a:srgbClr val="C00000"/>
                </a:solidFill>
              </a:rPr>
              <a:t>sự</a:t>
            </a:r>
            <a:r>
              <a:rPr kumimoji="1" lang="en-ZW" altLang="en-US" sz="2000" b="1" dirty="0">
                <a:solidFill>
                  <a:srgbClr val="C00000"/>
                </a:solidFill>
              </a:rPr>
              <a:t> </a:t>
            </a:r>
            <a:r>
              <a:rPr kumimoji="1" lang="en-ZW" altLang="en-US" sz="2000" b="1" dirty="0" err="1">
                <a:solidFill>
                  <a:srgbClr val="C00000"/>
                </a:solidFill>
              </a:rPr>
              <a:t>tác</a:t>
            </a:r>
            <a:r>
              <a:rPr kumimoji="1" lang="en-ZW" altLang="en-US" sz="2000" b="1" dirty="0">
                <a:solidFill>
                  <a:srgbClr val="C00000"/>
                </a:solidFill>
              </a:rPr>
              <a:t> </a:t>
            </a:r>
            <a:r>
              <a:rPr kumimoji="1" lang="en-ZW" altLang="en-US" sz="2000" b="1" dirty="0" err="1">
                <a:solidFill>
                  <a:srgbClr val="C00000"/>
                </a:solidFill>
              </a:rPr>
              <a:t>động</a:t>
            </a:r>
            <a:r>
              <a:rPr kumimoji="1" lang="en-ZW" altLang="en-US" sz="2000" b="1" dirty="0">
                <a:solidFill>
                  <a:srgbClr val="C00000"/>
                </a:solidFill>
              </a:rPr>
              <a:t> </a:t>
            </a:r>
            <a:r>
              <a:rPr kumimoji="1" lang="en-ZW" altLang="en-US" sz="2000" b="1" dirty="0" err="1">
                <a:solidFill>
                  <a:srgbClr val="C00000"/>
                </a:solidFill>
              </a:rPr>
              <a:t>từ</a:t>
            </a:r>
            <a:r>
              <a:rPr kumimoji="1" lang="en-ZW" altLang="en-US" sz="2000" b="1" dirty="0">
                <a:solidFill>
                  <a:srgbClr val="C00000"/>
                </a:solidFill>
              </a:rPr>
              <a:t> </a:t>
            </a:r>
            <a:r>
              <a:rPr kumimoji="1" lang="en-ZW" altLang="en-US" sz="2000" b="1" dirty="0" err="1">
                <a:solidFill>
                  <a:srgbClr val="C00000"/>
                </a:solidFill>
              </a:rPr>
              <a:t>bên</a:t>
            </a:r>
            <a:r>
              <a:rPr kumimoji="1" lang="en-ZW" altLang="en-US" sz="2000" b="1" dirty="0">
                <a:solidFill>
                  <a:srgbClr val="C00000"/>
                </a:solidFill>
              </a:rPr>
              <a:t> </a:t>
            </a:r>
            <a:r>
              <a:rPr kumimoji="1" lang="en-ZW" altLang="en-US" sz="2000" b="1" dirty="0" err="1">
                <a:solidFill>
                  <a:srgbClr val="C00000"/>
                </a:solidFill>
              </a:rPr>
              <a:t>ngoài</a:t>
            </a:r>
            <a:r>
              <a:rPr kumimoji="1" lang="en-ZW" altLang="en-US" sz="2000" dirty="0">
                <a:solidFill>
                  <a:srgbClr val="000099"/>
                </a:solidFill>
              </a:rPr>
              <a:t>, </a:t>
            </a:r>
            <a:r>
              <a:rPr kumimoji="1" lang="en-ZW" altLang="en-US" sz="2000" b="1" dirty="0" err="1">
                <a:solidFill>
                  <a:srgbClr val="009900"/>
                </a:solidFill>
              </a:rPr>
              <a:t>cản</a:t>
            </a:r>
            <a:r>
              <a:rPr kumimoji="1" lang="en-ZW" altLang="en-US" sz="2000" b="1" dirty="0">
                <a:solidFill>
                  <a:srgbClr val="009900"/>
                </a:solidFill>
              </a:rPr>
              <a:t> </a:t>
            </a:r>
            <a:r>
              <a:rPr kumimoji="1" lang="en-ZW" altLang="en-US" sz="2000" b="1" dirty="0" err="1">
                <a:solidFill>
                  <a:srgbClr val="009900"/>
                </a:solidFill>
              </a:rPr>
              <a:t>trở</a:t>
            </a:r>
            <a:r>
              <a:rPr kumimoji="1" lang="en-ZW" altLang="en-US" sz="2000" b="1" dirty="0">
                <a:solidFill>
                  <a:srgbClr val="009900"/>
                </a:solidFill>
              </a:rPr>
              <a:t> </a:t>
            </a:r>
            <a:r>
              <a:rPr kumimoji="1" lang="en-ZW" altLang="en-US" sz="2000" b="1" dirty="0" err="1">
                <a:solidFill>
                  <a:srgbClr val="009900"/>
                </a:solidFill>
              </a:rPr>
              <a:t>hoặc</a:t>
            </a:r>
            <a:r>
              <a:rPr kumimoji="1" lang="en-ZW" altLang="en-US" sz="2000" b="1" dirty="0">
                <a:solidFill>
                  <a:srgbClr val="009900"/>
                </a:solidFill>
              </a:rPr>
              <a:t> </a:t>
            </a:r>
            <a:r>
              <a:rPr kumimoji="1" lang="en-ZW" altLang="en-US" sz="2000" b="1" dirty="0" err="1">
                <a:solidFill>
                  <a:srgbClr val="009900"/>
                </a:solidFill>
              </a:rPr>
              <a:t>xóa</a:t>
            </a:r>
            <a:r>
              <a:rPr kumimoji="1" lang="en-ZW" altLang="en-US" sz="2000" b="1" dirty="0">
                <a:solidFill>
                  <a:srgbClr val="009900"/>
                </a:solidFill>
              </a:rPr>
              <a:t> </a:t>
            </a:r>
            <a:r>
              <a:rPr kumimoji="1" lang="en-ZW" altLang="en-US" sz="2000" b="1" dirty="0" err="1">
                <a:solidFill>
                  <a:srgbClr val="009900"/>
                </a:solidFill>
              </a:rPr>
              <a:t>bỏ</a:t>
            </a:r>
            <a:r>
              <a:rPr kumimoji="1" lang="en-ZW" altLang="en-US" sz="2000" b="1" dirty="0">
                <a:solidFill>
                  <a:srgbClr val="009900"/>
                </a:solidFill>
              </a:rPr>
              <a:t> </a:t>
            </a:r>
            <a:r>
              <a:rPr kumimoji="1" lang="en-ZW" altLang="en-US" sz="2000" b="1" dirty="0" err="1">
                <a:solidFill>
                  <a:srgbClr val="009900"/>
                </a:solidFill>
              </a:rPr>
              <a:t>sự</a:t>
            </a:r>
            <a:r>
              <a:rPr kumimoji="1" lang="en-ZW" altLang="en-US" sz="2000" b="1" dirty="0">
                <a:solidFill>
                  <a:srgbClr val="009900"/>
                </a:solidFill>
              </a:rPr>
              <a:t> </a:t>
            </a:r>
            <a:r>
              <a:rPr kumimoji="1" lang="en-ZW" altLang="en-US" sz="2000" b="1" dirty="0" err="1">
                <a:solidFill>
                  <a:srgbClr val="009900"/>
                </a:solidFill>
              </a:rPr>
              <a:t>tồn</a:t>
            </a:r>
            <a:r>
              <a:rPr kumimoji="1" lang="en-ZW" altLang="en-US" sz="2000" b="1" dirty="0">
                <a:solidFill>
                  <a:srgbClr val="009900"/>
                </a:solidFill>
              </a:rPr>
              <a:t> </a:t>
            </a:r>
            <a:r>
              <a:rPr kumimoji="1" lang="en-ZW" altLang="en-US" sz="2000" b="1" dirty="0" err="1">
                <a:solidFill>
                  <a:srgbClr val="009900"/>
                </a:solidFill>
              </a:rPr>
              <a:t>tại</a:t>
            </a:r>
            <a:r>
              <a:rPr kumimoji="1" lang="en-ZW" altLang="en-US" sz="2000" b="1" dirty="0">
                <a:solidFill>
                  <a:srgbClr val="009900"/>
                </a:solidFill>
              </a:rPr>
              <a:t> </a:t>
            </a:r>
            <a:r>
              <a:rPr kumimoji="1" lang="en-ZW" altLang="en-US" sz="2000" b="1" dirty="0" err="1">
                <a:solidFill>
                  <a:srgbClr val="009900"/>
                </a:solidFill>
              </a:rPr>
              <a:t>và</a:t>
            </a:r>
            <a:r>
              <a:rPr kumimoji="1" lang="en-ZW" altLang="en-US" sz="2000" b="1" dirty="0">
                <a:solidFill>
                  <a:srgbClr val="009900"/>
                </a:solidFill>
              </a:rPr>
              <a:t> </a:t>
            </a:r>
            <a:r>
              <a:rPr kumimoji="1" lang="en-ZW" altLang="en-US" sz="2000" b="1" dirty="0" err="1">
                <a:solidFill>
                  <a:srgbClr val="009900"/>
                </a:solidFill>
              </a:rPr>
              <a:t>phát</a:t>
            </a:r>
            <a:r>
              <a:rPr kumimoji="1" lang="en-ZW" altLang="en-US" sz="2000" b="1" dirty="0">
                <a:solidFill>
                  <a:srgbClr val="009900"/>
                </a:solidFill>
              </a:rPr>
              <a:t> </a:t>
            </a:r>
            <a:r>
              <a:rPr kumimoji="1" lang="en-ZW" altLang="en-US" sz="2000" b="1" dirty="0" err="1">
                <a:solidFill>
                  <a:srgbClr val="009900"/>
                </a:solidFill>
              </a:rPr>
              <a:t>triển</a:t>
            </a:r>
            <a:r>
              <a:rPr kumimoji="1" lang="en-ZW" altLang="en-US" sz="2000" dirty="0">
                <a:solidFill>
                  <a:srgbClr val="000099"/>
                </a:solidFill>
              </a:rPr>
              <a:t> </a:t>
            </a:r>
            <a:r>
              <a:rPr kumimoji="1" lang="en-ZW" altLang="en-US" sz="2000" dirty="0" err="1">
                <a:solidFill>
                  <a:srgbClr val="000099"/>
                </a:solidFill>
              </a:rPr>
              <a:t>tự</a:t>
            </a:r>
            <a:r>
              <a:rPr kumimoji="1" lang="en-ZW" altLang="en-US" sz="2000" dirty="0">
                <a:solidFill>
                  <a:srgbClr val="000099"/>
                </a:solidFill>
              </a:rPr>
              <a:t> </a:t>
            </a:r>
            <a:r>
              <a:rPr kumimoji="1" lang="en-ZW" altLang="en-US" sz="2000" dirty="0" err="1">
                <a:solidFill>
                  <a:srgbClr val="000099"/>
                </a:solidFill>
              </a:rPr>
              <a:t>nhiên</a:t>
            </a:r>
            <a:r>
              <a:rPr kumimoji="1" lang="en-ZW" altLang="en-US" sz="2000" dirty="0">
                <a:solidFill>
                  <a:srgbClr val="000099"/>
                </a:solidFill>
              </a:rPr>
              <a:t> </a:t>
            </a:r>
            <a:r>
              <a:rPr kumimoji="1" lang="en-ZW" altLang="en-US" sz="2000" dirty="0" err="1">
                <a:solidFill>
                  <a:srgbClr val="000099"/>
                </a:solidFill>
              </a:rPr>
              <a:t>của</a:t>
            </a:r>
            <a:r>
              <a:rPr kumimoji="1" lang="en-ZW" altLang="en-US" sz="2000" dirty="0">
                <a:solidFill>
                  <a:srgbClr val="000099"/>
                </a:solidFill>
              </a:rPr>
              <a:t> </a:t>
            </a:r>
            <a:r>
              <a:rPr kumimoji="1" lang="en-ZW" altLang="en-US" sz="2000" dirty="0" err="1">
                <a:solidFill>
                  <a:srgbClr val="000099"/>
                </a:solidFill>
              </a:rPr>
              <a:t>sự</a:t>
            </a:r>
            <a:r>
              <a:rPr kumimoji="1" lang="en-ZW" altLang="en-US" sz="2000" dirty="0">
                <a:solidFill>
                  <a:srgbClr val="000099"/>
                </a:solidFill>
              </a:rPr>
              <a:t> </a:t>
            </a:r>
            <a:r>
              <a:rPr kumimoji="1" lang="en-ZW" altLang="en-US" sz="2000" dirty="0" err="1">
                <a:solidFill>
                  <a:srgbClr val="000099"/>
                </a:solidFill>
              </a:rPr>
              <a:t>vật</a:t>
            </a:r>
            <a:r>
              <a:rPr kumimoji="1" lang="en-US" altLang="en-US" sz="2000" dirty="0">
                <a:solidFill>
                  <a:srgbClr val="000099"/>
                </a:solidFill>
              </a:rPr>
              <a:t>, </a:t>
            </a:r>
            <a:r>
              <a:rPr kumimoji="1" lang="en-US" altLang="en-US" sz="2000" dirty="0" err="1">
                <a:solidFill>
                  <a:srgbClr val="000099"/>
                </a:solidFill>
              </a:rPr>
              <a:t>hiện</a:t>
            </a:r>
            <a:r>
              <a:rPr kumimoji="1" lang="en-US" altLang="en-US" sz="2000" dirty="0">
                <a:solidFill>
                  <a:srgbClr val="000099"/>
                </a:solidFill>
              </a:rPr>
              <a:t> </a:t>
            </a:r>
            <a:r>
              <a:rPr kumimoji="1" lang="en-US" altLang="en-US" sz="2000" dirty="0" err="1">
                <a:solidFill>
                  <a:srgbClr val="000099"/>
                </a:solidFill>
              </a:rPr>
              <a:t>tượng</a:t>
            </a:r>
            <a:endParaRPr kumimoji="1" lang="en-ZW" altLang="en-US" sz="2000" dirty="0">
              <a:solidFill>
                <a:srgbClr val="000099"/>
              </a:solidFill>
            </a:endParaRPr>
          </a:p>
        </p:txBody>
      </p:sp>
      <p:pic>
        <p:nvPicPr>
          <p:cNvPr id="6" name="Picture 2" descr="trung ga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96863" y="2891038"/>
            <a:ext cx="1481138" cy="1604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 descr="trung chien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44863" y="2891038"/>
            <a:ext cx="1600200" cy="1285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AutoShape 30"/>
          <p:cNvSpPr>
            <a:spLocks noChangeArrowheads="1"/>
          </p:cNvSpPr>
          <p:nvPr/>
        </p:nvSpPr>
        <p:spPr bwMode="auto">
          <a:xfrm rot="5400000">
            <a:off x="4549463" y="2738638"/>
            <a:ext cx="990600" cy="1447800"/>
          </a:xfrm>
          <a:prstGeom prst="upArrow">
            <a:avLst>
              <a:gd name="adj1" fmla="val 50000"/>
              <a:gd name="adj2" fmla="val 36538"/>
            </a:avLst>
          </a:prstGeom>
          <a:gradFill rotWithShape="1">
            <a:gsLst>
              <a:gs pos="0">
                <a:srgbClr val="FF33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dirty="0" err="1">
                <a:solidFill>
                  <a:schemeClr val="bg1"/>
                </a:solidFill>
                <a:latin typeface="Times New Roman" panose="02020603050405020304" pitchFamily="18" charset="0"/>
                <a:ea typeface="SimSun" panose="02010600030101010101" pitchFamily="2" charset="-122"/>
              </a:rPr>
              <a:t>Chế</a:t>
            </a:r>
            <a:r>
              <a:rPr kumimoji="1" lang="en-US" altLang="en-US" sz="1400" b="1" i="1" dirty="0">
                <a:solidFill>
                  <a:schemeClr val="bg1"/>
                </a:solidFill>
                <a:latin typeface="Times New Roman" panose="02020603050405020304" pitchFamily="18" charset="0"/>
                <a:ea typeface="SimSun" panose="02010600030101010101" pitchFamily="2" charset="-122"/>
              </a:rPr>
              <a:t> </a:t>
            </a:r>
            <a:r>
              <a:rPr kumimoji="1" lang="en-US" altLang="en-US" sz="1400" b="1" i="1" dirty="0" err="1">
                <a:solidFill>
                  <a:schemeClr val="bg1"/>
                </a:solidFill>
                <a:latin typeface="Times New Roman" panose="02020603050405020304" pitchFamily="18" charset="0"/>
                <a:ea typeface="SimSun" panose="02010600030101010101" pitchFamily="2" charset="-122"/>
              </a:rPr>
              <a:t>biến</a:t>
            </a:r>
            <a:r>
              <a:rPr kumimoji="1" lang="en-US" altLang="en-US" sz="1400" b="1" i="1" dirty="0">
                <a:solidFill>
                  <a:schemeClr val="bg1"/>
                </a:solidFill>
                <a:latin typeface="Times New Roman" panose="02020603050405020304" pitchFamily="18" charset="0"/>
                <a:ea typeface="SimSun" panose="02010600030101010101" pitchFamily="2" charset="-122"/>
              </a:rPr>
              <a:t> </a:t>
            </a:r>
            <a:r>
              <a:rPr kumimoji="1" lang="en-US" altLang="en-US" sz="1400" b="1" i="1" dirty="0" err="1">
                <a:solidFill>
                  <a:schemeClr val="bg1"/>
                </a:solidFill>
                <a:latin typeface="Times New Roman" panose="02020603050405020304" pitchFamily="18" charset="0"/>
                <a:ea typeface="SimSun" panose="02010600030101010101" pitchFamily="2" charset="-122"/>
              </a:rPr>
              <a:t>trứng</a:t>
            </a:r>
            <a:endParaRPr kumimoji="1" lang="en-US" altLang="en-US" sz="1400" b="1" i="1" dirty="0">
              <a:solidFill>
                <a:schemeClr val="bg1"/>
              </a:solidFill>
              <a:latin typeface="Times New Roman" panose="02020603050405020304" pitchFamily="18" charset="0"/>
              <a:ea typeface="SimSun" panose="02010600030101010101" pitchFamily="2" charset="-122"/>
            </a:endParaRPr>
          </a:p>
          <a:p>
            <a:pPr algn="ctr">
              <a:lnSpc>
                <a:spcPct val="50000"/>
              </a:lnSpc>
              <a:spcBef>
                <a:spcPct val="50000"/>
              </a:spcBef>
              <a:buClrTx/>
              <a:buFontTx/>
              <a:buNone/>
            </a:pPr>
            <a:r>
              <a:rPr kumimoji="1" lang="en-US" altLang="en-US" sz="1400" b="1" i="1" dirty="0" err="1">
                <a:solidFill>
                  <a:schemeClr val="bg1"/>
                </a:solidFill>
                <a:latin typeface="Times New Roman" panose="02020603050405020304" pitchFamily="18" charset="0"/>
                <a:ea typeface="SimSun" panose="02010600030101010101" pitchFamily="2" charset="-122"/>
              </a:rPr>
              <a:t>thành</a:t>
            </a:r>
            <a:r>
              <a:rPr kumimoji="1" lang="en-US" altLang="en-US" sz="1400" b="1" i="1" dirty="0">
                <a:solidFill>
                  <a:schemeClr val="bg1"/>
                </a:solidFill>
                <a:latin typeface="Times New Roman" panose="02020603050405020304" pitchFamily="18" charset="0"/>
                <a:ea typeface="SimSun" panose="02010600030101010101" pitchFamily="2" charset="-122"/>
              </a:rPr>
              <a:t> </a:t>
            </a:r>
            <a:r>
              <a:rPr kumimoji="1" lang="en-US" altLang="en-US" sz="1400" b="1" i="1" dirty="0" err="1">
                <a:solidFill>
                  <a:schemeClr val="bg1"/>
                </a:solidFill>
                <a:latin typeface="Times New Roman" panose="02020603050405020304" pitchFamily="18" charset="0"/>
                <a:ea typeface="SimSun" panose="02010600030101010101" pitchFamily="2" charset="-122"/>
              </a:rPr>
              <a:t>món</a:t>
            </a:r>
            <a:r>
              <a:rPr kumimoji="1" lang="en-US" altLang="en-US" sz="1400" b="1" i="1" dirty="0">
                <a:solidFill>
                  <a:schemeClr val="bg1"/>
                </a:solidFill>
                <a:latin typeface="Times New Roman" panose="02020603050405020304" pitchFamily="18" charset="0"/>
                <a:ea typeface="SimSun" panose="02010600030101010101" pitchFamily="2" charset="-122"/>
              </a:rPr>
              <a:t> </a:t>
            </a:r>
            <a:r>
              <a:rPr kumimoji="1" lang="en-US" altLang="en-US" sz="1400" b="1" i="1" dirty="0" err="1">
                <a:solidFill>
                  <a:schemeClr val="bg1"/>
                </a:solidFill>
                <a:latin typeface="Times New Roman" panose="02020603050405020304" pitchFamily="18" charset="0"/>
                <a:ea typeface="SimSun" panose="02010600030101010101" pitchFamily="2" charset="-122"/>
              </a:rPr>
              <a:t>ăn</a:t>
            </a:r>
            <a:endParaRPr kumimoji="1" lang="en-US" altLang="en-US" sz="1400" b="1" i="1" dirty="0">
              <a:solidFill>
                <a:schemeClr val="bg1"/>
              </a:solidFill>
              <a:latin typeface="Times New Roman" panose="02020603050405020304" pitchFamily="18" charset="0"/>
              <a:ea typeface="SimSun" panose="02010600030101010101" pitchFamily="2" charset="-122"/>
            </a:endParaRPr>
          </a:p>
        </p:txBody>
      </p:sp>
      <p:pic>
        <p:nvPicPr>
          <p:cNvPr id="9" name="Picture 5" descr="trung luoc"/>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49863" y="2891038"/>
            <a:ext cx="1524000" cy="1285408"/>
          </a:xfrm>
          <a:prstGeom prst="rect">
            <a:avLst/>
          </a:prstGeom>
          <a:noFill/>
          <a:ln w="9525">
            <a:solidFill>
              <a:srgbClr val="99CC00"/>
            </a:solidFill>
            <a:miter lim="800000"/>
            <a:headEnd/>
            <a:tailEnd/>
          </a:ln>
          <a:extLst>
            <a:ext uri="{909E8E84-426E-40DD-AFC4-6F175D3DCCD1}">
              <a14:hiddenFill xmlns:a14="http://schemas.microsoft.com/office/drawing/2010/main">
                <a:solidFill>
                  <a:srgbClr val="3366FF"/>
                </a:solidFill>
              </a14:hiddenFill>
            </a:ext>
          </a:extLst>
        </p:spPr>
      </p:pic>
      <p:pic>
        <p:nvPicPr>
          <p:cNvPr id="10" name="Picture 6" descr="luoc tru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578663" y="2891038"/>
            <a:ext cx="1600200" cy="1285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AutoShape 7"/>
          <p:cNvSpPr>
            <a:spLocks/>
          </p:cNvSpPr>
          <p:nvPr/>
        </p:nvSpPr>
        <p:spPr bwMode="auto">
          <a:xfrm rot="-5400000">
            <a:off x="8141976" y="2796956"/>
            <a:ext cx="260350" cy="3222625"/>
          </a:xfrm>
          <a:prstGeom prst="leftBrace">
            <a:avLst>
              <a:gd name="adj1" fmla="val 1031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12" name="Text Box 8"/>
          <p:cNvSpPr txBox="1">
            <a:spLocks noChangeArrowheads="1"/>
          </p:cNvSpPr>
          <p:nvPr/>
        </p:nvSpPr>
        <p:spPr bwMode="auto">
          <a:xfrm>
            <a:off x="6094353" y="4556401"/>
            <a:ext cx="4114800" cy="400110"/>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000" b="1" dirty="0" err="1">
                <a:solidFill>
                  <a:srgbClr val="000099"/>
                </a:solidFill>
                <a:latin typeface="Times New Roman" panose="02020603050405020304" pitchFamily="18" charset="0"/>
                <a:ea typeface="SimSun" panose="02010600030101010101" pitchFamily="2" charset="-122"/>
              </a:rPr>
              <a:t>Phủ</a:t>
            </a:r>
            <a:r>
              <a:rPr kumimoji="1" lang="en-US" altLang="en-US" sz="2000" b="1" dirty="0">
                <a:solidFill>
                  <a:srgbClr val="000099"/>
                </a:solidFill>
                <a:latin typeface="Times New Roman" panose="02020603050405020304" pitchFamily="18" charset="0"/>
                <a:ea typeface="SimSun" panose="02010600030101010101" pitchFamily="2" charset="-122"/>
              </a:rPr>
              <a:t> </a:t>
            </a:r>
            <a:r>
              <a:rPr kumimoji="1" lang="en-US" altLang="en-US" sz="2000" b="1" dirty="0" err="1">
                <a:solidFill>
                  <a:srgbClr val="000099"/>
                </a:solidFill>
                <a:latin typeface="Times New Roman" panose="02020603050405020304" pitchFamily="18" charset="0"/>
                <a:ea typeface="SimSun" panose="02010600030101010101" pitchFamily="2" charset="-122"/>
              </a:rPr>
              <a:t>định</a:t>
            </a:r>
            <a:r>
              <a:rPr kumimoji="1" lang="en-US" altLang="en-US" sz="2000" b="1" dirty="0">
                <a:solidFill>
                  <a:srgbClr val="000099"/>
                </a:solidFill>
                <a:latin typeface="Times New Roman" panose="02020603050405020304" pitchFamily="18" charset="0"/>
                <a:ea typeface="SimSun" panose="02010600030101010101" pitchFamily="2" charset="-122"/>
              </a:rPr>
              <a:t> </a:t>
            </a:r>
            <a:r>
              <a:rPr kumimoji="1" lang="en-US" altLang="en-US" sz="2000" b="1" dirty="0" err="1">
                <a:solidFill>
                  <a:srgbClr val="000099"/>
                </a:solidFill>
                <a:latin typeface="Times New Roman" panose="02020603050405020304" pitchFamily="18" charset="0"/>
                <a:ea typeface="SimSun" panose="02010600030101010101" pitchFamily="2" charset="-122"/>
              </a:rPr>
              <a:t>siêu</a:t>
            </a:r>
            <a:r>
              <a:rPr kumimoji="1" lang="en-US" altLang="en-US" sz="2000" b="1" dirty="0">
                <a:solidFill>
                  <a:srgbClr val="000099"/>
                </a:solidFill>
                <a:latin typeface="Times New Roman" panose="02020603050405020304" pitchFamily="18" charset="0"/>
                <a:ea typeface="SimSun" panose="02010600030101010101" pitchFamily="2" charset="-122"/>
              </a:rPr>
              <a:t> </a:t>
            </a:r>
            <a:r>
              <a:rPr kumimoji="1" lang="en-US" altLang="en-US" sz="2000" b="1" dirty="0" err="1">
                <a:solidFill>
                  <a:srgbClr val="000099"/>
                </a:solidFill>
                <a:latin typeface="Times New Roman" panose="02020603050405020304" pitchFamily="18" charset="0"/>
                <a:ea typeface="SimSun" panose="02010600030101010101" pitchFamily="2" charset="-122"/>
              </a:rPr>
              <a:t>hình</a:t>
            </a:r>
            <a:endParaRPr kumimoji="1" lang="en-US" altLang="en-US" sz="2000" b="1" dirty="0">
              <a:solidFill>
                <a:srgbClr val="000099"/>
              </a:solidFill>
              <a:latin typeface="Times New Roman" panose="02020603050405020304" pitchFamily="18" charset="0"/>
              <a:ea typeface="SimSun" panose="02010600030101010101" pitchFamily="2" charset="-122"/>
            </a:endParaRPr>
          </a:p>
        </p:txBody>
      </p:sp>
      <p:sp>
        <p:nvSpPr>
          <p:cNvPr id="13" name="Text Box 10"/>
          <p:cNvSpPr txBox="1">
            <a:spLocks noChangeArrowheads="1"/>
          </p:cNvSpPr>
          <p:nvPr/>
        </p:nvSpPr>
        <p:spPr bwMode="auto">
          <a:xfrm>
            <a:off x="11102663" y="3081539"/>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14" name="Text Box 11"/>
          <p:cNvSpPr txBox="1">
            <a:spLocks noChangeArrowheads="1"/>
          </p:cNvSpPr>
          <p:nvPr/>
        </p:nvSpPr>
        <p:spPr bwMode="auto">
          <a:xfrm>
            <a:off x="7411727" y="3103764"/>
            <a:ext cx="2619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sp>
        <p:nvSpPr>
          <p:cNvPr id="15" name="Text Box 12"/>
          <p:cNvSpPr txBox="1">
            <a:spLocks noChangeArrowheads="1"/>
          </p:cNvSpPr>
          <p:nvPr/>
        </p:nvSpPr>
        <p:spPr bwMode="auto">
          <a:xfrm>
            <a:off x="9316727" y="3089477"/>
            <a:ext cx="2619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pic>
        <p:nvPicPr>
          <p:cNvPr id="17" name="Picture 14" descr="Meshi[1]"/>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785139" y="5251172"/>
            <a:ext cx="1676400" cy="12779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15" descr="lua"/>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4001" y="5257801"/>
            <a:ext cx="1524000" cy="1271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FF"/>
                </a:solidFill>
                <a:miter lim="800000"/>
                <a:headEnd/>
                <a:tailEnd/>
              </a14:hiddenLine>
            </a:ext>
          </a:extLst>
        </p:spPr>
      </p:pic>
      <p:pic>
        <p:nvPicPr>
          <p:cNvPr id="19" name="Picture 17" descr="banh nam"/>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548165" y="5231708"/>
            <a:ext cx="1676400" cy="1156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 name="Picture 19" descr="banh beo"/>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598456" y="5231708"/>
            <a:ext cx="1676400" cy="1247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AutoShape 23"/>
          <p:cNvSpPr>
            <a:spLocks/>
          </p:cNvSpPr>
          <p:nvPr/>
        </p:nvSpPr>
        <p:spPr bwMode="auto">
          <a:xfrm rot="16200000">
            <a:off x="8166034" y="3875670"/>
            <a:ext cx="249661" cy="2514600"/>
          </a:xfrm>
          <a:prstGeom prst="rightBrace">
            <a:avLst>
              <a:gd name="adj1" fmla="val 45833"/>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26" name="AutoShape 30"/>
          <p:cNvSpPr>
            <a:spLocks noChangeArrowheads="1"/>
          </p:cNvSpPr>
          <p:nvPr/>
        </p:nvSpPr>
        <p:spPr bwMode="auto">
          <a:xfrm rot="5400000">
            <a:off x="4579310" y="5264036"/>
            <a:ext cx="990600" cy="1388106"/>
          </a:xfrm>
          <a:prstGeom prst="upArrow">
            <a:avLst>
              <a:gd name="adj1" fmla="val 50000"/>
              <a:gd name="adj2" fmla="val 36538"/>
            </a:avLst>
          </a:prstGeom>
          <a:gradFill rotWithShape="1">
            <a:gsLst>
              <a:gs pos="0">
                <a:srgbClr val="FF33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dirty="0" err="1">
                <a:solidFill>
                  <a:schemeClr val="bg1"/>
                </a:solidFill>
                <a:latin typeface="Times New Roman" panose="02020603050405020304" pitchFamily="18" charset="0"/>
                <a:ea typeface="SimSun" panose="02010600030101010101" pitchFamily="2" charset="-122"/>
              </a:rPr>
              <a:t>Chế</a:t>
            </a:r>
            <a:r>
              <a:rPr kumimoji="1" lang="en-US" altLang="en-US" sz="1400" b="1" i="1" dirty="0">
                <a:solidFill>
                  <a:schemeClr val="bg1"/>
                </a:solidFill>
                <a:latin typeface="Times New Roman" panose="02020603050405020304" pitchFamily="18" charset="0"/>
                <a:ea typeface="SimSun" panose="02010600030101010101" pitchFamily="2" charset="-122"/>
              </a:rPr>
              <a:t> </a:t>
            </a:r>
            <a:r>
              <a:rPr kumimoji="1" lang="en-US" altLang="en-US" sz="1400" b="1" i="1" dirty="0" err="1">
                <a:solidFill>
                  <a:schemeClr val="bg1"/>
                </a:solidFill>
                <a:latin typeface="Times New Roman" panose="02020603050405020304" pitchFamily="18" charset="0"/>
                <a:ea typeface="SimSun" panose="02010600030101010101" pitchFamily="2" charset="-122"/>
              </a:rPr>
              <a:t>biến</a:t>
            </a:r>
            <a:r>
              <a:rPr kumimoji="1" lang="en-US" altLang="en-US" sz="1400" b="1" i="1" dirty="0">
                <a:solidFill>
                  <a:schemeClr val="bg1"/>
                </a:solidFill>
                <a:latin typeface="Times New Roman" panose="02020603050405020304" pitchFamily="18" charset="0"/>
                <a:ea typeface="SimSun" panose="02010600030101010101" pitchFamily="2" charset="-122"/>
              </a:rPr>
              <a:t> </a:t>
            </a:r>
            <a:r>
              <a:rPr kumimoji="1" lang="en-US" altLang="en-US" sz="1400" b="1" i="1" dirty="0" err="1">
                <a:solidFill>
                  <a:schemeClr val="bg1"/>
                </a:solidFill>
                <a:latin typeface="Times New Roman" panose="02020603050405020304" pitchFamily="18" charset="0"/>
                <a:ea typeface="SimSun" panose="02010600030101010101" pitchFamily="2" charset="-122"/>
              </a:rPr>
              <a:t>lúa</a:t>
            </a:r>
            <a:endParaRPr kumimoji="1" lang="en-US" altLang="en-US" sz="1400" b="1" i="1" dirty="0">
              <a:solidFill>
                <a:schemeClr val="bg1"/>
              </a:solidFill>
              <a:latin typeface="Times New Roman" panose="02020603050405020304" pitchFamily="18" charset="0"/>
              <a:ea typeface="SimSun" panose="02010600030101010101" pitchFamily="2" charset="-122"/>
            </a:endParaRPr>
          </a:p>
          <a:p>
            <a:pPr algn="ctr">
              <a:lnSpc>
                <a:spcPct val="50000"/>
              </a:lnSpc>
              <a:spcBef>
                <a:spcPct val="50000"/>
              </a:spcBef>
              <a:buClrTx/>
              <a:buFontTx/>
              <a:buNone/>
            </a:pPr>
            <a:r>
              <a:rPr kumimoji="1" lang="en-US" altLang="en-US" sz="1400" b="1" i="1" dirty="0" err="1">
                <a:solidFill>
                  <a:schemeClr val="bg1"/>
                </a:solidFill>
                <a:latin typeface="Times New Roman" panose="02020603050405020304" pitchFamily="18" charset="0"/>
                <a:ea typeface="SimSun" panose="02010600030101010101" pitchFamily="2" charset="-122"/>
              </a:rPr>
              <a:t>thành</a:t>
            </a:r>
            <a:r>
              <a:rPr kumimoji="1" lang="en-US" altLang="en-US" sz="1400" b="1" i="1" dirty="0">
                <a:solidFill>
                  <a:schemeClr val="bg1"/>
                </a:solidFill>
                <a:latin typeface="Times New Roman" panose="02020603050405020304" pitchFamily="18" charset="0"/>
                <a:ea typeface="SimSun" panose="02010600030101010101" pitchFamily="2" charset="-122"/>
              </a:rPr>
              <a:t> </a:t>
            </a:r>
            <a:r>
              <a:rPr kumimoji="1" lang="en-US" altLang="en-US" sz="1400" b="1" i="1" dirty="0" err="1">
                <a:solidFill>
                  <a:schemeClr val="bg1"/>
                </a:solidFill>
                <a:latin typeface="Times New Roman" panose="02020603050405020304" pitchFamily="18" charset="0"/>
                <a:ea typeface="SimSun" panose="02010600030101010101" pitchFamily="2" charset="-122"/>
              </a:rPr>
              <a:t>món</a:t>
            </a:r>
            <a:r>
              <a:rPr kumimoji="1" lang="en-US" altLang="en-US" sz="1400" b="1" i="1" dirty="0">
                <a:solidFill>
                  <a:schemeClr val="bg1"/>
                </a:solidFill>
                <a:latin typeface="Times New Roman" panose="02020603050405020304" pitchFamily="18" charset="0"/>
                <a:ea typeface="SimSun" panose="02010600030101010101" pitchFamily="2" charset="-122"/>
              </a:rPr>
              <a:t> </a:t>
            </a:r>
            <a:r>
              <a:rPr kumimoji="1" lang="en-US" altLang="en-US" sz="1400" b="1" i="1" dirty="0" err="1">
                <a:solidFill>
                  <a:schemeClr val="bg1"/>
                </a:solidFill>
                <a:latin typeface="Times New Roman" panose="02020603050405020304" pitchFamily="18" charset="0"/>
                <a:ea typeface="SimSun" panose="02010600030101010101" pitchFamily="2" charset="-122"/>
              </a:rPr>
              <a:t>ăn</a:t>
            </a:r>
            <a:endParaRPr kumimoji="1" lang="en-US" altLang="en-US" sz="1400" b="1" i="1" dirty="0">
              <a:solidFill>
                <a:schemeClr val="bg1"/>
              </a:solidFill>
              <a:latin typeface="Times New Roman" panose="02020603050405020304" pitchFamily="18" charset="0"/>
              <a:ea typeface="SimSun" panose="02010600030101010101" pitchFamily="2" charset="-122"/>
            </a:endParaRPr>
          </a:p>
        </p:txBody>
      </p:sp>
      <p:sp>
        <p:nvSpPr>
          <p:cNvPr id="27" name="Rectangle 26"/>
          <p:cNvSpPr/>
          <p:nvPr/>
        </p:nvSpPr>
        <p:spPr>
          <a:xfrm>
            <a:off x="0" y="960997"/>
            <a:ext cx="3537432" cy="584775"/>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r>
              <a:rPr kumimoji="1" lang="en-ZW" altLang="en-US" sz="3200" b="1" dirty="0" err="1">
                <a:solidFill>
                  <a:srgbClr val="3333CC"/>
                </a:solidFill>
              </a:rPr>
              <a:t>Phủ</a:t>
            </a:r>
            <a:r>
              <a:rPr kumimoji="1" lang="en-ZW" altLang="en-US" sz="3200" b="1" dirty="0">
                <a:solidFill>
                  <a:srgbClr val="3333CC"/>
                </a:solidFill>
              </a:rPr>
              <a:t> </a:t>
            </a:r>
            <a:r>
              <a:rPr kumimoji="1" lang="en-ZW" altLang="en-US" sz="3200" b="1" dirty="0" err="1">
                <a:solidFill>
                  <a:srgbClr val="3333CC"/>
                </a:solidFill>
              </a:rPr>
              <a:t>định</a:t>
            </a:r>
            <a:r>
              <a:rPr kumimoji="1" lang="en-ZW" altLang="en-US" sz="3200" b="1" dirty="0">
                <a:solidFill>
                  <a:srgbClr val="3333CC"/>
                </a:solidFill>
              </a:rPr>
              <a:t> </a:t>
            </a:r>
            <a:r>
              <a:rPr kumimoji="1" lang="en-ZW" altLang="en-US" sz="3200" b="1" dirty="0" err="1">
                <a:solidFill>
                  <a:srgbClr val="3333CC"/>
                </a:solidFill>
              </a:rPr>
              <a:t>siêu</a:t>
            </a:r>
            <a:r>
              <a:rPr kumimoji="1" lang="en-ZW" altLang="en-US" sz="3200" b="1" dirty="0">
                <a:solidFill>
                  <a:srgbClr val="3333CC"/>
                </a:solidFill>
              </a:rPr>
              <a:t> </a:t>
            </a:r>
            <a:r>
              <a:rPr kumimoji="1" lang="en-ZW" altLang="en-US" sz="3200" b="1" dirty="0" err="1">
                <a:solidFill>
                  <a:srgbClr val="3333CC"/>
                </a:solidFill>
              </a:rPr>
              <a:t>hình</a:t>
            </a:r>
            <a:r>
              <a:rPr kumimoji="1" lang="en-ZW" altLang="en-US" sz="3200" b="1" dirty="0">
                <a:solidFill>
                  <a:srgbClr val="3333CC"/>
                </a:solidFill>
              </a:rPr>
              <a:t> </a:t>
            </a:r>
            <a:endParaRPr lang="en-US" sz="3200" dirty="0">
              <a:solidFill>
                <a:srgbClr val="3333CC"/>
              </a:solidFill>
            </a:endParaRPr>
          </a:p>
        </p:txBody>
      </p:sp>
      <p:pic>
        <p:nvPicPr>
          <p:cNvPr id="23"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525800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92" decel="100000"/>
                                        <p:tgtEl>
                                          <p:spTgt spid="5"/>
                                        </p:tgtEl>
                                      </p:cBhvr>
                                    </p:animEffect>
                                    <p:animScale>
                                      <p:cBhvr>
                                        <p:cTn id="8" dur="192" decel="100000"/>
                                        <p:tgtEl>
                                          <p:spTgt spid="5"/>
                                        </p:tgtEl>
                                      </p:cBhvr>
                                      <p:from x="10000" y="10000"/>
                                      <p:to x="200000" y="450000"/>
                                    </p:animScale>
                                    <p:animScale>
                                      <p:cBhvr>
                                        <p:cTn id="9" dur="308" accel="100000" fill="hold">
                                          <p:stCondLst>
                                            <p:cond delay="192"/>
                                          </p:stCondLst>
                                        </p:cTn>
                                        <p:tgtEl>
                                          <p:spTgt spid="5"/>
                                        </p:tgtEl>
                                      </p:cBhvr>
                                      <p:from x="200000" y="450000"/>
                                      <p:to x="100000" y="100000"/>
                                    </p:animScale>
                                    <p:set>
                                      <p:cBhvr>
                                        <p:cTn id="10" dur="192" fill="hold"/>
                                        <p:tgtEl>
                                          <p:spTgt spid="5"/>
                                        </p:tgtEl>
                                        <p:attrNameLst>
                                          <p:attrName>ppt_x</p:attrName>
                                        </p:attrNameLst>
                                      </p:cBhvr>
                                      <p:to>
                                        <p:strVal val="(0.5)"/>
                                      </p:to>
                                    </p:set>
                                    <p:anim from="(0.5)" to="(#ppt_x)" calcmode="lin" valueType="num">
                                      <p:cBhvr>
                                        <p:cTn id="11" dur="308" accel="100000" fill="hold">
                                          <p:stCondLst>
                                            <p:cond delay="192"/>
                                          </p:stCondLst>
                                        </p:cTn>
                                        <p:tgtEl>
                                          <p:spTgt spid="5"/>
                                        </p:tgtEl>
                                        <p:attrNameLst>
                                          <p:attrName>ppt_x</p:attrName>
                                        </p:attrNameLst>
                                      </p:cBhvr>
                                    </p:anim>
                                    <p:set>
                                      <p:cBhvr>
                                        <p:cTn id="12" dur="192" fill="hold"/>
                                        <p:tgtEl>
                                          <p:spTgt spid="5"/>
                                        </p:tgtEl>
                                        <p:attrNameLst>
                                          <p:attrName>ppt_y</p:attrName>
                                        </p:attrNameLst>
                                      </p:cBhvr>
                                      <p:to>
                                        <p:strVal val="(#ppt_y+0.4)"/>
                                      </p:to>
                                    </p:set>
                                    <p:anim from="(#ppt_y+0.4)" to="(#ppt_y)" calcmode="lin" valueType="num">
                                      <p:cBhvr>
                                        <p:cTn id="13" dur="308" accel="100000" fill="hold">
                                          <p:stCondLst>
                                            <p:cond delay="192"/>
                                          </p:stCondLst>
                                        </p:cTn>
                                        <p:tgtEl>
                                          <p:spTgt spid="5"/>
                                        </p:tgtEl>
                                        <p:attrNameLst>
                                          <p:attrName>ppt_y</p:attrName>
                                        </p:attrNameLst>
                                      </p:cBhvr>
                                    </p:anim>
                                  </p:childTnLst>
                                </p:cTn>
                              </p:par>
                            </p:childTnLst>
                          </p:cTn>
                        </p:par>
                      </p:childTnLst>
                    </p:cTn>
                  </p:par>
                  <p:par>
                    <p:cTn id="14" fill="hold">
                      <p:stCondLst>
                        <p:cond delay="indefinite"/>
                      </p:stCondLst>
                      <p:childTnLst>
                        <p:par>
                          <p:cTn id="15" fill="hold">
                            <p:stCondLst>
                              <p:cond delay="0"/>
                            </p:stCondLst>
                            <p:childTnLst>
                              <p:par>
                                <p:cTn id="16" presetID="47" presetClass="entr" presetSubtype="0"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1000"/>
                                        <p:tgtEl>
                                          <p:spTgt spid="11"/>
                                        </p:tgtEl>
                                      </p:cBhvr>
                                    </p:animEffect>
                                    <p:anim calcmode="lin" valueType="num">
                                      <p:cBhvr>
                                        <p:cTn id="19" dur="1000" fill="hold"/>
                                        <p:tgtEl>
                                          <p:spTgt spid="11"/>
                                        </p:tgtEl>
                                        <p:attrNameLst>
                                          <p:attrName>ppt_x</p:attrName>
                                        </p:attrNameLst>
                                      </p:cBhvr>
                                      <p:tavLst>
                                        <p:tav tm="0">
                                          <p:val>
                                            <p:strVal val="#ppt_x"/>
                                          </p:val>
                                        </p:tav>
                                        <p:tav tm="100000">
                                          <p:val>
                                            <p:strVal val="#ppt_x"/>
                                          </p:val>
                                        </p:tav>
                                      </p:tavLst>
                                    </p:anim>
                                    <p:anim calcmode="lin" valueType="num">
                                      <p:cBhvr>
                                        <p:cTn id="20"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12"/>
                                        </p:tgtEl>
                                        <p:attrNameLst>
                                          <p:attrName>style.visibility</p:attrName>
                                        </p:attrNameLst>
                                      </p:cBhvr>
                                      <p:to>
                                        <p:strVal val="visible"/>
                                      </p:to>
                                    </p:set>
                                    <p:anim calcmode="lin" valueType="num">
                                      <p:cBhvr>
                                        <p:cTn id="25" dur="500" fill="hold"/>
                                        <p:tgtEl>
                                          <p:spTgt spid="12"/>
                                        </p:tgtEl>
                                        <p:attrNameLst>
                                          <p:attrName>ppt_w</p:attrName>
                                        </p:attrNameLst>
                                      </p:cBhvr>
                                      <p:tavLst>
                                        <p:tav tm="0">
                                          <p:val>
                                            <p:fltVal val="0"/>
                                          </p:val>
                                        </p:tav>
                                        <p:tav tm="100000">
                                          <p:val>
                                            <p:strVal val="#ppt_w"/>
                                          </p:val>
                                        </p:tav>
                                      </p:tavLst>
                                    </p:anim>
                                    <p:anim calcmode="lin" valueType="num">
                                      <p:cBhvr>
                                        <p:cTn id="26" dur="500" fill="hold"/>
                                        <p:tgtEl>
                                          <p:spTgt spid="12"/>
                                        </p:tgtEl>
                                        <p:attrNameLst>
                                          <p:attrName>ppt_h</p:attrName>
                                        </p:attrNameLst>
                                      </p:cBhvr>
                                      <p:tavLst>
                                        <p:tav tm="0">
                                          <p:val>
                                            <p:fltVal val="0"/>
                                          </p:val>
                                        </p:tav>
                                        <p:tav tm="100000">
                                          <p:val>
                                            <p:strVal val="#ppt_h"/>
                                          </p:val>
                                        </p:tav>
                                      </p:tavLst>
                                    </p:anim>
                                  </p:childTnLst>
                                </p:cTn>
                              </p:par>
                              <p:par>
                                <p:cTn id="27" presetID="5" presetClass="entr" presetSubtype="10" fill="hold"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checkerboard(across)">
                                      <p:cBhvr>
                                        <p:cTn id="29" dur="500"/>
                                        <p:tgtEl>
                                          <p:spTgt spid="17"/>
                                        </p:tgtEl>
                                      </p:cBhvr>
                                    </p:animEffect>
                                  </p:childTnLst>
                                </p:cTn>
                              </p:par>
                              <p:par>
                                <p:cTn id="30" presetID="5" presetClass="entr" presetSubtype="10" fill="hold" nodeType="with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checkerboard(across)">
                                      <p:cBhvr>
                                        <p:cTn id="32" dur="500"/>
                                        <p:tgtEl>
                                          <p:spTgt spid="18"/>
                                        </p:tgtEl>
                                      </p:cBhvr>
                                    </p:animEffect>
                                  </p:childTnLst>
                                </p:cTn>
                              </p:par>
                              <p:par>
                                <p:cTn id="33" presetID="5" presetClass="entr" presetSubtype="10"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checkerboard(across)">
                                      <p:cBhvr>
                                        <p:cTn id="35" dur="500"/>
                                        <p:tgtEl>
                                          <p:spTgt spid="19"/>
                                        </p:tgtEl>
                                      </p:cBhvr>
                                    </p:animEffect>
                                  </p:childTnLst>
                                </p:cTn>
                              </p:par>
                              <p:par>
                                <p:cTn id="36" presetID="5" presetClass="entr" presetSubtype="10" fill="hold" nodeType="with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checkerboard(across)">
                                      <p:cBhvr>
                                        <p:cTn id="38" dur="500"/>
                                        <p:tgtEl>
                                          <p:spTgt spid="21"/>
                                        </p:tgtEl>
                                      </p:cBhvr>
                                    </p:animEffect>
                                  </p:childTnLst>
                                </p:cTn>
                              </p:par>
                            </p:childTnLst>
                          </p:cTn>
                        </p:par>
                      </p:childTnLst>
                    </p:cTn>
                  </p:par>
                  <p:par>
                    <p:cTn id="39" fill="hold">
                      <p:stCondLst>
                        <p:cond delay="indefinite"/>
                      </p:stCondLst>
                      <p:childTnLst>
                        <p:par>
                          <p:cTn id="40" fill="hold">
                            <p:stCondLst>
                              <p:cond delay="0"/>
                            </p:stCondLst>
                            <p:childTnLst>
                              <p:par>
                                <p:cTn id="41" presetID="53" presetClass="entr" presetSubtype="0" fill="hold" grpId="0" nodeType="click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1" grpId="0" animBg="1"/>
      <p:bldP spid="12" grpId="0" animBg="1"/>
      <p:bldP spid="25"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7125"/>
            <a:ext cx="5991770" cy="6796089"/>
          </a:xfrm>
          <a:prstGeom prst="rect">
            <a:avLst/>
          </a:prstGeom>
        </p:spPr>
      </p:pic>
      <p:sp>
        <p:nvSpPr>
          <p:cNvPr id="3" name="Content Placeholder 2"/>
          <p:cNvSpPr txBox="1">
            <a:spLocks/>
          </p:cNvSpPr>
          <p:nvPr/>
        </p:nvSpPr>
        <p:spPr>
          <a:xfrm>
            <a:off x="8824806" y="1831181"/>
            <a:ext cx="2815380" cy="3271838"/>
          </a:xfrm>
          <a:prstGeom prst="rect">
            <a:avLst/>
          </a:prstGeom>
        </p:spPr>
        <p:txBody>
          <a:bodyPr>
            <a:normAutofit fontScale="925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buFont typeface="Arial" panose="020B0604020202020204" pitchFamily="34" charset="0"/>
              <a:buNone/>
              <a:defRPr/>
            </a:pPr>
            <a:r>
              <a:rPr lang="en-US" sz="3000" dirty="0"/>
              <a:t>         </a:t>
            </a:r>
          </a:p>
          <a:p>
            <a:pPr algn="just">
              <a:buFont typeface="Arial" panose="020B0604020202020204" pitchFamily="34" charset="0"/>
              <a:buNone/>
              <a:defRPr/>
            </a:pPr>
            <a:r>
              <a:rPr lang="en-US" sz="3000" dirty="0">
                <a:solidFill>
                  <a:srgbClr val="002060"/>
                </a:solidFill>
              </a:rPr>
              <a:t>        </a:t>
            </a:r>
            <a:r>
              <a:rPr lang="en-US" dirty="0" err="1">
                <a:solidFill>
                  <a:srgbClr val="002060"/>
                </a:solidFill>
              </a:rPr>
              <a:t>Đây</a:t>
            </a:r>
            <a:r>
              <a:rPr lang="en-US" dirty="0">
                <a:solidFill>
                  <a:srgbClr val="002060"/>
                </a:solidFill>
              </a:rPr>
              <a:t> </a:t>
            </a:r>
            <a:r>
              <a:rPr lang="en-US" dirty="0" err="1">
                <a:solidFill>
                  <a:srgbClr val="002060"/>
                </a:solidFill>
              </a:rPr>
              <a:t>là</a:t>
            </a:r>
            <a:r>
              <a:rPr lang="en-US" dirty="0">
                <a:solidFill>
                  <a:srgbClr val="002060"/>
                </a:solidFill>
              </a:rPr>
              <a:t> </a:t>
            </a:r>
            <a:r>
              <a:rPr lang="en-US" dirty="0" err="1">
                <a:solidFill>
                  <a:srgbClr val="002060"/>
                </a:solidFill>
              </a:rPr>
              <a:t>sự</a:t>
            </a:r>
            <a:r>
              <a:rPr lang="en-US" dirty="0">
                <a:solidFill>
                  <a:srgbClr val="002060"/>
                </a:solidFill>
              </a:rPr>
              <a:t> </a:t>
            </a:r>
            <a:r>
              <a:rPr lang="en-US" dirty="0" err="1">
                <a:solidFill>
                  <a:srgbClr val="002060"/>
                </a:solidFill>
              </a:rPr>
              <a:t>phủ</a:t>
            </a:r>
            <a:r>
              <a:rPr lang="en-US" dirty="0">
                <a:solidFill>
                  <a:srgbClr val="002060"/>
                </a:solidFill>
              </a:rPr>
              <a:t> </a:t>
            </a:r>
            <a:r>
              <a:rPr lang="en-US" dirty="0" err="1">
                <a:solidFill>
                  <a:srgbClr val="002060"/>
                </a:solidFill>
              </a:rPr>
              <a:t>định</a:t>
            </a:r>
            <a:r>
              <a:rPr lang="en-US" dirty="0">
                <a:solidFill>
                  <a:srgbClr val="002060"/>
                </a:solidFill>
              </a:rPr>
              <a:t> </a:t>
            </a:r>
            <a:r>
              <a:rPr lang="en-US" dirty="0" err="1">
                <a:solidFill>
                  <a:srgbClr val="002060"/>
                </a:solidFill>
              </a:rPr>
              <a:t>sạch</a:t>
            </a:r>
            <a:r>
              <a:rPr lang="en-US" dirty="0">
                <a:solidFill>
                  <a:srgbClr val="002060"/>
                </a:solidFill>
              </a:rPr>
              <a:t> </a:t>
            </a:r>
            <a:r>
              <a:rPr lang="en-US" dirty="0" err="1">
                <a:solidFill>
                  <a:srgbClr val="002060"/>
                </a:solidFill>
              </a:rPr>
              <a:t>trơn</a:t>
            </a:r>
            <a:r>
              <a:rPr lang="en-US" dirty="0">
                <a:solidFill>
                  <a:srgbClr val="002060"/>
                </a:solidFill>
              </a:rPr>
              <a:t>, </a:t>
            </a:r>
            <a:r>
              <a:rPr lang="en-US" dirty="0" err="1">
                <a:solidFill>
                  <a:srgbClr val="002060"/>
                </a:solidFill>
              </a:rPr>
              <a:t>không</a:t>
            </a:r>
            <a:r>
              <a:rPr lang="en-US" dirty="0">
                <a:solidFill>
                  <a:srgbClr val="002060"/>
                </a:solidFill>
              </a:rPr>
              <a:t> </a:t>
            </a:r>
            <a:r>
              <a:rPr lang="en-US" dirty="0" err="1">
                <a:solidFill>
                  <a:srgbClr val="002060"/>
                </a:solidFill>
              </a:rPr>
              <a:t>để</a:t>
            </a:r>
            <a:r>
              <a:rPr lang="en-US" dirty="0">
                <a:solidFill>
                  <a:srgbClr val="002060"/>
                </a:solidFill>
              </a:rPr>
              <a:t> </a:t>
            </a:r>
            <a:r>
              <a:rPr lang="en-US" dirty="0" err="1">
                <a:solidFill>
                  <a:srgbClr val="002060"/>
                </a:solidFill>
              </a:rPr>
              <a:t>lại</a:t>
            </a:r>
            <a:r>
              <a:rPr lang="en-US" dirty="0">
                <a:solidFill>
                  <a:srgbClr val="002060"/>
                </a:solidFill>
              </a:rPr>
              <a:t> </a:t>
            </a:r>
            <a:r>
              <a:rPr lang="en-US" dirty="0" err="1">
                <a:solidFill>
                  <a:srgbClr val="002060"/>
                </a:solidFill>
              </a:rPr>
              <a:t>nhân</a:t>
            </a:r>
            <a:r>
              <a:rPr lang="en-US" dirty="0">
                <a:solidFill>
                  <a:srgbClr val="002060"/>
                </a:solidFill>
              </a:rPr>
              <a:t> </a:t>
            </a:r>
            <a:r>
              <a:rPr lang="en-US" dirty="0" err="1">
                <a:solidFill>
                  <a:srgbClr val="002060"/>
                </a:solidFill>
              </a:rPr>
              <a:t>tố</a:t>
            </a:r>
            <a:r>
              <a:rPr lang="en-US" dirty="0">
                <a:solidFill>
                  <a:srgbClr val="002060"/>
                </a:solidFill>
              </a:rPr>
              <a:t> </a:t>
            </a:r>
            <a:r>
              <a:rPr lang="en-US" dirty="0" err="1">
                <a:solidFill>
                  <a:srgbClr val="002060"/>
                </a:solidFill>
              </a:rPr>
              <a:t>kế</a:t>
            </a:r>
            <a:r>
              <a:rPr lang="en-US" dirty="0">
                <a:solidFill>
                  <a:srgbClr val="002060"/>
                </a:solidFill>
              </a:rPr>
              <a:t> </a:t>
            </a:r>
            <a:r>
              <a:rPr lang="en-US" dirty="0" err="1">
                <a:solidFill>
                  <a:srgbClr val="002060"/>
                </a:solidFill>
              </a:rPr>
              <a:t>thừa</a:t>
            </a:r>
            <a:r>
              <a:rPr lang="en-US" dirty="0">
                <a:solidFill>
                  <a:srgbClr val="002060"/>
                </a:solidFill>
              </a:rPr>
              <a:t> do </a:t>
            </a:r>
            <a:r>
              <a:rPr lang="en-US" dirty="0" err="1">
                <a:solidFill>
                  <a:srgbClr val="002060"/>
                </a:solidFill>
              </a:rPr>
              <a:t>đó</a:t>
            </a:r>
            <a:r>
              <a:rPr lang="en-US" dirty="0">
                <a:solidFill>
                  <a:srgbClr val="002060"/>
                </a:solidFill>
              </a:rPr>
              <a:t> </a:t>
            </a:r>
            <a:r>
              <a:rPr lang="en-US" dirty="0" err="1">
                <a:solidFill>
                  <a:srgbClr val="002060"/>
                </a:solidFill>
              </a:rPr>
              <a:t>không</a:t>
            </a:r>
            <a:r>
              <a:rPr lang="en-US" dirty="0">
                <a:solidFill>
                  <a:srgbClr val="002060"/>
                </a:solidFill>
              </a:rPr>
              <a:t> </a:t>
            </a:r>
            <a:r>
              <a:rPr lang="en-US" dirty="0" err="1">
                <a:solidFill>
                  <a:srgbClr val="002060"/>
                </a:solidFill>
              </a:rPr>
              <a:t>có</a:t>
            </a:r>
            <a:r>
              <a:rPr lang="en-US" dirty="0">
                <a:solidFill>
                  <a:srgbClr val="002060"/>
                </a:solidFill>
              </a:rPr>
              <a:t> ý </a:t>
            </a:r>
            <a:r>
              <a:rPr lang="en-US" dirty="0" err="1">
                <a:solidFill>
                  <a:srgbClr val="002060"/>
                </a:solidFill>
              </a:rPr>
              <a:t>nghĩa</a:t>
            </a:r>
            <a:r>
              <a:rPr lang="en-US" dirty="0">
                <a:solidFill>
                  <a:srgbClr val="002060"/>
                </a:solidFill>
              </a:rPr>
              <a:t> </a:t>
            </a:r>
            <a:r>
              <a:rPr lang="en-US" dirty="0" err="1">
                <a:solidFill>
                  <a:srgbClr val="002060"/>
                </a:solidFill>
              </a:rPr>
              <a:t>cho</a:t>
            </a:r>
            <a:r>
              <a:rPr lang="en-US" dirty="0">
                <a:solidFill>
                  <a:srgbClr val="002060"/>
                </a:solidFill>
              </a:rPr>
              <a:t> </a:t>
            </a:r>
            <a:r>
              <a:rPr lang="en-US" dirty="0" err="1">
                <a:solidFill>
                  <a:srgbClr val="002060"/>
                </a:solidFill>
              </a:rPr>
              <a:t>sự</a:t>
            </a:r>
            <a:r>
              <a:rPr lang="en-US" dirty="0">
                <a:solidFill>
                  <a:srgbClr val="002060"/>
                </a:solidFill>
              </a:rPr>
              <a:t> </a:t>
            </a:r>
            <a:r>
              <a:rPr lang="en-US" dirty="0" err="1">
                <a:solidFill>
                  <a:srgbClr val="002060"/>
                </a:solidFill>
              </a:rPr>
              <a:t>phát</a:t>
            </a:r>
            <a:r>
              <a:rPr lang="en-US" dirty="0">
                <a:solidFill>
                  <a:srgbClr val="002060"/>
                </a:solidFill>
              </a:rPr>
              <a:t> </a:t>
            </a:r>
            <a:r>
              <a:rPr lang="en-US" dirty="0" err="1">
                <a:solidFill>
                  <a:srgbClr val="002060"/>
                </a:solidFill>
              </a:rPr>
              <a:t>triển</a:t>
            </a:r>
            <a:r>
              <a:rPr lang="en-US" dirty="0">
                <a:solidFill>
                  <a:srgbClr val="002060"/>
                </a:solidFill>
              </a:rPr>
              <a:t>.</a:t>
            </a:r>
          </a:p>
          <a:p>
            <a:pPr>
              <a:buFont typeface="Arial" panose="020B0604020202020204" pitchFamily="34" charset="0"/>
              <a:buNone/>
              <a:defRPr/>
            </a:pPr>
            <a:endParaRPr lang="en-US" dirty="0"/>
          </a:p>
          <a:p>
            <a:pPr>
              <a:defRPr/>
            </a:pPr>
            <a:endParaRPr lang="en-US" dirty="0"/>
          </a:p>
          <a:p>
            <a:pPr>
              <a:defRPr/>
            </a:pPr>
            <a:endParaRPr lang="en-US" dirty="0"/>
          </a:p>
          <a:p>
            <a:pPr>
              <a:defRPr/>
            </a:pPr>
            <a:endParaRPr lang="en-US" dirty="0"/>
          </a:p>
          <a:p>
            <a:pPr>
              <a:defRPr/>
            </a:pPr>
            <a:endParaRPr lang="en-US" dirty="0"/>
          </a:p>
          <a:p>
            <a:pPr>
              <a:buFont typeface="Arial" panose="020B0604020202020204" pitchFamily="34" charset="0"/>
              <a:buNone/>
              <a:defRPr/>
            </a:pPr>
            <a:endParaRPr lang="en-US" dirty="0"/>
          </a:p>
          <a:p>
            <a:pPr>
              <a:defRPr/>
            </a:pPr>
            <a:endParaRPr lang="en-US" dirty="0"/>
          </a:p>
        </p:txBody>
      </p:sp>
      <p:sp>
        <p:nvSpPr>
          <p:cNvPr id="4" name="Right Arrow 3"/>
          <p:cNvSpPr/>
          <p:nvPr/>
        </p:nvSpPr>
        <p:spPr>
          <a:xfrm>
            <a:off x="8084012" y="3657600"/>
            <a:ext cx="498558" cy="500063"/>
          </a:xfrm>
          <a:prstGeom prst="rightArrow">
            <a:avLst/>
          </a:prstGeom>
          <a:solidFill>
            <a:srgbClr val="000099"/>
          </a:solidFill>
          <a:ln>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en-US" sz="3200" b="1" dirty="0">
                <a:solidFill>
                  <a:srgbClr val="FFFFFF"/>
                </a:solidFill>
              </a:rPr>
              <a:t> </a:t>
            </a:r>
          </a:p>
        </p:txBody>
      </p:sp>
      <p:sp>
        <p:nvSpPr>
          <p:cNvPr id="5" name="Rectangle 4"/>
          <p:cNvSpPr>
            <a:spLocks noChangeArrowheads="1"/>
          </p:cNvSpPr>
          <p:nvPr/>
        </p:nvSpPr>
        <p:spPr bwMode="auto">
          <a:xfrm>
            <a:off x="0" y="1043672"/>
            <a:ext cx="1956290" cy="523220"/>
          </a:xfrm>
          <a:prstGeom prst="rect">
            <a:avLst/>
          </a:prstGeom>
          <a:ln>
            <a:solidFill>
              <a:schemeClr val="bg1"/>
            </a:solidFill>
          </a:ln>
          <a:extLst/>
        </p:spPr>
        <p:style>
          <a:lnRef idx="2">
            <a:schemeClr val="accent2"/>
          </a:lnRef>
          <a:fillRef idx="1">
            <a:schemeClr val="lt1"/>
          </a:fillRef>
          <a:effectRef idx="0">
            <a:schemeClr val="accent2"/>
          </a:effectRef>
          <a:fontRef idx="minor">
            <a:schemeClr val="dk1"/>
          </a:fontRef>
        </p:style>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u="sng" dirty="0" err="1">
                <a:solidFill>
                  <a:srgbClr val="FF0000"/>
                </a:solidFill>
                <a:ea typeface="SimSun" panose="02010600030101010101" pitchFamily="2" charset="-122"/>
              </a:rPr>
              <a:t>Ví</a:t>
            </a:r>
            <a:r>
              <a:rPr kumimoji="1" lang="en-US" altLang="en-US" sz="2800" b="1" u="sng" dirty="0">
                <a:solidFill>
                  <a:srgbClr val="FF0000"/>
                </a:solidFill>
                <a:ea typeface="SimSun" panose="02010600030101010101" pitchFamily="2" charset="-122"/>
              </a:rPr>
              <a:t> </a:t>
            </a:r>
            <a:r>
              <a:rPr kumimoji="1" lang="en-US" altLang="en-US" sz="2800" b="1" u="sng" dirty="0" err="1">
                <a:solidFill>
                  <a:srgbClr val="FF0000"/>
                </a:solidFill>
                <a:ea typeface="SimSun" panose="02010600030101010101" pitchFamily="2" charset="-122"/>
              </a:rPr>
              <a:t>dụ</a:t>
            </a:r>
            <a:r>
              <a:rPr kumimoji="1" lang="en-US" altLang="en-US" sz="2800" b="1" u="sng" dirty="0">
                <a:solidFill>
                  <a:srgbClr val="FF0000"/>
                </a:solidFill>
                <a:ea typeface="SimSun" panose="02010600030101010101" pitchFamily="2" charset="-122"/>
              </a:rPr>
              <a:t>:</a:t>
            </a:r>
          </a:p>
        </p:txBody>
      </p:sp>
      <p:sp>
        <p:nvSpPr>
          <p:cNvPr id="6" name="Rectangle 5"/>
          <p:cNvSpPr>
            <a:spLocks noChangeArrowheads="1"/>
          </p:cNvSpPr>
          <p:nvPr/>
        </p:nvSpPr>
        <p:spPr bwMode="auto">
          <a:xfrm>
            <a:off x="2922135" y="1246406"/>
            <a:ext cx="463073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dirty="0" err="1">
                <a:solidFill>
                  <a:srgbClr val="D60093"/>
                </a:solidFill>
                <a:ea typeface="SimSun" panose="02010600030101010101" pitchFamily="2" charset="-122"/>
              </a:rPr>
              <a:t>Gió</a:t>
            </a:r>
            <a:r>
              <a:rPr kumimoji="1" lang="en-US" altLang="en-US" sz="3200" b="1" dirty="0">
                <a:solidFill>
                  <a:srgbClr val="D60093"/>
                </a:solidFill>
                <a:ea typeface="SimSun" panose="02010600030101010101" pitchFamily="2" charset="-122"/>
              </a:rPr>
              <a:t> </a:t>
            </a:r>
            <a:r>
              <a:rPr kumimoji="1" lang="en-US" altLang="en-US" sz="3200" b="1" dirty="0" err="1">
                <a:solidFill>
                  <a:srgbClr val="D60093"/>
                </a:solidFill>
                <a:ea typeface="SimSun" panose="02010600030101010101" pitchFamily="2" charset="-122"/>
              </a:rPr>
              <a:t>bão</a:t>
            </a:r>
            <a:r>
              <a:rPr kumimoji="1" lang="en-US" altLang="en-US" sz="3200" b="1" dirty="0">
                <a:solidFill>
                  <a:srgbClr val="D60093"/>
                </a:solidFill>
                <a:ea typeface="SimSun" panose="02010600030101010101" pitchFamily="2" charset="-122"/>
              </a:rPr>
              <a:t> </a:t>
            </a:r>
            <a:r>
              <a:rPr kumimoji="1" lang="en-US" altLang="en-US" sz="3200" b="1" dirty="0" err="1">
                <a:solidFill>
                  <a:srgbClr val="D60093"/>
                </a:solidFill>
                <a:ea typeface="SimSun" panose="02010600030101010101" pitchFamily="2" charset="-122"/>
              </a:rPr>
              <a:t>làm</a:t>
            </a:r>
            <a:r>
              <a:rPr kumimoji="1" lang="en-US" altLang="en-US" sz="3200" b="1" dirty="0">
                <a:solidFill>
                  <a:srgbClr val="D60093"/>
                </a:solidFill>
                <a:ea typeface="SimSun" panose="02010600030101010101" pitchFamily="2" charset="-122"/>
              </a:rPr>
              <a:t> </a:t>
            </a:r>
            <a:r>
              <a:rPr kumimoji="1" lang="en-US" altLang="en-US" sz="3200" b="1" dirty="0" err="1">
                <a:solidFill>
                  <a:srgbClr val="D60093"/>
                </a:solidFill>
                <a:ea typeface="SimSun" panose="02010600030101010101" pitchFamily="2" charset="-122"/>
              </a:rPr>
              <a:t>đổ</a:t>
            </a:r>
            <a:r>
              <a:rPr kumimoji="1" lang="en-US" altLang="en-US" sz="3200" b="1" dirty="0">
                <a:solidFill>
                  <a:srgbClr val="D60093"/>
                </a:solidFill>
                <a:ea typeface="SimSun" panose="02010600030101010101" pitchFamily="2" charset="-122"/>
              </a:rPr>
              <a:t> </a:t>
            </a:r>
            <a:r>
              <a:rPr kumimoji="1" lang="en-US" altLang="en-US" sz="3200" b="1" dirty="0" err="1">
                <a:solidFill>
                  <a:srgbClr val="D60093"/>
                </a:solidFill>
                <a:ea typeface="SimSun" panose="02010600030101010101" pitchFamily="2" charset="-122"/>
              </a:rPr>
              <a:t>cây</a:t>
            </a:r>
            <a:endParaRPr kumimoji="1" lang="en-US" altLang="en-US" sz="3200" b="1" dirty="0">
              <a:solidFill>
                <a:srgbClr val="D60093"/>
              </a:solidFill>
              <a:ea typeface="SimSun" panose="02010600030101010101" pitchFamily="2" charset="-122"/>
            </a:endParaRPr>
          </a:p>
        </p:txBody>
      </p:sp>
      <p:pic>
        <p:nvPicPr>
          <p:cNvPr id="7" name="Picture 4" descr="Cây cổ thụ bật rễ đổ nghiêng trước cổng công viên - VietNamNe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90800" y="1831181"/>
            <a:ext cx="5334000" cy="4645819"/>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82653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3">
                                            <p:txEl>
                                              <p:pRg st="0" end="0"/>
                                            </p:txEl>
                                          </p:spTgt>
                                        </p:tgtEl>
                                        <p:attrNameLst>
                                          <p:attrName>style.visibility</p:attrName>
                                        </p:attrNameLst>
                                      </p:cBhvr>
                                      <p:to>
                                        <p:strVal val="visible"/>
                                      </p:to>
                                    </p:set>
                                    <p:animEffect transition="in" filter="fade">
                                      <p:cBhvr>
                                        <p:cTn id="19" dur="1000"/>
                                        <p:tgtEl>
                                          <p:spTgt spid="3">
                                            <p:txEl>
                                              <p:pRg st="0" end="0"/>
                                            </p:txEl>
                                          </p:spTgt>
                                        </p:tgtEl>
                                      </p:cBhvr>
                                    </p:animEffect>
                                    <p:anim calcmode="lin" valueType="num">
                                      <p:cBhvr>
                                        <p:cTn id="20"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21" dur="1000" fill="hold"/>
                                        <p:tgtEl>
                                          <p:spTgt spid="3">
                                            <p:txEl>
                                              <p:pRg st="0" end="0"/>
                                            </p:txEl>
                                          </p:spTgt>
                                        </p:tgtEl>
                                        <p:attrNameLst>
                                          <p:attrName>ppt_y</p:attrName>
                                        </p:attrNameLst>
                                      </p:cBhvr>
                                      <p:tavLst>
                                        <p:tav tm="0">
                                          <p:val>
                                            <p:strVal val="#ppt_y+.1"/>
                                          </p:val>
                                        </p:tav>
                                        <p:tav tm="100000">
                                          <p:val>
                                            <p:strVal val="#ppt_y"/>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3">
                                            <p:txEl>
                                              <p:pRg st="1" end="1"/>
                                            </p:txEl>
                                          </p:spTgt>
                                        </p:tgtEl>
                                        <p:attrNameLst>
                                          <p:attrName>style.visibility</p:attrName>
                                        </p:attrNameLst>
                                      </p:cBhvr>
                                      <p:to>
                                        <p:strVal val="visible"/>
                                      </p:to>
                                    </p:set>
                                    <p:animEffect transition="in" filter="fade">
                                      <p:cBhvr>
                                        <p:cTn id="24" dur="1000"/>
                                        <p:tgtEl>
                                          <p:spTgt spid="3">
                                            <p:txEl>
                                              <p:pRg st="1" end="1"/>
                                            </p:txEl>
                                          </p:spTgt>
                                        </p:tgtEl>
                                      </p:cBhvr>
                                    </p:animEffect>
                                    <p:anim calcmode="lin" valueType="num">
                                      <p:cBhvr>
                                        <p:cTn id="25"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26" dur="1000" fill="hold"/>
                                        <p:tgtEl>
                                          <p:spTgt spid="3">
                                            <p:txEl>
                                              <p:pRg st="1" end="1"/>
                                            </p:txEl>
                                          </p:spTgt>
                                        </p:tgtEl>
                                        <p:attrNameLst>
                                          <p:attrName>ppt_y</p:attrName>
                                        </p:attrNameLst>
                                      </p:cBhvr>
                                      <p:tavLst>
                                        <p:tav tm="0">
                                          <p:val>
                                            <p:strVal val="#ppt_y+.1"/>
                                          </p:val>
                                        </p:tav>
                                        <p:tav tm="100000">
                                          <p:val>
                                            <p:strVal val="#ppt_y"/>
                                          </p:val>
                                        </p:tav>
                                      </p:tavLst>
                                    </p:anim>
                                  </p:childTnLst>
                                </p:cTn>
                              </p:par>
                              <p:par>
                                <p:cTn id="27" presetID="42" presetClass="entr" presetSubtype="0" fill="hold" grpId="0" nodeType="with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fade">
                                      <p:cBhvr>
                                        <p:cTn id="29" dur="1000"/>
                                        <p:tgtEl>
                                          <p:spTgt spid="4"/>
                                        </p:tgtEl>
                                      </p:cBhvr>
                                    </p:animEffect>
                                    <p:anim calcmode="lin" valueType="num">
                                      <p:cBhvr>
                                        <p:cTn id="30" dur="1000" fill="hold"/>
                                        <p:tgtEl>
                                          <p:spTgt spid="4"/>
                                        </p:tgtEl>
                                        <p:attrNameLst>
                                          <p:attrName>ppt_x</p:attrName>
                                        </p:attrNameLst>
                                      </p:cBhvr>
                                      <p:tavLst>
                                        <p:tav tm="0">
                                          <p:val>
                                            <p:strVal val="#ppt_x"/>
                                          </p:val>
                                        </p:tav>
                                        <p:tav tm="100000">
                                          <p:val>
                                            <p:strVal val="#ppt_x"/>
                                          </p:val>
                                        </p:tav>
                                      </p:tavLst>
                                    </p:anim>
                                    <p:anim calcmode="lin" valueType="num">
                                      <p:cBhvr>
                                        <p:cTn id="31"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animBg="1"/>
      <p:bldP spid="5" grpId="0" animBg="1"/>
      <p:bldP spid="6" grpId="0"/>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4610" name="Picture 5" descr="Picture4">
            <a:hlinkClick r:id="rId2" action="ppaction://hlinksldjump"/>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04800" y="1383189"/>
            <a:ext cx="1593850"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575" name="AutoShape 7"/>
          <p:cNvSpPr>
            <a:spLocks noChangeArrowheads="1"/>
          </p:cNvSpPr>
          <p:nvPr/>
        </p:nvSpPr>
        <p:spPr bwMode="auto">
          <a:xfrm>
            <a:off x="3657600" y="4343400"/>
            <a:ext cx="5105400" cy="1800225"/>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dirty="0">
              <a:solidFill>
                <a:srgbClr val="0000FF"/>
              </a:solidFill>
              <a:latin typeface="Times New Roman" panose="02020603050405020304" pitchFamily="18" charset="0"/>
              <a:ea typeface="SimSun" panose="02010600030101010101" pitchFamily="2" charset="-122"/>
            </a:endParaRPr>
          </a:p>
          <a:p>
            <a:pPr algn="ctr" eaLnBrk="1" hangingPunct="1">
              <a:lnSpc>
                <a:spcPct val="110000"/>
              </a:lnSpc>
              <a:spcBef>
                <a:spcPct val="0"/>
              </a:spcBef>
              <a:buClrTx/>
              <a:buFontTx/>
              <a:buNone/>
            </a:pPr>
            <a:r>
              <a:rPr kumimoji="1" lang="en-US" altLang="en-US" sz="3600" b="1" dirty="0">
                <a:solidFill>
                  <a:srgbClr val="0000FF"/>
                </a:solidFill>
                <a:latin typeface="Times New Roman" panose="02020603050405020304" pitchFamily="18" charset="0"/>
                <a:ea typeface="SimSun" panose="02010600030101010101" pitchFamily="2" charset="-122"/>
              </a:rPr>
              <a:t>Cho </a:t>
            </a:r>
            <a:r>
              <a:rPr kumimoji="1" lang="en-US" altLang="en-US" sz="3600" b="1" dirty="0" err="1">
                <a:solidFill>
                  <a:srgbClr val="0000FF"/>
                </a:solidFill>
                <a:latin typeface="Times New Roman" panose="02020603050405020304" pitchFamily="18" charset="0"/>
                <a:ea typeface="SimSun" panose="02010600030101010101" pitchFamily="2" charset="-122"/>
              </a:rPr>
              <a:t>ví</a:t>
            </a:r>
            <a:r>
              <a:rPr kumimoji="1" lang="en-US" altLang="en-US" sz="3600" b="1" dirty="0">
                <a:solidFill>
                  <a:srgbClr val="0000FF"/>
                </a:solidFill>
                <a:latin typeface="Times New Roman" panose="02020603050405020304" pitchFamily="18" charset="0"/>
                <a:ea typeface="SimSun" panose="02010600030101010101" pitchFamily="2" charset="-122"/>
              </a:rPr>
              <a:t> </a:t>
            </a:r>
            <a:r>
              <a:rPr kumimoji="1" lang="en-US" altLang="en-US" sz="3600" b="1" dirty="0" err="1">
                <a:solidFill>
                  <a:srgbClr val="0000FF"/>
                </a:solidFill>
                <a:latin typeface="Times New Roman" panose="02020603050405020304" pitchFamily="18" charset="0"/>
                <a:ea typeface="SimSun" panose="02010600030101010101" pitchFamily="2" charset="-122"/>
              </a:rPr>
              <a:t>dụ</a:t>
            </a:r>
            <a:r>
              <a:rPr kumimoji="1" lang="en-US" altLang="en-US" sz="3600" b="1" dirty="0">
                <a:solidFill>
                  <a:srgbClr val="0000FF"/>
                </a:solidFill>
                <a:latin typeface="Times New Roman" panose="02020603050405020304" pitchFamily="18" charset="0"/>
                <a:ea typeface="SimSun" panose="02010600030101010101" pitchFamily="2" charset="-122"/>
              </a:rPr>
              <a:t>?</a:t>
            </a:r>
          </a:p>
          <a:p>
            <a:pPr algn="ctr" eaLnBrk="1" hangingPunct="1">
              <a:lnSpc>
                <a:spcPct val="110000"/>
              </a:lnSpc>
              <a:spcBef>
                <a:spcPct val="0"/>
              </a:spcBef>
              <a:buClrTx/>
              <a:buFontTx/>
              <a:buNone/>
            </a:pPr>
            <a:endParaRPr kumimoji="1" lang="en-US" altLang="en-US" sz="3600" b="1" dirty="0">
              <a:solidFill>
                <a:srgbClr val="0000FF"/>
              </a:solidFill>
              <a:latin typeface="Times New Roman" panose="02020603050405020304" pitchFamily="18" charset="0"/>
              <a:ea typeface="SimSun" panose="02010600030101010101" pitchFamily="2" charset="-122"/>
            </a:endParaRPr>
          </a:p>
        </p:txBody>
      </p:sp>
      <p:sp>
        <p:nvSpPr>
          <p:cNvPr id="6" name="AutoShape 15"/>
          <p:cNvSpPr>
            <a:spLocks noChangeArrowheads="1"/>
          </p:cNvSpPr>
          <p:nvPr/>
        </p:nvSpPr>
        <p:spPr bwMode="auto">
          <a:xfrm>
            <a:off x="3863975" y="1260952"/>
            <a:ext cx="5181600" cy="1531937"/>
          </a:xfrm>
          <a:prstGeom prst="cloudCallout">
            <a:avLst>
              <a:gd name="adj1" fmla="val 65838"/>
              <a:gd name="adj2" fmla="val 50912"/>
            </a:avLst>
          </a:prstGeom>
          <a:solidFill>
            <a:srgbClr val="CCFF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10000"/>
              </a:lnSpc>
              <a:spcBef>
                <a:spcPct val="0"/>
              </a:spcBef>
              <a:buFontTx/>
              <a:buNone/>
              <a:defRPr/>
            </a:pPr>
            <a:r>
              <a:rPr kumimoji="1" lang="en-US" altLang="en-US" sz="2800" b="1" dirty="0" err="1">
                <a:solidFill>
                  <a:srgbClr val="D60093"/>
                </a:solidFill>
                <a:latin typeface="+mj-lt"/>
                <a:ea typeface="SimSun" panose="02010600030101010101" pitchFamily="2" charset="-122"/>
              </a:rPr>
              <a:t>Phủ</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định</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biện</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chứng</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là</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gì</a:t>
            </a:r>
            <a:r>
              <a:rPr kumimoji="1" lang="en-US" altLang="en-US" sz="2800" b="1" dirty="0">
                <a:solidFill>
                  <a:srgbClr val="D60093"/>
                </a:solidFill>
                <a:latin typeface="+mj-lt"/>
                <a:ea typeface="SimSun" panose="02010600030101010101" pitchFamily="2" charset="-122"/>
              </a:rPr>
              <a:t>?</a:t>
            </a:r>
          </a:p>
        </p:txBody>
      </p:sp>
      <p:sp>
        <p:nvSpPr>
          <p:cNvPr id="324613" name="Horizontal Scroll 5"/>
          <p:cNvSpPr>
            <a:spLocks noChangeArrowheads="1"/>
          </p:cNvSpPr>
          <p:nvPr/>
        </p:nvSpPr>
        <p:spPr bwMode="auto">
          <a:xfrm>
            <a:off x="2048511" y="2667000"/>
            <a:ext cx="8208963" cy="1957387"/>
          </a:xfrm>
          <a:prstGeom prst="horizontalScroll">
            <a:avLst>
              <a:gd name="adj" fmla="val 12500"/>
            </a:avLst>
          </a:prstGeom>
          <a:solidFill>
            <a:schemeClr val="bg1"/>
          </a:solidFill>
          <a:ln w="9525" algn="ctr">
            <a:solidFill>
              <a:srgbClr val="000099"/>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endParaRPr kumimoji="1" lang="en-US" altLang="en-US" b="1">
              <a:solidFill>
                <a:srgbClr val="C00000"/>
              </a:solidFill>
            </a:endParaRPr>
          </a:p>
          <a:p>
            <a:pPr algn="just" eaLnBrk="1" hangingPunct="1">
              <a:spcBef>
                <a:spcPct val="0"/>
              </a:spcBef>
              <a:buClrTx/>
              <a:buFontTx/>
              <a:buNone/>
            </a:pPr>
            <a:r>
              <a:rPr kumimoji="1" lang="en-US" altLang="en-US" b="1">
                <a:solidFill>
                  <a:srgbClr val="C00000"/>
                </a:solidFill>
              </a:rPr>
              <a:t>Phủ định biện chứng </a:t>
            </a:r>
            <a:r>
              <a:rPr kumimoji="1" lang="en-US" altLang="en-US" b="1">
                <a:solidFill>
                  <a:srgbClr val="002060"/>
                </a:solidFill>
              </a:rPr>
              <a:t>là sự phủ định </a:t>
            </a:r>
            <a:r>
              <a:rPr kumimoji="1" lang="en-US" altLang="en-US" b="1">
                <a:solidFill>
                  <a:srgbClr val="FF3300"/>
                </a:solidFill>
              </a:rPr>
              <a:t>tạo điều kiện, tiền đề cho sự phát triển.</a:t>
            </a:r>
          </a:p>
        </p:txBody>
      </p:sp>
    </p:spTree>
    <p:extLst>
      <p:ext uri="{BB962C8B-B14F-4D97-AF65-F5344CB8AC3E}">
        <p14:creationId xmlns:p14="http://schemas.microsoft.com/office/powerpoint/2010/main" val="15100828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grpId="0" nodeType="clickEffect">
                                  <p:stCondLst>
                                    <p:cond delay="0"/>
                                  </p:stCondLst>
                                  <p:childTnLst>
                                    <p:set>
                                      <p:cBhvr>
                                        <p:cTn id="6" dur="1" fill="hold">
                                          <p:stCondLst>
                                            <p:cond delay="0"/>
                                          </p:stCondLst>
                                        </p:cTn>
                                        <p:tgtEl>
                                          <p:spTgt spid="237575"/>
                                        </p:tgtEl>
                                        <p:attrNameLst>
                                          <p:attrName>style.visibility</p:attrName>
                                        </p:attrNameLst>
                                      </p:cBhvr>
                                      <p:to>
                                        <p:strVal val="visible"/>
                                      </p:to>
                                    </p:set>
                                    <p:anim calcmode="lin" valueType="num">
                                      <p:cBhvr>
                                        <p:cTn id="7" dur="1000" fill="hold"/>
                                        <p:tgtEl>
                                          <p:spTgt spid="237575"/>
                                        </p:tgtEl>
                                        <p:attrNameLst>
                                          <p:attrName>ppt_w</p:attrName>
                                        </p:attrNameLst>
                                      </p:cBhvr>
                                      <p:tavLst>
                                        <p:tav tm="0">
                                          <p:val>
                                            <p:strVal val="#ppt_w+.3"/>
                                          </p:val>
                                        </p:tav>
                                        <p:tav tm="100000">
                                          <p:val>
                                            <p:strVal val="#ppt_w"/>
                                          </p:val>
                                        </p:tav>
                                      </p:tavLst>
                                    </p:anim>
                                    <p:anim calcmode="lin" valueType="num">
                                      <p:cBhvr>
                                        <p:cTn id="8" dur="1000" fill="hold"/>
                                        <p:tgtEl>
                                          <p:spTgt spid="237575"/>
                                        </p:tgtEl>
                                        <p:attrNameLst>
                                          <p:attrName>ppt_h</p:attrName>
                                        </p:attrNameLst>
                                      </p:cBhvr>
                                      <p:tavLst>
                                        <p:tav tm="0">
                                          <p:val>
                                            <p:strVal val="#ppt_h"/>
                                          </p:val>
                                        </p:tav>
                                        <p:tav tm="100000">
                                          <p:val>
                                            <p:strVal val="#ppt_h"/>
                                          </p:val>
                                        </p:tav>
                                      </p:tavLst>
                                    </p:anim>
                                    <p:animEffect transition="in" filter="fade">
                                      <p:cBhvr>
                                        <p:cTn id="9" dur="1000"/>
                                        <p:tgtEl>
                                          <p:spTgt spid="23757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5" grpId="0" animBg="1"/>
      <p:bldP spid="6" grpId="0" animBg="1"/>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9266" name="Picture 2" descr="Beautiful white powerpoint wallpaper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922"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a:spLocks noChangeArrowheads="1"/>
          </p:cNvSpPr>
          <p:nvPr/>
        </p:nvSpPr>
        <p:spPr bwMode="auto">
          <a:xfrm>
            <a:off x="15240" y="981848"/>
            <a:ext cx="19562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u="sng" dirty="0" err="1">
                <a:solidFill>
                  <a:srgbClr val="FF0000"/>
                </a:solidFill>
                <a:ea typeface="SimSun" panose="02010600030101010101" pitchFamily="2" charset="-122"/>
              </a:rPr>
              <a:t>Ví</a:t>
            </a:r>
            <a:r>
              <a:rPr kumimoji="1" lang="en-US" altLang="en-US" sz="2800" b="1" u="sng" dirty="0">
                <a:solidFill>
                  <a:srgbClr val="FF0000"/>
                </a:solidFill>
                <a:ea typeface="SimSun" panose="02010600030101010101" pitchFamily="2" charset="-122"/>
              </a:rPr>
              <a:t> </a:t>
            </a:r>
            <a:r>
              <a:rPr kumimoji="1" lang="en-US" altLang="en-US" sz="2800" b="1" u="sng" dirty="0" err="1">
                <a:solidFill>
                  <a:srgbClr val="FF0000"/>
                </a:solidFill>
                <a:ea typeface="SimSun" panose="02010600030101010101" pitchFamily="2" charset="-122"/>
              </a:rPr>
              <a:t>dụ</a:t>
            </a:r>
            <a:r>
              <a:rPr kumimoji="1" lang="en-US" altLang="en-US" sz="2800" b="1" u="sng" dirty="0">
                <a:solidFill>
                  <a:srgbClr val="FF0000"/>
                </a:solidFill>
                <a:ea typeface="SimSun" panose="02010600030101010101" pitchFamily="2" charset="-122"/>
              </a:rPr>
              <a:t>:</a:t>
            </a:r>
          </a:p>
        </p:txBody>
      </p:sp>
      <p:sp>
        <p:nvSpPr>
          <p:cNvPr id="4" name="AutoShape 30"/>
          <p:cNvSpPr>
            <a:spLocks noChangeArrowheads="1"/>
          </p:cNvSpPr>
          <p:nvPr/>
        </p:nvSpPr>
        <p:spPr bwMode="auto">
          <a:xfrm rot="5400000">
            <a:off x="5056981" y="1842432"/>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5" name="Picture 3" descr="g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68194" y="843100"/>
            <a:ext cx="1600200" cy="14049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AutoShape 30"/>
          <p:cNvSpPr>
            <a:spLocks noChangeArrowheads="1"/>
          </p:cNvSpPr>
          <p:nvPr/>
        </p:nvSpPr>
        <p:spPr bwMode="auto">
          <a:xfrm rot="5400000">
            <a:off x="7162006" y="1886882"/>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7" name="Picture 5" descr="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32437" y="843102"/>
            <a:ext cx="1524000" cy="140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6" descr="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36511" y="843100"/>
            <a:ext cx="1524000" cy="1464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7" descr="trung ga 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3398" y="1486959"/>
            <a:ext cx="1342325" cy="8399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AutoShape 30"/>
          <p:cNvSpPr>
            <a:spLocks noChangeArrowheads="1"/>
          </p:cNvSpPr>
          <p:nvPr/>
        </p:nvSpPr>
        <p:spPr bwMode="auto">
          <a:xfrm rot="5400000">
            <a:off x="2292350" y="1263788"/>
            <a:ext cx="990600" cy="1066800"/>
          </a:xfrm>
          <a:prstGeom prst="upArrow">
            <a:avLst>
              <a:gd name="adj1" fmla="val 50000"/>
              <a:gd name="adj2" fmla="val 26923"/>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dirty="0" err="1">
                <a:solidFill>
                  <a:srgbClr val="000066"/>
                </a:solidFill>
                <a:latin typeface="Times New Roman" panose="02020603050405020304" pitchFamily="18" charset="0"/>
                <a:ea typeface="SimSun" panose="02010600030101010101" pitchFamily="2" charset="-122"/>
              </a:rPr>
              <a:t>Đem</a:t>
            </a:r>
            <a:r>
              <a:rPr kumimoji="1" lang="en-US" altLang="en-US" sz="1400" b="1" i="1" dirty="0">
                <a:solidFill>
                  <a:srgbClr val="000066"/>
                </a:solidFill>
                <a:latin typeface="Times New Roman" panose="02020603050405020304" pitchFamily="18" charset="0"/>
                <a:ea typeface="SimSun" panose="02010600030101010101" pitchFamily="2" charset="-122"/>
              </a:rPr>
              <a:t> </a:t>
            </a:r>
            <a:r>
              <a:rPr kumimoji="1" lang="en-US" altLang="en-US" sz="1400" b="1" i="1" dirty="0" err="1">
                <a:solidFill>
                  <a:srgbClr val="000066"/>
                </a:solidFill>
                <a:latin typeface="Times New Roman" panose="02020603050405020304" pitchFamily="18" charset="0"/>
                <a:ea typeface="SimSun" panose="02010600030101010101" pitchFamily="2" charset="-122"/>
              </a:rPr>
              <a:t>cho</a:t>
            </a:r>
            <a:r>
              <a:rPr kumimoji="1" lang="en-US" altLang="en-US" sz="1400" b="1" i="1" dirty="0">
                <a:solidFill>
                  <a:srgbClr val="000066"/>
                </a:solidFill>
                <a:latin typeface="Times New Roman" panose="02020603050405020304" pitchFamily="18" charset="0"/>
                <a:ea typeface="SimSun" panose="02010600030101010101" pitchFamily="2" charset="-122"/>
              </a:rPr>
              <a:t> </a:t>
            </a:r>
          </a:p>
          <a:p>
            <a:pPr algn="ctr">
              <a:lnSpc>
                <a:spcPct val="50000"/>
              </a:lnSpc>
              <a:spcBef>
                <a:spcPct val="50000"/>
              </a:spcBef>
              <a:buClrTx/>
              <a:buFontTx/>
              <a:buNone/>
            </a:pPr>
            <a:r>
              <a:rPr kumimoji="1" lang="en-US" altLang="en-US" sz="1400" b="1" i="1" dirty="0" err="1">
                <a:solidFill>
                  <a:srgbClr val="000066"/>
                </a:solidFill>
                <a:latin typeface="Times New Roman" panose="02020603050405020304" pitchFamily="18" charset="0"/>
                <a:ea typeface="SimSun" panose="02010600030101010101" pitchFamily="2" charset="-122"/>
              </a:rPr>
              <a:t>gà</a:t>
            </a:r>
            <a:r>
              <a:rPr kumimoji="1" lang="en-US" altLang="en-US" sz="1400" b="1" i="1" dirty="0">
                <a:solidFill>
                  <a:srgbClr val="000066"/>
                </a:solidFill>
                <a:latin typeface="Times New Roman" panose="02020603050405020304" pitchFamily="18" charset="0"/>
                <a:ea typeface="SimSun" panose="02010600030101010101" pitchFamily="2" charset="-122"/>
              </a:rPr>
              <a:t> </a:t>
            </a:r>
            <a:r>
              <a:rPr kumimoji="1" lang="en-US" altLang="en-US" sz="1400" b="1" i="1" dirty="0" err="1">
                <a:solidFill>
                  <a:srgbClr val="000066"/>
                </a:solidFill>
                <a:latin typeface="Times New Roman" panose="02020603050405020304" pitchFamily="18" charset="0"/>
                <a:ea typeface="SimSun" panose="02010600030101010101" pitchFamily="2" charset="-122"/>
              </a:rPr>
              <a:t>mẹ</a:t>
            </a:r>
            <a:r>
              <a:rPr kumimoji="1" lang="en-US" altLang="en-US" sz="1400" b="1" i="1" dirty="0">
                <a:solidFill>
                  <a:srgbClr val="000066"/>
                </a:solidFill>
                <a:latin typeface="Times New Roman" panose="02020603050405020304" pitchFamily="18" charset="0"/>
                <a:ea typeface="SimSun" panose="02010600030101010101" pitchFamily="2" charset="-122"/>
              </a:rPr>
              <a:t> </a:t>
            </a:r>
            <a:r>
              <a:rPr kumimoji="1" lang="en-US" altLang="en-US" sz="1400" b="1" i="1" dirty="0" err="1">
                <a:solidFill>
                  <a:srgbClr val="000066"/>
                </a:solidFill>
                <a:latin typeface="Times New Roman" panose="02020603050405020304" pitchFamily="18" charset="0"/>
                <a:ea typeface="SimSun" panose="02010600030101010101" pitchFamily="2" charset="-122"/>
              </a:rPr>
              <a:t>ấp</a:t>
            </a:r>
            <a:endParaRPr kumimoji="1" lang="en-US" altLang="en-US" sz="1400" b="1" i="1" dirty="0">
              <a:solidFill>
                <a:srgbClr val="000066"/>
              </a:solidFill>
              <a:latin typeface="Times New Roman" panose="02020603050405020304" pitchFamily="18" charset="0"/>
              <a:ea typeface="SimSun" panose="02010600030101010101" pitchFamily="2" charset="-122"/>
            </a:endParaRPr>
          </a:p>
        </p:txBody>
      </p:sp>
      <p:pic>
        <p:nvPicPr>
          <p:cNvPr id="11" name="Picture 9" descr="lua tro bong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649253" y="3430036"/>
            <a:ext cx="1918360" cy="1446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AutoShape 10"/>
          <p:cNvSpPr>
            <a:spLocks noChangeArrowheads="1"/>
          </p:cNvSpPr>
          <p:nvPr/>
        </p:nvSpPr>
        <p:spPr bwMode="auto">
          <a:xfrm>
            <a:off x="5021261" y="3948884"/>
            <a:ext cx="511175" cy="473075"/>
          </a:xfrm>
          <a:prstGeom prst="rightArrow">
            <a:avLst>
              <a:gd name="adj1" fmla="val 50000"/>
              <a:gd name="adj2" fmla="val 43289"/>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13" name="Picture 11" descr="lua non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75930" y="3432418"/>
            <a:ext cx="1545332" cy="144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AutoShape 12"/>
          <p:cNvSpPr>
            <a:spLocks noChangeArrowheads="1"/>
          </p:cNvSpPr>
          <p:nvPr/>
        </p:nvSpPr>
        <p:spPr bwMode="auto">
          <a:xfrm>
            <a:off x="2310583" y="3628300"/>
            <a:ext cx="1162050" cy="900113"/>
          </a:xfrm>
          <a:prstGeom prst="rightArrow">
            <a:avLst>
              <a:gd name="adj1" fmla="val 50000"/>
              <a:gd name="adj2" fmla="val 32275"/>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dirty="0" err="1">
                <a:solidFill>
                  <a:srgbClr val="000000"/>
                </a:solidFill>
                <a:latin typeface="Times New Roman" panose="02020603050405020304" pitchFamily="18" charset="0"/>
                <a:ea typeface="SimSun" panose="02010600030101010101" pitchFamily="2" charset="-122"/>
              </a:rPr>
              <a:t>Đem</a:t>
            </a:r>
            <a:r>
              <a:rPr kumimoji="1" lang="en-US" altLang="en-US" sz="1600" b="1" dirty="0">
                <a:solidFill>
                  <a:srgbClr val="000000"/>
                </a:solidFill>
                <a:latin typeface="Times New Roman" panose="02020603050405020304" pitchFamily="18" charset="0"/>
                <a:ea typeface="SimSun" panose="02010600030101010101" pitchFamily="2" charset="-122"/>
              </a:rPr>
              <a:t> </a:t>
            </a:r>
          </a:p>
          <a:p>
            <a:pPr algn="ctr" eaLnBrk="1" hangingPunct="1">
              <a:spcBef>
                <a:spcPct val="0"/>
              </a:spcBef>
              <a:buClrTx/>
              <a:buFontTx/>
              <a:buNone/>
            </a:pPr>
            <a:r>
              <a:rPr kumimoji="1" lang="en-US" altLang="en-US" sz="1600" b="1" dirty="0" err="1">
                <a:solidFill>
                  <a:srgbClr val="000000"/>
                </a:solidFill>
                <a:latin typeface="Times New Roman" panose="02020603050405020304" pitchFamily="18" charset="0"/>
                <a:ea typeface="SimSun" panose="02010600030101010101" pitchFamily="2" charset="-122"/>
              </a:rPr>
              <a:t>gieo</a:t>
            </a:r>
            <a:r>
              <a:rPr kumimoji="1" lang="en-US" altLang="en-US" sz="1600" b="1" dirty="0">
                <a:solidFill>
                  <a:srgbClr val="000000"/>
                </a:solidFill>
                <a:latin typeface="Times New Roman" panose="02020603050405020304" pitchFamily="18" charset="0"/>
                <a:ea typeface="SimSun" panose="02010600030101010101" pitchFamily="2" charset="-122"/>
              </a:rPr>
              <a:t> </a:t>
            </a:r>
            <a:r>
              <a:rPr kumimoji="1" lang="en-US" altLang="en-US" sz="1600" b="1" dirty="0" err="1">
                <a:solidFill>
                  <a:srgbClr val="000000"/>
                </a:solidFill>
                <a:latin typeface="Times New Roman" panose="02020603050405020304" pitchFamily="18" charset="0"/>
                <a:ea typeface="SimSun" panose="02010600030101010101" pitchFamily="2" charset="-122"/>
              </a:rPr>
              <a:t>trồng</a:t>
            </a:r>
            <a:endParaRPr kumimoji="1" lang="en-US" altLang="en-US" sz="1600" b="1" dirty="0">
              <a:solidFill>
                <a:srgbClr val="000000"/>
              </a:solidFill>
              <a:latin typeface="Times New Roman" panose="02020603050405020304" pitchFamily="18" charset="0"/>
              <a:ea typeface="SimSun" panose="02010600030101010101" pitchFamily="2" charset="-122"/>
            </a:endParaRPr>
          </a:p>
        </p:txBody>
      </p:sp>
      <p:pic>
        <p:nvPicPr>
          <p:cNvPr id="15" name="Picture 13" descr="lua"/>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29418" y="3409226"/>
            <a:ext cx="1676400" cy="1338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Text Box 14"/>
          <p:cNvSpPr txBox="1">
            <a:spLocks noChangeArrowheads="1"/>
          </p:cNvSpPr>
          <p:nvPr/>
        </p:nvSpPr>
        <p:spPr bwMode="auto">
          <a:xfrm>
            <a:off x="4407145" y="2516077"/>
            <a:ext cx="3505200" cy="466725"/>
          </a:xfrm>
          <a:prstGeom prst="rect">
            <a:avLst/>
          </a:prstGeom>
          <a:solidFill>
            <a:srgbClr val="FFFF99"/>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a:solidFill>
                  <a:srgbClr val="000099"/>
                </a:solidFill>
                <a:latin typeface="Times New Roman" panose="02020603050405020304" pitchFamily="18" charset="0"/>
                <a:ea typeface="SimSun" panose="02010600030101010101" pitchFamily="2" charset="-122"/>
              </a:rPr>
              <a:t>Phủ định biện chứng</a:t>
            </a:r>
          </a:p>
        </p:txBody>
      </p:sp>
      <p:pic>
        <p:nvPicPr>
          <p:cNvPr id="1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4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0" fill="hold" grpId="0" nodeType="clickEffect">
                                  <p:stCondLst>
                                    <p:cond delay="0"/>
                                  </p:stCondLst>
                                  <p:childTnLst>
                                    <p:set>
                                      <p:cBhvr>
                                        <p:cTn id="13" dur="1" fill="hold">
                                          <p:stCondLst>
                                            <p:cond delay="0"/>
                                          </p:stCondLst>
                                        </p:cTn>
                                        <p:tgtEl>
                                          <p:spTgt spid="16"/>
                                        </p:tgtEl>
                                        <p:attrNameLst>
                                          <p:attrName>style.visibility</p:attrName>
                                        </p:attrNameLst>
                                      </p:cBhvr>
                                      <p:to>
                                        <p:strVal val="visible"/>
                                      </p:to>
                                    </p:set>
                                    <p:anim calcmode="lin" valueType="num">
                                      <p:cBhvr>
                                        <p:cTn id="14" dur="500" fill="hold"/>
                                        <p:tgtEl>
                                          <p:spTgt spid="16"/>
                                        </p:tgtEl>
                                        <p:attrNameLst>
                                          <p:attrName>ppt_w</p:attrName>
                                        </p:attrNameLst>
                                      </p:cBhvr>
                                      <p:tavLst>
                                        <p:tav tm="0">
                                          <p:val>
                                            <p:fltVal val="0"/>
                                          </p:val>
                                        </p:tav>
                                        <p:tav tm="100000">
                                          <p:val>
                                            <p:strVal val="#ppt_w"/>
                                          </p:val>
                                        </p:tav>
                                      </p:tavLst>
                                    </p:anim>
                                    <p:anim calcmode="lin" valueType="num">
                                      <p:cBhvr>
                                        <p:cTn id="15" dur="500" fill="hold"/>
                                        <p:tgtEl>
                                          <p:spTgt spid="16"/>
                                        </p:tgtEl>
                                        <p:attrNameLst>
                                          <p:attrName>ppt_h</p:attrName>
                                        </p:attrNameLst>
                                      </p:cBhvr>
                                      <p:tavLst>
                                        <p:tav tm="0">
                                          <p:val>
                                            <p:fltVal val="0"/>
                                          </p:val>
                                        </p:tav>
                                        <p:tav tm="100000">
                                          <p:val>
                                            <p:strVal val="#ppt_h"/>
                                          </p:val>
                                        </p:tav>
                                      </p:tavLst>
                                    </p:anim>
                                    <p:animEffect transition="in" filter="fade">
                                      <p:cBhvr>
                                        <p:cTn id="16"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6" grpId="0" animBg="1"/>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Hình ảnh slide lá đẹp"/>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574766"/>
            <a:ext cx="6113417" cy="6283234"/>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a:spLocks noChangeArrowheads="1"/>
          </p:cNvSpPr>
          <p:nvPr/>
        </p:nvSpPr>
        <p:spPr bwMode="auto">
          <a:xfrm>
            <a:off x="8305800" y="1006746"/>
            <a:ext cx="19562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u="sng" dirty="0" err="1">
                <a:solidFill>
                  <a:srgbClr val="FF0000"/>
                </a:solidFill>
                <a:ea typeface="SimSun" panose="02010600030101010101" pitchFamily="2" charset="-122"/>
              </a:rPr>
              <a:t>Ví</a:t>
            </a:r>
            <a:r>
              <a:rPr kumimoji="1" lang="en-US" altLang="en-US" sz="2800" b="1" u="sng" dirty="0">
                <a:solidFill>
                  <a:srgbClr val="FF0000"/>
                </a:solidFill>
                <a:ea typeface="SimSun" panose="02010600030101010101" pitchFamily="2" charset="-122"/>
              </a:rPr>
              <a:t> </a:t>
            </a:r>
            <a:r>
              <a:rPr kumimoji="1" lang="en-US" altLang="en-US" sz="2800" b="1" u="sng" dirty="0" err="1">
                <a:solidFill>
                  <a:srgbClr val="FF0000"/>
                </a:solidFill>
                <a:ea typeface="SimSun" panose="02010600030101010101" pitchFamily="2" charset="-122"/>
              </a:rPr>
              <a:t>dụ</a:t>
            </a:r>
            <a:r>
              <a:rPr kumimoji="1" lang="en-US" altLang="en-US" sz="2800" b="1" u="sng" dirty="0">
                <a:solidFill>
                  <a:srgbClr val="FF0000"/>
                </a:solidFill>
                <a:ea typeface="SimSun" panose="02010600030101010101" pitchFamily="2" charset="-122"/>
              </a:rPr>
              <a:t>:</a:t>
            </a:r>
          </a:p>
        </p:txBody>
      </p:sp>
      <p:pic>
        <p:nvPicPr>
          <p:cNvPr id="4" name="Picture 2" descr="💣💣💣TRE GIÀ... - Agri-Family Cửa hàng nông sản an toàn | Facebook"/>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13417" y="1546046"/>
            <a:ext cx="5849982" cy="4168953"/>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p:cNvSpPr txBox="1">
            <a:spLocks noChangeArrowheads="1"/>
          </p:cNvSpPr>
          <p:nvPr/>
        </p:nvSpPr>
        <p:spPr bwMode="auto">
          <a:xfrm>
            <a:off x="5867400" y="5929200"/>
            <a:ext cx="50815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sz="2800" b="1" dirty="0">
                <a:solidFill>
                  <a:srgbClr val="009900"/>
                </a:solidFill>
                <a:latin typeface="+mj-lt"/>
              </a:rPr>
              <a:t>TRE GIÀ MĂNG MỌC</a:t>
            </a:r>
          </a:p>
        </p:txBody>
      </p:sp>
      <p:pic>
        <p:nvPicPr>
          <p:cNvPr id="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45467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000"/>
                                        <p:tgtEl>
                                          <p:spTgt spid="5"/>
                                        </p:tgtEl>
                                      </p:cBhvr>
                                    </p:animEffect>
                                    <p:anim calcmode="lin" valueType="num">
                                      <p:cBhvr>
                                        <p:cTn id="15" dur="1000" fill="hold"/>
                                        <p:tgtEl>
                                          <p:spTgt spid="5"/>
                                        </p:tgtEl>
                                        <p:attrNameLst>
                                          <p:attrName>ppt_x</p:attrName>
                                        </p:attrNameLst>
                                      </p:cBhvr>
                                      <p:tavLst>
                                        <p:tav tm="0">
                                          <p:val>
                                            <p:strVal val="#ppt_x"/>
                                          </p:val>
                                        </p:tav>
                                        <p:tav tm="100000">
                                          <p:val>
                                            <p:strVal val="#ppt_x"/>
                                          </p:val>
                                        </p:tav>
                                      </p:tavLst>
                                    </p:anim>
                                    <p:anim calcmode="lin" valueType="num">
                                      <p:cBhvr>
                                        <p:cTn id="1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8126569" cy="6858000"/>
          </a:xfrm>
          <a:prstGeom prst="rect">
            <a:avLst/>
          </a:prstGeom>
        </p:spPr>
      </p:pic>
      <p:sp>
        <p:nvSpPr>
          <p:cNvPr id="3" name="Rounded Rectangle 2"/>
          <p:cNvSpPr>
            <a:spLocks noChangeArrowheads="1"/>
          </p:cNvSpPr>
          <p:nvPr/>
        </p:nvSpPr>
        <p:spPr bwMode="auto">
          <a:xfrm>
            <a:off x="4192587" y="4278311"/>
            <a:ext cx="2674938" cy="1366838"/>
          </a:xfrm>
          <a:prstGeom prst="roundRect">
            <a:avLst>
              <a:gd name="adj" fmla="val 16667"/>
            </a:avLst>
          </a:prstGeom>
          <a:solidFill>
            <a:srgbClr val="000099"/>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sz="3200" b="1">
                <a:solidFill>
                  <a:srgbClr val="FFFFFF"/>
                </a:solidFill>
                <a:latin typeface="Times New Roman" panose="02020603050405020304" pitchFamily="18" charset="0"/>
              </a:rPr>
              <a:t>Tính </a:t>
            </a:r>
          </a:p>
          <a:p>
            <a:pPr algn="ctr" eaLnBrk="1" hangingPunct="1">
              <a:spcBef>
                <a:spcPct val="0"/>
              </a:spcBef>
              <a:buClrTx/>
              <a:buFontTx/>
              <a:buNone/>
            </a:pPr>
            <a:r>
              <a:rPr kumimoji="1" lang="en-US" sz="3200" b="1">
                <a:solidFill>
                  <a:srgbClr val="FFFFFF"/>
                </a:solidFill>
                <a:latin typeface="Times New Roman" panose="02020603050405020304" pitchFamily="18" charset="0"/>
              </a:rPr>
              <a:t>khách quan</a:t>
            </a:r>
          </a:p>
        </p:txBody>
      </p:sp>
      <p:sp>
        <p:nvSpPr>
          <p:cNvPr id="4" name="Rounded Rectangle 3"/>
          <p:cNvSpPr>
            <a:spLocks noChangeArrowheads="1"/>
          </p:cNvSpPr>
          <p:nvPr/>
        </p:nvSpPr>
        <p:spPr bwMode="auto">
          <a:xfrm>
            <a:off x="9161462" y="4246561"/>
            <a:ext cx="2808288" cy="1398588"/>
          </a:xfrm>
          <a:prstGeom prst="roundRect">
            <a:avLst>
              <a:gd name="adj" fmla="val 16667"/>
            </a:avLst>
          </a:prstGeom>
          <a:solidFill>
            <a:srgbClr val="000099"/>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sz="3200" b="1">
                <a:solidFill>
                  <a:srgbClr val="FFFFFF"/>
                </a:solidFill>
                <a:latin typeface="Times New Roman" panose="02020603050405020304" pitchFamily="18" charset="0"/>
              </a:rPr>
              <a:t>Tính </a:t>
            </a:r>
          </a:p>
          <a:p>
            <a:pPr algn="ctr" eaLnBrk="1" hangingPunct="1">
              <a:spcBef>
                <a:spcPct val="0"/>
              </a:spcBef>
              <a:buClrTx/>
              <a:buFontTx/>
              <a:buNone/>
            </a:pPr>
            <a:r>
              <a:rPr kumimoji="1" lang="en-US" sz="3200" b="1">
                <a:solidFill>
                  <a:srgbClr val="FFFFFF"/>
                </a:solidFill>
                <a:latin typeface="Times New Roman" panose="02020603050405020304" pitchFamily="18" charset="0"/>
              </a:rPr>
              <a:t>kế thừa</a:t>
            </a:r>
          </a:p>
        </p:txBody>
      </p:sp>
      <p:cxnSp>
        <p:nvCxnSpPr>
          <p:cNvPr id="5" name="Straight Arrow Connector 4"/>
          <p:cNvCxnSpPr>
            <a:cxnSpLocks noChangeShapeType="1"/>
          </p:cNvCxnSpPr>
          <p:nvPr/>
        </p:nvCxnSpPr>
        <p:spPr bwMode="auto">
          <a:xfrm flipH="1">
            <a:off x="5457825" y="2674937"/>
            <a:ext cx="2819400" cy="1603375"/>
          </a:xfrm>
          <a:prstGeom prst="straightConnector1">
            <a:avLst/>
          </a:prstGeom>
          <a:noFill/>
          <a:ln w="9525" algn="ctr">
            <a:solidFill>
              <a:srgbClr val="000099"/>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 name="Straight Arrow Connector 5"/>
          <p:cNvCxnSpPr>
            <a:cxnSpLocks noChangeShapeType="1"/>
          </p:cNvCxnSpPr>
          <p:nvPr/>
        </p:nvCxnSpPr>
        <p:spPr bwMode="auto">
          <a:xfrm>
            <a:off x="8277225" y="2674937"/>
            <a:ext cx="2159000" cy="1571625"/>
          </a:xfrm>
          <a:prstGeom prst="straightConnector1">
            <a:avLst/>
          </a:prstGeom>
          <a:noFill/>
          <a:ln w="9525" algn="ctr">
            <a:solidFill>
              <a:srgbClr val="000099"/>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 name="Rectangle 6"/>
          <p:cNvSpPr>
            <a:spLocks noChangeArrowheads="1"/>
          </p:cNvSpPr>
          <p:nvPr/>
        </p:nvSpPr>
        <p:spPr bwMode="auto">
          <a:xfrm>
            <a:off x="5856608" y="1153180"/>
            <a:ext cx="420179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Arial" panose="020B0604020202020204" pitchFamily="34" charset="0"/>
              <a:buChar char="•"/>
            </a:pPr>
            <a:r>
              <a:rPr kumimoji="1" lang="en-US" altLang="en-US" sz="2800" b="1" dirty="0" err="1">
                <a:solidFill>
                  <a:srgbClr val="3333CC"/>
                </a:solidFill>
                <a:ea typeface="SimSun" panose="02010600030101010101" pitchFamily="2" charset="-122"/>
              </a:rPr>
              <a:t>Đặc</a:t>
            </a:r>
            <a:r>
              <a:rPr kumimoji="1" lang="en-US" altLang="en-US" sz="2800" b="1" dirty="0">
                <a:solidFill>
                  <a:srgbClr val="3333CC"/>
                </a:solidFill>
                <a:ea typeface="SimSun" panose="02010600030101010101" pitchFamily="2" charset="-122"/>
              </a:rPr>
              <a:t> </a:t>
            </a:r>
            <a:r>
              <a:rPr kumimoji="1" lang="en-US" altLang="en-US" sz="2800" b="1" dirty="0" err="1">
                <a:solidFill>
                  <a:srgbClr val="3333CC"/>
                </a:solidFill>
                <a:ea typeface="SimSun" panose="02010600030101010101" pitchFamily="2" charset="-122"/>
              </a:rPr>
              <a:t>trưng</a:t>
            </a:r>
            <a:r>
              <a:rPr kumimoji="1" lang="en-US" altLang="en-US" sz="2800" b="1" dirty="0">
                <a:solidFill>
                  <a:srgbClr val="3333CC"/>
                </a:solidFill>
                <a:ea typeface="SimSun" panose="02010600030101010101" pitchFamily="2" charset="-122"/>
              </a:rPr>
              <a:t> </a:t>
            </a:r>
            <a:r>
              <a:rPr kumimoji="1" lang="en-US" altLang="en-US" sz="2800" b="1" dirty="0" err="1">
                <a:solidFill>
                  <a:srgbClr val="3333CC"/>
                </a:solidFill>
                <a:ea typeface="SimSun" panose="02010600030101010101" pitchFamily="2" charset="-122"/>
              </a:rPr>
              <a:t>của</a:t>
            </a:r>
            <a:r>
              <a:rPr kumimoji="1" lang="en-US" altLang="en-US" sz="2800" b="1" dirty="0">
                <a:solidFill>
                  <a:srgbClr val="3333CC"/>
                </a:solidFill>
                <a:ea typeface="SimSun" panose="02010600030101010101" pitchFamily="2" charset="-122"/>
              </a:rPr>
              <a:t> PĐBC</a:t>
            </a:r>
          </a:p>
        </p:txBody>
      </p:sp>
      <p:sp>
        <p:nvSpPr>
          <p:cNvPr id="8" name="Rounded Rectangle 7"/>
          <p:cNvSpPr>
            <a:spLocks noChangeArrowheads="1"/>
          </p:cNvSpPr>
          <p:nvPr/>
        </p:nvSpPr>
        <p:spPr bwMode="auto">
          <a:xfrm>
            <a:off x="6480810" y="1676400"/>
            <a:ext cx="3562350" cy="1366837"/>
          </a:xfrm>
          <a:prstGeom prst="roundRect">
            <a:avLst>
              <a:gd name="adj" fmla="val 16667"/>
            </a:avLst>
          </a:prstGeom>
          <a:solidFill>
            <a:srgbClr val="FF3300"/>
          </a:solidFill>
          <a:ln w="9525" algn="ctr">
            <a:solidFill>
              <a:srgbClr val="000099"/>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FFFFFF"/>
                </a:solidFill>
                <a:ea typeface="SimSun" panose="02010600030101010101" pitchFamily="2" charset="-122"/>
              </a:rPr>
              <a:t>Đặc trưng của PĐBC</a:t>
            </a:r>
          </a:p>
        </p:txBody>
      </p:sp>
      <p:pic>
        <p:nvPicPr>
          <p:cNvPr id="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680560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3"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1000"/>
                                        <p:tgtEl>
                                          <p:spTgt spid="8"/>
                                        </p:tgtEl>
                                      </p:cBhvr>
                                    </p:animEffect>
                                    <p:anim calcmode="lin" valueType="num">
                                      <p:cBhvr>
                                        <p:cTn id="14" dur="1000" fill="hold"/>
                                        <p:tgtEl>
                                          <p:spTgt spid="8"/>
                                        </p:tgtEl>
                                        <p:attrNameLst>
                                          <p:attrName>ppt_x</p:attrName>
                                        </p:attrNameLst>
                                      </p:cBhvr>
                                      <p:tavLst>
                                        <p:tav tm="0">
                                          <p:val>
                                            <p:strVal val="#ppt_x"/>
                                          </p:val>
                                        </p:tav>
                                        <p:tav tm="100000">
                                          <p:val>
                                            <p:strVal val="#ppt_x"/>
                                          </p:val>
                                        </p:tav>
                                      </p:tavLst>
                                    </p:anim>
                                    <p:anim calcmode="lin" valueType="num">
                                      <p:cBhvr>
                                        <p:cTn id="15"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nodeType="click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1000"/>
                                        <p:tgtEl>
                                          <p:spTgt spid="5"/>
                                        </p:tgtEl>
                                      </p:cBhvr>
                                    </p:animEffect>
                                    <p:anim calcmode="lin" valueType="num">
                                      <p:cBhvr>
                                        <p:cTn id="21" dur="1000" fill="hold"/>
                                        <p:tgtEl>
                                          <p:spTgt spid="5"/>
                                        </p:tgtEl>
                                        <p:attrNameLst>
                                          <p:attrName>ppt_x</p:attrName>
                                        </p:attrNameLst>
                                      </p:cBhvr>
                                      <p:tavLst>
                                        <p:tav tm="0">
                                          <p:val>
                                            <p:strVal val="#ppt_x"/>
                                          </p:val>
                                        </p:tav>
                                        <p:tav tm="100000">
                                          <p:val>
                                            <p:strVal val="#ppt_x"/>
                                          </p:val>
                                        </p:tav>
                                      </p:tavLst>
                                    </p:anim>
                                    <p:anim calcmode="lin" valueType="num">
                                      <p:cBhvr>
                                        <p:cTn id="22"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1000"/>
                                        <p:tgtEl>
                                          <p:spTgt spid="3"/>
                                        </p:tgtEl>
                                      </p:cBhvr>
                                    </p:animEffect>
                                    <p:anim calcmode="lin" valueType="num">
                                      <p:cBhvr>
                                        <p:cTn id="28" dur="1000" fill="hold"/>
                                        <p:tgtEl>
                                          <p:spTgt spid="3"/>
                                        </p:tgtEl>
                                        <p:attrNameLst>
                                          <p:attrName>ppt_x</p:attrName>
                                        </p:attrNameLst>
                                      </p:cBhvr>
                                      <p:tavLst>
                                        <p:tav tm="0">
                                          <p:val>
                                            <p:strVal val="#ppt_x"/>
                                          </p:val>
                                        </p:tav>
                                        <p:tav tm="100000">
                                          <p:val>
                                            <p:strVal val="#ppt_x"/>
                                          </p:val>
                                        </p:tav>
                                      </p:tavLst>
                                    </p:anim>
                                    <p:anim calcmode="lin" valueType="num">
                                      <p:cBhvr>
                                        <p:cTn id="2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nodeType="clickEffect">
                                  <p:stCondLst>
                                    <p:cond delay="0"/>
                                  </p:stCondLst>
                                  <p:childTnLst>
                                    <p:set>
                                      <p:cBhvr>
                                        <p:cTn id="33" dur="1" fill="hold">
                                          <p:stCondLst>
                                            <p:cond delay="0"/>
                                          </p:stCondLst>
                                        </p:cTn>
                                        <p:tgtEl>
                                          <p:spTgt spid="6"/>
                                        </p:tgtEl>
                                        <p:attrNameLst>
                                          <p:attrName>style.visibility</p:attrName>
                                        </p:attrNameLst>
                                      </p:cBhvr>
                                      <p:to>
                                        <p:strVal val="visible"/>
                                      </p:to>
                                    </p:set>
                                    <p:animEffect transition="in" filter="fade">
                                      <p:cBhvr>
                                        <p:cTn id="34" dur="1000"/>
                                        <p:tgtEl>
                                          <p:spTgt spid="6"/>
                                        </p:tgtEl>
                                      </p:cBhvr>
                                    </p:animEffect>
                                    <p:anim calcmode="lin" valueType="num">
                                      <p:cBhvr>
                                        <p:cTn id="35" dur="1000" fill="hold"/>
                                        <p:tgtEl>
                                          <p:spTgt spid="6"/>
                                        </p:tgtEl>
                                        <p:attrNameLst>
                                          <p:attrName>ppt_x</p:attrName>
                                        </p:attrNameLst>
                                      </p:cBhvr>
                                      <p:tavLst>
                                        <p:tav tm="0">
                                          <p:val>
                                            <p:strVal val="#ppt_x"/>
                                          </p:val>
                                        </p:tav>
                                        <p:tav tm="100000">
                                          <p:val>
                                            <p:strVal val="#ppt_x"/>
                                          </p:val>
                                        </p:tav>
                                      </p:tavLst>
                                    </p:anim>
                                    <p:anim calcmode="lin" valueType="num">
                                      <p:cBhvr>
                                        <p:cTn id="3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grpId="0" nodeType="click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fade">
                                      <p:cBhvr>
                                        <p:cTn id="41" dur="1000"/>
                                        <p:tgtEl>
                                          <p:spTgt spid="4"/>
                                        </p:tgtEl>
                                      </p:cBhvr>
                                    </p:animEffect>
                                    <p:anim calcmode="lin" valueType="num">
                                      <p:cBhvr>
                                        <p:cTn id="42" dur="1000" fill="hold"/>
                                        <p:tgtEl>
                                          <p:spTgt spid="4"/>
                                        </p:tgtEl>
                                        <p:attrNameLst>
                                          <p:attrName>ppt_x</p:attrName>
                                        </p:attrNameLst>
                                      </p:cBhvr>
                                      <p:tavLst>
                                        <p:tav tm="0">
                                          <p:val>
                                            <p:strVal val="#ppt_x"/>
                                          </p:val>
                                        </p:tav>
                                        <p:tav tm="100000">
                                          <p:val>
                                            <p:strVal val="#ppt_x"/>
                                          </p:val>
                                        </p:tav>
                                      </p:tavLst>
                                    </p:anim>
                                    <p:anim calcmode="lin" valueType="num">
                                      <p:cBhvr>
                                        <p:cTn id="4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7" grpId="0"/>
      <p:bldP spid="8" grpId="0" animBg="1"/>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197735"/>
            <a:ext cx="12192000" cy="5660265"/>
          </a:xfrm>
          <a:prstGeom prst="rect">
            <a:avLst/>
          </a:prstGeom>
        </p:spPr>
      </p:pic>
      <p:pic>
        <p:nvPicPr>
          <p:cNvPr id="3" name="Picture 6" descr="Schoolboy Stock Vector (Royalty Free) 3380128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20758" y="1362199"/>
            <a:ext cx="4110982" cy="41148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p:cNvSpPr/>
          <p:nvPr/>
        </p:nvSpPr>
        <p:spPr>
          <a:xfrm>
            <a:off x="8061205" y="4193201"/>
            <a:ext cx="4170535" cy="3810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ounded Rectangle 4"/>
          <p:cNvSpPr/>
          <p:nvPr/>
        </p:nvSpPr>
        <p:spPr>
          <a:xfrm>
            <a:off x="633028" y="1383287"/>
            <a:ext cx="4876800" cy="1655494"/>
          </a:xfrm>
          <a:prstGeom prst="roundRect">
            <a:avLst/>
          </a:prstGeom>
          <a:solidFill>
            <a:schemeClr val="bg1"/>
          </a:solidFill>
          <a:ln>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dist" eaLnBrk="1" hangingPunct="1">
              <a:lnSpc>
                <a:spcPct val="120000"/>
              </a:lnSpc>
              <a:spcBef>
                <a:spcPct val="50000"/>
              </a:spcBef>
              <a:defRPr/>
            </a:pPr>
            <a:r>
              <a:rPr kumimoji="1" lang="en-US" altLang="en-US" sz="3200" b="1" dirty="0">
                <a:solidFill>
                  <a:srgbClr val="FFFFFF"/>
                </a:solidFill>
                <a:latin typeface="Times New Roman" pitchFamily="18" charset="0"/>
                <a:sym typeface="Wingdings" pitchFamily="2" charset="2"/>
              </a:rPr>
              <a:t>.</a:t>
            </a:r>
          </a:p>
        </p:txBody>
      </p:sp>
      <p:sp>
        <p:nvSpPr>
          <p:cNvPr id="6" name="Rounded Rectangle 5"/>
          <p:cNvSpPr/>
          <p:nvPr/>
        </p:nvSpPr>
        <p:spPr>
          <a:xfrm>
            <a:off x="2628066" y="3118462"/>
            <a:ext cx="5144333" cy="1682137"/>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dist" eaLnBrk="1" hangingPunct="1">
              <a:lnSpc>
                <a:spcPct val="120000"/>
              </a:lnSpc>
              <a:spcBef>
                <a:spcPct val="50000"/>
              </a:spcBef>
              <a:defRPr/>
            </a:pPr>
            <a:endParaRPr kumimoji="1" lang="en-US" altLang="en-US" sz="2800" b="1" dirty="0">
              <a:solidFill>
                <a:srgbClr val="FFFFFF"/>
              </a:solidFill>
              <a:latin typeface="+mj-lt"/>
              <a:sym typeface="Wingdings" pitchFamily="2" charset="2"/>
            </a:endParaRPr>
          </a:p>
        </p:txBody>
      </p:sp>
      <p:sp>
        <p:nvSpPr>
          <p:cNvPr id="7" name="Rectangle 6"/>
          <p:cNvSpPr>
            <a:spLocks noChangeArrowheads="1"/>
          </p:cNvSpPr>
          <p:nvPr/>
        </p:nvSpPr>
        <p:spPr bwMode="auto">
          <a:xfrm>
            <a:off x="435027" y="905635"/>
            <a:ext cx="34147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sz="3200" b="1" dirty="0">
                <a:solidFill>
                  <a:srgbClr val="C00000"/>
                </a:solidFill>
                <a:latin typeface="Times New Roman" panose="02020603050405020304" pitchFamily="18" charset="0"/>
                <a:cs typeface="Times New Roman" panose="02020603050405020304" pitchFamily="18" charset="0"/>
                <a:sym typeface="Wingdings" panose="05000000000000000000" pitchFamily="2" charset="2"/>
              </a:rPr>
              <a:t></a:t>
            </a:r>
            <a:r>
              <a:rPr kumimoji="1" lang="en-US" altLang="en-US" sz="2800" b="1" dirty="0" err="1">
                <a:solidFill>
                  <a:srgbClr val="C00000"/>
                </a:solidFill>
              </a:rPr>
              <a:t>Tính</a:t>
            </a:r>
            <a:r>
              <a:rPr kumimoji="1" lang="en-US" altLang="en-US" sz="2800" b="1" dirty="0">
                <a:solidFill>
                  <a:srgbClr val="C00000"/>
                </a:solidFill>
              </a:rPr>
              <a:t> </a:t>
            </a:r>
            <a:r>
              <a:rPr kumimoji="1" lang="en-US" altLang="en-US" sz="2800" b="1" dirty="0" err="1">
                <a:solidFill>
                  <a:srgbClr val="C00000"/>
                </a:solidFill>
              </a:rPr>
              <a:t>khách</a:t>
            </a:r>
            <a:r>
              <a:rPr kumimoji="1" lang="en-US" altLang="en-US" sz="2800" b="1" dirty="0">
                <a:solidFill>
                  <a:srgbClr val="C00000"/>
                </a:solidFill>
              </a:rPr>
              <a:t> </a:t>
            </a:r>
            <a:r>
              <a:rPr kumimoji="1" lang="en-US" altLang="en-US" sz="2800" b="1" dirty="0" err="1">
                <a:solidFill>
                  <a:srgbClr val="C00000"/>
                </a:solidFill>
              </a:rPr>
              <a:t>quan</a:t>
            </a:r>
            <a:endParaRPr kumimoji="1" lang="en-US" altLang="en-US" sz="2800" b="1" dirty="0">
              <a:solidFill>
                <a:srgbClr val="C00000"/>
              </a:solidFill>
            </a:endParaRPr>
          </a:p>
        </p:txBody>
      </p:sp>
      <p:sp>
        <p:nvSpPr>
          <p:cNvPr id="10" name="Rectangle 9"/>
          <p:cNvSpPr/>
          <p:nvPr/>
        </p:nvSpPr>
        <p:spPr>
          <a:xfrm>
            <a:off x="593288" y="1383287"/>
            <a:ext cx="4916540" cy="978729"/>
          </a:xfrm>
          <a:prstGeom prst="rect">
            <a:avLst/>
          </a:prstGeom>
        </p:spPr>
        <p:txBody>
          <a:bodyPr wrap="square">
            <a:spAutoFit/>
          </a:bodyPr>
          <a:lstStyle/>
          <a:p>
            <a:pPr marL="342900" indent="-342900" algn="ctr">
              <a:lnSpc>
                <a:spcPct val="120000"/>
              </a:lnSpc>
              <a:spcBef>
                <a:spcPct val="50000"/>
              </a:spcBef>
              <a:buFont typeface="Wingdings" panose="05000000000000000000" pitchFamily="2" charset="2"/>
              <a:buChar char="@"/>
              <a:defRPr/>
            </a:pPr>
            <a:r>
              <a:rPr kumimoji="1" lang="en-US" altLang="en-US" sz="2400" b="1" dirty="0" err="1">
                <a:solidFill>
                  <a:srgbClr val="FF0000"/>
                </a:solidFill>
                <a:latin typeface="+mj-lt"/>
                <a:sym typeface="Wingdings" pitchFamily="2" charset="2"/>
              </a:rPr>
              <a:t>Nguyên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nhân</a:t>
            </a:r>
            <a:r>
              <a:rPr kumimoji="1" lang="en-US" altLang="en-US" sz="2400" b="1" dirty="0">
                <a:solidFill>
                  <a:srgbClr val="FF0000"/>
                </a:solidFill>
                <a:latin typeface="+mj-lt"/>
                <a:sym typeface="Wingdings" pitchFamily="2" charset="2"/>
              </a:rPr>
              <a:t> </a:t>
            </a:r>
            <a:r>
              <a:rPr kumimoji="1" lang="en-US" altLang="en-US" sz="2400" b="1" dirty="0" err="1">
                <a:solidFill>
                  <a:srgbClr val="996633"/>
                </a:solidFill>
                <a:latin typeface="+mj-lt"/>
                <a:sym typeface="Wingdings" pitchFamily="2" charset="2"/>
              </a:rPr>
              <a:t>sự</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phủ</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định</a:t>
            </a:r>
            <a:r>
              <a:rPr kumimoji="1" lang="en-US" altLang="en-US" sz="2400" b="1" dirty="0">
                <a:solidFill>
                  <a:srgbClr val="996633"/>
                </a:solidFill>
                <a:latin typeface="+mj-lt"/>
                <a:sym typeface="Wingdings" pitchFamily="2" charset="2"/>
              </a:rPr>
              <a:t> </a:t>
            </a:r>
            <a:r>
              <a:rPr kumimoji="1" lang="en-US" altLang="en-US" sz="2400" b="1" dirty="0" err="1">
                <a:solidFill>
                  <a:srgbClr val="009900"/>
                </a:solidFill>
                <a:latin typeface="+mj-lt"/>
                <a:sym typeface="Wingdings" pitchFamily="2" charset="2"/>
              </a:rPr>
              <a:t>nằm</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ngay</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trong</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bản</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thân</a:t>
            </a:r>
            <a:r>
              <a:rPr kumimoji="1" lang="en-US" altLang="en-US" sz="2400" b="1" dirty="0">
                <a:solidFill>
                  <a:srgbClr val="009900"/>
                </a:solidFill>
                <a:latin typeface="+mj-lt"/>
                <a:sym typeface="Wingdings" pitchFamily="2" charset="2"/>
              </a:rPr>
              <a:t> </a:t>
            </a:r>
            <a:r>
              <a:rPr kumimoji="1" lang="en-US" altLang="en-US" sz="2400" b="1" dirty="0" err="1">
                <a:solidFill>
                  <a:srgbClr val="996633"/>
                </a:solidFill>
                <a:latin typeface="+mj-lt"/>
                <a:sym typeface="Wingdings" pitchFamily="2" charset="2"/>
              </a:rPr>
              <a:t>sự</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vật</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hiện</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tượng</a:t>
            </a:r>
            <a:r>
              <a:rPr kumimoji="1" lang="en-US" altLang="en-US" sz="2400" b="1" dirty="0">
                <a:solidFill>
                  <a:srgbClr val="996633"/>
                </a:solidFill>
                <a:latin typeface="+mj-lt"/>
                <a:sym typeface="Wingdings" pitchFamily="2" charset="2"/>
              </a:rPr>
              <a:t>.</a:t>
            </a:r>
          </a:p>
        </p:txBody>
      </p:sp>
      <p:sp>
        <p:nvSpPr>
          <p:cNvPr id="11" name="Rectangle 10"/>
          <p:cNvSpPr/>
          <p:nvPr/>
        </p:nvSpPr>
        <p:spPr>
          <a:xfrm>
            <a:off x="8686800" y="1621432"/>
            <a:ext cx="2362200" cy="923330"/>
          </a:xfrm>
          <a:prstGeom prst="rect">
            <a:avLst/>
          </a:prstGeom>
        </p:spPr>
        <p:txBody>
          <a:bodyPr wrap="square">
            <a:spAutoFit/>
          </a:bodyPr>
          <a:lstStyle/>
          <a:p>
            <a:pPr algn="ctr">
              <a:defRPr/>
            </a:pPr>
            <a:r>
              <a:rPr kumimoji="1" lang="vi-VN" altLang="en-US" b="1" dirty="0">
                <a:solidFill>
                  <a:srgbClr val="3333CC"/>
                </a:solidFill>
                <a:ea typeface="SimSun" panose="02010600030101010101" pitchFamily="2" charset="-122"/>
              </a:rPr>
              <a:t>Tính khách quan </a:t>
            </a:r>
            <a:endParaRPr kumimoji="1" lang="en-US" altLang="en-US" b="1" dirty="0">
              <a:solidFill>
                <a:srgbClr val="3333CC"/>
              </a:solidFill>
              <a:ea typeface="SimSun" panose="02010600030101010101" pitchFamily="2" charset="-122"/>
            </a:endParaRPr>
          </a:p>
          <a:p>
            <a:pPr algn="ctr">
              <a:defRPr/>
            </a:pPr>
            <a:r>
              <a:rPr kumimoji="1" lang="vi-VN" altLang="en-US" b="1" dirty="0">
                <a:solidFill>
                  <a:srgbClr val="3333CC"/>
                </a:solidFill>
                <a:ea typeface="SimSun" panose="02010600030101010101" pitchFamily="2" charset="-122"/>
              </a:rPr>
              <a:t>thể hiện như thế nào?</a:t>
            </a:r>
            <a:endParaRPr kumimoji="1" lang="en-US" altLang="en-US" b="1" dirty="0">
              <a:solidFill>
                <a:srgbClr val="3333CC"/>
              </a:solidFill>
              <a:ea typeface="SimSun" panose="02010600030101010101" pitchFamily="2" charset="-122"/>
            </a:endParaRPr>
          </a:p>
        </p:txBody>
      </p:sp>
      <p:sp>
        <p:nvSpPr>
          <p:cNvPr id="12" name="Rectangle 11"/>
          <p:cNvSpPr/>
          <p:nvPr/>
        </p:nvSpPr>
        <p:spPr>
          <a:xfrm>
            <a:off x="2588326" y="3443879"/>
            <a:ext cx="5139490" cy="978729"/>
          </a:xfrm>
          <a:prstGeom prst="rect">
            <a:avLst/>
          </a:prstGeom>
        </p:spPr>
        <p:txBody>
          <a:bodyPr wrap="square">
            <a:spAutoFit/>
          </a:bodyPr>
          <a:lstStyle/>
          <a:p>
            <a:pPr marL="342900" indent="-342900" algn="ctr">
              <a:lnSpc>
                <a:spcPct val="120000"/>
              </a:lnSpc>
              <a:spcBef>
                <a:spcPct val="50000"/>
              </a:spcBef>
              <a:buFont typeface="Wingdings" panose="05000000000000000000" pitchFamily="2" charset="2"/>
              <a:buChar char="@"/>
              <a:defRPr/>
            </a:pPr>
            <a:r>
              <a:rPr kumimoji="1" lang="en-US" altLang="en-US" sz="2400" b="1" dirty="0" err="1">
                <a:solidFill>
                  <a:srgbClr val="0000CC"/>
                </a:solidFill>
                <a:sym typeface="Wingdings" pitchFamily="2" charset="2"/>
              </a:rPr>
              <a:t>Phủ</a:t>
            </a:r>
            <a:r>
              <a:rPr kumimoji="1" lang="en-US" altLang="en-US" sz="2400" b="1" dirty="0">
                <a:solidFill>
                  <a:srgbClr val="0000CC"/>
                </a:solidFill>
                <a:sym typeface="Wingdings" pitchFamily="2" charset="2"/>
              </a:rPr>
              <a:t> </a:t>
            </a:r>
            <a:r>
              <a:rPr kumimoji="1" lang="en-US" altLang="en-US" sz="2400" b="1" dirty="0" err="1">
                <a:solidFill>
                  <a:srgbClr val="0000CC"/>
                </a:solidFill>
                <a:sym typeface="Wingdings" pitchFamily="2" charset="2"/>
              </a:rPr>
              <a:t>định</a:t>
            </a:r>
            <a:r>
              <a:rPr kumimoji="1" lang="en-US" altLang="en-US" sz="2400" b="1" dirty="0">
                <a:solidFill>
                  <a:srgbClr val="0000CC"/>
                </a:solidFill>
                <a:sym typeface="Wingdings" pitchFamily="2" charset="2"/>
              </a:rPr>
              <a:t> </a:t>
            </a:r>
            <a:r>
              <a:rPr kumimoji="1" lang="en-US" altLang="en-US" sz="2400" b="1" dirty="0" err="1">
                <a:solidFill>
                  <a:srgbClr val="0000CC"/>
                </a:solidFill>
                <a:sym typeface="Wingdings" pitchFamily="2" charset="2"/>
              </a:rPr>
              <a:t>biện</a:t>
            </a:r>
            <a:r>
              <a:rPr kumimoji="1" lang="en-US" altLang="en-US" sz="2400" b="1" dirty="0">
                <a:solidFill>
                  <a:srgbClr val="0000CC"/>
                </a:solidFill>
                <a:sym typeface="Wingdings" pitchFamily="2" charset="2"/>
              </a:rPr>
              <a:t> </a:t>
            </a:r>
            <a:r>
              <a:rPr kumimoji="1" lang="en-US" altLang="en-US" sz="2400" b="1" dirty="0" err="1">
                <a:solidFill>
                  <a:srgbClr val="0000CC"/>
                </a:solidFill>
                <a:sym typeface="Wingdings" pitchFamily="2" charset="2"/>
              </a:rPr>
              <a:t>chứng</a:t>
            </a:r>
            <a:r>
              <a:rPr kumimoji="1" lang="en-US" altLang="en-US" sz="2400" b="1" dirty="0">
                <a:solidFill>
                  <a:srgbClr val="0000CC"/>
                </a:solidFill>
                <a:sym typeface="Wingdings" pitchFamily="2" charset="2"/>
              </a:rPr>
              <a:t> </a:t>
            </a:r>
            <a:r>
              <a:rPr kumimoji="1" lang="en-US" altLang="en-US" sz="2400" b="1" dirty="0" err="1">
                <a:solidFill>
                  <a:srgbClr val="FF0000"/>
                </a:solidFill>
                <a:sym typeface="Wingdings" pitchFamily="2" charset="2"/>
              </a:rPr>
              <a:t>tạo</a:t>
            </a:r>
            <a:r>
              <a:rPr kumimoji="1" lang="en-US" altLang="en-US" sz="2400" b="1" dirty="0">
                <a:solidFill>
                  <a:srgbClr val="FF0000"/>
                </a:solidFill>
                <a:sym typeface="Wingdings" pitchFamily="2" charset="2"/>
              </a:rPr>
              <a:t> </a:t>
            </a:r>
            <a:r>
              <a:rPr kumimoji="1" lang="en-US" altLang="en-US" sz="2400" b="1" dirty="0" err="1">
                <a:solidFill>
                  <a:srgbClr val="FF0000"/>
                </a:solidFill>
                <a:sym typeface="Wingdings" pitchFamily="2" charset="2"/>
              </a:rPr>
              <a:t>điều</a:t>
            </a:r>
            <a:r>
              <a:rPr kumimoji="1" lang="en-US" altLang="en-US" sz="2400" b="1" dirty="0">
                <a:solidFill>
                  <a:srgbClr val="FF0000"/>
                </a:solidFill>
                <a:sym typeface="Wingdings" pitchFamily="2" charset="2"/>
              </a:rPr>
              <a:t> </a:t>
            </a:r>
            <a:r>
              <a:rPr kumimoji="1" lang="en-US" altLang="en-US" sz="2400" b="1" dirty="0" err="1">
                <a:solidFill>
                  <a:srgbClr val="FF0000"/>
                </a:solidFill>
                <a:sym typeface="Wingdings" pitchFamily="2" charset="2"/>
              </a:rPr>
              <a:t>kiện</a:t>
            </a:r>
            <a:r>
              <a:rPr kumimoji="1" lang="en-US" altLang="en-US" sz="2400" b="1" dirty="0">
                <a:solidFill>
                  <a:srgbClr val="FF0000"/>
                </a:solidFill>
                <a:sym typeface="Wingdings" pitchFamily="2" charset="2"/>
              </a:rPr>
              <a:t>, </a:t>
            </a:r>
            <a:r>
              <a:rPr kumimoji="1" lang="en-US" altLang="en-US" sz="2400" b="1" dirty="0" err="1">
                <a:solidFill>
                  <a:srgbClr val="FF0000"/>
                </a:solidFill>
                <a:sym typeface="Wingdings" pitchFamily="2" charset="2"/>
              </a:rPr>
              <a:t>làm</a:t>
            </a:r>
            <a:r>
              <a:rPr kumimoji="1" lang="en-US" altLang="en-US" sz="2400" b="1" dirty="0">
                <a:solidFill>
                  <a:srgbClr val="FF0000"/>
                </a:solidFill>
                <a:sym typeface="Wingdings" pitchFamily="2" charset="2"/>
              </a:rPr>
              <a:t> </a:t>
            </a:r>
            <a:r>
              <a:rPr kumimoji="1" lang="en-US" altLang="en-US" sz="2400" b="1" dirty="0" err="1">
                <a:solidFill>
                  <a:srgbClr val="FF0000"/>
                </a:solidFill>
                <a:sym typeface="Wingdings" pitchFamily="2" charset="2"/>
              </a:rPr>
              <a:t>tiền</a:t>
            </a:r>
            <a:r>
              <a:rPr kumimoji="1" lang="en-US" altLang="en-US" sz="2400" b="1" dirty="0">
                <a:solidFill>
                  <a:srgbClr val="FF0000"/>
                </a:solidFill>
                <a:sym typeface="Wingdings" pitchFamily="2" charset="2"/>
              </a:rPr>
              <a:t> </a:t>
            </a:r>
            <a:r>
              <a:rPr kumimoji="1" lang="en-US" altLang="en-US" sz="2400" b="1" dirty="0" err="1">
                <a:solidFill>
                  <a:srgbClr val="FF0000"/>
                </a:solidFill>
                <a:sym typeface="Wingdings" pitchFamily="2" charset="2"/>
              </a:rPr>
              <a:t>đề</a:t>
            </a:r>
            <a:r>
              <a:rPr kumimoji="1" lang="en-US" altLang="en-US" sz="2400" b="1" dirty="0">
                <a:solidFill>
                  <a:srgbClr val="0000CC"/>
                </a:solidFill>
                <a:sym typeface="Wingdings" pitchFamily="2" charset="2"/>
              </a:rPr>
              <a:t> </a:t>
            </a:r>
            <a:r>
              <a:rPr kumimoji="1" lang="en-US" altLang="en-US" sz="2400" b="1" dirty="0" err="1">
                <a:solidFill>
                  <a:srgbClr val="0000CC"/>
                </a:solidFill>
                <a:sym typeface="Wingdings" pitchFamily="2" charset="2"/>
              </a:rPr>
              <a:t>cho</a:t>
            </a:r>
            <a:r>
              <a:rPr kumimoji="1" lang="en-US" altLang="en-US" sz="2400" b="1" dirty="0">
                <a:solidFill>
                  <a:srgbClr val="0000CC"/>
                </a:solidFill>
                <a:sym typeface="Wingdings" pitchFamily="2" charset="2"/>
              </a:rPr>
              <a:t> </a:t>
            </a:r>
            <a:r>
              <a:rPr kumimoji="1" lang="en-US" altLang="en-US" sz="2400" b="1" dirty="0" err="1">
                <a:solidFill>
                  <a:srgbClr val="663300"/>
                </a:solidFill>
                <a:sym typeface="Wingdings" pitchFamily="2" charset="2"/>
              </a:rPr>
              <a:t>sự</a:t>
            </a:r>
            <a:r>
              <a:rPr kumimoji="1" lang="en-US" altLang="en-US" sz="2400" b="1" dirty="0">
                <a:solidFill>
                  <a:srgbClr val="663300"/>
                </a:solidFill>
                <a:sym typeface="Wingdings" pitchFamily="2" charset="2"/>
              </a:rPr>
              <a:t> </a:t>
            </a:r>
            <a:r>
              <a:rPr kumimoji="1" lang="en-US" altLang="en-US" sz="2400" b="1" dirty="0" err="1">
                <a:solidFill>
                  <a:srgbClr val="663300"/>
                </a:solidFill>
                <a:sym typeface="Wingdings" pitchFamily="2" charset="2"/>
              </a:rPr>
              <a:t>phát</a:t>
            </a:r>
            <a:r>
              <a:rPr kumimoji="1" lang="en-US" altLang="en-US" sz="2400" b="1" dirty="0">
                <a:solidFill>
                  <a:srgbClr val="663300"/>
                </a:solidFill>
                <a:sym typeface="Wingdings" pitchFamily="2" charset="2"/>
              </a:rPr>
              <a:t> </a:t>
            </a:r>
            <a:r>
              <a:rPr kumimoji="1" lang="en-US" altLang="en-US" sz="2400" b="1" dirty="0" err="1">
                <a:solidFill>
                  <a:srgbClr val="663300"/>
                </a:solidFill>
                <a:sym typeface="Wingdings" pitchFamily="2" charset="2"/>
              </a:rPr>
              <a:t>triển</a:t>
            </a:r>
            <a:r>
              <a:rPr kumimoji="1" lang="en-US" altLang="en-US" sz="2400" b="1" dirty="0">
                <a:solidFill>
                  <a:srgbClr val="663300"/>
                </a:solidFill>
                <a:sym typeface="Wingdings" pitchFamily="2" charset="2"/>
              </a:rPr>
              <a:t>.</a:t>
            </a:r>
          </a:p>
        </p:txBody>
      </p:sp>
      <p:pic>
        <p:nvPicPr>
          <p:cNvPr id="1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15608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heel(1)">
                                      <p:cBhvr>
                                        <p:cTn id="7" dur="20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1000"/>
                                        <p:tgtEl>
                                          <p:spTgt spid="5"/>
                                        </p:tgtEl>
                                      </p:cBhvr>
                                    </p:animEffect>
                                    <p:anim calcmode="lin" valueType="num">
                                      <p:cBhvr>
                                        <p:cTn id="13" dur="1000" fill="hold"/>
                                        <p:tgtEl>
                                          <p:spTgt spid="5"/>
                                        </p:tgtEl>
                                        <p:attrNameLst>
                                          <p:attrName>ppt_x</p:attrName>
                                        </p:attrNameLst>
                                      </p:cBhvr>
                                      <p:tavLst>
                                        <p:tav tm="0">
                                          <p:val>
                                            <p:strVal val="#ppt_x"/>
                                          </p:val>
                                        </p:tav>
                                        <p:tav tm="100000">
                                          <p:val>
                                            <p:strVal val="#ppt_x"/>
                                          </p:val>
                                        </p:tav>
                                      </p:tavLst>
                                    </p:anim>
                                    <p:anim calcmode="lin" valueType="num">
                                      <p:cBhvr>
                                        <p:cTn id="1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1000"/>
                                        <p:tgtEl>
                                          <p:spTgt spid="6"/>
                                        </p:tgtEl>
                                      </p:cBhvr>
                                    </p:animEffect>
                                    <p:anim calcmode="lin" valueType="num">
                                      <p:cBhvr>
                                        <p:cTn id="20" dur="1000" fill="hold"/>
                                        <p:tgtEl>
                                          <p:spTgt spid="6"/>
                                        </p:tgtEl>
                                        <p:attrNameLst>
                                          <p:attrName>ppt_x</p:attrName>
                                        </p:attrNameLst>
                                      </p:cBhvr>
                                      <p:tavLst>
                                        <p:tav tm="0">
                                          <p:val>
                                            <p:strVal val="#ppt_x"/>
                                          </p:val>
                                        </p:tav>
                                        <p:tav tm="100000">
                                          <p:val>
                                            <p:strVal val="#ppt_x"/>
                                          </p:val>
                                        </p:tav>
                                      </p:tavLst>
                                    </p:anim>
                                    <p:anim calcmode="lin" valueType="num">
                                      <p:cBhvr>
                                        <p:cTn id="21"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8722" name="Picture 2" descr="Tải +999 Hình Nền Slide Powerpoint Đẹp Nhất Năm 201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521062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17"/>
          <p:cNvSpPr txBox="1">
            <a:spLocks noChangeArrowheads="1"/>
          </p:cNvSpPr>
          <p:nvPr/>
        </p:nvSpPr>
        <p:spPr bwMode="auto">
          <a:xfrm>
            <a:off x="0" y="927360"/>
            <a:ext cx="41148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defRPr/>
            </a:pPr>
            <a:r>
              <a:rPr kumimoji="1" lang="en-US" altLang="en-US" b="1" dirty="0" err="1">
                <a:solidFill>
                  <a:srgbClr val="FF0000"/>
                </a:solidFill>
                <a:latin typeface="+mj-lt"/>
                <a:ea typeface="SimSun" panose="02010600030101010101" pitchFamily="2" charset="-122"/>
              </a:rPr>
              <a:t>Ví</a:t>
            </a:r>
            <a:r>
              <a:rPr kumimoji="1" lang="en-US" altLang="en-US" b="1" dirty="0">
                <a:solidFill>
                  <a:srgbClr val="FF0000"/>
                </a:solidFill>
                <a:latin typeface="+mj-lt"/>
                <a:ea typeface="SimSun" panose="02010600030101010101" pitchFamily="2" charset="-122"/>
              </a:rPr>
              <a:t> </a:t>
            </a:r>
            <a:r>
              <a:rPr kumimoji="1" lang="en-US" altLang="en-US" b="1" dirty="0" err="1">
                <a:solidFill>
                  <a:srgbClr val="FF0000"/>
                </a:solidFill>
                <a:latin typeface="+mj-lt"/>
                <a:ea typeface="SimSun" panose="02010600030101010101" pitchFamily="2" charset="-122"/>
              </a:rPr>
              <a:t>dụ</a:t>
            </a:r>
            <a:endParaRPr kumimoji="1" lang="en-US" altLang="en-US" b="1" dirty="0">
              <a:solidFill>
                <a:srgbClr val="FF0000"/>
              </a:solidFill>
              <a:latin typeface="+mj-lt"/>
              <a:ea typeface="SimSun" panose="02010600030101010101" pitchFamily="2" charset="-122"/>
            </a:endParaRPr>
          </a:p>
        </p:txBody>
      </p:sp>
      <p:grpSp>
        <p:nvGrpSpPr>
          <p:cNvPr id="5" name="Group 14"/>
          <p:cNvGrpSpPr>
            <a:grpSpLocks/>
          </p:cNvGrpSpPr>
          <p:nvPr/>
        </p:nvGrpSpPr>
        <p:grpSpPr bwMode="auto">
          <a:xfrm>
            <a:off x="3096078" y="1219460"/>
            <a:ext cx="8943521" cy="4663814"/>
            <a:chOff x="144" y="60"/>
            <a:chExt cx="5472" cy="2575"/>
          </a:xfrm>
          <a:solidFill>
            <a:srgbClr val="009900"/>
          </a:solidFill>
        </p:grpSpPr>
        <p:pic>
          <p:nvPicPr>
            <p:cNvPr id="6" name="Picture 6" descr="lua gieo thành cây mạ"/>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4" y="60"/>
              <a:ext cx="2880" cy="2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10"/>
            <p:cNvSpPr>
              <a:spLocks noChangeArrowheads="1"/>
            </p:cNvSpPr>
            <p:nvPr/>
          </p:nvSpPr>
          <p:spPr bwMode="auto">
            <a:xfrm>
              <a:off x="144" y="2234"/>
              <a:ext cx="2880" cy="4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altLang="en-US" sz="2000" b="1" dirty="0" err="1">
                  <a:solidFill>
                    <a:schemeClr val="bg1"/>
                  </a:solidFill>
                  <a:latin typeface="+mj-lt"/>
                  <a:ea typeface="SimSun" panose="02010600030101010101" pitchFamily="2" charset="-122"/>
                </a:rPr>
                <a:t>Lúa</a:t>
              </a:r>
              <a:r>
                <a:rPr kumimoji="1" lang="en-US" altLang="en-US" sz="2000" b="1" dirty="0">
                  <a:solidFill>
                    <a:schemeClr val="bg1"/>
                  </a:solidFill>
                  <a:latin typeface="+mj-lt"/>
                  <a:ea typeface="SimSun" panose="02010600030101010101" pitchFamily="2" charset="-122"/>
                </a:rPr>
                <a:t> </a:t>
              </a:r>
              <a:r>
                <a:rPr kumimoji="1" lang="en-US" altLang="en-US" sz="2000" b="1" dirty="0" err="1">
                  <a:solidFill>
                    <a:schemeClr val="bg1"/>
                  </a:solidFill>
                  <a:latin typeface="+mj-lt"/>
                  <a:ea typeface="SimSun" panose="02010600030101010101" pitchFamily="2" charset="-122"/>
                </a:rPr>
                <a:t>giống</a:t>
              </a:r>
              <a:r>
                <a:rPr kumimoji="1" lang="en-US" altLang="en-US" sz="2000" b="1" dirty="0">
                  <a:solidFill>
                    <a:schemeClr val="bg1"/>
                  </a:solidFill>
                  <a:latin typeface="+mj-lt"/>
                  <a:ea typeface="SimSun" panose="02010600030101010101" pitchFamily="2" charset="-122"/>
                </a:rPr>
                <a:t>  </a:t>
              </a:r>
              <a:r>
                <a:rPr kumimoji="1" lang="en-US" altLang="en-US" sz="2000" b="1" dirty="0" err="1">
                  <a:solidFill>
                    <a:schemeClr val="bg1"/>
                  </a:solidFill>
                  <a:latin typeface="+mj-lt"/>
                  <a:ea typeface="SimSun" panose="02010600030101010101" pitchFamily="2" charset="-122"/>
                </a:rPr>
                <a:t>trong</a:t>
              </a:r>
              <a:r>
                <a:rPr kumimoji="1" lang="en-US" altLang="en-US" sz="2000" b="1" dirty="0">
                  <a:solidFill>
                    <a:schemeClr val="bg1"/>
                  </a:solidFill>
                  <a:latin typeface="+mj-lt"/>
                  <a:ea typeface="SimSun" panose="02010600030101010101" pitchFamily="2" charset="-122"/>
                </a:rPr>
                <a:t> </a:t>
              </a:r>
              <a:r>
                <a:rPr kumimoji="1" lang="en-US" altLang="en-US" sz="2000" b="1" dirty="0" err="1">
                  <a:solidFill>
                    <a:schemeClr val="bg1"/>
                  </a:solidFill>
                  <a:latin typeface="+mj-lt"/>
                  <a:ea typeface="SimSun" panose="02010600030101010101" pitchFamily="2" charset="-122"/>
                </a:rPr>
                <a:t>điều</a:t>
              </a:r>
              <a:r>
                <a:rPr kumimoji="1" lang="en-US" altLang="en-US" sz="2000" b="1" dirty="0">
                  <a:solidFill>
                    <a:schemeClr val="bg1"/>
                  </a:solidFill>
                  <a:latin typeface="+mj-lt"/>
                  <a:ea typeface="SimSun" panose="02010600030101010101" pitchFamily="2" charset="-122"/>
                </a:rPr>
                <a:t> </a:t>
              </a:r>
              <a:r>
                <a:rPr kumimoji="1" lang="en-US" altLang="en-US" sz="2000" b="1" dirty="0" err="1">
                  <a:solidFill>
                    <a:schemeClr val="bg1"/>
                  </a:solidFill>
                  <a:latin typeface="+mj-lt"/>
                  <a:ea typeface="SimSun" panose="02010600030101010101" pitchFamily="2" charset="-122"/>
                </a:rPr>
                <a:t>kiện</a:t>
              </a:r>
              <a:r>
                <a:rPr kumimoji="1" lang="en-US" altLang="en-US" sz="2000" b="1" dirty="0">
                  <a:solidFill>
                    <a:schemeClr val="bg1"/>
                  </a:solidFill>
                  <a:latin typeface="+mj-lt"/>
                  <a:ea typeface="SimSun" panose="02010600030101010101" pitchFamily="2" charset="-122"/>
                </a:rPr>
                <a:t> </a:t>
              </a:r>
              <a:r>
                <a:rPr kumimoji="1" lang="en-US" altLang="en-US" sz="2000" b="1" dirty="0" err="1">
                  <a:solidFill>
                    <a:schemeClr val="bg1"/>
                  </a:solidFill>
                  <a:latin typeface="+mj-lt"/>
                  <a:ea typeface="SimSun" panose="02010600030101010101" pitchFamily="2" charset="-122"/>
                </a:rPr>
                <a:t>thuận</a:t>
              </a:r>
              <a:r>
                <a:rPr kumimoji="1" lang="en-US" altLang="en-US" sz="2000" b="1" dirty="0">
                  <a:solidFill>
                    <a:schemeClr val="bg1"/>
                  </a:solidFill>
                  <a:latin typeface="+mj-lt"/>
                  <a:ea typeface="SimSun" panose="02010600030101010101" pitchFamily="2" charset="-122"/>
                </a:rPr>
                <a:t> </a:t>
              </a:r>
              <a:r>
                <a:rPr kumimoji="1" lang="en-US" altLang="en-US" sz="2000" b="1" dirty="0" err="1">
                  <a:solidFill>
                    <a:schemeClr val="bg1"/>
                  </a:solidFill>
                  <a:latin typeface="+mj-lt"/>
                  <a:ea typeface="SimSun" panose="02010600030101010101" pitchFamily="2" charset="-122"/>
                </a:rPr>
                <a:t>lợi</a:t>
              </a:r>
              <a:r>
                <a:rPr kumimoji="1" lang="en-US" altLang="en-US" sz="2000" b="1" u="sng" dirty="0">
                  <a:solidFill>
                    <a:schemeClr val="bg1"/>
                  </a:solidFill>
                  <a:latin typeface="+mj-lt"/>
                  <a:ea typeface="SimSun" panose="02010600030101010101" pitchFamily="2" charset="-122"/>
                </a:rPr>
                <a:t>  </a:t>
              </a:r>
              <a:r>
                <a:rPr kumimoji="1" lang="en-US" altLang="en-US" sz="2000" b="1" dirty="0" err="1">
                  <a:solidFill>
                    <a:schemeClr val="bg1"/>
                  </a:solidFill>
                  <a:latin typeface="+mj-lt"/>
                  <a:ea typeface="SimSun" panose="02010600030101010101" pitchFamily="2" charset="-122"/>
                </a:rPr>
                <a:t>thành</a:t>
              </a:r>
              <a:r>
                <a:rPr kumimoji="1" lang="en-US" altLang="en-US" sz="2000" b="1" dirty="0">
                  <a:solidFill>
                    <a:schemeClr val="bg1"/>
                  </a:solidFill>
                  <a:latin typeface="+mj-lt"/>
                  <a:ea typeface="SimSun" panose="02010600030101010101" pitchFamily="2" charset="-122"/>
                </a:rPr>
                <a:t> </a:t>
              </a:r>
              <a:r>
                <a:rPr kumimoji="1" lang="en-US" altLang="en-US" sz="2000" b="1" dirty="0" err="1">
                  <a:solidFill>
                    <a:schemeClr val="bg1"/>
                  </a:solidFill>
                  <a:latin typeface="+mj-lt"/>
                  <a:ea typeface="SimSun" panose="02010600030101010101" pitchFamily="2" charset="-122"/>
                </a:rPr>
                <a:t>cây</a:t>
              </a:r>
              <a:r>
                <a:rPr kumimoji="1" lang="en-US" altLang="en-US" sz="2000" b="1" dirty="0">
                  <a:solidFill>
                    <a:schemeClr val="bg1"/>
                  </a:solidFill>
                  <a:latin typeface="+mj-lt"/>
                  <a:ea typeface="SimSun" panose="02010600030101010101" pitchFamily="2" charset="-122"/>
                </a:rPr>
                <a:t> </a:t>
              </a:r>
              <a:r>
                <a:rPr kumimoji="1" lang="en-US" altLang="en-US" sz="2000" b="1" dirty="0" err="1">
                  <a:solidFill>
                    <a:schemeClr val="bg1"/>
                  </a:solidFill>
                  <a:latin typeface="+mj-lt"/>
                  <a:ea typeface="SimSun" panose="02010600030101010101" pitchFamily="2" charset="-122"/>
                </a:rPr>
                <a:t>mạ</a:t>
              </a:r>
              <a:endParaRPr kumimoji="1" lang="en-US" altLang="en-US" sz="2000" b="1" dirty="0">
                <a:solidFill>
                  <a:schemeClr val="bg1"/>
                </a:solidFill>
                <a:latin typeface="+mj-lt"/>
                <a:ea typeface="SimSun" panose="02010600030101010101" pitchFamily="2" charset="-122"/>
              </a:endParaRPr>
            </a:p>
          </p:txBody>
        </p:sp>
        <p:pic>
          <p:nvPicPr>
            <p:cNvPr id="9" name="Picture 13" descr="chicken%20eggs%20about%20to%20hatc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68" y="144"/>
              <a:ext cx="2448" cy="20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 name="Rectangle 10"/>
          <p:cNvSpPr>
            <a:spLocks noChangeArrowheads="1"/>
          </p:cNvSpPr>
          <p:nvPr/>
        </p:nvSpPr>
        <p:spPr bwMode="auto">
          <a:xfrm>
            <a:off x="7862043" y="5193896"/>
            <a:ext cx="4253757" cy="707886"/>
          </a:xfrm>
          <a:prstGeom prst="rect">
            <a:avLst/>
          </a:prstGeom>
          <a:solidFill>
            <a:srgbClr val="996633"/>
          </a:solidFill>
          <a:ln>
            <a:noFill/>
          </a:ln>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altLang="en-US" sz="2000" b="1" dirty="0" err="1">
                <a:solidFill>
                  <a:schemeClr val="bg1"/>
                </a:solidFill>
                <a:latin typeface="+mj-lt"/>
                <a:ea typeface="SimSun" panose="02010600030101010101" pitchFamily="2" charset="-122"/>
              </a:rPr>
              <a:t>Trứng</a:t>
            </a:r>
            <a:r>
              <a:rPr kumimoji="1" lang="en-US" altLang="en-US" sz="2000" b="1" dirty="0">
                <a:solidFill>
                  <a:schemeClr val="bg1"/>
                </a:solidFill>
                <a:latin typeface="+mj-lt"/>
                <a:ea typeface="SimSun" panose="02010600030101010101" pitchFamily="2" charset="-122"/>
              </a:rPr>
              <a:t> </a:t>
            </a:r>
            <a:r>
              <a:rPr kumimoji="1" lang="en-US" altLang="en-US" sz="2000" b="1" dirty="0" err="1">
                <a:solidFill>
                  <a:schemeClr val="bg1"/>
                </a:solidFill>
                <a:latin typeface="+mj-lt"/>
                <a:ea typeface="SimSun" panose="02010600030101010101" pitchFamily="2" charset="-122"/>
              </a:rPr>
              <a:t>gà</a:t>
            </a:r>
            <a:r>
              <a:rPr kumimoji="1" lang="en-US" altLang="en-US" sz="2000" b="1" dirty="0">
                <a:solidFill>
                  <a:schemeClr val="bg1"/>
                </a:solidFill>
                <a:latin typeface="+mj-lt"/>
                <a:ea typeface="SimSun" panose="02010600030101010101" pitchFamily="2" charset="-122"/>
              </a:rPr>
              <a:t> </a:t>
            </a:r>
            <a:r>
              <a:rPr kumimoji="1" lang="en-US" altLang="en-US" sz="2000" b="1" dirty="0" err="1">
                <a:solidFill>
                  <a:schemeClr val="bg1"/>
                </a:solidFill>
                <a:latin typeface="+mj-lt"/>
                <a:ea typeface="SimSun" panose="02010600030101010101" pitchFamily="2" charset="-122"/>
              </a:rPr>
              <a:t>nở</a:t>
            </a:r>
            <a:r>
              <a:rPr kumimoji="1" lang="en-US" altLang="en-US" sz="2000" b="1" dirty="0">
                <a:solidFill>
                  <a:schemeClr val="bg1"/>
                </a:solidFill>
                <a:latin typeface="+mj-lt"/>
                <a:ea typeface="SimSun" panose="02010600030101010101" pitchFamily="2" charset="-122"/>
              </a:rPr>
              <a:t> </a:t>
            </a:r>
            <a:r>
              <a:rPr kumimoji="1" lang="en-US" altLang="en-US" sz="2000" b="1" dirty="0" err="1">
                <a:solidFill>
                  <a:schemeClr val="bg1"/>
                </a:solidFill>
                <a:latin typeface="+mj-lt"/>
                <a:ea typeface="SimSun" panose="02010600030101010101" pitchFamily="2" charset="-122"/>
              </a:rPr>
              <a:t>thành</a:t>
            </a:r>
            <a:r>
              <a:rPr kumimoji="1" lang="en-US" altLang="en-US" sz="2000" b="1" dirty="0">
                <a:solidFill>
                  <a:schemeClr val="bg1"/>
                </a:solidFill>
                <a:latin typeface="+mj-lt"/>
                <a:ea typeface="SimSun" panose="02010600030101010101" pitchFamily="2" charset="-122"/>
              </a:rPr>
              <a:t> </a:t>
            </a:r>
            <a:r>
              <a:rPr kumimoji="1" lang="en-US" altLang="en-US" sz="2000" b="1" dirty="0" err="1">
                <a:solidFill>
                  <a:schemeClr val="bg1"/>
                </a:solidFill>
                <a:latin typeface="+mj-lt"/>
                <a:ea typeface="SimSun" panose="02010600030101010101" pitchFamily="2" charset="-122"/>
              </a:rPr>
              <a:t>gà</a:t>
            </a:r>
            <a:r>
              <a:rPr kumimoji="1" lang="en-US" altLang="en-US" sz="2000" b="1" dirty="0">
                <a:solidFill>
                  <a:schemeClr val="bg1"/>
                </a:solidFill>
                <a:latin typeface="+mj-lt"/>
                <a:ea typeface="SimSun" panose="02010600030101010101" pitchFamily="2" charset="-122"/>
              </a:rPr>
              <a:t> con</a:t>
            </a:r>
          </a:p>
          <a:p>
            <a:pPr algn="ctr" eaLnBrk="1" hangingPunct="1">
              <a:spcBef>
                <a:spcPct val="0"/>
              </a:spcBef>
              <a:buFontTx/>
              <a:buNone/>
              <a:defRPr/>
            </a:pPr>
            <a:endParaRPr kumimoji="1" lang="en-US" altLang="en-US" sz="2000" b="1" dirty="0">
              <a:solidFill>
                <a:schemeClr val="bg1"/>
              </a:solidFill>
              <a:latin typeface="+mj-lt"/>
              <a:ea typeface="SimSun" panose="02010600030101010101" pitchFamily="2" charset="-122"/>
            </a:endParaRPr>
          </a:p>
        </p:txBody>
      </p:sp>
      <p:pic>
        <p:nvPicPr>
          <p:cNvPr id="1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16896362"/>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6674" name="Picture 2" descr="Công Nghệ Số Hó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29500" y="4246562"/>
            <a:ext cx="4762500" cy="2676525"/>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409825" y="1142954"/>
            <a:ext cx="7816850" cy="3221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a:spLocks noChangeArrowheads="1"/>
          </p:cNvSpPr>
          <p:nvPr/>
        </p:nvSpPr>
        <p:spPr bwMode="auto">
          <a:xfrm>
            <a:off x="2393950" y="4348752"/>
            <a:ext cx="78486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b="1" i="1" dirty="0">
                <a:solidFill>
                  <a:srgbClr val="002060"/>
                </a:solidFill>
                <a:latin typeface="Times New Roman" panose="02020603050405020304" pitchFamily="18" charset="0"/>
              </a:rPr>
              <a:t>Quá trình tiến hóa của loài người</a:t>
            </a:r>
            <a:endParaRPr kumimoji="1" lang="en-US" b="1" i="1" dirty="0">
              <a:solidFill>
                <a:srgbClr val="002060"/>
              </a:solidFill>
              <a:latin typeface="Times New Roman" panose="02020603050405020304" pitchFamily="18" charset="0"/>
            </a:endParaRPr>
          </a:p>
        </p:txBody>
      </p:sp>
      <p:pic>
        <p:nvPicPr>
          <p:cNvPr id="5" name="Picture 4"/>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291297" y="4640666"/>
            <a:ext cx="7848600" cy="165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1219200" y="6296428"/>
            <a:ext cx="78168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b="1" i="1" dirty="0">
                <a:solidFill>
                  <a:srgbClr val="002060"/>
                </a:solidFill>
                <a:latin typeface="Times New Roman" panose="02020603050405020304" pitchFamily="18" charset="0"/>
              </a:rPr>
              <a:t>Quá trình phát triển của sâu bướm</a:t>
            </a:r>
            <a:endParaRPr kumimoji="1" lang="en-US" b="1" i="1" dirty="0">
              <a:solidFill>
                <a:srgbClr val="002060"/>
              </a:solidFill>
              <a:latin typeface="Times New Roman" panose="02020603050405020304" pitchFamily="18" charset="0"/>
            </a:endParaRPr>
          </a:p>
        </p:txBody>
      </p:sp>
      <p:sp>
        <p:nvSpPr>
          <p:cNvPr id="7" name="Rectangle 6"/>
          <p:cNvSpPr/>
          <p:nvPr/>
        </p:nvSpPr>
        <p:spPr>
          <a:xfrm>
            <a:off x="152400" y="990600"/>
            <a:ext cx="1322798" cy="584775"/>
          </a:xfrm>
          <a:prstGeom prst="rect">
            <a:avLst/>
          </a:prstGeom>
        </p:spPr>
        <p:txBody>
          <a:bodyPr wrap="none">
            <a:spAutoFit/>
          </a:bodyPr>
          <a:lstStyle/>
          <a:p>
            <a:pPr algn="ctr" eaLnBrk="1" hangingPunct="1">
              <a:defRPr/>
            </a:pPr>
            <a:r>
              <a:rPr kumimoji="1" lang="vi-VN" sz="3200" b="1" dirty="0">
                <a:solidFill>
                  <a:srgbClr val="FF0000"/>
                </a:solidFill>
                <a:uFill>
                  <a:solidFill>
                    <a:srgbClr val="C00000"/>
                  </a:solidFill>
                </a:uFill>
              </a:rPr>
              <a:t>Ví</a:t>
            </a:r>
            <a:r>
              <a:rPr kumimoji="1" lang="en-US" sz="3200" b="1" dirty="0">
                <a:solidFill>
                  <a:srgbClr val="FF0000"/>
                </a:solidFill>
                <a:uFill>
                  <a:solidFill>
                    <a:srgbClr val="C00000"/>
                  </a:solidFill>
                </a:uFill>
              </a:rPr>
              <a:t> </a:t>
            </a:r>
            <a:r>
              <a:rPr kumimoji="1" lang="vi-VN" sz="3200" b="1" dirty="0">
                <a:solidFill>
                  <a:srgbClr val="FF0000"/>
                </a:solidFill>
                <a:uFill>
                  <a:solidFill>
                    <a:srgbClr val="C00000"/>
                  </a:solidFill>
                </a:uFill>
              </a:rPr>
              <a:t>dụ:</a:t>
            </a:r>
            <a:endParaRPr kumimoji="1" lang="en-US" sz="3200" b="1" dirty="0">
              <a:solidFill>
                <a:srgbClr val="FF0000"/>
              </a:solidFill>
              <a:uFill>
                <a:solidFill>
                  <a:srgbClr val="C00000"/>
                </a:solidFill>
              </a:uFill>
            </a:endParaRPr>
          </a:p>
        </p:txBody>
      </p:sp>
      <p:pic>
        <p:nvPicPr>
          <p:cNvPr id="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49081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تذكر تمساح دمية خلفيات بوربوينت كرتون - gerardorueda.or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557" y="53492"/>
            <a:ext cx="12192000" cy="6804508"/>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208049" y="3222171"/>
            <a:ext cx="2593208" cy="363582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srgbClr val="FFFFFF"/>
              </a:solidFill>
            </a:endParaRPr>
          </a:p>
        </p:txBody>
      </p:sp>
      <p:sp>
        <p:nvSpPr>
          <p:cNvPr id="25" name="Rectangle 24"/>
          <p:cNvSpPr>
            <a:spLocks noChangeArrowheads="1"/>
          </p:cNvSpPr>
          <p:nvPr/>
        </p:nvSpPr>
        <p:spPr bwMode="auto">
          <a:xfrm>
            <a:off x="4267200" y="1219200"/>
            <a:ext cx="33797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vi-VN" altLang="en-US" b="1" dirty="0">
                <a:solidFill>
                  <a:srgbClr val="C00000"/>
                </a:solidFill>
                <a:latin typeface="+mj-lt"/>
                <a:ea typeface="SimSun" panose="02010600030101010101" pitchFamily="2" charset="-122"/>
                <a:cs typeface="Times New Roman" panose="02020603050405020304" pitchFamily="18" charset="0"/>
                <a:sym typeface="Wingdings" panose="05000000000000000000" pitchFamily="2" charset="2"/>
              </a:rPr>
              <a:t> </a:t>
            </a:r>
            <a:r>
              <a:rPr kumimoji="1" lang="en-US" altLang="en-US" b="1" dirty="0" err="1">
                <a:solidFill>
                  <a:srgbClr val="C00000"/>
                </a:solidFill>
                <a:latin typeface="+mj-lt"/>
                <a:ea typeface="SimSun" panose="02010600030101010101" pitchFamily="2" charset="-122"/>
                <a:cs typeface="Times New Roman" panose="02020603050405020304" pitchFamily="18" charset="0"/>
              </a:rPr>
              <a:t>Tính</a:t>
            </a:r>
            <a:r>
              <a:rPr kumimoji="1" lang="en-US" altLang="en-US" b="1" dirty="0">
                <a:solidFill>
                  <a:srgbClr val="C00000"/>
                </a:solidFill>
                <a:latin typeface="+mj-lt"/>
                <a:ea typeface="SimSun" panose="02010600030101010101" pitchFamily="2" charset="-122"/>
                <a:cs typeface="Times New Roman" panose="02020603050405020304" pitchFamily="18" charset="0"/>
              </a:rPr>
              <a:t> </a:t>
            </a:r>
            <a:r>
              <a:rPr kumimoji="1" lang="en-US" altLang="en-US" b="1" dirty="0" err="1">
                <a:solidFill>
                  <a:srgbClr val="C00000"/>
                </a:solidFill>
                <a:latin typeface="+mj-lt"/>
                <a:ea typeface="SimSun" panose="02010600030101010101" pitchFamily="2" charset="-122"/>
                <a:cs typeface="Times New Roman" panose="02020603050405020304" pitchFamily="18" charset="0"/>
              </a:rPr>
              <a:t>kế</a:t>
            </a:r>
            <a:r>
              <a:rPr kumimoji="1" lang="en-US" altLang="en-US" b="1" dirty="0">
                <a:solidFill>
                  <a:srgbClr val="C00000"/>
                </a:solidFill>
                <a:latin typeface="+mj-lt"/>
                <a:ea typeface="SimSun" panose="02010600030101010101" pitchFamily="2" charset="-122"/>
                <a:cs typeface="Times New Roman" panose="02020603050405020304" pitchFamily="18" charset="0"/>
              </a:rPr>
              <a:t> </a:t>
            </a:r>
            <a:r>
              <a:rPr kumimoji="1" lang="en-US" altLang="en-US" b="1" dirty="0" err="1">
                <a:solidFill>
                  <a:srgbClr val="C00000"/>
                </a:solidFill>
                <a:latin typeface="+mj-lt"/>
                <a:ea typeface="SimSun" panose="02010600030101010101" pitchFamily="2" charset="-122"/>
                <a:cs typeface="Times New Roman" panose="02020603050405020304" pitchFamily="18" charset="0"/>
              </a:rPr>
              <a:t>thừa</a:t>
            </a:r>
            <a:r>
              <a:rPr kumimoji="1" lang="en-US" altLang="en-US" b="1" dirty="0">
                <a:solidFill>
                  <a:srgbClr val="C00000"/>
                </a:solidFill>
                <a:latin typeface="+mj-lt"/>
                <a:ea typeface="SimSun" panose="02010600030101010101" pitchFamily="2" charset="-122"/>
                <a:cs typeface="Times New Roman" panose="02020603050405020304" pitchFamily="18" charset="0"/>
              </a:rPr>
              <a:t>: </a:t>
            </a:r>
          </a:p>
        </p:txBody>
      </p:sp>
      <p:pic>
        <p:nvPicPr>
          <p:cNvPr id="35" name="Picture 3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08049" y="3350281"/>
            <a:ext cx="2347913" cy="257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 name="Picture 3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619143" y="3402254"/>
            <a:ext cx="2462300" cy="2430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 name="Picture 3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148243" y="2965526"/>
            <a:ext cx="2224358" cy="2577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38" name="Straight Arrow Connector 37"/>
          <p:cNvCxnSpPr/>
          <p:nvPr/>
        </p:nvCxnSpPr>
        <p:spPr>
          <a:xfrm>
            <a:off x="2703513" y="4633671"/>
            <a:ext cx="573087" cy="0"/>
          </a:xfrm>
          <a:prstGeom prst="straightConnector1">
            <a:avLst/>
          </a:prstGeom>
          <a:ln>
            <a:tailEnd type="arrow"/>
          </a:ln>
        </p:spPr>
        <p:style>
          <a:lnRef idx="2">
            <a:schemeClr val="dk1"/>
          </a:lnRef>
          <a:fillRef idx="0">
            <a:schemeClr val="dk1"/>
          </a:fillRef>
          <a:effectRef idx="1">
            <a:schemeClr val="dk1"/>
          </a:effectRef>
          <a:fontRef idx="minor">
            <a:schemeClr val="tx1"/>
          </a:fontRef>
        </p:style>
      </p:cxnSp>
      <p:cxnSp>
        <p:nvCxnSpPr>
          <p:cNvPr id="39" name="Straight Arrow Connector 38"/>
          <p:cNvCxnSpPr/>
          <p:nvPr/>
        </p:nvCxnSpPr>
        <p:spPr>
          <a:xfrm>
            <a:off x="6248400" y="4617485"/>
            <a:ext cx="573088" cy="0"/>
          </a:xfrm>
          <a:prstGeom prst="straightConnector1">
            <a:avLst/>
          </a:prstGeom>
          <a:ln>
            <a:tailEnd type="arrow"/>
          </a:ln>
        </p:spPr>
        <p:style>
          <a:lnRef idx="2">
            <a:schemeClr val="dk1"/>
          </a:lnRef>
          <a:fillRef idx="0">
            <a:schemeClr val="dk1"/>
          </a:fillRef>
          <a:effectRef idx="1">
            <a:schemeClr val="dk1"/>
          </a:effectRef>
          <a:fontRef idx="minor">
            <a:schemeClr val="tx1"/>
          </a:fontRef>
        </p:style>
      </p:cxnSp>
      <p:sp>
        <p:nvSpPr>
          <p:cNvPr id="40" name="Text Box 6"/>
          <p:cNvSpPr txBox="1">
            <a:spLocks noChangeArrowheads="1"/>
          </p:cNvSpPr>
          <p:nvPr/>
        </p:nvSpPr>
        <p:spPr bwMode="auto">
          <a:xfrm>
            <a:off x="976043" y="1962264"/>
            <a:ext cx="10210800"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just">
              <a:spcBef>
                <a:spcPct val="0"/>
              </a:spcBef>
              <a:buFont typeface="Arial" panose="020B0604020202020204" pitchFamily="34" charset="0"/>
              <a:buChar char="•"/>
              <a:defRPr/>
            </a:pPr>
            <a:r>
              <a:rPr kumimoji="1" lang="en-US" altLang="en-US" sz="2100" dirty="0" err="1">
                <a:solidFill>
                  <a:srgbClr val="0000CC"/>
                </a:solidFill>
                <a:latin typeface="+mj-lt"/>
                <a:ea typeface="SimSun" panose="02010600030101010101" pitchFamily="2" charset="-122"/>
                <a:sym typeface="Wingdings" panose="05000000000000000000" pitchFamily="2" charset="2"/>
              </a:rPr>
              <a:t>Cái</a:t>
            </a:r>
            <a:r>
              <a:rPr kumimoji="1" lang="en-US" altLang="en-US" sz="2100" dirty="0">
                <a:solidFill>
                  <a:srgbClr val="0000CC"/>
                </a:solidFill>
                <a:latin typeface="+mj-lt"/>
                <a:ea typeface="SimSun" panose="02010600030101010101" pitchFamily="2" charset="-122"/>
                <a:sym typeface="Wingdings" panose="05000000000000000000" pitchFamily="2" charset="2"/>
              </a:rPr>
              <a:t> </a:t>
            </a:r>
            <a:r>
              <a:rPr kumimoji="1" lang="en-US" altLang="en-US" sz="2100" dirty="0" err="1">
                <a:solidFill>
                  <a:srgbClr val="0000CC"/>
                </a:solidFill>
                <a:latin typeface="+mj-lt"/>
                <a:ea typeface="SimSun" panose="02010600030101010101" pitchFamily="2" charset="-122"/>
                <a:sym typeface="Wingdings" panose="05000000000000000000" pitchFamily="2" charset="2"/>
              </a:rPr>
              <a:t>mới</a:t>
            </a:r>
            <a:r>
              <a:rPr kumimoji="1" lang="en-US" altLang="en-US" sz="2100" dirty="0">
                <a:solidFill>
                  <a:srgbClr val="0000CC"/>
                </a:solidFill>
                <a:latin typeface="+mj-lt"/>
                <a:ea typeface="SimSun" panose="02010600030101010101" pitchFamily="2" charset="-122"/>
                <a:sym typeface="Wingdings" panose="05000000000000000000" pitchFamily="2" charset="2"/>
              </a:rPr>
              <a:t> </a:t>
            </a:r>
            <a:r>
              <a:rPr kumimoji="1" lang="en-US" altLang="en-US" sz="2100" dirty="0" err="1">
                <a:solidFill>
                  <a:srgbClr val="0000CC"/>
                </a:solidFill>
                <a:latin typeface="+mj-lt"/>
                <a:ea typeface="SimSun" panose="02010600030101010101" pitchFamily="2" charset="-122"/>
                <a:sym typeface="Wingdings" panose="05000000000000000000" pitchFamily="2" charset="2"/>
              </a:rPr>
              <a:t>ra</a:t>
            </a:r>
            <a:r>
              <a:rPr kumimoji="1" lang="en-US" altLang="en-US" sz="2100" dirty="0">
                <a:solidFill>
                  <a:srgbClr val="0000CC"/>
                </a:solidFill>
                <a:latin typeface="+mj-lt"/>
                <a:ea typeface="SimSun" panose="02010600030101010101" pitchFamily="2" charset="-122"/>
                <a:sym typeface="Wingdings" panose="05000000000000000000" pitchFamily="2" charset="2"/>
              </a:rPr>
              <a:t> </a:t>
            </a:r>
            <a:r>
              <a:rPr kumimoji="1" lang="en-US" altLang="en-US" sz="2100" dirty="0" err="1">
                <a:solidFill>
                  <a:srgbClr val="0000CC"/>
                </a:solidFill>
                <a:latin typeface="+mj-lt"/>
                <a:ea typeface="SimSun" panose="02010600030101010101" pitchFamily="2" charset="-122"/>
                <a:sym typeface="Wingdings" panose="05000000000000000000" pitchFamily="2" charset="2"/>
              </a:rPr>
              <a:t>đời</a:t>
            </a:r>
            <a:r>
              <a:rPr kumimoji="1" lang="en-US" altLang="en-US" sz="2100" dirty="0">
                <a:solidFill>
                  <a:srgbClr val="0000CC"/>
                </a:solidFill>
                <a:latin typeface="+mj-lt"/>
                <a:ea typeface="SimSun" panose="02010600030101010101" pitchFamily="2" charset="-122"/>
                <a:sym typeface="Wingdings" panose="05000000000000000000" pitchFamily="2" charset="2"/>
              </a:rPr>
              <a:t> </a:t>
            </a:r>
            <a:r>
              <a:rPr kumimoji="1" lang="en-US" altLang="en-US" sz="2100" dirty="0" err="1">
                <a:solidFill>
                  <a:srgbClr val="FF3300"/>
                </a:solidFill>
                <a:latin typeface="+mj-lt"/>
                <a:ea typeface="SimSun" panose="02010600030101010101" pitchFamily="2" charset="-122"/>
                <a:sym typeface="Wingdings" panose="05000000000000000000" pitchFamily="2" charset="2"/>
              </a:rPr>
              <a:t>trong</a:t>
            </a:r>
            <a:r>
              <a:rPr kumimoji="1" lang="en-US" altLang="en-US" sz="2100" dirty="0">
                <a:solidFill>
                  <a:srgbClr val="FF3300"/>
                </a:solidFill>
                <a:latin typeface="+mj-lt"/>
                <a:ea typeface="SimSun" panose="02010600030101010101" pitchFamily="2" charset="-122"/>
                <a:sym typeface="Wingdings" panose="05000000000000000000" pitchFamily="2" charset="2"/>
              </a:rPr>
              <a:t> </a:t>
            </a:r>
            <a:r>
              <a:rPr kumimoji="1" lang="en-US" altLang="en-US" sz="2100" dirty="0" err="1">
                <a:solidFill>
                  <a:srgbClr val="FF3300"/>
                </a:solidFill>
                <a:latin typeface="+mj-lt"/>
                <a:ea typeface="SimSun" panose="02010600030101010101" pitchFamily="2" charset="-122"/>
                <a:sym typeface="Wingdings" panose="05000000000000000000" pitchFamily="2" charset="2"/>
              </a:rPr>
              <a:t>lòng</a:t>
            </a:r>
            <a:r>
              <a:rPr kumimoji="1" lang="en-US" altLang="en-US" sz="2100" dirty="0">
                <a:solidFill>
                  <a:srgbClr val="FF3300"/>
                </a:solidFill>
                <a:latin typeface="+mj-lt"/>
                <a:ea typeface="SimSun" panose="02010600030101010101" pitchFamily="2" charset="-122"/>
                <a:sym typeface="Wingdings" panose="05000000000000000000" pitchFamily="2" charset="2"/>
              </a:rPr>
              <a:t> </a:t>
            </a:r>
            <a:r>
              <a:rPr kumimoji="1" lang="en-US" altLang="en-US" sz="2100" dirty="0" err="1">
                <a:solidFill>
                  <a:srgbClr val="FF3300"/>
                </a:solidFill>
                <a:latin typeface="+mj-lt"/>
                <a:ea typeface="SimSun" panose="02010600030101010101" pitchFamily="2" charset="-122"/>
                <a:sym typeface="Wingdings" panose="05000000000000000000" pitchFamily="2" charset="2"/>
              </a:rPr>
              <a:t>cái</a:t>
            </a:r>
            <a:r>
              <a:rPr kumimoji="1" lang="en-US" altLang="en-US" sz="2100" dirty="0">
                <a:solidFill>
                  <a:srgbClr val="FF3300"/>
                </a:solidFill>
                <a:latin typeface="+mj-lt"/>
                <a:ea typeface="SimSun" panose="02010600030101010101" pitchFamily="2" charset="-122"/>
                <a:sym typeface="Wingdings" panose="05000000000000000000" pitchFamily="2" charset="2"/>
              </a:rPr>
              <a:t> </a:t>
            </a:r>
            <a:r>
              <a:rPr kumimoji="1" lang="en-US" altLang="en-US" sz="2100" dirty="0" err="1">
                <a:solidFill>
                  <a:srgbClr val="FF3300"/>
                </a:solidFill>
                <a:latin typeface="+mj-lt"/>
                <a:ea typeface="SimSun" panose="02010600030101010101" pitchFamily="2" charset="-122"/>
                <a:sym typeface="Wingdings" panose="05000000000000000000" pitchFamily="2" charset="2"/>
              </a:rPr>
              <a:t>cũ</a:t>
            </a:r>
            <a:r>
              <a:rPr kumimoji="1" lang="en-US" altLang="en-US" sz="2100" dirty="0">
                <a:solidFill>
                  <a:srgbClr val="FF3300"/>
                </a:solidFill>
                <a:latin typeface="+mj-lt"/>
                <a:ea typeface="SimSun" panose="02010600030101010101" pitchFamily="2" charset="-122"/>
                <a:sym typeface="Wingdings" panose="05000000000000000000" pitchFamily="2" charset="2"/>
              </a:rPr>
              <a:t>, </a:t>
            </a:r>
            <a:r>
              <a:rPr kumimoji="1" lang="en-US" altLang="en-US" sz="2100" dirty="0" err="1">
                <a:solidFill>
                  <a:srgbClr val="0000CC"/>
                </a:solidFill>
                <a:latin typeface="+mj-lt"/>
                <a:ea typeface="SimSun" panose="02010600030101010101" pitchFamily="2" charset="-122"/>
                <a:sym typeface="Wingdings" panose="05000000000000000000" pitchFamily="2" charset="2"/>
              </a:rPr>
              <a:t>từ</a:t>
            </a:r>
            <a:r>
              <a:rPr kumimoji="1" lang="en-US" altLang="en-US" sz="2100" dirty="0">
                <a:solidFill>
                  <a:srgbClr val="0000CC"/>
                </a:solidFill>
                <a:latin typeface="+mj-lt"/>
                <a:ea typeface="SimSun" panose="02010600030101010101" pitchFamily="2" charset="-122"/>
                <a:sym typeface="Wingdings" panose="05000000000000000000" pitchFamily="2" charset="2"/>
              </a:rPr>
              <a:t> </a:t>
            </a:r>
            <a:r>
              <a:rPr kumimoji="1" lang="en-US" altLang="en-US" sz="2100" dirty="0" err="1">
                <a:solidFill>
                  <a:srgbClr val="0000CC"/>
                </a:solidFill>
                <a:latin typeface="+mj-lt"/>
                <a:ea typeface="SimSun" panose="02010600030101010101" pitchFamily="2" charset="-122"/>
                <a:sym typeface="Wingdings" panose="05000000000000000000" pitchFamily="2" charset="2"/>
              </a:rPr>
              <a:t>cái</a:t>
            </a:r>
            <a:r>
              <a:rPr kumimoji="1" lang="en-US" altLang="en-US" sz="2100" dirty="0">
                <a:solidFill>
                  <a:srgbClr val="0000CC"/>
                </a:solidFill>
                <a:latin typeface="+mj-lt"/>
                <a:ea typeface="SimSun" panose="02010600030101010101" pitchFamily="2" charset="-122"/>
                <a:sym typeface="Wingdings" panose="05000000000000000000" pitchFamily="2" charset="2"/>
              </a:rPr>
              <a:t> </a:t>
            </a:r>
            <a:r>
              <a:rPr kumimoji="1" lang="en-US" altLang="en-US" sz="2100" dirty="0" err="1">
                <a:solidFill>
                  <a:srgbClr val="0000CC"/>
                </a:solidFill>
                <a:latin typeface="+mj-lt"/>
                <a:ea typeface="SimSun" panose="02010600030101010101" pitchFamily="2" charset="-122"/>
                <a:sym typeface="Wingdings" panose="05000000000000000000" pitchFamily="2" charset="2"/>
              </a:rPr>
              <a:t>trước</a:t>
            </a:r>
            <a:r>
              <a:rPr kumimoji="1" lang="en-US" altLang="en-US" sz="2100" dirty="0">
                <a:solidFill>
                  <a:srgbClr val="0000CC"/>
                </a:solidFill>
                <a:latin typeface="+mj-lt"/>
                <a:ea typeface="SimSun" panose="02010600030101010101" pitchFamily="2" charset="-122"/>
                <a:sym typeface="Wingdings" panose="05000000000000000000" pitchFamily="2" charset="2"/>
              </a:rPr>
              <a:t> </a:t>
            </a:r>
            <a:r>
              <a:rPr kumimoji="1" lang="en-US" altLang="en-US" sz="2100" dirty="0" err="1">
                <a:solidFill>
                  <a:srgbClr val="0000CC"/>
                </a:solidFill>
                <a:latin typeface="+mj-lt"/>
                <a:ea typeface="SimSun" panose="02010600030101010101" pitchFamily="2" charset="-122"/>
                <a:sym typeface="Wingdings" panose="05000000000000000000" pitchFamily="2" charset="2"/>
              </a:rPr>
              <a:t>đó</a:t>
            </a:r>
            <a:r>
              <a:rPr kumimoji="1" lang="en-US" altLang="en-US" sz="2100" dirty="0">
                <a:solidFill>
                  <a:srgbClr val="0000CC"/>
                </a:solidFill>
                <a:latin typeface="+mj-lt"/>
                <a:ea typeface="SimSun" panose="02010600030101010101" pitchFamily="2" charset="-122"/>
                <a:sym typeface="Wingdings" panose="05000000000000000000" pitchFamily="2" charset="2"/>
              </a:rPr>
              <a:t>.</a:t>
            </a:r>
          </a:p>
          <a:p>
            <a:pPr marL="342900" indent="-342900" algn="just" eaLnBrk="1" hangingPunct="1">
              <a:spcBef>
                <a:spcPct val="0"/>
              </a:spcBef>
              <a:buFont typeface="Arial" panose="020B0604020202020204" pitchFamily="34" charset="0"/>
              <a:buChar char="•"/>
              <a:defRPr/>
            </a:pPr>
            <a:r>
              <a:rPr kumimoji="1" lang="en-US" altLang="en-US" sz="2100" dirty="0">
                <a:solidFill>
                  <a:srgbClr val="0000CC"/>
                </a:solidFill>
                <a:latin typeface="+mj-lt"/>
                <a:ea typeface="SimSun" panose="02010600030101010101" pitchFamily="2" charset="-122"/>
                <a:sym typeface="Wingdings" panose="05000000000000000000" pitchFamily="2" charset="2"/>
              </a:rPr>
              <a:t> </a:t>
            </a:r>
            <a:r>
              <a:rPr kumimoji="1" lang="en-US" altLang="en-US" sz="2100" dirty="0" err="1">
                <a:solidFill>
                  <a:srgbClr val="996633"/>
                </a:solidFill>
                <a:latin typeface="+mj-lt"/>
                <a:ea typeface="SimSun" panose="02010600030101010101" pitchFamily="2" charset="-122"/>
                <a:sym typeface="Wingdings" panose="05000000000000000000" pitchFamily="2" charset="2"/>
              </a:rPr>
              <a:t>Cái</a:t>
            </a:r>
            <a:r>
              <a:rPr kumimoji="1" lang="en-US" altLang="en-US" sz="2100" dirty="0">
                <a:solidFill>
                  <a:srgbClr val="996633"/>
                </a:solidFill>
                <a:latin typeface="+mj-lt"/>
                <a:ea typeface="SimSun" panose="02010600030101010101" pitchFamily="2" charset="-122"/>
                <a:sym typeface="Wingdings" panose="05000000000000000000" pitchFamily="2" charset="2"/>
              </a:rPr>
              <a:t> </a:t>
            </a:r>
            <a:r>
              <a:rPr kumimoji="1" lang="en-US" altLang="en-US" sz="2100" dirty="0" err="1">
                <a:solidFill>
                  <a:srgbClr val="996633"/>
                </a:solidFill>
                <a:latin typeface="+mj-lt"/>
                <a:ea typeface="SimSun" panose="02010600030101010101" pitchFamily="2" charset="-122"/>
                <a:sym typeface="Wingdings" panose="05000000000000000000" pitchFamily="2" charset="2"/>
              </a:rPr>
              <a:t>mới</a:t>
            </a:r>
            <a:r>
              <a:rPr kumimoji="1" lang="en-US" altLang="en-US" sz="2100" dirty="0">
                <a:solidFill>
                  <a:srgbClr val="996633"/>
                </a:solidFill>
                <a:latin typeface="+mj-lt"/>
                <a:ea typeface="SimSun" panose="02010600030101010101" pitchFamily="2" charset="-122"/>
                <a:sym typeface="Wingdings" panose="05000000000000000000" pitchFamily="2" charset="2"/>
              </a:rPr>
              <a:t> </a:t>
            </a:r>
            <a:r>
              <a:rPr kumimoji="1" lang="en-US" altLang="en-US" sz="2100" dirty="0" err="1">
                <a:solidFill>
                  <a:srgbClr val="996633"/>
                </a:solidFill>
                <a:latin typeface="+mj-lt"/>
                <a:ea typeface="SimSun" panose="02010600030101010101" pitchFamily="2" charset="-122"/>
                <a:sym typeface="Wingdings" panose="05000000000000000000" pitchFamily="2" charset="2"/>
              </a:rPr>
              <a:t>chỉ</a:t>
            </a:r>
            <a:r>
              <a:rPr kumimoji="1" lang="en-US" altLang="en-US" sz="2100" dirty="0">
                <a:solidFill>
                  <a:srgbClr val="996633"/>
                </a:solidFill>
                <a:latin typeface="+mj-lt"/>
                <a:ea typeface="SimSun" panose="02010600030101010101" pitchFamily="2" charset="-122"/>
                <a:sym typeface="Wingdings" panose="05000000000000000000" pitchFamily="2" charset="2"/>
              </a:rPr>
              <a:t> </a:t>
            </a:r>
            <a:r>
              <a:rPr kumimoji="1" lang="en-US" altLang="en-US" sz="2100" dirty="0" err="1">
                <a:solidFill>
                  <a:srgbClr val="009900"/>
                </a:solidFill>
                <a:latin typeface="+mj-lt"/>
                <a:ea typeface="SimSun" panose="02010600030101010101" pitchFamily="2" charset="-122"/>
                <a:sym typeface="Wingdings" panose="05000000000000000000" pitchFamily="2" charset="2"/>
              </a:rPr>
              <a:t>gạt</a:t>
            </a:r>
            <a:r>
              <a:rPr kumimoji="1" lang="en-US" altLang="en-US" sz="2100" dirty="0">
                <a:solidFill>
                  <a:srgbClr val="009900"/>
                </a:solidFill>
                <a:latin typeface="+mj-lt"/>
                <a:ea typeface="SimSun" panose="02010600030101010101" pitchFamily="2" charset="-122"/>
                <a:sym typeface="Wingdings" panose="05000000000000000000" pitchFamily="2" charset="2"/>
              </a:rPr>
              <a:t> </a:t>
            </a:r>
            <a:r>
              <a:rPr kumimoji="1" lang="en-US" altLang="en-US" sz="2100" dirty="0" err="1">
                <a:solidFill>
                  <a:srgbClr val="009900"/>
                </a:solidFill>
                <a:latin typeface="+mj-lt"/>
                <a:ea typeface="SimSun" panose="02010600030101010101" pitchFamily="2" charset="-122"/>
                <a:sym typeface="Wingdings" panose="05000000000000000000" pitchFamily="2" charset="2"/>
              </a:rPr>
              <a:t>bỏ</a:t>
            </a:r>
            <a:r>
              <a:rPr kumimoji="1" lang="en-US" altLang="en-US" sz="2100" dirty="0">
                <a:solidFill>
                  <a:srgbClr val="009900"/>
                </a:solidFill>
                <a:latin typeface="+mj-lt"/>
                <a:ea typeface="SimSun" panose="02010600030101010101" pitchFamily="2" charset="-122"/>
                <a:sym typeface="Wingdings" panose="05000000000000000000" pitchFamily="2" charset="2"/>
              </a:rPr>
              <a:t> </a:t>
            </a:r>
            <a:r>
              <a:rPr kumimoji="1" lang="en-US" altLang="en-US" sz="2100" dirty="0" err="1">
                <a:solidFill>
                  <a:srgbClr val="996633"/>
                </a:solidFill>
                <a:latin typeface="+mj-lt"/>
                <a:ea typeface="SimSun" panose="02010600030101010101" pitchFamily="2" charset="-122"/>
                <a:sym typeface="Wingdings" panose="05000000000000000000" pitchFamily="2" charset="2"/>
              </a:rPr>
              <a:t>những</a:t>
            </a:r>
            <a:r>
              <a:rPr kumimoji="1" lang="en-US" altLang="en-US" sz="2100" dirty="0">
                <a:solidFill>
                  <a:srgbClr val="000000"/>
                </a:solidFill>
                <a:latin typeface="+mj-lt"/>
                <a:ea typeface="SimSun" panose="02010600030101010101" pitchFamily="2" charset="-122"/>
                <a:sym typeface="Wingdings" panose="05000000000000000000" pitchFamily="2" charset="2"/>
              </a:rPr>
              <a:t> </a:t>
            </a:r>
            <a:r>
              <a:rPr kumimoji="1" lang="en-US" altLang="en-US" sz="2100" dirty="0" err="1">
                <a:solidFill>
                  <a:srgbClr val="009900"/>
                </a:solidFill>
                <a:latin typeface="+mj-lt"/>
                <a:ea typeface="SimSun" panose="02010600030101010101" pitchFamily="2" charset="-122"/>
                <a:sym typeface="Wingdings" panose="05000000000000000000" pitchFamily="2" charset="2"/>
              </a:rPr>
              <a:t>yếu</a:t>
            </a:r>
            <a:r>
              <a:rPr kumimoji="1" lang="en-US" altLang="en-US" sz="2100" dirty="0">
                <a:solidFill>
                  <a:srgbClr val="009900"/>
                </a:solidFill>
                <a:latin typeface="+mj-lt"/>
                <a:ea typeface="SimSun" panose="02010600030101010101" pitchFamily="2" charset="-122"/>
                <a:sym typeface="Wingdings" panose="05000000000000000000" pitchFamily="2" charset="2"/>
              </a:rPr>
              <a:t> </a:t>
            </a:r>
            <a:r>
              <a:rPr kumimoji="1" lang="en-US" altLang="en-US" sz="2100" dirty="0" err="1">
                <a:solidFill>
                  <a:srgbClr val="009900"/>
                </a:solidFill>
                <a:latin typeface="+mj-lt"/>
                <a:ea typeface="SimSun" panose="02010600030101010101" pitchFamily="2" charset="-122"/>
                <a:sym typeface="Wingdings" panose="05000000000000000000" pitchFamily="2" charset="2"/>
              </a:rPr>
              <a:t>tố</a:t>
            </a:r>
            <a:r>
              <a:rPr kumimoji="1" lang="en-US" altLang="en-US" sz="2100" dirty="0">
                <a:solidFill>
                  <a:srgbClr val="009900"/>
                </a:solidFill>
                <a:latin typeface="+mj-lt"/>
                <a:ea typeface="SimSun" panose="02010600030101010101" pitchFamily="2" charset="-122"/>
                <a:sym typeface="Wingdings" panose="05000000000000000000" pitchFamily="2" charset="2"/>
              </a:rPr>
              <a:t> </a:t>
            </a:r>
            <a:r>
              <a:rPr kumimoji="1" lang="en-US" altLang="en-US" sz="2100" dirty="0" err="1">
                <a:solidFill>
                  <a:srgbClr val="009900"/>
                </a:solidFill>
                <a:latin typeface="+mj-lt"/>
                <a:ea typeface="SimSun" panose="02010600030101010101" pitchFamily="2" charset="-122"/>
                <a:sym typeface="Wingdings" panose="05000000000000000000" pitchFamily="2" charset="2"/>
              </a:rPr>
              <a:t>tiêu</a:t>
            </a:r>
            <a:r>
              <a:rPr kumimoji="1" lang="en-US" altLang="en-US" sz="2100" dirty="0">
                <a:solidFill>
                  <a:srgbClr val="009900"/>
                </a:solidFill>
                <a:latin typeface="+mj-lt"/>
                <a:ea typeface="SimSun" panose="02010600030101010101" pitchFamily="2" charset="-122"/>
                <a:sym typeface="Wingdings" panose="05000000000000000000" pitchFamily="2" charset="2"/>
              </a:rPr>
              <a:t> </a:t>
            </a:r>
            <a:r>
              <a:rPr kumimoji="1" lang="en-US" altLang="en-US" sz="2100" dirty="0" err="1">
                <a:solidFill>
                  <a:srgbClr val="009900"/>
                </a:solidFill>
                <a:latin typeface="+mj-lt"/>
                <a:ea typeface="SimSun" panose="02010600030101010101" pitchFamily="2" charset="-122"/>
                <a:sym typeface="Wingdings" panose="05000000000000000000" pitchFamily="2" charset="2"/>
              </a:rPr>
              <a:t>cực</a:t>
            </a:r>
            <a:r>
              <a:rPr kumimoji="1" lang="en-US" altLang="en-US" sz="2100" dirty="0">
                <a:solidFill>
                  <a:srgbClr val="009900"/>
                </a:solidFill>
                <a:latin typeface="+mj-lt"/>
                <a:ea typeface="SimSun" panose="02010600030101010101" pitchFamily="2" charset="-122"/>
                <a:sym typeface="Wingdings" panose="05000000000000000000" pitchFamily="2" charset="2"/>
              </a:rPr>
              <a:t>, </a:t>
            </a:r>
            <a:r>
              <a:rPr kumimoji="1" lang="en-US" altLang="en-US" sz="2100" dirty="0" err="1">
                <a:solidFill>
                  <a:srgbClr val="009900"/>
                </a:solidFill>
                <a:latin typeface="+mj-lt"/>
                <a:ea typeface="SimSun" panose="02010600030101010101" pitchFamily="2" charset="-122"/>
                <a:sym typeface="Wingdings" panose="05000000000000000000" pitchFamily="2" charset="2"/>
              </a:rPr>
              <a:t>lỗi</a:t>
            </a:r>
            <a:r>
              <a:rPr kumimoji="1" lang="en-US" altLang="en-US" sz="2100" dirty="0">
                <a:solidFill>
                  <a:srgbClr val="009900"/>
                </a:solidFill>
                <a:latin typeface="+mj-lt"/>
                <a:ea typeface="SimSun" panose="02010600030101010101" pitchFamily="2" charset="-122"/>
                <a:sym typeface="Wingdings" panose="05000000000000000000" pitchFamily="2" charset="2"/>
              </a:rPr>
              <a:t> </a:t>
            </a:r>
            <a:r>
              <a:rPr kumimoji="1" lang="en-US" altLang="en-US" sz="2100" dirty="0" err="1">
                <a:solidFill>
                  <a:srgbClr val="009900"/>
                </a:solidFill>
                <a:latin typeface="+mj-lt"/>
                <a:ea typeface="SimSun" panose="02010600030101010101" pitchFamily="2" charset="-122"/>
                <a:sym typeface="Wingdings" panose="05000000000000000000" pitchFamily="2" charset="2"/>
              </a:rPr>
              <a:t>thời</a:t>
            </a:r>
            <a:r>
              <a:rPr kumimoji="1" lang="en-US" altLang="en-US" sz="2100" dirty="0">
                <a:solidFill>
                  <a:srgbClr val="009900"/>
                </a:solidFill>
                <a:latin typeface="+mj-lt"/>
                <a:ea typeface="SimSun" panose="02010600030101010101" pitchFamily="2" charset="-122"/>
                <a:sym typeface="Wingdings" panose="05000000000000000000" pitchFamily="2" charset="2"/>
              </a:rPr>
              <a:t> </a:t>
            </a:r>
            <a:r>
              <a:rPr kumimoji="1" lang="en-US" altLang="en-US" sz="2100" dirty="0" err="1">
                <a:solidFill>
                  <a:srgbClr val="996633"/>
                </a:solidFill>
                <a:latin typeface="+mj-lt"/>
                <a:ea typeface="SimSun" panose="02010600030101010101" pitchFamily="2" charset="-122"/>
                <a:sym typeface="Wingdings" panose="05000000000000000000" pitchFamily="2" charset="2"/>
              </a:rPr>
              <a:t>của</a:t>
            </a:r>
            <a:r>
              <a:rPr kumimoji="1" lang="en-US" altLang="en-US" sz="2100" dirty="0">
                <a:solidFill>
                  <a:srgbClr val="996633"/>
                </a:solidFill>
                <a:latin typeface="+mj-lt"/>
                <a:ea typeface="SimSun" panose="02010600030101010101" pitchFamily="2" charset="-122"/>
                <a:sym typeface="Wingdings" panose="05000000000000000000" pitchFamily="2" charset="2"/>
              </a:rPr>
              <a:t> </a:t>
            </a:r>
            <a:r>
              <a:rPr kumimoji="1" lang="en-US" altLang="en-US" sz="2100" dirty="0" err="1">
                <a:solidFill>
                  <a:srgbClr val="996633"/>
                </a:solidFill>
                <a:latin typeface="+mj-lt"/>
                <a:ea typeface="SimSun" panose="02010600030101010101" pitchFamily="2" charset="-122"/>
                <a:sym typeface="Wingdings" panose="05000000000000000000" pitchFamily="2" charset="2"/>
              </a:rPr>
              <a:t>cái</a:t>
            </a:r>
            <a:r>
              <a:rPr kumimoji="1" lang="en-US" altLang="en-US" sz="2100" dirty="0">
                <a:solidFill>
                  <a:srgbClr val="996633"/>
                </a:solidFill>
                <a:latin typeface="+mj-lt"/>
                <a:ea typeface="SimSun" panose="02010600030101010101" pitchFamily="2" charset="-122"/>
                <a:sym typeface="Wingdings" panose="05000000000000000000" pitchFamily="2" charset="2"/>
              </a:rPr>
              <a:t> </a:t>
            </a:r>
            <a:r>
              <a:rPr kumimoji="1" lang="en-US" altLang="en-US" sz="2100" dirty="0" err="1">
                <a:solidFill>
                  <a:srgbClr val="996633"/>
                </a:solidFill>
                <a:latin typeface="+mj-lt"/>
                <a:ea typeface="SimSun" panose="02010600030101010101" pitchFamily="2" charset="-122"/>
                <a:sym typeface="Wingdings" panose="05000000000000000000" pitchFamily="2" charset="2"/>
              </a:rPr>
              <a:t>cũ</a:t>
            </a:r>
            <a:r>
              <a:rPr kumimoji="1" lang="en-US" altLang="en-US" sz="2100" dirty="0">
                <a:solidFill>
                  <a:srgbClr val="996633"/>
                </a:solidFill>
                <a:latin typeface="+mj-lt"/>
                <a:ea typeface="SimSun" panose="02010600030101010101" pitchFamily="2" charset="-122"/>
                <a:sym typeface="Wingdings" panose="05000000000000000000" pitchFamily="2" charset="2"/>
              </a:rPr>
              <a:t>, </a:t>
            </a:r>
            <a:r>
              <a:rPr kumimoji="1" lang="en-US" altLang="en-US" sz="2100" dirty="0" err="1">
                <a:solidFill>
                  <a:srgbClr val="996633"/>
                </a:solidFill>
                <a:latin typeface="+mj-lt"/>
                <a:ea typeface="SimSun" panose="02010600030101010101" pitchFamily="2" charset="-122"/>
                <a:sym typeface="Wingdings" panose="05000000000000000000" pitchFamily="2" charset="2"/>
              </a:rPr>
              <a:t>đồng</a:t>
            </a:r>
            <a:r>
              <a:rPr kumimoji="1" lang="en-US" altLang="en-US" sz="2100" dirty="0">
                <a:solidFill>
                  <a:srgbClr val="996633"/>
                </a:solidFill>
                <a:latin typeface="+mj-lt"/>
                <a:ea typeface="SimSun" panose="02010600030101010101" pitchFamily="2" charset="-122"/>
                <a:sym typeface="Wingdings" panose="05000000000000000000" pitchFamily="2" charset="2"/>
              </a:rPr>
              <a:t> </a:t>
            </a:r>
            <a:r>
              <a:rPr kumimoji="1" lang="en-US" altLang="en-US" sz="2100" dirty="0" err="1">
                <a:solidFill>
                  <a:srgbClr val="996633"/>
                </a:solidFill>
                <a:latin typeface="+mj-lt"/>
                <a:ea typeface="SimSun" panose="02010600030101010101" pitchFamily="2" charset="-122"/>
                <a:sym typeface="Wingdings" panose="05000000000000000000" pitchFamily="2" charset="2"/>
              </a:rPr>
              <a:t>thời</a:t>
            </a:r>
            <a:r>
              <a:rPr kumimoji="1" lang="en-US" altLang="en-US" sz="2100" dirty="0">
                <a:solidFill>
                  <a:srgbClr val="996633"/>
                </a:solidFill>
                <a:latin typeface="+mj-lt"/>
                <a:ea typeface="SimSun" panose="02010600030101010101" pitchFamily="2" charset="-122"/>
                <a:sym typeface="Wingdings" panose="05000000000000000000" pitchFamily="2" charset="2"/>
              </a:rPr>
              <a:t> </a:t>
            </a:r>
            <a:r>
              <a:rPr kumimoji="1" lang="en-US" altLang="en-US" sz="2100" dirty="0" err="1">
                <a:solidFill>
                  <a:srgbClr val="009900"/>
                </a:solidFill>
                <a:latin typeface="+mj-lt"/>
                <a:ea typeface="SimSun" panose="02010600030101010101" pitchFamily="2" charset="-122"/>
                <a:sym typeface="Wingdings" panose="05000000000000000000" pitchFamily="2" charset="2"/>
              </a:rPr>
              <a:t>giữ</a:t>
            </a:r>
            <a:r>
              <a:rPr kumimoji="1" lang="en-US" altLang="en-US" sz="2100" dirty="0">
                <a:solidFill>
                  <a:srgbClr val="009900"/>
                </a:solidFill>
                <a:latin typeface="+mj-lt"/>
                <a:ea typeface="SimSun" panose="02010600030101010101" pitchFamily="2" charset="-122"/>
                <a:sym typeface="Wingdings" panose="05000000000000000000" pitchFamily="2" charset="2"/>
              </a:rPr>
              <a:t> </a:t>
            </a:r>
            <a:r>
              <a:rPr kumimoji="1" lang="en-US" altLang="en-US" sz="2100" dirty="0" err="1">
                <a:solidFill>
                  <a:srgbClr val="009900"/>
                </a:solidFill>
                <a:latin typeface="+mj-lt"/>
                <a:ea typeface="SimSun" panose="02010600030101010101" pitchFamily="2" charset="-122"/>
                <a:sym typeface="Wingdings" panose="05000000000000000000" pitchFamily="2" charset="2"/>
              </a:rPr>
              <a:t>lại</a:t>
            </a:r>
            <a:r>
              <a:rPr kumimoji="1" lang="en-US" altLang="en-US" sz="2100" dirty="0">
                <a:solidFill>
                  <a:srgbClr val="009900"/>
                </a:solidFill>
                <a:latin typeface="+mj-lt"/>
                <a:ea typeface="SimSun" panose="02010600030101010101" pitchFamily="2" charset="-122"/>
                <a:sym typeface="Wingdings" panose="05000000000000000000" pitchFamily="2" charset="2"/>
              </a:rPr>
              <a:t> </a:t>
            </a:r>
            <a:r>
              <a:rPr kumimoji="1" lang="en-US" altLang="en-US" sz="2100" dirty="0" err="1">
                <a:solidFill>
                  <a:srgbClr val="009900"/>
                </a:solidFill>
                <a:latin typeface="+mj-lt"/>
                <a:ea typeface="SimSun" panose="02010600030101010101" pitchFamily="2" charset="-122"/>
                <a:sym typeface="Wingdings" panose="05000000000000000000" pitchFamily="2" charset="2"/>
              </a:rPr>
              <a:t>yếu</a:t>
            </a:r>
            <a:r>
              <a:rPr kumimoji="1" lang="en-US" altLang="en-US" sz="2100" dirty="0">
                <a:solidFill>
                  <a:srgbClr val="009900"/>
                </a:solidFill>
                <a:latin typeface="+mj-lt"/>
                <a:ea typeface="SimSun" panose="02010600030101010101" pitchFamily="2" charset="-122"/>
                <a:sym typeface="Wingdings" panose="05000000000000000000" pitchFamily="2" charset="2"/>
              </a:rPr>
              <a:t> </a:t>
            </a:r>
            <a:r>
              <a:rPr kumimoji="1" lang="en-US" altLang="en-US" sz="2100" dirty="0" err="1">
                <a:solidFill>
                  <a:srgbClr val="009900"/>
                </a:solidFill>
                <a:latin typeface="+mj-lt"/>
                <a:ea typeface="SimSun" panose="02010600030101010101" pitchFamily="2" charset="-122"/>
                <a:sym typeface="Wingdings" panose="05000000000000000000" pitchFamily="2" charset="2"/>
              </a:rPr>
              <a:t>tố</a:t>
            </a:r>
            <a:r>
              <a:rPr kumimoji="1" lang="en-US" altLang="en-US" sz="2100" dirty="0">
                <a:solidFill>
                  <a:srgbClr val="009900"/>
                </a:solidFill>
                <a:latin typeface="+mj-lt"/>
                <a:ea typeface="SimSun" panose="02010600030101010101" pitchFamily="2" charset="-122"/>
                <a:sym typeface="Wingdings" panose="05000000000000000000" pitchFamily="2" charset="2"/>
              </a:rPr>
              <a:t> </a:t>
            </a:r>
            <a:r>
              <a:rPr kumimoji="1" lang="en-US" altLang="en-US" sz="2100" dirty="0" err="1">
                <a:solidFill>
                  <a:srgbClr val="009900"/>
                </a:solidFill>
                <a:latin typeface="+mj-lt"/>
                <a:ea typeface="SimSun" panose="02010600030101010101" pitchFamily="2" charset="-122"/>
                <a:sym typeface="Wingdings" panose="05000000000000000000" pitchFamily="2" charset="2"/>
              </a:rPr>
              <a:t>tích</a:t>
            </a:r>
            <a:r>
              <a:rPr kumimoji="1" lang="en-US" altLang="en-US" sz="2100" dirty="0">
                <a:solidFill>
                  <a:srgbClr val="009900"/>
                </a:solidFill>
                <a:latin typeface="+mj-lt"/>
                <a:ea typeface="SimSun" panose="02010600030101010101" pitchFamily="2" charset="-122"/>
                <a:sym typeface="Wingdings" panose="05000000000000000000" pitchFamily="2" charset="2"/>
              </a:rPr>
              <a:t> </a:t>
            </a:r>
            <a:r>
              <a:rPr kumimoji="1" lang="en-US" altLang="en-US" sz="2100" dirty="0" err="1">
                <a:solidFill>
                  <a:srgbClr val="009900"/>
                </a:solidFill>
                <a:latin typeface="+mj-lt"/>
                <a:ea typeface="SimSun" panose="02010600030101010101" pitchFamily="2" charset="-122"/>
                <a:sym typeface="Wingdings" panose="05000000000000000000" pitchFamily="2" charset="2"/>
              </a:rPr>
              <a:t>cực</a:t>
            </a:r>
            <a:r>
              <a:rPr kumimoji="1" lang="en-US" altLang="en-US" sz="2100" dirty="0">
                <a:solidFill>
                  <a:srgbClr val="009900"/>
                </a:solidFill>
                <a:latin typeface="+mj-lt"/>
                <a:ea typeface="SimSun" panose="02010600030101010101" pitchFamily="2" charset="-122"/>
                <a:sym typeface="Wingdings" panose="05000000000000000000" pitchFamily="2" charset="2"/>
              </a:rPr>
              <a:t> </a:t>
            </a:r>
            <a:r>
              <a:rPr kumimoji="1" lang="en-US" altLang="en-US" sz="2100" dirty="0" err="1">
                <a:solidFill>
                  <a:srgbClr val="996633"/>
                </a:solidFill>
                <a:latin typeface="+mj-lt"/>
                <a:ea typeface="SimSun" panose="02010600030101010101" pitchFamily="2" charset="-122"/>
                <a:sym typeface="Wingdings" panose="05000000000000000000" pitchFamily="2" charset="2"/>
              </a:rPr>
              <a:t>còn</a:t>
            </a:r>
            <a:r>
              <a:rPr kumimoji="1" lang="en-US" altLang="en-US" sz="2100" dirty="0">
                <a:solidFill>
                  <a:srgbClr val="000000"/>
                </a:solidFill>
                <a:latin typeface="+mj-lt"/>
                <a:ea typeface="SimSun" panose="02010600030101010101" pitchFamily="2" charset="-122"/>
                <a:sym typeface="Wingdings" panose="05000000000000000000" pitchFamily="2" charset="2"/>
              </a:rPr>
              <a:t> </a:t>
            </a:r>
            <a:r>
              <a:rPr kumimoji="1" lang="en-US" altLang="en-US" sz="2100" dirty="0" err="1">
                <a:solidFill>
                  <a:srgbClr val="009900"/>
                </a:solidFill>
                <a:latin typeface="+mj-lt"/>
                <a:ea typeface="SimSun" panose="02010600030101010101" pitchFamily="2" charset="-122"/>
                <a:sym typeface="Wingdings" panose="05000000000000000000" pitchFamily="2" charset="2"/>
              </a:rPr>
              <a:t>thích</a:t>
            </a:r>
            <a:r>
              <a:rPr kumimoji="1" lang="en-US" altLang="en-US" sz="2100" dirty="0">
                <a:solidFill>
                  <a:srgbClr val="009900"/>
                </a:solidFill>
                <a:latin typeface="+mj-lt"/>
                <a:ea typeface="SimSun" panose="02010600030101010101" pitchFamily="2" charset="-122"/>
                <a:sym typeface="Wingdings" panose="05000000000000000000" pitchFamily="2" charset="2"/>
              </a:rPr>
              <a:t> </a:t>
            </a:r>
            <a:r>
              <a:rPr kumimoji="1" lang="en-US" altLang="en-US" sz="2100" dirty="0" err="1">
                <a:solidFill>
                  <a:srgbClr val="009900"/>
                </a:solidFill>
                <a:latin typeface="+mj-lt"/>
                <a:ea typeface="SimSun" panose="02010600030101010101" pitchFamily="2" charset="-122"/>
                <a:sym typeface="Wingdings" panose="05000000000000000000" pitchFamily="2" charset="2"/>
              </a:rPr>
              <a:t>hợp</a:t>
            </a:r>
            <a:r>
              <a:rPr kumimoji="1" lang="en-US" altLang="en-US" sz="2100" dirty="0">
                <a:solidFill>
                  <a:srgbClr val="009900"/>
                </a:solidFill>
                <a:latin typeface="+mj-lt"/>
                <a:ea typeface="SimSun" panose="02010600030101010101" pitchFamily="2" charset="-122"/>
                <a:sym typeface="Wingdings" panose="05000000000000000000" pitchFamily="2" charset="2"/>
              </a:rPr>
              <a:t> </a:t>
            </a:r>
            <a:r>
              <a:rPr kumimoji="1" lang="en-US" altLang="en-US" sz="2100" dirty="0" err="1">
                <a:solidFill>
                  <a:srgbClr val="996633"/>
                </a:solidFill>
                <a:latin typeface="+mj-lt"/>
                <a:ea typeface="SimSun" panose="02010600030101010101" pitchFamily="2" charset="-122"/>
                <a:sym typeface="Wingdings" panose="05000000000000000000" pitchFamily="2" charset="2"/>
              </a:rPr>
              <a:t>để</a:t>
            </a:r>
            <a:r>
              <a:rPr kumimoji="1" lang="en-US" altLang="en-US" sz="2100" dirty="0">
                <a:solidFill>
                  <a:srgbClr val="996633"/>
                </a:solidFill>
                <a:latin typeface="+mj-lt"/>
                <a:ea typeface="SimSun" panose="02010600030101010101" pitchFamily="2" charset="-122"/>
                <a:sym typeface="Wingdings" panose="05000000000000000000" pitchFamily="2" charset="2"/>
              </a:rPr>
              <a:t> </a:t>
            </a:r>
            <a:r>
              <a:rPr kumimoji="1" lang="en-US" altLang="en-US" sz="2100" dirty="0" err="1">
                <a:solidFill>
                  <a:srgbClr val="996633"/>
                </a:solidFill>
                <a:latin typeface="+mj-lt"/>
                <a:ea typeface="SimSun" panose="02010600030101010101" pitchFamily="2" charset="-122"/>
                <a:sym typeface="Wingdings" panose="05000000000000000000" pitchFamily="2" charset="2"/>
              </a:rPr>
              <a:t>phát</a:t>
            </a:r>
            <a:r>
              <a:rPr kumimoji="1" lang="en-US" altLang="en-US" sz="2100" dirty="0">
                <a:solidFill>
                  <a:srgbClr val="996633"/>
                </a:solidFill>
                <a:latin typeface="+mj-lt"/>
                <a:ea typeface="SimSun" panose="02010600030101010101" pitchFamily="2" charset="-122"/>
                <a:sym typeface="Wingdings" panose="05000000000000000000" pitchFamily="2" charset="2"/>
              </a:rPr>
              <a:t> </a:t>
            </a:r>
            <a:r>
              <a:rPr kumimoji="1" lang="en-US" altLang="en-US" sz="2100" dirty="0" err="1">
                <a:solidFill>
                  <a:srgbClr val="996633"/>
                </a:solidFill>
                <a:latin typeface="+mj-lt"/>
                <a:ea typeface="SimSun" panose="02010600030101010101" pitchFamily="2" charset="-122"/>
                <a:sym typeface="Wingdings" panose="05000000000000000000" pitchFamily="2" charset="2"/>
              </a:rPr>
              <a:t>triển</a:t>
            </a:r>
            <a:r>
              <a:rPr kumimoji="1" lang="en-US" altLang="en-US" sz="2100" dirty="0">
                <a:solidFill>
                  <a:srgbClr val="996633"/>
                </a:solidFill>
                <a:latin typeface="+mj-lt"/>
                <a:ea typeface="SimSun" panose="02010600030101010101" pitchFamily="2" charset="-122"/>
                <a:sym typeface="Wingdings" panose="05000000000000000000" pitchFamily="2" charset="2"/>
              </a:rPr>
              <a:t>.</a:t>
            </a:r>
          </a:p>
          <a:p>
            <a:pPr marL="342900" indent="-342900" algn="just" eaLnBrk="1" hangingPunct="1">
              <a:spcBef>
                <a:spcPct val="0"/>
              </a:spcBef>
              <a:buFont typeface="Arial" panose="020B0604020202020204" pitchFamily="34" charset="0"/>
              <a:buChar char="•"/>
              <a:defRPr/>
            </a:pPr>
            <a:r>
              <a:rPr kumimoji="1" lang="en-US" altLang="en-US" sz="2100" dirty="0" err="1">
                <a:solidFill>
                  <a:srgbClr val="9900CC"/>
                </a:solidFill>
                <a:latin typeface="+mj-lt"/>
                <a:ea typeface="SimSun" panose="02010600030101010101" pitchFamily="2" charset="-122"/>
                <a:sym typeface="Wingdings" panose="05000000000000000000" pitchFamily="2" charset="2"/>
              </a:rPr>
              <a:t>Tính</a:t>
            </a:r>
            <a:r>
              <a:rPr kumimoji="1" lang="en-US" altLang="en-US" sz="2100" dirty="0">
                <a:solidFill>
                  <a:srgbClr val="9900CC"/>
                </a:solidFill>
                <a:latin typeface="+mj-lt"/>
                <a:ea typeface="SimSun" panose="02010600030101010101" pitchFamily="2" charset="-122"/>
                <a:sym typeface="Wingdings" panose="05000000000000000000" pitchFamily="2" charset="2"/>
              </a:rPr>
              <a:t> </a:t>
            </a:r>
            <a:r>
              <a:rPr kumimoji="1" lang="en-US" altLang="en-US" sz="2100" dirty="0" err="1">
                <a:solidFill>
                  <a:srgbClr val="9900CC"/>
                </a:solidFill>
                <a:latin typeface="+mj-lt"/>
                <a:ea typeface="SimSun" panose="02010600030101010101" pitchFamily="2" charset="-122"/>
                <a:sym typeface="Wingdings" panose="05000000000000000000" pitchFamily="2" charset="2"/>
              </a:rPr>
              <a:t>kế</a:t>
            </a:r>
            <a:r>
              <a:rPr kumimoji="1" lang="en-US" altLang="en-US" sz="2100" dirty="0">
                <a:solidFill>
                  <a:srgbClr val="9900CC"/>
                </a:solidFill>
                <a:latin typeface="+mj-lt"/>
                <a:ea typeface="SimSun" panose="02010600030101010101" pitchFamily="2" charset="-122"/>
                <a:sym typeface="Wingdings" panose="05000000000000000000" pitchFamily="2" charset="2"/>
              </a:rPr>
              <a:t> </a:t>
            </a:r>
            <a:r>
              <a:rPr kumimoji="1" lang="en-US" altLang="en-US" sz="2100" dirty="0" err="1">
                <a:solidFill>
                  <a:srgbClr val="9900CC"/>
                </a:solidFill>
                <a:latin typeface="+mj-lt"/>
                <a:ea typeface="SimSun" panose="02010600030101010101" pitchFamily="2" charset="-122"/>
                <a:sym typeface="Wingdings" panose="05000000000000000000" pitchFamily="2" charset="2"/>
              </a:rPr>
              <a:t>thừa</a:t>
            </a:r>
            <a:r>
              <a:rPr kumimoji="1" lang="en-US" altLang="en-US" sz="2100" dirty="0">
                <a:solidFill>
                  <a:srgbClr val="9900CC"/>
                </a:solidFill>
                <a:latin typeface="+mj-lt"/>
                <a:ea typeface="SimSun" panose="02010600030101010101" pitchFamily="2" charset="-122"/>
                <a:sym typeface="Wingdings" panose="05000000000000000000" pitchFamily="2" charset="2"/>
              </a:rPr>
              <a:t> </a:t>
            </a:r>
            <a:r>
              <a:rPr kumimoji="1" lang="en-US" altLang="en-US" sz="2100" dirty="0" err="1">
                <a:solidFill>
                  <a:srgbClr val="9900CC"/>
                </a:solidFill>
                <a:latin typeface="+mj-lt"/>
                <a:ea typeface="SimSun" panose="02010600030101010101" pitchFamily="2" charset="-122"/>
                <a:sym typeface="Wingdings" panose="05000000000000000000" pitchFamily="2" charset="2"/>
              </a:rPr>
              <a:t>bảo</a:t>
            </a:r>
            <a:r>
              <a:rPr kumimoji="1" lang="en-US" altLang="en-US" sz="2100" dirty="0">
                <a:solidFill>
                  <a:srgbClr val="9900CC"/>
                </a:solidFill>
                <a:latin typeface="+mj-lt"/>
                <a:ea typeface="SimSun" panose="02010600030101010101" pitchFamily="2" charset="-122"/>
                <a:sym typeface="Wingdings" panose="05000000000000000000" pitchFamily="2" charset="2"/>
              </a:rPr>
              <a:t> </a:t>
            </a:r>
            <a:r>
              <a:rPr kumimoji="1" lang="en-US" altLang="en-US" sz="2100" dirty="0" err="1">
                <a:solidFill>
                  <a:srgbClr val="9900CC"/>
                </a:solidFill>
                <a:latin typeface="+mj-lt"/>
                <a:ea typeface="SimSun" panose="02010600030101010101" pitchFamily="2" charset="-122"/>
                <a:sym typeface="Wingdings" panose="05000000000000000000" pitchFamily="2" charset="2"/>
              </a:rPr>
              <a:t>đảm</a:t>
            </a:r>
            <a:r>
              <a:rPr kumimoji="1" lang="en-US" altLang="en-US" sz="2100" dirty="0">
                <a:solidFill>
                  <a:srgbClr val="9900CC"/>
                </a:solidFill>
                <a:latin typeface="+mj-lt"/>
                <a:ea typeface="SimSun" panose="02010600030101010101" pitchFamily="2" charset="-122"/>
                <a:sym typeface="Wingdings" panose="05000000000000000000" pitchFamily="2" charset="2"/>
              </a:rPr>
              <a:t> </a:t>
            </a:r>
            <a:r>
              <a:rPr kumimoji="1" lang="en-US" altLang="en-US" sz="2100" dirty="0" err="1">
                <a:solidFill>
                  <a:srgbClr val="9900CC"/>
                </a:solidFill>
                <a:latin typeface="+mj-lt"/>
                <a:ea typeface="SimSun" panose="02010600030101010101" pitchFamily="2" charset="-122"/>
                <a:sym typeface="Wingdings" panose="05000000000000000000" pitchFamily="2" charset="2"/>
              </a:rPr>
              <a:t>cho</a:t>
            </a:r>
            <a:r>
              <a:rPr kumimoji="1" lang="en-US" altLang="en-US" sz="2100" dirty="0">
                <a:solidFill>
                  <a:srgbClr val="9900CC"/>
                </a:solidFill>
                <a:latin typeface="+mj-lt"/>
                <a:ea typeface="SimSun" panose="02010600030101010101" pitchFamily="2" charset="-122"/>
                <a:sym typeface="Wingdings" panose="05000000000000000000" pitchFamily="2" charset="2"/>
              </a:rPr>
              <a:t> </a:t>
            </a:r>
            <a:r>
              <a:rPr kumimoji="1" lang="en-US" altLang="en-US" sz="2100" dirty="0" err="1">
                <a:solidFill>
                  <a:srgbClr val="9900CC"/>
                </a:solidFill>
                <a:latin typeface="+mj-lt"/>
                <a:ea typeface="SimSun" panose="02010600030101010101" pitchFamily="2" charset="-122"/>
                <a:sym typeface="Wingdings" panose="05000000000000000000" pitchFamily="2" charset="2"/>
              </a:rPr>
              <a:t>các</a:t>
            </a:r>
            <a:r>
              <a:rPr kumimoji="1" lang="en-US" altLang="en-US" sz="2100" dirty="0">
                <a:solidFill>
                  <a:srgbClr val="9900CC"/>
                </a:solidFill>
                <a:latin typeface="+mj-lt"/>
                <a:ea typeface="SimSun" panose="02010600030101010101" pitchFamily="2" charset="-122"/>
                <a:sym typeface="Wingdings" panose="05000000000000000000" pitchFamily="2" charset="2"/>
              </a:rPr>
              <a:t> </a:t>
            </a:r>
            <a:r>
              <a:rPr kumimoji="1" lang="en-US" altLang="en-US" sz="2100" dirty="0" err="1">
                <a:solidFill>
                  <a:srgbClr val="9900CC"/>
                </a:solidFill>
                <a:latin typeface="+mj-lt"/>
                <a:ea typeface="SimSun" panose="02010600030101010101" pitchFamily="2" charset="-122"/>
                <a:sym typeface="Wingdings" panose="05000000000000000000" pitchFamily="2" charset="2"/>
              </a:rPr>
              <a:t>sự</a:t>
            </a:r>
            <a:r>
              <a:rPr kumimoji="1" lang="en-US" altLang="en-US" sz="2100" dirty="0">
                <a:solidFill>
                  <a:srgbClr val="9900CC"/>
                </a:solidFill>
                <a:latin typeface="+mj-lt"/>
                <a:ea typeface="SimSun" panose="02010600030101010101" pitchFamily="2" charset="-122"/>
                <a:sym typeface="Wingdings" panose="05000000000000000000" pitchFamily="2" charset="2"/>
              </a:rPr>
              <a:t> </a:t>
            </a:r>
            <a:r>
              <a:rPr kumimoji="1" lang="en-US" altLang="en-US" sz="2100" dirty="0" err="1">
                <a:solidFill>
                  <a:srgbClr val="9900CC"/>
                </a:solidFill>
                <a:latin typeface="+mj-lt"/>
                <a:ea typeface="SimSun" panose="02010600030101010101" pitchFamily="2" charset="-122"/>
                <a:sym typeface="Wingdings" panose="05000000000000000000" pitchFamily="2" charset="2"/>
              </a:rPr>
              <a:t>vật</a:t>
            </a:r>
            <a:r>
              <a:rPr kumimoji="1" lang="en-US" altLang="en-US" sz="2100" dirty="0">
                <a:solidFill>
                  <a:srgbClr val="9900CC"/>
                </a:solidFill>
                <a:latin typeface="+mj-lt"/>
                <a:ea typeface="SimSun" panose="02010600030101010101" pitchFamily="2" charset="-122"/>
                <a:sym typeface="Wingdings" panose="05000000000000000000" pitchFamily="2" charset="2"/>
              </a:rPr>
              <a:t>, </a:t>
            </a:r>
            <a:r>
              <a:rPr kumimoji="1" lang="en-US" altLang="en-US" sz="2100" dirty="0" err="1">
                <a:solidFill>
                  <a:srgbClr val="9900CC"/>
                </a:solidFill>
                <a:latin typeface="+mj-lt"/>
                <a:ea typeface="SimSun" panose="02010600030101010101" pitchFamily="2" charset="-122"/>
                <a:sym typeface="Wingdings" panose="05000000000000000000" pitchFamily="2" charset="2"/>
              </a:rPr>
              <a:t>hiện</a:t>
            </a:r>
            <a:r>
              <a:rPr kumimoji="1" lang="en-US" altLang="en-US" sz="2100" dirty="0">
                <a:solidFill>
                  <a:srgbClr val="9900CC"/>
                </a:solidFill>
                <a:latin typeface="+mj-lt"/>
                <a:ea typeface="SimSun" panose="02010600030101010101" pitchFamily="2" charset="-122"/>
                <a:sym typeface="Wingdings" panose="05000000000000000000" pitchFamily="2" charset="2"/>
              </a:rPr>
              <a:t> </a:t>
            </a:r>
            <a:r>
              <a:rPr kumimoji="1" lang="en-US" altLang="en-US" sz="2100" dirty="0" err="1">
                <a:solidFill>
                  <a:srgbClr val="9900CC"/>
                </a:solidFill>
                <a:latin typeface="+mj-lt"/>
                <a:ea typeface="SimSun" panose="02010600030101010101" pitchFamily="2" charset="-122"/>
                <a:sym typeface="Wingdings" panose="05000000000000000000" pitchFamily="2" charset="2"/>
              </a:rPr>
              <a:t>tượng</a:t>
            </a:r>
            <a:r>
              <a:rPr kumimoji="1" lang="en-US" altLang="en-US" sz="2100" dirty="0">
                <a:solidFill>
                  <a:srgbClr val="9900CC"/>
                </a:solidFill>
                <a:latin typeface="+mj-lt"/>
                <a:ea typeface="SimSun" panose="02010600030101010101" pitchFamily="2" charset="-122"/>
                <a:sym typeface="Wingdings" panose="05000000000000000000" pitchFamily="2" charset="2"/>
              </a:rPr>
              <a:t> </a:t>
            </a:r>
            <a:r>
              <a:rPr kumimoji="1" lang="en-US" altLang="en-US" sz="2100" dirty="0" err="1">
                <a:solidFill>
                  <a:srgbClr val="9900CC"/>
                </a:solidFill>
                <a:latin typeface="+mj-lt"/>
                <a:ea typeface="SimSun" panose="02010600030101010101" pitchFamily="2" charset="-122"/>
                <a:sym typeface="Wingdings" panose="05000000000000000000" pitchFamily="2" charset="2"/>
              </a:rPr>
              <a:t>phát</a:t>
            </a:r>
            <a:r>
              <a:rPr kumimoji="1" lang="en-US" altLang="en-US" sz="2100" dirty="0">
                <a:solidFill>
                  <a:srgbClr val="9900CC"/>
                </a:solidFill>
                <a:latin typeface="+mj-lt"/>
                <a:ea typeface="SimSun" panose="02010600030101010101" pitchFamily="2" charset="-122"/>
                <a:sym typeface="Wingdings" panose="05000000000000000000" pitchFamily="2" charset="2"/>
              </a:rPr>
              <a:t> </a:t>
            </a:r>
            <a:r>
              <a:rPr kumimoji="1" lang="en-US" altLang="en-US" sz="2100" dirty="0" err="1">
                <a:solidFill>
                  <a:srgbClr val="9900CC"/>
                </a:solidFill>
                <a:latin typeface="+mj-lt"/>
                <a:ea typeface="SimSun" panose="02010600030101010101" pitchFamily="2" charset="-122"/>
                <a:sym typeface="Wingdings" panose="05000000000000000000" pitchFamily="2" charset="2"/>
              </a:rPr>
              <a:t>triển</a:t>
            </a:r>
            <a:r>
              <a:rPr kumimoji="1" lang="en-US" altLang="en-US" sz="2100" dirty="0">
                <a:solidFill>
                  <a:srgbClr val="9900CC"/>
                </a:solidFill>
                <a:latin typeface="+mj-lt"/>
                <a:ea typeface="SimSun" panose="02010600030101010101" pitchFamily="2" charset="-122"/>
                <a:sym typeface="Wingdings" panose="05000000000000000000" pitchFamily="2" charset="2"/>
              </a:rPr>
              <a:t> </a:t>
            </a:r>
            <a:r>
              <a:rPr kumimoji="1" lang="en-US" altLang="en-US" sz="2100" dirty="0" err="1">
                <a:solidFill>
                  <a:srgbClr val="9900CC"/>
                </a:solidFill>
                <a:latin typeface="+mj-lt"/>
                <a:ea typeface="SimSun" panose="02010600030101010101" pitchFamily="2" charset="-122"/>
                <a:sym typeface="Wingdings" panose="05000000000000000000" pitchFamily="2" charset="2"/>
              </a:rPr>
              <a:t>liên</a:t>
            </a:r>
            <a:r>
              <a:rPr kumimoji="1" lang="en-US" altLang="en-US" sz="2100" dirty="0">
                <a:solidFill>
                  <a:srgbClr val="9900CC"/>
                </a:solidFill>
                <a:latin typeface="+mj-lt"/>
                <a:ea typeface="SimSun" panose="02010600030101010101" pitchFamily="2" charset="-122"/>
                <a:sym typeface="Wingdings" panose="05000000000000000000" pitchFamily="2" charset="2"/>
              </a:rPr>
              <a:t> </a:t>
            </a:r>
            <a:r>
              <a:rPr kumimoji="1" lang="en-US" altLang="en-US" sz="2100" dirty="0" err="1">
                <a:solidFill>
                  <a:srgbClr val="9900CC"/>
                </a:solidFill>
                <a:latin typeface="+mj-lt"/>
                <a:ea typeface="SimSun" panose="02010600030101010101" pitchFamily="2" charset="-122"/>
                <a:sym typeface="Wingdings" panose="05000000000000000000" pitchFamily="2" charset="2"/>
              </a:rPr>
              <a:t>tục</a:t>
            </a:r>
            <a:r>
              <a:rPr kumimoji="1" lang="en-US" altLang="en-US" sz="2100" dirty="0">
                <a:solidFill>
                  <a:srgbClr val="9900CC"/>
                </a:solidFill>
                <a:latin typeface="+mj-lt"/>
                <a:ea typeface="SimSun" panose="02010600030101010101" pitchFamily="2" charset="-122"/>
                <a:sym typeface="Wingdings" panose="05000000000000000000" pitchFamily="2" charset="2"/>
              </a:rPr>
              <a:t>. </a:t>
            </a:r>
          </a:p>
        </p:txBody>
      </p:sp>
      <p:pic>
        <p:nvPicPr>
          <p:cNvPr id="1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2018784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heel(1)">
                                      <p:cBhvr>
                                        <p:cTn id="7" dur="20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40"/>
                                        </p:tgtEl>
                                        <p:attrNameLst>
                                          <p:attrName>style.visibility</p:attrName>
                                        </p:attrNameLst>
                                      </p:cBhvr>
                                      <p:to>
                                        <p:strVal val="visible"/>
                                      </p:to>
                                    </p:set>
                                    <p:animEffect transition="in" filter="wipe(down)">
                                      <p:cBhvr>
                                        <p:cTn id="12" dur="500"/>
                                        <p:tgtEl>
                                          <p:spTgt spid="40"/>
                                        </p:tgtEl>
                                      </p:cBhvr>
                                    </p:animEffect>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nodeType="click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1000"/>
                                        <p:tgtEl>
                                          <p:spTgt spid="35"/>
                                        </p:tgtEl>
                                      </p:cBhvr>
                                    </p:animEffect>
                                    <p:anim calcmode="lin" valueType="num">
                                      <p:cBhvr>
                                        <p:cTn id="18" dur="1000" fill="hold"/>
                                        <p:tgtEl>
                                          <p:spTgt spid="35"/>
                                        </p:tgtEl>
                                        <p:attrNameLst>
                                          <p:attrName>ppt_x</p:attrName>
                                        </p:attrNameLst>
                                      </p:cBhvr>
                                      <p:tavLst>
                                        <p:tav tm="0">
                                          <p:val>
                                            <p:strVal val="#ppt_x"/>
                                          </p:val>
                                        </p:tav>
                                        <p:tav tm="100000">
                                          <p:val>
                                            <p:strVal val="#ppt_x"/>
                                          </p:val>
                                        </p:tav>
                                      </p:tavLst>
                                    </p:anim>
                                    <p:anim calcmode="lin" valueType="num">
                                      <p:cBhvr>
                                        <p:cTn id="19" dur="1000" fill="hold"/>
                                        <p:tgtEl>
                                          <p:spTgt spid="35"/>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nodeType="clickEffect">
                                  <p:stCondLst>
                                    <p:cond delay="0"/>
                                  </p:stCondLst>
                                  <p:childTnLst>
                                    <p:set>
                                      <p:cBhvr>
                                        <p:cTn id="23" dur="1" fill="hold">
                                          <p:stCondLst>
                                            <p:cond delay="0"/>
                                          </p:stCondLst>
                                        </p:cTn>
                                        <p:tgtEl>
                                          <p:spTgt spid="38"/>
                                        </p:tgtEl>
                                        <p:attrNameLst>
                                          <p:attrName>style.visibility</p:attrName>
                                        </p:attrNameLst>
                                      </p:cBhvr>
                                      <p:to>
                                        <p:strVal val="visible"/>
                                      </p:to>
                                    </p:set>
                                    <p:anim calcmode="lin" valueType="num">
                                      <p:cBhvr additive="base">
                                        <p:cTn id="24" dur="500" fill="hold"/>
                                        <p:tgtEl>
                                          <p:spTgt spid="38"/>
                                        </p:tgtEl>
                                        <p:attrNameLst>
                                          <p:attrName>ppt_x</p:attrName>
                                        </p:attrNameLst>
                                      </p:cBhvr>
                                      <p:tavLst>
                                        <p:tav tm="0">
                                          <p:val>
                                            <p:strVal val="#ppt_x"/>
                                          </p:val>
                                        </p:tav>
                                        <p:tav tm="100000">
                                          <p:val>
                                            <p:strVal val="#ppt_x"/>
                                          </p:val>
                                        </p:tav>
                                      </p:tavLst>
                                    </p:anim>
                                    <p:anim calcmode="lin" valueType="num">
                                      <p:cBhvr additive="base">
                                        <p:cTn id="25" dur="500" fill="hold"/>
                                        <p:tgtEl>
                                          <p:spTgt spid="38"/>
                                        </p:tgtEl>
                                        <p:attrNameLst>
                                          <p:attrName>ppt_y</p:attrName>
                                        </p:attrNameLst>
                                      </p:cBhvr>
                                      <p:tavLst>
                                        <p:tav tm="0">
                                          <p:val>
                                            <p:strVal val="1+#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nodeType="click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fade">
                                      <p:cBhvr>
                                        <p:cTn id="30" dur="1000"/>
                                        <p:tgtEl>
                                          <p:spTgt spid="36"/>
                                        </p:tgtEl>
                                      </p:cBhvr>
                                    </p:animEffect>
                                    <p:anim calcmode="lin" valueType="num">
                                      <p:cBhvr>
                                        <p:cTn id="31" dur="1000" fill="hold"/>
                                        <p:tgtEl>
                                          <p:spTgt spid="36"/>
                                        </p:tgtEl>
                                        <p:attrNameLst>
                                          <p:attrName>ppt_x</p:attrName>
                                        </p:attrNameLst>
                                      </p:cBhvr>
                                      <p:tavLst>
                                        <p:tav tm="0">
                                          <p:val>
                                            <p:strVal val="#ppt_x"/>
                                          </p:val>
                                        </p:tav>
                                        <p:tav tm="100000">
                                          <p:val>
                                            <p:strVal val="#ppt_x"/>
                                          </p:val>
                                        </p:tav>
                                      </p:tavLst>
                                    </p:anim>
                                    <p:anim calcmode="lin" valueType="num">
                                      <p:cBhvr>
                                        <p:cTn id="32"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16" presetClass="entr" presetSubtype="21" fill="hold" nodeType="clickEffect">
                                  <p:stCondLst>
                                    <p:cond delay="0"/>
                                  </p:stCondLst>
                                  <p:childTnLst>
                                    <p:set>
                                      <p:cBhvr>
                                        <p:cTn id="36" dur="1" fill="hold">
                                          <p:stCondLst>
                                            <p:cond delay="0"/>
                                          </p:stCondLst>
                                        </p:cTn>
                                        <p:tgtEl>
                                          <p:spTgt spid="39"/>
                                        </p:tgtEl>
                                        <p:attrNameLst>
                                          <p:attrName>style.visibility</p:attrName>
                                        </p:attrNameLst>
                                      </p:cBhvr>
                                      <p:to>
                                        <p:strVal val="visible"/>
                                      </p:to>
                                    </p:set>
                                    <p:animEffect transition="in" filter="barn(inVertical)">
                                      <p:cBhvr>
                                        <p:cTn id="37" dur="500"/>
                                        <p:tgtEl>
                                          <p:spTgt spid="39"/>
                                        </p:tgtEl>
                                      </p:cBhvr>
                                    </p:animEffect>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37"/>
                                        </p:tgtEl>
                                        <p:attrNameLst>
                                          <p:attrName>style.visibility</p:attrName>
                                        </p:attrNameLst>
                                      </p:cBhvr>
                                      <p:to>
                                        <p:strVal val="visible"/>
                                      </p:to>
                                    </p:set>
                                    <p:animEffect transition="in" filter="fade">
                                      <p:cBhvr>
                                        <p:cTn id="42" dur="1000"/>
                                        <p:tgtEl>
                                          <p:spTgt spid="37"/>
                                        </p:tgtEl>
                                      </p:cBhvr>
                                    </p:animEffect>
                                    <p:anim calcmode="lin" valueType="num">
                                      <p:cBhvr>
                                        <p:cTn id="43" dur="1000" fill="hold"/>
                                        <p:tgtEl>
                                          <p:spTgt spid="37"/>
                                        </p:tgtEl>
                                        <p:attrNameLst>
                                          <p:attrName>ppt_x</p:attrName>
                                        </p:attrNameLst>
                                      </p:cBhvr>
                                      <p:tavLst>
                                        <p:tav tm="0">
                                          <p:val>
                                            <p:strVal val="#ppt_x"/>
                                          </p:val>
                                        </p:tav>
                                        <p:tav tm="100000">
                                          <p:val>
                                            <p:strVal val="#ppt_x"/>
                                          </p:val>
                                        </p:tav>
                                      </p:tavLst>
                                    </p:anim>
                                    <p:anim calcmode="lin" valueType="num">
                                      <p:cBhvr>
                                        <p:cTn id="44" dur="1000" fill="hold"/>
                                        <p:tgtEl>
                                          <p:spTgt spid="3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40" grpId="0"/>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Hình nền Powerpoint đẹp 20 - Dạy học onlin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1999" cy="6720114"/>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5" descr="Image result for áo dài xư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3586" y="3627998"/>
            <a:ext cx="4321994" cy="2063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7" descr="Image result for áo dài nay"/>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57010" y="1235530"/>
            <a:ext cx="4844389" cy="2170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3"/>
          <p:cNvSpPr>
            <a:spLocks noChangeArrowheads="1"/>
          </p:cNvSpPr>
          <p:nvPr/>
        </p:nvSpPr>
        <p:spPr bwMode="auto">
          <a:xfrm>
            <a:off x="4727576" y="5724526"/>
            <a:ext cx="2818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400" b="1" dirty="0" err="1">
                <a:solidFill>
                  <a:srgbClr val="C00000"/>
                </a:solidFill>
                <a:latin typeface="+mj-lt"/>
                <a:ea typeface="SimSun" panose="02010600030101010101" pitchFamily="2" charset="-122"/>
                <a:sym typeface="Wingdings" panose="05000000000000000000" pitchFamily="2" charset="2"/>
              </a:rPr>
              <a:t>Áo</a:t>
            </a:r>
            <a:r>
              <a:rPr kumimoji="1" lang="en-US" altLang="en-US" sz="2400" b="1" dirty="0">
                <a:solidFill>
                  <a:srgbClr val="C00000"/>
                </a:solidFill>
                <a:latin typeface="+mj-lt"/>
                <a:ea typeface="SimSun" panose="02010600030101010101" pitchFamily="2" charset="-122"/>
                <a:sym typeface="Wingdings" panose="05000000000000000000" pitchFamily="2" charset="2"/>
              </a:rPr>
              <a:t> </a:t>
            </a:r>
            <a:r>
              <a:rPr kumimoji="1" lang="en-US" altLang="en-US" sz="2400" b="1" dirty="0" err="1">
                <a:solidFill>
                  <a:srgbClr val="C00000"/>
                </a:solidFill>
                <a:latin typeface="+mj-lt"/>
                <a:ea typeface="SimSun" panose="02010600030101010101" pitchFamily="2" charset="-122"/>
                <a:sym typeface="Wingdings" panose="05000000000000000000" pitchFamily="2" charset="2"/>
              </a:rPr>
              <a:t>dài</a:t>
            </a:r>
            <a:r>
              <a:rPr kumimoji="1" lang="en-US" altLang="en-US" sz="2400" b="1" dirty="0">
                <a:solidFill>
                  <a:srgbClr val="C00000"/>
                </a:solidFill>
                <a:latin typeface="+mj-lt"/>
                <a:ea typeface="SimSun" panose="02010600030101010101" pitchFamily="2" charset="-122"/>
                <a:sym typeface="Wingdings" panose="05000000000000000000" pitchFamily="2" charset="2"/>
              </a:rPr>
              <a:t> </a:t>
            </a:r>
            <a:r>
              <a:rPr kumimoji="1" lang="en-US" altLang="en-US" sz="2400" b="1" dirty="0" err="1">
                <a:solidFill>
                  <a:srgbClr val="C00000"/>
                </a:solidFill>
                <a:latin typeface="+mj-lt"/>
                <a:ea typeface="SimSun" panose="02010600030101010101" pitchFamily="2" charset="-122"/>
                <a:sym typeface="Wingdings" panose="05000000000000000000" pitchFamily="2" charset="2"/>
              </a:rPr>
              <a:t>xưa</a:t>
            </a:r>
            <a:r>
              <a:rPr kumimoji="1" lang="en-US" altLang="en-US" sz="2400" b="1" dirty="0">
                <a:solidFill>
                  <a:srgbClr val="C00000"/>
                </a:solidFill>
                <a:latin typeface="+mj-lt"/>
                <a:ea typeface="SimSun" panose="02010600030101010101" pitchFamily="2" charset="-122"/>
                <a:sym typeface="Wingdings" panose="05000000000000000000" pitchFamily="2" charset="2"/>
              </a:rPr>
              <a:t> </a:t>
            </a:r>
            <a:r>
              <a:rPr kumimoji="1" lang="en-US" altLang="en-US" sz="2400" b="1" dirty="0" err="1">
                <a:solidFill>
                  <a:srgbClr val="C00000"/>
                </a:solidFill>
                <a:latin typeface="+mj-lt"/>
                <a:ea typeface="SimSun" panose="02010600030101010101" pitchFamily="2" charset="-122"/>
                <a:sym typeface="Wingdings" panose="05000000000000000000" pitchFamily="2" charset="2"/>
              </a:rPr>
              <a:t>và</a:t>
            </a:r>
            <a:r>
              <a:rPr kumimoji="1" lang="en-US" altLang="en-US" sz="2400" b="1" dirty="0">
                <a:solidFill>
                  <a:srgbClr val="C00000"/>
                </a:solidFill>
                <a:latin typeface="+mj-lt"/>
                <a:ea typeface="SimSun" panose="02010600030101010101" pitchFamily="2" charset="-122"/>
                <a:sym typeface="Wingdings" panose="05000000000000000000" pitchFamily="2" charset="2"/>
              </a:rPr>
              <a:t> nay</a:t>
            </a:r>
            <a:endParaRPr lang="en-US" sz="2400" dirty="0">
              <a:solidFill>
                <a:srgbClr val="C00000"/>
              </a:solidFill>
              <a:latin typeface="+mj-lt"/>
            </a:endParaRPr>
          </a:p>
        </p:txBody>
      </p:sp>
      <p:pic>
        <p:nvPicPr>
          <p:cNvPr id="6" name="Picture 2" descr="Image result for áo dài xưa"/>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13586" y="1235530"/>
            <a:ext cx="4321993" cy="2155007"/>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4" descr="Image result for áo dài ngày nay"/>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56092" y="3627998"/>
            <a:ext cx="4845307" cy="2096528"/>
          </a:xfrm>
          <a:prstGeom prst="rect">
            <a:avLst/>
          </a:prstGeom>
          <a:noFill/>
          <a:extLst>
            <a:ext uri="{909E8E84-426E-40DD-AFC4-6F175D3DCCD1}">
              <a14:hiddenFill xmlns:a14="http://schemas.microsoft.com/office/drawing/2010/main">
                <a:solidFill>
                  <a:srgbClr val="FFFFFF"/>
                </a:solidFill>
              </a14:hiddenFill>
            </a:ext>
          </a:extLst>
        </p:spPr>
      </p:pic>
      <p:sp>
        <p:nvSpPr>
          <p:cNvPr id="2" name="Flowchart: Alternate Process 1"/>
          <p:cNvSpPr/>
          <p:nvPr/>
        </p:nvSpPr>
        <p:spPr>
          <a:xfrm>
            <a:off x="2757" y="990600"/>
            <a:ext cx="1322798" cy="838200"/>
          </a:xfrm>
          <a:prstGeom prst="flowChartAlternateProcess">
            <a:avLst/>
          </a:prstGeom>
          <a:solidFill>
            <a:schemeClr val="accent4">
              <a:lumMod val="20000"/>
              <a:lumOff val="8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err="1" smtClean="0">
                <a:solidFill>
                  <a:schemeClr val="accent4">
                    <a:lumMod val="50000"/>
                  </a:schemeClr>
                </a:solidFill>
              </a:rPr>
              <a:t>Ví</a:t>
            </a:r>
            <a:r>
              <a:rPr lang="en-US" sz="3200" b="1" i="1" dirty="0" smtClean="0">
                <a:solidFill>
                  <a:schemeClr val="accent4">
                    <a:lumMod val="50000"/>
                  </a:schemeClr>
                </a:solidFill>
              </a:rPr>
              <a:t> </a:t>
            </a:r>
            <a:r>
              <a:rPr lang="en-US" sz="3200" b="1" i="1" dirty="0" err="1" smtClean="0">
                <a:solidFill>
                  <a:schemeClr val="accent4">
                    <a:lumMod val="50000"/>
                  </a:schemeClr>
                </a:solidFill>
              </a:rPr>
              <a:t>Dụ</a:t>
            </a:r>
            <a:endParaRPr lang="en-US" sz="3200" b="1" i="1" dirty="0">
              <a:solidFill>
                <a:schemeClr val="accent4">
                  <a:lumMod val="50000"/>
                </a:schemeClr>
              </a:solidFill>
            </a:endParaRPr>
          </a:p>
        </p:txBody>
      </p:sp>
      <p:pic>
        <p:nvPicPr>
          <p:cNvPr id="10"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66707589"/>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descr="Birthday Balloons Backgrounds | Birthday balloons, Birthday background  design, Balloon backgroun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18737" y="1524000"/>
            <a:ext cx="11601137" cy="5118100"/>
            <a:chOff x="821549" y="2169971"/>
            <a:chExt cx="10557649" cy="4354059"/>
          </a:xfrm>
        </p:grpSpPr>
        <p:grpSp>
          <p:nvGrpSpPr>
            <p:cNvPr id="4" name="Group 7"/>
            <p:cNvGrpSpPr>
              <a:grpSpLocks/>
            </p:cNvGrpSpPr>
            <p:nvPr/>
          </p:nvGrpSpPr>
          <p:grpSpPr bwMode="auto">
            <a:xfrm>
              <a:off x="821549" y="2169971"/>
              <a:ext cx="10557649" cy="4354059"/>
              <a:chOff x="821549" y="2169971"/>
              <a:chExt cx="10557649" cy="4354059"/>
            </a:xfrm>
          </p:grpSpPr>
          <p:sp>
            <p:nvSpPr>
              <p:cNvPr id="6" name="Rectangle 3"/>
              <p:cNvSpPr>
                <a:spLocks noChangeArrowheads="1"/>
              </p:cNvSpPr>
              <p:nvPr/>
            </p:nvSpPr>
            <p:spPr bwMode="auto">
              <a:xfrm>
                <a:off x="6634336" y="2784165"/>
                <a:ext cx="2189553" cy="382034"/>
              </a:xfrm>
              <a:prstGeom prst="rect">
                <a:avLst/>
              </a:prstGeom>
              <a:solidFill>
                <a:schemeClr val="accent6"/>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dirty="0">
                    <a:solidFill>
                      <a:srgbClr val="009900"/>
                    </a:solidFill>
                    <a:latin typeface="+mn-lt"/>
                  </a:rPr>
                  <a:t>XH  TBCN</a:t>
                </a:r>
              </a:p>
            </p:txBody>
          </p:sp>
          <p:pic>
            <p:nvPicPr>
              <p:cNvPr id="7" name="Picture 6" descr="xcxvncbvn.jpg"/>
              <p:cNvPicPr>
                <a:picLocks noChangeAspect="1"/>
              </p:cNvPicPr>
              <p:nvPr/>
            </p:nvPicPr>
            <p:blipFill>
              <a:blip r:embed="rId3"/>
              <a:srcRect l="1339"/>
              <a:stretch>
                <a:fillRect/>
              </a:stretch>
            </p:blipFill>
            <p:spPr>
              <a:xfrm>
                <a:off x="1525619" y="5180268"/>
                <a:ext cx="1690409" cy="1343762"/>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sp>
            <p:nvSpPr>
              <p:cNvPr id="8" name="Rectangle 5"/>
              <p:cNvSpPr>
                <a:spLocks noChangeArrowheads="1"/>
              </p:cNvSpPr>
              <p:nvPr/>
            </p:nvSpPr>
            <p:spPr bwMode="auto">
              <a:xfrm>
                <a:off x="1473455" y="4827783"/>
                <a:ext cx="1685616" cy="352484"/>
              </a:xfrm>
              <a:prstGeom prst="rect">
                <a:avLst/>
              </a:prstGeom>
              <a:solidFill>
                <a:schemeClr val="tx2"/>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dirty="0">
                    <a:solidFill>
                      <a:srgbClr val="C00000"/>
                    </a:solidFill>
                    <a:latin typeface="+mn-lt"/>
                  </a:rPr>
                  <a:t>XH CSNT</a:t>
                </a:r>
              </a:p>
            </p:txBody>
          </p:sp>
          <p:pic>
            <p:nvPicPr>
              <p:cNvPr id="9" name="Picture 6" descr="www"/>
              <p:cNvPicPr>
                <a:picLocks noChangeAspect="1" noChangeArrowheads="1"/>
              </p:cNvPicPr>
              <p:nvPr/>
            </p:nvPicPr>
            <p:blipFill>
              <a:blip r:embed="rId4"/>
              <a:srcRect/>
              <a:stretch>
                <a:fillRect/>
              </a:stretch>
            </p:blipFill>
            <p:spPr bwMode="auto">
              <a:xfrm>
                <a:off x="3307352" y="4495557"/>
                <a:ext cx="1800370" cy="1369422"/>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sp>
            <p:nvSpPr>
              <p:cNvPr id="10" name="Rectangle 7"/>
              <p:cNvSpPr>
                <a:spLocks noChangeArrowheads="1"/>
              </p:cNvSpPr>
              <p:nvPr/>
            </p:nvSpPr>
            <p:spPr bwMode="auto">
              <a:xfrm>
                <a:off x="3211113" y="4049886"/>
                <a:ext cx="1641651" cy="324334"/>
              </a:xfrm>
              <a:prstGeom prst="rect">
                <a:avLst/>
              </a:prstGeom>
              <a:solidFill>
                <a:srgbClr val="FFC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dirty="0">
                    <a:solidFill>
                      <a:srgbClr val="0000CC"/>
                    </a:solidFill>
                    <a:latin typeface="+mn-lt"/>
                  </a:rPr>
                  <a:t>XH CHNL</a:t>
                </a:r>
              </a:p>
            </p:txBody>
          </p:sp>
          <p:sp>
            <p:nvSpPr>
              <p:cNvPr id="11" name="Rectangle 12"/>
              <p:cNvSpPr>
                <a:spLocks noChangeArrowheads="1"/>
              </p:cNvSpPr>
              <p:nvPr/>
            </p:nvSpPr>
            <p:spPr bwMode="auto">
              <a:xfrm>
                <a:off x="4952911" y="3380031"/>
                <a:ext cx="1703243" cy="385066"/>
              </a:xfrm>
              <a:prstGeom prst="rect">
                <a:avLst/>
              </a:prstGeom>
              <a:solidFill>
                <a:schemeClr val="accent4"/>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dirty="0">
                    <a:solidFill>
                      <a:srgbClr val="FF0000"/>
                    </a:solidFill>
                    <a:latin typeface="+mn-lt"/>
                  </a:rPr>
                  <a:t>XH PK</a:t>
                </a:r>
              </a:p>
            </p:txBody>
          </p:sp>
          <p:pic>
            <p:nvPicPr>
              <p:cNvPr id="12" name="Picture 13" descr="vua"/>
              <p:cNvPicPr>
                <a:picLocks noChangeAspect="1" noChangeArrowheads="1"/>
              </p:cNvPicPr>
              <p:nvPr/>
            </p:nvPicPr>
            <p:blipFill>
              <a:blip r:embed="rId5"/>
              <a:srcRect/>
              <a:stretch>
                <a:fillRect/>
              </a:stretch>
            </p:blipFill>
            <p:spPr bwMode="auto">
              <a:xfrm>
                <a:off x="5025718" y="3883774"/>
                <a:ext cx="1727684" cy="1654381"/>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sp>
            <p:nvSpPr>
              <p:cNvPr id="13" name="Rectangle 14"/>
              <p:cNvSpPr>
                <a:spLocks noChangeArrowheads="1"/>
              </p:cNvSpPr>
              <p:nvPr/>
            </p:nvSpPr>
            <p:spPr bwMode="auto">
              <a:xfrm>
                <a:off x="8823889" y="2169971"/>
                <a:ext cx="2555309" cy="342763"/>
              </a:xfrm>
              <a:prstGeom prst="rect">
                <a:avLst/>
              </a:prstGeom>
              <a:solidFill>
                <a:schemeClr val="accent1">
                  <a:lumMod val="90000"/>
                </a:schemeClr>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dirty="0">
                    <a:solidFill>
                      <a:srgbClr val="9900CC"/>
                    </a:solidFill>
                    <a:latin typeface="+mn-lt"/>
                  </a:rPr>
                  <a:t>XH  XHCN</a:t>
                </a:r>
              </a:p>
            </p:txBody>
          </p:sp>
          <p:sp>
            <p:nvSpPr>
              <p:cNvPr id="14" name="Text Box 9"/>
              <p:cNvSpPr txBox="1">
                <a:spLocks noChangeArrowheads="1"/>
              </p:cNvSpPr>
              <p:nvPr/>
            </p:nvSpPr>
            <p:spPr bwMode="auto">
              <a:xfrm>
                <a:off x="6412109" y="4155206"/>
                <a:ext cx="2062163" cy="274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r>
                  <a:rPr lang="en-US" sz="1500">
                    <a:solidFill>
                      <a:srgbClr val="C00000"/>
                    </a:solidFill>
                    <a:latin typeface="+mn-lt"/>
                  </a:rPr>
                  <a:t>Hạ viện Mỹ</a:t>
                </a:r>
              </a:p>
            </p:txBody>
          </p:sp>
          <p:pic>
            <p:nvPicPr>
              <p:cNvPr id="15" name="Picture 14" descr="Hn phat trien.jpg"/>
              <p:cNvPicPr>
                <a:picLocks noChangeAspect="1"/>
              </p:cNvPicPr>
              <p:nvPr/>
            </p:nvPicPr>
            <p:blipFill>
              <a:blip r:embed="rId6"/>
              <a:srcRect t="366"/>
              <a:stretch>
                <a:fillRect/>
              </a:stretch>
            </p:blipFill>
            <p:spPr>
              <a:xfrm>
                <a:off x="8924656" y="2656156"/>
                <a:ext cx="2340854" cy="2066287"/>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sp>
            <p:nvSpPr>
              <p:cNvPr id="16" name="AutoShape 22"/>
              <p:cNvSpPr>
                <a:spLocks noChangeArrowheads="1"/>
              </p:cNvSpPr>
              <p:nvPr/>
            </p:nvSpPr>
            <p:spPr bwMode="auto">
              <a:xfrm rot="20448901">
                <a:off x="821549" y="3036186"/>
                <a:ext cx="6778315" cy="399752"/>
              </a:xfrm>
              <a:prstGeom prst="rightArrow">
                <a:avLst>
                  <a:gd name="adj1" fmla="val 50000"/>
                  <a:gd name="adj2" fmla="val 312731"/>
                </a:avLst>
              </a:prstGeom>
              <a:solidFill>
                <a:schemeClr val="accent2"/>
              </a:solidFill>
              <a:ln w="9525">
                <a:solidFill>
                  <a:schemeClr val="bg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sz="1350">
                  <a:solidFill>
                    <a:srgbClr val="C00000"/>
                  </a:solidFill>
                  <a:latin typeface="+mn-lt"/>
                </a:endParaRPr>
              </a:p>
            </p:txBody>
          </p:sp>
          <p:sp>
            <p:nvSpPr>
              <p:cNvPr id="17" name="Rectangle 1"/>
              <p:cNvSpPr>
                <a:spLocks noChangeArrowheads="1"/>
              </p:cNvSpPr>
              <p:nvPr/>
            </p:nvSpPr>
            <p:spPr bwMode="auto">
              <a:xfrm>
                <a:off x="3751134" y="6078810"/>
                <a:ext cx="6875327" cy="392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defRPr/>
                </a:pPr>
                <a:r>
                  <a:rPr lang="en-US" sz="2400" kern="0" dirty="0" err="1">
                    <a:solidFill>
                      <a:srgbClr val="002060"/>
                    </a:solidFill>
                  </a:rPr>
                  <a:t>Sự</a:t>
                </a:r>
                <a:r>
                  <a:rPr lang="en-US" sz="2400" kern="0" dirty="0">
                    <a:solidFill>
                      <a:srgbClr val="002060"/>
                    </a:solidFill>
                  </a:rPr>
                  <a:t> </a:t>
                </a:r>
                <a:r>
                  <a:rPr lang="en-US" sz="2400" kern="0" dirty="0" err="1">
                    <a:solidFill>
                      <a:srgbClr val="002060"/>
                    </a:solidFill>
                  </a:rPr>
                  <a:t>phát</a:t>
                </a:r>
                <a:r>
                  <a:rPr lang="en-US" sz="2400" kern="0" dirty="0">
                    <a:solidFill>
                      <a:srgbClr val="002060"/>
                    </a:solidFill>
                  </a:rPr>
                  <a:t> </a:t>
                </a:r>
                <a:r>
                  <a:rPr lang="en-US" sz="2400" kern="0" dirty="0" err="1">
                    <a:solidFill>
                      <a:srgbClr val="002060"/>
                    </a:solidFill>
                  </a:rPr>
                  <a:t>triển</a:t>
                </a:r>
                <a:r>
                  <a:rPr lang="en-US" sz="2400" kern="0" dirty="0">
                    <a:solidFill>
                      <a:srgbClr val="002060"/>
                    </a:solidFill>
                  </a:rPr>
                  <a:t> </a:t>
                </a:r>
                <a:r>
                  <a:rPr lang="en-US" sz="2400" kern="0" dirty="0" err="1">
                    <a:solidFill>
                      <a:srgbClr val="002060"/>
                    </a:solidFill>
                  </a:rPr>
                  <a:t>của</a:t>
                </a:r>
                <a:r>
                  <a:rPr lang="en-US" sz="2400" kern="0" dirty="0">
                    <a:solidFill>
                      <a:srgbClr val="002060"/>
                    </a:solidFill>
                  </a:rPr>
                  <a:t> </a:t>
                </a:r>
                <a:r>
                  <a:rPr lang="en-US" sz="2400" kern="0" dirty="0" err="1">
                    <a:solidFill>
                      <a:srgbClr val="002060"/>
                    </a:solidFill>
                  </a:rPr>
                  <a:t>các</a:t>
                </a:r>
                <a:r>
                  <a:rPr lang="en-US" sz="2400" kern="0" dirty="0">
                    <a:solidFill>
                      <a:srgbClr val="002060"/>
                    </a:solidFill>
                  </a:rPr>
                  <a:t> </a:t>
                </a:r>
                <a:r>
                  <a:rPr lang="en-US" sz="2400" kern="0" dirty="0" err="1">
                    <a:solidFill>
                      <a:srgbClr val="002060"/>
                    </a:solidFill>
                  </a:rPr>
                  <a:t>hình</a:t>
                </a:r>
                <a:r>
                  <a:rPr lang="en-US" sz="2400" kern="0" dirty="0">
                    <a:solidFill>
                      <a:srgbClr val="002060"/>
                    </a:solidFill>
                  </a:rPr>
                  <a:t> </a:t>
                </a:r>
                <a:r>
                  <a:rPr lang="en-US" sz="2400" kern="0" dirty="0" err="1">
                    <a:solidFill>
                      <a:srgbClr val="002060"/>
                    </a:solidFill>
                  </a:rPr>
                  <a:t>thái</a:t>
                </a:r>
                <a:r>
                  <a:rPr lang="en-US" sz="2400" kern="0" dirty="0">
                    <a:solidFill>
                      <a:srgbClr val="002060"/>
                    </a:solidFill>
                  </a:rPr>
                  <a:t> </a:t>
                </a:r>
                <a:r>
                  <a:rPr lang="en-US" sz="2400" kern="0" dirty="0" err="1">
                    <a:solidFill>
                      <a:srgbClr val="002060"/>
                    </a:solidFill>
                  </a:rPr>
                  <a:t>kinh</a:t>
                </a:r>
                <a:r>
                  <a:rPr lang="en-US" sz="2400" kern="0" dirty="0">
                    <a:solidFill>
                      <a:srgbClr val="002060"/>
                    </a:solidFill>
                  </a:rPr>
                  <a:t> </a:t>
                </a:r>
                <a:r>
                  <a:rPr lang="en-US" sz="2400" kern="0" dirty="0" err="1">
                    <a:solidFill>
                      <a:srgbClr val="002060"/>
                    </a:solidFill>
                  </a:rPr>
                  <a:t>tế</a:t>
                </a:r>
                <a:r>
                  <a:rPr lang="en-US" sz="2400" kern="0" dirty="0">
                    <a:solidFill>
                      <a:srgbClr val="002060"/>
                    </a:solidFill>
                  </a:rPr>
                  <a:t> - </a:t>
                </a:r>
                <a:r>
                  <a:rPr lang="en-US" sz="2400" kern="0" dirty="0" err="1">
                    <a:solidFill>
                      <a:srgbClr val="002060"/>
                    </a:solidFill>
                  </a:rPr>
                  <a:t>xã</a:t>
                </a:r>
                <a:r>
                  <a:rPr lang="en-US" sz="2400" kern="0" dirty="0">
                    <a:solidFill>
                      <a:srgbClr val="002060"/>
                    </a:solidFill>
                  </a:rPr>
                  <a:t> </a:t>
                </a:r>
                <a:r>
                  <a:rPr lang="en-US" sz="2400" kern="0" dirty="0" err="1">
                    <a:solidFill>
                      <a:srgbClr val="002060"/>
                    </a:solidFill>
                  </a:rPr>
                  <a:t>hội</a:t>
                </a:r>
                <a:endParaRPr lang="en-US" sz="2400" kern="0" dirty="0">
                  <a:solidFill>
                    <a:srgbClr val="002060"/>
                  </a:solidFill>
                </a:endParaRPr>
              </a:p>
            </p:txBody>
          </p:sp>
        </p:grpSp>
        <p:pic>
          <p:nvPicPr>
            <p:cNvPr id="5" name="Picture 7" descr="www"/>
            <p:cNvPicPr>
              <a:picLocks noChangeAspect="1" noChangeArrowheads="1"/>
            </p:cNvPicPr>
            <p:nvPr/>
          </p:nvPicPr>
          <p:blipFill>
            <a:blip r:embed="rId7"/>
            <a:srcRect/>
            <a:stretch>
              <a:fillRect/>
            </a:stretch>
          </p:blipFill>
          <p:spPr bwMode="auto">
            <a:xfrm>
              <a:off x="6708672" y="3285496"/>
              <a:ext cx="2158208" cy="1851555"/>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grpSp>
      <p:pic>
        <p:nvPicPr>
          <p:cNvPr id="18"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72308489"/>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2" name="Picture 2">
            <a:extLst>
              <a:ext uri="{FF2B5EF4-FFF2-40B4-BE49-F238E27FC236}">
                <a16:creationId xmlns="" xmlns:a16="http://schemas.microsoft.com/office/drawing/2014/main" id="{EF9986E6-A7EB-4CA9-90D1-D021FC2B259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1000" y="209550"/>
            <a:ext cx="11430000" cy="64389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3"/>
          <p:cNvSpPr txBox="1">
            <a:spLocks noChangeArrowheads="1"/>
          </p:cNvSpPr>
          <p:nvPr/>
        </p:nvSpPr>
        <p:spPr bwMode="auto">
          <a:xfrm>
            <a:off x="1727993" y="990600"/>
            <a:ext cx="8736013" cy="830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defRPr/>
            </a:pPr>
            <a:r>
              <a:rPr lang="en-US" altLang="en-US" dirty="0" err="1">
                <a:solidFill>
                  <a:srgbClr val="000066"/>
                </a:solidFill>
                <a:latin typeface="+mj-lt"/>
                <a:ea typeface="SimSun" panose="02010600030101010101" pitchFamily="2" charset="-122"/>
              </a:rPr>
              <a:t>Đánh</a:t>
            </a:r>
            <a:r>
              <a:rPr lang="en-US" altLang="en-US" dirty="0">
                <a:solidFill>
                  <a:srgbClr val="000066"/>
                </a:solidFill>
                <a:latin typeface="+mj-lt"/>
                <a:ea typeface="SimSun" panose="02010600030101010101" pitchFamily="2" charset="-122"/>
              </a:rPr>
              <a:t> </a:t>
            </a:r>
            <a:r>
              <a:rPr lang="en-US" altLang="en-US" dirty="0" err="1">
                <a:solidFill>
                  <a:srgbClr val="000066"/>
                </a:solidFill>
                <a:latin typeface="+mj-lt"/>
                <a:ea typeface="SimSun" panose="02010600030101010101" pitchFamily="2" charset="-122"/>
              </a:rPr>
              <a:t>dấu</a:t>
            </a:r>
            <a:r>
              <a:rPr lang="en-US" altLang="en-US" dirty="0">
                <a:solidFill>
                  <a:srgbClr val="000066"/>
                </a:solidFill>
                <a:latin typeface="+mj-lt"/>
                <a:ea typeface="SimSun" panose="02010600030101010101" pitchFamily="2" charset="-122"/>
              </a:rPr>
              <a:t> (X) </a:t>
            </a:r>
            <a:r>
              <a:rPr lang="en-US" altLang="en-US" dirty="0" err="1">
                <a:solidFill>
                  <a:srgbClr val="000066"/>
                </a:solidFill>
                <a:latin typeface="+mj-lt"/>
                <a:ea typeface="SimSun" panose="02010600030101010101" pitchFamily="2" charset="-122"/>
              </a:rPr>
              <a:t>vào</a:t>
            </a:r>
            <a:r>
              <a:rPr lang="en-US"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câu</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đề</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cập</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đến</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tính</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kế</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thừa</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trong</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quá</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trình</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phát</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triển</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của</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sự</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vật</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hiện</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tượng</a:t>
            </a:r>
            <a:r>
              <a:rPr lang="en-ZW" altLang="en-US" dirty="0">
                <a:solidFill>
                  <a:srgbClr val="000066"/>
                </a:solidFill>
                <a:latin typeface="+mj-lt"/>
                <a:ea typeface="SimSun" panose="02010600030101010101" pitchFamily="2" charset="-122"/>
              </a:rPr>
              <a:t>? </a:t>
            </a:r>
            <a:endParaRPr lang="en-US" altLang="en-US" dirty="0">
              <a:solidFill>
                <a:srgbClr val="000066"/>
              </a:solidFill>
              <a:latin typeface="+mj-lt"/>
              <a:ea typeface="SimSun" panose="02010600030101010101" pitchFamily="2" charset="-122"/>
            </a:endParaRPr>
          </a:p>
        </p:txBody>
      </p:sp>
      <p:graphicFrame>
        <p:nvGraphicFramePr>
          <p:cNvPr id="4" name="Group 58"/>
          <p:cNvGraphicFramePr>
            <a:graphicFrameLocks/>
          </p:cNvGraphicFramePr>
          <p:nvPr>
            <p:extLst>
              <p:ext uri="{D42A27DB-BD31-4B8C-83A1-F6EECF244321}">
                <p14:modId xmlns:p14="http://schemas.microsoft.com/office/powerpoint/2010/main" val="1483470609"/>
              </p:ext>
            </p:extLst>
          </p:nvPr>
        </p:nvGraphicFramePr>
        <p:xfrm>
          <a:off x="2743200" y="2133600"/>
          <a:ext cx="6172200" cy="3116264"/>
        </p:xfrm>
        <a:graphic>
          <a:graphicData uri="http://schemas.openxmlformats.org/drawingml/2006/table">
            <a:tbl>
              <a:tblPr/>
              <a:tblGrid>
                <a:gridCol w="4610559">
                  <a:extLst>
                    <a:ext uri="{9D8B030D-6E8A-4147-A177-3AD203B41FA5}">
                      <a16:colId xmlns="" xmlns:a16="http://schemas.microsoft.com/office/drawing/2014/main" val="20000"/>
                    </a:ext>
                  </a:extLst>
                </a:gridCol>
                <a:gridCol w="1561641">
                  <a:extLst>
                    <a:ext uri="{9D8B030D-6E8A-4147-A177-3AD203B41FA5}">
                      <a16:colId xmlns="" xmlns:a16="http://schemas.microsoft.com/office/drawing/2014/main" val="20001"/>
                    </a:ext>
                  </a:extLst>
                </a:gridCol>
              </a:tblGrid>
              <a:tr h="57911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a:ln>
                            <a:noFill/>
                          </a:ln>
                          <a:solidFill>
                            <a:srgbClr val="660066"/>
                          </a:solidFill>
                          <a:effectLst/>
                          <a:latin typeface="Times New Roman" pitchFamily="18" charset="0"/>
                        </a:rPr>
                        <a:t>A. Tre </a:t>
                      </a:r>
                      <a:r>
                        <a:rPr kumimoji="0" lang="en-ZW" altLang="en-US" sz="3200" b="0" i="0" u="none" strike="noStrike" cap="none" normalizeH="0" baseline="0" dirty="0" err="1">
                          <a:ln>
                            <a:noFill/>
                          </a:ln>
                          <a:solidFill>
                            <a:srgbClr val="660066"/>
                          </a:solidFill>
                          <a:effectLst/>
                          <a:latin typeface="Times New Roman" pitchFamily="18" charset="0"/>
                        </a:rPr>
                        <a:t>già</a:t>
                      </a:r>
                      <a:r>
                        <a:rPr kumimoji="0" lang="en-ZW" altLang="en-US" sz="3200" b="0" i="0" u="none" strike="noStrike" cap="none" normalizeH="0" baseline="0" dirty="0">
                          <a:ln>
                            <a:noFill/>
                          </a:ln>
                          <a:solidFill>
                            <a:srgbClr val="660066"/>
                          </a:solidFill>
                          <a:effectLst/>
                          <a:latin typeface="Times New Roman" pitchFamily="18" charset="0"/>
                        </a:rPr>
                        <a:t> </a:t>
                      </a:r>
                      <a:r>
                        <a:rPr kumimoji="0" lang="en-ZW" altLang="en-US" sz="3200" b="0" i="0" u="none" strike="noStrike" cap="none" normalizeH="0" baseline="0" dirty="0" err="1">
                          <a:ln>
                            <a:noFill/>
                          </a:ln>
                          <a:solidFill>
                            <a:srgbClr val="660066"/>
                          </a:solidFill>
                          <a:effectLst/>
                          <a:latin typeface="Times New Roman" pitchFamily="18" charset="0"/>
                        </a:rPr>
                        <a:t>măng</a:t>
                      </a:r>
                      <a:r>
                        <a:rPr kumimoji="0" lang="en-ZW" altLang="en-US" sz="3200" b="0" i="0" u="none" strike="noStrike" cap="none" normalizeH="0" baseline="0" dirty="0">
                          <a:ln>
                            <a:noFill/>
                          </a:ln>
                          <a:solidFill>
                            <a:srgbClr val="660066"/>
                          </a:solidFill>
                          <a:effectLst/>
                          <a:latin typeface="Times New Roman" pitchFamily="18" charset="0"/>
                        </a:rPr>
                        <a:t> </a:t>
                      </a:r>
                      <a:r>
                        <a:rPr kumimoji="0" lang="en-ZW" altLang="en-US" sz="3200" b="0" i="0" u="none" strike="noStrike" cap="none" normalizeH="0" baseline="0" dirty="0" err="1">
                          <a:ln>
                            <a:noFill/>
                          </a:ln>
                          <a:solidFill>
                            <a:srgbClr val="660066"/>
                          </a:solidFill>
                          <a:effectLst/>
                          <a:latin typeface="Times New Roman" pitchFamily="18" charset="0"/>
                        </a:rPr>
                        <a:t>mọc</a:t>
                      </a:r>
                      <a:r>
                        <a:rPr kumimoji="0" lang="en-US" altLang="en-US" sz="3200" b="0" i="0" u="none" strike="noStrike" cap="none" normalizeH="0" baseline="0" dirty="0">
                          <a:ln>
                            <a:noFill/>
                          </a:ln>
                          <a:solidFill>
                            <a:srgbClr val="660066"/>
                          </a:solidFill>
                          <a:effectLst/>
                          <a:latin typeface="Times New Roman" pitchFamily="18" charset="0"/>
                        </a:rPr>
                        <a:t> </a:t>
                      </a: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0"/>
                  </a:ext>
                </a:extLst>
              </a:tr>
              <a:tr h="84424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a:ln>
                            <a:noFill/>
                          </a:ln>
                          <a:solidFill>
                            <a:srgbClr val="660066"/>
                          </a:solidFill>
                          <a:effectLst/>
                          <a:latin typeface="Times New Roman" pitchFamily="18" charset="0"/>
                        </a:rPr>
                        <a:t>B. </a:t>
                      </a:r>
                      <a:r>
                        <a:rPr kumimoji="0" lang="fr-FR" altLang="en-US" sz="3200" b="0" i="0" u="none" strike="noStrike" cap="none" normalizeH="0" baseline="0" dirty="0" err="1">
                          <a:ln>
                            <a:noFill/>
                          </a:ln>
                          <a:solidFill>
                            <a:srgbClr val="660066"/>
                          </a:solidFill>
                          <a:effectLst/>
                          <a:latin typeface="Times New Roman" pitchFamily="18" charset="0"/>
                        </a:rPr>
                        <a:t>Có</a:t>
                      </a:r>
                      <a:r>
                        <a:rPr kumimoji="0" lang="fr-FR" altLang="en-US" sz="3200" b="0" i="0" u="none" strike="noStrike" cap="none" normalizeH="0" baseline="0" dirty="0">
                          <a:ln>
                            <a:noFill/>
                          </a:ln>
                          <a:solidFill>
                            <a:srgbClr val="660066"/>
                          </a:solidFill>
                          <a:effectLst/>
                          <a:latin typeface="Times New Roman" pitchFamily="18" charset="0"/>
                        </a:rPr>
                        <a:t> </a:t>
                      </a:r>
                      <a:r>
                        <a:rPr kumimoji="0" lang="fr-FR" altLang="en-US" sz="3200" b="0" i="0" u="none" strike="noStrike" cap="none" normalizeH="0" baseline="0" dirty="0" err="1">
                          <a:ln>
                            <a:noFill/>
                          </a:ln>
                          <a:solidFill>
                            <a:srgbClr val="660066"/>
                          </a:solidFill>
                          <a:effectLst/>
                          <a:latin typeface="Times New Roman" pitchFamily="18" charset="0"/>
                        </a:rPr>
                        <a:t>mới</a:t>
                      </a:r>
                      <a:r>
                        <a:rPr kumimoji="0" lang="fr-FR" altLang="en-US" sz="3200" b="0" i="0" u="none" strike="noStrike" cap="none" normalizeH="0" baseline="0" dirty="0">
                          <a:ln>
                            <a:noFill/>
                          </a:ln>
                          <a:solidFill>
                            <a:srgbClr val="660066"/>
                          </a:solidFill>
                          <a:effectLst/>
                          <a:latin typeface="Times New Roman" pitchFamily="18" charset="0"/>
                        </a:rPr>
                        <a:t> </a:t>
                      </a:r>
                      <a:r>
                        <a:rPr kumimoji="0" lang="fr-FR" altLang="en-US" sz="3200" b="0" i="0" u="none" strike="noStrike" cap="none" normalizeH="0" baseline="0" dirty="0" err="1">
                          <a:ln>
                            <a:noFill/>
                          </a:ln>
                          <a:solidFill>
                            <a:srgbClr val="660066"/>
                          </a:solidFill>
                          <a:effectLst/>
                          <a:latin typeface="Times New Roman" pitchFamily="18" charset="0"/>
                        </a:rPr>
                        <a:t>nới</a:t>
                      </a:r>
                      <a:r>
                        <a:rPr kumimoji="0" lang="fr-FR" altLang="en-US" sz="3200" b="0" i="0" u="none" strike="noStrike" cap="none" normalizeH="0" baseline="0" dirty="0">
                          <a:ln>
                            <a:noFill/>
                          </a:ln>
                          <a:solidFill>
                            <a:srgbClr val="660066"/>
                          </a:solidFill>
                          <a:effectLst/>
                          <a:latin typeface="Times New Roman" pitchFamily="18" charset="0"/>
                        </a:rPr>
                        <a:t> </a:t>
                      </a:r>
                      <a:r>
                        <a:rPr kumimoji="0" lang="fr-FR" altLang="en-US" sz="3200" b="0" i="0" u="none" strike="noStrike" cap="none" normalizeH="0" baseline="0" dirty="0" err="1">
                          <a:ln>
                            <a:noFill/>
                          </a:ln>
                          <a:solidFill>
                            <a:srgbClr val="660066"/>
                          </a:solidFill>
                          <a:effectLst/>
                          <a:latin typeface="Times New Roman" pitchFamily="18" charset="0"/>
                        </a:rPr>
                        <a:t>cũ</a:t>
                      </a:r>
                      <a:endParaRPr kumimoji="0" lang="en-US" altLang="en-US" sz="3200" b="0" i="0" u="none" strike="noStrike" cap="none" normalizeH="0" baseline="0" dirty="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84644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a:ln>
                            <a:noFill/>
                          </a:ln>
                          <a:solidFill>
                            <a:srgbClr val="660066"/>
                          </a:solidFill>
                          <a:effectLst/>
                          <a:latin typeface="Times New Roman" pitchFamily="18" charset="0"/>
                        </a:rPr>
                        <a:t>C. </a:t>
                      </a:r>
                      <a:r>
                        <a:rPr kumimoji="0" lang="en-US" altLang="en-US" sz="3200" b="0" i="0" u="none" strike="noStrike" cap="none" normalizeH="0" baseline="0" dirty="0" err="1">
                          <a:ln>
                            <a:noFill/>
                          </a:ln>
                          <a:solidFill>
                            <a:srgbClr val="660066"/>
                          </a:solidFill>
                          <a:effectLst/>
                          <a:latin typeface="Times New Roman" pitchFamily="18" charset="0"/>
                        </a:rPr>
                        <a:t>Hổ</a:t>
                      </a:r>
                      <a:r>
                        <a:rPr kumimoji="0" lang="en-US" altLang="en-US" sz="3200" b="0" i="0" u="none" strike="noStrike" cap="none" normalizeH="0" baseline="0" dirty="0">
                          <a:ln>
                            <a:noFill/>
                          </a:ln>
                          <a:solidFill>
                            <a:srgbClr val="660066"/>
                          </a:solidFill>
                          <a:effectLst/>
                          <a:latin typeface="Times New Roman" pitchFamily="18" charset="0"/>
                        </a:rPr>
                        <a:t> </a:t>
                      </a:r>
                      <a:r>
                        <a:rPr kumimoji="0" lang="en-US" altLang="en-US" sz="3200" b="0" i="0" u="none" strike="noStrike" cap="none" normalizeH="0" baseline="0" dirty="0" err="1">
                          <a:ln>
                            <a:noFill/>
                          </a:ln>
                          <a:solidFill>
                            <a:srgbClr val="660066"/>
                          </a:solidFill>
                          <a:effectLst/>
                          <a:latin typeface="Times New Roman" pitchFamily="18" charset="0"/>
                        </a:rPr>
                        <a:t>phụ</a:t>
                      </a:r>
                      <a:r>
                        <a:rPr kumimoji="0" lang="en-US" altLang="en-US" sz="3200" b="0" i="0" u="none" strike="noStrike" cap="none" normalizeH="0" baseline="0" dirty="0">
                          <a:ln>
                            <a:noFill/>
                          </a:ln>
                          <a:solidFill>
                            <a:srgbClr val="660066"/>
                          </a:solidFill>
                          <a:effectLst/>
                          <a:latin typeface="Times New Roman" pitchFamily="18" charset="0"/>
                        </a:rPr>
                        <a:t> </a:t>
                      </a:r>
                      <a:r>
                        <a:rPr kumimoji="0" lang="en-US" altLang="en-US" sz="3200" b="0" i="0" u="none" strike="noStrike" cap="none" normalizeH="0" baseline="0" dirty="0" err="1">
                          <a:ln>
                            <a:noFill/>
                          </a:ln>
                          <a:solidFill>
                            <a:srgbClr val="660066"/>
                          </a:solidFill>
                          <a:effectLst/>
                          <a:latin typeface="Times New Roman" pitchFamily="18" charset="0"/>
                        </a:rPr>
                        <a:t>sinh</a:t>
                      </a:r>
                      <a:r>
                        <a:rPr kumimoji="0" lang="en-US" altLang="en-US" sz="3200" b="0" i="0" u="none" strike="noStrike" cap="none" normalizeH="0" baseline="0" dirty="0">
                          <a:ln>
                            <a:noFill/>
                          </a:ln>
                          <a:solidFill>
                            <a:srgbClr val="660066"/>
                          </a:solidFill>
                          <a:effectLst/>
                          <a:latin typeface="Times New Roman" pitchFamily="18" charset="0"/>
                        </a:rPr>
                        <a:t> </a:t>
                      </a:r>
                      <a:r>
                        <a:rPr kumimoji="0" lang="en-US" altLang="en-US" sz="3200" b="0" i="0" u="none" strike="noStrike" cap="none" normalizeH="0" baseline="0" dirty="0" err="1">
                          <a:ln>
                            <a:noFill/>
                          </a:ln>
                          <a:solidFill>
                            <a:srgbClr val="660066"/>
                          </a:solidFill>
                          <a:effectLst/>
                          <a:latin typeface="Times New Roman" pitchFamily="18" charset="0"/>
                        </a:rPr>
                        <a:t>hổ</a:t>
                      </a:r>
                      <a:r>
                        <a:rPr kumimoji="0" lang="en-US" altLang="en-US" sz="3200" b="0" i="0" u="none" strike="noStrike" cap="none" normalizeH="0" baseline="0" dirty="0">
                          <a:ln>
                            <a:noFill/>
                          </a:ln>
                          <a:solidFill>
                            <a:srgbClr val="660066"/>
                          </a:solidFill>
                          <a:effectLst/>
                          <a:latin typeface="Times New Roman" pitchFamily="18" charset="0"/>
                        </a:rPr>
                        <a:t> </a:t>
                      </a:r>
                      <a:r>
                        <a:rPr kumimoji="0" lang="en-US" altLang="en-US" sz="3200" b="0" i="0" u="none" strike="noStrike" cap="none" normalizeH="0" baseline="0" dirty="0" err="1">
                          <a:ln>
                            <a:noFill/>
                          </a:ln>
                          <a:solidFill>
                            <a:srgbClr val="660066"/>
                          </a:solidFill>
                          <a:effectLst/>
                          <a:latin typeface="Times New Roman" pitchFamily="18" charset="0"/>
                        </a:rPr>
                        <a:t>tử</a:t>
                      </a:r>
                      <a:endParaRPr kumimoji="0" lang="en-US" altLang="en-US" sz="3200" b="0" i="0" u="none" strike="noStrike" cap="none" normalizeH="0" baseline="0" dirty="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84644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a:ln>
                            <a:noFill/>
                          </a:ln>
                          <a:solidFill>
                            <a:srgbClr val="660066"/>
                          </a:solidFill>
                          <a:effectLst/>
                          <a:latin typeface="Times New Roman" pitchFamily="18" charset="0"/>
                        </a:rPr>
                        <a:t>D. </a:t>
                      </a:r>
                      <a:r>
                        <a:rPr kumimoji="0" lang="fr-FR" altLang="en-US" sz="3200" b="0" i="0" u="none" strike="noStrike" cap="none" normalizeH="0" baseline="0" dirty="0" err="1">
                          <a:ln>
                            <a:noFill/>
                          </a:ln>
                          <a:solidFill>
                            <a:srgbClr val="660066"/>
                          </a:solidFill>
                          <a:effectLst/>
                          <a:latin typeface="Times New Roman" pitchFamily="18" charset="0"/>
                        </a:rPr>
                        <a:t>Uống</a:t>
                      </a:r>
                      <a:r>
                        <a:rPr kumimoji="0" lang="fr-FR" altLang="en-US" sz="3200" b="0" i="0" u="none" strike="noStrike" cap="none" normalizeH="0" baseline="0" dirty="0">
                          <a:ln>
                            <a:noFill/>
                          </a:ln>
                          <a:solidFill>
                            <a:srgbClr val="660066"/>
                          </a:solidFill>
                          <a:effectLst/>
                          <a:latin typeface="Times New Roman" pitchFamily="18" charset="0"/>
                        </a:rPr>
                        <a:t> </a:t>
                      </a:r>
                      <a:r>
                        <a:rPr kumimoji="0" lang="fr-FR" altLang="en-US" sz="3200" b="0" i="0" u="none" strike="noStrike" cap="none" normalizeH="0" baseline="0" dirty="0" err="1">
                          <a:ln>
                            <a:noFill/>
                          </a:ln>
                          <a:solidFill>
                            <a:srgbClr val="660066"/>
                          </a:solidFill>
                          <a:effectLst/>
                          <a:latin typeface="Times New Roman" pitchFamily="18" charset="0"/>
                        </a:rPr>
                        <a:t>nước</a:t>
                      </a:r>
                      <a:r>
                        <a:rPr kumimoji="0" lang="fr-FR" altLang="en-US" sz="3200" b="0" i="0" u="none" strike="noStrike" cap="none" normalizeH="0" baseline="0" dirty="0">
                          <a:ln>
                            <a:noFill/>
                          </a:ln>
                          <a:solidFill>
                            <a:srgbClr val="660066"/>
                          </a:solidFill>
                          <a:effectLst/>
                          <a:latin typeface="Times New Roman" pitchFamily="18" charset="0"/>
                        </a:rPr>
                        <a:t> </a:t>
                      </a:r>
                      <a:r>
                        <a:rPr kumimoji="0" lang="fr-FR" altLang="en-US" sz="3200" b="0" i="0" u="none" strike="noStrike" cap="none" normalizeH="0" baseline="0" dirty="0" err="1">
                          <a:ln>
                            <a:noFill/>
                          </a:ln>
                          <a:solidFill>
                            <a:srgbClr val="660066"/>
                          </a:solidFill>
                          <a:effectLst/>
                          <a:latin typeface="Times New Roman" pitchFamily="18" charset="0"/>
                        </a:rPr>
                        <a:t>nhớ</a:t>
                      </a:r>
                      <a:r>
                        <a:rPr kumimoji="0" lang="fr-FR" altLang="en-US" sz="3200" b="0" i="0" u="none" strike="noStrike" cap="none" normalizeH="0" baseline="0" dirty="0">
                          <a:ln>
                            <a:noFill/>
                          </a:ln>
                          <a:solidFill>
                            <a:srgbClr val="660066"/>
                          </a:solidFill>
                          <a:effectLst/>
                          <a:latin typeface="Times New Roman" pitchFamily="18" charset="0"/>
                        </a:rPr>
                        <a:t> </a:t>
                      </a:r>
                      <a:r>
                        <a:rPr kumimoji="0" lang="fr-FR" altLang="en-US" sz="3200" b="0" i="0" u="none" strike="noStrike" cap="none" normalizeH="0" baseline="0" dirty="0" err="1">
                          <a:ln>
                            <a:noFill/>
                          </a:ln>
                          <a:solidFill>
                            <a:srgbClr val="660066"/>
                          </a:solidFill>
                          <a:effectLst/>
                          <a:latin typeface="Times New Roman" pitchFamily="18" charset="0"/>
                        </a:rPr>
                        <a:t>nguồn</a:t>
                      </a:r>
                      <a:endParaRPr kumimoji="0" lang="en-US" altLang="en-US" sz="3200" b="0" i="0" u="none" strike="noStrike" cap="none" normalizeH="0" baseline="0" dirty="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bl>
          </a:graphicData>
        </a:graphic>
      </p:graphicFrame>
      <p:pic>
        <p:nvPicPr>
          <p:cNvPr id="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83119045"/>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3"/>
          <p:cNvSpPr txBox="1">
            <a:spLocks noChangeArrowheads="1"/>
          </p:cNvSpPr>
          <p:nvPr/>
        </p:nvSpPr>
        <p:spPr bwMode="auto">
          <a:xfrm>
            <a:off x="1676400" y="1371600"/>
            <a:ext cx="8713788"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b="1" dirty="0" err="1">
                <a:solidFill>
                  <a:srgbClr val="660066"/>
                </a:solidFill>
                <a:ea typeface="SimSun" panose="02010600030101010101" pitchFamily="2" charset="-122"/>
              </a:rPr>
              <a:t>Đánh</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dấu</a:t>
            </a:r>
            <a:r>
              <a:rPr lang="en-US" altLang="en-US" b="1" dirty="0">
                <a:solidFill>
                  <a:srgbClr val="660066"/>
                </a:solidFill>
                <a:ea typeface="SimSun" panose="02010600030101010101" pitchFamily="2" charset="-122"/>
              </a:rPr>
              <a:t> (X) </a:t>
            </a:r>
            <a:r>
              <a:rPr lang="en-US" altLang="en-US" b="1" dirty="0" err="1">
                <a:solidFill>
                  <a:srgbClr val="660066"/>
                </a:solidFill>
                <a:ea typeface="SimSun" panose="02010600030101010101" pitchFamily="2" charset="-122"/>
              </a:rPr>
              <a:t>lựa</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chọn</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mà</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mình</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cho</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là</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đúng</a:t>
            </a:r>
            <a:r>
              <a:rPr lang="en-ZW" altLang="en-US" b="1" dirty="0">
                <a:solidFill>
                  <a:srgbClr val="660066"/>
                </a:solidFill>
                <a:ea typeface="SimSun" panose="02010600030101010101" pitchFamily="2" charset="-122"/>
              </a:rPr>
              <a:t>?</a:t>
            </a:r>
            <a:r>
              <a:rPr lang="en-ZW" altLang="en-US" dirty="0">
                <a:solidFill>
                  <a:srgbClr val="660066"/>
                </a:solidFill>
                <a:ea typeface="SimSun" panose="02010600030101010101" pitchFamily="2" charset="-122"/>
              </a:rPr>
              <a:t> </a:t>
            </a:r>
            <a:endParaRPr lang="en-US" altLang="en-US" b="1" dirty="0">
              <a:solidFill>
                <a:srgbClr val="660066"/>
              </a:solidFill>
              <a:ea typeface="SimSun" panose="02010600030101010101" pitchFamily="2" charset="-122"/>
            </a:endParaRPr>
          </a:p>
        </p:txBody>
      </p:sp>
      <p:graphicFrame>
        <p:nvGraphicFramePr>
          <p:cNvPr id="3" name="Group 109"/>
          <p:cNvGraphicFramePr>
            <a:graphicFrameLocks/>
          </p:cNvGraphicFramePr>
          <p:nvPr>
            <p:extLst>
              <p:ext uri="{D42A27DB-BD31-4B8C-83A1-F6EECF244321}">
                <p14:modId xmlns:p14="http://schemas.microsoft.com/office/powerpoint/2010/main" val="2464333556"/>
              </p:ext>
            </p:extLst>
          </p:nvPr>
        </p:nvGraphicFramePr>
        <p:xfrm>
          <a:off x="1385094" y="2209800"/>
          <a:ext cx="9601200" cy="3689350"/>
        </p:xfrm>
        <a:graphic>
          <a:graphicData uri="http://schemas.openxmlformats.org/drawingml/2006/table">
            <a:tbl>
              <a:tblPr/>
              <a:tblGrid>
                <a:gridCol w="6756400">
                  <a:extLst>
                    <a:ext uri="{9D8B030D-6E8A-4147-A177-3AD203B41FA5}">
                      <a16:colId xmlns="" xmlns:a16="http://schemas.microsoft.com/office/drawing/2014/main" val="20000"/>
                    </a:ext>
                  </a:extLst>
                </a:gridCol>
                <a:gridCol w="1422400">
                  <a:extLst>
                    <a:ext uri="{9D8B030D-6E8A-4147-A177-3AD203B41FA5}">
                      <a16:colId xmlns="" xmlns:a16="http://schemas.microsoft.com/office/drawing/2014/main" val="20001"/>
                    </a:ext>
                  </a:extLst>
                </a:gridCol>
                <a:gridCol w="1422400">
                  <a:extLst>
                    <a:ext uri="{9D8B030D-6E8A-4147-A177-3AD203B41FA5}">
                      <a16:colId xmlns="" xmlns:a16="http://schemas.microsoft.com/office/drawing/2014/main" val="20002"/>
                    </a:ext>
                  </a:extLst>
                </a:gridCol>
              </a:tblGrid>
              <a:tr h="65602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2800" b="1" i="0" u="none" strike="noStrike" cap="none" normalizeH="0" baseline="0" dirty="0" err="1">
                          <a:ln>
                            <a:noFill/>
                          </a:ln>
                          <a:solidFill>
                            <a:srgbClr val="FF0000"/>
                          </a:solidFill>
                          <a:effectLst/>
                          <a:latin typeface="Arial" pitchFamily="34" charset="0"/>
                        </a:rPr>
                        <a:t>Sự</a:t>
                      </a:r>
                      <a:r>
                        <a:rPr kumimoji="0" lang="en-ZW" altLang="en-US" sz="2800" b="1" i="0" u="none" strike="noStrike" cap="none" normalizeH="0" baseline="0" dirty="0">
                          <a:ln>
                            <a:noFill/>
                          </a:ln>
                          <a:solidFill>
                            <a:srgbClr val="FF0000"/>
                          </a:solidFill>
                          <a:effectLst/>
                          <a:latin typeface="Arial" pitchFamily="34" charset="0"/>
                        </a:rPr>
                        <a:t> </a:t>
                      </a:r>
                      <a:r>
                        <a:rPr kumimoji="0" lang="en-ZW" altLang="en-US" sz="2800" b="1" i="0" u="none" strike="noStrike" cap="none" normalizeH="0" baseline="0" dirty="0" err="1">
                          <a:ln>
                            <a:noFill/>
                          </a:ln>
                          <a:solidFill>
                            <a:srgbClr val="FF0000"/>
                          </a:solidFill>
                          <a:effectLst/>
                          <a:latin typeface="Arial" pitchFamily="34" charset="0"/>
                        </a:rPr>
                        <a:t>vật</a:t>
                      </a:r>
                      <a:r>
                        <a:rPr kumimoji="0" lang="en-ZW" altLang="en-US" sz="2800" b="1" i="0" u="none" strike="noStrike" cap="none" normalizeH="0" baseline="0" dirty="0">
                          <a:ln>
                            <a:noFill/>
                          </a:ln>
                          <a:solidFill>
                            <a:srgbClr val="FF0000"/>
                          </a:solidFill>
                          <a:effectLst/>
                          <a:latin typeface="Arial" pitchFamily="34" charset="0"/>
                        </a:rPr>
                        <a:t>, </a:t>
                      </a:r>
                      <a:r>
                        <a:rPr kumimoji="0" lang="en-ZW" altLang="en-US" sz="2800" b="1" i="0" u="none" strike="noStrike" cap="none" normalizeH="0" baseline="0" dirty="0" err="1">
                          <a:ln>
                            <a:noFill/>
                          </a:ln>
                          <a:solidFill>
                            <a:srgbClr val="FF0000"/>
                          </a:solidFill>
                          <a:effectLst/>
                          <a:latin typeface="Arial" pitchFamily="34" charset="0"/>
                        </a:rPr>
                        <a:t>hiện</a:t>
                      </a:r>
                      <a:r>
                        <a:rPr kumimoji="0" lang="en-ZW" altLang="en-US" sz="2800" b="1" i="0" u="none" strike="noStrike" cap="none" normalizeH="0" baseline="0" dirty="0">
                          <a:ln>
                            <a:noFill/>
                          </a:ln>
                          <a:solidFill>
                            <a:srgbClr val="FF0000"/>
                          </a:solidFill>
                          <a:effectLst/>
                          <a:latin typeface="Arial" pitchFamily="34" charset="0"/>
                        </a:rPr>
                        <a:t> </a:t>
                      </a:r>
                      <a:r>
                        <a:rPr kumimoji="0" lang="en-ZW" altLang="en-US" sz="2800" b="1" i="0" u="none" strike="noStrike" cap="none" normalizeH="0" baseline="0" dirty="0" err="1">
                          <a:ln>
                            <a:noFill/>
                          </a:ln>
                          <a:solidFill>
                            <a:srgbClr val="FF0000"/>
                          </a:solidFill>
                          <a:effectLst/>
                          <a:latin typeface="Arial" pitchFamily="34" charset="0"/>
                        </a:rPr>
                        <a:t>tượng</a:t>
                      </a:r>
                      <a:endParaRPr kumimoji="0" lang="en-US" altLang="en-US" sz="2800" b="1" i="0" u="none" strike="noStrike" cap="none" normalizeH="0" baseline="0" dirty="0">
                        <a:ln>
                          <a:noFill/>
                        </a:ln>
                        <a:solidFill>
                          <a:srgbClr val="FF0000"/>
                        </a:solidFill>
                        <a:effectLst/>
                        <a:latin typeface="Arial" pitchFamily="34"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800" b="1" i="0" u="none" strike="noStrike" cap="none" normalizeH="0" baseline="0">
                          <a:ln>
                            <a:noFill/>
                          </a:ln>
                          <a:solidFill>
                            <a:srgbClr val="FF0000"/>
                          </a:solidFill>
                          <a:effectLst/>
                          <a:latin typeface="Arial" pitchFamily="34" charset="0"/>
                        </a:rPr>
                        <a:t>PĐBC</a:t>
                      </a: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600" b="1" i="0" u="none" strike="noStrike" cap="none" normalizeH="0" baseline="0" dirty="0">
                          <a:ln>
                            <a:noFill/>
                          </a:ln>
                          <a:solidFill>
                            <a:srgbClr val="FF0000"/>
                          </a:solidFill>
                          <a:effectLst/>
                          <a:latin typeface="Arial" pitchFamily="34" charset="0"/>
                        </a:rPr>
                        <a:t>PĐSH</a:t>
                      </a: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0"/>
                  </a:ext>
                </a:extLst>
              </a:tr>
              <a:tr h="60362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Con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gà</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con </a:t>
                      </a:r>
                      <a:r>
                        <a:rPr kumimoji="0" lang="en-US" altLang="en-US" sz="2800" b="1" i="0" u="sng" strike="noStrike" cap="none" normalizeH="0" baseline="30000" dirty="0">
                          <a:ln>
                            <a:noFill/>
                          </a:ln>
                          <a:solidFill>
                            <a:srgbClr val="660066"/>
                          </a:solidFill>
                          <a:effectLst/>
                          <a:latin typeface="Times New Roman" pitchFamily="18" charset="0"/>
                          <a:cs typeface="Times New Roman" pitchFamily="18" charset="0"/>
                        </a:rPr>
                        <a:t>PĐ</a:t>
                      </a:r>
                      <a:r>
                        <a:rPr kumimoji="0" lang="en-US" altLang="en-US" sz="2800" b="1" i="0" u="sng"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quả</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trứng</a:t>
                      </a:r>
                      <a:endPar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646246">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a:ln>
                            <a:noFill/>
                          </a:ln>
                          <a:solidFill>
                            <a:srgbClr val="660066"/>
                          </a:solidFill>
                          <a:effectLst/>
                          <a:latin typeface="Times New Roman" pitchFamily="18" charset="0"/>
                        </a:rPr>
                        <a:t>Qua </a:t>
                      </a:r>
                      <a:r>
                        <a:rPr kumimoji="0" lang="en-US" altLang="en-US" sz="2800" b="1" i="0" u="none" strike="noStrike" cap="none" normalizeH="0" baseline="0" dirty="0" err="1">
                          <a:ln>
                            <a:noFill/>
                          </a:ln>
                          <a:solidFill>
                            <a:srgbClr val="660066"/>
                          </a:solidFill>
                          <a:effectLst/>
                          <a:latin typeface="Times New Roman" pitchFamily="18" charset="0"/>
                        </a:rPr>
                        <a:t>cầu</a:t>
                      </a:r>
                      <a:r>
                        <a:rPr kumimoji="0" lang="en-US" altLang="en-US" sz="2800" b="1" i="0" u="none" strike="noStrike" cap="none" normalizeH="0" baseline="0" dirty="0">
                          <a:ln>
                            <a:noFill/>
                          </a:ln>
                          <a:solidFill>
                            <a:srgbClr val="660066"/>
                          </a:solidFill>
                          <a:effectLst/>
                          <a:latin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rPr>
                        <a:t>rút</a:t>
                      </a:r>
                      <a:r>
                        <a:rPr kumimoji="0" lang="en-US" altLang="en-US" sz="2800" b="1" i="0" u="none" strike="noStrike" cap="none" normalizeH="0" baseline="0" dirty="0">
                          <a:ln>
                            <a:noFill/>
                          </a:ln>
                          <a:solidFill>
                            <a:srgbClr val="660066"/>
                          </a:solidFill>
                          <a:effectLst/>
                          <a:latin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rPr>
                        <a:t>ván</a:t>
                      </a:r>
                      <a:r>
                        <a:rPr kumimoji="0" lang="en-US" altLang="en-US" sz="2800" b="0" i="0" u="none" strike="noStrike" cap="none" normalizeH="0" baseline="0" dirty="0">
                          <a:ln>
                            <a:noFill/>
                          </a:ln>
                          <a:solidFill>
                            <a:srgbClr val="660066"/>
                          </a:solidFill>
                          <a:effectLst/>
                          <a:latin typeface="Times New Roman" pitchFamily="18" charset="0"/>
                        </a:rPr>
                        <a:t> </a:t>
                      </a: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838373">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Hóa</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chất</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độc</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hại</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tiêu</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diệt</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sinh</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cs typeface="Times New Roman" pitchFamily="18" charset="0"/>
                        </a:rPr>
                        <a:t>vật</a:t>
                      </a:r>
                      <a:endPar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r h="945074">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800" b="1" i="0" u="none" strike="noStrike" cap="none" normalizeH="0" baseline="0" dirty="0" err="1">
                          <a:ln>
                            <a:noFill/>
                          </a:ln>
                          <a:solidFill>
                            <a:srgbClr val="660066"/>
                          </a:solidFill>
                          <a:effectLst/>
                          <a:latin typeface="Times New Roman" pitchFamily="18" charset="0"/>
                        </a:rPr>
                        <a:t>Luật</a:t>
                      </a:r>
                      <a:r>
                        <a:rPr kumimoji="0" lang="en-US" altLang="en-US" sz="2800" b="1" i="0" u="none" strike="noStrike" cap="none" normalizeH="0" baseline="0" dirty="0">
                          <a:ln>
                            <a:noFill/>
                          </a:ln>
                          <a:solidFill>
                            <a:srgbClr val="660066"/>
                          </a:solidFill>
                          <a:effectLst/>
                          <a:latin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rPr>
                        <a:t>đất</a:t>
                      </a:r>
                      <a:r>
                        <a:rPr kumimoji="0" lang="en-US" altLang="en-US" sz="2800" b="1" i="0" u="none" strike="noStrike" cap="none" normalizeH="0" baseline="0" dirty="0">
                          <a:ln>
                            <a:noFill/>
                          </a:ln>
                          <a:solidFill>
                            <a:srgbClr val="660066"/>
                          </a:solidFill>
                          <a:effectLst/>
                          <a:latin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rPr>
                        <a:t>đai</a:t>
                      </a:r>
                      <a:r>
                        <a:rPr kumimoji="0" lang="en-US" altLang="en-US" sz="2800" b="1" i="0" u="none" strike="noStrike" cap="none" normalizeH="0" baseline="0" dirty="0">
                          <a:ln>
                            <a:noFill/>
                          </a:ln>
                          <a:solidFill>
                            <a:srgbClr val="660066"/>
                          </a:solidFill>
                          <a:effectLst/>
                          <a:latin typeface="Times New Roman" pitchFamily="18" charset="0"/>
                        </a:rPr>
                        <a:t> 2013</a:t>
                      </a:r>
                      <a:r>
                        <a:rPr kumimoji="0" lang="en-US" altLang="en-US" sz="2800" b="0" i="0" u="none" strike="noStrike" cap="none" normalizeH="0" baseline="0" dirty="0">
                          <a:ln>
                            <a:noFill/>
                          </a:ln>
                          <a:solidFill>
                            <a:srgbClr val="660066"/>
                          </a:solidFill>
                          <a:effectLst/>
                          <a:latin typeface="Times New Roman" pitchFamily="18" charset="0"/>
                        </a:rPr>
                        <a:t> </a:t>
                      </a:r>
                      <a:r>
                        <a:rPr kumimoji="0" lang="en-US" altLang="en-US" sz="2800" b="1" i="0" u="sng" strike="noStrike" cap="none" normalizeH="0" baseline="30000" dirty="0">
                          <a:ln>
                            <a:noFill/>
                          </a:ln>
                          <a:solidFill>
                            <a:srgbClr val="660066"/>
                          </a:solidFill>
                          <a:effectLst/>
                          <a:latin typeface="Times New Roman" pitchFamily="18" charset="0"/>
                          <a:cs typeface="Times New Roman" pitchFamily="18" charset="0"/>
                        </a:rPr>
                        <a:t>PĐ</a:t>
                      </a:r>
                      <a:r>
                        <a:rPr kumimoji="0" lang="en-US" altLang="en-US" sz="2800" b="1" i="0" u="none" strike="noStrike" cap="none" normalizeH="0" baseline="0" dirty="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rPr>
                        <a:t>Luật</a:t>
                      </a:r>
                      <a:r>
                        <a:rPr kumimoji="0" lang="en-US" altLang="en-US" sz="2800" b="1" i="0" u="none" strike="noStrike" cap="none" normalizeH="0" baseline="0" dirty="0">
                          <a:ln>
                            <a:noFill/>
                          </a:ln>
                          <a:solidFill>
                            <a:srgbClr val="660066"/>
                          </a:solidFill>
                          <a:effectLst/>
                          <a:latin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rPr>
                        <a:t>đất</a:t>
                      </a:r>
                      <a:r>
                        <a:rPr kumimoji="0" lang="en-US" altLang="en-US" sz="2800" b="1" i="0" u="none" strike="noStrike" cap="none" normalizeH="0" baseline="0" dirty="0">
                          <a:ln>
                            <a:noFill/>
                          </a:ln>
                          <a:solidFill>
                            <a:srgbClr val="660066"/>
                          </a:solidFill>
                          <a:effectLst/>
                          <a:latin typeface="Times New Roman" pitchFamily="18" charset="0"/>
                        </a:rPr>
                        <a:t> </a:t>
                      </a:r>
                      <a:r>
                        <a:rPr kumimoji="0" lang="en-US" altLang="en-US" sz="2800" b="1" i="0" u="none" strike="noStrike" cap="none" normalizeH="0" baseline="0" dirty="0" err="1">
                          <a:ln>
                            <a:noFill/>
                          </a:ln>
                          <a:solidFill>
                            <a:srgbClr val="660066"/>
                          </a:solidFill>
                          <a:effectLst/>
                          <a:latin typeface="Times New Roman" pitchFamily="18" charset="0"/>
                        </a:rPr>
                        <a:t>đai</a:t>
                      </a:r>
                      <a:r>
                        <a:rPr kumimoji="0" lang="en-US" altLang="en-US" sz="2800" b="1" i="0" u="none" strike="noStrike" cap="none" normalizeH="0" baseline="0" dirty="0">
                          <a:ln>
                            <a:noFill/>
                          </a:ln>
                          <a:solidFill>
                            <a:srgbClr val="660066"/>
                          </a:solidFill>
                          <a:effectLst/>
                          <a:latin typeface="Times New Roman" pitchFamily="18" charset="0"/>
                        </a:rPr>
                        <a:t> 2003</a:t>
                      </a:r>
                      <a:r>
                        <a:rPr kumimoji="0" lang="en-US" altLang="en-US" sz="2800" b="0" i="0" u="none" strike="noStrike" cap="none" normalizeH="0" baseline="0" dirty="0">
                          <a:ln>
                            <a:noFill/>
                          </a:ln>
                          <a:solidFill>
                            <a:srgbClr val="660066"/>
                          </a:solidFill>
                          <a:effectLst/>
                          <a:latin typeface="Times New Roman" pitchFamily="18" charset="0"/>
                        </a:rPr>
                        <a:t> </a:t>
                      </a: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4"/>
                  </a:ext>
                </a:extLst>
              </a:tr>
            </a:tbl>
          </a:graphicData>
        </a:graphic>
      </p:graphicFrame>
    </p:spTree>
    <p:extLst>
      <p:ext uri="{BB962C8B-B14F-4D97-AF65-F5344CB8AC3E}">
        <p14:creationId xmlns:p14="http://schemas.microsoft.com/office/powerpoint/2010/main" val="253325067"/>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Hình ảnh Nền Trung Hoa, Trung Hoa Vector Nền Và Tập Tin Tải về Miễn Phí |  Pngtree">
            <a:extLst>
              <a:ext uri="{FF2B5EF4-FFF2-40B4-BE49-F238E27FC236}">
                <a16:creationId xmlns="" xmlns:a16="http://schemas.microsoft.com/office/drawing/2014/main" id="{E5AEB057-089B-4C49-9D98-09EDC7B4C24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240"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a:spLocks noChangeArrowheads="1"/>
          </p:cNvSpPr>
          <p:nvPr/>
        </p:nvSpPr>
        <p:spPr bwMode="auto">
          <a:xfrm>
            <a:off x="3214054" y="990600"/>
            <a:ext cx="6080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pPr>
            <a:r>
              <a:rPr kumimoji="1" lang="en-US" sz="2400" b="1" dirty="0">
                <a:solidFill>
                  <a:srgbClr val="C00000"/>
                </a:solidFill>
                <a:latin typeface="+mj-lt"/>
                <a:cs typeface="Times New Roman" panose="02020603050405020304" pitchFamily="18" charset="0"/>
              </a:rPr>
              <a:t>VAI TRÒ CỦA PHỦ ĐỊNH BIỆN CHỨNG</a:t>
            </a:r>
          </a:p>
        </p:txBody>
      </p:sp>
      <p:sp>
        <p:nvSpPr>
          <p:cNvPr id="4" name="Content Placeholder 2"/>
          <p:cNvSpPr txBox="1">
            <a:spLocks/>
          </p:cNvSpPr>
          <p:nvPr/>
        </p:nvSpPr>
        <p:spPr>
          <a:xfrm>
            <a:off x="533400" y="1371600"/>
            <a:ext cx="11125199" cy="139064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r>
              <a:rPr lang="en-US" altLang="en-US" sz="2400" kern="0" dirty="0">
                <a:solidFill>
                  <a:srgbClr val="000099"/>
                </a:solidFill>
                <a:latin typeface="+mj-lt"/>
              </a:rPr>
              <a:t>PĐBC </a:t>
            </a:r>
            <a:r>
              <a:rPr lang="en-US" altLang="en-US" sz="2400" kern="0" dirty="0" err="1">
                <a:solidFill>
                  <a:srgbClr val="000099"/>
                </a:solidFill>
                <a:latin typeface="+mj-lt"/>
              </a:rPr>
              <a:t>là</a:t>
            </a:r>
            <a:r>
              <a:rPr lang="en-US" altLang="en-US" sz="2400" kern="0" dirty="0">
                <a:solidFill>
                  <a:srgbClr val="000099"/>
                </a:solidFill>
                <a:latin typeface="+mj-lt"/>
              </a:rPr>
              <a:t> </a:t>
            </a:r>
            <a:r>
              <a:rPr lang="en-US" altLang="en-US" sz="2400" b="1" kern="0" dirty="0" err="1">
                <a:solidFill>
                  <a:srgbClr val="FF0000"/>
                </a:solidFill>
                <a:latin typeface="+mj-lt"/>
              </a:rPr>
              <a:t>điều</a:t>
            </a:r>
            <a:r>
              <a:rPr lang="en-US" altLang="en-US" sz="2400" b="1" kern="0" dirty="0">
                <a:solidFill>
                  <a:srgbClr val="FF0000"/>
                </a:solidFill>
                <a:latin typeface="+mj-lt"/>
              </a:rPr>
              <a:t> </a:t>
            </a:r>
            <a:r>
              <a:rPr lang="en-US" altLang="en-US" sz="2400" b="1" kern="0" dirty="0" err="1">
                <a:solidFill>
                  <a:srgbClr val="FF0000"/>
                </a:solidFill>
                <a:latin typeface="+mj-lt"/>
              </a:rPr>
              <a:t>kiện</a:t>
            </a:r>
            <a:r>
              <a:rPr lang="en-US" altLang="en-US" sz="2400" b="1" kern="0" dirty="0">
                <a:solidFill>
                  <a:srgbClr val="FF0000"/>
                </a:solidFill>
                <a:latin typeface="+mj-lt"/>
              </a:rPr>
              <a:t> </a:t>
            </a:r>
            <a:r>
              <a:rPr lang="en-US" altLang="en-US" sz="2400" b="1" kern="0" dirty="0" err="1">
                <a:solidFill>
                  <a:srgbClr val="FF0000"/>
                </a:solidFill>
                <a:latin typeface="+mj-lt"/>
              </a:rPr>
              <a:t>cho</a:t>
            </a:r>
            <a:r>
              <a:rPr lang="en-US" altLang="en-US" sz="2400" b="1" kern="0" dirty="0">
                <a:solidFill>
                  <a:srgbClr val="FF0000"/>
                </a:solidFill>
                <a:latin typeface="+mj-lt"/>
              </a:rPr>
              <a:t> </a:t>
            </a:r>
            <a:r>
              <a:rPr lang="en-US" altLang="en-US" sz="2400" b="1" kern="0" dirty="0" err="1">
                <a:solidFill>
                  <a:srgbClr val="FF0000"/>
                </a:solidFill>
                <a:latin typeface="+mj-lt"/>
              </a:rPr>
              <a:t>sự</a:t>
            </a:r>
            <a:r>
              <a:rPr lang="en-US" altLang="en-US" sz="2400" b="1" kern="0" dirty="0">
                <a:solidFill>
                  <a:srgbClr val="FF0000"/>
                </a:solidFill>
                <a:latin typeface="+mj-lt"/>
              </a:rPr>
              <a:t> </a:t>
            </a:r>
            <a:r>
              <a:rPr lang="en-US" altLang="en-US" sz="2400" b="1" kern="0" dirty="0" err="1">
                <a:solidFill>
                  <a:srgbClr val="FF0000"/>
                </a:solidFill>
                <a:latin typeface="+mj-lt"/>
              </a:rPr>
              <a:t>phát</a:t>
            </a:r>
            <a:r>
              <a:rPr lang="en-US" altLang="en-US" sz="2400" b="1" kern="0" dirty="0">
                <a:solidFill>
                  <a:srgbClr val="FF0000"/>
                </a:solidFill>
                <a:latin typeface="+mj-lt"/>
              </a:rPr>
              <a:t> </a:t>
            </a:r>
            <a:r>
              <a:rPr lang="en-US" altLang="en-US" sz="2400" b="1" kern="0" dirty="0" err="1">
                <a:solidFill>
                  <a:srgbClr val="FF0000"/>
                </a:solidFill>
                <a:latin typeface="+mj-lt"/>
              </a:rPr>
              <a:t>triển</a:t>
            </a:r>
            <a:r>
              <a:rPr lang="en-US" altLang="en-US" sz="2400" kern="0" dirty="0">
                <a:solidFill>
                  <a:srgbClr val="002060"/>
                </a:solidFill>
                <a:latin typeface="+mj-lt"/>
              </a:rPr>
              <a:t>, </a:t>
            </a:r>
            <a:r>
              <a:rPr lang="en-US" altLang="en-US" sz="2400" kern="0" dirty="0" err="1">
                <a:solidFill>
                  <a:srgbClr val="000099"/>
                </a:solidFill>
                <a:latin typeface="+mj-lt"/>
              </a:rPr>
              <a:t>cái</a:t>
            </a:r>
            <a:r>
              <a:rPr lang="en-US" altLang="en-US" sz="2400" kern="0" dirty="0">
                <a:solidFill>
                  <a:srgbClr val="000099"/>
                </a:solidFill>
                <a:latin typeface="+mj-lt"/>
              </a:rPr>
              <a:t> </a:t>
            </a:r>
            <a:r>
              <a:rPr lang="en-US" altLang="en-US" sz="2400" kern="0" dirty="0" err="1">
                <a:solidFill>
                  <a:srgbClr val="000099"/>
                </a:solidFill>
                <a:latin typeface="+mj-lt"/>
              </a:rPr>
              <a:t>mới</a:t>
            </a:r>
            <a:r>
              <a:rPr lang="en-US" altLang="en-US" sz="2400" kern="0" dirty="0">
                <a:solidFill>
                  <a:srgbClr val="000099"/>
                </a:solidFill>
                <a:latin typeface="+mj-lt"/>
              </a:rPr>
              <a:t> </a:t>
            </a:r>
            <a:r>
              <a:rPr lang="en-US" altLang="en-US" sz="2400" kern="0" dirty="0" err="1">
                <a:solidFill>
                  <a:srgbClr val="000099"/>
                </a:solidFill>
                <a:latin typeface="+mj-lt"/>
              </a:rPr>
              <a:t>ra</a:t>
            </a:r>
            <a:r>
              <a:rPr lang="en-US" altLang="en-US" sz="2400" kern="0" dirty="0">
                <a:solidFill>
                  <a:srgbClr val="000099"/>
                </a:solidFill>
                <a:latin typeface="+mj-lt"/>
              </a:rPr>
              <a:t> </a:t>
            </a:r>
            <a:r>
              <a:rPr lang="en-US" altLang="en-US" sz="2400" kern="0" dirty="0" err="1">
                <a:solidFill>
                  <a:srgbClr val="000099"/>
                </a:solidFill>
                <a:latin typeface="+mj-lt"/>
              </a:rPr>
              <a:t>đời</a:t>
            </a:r>
            <a:r>
              <a:rPr lang="en-US" altLang="en-US" sz="2400" kern="0" dirty="0">
                <a:solidFill>
                  <a:srgbClr val="000099"/>
                </a:solidFill>
                <a:latin typeface="+mj-lt"/>
              </a:rPr>
              <a:t> </a:t>
            </a:r>
            <a:r>
              <a:rPr lang="en-US" altLang="en-US" sz="2400" kern="0" dirty="0" err="1">
                <a:solidFill>
                  <a:srgbClr val="000099"/>
                </a:solidFill>
                <a:latin typeface="+mj-lt"/>
              </a:rPr>
              <a:t>là</a:t>
            </a:r>
            <a:r>
              <a:rPr lang="en-US" altLang="en-US" sz="2400" kern="0" dirty="0">
                <a:solidFill>
                  <a:srgbClr val="000099"/>
                </a:solidFill>
                <a:latin typeface="+mj-lt"/>
              </a:rPr>
              <a:t> </a:t>
            </a:r>
            <a:r>
              <a:rPr lang="en-US" altLang="en-US" sz="2400" kern="0" dirty="0" err="1">
                <a:solidFill>
                  <a:srgbClr val="000099"/>
                </a:solidFill>
                <a:latin typeface="+mj-lt"/>
              </a:rPr>
              <a:t>kết</a:t>
            </a:r>
            <a:r>
              <a:rPr lang="en-US" altLang="en-US" sz="2400" kern="0" dirty="0">
                <a:solidFill>
                  <a:srgbClr val="000099"/>
                </a:solidFill>
                <a:latin typeface="+mj-lt"/>
              </a:rPr>
              <a:t> </a:t>
            </a:r>
            <a:r>
              <a:rPr lang="en-US" altLang="en-US" sz="2400" kern="0" dirty="0" err="1">
                <a:solidFill>
                  <a:srgbClr val="000099"/>
                </a:solidFill>
                <a:latin typeface="+mj-lt"/>
              </a:rPr>
              <a:t>quả</a:t>
            </a:r>
            <a:r>
              <a:rPr lang="en-US" altLang="en-US" sz="2400" kern="0" dirty="0">
                <a:solidFill>
                  <a:srgbClr val="000099"/>
                </a:solidFill>
                <a:latin typeface="+mj-lt"/>
              </a:rPr>
              <a:t> </a:t>
            </a:r>
            <a:r>
              <a:rPr lang="en-US" altLang="en-US" sz="2400" kern="0" dirty="0" err="1">
                <a:solidFill>
                  <a:srgbClr val="000099"/>
                </a:solidFill>
                <a:latin typeface="+mj-lt"/>
              </a:rPr>
              <a:t>của</a:t>
            </a:r>
            <a:r>
              <a:rPr lang="en-US" altLang="en-US" sz="2400" kern="0" dirty="0">
                <a:solidFill>
                  <a:srgbClr val="000099"/>
                </a:solidFill>
                <a:latin typeface="+mj-lt"/>
              </a:rPr>
              <a:t> </a:t>
            </a:r>
            <a:r>
              <a:rPr lang="en-US" altLang="en-US" sz="2400" kern="0" dirty="0" err="1">
                <a:solidFill>
                  <a:srgbClr val="000099"/>
                </a:solidFill>
                <a:latin typeface="+mj-lt"/>
              </a:rPr>
              <a:t>sự</a:t>
            </a:r>
            <a:r>
              <a:rPr lang="en-US" altLang="en-US" sz="2400" kern="0" dirty="0">
                <a:solidFill>
                  <a:srgbClr val="000099"/>
                </a:solidFill>
                <a:latin typeface="+mj-lt"/>
              </a:rPr>
              <a:t> </a:t>
            </a:r>
            <a:r>
              <a:rPr lang="en-US" altLang="en-US" sz="2400" b="1" kern="0" dirty="0" err="1">
                <a:solidFill>
                  <a:srgbClr val="000099"/>
                </a:solidFill>
                <a:latin typeface="+mj-lt"/>
              </a:rPr>
              <a:t>kế</a:t>
            </a:r>
            <a:r>
              <a:rPr lang="en-US" altLang="en-US" sz="2400" b="1" kern="0" dirty="0">
                <a:solidFill>
                  <a:srgbClr val="000099"/>
                </a:solidFill>
                <a:latin typeface="+mj-lt"/>
              </a:rPr>
              <a:t> </a:t>
            </a:r>
            <a:r>
              <a:rPr lang="en-US" altLang="en-US" sz="2400" b="1" kern="0" dirty="0" err="1">
                <a:solidFill>
                  <a:srgbClr val="000099"/>
                </a:solidFill>
                <a:latin typeface="+mj-lt"/>
              </a:rPr>
              <a:t>thừa</a:t>
            </a:r>
            <a:r>
              <a:rPr lang="en-US" altLang="en-US" sz="2400" b="1" kern="0" dirty="0">
                <a:solidFill>
                  <a:srgbClr val="000099"/>
                </a:solidFill>
                <a:latin typeface="+mj-lt"/>
              </a:rPr>
              <a:t> </a:t>
            </a:r>
            <a:r>
              <a:rPr lang="en-US" altLang="en-US" sz="2400" kern="0" dirty="0" err="1">
                <a:solidFill>
                  <a:srgbClr val="000099"/>
                </a:solidFill>
                <a:latin typeface="+mj-lt"/>
              </a:rPr>
              <a:t>những</a:t>
            </a:r>
            <a:r>
              <a:rPr lang="en-US" altLang="en-US" sz="2400" kern="0" dirty="0">
                <a:solidFill>
                  <a:srgbClr val="000099"/>
                </a:solidFill>
                <a:latin typeface="+mj-lt"/>
              </a:rPr>
              <a:t> </a:t>
            </a:r>
            <a:r>
              <a:rPr lang="en-US" altLang="en-US" sz="2400" kern="0" dirty="0" err="1">
                <a:solidFill>
                  <a:srgbClr val="000099"/>
                </a:solidFill>
                <a:latin typeface="+mj-lt"/>
              </a:rPr>
              <a:t>nội</a:t>
            </a:r>
            <a:r>
              <a:rPr lang="en-US" altLang="en-US" sz="2400" kern="0" dirty="0">
                <a:solidFill>
                  <a:srgbClr val="000099"/>
                </a:solidFill>
                <a:latin typeface="+mj-lt"/>
              </a:rPr>
              <a:t> dung </a:t>
            </a:r>
            <a:r>
              <a:rPr lang="en-US" altLang="en-US" sz="2400" kern="0" dirty="0" err="1">
                <a:solidFill>
                  <a:srgbClr val="000099"/>
                </a:solidFill>
                <a:latin typeface="+mj-lt"/>
              </a:rPr>
              <a:t>tích</a:t>
            </a:r>
            <a:r>
              <a:rPr lang="en-US" altLang="en-US" sz="2400" kern="0" dirty="0">
                <a:solidFill>
                  <a:srgbClr val="000099"/>
                </a:solidFill>
                <a:latin typeface="+mj-lt"/>
              </a:rPr>
              <a:t> </a:t>
            </a:r>
            <a:r>
              <a:rPr lang="en-US" altLang="en-US" sz="2400" kern="0" dirty="0" err="1">
                <a:solidFill>
                  <a:srgbClr val="000099"/>
                </a:solidFill>
                <a:latin typeface="+mj-lt"/>
              </a:rPr>
              <a:t>cực</a:t>
            </a:r>
            <a:r>
              <a:rPr lang="en-US" altLang="en-US" sz="2400" kern="0" dirty="0">
                <a:solidFill>
                  <a:srgbClr val="000099"/>
                </a:solidFill>
                <a:latin typeface="+mj-lt"/>
              </a:rPr>
              <a:t> </a:t>
            </a:r>
            <a:r>
              <a:rPr lang="en-US" altLang="en-US" sz="2400" kern="0" dirty="0" err="1">
                <a:solidFill>
                  <a:srgbClr val="000099"/>
                </a:solidFill>
                <a:latin typeface="+mj-lt"/>
              </a:rPr>
              <a:t>từ</a:t>
            </a:r>
            <a:r>
              <a:rPr lang="en-US" altLang="en-US" sz="2400" kern="0" dirty="0">
                <a:solidFill>
                  <a:srgbClr val="000099"/>
                </a:solidFill>
                <a:latin typeface="+mj-lt"/>
              </a:rPr>
              <a:t> </a:t>
            </a:r>
            <a:r>
              <a:rPr lang="en-US" altLang="en-US" sz="2400" kern="0" dirty="0" err="1">
                <a:solidFill>
                  <a:srgbClr val="000099"/>
                </a:solidFill>
                <a:latin typeface="+mj-lt"/>
              </a:rPr>
              <a:t>trong</a:t>
            </a:r>
            <a:r>
              <a:rPr lang="en-US" altLang="en-US" sz="2400" kern="0" dirty="0">
                <a:solidFill>
                  <a:srgbClr val="000099"/>
                </a:solidFill>
                <a:latin typeface="+mj-lt"/>
              </a:rPr>
              <a:t> </a:t>
            </a:r>
            <a:r>
              <a:rPr lang="en-US" altLang="en-US" sz="2400" kern="0" dirty="0" err="1">
                <a:solidFill>
                  <a:srgbClr val="000099"/>
                </a:solidFill>
                <a:latin typeface="+mj-lt"/>
              </a:rPr>
              <a:t>sự</a:t>
            </a:r>
            <a:r>
              <a:rPr lang="en-US" altLang="en-US" sz="2400" kern="0" dirty="0">
                <a:solidFill>
                  <a:srgbClr val="000099"/>
                </a:solidFill>
                <a:latin typeface="+mj-lt"/>
              </a:rPr>
              <a:t> </a:t>
            </a:r>
            <a:r>
              <a:rPr lang="en-US" altLang="en-US" sz="2400" kern="0" dirty="0" err="1">
                <a:solidFill>
                  <a:srgbClr val="000099"/>
                </a:solidFill>
                <a:latin typeface="+mj-lt"/>
              </a:rPr>
              <a:t>vật</a:t>
            </a:r>
            <a:r>
              <a:rPr lang="en-US" altLang="en-US" sz="2400" kern="0" dirty="0">
                <a:solidFill>
                  <a:srgbClr val="000099"/>
                </a:solidFill>
                <a:latin typeface="+mj-lt"/>
              </a:rPr>
              <a:t> </a:t>
            </a:r>
            <a:r>
              <a:rPr lang="en-US" altLang="en-US" sz="2400" kern="0" dirty="0" err="1">
                <a:solidFill>
                  <a:srgbClr val="000099"/>
                </a:solidFill>
                <a:latin typeface="+mj-lt"/>
              </a:rPr>
              <a:t>cũ</a:t>
            </a:r>
            <a:r>
              <a:rPr lang="en-US" altLang="en-US" sz="2400" kern="0" dirty="0">
                <a:solidFill>
                  <a:srgbClr val="000099"/>
                </a:solidFill>
                <a:latin typeface="+mj-lt"/>
              </a:rPr>
              <a:t>, </a:t>
            </a:r>
            <a:r>
              <a:rPr lang="en-US" altLang="en-US" sz="2400" kern="0" dirty="0" err="1">
                <a:solidFill>
                  <a:srgbClr val="000099"/>
                </a:solidFill>
                <a:latin typeface="+mj-lt"/>
              </a:rPr>
              <a:t>phát</a:t>
            </a:r>
            <a:r>
              <a:rPr lang="en-US" altLang="en-US" sz="2400" kern="0" dirty="0">
                <a:solidFill>
                  <a:srgbClr val="000099"/>
                </a:solidFill>
                <a:latin typeface="+mj-lt"/>
              </a:rPr>
              <a:t> </a:t>
            </a:r>
            <a:r>
              <a:rPr lang="en-US" altLang="en-US" sz="2400" kern="0" dirty="0" err="1">
                <a:solidFill>
                  <a:srgbClr val="000099"/>
                </a:solidFill>
                <a:latin typeface="+mj-lt"/>
              </a:rPr>
              <a:t>huy</a:t>
            </a:r>
            <a:r>
              <a:rPr lang="en-US" altLang="en-US" sz="2400" kern="0" dirty="0">
                <a:solidFill>
                  <a:srgbClr val="000099"/>
                </a:solidFill>
                <a:latin typeface="+mj-lt"/>
              </a:rPr>
              <a:t> </a:t>
            </a:r>
            <a:r>
              <a:rPr lang="en-US" altLang="en-US" sz="2400" kern="0" dirty="0" err="1">
                <a:solidFill>
                  <a:srgbClr val="000099"/>
                </a:solidFill>
                <a:latin typeface="+mj-lt"/>
              </a:rPr>
              <a:t>nó</a:t>
            </a:r>
            <a:r>
              <a:rPr lang="en-US" altLang="en-US" sz="2400" kern="0" dirty="0">
                <a:solidFill>
                  <a:srgbClr val="000099"/>
                </a:solidFill>
                <a:latin typeface="+mj-lt"/>
              </a:rPr>
              <a:t> </a:t>
            </a:r>
            <a:r>
              <a:rPr lang="en-US" altLang="en-US" sz="2400" kern="0" dirty="0" err="1">
                <a:solidFill>
                  <a:srgbClr val="000099"/>
                </a:solidFill>
                <a:latin typeface="+mj-lt"/>
              </a:rPr>
              <a:t>trong</a:t>
            </a:r>
            <a:r>
              <a:rPr lang="en-US" altLang="en-US" sz="2400" kern="0" dirty="0">
                <a:solidFill>
                  <a:srgbClr val="000099"/>
                </a:solidFill>
                <a:latin typeface="+mj-lt"/>
              </a:rPr>
              <a:t> </a:t>
            </a:r>
            <a:r>
              <a:rPr lang="en-US" altLang="en-US" sz="2400" kern="0" dirty="0" err="1">
                <a:solidFill>
                  <a:srgbClr val="000099"/>
                </a:solidFill>
                <a:latin typeface="+mj-lt"/>
              </a:rPr>
              <a:t>sự</a:t>
            </a:r>
            <a:r>
              <a:rPr lang="en-US" altLang="en-US" sz="2400" kern="0" dirty="0">
                <a:solidFill>
                  <a:srgbClr val="000099"/>
                </a:solidFill>
                <a:latin typeface="+mj-lt"/>
              </a:rPr>
              <a:t> </a:t>
            </a:r>
            <a:r>
              <a:rPr lang="en-US" altLang="en-US" sz="2400" kern="0" dirty="0" err="1">
                <a:solidFill>
                  <a:srgbClr val="000099"/>
                </a:solidFill>
                <a:latin typeface="+mj-lt"/>
              </a:rPr>
              <a:t>vật</a:t>
            </a:r>
            <a:r>
              <a:rPr lang="en-US" altLang="en-US" sz="2400" kern="0" dirty="0">
                <a:solidFill>
                  <a:srgbClr val="000099"/>
                </a:solidFill>
                <a:latin typeface="+mj-lt"/>
              </a:rPr>
              <a:t> </a:t>
            </a:r>
            <a:r>
              <a:rPr lang="en-US" altLang="en-US" sz="2400" kern="0" dirty="0" err="1">
                <a:solidFill>
                  <a:srgbClr val="000099"/>
                </a:solidFill>
                <a:latin typeface="+mj-lt"/>
              </a:rPr>
              <a:t>mới</a:t>
            </a:r>
            <a:r>
              <a:rPr lang="en-US" altLang="en-US" sz="2400" kern="0" dirty="0">
                <a:solidFill>
                  <a:srgbClr val="000099"/>
                </a:solidFill>
                <a:latin typeface="+mj-lt"/>
              </a:rPr>
              <a:t> </a:t>
            </a:r>
            <a:r>
              <a:rPr lang="en-US" altLang="en-US" sz="2400" kern="0" dirty="0" err="1">
                <a:solidFill>
                  <a:srgbClr val="000099"/>
                </a:solidFill>
                <a:latin typeface="+mj-lt"/>
              </a:rPr>
              <a:t>tạo</a:t>
            </a:r>
            <a:r>
              <a:rPr lang="en-US" altLang="en-US" sz="2400" kern="0" dirty="0">
                <a:solidFill>
                  <a:srgbClr val="000099"/>
                </a:solidFill>
                <a:latin typeface="+mj-lt"/>
              </a:rPr>
              <a:t> </a:t>
            </a:r>
            <a:r>
              <a:rPr lang="en-US" altLang="en-US" sz="2400" kern="0" dirty="0" err="1">
                <a:solidFill>
                  <a:srgbClr val="000099"/>
                </a:solidFill>
                <a:latin typeface="+mj-lt"/>
              </a:rPr>
              <a:t>nên</a:t>
            </a:r>
            <a:r>
              <a:rPr lang="en-US" altLang="en-US" sz="2400" kern="0" dirty="0">
                <a:solidFill>
                  <a:srgbClr val="000099"/>
                </a:solidFill>
                <a:latin typeface="+mj-lt"/>
              </a:rPr>
              <a:t> </a:t>
            </a:r>
            <a:r>
              <a:rPr lang="en-US" altLang="en-US" sz="2400" kern="0" dirty="0" err="1">
                <a:solidFill>
                  <a:srgbClr val="000099"/>
                </a:solidFill>
                <a:latin typeface="+mj-lt"/>
              </a:rPr>
              <a:t>tính</a:t>
            </a:r>
            <a:r>
              <a:rPr lang="en-US" altLang="en-US" sz="2400" kern="0" dirty="0">
                <a:solidFill>
                  <a:srgbClr val="000099"/>
                </a:solidFill>
                <a:latin typeface="+mj-lt"/>
              </a:rPr>
              <a:t> </a:t>
            </a:r>
            <a:r>
              <a:rPr lang="en-US" altLang="en-US" sz="2400" kern="0" dirty="0" err="1">
                <a:solidFill>
                  <a:srgbClr val="000099"/>
                </a:solidFill>
                <a:latin typeface="+mj-lt"/>
              </a:rPr>
              <a:t>chu</a:t>
            </a:r>
            <a:r>
              <a:rPr lang="en-US" altLang="en-US" sz="2400" kern="0" dirty="0">
                <a:solidFill>
                  <a:srgbClr val="000099"/>
                </a:solidFill>
                <a:latin typeface="+mj-lt"/>
              </a:rPr>
              <a:t> </a:t>
            </a:r>
            <a:r>
              <a:rPr lang="en-US" altLang="en-US" sz="2400" kern="0" dirty="0" err="1">
                <a:solidFill>
                  <a:srgbClr val="000099"/>
                </a:solidFill>
                <a:latin typeface="+mj-lt"/>
              </a:rPr>
              <a:t>kì</a:t>
            </a:r>
            <a:r>
              <a:rPr lang="en-US" altLang="en-US" sz="2400" kern="0" dirty="0">
                <a:solidFill>
                  <a:srgbClr val="000099"/>
                </a:solidFill>
                <a:latin typeface="+mj-lt"/>
              </a:rPr>
              <a:t> </a:t>
            </a:r>
            <a:r>
              <a:rPr lang="en-US" altLang="en-US" sz="2400" kern="0" dirty="0" err="1">
                <a:solidFill>
                  <a:srgbClr val="000099"/>
                </a:solidFill>
                <a:latin typeface="+mj-lt"/>
              </a:rPr>
              <a:t>của</a:t>
            </a:r>
            <a:r>
              <a:rPr lang="en-US" altLang="en-US" sz="2400" kern="0" dirty="0">
                <a:solidFill>
                  <a:srgbClr val="000099"/>
                </a:solidFill>
                <a:latin typeface="+mj-lt"/>
              </a:rPr>
              <a:t> </a:t>
            </a:r>
            <a:r>
              <a:rPr lang="en-US" altLang="en-US" sz="2400" kern="0" dirty="0" err="1">
                <a:solidFill>
                  <a:srgbClr val="000099"/>
                </a:solidFill>
                <a:latin typeface="+mj-lt"/>
              </a:rPr>
              <a:t>sự</a:t>
            </a:r>
            <a:r>
              <a:rPr lang="en-US" altLang="en-US" sz="2400" kern="0" dirty="0">
                <a:solidFill>
                  <a:srgbClr val="000099"/>
                </a:solidFill>
                <a:latin typeface="+mj-lt"/>
              </a:rPr>
              <a:t> </a:t>
            </a:r>
            <a:r>
              <a:rPr lang="en-US" altLang="en-US" sz="2400" kern="0" dirty="0" err="1">
                <a:solidFill>
                  <a:srgbClr val="000099"/>
                </a:solidFill>
                <a:latin typeface="+mj-lt"/>
              </a:rPr>
              <a:t>phát</a:t>
            </a:r>
            <a:r>
              <a:rPr lang="en-US" altLang="en-US" sz="2400" kern="0" dirty="0">
                <a:solidFill>
                  <a:srgbClr val="000099"/>
                </a:solidFill>
                <a:latin typeface="+mj-lt"/>
              </a:rPr>
              <a:t> </a:t>
            </a:r>
            <a:r>
              <a:rPr lang="en-US" altLang="en-US" sz="2400" kern="0" dirty="0" err="1">
                <a:solidFill>
                  <a:srgbClr val="000099"/>
                </a:solidFill>
                <a:latin typeface="+mj-lt"/>
              </a:rPr>
              <a:t>triển</a:t>
            </a:r>
            <a:r>
              <a:rPr lang="en-US" altLang="en-US" sz="2400" kern="0" dirty="0">
                <a:solidFill>
                  <a:srgbClr val="000099"/>
                </a:solidFill>
                <a:latin typeface="+mj-lt"/>
              </a:rPr>
              <a:t>.</a:t>
            </a:r>
            <a:endParaRPr lang="en-US" altLang="en-US" sz="2400" kern="0" dirty="0">
              <a:latin typeface="+mj-lt"/>
            </a:endParaRPr>
          </a:p>
          <a:p>
            <a:pPr algn="ctr"/>
            <a:endParaRPr lang="en-US" altLang="en-US" sz="2400" kern="0" dirty="0">
              <a:latin typeface="+mj-lt"/>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01876" y="2590800"/>
            <a:ext cx="2447925" cy="253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p:nvPr/>
        </p:nvSpPr>
        <p:spPr>
          <a:xfrm>
            <a:off x="5105400" y="2934364"/>
            <a:ext cx="6476999" cy="1569660"/>
          </a:xfrm>
          <a:prstGeom prst="rect">
            <a:avLst/>
          </a:prstGeom>
          <a:ln>
            <a:solidFill>
              <a:srgbClr val="FF0000"/>
            </a:solidFill>
          </a:ln>
        </p:spPr>
        <p:style>
          <a:lnRef idx="1">
            <a:schemeClr val="accent3"/>
          </a:lnRef>
          <a:fillRef idx="2">
            <a:schemeClr val="accent3"/>
          </a:fillRef>
          <a:effectRef idx="1">
            <a:schemeClr val="accent3"/>
          </a:effectRef>
          <a:fontRef idx="minor">
            <a:schemeClr val="dk1"/>
          </a:fontRef>
        </p:style>
        <p:txBody>
          <a:bodyPr wrap="square">
            <a:spAutoFit/>
          </a:bodyPr>
          <a:lstStyle/>
          <a:p>
            <a:pPr algn="ctr" eaLnBrk="1" hangingPunct="1">
              <a:defRPr/>
            </a:pPr>
            <a:r>
              <a:rPr kumimoji="1" lang="en-US" sz="2400" i="1" dirty="0">
                <a:solidFill>
                  <a:srgbClr val="000000"/>
                </a:solidFill>
                <a:latin typeface="Times New Roman" panose="02020603050405020304" pitchFamily="18" charset="0"/>
                <a:cs typeface="Times New Roman" panose="02020603050405020304" pitchFamily="18" charset="0"/>
              </a:rPr>
              <a:t>“</a:t>
            </a:r>
            <a:r>
              <a:rPr kumimoji="1" lang="en-US" sz="2400" i="1" dirty="0" err="1">
                <a:solidFill>
                  <a:srgbClr val="000000"/>
                </a:solidFill>
                <a:latin typeface="Times New Roman" panose="02020603050405020304" pitchFamily="18" charset="0"/>
                <a:cs typeface="Times New Roman" panose="02020603050405020304" pitchFamily="18" charset="0"/>
              </a:rPr>
              <a:t>Phủ</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định</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cái</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phủ</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định</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là</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gì</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Là</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một</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quy</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luật</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vô</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cùng</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phổ</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biến</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và</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chính</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vì</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vậy</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mà</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có</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một</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b="1" i="1" dirty="0" err="1">
                <a:solidFill>
                  <a:srgbClr val="FF0066"/>
                </a:solidFill>
                <a:latin typeface="Times New Roman" panose="02020603050405020304" pitchFamily="18" charset="0"/>
                <a:cs typeface="Times New Roman" panose="02020603050405020304" pitchFamily="18" charset="0"/>
              </a:rPr>
              <a:t>tầm</a:t>
            </a:r>
            <a:r>
              <a:rPr kumimoji="1" lang="en-US" sz="2400" b="1" i="1" dirty="0">
                <a:solidFill>
                  <a:srgbClr val="FF0066"/>
                </a:solidFill>
                <a:latin typeface="Times New Roman" panose="02020603050405020304" pitchFamily="18" charset="0"/>
                <a:cs typeface="Times New Roman" panose="02020603050405020304" pitchFamily="18" charset="0"/>
              </a:rPr>
              <a:t> </a:t>
            </a:r>
            <a:r>
              <a:rPr kumimoji="1" lang="en-US" sz="2400" b="1" i="1" dirty="0" err="1">
                <a:solidFill>
                  <a:srgbClr val="FF0066"/>
                </a:solidFill>
                <a:latin typeface="Times New Roman" panose="02020603050405020304" pitchFamily="18" charset="0"/>
                <a:cs typeface="Times New Roman" panose="02020603050405020304" pitchFamily="18" charset="0"/>
              </a:rPr>
              <a:t>quan</a:t>
            </a:r>
            <a:r>
              <a:rPr kumimoji="1" lang="en-US" sz="2400" b="1" i="1" dirty="0">
                <a:solidFill>
                  <a:srgbClr val="FF0066"/>
                </a:solidFill>
                <a:latin typeface="Times New Roman" panose="02020603050405020304" pitchFamily="18" charset="0"/>
                <a:cs typeface="Times New Roman" panose="02020603050405020304" pitchFamily="18" charset="0"/>
              </a:rPr>
              <a:t> </a:t>
            </a:r>
            <a:r>
              <a:rPr kumimoji="1" lang="en-US" sz="2400" b="1" i="1" dirty="0" err="1">
                <a:solidFill>
                  <a:srgbClr val="FF0066"/>
                </a:solidFill>
                <a:latin typeface="Times New Roman" panose="02020603050405020304" pitchFamily="18" charset="0"/>
                <a:cs typeface="Times New Roman" panose="02020603050405020304" pitchFamily="18" charset="0"/>
              </a:rPr>
              <a:t>trọng</a:t>
            </a:r>
            <a:r>
              <a:rPr kumimoji="1" lang="en-US" sz="2400" b="1" i="1" dirty="0">
                <a:solidFill>
                  <a:srgbClr val="FF0066"/>
                </a:solidFill>
                <a:latin typeface="Times New Roman" panose="02020603050405020304" pitchFamily="18" charset="0"/>
                <a:cs typeface="Times New Roman" panose="02020603050405020304" pitchFamily="18" charset="0"/>
              </a:rPr>
              <a:t> </a:t>
            </a:r>
            <a:r>
              <a:rPr kumimoji="1" lang="en-US" sz="2400" b="1" i="1" dirty="0" err="1">
                <a:solidFill>
                  <a:srgbClr val="FF0066"/>
                </a:solidFill>
                <a:latin typeface="Times New Roman" panose="02020603050405020304" pitchFamily="18" charset="0"/>
                <a:cs typeface="Times New Roman" panose="02020603050405020304" pitchFamily="18" charset="0"/>
              </a:rPr>
              <a:t>và</a:t>
            </a:r>
            <a:r>
              <a:rPr kumimoji="1" lang="en-US" sz="2400" b="1" i="1" dirty="0">
                <a:solidFill>
                  <a:srgbClr val="FF0066"/>
                </a:solidFill>
                <a:latin typeface="Times New Roman" panose="02020603050405020304" pitchFamily="18" charset="0"/>
                <a:cs typeface="Times New Roman" panose="02020603050405020304" pitchFamily="18" charset="0"/>
              </a:rPr>
              <a:t> </a:t>
            </a:r>
            <a:r>
              <a:rPr kumimoji="1" lang="en-US" sz="2400" b="1" i="1" dirty="0" err="1">
                <a:solidFill>
                  <a:srgbClr val="FF0066"/>
                </a:solidFill>
                <a:latin typeface="Times New Roman" panose="02020603050405020304" pitchFamily="18" charset="0"/>
                <a:cs typeface="Times New Roman" panose="02020603050405020304" pitchFamily="18" charset="0"/>
              </a:rPr>
              <a:t>có</a:t>
            </a:r>
            <a:r>
              <a:rPr kumimoji="1" lang="en-US" sz="2400" b="1" i="1" dirty="0">
                <a:solidFill>
                  <a:srgbClr val="FF0066"/>
                </a:solidFill>
                <a:latin typeface="Times New Roman" panose="02020603050405020304" pitchFamily="18" charset="0"/>
                <a:cs typeface="Times New Roman" panose="02020603050405020304" pitchFamily="18" charset="0"/>
              </a:rPr>
              <a:t> </a:t>
            </a:r>
            <a:r>
              <a:rPr kumimoji="1" lang="en-US" sz="2400" b="1" i="1" dirty="0" err="1">
                <a:solidFill>
                  <a:srgbClr val="FF0066"/>
                </a:solidFill>
                <a:latin typeface="Times New Roman" panose="02020603050405020304" pitchFamily="18" charset="0"/>
                <a:cs typeface="Times New Roman" panose="02020603050405020304" pitchFamily="18" charset="0"/>
              </a:rPr>
              <a:t>tác</a:t>
            </a:r>
            <a:r>
              <a:rPr kumimoji="1" lang="en-US" sz="2400" b="1" i="1" dirty="0">
                <a:solidFill>
                  <a:srgbClr val="FF0066"/>
                </a:solidFill>
                <a:latin typeface="Times New Roman" panose="02020603050405020304" pitchFamily="18" charset="0"/>
                <a:cs typeface="Times New Roman" panose="02020603050405020304" pitchFamily="18" charset="0"/>
              </a:rPr>
              <a:t> </a:t>
            </a:r>
            <a:r>
              <a:rPr kumimoji="1" lang="en-US" sz="2400" b="1" i="1" dirty="0" err="1">
                <a:solidFill>
                  <a:srgbClr val="FF0066"/>
                </a:solidFill>
                <a:latin typeface="Times New Roman" panose="02020603050405020304" pitchFamily="18" charset="0"/>
                <a:cs typeface="Times New Roman" panose="02020603050405020304" pitchFamily="18" charset="0"/>
              </a:rPr>
              <a:t>dụng</a:t>
            </a:r>
            <a:r>
              <a:rPr kumimoji="1" lang="en-US" sz="2400" b="1" i="1" dirty="0">
                <a:solidFill>
                  <a:srgbClr val="FF0066"/>
                </a:solidFill>
                <a:latin typeface="Times New Roman" panose="02020603050405020304" pitchFamily="18" charset="0"/>
                <a:cs typeface="Times New Roman" panose="02020603050405020304" pitchFamily="18" charset="0"/>
              </a:rPr>
              <a:t> </a:t>
            </a:r>
            <a:r>
              <a:rPr kumimoji="1" lang="en-US" sz="2400" b="1" i="1" dirty="0" err="1">
                <a:solidFill>
                  <a:srgbClr val="FF0066"/>
                </a:solidFill>
                <a:latin typeface="Times New Roman" panose="02020603050405020304" pitchFamily="18" charset="0"/>
                <a:cs typeface="Times New Roman" panose="02020603050405020304" pitchFamily="18" charset="0"/>
              </a:rPr>
              <a:t>vô</a:t>
            </a:r>
            <a:r>
              <a:rPr kumimoji="1" lang="en-US" sz="2400" b="1" i="1" dirty="0">
                <a:solidFill>
                  <a:srgbClr val="FF0066"/>
                </a:solidFill>
                <a:latin typeface="Times New Roman" panose="02020603050405020304" pitchFamily="18" charset="0"/>
                <a:cs typeface="Times New Roman" panose="02020603050405020304" pitchFamily="18" charset="0"/>
              </a:rPr>
              <a:t> </a:t>
            </a:r>
            <a:r>
              <a:rPr kumimoji="1" lang="en-US" sz="2400" b="1" i="1" dirty="0" err="1">
                <a:solidFill>
                  <a:srgbClr val="FF0066"/>
                </a:solidFill>
                <a:latin typeface="Times New Roman" panose="02020603050405020304" pitchFamily="18" charset="0"/>
                <a:cs typeface="Times New Roman" panose="02020603050405020304" pitchFamily="18" charset="0"/>
              </a:rPr>
              <a:t>cùng</a:t>
            </a:r>
            <a:r>
              <a:rPr kumimoji="1" lang="en-US" sz="2400" b="1" i="1" dirty="0">
                <a:solidFill>
                  <a:srgbClr val="FF0066"/>
                </a:solidFill>
                <a:latin typeface="Times New Roman" panose="02020603050405020304" pitchFamily="18" charset="0"/>
                <a:cs typeface="Times New Roman" panose="02020603050405020304" pitchFamily="18" charset="0"/>
              </a:rPr>
              <a:t> to </a:t>
            </a:r>
            <a:r>
              <a:rPr kumimoji="1" lang="en-US" sz="2400" b="1" i="1" dirty="0" err="1">
                <a:solidFill>
                  <a:srgbClr val="FF0066"/>
                </a:solidFill>
                <a:latin typeface="Times New Roman" panose="02020603050405020304" pitchFamily="18" charset="0"/>
                <a:cs typeface="Times New Roman" panose="02020603050405020304" pitchFamily="18" charset="0"/>
              </a:rPr>
              <a:t>lớn</a:t>
            </a:r>
            <a:r>
              <a:rPr kumimoji="1" lang="en-US" sz="2400" b="1"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về</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sự</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phát</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triển</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của</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tự</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nhiên</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của</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lịch</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sử</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và</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của</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tư</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duy</a:t>
            </a:r>
            <a:r>
              <a:rPr kumimoji="1" lang="en-US" sz="2400" i="1" dirty="0">
                <a:solidFill>
                  <a:srgbClr val="000000"/>
                </a:solidFill>
                <a:latin typeface="Times New Roman" panose="02020603050405020304" pitchFamily="18" charset="0"/>
                <a:cs typeface="Times New Roman" panose="02020603050405020304" pitchFamily="18" charset="0"/>
              </a:rPr>
              <a:t>.”</a:t>
            </a:r>
          </a:p>
        </p:txBody>
      </p:sp>
      <p:pic>
        <p:nvPicPr>
          <p:cNvPr id="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26562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000"/>
                                        <p:tgtEl>
                                          <p:spTgt spid="5"/>
                                        </p:tgtEl>
                                      </p:cBhvr>
                                    </p:animEffect>
                                    <p:anim calcmode="lin" valueType="num">
                                      <p:cBhvr>
                                        <p:cTn id="15" dur="1000" fill="hold"/>
                                        <p:tgtEl>
                                          <p:spTgt spid="5"/>
                                        </p:tgtEl>
                                        <p:attrNameLst>
                                          <p:attrName>ppt_x</p:attrName>
                                        </p:attrNameLst>
                                      </p:cBhvr>
                                      <p:tavLst>
                                        <p:tav tm="0">
                                          <p:val>
                                            <p:strVal val="#ppt_x"/>
                                          </p:val>
                                        </p:tav>
                                        <p:tav tm="100000">
                                          <p:val>
                                            <p:strVal val="#ppt_x"/>
                                          </p:val>
                                        </p:tav>
                                      </p:tavLst>
                                    </p:anim>
                                    <p:anim calcmode="lin" valueType="num">
                                      <p:cBhvr>
                                        <p:cTn id="1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6" grpId="0" animBg="1"/>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62" name="Picture 2" descr="Green abstract design with butterfly PPT Template, Green abstract design  with butterfly ppt Background, Green abstract design with butterfly PPT Fil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934929"/>
            <a:ext cx="12192000" cy="3923071"/>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849033" y="990600"/>
            <a:ext cx="3653564" cy="461665"/>
          </a:xfrm>
          <a:prstGeom prst="rect">
            <a:avLst/>
          </a:prstGeom>
        </p:spPr>
        <p:txBody>
          <a:bodyPr wrap="none">
            <a:spAutoFit/>
          </a:bodyPr>
          <a:lstStyle/>
          <a:p>
            <a:pPr marL="457200" indent="-457200">
              <a:buFont typeface="Wingdings" panose="05000000000000000000" pitchFamily="2" charset="2"/>
              <a:buChar char="v"/>
            </a:pPr>
            <a:r>
              <a:rPr lang="en-US" sz="2400" b="1" dirty="0" err="1">
                <a:solidFill>
                  <a:srgbClr val="3333CC"/>
                </a:solidFill>
                <a:latin typeface="+mj-lt"/>
                <a:ea typeface="Times New Roman" panose="02020603050405020304" pitchFamily="18" charset="0"/>
              </a:rPr>
              <a:t>Kế</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thừa</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biện</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chứng</a:t>
            </a:r>
            <a:r>
              <a:rPr lang="en-US" sz="2400" b="1" dirty="0">
                <a:solidFill>
                  <a:srgbClr val="3333CC"/>
                </a:solidFill>
                <a:latin typeface="+mj-lt"/>
                <a:ea typeface="Times New Roman" panose="02020603050405020304" pitchFamily="18" charset="0"/>
              </a:rPr>
              <a:t> </a:t>
            </a:r>
            <a:endParaRPr lang="en-US" sz="2400" b="1" dirty="0">
              <a:solidFill>
                <a:srgbClr val="3333CC"/>
              </a:solidFill>
              <a:latin typeface="+mj-lt"/>
            </a:endParaRPr>
          </a:p>
        </p:txBody>
      </p:sp>
      <p:sp>
        <p:nvSpPr>
          <p:cNvPr id="2" name="Rectangle 1"/>
          <p:cNvSpPr/>
          <p:nvPr/>
        </p:nvSpPr>
        <p:spPr>
          <a:xfrm>
            <a:off x="1066799" y="2103932"/>
            <a:ext cx="10342659" cy="830997"/>
          </a:xfrm>
          <a:prstGeom prst="rect">
            <a:avLst/>
          </a:prstGeom>
        </p:spPr>
        <p:txBody>
          <a:bodyPr wrap="square">
            <a:spAutoFit/>
          </a:bodyPr>
          <a:lstStyle/>
          <a:p>
            <a:pPr marL="342900" indent="-342900">
              <a:buFont typeface="Courier New" panose="02070309020205020404" pitchFamily="49" charset="0"/>
              <a:buChar char="o"/>
            </a:pPr>
            <a:r>
              <a:rPr lang="en-US" sz="2400" dirty="0" err="1">
                <a:solidFill>
                  <a:srgbClr val="000000"/>
                </a:solidFill>
                <a:latin typeface="+mj-lt"/>
                <a:ea typeface="Times New Roman" panose="02020603050405020304" pitchFamily="18" charset="0"/>
              </a:rPr>
              <a:t>Là</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khái</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niệm</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dùng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để</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chỉ</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sự</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vật</a:t>
            </a:r>
            <a:r>
              <a:rPr lang="en-US" sz="240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hiện</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tượng</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mới</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ra</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đời</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vẫn</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giữ</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lại</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có</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chọn</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lọc</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và</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cải</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tạo</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yếu</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tố</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còn</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thích</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hợp</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để</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chuyển</a:t>
            </a:r>
            <a:r>
              <a:rPr lang="en-US" sz="2400" spc="10" dirty="0">
                <a:solidFill>
                  <a:srgbClr val="000000"/>
                </a:solidFill>
                <a:latin typeface="+mj-lt"/>
                <a:ea typeface="Times New Roman" panose="02020603050405020304" pitchFamily="18" charset="0"/>
              </a:rPr>
              <a:t> sang </a:t>
            </a:r>
            <a:r>
              <a:rPr lang="en-US" sz="2400" spc="10" dirty="0" err="1">
                <a:solidFill>
                  <a:srgbClr val="000000"/>
                </a:solidFill>
                <a:latin typeface="+mj-lt"/>
                <a:ea typeface="Times New Roman" panose="02020603050405020304" pitchFamily="18" charset="0"/>
              </a:rPr>
              <a:t>chúng</a:t>
            </a:r>
            <a:r>
              <a:rPr lang="en-US" sz="2400" spc="10" dirty="0">
                <a:solidFill>
                  <a:srgbClr val="000000"/>
                </a:solidFill>
                <a:latin typeface="+mj-lt"/>
                <a:ea typeface="Times New Roman" panose="02020603050405020304" pitchFamily="18" charset="0"/>
              </a:rPr>
              <a:t>; </a:t>
            </a:r>
            <a:endParaRPr lang="en-US" sz="2400" dirty="0">
              <a:latin typeface="+mj-lt"/>
            </a:endParaRPr>
          </a:p>
        </p:txBody>
      </p:sp>
      <p:sp>
        <p:nvSpPr>
          <p:cNvPr id="4" name="Rectangle 3"/>
          <p:cNvSpPr/>
          <p:nvPr/>
        </p:nvSpPr>
        <p:spPr>
          <a:xfrm>
            <a:off x="1066799" y="3124200"/>
            <a:ext cx="9982200" cy="830997"/>
          </a:xfrm>
          <a:prstGeom prst="rect">
            <a:avLst/>
          </a:prstGeom>
        </p:spPr>
        <p:txBody>
          <a:bodyPr wrap="square">
            <a:spAutoFit/>
          </a:bodyPr>
          <a:lstStyle/>
          <a:p>
            <a:pPr marL="342900" indent="-342900">
              <a:buFont typeface="Courier New" panose="02070309020205020404" pitchFamily="49" charset="0"/>
              <a:buChar char="o"/>
            </a:pPr>
            <a:r>
              <a:rPr lang="en-US" sz="2400" spc="10" dirty="0" err="1">
                <a:solidFill>
                  <a:srgbClr val="000000"/>
                </a:solidFill>
                <a:latin typeface="+mj-lt"/>
                <a:ea typeface="Times New Roman" panose="02020603050405020304" pitchFamily="18" charset="0"/>
              </a:rPr>
              <a:t>Loại</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bỏ</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các</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yếu</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tố</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không</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còn</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thích</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hợp</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của</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sự</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vật</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hiện</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tượng</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cũ</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đang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gây</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cản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trở</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cho</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sự</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phát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triển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của</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sự</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vật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hiện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tượng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mới</a:t>
            </a:r>
            <a:r>
              <a:rPr lang="en-US" sz="2400" dirty="0">
                <a:solidFill>
                  <a:srgbClr val="000000"/>
                </a:solidFill>
                <a:latin typeface="+mj-lt"/>
                <a:ea typeface="Times New Roman" panose="02020603050405020304" pitchFamily="18" charset="0"/>
              </a:rPr>
              <a:t>. </a:t>
            </a:r>
            <a:endParaRPr lang="en-US" sz="2400" dirty="0">
              <a:latin typeface="+mj-lt"/>
            </a:endParaRPr>
          </a:p>
        </p:txBody>
      </p:sp>
      <p:sp>
        <p:nvSpPr>
          <p:cNvPr id="5" name="Rectangle 4"/>
          <p:cNvSpPr/>
          <p:nvPr/>
        </p:nvSpPr>
        <p:spPr>
          <a:xfrm>
            <a:off x="3657600" y="1530722"/>
            <a:ext cx="1697901" cy="400110"/>
          </a:xfrm>
          <a:prstGeom prst="rect">
            <a:avLst/>
          </a:prstGeom>
        </p:spPr>
        <p:txBody>
          <a:bodyPr wrap="none">
            <a:spAutoFit/>
          </a:bodyPr>
          <a:lstStyle/>
          <a:p>
            <a:pPr marL="285750" indent="-285750">
              <a:buFont typeface="Wingdings" panose="05000000000000000000" pitchFamily="2" charset="2"/>
              <a:buChar char="§"/>
            </a:pPr>
            <a:r>
              <a:rPr lang="en-US" sz="2000" b="1" dirty="0" err="1">
                <a:solidFill>
                  <a:srgbClr val="FF0066"/>
                </a:solidFill>
                <a:ea typeface="Times New Roman" panose="02020603050405020304" pitchFamily="18" charset="0"/>
              </a:rPr>
              <a:t>Khái</a:t>
            </a:r>
            <a:r>
              <a:rPr lang="en-US" sz="2000" b="1" dirty="0">
                <a:solidFill>
                  <a:srgbClr val="FF0066"/>
                </a:solidFill>
                <a:ea typeface="Times New Roman" panose="02020603050405020304" pitchFamily="18" charset="0"/>
              </a:rPr>
              <a:t> </a:t>
            </a:r>
            <a:r>
              <a:rPr lang="en-US" sz="2000" b="1" dirty="0" err="1">
                <a:solidFill>
                  <a:srgbClr val="FF0066"/>
                </a:solidFill>
                <a:ea typeface="Times New Roman" panose="02020603050405020304" pitchFamily="18" charset="0"/>
              </a:rPr>
              <a:t>niệm</a:t>
            </a:r>
            <a:endParaRPr lang="en-US" sz="2000" dirty="0">
              <a:solidFill>
                <a:srgbClr val="FF0066"/>
              </a:solidFill>
            </a:endParaRPr>
          </a:p>
        </p:txBody>
      </p:sp>
      <p:pic>
        <p:nvPicPr>
          <p:cNvPr id="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649349757"/>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Hình nền Powerpoint bóng đá ">
            <a:extLst>
              <a:ext uri="{FF2B5EF4-FFF2-40B4-BE49-F238E27FC236}">
                <a16:creationId xmlns="" xmlns:a16="http://schemas.microsoft.com/office/drawing/2014/main" id="{33F354FF-1BCD-4995-BC28-8B025472B9A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16" descr="DD20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90600" y="3141663"/>
            <a:ext cx="2514600" cy="2420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17" descr="20140701083006-sac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1601" y="3141663"/>
            <a:ext cx="2667000" cy="2420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AutoShape 18"/>
          <p:cNvSpPr>
            <a:spLocks noChangeArrowheads="1"/>
          </p:cNvSpPr>
          <p:nvPr/>
        </p:nvSpPr>
        <p:spPr bwMode="auto">
          <a:xfrm>
            <a:off x="3588892" y="3724886"/>
            <a:ext cx="1371600" cy="1295400"/>
          </a:xfrm>
          <a:prstGeom prst="rightArrow">
            <a:avLst>
              <a:gd name="adj1" fmla="val 50000"/>
              <a:gd name="adj2" fmla="val 26471"/>
            </a:avLst>
          </a:prstGeom>
          <a:solidFill>
            <a:srgbClr val="0000CC"/>
          </a:solidFill>
          <a:ln w="9525">
            <a:solidFill>
              <a:srgbClr val="FFFFFF"/>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1" lang="en-US" altLang="en-US" sz="2000" b="1" i="0" u="none" strike="noStrike" kern="0" cap="none" spc="0" normalizeH="0" baseline="0" noProof="0">
              <a:ln>
                <a:noFill/>
              </a:ln>
              <a:solidFill>
                <a:srgbClr val="0000FF"/>
              </a:solidFill>
              <a:effectLst/>
              <a:uLnTx/>
              <a:uFillTx/>
              <a:latin typeface="Times New Roman" panose="02020603050405020304" pitchFamily="18" charset="0"/>
              <a:ea typeface="SimSun" panose="02010600030101010101" pitchFamily="2" charset="-122"/>
            </a:endParaRPr>
          </a:p>
        </p:txBody>
      </p:sp>
      <p:sp>
        <p:nvSpPr>
          <p:cNvPr id="6" name="Rectangle 5"/>
          <p:cNvSpPr/>
          <p:nvPr/>
        </p:nvSpPr>
        <p:spPr>
          <a:xfrm>
            <a:off x="3520440" y="997297"/>
            <a:ext cx="3653564" cy="461665"/>
          </a:xfrm>
          <a:prstGeom prst="rect">
            <a:avLst/>
          </a:prstGeom>
        </p:spPr>
        <p:txBody>
          <a:bodyPr wrap="none">
            <a:spAutoFit/>
          </a:bodyPr>
          <a:lstStyle/>
          <a:p>
            <a:pPr marL="457200" marR="0" lvl="0" indent="-457200" defTabSz="914400" eaLnBrk="1" fontAlgn="auto" latinLnBrk="0" hangingPunct="1">
              <a:lnSpc>
                <a:spcPct val="100000"/>
              </a:lnSpc>
              <a:spcBef>
                <a:spcPts val="0"/>
              </a:spcBef>
              <a:spcAft>
                <a:spcPts val="0"/>
              </a:spcAft>
              <a:buClrTx/>
              <a:buSzTx/>
              <a:buFont typeface="Wingdings" panose="05000000000000000000" pitchFamily="2" charset="2"/>
              <a:buChar char="v"/>
              <a:tabLst/>
              <a:defRPr/>
            </a:pPr>
            <a:r>
              <a:rPr kumimoji="0" lang="en-US" sz="2400" b="1" i="0" u="none" strike="noStrike" kern="0" cap="none" spc="0" normalizeH="0" baseline="0" noProof="0" dirty="0" err="1">
                <a:ln>
                  <a:noFill/>
                </a:ln>
                <a:solidFill>
                  <a:srgbClr val="3333CC"/>
                </a:solidFill>
                <a:effectLst/>
                <a:uLnTx/>
                <a:uFillTx/>
                <a:ea typeface="Times New Roman" panose="02020603050405020304" pitchFamily="18" charset="0"/>
              </a:rPr>
              <a:t>Kế</a:t>
            </a:r>
            <a:r>
              <a:rPr kumimoji="0" lang="en-US" sz="2400" b="1" i="0" u="none" strike="noStrike" kern="0" cap="none" spc="0" normalizeH="0" baseline="0" noProof="0" dirty="0">
                <a:ln>
                  <a:noFill/>
                </a:ln>
                <a:solidFill>
                  <a:srgbClr val="3333CC"/>
                </a:solidFill>
                <a:effectLst/>
                <a:uLnTx/>
                <a:uFillTx/>
                <a:ea typeface="Times New Roman" panose="02020603050405020304" pitchFamily="18" charset="0"/>
              </a:rPr>
              <a:t> </a:t>
            </a:r>
            <a:r>
              <a:rPr kumimoji="0" lang="en-US" sz="2400" b="1" i="0" u="none" strike="noStrike" kern="0" cap="none" spc="0" normalizeH="0" baseline="0" noProof="0" dirty="0" err="1">
                <a:ln>
                  <a:noFill/>
                </a:ln>
                <a:solidFill>
                  <a:srgbClr val="3333CC"/>
                </a:solidFill>
                <a:effectLst/>
                <a:uLnTx/>
                <a:uFillTx/>
                <a:ea typeface="Times New Roman" panose="02020603050405020304" pitchFamily="18" charset="0"/>
              </a:rPr>
              <a:t>thừa</a:t>
            </a:r>
            <a:r>
              <a:rPr kumimoji="0" lang="en-US" sz="2400" b="1" i="0" u="none" strike="noStrike" kern="0" cap="none" spc="0" normalizeH="0" baseline="0" noProof="0" dirty="0">
                <a:ln>
                  <a:noFill/>
                </a:ln>
                <a:solidFill>
                  <a:srgbClr val="3333CC"/>
                </a:solidFill>
                <a:effectLst/>
                <a:uLnTx/>
                <a:uFillTx/>
                <a:ea typeface="Times New Roman" panose="02020603050405020304" pitchFamily="18" charset="0"/>
              </a:rPr>
              <a:t> </a:t>
            </a:r>
            <a:r>
              <a:rPr kumimoji="0" lang="en-US" sz="2400" b="1" i="0" u="none" strike="noStrike" kern="0" cap="none" spc="0" normalizeH="0" baseline="0" noProof="0" dirty="0" err="1">
                <a:ln>
                  <a:noFill/>
                </a:ln>
                <a:solidFill>
                  <a:srgbClr val="3333CC"/>
                </a:solidFill>
                <a:effectLst/>
                <a:uLnTx/>
                <a:uFillTx/>
                <a:ea typeface="Times New Roman" panose="02020603050405020304" pitchFamily="18" charset="0"/>
              </a:rPr>
              <a:t>biện</a:t>
            </a:r>
            <a:r>
              <a:rPr kumimoji="0" lang="en-US" sz="2400" b="1" i="0" u="none" strike="noStrike" kern="0" cap="none" spc="0" normalizeH="0" baseline="0" noProof="0" dirty="0">
                <a:ln>
                  <a:noFill/>
                </a:ln>
                <a:solidFill>
                  <a:srgbClr val="3333CC"/>
                </a:solidFill>
                <a:effectLst/>
                <a:uLnTx/>
                <a:uFillTx/>
                <a:ea typeface="Times New Roman" panose="02020603050405020304" pitchFamily="18" charset="0"/>
              </a:rPr>
              <a:t> </a:t>
            </a:r>
            <a:r>
              <a:rPr kumimoji="0" lang="en-US" sz="2400" b="1" i="0" u="none" strike="noStrike" kern="0" cap="none" spc="0" normalizeH="0" baseline="0" noProof="0" dirty="0" err="1">
                <a:ln>
                  <a:noFill/>
                </a:ln>
                <a:solidFill>
                  <a:srgbClr val="3333CC"/>
                </a:solidFill>
                <a:effectLst/>
                <a:uLnTx/>
                <a:uFillTx/>
                <a:ea typeface="Times New Roman" panose="02020603050405020304" pitchFamily="18" charset="0"/>
              </a:rPr>
              <a:t>chứng</a:t>
            </a:r>
            <a:r>
              <a:rPr kumimoji="0" lang="en-US" sz="2400" b="1" i="0" u="none" strike="noStrike" kern="0" cap="none" spc="0" normalizeH="0" baseline="0" noProof="0" dirty="0">
                <a:ln>
                  <a:noFill/>
                </a:ln>
                <a:solidFill>
                  <a:srgbClr val="3333CC"/>
                </a:solidFill>
                <a:effectLst/>
                <a:uLnTx/>
                <a:uFillTx/>
                <a:ea typeface="Times New Roman" panose="02020603050405020304" pitchFamily="18" charset="0"/>
              </a:rPr>
              <a:t> </a:t>
            </a:r>
            <a:endParaRPr kumimoji="0" lang="en-US" sz="2400" b="1" i="0" u="none" strike="noStrike" kern="0" cap="none" spc="0" normalizeH="0" baseline="0" noProof="0" dirty="0">
              <a:ln>
                <a:noFill/>
              </a:ln>
              <a:solidFill>
                <a:srgbClr val="3333CC"/>
              </a:solidFill>
              <a:effectLst/>
              <a:uLnTx/>
              <a:uFillTx/>
            </a:endParaRPr>
          </a:p>
        </p:txBody>
      </p:sp>
      <p:sp>
        <p:nvSpPr>
          <p:cNvPr id="7" name="Rectangle 6"/>
          <p:cNvSpPr/>
          <p:nvPr/>
        </p:nvSpPr>
        <p:spPr>
          <a:xfrm>
            <a:off x="4429731" y="1560844"/>
            <a:ext cx="1612942" cy="400110"/>
          </a:xfrm>
          <a:prstGeom prst="rect">
            <a:avLst/>
          </a:prstGeom>
        </p:spPr>
        <p:txBody>
          <a:bodyPr wrap="none">
            <a:spAutoFit/>
          </a:bodyPr>
          <a:lstStyle/>
          <a:p>
            <a:pPr marL="285750" marR="0" lvl="0" indent="-28575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000" b="1" i="0" u="none" strike="noStrike" kern="0" cap="none" spc="0" normalizeH="0" baseline="0" noProof="0" dirty="0" err="1">
                <a:ln>
                  <a:noFill/>
                </a:ln>
                <a:solidFill>
                  <a:srgbClr val="FF0066"/>
                </a:solidFill>
                <a:effectLst/>
                <a:uLnTx/>
                <a:uFillTx/>
              </a:rPr>
              <a:t>Đặc</a:t>
            </a:r>
            <a:r>
              <a:rPr kumimoji="0" lang="en-US" sz="2000" b="1" i="0" u="none" strike="noStrike" kern="0" cap="none" spc="0" normalizeH="0" baseline="0" noProof="0" dirty="0">
                <a:ln>
                  <a:noFill/>
                </a:ln>
                <a:solidFill>
                  <a:srgbClr val="FF0066"/>
                </a:solidFill>
                <a:effectLst/>
                <a:uLnTx/>
                <a:uFillTx/>
              </a:rPr>
              <a:t> </a:t>
            </a:r>
            <a:r>
              <a:rPr kumimoji="0" lang="en-US" sz="2000" b="1" i="0" u="none" strike="noStrike" kern="0" cap="none" spc="0" normalizeH="0" baseline="0" noProof="0" dirty="0" err="1">
                <a:ln>
                  <a:noFill/>
                </a:ln>
                <a:solidFill>
                  <a:srgbClr val="FF0066"/>
                </a:solidFill>
                <a:effectLst/>
                <a:uLnTx/>
                <a:uFillTx/>
              </a:rPr>
              <a:t>điểm</a:t>
            </a:r>
            <a:endParaRPr kumimoji="0" lang="en-US" sz="2000" b="0" i="0" u="none" strike="noStrike" kern="0" cap="none" spc="0" normalizeH="0" baseline="0" noProof="0" dirty="0">
              <a:ln>
                <a:noFill/>
              </a:ln>
              <a:solidFill>
                <a:srgbClr val="FF0066"/>
              </a:solidFill>
              <a:effectLst/>
              <a:uLnTx/>
              <a:uFillTx/>
            </a:endParaRPr>
          </a:p>
        </p:txBody>
      </p:sp>
      <p:sp>
        <p:nvSpPr>
          <p:cNvPr id="8" name="Rectangle 7"/>
          <p:cNvSpPr/>
          <p:nvPr/>
        </p:nvSpPr>
        <p:spPr>
          <a:xfrm>
            <a:off x="2357437" y="1960954"/>
            <a:ext cx="8484285" cy="400110"/>
          </a:xfrm>
          <a:prstGeom prst="rect">
            <a:avLst/>
          </a:prstGeom>
        </p:spPr>
        <p:txBody>
          <a:bodyPr wrap="square">
            <a:spAutoFit/>
          </a:bodyPr>
          <a:lstStyle/>
          <a:p>
            <a:pPr marL="342900" marR="0" lvl="0" indent="-34290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Duy</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trì</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các</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yếu</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tố</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tích</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cực</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của</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sự</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vật</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hiện</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tượng</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bị</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phủ</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định</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a:t>
            </a:r>
            <a:endParaRPr kumimoji="0" lang="en-US" sz="2000" b="0" i="0" u="none" strike="noStrike" kern="0" cap="none" spc="0" normalizeH="0" baseline="0" noProof="0" dirty="0">
              <a:ln>
                <a:noFill/>
              </a:ln>
              <a:solidFill>
                <a:srgbClr val="000000"/>
              </a:solidFill>
              <a:effectLst/>
              <a:uLnTx/>
              <a:uFillTx/>
            </a:endParaRPr>
          </a:p>
        </p:txBody>
      </p:sp>
      <p:sp>
        <p:nvSpPr>
          <p:cNvPr id="9" name="Rectangle 8"/>
          <p:cNvSpPr/>
          <p:nvPr/>
        </p:nvSpPr>
        <p:spPr>
          <a:xfrm>
            <a:off x="2357438" y="2433777"/>
            <a:ext cx="8767762" cy="707886"/>
          </a:xfrm>
          <a:prstGeom prst="rect">
            <a:avLst/>
          </a:prstGeom>
        </p:spPr>
        <p:txBody>
          <a:bodyPr wrap="square">
            <a:spAutoFit/>
          </a:bodyPr>
          <a:lstStyle/>
          <a:p>
            <a:pPr marL="342900" marR="0" lvl="0" indent="-34290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Các</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yếu</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tố</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chọn</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giữ</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lại</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sẽ</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được</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cải</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tạo</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biến</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đổi</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để</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phù</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hợp</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với</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sự</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vật</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hiện</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tượng</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0" normalizeH="0" baseline="0" noProof="0" dirty="0" err="1">
                <a:ln>
                  <a:noFill/>
                </a:ln>
                <a:solidFill>
                  <a:srgbClr val="000000"/>
                </a:solidFill>
                <a:effectLst/>
                <a:uLnTx/>
                <a:uFillTx/>
                <a:ea typeface="Times New Roman" panose="02020603050405020304" pitchFamily="18" charset="0"/>
              </a:rPr>
              <a:t>mới</a:t>
            </a:r>
            <a:r>
              <a:rPr kumimoji="0" lang="en-US" sz="2000" b="0" i="0" u="none" strike="noStrike" kern="0" cap="none" spc="0" normalizeH="0" baseline="0" noProof="0" dirty="0">
                <a:ln>
                  <a:noFill/>
                </a:ln>
                <a:solidFill>
                  <a:srgbClr val="000000"/>
                </a:solidFill>
                <a:effectLst/>
                <a:uLnTx/>
                <a:uFillTx/>
                <a:ea typeface="Times New Roman" panose="02020603050405020304" pitchFamily="18" charset="0"/>
              </a:rPr>
              <a:t>.</a:t>
            </a:r>
            <a:endParaRPr kumimoji="0" lang="en-US" sz="2000" b="0" i="0" u="none" strike="noStrike" kern="0" cap="none" spc="0" normalizeH="0" baseline="0" noProof="0" dirty="0">
              <a:ln>
                <a:noFill/>
              </a:ln>
              <a:solidFill>
                <a:srgbClr val="000000"/>
              </a:solidFill>
              <a:effectLst/>
              <a:uLnTx/>
              <a:uFillTx/>
            </a:endParaRPr>
          </a:p>
        </p:txBody>
      </p:sp>
      <p:pic>
        <p:nvPicPr>
          <p:cNvPr id="1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98715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500" fill="hold"/>
                                        <p:tgtEl>
                                          <p:spTgt spid="4"/>
                                        </p:tgtEl>
                                        <p:attrNameLst>
                                          <p:attrName>ppt_x</p:attrName>
                                        </p:attrNameLst>
                                      </p:cBhvr>
                                      <p:tavLst>
                                        <p:tav tm="0">
                                          <p:val>
                                            <p:strVal val="#ppt_x"/>
                                          </p:val>
                                        </p:tav>
                                        <p:tav tm="100000">
                                          <p:val>
                                            <p:strVal val="#ppt_x"/>
                                          </p:val>
                                        </p:tav>
                                      </p:tavLst>
                                    </p:anim>
                                    <p:anim calcmode="lin" valueType="num">
                                      <p:cBhvr additive="base">
                                        <p:cTn id="16"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46.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l="-6000" t="-13000" r="-6000" b="-2000"/>
          </a:stretch>
        </a:blipFill>
        <a:effectLst/>
      </p:bgPr>
    </p:bg>
    <p:spTree>
      <p:nvGrpSpPr>
        <p:cNvPr id="1" name=""/>
        <p:cNvGrpSpPr/>
        <p:nvPr/>
      </p:nvGrpSpPr>
      <p:grpSpPr>
        <a:xfrm>
          <a:off x="0" y="0"/>
          <a:ext cx="0" cy="0"/>
          <a:chOff x="0" y="0"/>
          <a:chExt cx="0" cy="0"/>
        </a:xfrm>
      </p:grpSpPr>
      <p:sp>
        <p:nvSpPr>
          <p:cNvPr id="2" name="Rectangle 4"/>
          <p:cNvSpPr>
            <a:spLocks noChangeArrowheads="1"/>
          </p:cNvSpPr>
          <p:nvPr/>
        </p:nvSpPr>
        <p:spPr bwMode="auto">
          <a:xfrm>
            <a:off x="407987" y="1476375"/>
            <a:ext cx="11353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dirty="0">
                <a:solidFill>
                  <a:srgbClr val="000000"/>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mới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xuất</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hiện</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phủ</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định</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cũ</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nhưng</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rồi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lại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bị</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mới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hơn</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phủ</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định</a:t>
            </a:r>
            <a:r>
              <a:rPr kumimoji="1" lang="en-US" altLang="en-US" b="1" dirty="0">
                <a:solidFill>
                  <a:srgbClr val="000099"/>
                </a:solidFill>
                <a:sym typeface="Wingdings" panose="05000000000000000000" pitchFamily="2" charset="2"/>
              </a:rPr>
              <a:t>.</a:t>
            </a:r>
            <a:endParaRPr kumimoji="1" lang="en-ZW" altLang="en-US" b="1" dirty="0">
              <a:solidFill>
                <a:srgbClr val="000099"/>
              </a:solidFill>
              <a:sym typeface="Wingdings" panose="05000000000000000000" pitchFamily="2" charset="2"/>
            </a:endParaRPr>
          </a:p>
        </p:txBody>
      </p:sp>
      <p:grpSp>
        <p:nvGrpSpPr>
          <p:cNvPr id="3" name="Group 18"/>
          <p:cNvGrpSpPr>
            <a:grpSpLocks/>
          </p:cNvGrpSpPr>
          <p:nvPr/>
        </p:nvGrpSpPr>
        <p:grpSpPr bwMode="auto">
          <a:xfrm>
            <a:off x="1855787" y="2032000"/>
            <a:ext cx="8458200" cy="3109913"/>
            <a:chOff x="288" y="1449"/>
            <a:chExt cx="5328" cy="1959"/>
          </a:xfrm>
        </p:grpSpPr>
        <p:sp>
          <p:nvSpPr>
            <p:cNvPr id="4" name="AutoShape 9"/>
            <p:cNvSpPr>
              <a:spLocks/>
            </p:cNvSpPr>
            <p:nvPr/>
          </p:nvSpPr>
          <p:spPr bwMode="auto">
            <a:xfrm rot="-5400000">
              <a:off x="1392" y="2121"/>
              <a:ext cx="384" cy="1440"/>
            </a:xfrm>
            <a:prstGeom prst="leftBrace">
              <a:avLst>
                <a:gd name="adj1" fmla="val 3125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 name="AutoShape 10"/>
            <p:cNvSpPr>
              <a:spLocks/>
            </p:cNvSpPr>
            <p:nvPr/>
          </p:nvSpPr>
          <p:spPr bwMode="auto">
            <a:xfrm rot="-5400000">
              <a:off x="3696" y="2121"/>
              <a:ext cx="384" cy="1440"/>
            </a:xfrm>
            <a:prstGeom prst="leftBrace">
              <a:avLst>
                <a:gd name="adj1" fmla="val 3125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6" name="Text Box 11"/>
            <p:cNvSpPr txBox="1">
              <a:spLocks noChangeArrowheads="1"/>
            </p:cNvSpPr>
            <p:nvPr/>
          </p:nvSpPr>
          <p:spPr bwMode="auto">
            <a:xfrm>
              <a:off x="720" y="3081"/>
              <a:ext cx="17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FF"/>
                  </a:solidFill>
                  <a:latin typeface="Times New Roman" panose="02020603050405020304" pitchFamily="18" charset="0"/>
                  <a:ea typeface="SimSun" panose="02010600030101010101" pitchFamily="2" charset="-122"/>
                </a:rPr>
                <a:t>Phủ định lần 1</a:t>
              </a:r>
            </a:p>
          </p:txBody>
        </p:sp>
        <p:sp>
          <p:nvSpPr>
            <p:cNvPr id="7" name="Text Box 12"/>
            <p:cNvSpPr txBox="1">
              <a:spLocks noChangeArrowheads="1"/>
            </p:cNvSpPr>
            <p:nvPr/>
          </p:nvSpPr>
          <p:spPr bwMode="auto">
            <a:xfrm>
              <a:off x="3024" y="3081"/>
              <a:ext cx="17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FF"/>
                  </a:solidFill>
                  <a:latin typeface="Times New Roman" panose="02020603050405020304" pitchFamily="18" charset="0"/>
                  <a:ea typeface="SimSun" panose="02010600030101010101" pitchFamily="2" charset="-122"/>
                </a:rPr>
                <a:t>Phủ định lần 2</a:t>
              </a:r>
            </a:p>
          </p:txBody>
        </p:sp>
        <p:sp>
          <p:nvSpPr>
            <p:cNvPr id="8" name="AutoShape 13"/>
            <p:cNvSpPr>
              <a:spLocks noChangeArrowheads="1"/>
            </p:cNvSpPr>
            <p:nvPr/>
          </p:nvSpPr>
          <p:spPr bwMode="auto">
            <a:xfrm>
              <a:off x="1536" y="1785"/>
              <a:ext cx="528" cy="384"/>
            </a:xfrm>
            <a:prstGeom prst="rightArrow">
              <a:avLst>
                <a:gd name="adj1" fmla="val 50000"/>
                <a:gd name="adj2" fmla="val 34375"/>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9" name="AutoShape 14"/>
            <p:cNvSpPr>
              <a:spLocks noChangeArrowheads="1"/>
            </p:cNvSpPr>
            <p:nvPr/>
          </p:nvSpPr>
          <p:spPr bwMode="auto">
            <a:xfrm>
              <a:off x="3360" y="1785"/>
              <a:ext cx="528" cy="384"/>
            </a:xfrm>
            <a:prstGeom prst="rightArrow">
              <a:avLst>
                <a:gd name="adj1" fmla="val 50000"/>
                <a:gd name="adj2" fmla="val 34375"/>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10" name="Rectangle 15"/>
            <p:cNvSpPr>
              <a:spLocks noChangeArrowheads="1"/>
            </p:cNvSpPr>
            <p:nvPr/>
          </p:nvSpPr>
          <p:spPr bwMode="auto">
            <a:xfrm>
              <a:off x="288" y="1449"/>
              <a:ext cx="1104" cy="960"/>
            </a:xfrm>
            <a:prstGeom prst="rect">
              <a:avLst/>
            </a:prstGeom>
            <a:solidFill>
              <a:srgbClr val="FF3300"/>
            </a:solidFill>
            <a:ln w="9525">
              <a:solidFill>
                <a:srgbClr val="000099"/>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đang tồn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tại </a:t>
              </a:r>
            </a:p>
          </p:txBody>
        </p:sp>
        <p:sp>
          <p:nvSpPr>
            <p:cNvPr id="11" name="Rectangle 16"/>
            <p:cNvSpPr>
              <a:spLocks noChangeArrowheads="1"/>
            </p:cNvSpPr>
            <p:nvPr/>
          </p:nvSpPr>
          <p:spPr bwMode="auto">
            <a:xfrm>
              <a:off x="2112" y="1449"/>
              <a:ext cx="1104" cy="960"/>
            </a:xfrm>
            <a:prstGeom prst="rect">
              <a:avLst/>
            </a:prstGeom>
            <a:solidFill>
              <a:srgbClr val="FF33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mới </a:t>
              </a:r>
            </a:p>
          </p:txBody>
        </p:sp>
        <p:sp>
          <p:nvSpPr>
            <p:cNvPr id="12" name="Rectangle 17"/>
            <p:cNvSpPr>
              <a:spLocks noChangeArrowheads="1"/>
            </p:cNvSpPr>
            <p:nvPr/>
          </p:nvSpPr>
          <p:spPr bwMode="auto">
            <a:xfrm>
              <a:off x="4080" y="1449"/>
              <a:ext cx="1104" cy="960"/>
            </a:xfrm>
            <a:prstGeom prst="rect">
              <a:avLst/>
            </a:prstGeom>
            <a:solidFill>
              <a:srgbClr val="FF33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mới hơn</a:t>
              </a:r>
            </a:p>
          </p:txBody>
        </p:sp>
        <p:sp>
          <p:nvSpPr>
            <p:cNvPr id="13" name="Text Box 18"/>
            <p:cNvSpPr txBox="1">
              <a:spLocks noChangeArrowheads="1"/>
            </p:cNvSpPr>
            <p:nvPr/>
          </p:nvSpPr>
          <p:spPr bwMode="auto">
            <a:xfrm>
              <a:off x="5328" y="1737"/>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a:solidFill>
                    <a:srgbClr val="000000"/>
                  </a:solidFill>
                  <a:latin typeface="Times New Roman" panose="02020603050405020304" pitchFamily="18" charset="0"/>
                  <a:ea typeface="SimSun" panose="02010600030101010101" pitchFamily="2" charset="-122"/>
                </a:rPr>
                <a:t>…</a:t>
              </a:r>
            </a:p>
          </p:txBody>
        </p:sp>
      </p:grpSp>
      <p:sp>
        <p:nvSpPr>
          <p:cNvPr id="14" name="Rectangle 13"/>
          <p:cNvSpPr>
            <a:spLocks noChangeArrowheads="1"/>
          </p:cNvSpPr>
          <p:nvPr/>
        </p:nvSpPr>
        <p:spPr bwMode="auto">
          <a:xfrm>
            <a:off x="2732087" y="1045518"/>
            <a:ext cx="4572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b="1" dirty="0" err="1">
                <a:solidFill>
                  <a:srgbClr val="009900"/>
                </a:solidFill>
              </a:rPr>
              <a:t>Quá</a:t>
            </a:r>
            <a:r>
              <a:rPr kumimoji="1" lang="en-US" altLang="en-US" b="1" dirty="0">
                <a:solidFill>
                  <a:srgbClr val="009900"/>
                </a:solidFill>
              </a:rPr>
              <a:t> </a:t>
            </a:r>
            <a:r>
              <a:rPr kumimoji="1" lang="en-US" altLang="en-US" b="1" dirty="0" err="1">
                <a:solidFill>
                  <a:srgbClr val="009900"/>
                </a:solidFill>
              </a:rPr>
              <a:t>trình</a:t>
            </a:r>
            <a:r>
              <a:rPr kumimoji="1" lang="en-US" altLang="en-US" b="1" dirty="0">
                <a:solidFill>
                  <a:srgbClr val="009900"/>
                </a:solidFill>
              </a:rPr>
              <a:t> </a:t>
            </a:r>
            <a:r>
              <a:rPr kumimoji="1" lang="en-US" altLang="en-US" b="1" dirty="0" err="1">
                <a:solidFill>
                  <a:srgbClr val="009900"/>
                </a:solidFill>
              </a:rPr>
              <a:t>phủ</a:t>
            </a:r>
            <a:r>
              <a:rPr kumimoji="1" lang="en-US" altLang="en-US" b="1" dirty="0">
                <a:solidFill>
                  <a:srgbClr val="009900"/>
                </a:solidFill>
              </a:rPr>
              <a:t> </a:t>
            </a:r>
            <a:r>
              <a:rPr kumimoji="1" lang="en-US" altLang="en-US" b="1" dirty="0" err="1">
                <a:solidFill>
                  <a:srgbClr val="009900"/>
                </a:solidFill>
              </a:rPr>
              <a:t>định</a:t>
            </a:r>
            <a:r>
              <a:rPr kumimoji="1" lang="en-US" altLang="en-US" b="1" dirty="0">
                <a:solidFill>
                  <a:srgbClr val="009900"/>
                </a:solidFill>
              </a:rPr>
              <a:t> </a:t>
            </a:r>
          </a:p>
        </p:txBody>
      </p:sp>
      <p:pic>
        <p:nvPicPr>
          <p:cNvPr id="1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03261312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1000"/>
                                        <p:tgtEl>
                                          <p:spTgt spid="14"/>
                                        </p:tgtEl>
                                      </p:cBhvr>
                                    </p:animEffect>
                                    <p:anim calcmode="lin" valueType="num">
                                      <p:cBhvr>
                                        <p:cTn id="8" dur="1000" fill="hold"/>
                                        <p:tgtEl>
                                          <p:spTgt spid="14"/>
                                        </p:tgtEl>
                                        <p:attrNameLst>
                                          <p:attrName>ppt_x</p:attrName>
                                        </p:attrNameLst>
                                      </p:cBhvr>
                                      <p:tavLst>
                                        <p:tav tm="0">
                                          <p:val>
                                            <p:strVal val="#ppt_x"/>
                                          </p:val>
                                        </p:tav>
                                        <p:tav tm="100000">
                                          <p:val>
                                            <p:strVal val="#ppt_x"/>
                                          </p:val>
                                        </p:tav>
                                      </p:tavLst>
                                    </p:anim>
                                    <p:anim calcmode="lin" valueType="num">
                                      <p:cBhvr>
                                        <p:cTn id="9"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000"/>
                                        <p:tgtEl>
                                          <p:spTgt spid="2"/>
                                        </p:tgtEl>
                                      </p:cBhvr>
                                    </p:animEffect>
                                    <p:anim calcmode="lin" valueType="num">
                                      <p:cBhvr>
                                        <p:cTn id="15" dur="1000" fill="hold"/>
                                        <p:tgtEl>
                                          <p:spTgt spid="2"/>
                                        </p:tgtEl>
                                        <p:attrNameLst>
                                          <p:attrName>ppt_x</p:attrName>
                                        </p:attrNameLst>
                                      </p:cBhvr>
                                      <p:tavLst>
                                        <p:tav tm="0">
                                          <p:val>
                                            <p:strVal val="#ppt_x"/>
                                          </p:val>
                                        </p:tav>
                                        <p:tav tm="100000">
                                          <p:val>
                                            <p:strVal val="#ppt_x"/>
                                          </p:val>
                                        </p:tav>
                                      </p:tavLst>
                                    </p:anim>
                                    <p:anim calcmode="lin" valueType="num">
                                      <p:cBhvr>
                                        <p:cTn id="1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anim calcmode="lin" valueType="num">
                                      <p:cBhvr>
                                        <p:cTn id="22" dur="1000" fill="hold"/>
                                        <p:tgtEl>
                                          <p:spTgt spid="3"/>
                                        </p:tgtEl>
                                        <p:attrNameLst>
                                          <p:attrName>ppt_x</p:attrName>
                                        </p:attrNameLst>
                                      </p:cBhvr>
                                      <p:tavLst>
                                        <p:tav tm="0">
                                          <p:val>
                                            <p:strVal val="#ppt_x"/>
                                          </p:val>
                                        </p:tav>
                                        <p:tav tm="100000">
                                          <p:val>
                                            <p:strVal val="#ppt_x"/>
                                          </p:val>
                                        </p:tav>
                                      </p:tavLst>
                                    </p:anim>
                                    <p:anim calcmode="lin" valueType="num">
                                      <p:cBhvr>
                                        <p:cTn id="23"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4" grpId="0"/>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Diagram 10"/>
          <p:cNvGraphicFramePr/>
          <p:nvPr>
            <p:extLst>
              <p:ext uri="{D42A27DB-BD31-4B8C-83A1-F6EECF244321}">
                <p14:modId xmlns:p14="http://schemas.microsoft.com/office/powerpoint/2010/main" val="1073471795"/>
              </p:ext>
            </p:extLst>
          </p:nvPr>
        </p:nvGraphicFramePr>
        <p:xfrm>
          <a:off x="4495800" y="1066800"/>
          <a:ext cx="5830935" cy="487235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2" name="Oval 11"/>
          <p:cNvSpPr/>
          <p:nvPr/>
        </p:nvSpPr>
        <p:spPr>
          <a:xfrm>
            <a:off x="6947741" y="4703717"/>
            <a:ext cx="1152128" cy="1136377"/>
          </a:xfrm>
          <a:prstGeom prst="ellipse">
            <a:avLst/>
          </a:prstGeom>
          <a:solidFill>
            <a:srgbClr val="D89F39">
              <a:lumMod val="20000"/>
              <a:lumOff val="80000"/>
            </a:srgbClr>
          </a:solidFill>
          <a:ln w="25400" cap="flat" cmpd="sng" algn="ctr">
            <a:solidFill>
              <a:srgbClr val="FFFFFF"/>
            </a:solidFill>
            <a:prstDash val="solid"/>
          </a:ln>
          <a:effectLst/>
          <a:scene3d>
            <a:camera prst="orthographicFront"/>
            <a:lightRig rig="threePt" dir="t"/>
          </a:scene3d>
          <a:sp3d>
            <a:bevelT/>
          </a:sp3d>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1" lang="en-US" sz="3200" b="1" i="0" u="none" strike="noStrike" kern="0" cap="none" spc="0" normalizeH="0" baseline="0" noProof="0">
              <a:ln>
                <a:noFill/>
              </a:ln>
              <a:solidFill>
                <a:srgbClr val="FFFFFF"/>
              </a:solidFill>
              <a:effectLst/>
              <a:uLnTx/>
              <a:uFillTx/>
              <a:latin typeface="Arial"/>
            </a:endParaRPr>
          </a:p>
        </p:txBody>
      </p:sp>
      <p:sp>
        <p:nvSpPr>
          <p:cNvPr id="13" name="TextBox 12"/>
          <p:cNvSpPr txBox="1"/>
          <p:nvPr/>
        </p:nvSpPr>
        <p:spPr>
          <a:xfrm>
            <a:off x="6648945" y="4097641"/>
            <a:ext cx="1450975" cy="461665"/>
          </a:xfrm>
          <a:prstGeom prst="rect">
            <a:avLst/>
          </a:prstGeom>
          <a:noFill/>
        </p:spPr>
        <p:txBody>
          <a:bodyP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1" lang="vi-VN" sz="2400" b="1" i="0" u="none" strike="noStrike" kern="0" cap="none" spc="0" normalizeH="0" baseline="0" noProof="0" dirty="0">
                <a:ln>
                  <a:noFill/>
                </a:ln>
                <a:solidFill>
                  <a:srgbClr val="FFFFFF"/>
                </a:solidFill>
                <a:effectLst/>
                <a:uLnTx/>
                <a:uFillTx/>
              </a:rPr>
              <a:t>Ngài</a:t>
            </a:r>
            <a:endParaRPr kumimoji="1" lang="en-US" sz="2400" b="1" i="0" u="none" strike="noStrike" kern="0" cap="none" spc="0" normalizeH="0" baseline="0" noProof="0" dirty="0">
              <a:ln>
                <a:noFill/>
              </a:ln>
              <a:solidFill>
                <a:srgbClr val="FFFFFF"/>
              </a:solidFill>
              <a:effectLst/>
              <a:uLnTx/>
              <a:uFillTx/>
              <a:latin typeface="Arial" pitchFamily="34" charset="0"/>
            </a:endParaRPr>
          </a:p>
        </p:txBody>
      </p:sp>
      <p:sp>
        <p:nvSpPr>
          <p:cNvPr id="14" name="TextBox 13"/>
          <p:cNvSpPr txBox="1"/>
          <p:nvPr/>
        </p:nvSpPr>
        <p:spPr>
          <a:xfrm>
            <a:off x="6360863" y="4773961"/>
            <a:ext cx="2088233" cy="892552"/>
          </a:xfrm>
          <a:prstGeom prst="rect">
            <a:avLst/>
          </a:prstGeom>
          <a:noFill/>
          <a:scene3d>
            <a:camera prst="orthographicFront"/>
            <a:lightRig rig="threePt" dir="t"/>
          </a:scene3d>
          <a:sp3d>
            <a:bevelT/>
          </a:sp3d>
        </p:spPr>
        <p:txBody>
          <a:bodyP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1" lang="en-US" sz="2800" b="1" i="0" u="none" strike="noStrike" kern="0" cap="none" spc="0" normalizeH="0" baseline="0" noProof="0" dirty="0">
                <a:ln>
                  <a:noFill/>
                </a:ln>
                <a:solidFill>
                  <a:srgbClr val="808080">
                    <a:lumMod val="10000"/>
                  </a:srgbClr>
                </a:solidFill>
                <a:effectLst/>
                <a:uLnTx/>
                <a:uFillTx/>
                <a:latin typeface="Arial" pitchFamily="34" charset="0"/>
              </a:rPr>
              <a:t>   </a:t>
            </a:r>
            <a:r>
              <a:rPr kumimoji="1" lang="vi-VN" sz="2400" b="1" i="0" u="none" strike="noStrike" kern="0" cap="none" spc="0" normalizeH="0" baseline="0" noProof="0" dirty="0">
                <a:ln>
                  <a:noFill/>
                </a:ln>
                <a:solidFill>
                  <a:srgbClr val="808080">
                    <a:lumMod val="10000"/>
                  </a:srgbClr>
                </a:solidFill>
                <a:effectLst/>
                <a:uLnTx/>
                <a:uFillTx/>
                <a:latin typeface="+mj-lt"/>
              </a:rPr>
              <a:t>Trứng </a:t>
            </a:r>
            <a:endParaRPr kumimoji="1" lang="en-US" sz="2400" b="1" i="0" u="none" strike="noStrike" kern="0" cap="none" spc="0" normalizeH="0" baseline="0" noProof="0" dirty="0">
              <a:ln>
                <a:noFill/>
              </a:ln>
              <a:solidFill>
                <a:srgbClr val="808080">
                  <a:lumMod val="10000"/>
                </a:srgbClr>
              </a:solidFill>
              <a:effectLst/>
              <a:uLnTx/>
              <a:uFillTx/>
              <a:latin typeface="+mj-lt"/>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1" lang="vi-VN" sz="2400" b="1" i="0" u="none" strike="noStrike" kern="0" cap="none" spc="0" normalizeH="0" baseline="0" noProof="0" dirty="0">
                <a:ln>
                  <a:noFill/>
                </a:ln>
                <a:solidFill>
                  <a:srgbClr val="808080">
                    <a:lumMod val="10000"/>
                  </a:srgbClr>
                </a:solidFill>
                <a:effectLst/>
                <a:uLnTx/>
                <a:uFillTx/>
                <a:latin typeface="+mj-lt"/>
              </a:rPr>
              <a:t>(2)</a:t>
            </a:r>
            <a:endParaRPr kumimoji="1" lang="en-US" sz="2400" b="1" i="0" u="none" strike="noStrike" kern="0" cap="none" spc="0" normalizeH="0" baseline="0" noProof="0" dirty="0">
              <a:ln>
                <a:noFill/>
              </a:ln>
              <a:solidFill>
                <a:srgbClr val="808080">
                  <a:lumMod val="10000"/>
                </a:srgbClr>
              </a:solidFill>
              <a:effectLst/>
              <a:uLnTx/>
              <a:uFillTx/>
              <a:latin typeface="+mj-lt"/>
            </a:endParaRPr>
          </a:p>
        </p:txBody>
      </p:sp>
      <p:sp>
        <p:nvSpPr>
          <p:cNvPr id="15" name="Curved Left Arrow 14"/>
          <p:cNvSpPr/>
          <p:nvPr/>
        </p:nvSpPr>
        <p:spPr>
          <a:xfrm>
            <a:off x="9457206" y="1229342"/>
            <a:ext cx="2376264" cy="4890271"/>
          </a:xfrm>
          <a:prstGeom prst="curvedLeftArrow">
            <a:avLst/>
          </a:prstGeom>
          <a:solidFill>
            <a:srgbClr val="FF0000"/>
          </a:solidFill>
          <a:ln w="25400" cap="flat" cmpd="sng" algn="ctr">
            <a:solidFill>
              <a:srgbClr val="FFFFFF"/>
            </a:solidFill>
            <a:prstDash val="solid"/>
          </a:ln>
          <a:effectLst>
            <a:innerShdw blurRad="63500" dist="50800" dir="13500000">
              <a:prstClr val="black">
                <a:alpha val="50000"/>
              </a:prstClr>
            </a:innerShdw>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1" lang="en-US" sz="3200" b="1" i="0" u="none" strike="noStrike" kern="0" cap="none" spc="0" normalizeH="0" baseline="0" noProof="0">
              <a:ln>
                <a:noFill/>
              </a:ln>
              <a:solidFill>
                <a:srgbClr val="000000">
                  <a:lumMod val="95000"/>
                  <a:lumOff val="5000"/>
                </a:srgbClr>
              </a:solidFill>
              <a:effectLst/>
              <a:uLnTx/>
              <a:uFillTx/>
              <a:latin typeface="Arial"/>
            </a:endParaRPr>
          </a:p>
        </p:txBody>
      </p:sp>
      <p:sp>
        <p:nvSpPr>
          <p:cNvPr id="16" name="TextBox 15"/>
          <p:cNvSpPr txBox="1"/>
          <p:nvPr/>
        </p:nvSpPr>
        <p:spPr>
          <a:xfrm>
            <a:off x="4867696" y="6210926"/>
            <a:ext cx="7162800" cy="400110"/>
          </a:xfrm>
          <a:prstGeom prst="rect">
            <a:avLst/>
          </a:prstGeom>
          <a:noFill/>
        </p:spPr>
        <p:txBody>
          <a:bodyPr wrap="square">
            <a:spAutoFit/>
          </a:bodyPr>
          <a:lstStyle/>
          <a:p>
            <a:pPr algn="ctr">
              <a:defRPr/>
            </a:pPr>
            <a:r>
              <a:rPr kumimoji="1" lang="vi-VN" sz="2000" dirty="0">
                <a:solidFill>
                  <a:srgbClr val="333399"/>
                </a:solidFill>
              </a:rPr>
              <a:t>Chu kì phát triển của trứng tằm theo hình xoáy ốc</a:t>
            </a:r>
            <a:endParaRPr kumimoji="1" lang="en-US" sz="2000" dirty="0">
              <a:solidFill>
                <a:srgbClr val="333399"/>
              </a:solidFill>
            </a:endParaRPr>
          </a:p>
        </p:txBody>
      </p:sp>
      <p:sp>
        <p:nvSpPr>
          <p:cNvPr id="17" name="Rectangle 1"/>
          <p:cNvSpPr>
            <a:spLocks noChangeArrowheads="1"/>
          </p:cNvSpPr>
          <p:nvPr/>
        </p:nvSpPr>
        <p:spPr bwMode="auto">
          <a:xfrm>
            <a:off x="2362200" y="1447800"/>
            <a:ext cx="148113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3200" b="1">
                <a:solidFill>
                  <a:schemeClr val="tx1"/>
                </a:solidFill>
                <a:latin typeface="Arial" pitchFamily="34" charset="0"/>
                <a:ea typeface="SimSun" pitchFamily="2" charset="-122"/>
              </a:defRPr>
            </a:lvl1pPr>
            <a:lvl2pPr marL="742950" indent="-285750" eaLnBrk="0" hangingPunct="0">
              <a:defRPr kumimoji="1" sz="3200" b="1">
                <a:solidFill>
                  <a:schemeClr val="tx1"/>
                </a:solidFill>
                <a:latin typeface="Arial" pitchFamily="34" charset="0"/>
                <a:ea typeface="SimSun" pitchFamily="2" charset="-122"/>
              </a:defRPr>
            </a:lvl2pPr>
            <a:lvl3pPr marL="1143000" indent="-228600" eaLnBrk="0" hangingPunct="0">
              <a:defRPr kumimoji="1" sz="3200" b="1">
                <a:solidFill>
                  <a:schemeClr val="tx1"/>
                </a:solidFill>
                <a:latin typeface="Arial" pitchFamily="34" charset="0"/>
                <a:ea typeface="SimSun" pitchFamily="2" charset="-122"/>
              </a:defRPr>
            </a:lvl3pPr>
            <a:lvl4pPr marL="1600200" indent="-228600" eaLnBrk="0" hangingPunct="0">
              <a:defRPr kumimoji="1" sz="3200" b="1">
                <a:solidFill>
                  <a:schemeClr val="tx1"/>
                </a:solidFill>
                <a:latin typeface="Arial" pitchFamily="34" charset="0"/>
                <a:ea typeface="SimSun" pitchFamily="2" charset="-122"/>
              </a:defRPr>
            </a:lvl4pPr>
            <a:lvl5pPr marL="2057400" indent="-228600" eaLnBrk="0" hangingPunct="0">
              <a:defRPr kumimoji="1" sz="3200" b="1">
                <a:solidFill>
                  <a:schemeClr val="tx1"/>
                </a:solidFill>
                <a:latin typeface="Arial" pitchFamily="34" charset="0"/>
                <a:ea typeface="SimSun" pitchFamily="2" charset="-122"/>
              </a:defRPr>
            </a:lvl5pPr>
            <a:lvl6pPr marL="25146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6pPr>
            <a:lvl7pPr marL="29718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7pPr>
            <a:lvl8pPr marL="34290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8pPr>
            <a:lvl9pPr marL="38862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9pPr>
          </a:lstStyle>
          <a:p>
            <a:pPr marL="0" marR="0" lvl="0" indent="0" algn="ctr" defTabSz="914400" eaLnBrk="1" fontAlgn="auto" latinLnBrk="0" hangingPunct="1">
              <a:lnSpc>
                <a:spcPct val="100000"/>
              </a:lnSpc>
              <a:spcBef>
                <a:spcPts val="0"/>
              </a:spcBef>
              <a:spcAft>
                <a:spcPts val="0"/>
              </a:spcAft>
              <a:buClrTx/>
              <a:buSzTx/>
              <a:buFontTx/>
              <a:buNone/>
              <a:tabLst/>
              <a:defRPr/>
            </a:pPr>
            <a:r>
              <a:rPr kumimoji="1" lang="en-US" altLang="en-US" sz="2800" b="1" i="0" u="sng" strike="noStrike" kern="0" cap="none" spc="0" normalizeH="0" baseline="0" noProof="0" dirty="0" err="1">
                <a:ln>
                  <a:noFill/>
                </a:ln>
                <a:solidFill>
                  <a:srgbClr val="FF3300"/>
                </a:solidFill>
                <a:effectLst/>
                <a:uLnTx/>
                <a:uFillTx/>
                <a:latin typeface="Arial" pitchFamily="34" charset="0"/>
                <a:ea typeface="SimSun" pitchFamily="2" charset="-122"/>
              </a:rPr>
              <a:t>Ví</a:t>
            </a:r>
            <a:r>
              <a:rPr kumimoji="1" lang="en-US" altLang="en-US" sz="2800" b="1" i="0" u="sng" strike="noStrike" kern="0" cap="none" spc="0" normalizeH="0" baseline="0" noProof="0" dirty="0">
                <a:ln>
                  <a:noFill/>
                </a:ln>
                <a:solidFill>
                  <a:srgbClr val="FF3300"/>
                </a:solidFill>
                <a:effectLst/>
                <a:uLnTx/>
                <a:uFillTx/>
                <a:latin typeface="Arial" pitchFamily="34" charset="0"/>
                <a:ea typeface="SimSun" pitchFamily="2" charset="-122"/>
              </a:rPr>
              <a:t> </a:t>
            </a:r>
            <a:r>
              <a:rPr kumimoji="1" lang="en-US" altLang="en-US" sz="2800" b="1" i="0" u="sng" strike="noStrike" kern="0" cap="none" spc="0" normalizeH="0" baseline="0" noProof="0" dirty="0" err="1">
                <a:ln>
                  <a:noFill/>
                </a:ln>
                <a:solidFill>
                  <a:srgbClr val="FF3300"/>
                </a:solidFill>
                <a:effectLst/>
                <a:uLnTx/>
                <a:uFillTx/>
                <a:latin typeface="Arial" pitchFamily="34" charset="0"/>
                <a:ea typeface="SimSun" pitchFamily="2" charset="-122"/>
              </a:rPr>
              <a:t>dụ</a:t>
            </a:r>
            <a:r>
              <a:rPr kumimoji="1" lang="en-US" altLang="en-US" sz="2800" b="1" i="0" u="sng" strike="noStrike" kern="0" cap="none" spc="0" normalizeH="0" baseline="0" noProof="0" dirty="0">
                <a:ln>
                  <a:noFill/>
                </a:ln>
                <a:solidFill>
                  <a:srgbClr val="FF3300"/>
                </a:solidFill>
                <a:effectLst/>
                <a:uLnTx/>
                <a:uFillTx/>
                <a:latin typeface="Arial" pitchFamily="34" charset="0"/>
                <a:ea typeface="SimSun" pitchFamily="2" charset="-122"/>
              </a:rPr>
              <a:t> </a:t>
            </a:r>
            <a:r>
              <a:rPr kumimoji="1" lang="en-US" altLang="en-US" sz="2800" b="1" i="0" u="none" strike="noStrike" kern="0" cap="none" spc="0" normalizeH="0" baseline="0" noProof="0" dirty="0">
                <a:ln>
                  <a:noFill/>
                </a:ln>
                <a:solidFill>
                  <a:srgbClr val="FF3300"/>
                </a:solidFill>
                <a:effectLst/>
                <a:uLnTx/>
                <a:uFillTx/>
                <a:latin typeface="Arial" pitchFamily="34" charset="0"/>
                <a:ea typeface="SimSun" pitchFamily="2" charset="-122"/>
              </a:rPr>
              <a:t>1:</a:t>
            </a:r>
          </a:p>
        </p:txBody>
      </p:sp>
      <p:pic>
        <p:nvPicPr>
          <p:cNvPr id="9"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80779247"/>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par>
                                <p:cTn id="12" presetID="10" presetClass="entr" presetSubtype="0" fill="hold" nodeType="with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fade">
                                      <p:cBhvr>
                                        <p:cTn id="14" dur="500"/>
                                        <p:tgtEl>
                                          <p:spTgt spid="14"/>
                                        </p:tgtEl>
                                      </p:cBhvr>
                                    </p:animEffect>
                                  </p:childTnLst>
                                </p:cTn>
                              </p:par>
                              <p:par>
                                <p:cTn id="15" presetID="10" presetClass="entr" presetSubtype="0" fill="hold" nodeType="with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fade">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grpId="0" nodeType="clickEffect">
                                  <p:stCondLst>
                                    <p:cond delay="0"/>
                                  </p:stCondLst>
                                  <p:childTnLst>
                                    <p:set>
                                      <p:cBhvr>
                                        <p:cTn id="21" dur="1" fill="hold">
                                          <p:stCondLst>
                                            <p:cond delay="0"/>
                                          </p:stCondLst>
                                        </p:cTn>
                                        <p:tgtEl>
                                          <p:spTgt spid="16"/>
                                        </p:tgtEl>
                                        <p:attrNameLst>
                                          <p:attrName>style.visibility</p:attrName>
                                        </p:attrNameLst>
                                      </p:cBhvr>
                                      <p:to>
                                        <p:strVal val="visible"/>
                                      </p:to>
                                    </p:set>
                                    <p:anim calcmode="lin" valueType="num">
                                      <p:cBhvr additive="base">
                                        <p:cTn id="22" dur="500" fill="hold"/>
                                        <p:tgtEl>
                                          <p:spTgt spid="16"/>
                                        </p:tgtEl>
                                        <p:attrNameLst>
                                          <p:attrName>ppt_x</p:attrName>
                                        </p:attrNameLst>
                                      </p:cBhvr>
                                      <p:tavLst>
                                        <p:tav tm="0">
                                          <p:val>
                                            <p:strVal val="#ppt_x"/>
                                          </p:val>
                                        </p:tav>
                                        <p:tav tm="100000">
                                          <p:val>
                                            <p:strVal val="#ppt_x"/>
                                          </p:val>
                                        </p:tav>
                                      </p:tavLst>
                                    </p:anim>
                                    <p:anim calcmode="lin" valueType="num">
                                      <p:cBhvr additive="base">
                                        <p:cTn id="23" dur="500" fill="hold"/>
                                        <p:tgtEl>
                                          <p:spTgt spid="16"/>
                                        </p:tgtEl>
                                        <p:attrNameLst>
                                          <p:attrName>ppt_y</p:attrName>
                                        </p:attrNameLst>
                                      </p:cBhvr>
                                      <p:tavLst>
                                        <p:tav tm="0">
                                          <p:val>
                                            <p:strVal val="1+#ppt_h/2"/>
                                          </p:val>
                                        </p:tav>
                                        <p:tav tm="100000">
                                          <p:val>
                                            <p:strVal val="#ppt_y"/>
                                          </p:val>
                                        </p:tav>
                                      </p:tavLst>
                                    </p:anim>
                                  </p:childTnLst>
                                </p:cTn>
                              </p:par>
                              <p:par>
                                <p:cTn id="24" presetID="10" presetClass="entr" presetSubtype="0"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1" grpId="0">
        <p:bldAsOne/>
      </p:bldGraphic>
      <p:bldP spid="13" grpId="0"/>
      <p:bldP spid="16" grpId="0"/>
    </p:bldLst>
  </p:timing>
</p:sld>
</file>

<file path=ppt/slides/slide248.xml><?xml version="1.0" encoding="utf-8"?>
<p:sld xmlns:a="http://schemas.openxmlformats.org/drawingml/2006/main" xmlns:r="http://schemas.openxmlformats.org/officeDocument/2006/relationships" xmlns:p="http://schemas.openxmlformats.org/presentationml/2006/main">
  <p:cSld>
    <p:bg>
      <p:bgPr>
        <a:blipFill rotWithShape="1">
          <a:blip r:embed="rId2"/>
          <a:stretch>
            <a:fillRect/>
          </a:stretch>
        </a:blipFill>
        <a:effectLst/>
      </p:bgPr>
    </p:bg>
    <p:spTree>
      <p:nvGrpSpPr>
        <p:cNvPr id="1" name=""/>
        <p:cNvGrpSpPr/>
        <p:nvPr/>
      </p:nvGrpSpPr>
      <p:grpSpPr>
        <a:xfrm>
          <a:off x="0" y="0"/>
          <a:ext cx="0" cy="0"/>
          <a:chOff x="0" y="0"/>
          <a:chExt cx="0" cy="0"/>
        </a:xfrm>
      </p:grpSpPr>
      <p:sp>
        <p:nvSpPr>
          <p:cNvPr id="2" name="Rectangle 18"/>
          <p:cNvSpPr>
            <a:spLocks noChangeArrowheads="1"/>
          </p:cNvSpPr>
          <p:nvPr/>
        </p:nvSpPr>
        <p:spPr bwMode="auto">
          <a:xfrm>
            <a:off x="5060950" y="1510982"/>
            <a:ext cx="1482725"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2800" b="1" u="sng" dirty="0" err="1">
                <a:solidFill>
                  <a:srgbClr val="FF3300"/>
                </a:solidFill>
                <a:ea typeface="SimSun" panose="02010600030101010101" pitchFamily="2" charset="-122"/>
              </a:rPr>
              <a:t>Ví</a:t>
            </a:r>
            <a:r>
              <a:rPr kumimoji="1" lang="en-US" altLang="en-US" sz="2800" b="1" u="sng" dirty="0">
                <a:solidFill>
                  <a:srgbClr val="FF3300"/>
                </a:solidFill>
                <a:ea typeface="SimSun" panose="02010600030101010101" pitchFamily="2" charset="-122"/>
              </a:rPr>
              <a:t> </a:t>
            </a:r>
            <a:r>
              <a:rPr kumimoji="1" lang="en-US" altLang="en-US" sz="2800" b="1" u="sng" dirty="0" err="1">
                <a:solidFill>
                  <a:srgbClr val="FF3300"/>
                </a:solidFill>
                <a:ea typeface="SimSun" panose="02010600030101010101" pitchFamily="2" charset="-122"/>
              </a:rPr>
              <a:t>dụ</a:t>
            </a:r>
            <a:r>
              <a:rPr kumimoji="1" lang="en-US" altLang="en-US" sz="2800" b="1" u="sng" dirty="0">
                <a:solidFill>
                  <a:srgbClr val="FF3300"/>
                </a:solidFill>
                <a:ea typeface="SimSun" panose="02010600030101010101" pitchFamily="2" charset="-122"/>
              </a:rPr>
              <a:t> 2</a:t>
            </a:r>
            <a:r>
              <a:rPr kumimoji="1" lang="en-US" altLang="en-US" sz="2800" b="1" dirty="0">
                <a:solidFill>
                  <a:srgbClr val="FF3300"/>
                </a:solidFill>
                <a:ea typeface="SimSun" panose="02010600030101010101" pitchFamily="2" charset="-122"/>
              </a:rPr>
              <a:t>:</a:t>
            </a:r>
          </a:p>
        </p:txBody>
      </p:sp>
      <p:pic>
        <p:nvPicPr>
          <p:cNvPr id="3"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519362" y="2393951"/>
            <a:ext cx="863600" cy="155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733800" y="1524000"/>
            <a:ext cx="2809875" cy="2990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ight Arrow 4"/>
          <p:cNvSpPr/>
          <p:nvPr/>
        </p:nvSpPr>
        <p:spPr>
          <a:xfrm>
            <a:off x="3840163" y="3019425"/>
            <a:ext cx="344487" cy="304800"/>
          </a:xfrm>
          <a:prstGeom prst="rightArrow">
            <a:avLst/>
          </a:prstGeom>
          <a:solidFill>
            <a:srgbClr val="3A81BA"/>
          </a:solidFill>
          <a:ln w="25400" cap="flat" cmpd="sng" algn="ctr">
            <a:solidFill>
              <a:srgbClr val="3A81BA">
                <a:shade val="50000"/>
              </a:srgbClr>
            </a:solid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1" lang="en-US" sz="3200" b="1" i="0" u="none" strike="noStrike" kern="0" cap="none" spc="0" normalizeH="0" baseline="0" noProof="0">
              <a:ln>
                <a:noFill/>
              </a:ln>
              <a:solidFill>
                <a:srgbClr val="FFFFFF"/>
              </a:solidFill>
              <a:effectLst/>
              <a:uLnTx/>
              <a:uFillTx/>
              <a:latin typeface="Arial"/>
            </a:endParaRPr>
          </a:p>
        </p:txBody>
      </p:sp>
      <p:sp>
        <p:nvSpPr>
          <p:cNvPr id="6" name="Right Arrow 5"/>
          <p:cNvSpPr/>
          <p:nvPr/>
        </p:nvSpPr>
        <p:spPr>
          <a:xfrm>
            <a:off x="7170737" y="3019425"/>
            <a:ext cx="400050" cy="304800"/>
          </a:xfrm>
          <a:prstGeom prst="rightArrow">
            <a:avLst/>
          </a:prstGeom>
          <a:solidFill>
            <a:srgbClr val="3A81BA"/>
          </a:solidFill>
          <a:ln w="25400" cap="flat" cmpd="sng" algn="ctr">
            <a:solidFill>
              <a:srgbClr val="3A81BA">
                <a:shade val="50000"/>
              </a:srgbClr>
            </a:solid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1" lang="en-US" sz="3200" b="1" i="0" u="none" strike="noStrike" kern="0" cap="none" spc="0" normalizeH="0" baseline="0" noProof="0">
              <a:ln>
                <a:noFill/>
              </a:ln>
              <a:solidFill>
                <a:srgbClr val="FFFFFF"/>
              </a:solidFill>
              <a:effectLst/>
              <a:uLnTx/>
              <a:uFillTx/>
              <a:latin typeface="Arial"/>
            </a:endParaRPr>
          </a:p>
        </p:txBody>
      </p:sp>
      <p:pic>
        <p:nvPicPr>
          <p:cNvPr id="7" name="Picture 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261350" y="2112962"/>
            <a:ext cx="1833563" cy="2255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p:cNvSpPr txBox="1">
            <a:spLocks noChangeArrowheads="1"/>
          </p:cNvSpPr>
          <p:nvPr/>
        </p:nvSpPr>
        <p:spPr bwMode="auto">
          <a:xfrm>
            <a:off x="2289968" y="4262437"/>
            <a:ext cx="1322387"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dirty="0" err="1">
                <a:solidFill>
                  <a:srgbClr val="FF0000"/>
                </a:solidFill>
                <a:ea typeface="SimSun" panose="02010600030101010101" pitchFamily="2" charset="-122"/>
              </a:rPr>
              <a:t>Quả</a:t>
            </a:r>
            <a:r>
              <a:rPr kumimoji="1" lang="en-US" altLang="en-US" sz="3200" b="1" dirty="0">
                <a:solidFill>
                  <a:srgbClr val="FF0000"/>
                </a:solidFill>
                <a:ea typeface="SimSun" panose="02010600030101010101" pitchFamily="2" charset="-122"/>
              </a:rPr>
              <a:t> </a:t>
            </a:r>
            <a:r>
              <a:rPr kumimoji="1" lang="en-US" altLang="en-US" sz="3200" b="1" dirty="0" err="1">
                <a:solidFill>
                  <a:srgbClr val="FF0000"/>
                </a:solidFill>
                <a:ea typeface="SimSun" panose="02010600030101010101" pitchFamily="2" charset="-122"/>
              </a:rPr>
              <a:t>trứng</a:t>
            </a:r>
            <a:r>
              <a:rPr kumimoji="1" lang="en-US" altLang="en-US" sz="3200" b="1" dirty="0">
                <a:solidFill>
                  <a:srgbClr val="FF0000"/>
                </a:solidFill>
                <a:ea typeface="SimSun" panose="02010600030101010101" pitchFamily="2" charset="-122"/>
              </a:rPr>
              <a:t> (1)</a:t>
            </a:r>
          </a:p>
        </p:txBody>
      </p:sp>
      <p:cxnSp>
        <p:nvCxnSpPr>
          <p:cNvPr id="9" name="Straight Arrow Connector 8"/>
          <p:cNvCxnSpPr/>
          <p:nvPr/>
        </p:nvCxnSpPr>
        <p:spPr>
          <a:xfrm>
            <a:off x="4117975" y="5086350"/>
            <a:ext cx="506413" cy="0"/>
          </a:xfrm>
          <a:prstGeom prst="straightConnector1">
            <a:avLst/>
          </a:prstGeom>
          <a:noFill/>
          <a:ln w="9525" cap="flat" cmpd="sng" algn="ctr">
            <a:solidFill>
              <a:srgbClr val="3A81BA">
                <a:shade val="95000"/>
                <a:satMod val="105000"/>
              </a:srgbClr>
            </a:solidFill>
            <a:prstDash val="solid"/>
            <a:tailEnd type="arrow"/>
          </a:ln>
          <a:effectLst/>
        </p:spPr>
      </p:cxnSp>
      <p:sp>
        <p:nvSpPr>
          <p:cNvPr id="10" name="TextBox 9"/>
          <p:cNvSpPr txBox="1">
            <a:spLocks noChangeArrowheads="1"/>
          </p:cNvSpPr>
          <p:nvPr/>
        </p:nvSpPr>
        <p:spPr bwMode="auto">
          <a:xfrm>
            <a:off x="4978400" y="4806950"/>
            <a:ext cx="20605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dirty="0">
                <a:solidFill>
                  <a:srgbClr val="FF0000"/>
                </a:solidFill>
                <a:ea typeface="SimSun" panose="02010600030101010101" pitchFamily="2" charset="-122"/>
              </a:rPr>
              <a:t>Con </a:t>
            </a:r>
            <a:r>
              <a:rPr kumimoji="1" lang="en-US" altLang="en-US" sz="3200" b="1" dirty="0" err="1">
                <a:solidFill>
                  <a:srgbClr val="FF0000"/>
                </a:solidFill>
                <a:ea typeface="SimSun" panose="02010600030101010101" pitchFamily="2" charset="-122"/>
              </a:rPr>
              <a:t>gà</a:t>
            </a:r>
            <a:endParaRPr kumimoji="1" lang="en-US" altLang="en-US" sz="3200" b="1" dirty="0">
              <a:solidFill>
                <a:srgbClr val="FF0000"/>
              </a:solidFill>
              <a:ea typeface="SimSun" panose="02010600030101010101" pitchFamily="2" charset="-122"/>
            </a:endParaRPr>
          </a:p>
        </p:txBody>
      </p:sp>
      <p:cxnSp>
        <p:nvCxnSpPr>
          <p:cNvPr id="11" name="Straight Arrow Connector 10"/>
          <p:cNvCxnSpPr/>
          <p:nvPr/>
        </p:nvCxnSpPr>
        <p:spPr>
          <a:xfrm>
            <a:off x="7313612" y="5153025"/>
            <a:ext cx="512762" cy="0"/>
          </a:xfrm>
          <a:prstGeom prst="straightConnector1">
            <a:avLst/>
          </a:prstGeom>
          <a:noFill/>
          <a:ln w="9525" cap="flat" cmpd="sng" algn="ctr">
            <a:solidFill>
              <a:srgbClr val="3A81BA">
                <a:shade val="95000"/>
                <a:satMod val="105000"/>
              </a:srgbClr>
            </a:solidFill>
            <a:prstDash val="solid"/>
            <a:tailEnd type="arrow"/>
          </a:ln>
          <a:effectLst/>
        </p:spPr>
      </p:cxnSp>
      <p:sp>
        <p:nvSpPr>
          <p:cNvPr id="12" name="TextBox 11"/>
          <p:cNvSpPr txBox="1">
            <a:spLocks noChangeArrowheads="1"/>
          </p:cNvSpPr>
          <p:nvPr/>
        </p:nvSpPr>
        <p:spPr bwMode="auto">
          <a:xfrm>
            <a:off x="8472488" y="4605337"/>
            <a:ext cx="1855787"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dirty="0" err="1">
                <a:solidFill>
                  <a:srgbClr val="FF0000"/>
                </a:solidFill>
                <a:ea typeface="SimSun" panose="02010600030101010101" pitchFamily="2" charset="-122"/>
              </a:rPr>
              <a:t>Quả</a:t>
            </a:r>
            <a:r>
              <a:rPr kumimoji="1" lang="en-US" altLang="en-US" sz="3200" b="1" dirty="0">
                <a:solidFill>
                  <a:srgbClr val="FF0000"/>
                </a:solidFill>
                <a:ea typeface="SimSun" panose="02010600030101010101" pitchFamily="2" charset="-122"/>
              </a:rPr>
              <a:t> </a:t>
            </a:r>
            <a:r>
              <a:rPr kumimoji="1" lang="en-US" altLang="en-US" sz="3200" b="1" dirty="0" err="1">
                <a:solidFill>
                  <a:srgbClr val="FF0000"/>
                </a:solidFill>
                <a:ea typeface="SimSun" panose="02010600030101010101" pitchFamily="2" charset="-122"/>
              </a:rPr>
              <a:t>trứng</a:t>
            </a:r>
            <a:r>
              <a:rPr kumimoji="1" lang="en-US" altLang="en-US" sz="3200" b="1" dirty="0">
                <a:solidFill>
                  <a:srgbClr val="FF0000"/>
                </a:solidFill>
                <a:ea typeface="SimSun" panose="02010600030101010101" pitchFamily="2" charset="-122"/>
              </a:rPr>
              <a:t> (2)</a:t>
            </a:r>
          </a:p>
        </p:txBody>
      </p:sp>
      <p:sp>
        <p:nvSpPr>
          <p:cNvPr id="13" name="Left Brace 12"/>
          <p:cNvSpPr/>
          <p:nvPr/>
        </p:nvSpPr>
        <p:spPr>
          <a:xfrm rot="16200000">
            <a:off x="7388225" y="2316163"/>
            <a:ext cx="703263" cy="4113213"/>
          </a:xfrm>
          <a:prstGeom prst="leftBrace">
            <a:avLst>
              <a:gd name="adj1" fmla="val 155321"/>
              <a:gd name="adj2" fmla="val 52489"/>
            </a:avLst>
          </a:prstGeom>
          <a:noFill/>
          <a:ln w="9525" cap="flat" cmpd="sng" algn="ctr">
            <a:solidFill>
              <a:srgbClr val="3A81BA">
                <a:shade val="95000"/>
                <a:satMod val="105000"/>
              </a:srgbClr>
            </a:solid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1" lang="en-US" sz="3200" b="1" i="0" u="none" strike="noStrike" kern="0" cap="none" spc="0" normalizeH="0" baseline="0" noProof="0">
              <a:ln>
                <a:noFill/>
              </a:ln>
              <a:solidFill>
                <a:srgbClr val="000000"/>
              </a:solidFill>
              <a:effectLst/>
              <a:uLnTx/>
              <a:uFillTx/>
              <a:latin typeface="Arial"/>
            </a:endParaRPr>
          </a:p>
        </p:txBody>
      </p:sp>
      <p:pic>
        <p:nvPicPr>
          <p:cNvPr id="1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40469901"/>
      </p:ext>
    </p:extLst>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500"/>
                                        <p:tgtEl>
                                          <p:spTgt spid="5"/>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7"/>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1000"/>
                                        <p:tgtEl>
                                          <p:spTgt spid="8"/>
                                        </p:tgtEl>
                                      </p:cBhvr>
                                    </p:animEffect>
                                    <p:anim calcmode="lin" valueType="num">
                                      <p:cBhvr>
                                        <p:cTn id="29" dur="1000" fill="hold"/>
                                        <p:tgtEl>
                                          <p:spTgt spid="8"/>
                                        </p:tgtEl>
                                        <p:attrNameLst>
                                          <p:attrName>ppt_x</p:attrName>
                                        </p:attrNameLst>
                                      </p:cBhvr>
                                      <p:tavLst>
                                        <p:tav tm="0">
                                          <p:val>
                                            <p:strVal val="#ppt_x"/>
                                          </p:val>
                                        </p:tav>
                                        <p:tav tm="100000">
                                          <p:val>
                                            <p:strVal val="#ppt_x"/>
                                          </p:val>
                                        </p:tav>
                                      </p:tavLst>
                                    </p:anim>
                                    <p:anim calcmode="lin" valueType="num">
                                      <p:cBhvr>
                                        <p:cTn id="30"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500"/>
                                        <p:tgtEl>
                                          <p:spTgt spid="9"/>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1000"/>
                                        <p:tgtEl>
                                          <p:spTgt spid="10"/>
                                        </p:tgtEl>
                                      </p:cBhvr>
                                    </p:animEffect>
                                    <p:anim calcmode="lin" valueType="num">
                                      <p:cBhvr>
                                        <p:cTn id="41" dur="1000" fill="hold"/>
                                        <p:tgtEl>
                                          <p:spTgt spid="10"/>
                                        </p:tgtEl>
                                        <p:attrNameLst>
                                          <p:attrName>ppt_x</p:attrName>
                                        </p:attrNameLst>
                                      </p:cBhvr>
                                      <p:tavLst>
                                        <p:tav tm="0">
                                          <p:val>
                                            <p:strVal val="#ppt_x"/>
                                          </p:val>
                                        </p:tav>
                                        <p:tav tm="100000">
                                          <p:val>
                                            <p:strVal val="#ppt_x"/>
                                          </p:val>
                                        </p:tav>
                                      </p:tavLst>
                                    </p:anim>
                                    <p:anim calcmode="lin" valueType="num">
                                      <p:cBhvr>
                                        <p:cTn id="4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11"/>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500" fill="hold"/>
                                        <p:tgtEl>
                                          <p:spTgt spid="12"/>
                                        </p:tgtEl>
                                        <p:attrNameLst>
                                          <p:attrName>ppt_x</p:attrName>
                                        </p:attrNameLst>
                                      </p:cBhvr>
                                      <p:tavLst>
                                        <p:tav tm="0">
                                          <p:val>
                                            <p:strVal val="#ppt_x"/>
                                          </p:val>
                                        </p:tav>
                                        <p:tav tm="100000">
                                          <p:val>
                                            <p:strVal val="#ppt_x"/>
                                          </p:val>
                                        </p:tav>
                                      </p:tavLst>
                                    </p:anim>
                                    <p:anim calcmode="lin" valueType="num">
                                      <p:cBhvr additive="base">
                                        <p:cTn id="52" dur="500" fill="hold"/>
                                        <p:tgtEl>
                                          <p:spTgt spid="12"/>
                                        </p:tgtEl>
                                        <p:attrNameLst>
                                          <p:attrName>ppt_y</p:attrName>
                                        </p:attrNameLst>
                                      </p:cBhvr>
                                      <p:tavLst>
                                        <p:tav tm="0">
                                          <p:val>
                                            <p:strVal val="1+#ppt_h/2"/>
                                          </p:val>
                                        </p:tav>
                                        <p:tav tm="100000">
                                          <p:val>
                                            <p:strVal val="#ppt_y"/>
                                          </p:val>
                                        </p:tav>
                                      </p:tavLst>
                                    </p:anim>
                                  </p:childTnLst>
                                </p:cTn>
                              </p:par>
                              <p:par>
                                <p:cTn id="53" presetID="10" presetClass="entr" presetSubtype="0" fill="hold" grpId="0" nodeType="withEffect">
                                  <p:stCondLst>
                                    <p:cond delay="0"/>
                                  </p:stCondLst>
                                  <p:childTnLst>
                                    <p:set>
                                      <p:cBhvr>
                                        <p:cTn id="54" dur="1" fill="hold">
                                          <p:stCondLst>
                                            <p:cond delay="0"/>
                                          </p:stCondLst>
                                        </p:cTn>
                                        <p:tgtEl>
                                          <p:spTgt spid="13"/>
                                        </p:tgtEl>
                                        <p:attrNameLst>
                                          <p:attrName>style.visibility</p:attrName>
                                        </p:attrNameLst>
                                      </p:cBhvr>
                                      <p:to>
                                        <p:strVal val="visible"/>
                                      </p:to>
                                    </p:set>
                                    <p:animEffect transition="in" filter="fade">
                                      <p:cBhvr>
                                        <p:cTn id="5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p:bldP spid="10" grpId="0"/>
      <p:bldP spid="12" grpId="0"/>
      <p:bldP spid="13" grpId="0" animBg="1"/>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un 3">
            <a:extLst>
              <a:ext uri="{FF2B5EF4-FFF2-40B4-BE49-F238E27FC236}">
                <a16:creationId xmlns="" xmlns:a16="http://schemas.microsoft.com/office/drawing/2014/main" id="{2BF43AC6-F8C0-48A0-8620-2E3CD89E0133}"/>
              </a:ext>
            </a:extLst>
          </p:cNvPr>
          <p:cNvSpPr/>
          <p:nvPr/>
        </p:nvSpPr>
        <p:spPr>
          <a:xfrm>
            <a:off x="579577" y="317455"/>
            <a:ext cx="1754579" cy="1344881"/>
          </a:xfrm>
          <a:prstGeom prst="sun">
            <a:avLst/>
          </a:prstGeom>
        </p:spPr>
        <p:style>
          <a:lnRef idx="0">
            <a:schemeClr val="accent4"/>
          </a:lnRef>
          <a:fillRef idx="3">
            <a:schemeClr val="accent4"/>
          </a:fillRef>
          <a:effectRef idx="3">
            <a:schemeClr val="accent4"/>
          </a:effectRef>
          <a:fontRef idx="minor">
            <a:schemeClr val="lt1"/>
          </a:fontRef>
        </p:style>
        <p:txBody>
          <a:bodyPr rtlCol="0" anchor="ctr"/>
          <a:lstStyle/>
          <a:p>
            <a:pPr algn="ctr" eaLnBrk="0" fontAlgn="base" hangingPunct="0">
              <a:spcBef>
                <a:spcPct val="0"/>
              </a:spcBef>
              <a:spcAft>
                <a:spcPct val="0"/>
              </a:spcAft>
              <a:defRPr/>
            </a:pPr>
            <a:endParaRPr lang="en-US" sz="1350">
              <a:solidFill>
                <a:prstClr val="white"/>
              </a:solidFill>
              <a:effectLst>
                <a:glow rad="228600">
                  <a:srgbClr val="FFC000">
                    <a:satMod val="175000"/>
                    <a:alpha val="40000"/>
                  </a:srgbClr>
                </a:glow>
              </a:effectLst>
            </a:endParaRPr>
          </a:p>
        </p:txBody>
      </p:sp>
      <p:pic>
        <p:nvPicPr>
          <p:cNvPr id="7" name="Picture 6">
            <a:extLst>
              <a:ext uri="{FF2B5EF4-FFF2-40B4-BE49-F238E27FC236}">
                <a16:creationId xmlns="" xmlns:a16="http://schemas.microsoft.com/office/drawing/2014/main" id="{8A157B36-B281-4F9C-B752-83D83E7D4196}"/>
              </a:ext>
            </a:extLst>
          </p:cNvPr>
          <p:cNvPicPr>
            <a:picLocks noChangeAspect="1"/>
          </p:cNvPicPr>
          <p:nvPr/>
        </p:nvPicPr>
        <p:blipFill>
          <a:blip r:embed="rId2" cstate="print">
            <a:extLst>
              <a:ext uri="{28A0092B-C50C-407E-A947-70E740481C1C}">
                <a14:useLocalDpi xmlns:a14="http://schemas.microsoft.com/office/drawing/2010/main" val="0"/>
              </a:ext>
              <a:ext uri="{837473B0-CC2E-450A-ABE3-18F120FF3D39}">
                <a1611:picAttrSrcUrl xmlns="" xmlns:a1611="http://schemas.microsoft.com/office/drawing/2016/11/main" r:id="rId3"/>
              </a:ext>
            </a:extLst>
          </a:blip>
          <a:stretch>
            <a:fillRect/>
          </a:stretch>
        </p:blipFill>
        <p:spPr>
          <a:xfrm>
            <a:off x="-32376" y="4560570"/>
            <a:ext cx="2762911" cy="2416826"/>
          </a:xfrm>
          <a:prstGeom prst="rect">
            <a:avLst/>
          </a:prstGeom>
          <a:ln>
            <a:noFill/>
          </a:ln>
          <a:effectLst>
            <a:outerShdw blurRad="292100" dist="139700" dir="2700000" algn="tl" rotWithShape="0">
              <a:srgbClr val="333333">
                <a:alpha val="65000"/>
              </a:srgbClr>
            </a:outerShdw>
          </a:effectLst>
        </p:spPr>
      </p:pic>
      <p:sp>
        <p:nvSpPr>
          <p:cNvPr id="10" name="TextBox 9">
            <a:extLst>
              <a:ext uri="{FF2B5EF4-FFF2-40B4-BE49-F238E27FC236}">
                <a16:creationId xmlns="" xmlns:a16="http://schemas.microsoft.com/office/drawing/2014/main" id="{6A01BF99-DD1C-4718-8F51-D3D6F1D1E075}"/>
              </a:ext>
            </a:extLst>
          </p:cNvPr>
          <p:cNvSpPr txBox="1"/>
          <p:nvPr/>
        </p:nvSpPr>
        <p:spPr>
          <a:xfrm>
            <a:off x="13219874" y="11299175"/>
            <a:ext cx="45719" cy="6878806"/>
          </a:xfrm>
          <a:prstGeom prst="rect">
            <a:avLst/>
          </a:prstGeom>
          <a:noFill/>
        </p:spPr>
        <p:txBody>
          <a:bodyPr wrap="square" rtlCol="0">
            <a:spAutoFit/>
          </a:bodyPr>
          <a:lstStyle/>
          <a:p>
            <a:pPr eaLnBrk="0" fontAlgn="base" hangingPunct="0">
              <a:spcBef>
                <a:spcPct val="0"/>
              </a:spcBef>
              <a:spcAft>
                <a:spcPct val="0"/>
              </a:spcAft>
              <a:defRPr/>
            </a:pPr>
            <a:r>
              <a:rPr lang="en-US" sz="900">
                <a:solidFill>
                  <a:prstClr val="black"/>
                </a:solidFill>
                <a:latin typeface="Open Sans" pitchFamily="34" charset="0"/>
                <a:hlinkClick r:id="rId4" tooltip="https://www.deviantart.com/kawaiicreationss/art/unicorn-cute-724768834"/>
              </a:rPr>
              <a:t>This Photo</a:t>
            </a:r>
            <a:r>
              <a:rPr lang="en-US" sz="900">
                <a:solidFill>
                  <a:prstClr val="black"/>
                </a:solidFill>
                <a:latin typeface="Open Sans" pitchFamily="34" charset="0"/>
              </a:rPr>
              <a:t> by Unknown Author is licensed under </a:t>
            </a:r>
            <a:r>
              <a:rPr lang="en-US" sz="900">
                <a:solidFill>
                  <a:prstClr val="black"/>
                </a:solidFill>
                <a:latin typeface="Open Sans" pitchFamily="34" charset="0"/>
                <a:hlinkClick r:id="rId5" tooltip="https://creativecommons.org/licenses/by-nc-nd/3.0/"/>
              </a:rPr>
              <a:t>CC BY-NC-ND</a:t>
            </a:r>
            <a:endParaRPr lang="en-US" sz="900">
              <a:solidFill>
                <a:prstClr val="black"/>
              </a:solidFill>
              <a:latin typeface="Open Sans" pitchFamily="34" charset="0"/>
            </a:endParaRPr>
          </a:p>
        </p:txBody>
      </p:sp>
      <p:pic>
        <p:nvPicPr>
          <p:cNvPr id="8" name="Picture 2" descr="trungga"/>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21696" y="3038551"/>
            <a:ext cx="2169704"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6" descr="gà mẹ và gà co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43441" y="1662336"/>
            <a:ext cx="2186359" cy="183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7"/>
          <p:cNvSpPr txBox="1">
            <a:spLocks noChangeArrowheads="1"/>
          </p:cNvSpPr>
          <p:nvPr/>
        </p:nvSpPr>
        <p:spPr bwMode="auto">
          <a:xfrm>
            <a:off x="3039283" y="994766"/>
            <a:ext cx="70104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139825" indent="-1139825">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dirty="0" err="1">
                <a:solidFill>
                  <a:srgbClr val="000066"/>
                </a:solidFill>
                <a:ea typeface="SimSun" panose="02010600030101010101" pitchFamily="2" charset="-122"/>
              </a:rPr>
              <a:t>Khuynh</a:t>
            </a:r>
            <a:r>
              <a:rPr kumimoji="1" lang="en-US" altLang="en-US" b="1" dirty="0">
                <a:solidFill>
                  <a:srgbClr val="000066"/>
                </a:solidFill>
                <a:ea typeface="SimSun" panose="02010600030101010101" pitchFamily="2" charset="-122"/>
              </a:rPr>
              <a:t> </a:t>
            </a:r>
            <a:r>
              <a:rPr kumimoji="1" lang="en-US" altLang="en-US" b="1" dirty="0" err="1">
                <a:solidFill>
                  <a:srgbClr val="000066"/>
                </a:solidFill>
                <a:ea typeface="SimSun" panose="02010600030101010101" pitchFamily="2" charset="-122"/>
              </a:rPr>
              <a:t>hướng</a:t>
            </a:r>
            <a:r>
              <a:rPr kumimoji="1" lang="en-US" altLang="en-US" b="1" dirty="0">
                <a:solidFill>
                  <a:srgbClr val="000066"/>
                </a:solidFill>
                <a:ea typeface="SimSun" panose="02010600030101010101" pitchFamily="2" charset="-122"/>
              </a:rPr>
              <a:t> </a:t>
            </a:r>
            <a:r>
              <a:rPr kumimoji="1" lang="en-US" altLang="en-US" b="1" dirty="0" err="1">
                <a:solidFill>
                  <a:srgbClr val="000066"/>
                </a:solidFill>
                <a:ea typeface="SimSun" panose="02010600030101010101" pitchFamily="2" charset="-122"/>
              </a:rPr>
              <a:t>phát</a:t>
            </a:r>
            <a:r>
              <a:rPr kumimoji="1" lang="en-US" altLang="en-US" b="1" dirty="0">
                <a:solidFill>
                  <a:srgbClr val="000066"/>
                </a:solidFill>
                <a:ea typeface="SimSun" panose="02010600030101010101" pitchFamily="2" charset="-122"/>
              </a:rPr>
              <a:t> </a:t>
            </a:r>
            <a:r>
              <a:rPr kumimoji="1" lang="en-US" altLang="en-US" b="1" dirty="0" err="1">
                <a:solidFill>
                  <a:srgbClr val="000066"/>
                </a:solidFill>
                <a:ea typeface="SimSun" panose="02010600030101010101" pitchFamily="2" charset="-122"/>
              </a:rPr>
              <a:t>triển</a:t>
            </a:r>
            <a:r>
              <a:rPr kumimoji="1" lang="en-US" altLang="en-US" b="1" dirty="0">
                <a:solidFill>
                  <a:srgbClr val="000066"/>
                </a:solidFill>
                <a:ea typeface="SimSun" panose="02010600030101010101" pitchFamily="2" charset="-122"/>
              </a:rPr>
              <a:t> </a:t>
            </a:r>
            <a:r>
              <a:rPr kumimoji="1" lang="en-US" altLang="en-US" b="1" dirty="0" err="1">
                <a:solidFill>
                  <a:srgbClr val="000066"/>
                </a:solidFill>
                <a:ea typeface="SimSun" panose="02010600030101010101" pitchFamily="2" charset="-122"/>
              </a:rPr>
              <a:t>của</a:t>
            </a:r>
            <a:r>
              <a:rPr kumimoji="1" lang="en-US" altLang="en-US" b="1" dirty="0">
                <a:solidFill>
                  <a:srgbClr val="000066"/>
                </a:solidFill>
                <a:ea typeface="SimSun" panose="02010600030101010101" pitchFamily="2" charset="-122"/>
              </a:rPr>
              <a:t> </a:t>
            </a:r>
            <a:r>
              <a:rPr kumimoji="1" lang="en-US" altLang="en-US" b="1" dirty="0" err="1">
                <a:solidFill>
                  <a:srgbClr val="000066"/>
                </a:solidFill>
                <a:ea typeface="SimSun" panose="02010600030101010101" pitchFamily="2" charset="-122"/>
              </a:rPr>
              <a:t>trứng</a:t>
            </a:r>
            <a:r>
              <a:rPr kumimoji="1" lang="en-US" altLang="en-US" b="1" dirty="0">
                <a:solidFill>
                  <a:srgbClr val="000066"/>
                </a:solidFill>
                <a:ea typeface="SimSun" panose="02010600030101010101" pitchFamily="2" charset="-122"/>
              </a:rPr>
              <a:t> </a:t>
            </a:r>
            <a:r>
              <a:rPr kumimoji="1" lang="en-US" altLang="en-US" b="1" dirty="0" err="1">
                <a:solidFill>
                  <a:srgbClr val="000066"/>
                </a:solidFill>
                <a:ea typeface="SimSun" panose="02010600030101010101" pitchFamily="2" charset="-122"/>
              </a:rPr>
              <a:t>gà</a:t>
            </a:r>
            <a:endParaRPr kumimoji="1" lang="en-US" altLang="en-US" b="1" dirty="0">
              <a:solidFill>
                <a:srgbClr val="000066"/>
              </a:solidFill>
              <a:ea typeface="SimSun" panose="02010600030101010101" pitchFamily="2" charset="-122"/>
            </a:endParaRPr>
          </a:p>
        </p:txBody>
      </p:sp>
      <p:sp>
        <p:nvSpPr>
          <p:cNvPr id="13" name="AutoShape 12"/>
          <p:cNvSpPr>
            <a:spLocks noChangeArrowheads="1"/>
          </p:cNvSpPr>
          <p:nvPr/>
        </p:nvSpPr>
        <p:spPr bwMode="auto">
          <a:xfrm rot="-1793547">
            <a:off x="4100803" y="3667392"/>
            <a:ext cx="838200" cy="609600"/>
          </a:xfrm>
          <a:prstGeom prst="rightArrow">
            <a:avLst>
              <a:gd name="adj1" fmla="val 50000"/>
              <a:gd name="adj2" fmla="val 3437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dirty="0">
                <a:solidFill>
                  <a:srgbClr val="000000"/>
                </a:solidFill>
                <a:latin typeface="Times New Roman" panose="02020603050405020304" pitchFamily="18" charset="0"/>
                <a:ea typeface="SimSun" panose="02010600030101010101" pitchFamily="2" charset="-122"/>
              </a:rPr>
              <a:t>PĐ1</a:t>
            </a:r>
            <a:endParaRPr kumimoji="1" lang="en-US" altLang="en-US" b="1" dirty="0">
              <a:solidFill>
                <a:srgbClr val="000000"/>
              </a:solidFill>
              <a:latin typeface="Times New Roman" panose="02020603050405020304" pitchFamily="18" charset="0"/>
              <a:ea typeface="SimSun" panose="02010600030101010101" pitchFamily="2" charset="-122"/>
            </a:endParaRPr>
          </a:p>
        </p:txBody>
      </p:sp>
      <p:sp>
        <p:nvSpPr>
          <p:cNvPr id="14" name="AutoShape 13"/>
          <p:cNvSpPr>
            <a:spLocks noChangeArrowheads="1"/>
          </p:cNvSpPr>
          <p:nvPr/>
        </p:nvSpPr>
        <p:spPr bwMode="auto">
          <a:xfrm rot="-2105355">
            <a:off x="6703775" y="2275906"/>
            <a:ext cx="838200" cy="609600"/>
          </a:xfrm>
          <a:prstGeom prst="rightArrow">
            <a:avLst>
              <a:gd name="adj1" fmla="val 50000"/>
              <a:gd name="adj2" fmla="val 3437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a:solidFill>
                  <a:srgbClr val="000000"/>
                </a:solidFill>
                <a:latin typeface="Times New Roman" panose="02020603050405020304" pitchFamily="18" charset="0"/>
                <a:ea typeface="SimSun" panose="02010600030101010101" pitchFamily="2" charset="-122"/>
              </a:rPr>
              <a:t>PĐ2</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15" name="Picture 15" descr="trung ga 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509906" y="755055"/>
            <a:ext cx="1682094"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AutoShape 17"/>
          <p:cNvSpPr>
            <a:spLocks noChangeArrowheads="1"/>
          </p:cNvSpPr>
          <p:nvPr/>
        </p:nvSpPr>
        <p:spPr bwMode="auto">
          <a:xfrm rot="-1847769">
            <a:off x="9738941" y="920154"/>
            <a:ext cx="685800" cy="609600"/>
          </a:xfrm>
          <a:prstGeom prst="rightArrow">
            <a:avLst>
              <a:gd name="adj1" fmla="val 50000"/>
              <a:gd name="adj2" fmla="val 2812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a:solidFill>
                  <a:srgbClr val="000000"/>
                </a:solidFill>
                <a:latin typeface="Times New Roman" panose="02020603050405020304" pitchFamily="18" charset="0"/>
                <a:ea typeface="SimSun" panose="02010600030101010101" pitchFamily="2" charset="-122"/>
              </a:rPr>
              <a:t>PĐ3</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17" name="Picture 3" descr="_h5n117020">
            <a:hlinkClick r:id="rId9"/>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17079" y="4475362"/>
            <a:ext cx="2087700" cy="20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07429582"/>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6"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barn(inHorizontal)">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23" presetClass="entr" presetSubtype="16"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p:cTn id="12" dur="500" fill="hold"/>
                                        <p:tgtEl>
                                          <p:spTgt spid="13"/>
                                        </p:tgtEl>
                                        <p:attrNameLst>
                                          <p:attrName>ppt_w</p:attrName>
                                        </p:attrNameLst>
                                      </p:cBhvr>
                                      <p:tavLst>
                                        <p:tav tm="0">
                                          <p:val>
                                            <p:fltVal val="0"/>
                                          </p:val>
                                        </p:tav>
                                        <p:tav tm="100000">
                                          <p:val>
                                            <p:strVal val="#ppt_w"/>
                                          </p:val>
                                        </p:tav>
                                      </p:tavLst>
                                    </p:anim>
                                    <p:anim calcmode="lin" valueType="num">
                                      <p:cBhvr>
                                        <p:cTn id="13" dur="500" fill="hold"/>
                                        <p:tgtEl>
                                          <p:spTgt spid="13"/>
                                        </p:tgtEl>
                                        <p:attrNameLst>
                                          <p:attrName>ppt_h</p:attrName>
                                        </p:attrNameLst>
                                      </p:cBhvr>
                                      <p:tavLst>
                                        <p:tav tm="0">
                                          <p:val>
                                            <p:fltVal val="0"/>
                                          </p:val>
                                        </p:tav>
                                        <p:tav tm="100000">
                                          <p:val>
                                            <p:strVal val="#ppt_h"/>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nodeType="click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500" fill="hold"/>
                                        <p:tgtEl>
                                          <p:spTgt spid="8"/>
                                        </p:tgtEl>
                                        <p:attrNameLst>
                                          <p:attrName>ppt_x</p:attrName>
                                        </p:attrNameLst>
                                      </p:cBhvr>
                                      <p:tavLst>
                                        <p:tav tm="0">
                                          <p:val>
                                            <p:strVal val="#ppt_x"/>
                                          </p:val>
                                        </p:tav>
                                        <p:tav tm="100000">
                                          <p:val>
                                            <p:strVal val="#ppt_x"/>
                                          </p:val>
                                        </p:tav>
                                      </p:tavLst>
                                    </p:anim>
                                    <p:anim calcmode="lin" valueType="num">
                                      <p:cBhvr additive="base">
                                        <p:cTn id="19"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3" presetClass="entr" presetSubtype="16" fill="hold" grpId="0" nodeType="clickEffect">
                                  <p:stCondLst>
                                    <p:cond delay="0"/>
                                  </p:stCondLst>
                                  <p:childTnLst>
                                    <p:set>
                                      <p:cBhvr>
                                        <p:cTn id="23" dur="1" fill="hold">
                                          <p:stCondLst>
                                            <p:cond delay="0"/>
                                          </p:stCondLst>
                                        </p:cTn>
                                        <p:tgtEl>
                                          <p:spTgt spid="14"/>
                                        </p:tgtEl>
                                        <p:attrNameLst>
                                          <p:attrName>style.visibility</p:attrName>
                                        </p:attrNameLst>
                                      </p:cBhvr>
                                      <p:to>
                                        <p:strVal val="visible"/>
                                      </p:to>
                                    </p:set>
                                    <p:anim calcmode="lin" valueType="num">
                                      <p:cBhvr>
                                        <p:cTn id="24" dur="500" fill="hold"/>
                                        <p:tgtEl>
                                          <p:spTgt spid="14"/>
                                        </p:tgtEl>
                                        <p:attrNameLst>
                                          <p:attrName>ppt_w</p:attrName>
                                        </p:attrNameLst>
                                      </p:cBhvr>
                                      <p:tavLst>
                                        <p:tav tm="0">
                                          <p:val>
                                            <p:fltVal val="0"/>
                                          </p:val>
                                        </p:tav>
                                        <p:tav tm="100000">
                                          <p:val>
                                            <p:strVal val="#ppt_w"/>
                                          </p:val>
                                        </p:tav>
                                      </p:tavLst>
                                    </p:anim>
                                    <p:anim calcmode="lin" valueType="num">
                                      <p:cBhvr>
                                        <p:cTn id="25" dur="500" fill="hold"/>
                                        <p:tgtEl>
                                          <p:spTgt spid="14"/>
                                        </p:tgtEl>
                                        <p:attrNameLst>
                                          <p:attrName>ppt_h</p:attrName>
                                        </p:attrNameLst>
                                      </p:cBhvr>
                                      <p:tavLst>
                                        <p:tav tm="0">
                                          <p:val>
                                            <p:fltVal val="0"/>
                                          </p:val>
                                        </p:tav>
                                        <p:tav tm="100000">
                                          <p:val>
                                            <p:strVal val="#ppt_h"/>
                                          </p:val>
                                        </p:tav>
                                      </p:tavLst>
                                    </p:anim>
                                  </p:childTnLst>
                                </p:cTn>
                              </p:par>
                            </p:childTnLst>
                          </p:cTn>
                        </p:par>
                      </p:childTnLst>
                    </p:cTn>
                  </p:par>
                  <p:par>
                    <p:cTn id="26" fill="hold">
                      <p:stCondLst>
                        <p:cond delay="indefinite"/>
                      </p:stCondLst>
                      <p:childTnLst>
                        <p:par>
                          <p:cTn id="27" fill="hold">
                            <p:stCondLst>
                              <p:cond delay="0"/>
                            </p:stCondLst>
                            <p:childTnLst>
                              <p:par>
                                <p:cTn id="28" presetID="3" presetClass="entr" presetSubtype="10" fill="hold"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blinds(horizontal)">
                                      <p:cBhvr>
                                        <p:cTn id="30" dur="500"/>
                                        <p:tgtEl>
                                          <p:spTgt spid="11"/>
                                        </p:tgtEl>
                                      </p:cBhvr>
                                    </p:animEffect>
                                  </p:childTnLst>
                                </p:cTn>
                              </p:par>
                            </p:childTnLst>
                          </p:cTn>
                        </p:par>
                      </p:childTnLst>
                    </p:cTn>
                  </p:par>
                  <p:par>
                    <p:cTn id="31" fill="hold">
                      <p:stCondLst>
                        <p:cond delay="indefinite"/>
                      </p:stCondLst>
                      <p:childTnLst>
                        <p:par>
                          <p:cTn id="32" fill="hold">
                            <p:stCondLst>
                              <p:cond delay="0"/>
                            </p:stCondLst>
                            <p:childTnLst>
                              <p:par>
                                <p:cTn id="33" presetID="23" presetClass="entr" presetSubtype="16" fill="hold" grpId="0" nodeType="clickEffect">
                                  <p:stCondLst>
                                    <p:cond delay="0"/>
                                  </p:stCondLst>
                                  <p:childTnLst>
                                    <p:set>
                                      <p:cBhvr>
                                        <p:cTn id="34" dur="1" fill="hold">
                                          <p:stCondLst>
                                            <p:cond delay="0"/>
                                          </p:stCondLst>
                                        </p:cTn>
                                        <p:tgtEl>
                                          <p:spTgt spid="16"/>
                                        </p:tgtEl>
                                        <p:attrNameLst>
                                          <p:attrName>style.visibility</p:attrName>
                                        </p:attrNameLst>
                                      </p:cBhvr>
                                      <p:to>
                                        <p:strVal val="visible"/>
                                      </p:to>
                                    </p:set>
                                    <p:anim calcmode="lin" valueType="num">
                                      <p:cBhvr>
                                        <p:cTn id="35" dur="500" fill="hold"/>
                                        <p:tgtEl>
                                          <p:spTgt spid="16"/>
                                        </p:tgtEl>
                                        <p:attrNameLst>
                                          <p:attrName>ppt_w</p:attrName>
                                        </p:attrNameLst>
                                      </p:cBhvr>
                                      <p:tavLst>
                                        <p:tav tm="0">
                                          <p:val>
                                            <p:fltVal val="0"/>
                                          </p:val>
                                        </p:tav>
                                        <p:tav tm="100000">
                                          <p:val>
                                            <p:strVal val="#ppt_w"/>
                                          </p:val>
                                        </p:tav>
                                      </p:tavLst>
                                    </p:anim>
                                    <p:anim calcmode="lin" valueType="num">
                                      <p:cBhvr>
                                        <p:cTn id="36" dur="500" fill="hold"/>
                                        <p:tgtEl>
                                          <p:spTgt spid="16"/>
                                        </p:tgtEl>
                                        <p:attrNameLst>
                                          <p:attrName>ppt_h</p:attrName>
                                        </p:attrNameLst>
                                      </p:cBhvr>
                                      <p:tavLst>
                                        <p:tav tm="0">
                                          <p:val>
                                            <p:fltVal val="0"/>
                                          </p:val>
                                        </p:tav>
                                        <p:tav tm="100000">
                                          <p:val>
                                            <p:strVal val="#ppt_h"/>
                                          </p:val>
                                        </p:tav>
                                      </p:tavLst>
                                    </p:anim>
                                  </p:childTnLst>
                                </p:cTn>
                              </p:par>
                            </p:childTnLst>
                          </p:cTn>
                        </p:par>
                      </p:childTnLst>
                    </p:cTn>
                  </p:par>
                  <p:par>
                    <p:cTn id="37" fill="hold">
                      <p:stCondLst>
                        <p:cond delay="indefinite"/>
                      </p:stCondLst>
                      <p:childTnLst>
                        <p:par>
                          <p:cTn id="38" fill="hold">
                            <p:stCondLst>
                              <p:cond delay="0"/>
                            </p:stCondLst>
                            <p:childTnLst>
                              <p:par>
                                <p:cTn id="39" presetID="23" presetClass="entr" presetSubtype="16" fill="hold" nodeType="clickEffect">
                                  <p:stCondLst>
                                    <p:cond delay="0"/>
                                  </p:stCondLst>
                                  <p:childTnLst>
                                    <p:set>
                                      <p:cBhvr>
                                        <p:cTn id="40" dur="1" fill="hold">
                                          <p:stCondLst>
                                            <p:cond delay="0"/>
                                          </p:stCondLst>
                                        </p:cTn>
                                        <p:tgtEl>
                                          <p:spTgt spid="15"/>
                                        </p:tgtEl>
                                        <p:attrNameLst>
                                          <p:attrName>style.visibility</p:attrName>
                                        </p:attrNameLst>
                                      </p:cBhvr>
                                      <p:to>
                                        <p:strVal val="visible"/>
                                      </p:to>
                                    </p:set>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6" grpId="0" animBg="1"/>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Hình nền powerPoint 3 | Mầm non Gia Thượ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070079"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Cloud"/>
          <p:cNvSpPr>
            <a:spLocks noChangeAspect="1" noEditPoints="1" noChangeArrowheads="1"/>
          </p:cNvSpPr>
          <p:nvPr/>
        </p:nvSpPr>
        <p:spPr bwMode="auto">
          <a:xfrm>
            <a:off x="1524000" y="1905000"/>
            <a:ext cx="3505200" cy="2979738"/>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gradFill rotWithShape="1">
            <a:gsLst>
              <a:gs pos="0">
                <a:srgbClr val="FFCC66"/>
              </a:gs>
              <a:gs pos="100000">
                <a:srgbClr val="FFFFFF"/>
              </a:gs>
            </a:gsLst>
            <a:lin ang="5400000" scaled="1"/>
          </a:gradFill>
          <a:ln w="38100">
            <a:solidFill>
              <a:srgbClr val="008000"/>
            </a:solidFill>
            <a:miter lim="800000"/>
            <a:headEnd/>
            <a:tailEnd/>
          </a:ln>
          <a:effectLst>
            <a:outerShdw dist="107763" dir="2700000" algn="ctr" rotWithShape="0">
              <a:srgbClr val="808080"/>
            </a:outerShdw>
          </a:effec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kumimoji="1" lang="en-US" altLang="en-US" sz="2000" b="1" dirty="0">
              <a:solidFill>
                <a:srgbClr val="FF3399"/>
              </a:solidFill>
              <a:latin typeface="VNI-Times" pitchFamily="2" charset="0"/>
              <a:ea typeface="SimSun" panose="02010600030101010101" pitchFamily="2" charset="-122"/>
            </a:endParaRPr>
          </a:p>
          <a:p>
            <a:pPr algn="ctr">
              <a:spcBef>
                <a:spcPct val="0"/>
              </a:spcBef>
              <a:buClrTx/>
              <a:buFontTx/>
              <a:buNone/>
            </a:pPr>
            <a:r>
              <a:rPr kumimoji="1" lang="en-US" altLang="en-US" sz="2000" b="1" dirty="0">
                <a:solidFill>
                  <a:srgbClr val="FF3399"/>
                </a:solidFill>
                <a:latin typeface="VNI-Times" pitchFamily="2" charset="0"/>
                <a:ea typeface="SimSun" panose="02010600030101010101" pitchFamily="2" charset="-122"/>
              </a:rPr>
              <a:t> </a:t>
            </a:r>
            <a:r>
              <a:rPr kumimoji="1" lang="en-US" altLang="en-US" sz="2000" b="1" dirty="0" err="1">
                <a:solidFill>
                  <a:srgbClr val="CC3300"/>
                </a:solidFill>
                <a:latin typeface="Times New Roman" panose="02020603050405020304" pitchFamily="18" charset="0"/>
                <a:ea typeface="SimSun" panose="02010600030101010101" pitchFamily="2" charset="-122"/>
              </a:rPr>
              <a:t>Đi</a:t>
            </a:r>
            <a:r>
              <a:rPr kumimoji="1" lang="en-US" altLang="en-US" sz="2000" b="1" dirty="0">
                <a:solidFill>
                  <a:srgbClr val="CC3300"/>
                </a:solidFill>
                <a:latin typeface="Times New Roman" panose="02020603050405020304" pitchFamily="18" charset="0"/>
                <a:ea typeface="SimSun" panose="02010600030101010101" pitchFamily="2" charset="-122"/>
              </a:rPr>
              <a:t> </a:t>
            </a:r>
            <a:r>
              <a:rPr kumimoji="1" lang="en-US" altLang="en-US" sz="2000" b="1" dirty="0" err="1">
                <a:solidFill>
                  <a:srgbClr val="CC3300"/>
                </a:solidFill>
                <a:latin typeface="Times New Roman" panose="02020603050405020304" pitchFamily="18" charset="0"/>
                <a:ea typeface="SimSun" panose="02010600030101010101" pitchFamily="2" charset="-122"/>
              </a:rPr>
              <a:t>lên</a:t>
            </a:r>
            <a:r>
              <a:rPr kumimoji="1" lang="en-US" altLang="en-US" sz="2000" b="1" dirty="0">
                <a:solidFill>
                  <a:srgbClr val="CC3300"/>
                </a:solidFill>
                <a:latin typeface="Times New Roman" panose="02020603050405020304" pitchFamily="18" charset="0"/>
                <a:ea typeface="SimSun" panose="02010600030101010101" pitchFamily="2" charset="-122"/>
              </a:rPr>
              <a:t> </a:t>
            </a:r>
            <a:r>
              <a:rPr kumimoji="1" lang="en-US" altLang="en-US" sz="2000" b="1" dirty="0" err="1">
                <a:solidFill>
                  <a:srgbClr val="CC3300"/>
                </a:solidFill>
                <a:latin typeface="Times New Roman" panose="02020603050405020304" pitchFamily="18" charset="0"/>
                <a:ea typeface="SimSun" panose="02010600030101010101" pitchFamily="2" charset="-122"/>
              </a:rPr>
              <a:t>hình</a:t>
            </a:r>
            <a:r>
              <a:rPr kumimoji="1" lang="en-US" altLang="en-US" sz="2000" b="1" dirty="0">
                <a:solidFill>
                  <a:srgbClr val="CC3300"/>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2000" b="1" dirty="0" err="1">
                <a:solidFill>
                  <a:srgbClr val="CC3300"/>
                </a:solidFill>
                <a:latin typeface="Times New Roman" panose="02020603050405020304" pitchFamily="18" charset="0"/>
                <a:ea typeface="SimSun" panose="02010600030101010101" pitchFamily="2" charset="-122"/>
              </a:rPr>
              <a:t>xoáy</a:t>
            </a:r>
            <a:r>
              <a:rPr kumimoji="1" lang="en-US" altLang="en-US" sz="2000" b="1" dirty="0">
                <a:solidFill>
                  <a:srgbClr val="CC3300"/>
                </a:solidFill>
                <a:latin typeface="Times New Roman" panose="02020603050405020304" pitchFamily="18" charset="0"/>
                <a:ea typeface="SimSun" panose="02010600030101010101" pitchFamily="2" charset="-122"/>
              </a:rPr>
              <a:t> </a:t>
            </a:r>
            <a:r>
              <a:rPr kumimoji="1" lang="en-US" altLang="en-US" sz="2000" b="1" dirty="0" err="1">
                <a:solidFill>
                  <a:srgbClr val="CC3300"/>
                </a:solidFill>
                <a:latin typeface="Times New Roman" panose="02020603050405020304" pitchFamily="18" charset="0"/>
                <a:ea typeface="SimSun" panose="02010600030101010101" pitchFamily="2" charset="-122"/>
              </a:rPr>
              <a:t>ốc</a:t>
            </a:r>
            <a:endParaRPr kumimoji="1" lang="en-US" altLang="en-US" sz="2000" b="1" dirty="0">
              <a:solidFill>
                <a:srgbClr val="CC3300"/>
              </a:solidFill>
              <a:latin typeface="Times New Roman" panose="02020603050405020304" pitchFamily="18" charset="0"/>
              <a:ea typeface="SimSun" panose="02010600030101010101" pitchFamily="2" charset="-122"/>
            </a:endParaRPr>
          </a:p>
        </p:txBody>
      </p:sp>
      <p:sp>
        <p:nvSpPr>
          <p:cNvPr id="4" name="Rectangle 5"/>
          <p:cNvSpPr>
            <a:spLocks noChangeArrowheads="1"/>
          </p:cNvSpPr>
          <p:nvPr/>
        </p:nvSpPr>
        <p:spPr bwMode="auto">
          <a:xfrm>
            <a:off x="4626174" y="762000"/>
            <a:ext cx="3810000" cy="914400"/>
          </a:xfrm>
          <a:prstGeom prst="rect">
            <a:avLst/>
          </a:prstGeom>
          <a:solidFill>
            <a:srgbClr val="FF0000"/>
          </a:solidFill>
          <a:ln w="57150" algn="ctr">
            <a:solidFill>
              <a:srgbClr val="000099"/>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2000" b="1" dirty="0" err="1">
                <a:solidFill>
                  <a:srgbClr val="FFFFFF"/>
                </a:solidFill>
                <a:latin typeface="Times New Roman" panose="02020603050405020304" pitchFamily="18" charset="0"/>
                <a:ea typeface="SimSun" panose="02010600030101010101" pitchFamily="2" charset="-122"/>
              </a:rPr>
              <a:t>Cái</a:t>
            </a:r>
            <a:r>
              <a:rPr kumimoji="1" lang="en-US" altLang="en-US" sz="2000" b="1" dirty="0">
                <a:solidFill>
                  <a:srgbClr val="FFFFFF"/>
                </a:solidFill>
                <a:latin typeface="Times New Roman" panose="02020603050405020304" pitchFamily="18" charset="0"/>
                <a:ea typeface="SimSun" panose="02010600030101010101" pitchFamily="2" charset="-122"/>
              </a:rPr>
              <a:t> </a:t>
            </a:r>
            <a:r>
              <a:rPr kumimoji="1" lang="en-US" altLang="en-US" sz="2000" b="1" dirty="0" err="1">
                <a:solidFill>
                  <a:srgbClr val="FFFFFF"/>
                </a:solidFill>
                <a:latin typeface="Times New Roman" panose="02020603050405020304" pitchFamily="18" charset="0"/>
                <a:ea typeface="SimSun" panose="02010600030101010101" pitchFamily="2" charset="-122"/>
              </a:rPr>
              <a:t>mới</a:t>
            </a:r>
            <a:r>
              <a:rPr kumimoji="1" lang="en-US" altLang="en-US" sz="2000" b="1" dirty="0">
                <a:solidFill>
                  <a:srgbClr val="FFFFFF"/>
                </a:solidFill>
                <a:latin typeface="Times New Roman" panose="02020603050405020304" pitchFamily="18" charset="0"/>
                <a:ea typeface="SimSun" panose="02010600030101010101" pitchFamily="2" charset="-122"/>
              </a:rPr>
              <a:t> </a:t>
            </a:r>
            <a:r>
              <a:rPr kumimoji="1" lang="en-US" altLang="en-US" sz="2000" b="1" dirty="0" err="1">
                <a:solidFill>
                  <a:srgbClr val="FFFFFF"/>
                </a:solidFill>
                <a:latin typeface="Times New Roman" panose="02020603050405020304" pitchFamily="18" charset="0"/>
                <a:ea typeface="SimSun" panose="02010600030101010101" pitchFamily="2" charset="-122"/>
              </a:rPr>
              <a:t>thay</a:t>
            </a:r>
            <a:r>
              <a:rPr kumimoji="1" lang="en-US" altLang="en-US" sz="20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2000" b="1" dirty="0" err="1">
                <a:solidFill>
                  <a:srgbClr val="FFFFFF"/>
                </a:solidFill>
                <a:latin typeface="Times New Roman" panose="02020603050405020304" pitchFamily="18" charset="0"/>
                <a:ea typeface="SimSun" panose="02010600030101010101" pitchFamily="2" charset="-122"/>
              </a:rPr>
              <a:t>cái</a:t>
            </a:r>
            <a:r>
              <a:rPr kumimoji="1" lang="en-US" altLang="en-US" sz="2000" b="1" dirty="0">
                <a:solidFill>
                  <a:srgbClr val="FFFFFF"/>
                </a:solidFill>
                <a:latin typeface="Times New Roman" panose="02020603050405020304" pitchFamily="18" charset="0"/>
                <a:ea typeface="SimSun" panose="02010600030101010101" pitchFamily="2" charset="-122"/>
              </a:rPr>
              <a:t> </a:t>
            </a:r>
            <a:r>
              <a:rPr kumimoji="1" lang="en-US" altLang="en-US" sz="2000" b="1" dirty="0" err="1">
                <a:solidFill>
                  <a:srgbClr val="FFFFFF"/>
                </a:solidFill>
                <a:latin typeface="Times New Roman" panose="02020603050405020304" pitchFamily="18" charset="0"/>
                <a:ea typeface="SimSun" panose="02010600030101010101" pitchFamily="2" charset="-122"/>
              </a:rPr>
              <a:t>cũ</a:t>
            </a:r>
            <a:r>
              <a:rPr kumimoji="1" lang="en-US" altLang="en-US" sz="2000" b="1" dirty="0">
                <a:solidFill>
                  <a:srgbClr val="FFFFFF"/>
                </a:solidFill>
                <a:latin typeface="Times New Roman" panose="02020603050405020304" pitchFamily="18" charset="0"/>
                <a:ea typeface="SimSun" panose="02010600030101010101" pitchFamily="2" charset="-122"/>
              </a:rPr>
              <a:t> </a:t>
            </a:r>
            <a:r>
              <a:rPr kumimoji="1" lang="en-US" altLang="en-US" sz="2000" b="1" dirty="0" err="1">
                <a:solidFill>
                  <a:srgbClr val="FFFFFF"/>
                </a:solidFill>
                <a:latin typeface="Times New Roman" panose="02020603050405020304" pitchFamily="18" charset="0"/>
                <a:ea typeface="SimSun" panose="02010600030101010101" pitchFamily="2" charset="-122"/>
              </a:rPr>
              <a:t>tốt</a:t>
            </a:r>
            <a:r>
              <a:rPr kumimoji="1" lang="en-US" altLang="en-US" sz="2000" b="1" dirty="0">
                <a:solidFill>
                  <a:srgbClr val="FFFFFF"/>
                </a:solidFill>
                <a:latin typeface="Times New Roman" panose="02020603050405020304" pitchFamily="18" charset="0"/>
                <a:ea typeface="SimSun" panose="02010600030101010101" pitchFamily="2" charset="-122"/>
              </a:rPr>
              <a:t> </a:t>
            </a:r>
            <a:r>
              <a:rPr kumimoji="1" lang="en-US" altLang="en-US" sz="2000" b="1" dirty="0" err="1">
                <a:solidFill>
                  <a:srgbClr val="FFFFFF"/>
                </a:solidFill>
                <a:latin typeface="Times New Roman" panose="02020603050405020304" pitchFamily="18" charset="0"/>
                <a:ea typeface="SimSun" panose="02010600030101010101" pitchFamily="2" charset="-122"/>
              </a:rPr>
              <a:t>hơn</a:t>
            </a:r>
            <a:endParaRPr kumimoji="1" lang="en-US" altLang="en-US" sz="2000" b="1" dirty="0">
              <a:solidFill>
                <a:srgbClr val="FFFFFF"/>
              </a:solidFill>
              <a:latin typeface="Times New Roman" panose="02020603050405020304" pitchFamily="18" charset="0"/>
              <a:ea typeface="SimSun" panose="02010600030101010101" pitchFamily="2" charset="-122"/>
            </a:endParaRPr>
          </a:p>
        </p:txBody>
      </p:sp>
      <p:sp>
        <p:nvSpPr>
          <p:cNvPr id="5" name="Rectangle 6"/>
          <p:cNvSpPr>
            <a:spLocks noChangeArrowheads="1"/>
          </p:cNvSpPr>
          <p:nvPr/>
        </p:nvSpPr>
        <p:spPr bwMode="auto">
          <a:xfrm>
            <a:off x="4876800" y="5029200"/>
            <a:ext cx="3810000" cy="990600"/>
          </a:xfrm>
          <a:prstGeom prst="rect">
            <a:avLst/>
          </a:prstGeom>
          <a:solidFill>
            <a:srgbClr val="660033"/>
          </a:solidFill>
          <a:ln w="57150" algn="ctr">
            <a:solidFill>
              <a:schemeClr val="bg2"/>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2000" b="1">
                <a:solidFill>
                  <a:srgbClr val="FFFFFF"/>
                </a:solidFill>
                <a:latin typeface="Times New Roman" panose="02020603050405020304" pitchFamily="18" charset="0"/>
                <a:ea typeface="SimSun" panose="02010600030101010101" pitchFamily="2" charset="-122"/>
              </a:rPr>
              <a:t>Cái tiên tiến </a:t>
            </a:r>
          </a:p>
          <a:p>
            <a:pPr algn="ctr">
              <a:spcBef>
                <a:spcPct val="0"/>
              </a:spcBef>
              <a:buClrTx/>
              <a:buFontTx/>
              <a:buNone/>
            </a:pPr>
            <a:r>
              <a:rPr kumimoji="1" lang="en-US" altLang="en-US" sz="2000" b="1">
                <a:solidFill>
                  <a:srgbClr val="FFFFFF"/>
                </a:solidFill>
                <a:latin typeface="Times New Roman" panose="02020603050405020304" pitchFamily="18" charset="0"/>
                <a:ea typeface="SimSun" panose="02010600030101010101" pitchFamily="2" charset="-122"/>
              </a:rPr>
              <a:t>thay cái lạc hậu</a:t>
            </a:r>
            <a:endParaRPr kumimoji="1" lang="en-US" altLang="en-US" sz="2000" b="1">
              <a:solidFill>
                <a:srgbClr val="FFFFFF"/>
              </a:solidFill>
              <a:latin typeface="VNI-Times" pitchFamily="2" charset="0"/>
              <a:ea typeface="SimSun" panose="02010600030101010101" pitchFamily="2" charset="-122"/>
            </a:endParaRPr>
          </a:p>
        </p:txBody>
      </p:sp>
      <p:sp>
        <p:nvSpPr>
          <p:cNvPr id="6" name="AutoShape 7"/>
          <p:cNvSpPr>
            <a:spLocks noChangeArrowheads="1"/>
          </p:cNvSpPr>
          <p:nvPr/>
        </p:nvSpPr>
        <p:spPr bwMode="auto">
          <a:xfrm>
            <a:off x="6172200" y="1447800"/>
            <a:ext cx="4495800" cy="3886200"/>
          </a:xfrm>
          <a:prstGeom prst="irregularSeal1">
            <a:avLst/>
          </a:prstGeom>
          <a:solidFill>
            <a:srgbClr val="3333FF"/>
          </a:solidFill>
          <a:ln w="76200" cmpd="tri">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2000" b="1" dirty="0" err="1">
                <a:solidFill>
                  <a:srgbClr val="FFFFFF"/>
                </a:solidFill>
                <a:latin typeface="Times New Roman" panose="02020603050405020304" pitchFamily="18" charset="0"/>
                <a:ea typeface="SimSun" panose="02010600030101010101" pitchFamily="2" charset="-122"/>
              </a:rPr>
              <a:t>Sự</a:t>
            </a:r>
            <a:r>
              <a:rPr kumimoji="1" lang="en-US" altLang="en-US" sz="2000" b="1" dirty="0">
                <a:solidFill>
                  <a:srgbClr val="FFFFFF"/>
                </a:solidFill>
                <a:latin typeface="Times New Roman" panose="02020603050405020304" pitchFamily="18" charset="0"/>
                <a:ea typeface="SimSun" panose="02010600030101010101" pitchFamily="2" charset="-122"/>
              </a:rPr>
              <a:t> </a:t>
            </a:r>
            <a:r>
              <a:rPr kumimoji="1" lang="en-US" altLang="en-US" sz="2000" b="1" dirty="0" err="1">
                <a:solidFill>
                  <a:srgbClr val="FFFFFF"/>
                </a:solidFill>
                <a:latin typeface="Times New Roman" panose="02020603050405020304" pitchFamily="18" charset="0"/>
                <a:ea typeface="SimSun" panose="02010600030101010101" pitchFamily="2" charset="-122"/>
              </a:rPr>
              <a:t>thay</a:t>
            </a:r>
            <a:r>
              <a:rPr kumimoji="1" lang="en-US" altLang="en-US" sz="20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2000" b="1" dirty="0" err="1">
                <a:solidFill>
                  <a:srgbClr val="FFFFFF"/>
                </a:solidFill>
                <a:latin typeface="Times New Roman" panose="02020603050405020304" pitchFamily="18" charset="0"/>
                <a:ea typeface="SimSun" panose="02010600030101010101" pitchFamily="2" charset="-122"/>
              </a:rPr>
              <a:t>đổi</a:t>
            </a:r>
            <a:r>
              <a:rPr kumimoji="1" lang="en-US" altLang="en-US" sz="2000" b="1" dirty="0">
                <a:solidFill>
                  <a:srgbClr val="FFFFFF"/>
                </a:solidFill>
                <a:latin typeface="Times New Roman" panose="02020603050405020304" pitchFamily="18" charset="0"/>
                <a:ea typeface="SimSun" panose="02010600030101010101" pitchFamily="2" charset="-122"/>
              </a:rPr>
              <a:t> </a:t>
            </a:r>
            <a:r>
              <a:rPr kumimoji="1" lang="en-US" altLang="en-US" sz="2000" b="1" dirty="0" err="1">
                <a:solidFill>
                  <a:srgbClr val="FFFFFF"/>
                </a:solidFill>
                <a:latin typeface="Times New Roman" panose="02020603050405020304" pitchFamily="18" charset="0"/>
                <a:ea typeface="SimSun" panose="02010600030101010101" pitchFamily="2" charset="-122"/>
              </a:rPr>
              <a:t>đó</a:t>
            </a:r>
            <a:r>
              <a:rPr kumimoji="1" lang="en-US" altLang="en-US" sz="20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2000" b="1" dirty="0" err="1">
                <a:solidFill>
                  <a:srgbClr val="FFFFFF"/>
                </a:solidFill>
                <a:latin typeface="Times New Roman" panose="02020603050405020304" pitchFamily="18" charset="0"/>
                <a:ea typeface="SimSun" panose="02010600030101010101" pitchFamily="2" charset="-122"/>
              </a:rPr>
              <a:t>có</a:t>
            </a:r>
            <a:r>
              <a:rPr kumimoji="1" lang="en-US" altLang="en-US" sz="2000" b="1" dirty="0">
                <a:solidFill>
                  <a:srgbClr val="FFFFFF"/>
                </a:solidFill>
                <a:latin typeface="Times New Roman" panose="02020603050405020304" pitchFamily="18" charset="0"/>
                <a:ea typeface="SimSun" panose="02010600030101010101" pitchFamily="2" charset="-122"/>
              </a:rPr>
              <a:t> </a:t>
            </a:r>
            <a:r>
              <a:rPr kumimoji="1" lang="en-US" altLang="en-US" sz="2000" b="1" dirty="0" err="1">
                <a:solidFill>
                  <a:srgbClr val="FFFFFF"/>
                </a:solidFill>
                <a:latin typeface="Times New Roman" panose="02020603050405020304" pitchFamily="18" charset="0"/>
                <a:ea typeface="SimSun" panose="02010600030101010101" pitchFamily="2" charset="-122"/>
              </a:rPr>
              <a:t>dễ</a:t>
            </a:r>
            <a:r>
              <a:rPr kumimoji="1" lang="en-US" altLang="en-US" sz="20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2000" b="1" dirty="0" err="1">
                <a:solidFill>
                  <a:srgbClr val="FFFFFF"/>
                </a:solidFill>
                <a:latin typeface="Times New Roman" panose="02020603050405020304" pitchFamily="18" charset="0"/>
                <a:ea typeface="SimSun" panose="02010600030101010101" pitchFamily="2" charset="-122"/>
              </a:rPr>
              <a:t>dàng</a:t>
            </a:r>
            <a:r>
              <a:rPr kumimoji="1" lang="en-US" altLang="en-US" sz="2000" b="1" dirty="0">
                <a:solidFill>
                  <a:srgbClr val="FFFFFF"/>
                </a:solidFill>
                <a:latin typeface="Times New Roman" panose="02020603050405020304" pitchFamily="18" charset="0"/>
                <a:ea typeface="SimSun" panose="02010600030101010101" pitchFamily="2" charset="-122"/>
              </a:rPr>
              <a:t> </a:t>
            </a:r>
            <a:r>
              <a:rPr kumimoji="1" lang="en-US" altLang="en-US" sz="2000" b="1" dirty="0" err="1">
                <a:solidFill>
                  <a:srgbClr val="FFFFFF"/>
                </a:solidFill>
                <a:latin typeface="Times New Roman" panose="02020603050405020304" pitchFamily="18" charset="0"/>
                <a:ea typeface="SimSun" panose="02010600030101010101" pitchFamily="2" charset="-122"/>
              </a:rPr>
              <a:t>không</a:t>
            </a:r>
            <a:r>
              <a:rPr kumimoji="1" lang="en-US" altLang="en-US" sz="2000" b="1" dirty="0">
                <a:solidFill>
                  <a:srgbClr val="FFFFFF"/>
                </a:solidFill>
                <a:latin typeface="Times New Roman" panose="02020603050405020304" pitchFamily="18" charset="0"/>
                <a:ea typeface="SimSun" panose="02010600030101010101" pitchFamily="2" charset="-122"/>
              </a:rPr>
              <a:t>?</a:t>
            </a:r>
            <a:endParaRPr kumimoji="1" lang="en-US" altLang="en-US" sz="2000" b="1" dirty="0">
              <a:solidFill>
                <a:srgbClr val="FFFFFF"/>
              </a:solidFill>
              <a:latin typeface="VNI-Times" pitchFamily="2" charset="0"/>
              <a:ea typeface="SimSun" panose="02010600030101010101" pitchFamily="2" charset="-122"/>
            </a:endParaRPr>
          </a:p>
        </p:txBody>
      </p:sp>
      <p:sp>
        <p:nvSpPr>
          <p:cNvPr id="7" name="AutoShape 8"/>
          <p:cNvSpPr>
            <a:spLocks noChangeArrowheads="1"/>
          </p:cNvSpPr>
          <p:nvPr/>
        </p:nvSpPr>
        <p:spPr bwMode="auto">
          <a:xfrm rot="-922575">
            <a:off x="3505200" y="4724400"/>
            <a:ext cx="1066800" cy="1447800"/>
          </a:xfrm>
          <a:prstGeom prst="curvedRightArrow">
            <a:avLst>
              <a:gd name="adj1" fmla="val 21300"/>
              <a:gd name="adj2" fmla="val 54286"/>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2000" b="1">
              <a:solidFill>
                <a:srgbClr val="000000"/>
              </a:solidFill>
              <a:latin typeface="Times New Roman" panose="02020603050405020304" pitchFamily="18" charset="0"/>
              <a:ea typeface="SimSun" panose="02010600030101010101" pitchFamily="2" charset="-122"/>
            </a:endParaRPr>
          </a:p>
        </p:txBody>
      </p:sp>
      <p:sp>
        <p:nvSpPr>
          <p:cNvPr id="8" name="AutoShape 9"/>
          <p:cNvSpPr>
            <a:spLocks noChangeArrowheads="1"/>
          </p:cNvSpPr>
          <p:nvPr/>
        </p:nvSpPr>
        <p:spPr bwMode="auto">
          <a:xfrm rot="12360273" flipH="1">
            <a:off x="3425577" y="670568"/>
            <a:ext cx="902257" cy="1197650"/>
          </a:xfrm>
          <a:prstGeom prst="curvedRightArrow">
            <a:avLst>
              <a:gd name="adj1" fmla="val 23882"/>
              <a:gd name="adj2" fmla="val 60867"/>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2000" b="1">
              <a:solidFill>
                <a:srgbClr val="000000"/>
              </a:solidFill>
              <a:latin typeface="Times New Roman" panose="02020603050405020304" pitchFamily="18" charset="0"/>
              <a:ea typeface="SimSun" panose="02010600030101010101" pitchFamily="2" charset="-122"/>
            </a:endParaRPr>
          </a:p>
        </p:txBody>
      </p:sp>
      <p:sp>
        <p:nvSpPr>
          <p:cNvPr id="9" name="AutoShape 10"/>
          <p:cNvSpPr>
            <a:spLocks noChangeArrowheads="1"/>
          </p:cNvSpPr>
          <p:nvPr/>
        </p:nvSpPr>
        <p:spPr bwMode="auto">
          <a:xfrm rot="-8985267">
            <a:off x="8991600" y="4572000"/>
            <a:ext cx="1066800" cy="1447800"/>
          </a:xfrm>
          <a:prstGeom prst="curvedRightArrow">
            <a:avLst>
              <a:gd name="adj1" fmla="val 21300"/>
              <a:gd name="adj2" fmla="val 54286"/>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2000" b="1">
              <a:solidFill>
                <a:srgbClr val="000000"/>
              </a:solidFill>
              <a:latin typeface="Times New Roman" panose="02020603050405020304" pitchFamily="18" charset="0"/>
              <a:ea typeface="SimSun" panose="02010600030101010101" pitchFamily="2" charset="-122"/>
            </a:endParaRPr>
          </a:p>
        </p:txBody>
      </p:sp>
      <p:sp>
        <p:nvSpPr>
          <p:cNvPr id="10" name="AutoShape 11"/>
          <p:cNvSpPr>
            <a:spLocks noChangeArrowheads="1"/>
          </p:cNvSpPr>
          <p:nvPr/>
        </p:nvSpPr>
        <p:spPr bwMode="auto">
          <a:xfrm rot="18694885" flipH="1">
            <a:off x="8908351" y="826537"/>
            <a:ext cx="914400" cy="1242527"/>
          </a:xfrm>
          <a:prstGeom prst="curvedRightArrow">
            <a:avLst>
              <a:gd name="adj1" fmla="val 24850"/>
              <a:gd name="adj2" fmla="val 62477"/>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2000" b="1">
              <a:solidFill>
                <a:srgbClr val="000000"/>
              </a:solidFill>
              <a:latin typeface="Times New Roman" panose="02020603050405020304" pitchFamily="18" charset="0"/>
              <a:ea typeface="SimSun" panose="02010600030101010101" pitchFamily="2" charset="-122"/>
            </a:endParaRPr>
          </a:p>
        </p:txBody>
      </p:sp>
      <p:pic>
        <p:nvPicPr>
          <p:cNvPr id="1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09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25979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3" presetClass="entr" presetSubtype="16"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500" fill="hold"/>
                                        <p:tgtEl>
                                          <p:spTgt spid="8"/>
                                        </p:tgtEl>
                                        <p:attrNameLst>
                                          <p:attrName>ppt_w</p:attrName>
                                        </p:attrNameLst>
                                      </p:cBhvr>
                                      <p:tavLst>
                                        <p:tav tm="0">
                                          <p:val>
                                            <p:fltVal val="0"/>
                                          </p:val>
                                        </p:tav>
                                        <p:tav tm="100000">
                                          <p:val>
                                            <p:strVal val="#ppt_w"/>
                                          </p:val>
                                        </p:tav>
                                      </p:tavLst>
                                    </p:anim>
                                    <p:anim calcmode="lin" valueType="num">
                                      <p:cBhvr>
                                        <p:cTn id="14" dur="500" fill="hold"/>
                                        <p:tgtEl>
                                          <p:spTgt spid="8"/>
                                        </p:tgtEl>
                                        <p:attrNameLst>
                                          <p:attrName>ppt_h</p:attrName>
                                        </p:attrNameLst>
                                      </p:cBhvr>
                                      <p:tavLst>
                                        <p:tav tm="0">
                                          <p:val>
                                            <p:fltVal val="0"/>
                                          </p:val>
                                        </p:tav>
                                        <p:tav tm="100000">
                                          <p:val>
                                            <p:strVal val="#ppt_h"/>
                                          </p:val>
                                        </p:tav>
                                      </p:tavLst>
                                    </p:anim>
                                  </p:childTnLst>
                                </p:cTn>
                              </p:par>
                            </p:childTnLst>
                          </p:cTn>
                        </p:par>
                      </p:childTnLst>
                    </p:cTn>
                  </p:par>
                  <p:par>
                    <p:cTn id="15" fill="hold">
                      <p:stCondLst>
                        <p:cond delay="indefinite"/>
                      </p:stCondLst>
                      <p:childTnLst>
                        <p:par>
                          <p:cTn id="16" fill="hold">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500" fill="hold"/>
                                        <p:tgtEl>
                                          <p:spTgt spid="4"/>
                                        </p:tgtEl>
                                        <p:attrNameLst>
                                          <p:attrName>ppt_w</p:attrName>
                                        </p:attrNameLst>
                                      </p:cBhvr>
                                      <p:tavLst>
                                        <p:tav tm="0">
                                          <p:val>
                                            <p:fltVal val="0"/>
                                          </p:val>
                                        </p:tav>
                                        <p:tav tm="100000">
                                          <p:val>
                                            <p:strVal val="#ppt_w"/>
                                          </p:val>
                                        </p:tav>
                                      </p:tavLst>
                                    </p:anim>
                                    <p:anim calcmode="lin" valueType="num">
                                      <p:cBhvr>
                                        <p:cTn id="20" dur="500" fill="hold"/>
                                        <p:tgtEl>
                                          <p:spTgt spid="4"/>
                                        </p:tgtEl>
                                        <p:attrNameLst>
                                          <p:attrName>ppt_h</p:attrName>
                                        </p:attrNameLst>
                                      </p:cBhvr>
                                      <p:tavLst>
                                        <p:tav tm="0">
                                          <p:val>
                                            <p:fltVal val="0"/>
                                          </p:val>
                                        </p:tav>
                                        <p:tav tm="100000">
                                          <p:val>
                                            <p:strVal val="#ppt_h"/>
                                          </p:val>
                                        </p:tav>
                                      </p:tavLst>
                                    </p:anim>
                                  </p:childTnLst>
                                </p:cTn>
                              </p:par>
                            </p:childTnLst>
                          </p:cTn>
                        </p:par>
                      </p:childTnLst>
                    </p:cTn>
                  </p:par>
                  <p:par>
                    <p:cTn id="21" fill="hold">
                      <p:stCondLst>
                        <p:cond delay="indefinite"/>
                      </p:stCondLst>
                      <p:childTnLst>
                        <p:par>
                          <p:cTn id="22" fill="hold">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500" fill="hold"/>
                                        <p:tgtEl>
                                          <p:spTgt spid="7"/>
                                        </p:tgtEl>
                                        <p:attrNameLst>
                                          <p:attrName>ppt_w</p:attrName>
                                        </p:attrNameLst>
                                      </p:cBhvr>
                                      <p:tavLst>
                                        <p:tav tm="0">
                                          <p:val>
                                            <p:fltVal val="0"/>
                                          </p:val>
                                        </p:tav>
                                        <p:tav tm="100000">
                                          <p:val>
                                            <p:strVal val="#ppt_w"/>
                                          </p:val>
                                        </p:tav>
                                      </p:tavLst>
                                    </p:anim>
                                    <p:anim calcmode="lin" valueType="num">
                                      <p:cBhvr>
                                        <p:cTn id="26" dur="500" fill="hold"/>
                                        <p:tgtEl>
                                          <p:spTgt spid="7"/>
                                        </p:tgtEl>
                                        <p:attrNameLst>
                                          <p:attrName>ppt_h</p:attrName>
                                        </p:attrNameLst>
                                      </p:cBhvr>
                                      <p:tavLst>
                                        <p:tav tm="0">
                                          <p:val>
                                            <p:fltVal val="0"/>
                                          </p:val>
                                        </p:tav>
                                        <p:tav tm="100000">
                                          <p:val>
                                            <p:strVal val="#ppt_h"/>
                                          </p:val>
                                        </p:tav>
                                      </p:tavLst>
                                    </p:anim>
                                  </p:childTnLst>
                                </p:cTn>
                              </p:par>
                            </p:childTnLst>
                          </p:cTn>
                        </p:par>
                      </p:childTnLst>
                    </p:cTn>
                  </p:par>
                  <p:par>
                    <p:cTn id="27" fill="hold">
                      <p:stCondLst>
                        <p:cond delay="indefinite"/>
                      </p:stCondLst>
                      <p:childTnLst>
                        <p:par>
                          <p:cTn id="28" fill="hold">
                            <p:stCondLst>
                              <p:cond delay="0"/>
                            </p:stCondLst>
                            <p:childTnLst>
                              <p:par>
                                <p:cTn id="29" presetID="23" presetClass="entr" presetSubtype="16"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p:cTn id="31" dur="500" fill="hold"/>
                                        <p:tgtEl>
                                          <p:spTgt spid="5"/>
                                        </p:tgtEl>
                                        <p:attrNameLst>
                                          <p:attrName>ppt_w</p:attrName>
                                        </p:attrNameLst>
                                      </p:cBhvr>
                                      <p:tavLst>
                                        <p:tav tm="0">
                                          <p:val>
                                            <p:fltVal val="0"/>
                                          </p:val>
                                        </p:tav>
                                        <p:tav tm="100000">
                                          <p:val>
                                            <p:strVal val="#ppt_w"/>
                                          </p:val>
                                        </p:tav>
                                      </p:tavLst>
                                    </p:anim>
                                    <p:anim calcmode="lin" valueType="num">
                                      <p:cBhvr>
                                        <p:cTn id="32" dur="500" fill="hold"/>
                                        <p:tgtEl>
                                          <p:spTgt spid="5"/>
                                        </p:tgtEl>
                                        <p:attrNameLst>
                                          <p:attrName>ppt_h</p:attrName>
                                        </p:attrNameLst>
                                      </p:cBhvr>
                                      <p:tavLst>
                                        <p:tav tm="0">
                                          <p:val>
                                            <p:fltVal val="0"/>
                                          </p:val>
                                        </p:tav>
                                        <p:tav tm="100000">
                                          <p:val>
                                            <p:strVal val="#ppt_h"/>
                                          </p:val>
                                        </p:tav>
                                      </p:tavLst>
                                    </p:anim>
                                  </p:childTnLst>
                                </p:cTn>
                              </p:par>
                            </p:childTnLst>
                          </p:cTn>
                        </p:par>
                      </p:childTnLst>
                    </p:cTn>
                  </p:par>
                  <p:par>
                    <p:cTn id="33" fill="hold">
                      <p:stCondLst>
                        <p:cond delay="indefinite"/>
                      </p:stCondLst>
                      <p:childTnLst>
                        <p:par>
                          <p:cTn id="34" fill="hold">
                            <p:stCondLst>
                              <p:cond delay="0"/>
                            </p:stCondLst>
                            <p:childTnLst>
                              <p:par>
                                <p:cTn id="35" presetID="23" presetClass="entr" presetSubtype="16" fill="hold" grpId="0" nodeType="clickEffect">
                                  <p:stCondLst>
                                    <p:cond delay="0"/>
                                  </p:stCondLst>
                                  <p:childTnLst>
                                    <p:set>
                                      <p:cBhvr>
                                        <p:cTn id="36" dur="1" fill="hold">
                                          <p:stCondLst>
                                            <p:cond delay="0"/>
                                          </p:stCondLst>
                                        </p:cTn>
                                        <p:tgtEl>
                                          <p:spTgt spid="9"/>
                                        </p:tgtEl>
                                        <p:attrNameLst>
                                          <p:attrName>style.visibility</p:attrName>
                                        </p:attrNameLst>
                                      </p:cBhvr>
                                      <p:to>
                                        <p:strVal val="visible"/>
                                      </p:to>
                                    </p:set>
                                    <p:anim calcmode="lin" valueType="num">
                                      <p:cBhvr>
                                        <p:cTn id="37" dur="500" fill="hold"/>
                                        <p:tgtEl>
                                          <p:spTgt spid="9"/>
                                        </p:tgtEl>
                                        <p:attrNameLst>
                                          <p:attrName>ppt_w</p:attrName>
                                        </p:attrNameLst>
                                      </p:cBhvr>
                                      <p:tavLst>
                                        <p:tav tm="0">
                                          <p:val>
                                            <p:fltVal val="0"/>
                                          </p:val>
                                        </p:tav>
                                        <p:tav tm="100000">
                                          <p:val>
                                            <p:strVal val="#ppt_w"/>
                                          </p:val>
                                        </p:tav>
                                      </p:tavLst>
                                    </p:anim>
                                    <p:anim calcmode="lin" valueType="num">
                                      <p:cBhvr>
                                        <p:cTn id="38" dur="500" fill="hold"/>
                                        <p:tgtEl>
                                          <p:spTgt spid="9"/>
                                        </p:tgtEl>
                                        <p:attrNameLst>
                                          <p:attrName>ppt_h</p:attrName>
                                        </p:attrNameLst>
                                      </p:cBhvr>
                                      <p:tavLst>
                                        <p:tav tm="0">
                                          <p:val>
                                            <p:fltVal val="0"/>
                                          </p:val>
                                        </p:tav>
                                        <p:tav tm="100000">
                                          <p:val>
                                            <p:strVal val="#ppt_h"/>
                                          </p:val>
                                        </p:tav>
                                      </p:tavLst>
                                    </p:anim>
                                  </p:childTnLst>
                                </p:cTn>
                              </p:par>
                            </p:childTnLst>
                          </p:cTn>
                        </p:par>
                      </p:childTnLst>
                    </p:cTn>
                  </p:par>
                  <p:par>
                    <p:cTn id="39" fill="hold">
                      <p:stCondLst>
                        <p:cond delay="indefinite"/>
                      </p:stCondLst>
                      <p:childTnLst>
                        <p:par>
                          <p:cTn id="40" fill="hold">
                            <p:stCondLst>
                              <p:cond delay="0"/>
                            </p:stCondLst>
                            <p:childTnLst>
                              <p:par>
                                <p:cTn id="41" presetID="23" presetClass="entr" presetSubtype="16" fill="hold" grpId="0" nodeType="click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p:cTn id="43" dur="500" fill="hold"/>
                                        <p:tgtEl>
                                          <p:spTgt spid="10"/>
                                        </p:tgtEl>
                                        <p:attrNameLst>
                                          <p:attrName>ppt_w</p:attrName>
                                        </p:attrNameLst>
                                      </p:cBhvr>
                                      <p:tavLst>
                                        <p:tav tm="0">
                                          <p:val>
                                            <p:fltVal val="0"/>
                                          </p:val>
                                        </p:tav>
                                        <p:tav tm="100000">
                                          <p:val>
                                            <p:strVal val="#ppt_w"/>
                                          </p:val>
                                        </p:tav>
                                      </p:tavLst>
                                    </p:anim>
                                    <p:anim calcmode="lin" valueType="num">
                                      <p:cBhvr>
                                        <p:cTn id="44" dur="500" fill="hold"/>
                                        <p:tgtEl>
                                          <p:spTgt spid="10"/>
                                        </p:tgtEl>
                                        <p:attrNameLst>
                                          <p:attrName>ppt_h</p:attrName>
                                        </p:attrNameLst>
                                      </p:cBhvr>
                                      <p:tavLst>
                                        <p:tav tm="0">
                                          <p:val>
                                            <p:fltVal val="0"/>
                                          </p:val>
                                        </p:tav>
                                        <p:tav tm="100000">
                                          <p:val>
                                            <p:strVal val="#ppt_h"/>
                                          </p:val>
                                        </p:tav>
                                      </p:tavLst>
                                    </p:anim>
                                  </p:childTnLst>
                                </p:cTn>
                              </p:par>
                            </p:childTnLst>
                          </p:cTn>
                        </p:par>
                      </p:childTnLst>
                    </p:cTn>
                  </p:par>
                  <p:par>
                    <p:cTn id="45" fill="hold">
                      <p:stCondLst>
                        <p:cond delay="indefinite"/>
                      </p:stCondLst>
                      <p:childTnLst>
                        <p:par>
                          <p:cTn id="46" fill="hold">
                            <p:stCondLst>
                              <p:cond delay="0"/>
                            </p:stCondLst>
                            <p:childTnLst>
                              <p:par>
                                <p:cTn id="47" presetID="23" presetClass="entr" presetSubtype="16" fill="hold" grpId="0" nodeType="clickEffect">
                                  <p:stCondLst>
                                    <p:cond delay="0"/>
                                  </p:stCondLst>
                                  <p:childTnLst>
                                    <p:set>
                                      <p:cBhvr>
                                        <p:cTn id="48" dur="1" fill="hold">
                                          <p:stCondLst>
                                            <p:cond delay="0"/>
                                          </p:stCondLst>
                                        </p:cTn>
                                        <p:tgtEl>
                                          <p:spTgt spid="6"/>
                                        </p:tgtEl>
                                        <p:attrNameLst>
                                          <p:attrName>style.visibility</p:attrName>
                                        </p:attrNameLst>
                                      </p:cBhvr>
                                      <p:to>
                                        <p:strVal val="visible"/>
                                      </p:to>
                                    </p:set>
                                    <p:anim calcmode="lin" valueType="num">
                                      <p:cBhvr>
                                        <p:cTn id="49" dur="500" fill="hold"/>
                                        <p:tgtEl>
                                          <p:spTgt spid="6"/>
                                        </p:tgtEl>
                                        <p:attrNameLst>
                                          <p:attrName>ppt_w</p:attrName>
                                        </p:attrNameLst>
                                      </p:cBhvr>
                                      <p:tavLst>
                                        <p:tav tm="0">
                                          <p:val>
                                            <p:fltVal val="0"/>
                                          </p:val>
                                        </p:tav>
                                        <p:tav tm="100000">
                                          <p:val>
                                            <p:strVal val="#ppt_w"/>
                                          </p:val>
                                        </p:tav>
                                      </p:tavLst>
                                    </p:anim>
                                    <p:anim calcmode="lin" valueType="num">
                                      <p:cBhvr>
                                        <p:cTn id="50" dur="500" fill="hold"/>
                                        <p:tgtEl>
                                          <p:spTgt spid="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9" grpId="0" animBg="1"/>
      <p:bldP spid="10" grpId="0" animBg="1"/>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1001 các hình Background powerpoint đẹp nhất 2020">
            <a:extLst>
              <a:ext uri="{FF2B5EF4-FFF2-40B4-BE49-F238E27FC236}">
                <a16:creationId xmlns="" xmlns:a16="http://schemas.microsoft.com/office/drawing/2014/main" id="{9130E37E-3350-4BF1-8D86-CC75ADE3631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5" descr="Leni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68040" y="824896"/>
            <a:ext cx="2255838" cy="281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AutoShape 6"/>
          <p:cNvSpPr>
            <a:spLocks noChangeArrowheads="1"/>
          </p:cNvSpPr>
          <p:nvPr/>
        </p:nvSpPr>
        <p:spPr bwMode="auto">
          <a:xfrm>
            <a:off x="6187440" y="1219200"/>
            <a:ext cx="5562600" cy="1295400"/>
          </a:xfrm>
          <a:prstGeom prst="wedgeRectCallout">
            <a:avLst>
              <a:gd name="adj1" fmla="val -58731"/>
              <a:gd name="adj2" fmla="val 94940"/>
            </a:avLst>
          </a:prstGeom>
          <a:solidFill>
            <a:schemeClr val="accent2">
              <a:lumMod val="75000"/>
            </a:schemeClr>
          </a:solidFill>
          <a:ln w="9525">
            <a:solidFill>
              <a:schemeClr val="tx1"/>
            </a:solidFill>
            <a:miter lim="800000"/>
            <a:headEnd/>
            <a:tailEnd/>
          </a:ln>
        </p:spPr>
        <p:txBody>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ctr" eaLnBrk="1" hangingPunct="1">
              <a:defRPr/>
            </a:pPr>
            <a:r>
              <a:rPr kumimoji="1" lang="en-US" altLang="en-US" sz="2400" b="1" dirty="0" err="1">
                <a:solidFill>
                  <a:srgbClr val="FFFFFF"/>
                </a:solidFill>
              </a:rPr>
              <a:t>Vận</a:t>
            </a:r>
            <a:r>
              <a:rPr kumimoji="1" lang="en-US" altLang="en-US" sz="2400" b="1" dirty="0">
                <a:solidFill>
                  <a:srgbClr val="FFFFFF"/>
                </a:solidFill>
              </a:rPr>
              <a:t> </a:t>
            </a:r>
            <a:r>
              <a:rPr kumimoji="1" lang="en-US" altLang="en-US" sz="2400" b="1" dirty="0" err="1">
                <a:solidFill>
                  <a:srgbClr val="FFFFFF"/>
                </a:solidFill>
              </a:rPr>
              <a:t>động</a:t>
            </a:r>
            <a:r>
              <a:rPr kumimoji="1" lang="en-US" altLang="en-US" sz="2400" b="1" dirty="0">
                <a:solidFill>
                  <a:srgbClr val="FFFFFF"/>
                </a:solidFill>
              </a:rPr>
              <a:t> quay </a:t>
            </a:r>
            <a:r>
              <a:rPr kumimoji="1" lang="en-US" altLang="en-US" sz="2400" b="1" dirty="0" err="1">
                <a:solidFill>
                  <a:srgbClr val="FFFFFF"/>
                </a:solidFill>
              </a:rPr>
              <a:t>trở</a:t>
            </a:r>
            <a:r>
              <a:rPr kumimoji="1" lang="en-US" altLang="en-US" sz="2400" b="1" dirty="0">
                <a:solidFill>
                  <a:srgbClr val="FFFFFF"/>
                </a:solidFill>
              </a:rPr>
              <a:t> </a:t>
            </a:r>
            <a:r>
              <a:rPr kumimoji="1" lang="en-US" altLang="en-US" sz="2400" b="1" dirty="0" err="1">
                <a:solidFill>
                  <a:srgbClr val="FFFFFF"/>
                </a:solidFill>
              </a:rPr>
              <a:t>lại</a:t>
            </a:r>
            <a:r>
              <a:rPr kumimoji="1" lang="en-US" altLang="en-US" sz="2400" b="1" dirty="0">
                <a:solidFill>
                  <a:srgbClr val="FFFFFF"/>
                </a:solidFill>
              </a:rPr>
              <a:t> </a:t>
            </a:r>
            <a:r>
              <a:rPr kumimoji="1" lang="en-US" altLang="en-US" sz="2400" b="1" dirty="0" err="1">
                <a:solidFill>
                  <a:srgbClr val="FFFFFF"/>
                </a:solidFill>
              </a:rPr>
              <a:t>cái</a:t>
            </a:r>
            <a:r>
              <a:rPr kumimoji="1" lang="en-US" altLang="en-US" sz="2400" b="1" dirty="0">
                <a:solidFill>
                  <a:srgbClr val="FFFFFF"/>
                </a:solidFill>
              </a:rPr>
              <a:t> ban </a:t>
            </a:r>
            <a:r>
              <a:rPr kumimoji="1" lang="en-US" altLang="en-US" sz="2400" b="1" dirty="0" err="1">
                <a:solidFill>
                  <a:srgbClr val="FFFFFF"/>
                </a:solidFill>
              </a:rPr>
              <a:t>đầu</a:t>
            </a:r>
            <a:r>
              <a:rPr kumimoji="1" lang="en-US" altLang="en-US" sz="2400" b="1" dirty="0">
                <a:solidFill>
                  <a:srgbClr val="FFFFFF"/>
                </a:solidFill>
              </a:rPr>
              <a:t> </a:t>
            </a:r>
            <a:r>
              <a:rPr kumimoji="1" lang="en-US" altLang="en-US" sz="2400" b="1" dirty="0" err="1">
                <a:solidFill>
                  <a:srgbClr val="FFFFFF"/>
                </a:solidFill>
              </a:rPr>
              <a:t>nhưng</a:t>
            </a:r>
            <a:r>
              <a:rPr kumimoji="1" lang="en-US" altLang="en-US" sz="2400" b="1" dirty="0">
                <a:solidFill>
                  <a:srgbClr val="FFFFFF"/>
                </a:solidFill>
              </a:rPr>
              <a:t> </a:t>
            </a:r>
            <a:r>
              <a:rPr kumimoji="1" lang="en-US" altLang="en-US" sz="2400" b="1" dirty="0" err="1">
                <a:solidFill>
                  <a:srgbClr val="FFFFFF"/>
                </a:solidFill>
              </a:rPr>
              <a:t>trên</a:t>
            </a:r>
            <a:r>
              <a:rPr kumimoji="1" lang="en-US" altLang="en-US" sz="2400" b="1" dirty="0">
                <a:solidFill>
                  <a:srgbClr val="FFFFFF"/>
                </a:solidFill>
              </a:rPr>
              <a:t> </a:t>
            </a:r>
            <a:r>
              <a:rPr kumimoji="1" lang="en-US" altLang="en-US" sz="2400" b="1" dirty="0" err="1">
                <a:solidFill>
                  <a:srgbClr val="FFFFFF"/>
                </a:solidFill>
              </a:rPr>
              <a:t>cơ</a:t>
            </a:r>
            <a:r>
              <a:rPr kumimoji="1" lang="en-US" altLang="en-US" sz="2400" b="1" dirty="0">
                <a:solidFill>
                  <a:srgbClr val="FFFFFF"/>
                </a:solidFill>
              </a:rPr>
              <a:t> </a:t>
            </a:r>
            <a:r>
              <a:rPr kumimoji="1" lang="en-US" altLang="en-US" sz="2400" b="1" dirty="0" err="1">
                <a:solidFill>
                  <a:srgbClr val="FFFFFF"/>
                </a:solidFill>
              </a:rPr>
              <a:t>sở</a:t>
            </a:r>
            <a:r>
              <a:rPr kumimoji="1" lang="en-US" altLang="en-US" sz="2400" b="1" dirty="0">
                <a:solidFill>
                  <a:srgbClr val="FFFFFF"/>
                </a:solidFill>
              </a:rPr>
              <a:t> </a:t>
            </a:r>
            <a:r>
              <a:rPr kumimoji="1" lang="en-US" altLang="en-US" sz="2400" b="1" dirty="0" err="1">
                <a:solidFill>
                  <a:srgbClr val="FFFFFF"/>
                </a:solidFill>
              </a:rPr>
              <a:t>cao</a:t>
            </a:r>
            <a:r>
              <a:rPr kumimoji="1" lang="en-US" altLang="en-US" sz="2400" b="1" dirty="0">
                <a:solidFill>
                  <a:srgbClr val="FFFFFF"/>
                </a:solidFill>
              </a:rPr>
              <a:t> </a:t>
            </a:r>
            <a:r>
              <a:rPr kumimoji="1" lang="en-US" altLang="en-US" sz="2400" b="1" dirty="0" err="1">
                <a:solidFill>
                  <a:srgbClr val="FFFFFF"/>
                </a:solidFill>
              </a:rPr>
              <a:t>hơn</a:t>
            </a:r>
            <a:r>
              <a:rPr kumimoji="1" lang="en-US" altLang="en-US" sz="2400" b="1" dirty="0">
                <a:solidFill>
                  <a:srgbClr val="FFFFFF"/>
                </a:solidFill>
              </a:rPr>
              <a:t>.</a:t>
            </a:r>
          </a:p>
        </p:txBody>
      </p:sp>
      <p:sp>
        <p:nvSpPr>
          <p:cNvPr id="5" name="Text Box 7"/>
          <p:cNvSpPr txBox="1">
            <a:spLocks noChangeArrowheads="1"/>
          </p:cNvSpPr>
          <p:nvPr/>
        </p:nvSpPr>
        <p:spPr bwMode="auto">
          <a:xfrm>
            <a:off x="3352800" y="3629056"/>
            <a:ext cx="2255838" cy="400110"/>
          </a:xfrm>
          <a:prstGeom prst="rect">
            <a:avLst/>
          </a:prstGeom>
          <a:solidFill>
            <a:srgbClr val="C0C0C0"/>
          </a:solidFill>
          <a:ln w="9525">
            <a:solidFill>
              <a:srgbClr val="003300"/>
            </a:solidFill>
            <a:miter lim="800000"/>
            <a:headEnd/>
            <a:tailEnd/>
          </a:ln>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000" b="1" dirty="0">
                <a:solidFill>
                  <a:srgbClr val="0000FF"/>
                </a:solidFill>
                <a:latin typeface="Times New Roman" panose="02020603050405020304" pitchFamily="18" charset="0"/>
                <a:ea typeface="SimSun" panose="02010600030101010101" pitchFamily="2" charset="-122"/>
              </a:rPr>
              <a:t>V.I </a:t>
            </a:r>
            <a:r>
              <a:rPr kumimoji="1" lang="en-US" altLang="en-US" sz="2000" b="1" dirty="0" err="1">
                <a:solidFill>
                  <a:srgbClr val="0000FF"/>
                </a:solidFill>
                <a:latin typeface="Times New Roman" panose="02020603050405020304" pitchFamily="18" charset="0"/>
                <a:ea typeface="SimSun" panose="02010600030101010101" pitchFamily="2" charset="-122"/>
              </a:rPr>
              <a:t>Lênin</a:t>
            </a:r>
            <a:endParaRPr kumimoji="1" lang="en-US" altLang="en-US" sz="2000" b="1" dirty="0">
              <a:solidFill>
                <a:srgbClr val="0000FF"/>
              </a:solidFill>
              <a:latin typeface="Times New Roman" panose="02020603050405020304" pitchFamily="18" charset="0"/>
              <a:ea typeface="SimSun" panose="02010600030101010101" pitchFamily="2" charset="-122"/>
            </a:endParaRPr>
          </a:p>
        </p:txBody>
      </p:sp>
      <p:pic>
        <p:nvPicPr>
          <p:cNvPr id="6" name="Picture 11" descr="xoan o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72600" y="2346374"/>
            <a:ext cx="2324100" cy="22859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12"/>
          <p:cNvSpPr>
            <a:spLocks noChangeArrowheads="1"/>
          </p:cNvSpPr>
          <p:nvPr/>
        </p:nvSpPr>
        <p:spPr bwMode="auto">
          <a:xfrm>
            <a:off x="3352800" y="4216400"/>
            <a:ext cx="63246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dirty="0" err="1">
                <a:solidFill>
                  <a:srgbClr val="0000FF"/>
                </a:solidFill>
              </a:rPr>
              <a:t>Cái</a:t>
            </a:r>
            <a:r>
              <a:rPr kumimoji="1" lang="en-US" altLang="en-US" b="1" dirty="0">
                <a:solidFill>
                  <a:srgbClr val="0000FF"/>
                </a:solidFill>
              </a:rPr>
              <a:t> </a:t>
            </a:r>
            <a:r>
              <a:rPr kumimoji="1" lang="en-US" altLang="en-US" b="1" dirty="0" err="1">
                <a:solidFill>
                  <a:srgbClr val="0000FF"/>
                </a:solidFill>
              </a:rPr>
              <a:t>mới</a:t>
            </a:r>
            <a:r>
              <a:rPr kumimoji="1" lang="en-US" altLang="en-US" b="1" dirty="0">
                <a:solidFill>
                  <a:srgbClr val="0000FF"/>
                </a:solidFill>
              </a:rPr>
              <a:t> </a:t>
            </a:r>
            <a:r>
              <a:rPr kumimoji="1" lang="en-US" altLang="en-US" b="1" dirty="0" err="1">
                <a:solidFill>
                  <a:srgbClr val="0000FF"/>
                </a:solidFill>
              </a:rPr>
              <a:t>hơn</a:t>
            </a:r>
            <a:r>
              <a:rPr kumimoji="1" lang="en-US" altLang="en-US" b="1" dirty="0">
                <a:solidFill>
                  <a:srgbClr val="0000FF"/>
                </a:solidFill>
              </a:rPr>
              <a:t> </a:t>
            </a:r>
            <a:r>
              <a:rPr kumimoji="1" lang="en-US" altLang="en-US" b="1" dirty="0" err="1">
                <a:solidFill>
                  <a:srgbClr val="0000FF"/>
                </a:solidFill>
              </a:rPr>
              <a:t>ra</a:t>
            </a:r>
            <a:r>
              <a:rPr kumimoji="1" lang="en-US" altLang="en-US" b="1" dirty="0">
                <a:solidFill>
                  <a:srgbClr val="0000FF"/>
                </a:solidFill>
              </a:rPr>
              <a:t> </a:t>
            </a:r>
            <a:r>
              <a:rPr kumimoji="1" lang="en-US" altLang="en-US" b="1" dirty="0" err="1">
                <a:solidFill>
                  <a:srgbClr val="0000FF"/>
                </a:solidFill>
              </a:rPr>
              <a:t>đời</a:t>
            </a:r>
            <a:r>
              <a:rPr kumimoji="1" lang="en-US" altLang="en-US" b="1" dirty="0">
                <a:solidFill>
                  <a:srgbClr val="000000"/>
                </a:solidFill>
              </a:rPr>
              <a:t> </a:t>
            </a:r>
            <a:r>
              <a:rPr kumimoji="1" lang="en-US" altLang="en-US" b="1" dirty="0" err="1">
                <a:solidFill>
                  <a:srgbClr val="CC3300"/>
                </a:solidFill>
              </a:rPr>
              <a:t>tiến</a:t>
            </a:r>
            <a:r>
              <a:rPr kumimoji="1" lang="en-US" altLang="en-US" b="1" dirty="0">
                <a:solidFill>
                  <a:srgbClr val="CC3300"/>
                </a:solidFill>
              </a:rPr>
              <a:t> </a:t>
            </a:r>
            <a:r>
              <a:rPr kumimoji="1" lang="en-US" altLang="en-US" b="1" dirty="0" err="1">
                <a:solidFill>
                  <a:srgbClr val="CC3300"/>
                </a:solidFill>
              </a:rPr>
              <a:t>bộ</a:t>
            </a:r>
            <a:r>
              <a:rPr kumimoji="1" lang="en-US" altLang="en-US" b="1" dirty="0">
                <a:solidFill>
                  <a:srgbClr val="CC3300"/>
                </a:solidFill>
              </a:rPr>
              <a:t> </a:t>
            </a:r>
            <a:r>
              <a:rPr kumimoji="1" lang="en-US" altLang="en-US" b="1" dirty="0" err="1">
                <a:solidFill>
                  <a:srgbClr val="CC3300"/>
                </a:solidFill>
              </a:rPr>
              <a:t>hơn</a:t>
            </a:r>
            <a:r>
              <a:rPr kumimoji="1" lang="en-US" altLang="en-US" b="1" dirty="0">
                <a:solidFill>
                  <a:srgbClr val="CC3300"/>
                </a:solidFill>
              </a:rPr>
              <a:t>, </a:t>
            </a:r>
            <a:r>
              <a:rPr kumimoji="1" lang="en-US" altLang="en-US" b="1" dirty="0" err="1">
                <a:solidFill>
                  <a:srgbClr val="CC3300"/>
                </a:solidFill>
              </a:rPr>
              <a:t>phát</a:t>
            </a:r>
            <a:r>
              <a:rPr kumimoji="1" lang="en-US" altLang="en-US" b="1" dirty="0">
                <a:solidFill>
                  <a:srgbClr val="CC3300"/>
                </a:solidFill>
              </a:rPr>
              <a:t> </a:t>
            </a:r>
            <a:r>
              <a:rPr kumimoji="1" lang="en-US" altLang="en-US" b="1" dirty="0" err="1">
                <a:solidFill>
                  <a:srgbClr val="CC3300"/>
                </a:solidFill>
              </a:rPr>
              <a:t>triển</a:t>
            </a:r>
            <a:r>
              <a:rPr kumimoji="1" lang="en-US" altLang="en-US" b="1" dirty="0">
                <a:solidFill>
                  <a:srgbClr val="CC3300"/>
                </a:solidFill>
              </a:rPr>
              <a:t> </a:t>
            </a:r>
            <a:r>
              <a:rPr kumimoji="1" lang="en-US" altLang="en-US" b="1" dirty="0" err="1">
                <a:solidFill>
                  <a:srgbClr val="CC3300"/>
                </a:solidFill>
              </a:rPr>
              <a:t>hơn</a:t>
            </a:r>
            <a:r>
              <a:rPr kumimoji="1" lang="en-US" altLang="en-US" b="1" dirty="0">
                <a:solidFill>
                  <a:srgbClr val="000000"/>
                </a:solidFill>
              </a:rPr>
              <a:t> </a:t>
            </a:r>
            <a:r>
              <a:rPr kumimoji="1" lang="en-US" altLang="en-US" b="1" dirty="0" err="1">
                <a:solidFill>
                  <a:srgbClr val="0000FF"/>
                </a:solidFill>
              </a:rPr>
              <a:t>cả</a:t>
            </a:r>
            <a:r>
              <a:rPr kumimoji="1" lang="en-US" altLang="en-US" b="1" dirty="0">
                <a:solidFill>
                  <a:srgbClr val="0000FF"/>
                </a:solidFill>
              </a:rPr>
              <a:t> </a:t>
            </a:r>
            <a:r>
              <a:rPr kumimoji="1" lang="en-US" altLang="en-US" b="1" dirty="0" err="1">
                <a:solidFill>
                  <a:srgbClr val="0000FF"/>
                </a:solidFill>
              </a:rPr>
              <a:t>về</a:t>
            </a:r>
            <a:r>
              <a:rPr kumimoji="1" lang="en-US" altLang="en-US" b="1" dirty="0">
                <a:solidFill>
                  <a:srgbClr val="0000FF"/>
                </a:solidFill>
              </a:rPr>
              <a:t> </a:t>
            </a:r>
            <a:r>
              <a:rPr kumimoji="1" lang="en-US" altLang="en-US" b="1" dirty="0" err="1">
                <a:solidFill>
                  <a:srgbClr val="0000FF"/>
                </a:solidFill>
              </a:rPr>
              <a:t>lượng</a:t>
            </a:r>
            <a:r>
              <a:rPr kumimoji="1" lang="en-US" altLang="en-US" b="1" dirty="0">
                <a:solidFill>
                  <a:srgbClr val="0000FF"/>
                </a:solidFill>
              </a:rPr>
              <a:t> </a:t>
            </a:r>
            <a:r>
              <a:rPr kumimoji="1" lang="en-US" altLang="en-US" b="1" dirty="0" err="1">
                <a:solidFill>
                  <a:srgbClr val="0000FF"/>
                </a:solidFill>
              </a:rPr>
              <a:t>và</a:t>
            </a:r>
            <a:r>
              <a:rPr kumimoji="1" lang="en-US" altLang="en-US" b="1" dirty="0">
                <a:solidFill>
                  <a:srgbClr val="0000FF"/>
                </a:solidFill>
              </a:rPr>
              <a:t> </a:t>
            </a:r>
            <a:r>
              <a:rPr kumimoji="1" lang="en-US" altLang="en-US" b="1" dirty="0" err="1">
                <a:solidFill>
                  <a:srgbClr val="0000FF"/>
                </a:solidFill>
              </a:rPr>
              <a:t>chất</a:t>
            </a:r>
            <a:r>
              <a:rPr kumimoji="1" lang="en-US" altLang="en-US" b="1" dirty="0">
                <a:solidFill>
                  <a:srgbClr val="0000FF"/>
                </a:solidFill>
              </a:rPr>
              <a:t>.</a:t>
            </a:r>
            <a:r>
              <a:rPr kumimoji="1" lang="en-US" altLang="en-US" b="1" dirty="0">
                <a:solidFill>
                  <a:srgbClr val="000000"/>
                </a:solidFill>
              </a:rPr>
              <a:t> </a:t>
            </a:r>
          </a:p>
        </p:txBody>
      </p:sp>
      <p:sp>
        <p:nvSpPr>
          <p:cNvPr id="8" name="Rectangle 13"/>
          <p:cNvSpPr>
            <a:spLocks noChangeArrowheads="1"/>
          </p:cNvSpPr>
          <p:nvPr/>
        </p:nvSpPr>
        <p:spPr bwMode="auto">
          <a:xfrm>
            <a:off x="3738563" y="5562601"/>
            <a:ext cx="8001000" cy="830263"/>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dirty="0">
                <a:solidFill>
                  <a:srgbClr val="FF3300"/>
                </a:solidFill>
              </a:rPr>
              <a:t>PĐBC </a:t>
            </a:r>
            <a:r>
              <a:rPr kumimoji="1" lang="en-US" altLang="en-US" b="1" dirty="0" err="1">
                <a:solidFill>
                  <a:srgbClr val="FF3300"/>
                </a:solidFill>
              </a:rPr>
              <a:t>diễn</a:t>
            </a:r>
            <a:r>
              <a:rPr kumimoji="1" lang="en-US" altLang="en-US" b="1" dirty="0">
                <a:solidFill>
                  <a:srgbClr val="FF3300"/>
                </a:solidFill>
              </a:rPr>
              <a:t> </a:t>
            </a:r>
            <a:r>
              <a:rPr kumimoji="1" lang="en-US" altLang="en-US" b="1" dirty="0" err="1">
                <a:solidFill>
                  <a:srgbClr val="FF3300"/>
                </a:solidFill>
              </a:rPr>
              <a:t>ra</a:t>
            </a:r>
            <a:r>
              <a:rPr kumimoji="1" lang="en-US" altLang="en-US" b="1" dirty="0">
                <a:solidFill>
                  <a:srgbClr val="FF3300"/>
                </a:solidFill>
              </a:rPr>
              <a:t> </a:t>
            </a:r>
            <a:r>
              <a:rPr kumimoji="1" lang="en-US" altLang="en-US" b="1" dirty="0" err="1">
                <a:solidFill>
                  <a:srgbClr val="FF3300"/>
                </a:solidFill>
              </a:rPr>
              <a:t>liên</a:t>
            </a:r>
            <a:r>
              <a:rPr kumimoji="1" lang="en-US" altLang="en-US" b="1" dirty="0">
                <a:solidFill>
                  <a:srgbClr val="FF3300"/>
                </a:solidFill>
              </a:rPr>
              <a:t> </a:t>
            </a:r>
            <a:r>
              <a:rPr kumimoji="1" lang="en-US" altLang="en-US" b="1" dirty="0" err="1">
                <a:solidFill>
                  <a:srgbClr val="FF3300"/>
                </a:solidFill>
              </a:rPr>
              <a:t>tục</a:t>
            </a:r>
            <a:r>
              <a:rPr kumimoji="1" lang="en-US" altLang="en-US" b="1" dirty="0">
                <a:solidFill>
                  <a:srgbClr val="FF3300"/>
                </a:solidFill>
              </a:rPr>
              <a:t> </a:t>
            </a:r>
            <a:r>
              <a:rPr kumimoji="1" lang="en-US" altLang="en-US" b="1" dirty="0" err="1">
                <a:solidFill>
                  <a:srgbClr val="FF3300"/>
                </a:solidFill>
              </a:rPr>
              <a:t>tạo</a:t>
            </a:r>
            <a:r>
              <a:rPr kumimoji="1" lang="en-US" altLang="en-US" b="1" dirty="0">
                <a:solidFill>
                  <a:srgbClr val="FF3300"/>
                </a:solidFill>
              </a:rPr>
              <a:t> </a:t>
            </a:r>
            <a:r>
              <a:rPr kumimoji="1" lang="en-US" altLang="en-US" b="1" dirty="0" err="1">
                <a:solidFill>
                  <a:srgbClr val="FF3300"/>
                </a:solidFill>
              </a:rPr>
              <a:t>ra</a:t>
            </a:r>
            <a:r>
              <a:rPr kumimoji="1" lang="en-US" altLang="en-US" b="1" dirty="0">
                <a:solidFill>
                  <a:srgbClr val="FF3300"/>
                </a:solidFill>
              </a:rPr>
              <a:t> </a:t>
            </a:r>
            <a:r>
              <a:rPr kumimoji="1" lang="en-US" altLang="en-US" b="1" dirty="0" err="1">
                <a:solidFill>
                  <a:srgbClr val="3333FF"/>
                </a:solidFill>
              </a:rPr>
              <a:t>khuynh</a:t>
            </a:r>
            <a:r>
              <a:rPr kumimoji="1" lang="en-US" altLang="en-US" b="1" dirty="0">
                <a:solidFill>
                  <a:srgbClr val="3333FF"/>
                </a:solidFill>
              </a:rPr>
              <a:t> </a:t>
            </a:r>
            <a:r>
              <a:rPr kumimoji="1" lang="en-US" altLang="en-US" b="1" dirty="0" err="1">
                <a:solidFill>
                  <a:srgbClr val="3333FF"/>
                </a:solidFill>
              </a:rPr>
              <a:t>hướng</a:t>
            </a:r>
            <a:r>
              <a:rPr kumimoji="1" lang="en-US" altLang="en-US" b="1" dirty="0">
                <a:solidFill>
                  <a:srgbClr val="3333FF"/>
                </a:solidFill>
              </a:rPr>
              <a:t> </a:t>
            </a:r>
            <a:r>
              <a:rPr kumimoji="1" lang="en-US" altLang="en-US" b="1" dirty="0" err="1">
                <a:solidFill>
                  <a:srgbClr val="3333FF"/>
                </a:solidFill>
              </a:rPr>
              <a:t>phát</a:t>
            </a:r>
            <a:r>
              <a:rPr kumimoji="1" lang="en-US" altLang="en-US" b="1" dirty="0">
                <a:solidFill>
                  <a:srgbClr val="3333FF"/>
                </a:solidFill>
              </a:rPr>
              <a:t> </a:t>
            </a:r>
            <a:r>
              <a:rPr kumimoji="1" lang="en-US" altLang="en-US" b="1" dirty="0" err="1">
                <a:solidFill>
                  <a:srgbClr val="3333FF"/>
                </a:solidFill>
              </a:rPr>
              <a:t>triển</a:t>
            </a:r>
            <a:r>
              <a:rPr kumimoji="1" lang="en-US" altLang="en-US" b="1" dirty="0">
                <a:solidFill>
                  <a:srgbClr val="FF3300"/>
                </a:solidFill>
              </a:rPr>
              <a:t> </a:t>
            </a:r>
            <a:r>
              <a:rPr kumimoji="1" lang="en-US" altLang="en-US" b="1" dirty="0" err="1">
                <a:solidFill>
                  <a:srgbClr val="FF3300"/>
                </a:solidFill>
              </a:rPr>
              <a:t>tất</a:t>
            </a:r>
            <a:r>
              <a:rPr kumimoji="1" lang="en-US" altLang="en-US" b="1" dirty="0">
                <a:solidFill>
                  <a:srgbClr val="FF3300"/>
                </a:solidFill>
              </a:rPr>
              <a:t> </a:t>
            </a:r>
            <a:r>
              <a:rPr kumimoji="1" lang="en-US" altLang="en-US" b="1" dirty="0" err="1">
                <a:solidFill>
                  <a:srgbClr val="FF3300"/>
                </a:solidFill>
              </a:rPr>
              <a:t>yếu</a:t>
            </a:r>
            <a:r>
              <a:rPr kumimoji="1" lang="en-US" altLang="en-US" b="1" dirty="0">
                <a:solidFill>
                  <a:srgbClr val="FF3300"/>
                </a:solidFill>
              </a:rPr>
              <a:t> </a:t>
            </a:r>
            <a:r>
              <a:rPr kumimoji="1" lang="en-US" altLang="en-US" b="1" dirty="0" err="1">
                <a:solidFill>
                  <a:srgbClr val="FF3300"/>
                </a:solidFill>
              </a:rPr>
              <a:t>của</a:t>
            </a:r>
            <a:r>
              <a:rPr kumimoji="1" lang="en-US" altLang="en-US" b="1" dirty="0">
                <a:solidFill>
                  <a:srgbClr val="FF3300"/>
                </a:solidFill>
              </a:rPr>
              <a:t> </a:t>
            </a:r>
            <a:r>
              <a:rPr kumimoji="1" lang="en-US" altLang="en-US" b="1" dirty="0" err="1">
                <a:solidFill>
                  <a:srgbClr val="FF3300"/>
                </a:solidFill>
              </a:rPr>
              <a:t>sự</a:t>
            </a:r>
            <a:r>
              <a:rPr kumimoji="1" lang="en-US" altLang="en-US" b="1" dirty="0">
                <a:solidFill>
                  <a:srgbClr val="FF3300"/>
                </a:solidFill>
              </a:rPr>
              <a:t> </a:t>
            </a:r>
            <a:r>
              <a:rPr kumimoji="1" lang="en-US" altLang="en-US" b="1" dirty="0" err="1">
                <a:solidFill>
                  <a:srgbClr val="FF3300"/>
                </a:solidFill>
              </a:rPr>
              <a:t>vật</a:t>
            </a:r>
            <a:r>
              <a:rPr kumimoji="1" lang="en-US" altLang="en-US" b="1" dirty="0">
                <a:solidFill>
                  <a:srgbClr val="FF3300"/>
                </a:solidFill>
              </a:rPr>
              <a:t> </a:t>
            </a:r>
            <a:r>
              <a:rPr kumimoji="1" lang="en-US" altLang="en-US" b="1" dirty="0" err="1">
                <a:solidFill>
                  <a:srgbClr val="FF3300"/>
                </a:solidFill>
              </a:rPr>
              <a:t>và</a:t>
            </a:r>
            <a:r>
              <a:rPr kumimoji="1" lang="en-US" altLang="en-US" b="1" dirty="0">
                <a:solidFill>
                  <a:srgbClr val="FF3300"/>
                </a:solidFill>
              </a:rPr>
              <a:t> </a:t>
            </a:r>
            <a:r>
              <a:rPr kumimoji="1" lang="en-US" altLang="en-US" b="1" dirty="0" err="1">
                <a:solidFill>
                  <a:srgbClr val="FF3300"/>
                </a:solidFill>
              </a:rPr>
              <a:t>hiện</a:t>
            </a:r>
            <a:r>
              <a:rPr kumimoji="1" lang="en-US" altLang="en-US" b="1" dirty="0">
                <a:solidFill>
                  <a:srgbClr val="FF3300"/>
                </a:solidFill>
              </a:rPr>
              <a:t> </a:t>
            </a:r>
            <a:r>
              <a:rPr kumimoji="1" lang="en-US" altLang="en-US" b="1" dirty="0" err="1">
                <a:solidFill>
                  <a:srgbClr val="FF3300"/>
                </a:solidFill>
              </a:rPr>
              <a:t>tượng</a:t>
            </a:r>
            <a:r>
              <a:rPr kumimoji="1" lang="en-US" altLang="en-US" b="1" dirty="0">
                <a:solidFill>
                  <a:srgbClr val="FF3300"/>
                </a:solidFill>
              </a:rPr>
              <a:t>. </a:t>
            </a:r>
          </a:p>
        </p:txBody>
      </p:sp>
      <p:sp>
        <p:nvSpPr>
          <p:cNvPr id="9" name="AutoShape 14"/>
          <p:cNvSpPr>
            <a:spLocks noChangeArrowheads="1"/>
          </p:cNvSpPr>
          <p:nvPr/>
        </p:nvSpPr>
        <p:spPr bwMode="auto">
          <a:xfrm>
            <a:off x="3581400" y="4800600"/>
            <a:ext cx="609600" cy="762000"/>
          </a:xfrm>
          <a:prstGeom prst="curvedRightArrow">
            <a:avLst>
              <a:gd name="adj1" fmla="val 25000"/>
              <a:gd name="adj2" fmla="val 50000"/>
              <a:gd name="adj3" fmla="val 33333"/>
            </a:avLst>
          </a:prstGeom>
          <a:solidFill>
            <a:schemeClr val="accent2">
              <a:lumMod val="75000"/>
            </a:schemeClr>
          </a:solidFill>
          <a:ln w="9525">
            <a:solidFill>
              <a:schemeClr val="tx1"/>
            </a:solidFill>
            <a:miter lim="800000"/>
            <a:headEnd/>
            <a:tailEnd/>
          </a:ln>
        </p:spPr>
        <p:txBody>
          <a:bodyPr wrap="none"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ctr" eaLnBrk="1" hangingPunct="1">
              <a:defRPr/>
            </a:pPr>
            <a:endParaRPr kumimoji="1" lang="en-US" altLang="en-US" sz="2400" b="1">
              <a:solidFill>
                <a:srgbClr val="000000"/>
              </a:solidFill>
              <a:latin typeface="Times New Roman" pitchFamily="18" charset="0"/>
              <a:cs typeface="Arial"/>
            </a:endParaRPr>
          </a:p>
        </p:txBody>
      </p:sp>
      <p:pic>
        <p:nvPicPr>
          <p:cNvPr id="1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585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3" presetClass="entr" presetSubtype="16"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p:cTn id="13" dur="500" fill="hold"/>
                                        <p:tgtEl>
                                          <p:spTgt spid="6"/>
                                        </p:tgtEl>
                                        <p:attrNameLst>
                                          <p:attrName>ppt_w</p:attrName>
                                        </p:attrNameLst>
                                      </p:cBhvr>
                                      <p:tavLst>
                                        <p:tav tm="0">
                                          <p:val>
                                            <p:fltVal val="0"/>
                                          </p:val>
                                        </p:tav>
                                        <p:tav tm="100000">
                                          <p:val>
                                            <p:strVal val="#ppt_w"/>
                                          </p:val>
                                        </p:tav>
                                      </p:tavLst>
                                    </p:anim>
                                    <p:anim calcmode="lin" valueType="num">
                                      <p:cBhvr>
                                        <p:cTn id="14" dur="500" fill="hold"/>
                                        <p:tgtEl>
                                          <p:spTgt spid="6"/>
                                        </p:tgtEl>
                                        <p:attrNameLst>
                                          <p:attrName>ppt_h</p:attrName>
                                        </p:attrNameLst>
                                      </p:cBhvr>
                                      <p:tavLst>
                                        <p:tav tm="0">
                                          <p:val>
                                            <p:fltVal val="0"/>
                                          </p:val>
                                        </p:tav>
                                        <p:tav tm="100000">
                                          <p:val>
                                            <p:strVal val="#ppt_h"/>
                                          </p:val>
                                        </p:tav>
                                      </p:tavLst>
                                    </p:anim>
                                  </p:childTnLst>
                                </p:cTn>
                              </p:par>
                            </p:childTnLst>
                          </p:cTn>
                        </p:par>
                      </p:childTnLst>
                    </p:cTn>
                  </p:par>
                  <p:par>
                    <p:cTn id="15" fill="hold">
                      <p:stCondLst>
                        <p:cond delay="indefinite"/>
                      </p:stCondLst>
                      <p:childTnLst>
                        <p:par>
                          <p:cTn id="16" fill="hold">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500" fill="hold"/>
                                        <p:tgtEl>
                                          <p:spTgt spid="7"/>
                                        </p:tgtEl>
                                        <p:attrNameLst>
                                          <p:attrName>ppt_w</p:attrName>
                                        </p:attrNameLst>
                                      </p:cBhvr>
                                      <p:tavLst>
                                        <p:tav tm="0">
                                          <p:val>
                                            <p:fltVal val="0"/>
                                          </p:val>
                                        </p:tav>
                                        <p:tav tm="100000">
                                          <p:val>
                                            <p:strVal val="#ppt_w"/>
                                          </p:val>
                                        </p:tav>
                                      </p:tavLst>
                                    </p:anim>
                                    <p:anim calcmode="lin" valueType="num">
                                      <p:cBhvr>
                                        <p:cTn id="20" dur="500" fill="hold"/>
                                        <p:tgtEl>
                                          <p:spTgt spid="7"/>
                                        </p:tgtEl>
                                        <p:attrNameLst>
                                          <p:attrName>ppt_h</p:attrName>
                                        </p:attrNameLst>
                                      </p:cBhvr>
                                      <p:tavLst>
                                        <p:tav tm="0">
                                          <p:val>
                                            <p:fltVal val="0"/>
                                          </p:val>
                                        </p:tav>
                                        <p:tav tm="100000">
                                          <p:val>
                                            <p:strVal val="#ppt_h"/>
                                          </p:val>
                                        </p:tav>
                                      </p:tavLst>
                                    </p:anim>
                                  </p:childTnLst>
                                </p:cTn>
                              </p:par>
                            </p:childTnLst>
                          </p:cTn>
                        </p:par>
                      </p:childTnLst>
                    </p:cTn>
                  </p:par>
                  <p:par>
                    <p:cTn id="21" fill="hold">
                      <p:stCondLst>
                        <p:cond delay="indefinite"/>
                      </p:stCondLst>
                      <p:childTnLst>
                        <p:par>
                          <p:cTn id="22" fill="hold">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p:cTn id="25" dur="500" fill="hold"/>
                                        <p:tgtEl>
                                          <p:spTgt spid="9"/>
                                        </p:tgtEl>
                                        <p:attrNameLst>
                                          <p:attrName>ppt_w</p:attrName>
                                        </p:attrNameLst>
                                      </p:cBhvr>
                                      <p:tavLst>
                                        <p:tav tm="0">
                                          <p:val>
                                            <p:fltVal val="0"/>
                                          </p:val>
                                        </p:tav>
                                        <p:tav tm="100000">
                                          <p:val>
                                            <p:strVal val="#ppt_w"/>
                                          </p:val>
                                        </p:tav>
                                      </p:tavLst>
                                    </p:anim>
                                    <p:anim calcmode="lin" valueType="num">
                                      <p:cBhvr>
                                        <p:cTn id="26" dur="500" fill="hold"/>
                                        <p:tgtEl>
                                          <p:spTgt spid="9"/>
                                        </p:tgtEl>
                                        <p:attrNameLst>
                                          <p:attrName>ppt_h</p:attrName>
                                        </p:attrNameLst>
                                      </p:cBhvr>
                                      <p:tavLst>
                                        <p:tav tm="0">
                                          <p:val>
                                            <p:fltVal val="0"/>
                                          </p:val>
                                        </p:tav>
                                        <p:tav tm="100000">
                                          <p:val>
                                            <p:strVal val="#ppt_h"/>
                                          </p:val>
                                        </p:tav>
                                      </p:tavLst>
                                    </p:anim>
                                  </p:childTnLst>
                                </p:cTn>
                              </p:par>
                            </p:childTnLst>
                          </p:cTn>
                        </p:par>
                      </p:childTnLst>
                    </p:cTn>
                  </p:par>
                  <p:par>
                    <p:cTn id="27" fill="hold">
                      <p:stCondLst>
                        <p:cond delay="indefinite"/>
                      </p:stCondLst>
                      <p:childTnLst>
                        <p:par>
                          <p:cTn id="28" fill="hold">
                            <p:stCondLst>
                              <p:cond delay="0"/>
                            </p:stCondLst>
                            <p:childTnLst>
                              <p:par>
                                <p:cTn id="29" presetID="24" presetClass="entr" presetSubtype="0" fill="hold" grpId="0" nodeType="clickEffect">
                                  <p:stCondLst>
                                    <p:cond delay="0"/>
                                  </p:stCondLst>
                                  <p:childTnLst>
                                    <p:set>
                                      <p:cBhvr>
                                        <p:cTn id="30" dur="1" fill="hold">
                                          <p:stCondLst>
                                            <p:cond delay="0"/>
                                          </p:stCondLst>
                                        </p:cTn>
                                        <p:tgtEl>
                                          <p:spTgt spid="8"/>
                                        </p:tgtEl>
                                        <p:attrNameLst>
                                          <p:attrName>style.visibility</p:attrName>
                                        </p:attrNameLst>
                                      </p:cBhvr>
                                      <p:to>
                                        <p:strVal val="visible"/>
                                      </p:to>
                                    </p:set>
                                    <p:anim to="" calcmode="lin" valueType="num">
                                      <p:cBhvr>
                                        <p:cTn id="31" dur="1" fill="hold"/>
                                        <p:tgtEl>
                                          <p:spTgt spid="8"/>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7" grpId="0"/>
      <p:bldP spid="8" grpId="0" animBg="1"/>
      <p:bldP spid="9" grpId="0" animBg="1"/>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Shape&#10;&#10;Description automatically generated">
            <a:extLst>
              <a:ext uri="{FF2B5EF4-FFF2-40B4-BE49-F238E27FC236}">
                <a16:creationId xmlns="" xmlns:a16="http://schemas.microsoft.com/office/drawing/2014/main" id="{D59B8DED-F955-41A9-A6EE-14D860CD652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4" name="Rectangle 3"/>
          <p:cNvSpPr>
            <a:spLocks noChangeArrowheads="1"/>
          </p:cNvSpPr>
          <p:nvPr/>
        </p:nvSpPr>
        <p:spPr bwMode="auto">
          <a:xfrm>
            <a:off x="3398520" y="1287463"/>
            <a:ext cx="76327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
            </a:pPr>
            <a:r>
              <a:rPr kumimoji="1" lang="en-US" altLang="en-US" b="1" u="sng" dirty="0" err="1">
                <a:solidFill>
                  <a:srgbClr val="FF3300"/>
                </a:solidFill>
              </a:rPr>
              <a:t>Phủ</a:t>
            </a:r>
            <a:r>
              <a:rPr kumimoji="1" lang="en-US" altLang="en-US" b="1" u="sng" dirty="0">
                <a:solidFill>
                  <a:srgbClr val="FF3300"/>
                </a:solidFill>
              </a:rPr>
              <a:t> </a:t>
            </a:r>
            <a:r>
              <a:rPr kumimoji="1" lang="en-US" altLang="en-US" b="1" u="sng" dirty="0" err="1">
                <a:solidFill>
                  <a:srgbClr val="FF3300"/>
                </a:solidFill>
              </a:rPr>
              <a:t>định</a:t>
            </a:r>
            <a:r>
              <a:rPr kumimoji="1" lang="en-US" altLang="en-US" b="1" u="sng" dirty="0">
                <a:solidFill>
                  <a:srgbClr val="FF3300"/>
                </a:solidFill>
              </a:rPr>
              <a:t> </a:t>
            </a:r>
            <a:r>
              <a:rPr kumimoji="1" lang="en-US" altLang="en-US" b="1" u="sng" dirty="0" err="1">
                <a:solidFill>
                  <a:srgbClr val="FF3300"/>
                </a:solidFill>
              </a:rPr>
              <a:t>lần</a:t>
            </a:r>
            <a:r>
              <a:rPr kumimoji="1" lang="en-US" altLang="en-US" b="1" u="sng" dirty="0">
                <a:solidFill>
                  <a:srgbClr val="FF3300"/>
                </a:solidFill>
              </a:rPr>
              <a:t> 1</a:t>
            </a:r>
            <a:r>
              <a:rPr kumimoji="1" lang="en-US" altLang="en-US" dirty="0">
                <a:solidFill>
                  <a:srgbClr val="000000"/>
                </a:solidFill>
              </a:rPr>
              <a:t>: </a:t>
            </a:r>
            <a:r>
              <a:rPr kumimoji="1" lang="en-US" altLang="en-US" dirty="0" err="1">
                <a:solidFill>
                  <a:srgbClr val="002060"/>
                </a:solidFill>
              </a:rPr>
              <a:t>Làm</a:t>
            </a:r>
            <a:r>
              <a:rPr kumimoji="1" lang="en-US" altLang="en-US" dirty="0">
                <a:solidFill>
                  <a:srgbClr val="002060"/>
                </a:solidFill>
              </a:rPr>
              <a:t> </a:t>
            </a:r>
            <a:r>
              <a:rPr kumimoji="1" lang="en-US" altLang="en-US" dirty="0" err="1">
                <a:solidFill>
                  <a:srgbClr val="002060"/>
                </a:solidFill>
              </a:rPr>
              <a:t>cho</a:t>
            </a:r>
            <a:r>
              <a:rPr kumimoji="1" lang="en-US" altLang="en-US" dirty="0">
                <a:solidFill>
                  <a:srgbClr val="002060"/>
                </a:solidFill>
              </a:rPr>
              <a:t> </a:t>
            </a:r>
            <a:r>
              <a:rPr kumimoji="1" lang="en-US" altLang="en-US" dirty="0" err="1">
                <a:solidFill>
                  <a:srgbClr val="002060"/>
                </a:solidFill>
              </a:rPr>
              <a:t>sự</a:t>
            </a:r>
            <a:r>
              <a:rPr kumimoji="1" lang="en-US" altLang="en-US" dirty="0">
                <a:solidFill>
                  <a:srgbClr val="002060"/>
                </a:solidFill>
              </a:rPr>
              <a:t> </a:t>
            </a:r>
            <a:r>
              <a:rPr kumimoji="1" lang="en-US" altLang="en-US" dirty="0" err="1">
                <a:solidFill>
                  <a:srgbClr val="002060"/>
                </a:solidFill>
              </a:rPr>
              <a:t>vật</a:t>
            </a:r>
            <a:r>
              <a:rPr kumimoji="1" lang="en-US" altLang="en-US" dirty="0">
                <a:solidFill>
                  <a:srgbClr val="002060"/>
                </a:solidFill>
              </a:rPr>
              <a:t> </a:t>
            </a:r>
            <a:r>
              <a:rPr kumimoji="1" lang="en-US" altLang="en-US" b="1" dirty="0" err="1">
                <a:solidFill>
                  <a:srgbClr val="C00000"/>
                </a:solidFill>
              </a:rPr>
              <a:t>đối</a:t>
            </a:r>
            <a:r>
              <a:rPr kumimoji="1" lang="en-US" altLang="en-US" b="1" dirty="0">
                <a:solidFill>
                  <a:srgbClr val="C00000"/>
                </a:solidFill>
              </a:rPr>
              <a:t> </a:t>
            </a:r>
            <a:r>
              <a:rPr kumimoji="1" lang="en-US" altLang="en-US" b="1" dirty="0" err="1">
                <a:solidFill>
                  <a:srgbClr val="C00000"/>
                </a:solidFill>
              </a:rPr>
              <a:t>lập</a:t>
            </a:r>
            <a:r>
              <a:rPr kumimoji="1" lang="en-US" altLang="en-US" b="1" dirty="0">
                <a:solidFill>
                  <a:srgbClr val="C00000"/>
                </a:solidFill>
              </a:rPr>
              <a:t> </a:t>
            </a:r>
            <a:r>
              <a:rPr kumimoji="1" lang="en-US" altLang="en-US" dirty="0" err="1">
                <a:solidFill>
                  <a:srgbClr val="002060"/>
                </a:solidFill>
              </a:rPr>
              <a:t>với</a:t>
            </a:r>
            <a:r>
              <a:rPr kumimoji="1" lang="en-US" altLang="en-US" dirty="0">
                <a:solidFill>
                  <a:srgbClr val="002060"/>
                </a:solidFill>
              </a:rPr>
              <a:t> </a:t>
            </a:r>
            <a:r>
              <a:rPr kumimoji="1" lang="en-US" altLang="en-US" dirty="0" err="1">
                <a:solidFill>
                  <a:srgbClr val="002060"/>
                </a:solidFill>
              </a:rPr>
              <a:t>chính</a:t>
            </a:r>
            <a:r>
              <a:rPr kumimoji="1" lang="en-US" altLang="en-US" dirty="0">
                <a:solidFill>
                  <a:srgbClr val="002060"/>
                </a:solidFill>
              </a:rPr>
              <a:t> </a:t>
            </a:r>
            <a:r>
              <a:rPr kumimoji="1" lang="en-US" altLang="en-US" dirty="0" err="1">
                <a:solidFill>
                  <a:srgbClr val="002060"/>
                </a:solidFill>
              </a:rPr>
              <a:t>nó</a:t>
            </a:r>
            <a:r>
              <a:rPr kumimoji="1" lang="en-US" altLang="en-US" dirty="0">
                <a:solidFill>
                  <a:srgbClr val="002060"/>
                </a:solidFill>
              </a:rPr>
              <a:t>, </a:t>
            </a:r>
            <a:r>
              <a:rPr kumimoji="1" lang="en-US" altLang="en-US" dirty="0" err="1">
                <a:solidFill>
                  <a:srgbClr val="002060"/>
                </a:solidFill>
              </a:rPr>
              <a:t>chuyển</a:t>
            </a:r>
            <a:r>
              <a:rPr kumimoji="1" lang="en-US" altLang="en-US" dirty="0">
                <a:solidFill>
                  <a:srgbClr val="002060"/>
                </a:solidFill>
              </a:rPr>
              <a:t> </a:t>
            </a:r>
            <a:r>
              <a:rPr kumimoji="1" lang="en-US" altLang="en-US" dirty="0" err="1">
                <a:solidFill>
                  <a:srgbClr val="002060"/>
                </a:solidFill>
              </a:rPr>
              <a:t>từ</a:t>
            </a:r>
            <a:r>
              <a:rPr kumimoji="1" lang="en-US" altLang="en-US" dirty="0">
                <a:solidFill>
                  <a:srgbClr val="002060"/>
                </a:solidFill>
              </a:rPr>
              <a:t> </a:t>
            </a:r>
            <a:r>
              <a:rPr kumimoji="1" lang="en-US" altLang="en-US" dirty="0" err="1">
                <a:solidFill>
                  <a:srgbClr val="002060"/>
                </a:solidFill>
              </a:rPr>
              <a:t>cái</a:t>
            </a:r>
            <a:r>
              <a:rPr kumimoji="1" lang="en-US" altLang="en-US" dirty="0">
                <a:solidFill>
                  <a:srgbClr val="002060"/>
                </a:solidFill>
              </a:rPr>
              <a:t> </a:t>
            </a:r>
            <a:r>
              <a:rPr kumimoji="1" lang="en-US" altLang="en-US" dirty="0" err="1">
                <a:solidFill>
                  <a:srgbClr val="002060"/>
                </a:solidFill>
              </a:rPr>
              <a:t>khẳng</a:t>
            </a:r>
            <a:r>
              <a:rPr kumimoji="1" lang="en-US" altLang="en-US" dirty="0">
                <a:solidFill>
                  <a:srgbClr val="002060"/>
                </a:solidFill>
              </a:rPr>
              <a:t> </a:t>
            </a:r>
            <a:r>
              <a:rPr kumimoji="1" lang="en-US" altLang="en-US" dirty="0" err="1">
                <a:solidFill>
                  <a:srgbClr val="002060"/>
                </a:solidFill>
              </a:rPr>
              <a:t>định</a:t>
            </a:r>
            <a:r>
              <a:rPr kumimoji="1" lang="en-US" altLang="en-US" dirty="0">
                <a:solidFill>
                  <a:srgbClr val="002060"/>
                </a:solidFill>
              </a:rPr>
              <a:t> sang </a:t>
            </a:r>
            <a:r>
              <a:rPr kumimoji="1" lang="en-US" altLang="en-US" dirty="0" err="1">
                <a:solidFill>
                  <a:srgbClr val="002060"/>
                </a:solidFill>
              </a:rPr>
              <a:t>phủ</a:t>
            </a:r>
            <a:r>
              <a:rPr kumimoji="1" lang="en-US" altLang="en-US" dirty="0">
                <a:solidFill>
                  <a:srgbClr val="002060"/>
                </a:solidFill>
              </a:rPr>
              <a:t> </a:t>
            </a:r>
            <a:r>
              <a:rPr kumimoji="1" lang="en-US" altLang="en-US" dirty="0" err="1">
                <a:solidFill>
                  <a:srgbClr val="002060"/>
                </a:solidFill>
              </a:rPr>
              <a:t>định</a:t>
            </a:r>
            <a:endParaRPr kumimoji="1" lang="en-US" altLang="en-US" dirty="0">
              <a:solidFill>
                <a:srgbClr val="002060"/>
              </a:solidFill>
            </a:endParaRPr>
          </a:p>
        </p:txBody>
      </p:sp>
      <p:sp>
        <p:nvSpPr>
          <p:cNvPr id="5" name="Rectangle 4"/>
          <p:cNvSpPr>
            <a:spLocks noChangeArrowheads="1"/>
          </p:cNvSpPr>
          <p:nvPr/>
        </p:nvSpPr>
        <p:spPr bwMode="auto">
          <a:xfrm>
            <a:off x="3423920" y="2235675"/>
            <a:ext cx="76073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
            </a:pPr>
            <a:r>
              <a:rPr kumimoji="1" lang="en-US" altLang="en-US" b="1" u="sng" dirty="0" err="1">
                <a:solidFill>
                  <a:srgbClr val="FF3300"/>
                </a:solidFill>
              </a:rPr>
              <a:t>Phủ</a:t>
            </a:r>
            <a:r>
              <a:rPr kumimoji="1" lang="en-US" altLang="en-US" b="1" u="sng" dirty="0">
                <a:solidFill>
                  <a:srgbClr val="FF3300"/>
                </a:solidFill>
              </a:rPr>
              <a:t> </a:t>
            </a:r>
            <a:r>
              <a:rPr kumimoji="1" lang="en-US" altLang="en-US" b="1" u="sng" dirty="0" err="1">
                <a:solidFill>
                  <a:srgbClr val="FF3300"/>
                </a:solidFill>
              </a:rPr>
              <a:t>định</a:t>
            </a:r>
            <a:r>
              <a:rPr kumimoji="1" lang="en-US" altLang="en-US" b="1" u="sng" dirty="0">
                <a:solidFill>
                  <a:srgbClr val="FF3300"/>
                </a:solidFill>
              </a:rPr>
              <a:t> </a:t>
            </a:r>
            <a:r>
              <a:rPr kumimoji="1" lang="en-US" altLang="en-US" b="1" u="sng" dirty="0" err="1">
                <a:solidFill>
                  <a:srgbClr val="FF3300"/>
                </a:solidFill>
              </a:rPr>
              <a:t>lần</a:t>
            </a:r>
            <a:r>
              <a:rPr kumimoji="1" lang="en-US" altLang="en-US" b="1" u="sng" dirty="0">
                <a:solidFill>
                  <a:srgbClr val="FF3300"/>
                </a:solidFill>
              </a:rPr>
              <a:t> 2</a:t>
            </a:r>
            <a:r>
              <a:rPr kumimoji="1" lang="en-US" altLang="en-US" dirty="0">
                <a:solidFill>
                  <a:srgbClr val="000000"/>
                </a:solidFill>
              </a:rPr>
              <a:t>: </a:t>
            </a:r>
            <a:r>
              <a:rPr kumimoji="1" lang="en-US" altLang="en-US" dirty="0" err="1">
                <a:solidFill>
                  <a:srgbClr val="002060"/>
                </a:solidFill>
              </a:rPr>
              <a:t>Làm</a:t>
            </a:r>
            <a:r>
              <a:rPr kumimoji="1" lang="en-US" altLang="en-US" dirty="0">
                <a:solidFill>
                  <a:srgbClr val="002060"/>
                </a:solidFill>
              </a:rPr>
              <a:t> </a:t>
            </a:r>
            <a:r>
              <a:rPr kumimoji="1" lang="en-US" altLang="en-US" dirty="0" err="1">
                <a:solidFill>
                  <a:srgbClr val="002060"/>
                </a:solidFill>
              </a:rPr>
              <a:t>cho</a:t>
            </a:r>
            <a:r>
              <a:rPr kumimoji="1" lang="en-US" altLang="en-US" dirty="0">
                <a:solidFill>
                  <a:srgbClr val="002060"/>
                </a:solidFill>
              </a:rPr>
              <a:t> </a:t>
            </a:r>
            <a:r>
              <a:rPr kumimoji="1" lang="en-US" altLang="en-US" dirty="0" err="1">
                <a:solidFill>
                  <a:srgbClr val="002060"/>
                </a:solidFill>
              </a:rPr>
              <a:t>sự</a:t>
            </a:r>
            <a:r>
              <a:rPr kumimoji="1" lang="en-US" altLang="en-US" dirty="0">
                <a:solidFill>
                  <a:srgbClr val="002060"/>
                </a:solidFill>
              </a:rPr>
              <a:t> </a:t>
            </a:r>
            <a:r>
              <a:rPr kumimoji="1" lang="en-US" altLang="en-US" dirty="0" err="1">
                <a:solidFill>
                  <a:srgbClr val="002060"/>
                </a:solidFill>
              </a:rPr>
              <a:t>vật</a:t>
            </a:r>
            <a:r>
              <a:rPr kumimoji="1" lang="en-US" altLang="en-US" dirty="0">
                <a:solidFill>
                  <a:srgbClr val="002060"/>
                </a:solidFill>
              </a:rPr>
              <a:t> </a:t>
            </a:r>
            <a:r>
              <a:rPr kumimoji="1" lang="en-US" altLang="en-US" dirty="0" err="1">
                <a:solidFill>
                  <a:srgbClr val="002060"/>
                </a:solidFill>
              </a:rPr>
              <a:t>dường</a:t>
            </a:r>
            <a:r>
              <a:rPr kumimoji="1" lang="en-US" altLang="en-US" dirty="0">
                <a:solidFill>
                  <a:srgbClr val="002060"/>
                </a:solidFill>
              </a:rPr>
              <a:t> </a:t>
            </a:r>
            <a:r>
              <a:rPr kumimoji="1" lang="en-US" altLang="en-US" dirty="0" err="1">
                <a:solidFill>
                  <a:srgbClr val="002060"/>
                </a:solidFill>
              </a:rPr>
              <a:t>như</a:t>
            </a:r>
            <a:r>
              <a:rPr kumimoji="1" lang="en-US" altLang="en-US" dirty="0">
                <a:solidFill>
                  <a:srgbClr val="002060"/>
                </a:solidFill>
              </a:rPr>
              <a:t> quay </a:t>
            </a:r>
            <a:r>
              <a:rPr kumimoji="1" lang="en-US" altLang="en-US" b="1" dirty="0" err="1">
                <a:solidFill>
                  <a:srgbClr val="C00000"/>
                </a:solidFill>
              </a:rPr>
              <a:t>trở</a:t>
            </a:r>
            <a:r>
              <a:rPr kumimoji="1" lang="en-US" altLang="en-US" b="1" dirty="0">
                <a:solidFill>
                  <a:srgbClr val="C00000"/>
                </a:solidFill>
              </a:rPr>
              <a:t> </a:t>
            </a:r>
            <a:r>
              <a:rPr kumimoji="1" lang="en-US" altLang="en-US" b="1" dirty="0" err="1">
                <a:solidFill>
                  <a:srgbClr val="C00000"/>
                </a:solidFill>
              </a:rPr>
              <a:t>lại</a:t>
            </a:r>
            <a:r>
              <a:rPr kumimoji="1" lang="en-US" altLang="en-US" b="1" dirty="0">
                <a:solidFill>
                  <a:srgbClr val="C00000"/>
                </a:solidFill>
              </a:rPr>
              <a:t> </a:t>
            </a:r>
            <a:r>
              <a:rPr kumimoji="1" lang="en-US" altLang="en-US" b="1" dirty="0" err="1">
                <a:solidFill>
                  <a:srgbClr val="C00000"/>
                </a:solidFill>
              </a:rPr>
              <a:t>cái</a:t>
            </a:r>
            <a:r>
              <a:rPr kumimoji="1" lang="en-US" altLang="en-US" b="1" dirty="0">
                <a:solidFill>
                  <a:srgbClr val="C00000"/>
                </a:solidFill>
              </a:rPr>
              <a:t> ban </a:t>
            </a:r>
            <a:r>
              <a:rPr kumimoji="1" lang="en-US" altLang="en-US" b="1" dirty="0" err="1">
                <a:solidFill>
                  <a:srgbClr val="C00000"/>
                </a:solidFill>
              </a:rPr>
              <a:t>đầu</a:t>
            </a:r>
            <a:r>
              <a:rPr kumimoji="1" lang="en-US" altLang="en-US" b="1" dirty="0">
                <a:solidFill>
                  <a:srgbClr val="C00000"/>
                </a:solidFill>
              </a:rPr>
              <a:t> </a:t>
            </a:r>
            <a:r>
              <a:rPr kumimoji="1" lang="en-US" altLang="en-US" dirty="0" err="1">
                <a:solidFill>
                  <a:srgbClr val="002060"/>
                </a:solidFill>
              </a:rPr>
              <a:t>nhưng</a:t>
            </a:r>
            <a:r>
              <a:rPr kumimoji="1" lang="en-US" altLang="en-US" dirty="0">
                <a:solidFill>
                  <a:srgbClr val="002060"/>
                </a:solidFill>
              </a:rPr>
              <a:t> </a:t>
            </a:r>
            <a:r>
              <a:rPr kumimoji="1" lang="en-US" altLang="en-US" dirty="0" err="1">
                <a:solidFill>
                  <a:srgbClr val="002060"/>
                </a:solidFill>
              </a:rPr>
              <a:t>trên</a:t>
            </a:r>
            <a:r>
              <a:rPr kumimoji="1" lang="en-US" altLang="en-US" dirty="0">
                <a:solidFill>
                  <a:srgbClr val="002060"/>
                </a:solidFill>
              </a:rPr>
              <a:t> </a:t>
            </a:r>
            <a:r>
              <a:rPr kumimoji="1" lang="en-US" altLang="en-US" dirty="0" err="1">
                <a:solidFill>
                  <a:srgbClr val="002060"/>
                </a:solidFill>
              </a:rPr>
              <a:t>cơ</a:t>
            </a:r>
            <a:r>
              <a:rPr kumimoji="1" lang="en-US" altLang="en-US" dirty="0">
                <a:solidFill>
                  <a:srgbClr val="002060"/>
                </a:solidFill>
              </a:rPr>
              <a:t> </a:t>
            </a:r>
            <a:r>
              <a:rPr kumimoji="1" lang="en-US" altLang="en-US" dirty="0" err="1">
                <a:solidFill>
                  <a:srgbClr val="002060"/>
                </a:solidFill>
              </a:rPr>
              <a:t>sở</a:t>
            </a:r>
            <a:r>
              <a:rPr kumimoji="1" lang="en-US" altLang="en-US" dirty="0">
                <a:solidFill>
                  <a:srgbClr val="002060"/>
                </a:solidFill>
              </a:rPr>
              <a:t> </a:t>
            </a:r>
            <a:r>
              <a:rPr kumimoji="1" lang="en-US" altLang="en-US" dirty="0" err="1">
                <a:solidFill>
                  <a:srgbClr val="002060"/>
                </a:solidFill>
              </a:rPr>
              <a:t>cao</a:t>
            </a:r>
            <a:r>
              <a:rPr kumimoji="1" lang="en-US" altLang="en-US" dirty="0">
                <a:solidFill>
                  <a:srgbClr val="002060"/>
                </a:solidFill>
              </a:rPr>
              <a:t> </a:t>
            </a:r>
            <a:r>
              <a:rPr kumimoji="1" lang="en-US" altLang="en-US" dirty="0" err="1">
                <a:solidFill>
                  <a:srgbClr val="002060"/>
                </a:solidFill>
              </a:rPr>
              <a:t>hơn</a:t>
            </a:r>
            <a:endParaRPr kumimoji="1" lang="en-US" altLang="en-US" dirty="0">
              <a:solidFill>
                <a:srgbClr val="002060"/>
              </a:solidFill>
            </a:endParaRPr>
          </a:p>
        </p:txBody>
      </p:sp>
      <p:sp>
        <p:nvSpPr>
          <p:cNvPr id="6" name="Rectangle 5"/>
          <p:cNvSpPr>
            <a:spLocks noChangeArrowheads="1"/>
          </p:cNvSpPr>
          <p:nvPr/>
        </p:nvSpPr>
        <p:spPr bwMode="auto">
          <a:xfrm>
            <a:off x="6514306" y="3009105"/>
            <a:ext cx="14366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u="sng" dirty="0" err="1">
                <a:solidFill>
                  <a:srgbClr val="FF0000"/>
                </a:solidFill>
                <a:ea typeface="SimSun" panose="02010600030101010101" pitchFamily="2" charset="-122"/>
              </a:rPr>
              <a:t>Ví</a:t>
            </a:r>
            <a:r>
              <a:rPr kumimoji="1" lang="en-US" altLang="en-US" sz="3200" b="1" u="sng" dirty="0">
                <a:solidFill>
                  <a:srgbClr val="FF0000"/>
                </a:solidFill>
                <a:ea typeface="SimSun" panose="02010600030101010101" pitchFamily="2" charset="-122"/>
              </a:rPr>
              <a:t> </a:t>
            </a:r>
            <a:r>
              <a:rPr kumimoji="1" lang="en-US" altLang="en-US" sz="3200" b="1" u="sng" dirty="0" err="1">
                <a:solidFill>
                  <a:srgbClr val="FF0000"/>
                </a:solidFill>
                <a:ea typeface="SimSun" panose="02010600030101010101" pitchFamily="2" charset="-122"/>
              </a:rPr>
              <a:t>dụ</a:t>
            </a:r>
            <a:r>
              <a:rPr kumimoji="1" lang="en-US" altLang="en-US" sz="3200" b="1" dirty="0">
                <a:solidFill>
                  <a:srgbClr val="FF0000"/>
                </a:solidFill>
                <a:ea typeface="SimSun" panose="02010600030101010101" pitchFamily="2" charset="-122"/>
              </a:rPr>
              <a:t>: </a:t>
            </a:r>
          </a:p>
        </p:txBody>
      </p:sp>
      <p:sp>
        <p:nvSpPr>
          <p:cNvPr id="7" name="Rectangle 6"/>
          <p:cNvSpPr>
            <a:spLocks noChangeArrowheads="1"/>
          </p:cNvSpPr>
          <p:nvPr/>
        </p:nvSpPr>
        <p:spPr bwMode="auto">
          <a:xfrm>
            <a:off x="3062288" y="4087813"/>
            <a:ext cx="8340725" cy="1076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kumimoji="1" lang="en-US" altLang="en-US" sz="3200" b="1" u="sng">
                <a:solidFill>
                  <a:srgbClr val="002060"/>
                </a:solidFill>
                <a:ea typeface="SimSun" panose="02010600030101010101" pitchFamily="2" charset="-122"/>
              </a:rPr>
              <a:t>Hạt thóc  =&gt; câ</a:t>
            </a:r>
            <a:r>
              <a:rPr kumimoji="1" lang="en-US" altLang="en-US" sz="3200" b="1">
                <a:solidFill>
                  <a:srgbClr val="002060"/>
                </a:solidFill>
                <a:ea typeface="SimSun" panose="02010600030101010101" pitchFamily="2" charset="-122"/>
              </a:rPr>
              <a:t>y </a:t>
            </a:r>
            <a:r>
              <a:rPr kumimoji="1" lang="en-US" altLang="en-US" sz="3200" b="1" u="sng">
                <a:solidFill>
                  <a:srgbClr val="002060"/>
                </a:solidFill>
                <a:ea typeface="SimSun" panose="02010600030101010101" pitchFamily="2" charset="-122"/>
              </a:rPr>
              <a:t> lúa   =&gt;   nhiều hạt thóc</a:t>
            </a:r>
          </a:p>
          <a:p>
            <a:pPr algn="ctr" eaLnBrk="1" hangingPunct="1">
              <a:spcBef>
                <a:spcPct val="0"/>
              </a:spcBef>
              <a:buClrTx/>
              <a:buFontTx/>
              <a:buNone/>
            </a:pPr>
            <a:r>
              <a:rPr kumimoji="1" lang="en-US" altLang="en-US" b="1">
                <a:solidFill>
                  <a:srgbClr val="002060"/>
                </a:solidFill>
                <a:ea typeface="SimSun" panose="02010600030101010101" pitchFamily="2" charset="-122"/>
              </a:rPr>
              <a:t>           Lần 1</a:t>
            </a:r>
            <a:r>
              <a:rPr kumimoji="1" lang="en-US" altLang="en-US" sz="3200" b="1" i="1">
                <a:solidFill>
                  <a:srgbClr val="002060"/>
                </a:solidFill>
                <a:ea typeface="SimSun" panose="02010600030101010101" pitchFamily="2" charset="-122"/>
              </a:rPr>
              <a:t>	</a:t>
            </a:r>
            <a:r>
              <a:rPr kumimoji="1" lang="en-US" altLang="en-US" sz="3200" b="1">
                <a:solidFill>
                  <a:srgbClr val="002060"/>
                </a:solidFill>
                <a:ea typeface="SimSun" panose="02010600030101010101" pitchFamily="2" charset="-122"/>
              </a:rPr>
              <a:t>		</a:t>
            </a:r>
            <a:r>
              <a:rPr kumimoji="1" lang="en-US" altLang="en-US" b="1">
                <a:solidFill>
                  <a:srgbClr val="002060"/>
                </a:solidFill>
                <a:ea typeface="SimSun" panose="02010600030101010101" pitchFamily="2" charset="-122"/>
              </a:rPr>
              <a:t>Lần 2</a:t>
            </a:r>
          </a:p>
        </p:txBody>
      </p:sp>
      <p:pic>
        <p:nvPicPr>
          <p:cNvPr id="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430633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000"/>
                                        <p:tgtEl>
                                          <p:spTgt spid="5"/>
                                        </p:tgtEl>
                                      </p:cBhvr>
                                    </p:animEffect>
                                    <p:anim calcmode="lin" valueType="num">
                                      <p:cBhvr>
                                        <p:cTn id="15" dur="1000" fill="hold"/>
                                        <p:tgtEl>
                                          <p:spTgt spid="5"/>
                                        </p:tgtEl>
                                        <p:attrNameLst>
                                          <p:attrName>ppt_x</p:attrName>
                                        </p:attrNameLst>
                                      </p:cBhvr>
                                      <p:tavLst>
                                        <p:tav tm="0">
                                          <p:val>
                                            <p:strVal val="#ppt_x"/>
                                          </p:val>
                                        </p:tav>
                                        <p:tav tm="100000">
                                          <p:val>
                                            <p:strVal val="#ppt_x"/>
                                          </p:val>
                                        </p:tav>
                                      </p:tavLst>
                                    </p:anim>
                                    <p:anim calcmode="lin" valueType="num">
                                      <p:cBhvr>
                                        <p:cTn id="1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fade">
                                      <p:cBhvr>
                                        <p:cTn id="28" dur="1000"/>
                                        <p:tgtEl>
                                          <p:spTgt spid="7"/>
                                        </p:tgtEl>
                                      </p:cBhvr>
                                    </p:animEffect>
                                    <p:anim calcmode="lin" valueType="num">
                                      <p:cBhvr>
                                        <p:cTn id="29" dur="1000" fill="hold"/>
                                        <p:tgtEl>
                                          <p:spTgt spid="7"/>
                                        </p:tgtEl>
                                        <p:attrNameLst>
                                          <p:attrName>ppt_x</p:attrName>
                                        </p:attrNameLst>
                                      </p:cBhvr>
                                      <p:tavLst>
                                        <p:tav tm="0">
                                          <p:val>
                                            <p:strVal val="#ppt_x"/>
                                          </p:val>
                                        </p:tav>
                                        <p:tav tm="100000">
                                          <p:val>
                                            <p:strVal val="#ppt_x"/>
                                          </p:val>
                                        </p:tav>
                                      </p:tavLst>
                                    </p:anim>
                                    <p:anim calcmode="lin" valueType="num">
                                      <p:cBhvr>
                                        <p:cTn id="30"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animBg="1"/>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62" name="Picture 2" descr="Green abstract design with butterfly PPT Template, Green abstract design  with butterfly ppt Background, Green abstract design with butterfly PPT Fil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267200"/>
            <a:ext cx="12192000" cy="2590799"/>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3"/>
          <p:cNvSpPr>
            <a:spLocks noChangeArrowheads="1"/>
          </p:cNvSpPr>
          <p:nvPr/>
        </p:nvSpPr>
        <p:spPr bwMode="ltGray">
          <a:xfrm>
            <a:off x="5152858" y="1581165"/>
            <a:ext cx="6046787" cy="835292"/>
          </a:xfrm>
          <a:prstGeom prst="roundRect">
            <a:avLst>
              <a:gd name="adj" fmla="val 9144"/>
            </a:avLst>
          </a:prstGeom>
          <a:solidFill>
            <a:srgbClr val="F8F8F8"/>
          </a:solidFill>
          <a:ln w="28575">
            <a:solidFill>
              <a:schemeClr val="accent1"/>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4" name="AutoShape 4"/>
          <p:cNvSpPr>
            <a:spLocks noChangeArrowheads="1"/>
          </p:cNvSpPr>
          <p:nvPr/>
        </p:nvSpPr>
        <p:spPr bwMode="gray">
          <a:xfrm>
            <a:off x="4387683" y="3114530"/>
            <a:ext cx="5821362" cy="878723"/>
          </a:xfrm>
          <a:prstGeom prst="roundRect">
            <a:avLst>
              <a:gd name="adj" fmla="val 9144"/>
            </a:avLst>
          </a:prstGeom>
          <a:solidFill>
            <a:srgbClr val="F8F8F8"/>
          </a:solidFill>
          <a:ln w="28575">
            <a:solidFill>
              <a:schemeClr val="accent2"/>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5" name="AutoShape 5"/>
          <p:cNvSpPr>
            <a:spLocks noChangeArrowheads="1"/>
          </p:cNvSpPr>
          <p:nvPr/>
        </p:nvSpPr>
        <p:spPr bwMode="gray">
          <a:xfrm>
            <a:off x="3505200" y="1143000"/>
            <a:ext cx="1962150" cy="1074737"/>
          </a:xfrm>
          <a:prstGeom prst="upArrow">
            <a:avLst>
              <a:gd name="adj1" fmla="val 50000"/>
              <a:gd name="adj2" fmla="val 18667"/>
            </a:avLst>
          </a:prstGeom>
          <a:gradFill rotWithShape="1">
            <a:gsLst>
              <a:gs pos="0">
                <a:schemeClr val="accent1">
                  <a:gamma/>
                  <a:shade val="66275"/>
                  <a:invGamma/>
                </a:schemeClr>
              </a:gs>
              <a:gs pos="100000">
                <a:schemeClr val="accent1"/>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accent1"/>
            </a:extrusionClr>
          </a:sp3d>
        </p:spPr>
        <p:txBody>
          <a:bodyPr wrap="none" anchor="ctr">
            <a:flatTx/>
          </a:bodyPr>
          <a:lstStyle/>
          <a:p>
            <a:pPr>
              <a:defRPr/>
            </a:pPr>
            <a:endParaRPr lang="en-US">
              <a:solidFill>
                <a:srgbClr val="000000"/>
              </a:solidFill>
            </a:endParaRPr>
          </a:p>
        </p:txBody>
      </p:sp>
      <p:sp>
        <p:nvSpPr>
          <p:cNvPr id="6" name="AutoShape 6"/>
          <p:cNvSpPr>
            <a:spLocks noChangeArrowheads="1"/>
          </p:cNvSpPr>
          <p:nvPr/>
        </p:nvSpPr>
        <p:spPr bwMode="gray">
          <a:xfrm>
            <a:off x="2427154" y="2801091"/>
            <a:ext cx="2049462" cy="1196133"/>
          </a:xfrm>
          <a:prstGeom prst="upArrow">
            <a:avLst>
              <a:gd name="adj1" fmla="val 50000"/>
              <a:gd name="adj2" fmla="val 18667"/>
            </a:avLst>
          </a:prstGeom>
          <a:gradFill rotWithShape="1">
            <a:gsLst>
              <a:gs pos="0">
                <a:schemeClr val="accent2">
                  <a:gamma/>
                  <a:shade val="56078"/>
                  <a:invGamma/>
                </a:schemeClr>
              </a:gs>
              <a:gs pos="100000">
                <a:schemeClr val="accent2"/>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accent2"/>
            </a:extrusionClr>
          </a:sp3d>
        </p:spPr>
        <p:txBody>
          <a:bodyPr wrap="none" anchor="ctr">
            <a:flatTx/>
          </a:bodyPr>
          <a:lstStyle/>
          <a:p>
            <a:pPr>
              <a:defRPr/>
            </a:pPr>
            <a:endParaRPr lang="en-US">
              <a:solidFill>
                <a:srgbClr val="000000"/>
              </a:solidFill>
            </a:endParaRPr>
          </a:p>
        </p:txBody>
      </p:sp>
      <p:sp>
        <p:nvSpPr>
          <p:cNvPr id="7" name="AutoShape 7"/>
          <p:cNvSpPr>
            <a:spLocks noChangeArrowheads="1"/>
          </p:cNvSpPr>
          <p:nvPr/>
        </p:nvSpPr>
        <p:spPr bwMode="gray">
          <a:xfrm>
            <a:off x="2499351" y="4550658"/>
            <a:ext cx="6261893" cy="916590"/>
          </a:xfrm>
          <a:prstGeom prst="roundRect">
            <a:avLst>
              <a:gd name="adj" fmla="val 9144"/>
            </a:avLst>
          </a:prstGeom>
          <a:solidFill>
            <a:srgbClr val="F8F8F8"/>
          </a:solidFill>
          <a:ln w="28575">
            <a:solidFill>
              <a:schemeClr val="hlink"/>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8" name="AutoShape 8"/>
          <p:cNvSpPr>
            <a:spLocks noChangeArrowheads="1"/>
          </p:cNvSpPr>
          <p:nvPr/>
        </p:nvSpPr>
        <p:spPr bwMode="gray">
          <a:xfrm>
            <a:off x="527676" y="4023932"/>
            <a:ext cx="2249488" cy="1271865"/>
          </a:xfrm>
          <a:prstGeom prst="upArrow">
            <a:avLst>
              <a:gd name="adj1" fmla="val 50000"/>
              <a:gd name="adj2" fmla="val 18667"/>
            </a:avLst>
          </a:prstGeom>
          <a:gradFill rotWithShape="1">
            <a:gsLst>
              <a:gs pos="0">
                <a:schemeClr val="hlink">
                  <a:gamma/>
                  <a:shade val="57255"/>
                  <a:invGamma/>
                </a:schemeClr>
              </a:gs>
              <a:gs pos="100000">
                <a:schemeClr val="hlink"/>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hlink"/>
            </a:extrusionClr>
          </a:sp3d>
        </p:spPr>
        <p:txBody>
          <a:bodyPr wrap="none" anchor="ctr">
            <a:flatTx/>
          </a:bodyPr>
          <a:lstStyle/>
          <a:p>
            <a:pPr>
              <a:defRPr/>
            </a:pPr>
            <a:endParaRPr lang="en-US">
              <a:solidFill>
                <a:srgbClr val="000000"/>
              </a:solidFill>
            </a:endParaRPr>
          </a:p>
        </p:txBody>
      </p:sp>
      <p:sp>
        <p:nvSpPr>
          <p:cNvPr id="9" name="Text Box 17"/>
          <p:cNvSpPr txBox="1">
            <a:spLocks noChangeArrowheads="1"/>
          </p:cNvSpPr>
          <p:nvPr/>
        </p:nvSpPr>
        <p:spPr bwMode="gray">
          <a:xfrm>
            <a:off x="4476616" y="3153527"/>
            <a:ext cx="5363235" cy="769441"/>
          </a:xfrm>
          <a:prstGeom prst="rect">
            <a:avLst/>
          </a:prstGeom>
          <a:noFill/>
          <a:ln w="9525" algn="ctr">
            <a:noFill/>
            <a:miter lim="800000"/>
            <a:headEnd/>
            <a:tailEnd/>
          </a:ln>
          <a:effectLst/>
        </p:spPr>
        <p:txBody>
          <a:bodyPr wrap="square">
            <a:spAutoFit/>
          </a:bodyPr>
          <a:lstStyle/>
          <a:p>
            <a:pPr algn="ctr">
              <a:spcBef>
                <a:spcPct val="50000"/>
              </a:spcBef>
              <a:defRPr/>
            </a:pPr>
            <a:r>
              <a:rPr lang="en-US" sz="24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Sự</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phát</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triển</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của</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sự</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vật</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thông</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quan</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quá</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trình</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phủ</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định</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mang</a:t>
            </a:r>
            <a:r>
              <a:rPr lang="en-US" sz="2000" dirty="0">
                <a:solidFill>
                  <a:srgbClr val="D60093"/>
                </a:solidFill>
                <a:latin typeface="+mj-lt"/>
                <a:cs typeface="Times New Roman" panose="02020603050405020304" pitchFamily="18" charset="0"/>
              </a:rPr>
              <a:t> </a:t>
            </a:r>
            <a:r>
              <a:rPr lang="en-US" sz="2000" u="sng" dirty="0" err="1">
                <a:solidFill>
                  <a:srgbClr val="FF0000"/>
                </a:solidFill>
                <a:latin typeface="+mj-lt"/>
                <a:cs typeface="Times New Roman" panose="02020603050405020304" pitchFamily="18" charset="0"/>
              </a:rPr>
              <a:t>tính</a:t>
            </a:r>
            <a:r>
              <a:rPr lang="en-US" sz="2000" u="sng" dirty="0">
                <a:solidFill>
                  <a:srgbClr val="FF0000"/>
                </a:solidFill>
                <a:latin typeface="+mj-lt"/>
                <a:cs typeface="Times New Roman" panose="02020603050405020304" pitchFamily="18" charset="0"/>
              </a:rPr>
              <a:t> </a:t>
            </a:r>
            <a:r>
              <a:rPr lang="en-US" sz="2000" u="sng" dirty="0" err="1">
                <a:solidFill>
                  <a:srgbClr val="FF0000"/>
                </a:solidFill>
                <a:latin typeface="+mj-lt"/>
                <a:cs typeface="Times New Roman" panose="02020603050405020304" pitchFamily="18" charset="0"/>
              </a:rPr>
              <a:t>chu</a:t>
            </a:r>
            <a:r>
              <a:rPr lang="en-US" sz="2000" u="sng" dirty="0">
                <a:solidFill>
                  <a:srgbClr val="FF0000"/>
                </a:solidFill>
                <a:latin typeface="+mj-lt"/>
                <a:cs typeface="Times New Roman" panose="02020603050405020304" pitchFamily="18" charset="0"/>
              </a:rPr>
              <a:t> </a:t>
            </a:r>
            <a:r>
              <a:rPr lang="en-US" sz="2000" u="sng" dirty="0" err="1">
                <a:solidFill>
                  <a:srgbClr val="FF0000"/>
                </a:solidFill>
                <a:latin typeface="+mj-lt"/>
                <a:cs typeface="Times New Roman" panose="02020603050405020304" pitchFamily="18" charset="0"/>
              </a:rPr>
              <a:t>kỳ</a:t>
            </a:r>
            <a:endParaRPr lang="en-US" sz="2000" dirty="0">
              <a:solidFill>
                <a:srgbClr val="FF0000"/>
              </a:solidFill>
              <a:latin typeface="+mj-lt"/>
              <a:cs typeface="Arial" charset="0"/>
            </a:endParaRPr>
          </a:p>
        </p:txBody>
      </p:sp>
      <p:sp>
        <p:nvSpPr>
          <p:cNvPr id="10" name="Title 1"/>
          <p:cNvSpPr txBox="1">
            <a:spLocks/>
          </p:cNvSpPr>
          <p:nvPr/>
        </p:nvSpPr>
        <p:spPr>
          <a:xfrm>
            <a:off x="11557" y="990600"/>
            <a:ext cx="2592388" cy="563682"/>
          </a:xfrm>
          <a:prstGeom prst="rect">
            <a:avLst/>
          </a:prstGeom>
          <a:ln>
            <a:solidFill>
              <a:schemeClr val="bg1"/>
            </a:solidFill>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a:r>
              <a:rPr lang="en-US" altLang="en-US" sz="2800" b="1" u="sng" kern="0" dirty="0" err="1">
                <a:solidFill>
                  <a:srgbClr val="FF0000"/>
                </a:solidFill>
              </a:rPr>
              <a:t>Kết</a:t>
            </a:r>
            <a:r>
              <a:rPr lang="en-US" altLang="en-US" sz="2800" b="1" u="sng" kern="0" dirty="0">
                <a:solidFill>
                  <a:srgbClr val="FF0000"/>
                </a:solidFill>
              </a:rPr>
              <a:t> </a:t>
            </a:r>
            <a:r>
              <a:rPr lang="en-US" altLang="en-US" sz="2800" b="1" u="sng" kern="0" dirty="0" err="1">
                <a:solidFill>
                  <a:srgbClr val="FF0000"/>
                </a:solidFill>
              </a:rPr>
              <a:t>luận</a:t>
            </a:r>
            <a:endParaRPr lang="en-US" altLang="en-US" sz="2800" b="1" u="sng" kern="0" dirty="0">
              <a:solidFill>
                <a:srgbClr val="FF0000"/>
              </a:solidFill>
            </a:endParaRPr>
          </a:p>
        </p:txBody>
      </p:sp>
      <p:sp>
        <p:nvSpPr>
          <p:cNvPr id="11" name="Rectangle 2"/>
          <p:cNvSpPr>
            <a:spLocks noChangeArrowheads="1"/>
          </p:cNvSpPr>
          <p:nvPr/>
        </p:nvSpPr>
        <p:spPr bwMode="auto">
          <a:xfrm>
            <a:off x="2450703" y="4590377"/>
            <a:ext cx="6033294" cy="837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lnSpc>
                <a:spcPct val="110000"/>
              </a:lnSpc>
              <a:spcBef>
                <a:spcPct val="50000"/>
              </a:spcBef>
            </a:pPr>
            <a:r>
              <a:rPr lang="en-US" sz="2400" dirty="0">
                <a:solidFill>
                  <a:srgbClr val="808000"/>
                </a:solidFill>
                <a:latin typeface="+mj-lt"/>
                <a:cs typeface="Times New Roman" panose="02020603050405020304" pitchFamily="18" charset="0"/>
              </a:rPr>
              <a:t>*</a:t>
            </a:r>
            <a:r>
              <a:rPr lang="en-US" sz="2000" dirty="0" err="1">
                <a:solidFill>
                  <a:srgbClr val="808000"/>
                </a:solidFill>
                <a:latin typeface="+mj-lt"/>
                <a:cs typeface="Times New Roman" panose="02020603050405020304" pitchFamily="18" charset="0"/>
              </a:rPr>
              <a:t>Sự</a:t>
            </a:r>
            <a:r>
              <a:rPr lang="en-US" sz="2000" dirty="0">
                <a:solidFill>
                  <a:srgbClr val="808000"/>
                </a:solidFill>
                <a:latin typeface="+mj-lt"/>
                <a:cs typeface="Times New Roman" panose="02020603050405020304" pitchFamily="18" charset="0"/>
              </a:rPr>
              <a:t> </a:t>
            </a:r>
            <a:r>
              <a:rPr lang="en-US" sz="2000" dirty="0" err="1">
                <a:solidFill>
                  <a:srgbClr val="808000"/>
                </a:solidFill>
                <a:latin typeface="+mj-lt"/>
                <a:cs typeface="Times New Roman" panose="02020603050405020304" pitchFamily="18" charset="0"/>
              </a:rPr>
              <a:t>phát</a:t>
            </a:r>
            <a:r>
              <a:rPr lang="en-US" sz="2000" dirty="0">
                <a:solidFill>
                  <a:srgbClr val="808000"/>
                </a:solidFill>
                <a:latin typeface="+mj-lt"/>
                <a:cs typeface="Times New Roman" panose="02020603050405020304" pitchFamily="18" charset="0"/>
              </a:rPr>
              <a:t> </a:t>
            </a:r>
            <a:r>
              <a:rPr lang="en-US" sz="2000" dirty="0" err="1">
                <a:solidFill>
                  <a:srgbClr val="808000"/>
                </a:solidFill>
                <a:latin typeface="+mj-lt"/>
                <a:cs typeface="Times New Roman" panose="02020603050405020304" pitchFamily="18" charset="0"/>
              </a:rPr>
              <a:t>triển</a:t>
            </a:r>
            <a:r>
              <a:rPr lang="en-US" sz="2000" dirty="0">
                <a:solidFill>
                  <a:srgbClr val="808000"/>
                </a:solidFill>
                <a:latin typeface="+mj-lt"/>
                <a:cs typeface="Times New Roman" panose="02020603050405020304" pitchFamily="18" charset="0"/>
              </a:rPr>
              <a:t> </a:t>
            </a:r>
            <a:r>
              <a:rPr lang="en-US" sz="2000" dirty="0" err="1">
                <a:solidFill>
                  <a:srgbClr val="808000"/>
                </a:solidFill>
                <a:latin typeface="+mj-lt"/>
                <a:cs typeface="Times New Roman" panose="02020603050405020304" pitchFamily="18" charset="0"/>
              </a:rPr>
              <a:t>của</a:t>
            </a:r>
            <a:r>
              <a:rPr lang="en-US" sz="2000" dirty="0">
                <a:solidFill>
                  <a:srgbClr val="808000"/>
                </a:solidFill>
                <a:latin typeface="+mj-lt"/>
                <a:cs typeface="Times New Roman" panose="02020603050405020304" pitchFamily="18" charset="0"/>
              </a:rPr>
              <a:t> </a:t>
            </a:r>
            <a:r>
              <a:rPr lang="en-US" sz="2000" dirty="0" err="1">
                <a:solidFill>
                  <a:srgbClr val="808000"/>
                </a:solidFill>
                <a:latin typeface="+mj-lt"/>
                <a:cs typeface="Times New Roman" panose="02020603050405020304" pitchFamily="18" charset="0"/>
              </a:rPr>
              <a:t>sự</a:t>
            </a:r>
            <a:r>
              <a:rPr lang="en-US" sz="2000" dirty="0">
                <a:solidFill>
                  <a:srgbClr val="808000"/>
                </a:solidFill>
                <a:latin typeface="+mj-lt"/>
                <a:cs typeface="Times New Roman" panose="02020603050405020304" pitchFamily="18" charset="0"/>
              </a:rPr>
              <a:t> </a:t>
            </a:r>
            <a:r>
              <a:rPr lang="en-US" sz="2000" dirty="0" err="1">
                <a:solidFill>
                  <a:srgbClr val="808000"/>
                </a:solidFill>
                <a:latin typeface="+mj-lt"/>
                <a:cs typeface="Times New Roman" panose="02020603050405020304" pitchFamily="18" charset="0"/>
              </a:rPr>
              <a:t>vật</a:t>
            </a:r>
            <a:r>
              <a:rPr lang="en-US" sz="2000" dirty="0">
                <a:solidFill>
                  <a:srgbClr val="808000"/>
                </a:solidFill>
                <a:latin typeface="+mj-lt"/>
                <a:cs typeface="Times New Roman" panose="02020603050405020304" pitchFamily="18" charset="0"/>
              </a:rPr>
              <a:t> </a:t>
            </a:r>
            <a:r>
              <a:rPr lang="en-US" sz="2000" dirty="0" err="1">
                <a:solidFill>
                  <a:srgbClr val="808000"/>
                </a:solidFill>
                <a:latin typeface="+mj-lt"/>
                <a:cs typeface="Times New Roman" panose="02020603050405020304" pitchFamily="18" charset="0"/>
              </a:rPr>
              <a:t>là</a:t>
            </a:r>
            <a:r>
              <a:rPr lang="en-US" sz="2000" dirty="0">
                <a:solidFill>
                  <a:srgbClr val="808000"/>
                </a:solidFill>
                <a:latin typeface="+mj-lt"/>
                <a:cs typeface="Times New Roman" panose="02020603050405020304" pitchFamily="18" charset="0"/>
              </a:rPr>
              <a:t> </a:t>
            </a:r>
            <a:r>
              <a:rPr lang="en-US" sz="2000" dirty="0" err="1">
                <a:solidFill>
                  <a:srgbClr val="808000"/>
                </a:solidFill>
                <a:latin typeface="+mj-lt"/>
                <a:cs typeface="Times New Roman" panose="02020603050405020304" pitchFamily="18" charset="0"/>
              </a:rPr>
              <a:t>một</a:t>
            </a:r>
            <a:r>
              <a:rPr lang="en-US" sz="2000" dirty="0">
                <a:solidFill>
                  <a:srgbClr val="808000"/>
                </a:solidFill>
                <a:latin typeface="+mj-lt"/>
                <a:cs typeface="Times New Roman" panose="02020603050405020304" pitchFamily="18" charset="0"/>
              </a:rPr>
              <a:t> </a:t>
            </a:r>
            <a:r>
              <a:rPr lang="en-US" sz="2000" dirty="0" err="1">
                <a:solidFill>
                  <a:srgbClr val="808000"/>
                </a:solidFill>
                <a:latin typeface="+mj-lt"/>
                <a:cs typeface="Times New Roman" panose="02020603050405020304" pitchFamily="18" charset="0"/>
              </a:rPr>
              <a:t>quá</a:t>
            </a:r>
            <a:r>
              <a:rPr lang="en-US" sz="2000" dirty="0">
                <a:solidFill>
                  <a:srgbClr val="808000"/>
                </a:solidFill>
                <a:latin typeface="+mj-lt"/>
                <a:cs typeface="Times New Roman" panose="02020603050405020304" pitchFamily="18" charset="0"/>
              </a:rPr>
              <a:t> </a:t>
            </a:r>
            <a:r>
              <a:rPr lang="en-US" sz="2000" dirty="0" err="1">
                <a:solidFill>
                  <a:srgbClr val="808000"/>
                </a:solidFill>
                <a:latin typeface="+mj-lt"/>
                <a:cs typeface="Times New Roman" panose="02020603050405020304" pitchFamily="18" charset="0"/>
              </a:rPr>
              <a:t>trình</a:t>
            </a:r>
            <a:r>
              <a:rPr lang="en-US" sz="2000" dirty="0">
                <a:solidFill>
                  <a:srgbClr val="808000"/>
                </a:solidFill>
                <a:latin typeface="+mj-lt"/>
                <a:cs typeface="Times New Roman" panose="02020603050405020304" pitchFamily="18" charset="0"/>
              </a:rPr>
              <a:t> </a:t>
            </a:r>
            <a:r>
              <a:rPr lang="en-US" sz="2000" u="sng" dirty="0" err="1">
                <a:solidFill>
                  <a:srgbClr val="FF0000"/>
                </a:solidFill>
                <a:latin typeface="+mj-lt"/>
                <a:cs typeface="Times New Roman" panose="02020603050405020304" pitchFamily="18" charset="0"/>
              </a:rPr>
              <a:t>phủ</a:t>
            </a:r>
            <a:r>
              <a:rPr lang="en-US" sz="2000" u="sng" dirty="0">
                <a:solidFill>
                  <a:srgbClr val="FF0000"/>
                </a:solidFill>
                <a:latin typeface="+mj-lt"/>
                <a:cs typeface="Times New Roman" panose="02020603050405020304" pitchFamily="18" charset="0"/>
              </a:rPr>
              <a:t> </a:t>
            </a:r>
            <a:r>
              <a:rPr lang="en-US" sz="2000" u="sng" dirty="0" err="1">
                <a:solidFill>
                  <a:srgbClr val="FF0000"/>
                </a:solidFill>
                <a:latin typeface="+mj-lt"/>
                <a:cs typeface="Times New Roman" panose="02020603050405020304" pitchFamily="18" charset="0"/>
              </a:rPr>
              <a:t>định</a:t>
            </a:r>
            <a:r>
              <a:rPr lang="en-US" sz="2000" u="sng" dirty="0">
                <a:solidFill>
                  <a:srgbClr val="FF0000"/>
                </a:solidFill>
                <a:latin typeface="+mj-lt"/>
                <a:cs typeface="Times New Roman" panose="02020603050405020304" pitchFamily="18" charset="0"/>
              </a:rPr>
              <a:t> </a:t>
            </a:r>
            <a:r>
              <a:rPr lang="en-US" sz="2000" u="sng" dirty="0" err="1">
                <a:solidFill>
                  <a:srgbClr val="FF0000"/>
                </a:solidFill>
                <a:latin typeface="+mj-lt"/>
                <a:cs typeface="Times New Roman" panose="02020603050405020304" pitchFamily="18" charset="0"/>
              </a:rPr>
              <a:t>liên</a:t>
            </a:r>
            <a:r>
              <a:rPr lang="en-US" sz="2000" u="sng" dirty="0">
                <a:solidFill>
                  <a:srgbClr val="FF0000"/>
                </a:solidFill>
                <a:latin typeface="+mj-lt"/>
                <a:cs typeface="Times New Roman" panose="02020603050405020304" pitchFamily="18" charset="0"/>
              </a:rPr>
              <a:t> </a:t>
            </a:r>
            <a:r>
              <a:rPr lang="en-US" sz="2000" u="sng" dirty="0" err="1">
                <a:solidFill>
                  <a:srgbClr val="FF0000"/>
                </a:solidFill>
                <a:latin typeface="+mj-lt"/>
                <a:cs typeface="Times New Roman" panose="02020603050405020304" pitchFamily="18" charset="0"/>
              </a:rPr>
              <a:t>tục</a:t>
            </a:r>
            <a:r>
              <a:rPr lang="en-US" sz="2000" u="sng" dirty="0">
                <a:solidFill>
                  <a:srgbClr val="FF0000"/>
                </a:solidFill>
                <a:latin typeface="+mj-lt"/>
                <a:cs typeface="Times New Roman" panose="02020603050405020304" pitchFamily="18" charset="0"/>
              </a:rPr>
              <a:t> </a:t>
            </a:r>
            <a:r>
              <a:rPr lang="en-US" sz="2000" dirty="0" err="1">
                <a:solidFill>
                  <a:srgbClr val="808000"/>
                </a:solidFill>
                <a:latin typeface="+mj-lt"/>
                <a:cs typeface="Times New Roman" panose="02020603050405020304" pitchFamily="18" charset="0"/>
              </a:rPr>
              <a:t>từ</a:t>
            </a:r>
            <a:r>
              <a:rPr lang="en-US" sz="2000" dirty="0">
                <a:solidFill>
                  <a:srgbClr val="808000"/>
                </a:solidFill>
                <a:latin typeface="+mj-lt"/>
                <a:cs typeface="Times New Roman" panose="02020603050405020304" pitchFamily="18" charset="0"/>
              </a:rPr>
              <a:t> </a:t>
            </a:r>
            <a:r>
              <a:rPr lang="en-US" sz="2000" dirty="0" err="1">
                <a:solidFill>
                  <a:srgbClr val="808000"/>
                </a:solidFill>
                <a:latin typeface="+mj-lt"/>
                <a:cs typeface="Times New Roman" panose="02020603050405020304" pitchFamily="18" charset="0"/>
              </a:rPr>
              <a:t>thấp</a:t>
            </a:r>
            <a:r>
              <a:rPr lang="en-US" sz="2000" dirty="0">
                <a:solidFill>
                  <a:srgbClr val="808000"/>
                </a:solidFill>
                <a:latin typeface="+mj-lt"/>
                <a:cs typeface="Times New Roman" panose="02020603050405020304" pitchFamily="18" charset="0"/>
              </a:rPr>
              <a:t> </a:t>
            </a:r>
            <a:r>
              <a:rPr lang="en-US" sz="2000" dirty="0" err="1">
                <a:solidFill>
                  <a:srgbClr val="808000"/>
                </a:solidFill>
                <a:latin typeface="+mj-lt"/>
                <a:cs typeface="Times New Roman" panose="02020603050405020304" pitchFamily="18" charset="0"/>
              </a:rPr>
              <a:t>đến</a:t>
            </a:r>
            <a:r>
              <a:rPr lang="en-US" sz="2000" dirty="0">
                <a:solidFill>
                  <a:srgbClr val="808000"/>
                </a:solidFill>
                <a:latin typeface="+mj-lt"/>
                <a:cs typeface="Times New Roman" panose="02020603050405020304" pitchFamily="18" charset="0"/>
              </a:rPr>
              <a:t> </a:t>
            </a:r>
            <a:r>
              <a:rPr lang="en-US" sz="2000" dirty="0" err="1">
                <a:solidFill>
                  <a:srgbClr val="808000"/>
                </a:solidFill>
                <a:latin typeface="+mj-lt"/>
                <a:cs typeface="Times New Roman" panose="02020603050405020304" pitchFamily="18" charset="0"/>
              </a:rPr>
              <a:t>cao</a:t>
            </a:r>
            <a:r>
              <a:rPr lang="en-US" sz="2000" dirty="0">
                <a:solidFill>
                  <a:srgbClr val="808000"/>
                </a:solidFill>
                <a:latin typeface="+mj-lt"/>
                <a:cs typeface="Times New Roman" panose="02020603050405020304" pitchFamily="18" charset="0"/>
              </a:rPr>
              <a:t> </a:t>
            </a:r>
            <a:endParaRPr lang="en-US" sz="2000" dirty="0">
              <a:solidFill>
                <a:srgbClr val="808000"/>
              </a:solidFill>
              <a:latin typeface="+mj-lt"/>
            </a:endParaRPr>
          </a:p>
        </p:txBody>
      </p:sp>
      <p:sp>
        <p:nvSpPr>
          <p:cNvPr id="12" name="Rectangle 11"/>
          <p:cNvSpPr/>
          <p:nvPr/>
        </p:nvSpPr>
        <p:spPr>
          <a:xfrm>
            <a:off x="5201226" y="1652377"/>
            <a:ext cx="5950050" cy="707886"/>
          </a:xfrm>
          <a:prstGeom prst="rect">
            <a:avLst/>
          </a:prstGeom>
        </p:spPr>
        <p:txBody>
          <a:bodyPr wrap="square">
            <a:spAutoFit/>
          </a:bodyPr>
          <a:lstStyle/>
          <a:p>
            <a:pPr algn="ctr">
              <a:defRPr/>
            </a:pPr>
            <a:r>
              <a:rPr lang="en-US" sz="2000" dirty="0" err="1">
                <a:solidFill>
                  <a:srgbClr val="0000CC"/>
                </a:solidFill>
                <a:latin typeface="+mj-lt"/>
                <a:cs typeface="Times New Roman" panose="02020603050405020304" pitchFamily="18" charset="0"/>
              </a:rPr>
              <a:t>Tổng</a:t>
            </a:r>
            <a:r>
              <a:rPr lang="en-US" sz="2000" dirty="0">
                <a:solidFill>
                  <a:srgbClr val="0000CC"/>
                </a:solidFill>
                <a:latin typeface="+mj-lt"/>
                <a:cs typeface="Times New Roman" panose="02020603050405020304" pitchFamily="18" charset="0"/>
              </a:rPr>
              <a:t> </a:t>
            </a:r>
            <a:r>
              <a:rPr lang="en-US" sz="2000" dirty="0" err="1">
                <a:solidFill>
                  <a:srgbClr val="0000CC"/>
                </a:solidFill>
                <a:latin typeface="+mj-lt"/>
                <a:cs typeface="Times New Roman" panose="02020603050405020304" pitchFamily="18" charset="0"/>
              </a:rPr>
              <a:t>hợp</a:t>
            </a:r>
            <a:r>
              <a:rPr lang="en-US" sz="2000" dirty="0">
                <a:solidFill>
                  <a:srgbClr val="0000CC"/>
                </a:solidFill>
                <a:latin typeface="+mj-lt"/>
                <a:cs typeface="Times New Roman" panose="02020603050405020304" pitchFamily="18" charset="0"/>
              </a:rPr>
              <a:t> </a:t>
            </a:r>
            <a:r>
              <a:rPr lang="en-US" sz="2000" dirty="0" err="1">
                <a:solidFill>
                  <a:srgbClr val="0000CC"/>
                </a:solidFill>
                <a:latin typeface="+mj-lt"/>
                <a:cs typeface="Times New Roman" panose="02020603050405020304" pitchFamily="18" charset="0"/>
              </a:rPr>
              <a:t>các</a:t>
            </a:r>
            <a:r>
              <a:rPr lang="en-US" sz="2000" dirty="0">
                <a:solidFill>
                  <a:srgbClr val="0000CC"/>
                </a:solidFill>
                <a:latin typeface="+mj-lt"/>
                <a:cs typeface="Times New Roman" panose="02020603050405020304" pitchFamily="18" charset="0"/>
              </a:rPr>
              <a:t> </a:t>
            </a:r>
            <a:r>
              <a:rPr lang="en-US" sz="2000" dirty="0" err="1">
                <a:solidFill>
                  <a:srgbClr val="0000CC"/>
                </a:solidFill>
                <a:latin typeface="+mj-lt"/>
                <a:cs typeface="Times New Roman" panose="02020603050405020304" pitchFamily="18" charset="0"/>
              </a:rPr>
              <a:t>chu</a:t>
            </a:r>
            <a:r>
              <a:rPr lang="en-US" sz="2000" dirty="0">
                <a:solidFill>
                  <a:srgbClr val="0000CC"/>
                </a:solidFill>
                <a:latin typeface="+mj-lt"/>
                <a:cs typeface="Times New Roman" panose="02020603050405020304" pitchFamily="18" charset="0"/>
              </a:rPr>
              <a:t> </a:t>
            </a:r>
            <a:r>
              <a:rPr lang="en-US" sz="2000" dirty="0" err="1">
                <a:solidFill>
                  <a:srgbClr val="0000CC"/>
                </a:solidFill>
                <a:latin typeface="+mj-lt"/>
                <a:cs typeface="Times New Roman" panose="02020603050405020304" pitchFamily="18" charset="0"/>
              </a:rPr>
              <a:t>kỳ</a:t>
            </a:r>
            <a:r>
              <a:rPr lang="en-US" sz="2000" dirty="0">
                <a:solidFill>
                  <a:srgbClr val="0000CC"/>
                </a:solidFill>
                <a:latin typeface="+mj-lt"/>
                <a:cs typeface="Times New Roman" panose="02020603050405020304" pitchFamily="18" charset="0"/>
              </a:rPr>
              <a:t> </a:t>
            </a:r>
            <a:r>
              <a:rPr lang="en-US" sz="2000" dirty="0" err="1">
                <a:solidFill>
                  <a:srgbClr val="0000CC"/>
                </a:solidFill>
                <a:latin typeface="+mj-lt"/>
                <a:cs typeface="Times New Roman" panose="02020603050405020304" pitchFamily="18" charset="0"/>
              </a:rPr>
              <a:t>của</a:t>
            </a:r>
            <a:r>
              <a:rPr lang="en-US" sz="2000" dirty="0">
                <a:solidFill>
                  <a:srgbClr val="0000CC"/>
                </a:solidFill>
                <a:latin typeface="+mj-lt"/>
                <a:cs typeface="Times New Roman" panose="02020603050405020304" pitchFamily="18" charset="0"/>
              </a:rPr>
              <a:t> </a:t>
            </a:r>
            <a:r>
              <a:rPr lang="en-US" sz="2000" dirty="0" err="1">
                <a:solidFill>
                  <a:srgbClr val="0000CC"/>
                </a:solidFill>
                <a:latin typeface="+mj-lt"/>
                <a:cs typeface="Times New Roman" panose="02020603050405020304" pitchFamily="18" charset="0"/>
              </a:rPr>
              <a:t>sự</a:t>
            </a:r>
            <a:r>
              <a:rPr lang="en-US" sz="2000" dirty="0">
                <a:solidFill>
                  <a:srgbClr val="0000CC"/>
                </a:solidFill>
                <a:latin typeface="+mj-lt"/>
                <a:cs typeface="Times New Roman" panose="02020603050405020304" pitchFamily="18" charset="0"/>
              </a:rPr>
              <a:t> </a:t>
            </a:r>
            <a:r>
              <a:rPr lang="en-US" sz="2000" dirty="0" err="1">
                <a:solidFill>
                  <a:srgbClr val="0000CC"/>
                </a:solidFill>
                <a:latin typeface="+mj-lt"/>
                <a:cs typeface="Times New Roman" panose="02020603050405020304" pitchFamily="18" charset="0"/>
              </a:rPr>
              <a:t>phát</a:t>
            </a:r>
            <a:r>
              <a:rPr lang="en-US" sz="2000" dirty="0">
                <a:solidFill>
                  <a:srgbClr val="0000CC"/>
                </a:solidFill>
                <a:latin typeface="+mj-lt"/>
                <a:cs typeface="Times New Roman" panose="02020603050405020304" pitchFamily="18" charset="0"/>
              </a:rPr>
              <a:t> </a:t>
            </a:r>
            <a:r>
              <a:rPr lang="en-US" sz="2000" dirty="0" err="1">
                <a:solidFill>
                  <a:srgbClr val="0000CC"/>
                </a:solidFill>
                <a:latin typeface="+mj-lt"/>
                <a:cs typeface="Times New Roman" panose="02020603050405020304" pitchFamily="18" charset="0"/>
              </a:rPr>
              <a:t>triển</a:t>
            </a:r>
            <a:r>
              <a:rPr lang="en-US" sz="2000" dirty="0">
                <a:solidFill>
                  <a:srgbClr val="0000CC"/>
                </a:solidFill>
                <a:latin typeface="+mj-lt"/>
                <a:cs typeface="Times New Roman" panose="02020603050405020304" pitchFamily="18" charset="0"/>
              </a:rPr>
              <a:t> </a:t>
            </a:r>
            <a:r>
              <a:rPr lang="en-US" sz="2000" dirty="0" err="1">
                <a:solidFill>
                  <a:srgbClr val="0000CC"/>
                </a:solidFill>
                <a:latin typeface="+mj-lt"/>
                <a:cs typeface="Times New Roman" panose="02020603050405020304" pitchFamily="18" charset="0"/>
              </a:rPr>
              <a:t>của</a:t>
            </a:r>
            <a:r>
              <a:rPr lang="en-US" sz="2000" dirty="0">
                <a:solidFill>
                  <a:srgbClr val="0000CC"/>
                </a:solidFill>
                <a:latin typeface="+mj-lt"/>
                <a:cs typeface="Times New Roman" panose="02020603050405020304" pitchFamily="18" charset="0"/>
              </a:rPr>
              <a:t> </a:t>
            </a:r>
            <a:r>
              <a:rPr lang="en-US" sz="2000" dirty="0" err="1">
                <a:solidFill>
                  <a:srgbClr val="0000CC"/>
                </a:solidFill>
                <a:latin typeface="+mj-lt"/>
                <a:cs typeface="Times New Roman" panose="02020603050405020304" pitchFamily="18" charset="0"/>
              </a:rPr>
              <a:t>sự</a:t>
            </a:r>
            <a:r>
              <a:rPr lang="en-US" sz="2000" dirty="0">
                <a:solidFill>
                  <a:srgbClr val="0000CC"/>
                </a:solidFill>
                <a:latin typeface="+mj-lt"/>
                <a:cs typeface="Times New Roman" panose="02020603050405020304" pitchFamily="18" charset="0"/>
              </a:rPr>
              <a:t> </a:t>
            </a:r>
            <a:r>
              <a:rPr lang="en-US" sz="2000" dirty="0" err="1">
                <a:solidFill>
                  <a:srgbClr val="0000CC"/>
                </a:solidFill>
                <a:latin typeface="+mj-lt"/>
                <a:cs typeface="Times New Roman" panose="02020603050405020304" pitchFamily="18" charset="0"/>
              </a:rPr>
              <a:t>vật</a:t>
            </a:r>
            <a:r>
              <a:rPr lang="en-US" sz="2000" dirty="0">
                <a:solidFill>
                  <a:srgbClr val="0000CC"/>
                </a:solidFill>
                <a:latin typeface="+mj-lt"/>
                <a:cs typeface="Times New Roman" panose="02020603050405020304" pitchFamily="18" charset="0"/>
              </a:rPr>
              <a:t> </a:t>
            </a:r>
            <a:r>
              <a:rPr lang="en-US" sz="2000" dirty="0" err="1">
                <a:solidFill>
                  <a:srgbClr val="0000CC"/>
                </a:solidFill>
                <a:latin typeface="+mj-lt"/>
                <a:cs typeface="Times New Roman" panose="02020603050405020304" pitchFamily="18" charset="0"/>
              </a:rPr>
              <a:t>tạo</a:t>
            </a:r>
            <a:r>
              <a:rPr lang="en-US" sz="2000" dirty="0">
                <a:solidFill>
                  <a:srgbClr val="0000CC"/>
                </a:solidFill>
                <a:latin typeface="+mj-lt"/>
                <a:cs typeface="Times New Roman" panose="02020603050405020304" pitchFamily="18" charset="0"/>
              </a:rPr>
              <a:t> </a:t>
            </a:r>
            <a:r>
              <a:rPr lang="en-US" sz="2000" dirty="0" err="1">
                <a:solidFill>
                  <a:srgbClr val="0000CC"/>
                </a:solidFill>
                <a:latin typeface="+mj-lt"/>
                <a:cs typeface="Times New Roman" panose="02020603050405020304" pitchFamily="18" charset="0"/>
              </a:rPr>
              <a:t>nên</a:t>
            </a:r>
            <a:r>
              <a:rPr lang="en-US" sz="2000" dirty="0">
                <a:solidFill>
                  <a:srgbClr val="0000CC"/>
                </a:solidFill>
                <a:latin typeface="+mj-lt"/>
                <a:cs typeface="Times New Roman" panose="02020603050405020304" pitchFamily="18" charset="0"/>
              </a:rPr>
              <a:t> </a:t>
            </a:r>
            <a:r>
              <a:rPr lang="en-US" sz="2000" dirty="0" err="1">
                <a:solidFill>
                  <a:srgbClr val="0000CC"/>
                </a:solidFill>
                <a:latin typeface="+mj-lt"/>
                <a:cs typeface="Times New Roman" panose="02020603050405020304" pitchFamily="18" charset="0"/>
              </a:rPr>
              <a:t>hình</a:t>
            </a:r>
            <a:r>
              <a:rPr lang="en-US" sz="2000" dirty="0">
                <a:solidFill>
                  <a:srgbClr val="0000CC"/>
                </a:solidFill>
                <a:latin typeface="+mj-lt"/>
                <a:cs typeface="Times New Roman" panose="02020603050405020304" pitchFamily="18" charset="0"/>
              </a:rPr>
              <a:t> </a:t>
            </a:r>
            <a:r>
              <a:rPr lang="en-US" sz="2000" dirty="0" err="1">
                <a:solidFill>
                  <a:srgbClr val="0000CC"/>
                </a:solidFill>
                <a:latin typeface="+mj-lt"/>
                <a:cs typeface="Times New Roman" panose="02020603050405020304" pitchFamily="18" charset="0"/>
              </a:rPr>
              <a:t>thái</a:t>
            </a:r>
            <a:r>
              <a:rPr lang="en-US" sz="2000" dirty="0">
                <a:solidFill>
                  <a:srgbClr val="0000CC"/>
                </a:solidFill>
                <a:latin typeface="+mj-lt"/>
                <a:cs typeface="Times New Roman" panose="02020603050405020304" pitchFamily="18" charset="0"/>
              </a:rPr>
              <a:t> </a:t>
            </a:r>
            <a:r>
              <a:rPr lang="en-US" sz="2000" dirty="0" err="1">
                <a:solidFill>
                  <a:srgbClr val="0000CC"/>
                </a:solidFill>
                <a:latin typeface="+mj-lt"/>
                <a:cs typeface="Times New Roman" panose="02020603050405020304" pitchFamily="18" charset="0"/>
              </a:rPr>
              <a:t>có</a:t>
            </a:r>
            <a:r>
              <a:rPr lang="en-US" sz="2000" dirty="0">
                <a:solidFill>
                  <a:srgbClr val="0000CC"/>
                </a:solidFill>
                <a:latin typeface="+mj-lt"/>
                <a:cs typeface="Times New Roman" panose="02020603050405020304" pitchFamily="18" charset="0"/>
              </a:rPr>
              <a:t> </a:t>
            </a:r>
            <a:r>
              <a:rPr lang="en-US" sz="2000" dirty="0" err="1">
                <a:solidFill>
                  <a:srgbClr val="0000CC"/>
                </a:solidFill>
                <a:latin typeface="+mj-lt"/>
                <a:cs typeface="Times New Roman" panose="02020603050405020304" pitchFamily="18" charset="0"/>
              </a:rPr>
              <a:t>mô</a:t>
            </a:r>
            <a:r>
              <a:rPr lang="en-US" sz="2000" dirty="0">
                <a:solidFill>
                  <a:srgbClr val="0000CC"/>
                </a:solidFill>
                <a:latin typeface="+mj-lt"/>
                <a:cs typeface="Times New Roman" panose="02020603050405020304" pitchFamily="18" charset="0"/>
              </a:rPr>
              <a:t> </a:t>
            </a:r>
            <a:r>
              <a:rPr lang="en-US" sz="2000" dirty="0" err="1">
                <a:solidFill>
                  <a:srgbClr val="0000CC"/>
                </a:solidFill>
                <a:latin typeface="+mj-lt"/>
                <a:cs typeface="Times New Roman" panose="02020603050405020304" pitchFamily="18" charset="0"/>
              </a:rPr>
              <a:t>hình</a:t>
            </a:r>
            <a:r>
              <a:rPr lang="en-US" sz="2000" dirty="0">
                <a:solidFill>
                  <a:srgbClr val="0000CC"/>
                </a:solidFill>
                <a:latin typeface="+mj-lt"/>
                <a:cs typeface="Times New Roman" panose="02020603050405020304" pitchFamily="18" charset="0"/>
              </a:rPr>
              <a:t> </a:t>
            </a:r>
            <a:r>
              <a:rPr lang="en-US" sz="2000" dirty="0">
                <a:solidFill>
                  <a:srgbClr val="FF0000"/>
                </a:solidFill>
                <a:latin typeface="+mj-lt"/>
                <a:cs typeface="Times New Roman" panose="02020603050405020304" pitchFamily="18" charset="0"/>
              </a:rPr>
              <a:t>“</a:t>
            </a:r>
            <a:r>
              <a:rPr lang="en-US" sz="2000" dirty="0" err="1">
                <a:solidFill>
                  <a:srgbClr val="FF0000"/>
                </a:solidFill>
                <a:latin typeface="+mj-lt"/>
                <a:cs typeface="Times New Roman" panose="02020603050405020304" pitchFamily="18" charset="0"/>
              </a:rPr>
              <a:t>xoáy</a:t>
            </a:r>
            <a:r>
              <a:rPr lang="en-US" sz="2000" dirty="0">
                <a:solidFill>
                  <a:srgbClr val="FF0000"/>
                </a:solidFill>
                <a:latin typeface="+mj-lt"/>
                <a:cs typeface="Times New Roman" panose="02020603050405020304" pitchFamily="18" charset="0"/>
              </a:rPr>
              <a:t> </a:t>
            </a:r>
            <a:r>
              <a:rPr lang="en-US" sz="2000" dirty="0" err="1">
                <a:solidFill>
                  <a:srgbClr val="FF0000"/>
                </a:solidFill>
                <a:latin typeface="+mj-lt"/>
                <a:cs typeface="Times New Roman" panose="02020603050405020304" pitchFamily="18" charset="0"/>
              </a:rPr>
              <a:t>ốc</a:t>
            </a:r>
            <a:r>
              <a:rPr lang="en-US" sz="2000" dirty="0">
                <a:solidFill>
                  <a:srgbClr val="FF0000"/>
                </a:solidFill>
                <a:latin typeface="+mj-lt"/>
                <a:cs typeface="Times New Roman" panose="02020603050405020304" pitchFamily="18" charset="0"/>
              </a:rPr>
              <a:t>”</a:t>
            </a:r>
          </a:p>
        </p:txBody>
      </p:sp>
      <p:pic>
        <p:nvPicPr>
          <p:cNvPr id="1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63709792"/>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367314"/>
            <a:ext cx="12192000" cy="3490686"/>
          </a:xfrm>
          <a:prstGeom prst="rect">
            <a:avLst/>
          </a:prstGeom>
        </p:spPr>
      </p:pic>
      <p:sp>
        <p:nvSpPr>
          <p:cNvPr id="3" name="Rectangle 2"/>
          <p:cNvSpPr/>
          <p:nvPr/>
        </p:nvSpPr>
        <p:spPr>
          <a:xfrm>
            <a:off x="0" y="2757714"/>
            <a:ext cx="12192000" cy="161108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srgbClr val="FFFFFF"/>
              </a:solidFill>
            </a:endParaRPr>
          </a:p>
        </p:txBody>
      </p:sp>
      <p:sp>
        <p:nvSpPr>
          <p:cNvPr id="4" name="Snip Single Corner Rectangle 26"/>
          <p:cNvSpPr/>
          <p:nvPr/>
        </p:nvSpPr>
        <p:spPr>
          <a:xfrm flipV="1">
            <a:off x="2285203" y="1621574"/>
            <a:ext cx="3722687" cy="871537"/>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D89F39"/>
          </a:solidFill>
          <a:ln w="3175" cap="flat" cmpd="sng" algn="ctr">
            <a:noFill/>
            <a:prstDash val="solid"/>
          </a:ln>
          <a:effectLst>
            <a:outerShdw blurRad="50800" dist="50800" dir="5400000" algn="t" rotWithShape="0">
              <a:prstClr val="black">
                <a:alpha val="40000"/>
              </a:prstClr>
            </a:outerShdw>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ndParaRPr>
          </a:p>
        </p:txBody>
      </p:sp>
      <p:pic>
        <p:nvPicPr>
          <p:cNvPr id="5" name="Picture 345" descr="shadow_1_m"/>
          <p:cNvPicPr>
            <a:picLocks noChangeAspect="1" noChangeArrowheads="1"/>
          </p:cNvPicPr>
          <p:nvPr/>
        </p:nvPicPr>
        <p:blipFill>
          <a:blip r:embed="rId3">
            <a:extLst>
              <a:ext uri="{28A0092B-C50C-407E-A947-70E740481C1C}">
                <a14:useLocalDpi xmlns:a14="http://schemas.microsoft.com/office/drawing/2010/main" val="0"/>
              </a:ext>
            </a:extLst>
          </a:blip>
          <a:srcRect r="61411"/>
          <a:stretch>
            <a:fillRect/>
          </a:stretch>
        </p:blipFill>
        <p:spPr bwMode="gray">
          <a:xfrm>
            <a:off x="2176732" y="1113397"/>
            <a:ext cx="58737"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Pentagon 27"/>
          <p:cNvSpPr/>
          <p:nvPr/>
        </p:nvSpPr>
        <p:spPr>
          <a:xfrm rot="5400000" flipV="1">
            <a:off x="4757340" y="1887749"/>
            <a:ext cx="1677193"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rgbClr val="D89F39">
              <a:lumMod val="20000"/>
              <a:lumOff val="80000"/>
            </a:srgbClr>
          </a:solidFill>
          <a:ln w="3175" cap="flat" cmpd="sng" algn="ctr">
            <a:noFill/>
            <a:prstDash val="solid"/>
          </a:ln>
          <a:effectLst>
            <a:outerShdw blurRad="50800" dist="50800" dir="5400000" algn="t" rotWithShape="0">
              <a:prstClr val="black">
                <a:alpha val="40000"/>
              </a:prstClr>
            </a:outerShdw>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ndParaRPr>
          </a:p>
        </p:txBody>
      </p:sp>
      <p:sp>
        <p:nvSpPr>
          <p:cNvPr id="7" name="Isosceles Triangle 6"/>
          <p:cNvSpPr/>
          <p:nvPr/>
        </p:nvSpPr>
        <p:spPr>
          <a:xfrm rot="16200000" flipV="1">
            <a:off x="5222478" y="1571440"/>
            <a:ext cx="258762" cy="204787"/>
          </a:xfrm>
          <a:prstGeom prst="triangle">
            <a:avLst/>
          </a:prstGeom>
          <a:solidFill>
            <a:srgbClr val="D89F39">
              <a:lumMod val="20000"/>
              <a:lumOff val="80000"/>
            </a:srgbClr>
          </a:solidFill>
          <a:ln w="3175"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ndParaRPr>
          </a:p>
        </p:txBody>
      </p:sp>
      <p:cxnSp>
        <p:nvCxnSpPr>
          <p:cNvPr id="8" name="Straight Connector 7"/>
          <p:cNvCxnSpPr/>
          <p:nvPr/>
        </p:nvCxnSpPr>
        <p:spPr>
          <a:xfrm>
            <a:off x="2742217" y="1782717"/>
            <a:ext cx="2241550" cy="0"/>
          </a:xfrm>
          <a:prstGeom prst="line">
            <a:avLst/>
          </a:prstGeom>
          <a:noFill/>
          <a:ln w="38100" cap="flat" cmpd="sng" algn="ctr">
            <a:solidFill>
              <a:srgbClr val="D89F39">
                <a:lumMod val="20000"/>
                <a:lumOff val="80000"/>
              </a:srgbClr>
            </a:solidFill>
            <a:prstDash val="solid"/>
          </a:ln>
          <a:effectLst/>
        </p:spPr>
      </p:cxnSp>
      <p:sp>
        <p:nvSpPr>
          <p:cNvPr id="9" name="Rounded Rectangle 8"/>
          <p:cNvSpPr/>
          <p:nvPr/>
        </p:nvSpPr>
        <p:spPr>
          <a:xfrm>
            <a:off x="3576637" y="3091656"/>
            <a:ext cx="5400675" cy="552450"/>
          </a:xfrm>
          <a:prstGeom prst="roundRect">
            <a:avLst/>
          </a:prstGeom>
          <a:solidFill>
            <a:srgbClr val="FFFFFF"/>
          </a:solidFill>
          <a:ln w="19050" cap="flat" cmpd="sng" algn="ctr">
            <a:solidFill>
              <a:srgbClr val="FFFFFF">
                <a:lumMod val="75000"/>
              </a:srgbClr>
            </a:solidFill>
            <a:prstDash val="dash"/>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ndParaRPr>
          </a:p>
        </p:txBody>
      </p:sp>
      <p:sp>
        <p:nvSpPr>
          <p:cNvPr id="10" name="Snip Single Corner Rectangle 26"/>
          <p:cNvSpPr/>
          <p:nvPr/>
        </p:nvSpPr>
        <p:spPr>
          <a:xfrm flipH="1" flipV="1">
            <a:off x="6860475" y="1554434"/>
            <a:ext cx="3743325" cy="871537"/>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00B0F0"/>
          </a:solidFill>
          <a:ln w="3175" cap="flat" cmpd="sng" algn="ctr">
            <a:noFill/>
            <a:prstDash val="solid"/>
          </a:ln>
          <a:effectLst>
            <a:outerShdw blurRad="50800" dist="50800" dir="5400000" algn="t" rotWithShape="0">
              <a:prstClr val="black">
                <a:alpha val="40000"/>
              </a:prstClr>
            </a:outerShdw>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ndParaRPr>
          </a:p>
        </p:txBody>
      </p:sp>
      <p:pic>
        <p:nvPicPr>
          <p:cNvPr id="11" name="Picture 345" descr="shadow_1_m"/>
          <p:cNvPicPr>
            <a:picLocks noChangeAspect="1" noChangeArrowheads="1"/>
          </p:cNvPicPr>
          <p:nvPr/>
        </p:nvPicPr>
        <p:blipFill>
          <a:blip r:embed="rId4">
            <a:extLst>
              <a:ext uri="{28A0092B-C50C-407E-A947-70E740481C1C}">
                <a14:useLocalDpi xmlns:a14="http://schemas.microsoft.com/office/drawing/2010/main" val="0"/>
              </a:ext>
            </a:extLst>
          </a:blip>
          <a:srcRect r="61411"/>
          <a:stretch>
            <a:fillRect/>
          </a:stretch>
        </p:blipFill>
        <p:spPr bwMode="gray">
          <a:xfrm>
            <a:off x="10589049" y="838426"/>
            <a:ext cx="58737"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Pentagon 27"/>
          <p:cNvSpPr/>
          <p:nvPr/>
        </p:nvSpPr>
        <p:spPr>
          <a:xfrm rot="16200000" flipH="1" flipV="1">
            <a:off x="6585501" y="1979007"/>
            <a:ext cx="1621828"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rgbClr val="808000"/>
          </a:solidFill>
          <a:ln w="3175" cap="flat" cmpd="sng" algn="ctr">
            <a:noFill/>
            <a:prstDash val="solid"/>
          </a:ln>
          <a:effectLst>
            <a:outerShdw blurRad="50800" dist="50800" dir="5400000" algn="t" rotWithShape="0">
              <a:prstClr val="black">
                <a:alpha val="40000"/>
              </a:prstClr>
            </a:outerShdw>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ndParaRPr>
          </a:p>
        </p:txBody>
      </p:sp>
      <p:sp>
        <p:nvSpPr>
          <p:cNvPr id="13" name="Isosceles Triangle 12"/>
          <p:cNvSpPr/>
          <p:nvPr/>
        </p:nvSpPr>
        <p:spPr>
          <a:xfrm rot="5400000" flipH="1" flipV="1">
            <a:off x="7419579" y="1519181"/>
            <a:ext cx="258762" cy="204787"/>
          </a:xfrm>
          <a:prstGeom prst="triangle">
            <a:avLst/>
          </a:prstGeom>
          <a:solidFill>
            <a:srgbClr val="8BAB42">
              <a:lumMod val="20000"/>
              <a:lumOff val="80000"/>
            </a:srgbClr>
          </a:solidFill>
          <a:ln w="3175"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ndParaRPr>
          </a:p>
        </p:txBody>
      </p:sp>
      <p:cxnSp>
        <p:nvCxnSpPr>
          <p:cNvPr id="14" name="Straight Connector 13"/>
          <p:cNvCxnSpPr/>
          <p:nvPr/>
        </p:nvCxnSpPr>
        <p:spPr>
          <a:xfrm flipH="1">
            <a:off x="7797799" y="1663392"/>
            <a:ext cx="2236787" cy="0"/>
          </a:xfrm>
          <a:prstGeom prst="line">
            <a:avLst/>
          </a:prstGeom>
          <a:noFill/>
          <a:ln w="38100" cap="flat" cmpd="sng" algn="ctr">
            <a:solidFill>
              <a:srgbClr val="8BAB42">
                <a:lumMod val="20000"/>
                <a:lumOff val="80000"/>
              </a:srgbClr>
            </a:solidFill>
            <a:prstDash val="solid"/>
          </a:ln>
          <a:effectLst/>
        </p:spPr>
      </p:cxnSp>
      <p:sp>
        <p:nvSpPr>
          <p:cNvPr id="15" name="Snip Single Corner Rectangle 26"/>
          <p:cNvSpPr/>
          <p:nvPr/>
        </p:nvSpPr>
        <p:spPr>
          <a:xfrm>
            <a:off x="2332215" y="4755354"/>
            <a:ext cx="3831252" cy="873125"/>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D60093"/>
          </a:solidFill>
          <a:ln w="3175" cap="flat" cmpd="sng" algn="ctr">
            <a:noFill/>
            <a:prstDash val="solid"/>
          </a:ln>
          <a:effectLst>
            <a:outerShdw blurRad="50800" dist="50800" dir="16200000" rotWithShape="0">
              <a:prstClr val="black">
                <a:alpha val="40000"/>
              </a:prstClr>
            </a:outerShdw>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ndParaRPr>
          </a:p>
        </p:txBody>
      </p:sp>
      <p:pic>
        <p:nvPicPr>
          <p:cNvPr id="16" name="Picture 345" descr="shadow_1_m"/>
          <p:cNvPicPr>
            <a:picLocks noChangeAspect="1" noChangeArrowheads="1"/>
          </p:cNvPicPr>
          <p:nvPr/>
        </p:nvPicPr>
        <p:blipFill>
          <a:blip r:embed="rId5">
            <a:extLst>
              <a:ext uri="{28A0092B-C50C-407E-A947-70E740481C1C}">
                <a14:useLocalDpi xmlns:a14="http://schemas.microsoft.com/office/drawing/2010/main" val="0"/>
              </a:ext>
            </a:extLst>
          </a:blip>
          <a:srcRect l="61411"/>
          <a:stretch>
            <a:fillRect/>
          </a:stretch>
        </p:blipFill>
        <p:spPr bwMode="gray">
          <a:xfrm>
            <a:off x="2221763" y="4440236"/>
            <a:ext cx="58738"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Pentagon 27"/>
          <p:cNvSpPr/>
          <p:nvPr/>
        </p:nvSpPr>
        <p:spPr>
          <a:xfrm rot="16200000">
            <a:off x="4831555" y="4125912"/>
            <a:ext cx="15287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rgbClr val="8B81D2">
              <a:lumMod val="20000"/>
              <a:lumOff val="80000"/>
            </a:srgbClr>
          </a:solidFill>
          <a:ln w="3175" cap="flat" cmpd="sng" algn="ctr">
            <a:noFill/>
            <a:prstDash val="solid"/>
          </a:ln>
          <a:effectLst>
            <a:outerShdw blurRad="50800" dist="50800" dir="16200000" rotWithShape="0">
              <a:prstClr val="black">
                <a:alpha val="40000"/>
              </a:prstClr>
            </a:outerShdw>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ndParaRPr>
          </a:p>
        </p:txBody>
      </p:sp>
      <p:sp>
        <p:nvSpPr>
          <p:cNvPr id="18" name="Isosceles Triangle 17"/>
          <p:cNvSpPr/>
          <p:nvPr/>
        </p:nvSpPr>
        <p:spPr>
          <a:xfrm rot="5400000">
            <a:off x="5139531" y="5411788"/>
            <a:ext cx="257175" cy="204787"/>
          </a:xfrm>
          <a:prstGeom prst="triangle">
            <a:avLst/>
          </a:prstGeom>
          <a:solidFill>
            <a:srgbClr val="8B81D2">
              <a:lumMod val="20000"/>
              <a:lumOff val="80000"/>
            </a:srgbClr>
          </a:solidFill>
          <a:ln w="3175"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ndParaRPr>
          </a:p>
        </p:txBody>
      </p:sp>
      <p:sp>
        <p:nvSpPr>
          <p:cNvPr id="19" name="Snip Single Corner Rectangle 26"/>
          <p:cNvSpPr/>
          <p:nvPr/>
        </p:nvSpPr>
        <p:spPr>
          <a:xfrm flipH="1">
            <a:off x="6833346" y="4539853"/>
            <a:ext cx="3743325" cy="873125"/>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009900"/>
          </a:solidFill>
          <a:ln w="3175" cap="flat" cmpd="sng" algn="ctr">
            <a:noFill/>
            <a:prstDash val="solid"/>
          </a:ln>
          <a:effectLst>
            <a:outerShdw blurRad="50800" dist="50800" dir="16200000" rotWithShape="0">
              <a:prstClr val="black">
                <a:alpha val="40000"/>
              </a:prstClr>
            </a:outerShdw>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ndParaRPr>
          </a:p>
        </p:txBody>
      </p:sp>
      <p:pic>
        <p:nvPicPr>
          <p:cNvPr id="20" name="Picture 345" descr="shadow_1_m"/>
          <p:cNvPicPr>
            <a:picLocks noChangeAspect="1" noChangeArrowheads="1"/>
          </p:cNvPicPr>
          <p:nvPr/>
        </p:nvPicPr>
        <p:blipFill>
          <a:blip r:embed="rId6">
            <a:extLst>
              <a:ext uri="{28A0092B-C50C-407E-A947-70E740481C1C}">
                <a14:useLocalDpi xmlns:a14="http://schemas.microsoft.com/office/drawing/2010/main" val="0"/>
              </a:ext>
            </a:extLst>
          </a:blip>
          <a:srcRect l="61411"/>
          <a:stretch>
            <a:fillRect/>
          </a:stretch>
        </p:blipFill>
        <p:spPr bwMode="gray">
          <a:xfrm>
            <a:off x="10628844" y="4130676"/>
            <a:ext cx="58738" cy="1585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Pentagon 27"/>
          <p:cNvSpPr/>
          <p:nvPr/>
        </p:nvSpPr>
        <p:spPr>
          <a:xfrm rot="5400000" flipH="1">
            <a:off x="6538118" y="4125912"/>
            <a:ext cx="15287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rgbClr val="57A7B5">
              <a:lumMod val="20000"/>
              <a:lumOff val="80000"/>
            </a:srgbClr>
          </a:solidFill>
          <a:ln w="3175" cap="flat" cmpd="sng" algn="ctr">
            <a:noFill/>
            <a:prstDash val="solid"/>
          </a:ln>
          <a:effectLst>
            <a:outerShdw blurRad="50800" dist="50800" dir="16200000" rotWithShape="0">
              <a:prstClr val="black">
                <a:alpha val="40000"/>
              </a:prstClr>
            </a:outerShdw>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ndParaRPr>
          </a:p>
        </p:txBody>
      </p:sp>
      <p:sp>
        <p:nvSpPr>
          <p:cNvPr id="22" name="Isosceles Triangle 21"/>
          <p:cNvSpPr/>
          <p:nvPr/>
        </p:nvSpPr>
        <p:spPr>
          <a:xfrm rot="16200000" flipH="1">
            <a:off x="7501731" y="5411788"/>
            <a:ext cx="257175" cy="204787"/>
          </a:xfrm>
          <a:prstGeom prst="triangle">
            <a:avLst/>
          </a:prstGeom>
          <a:solidFill>
            <a:srgbClr val="57A7B5">
              <a:lumMod val="20000"/>
              <a:lumOff val="80000"/>
            </a:srgbClr>
          </a:solidFill>
          <a:ln w="3175"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ndParaRPr>
          </a:p>
        </p:txBody>
      </p:sp>
      <p:grpSp>
        <p:nvGrpSpPr>
          <p:cNvPr id="23" name="Group 107"/>
          <p:cNvGrpSpPr>
            <a:grpSpLocks/>
          </p:cNvGrpSpPr>
          <p:nvPr/>
        </p:nvGrpSpPr>
        <p:grpSpPr bwMode="auto">
          <a:xfrm>
            <a:off x="4100511" y="3580607"/>
            <a:ext cx="831850" cy="153987"/>
            <a:chOff x="2122604" y="3966591"/>
            <a:chExt cx="595196" cy="109537"/>
          </a:xfrm>
        </p:grpSpPr>
        <p:sp>
          <p:nvSpPr>
            <p:cNvPr id="24" name="Oval 23"/>
            <p:cNvSpPr/>
            <p:nvPr/>
          </p:nvSpPr>
          <p:spPr>
            <a:xfrm>
              <a:off x="2122604" y="3966591"/>
              <a:ext cx="109044" cy="109537"/>
            </a:xfrm>
            <a:prstGeom prst="ellipse">
              <a:avLst/>
            </a:prstGeom>
            <a:solidFill>
              <a:srgbClr val="000000">
                <a:lumMod val="50000"/>
                <a:lumOff val="50000"/>
              </a:srgbClr>
            </a:soli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ndParaRPr>
            </a:p>
          </p:txBody>
        </p:sp>
        <p:sp>
          <p:nvSpPr>
            <p:cNvPr id="25" name="Oval 24"/>
            <p:cNvSpPr/>
            <p:nvPr/>
          </p:nvSpPr>
          <p:spPr>
            <a:xfrm>
              <a:off x="2286169" y="3966591"/>
              <a:ext cx="109044" cy="109537"/>
            </a:xfrm>
            <a:prstGeom prst="ellipse">
              <a:avLst/>
            </a:prstGeom>
            <a:solidFill>
              <a:srgbClr val="8E8E8E"/>
            </a:soli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ndParaRPr>
            </a:p>
          </p:txBody>
        </p:sp>
        <p:sp>
          <p:nvSpPr>
            <p:cNvPr id="26" name="Oval 25"/>
            <p:cNvSpPr/>
            <p:nvPr/>
          </p:nvSpPr>
          <p:spPr>
            <a:xfrm>
              <a:off x="2445191" y="3966591"/>
              <a:ext cx="104500" cy="109537"/>
            </a:xfrm>
            <a:prstGeom prst="ellipse">
              <a:avLst/>
            </a:prstGeom>
            <a:solidFill>
              <a:srgbClr val="FFFFFF">
                <a:lumMod val="65000"/>
              </a:srgbClr>
            </a:soli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ndParaRPr>
            </a:p>
          </p:txBody>
        </p:sp>
        <p:sp>
          <p:nvSpPr>
            <p:cNvPr id="27" name="Oval 26"/>
            <p:cNvSpPr/>
            <p:nvPr/>
          </p:nvSpPr>
          <p:spPr>
            <a:xfrm>
              <a:off x="2608756" y="3966591"/>
              <a:ext cx="109044" cy="109537"/>
            </a:xfrm>
            <a:prstGeom prst="ellipse">
              <a:avLst/>
            </a:prstGeom>
            <a:solidFill>
              <a:srgbClr val="FFFFFF">
                <a:lumMod val="75000"/>
              </a:srgbClr>
            </a:soli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a:endParaRPr>
            </a:p>
          </p:txBody>
        </p:sp>
      </p:grpSp>
      <p:cxnSp>
        <p:nvCxnSpPr>
          <p:cNvPr id="28" name="Straight Connector 27"/>
          <p:cNvCxnSpPr/>
          <p:nvPr/>
        </p:nvCxnSpPr>
        <p:spPr>
          <a:xfrm>
            <a:off x="2855911" y="4769984"/>
            <a:ext cx="2241550" cy="0"/>
          </a:xfrm>
          <a:prstGeom prst="line">
            <a:avLst/>
          </a:prstGeom>
          <a:noFill/>
          <a:ln w="38100" cap="flat" cmpd="sng" algn="ctr">
            <a:solidFill>
              <a:srgbClr val="8B81D2">
                <a:lumMod val="20000"/>
                <a:lumOff val="80000"/>
              </a:srgbClr>
            </a:solidFill>
            <a:prstDash val="solid"/>
          </a:ln>
          <a:effectLst/>
        </p:spPr>
      </p:cxnSp>
      <p:cxnSp>
        <p:nvCxnSpPr>
          <p:cNvPr id="29" name="Straight Connector 28"/>
          <p:cNvCxnSpPr/>
          <p:nvPr/>
        </p:nvCxnSpPr>
        <p:spPr>
          <a:xfrm flipH="1">
            <a:off x="8134622" y="4623961"/>
            <a:ext cx="2236787" cy="0"/>
          </a:xfrm>
          <a:prstGeom prst="line">
            <a:avLst/>
          </a:prstGeom>
          <a:noFill/>
          <a:ln w="38100" cap="flat" cmpd="sng" algn="ctr">
            <a:solidFill>
              <a:srgbClr val="57A7B5">
                <a:lumMod val="20000"/>
                <a:lumOff val="80000"/>
              </a:srgbClr>
            </a:solidFill>
            <a:prstDash val="solid"/>
          </a:ln>
          <a:effectLst/>
        </p:spPr>
      </p:cxnSp>
      <p:sp>
        <p:nvSpPr>
          <p:cNvPr id="30" name="Text Box 3"/>
          <p:cNvSpPr txBox="1">
            <a:spLocks noChangeArrowheads="1"/>
          </p:cNvSpPr>
          <p:nvPr/>
        </p:nvSpPr>
        <p:spPr bwMode="ltGray">
          <a:xfrm>
            <a:off x="3648075" y="3109119"/>
            <a:ext cx="5184775" cy="442913"/>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5000"/>
              </a:lnSpc>
              <a:spcBef>
                <a:spcPct val="0"/>
              </a:spcBef>
              <a:spcAft>
                <a:spcPts val="800"/>
              </a:spcAft>
              <a:buFontTx/>
              <a:buNone/>
            </a:pPr>
            <a:r>
              <a:rPr kumimoji="1" lang="en-US" altLang="en-US" sz="2400" b="1">
                <a:solidFill>
                  <a:srgbClr val="FFFFFF"/>
                </a:solidFill>
                <a:latin typeface="Agency FB" pitchFamily="34" charset="0"/>
                <a:ea typeface="SimSun" panose="02010600030101010101" pitchFamily="2" charset="-122"/>
              </a:rPr>
              <a:t>Quy luật phủ định của phủ định </a:t>
            </a:r>
            <a:endParaRPr lang="en-US" sz="2400" b="1">
              <a:solidFill>
                <a:srgbClr val="FFFFFF"/>
              </a:solidFill>
              <a:latin typeface="Agency FB" pitchFamily="34" charset="0"/>
              <a:ea typeface="SimSun" panose="02010600030101010101" pitchFamily="2" charset="-122"/>
            </a:endParaRPr>
          </a:p>
        </p:txBody>
      </p:sp>
      <p:sp>
        <p:nvSpPr>
          <p:cNvPr id="31" name="Text Box 3"/>
          <p:cNvSpPr txBox="1">
            <a:spLocks noChangeArrowheads="1"/>
          </p:cNvSpPr>
          <p:nvPr/>
        </p:nvSpPr>
        <p:spPr bwMode="ltGray">
          <a:xfrm>
            <a:off x="2455116" y="4836318"/>
            <a:ext cx="2889202" cy="793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auto" latinLnBrk="0" hangingPunct="1">
              <a:lnSpc>
                <a:spcPct val="95000"/>
              </a:lnSpc>
              <a:spcBef>
                <a:spcPct val="0"/>
              </a:spcBef>
              <a:spcAft>
                <a:spcPts val="800"/>
              </a:spcAft>
              <a:buClrTx/>
              <a:buSzTx/>
              <a:buFontTx/>
              <a:buNone/>
              <a:tabLst/>
              <a:defRPr/>
            </a:pP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Wingdings" panose="05000000000000000000" pitchFamily="2" charset="2"/>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Chống</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bảo</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thủ</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lạc</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hậu</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phủ</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định</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sạch</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trơn</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cản</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trở</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sự</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tiến</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1" lang="en-US" altLang="en-US" sz="16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bộ</a:t>
            </a: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endParaRPr kumimoji="0" lang="en-US" sz="16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32" name="Text Box 3"/>
          <p:cNvSpPr txBox="1">
            <a:spLocks noChangeArrowheads="1"/>
          </p:cNvSpPr>
          <p:nvPr/>
        </p:nvSpPr>
        <p:spPr bwMode="ltGray">
          <a:xfrm>
            <a:off x="7527925" y="1728553"/>
            <a:ext cx="27273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defTabSz="914400" eaLnBrk="1" fontAlgn="auto" latinLnBrk="0" hangingPunct="1">
              <a:lnSpc>
                <a:spcPct val="95000"/>
              </a:lnSpc>
              <a:spcBef>
                <a:spcPct val="0"/>
              </a:spcBef>
              <a:spcAft>
                <a:spcPts val="800"/>
              </a:spcAft>
              <a:buClrTx/>
              <a:buSzTx/>
              <a:buFontTx/>
              <a:buNone/>
              <a:tabLst/>
              <a:defRPr/>
            </a:pPr>
            <a:r>
              <a:rPr kumimoji="1" lang="en-US" altLang="en-US" sz="16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Wingdings" panose="05000000000000000000" pitchFamily="2" charset="2"/>
              </a:rPr>
              <a:t></a:t>
            </a:r>
            <a:r>
              <a:rPr kumimoji="1" lang="en-US" altLang="en-US" sz="1600" b="1" i="0" u="none" strike="noStrike" kern="0" cap="none" spc="0" normalizeH="0" baseline="0" noProof="0" dirty="0">
                <a:ln>
                  <a:noFill/>
                </a:ln>
                <a:solidFill>
                  <a:srgbClr val="0000FF"/>
                </a:solidFill>
                <a:effectLst/>
                <a:uLnTx/>
                <a:uFillTx/>
                <a:latin typeface="Arial" panose="020B0604020202020204" pitchFamily="34" charset="0"/>
                <a:cs typeface="Arial" panose="020B0604020202020204" pitchFamily="34" charset="0"/>
                <a:sym typeface="Wingdings" panose="05000000000000000000" pitchFamily="2" charset="2"/>
              </a:rPr>
              <a:t> </a:t>
            </a:r>
            <a:r>
              <a:rPr kumimoji="1" lang="en-US" altLang="en-US" sz="18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Tôn</a:t>
            </a:r>
            <a:r>
              <a:rPr kumimoji="1" lang="en-US" altLang="en-US" sz="18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1" lang="en-US" altLang="en-US" sz="18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trọng</a:t>
            </a:r>
            <a:r>
              <a:rPr kumimoji="1" lang="en-US" altLang="en-US" sz="18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1" lang="en-US" altLang="en-US" sz="18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quá</a:t>
            </a:r>
            <a:r>
              <a:rPr kumimoji="1" lang="en-US" altLang="en-US" sz="18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1" lang="en-US" altLang="en-US" sz="18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khứ</a:t>
            </a:r>
            <a:r>
              <a:rPr kumimoji="1" lang="en-US" altLang="en-US" sz="18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a:t>
            </a:r>
            <a:endParaRPr kumimoji="1" lang="en-US" altLang="en-US" sz="18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Wingdings" panose="05000000000000000000" pitchFamily="2" charset="2"/>
            </a:endParaRPr>
          </a:p>
        </p:txBody>
      </p:sp>
      <p:sp>
        <p:nvSpPr>
          <p:cNvPr id="33" name="Text Box 3"/>
          <p:cNvSpPr txBox="1">
            <a:spLocks noChangeArrowheads="1"/>
          </p:cNvSpPr>
          <p:nvPr/>
        </p:nvSpPr>
        <p:spPr bwMode="ltGray">
          <a:xfrm>
            <a:off x="7633614" y="4786085"/>
            <a:ext cx="2916237" cy="560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r">
              <a:lnSpc>
                <a:spcPct val="95000"/>
              </a:lnSpc>
              <a:spcBef>
                <a:spcPct val="0"/>
              </a:spcBef>
              <a:spcAft>
                <a:spcPts val="800"/>
              </a:spcAft>
              <a:buFontTx/>
              <a:buNone/>
            </a:pPr>
            <a:r>
              <a:rPr kumimoji="1" lang="en-US" altLang="en-US" sz="1600" b="1" dirty="0">
                <a:solidFill>
                  <a:srgbClr val="FFFFFF"/>
                </a:solidFill>
                <a:ea typeface="SimSun" panose="02010600030101010101" pitchFamily="2" charset="-122"/>
                <a:sym typeface="Wingdings" panose="05000000000000000000" pitchFamily="2" charset="2"/>
              </a:rPr>
              <a:t> </a:t>
            </a:r>
            <a:r>
              <a:rPr kumimoji="1" lang="en-US" altLang="en-US" sz="1600" b="1" dirty="0" err="1">
                <a:solidFill>
                  <a:srgbClr val="FFFFFF"/>
                </a:solidFill>
                <a:ea typeface="SimSun" panose="02010600030101010101" pitchFamily="2" charset="-122"/>
              </a:rPr>
              <a:t>Tránh</a:t>
            </a:r>
            <a:r>
              <a:rPr kumimoji="1" lang="en-US" altLang="en-US" sz="1600" b="1" dirty="0">
                <a:solidFill>
                  <a:srgbClr val="FFFFFF"/>
                </a:solidFill>
                <a:ea typeface="SimSun" panose="02010600030101010101" pitchFamily="2" charset="-122"/>
              </a:rPr>
              <a:t> </a:t>
            </a:r>
            <a:r>
              <a:rPr kumimoji="1" lang="en-US" altLang="en-US" sz="1600" b="1" dirty="0" err="1">
                <a:solidFill>
                  <a:srgbClr val="FFFFFF"/>
                </a:solidFill>
                <a:ea typeface="SimSun" panose="02010600030101010101" pitchFamily="2" charset="-122"/>
              </a:rPr>
              <a:t>ảo</a:t>
            </a:r>
            <a:r>
              <a:rPr kumimoji="1" lang="en-US" altLang="en-US" sz="1600" b="1" dirty="0">
                <a:solidFill>
                  <a:srgbClr val="FFFFFF"/>
                </a:solidFill>
                <a:ea typeface="SimSun" panose="02010600030101010101" pitchFamily="2" charset="-122"/>
              </a:rPr>
              <a:t> </a:t>
            </a:r>
            <a:r>
              <a:rPr kumimoji="1" lang="en-US" altLang="en-US" sz="1600" b="1" dirty="0" err="1">
                <a:solidFill>
                  <a:srgbClr val="FFFFFF"/>
                </a:solidFill>
                <a:ea typeface="SimSun" panose="02010600030101010101" pitchFamily="2" charset="-122"/>
              </a:rPr>
              <a:t>tưởng</a:t>
            </a:r>
            <a:r>
              <a:rPr kumimoji="1" lang="en-US" altLang="en-US" sz="1600" b="1" dirty="0">
                <a:solidFill>
                  <a:srgbClr val="FFFFFF"/>
                </a:solidFill>
                <a:ea typeface="SimSun" panose="02010600030101010101" pitchFamily="2" charset="-122"/>
              </a:rPr>
              <a:t> </a:t>
            </a:r>
            <a:r>
              <a:rPr kumimoji="1" lang="en-US" altLang="en-US" sz="1600" b="1" dirty="0" err="1">
                <a:solidFill>
                  <a:srgbClr val="FFFFFF"/>
                </a:solidFill>
                <a:ea typeface="SimSun" panose="02010600030101010101" pitchFamily="2" charset="-122"/>
              </a:rPr>
              <a:t>về</a:t>
            </a:r>
            <a:r>
              <a:rPr kumimoji="1" lang="en-US" altLang="en-US" sz="1600" b="1" dirty="0">
                <a:solidFill>
                  <a:srgbClr val="FFFFFF"/>
                </a:solidFill>
                <a:ea typeface="SimSun" panose="02010600030101010101" pitchFamily="2" charset="-122"/>
              </a:rPr>
              <a:t> </a:t>
            </a:r>
            <a:r>
              <a:rPr kumimoji="1" lang="en-US" altLang="en-US" sz="1600" b="1" dirty="0" err="1">
                <a:solidFill>
                  <a:srgbClr val="FFFFFF"/>
                </a:solidFill>
                <a:ea typeface="SimSun" panose="02010600030101010101" pitchFamily="2" charset="-122"/>
              </a:rPr>
              <a:t>sự</a:t>
            </a:r>
            <a:r>
              <a:rPr kumimoji="1" lang="en-US" altLang="en-US" sz="1600" b="1" dirty="0">
                <a:solidFill>
                  <a:srgbClr val="FFFFFF"/>
                </a:solidFill>
                <a:ea typeface="SimSun" panose="02010600030101010101" pitchFamily="2" charset="-122"/>
              </a:rPr>
              <a:t> </a:t>
            </a:r>
            <a:r>
              <a:rPr kumimoji="1" lang="en-US" altLang="en-US" sz="1600" b="1" dirty="0" err="1">
                <a:solidFill>
                  <a:srgbClr val="FFFFFF"/>
                </a:solidFill>
                <a:ea typeface="SimSun" panose="02010600030101010101" pitchFamily="2" charset="-122"/>
              </a:rPr>
              <a:t>ra</a:t>
            </a:r>
            <a:r>
              <a:rPr kumimoji="1" lang="en-US" altLang="en-US" sz="1600" b="1" dirty="0">
                <a:solidFill>
                  <a:srgbClr val="FFFFFF"/>
                </a:solidFill>
                <a:ea typeface="SimSun" panose="02010600030101010101" pitchFamily="2" charset="-122"/>
              </a:rPr>
              <a:t> </a:t>
            </a:r>
            <a:r>
              <a:rPr kumimoji="1" lang="en-US" altLang="en-US" sz="1600" b="1" dirty="0" err="1">
                <a:solidFill>
                  <a:srgbClr val="FFFFFF"/>
                </a:solidFill>
                <a:ea typeface="SimSun" panose="02010600030101010101" pitchFamily="2" charset="-122"/>
              </a:rPr>
              <a:t>đời</a:t>
            </a:r>
            <a:r>
              <a:rPr kumimoji="1" lang="en-US" altLang="en-US" sz="1600" b="1" dirty="0">
                <a:solidFill>
                  <a:srgbClr val="FFFFFF"/>
                </a:solidFill>
                <a:ea typeface="SimSun" panose="02010600030101010101" pitchFamily="2" charset="-122"/>
              </a:rPr>
              <a:t> </a:t>
            </a:r>
            <a:r>
              <a:rPr kumimoji="1" lang="en-US" altLang="en-US" sz="1600" b="1" dirty="0" err="1">
                <a:solidFill>
                  <a:srgbClr val="FFFFFF"/>
                </a:solidFill>
                <a:ea typeface="SimSun" panose="02010600030101010101" pitchFamily="2" charset="-122"/>
              </a:rPr>
              <a:t>dễ</a:t>
            </a:r>
            <a:r>
              <a:rPr kumimoji="1" lang="en-US" altLang="en-US" sz="1600" b="1" dirty="0">
                <a:solidFill>
                  <a:srgbClr val="FFFFFF"/>
                </a:solidFill>
                <a:ea typeface="SimSun" panose="02010600030101010101" pitchFamily="2" charset="-122"/>
              </a:rPr>
              <a:t> </a:t>
            </a:r>
            <a:r>
              <a:rPr kumimoji="1" lang="en-US" altLang="en-US" sz="1600" b="1" dirty="0" err="1">
                <a:solidFill>
                  <a:srgbClr val="FFFFFF"/>
                </a:solidFill>
                <a:ea typeface="SimSun" panose="02010600030101010101" pitchFamily="2" charset="-122"/>
              </a:rPr>
              <a:t>dàng</a:t>
            </a:r>
            <a:r>
              <a:rPr kumimoji="1" lang="en-US" altLang="en-US" sz="1600" b="1" dirty="0">
                <a:solidFill>
                  <a:srgbClr val="FFFFFF"/>
                </a:solidFill>
                <a:ea typeface="SimSun" panose="02010600030101010101" pitchFamily="2" charset="-122"/>
              </a:rPr>
              <a:t> </a:t>
            </a:r>
            <a:r>
              <a:rPr kumimoji="1" lang="en-US" altLang="en-US" sz="1600" b="1" dirty="0" err="1">
                <a:solidFill>
                  <a:srgbClr val="FFFFFF"/>
                </a:solidFill>
                <a:ea typeface="SimSun" panose="02010600030101010101" pitchFamily="2" charset="-122"/>
              </a:rPr>
              <a:t>của</a:t>
            </a:r>
            <a:r>
              <a:rPr kumimoji="1" lang="en-US" altLang="en-US" sz="1600" b="1" dirty="0">
                <a:solidFill>
                  <a:srgbClr val="FFFFFF"/>
                </a:solidFill>
                <a:ea typeface="SimSun" panose="02010600030101010101" pitchFamily="2" charset="-122"/>
              </a:rPr>
              <a:t> </a:t>
            </a:r>
            <a:r>
              <a:rPr kumimoji="1" lang="en-US" altLang="en-US" sz="1600" b="1" dirty="0" err="1">
                <a:solidFill>
                  <a:srgbClr val="FFFFFF"/>
                </a:solidFill>
                <a:ea typeface="SimSun" panose="02010600030101010101" pitchFamily="2" charset="-122"/>
              </a:rPr>
              <a:t>cái</a:t>
            </a:r>
            <a:r>
              <a:rPr kumimoji="1" lang="en-US" altLang="en-US" sz="1600" b="1" dirty="0">
                <a:solidFill>
                  <a:srgbClr val="FFFFFF"/>
                </a:solidFill>
                <a:ea typeface="SimSun" panose="02010600030101010101" pitchFamily="2" charset="-122"/>
              </a:rPr>
              <a:t> </a:t>
            </a:r>
            <a:r>
              <a:rPr kumimoji="1" lang="en-US" altLang="en-US" sz="1600" b="1" dirty="0" err="1">
                <a:solidFill>
                  <a:srgbClr val="FFFFFF"/>
                </a:solidFill>
                <a:ea typeface="SimSun" panose="02010600030101010101" pitchFamily="2" charset="-122"/>
              </a:rPr>
              <a:t>mới</a:t>
            </a:r>
            <a:r>
              <a:rPr kumimoji="1" lang="en-US" altLang="en-US" sz="1600" b="1" dirty="0">
                <a:solidFill>
                  <a:srgbClr val="FFFFFF"/>
                </a:solidFill>
                <a:ea typeface="SimSun" panose="02010600030101010101" pitchFamily="2" charset="-122"/>
              </a:rPr>
              <a:t>.</a:t>
            </a:r>
            <a:endParaRPr lang="en-US" sz="1600" b="1" dirty="0">
              <a:solidFill>
                <a:srgbClr val="FFFFFF"/>
              </a:solidFill>
              <a:ea typeface="SimSun" panose="02010600030101010101" pitchFamily="2" charset="-122"/>
            </a:endParaRPr>
          </a:p>
        </p:txBody>
      </p:sp>
      <p:sp>
        <p:nvSpPr>
          <p:cNvPr id="34" name="TextBox 1"/>
          <p:cNvSpPr txBox="1">
            <a:spLocks noChangeArrowheads="1"/>
          </p:cNvSpPr>
          <p:nvPr/>
        </p:nvSpPr>
        <p:spPr bwMode="auto">
          <a:xfrm>
            <a:off x="5288754" y="1994430"/>
            <a:ext cx="557212"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en-US" sz="2600" b="1" i="0" u="sng" strike="noStrike" kern="0" cap="none" spc="0" normalizeH="0" baseline="0" noProof="0" dirty="0">
                <a:ln>
                  <a:noFill/>
                </a:ln>
                <a:solidFill>
                  <a:srgbClr val="C0504D"/>
                </a:solidFill>
                <a:effectLst/>
                <a:uLnTx/>
                <a:uFillTx/>
                <a:latin typeface="Arial" panose="020B0604020202020204" pitchFamily="34" charset="0"/>
                <a:cs typeface="Arial" panose="020B0604020202020204" pitchFamily="34" charset="0"/>
              </a:rPr>
              <a:t>01</a:t>
            </a:r>
          </a:p>
        </p:txBody>
      </p:sp>
      <p:sp>
        <p:nvSpPr>
          <p:cNvPr id="35" name="TextBox 37"/>
          <p:cNvSpPr txBox="1">
            <a:spLocks noChangeArrowheads="1"/>
          </p:cNvSpPr>
          <p:nvPr/>
        </p:nvSpPr>
        <p:spPr bwMode="auto">
          <a:xfrm>
            <a:off x="7049451" y="2178276"/>
            <a:ext cx="557213"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en-US" sz="2600" b="1" i="0" u="sng"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02</a:t>
            </a:r>
          </a:p>
        </p:txBody>
      </p:sp>
      <p:sp>
        <p:nvSpPr>
          <p:cNvPr id="36" name="TextBox 38"/>
          <p:cNvSpPr txBox="1">
            <a:spLocks noChangeArrowheads="1"/>
          </p:cNvSpPr>
          <p:nvPr/>
        </p:nvSpPr>
        <p:spPr bwMode="auto">
          <a:xfrm>
            <a:off x="5299074" y="4431507"/>
            <a:ext cx="557212"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en-US" sz="2600" b="1" i="0" u="sng" strike="noStrike" kern="0" cap="none" spc="0" normalizeH="0" baseline="0" noProof="0">
                <a:ln>
                  <a:noFill/>
                </a:ln>
                <a:solidFill>
                  <a:srgbClr val="4BACC6"/>
                </a:solidFill>
                <a:effectLst/>
                <a:uLnTx/>
                <a:uFillTx/>
                <a:latin typeface="Arial" panose="020B0604020202020204" pitchFamily="34" charset="0"/>
                <a:cs typeface="Arial" panose="020B0604020202020204" pitchFamily="34" charset="0"/>
              </a:rPr>
              <a:t>03</a:t>
            </a:r>
          </a:p>
        </p:txBody>
      </p:sp>
      <p:sp>
        <p:nvSpPr>
          <p:cNvPr id="37" name="TextBox 39"/>
          <p:cNvSpPr txBox="1">
            <a:spLocks noChangeArrowheads="1"/>
          </p:cNvSpPr>
          <p:nvPr/>
        </p:nvSpPr>
        <p:spPr bwMode="auto">
          <a:xfrm>
            <a:off x="7024687" y="4431507"/>
            <a:ext cx="557213"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en-US" sz="2600" b="1" i="0" u="sng" strike="noStrike" kern="0" cap="none" spc="0" normalizeH="0" baseline="0" noProof="0">
                <a:ln>
                  <a:noFill/>
                </a:ln>
                <a:solidFill>
                  <a:srgbClr val="8064A2"/>
                </a:solidFill>
                <a:effectLst/>
                <a:uLnTx/>
                <a:uFillTx/>
                <a:latin typeface="Arial" panose="020B0604020202020204" pitchFamily="34" charset="0"/>
                <a:cs typeface="Arial" panose="020B0604020202020204" pitchFamily="34" charset="0"/>
              </a:rPr>
              <a:t>04</a:t>
            </a:r>
          </a:p>
        </p:txBody>
      </p:sp>
      <p:sp>
        <p:nvSpPr>
          <p:cNvPr id="38" name="Oval 37"/>
          <p:cNvSpPr/>
          <p:nvPr/>
        </p:nvSpPr>
        <p:spPr>
          <a:xfrm>
            <a:off x="2063749" y="2396332"/>
            <a:ext cx="1439862" cy="1851025"/>
          </a:xfrm>
          <a:prstGeom prst="ellipse">
            <a:avLst/>
          </a:prstGeom>
          <a:blipFill rotWithShape="0">
            <a:blip r:embed="rId7"/>
            <a:stretch>
              <a:fillRect/>
            </a:stretch>
          </a:blipFill>
          <a:ln w="9525" cap="flat" cmpd="sng" algn="ctr">
            <a:solidFill>
              <a:srgbClr val="8BAB42">
                <a:hueOff val="0"/>
                <a:satOff val="0"/>
                <a:lumOff val="0"/>
                <a:alphaOff val="0"/>
                <a:shade val="95000"/>
                <a:satMod val="105000"/>
              </a:srgbClr>
            </a:solidFill>
            <a:prstDash val="solid"/>
          </a:ln>
          <a:effectLst/>
        </p:spPr>
      </p:sp>
      <p:sp>
        <p:nvSpPr>
          <p:cNvPr id="39" name="Rectangle 1"/>
          <p:cNvSpPr>
            <a:spLocks noChangeArrowheads="1"/>
          </p:cNvSpPr>
          <p:nvPr/>
        </p:nvSpPr>
        <p:spPr bwMode="auto">
          <a:xfrm>
            <a:off x="2778123" y="968318"/>
            <a:ext cx="66262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R="0" lvl="0" algn="ctr" defTabSz="914400" eaLnBrk="1" fontAlgn="auto" latinLnBrk="0" hangingPunct="1">
              <a:lnSpc>
                <a:spcPct val="100000"/>
              </a:lnSpc>
              <a:spcBef>
                <a:spcPct val="0"/>
              </a:spcBef>
              <a:spcAft>
                <a:spcPts val="0"/>
              </a:spcAft>
              <a:buClrTx/>
              <a:buSzTx/>
              <a:buFont typeface="Wingdings" panose="05000000000000000000" pitchFamily="2" charset="2"/>
              <a:buChar char="§"/>
              <a:tabLst/>
              <a:defRPr/>
            </a:pPr>
            <a:r>
              <a:rPr kumimoji="0" lang="pt-BR" altLang="en-US" sz="2400" b="1" i="0" u="none" strike="noStrike" kern="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Ý nghĩa phương pháp l</a:t>
            </a:r>
            <a:r>
              <a:rPr kumimoji="0" lang="pt-BR" altLang="en-US" sz="2800" b="1" i="0" u="none" strike="noStrike" kern="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uận</a:t>
            </a:r>
          </a:p>
        </p:txBody>
      </p:sp>
      <p:sp>
        <p:nvSpPr>
          <p:cNvPr id="40" name="Rectangle 39"/>
          <p:cNvSpPr/>
          <p:nvPr/>
        </p:nvSpPr>
        <p:spPr>
          <a:xfrm>
            <a:off x="2348407" y="1784248"/>
            <a:ext cx="3429000" cy="646113"/>
          </a:xfrm>
          <a:prstGeom prst="rect">
            <a:avLst/>
          </a:prstGeom>
        </p:spPr>
        <p:txBody>
          <a:bodyPr>
            <a:spAutoFit/>
          </a:bodyPr>
          <a:lstStyle/>
          <a:p>
            <a:pPr marL="285750" marR="0" lvl="0" indent="-28575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1" lang="en-US" altLang="en-US" sz="1800" b="1" i="0" u="none" strike="noStrike" kern="0" cap="none" spc="0" normalizeH="0" baseline="0" noProof="0" dirty="0" err="1">
                <a:ln>
                  <a:noFill/>
                </a:ln>
                <a:solidFill>
                  <a:srgbClr val="FFFFFF"/>
                </a:solidFill>
                <a:effectLst/>
                <a:uLnTx/>
                <a:uFillTx/>
              </a:rPr>
              <a:t>Nhận</a:t>
            </a:r>
            <a:r>
              <a:rPr kumimoji="1" lang="en-US" altLang="en-US" sz="1800" b="1" i="0" u="none" strike="noStrike" kern="0" cap="none" spc="0" normalizeH="0" baseline="0" noProof="0" dirty="0">
                <a:ln>
                  <a:noFill/>
                </a:ln>
                <a:solidFill>
                  <a:srgbClr val="FFFFFF"/>
                </a:solidFill>
                <a:effectLst/>
                <a:uLnTx/>
                <a:uFillTx/>
              </a:rPr>
              <a:t> </a:t>
            </a:r>
            <a:r>
              <a:rPr kumimoji="1" lang="en-US" altLang="en-US" sz="1800" b="1" i="0" u="none" strike="noStrike" kern="0" cap="none" spc="0" normalizeH="0" baseline="0" noProof="0" dirty="0" err="1">
                <a:ln>
                  <a:noFill/>
                </a:ln>
                <a:solidFill>
                  <a:srgbClr val="FFFFFF"/>
                </a:solidFill>
                <a:effectLst/>
                <a:uLnTx/>
                <a:uFillTx/>
              </a:rPr>
              <a:t>thức</a:t>
            </a:r>
            <a:r>
              <a:rPr kumimoji="1" lang="en-US" altLang="en-US" sz="1800" b="1" i="0" u="none" strike="noStrike" kern="0" cap="none" spc="0" normalizeH="0" baseline="0" noProof="0" dirty="0">
                <a:ln>
                  <a:noFill/>
                </a:ln>
                <a:solidFill>
                  <a:srgbClr val="FFFFFF"/>
                </a:solidFill>
                <a:effectLst/>
                <a:uLnTx/>
                <a:uFillTx/>
              </a:rPr>
              <a:t> </a:t>
            </a:r>
            <a:r>
              <a:rPr kumimoji="1" lang="en-US" altLang="en-US" sz="1800" b="1" i="0" u="none" strike="noStrike" kern="0" cap="none" spc="0" normalizeH="0" baseline="0" noProof="0" dirty="0" err="1">
                <a:ln>
                  <a:noFill/>
                </a:ln>
                <a:solidFill>
                  <a:srgbClr val="FFFFFF"/>
                </a:solidFill>
                <a:effectLst/>
                <a:uLnTx/>
                <a:uFillTx/>
              </a:rPr>
              <a:t>cái</a:t>
            </a:r>
            <a:r>
              <a:rPr kumimoji="1" lang="en-US" altLang="en-US" sz="1800" b="1" i="0" u="none" strike="noStrike" kern="0" cap="none" spc="0" normalizeH="0" baseline="0" noProof="0" dirty="0">
                <a:ln>
                  <a:noFill/>
                </a:ln>
                <a:solidFill>
                  <a:srgbClr val="FFFFFF"/>
                </a:solidFill>
                <a:effectLst/>
                <a:uLnTx/>
                <a:uFillTx/>
              </a:rPr>
              <a:t> </a:t>
            </a:r>
            <a:r>
              <a:rPr kumimoji="1" lang="en-US" altLang="en-US" sz="1800" b="1" i="0" u="none" strike="noStrike" kern="0" cap="none" spc="0" normalizeH="0" baseline="0" noProof="0" dirty="0" err="1">
                <a:ln>
                  <a:noFill/>
                </a:ln>
                <a:solidFill>
                  <a:srgbClr val="FFFFFF"/>
                </a:solidFill>
                <a:effectLst/>
                <a:uLnTx/>
                <a:uFillTx/>
              </a:rPr>
              <a:t>mới</a:t>
            </a:r>
            <a:r>
              <a:rPr kumimoji="1" lang="en-US" altLang="en-US" sz="1800" b="1" i="0" u="none" strike="noStrike" kern="0" cap="none" spc="0" normalizeH="0" baseline="0" noProof="0" dirty="0">
                <a:ln>
                  <a:noFill/>
                </a:ln>
                <a:solidFill>
                  <a:srgbClr val="FFFFFF"/>
                </a:solidFill>
                <a:effectLst/>
                <a:uLnTx/>
                <a:uFillTx/>
              </a:rPr>
              <a:t>, </a:t>
            </a:r>
          </a:p>
          <a:p>
            <a:pPr marL="0" marR="0" lvl="0" indent="0" defTabSz="914400" eaLnBrk="1" fontAlgn="auto" latinLnBrk="0" hangingPunct="1">
              <a:lnSpc>
                <a:spcPct val="100000"/>
              </a:lnSpc>
              <a:spcBef>
                <a:spcPts val="0"/>
              </a:spcBef>
              <a:spcAft>
                <a:spcPts val="0"/>
              </a:spcAft>
              <a:buClrTx/>
              <a:buSzTx/>
              <a:buFontTx/>
              <a:buNone/>
              <a:tabLst/>
              <a:defRPr/>
            </a:pPr>
            <a:r>
              <a:rPr kumimoji="1" lang="en-US" altLang="en-US" sz="1800" b="1" i="0" u="none" strike="noStrike" kern="0" cap="none" spc="0" normalizeH="0" baseline="0" noProof="0" dirty="0">
                <a:ln>
                  <a:noFill/>
                </a:ln>
                <a:solidFill>
                  <a:srgbClr val="FFFFFF"/>
                </a:solidFill>
                <a:effectLst/>
                <a:uLnTx/>
                <a:uFillTx/>
              </a:rPr>
              <a:t>       </a:t>
            </a:r>
            <a:r>
              <a:rPr kumimoji="1" lang="en-US" altLang="en-US" sz="1800" b="1" i="0" u="none" strike="noStrike" kern="0" cap="none" spc="0" normalizeH="0" baseline="0" noProof="0" dirty="0" err="1">
                <a:ln>
                  <a:noFill/>
                </a:ln>
                <a:solidFill>
                  <a:srgbClr val="FFFFFF"/>
                </a:solidFill>
                <a:effectLst/>
                <a:uLnTx/>
                <a:uFillTx/>
              </a:rPr>
              <a:t>ủng</a:t>
            </a:r>
            <a:r>
              <a:rPr kumimoji="1" lang="en-US" altLang="en-US" sz="1800" b="1" i="0" u="none" strike="noStrike" kern="0" cap="none" spc="0" normalizeH="0" baseline="0" noProof="0" dirty="0">
                <a:ln>
                  <a:noFill/>
                </a:ln>
                <a:solidFill>
                  <a:srgbClr val="FFFFFF"/>
                </a:solidFill>
                <a:effectLst/>
                <a:uLnTx/>
                <a:uFillTx/>
              </a:rPr>
              <a:t> </a:t>
            </a:r>
            <a:r>
              <a:rPr kumimoji="1" lang="en-US" altLang="en-US" sz="1800" b="1" i="0" u="none" strike="noStrike" kern="0" cap="none" spc="0" normalizeH="0" baseline="0" noProof="0" dirty="0" err="1">
                <a:ln>
                  <a:noFill/>
                </a:ln>
                <a:solidFill>
                  <a:srgbClr val="FFFFFF"/>
                </a:solidFill>
                <a:effectLst/>
                <a:uLnTx/>
                <a:uFillTx/>
              </a:rPr>
              <a:t>hộ</a:t>
            </a:r>
            <a:r>
              <a:rPr kumimoji="1" lang="en-US" altLang="en-US" sz="1800" b="1" i="0" u="none" strike="noStrike" kern="0" cap="none" spc="0" normalizeH="0" baseline="0" noProof="0" dirty="0">
                <a:ln>
                  <a:noFill/>
                </a:ln>
                <a:solidFill>
                  <a:srgbClr val="FFFFFF"/>
                </a:solidFill>
                <a:effectLst/>
                <a:uLnTx/>
                <a:uFillTx/>
              </a:rPr>
              <a:t> </a:t>
            </a:r>
            <a:r>
              <a:rPr kumimoji="1" lang="en-US" altLang="en-US" sz="1800" b="1" i="0" u="none" strike="noStrike" kern="0" cap="none" spc="0" normalizeH="0" baseline="0" noProof="0" dirty="0" err="1">
                <a:ln>
                  <a:noFill/>
                </a:ln>
                <a:solidFill>
                  <a:srgbClr val="FFFFFF"/>
                </a:solidFill>
                <a:effectLst/>
                <a:uLnTx/>
                <a:uFillTx/>
              </a:rPr>
              <a:t>cái</a:t>
            </a:r>
            <a:r>
              <a:rPr kumimoji="1" lang="en-US" altLang="en-US" sz="1800" b="1" i="0" u="none" strike="noStrike" kern="0" cap="none" spc="0" normalizeH="0" baseline="0" noProof="0" dirty="0">
                <a:ln>
                  <a:noFill/>
                </a:ln>
                <a:solidFill>
                  <a:srgbClr val="FFFFFF"/>
                </a:solidFill>
                <a:effectLst/>
                <a:uLnTx/>
                <a:uFillTx/>
              </a:rPr>
              <a:t> </a:t>
            </a:r>
            <a:r>
              <a:rPr kumimoji="1" lang="en-US" altLang="en-US" sz="1800" b="1" i="0" u="none" strike="noStrike" kern="0" cap="none" spc="0" normalizeH="0" baseline="0" noProof="0" dirty="0" err="1">
                <a:ln>
                  <a:noFill/>
                </a:ln>
                <a:solidFill>
                  <a:srgbClr val="FFFFFF"/>
                </a:solidFill>
                <a:effectLst/>
                <a:uLnTx/>
                <a:uFillTx/>
              </a:rPr>
              <a:t>mới</a:t>
            </a:r>
            <a:r>
              <a:rPr kumimoji="1" lang="en-US" altLang="en-US" sz="1800" b="1" i="0" u="none" strike="noStrike" kern="0" cap="none" spc="0" normalizeH="0" baseline="0" noProof="0" dirty="0">
                <a:ln>
                  <a:noFill/>
                </a:ln>
                <a:solidFill>
                  <a:srgbClr val="FFFFFF"/>
                </a:solidFill>
                <a:effectLst/>
                <a:uLnTx/>
                <a:uFillTx/>
              </a:rPr>
              <a:t>.</a:t>
            </a:r>
          </a:p>
        </p:txBody>
      </p:sp>
      <p:pic>
        <p:nvPicPr>
          <p:cNvPr id="4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23596533"/>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Professor With Huge Blackboard Classroom Clipart &amp;amp; Clip Art Images ...  #421834 - PNG Images - PNGio"/>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47260" y="1638548"/>
            <a:ext cx="10058400" cy="4787139"/>
          </a:xfrm>
          <a:prstGeom prst="rect">
            <a:avLst/>
          </a:prstGeom>
          <a:noFill/>
          <a:extLst>
            <a:ext uri="{909E8E84-426E-40DD-AFC4-6F175D3DCCD1}">
              <a14:hiddenFill xmlns:a14="http://schemas.microsoft.com/office/drawing/2010/main">
                <a:solidFill>
                  <a:srgbClr val="FFFFFF"/>
                </a:solidFill>
              </a14:hiddenFill>
            </a:ext>
          </a:extLst>
        </p:spPr>
      </p:pic>
      <p:sp>
        <p:nvSpPr>
          <p:cNvPr id="3" name="Title 1"/>
          <p:cNvSpPr>
            <a:spLocks noGrp="1" noChangeArrowheads="1"/>
          </p:cNvSpPr>
          <p:nvPr>
            <p:ph type="title"/>
          </p:nvPr>
        </p:nvSpPr>
        <p:spPr>
          <a:xfrm>
            <a:off x="0" y="859799"/>
            <a:ext cx="4800600" cy="614642"/>
          </a:xfrm>
        </p:spPr>
        <p:txBody>
          <a:bodyPr/>
          <a:lstStyle/>
          <a:p>
            <a:pPr algn="l"/>
            <a:r>
              <a:rPr lang="en-US" altLang="en-US" sz="2400" b="1" i="0" dirty="0">
                <a:solidFill>
                  <a:srgbClr val="3333CC"/>
                </a:solidFill>
                <a:latin typeface="+mj-lt"/>
                <a:cs typeface="Times New Roman" panose="02020603050405020304" pitchFamily="18" charset="0"/>
              </a:rPr>
              <a:t>III. LÝ LUẬN NHẬN THỨC</a:t>
            </a:r>
          </a:p>
        </p:txBody>
      </p:sp>
      <p:grpSp>
        <p:nvGrpSpPr>
          <p:cNvPr id="4" name="Group 21"/>
          <p:cNvGrpSpPr>
            <a:grpSpLocks/>
          </p:cNvGrpSpPr>
          <p:nvPr/>
        </p:nvGrpSpPr>
        <p:grpSpPr bwMode="auto">
          <a:xfrm flipV="1">
            <a:off x="0" y="1371600"/>
            <a:ext cx="11582400" cy="72361"/>
            <a:chOff x="240" y="576"/>
            <a:chExt cx="5298"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Freeform: Shape 9"/>
          <p:cNvSpPr/>
          <p:nvPr/>
        </p:nvSpPr>
        <p:spPr bwMode="auto">
          <a:xfrm>
            <a:off x="1828800" y="2388460"/>
            <a:ext cx="6986418" cy="961187"/>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chemeClr val="bg1"/>
                </a:solidFill>
              </a:rPr>
              <a:t>1. </a:t>
            </a:r>
            <a:r>
              <a:rPr lang="en-US" sz="2800" b="1" dirty="0" err="1">
                <a:solidFill>
                  <a:schemeClr val="bg1"/>
                </a:solidFill>
              </a:rPr>
              <a:t>Quan</a:t>
            </a:r>
            <a:r>
              <a:rPr lang="en-US" sz="2800" b="1" dirty="0">
                <a:solidFill>
                  <a:schemeClr val="bg1"/>
                </a:solidFill>
              </a:rPr>
              <a:t> </a:t>
            </a:r>
            <a:r>
              <a:rPr lang="en-US" sz="2800" b="1" dirty="0" err="1">
                <a:solidFill>
                  <a:schemeClr val="bg1"/>
                </a:solidFill>
              </a:rPr>
              <a:t>niệm</a:t>
            </a:r>
            <a:r>
              <a:rPr lang="en-US" sz="2800" b="1" dirty="0">
                <a:solidFill>
                  <a:schemeClr val="bg1"/>
                </a:solidFill>
              </a:rPr>
              <a:t> </a:t>
            </a:r>
            <a:r>
              <a:rPr lang="en-US" sz="2800" b="1" dirty="0" err="1">
                <a:solidFill>
                  <a:schemeClr val="bg1"/>
                </a:solidFill>
              </a:rPr>
              <a:t>về</a:t>
            </a:r>
            <a:r>
              <a:rPr lang="en-US" sz="2800" b="1" dirty="0">
                <a:solidFill>
                  <a:schemeClr val="bg1"/>
                </a:solidFill>
              </a:rPr>
              <a:t> </a:t>
            </a:r>
            <a:r>
              <a:rPr lang="en-US" sz="2800" b="1" dirty="0" err="1">
                <a:solidFill>
                  <a:schemeClr val="bg1"/>
                </a:solidFill>
              </a:rPr>
              <a:t>nhận</a:t>
            </a:r>
            <a:r>
              <a:rPr lang="en-US" sz="2800" b="1" dirty="0">
                <a:solidFill>
                  <a:schemeClr val="bg1"/>
                </a:solidFill>
              </a:rPr>
              <a:t> </a:t>
            </a:r>
            <a:r>
              <a:rPr lang="en-US" sz="2800" b="1" dirty="0" err="1">
                <a:solidFill>
                  <a:schemeClr val="bg1"/>
                </a:solidFill>
              </a:rPr>
              <a:t>thức</a:t>
            </a:r>
            <a:r>
              <a:rPr lang="en-US" sz="2800" b="1" dirty="0">
                <a:solidFill>
                  <a:schemeClr val="bg1"/>
                </a:solidFill>
              </a:rPr>
              <a:t> </a:t>
            </a:r>
            <a:r>
              <a:rPr lang="en-US" sz="2800" b="1" dirty="0" err="1">
                <a:solidFill>
                  <a:schemeClr val="bg1"/>
                </a:solidFill>
              </a:rPr>
              <a:t>trong</a:t>
            </a:r>
            <a:r>
              <a:rPr lang="en-US" sz="2800" b="1" dirty="0">
                <a:solidFill>
                  <a:schemeClr val="bg1"/>
                </a:solidFill>
              </a:rPr>
              <a:t> </a:t>
            </a:r>
            <a:r>
              <a:rPr lang="en-US" sz="2800" b="1" dirty="0" err="1">
                <a:solidFill>
                  <a:schemeClr val="bg1"/>
                </a:solidFill>
              </a:rPr>
              <a:t>lịch</a:t>
            </a:r>
            <a:r>
              <a:rPr lang="en-US" sz="2800" b="1" dirty="0">
                <a:solidFill>
                  <a:schemeClr val="bg1"/>
                </a:solidFill>
              </a:rPr>
              <a:t>  	</a:t>
            </a:r>
            <a:r>
              <a:rPr lang="en-US" sz="2800" b="1" dirty="0" err="1">
                <a:solidFill>
                  <a:schemeClr val="bg1"/>
                </a:solidFill>
              </a:rPr>
              <a:t>sử</a:t>
            </a:r>
            <a:r>
              <a:rPr lang="en-US" sz="2800" b="1" dirty="0">
                <a:solidFill>
                  <a:schemeClr val="bg1"/>
                </a:solidFill>
              </a:rPr>
              <a:t> </a:t>
            </a:r>
            <a:r>
              <a:rPr lang="en-US" sz="2800" b="1" dirty="0" err="1">
                <a:solidFill>
                  <a:schemeClr val="bg1"/>
                </a:solidFill>
              </a:rPr>
              <a:t>triết</a:t>
            </a:r>
            <a:r>
              <a:rPr lang="en-US" sz="2800" b="1" dirty="0">
                <a:solidFill>
                  <a:schemeClr val="bg1"/>
                </a:solidFill>
              </a:rPr>
              <a:t> </a:t>
            </a:r>
            <a:r>
              <a:rPr lang="en-US" sz="2800" b="1" dirty="0" err="1">
                <a:solidFill>
                  <a:schemeClr val="bg1"/>
                </a:solidFill>
              </a:rPr>
              <a:t>học</a:t>
            </a:r>
            <a:endParaRPr lang="en-US" sz="2800" b="1" dirty="0">
              <a:solidFill>
                <a:schemeClr val="bg1"/>
              </a:solidFill>
            </a:endParaRPr>
          </a:p>
        </p:txBody>
      </p:sp>
      <p:sp>
        <p:nvSpPr>
          <p:cNvPr id="2" name="Rectangle 1"/>
          <p:cNvSpPr/>
          <p:nvPr/>
        </p:nvSpPr>
        <p:spPr>
          <a:xfrm>
            <a:off x="1828800" y="3551987"/>
            <a:ext cx="7116051" cy="480131"/>
          </a:xfrm>
          <a:prstGeom prst="rect">
            <a:avLst/>
          </a:prstGeom>
        </p:spPr>
        <p:txBody>
          <a:bodyPr wrap="none">
            <a:spAutoFit/>
          </a:bodyPr>
          <a:lstStyle/>
          <a:p>
            <a:pPr defTabSz="1778000">
              <a:lnSpc>
                <a:spcPct val="90000"/>
              </a:lnSpc>
              <a:spcBef>
                <a:spcPct val="0"/>
              </a:spcBef>
              <a:spcAft>
                <a:spcPct val="35000"/>
              </a:spcAft>
              <a:defRPr/>
            </a:pPr>
            <a:r>
              <a:rPr lang="en-US" sz="2800" b="1" dirty="0">
                <a:solidFill>
                  <a:schemeClr val="bg1"/>
                </a:solidFill>
              </a:rPr>
              <a:t>2. </a:t>
            </a:r>
            <a:r>
              <a:rPr lang="en-US" sz="2800" b="1" dirty="0" err="1">
                <a:solidFill>
                  <a:schemeClr val="bg1"/>
                </a:solidFill>
              </a:rPr>
              <a:t>Lý</a:t>
            </a:r>
            <a:r>
              <a:rPr lang="en-US" sz="2800" b="1" dirty="0">
                <a:solidFill>
                  <a:schemeClr val="bg1"/>
                </a:solidFill>
              </a:rPr>
              <a:t> </a:t>
            </a:r>
            <a:r>
              <a:rPr lang="en-US" sz="2800" b="1" dirty="0" err="1">
                <a:solidFill>
                  <a:schemeClr val="bg1"/>
                </a:solidFill>
              </a:rPr>
              <a:t>luận</a:t>
            </a:r>
            <a:r>
              <a:rPr lang="en-US" sz="2800" b="1" dirty="0">
                <a:solidFill>
                  <a:schemeClr val="bg1"/>
                </a:solidFill>
              </a:rPr>
              <a:t> </a:t>
            </a:r>
            <a:r>
              <a:rPr lang="en-US" sz="2800" b="1" dirty="0" err="1">
                <a:solidFill>
                  <a:schemeClr val="bg1"/>
                </a:solidFill>
              </a:rPr>
              <a:t>nhận</a:t>
            </a:r>
            <a:r>
              <a:rPr lang="en-US" sz="2800" b="1" dirty="0">
                <a:solidFill>
                  <a:schemeClr val="bg1"/>
                </a:solidFill>
              </a:rPr>
              <a:t> </a:t>
            </a:r>
            <a:r>
              <a:rPr lang="en-US" sz="2800" b="1" dirty="0" err="1">
                <a:solidFill>
                  <a:schemeClr val="bg1"/>
                </a:solidFill>
              </a:rPr>
              <a:t>thức</a:t>
            </a:r>
            <a:r>
              <a:rPr lang="en-US" sz="2800" b="1" dirty="0">
                <a:solidFill>
                  <a:schemeClr val="bg1"/>
                </a:solidFill>
              </a:rPr>
              <a:t> </a:t>
            </a:r>
            <a:r>
              <a:rPr lang="en-US" sz="2800" b="1" dirty="0" err="1">
                <a:solidFill>
                  <a:schemeClr val="bg1"/>
                </a:solidFill>
              </a:rPr>
              <a:t>duy</a:t>
            </a:r>
            <a:r>
              <a:rPr lang="en-US" sz="2800" b="1" dirty="0">
                <a:solidFill>
                  <a:schemeClr val="bg1"/>
                </a:solidFill>
              </a:rPr>
              <a:t> </a:t>
            </a:r>
            <a:r>
              <a:rPr lang="en-US" sz="2800" b="1" dirty="0" err="1">
                <a:solidFill>
                  <a:schemeClr val="bg1"/>
                </a:solidFill>
              </a:rPr>
              <a:t>vật</a:t>
            </a:r>
            <a:r>
              <a:rPr lang="en-US" sz="2800" b="1" dirty="0">
                <a:solidFill>
                  <a:schemeClr val="bg1"/>
                </a:solidFill>
              </a:rPr>
              <a:t> </a:t>
            </a:r>
            <a:r>
              <a:rPr lang="en-US" sz="2800" b="1" dirty="0" err="1">
                <a:solidFill>
                  <a:schemeClr val="bg1"/>
                </a:solidFill>
              </a:rPr>
              <a:t>biện</a:t>
            </a:r>
            <a:r>
              <a:rPr lang="en-US" sz="2800" b="1" dirty="0">
                <a:solidFill>
                  <a:schemeClr val="bg1"/>
                </a:solidFill>
              </a:rPr>
              <a:t> </a:t>
            </a:r>
            <a:r>
              <a:rPr lang="en-US" sz="2800" b="1" dirty="0" err="1">
                <a:solidFill>
                  <a:schemeClr val="bg1"/>
                </a:solidFill>
              </a:rPr>
              <a:t>chứng</a:t>
            </a:r>
            <a:endParaRPr lang="en-US" sz="2800" b="1" dirty="0">
              <a:solidFill>
                <a:schemeClr val="bg1"/>
              </a:solidFill>
            </a:endParaRPr>
          </a:p>
        </p:txBody>
      </p:sp>
      <p:pic>
        <p:nvPicPr>
          <p:cNvPr id="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067782293"/>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0479" y="0"/>
            <a:ext cx="7145383" cy="6858000"/>
          </a:xfrm>
          <a:prstGeom prst="rect">
            <a:avLst/>
          </a:prstGeom>
        </p:spPr>
      </p:pic>
      <p:sp>
        <p:nvSpPr>
          <p:cNvPr id="4" name="Rectangle 3"/>
          <p:cNvSpPr/>
          <p:nvPr/>
        </p:nvSpPr>
        <p:spPr>
          <a:xfrm>
            <a:off x="3853544" y="143077"/>
            <a:ext cx="4558937" cy="368372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i="1"/>
              <a:t>* Khái niệm lý luận nhận thức</a:t>
            </a:r>
            <a:endParaRPr lang="en-US"/>
          </a:p>
        </p:txBody>
      </p:sp>
      <p:sp>
        <p:nvSpPr>
          <p:cNvPr id="5" name="Freeform: Shape 9"/>
          <p:cNvSpPr/>
          <p:nvPr/>
        </p:nvSpPr>
        <p:spPr bwMode="auto">
          <a:xfrm>
            <a:off x="3124199" y="693771"/>
            <a:ext cx="8762999" cy="961187"/>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7030A0"/>
                </a:solidFill>
                <a:latin typeface="Arial" panose="020B0604020202020204" pitchFamily="34" charset="0"/>
                <a:cs typeface="Arial" panose="020B0604020202020204" pitchFamily="34" charset="0"/>
              </a:rPr>
              <a:t>1. </a:t>
            </a:r>
            <a:r>
              <a:rPr lang="en-US" sz="2800" b="1" dirty="0" err="1">
                <a:solidFill>
                  <a:srgbClr val="7030A0"/>
                </a:solidFill>
                <a:latin typeface="Arial" panose="020B0604020202020204" pitchFamily="34" charset="0"/>
                <a:cs typeface="Arial" panose="020B0604020202020204" pitchFamily="34" charset="0"/>
              </a:rPr>
              <a:t>Quan</a:t>
            </a:r>
            <a:r>
              <a:rPr lang="en-US" sz="2800" b="1" dirty="0">
                <a:solidFill>
                  <a:srgbClr val="7030A0"/>
                </a:solidFill>
                <a:latin typeface="Arial" panose="020B0604020202020204" pitchFamily="34" charset="0"/>
                <a:cs typeface="Arial" panose="020B0604020202020204" pitchFamily="34" charset="0"/>
              </a:rPr>
              <a:t> </a:t>
            </a:r>
            <a:r>
              <a:rPr lang="en-US" sz="2800" b="1" dirty="0" err="1">
                <a:solidFill>
                  <a:srgbClr val="7030A0"/>
                </a:solidFill>
                <a:latin typeface="Arial" panose="020B0604020202020204" pitchFamily="34" charset="0"/>
                <a:cs typeface="Arial" panose="020B0604020202020204" pitchFamily="34" charset="0"/>
              </a:rPr>
              <a:t>niệm</a:t>
            </a:r>
            <a:r>
              <a:rPr lang="en-US" sz="2800" b="1" dirty="0">
                <a:solidFill>
                  <a:srgbClr val="7030A0"/>
                </a:solidFill>
                <a:latin typeface="Arial" panose="020B0604020202020204" pitchFamily="34" charset="0"/>
                <a:cs typeface="Arial" panose="020B0604020202020204" pitchFamily="34" charset="0"/>
              </a:rPr>
              <a:t> </a:t>
            </a:r>
            <a:r>
              <a:rPr lang="en-US" sz="2800" b="1" dirty="0" err="1">
                <a:solidFill>
                  <a:srgbClr val="7030A0"/>
                </a:solidFill>
                <a:latin typeface="Arial" panose="020B0604020202020204" pitchFamily="34" charset="0"/>
                <a:cs typeface="Arial" panose="020B0604020202020204" pitchFamily="34" charset="0"/>
              </a:rPr>
              <a:t>về</a:t>
            </a:r>
            <a:r>
              <a:rPr lang="en-US" sz="2800" b="1" dirty="0">
                <a:solidFill>
                  <a:srgbClr val="7030A0"/>
                </a:solidFill>
                <a:latin typeface="Arial" panose="020B0604020202020204" pitchFamily="34" charset="0"/>
                <a:cs typeface="Arial" panose="020B0604020202020204" pitchFamily="34" charset="0"/>
              </a:rPr>
              <a:t> </a:t>
            </a:r>
            <a:r>
              <a:rPr lang="en-US" sz="2800" b="1" dirty="0" err="1">
                <a:solidFill>
                  <a:srgbClr val="7030A0"/>
                </a:solidFill>
                <a:latin typeface="Arial" panose="020B0604020202020204" pitchFamily="34" charset="0"/>
                <a:cs typeface="Arial" panose="020B0604020202020204" pitchFamily="34" charset="0"/>
              </a:rPr>
              <a:t>nhận</a:t>
            </a:r>
            <a:r>
              <a:rPr lang="en-US" sz="2800" b="1" dirty="0">
                <a:solidFill>
                  <a:srgbClr val="7030A0"/>
                </a:solidFill>
                <a:latin typeface="Arial" panose="020B0604020202020204" pitchFamily="34" charset="0"/>
                <a:cs typeface="Arial" panose="020B0604020202020204" pitchFamily="34" charset="0"/>
              </a:rPr>
              <a:t> </a:t>
            </a:r>
            <a:r>
              <a:rPr lang="en-US" sz="2800" b="1" dirty="0" err="1">
                <a:solidFill>
                  <a:srgbClr val="7030A0"/>
                </a:solidFill>
                <a:latin typeface="Arial" panose="020B0604020202020204" pitchFamily="34" charset="0"/>
                <a:cs typeface="Arial" panose="020B0604020202020204" pitchFamily="34" charset="0"/>
              </a:rPr>
              <a:t>thức</a:t>
            </a:r>
            <a:r>
              <a:rPr lang="en-US" sz="2800" b="1" dirty="0">
                <a:solidFill>
                  <a:srgbClr val="7030A0"/>
                </a:solidFill>
                <a:latin typeface="Arial" panose="020B0604020202020204" pitchFamily="34" charset="0"/>
                <a:cs typeface="Arial" panose="020B0604020202020204" pitchFamily="34" charset="0"/>
              </a:rPr>
              <a:t> </a:t>
            </a:r>
            <a:r>
              <a:rPr lang="en-US" sz="2800" b="1" dirty="0" err="1">
                <a:solidFill>
                  <a:srgbClr val="7030A0"/>
                </a:solidFill>
                <a:latin typeface="Arial" panose="020B0604020202020204" pitchFamily="34" charset="0"/>
                <a:cs typeface="Arial" panose="020B0604020202020204" pitchFamily="34" charset="0"/>
              </a:rPr>
              <a:t>trong</a:t>
            </a:r>
            <a:r>
              <a:rPr lang="en-US" sz="2800" b="1" dirty="0">
                <a:solidFill>
                  <a:srgbClr val="7030A0"/>
                </a:solidFill>
                <a:latin typeface="Arial" panose="020B0604020202020204" pitchFamily="34" charset="0"/>
                <a:cs typeface="Arial" panose="020B0604020202020204" pitchFamily="34" charset="0"/>
              </a:rPr>
              <a:t> </a:t>
            </a:r>
            <a:r>
              <a:rPr lang="en-US" sz="2800" b="1" dirty="0" err="1">
                <a:solidFill>
                  <a:srgbClr val="7030A0"/>
                </a:solidFill>
                <a:latin typeface="Arial" panose="020B0604020202020204" pitchFamily="34" charset="0"/>
                <a:cs typeface="Arial" panose="020B0604020202020204" pitchFamily="34" charset="0"/>
              </a:rPr>
              <a:t>lịch</a:t>
            </a:r>
            <a:r>
              <a:rPr lang="en-US" sz="2800" b="1" dirty="0">
                <a:solidFill>
                  <a:srgbClr val="7030A0"/>
                </a:solidFill>
                <a:latin typeface="Arial" panose="020B0604020202020204" pitchFamily="34" charset="0"/>
                <a:cs typeface="Arial" panose="020B0604020202020204" pitchFamily="34" charset="0"/>
              </a:rPr>
              <a:t> </a:t>
            </a:r>
            <a:r>
              <a:rPr lang="en-US" sz="2800" b="1" dirty="0" err="1">
                <a:solidFill>
                  <a:srgbClr val="7030A0"/>
                </a:solidFill>
                <a:latin typeface="Arial" panose="020B0604020202020204" pitchFamily="34" charset="0"/>
                <a:cs typeface="Arial" panose="020B0604020202020204" pitchFamily="34" charset="0"/>
              </a:rPr>
              <a:t>sử</a:t>
            </a:r>
            <a:r>
              <a:rPr lang="en-US" sz="2800" b="1" dirty="0">
                <a:solidFill>
                  <a:srgbClr val="7030A0"/>
                </a:solidFill>
                <a:latin typeface="Arial" panose="020B0604020202020204" pitchFamily="34" charset="0"/>
                <a:cs typeface="Arial" panose="020B0604020202020204" pitchFamily="34" charset="0"/>
              </a:rPr>
              <a:t> </a:t>
            </a:r>
            <a:r>
              <a:rPr lang="en-US" sz="2800" b="1" dirty="0" err="1">
                <a:solidFill>
                  <a:srgbClr val="7030A0"/>
                </a:solidFill>
                <a:latin typeface="Arial" panose="020B0604020202020204" pitchFamily="34" charset="0"/>
                <a:cs typeface="Arial" panose="020B0604020202020204" pitchFamily="34" charset="0"/>
              </a:rPr>
              <a:t>triết</a:t>
            </a:r>
            <a:r>
              <a:rPr lang="en-US" sz="2800" b="1" dirty="0">
                <a:solidFill>
                  <a:srgbClr val="7030A0"/>
                </a:solidFill>
                <a:latin typeface="Arial" panose="020B0604020202020204" pitchFamily="34" charset="0"/>
                <a:cs typeface="Arial" panose="020B0604020202020204" pitchFamily="34" charset="0"/>
              </a:rPr>
              <a:t> </a:t>
            </a:r>
            <a:r>
              <a:rPr lang="en-US" sz="2800" b="1" dirty="0" err="1">
                <a:solidFill>
                  <a:srgbClr val="7030A0"/>
                </a:solidFill>
                <a:latin typeface="Arial" panose="020B0604020202020204" pitchFamily="34" charset="0"/>
                <a:cs typeface="Arial" panose="020B0604020202020204" pitchFamily="34" charset="0"/>
              </a:rPr>
              <a:t>học</a:t>
            </a:r>
            <a:endParaRPr lang="en-US" sz="2800" b="1" dirty="0">
              <a:solidFill>
                <a:srgbClr val="7030A0"/>
              </a:solidFill>
              <a:latin typeface="Arial" panose="020B0604020202020204" pitchFamily="34" charset="0"/>
              <a:cs typeface="Arial" panose="020B0604020202020204" pitchFamily="34" charset="0"/>
            </a:endParaRPr>
          </a:p>
        </p:txBody>
      </p:sp>
      <p:grpSp>
        <p:nvGrpSpPr>
          <p:cNvPr id="6" name="Group 21"/>
          <p:cNvGrpSpPr>
            <a:grpSpLocks/>
          </p:cNvGrpSpPr>
          <p:nvPr/>
        </p:nvGrpSpPr>
        <p:grpSpPr bwMode="auto">
          <a:xfrm flipV="1">
            <a:off x="3124200" y="1192003"/>
            <a:ext cx="8915400" cy="45719"/>
            <a:chOff x="240" y="576"/>
            <a:chExt cx="5298" cy="0"/>
          </a:xfrm>
        </p:grpSpPr>
        <p:sp>
          <p:nvSpPr>
            <p:cNvPr id="7"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 name="Rectangle 2"/>
          <p:cNvSpPr/>
          <p:nvPr/>
        </p:nvSpPr>
        <p:spPr>
          <a:xfrm>
            <a:off x="3257867" y="1424126"/>
            <a:ext cx="5750292" cy="461665"/>
          </a:xfrm>
          <a:prstGeom prst="rect">
            <a:avLst/>
          </a:prstGeom>
        </p:spPr>
        <p:txBody>
          <a:bodyPr wrap="none">
            <a:spAutoFit/>
          </a:bodyPr>
          <a:lstStyle/>
          <a:p>
            <a:pPr marL="285750" indent="-285750" algn="just">
              <a:buFont typeface="Wingdings" panose="05000000000000000000" pitchFamily="2" charset="2"/>
              <a:buChar char="q"/>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Khái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niệm</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lý</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luận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nhận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thức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(LLNT)</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9" name="Rectangle 8"/>
          <p:cNvSpPr/>
          <p:nvPr/>
        </p:nvSpPr>
        <p:spPr>
          <a:xfrm>
            <a:off x="3124201" y="2154717"/>
            <a:ext cx="8382000" cy="769441"/>
          </a:xfrm>
          <a:prstGeom prst="rect">
            <a:avLst/>
          </a:prstGeom>
        </p:spPr>
        <p:txBody>
          <a:bodyPr wrap="square">
            <a:spAutoFit/>
          </a:bodyPr>
          <a:lstStyle/>
          <a:p>
            <a:pPr marL="342900" indent="-342900" algn="just">
              <a:buFont typeface="Arial" panose="020B0604020202020204" pitchFamily="34" charset="0"/>
              <a:buChar char="•"/>
            </a:pP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LLNT </a:t>
            </a:r>
            <a:r>
              <a:rPr lang="en-US" sz="2200" b="1"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có</a:t>
            </a:r>
            <a:r>
              <a:rPr lang="en-US" sz="2200" b="1"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200" b="1"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200" b="1"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từ</a:t>
            </a:r>
            <a:r>
              <a:rPr lang="en-US" sz="2200" b="1"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tiếng</a:t>
            </a:r>
            <a:r>
              <a:rPr lang="en-US" sz="2200" b="1"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Hy</a:t>
            </a:r>
            <a:r>
              <a:rPr lang="en-US" sz="2200" b="1"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Lạp</a:t>
            </a:r>
            <a:r>
              <a:rPr lang="en-US" sz="2200" b="1"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cổ</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được</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ghép</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từ</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hai</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từ</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“Gnosis” (tri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thức</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và</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“Logos”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lời</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nói</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học</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thuyết</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endParaRPr lang="en-US" sz="2200" dirty="0">
              <a:solidFill>
                <a:srgbClr val="0070C0"/>
              </a:solidFill>
              <a:latin typeface="Arial" panose="020B0604020202020204" pitchFamily="34" charset="0"/>
              <a:cs typeface="Arial" panose="020B0604020202020204" pitchFamily="34" charset="0"/>
            </a:endParaRPr>
          </a:p>
        </p:txBody>
      </p:sp>
      <p:sp>
        <p:nvSpPr>
          <p:cNvPr id="11" name="Rectangle 10"/>
          <p:cNvSpPr/>
          <p:nvPr/>
        </p:nvSpPr>
        <p:spPr>
          <a:xfrm>
            <a:off x="3038332" y="3316420"/>
            <a:ext cx="8382001" cy="1107996"/>
          </a:xfrm>
          <a:prstGeom prst="rect">
            <a:avLst/>
          </a:prstGeom>
        </p:spPr>
        <p:txBody>
          <a:bodyPr wrap="square">
            <a:spAutoFit/>
          </a:bodyPr>
          <a:lstStyle/>
          <a:p>
            <a:pPr marL="342900" indent="-342900" algn="just">
              <a:buFont typeface="Arial" panose="020B0604020202020204" pitchFamily="34" charset="0"/>
              <a:buChar char="•"/>
            </a:pP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LLNT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là</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một</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bộ</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phận</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triết</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học</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FF0000"/>
                </a:solidFill>
                <a:latin typeface="Arial" panose="020B0604020202020204" pitchFamily="34" charset="0"/>
                <a:ea typeface="Times New Roman" panose="02020603050405020304" pitchFamily="18" charset="0"/>
                <a:cs typeface="Arial" panose="020B0604020202020204" pitchFamily="34" charset="0"/>
              </a:rPr>
              <a:t>nghiên</a:t>
            </a:r>
            <a:r>
              <a:rPr lang="en-US" sz="2200" b="1" spc="10"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FF0000"/>
                </a:solidFill>
                <a:latin typeface="Arial" panose="020B0604020202020204" pitchFamily="34" charset="0"/>
                <a:ea typeface="Times New Roman" panose="02020603050405020304" pitchFamily="18" charset="0"/>
                <a:cs typeface="Arial" panose="020B0604020202020204" pitchFamily="34" charset="0"/>
              </a:rPr>
              <a:t>cứu</a:t>
            </a:r>
            <a:r>
              <a:rPr lang="en-US" sz="2200" b="1" spc="10"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bản</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chất</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nhận</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thức</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những</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thức</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giai</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đoạn</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nhận</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thức</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đường</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để</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đạt</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chân</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lý</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tiêu</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chuẩn</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chân</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lý</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v.v..</a:t>
            </a:r>
            <a:endParaRPr lang="en-US" sz="2200" dirty="0">
              <a:latin typeface="Arial" panose="020B0604020202020204" pitchFamily="34" charset="0"/>
              <a:cs typeface="Arial" panose="020B0604020202020204" pitchFamily="34" charset="0"/>
            </a:endParaRPr>
          </a:p>
        </p:txBody>
      </p:sp>
      <p:sp>
        <p:nvSpPr>
          <p:cNvPr id="12" name="Rectangle 11"/>
          <p:cNvSpPr/>
          <p:nvPr/>
        </p:nvSpPr>
        <p:spPr>
          <a:xfrm>
            <a:off x="2924033" y="5125627"/>
            <a:ext cx="8610600" cy="1107996"/>
          </a:xfrm>
          <a:prstGeom prst="rect">
            <a:avLst/>
          </a:prstGeom>
        </p:spPr>
        <p:txBody>
          <a:bodyPr wrap="square">
            <a:spAutoFit/>
          </a:bodyPr>
          <a:lstStyle/>
          <a:p>
            <a:pPr marL="342900" indent="-342900" algn="just">
              <a:buFont typeface="Arial" panose="020B0604020202020204" pitchFamily="34" charset="0"/>
              <a:buChar char="•"/>
            </a:pP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LLNT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là</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3333CC"/>
                </a:solidFill>
                <a:latin typeface="Arial" panose="020B0604020202020204" pitchFamily="34" charset="0"/>
                <a:ea typeface="Times New Roman" panose="02020603050405020304" pitchFamily="18" charset="0"/>
                <a:cs typeface="Arial" panose="020B0604020202020204" pitchFamily="34" charset="0"/>
              </a:rPr>
              <a:t>khía</a:t>
            </a:r>
            <a:r>
              <a:rPr lang="en-US" sz="2200" b="1" spc="1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3333CC"/>
                </a:solidFill>
                <a:latin typeface="Arial" panose="020B0604020202020204" pitchFamily="34" charset="0"/>
                <a:ea typeface="Times New Roman" panose="02020603050405020304" pitchFamily="18" charset="0"/>
                <a:cs typeface="Arial" panose="020B0604020202020204" pitchFamily="34" charset="0"/>
              </a:rPr>
              <a:t>cạnh</a:t>
            </a:r>
            <a:r>
              <a:rPr lang="en-US" sz="2200" b="1" spc="1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3333CC"/>
                </a:solidFill>
                <a:latin typeface="Arial" panose="020B0604020202020204" pitchFamily="34" charset="0"/>
                <a:ea typeface="Times New Roman" panose="02020603050405020304" pitchFamily="18" charset="0"/>
                <a:cs typeface="Arial" panose="020B0604020202020204" pitchFamily="34" charset="0"/>
              </a:rPr>
              <a:t>thứ</a:t>
            </a:r>
            <a:r>
              <a:rPr lang="en-US" sz="2200" b="1" spc="1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3333CC"/>
                </a:solidFill>
                <a:latin typeface="Arial" panose="020B0604020202020204" pitchFamily="34" charset="0"/>
                <a:ea typeface="Times New Roman" panose="02020603050405020304" pitchFamily="18" charset="0"/>
                <a:cs typeface="Arial" panose="020B0604020202020204" pitchFamily="34" charset="0"/>
              </a:rPr>
              <a:t>hai</a:t>
            </a:r>
            <a:r>
              <a:rPr lang="en-US" sz="2200" b="1" spc="1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của</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vấn</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đề</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cơ</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bản</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của</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triết</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học</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trả</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lời</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câu</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hỏi</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Con </a:t>
            </a:r>
            <a:r>
              <a:rPr lang="en-US" sz="2200" b="1"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người</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có</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thể</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nhận</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thức</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được</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thế</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giới</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hay </a:t>
            </a:r>
            <a:r>
              <a:rPr lang="en-US" sz="2200" b="1"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không</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a:t>
            </a:r>
            <a:endParaRPr lang="en-US" sz="2200" b="1" dirty="0">
              <a:solidFill>
                <a:srgbClr val="FF0066"/>
              </a:solidFill>
              <a:effectLst/>
              <a:latin typeface="Arial" panose="020B0604020202020204" pitchFamily="34" charset="0"/>
              <a:ea typeface="Times New Roman" panose="02020603050405020304" pitchFamily="18" charset="0"/>
              <a:cs typeface="Arial" panose="020B0604020202020204" pitchFamily="34" charset="0"/>
            </a:endParaRPr>
          </a:p>
        </p:txBody>
      </p:sp>
      <p:pic>
        <p:nvPicPr>
          <p:cNvPr id="1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7888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37380243"/>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reeform: Shape 12">
            <a:extLst>
              <a:ext uri="{FF2B5EF4-FFF2-40B4-BE49-F238E27FC236}">
                <a16:creationId xmlns="" xmlns:a16="http://schemas.microsoft.com/office/drawing/2014/main" id="{9D4459B6-5A56-4078-B19F-CE56FEF0FF2F}"/>
              </a:ext>
            </a:extLst>
          </p:cNvPr>
          <p:cNvSpPr/>
          <p:nvPr/>
        </p:nvSpPr>
        <p:spPr>
          <a:xfrm>
            <a:off x="1676400" y="2697515"/>
            <a:ext cx="3133727" cy="3129175"/>
          </a:xfrm>
          <a:custGeom>
            <a:avLst/>
            <a:gdLst>
              <a:gd name="connsiteX0" fmla="*/ 1120398 w 3133726"/>
              <a:gd name="connsiteY0" fmla="*/ 1546146 h 3129174"/>
              <a:gd name="connsiteX1" fmla="*/ 1155395 w 3133726"/>
              <a:gd name="connsiteY1" fmla="*/ 1559481 h 3129174"/>
              <a:gd name="connsiteX2" fmla="*/ 1277275 w 3133726"/>
              <a:gd name="connsiteY2" fmla="*/ 1956110 h 3129174"/>
              <a:gd name="connsiteX3" fmla="*/ 849660 w 3133726"/>
              <a:gd name="connsiteY3" fmla="*/ 1759860 h 3129174"/>
              <a:gd name="connsiteX4" fmla="*/ 1120398 w 3133726"/>
              <a:gd name="connsiteY4" fmla="*/ 1546146 h 3129174"/>
              <a:gd name="connsiteX5" fmla="*/ 2649296 w 3133726"/>
              <a:gd name="connsiteY5" fmla="*/ 1243816 h 3129174"/>
              <a:gd name="connsiteX6" fmla="*/ 2625685 w 3133726"/>
              <a:gd name="connsiteY6" fmla="*/ 1267427 h 3129174"/>
              <a:gd name="connsiteX7" fmla="*/ 2625685 w 3133726"/>
              <a:gd name="connsiteY7" fmla="*/ 1301072 h 3129174"/>
              <a:gd name="connsiteX8" fmla="*/ 2591467 w 3133726"/>
              <a:gd name="connsiteY8" fmla="*/ 1304521 h 3129174"/>
              <a:gd name="connsiteX9" fmla="*/ 2316192 w 3133726"/>
              <a:gd name="connsiteY9" fmla="*/ 1642272 h 3129174"/>
              <a:gd name="connsiteX10" fmla="*/ 2318639 w 3133726"/>
              <a:gd name="connsiteY10" fmla="*/ 1666550 h 3129174"/>
              <a:gd name="connsiteX11" fmla="*/ 3003255 w 3133726"/>
              <a:gd name="connsiteY11" fmla="*/ 1666550 h 3129174"/>
              <a:gd name="connsiteX12" fmla="*/ 3005702 w 3133726"/>
              <a:gd name="connsiteY12" fmla="*/ 1642272 h 3129174"/>
              <a:gd name="connsiteX13" fmla="*/ 2730427 w 3133726"/>
              <a:gd name="connsiteY13" fmla="*/ 1304521 h 3129174"/>
              <a:gd name="connsiteX14" fmla="*/ 2696208 w 3133726"/>
              <a:gd name="connsiteY14" fmla="*/ 1301072 h 3129174"/>
              <a:gd name="connsiteX15" fmla="*/ 2696208 w 3133726"/>
              <a:gd name="connsiteY15" fmla="*/ 1267427 h 3129174"/>
              <a:gd name="connsiteX16" fmla="*/ 2672597 w 3133726"/>
              <a:gd name="connsiteY16" fmla="*/ 1243816 h 3129174"/>
              <a:gd name="connsiteX17" fmla="*/ 1824085 w 3133726"/>
              <a:gd name="connsiteY17" fmla="*/ 1202701 h 3129174"/>
              <a:gd name="connsiteX18" fmla="*/ 1877675 w 3133726"/>
              <a:gd name="connsiteY18" fmla="*/ 1499247 h 3129174"/>
              <a:gd name="connsiteX19" fmla="*/ 1879257 w 3133726"/>
              <a:gd name="connsiteY19" fmla="*/ 1906364 h 3129174"/>
              <a:gd name="connsiteX20" fmla="*/ 1921795 w 3133726"/>
              <a:gd name="connsiteY20" fmla="*/ 2242522 h 3129174"/>
              <a:gd name="connsiteX21" fmla="*/ 1929651 w 3133726"/>
              <a:gd name="connsiteY21" fmla="*/ 2302086 h 3129174"/>
              <a:gd name="connsiteX22" fmla="*/ 1927996 w 3133726"/>
              <a:gd name="connsiteY22" fmla="*/ 2286635 h 3129174"/>
              <a:gd name="connsiteX23" fmla="*/ 2049876 w 3133726"/>
              <a:gd name="connsiteY23" fmla="*/ 2080057 h 3129174"/>
              <a:gd name="connsiteX24" fmla="*/ 2741913 w 3133726"/>
              <a:gd name="connsiteY24" fmla="*/ 1834228 h 3129174"/>
              <a:gd name="connsiteX25" fmla="*/ 2849333 w 3133726"/>
              <a:gd name="connsiteY25" fmla="*/ 1803243 h 3129174"/>
              <a:gd name="connsiteX26" fmla="*/ 2971213 w 3133726"/>
              <a:gd name="connsiteY26" fmla="*/ 1759860 h 3129174"/>
              <a:gd name="connsiteX27" fmla="*/ 2958818 w 3133726"/>
              <a:gd name="connsiteY27" fmla="*/ 1693755 h 3129174"/>
              <a:gd name="connsiteX28" fmla="*/ 2299836 w 3133726"/>
              <a:gd name="connsiteY28" fmla="*/ 1702018 h 3129174"/>
              <a:gd name="connsiteX29" fmla="*/ 2465099 w 3133726"/>
              <a:gd name="connsiteY29" fmla="*/ 1801176 h 3129174"/>
              <a:gd name="connsiteX30" fmla="*/ 2246126 w 3133726"/>
              <a:gd name="connsiteY30" fmla="*/ 1871412 h 3129174"/>
              <a:gd name="connsiteX31" fmla="*/ 1946587 w 3133726"/>
              <a:gd name="connsiteY31" fmla="*/ 1656571 h 3129174"/>
              <a:gd name="connsiteX32" fmla="*/ 1888887 w 3133726"/>
              <a:gd name="connsiteY32" fmla="*/ 1229678 h 3129174"/>
              <a:gd name="connsiteX33" fmla="*/ 1624233 w 3133726"/>
              <a:gd name="connsiteY33" fmla="*/ 67371 h 3129174"/>
              <a:gd name="connsiteX34" fmla="*/ 1492116 w 3133726"/>
              <a:gd name="connsiteY34" fmla="*/ 255974 h 3129174"/>
              <a:gd name="connsiteX35" fmla="*/ 1430143 w 3133726"/>
              <a:gd name="connsiteY35" fmla="*/ 450157 h 3129174"/>
              <a:gd name="connsiteX36" fmla="*/ 1357842 w 3133726"/>
              <a:gd name="connsiteY36" fmla="*/ 797208 h 3129174"/>
              <a:gd name="connsiteX37" fmla="*/ 1421880 w 3133726"/>
              <a:gd name="connsiteY37" fmla="*/ 978996 h 3129174"/>
              <a:gd name="connsiteX38" fmla="*/ 1358551 w 3133726"/>
              <a:gd name="connsiteY38" fmla="*/ 1098974 h 3129174"/>
              <a:gd name="connsiteX39" fmla="*/ 1338873 w 3133726"/>
              <a:gd name="connsiteY39" fmla="*/ 1106481 h 3129174"/>
              <a:gd name="connsiteX40" fmla="*/ 1492887 w 3133726"/>
              <a:gd name="connsiteY40" fmla="*/ 1453010 h 3129174"/>
              <a:gd name="connsiteX41" fmla="*/ 1820669 w 3133726"/>
              <a:gd name="connsiteY41" fmla="*/ 1453010 h 3129174"/>
              <a:gd name="connsiteX42" fmla="*/ 1772530 w 3133726"/>
              <a:gd name="connsiteY42" fmla="*/ 1185716 h 3129174"/>
              <a:gd name="connsiteX43" fmla="*/ 1777468 w 3133726"/>
              <a:gd name="connsiteY43" fmla="*/ 1187138 h 3129174"/>
              <a:gd name="connsiteX44" fmla="*/ 1743496 w 3133726"/>
              <a:gd name="connsiteY44" fmla="*/ 1169726 h 3129174"/>
              <a:gd name="connsiteX45" fmla="*/ 1684235 w 3133726"/>
              <a:gd name="connsiteY45" fmla="*/ 1026510 h 3129174"/>
              <a:gd name="connsiteX46" fmla="*/ 1686299 w 3133726"/>
              <a:gd name="connsiteY46" fmla="*/ 1026510 h 3129174"/>
              <a:gd name="connsiteX47" fmla="*/ 1762734 w 3133726"/>
              <a:gd name="connsiteY47" fmla="*/ 925286 h 3129174"/>
              <a:gd name="connsiteX48" fmla="*/ 1781325 w 3133726"/>
              <a:gd name="connsiteY48" fmla="*/ 898432 h 3129174"/>
              <a:gd name="connsiteX49" fmla="*/ 1820576 w 3133726"/>
              <a:gd name="connsiteY49" fmla="*/ 757959 h 3129174"/>
              <a:gd name="connsiteX50" fmla="*/ 1845365 w 3133726"/>
              <a:gd name="connsiteY50" fmla="*/ 185738 h 3129174"/>
              <a:gd name="connsiteX51" fmla="*/ 1801983 w 3133726"/>
              <a:gd name="connsiteY51" fmla="*/ 123764 h 3129174"/>
              <a:gd name="connsiteX52" fmla="*/ 1624233 w 3133726"/>
              <a:gd name="connsiteY52" fmla="*/ 67371 h 3129174"/>
              <a:gd name="connsiteX53" fmla="*/ 1566863 w 3133726"/>
              <a:gd name="connsiteY53" fmla="*/ 0 h 3129174"/>
              <a:gd name="connsiteX54" fmla="*/ 3133726 w 3133726"/>
              <a:gd name="connsiteY54" fmla="*/ 1566863 h 3129174"/>
              <a:gd name="connsiteX55" fmla="*/ 1727066 w 3133726"/>
              <a:gd name="connsiteY55" fmla="*/ 3125637 h 3129174"/>
              <a:gd name="connsiteX56" fmla="*/ 1723380 w 3133726"/>
              <a:gd name="connsiteY56" fmla="*/ 3125823 h 3129174"/>
              <a:gd name="connsiteX57" fmla="*/ 1476719 w 3133726"/>
              <a:gd name="connsiteY57" fmla="*/ 3129174 h 3129174"/>
              <a:gd name="connsiteX58" fmla="*/ 1406660 w 3133726"/>
              <a:gd name="connsiteY58" fmla="*/ 3125637 h 3129174"/>
              <a:gd name="connsiteX59" fmla="*/ 1352458 w 3133726"/>
              <a:gd name="connsiteY59" fmla="*/ 3117364 h 3129174"/>
              <a:gd name="connsiteX60" fmla="*/ 1444748 w 3133726"/>
              <a:gd name="connsiteY60" fmla="*/ 2018158 h 3129174"/>
              <a:gd name="connsiteX61" fmla="*/ 1266605 w 3133726"/>
              <a:gd name="connsiteY61" fmla="*/ 2019426 h 3129174"/>
              <a:gd name="connsiteX62" fmla="*/ 1286241 w 3133726"/>
              <a:gd name="connsiteY62" fmla="*/ 1972711 h 3129174"/>
              <a:gd name="connsiteX63" fmla="*/ 1445381 w 3133726"/>
              <a:gd name="connsiteY63" fmla="*/ 1957511 h 3129174"/>
              <a:gd name="connsiteX64" fmla="*/ 1446648 w 3133726"/>
              <a:gd name="connsiteY64" fmla="*/ 1467736 h 3129174"/>
              <a:gd name="connsiteX65" fmla="*/ 1300225 w 3133726"/>
              <a:gd name="connsiteY65" fmla="*/ 1119801 h 3129174"/>
              <a:gd name="connsiteX66" fmla="*/ 1246290 w 3133726"/>
              <a:gd name="connsiteY66" fmla="*/ 1133931 h 3129174"/>
              <a:gd name="connsiteX67" fmla="*/ 595568 w 3133726"/>
              <a:gd name="connsiteY67" fmla="*/ 1693755 h 3129174"/>
              <a:gd name="connsiteX68" fmla="*/ 610030 w 3133726"/>
              <a:gd name="connsiteY68" fmla="*/ 1867281 h 3129174"/>
              <a:gd name="connsiteX69" fmla="*/ 1149197 w 3133726"/>
              <a:gd name="connsiteY69" fmla="*/ 2104846 h 3129174"/>
              <a:gd name="connsiteX70" fmla="*/ 1219433 w 3133726"/>
              <a:gd name="connsiteY70" fmla="*/ 2311424 h 3129174"/>
              <a:gd name="connsiteX71" fmla="*/ 1159527 w 3133726"/>
              <a:gd name="connsiteY71" fmla="*/ 2577908 h 3129174"/>
              <a:gd name="connsiteX72" fmla="*/ 1128282 w 3133726"/>
              <a:gd name="connsiteY72" fmla="*/ 3031088 h 3129174"/>
              <a:gd name="connsiteX73" fmla="*/ 1125469 w 3133726"/>
              <a:gd name="connsiteY73" fmla="*/ 3069594 h 3129174"/>
              <a:gd name="connsiteX74" fmla="*/ 1100926 w 3133726"/>
              <a:gd name="connsiteY74" fmla="*/ 3063283 h 3129174"/>
              <a:gd name="connsiteX75" fmla="*/ 0 w 3133726"/>
              <a:gd name="connsiteY75" fmla="*/ 1566863 h 3129174"/>
              <a:gd name="connsiteX76" fmla="*/ 1566863 w 3133726"/>
              <a:gd name="connsiteY76" fmla="*/ 0 h 312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133726" h="3129174">
                <a:moveTo>
                  <a:pt x="1120398" y="1546146"/>
                </a:moveTo>
                <a:cubicBezTo>
                  <a:pt x="1132575" y="1547247"/>
                  <a:pt x="1144291" y="1551476"/>
                  <a:pt x="1155395" y="1559481"/>
                </a:cubicBezTo>
                <a:cubicBezTo>
                  <a:pt x="1219433" y="1606993"/>
                  <a:pt x="1341315" y="1877611"/>
                  <a:pt x="1277275" y="1956110"/>
                </a:cubicBezTo>
                <a:cubicBezTo>
                  <a:pt x="1231828" y="2011885"/>
                  <a:pt x="928160" y="1807374"/>
                  <a:pt x="849660" y="1759860"/>
                </a:cubicBezTo>
                <a:cubicBezTo>
                  <a:pt x="927384" y="1683943"/>
                  <a:pt x="1035159" y="1538435"/>
                  <a:pt x="1120398" y="1546146"/>
                </a:cubicBezTo>
                <a:close/>
                <a:moveTo>
                  <a:pt x="2649296" y="1243816"/>
                </a:moveTo>
                <a:cubicBezTo>
                  <a:pt x="2636256" y="1243816"/>
                  <a:pt x="2625685" y="1254386"/>
                  <a:pt x="2625685" y="1267427"/>
                </a:cubicBezTo>
                <a:lnTo>
                  <a:pt x="2625685" y="1301072"/>
                </a:lnTo>
                <a:lnTo>
                  <a:pt x="2591467" y="1304521"/>
                </a:lnTo>
                <a:cubicBezTo>
                  <a:pt x="2434368" y="1336668"/>
                  <a:pt x="2316192" y="1475669"/>
                  <a:pt x="2316192" y="1642272"/>
                </a:cubicBezTo>
                <a:lnTo>
                  <a:pt x="2318639" y="1666550"/>
                </a:lnTo>
                <a:lnTo>
                  <a:pt x="3003255" y="1666550"/>
                </a:lnTo>
                <a:lnTo>
                  <a:pt x="3005702" y="1642272"/>
                </a:lnTo>
                <a:cubicBezTo>
                  <a:pt x="3005702" y="1475669"/>
                  <a:pt x="2887526" y="1336668"/>
                  <a:pt x="2730427" y="1304521"/>
                </a:cubicBezTo>
                <a:lnTo>
                  <a:pt x="2696208" y="1301072"/>
                </a:lnTo>
                <a:lnTo>
                  <a:pt x="2696208" y="1267427"/>
                </a:lnTo>
                <a:cubicBezTo>
                  <a:pt x="2696208" y="1254386"/>
                  <a:pt x="2685637" y="1243816"/>
                  <a:pt x="2672597" y="1243816"/>
                </a:cubicBezTo>
                <a:close/>
                <a:moveTo>
                  <a:pt x="1824085" y="1202701"/>
                </a:moveTo>
                <a:lnTo>
                  <a:pt x="1877675" y="1499247"/>
                </a:lnTo>
                <a:cubicBezTo>
                  <a:pt x="1891795" y="1586550"/>
                  <a:pt x="1892927" y="1788843"/>
                  <a:pt x="1879257" y="1906364"/>
                </a:cubicBezTo>
                <a:cubicBezTo>
                  <a:pt x="1892228" y="2022243"/>
                  <a:pt x="1907106" y="2134234"/>
                  <a:pt x="1921795" y="2242522"/>
                </a:cubicBezTo>
                <a:lnTo>
                  <a:pt x="1929651" y="2302086"/>
                </a:lnTo>
                <a:lnTo>
                  <a:pt x="1927996" y="2286635"/>
                </a:lnTo>
                <a:cubicBezTo>
                  <a:pt x="1911470" y="2160621"/>
                  <a:pt x="1927996" y="2102779"/>
                  <a:pt x="2049876" y="2080057"/>
                </a:cubicBezTo>
                <a:cubicBezTo>
                  <a:pt x="2283310" y="2032543"/>
                  <a:pt x="2527072" y="1943716"/>
                  <a:pt x="2741913" y="1834228"/>
                </a:cubicBezTo>
                <a:cubicBezTo>
                  <a:pt x="2787360" y="1838360"/>
                  <a:pt x="2820412" y="1834228"/>
                  <a:pt x="2849333" y="1803243"/>
                </a:cubicBezTo>
                <a:cubicBezTo>
                  <a:pt x="2923701" y="1745401"/>
                  <a:pt x="2890649" y="1782585"/>
                  <a:pt x="2971213" y="1759860"/>
                </a:cubicBezTo>
                <a:cubicBezTo>
                  <a:pt x="3060043" y="1714413"/>
                  <a:pt x="3018727" y="1691691"/>
                  <a:pt x="2958818" y="1693755"/>
                </a:cubicBezTo>
                <a:cubicBezTo>
                  <a:pt x="2843135" y="1699954"/>
                  <a:pt x="2456836" y="1702018"/>
                  <a:pt x="2299836" y="1702018"/>
                </a:cubicBezTo>
                <a:cubicBezTo>
                  <a:pt x="2349415" y="1813570"/>
                  <a:pt x="2429979" y="1743334"/>
                  <a:pt x="2465099" y="1801176"/>
                </a:cubicBezTo>
                <a:cubicBezTo>
                  <a:pt x="2398994" y="1885874"/>
                  <a:pt x="2326690" y="1859018"/>
                  <a:pt x="2246126" y="1871412"/>
                </a:cubicBezTo>
                <a:cubicBezTo>
                  <a:pt x="1958982" y="1914795"/>
                  <a:pt x="1927996" y="1945780"/>
                  <a:pt x="1946587" y="1656571"/>
                </a:cubicBezTo>
                <a:cubicBezTo>
                  <a:pt x="1955626" y="1499315"/>
                  <a:pt x="2015275" y="1310425"/>
                  <a:pt x="1888887" y="1229678"/>
                </a:cubicBezTo>
                <a:close/>
                <a:moveTo>
                  <a:pt x="1624233" y="67371"/>
                </a:moveTo>
                <a:cubicBezTo>
                  <a:pt x="1552960" y="60371"/>
                  <a:pt x="1520521" y="104915"/>
                  <a:pt x="1492116" y="255974"/>
                </a:cubicBezTo>
                <a:cubicBezTo>
                  <a:pt x="1477657" y="328277"/>
                  <a:pt x="1440473" y="377856"/>
                  <a:pt x="1430143" y="450157"/>
                </a:cubicBezTo>
                <a:cubicBezTo>
                  <a:pt x="1415683" y="569972"/>
                  <a:pt x="1314459" y="675328"/>
                  <a:pt x="1357842" y="797208"/>
                </a:cubicBezTo>
                <a:cubicBezTo>
                  <a:pt x="1380564" y="863313"/>
                  <a:pt x="1411552" y="972800"/>
                  <a:pt x="1421880" y="978996"/>
                </a:cubicBezTo>
                <a:cubicBezTo>
                  <a:pt x="1414134" y="1023928"/>
                  <a:pt x="1434275" y="1063049"/>
                  <a:pt x="1358551" y="1098974"/>
                </a:cubicBezTo>
                <a:lnTo>
                  <a:pt x="1338873" y="1106481"/>
                </a:lnTo>
                <a:lnTo>
                  <a:pt x="1492887" y="1453010"/>
                </a:lnTo>
                <a:lnTo>
                  <a:pt x="1820669" y="1453010"/>
                </a:lnTo>
                <a:lnTo>
                  <a:pt x="1772530" y="1185716"/>
                </a:lnTo>
                <a:lnTo>
                  <a:pt x="1777468" y="1187138"/>
                </a:lnTo>
                <a:lnTo>
                  <a:pt x="1743496" y="1169726"/>
                </a:lnTo>
                <a:cubicBezTo>
                  <a:pt x="1684234" y="1131865"/>
                  <a:pt x="1679586" y="1079188"/>
                  <a:pt x="1684235" y="1026510"/>
                </a:cubicBezTo>
                <a:cubicBezTo>
                  <a:pt x="1684235" y="1026510"/>
                  <a:pt x="1686299" y="1026510"/>
                  <a:pt x="1686299" y="1026510"/>
                </a:cubicBezTo>
                <a:cubicBezTo>
                  <a:pt x="1690431" y="997589"/>
                  <a:pt x="1742076" y="964537"/>
                  <a:pt x="1762734" y="925286"/>
                </a:cubicBezTo>
                <a:cubicBezTo>
                  <a:pt x="1768930" y="917023"/>
                  <a:pt x="1775129" y="906695"/>
                  <a:pt x="1781325" y="898432"/>
                </a:cubicBezTo>
                <a:cubicBezTo>
                  <a:pt x="1816444" y="852985"/>
                  <a:pt x="1814377" y="805471"/>
                  <a:pt x="1820576" y="757959"/>
                </a:cubicBezTo>
                <a:cubicBezTo>
                  <a:pt x="1878418" y="532788"/>
                  <a:pt x="1822641" y="379921"/>
                  <a:pt x="1845365" y="185738"/>
                </a:cubicBezTo>
                <a:cubicBezTo>
                  <a:pt x="1849497" y="154752"/>
                  <a:pt x="1832971" y="136159"/>
                  <a:pt x="1801983" y="123764"/>
                </a:cubicBezTo>
                <a:cubicBezTo>
                  <a:pt x="1723742" y="94327"/>
                  <a:pt x="1666997" y="71571"/>
                  <a:pt x="1624233" y="67371"/>
                </a:cubicBezTo>
                <a:close/>
                <a:moveTo>
                  <a:pt x="1566863" y="0"/>
                </a:moveTo>
                <a:cubicBezTo>
                  <a:pt x="2432218" y="0"/>
                  <a:pt x="3133726" y="701508"/>
                  <a:pt x="3133726" y="1566863"/>
                </a:cubicBezTo>
                <a:cubicBezTo>
                  <a:pt x="3133726" y="2378134"/>
                  <a:pt x="2517166" y="3045398"/>
                  <a:pt x="1727066" y="3125637"/>
                </a:cubicBezTo>
                <a:lnTo>
                  <a:pt x="1723380" y="3125823"/>
                </a:lnTo>
                <a:lnTo>
                  <a:pt x="1476719" y="3129174"/>
                </a:lnTo>
                <a:lnTo>
                  <a:pt x="1406660" y="3125637"/>
                </a:lnTo>
                <a:lnTo>
                  <a:pt x="1352458" y="3117364"/>
                </a:lnTo>
                <a:lnTo>
                  <a:pt x="1444748" y="2018158"/>
                </a:lnTo>
                <a:lnTo>
                  <a:pt x="1266605" y="2019426"/>
                </a:lnTo>
                <a:lnTo>
                  <a:pt x="1286241" y="1972711"/>
                </a:lnTo>
                <a:lnTo>
                  <a:pt x="1445381" y="1957511"/>
                </a:lnTo>
                <a:cubicBezTo>
                  <a:pt x="1445803" y="1794252"/>
                  <a:pt x="1446226" y="1630994"/>
                  <a:pt x="1446648" y="1467736"/>
                </a:cubicBezTo>
                <a:lnTo>
                  <a:pt x="1300225" y="1119801"/>
                </a:lnTo>
                <a:lnTo>
                  <a:pt x="1246290" y="1133931"/>
                </a:lnTo>
                <a:cubicBezTo>
                  <a:pt x="938487" y="1204167"/>
                  <a:pt x="798015" y="1468587"/>
                  <a:pt x="595568" y="1693755"/>
                </a:cubicBezTo>
                <a:cubicBezTo>
                  <a:pt x="537726" y="1757796"/>
                  <a:pt x="531530" y="1817702"/>
                  <a:pt x="610030" y="1867281"/>
                </a:cubicBezTo>
                <a:cubicBezTo>
                  <a:pt x="802146" y="1989163"/>
                  <a:pt x="971540" y="2020148"/>
                  <a:pt x="1149197" y="2104846"/>
                </a:cubicBezTo>
                <a:cubicBezTo>
                  <a:pt x="1314459" y="2183346"/>
                  <a:pt x="1281407" y="2137899"/>
                  <a:pt x="1219433" y="2311424"/>
                </a:cubicBezTo>
                <a:cubicBezTo>
                  <a:pt x="1188448" y="2398187"/>
                  <a:pt x="1167790" y="2484949"/>
                  <a:pt x="1159527" y="2577908"/>
                </a:cubicBezTo>
                <a:cubicBezTo>
                  <a:pt x="1146099" y="2739039"/>
                  <a:pt x="1137836" y="2885193"/>
                  <a:pt x="1128282" y="3031088"/>
                </a:cubicBezTo>
                <a:lnTo>
                  <a:pt x="1125469" y="3069594"/>
                </a:lnTo>
                <a:lnTo>
                  <a:pt x="1100926" y="3063283"/>
                </a:lnTo>
                <a:cubicBezTo>
                  <a:pt x="463105" y="2864901"/>
                  <a:pt x="0" y="2269964"/>
                  <a:pt x="0" y="1566863"/>
                </a:cubicBezTo>
                <a:cubicBezTo>
                  <a:pt x="0" y="701508"/>
                  <a:pt x="701508" y="0"/>
                  <a:pt x="1566863"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a:solidFill>
                <a:prstClr val="white"/>
              </a:solidFill>
            </a:endParaRPr>
          </a:p>
        </p:txBody>
      </p:sp>
      <p:sp>
        <p:nvSpPr>
          <p:cNvPr id="23" name="Freeform 63">
            <a:extLst>
              <a:ext uri="{FF2B5EF4-FFF2-40B4-BE49-F238E27FC236}">
                <a16:creationId xmlns="" xmlns:a16="http://schemas.microsoft.com/office/drawing/2014/main" id="{060BE72E-E6B7-482B-9B53-680D94F877F9}"/>
              </a:ext>
            </a:extLst>
          </p:cNvPr>
          <p:cNvSpPr/>
          <p:nvPr/>
        </p:nvSpPr>
        <p:spPr>
          <a:xfrm>
            <a:off x="4759789" y="2656644"/>
            <a:ext cx="1033576" cy="624655"/>
          </a:xfrm>
          <a:custGeom>
            <a:avLst/>
            <a:gdLst>
              <a:gd name="connsiteX0" fmla="*/ 0 w 660400"/>
              <a:gd name="connsiteY0" fmla="*/ 330200 h 330200"/>
              <a:gd name="connsiteX1" fmla="*/ 313266 w 660400"/>
              <a:gd name="connsiteY1" fmla="*/ 8466 h 330200"/>
              <a:gd name="connsiteX2" fmla="*/ 660400 w 660400"/>
              <a:gd name="connsiteY2" fmla="*/ 0 h 330200"/>
              <a:gd name="connsiteX0" fmla="*/ 0 w 783081"/>
              <a:gd name="connsiteY0" fmla="*/ 228955 h 228955"/>
              <a:gd name="connsiteX1" fmla="*/ 435947 w 783081"/>
              <a:gd name="connsiteY1" fmla="*/ 8466 h 228955"/>
              <a:gd name="connsiteX2" fmla="*/ 783081 w 783081"/>
              <a:gd name="connsiteY2" fmla="*/ 0 h 228955"/>
            </a:gdLst>
            <a:ahLst/>
            <a:cxnLst>
              <a:cxn ang="0">
                <a:pos x="connsiteX0" y="connsiteY0"/>
              </a:cxn>
              <a:cxn ang="0">
                <a:pos x="connsiteX1" y="connsiteY1"/>
              </a:cxn>
              <a:cxn ang="0">
                <a:pos x="connsiteX2" y="connsiteY2"/>
              </a:cxn>
            </a:cxnLst>
            <a:rect l="l" t="t" r="r" b="b"/>
            <a:pathLst>
              <a:path w="783081" h="228955">
                <a:moveTo>
                  <a:pt x="0" y="228955"/>
                </a:moveTo>
                <a:lnTo>
                  <a:pt x="435947" y="8466"/>
                </a:lnTo>
                <a:lnTo>
                  <a:pt x="783081" y="0"/>
                </a:lnTo>
              </a:path>
            </a:pathLst>
          </a:custGeom>
          <a:ln w="9525">
            <a:solidFill>
              <a:schemeClr val="tx1">
                <a:lumMod val="65000"/>
                <a:lumOff val="35000"/>
              </a:schemeClr>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latinLnBrk="0"/>
            <a:endParaRPr lang="ko-KR" altLang="en-US" sz="2700">
              <a:solidFill>
                <a:prstClr val="black"/>
              </a:solidFill>
            </a:endParaRPr>
          </a:p>
        </p:txBody>
      </p:sp>
      <p:sp>
        <p:nvSpPr>
          <p:cNvPr id="24" name="Freeform 79">
            <a:extLst>
              <a:ext uri="{FF2B5EF4-FFF2-40B4-BE49-F238E27FC236}">
                <a16:creationId xmlns="" xmlns:a16="http://schemas.microsoft.com/office/drawing/2014/main" id="{7252EB22-9C98-4CD0-B6A6-1AFC7A0D5F50}"/>
              </a:ext>
            </a:extLst>
          </p:cNvPr>
          <p:cNvSpPr/>
          <p:nvPr/>
        </p:nvSpPr>
        <p:spPr>
          <a:xfrm>
            <a:off x="4929077" y="4262101"/>
            <a:ext cx="890699" cy="256684"/>
          </a:xfrm>
          <a:custGeom>
            <a:avLst/>
            <a:gdLst>
              <a:gd name="connsiteX0" fmla="*/ 0 w 304800"/>
              <a:gd name="connsiteY0" fmla="*/ 321734 h 321734"/>
              <a:gd name="connsiteX1" fmla="*/ 135467 w 304800"/>
              <a:gd name="connsiteY1" fmla="*/ 0 h 321734"/>
              <a:gd name="connsiteX2" fmla="*/ 304800 w 304800"/>
              <a:gd name="connsiteY2" fmla="*/ 0 h 321734"/>
              <a:gd name="connsiteX0" fmla="*/ 0 w 311461"/>
              <a:gd name="connsiteY0" fmla="*/ 97475 h 97475"/>
              <a:gd name="connsiteX1" fmla="*/ 142128 w 311461"/>
              <a:gd name="connsiteY1" fmla="*/ 0 h 97475"/>
              <a:gd name="connsiteX2" fmla="*/ 311461 w 311461"/>
              <a:gd name="connsiteY2" fmla="*/ 0 h 97475"/>
            </a:gdLst>
            <a:ahLst/>
            <a:cxnLst>
              <a:cxn ang="0">
                <a:pos x="connsiteX0" y="connsiteY0"/>
              </a:cxn>
              <a:cxn ang="0">
                <a:pos x="connsiteX1" y="connsiteY1"/>
              </a:cxn>
              <a:cxn ang="0">
                <a:pos x="connsiteX2" y="connsiteY2"/>
              </a:cxn>
            </a:cxnLst>
            <a:rect l="l" t="t" r="r" b="b"/>
            <a:pathLst>
              <a:path w="311461" h="97475">
                <a:moveTo>
                  <a:pt x="0" y="97475"/>
                </a:moveTo>
                <a:lnTo>
                  <a:pt x="142128" y="0"/>
                </a:lnTo>
                <a:lnTo>
                  <a:pt x="311461" y="0"/>
                </a:lnTo>
              </a:path>
            </a:pathLst>
          </a:custGeom>
          <a:ln w="9525">
            <a:solidFill>
              <a:schemeClr val="tx1">
                <a:lumMod val="65000"/>
                <a:lumOff val="35000"/>
              </a:schemeClr>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latinLnBrk="0"/>
            <a:endParaRPr lang="ko-KR" altLang="en-US" sz="2700">
              <a:solidFill>
                <a:prstClr val="black"/>
              </a:solidFill>
            </a:endParaRPr>
          </a:p>
        </p:txBody>
      </p:sp>
      <p:sp>
        <p:nvSpPr>
          <p:cNvPr id="34" name="Freeform 63">
            <a:extLst>
              <a:ext uri="{FF2B5EF4-FFF2-40B4-BE49-F238E27FC236}">
                <a16:creationId xmlns="" xmlns:a16="http://schemas.microsoft.com/office/drawing/2014/main" id="{A062731C-6B05-4F98-9FEF-27F63CDD0CA2}"/>
              </a:ext>
            </a:extLst>
          </p:cNvPr>
          <p:cNvSpPr/>
          <p:nvPr/>
        </p:nvSpPr>
        <p:spPr>
          <a:xfrm flipV="1">
            <a:off x="4648201" y="5551881"/>
            <a:ext cx="1125389" cy="397372"/>
          </a:xfrm>
          <a:custGeom>
            <a:avLst/>
            <a:gdLst>
              <a:gd name="connsiteX0" fmla="*/ 0 w 660400"/>
              <a:gd name="connsiteY0" fmla="*/ 330200 h 330200"/>
              <a:gd name="connsiteX1" fmla="*/ 313266 w 660400"/>
              <a:gd name="connsiteY1" fmla="*/ 8466 h 330200"/>
              <a:gd name="connsiteX2" fmla="*/ 660400 w 660400"/>
              <a:gd name="connsiteY2" fmla="*/ 0 h 330200"/>
            </a:gdLst>
            <a:ahLst/>
            <a:cxnLst>
              <a:cxn ang="0">
                <a:pos x="connsiteX0" y="connsiteY0"/>
              </a:cxn>
              <a:cxn ang="0">
                <a:pos x="connsiteX1" y="connsiteY1"/>
              </a:cxn>
              <a:cxn ang="0">
                <a:pos x="connsiteX2" y="connsiteY2"/>
              </a:cxn>
            </a:cxnLst>
            <a:rect l="l" t="t" r="r" b="b"/>
            <a:pathLst>
              <a:path w="660400" h="330200">
                <a:moveTo>
                  <a:pt x="0" y="330200"/>
                </a:moveTo>
                <a:lnTo>
                  <a:pt x="313266" y="8466"/>
                </a:lnTo>
                <a:lnTo>
                  <a:pt x="660400" y="0"/>
                </a:lnTo>
              </a:path>
            </a:pathLst>
          </a:custGeom>
          <a:ln w="9525">
            <a:solidFill>
              <a:schemeClr val="tx1">
                <a:lumMod val="65000"/>
                <a:lumOff val="35000"/>
              </a:schemeClr>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latinLnBrk="0"/>
            <a:endParaRPr lang="ko-KR" altLang="en-US" sz="2700">
              <a:solidFill>
                <a:prstClr val="black"/>
              </a:solidFill>
            </a:endParaRPr>
          </a:p>
        </p:txBody>
      </p:sp>
      <p:sp>
        <p:nvSpPr>
          <p:cNvPr id="35" name="Oval 34">
            <a:extLst>
              <a:ext uri="{FF2B5EF4-FFF2-40B4-BE49-F238E27FC236}">
                <a16:creationId xmlns="" xmlns:a16="http://schemas.microsoft.com/office/drawing/2014/main" id="{062DE2B0-2026-41A1-BC90-E77896CFEEAB}"/>
              </a:ext>
            </a:extLst>
          </p:cNvPr>
          <p:cNvSpPr/>
          <p:nvPr/>
        </p:nvSpPr>
        <p:spPr>
          <a:xfrm>
            <a:off x="6250368" y="2335392"/>
            <a:ext cx="724247" cy="72424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a:solidFill>
                <a:prstClr val="white"/>
              </a:solidFill>
            </a:endParaRPr>
          </a:p>
        </p:txBody>
      </p:sp>
      <p:sp>
        <p:nvSpPr>
          <p:cNvPr id="36" name="Oval 35">
            <a:extLst>
              <a:ext uri="{FF2B5EF4-FFF2-40B4-BE49-F238E27FC236}">
                <a16:creationId xmlns="" xmlns:a16="http://schemas.microsoft.com/office/drawing/2014/main" id="{AF89C940-9B45-4DAD-AC95-53AA689375EE}"/>
              </a:ext>
            </a:extLst>
          </p:cNvPr>
          <p:cNvSpPr/>
          <p:nvPr/>
        </p:nvSpPr>
        <p:spPr>
          <a:xfrm>
            <a:off x="6250367" y="3961260"/>
            <a:ext cx="724247" cy="72424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a:solidFill>
                <a:prstClr val="white"/>
              </a:solidFill>
            </a:endParaRPr>
          </a:p>
        </p:txBody>
      </p:sp>
      <p:sp>
        <p:nvSpPr>
          <p:cNvPr id="37" name="Oval 36">
            <a:extLst>
              <a:ext uri="{FF2B5EF4-FFF2-40B4-BE49-F238E27FC236}">
                <a16:creationId xmlns="" xmlns:a16="http://schemas.microsoft.com/office/drawing/2014/main" id="{47736B97-7C0E-4A7F-BE3B-FC190FD28296}"/>
              </a:ext>
            </a:extLst>
          </p:cNvPr>
          <p:cNvSpPr/>
          <p:nvPr/>
        </p:nvSpPr>
        <p:spPr>
          <a:xfrm>
            <a:off x="6250367" y="5587131"/>
            <a:ext cx="724247" cy="72424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a:solidFill>
                <a:prstClr val="white"/>
              </a:solidFill>
            </a:endParaRPr>
          </a:p>
        </p:txBody>
      </p:sp>
      <p:sp>
        <p:nvSpPr>
          <p:cNvPr id="38" name="Freeform: Shape 37">
            <a:extLst>
              <a:ext uri="{FF2B5EF4-FFF2-40B4-BE49-F238E27FC236}">
                <a16:creationId xmlns="" xmlns:a16="http://schemas.microsoft.com/office/drawing/2014/main" id="{AF0F313C-2826-4CCE-BBD3-4A789E9E16E8}"/>
              </a:ext>
            </a:extLst>
          </p:cNvPr>
          <p:cNvSpPr/>
          <p:nvPr/>
        </p:nvSpPr>
        <p:spPr>
          <a:xfrm>
            <a:off x="6474376" y="4150709"/>
            <a:ext cx="276225" cy="400051"/>
          </a:xfrm>
          <a:custGeom>
            <a:avLst/>
            <a:gdLst>
              <a:gd name="connsiteX0" fmla="*/ 137834 w 276225"/>
              <a:gd name="connsiteY0" fmla="*/ 156 h 400050"/>
              <a:gd name="connsiteX1" fmla="*/ 214987 w 276225"/>
              <a:gd name="connsiteY1" fmla="*/ 156 h 400050"/>
              <a:gd name="connsiteX2" fmla="*/ 232132 w 276225"/>
              <a:gd name="connsiteY2" fmla="*/ 7776 h 400050"/>
              <a:gd name="connsiteX3" fmla="*/ 275947 w 276225"/>
              <a:gd name="connsiteY3" fmla="*/ 139221 h 400050"/>
              <a:gd name="connsiteX4" fmla="*/ 223559 w 276225"/>
              <a:gd name="connsiteY4" fmla="*/ 235423 h 400050"/>
              <a:gd name="connsiteX5" fmla="*/ 190222 w 276225"/>
              <a:gd name="connsiteY5" fmla="*/ 253521 h 400050"/>
              <a:gd name="connsiteX6" fmla="*/ 153074 w 276225"/>
              <a:gd name="connsiteY6" fmla="*/ 321148 h 400050"/>
              <a:gd name="connsiteX7" fmla="*/ 189269 w 276225"/>
              <a:gd name="connsiteY7" fmla="*/ 373536 h 400050"/>
              <a:gd name="connsiteX8" fmla="*/ 225464 w 276225"/>
              <a:gd name="connsiteY8" fmla="*/ 387823 h 400050"/>
              <a:gd name="connsiteX9" fmla="*/ 231179 w 276225"/>
              <a:gd name="connsiteY9" fmla="*/ 395443 h 400050"/>
              <a:gd name="connsiteX10" fmla="*/ 222607 w 276225"/>
              <a:gd name="connsiteY10" fmla="*/ 400206 h 400050"/>
              <a:gd name="connsiteX11" fmla="*/ 54014 w 276225"/>
              <a:gd name="connsiteY11" fmla="*/ 400206 h 400050"/>
              <a:gd name="connsiteX12" fmla="*/ 45442 w 276225"/>
              <a:gd name="connsiteY12" fmla="*/ 396396 h 400050"/>
              <a:gd name="connsiteX13" fmla="*/ 53062 w 276225"/>
              <a:gd name="connsiteY13" fmla="*/ 387823 h 400050"/>
              <a:gd name="connsiteX14" fmla="*/ 91162 w 276225"/>
              <a:gd name="connsiteY14" fmla="*/ 372583 h 400050"/>
              <a:gd name="connsiteX15" fmla="*/ 124499 w 276225"/>
              <a:gd name="connsiteY15" fmla="*/ 322101 h 400050"/>
              <a:gd name="connsiteX16" fmla="*/ 91162 w 276225"/>
              <a:gd name="connsiteY16" fmla="*/ 255426 h 400050"/>
              <a:gd name="connsiteX17" fmla="*/ 55919 w 276225"/>
              <a:gd name="connsiteY17" fmla="*/ 237328 h 400050"/>
              <a:gd name="connsiteX18" fmla="*/ 4484 w 276225"/>
              <a:gd name="connsiteY18" fmla="*/ 117313 h 400050"/>
              <a:gd name="connsiteX19" fmla="*/ 40679 w 276225"/>
              <a:gd name="connsiteY19" fmla="*/ 12538 h 400050"/>
              <a:gd name="connsiteX20" fmla="*/ 59729 w 276225"/>
              <a:gd name="connsiteY20" fmla="*/ 156 h 400050"/>
              <a:gd name="connsiteX21" fmla="*/ 137834 w 276225"/>
              <a:gd name="connsiteY21" fmla="*/ 156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6225" h="400050">
                <a:moveTo>
                  <a:pt x="137834" y="156"/>
                </a:moveTo>
                <a:cubicBezTo>
                  <a:pt x="165457" y="156"/>
                  <a:pt x="187364" y="156"/>
                  <a:pt x="214987" y="156"/>
                </a:cubicBezTo>
                <a:cubicBezTo>
                  <a:pt x="221654" y="156"/>
                  <a:pt x="228322" y="-1749"/>
                  <a:pt x="232132" y="7776"/>
                </a:cubicBezTo>
                <a:cubicBezTo>
                  <a:pt x="250229" y="48733"/>
                  <a:pt x="272137" y="93501"/>
                  <a:pt x="275947" y="139221"/>
                </a:cubicBezTo>
                <a:cubicBezTo>
                  <a:pt x="279757" y="183988"/>
                  <a:pt x="261659" y="212563"/>
                  <a:pt x="223559" y="235423"/>
                </a:cubicBezTo>
                <a:cubicBezTo>
                  <a:pt x="212129" y="242091"/>
                  <a:pt x="202604" y="247806"/>
                  <a:pt x="190222" y="253521"/>
                </a:cubicBezTo>
                <a:cubicBezTo>
                  <a:pt x="154979" y="270666"/>
                  <a:pt x="153074" y="291621"/>
                  <a:pt x="153074" y="321148"/>
                </a:cubicBezTo>
                <a:cubicBezTo>
                  <a:pt x="152122" y="349723"/>
                  <a:pt x="163552" y="364963"/>
                  <a:pt x="189269" y="373536"/>
                </a:cubicBezTo>
                <a:cubicBezTo>
                  <a:pt x="200699" y="377346"/>
                  <a:pt x="214034" y="384013"/>
                  <a:pt x="225464" y="387823"/>
                </a:cubicBezTo>
                <a:cubicBezTo>
                  <a:pt x="229274" y="388776"/>
                  <a:pt x="232132" y="391633"/>
                  <a:pt x="231179" y="395443"/>
                </a:cubicBezTo>
                <a:cubicBezTo>
                  <a:pt x="230227" y="399253"/>
                  <a:pt x="226417" y="400206"/>
                  <a:pt x="222607" y="400206"/>
                </a:cubicBezTo>
                <a:cubicBezTo>
                  <a:pt x="168314" y="400206"/>
                  <a:pt x="109259" y="400206"/>
                  <a:pt x="54014" y="400206"/>
                </a:cubicBezTo>
                <a:cubicBezTo>
                  <a:pt x="50204" y="400206"/>
                  <a:pt x="46394" y="400206"/>
                  <a:pt x="45442" y="396396"/>
                </a:cubicBezTo>
                <a:cubicBezTo>
                  <a:pt x="44489" y="391633"/>
                  <a:pt x="49252" y="388776"/>
                  <a:pt x="53062" y="387823"/>
                </a:cubicBezTo>
                <a:cubicBezTo>
                  <a:pt x="64492" y="383061"/>
                  <a:pt x="78779" y="376393"/>
                  <a:pt x="91162" y="372583"/>
                </a:cubicBezTo>
                <a:cubicBezTo>
                  <a:pt x="115927" y="364011"/>
                  <a:pt x="125452" y="348771"/>
                  <a:pt x="124499" y="322101"/>
                </a:cubicBezTo>
                <a:cubicBezTo>
                  <a:pt x="124499" y="295431"/>
                  <a:pt x="129262" y="270666"/>
                  <a:pt x="91162" y="255426"/>
                </a:cubicBezTo>
                <a:cubicBezTo>
                  <a:pt x="78779" y="249711"/>
                  <a:pt x="68302" y="244948"/>
                  <a:pt x="55919" y="237328"/>
                </a:cubicBezTo>
                <a:cubicBezTo>
                  <a:pt x="7342" y="207801"/>
                  <a:pt x="-8851" y="172558"/>
                  <a:pt x="4484" y="117313"/>
                </a:cubicBezTo>
                <a:cubicBezTo>
                  <a:pt x="13057" y="83023"/>
                  <a:pt x="26392" y="44923"/>
                  <a:pt x="40679" y="12538"/>
                </a:cubicBezTo>
                <a:cubicBezTo>
                  <a:pt x="44489" y="3013"/>
                  <a:pt x="49252" y="156"/>
                  <a:pt x="59729" y="156"/>
                </a:cubicBezTo>
                <a:cubicBezTo>
                  <a:pt x="85447" y="1108"/>
                  <a:pt x="110212" y="156"/>
                  <a:pt x="137834" y="156"/>
                </a:cubicBezTo>
                <a:close/>
              </a:path>
            </a:pathLst>
          </a:custGeom>
          <a:solidFill>
            <a:schemeClr val="bg1"/>
          </a:solidFill>
          <a:ln w="9525" cap="flat">
            <a:noFill/>
            <a:prstDash val="solid"/>
            <a:miter/>
          </a:ln>
        </p:spPr>
        <p:txBody>
          <a:bodyPr rtlCol="0" anchor="ctr"/>
          <a:lstStyle/>
          <a:p>
            <a:pPr latinLnBrk="0"/>
            <a:endParaRPr lang="en-US">
              <a:solidFill>
                <a:prstClr val="black"/>
              </a:solidFill>
            </a:endParaRPr>
          </a:p>
        </p:txBody>
      </p:sp>
      <p:grpSp>
        <p:nvGrpSpPr>
          <p:cNvPr id="39" name="Group 38">
            <a:extLst>
              <a:ext uri="{FF2B5EF4-FFF2-40B4-BE49-F238E27FC236}">
                <a16:creationId xmlns="" xmlns:a16="http://schemas.microsoft.com/office/drawing/2014/main" id="{B72607C2-2909-4168-A1EB-FF519CD5CD53}"/>
              </a:ext>
            </a:extLst>
          </p:cNvPr>
          <p:cNvGrpSpPr/>
          <p:nvPr/>
        </p:nvGrpSpPr>
        <p:grpSpPr>
          <a:xfrm>
            <a:off x="6342450" y="5826688"/>
            <a:ext cx="540075" cy="299231"/>
            <a:chOff x="3293429" y="2401985"/>
            <a:chExt cx="704850" cy="390525"/>
          </a:xfrm>
          <a:solidFill>
            <a:schemeClr val="bg1"/>
          </a:solidFill>
        </p:grpSpPr>
        <p:sp>
          <p:nvSpPr>
            <p:cNvPr id="40" name="Freeform: Shape 39">
              <a:extLst>
                <a:ext uri="{FF2B5EF4-FFF2-40B4-BE49-F238E27FC236}">
                  <a16:creationId xmlns="" xmlns:a16="http://schemas.microsoft.com/office/drawing/2014/main" id="{17354004-B2D3-458C-9F73-BBDA232B7B9B}"/>
                </a:ext>
              </a:extLst>
            </p:cNvPr>
            <p:cNvSpPr/>
            <p:nvPr/>
          </p:nvSpPr>
          <p:spPr>
            <a:xfrm>
              <a:off x="3483843" y="2401985"/>
              <a:ext cx="419100" cy="314325"/>
            </a:xfrm>
            <a:custGeom>
              <a:avLst/>
              <a:gdLst>
                <a:gd name="connsiteX0" fmla="*/ 392516 w 419100"/>
                <a:gd name="connsiteY0" fmla="*/ 78105 h 314325"/>
                <a:gd name="connsiteX1" fmla="*/ 323936 w 419100"/>
                <a:gd name="connsiteY1" fmla="*/ 51435 h 314325"/>
                <a:gd name="connsiteX2" fmla="*/ 316316 w 419100"/>
                <a:gd name="connsiteY2" fmla="*/ 48577 h 314325"/>
                <a:gd name="connsiteX3" fmla="*/ 311553 w 419100"/>
                <a:gd name="connsiteY3" fmla="*/ 0 h 314325"/>
                <a:gd name="connsiteX4" fmla="*/ 9611 w 419100"/>
                <a:gd name="connsiteY4" fmla="*/ 0 h 314325"/>
                <a:gd name="connsiteX5" fmla="*/ 1038 w 419100"/>
                <a:gd name="connsiteY5" fmla="*/ 21908 h 314325"/>
                <a:gd name="connsiteX6" fmla="*/ 1991 w 419100"/>
                <a:gd name="connsiteY6" fmla="*/ 134302 h 314325"/>
                <a:gd name="connsiteX7" fmla="*/ 61046 w 419100"/>
                <a:gd name="connsiteY7" fmla="*/ 306705 h 314325"/>
                <a:gd name="connsiteX8" fmla="*/ 67713 w 419100"/>
                <a:gd name="connsiteY8" fmla="*/ 315278 h 314325"/>
                <a:gd name="connsiteX9" fmla="*/ 238211 w 419100"/>
                <a:gd name="connsiteY9" fmla="*/ 316230 h 314325"/>
                <a:gd name="connsiteX10" fmla="*/ 253451 w 419100"/>
                <a:gd name="connsiteY10" fmla="*/ 306705 h 314325"/>
                <a:gd name="connsiteX11" fmla="*/ 292503 w 419100"/>
                <a:gd name="connsiteY11" fmla="*/ 241935 h 314325"/>
                <a:gd name="connsiteX12" fmla="*/ 311553 w 419100"/>
                <a:gd name="connsiteY12" fmla="*/ 223838 h 314325"/>
                <a:gd name="connsiteX13" fmla="*/ 402041 w 419100"/>
                <a:gd name="connsiteY13" fmla="*/ 178118 h 314325"/>
                <a:gd name="connsiteX14" fmla="*/ 392516 w 419100"/>
                <a:gd name="connsiteY14" fmla="*/ 78105 h 314325"/>
                <a:gd name="connsiteX15" fmla="*/ 382038 w 419100"/>
                <a:gd name="connsiteY15" fmla="*/ 154305 h 314325"/>
                <a:gd name="connsiteX16" fmla="*/ 315363 w 419100"/>
                <a:gd name="connsiteY16" fmla="*/ 192405 h 314325"/>
                <a:gd name="connsiteX17" fmla="*/ 308696 w 419100"/>
                <a:gd name="connsiteY17" fmla="*/ 181927 h 314325"/>
                <a:gd name="connsiteX18" fmla="*/ 316316 w 419100"/>
                <a:gd name="connsiteY18" fmla="*/ 93345 h 314325"/>
                <a:gd name="connsiteX19" fmla="*/ 324888 w 419100"/>
                <a:gd name="connsiteY19" fmla="*/ 85725 h 314325"/>
                <a:gd name="connsiteX20" fmla="*/ 376323 w 419100"/>
                <a:gd name="connsiteY20" fmla="*/ 105727 h 314325"/>
                <a:gd name="connsiteX21" fmla="*/ 382038 w 419100"/>
                <a:gd name="connsiteY21" fmla="*/ 15430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9100" h="314325">
                  <a:moveTo>
                    <a:pt x="392516" y="78105"/>
                  </a:moveTo>
                  <a:cubicBezTo>
                    <a:pt x="377276" y="66675"/>
                    <a:pt x="353463" y="51435"/>
                    <a:pt x="323936" y="51435"/>
                  </a:cubicBezTo>
                  <a:cubicBezTo>
                    <a:pt x="321078" y="51435"/>
                    <a:pt x="317268" y="53340"/>
                    <a:pt x="316316" y="48577"/>
                  </a:cubicBezTo>
                  <a:cubicBezTo>
                    <a:pt x="311553" y="42863"/>
                    <a:pt x="318221" y="5715"/>
                    <a:pt x="311553" y="0"/>
                  </a:cubicBezTo>
                  <a:cubicBezTo>
                    <a:pt x="214398" y="0"/>
                    <a:pt x="106766" y="0"/>
                    <a:pt x="9611" y="0"/>
                  </a:cubicBezTo>
                  <a:cubicBezTo>
                    <a:pt x="86" y="0"/>
                    <a:pt x="86" y="19050"/>
                    <a:pt x="1038" y="21908"/>
                  </a:cubicBezTo>
                  <a:cubicBezTo>
                    <a:pt x="-867" y="37148"/>
                    <a:pt x="86" y="103823"/>
                    <a:pt x="1991" y="134302"/>
                  </a:cubicBezTo>
                  <a:cubicBezTo>
                    <a:pt x="8658" y="211455"/>
                    <a:pt x="31518" y="236220"/>
                    <a:pt x="61046" y="306705"/>
                  </a:cubicBezTo>
                  <a:cubicBezTo>
                    <a:pt x="61998" y="310515"/>
                    <a:pt x="63903" y="313373"/>
                    <a:pt x="67713" y="315278"/>
                  </a:cubicBezTo>
                  <a:cubicBezTo>
                    <a:pt x="124863" y="319088"/>
                    <a:pt x="181061" y="316230"/>
                    <a:pt x="238211" y="316230"/>
                  </a:cubicBezTo>
                  <a:cubicBezTo>
                    <a:pt x="244878" y="316230"/>
                    <a:pt x="251546" y="314325"/>
                    <a:pt x="253451" y="306705"/>
                  </a:cubicBezTo>
                  <a:cubicBezTo>
                    <a:pt x="275359" y="269557"/>
                    <a:pt x="280121" y="264795"/>
                    <a:pt x="292503" y="241935"/>
                  </a:cubicBezTo>
                  <a:cubicBezTo>
                    <a:pt x="297266" y="232410"/>
                    <a:pt x="302028" y="224790"/>
                    <a:pt x="311553" y="223838"/>
                  </a:cubicBezTo>
                  <a:cubicBezTo>
                    <a:pt x="347748" y="220980"/>
                    <a:pt x="378228" y="205740"/>
                    <a:pt x="402041" y="178118"/>
                  </a:cubicBezTo>
                  <a:cubicBezTo>
                    <a:pt x="430616" y="148590"/>
                    <a:pt x="424901" y="103823"/>
                    <a:pt x="392516" y="78105"/>
                  </a:cubicBezTo>
                  <a:close/>
                  <a:moveTo>
                    <a:pt x="382038" y="154305"/>
                  </a:moveTo>
                  <a:cubicBezTo>
                    <a:pt x="366798" y="178118"/>
                    <a:pt x="342034" y="187643"/>
                    <a:pt x="315363" y="192405"/>
                  </a:cubicBezTo>
                  <a:cubicBezTo>
                    <a:pt x="303934" y="194310"/>
                    <a:pt x="308696" y="186690"/>
                    <a:pt x="308696" y="181927"/>
                  </a:cubicBezTo>
                  <a:cubicBezTo>
                    <a:pt x="312506" y="152400"/>
                    <a:pt x="316316" y="122873"/>
                    <a:pt x="316316" y="93345"/>
                  </a:cubicBezTo>
                  <a:cubicBezTo>
                    <a:pt x="316316" y="86677"/>
                    <a:pt x="318221" y="84773"/>
                    <a:pt x="324888" y="85725"/>
                  </a:cubicBezTo>
                  <a:cubicBezTo>
                    <a:pt x="343938" y="87630"/>
                    <a:pt x="361084" y="92393"/>
                    <a:pt x="376323" y="105727"/>
                  </a:cubicBezTo>
                  <a:cubicBezTo>
                    <a:pt x="390611" y="118110"/>
                    <a:pt x="392516" y="138113"/>
                    <a:pt x="382038" y="154305"/>
                  </a:cubicBezTo>
                  <a:close/>
                </a:path>
              </a:pathLst>
            </a:custGeom>
            <a:grpFill/>
            <a:ln w="9525" cap="flat">
              <a:noFill/>
              <a:prstDash val="solid"/>
              <a:miter/>
            </a:ln>
          </p:spPr>
          <p:txBody>
            <a:bodyPr rtlCol="0" anchor="ctr"/>
            <a:lstStyle/>
            <a:p>
              <a:pPr latinLnBrk="0"/>
              <a:endParaRPr lang="en-US" dirty="0">
                <a:solidFill>
                  <a:prstClr val="black"/>
                </a:solidFill>
              </a:endParaRPr>
            </a:p>
          </p:txBody>
        </p:sp>
        <p:sp>
          <p:nvSpPr>
            <p:cNvPr id="41" name="Freeform: Shape 40">
              <a:extLst>
                <a:ext uri="{FF2B5EF4-FFF2-40B4-BE49-F238E27FC236}">
                  <a16:creationId xmlns="" xmlns:a16="http://schemas.microsoft.com/office/drawing/2014/main" id="{D3B781F0-19A1-4A1C-A1D1-C7B052BE325D}"/>
                </a:ext>
              </a:extLst>
            </p:cNvPr>
            <p:cNvSpPr/>
            <p:nvPr/>
          </p:nvSpPr>
          <p:spPr>
            <a:xfrm>
              <a:off x="3293429" y="2725835"/>
              <a:ext cx="704850" cy="66675"/>
            </a:xfrm>
            <a:custGeom>
              <a:avLst/>
              <a:gdLst>
                <a:gd name="connsiteX0" fmla="*/ 0 w 704850"/>
                <a:gd name="connsiteY0" fmla="*/ 0 h 66675"/>
                <a:gd name="connsiteX1" fmla="*/ 352425 w 704850"/>
                <a:gd name="connsiteY1" fmla="*/ 73342 h 66675"/>
                <a:gd name="connsiteX2" fmla="*/ 704850 w 704850"/>
                <a:gd name="connsiteY2" fmla="*/ 0 h 66675"/>
                <a:gd name="connsiteX3" fmla="*/ 0 w 704850"/>
                <a:gd name="connsiteY3" fmla="*/ 0 h 66675"/>
              </a:gdLst>
              <a:ahLst/>
              <a:cxnLst>
                <a:cxn ang="0">
                  <a:pos x="connsiteX0" y="connsiteY0"/>
                </a:cxn>
                <a:cxn ang="0">
                  <a:pos x="connsiteX1" y="connsiteY1"/>
                </a:cxn>
                <a:cxn ang="0">
                  <a:pos x="connsiteX2" y="connsiteY2"/>
                </a:cxn>
                <a:cxn ang="0">
                  <a:pos x="connsiteX3" y="connsiteY3"/>
                </a:cxn>
              </a:cxnLst>
              <a:rect l="l" t="t" r="r" b="b"/>
              <a:pathLst>
                <a:path w="704850" h="66675">
                  <a:moveTo>
                    <a:pt x="0" y="0"/>
                  </a:moveTo>
                  <a:cubicBezTo>
                    <a:pt x="107633" y="46672"/>
                    <a:pt x="226695" y="73342"/>
                    <a:pt x="352425" y="73342"/>
                  </a:cubicBezTo>
                  <a:cubicBezTo>
                    <a:pt x="478155" y="73342"/>
                    <a:pt x="597218" y="47625"/>
                    <a:pt x="704850" y="0"/>
                  </a:cubicBezTo>
                  <a:lnTo>
                    <a:pt x="0" y="0"/>
                  </a:lnTo>
                  <a:close/>
                </a:path>
              </a:pathLst>
            </a:custGeom>
            <a:grpFill/>
            <a:ln w="9525" cap="flat">
              <a:noFill/>
              <a:prstDash val="solid"/>
              <a:miter/>
            </a:ln>
          </p:spPr>
          <p:txBody>
            <a:bodyPr rtlCol="0" anchor="ctr"/>
            <a:lstStyle/>
            <a:p>
              <a:pPr latinLnBrk="0"/>
              <a:endParaRPr lang="en-US">
                <a:solidFill>
                  <a:prstClr val="black"/>
                </a:solidFill>
              </a:endParaRPr>
            </a:p>
          </p:txBody>
        </p:sp>
      </p:grpSp>
      <p:sp>
        <p:nvSpPr>
          <p:cNvPr id="43" name="Freeform: Shape 42">
            <a:extLst>
              <a:ext uri="{FF2B5EF4-FFF2-40B4-BE49-F238E27FC236}">
                <a16:creationId xmlns="" xmlns:a16="http://schemas.microsoft.com/office/drawing/2014/main" id="{436063E2-C371-4413-9D8A-E69B0427B2CB}"/>
              </a:ext>
            </a:extLst>
          </p:cNvPr>
          <p:cNvSpPr/>
          <p:nvPr/>
        </p:nvSpPr>
        <p:spPr>
          <a:xfrm>
            <a:off x="6762228" y="5935120"/>
            <a:ext cx="21911" cy="21911"/>
          </a:xfrm>
          <a:custGeom>
            <a:avLst/>
            <a:gdLst>
              <a:gd name="connsiteX0" fmla="*/ 0 w 0"/>
              <a:gd name="connsiteY0" fmla="*/ 953 h 0"/>
              <a:gd name="connsiteX1" fmla="*/ 5715 w 0"/>
              <a:gd name="connsiteY1" fmla="*/ 0 h 0"/>
              <a:gd name="connsiteX2" fmla="*/ 4763 w 0"/>
              <a:gd name="connsiteY2" fmla="*/ 3810 h 0"/>
              <a:gd name="connsiteX3" fmla="*/ 0 w 0"/>
              <a:gd name="connsiteY3" fmla="*/ 953 h 0"/>
              <a:gd name="connsiteX4" fmla="*/ 0 w 0"/>
              <a:gd name="connsiteY4" fmla="*/ 953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0" y="953"/>
                </a:moveTo>
                <a:cubicBezTo>
                  <a:pt x="1905" y="953"/>
                  <a:pt x="3810" y="0"/>
                  <a:pt x="5715" y="0"/>
                </a:cubicBezTo>
                <a:cubicBezTo>
                  <a:pt x="5715" y="953"/>
                  <a:pt x="5715" y="2858"/>
                  <a:pt x="4763" y="3810"/>
                </a:cubicBezTo>
                <a:cubicBezTo>
                  <a:pt x="3810" y="2858"/>
                  <a:pt x="2857" y="953"/>
                  <a:pt x="0" y="953"/>
                </a:cubicBezTo>
                <a:cubicBezTo>
                  <a:pt x="952" y="0"/>
                  <a:pt x="0" y="953"/>
                  <a:pt x="0" y="953"/>
                </a:cubicBezTo>
                <a:close/>
              </a:path>
            </a:pathLst>
          </a:custGeom>
          <a:solidFill>
            <a:srgbClr val="F2EADB"/>
          </a:solidFill>
          <a:ln w="9525" cap="flat">
            <a:noFill/>
            <a:prstDash val="solid"/>
            <a:miter/>
          </a:ln>
        </p:spPr>
        <p:txBody>
          <a:bodyPr rtlCol="0" anchor="ctr"/>
          <a:lstStyle/>
          <a:p>
            <a:pPr latinLnBrk="0"/>
            <a:endParaRPr lang="en-US">
              <a:solidFill>
                <a:prstClr val="black"/>
              </a:solidFill>
            </a:endParaRPr>
          </a:p>
        </p:txBody>
      </p:sp>
      <p:grpSp>
        <p:nvGrpSpPr>
          <p:cNvPr id="56" name="Group 55">
            <a:extLst>
              <a:ext uri="{FF2B5EF4-FFF2-40B4-BE49-F238E27FC236}">
                <a16:creationId xmlns="" xmlns:a16="http://schemas.microsoft.com/office/drawing/2014/main" id="{45A7C0DE-ACB4-4B7F-8B5A-9E87E72D4913}"/>
              </a:ext>
            </a:extLst>
          </p:cNvPr>
          <p:cNvGrpSpPr/>
          <p:nvPr/>
        </p:nvGrpSpPr>
        <p:grpSpPr>
          <a:xfrm>
            <a:off x="6474376" y="2455468"/>
            <a:ext cx="301655" cy="484095"/>
            <a:chOff x="6899592" y="1993712"/>
            <a:chExt cx="3149063" cy="5053610"/>
          </a:xfrm>
        </p:grpSpPr>
        <p:sp>
          <p:nvSpPr>
            <p:cNvPr id="53" name="Freeform: Shape 52">
              <a:extLst>
                <a:ext uri="{FF2B5EF4-FFF2-40B4-BE49-F238E27FC236}">
                  <a16:creationId xmlns="" xmlns:a16="http://schemas.microsoft.com/office/drawing/2014/main" id="{3895C6F3-374C-40B6-9E96-D4B731BD14DB}"/>
                </a:ext>
              </a:extLst>
            </p:cNvPr>
            <p:cNvSpPr/>
            <p:nvPr/>
          </p:nvSpPr>
          <p:spPr>
            <a:xfrm>
              <a:off x="6899592" y="1993712"/>
              <a:ext cx="3149063" cy="5053610"/>
            </a:xfrm>
            <a:custGeom>
              <a:avLst/>
              <a:gdLst>
                <a:gd name="connsiteX0" fmla="*/ 789030 w 3149063"/>
                <a:gd name="connsiteY0" fmla="*/ 5048021 h 5053610"/>
                <a:gd name="connsiteX1" fmla="*/ 791566 w 3149063"/>
                <a:gd name="connsiteY1" fmla="*/ 5048022 h 5053610"/>
                <a:gd name="connsiteX2" fmla="*/ 793454 w 3149063"/>
                <a:gd name="connsiteY2" fmla="*/ 5048831 h 5053610"/>
                <a:gd name="connsiteX3" fmla="*/ 787934 w 3149063"/>
                <a:gd name="connsiteY3" fmla="*/ 5047820 h 5053610"/>
                <a:gd name="connsiteX4" fmla="*/ 789030 w 3149063"/>
                <a:gd name="connsiteY4" fmla="*/ 5048021 h 5053610"/>
                <a:gd name="connsiteX5" fmla="*/ 769942 w 3149063"/>
                <a:gd name="connsiteY5" fmla="*/ 5048015 h 5053610"/>
                <a:gd name="connsiteX6" fmla="*/ 781958 w 3149063"/>
                <a:gd name="connsiteY6" fmla="*/ 5047834 h 5053610"/>
                <a:gd name="connsiteX7" fmla="*/ 2485194 w 3149063"/>
                <a:gd name="connsiteY7" fmla="*/ 0 h 5053610"/>
                <a:gd name="connsiteX8" fmla="*/ 3149063 w 3149063"/>
                <a:gd name="connsiteY8" fmla="*/ 0 h 5053610"/>
                <a:gd name="connsiteX9" fmla="*/ 3142489 w 3149063"/>
                <a:gd name="connsiteY9" fmla="*/ 144605 h 5053610"/>
                <a:gd name="connsiteX10" fmla="*/ 2594743 w 3149063"/>
                <a:gd name="connsiteY10" fmla="*/ 144605 h 5053610"/>
                <a:gd name="connsiteX11" fmla="*/ 2415083 w 3149063"/>
                <a:gd name="connsiteY11" fmla="*/ 322075 h 5053610"/>
                <a:gd name="connsiteX12" fmla="*/ 2309403 w 3149063"/>
                <a:gd name="connsiteY12" fmla="*/ 730351 h 5053610"/>
                <a:gd name="connsiteX13" fmla="*/ 2293947 w 3149063"/>
                <a:gd name="connsiteY13" fmla="*/ 790658 h 5053610"/>
                <a:gd name="connsiteX14" fmla="*/ 2330933 w 3149063"/>
                <a:gd name="connsiteY14" fmla="*/ 798189 h 5053610"/>
                <a:gd name="connsiteX15" fmla="*/ 2686767 w 3149063"/>
                <a:gd name="connsiteY15" fmla="*/ 900493 h 5053610"/>
                <a:gd name="connsiteX16" fmla="*/ 2903673 w 3149063"/>
                <a:gd name="connsiteY16" fmla="*/ 1152457 h 5053610"/>
                <a:gd name="connsiteX17" fmla="*/ 2555308 w 3149063"/>
                <a:gd name="connsiteY17" fmla="*/ 4616400 h 5053610"/>
                <a:gd name="connsiteX18" fmla="*/ 2106156 w 3149063"/>
                <a:gd name="connsiteY18" fmla="*/ 5048022 h 5053610"/>
                <a:gd name="connsiteX19" fmla="*/ 834291 w 3149063"/>
                <a:gd name="connsiteY19" fmla="*/ 5047714 h 5053610"/>
                <a:gd name="connsiteX20" fmla="*/ 787934 w 3149063"/>
                <a:gd name="connsiteY20" fmla="*/ 5047820 h 5053610"/>
                <a:gd name="connsiteX21" fmla="*/ 751379 w 3149063"/>
                <a:gd name="connsiteY21" fmla="*/ 5041129 h 5053610"/>
                <a:gd name="connsiteX22" fmla="*/ 359944 w 3149063"/>
                <a:gd name="connsiteY22" fmla="*/ 4636117 h 5053610"/>
                <a:gd name="connsiteX23" fmla="*/ 623 w 3149063"/>
                <a:gd name="connsiteY23" fmla="*/ 1292680 h 5053610"/>
                <a:gd name="connsiteX24" fmla="*/ 263541 w 3149063"/>
                <a:gd name="connsiteY24" fmla="*/ 880775 h 5053610"/>
                <a:gd name="connsiteX25" fmla="*/ 1993560 w 3149063"/>
                <a:gd name="connsiteY25" fmla="*/ 729495 h 5053610"/>
                <a:gd name="connsiteX26" fmla="*/ 2155090 w 3149063"/>
                <a:gd name="connsiteY26" fmla="*/ 762385 h 5053610"/>
                <a:gd name="connsiteX27" fmla="*/ 2316490 w 3149063"/>
                <a:gd name="connsiteY27" fmla="*/ 131459 h 5053610"/>
                <a:gd name="connsiteX28" fmla="*/ 2485194 w 3149063"/>
                <a:gd name="connsiteY28" fmla="*/ 0 h 5053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149063" h="5053610">
                  <a:moveTo>
                    <a:pt x="789030" y="5048021"/>
                  </a:moveTo>
                  <a:lnTo>
                    <a:pt x="791566" y="5048022"/>
                  </a:lnTo>
                  <a:cubicBezTo>
                    <a:pt x="895912" y="5048022"/>
                    <a:pt x="869929" y="5060038"/>
                    <a:pt x="793454" y="5048831"/>
                  </a:cubicBezTo>
                  <a:close/>
                  <a:moveTo>
                    <a:pt x="787934" y="5047820"/>
                  </a:moveTo>
                  <a:lnTo>
                    <a:pt x="789030" y="5048021"/>
                  </a:lnTo>
                  <a:lnTo>
                    <a:pt x="769942" y="5048015"/>
                  </a:lnTo>
                  <a:cubicBezTo>
                    <a:pt x="741211" y="5047995"/>
                    <a:pt x="748392" y="5047926"/>
                    <a:pt x="781958" y="5047834"/>
                  </a:cubicBezTo>
                  <a:close/>
                  <a:moveTo>
                    <a:pt x="2485194" y="0"/>
                  </a:moveTo>
                  <a:lnTo>
                    <a:pt x="3149063" y="0"/>
                  </a:lnTo>
                  <a:lnTo>
                    <a:pt x="3142489" y="144605"/>
                  </a:lnTo>
                  <a:cubicBezTo>
                    <a:pt x="3142489" y="144605"/>
                    <a:pt x="2724012" y="144605"/>
                    <a:pt x="2594743" y="144605"/>
                  </a:cubicBezTo>
                  <a:cubicBezTo>
                    <a:pt x="2434803" y="144605"/>
                    <a:pt x="2443567" y="223480"/>
                    <a:pt x="2415083" y="322075"/>
                  </a:cubicBezTo>
                  <a:cubicBezTo>
                    <a:pt x="2409058" y="342890"/>
                    <a:pt x="2367840" y="502557"/>
                    <a:pt x="2309403" y="730351"/>
                  </a:cubicBezTo>
                  <a:lnTo>
                    <a:pt x="2293947" y="790658"/>
                  </a:lnTo>
                  <a:lnTo>
                    <a:pt x="2330933" y="798189"/>
                  </a:lnTo>
                  <a:cubicBezTo>
                    <a:pt x="2446375" y="826548"/>
                    <a:pt x="2564894" y="860508"/>
                    <a:pt x="2686767" y="900493"/>
                  </a:cubicBezTo>
                  <a:cubicBezTo>
                    <a:pt x="2862046" y="957461"/>
                    <a:pt x="2903673" y="1058246"/>
                    <a:pt x="2903673" y="1152457"/>
                  </a:cubicBezTo>
                  <a:cubicBezTo>
                    <a:pt x="2903673" y="1246670"/>
                    <a:pt x="2583790" y="4528760"/>
                    <a:pt x="2555308" y="4616400"/>
                  </a:cubicBezTo>
                  <a:cubicBezTo>
                    <a:pt x="2526824" y="4704039"/>
                    <a:pt x="2428231" y="5048022"/>
                    <a:pt x="2106156" y="5048022"/>
                  </a:cubicBezTo>
                  <a:cubicBezTo>
                    <a:pt x="1864601" y="5046380"/>
                    <a:pt x="1089404" y="5047201"/>
                    <a:pt x="834291" y="5047714"/>
                  </a:cubicBezTo>
                  <a:lnTo>
                    <a:pt x="787934" y="5047820"/>
                  </a:lnTo>
                  <a:lnTo>
                    <a:pt x="751379" y="5041129"/>
                  </a:lnTo>
                  <a:cubicBezTo>
                    <a:pt x="614748" y="5011238"/>
                    <a:pt x="394452" y="4915879"/>
                    <a:pt x="359944" y="4636117"/>
                  </a:cubicBezTo>
                  <a:cubicBezTo>
                    <a:pt x="298596" y="4138766"/>
                    <a:pt x="623" y="1292680"/>
                    <a:pt x="623" y="1292680"/>
                  </a:cubicBezTo>
                  <a:cubicBezTo>
                    <a:pt x="623" y="1292680"/>
                    <a:pt x="-25670" y="979371"/>
                    <a:pt x="263541" y="880775"/>
                  </a:cubicBezTo>
                  <a:cubicBezTo>
                    <a:pt x="779517" y="704950"/>
                    <a:pt x="1336163" y="624020"/>
                    <a:pt x="1993560" y="729495"/>
                  </a:cubicBezTo>
                  <a:lnTo>
                    <a:pt x="2155090" y="762385"/>
                  </a:lnTo>
                  <a:lnTo>
                    <a:pt x="2316490" y="131459"/>
                  </a:lnTo>
                  <a:cubicBezTo>
                    <a:pt x="2336208" y="54776"/>
                    <a:pt x="2406319" y="0"/>
                    <a:pt x="2485194" y="0"/>
                  </a:cubicBezTo>
                  <a:close/>
                </a:path>
              </a:pathLst>
            </a:custGeom>
            <a:solidFill>
              <a:schemeClr val="bg1"/>
            </a:solidFill>
            <a:ln w="9525" cap="flat">
              <a:noFill/>
              <a:prstDash val="solid"/>
              <a:miter/>
            </a:ln>
          </p:spPr>
          <p:txBody>
            <a:bodyPr wrap="square" rtlCol="0" anchor="ctr">
              <a:noAutofit/>
            </a:bodyPr>
            <a:lstStyle/>
            <a:p>
              <a:pPr latinLnBrk="0"/>
              <a:endParaRPr lang="en-US">
                <a:solidFill>
                  <a:prstClr val="black"/>
                </a:solidFill>
              </a:endParaRPr>
            </a:p>
          </p:txBody>
        </p:sp>
        <p:sp>
          <p:nvSpPr>
            <p:cNvPr id="55" name="Freeform: Shape 54">
              <a:extLst>
                <a:ext uri="{FF2B5EF4-FFF2-40B4-BE49-F238E27FC236}">
                  <a16:creationId xmlns="" xmlns:a16="http://schemas.microsoft.com/office/drawing/2014/main" id="{6AD683B1-A350-43B7-A68B-EBCAE6128C38}"/>
                </a:ext>
              </a:extLst>
            </p:cNvPr>
            <p:cNvSpPr/>
            <p:nvPr/>
          </p:nvSpPr>
          <p:spPr>
            <a:xfrm>
              <a:off x="7098972" y="2874136"/>
              <a:ext cx="2507105" cy="4021600"/>
            </a:xfrm>
            <a:custGeom>
              <a:avLst/>
              <a:gdLst>
                <a:gd name="connsiteX0" fmla="*/ 679591 w 2507105"/>
                <a:gd name="connsiteY0" fmla="*/ 4016421 h 4021600"/>
                <a:gd name="connsiteX1" fmla="*/ 682018 w 2507105"/>
                <a:gd name="connsiteY1" fmla="*/ 4016422 h 4021600"/>
                <a:gd name="connsiteX2" fmla="*/ 682980 w 2507105"/>
                <a:gd name="connsiteY2" fmla="*/ 4017231 h 4021600"/>
                <a:gd name="connsiteX3" fmla="*/ 678758 w 2507105"/>
                <a:gd name="connsiteY3" fmla="*/ 4016222 h 4021600"/>
                <a:gd name="connsiteX4" fmla="*/ 679591 w 2507105"/>
                <a:gd name="connsiteY4" fmla="*/ 4016421 h 4021600"/>
                <a:gd name="connsiteX5" fmla="*/ 663472 w 2507105"/>
                <a:gd name="connsiteY5" fmla="*/ 4016416 h 4021600"/>
                <a:gd name="connsiteX6" fmla="*/ 674228 w 2507105"/>
                <a:gd name="connsiteY6" fmla="*/ 4016234 h 4021600"/>
                <a:gd name="connsiteX7" fmla="*/ 809092 w 2507105"/>
                <a:gd name="connsiteY7" fmla="*/ 1886788 h 4021600"/>
                <a:gd name="connsiteX8" fmla="*/ 951507 w 2507105"/>
                <a:gd name="connsiteY8" fmla="*/ 2029203 h 4021600"/>
                <a:gd name="connsiteX9" fmla="*/ 809092 w 2507105"/>
                <a:gd name="connsiteY9" fmla="*/ 2171616 h 4021600"/>
                <a:gd name="connsiteX10" fmla="*/ 666679 w 2507105"/>
                <a:gd name="connsiteY10" fmla="*/ 2029203 h 4021600"/>
                <a:gd name="connsiteX11" fmla="*/ 809092 w 2507105"/>
                <a:gd name="connsiteY11" fmla="*/ 1886788 h 4021600"/>
                <a:gd name="connsiteX12" fmla="*/ 548366 w 2507105"/>
                <a:gd name="connsiteY12" fmla="*/ 1647970 h 4021600"/>
                <a:gd name="connsiteX13" fmla="*/ 649151 w 2507105"/>
                <a:gd name="connsiteY13" fmla="*/ 1748755 h 4021600"/>
                <a:gd name="connsiteX14" fmla="*/ 548366 w 2507105"/>
                <a:gd name="connsiteY14" fmla="*/ 1849540 h 4021600"/>
                <a:gd name="connsiteX15" fmla="*/ 447581 w 2507105"/>
                <a:gd name="connsiteY15" fmla="*/ 1748755 h 4021600"/>
                <a:gd name="connsiteX16" fmla="*/ 548366 w 2507105"/>
                <a:gd name="connsiteY16" fmla="*/ 1647970 h 4021600"/>
                <a:gd name="connsiteX17" fmla="*/ 1180739 w 2507105"/>
                <a:gd name="connsiteY17" fmla="*/ 353 h 4021600"/>
                <a:gd name="connsiteX18" fmla="*/ 1720645 w 2507105"/>
                <a:gd name="connsiteY18" fmla="*/ 42941 h 4021600"/>
                <a:gd name="connsiteX19" fmla="*/ 1904365 w 2507105"/>
                <a:gd name="connsiteY19" fmla="*/ 82674 h 4021600"/>
                <a:gd name="connsiteX20" fmla="*/ 1598760 w 2507105"/>
                <a:gd name="connsiteY20" fmla="*/ 1277311 h 4021600"/>
                <a:gd name="connsiteX21" fmla="*/ 1410646 w 2507105"/>
                <a:gd name="connsiteY21" fmla="*/ 1258656 h 4021600"/>
                <a:gd name="connsiteX22" fmla="*/ 419099 w 2507105"/>
                <a:gd name="connsiteY22" fmla="*/ 1371907 h 4021600"/>
                <a:gd name="connsiteX23" fmla="*/ 232865 w 2507105"/>
                <a:gd name="connsiteY23" fmla="*/ 1617297 h 4021600"/>
                <a:gd name="connsiteX24" fmla="*/ 487019 w 2507105"/>
                <a:gd name="connsiteY24" fmla="*/ 3624238 h 4021600"/>
                <a:gd name="connsiteX25" fmla="*/ 728849 w 2507105"/>
                <a:gd name="connsiteY25" fmla="*/ 3859767 h 4021600"/>
                <a:gd name="connsiteX26" fmla="*/ 791256 w 2507105"/>
                <a:gd name="connsiteY26" fmla="*/ 3871818 h 4021600"/>
                <a:gd name="connsiteX27" fmla="*/ 792451 w 2507105"/>
                <a:gd name="connsiteY27" fmla="*/ 3872049 h 4021600"/>
                <a:gd name="connsiteX28" fmla="*/ 791566 w 2507105"/>
                <a:gd name="connsiteY28" fmla="*/ 3871818 h 4021600"/>
                <a:gd name="connsiteX29" fmla="*/ 822034 w 2507105"/>
                <a:gd name="connsiteY29" fmla="*/ 3871818 h 4021600"/>
                <a:gd name="connsiteX30" fmla="*/ 1716161 w 2507105"/>
                <a:gd name="connsiteY30" fmla="*/ 3871818 h 4021600"/>
                <a:gd name="connsiteX31" fmla="*/ 2031662 w 2507105"/>
                <a:gd name="connsiteY31" fmla="*/ 3613282 h 4021600"/>
                <a:gd name="connsiteX32" fmla="*/ 2277052 w 2507105"/>
                <a:gd name="connsiteY32" fmla="*/ 1534039 h 4021600"/>
                <a:gd name="connsiteX33" fmla="*/ 2123684 w 2507105"/>
                <a:gd name="connsiteY33" fmla="*/ 1382863 h 4021600"/>
                <a:gd name="connsiteX34" fmla="*/ 1873407 w 2507105"/>
                <a:gd name="connsiteY34" fmla="*/ 1321913 h 4021600"/>
                <a:gd name="connsiteX35" fmla="*/ 1739766 w 2507105"/>
                <a:gd name="connsiteY35" fmla="*/ 1298879 h 4021600"/>
                <a:gd name="connsiteX36" fmla="*/ 1741343 w 2507105"/>
                <a:gd name="connsiteY36" fmla="*/ 1292695 h 4021600"/>
                <a:gd name="connsiteX37" fmla="*/ 2011698 w 2507105"/>
                <a:gd name="connsiteY37" fmla="*/ 233872 h 4021600"/>
                <a:gd name="connsiteX38" fmla="*/ 2042074 w 2507105"/>
                <a:gd name="connsiteY38" fmla="*/ 115176 h 4021600"/>
                <a:gd name="connsiteX39" fmla="*/ 2318680 w 2507105"/>
                <a:gd name="connsiteY39" fmla="*/ 199733 h 4021600"/>
                <a:gd name="connsiteX40" fmla="*/ 2507105 w 2507105"/>
                <a:gd name="connsiteY40" fmla="*/ 431977 h 4021600"/>
                <a:gd name="connsiteX41" fmla="*/ 2204750 w 2507105"/>
                <a:gd name="connsiteY41" fmla="*/ 3619853 h 4021600"/>
                <a:gd name="connsiteX42" fmla="*/ 1816947 w 2507105"/>
                <a:gd name="connsiteY42" fmla="*/ 4016422 h 4021600"/>
                <a:gd name="connsiteX43" fmla="*/ 719470 w 2507105"/>
                <a:gd name="connsiteY43" fmla="*/ 4016114 h 4021600"/>
                <a:gd name="connsiteX44" fmla="*/ 678758 w 2507105"/>
                <a:gd name="connsiteY44" fmla="*/ 4016222 h 4021600"/>
                <a:gd name="connsiteX45" fmla="*/ 605059 w 2507105"/>
                <a:gd name="connsiteY45" fmla="*/ 3998620 h 4021600"/>
                <a:gd name="connsiteX46" fmla="*/ 309551 w 2507105"/>
                <a:gd name="connsiteY46" fmla="*/ 3637381 h 4021600"/>
                <a:gd name="connsiteX47" fmla="*/ 621 w 2507105"/>
                <a:gd name="connsiteY47" fmla="*/ 561243 h 4021600"/>
                <a:gd name="connsiteX48" fmla="*/ 228483 w 2507105"/>
                <a:gd name="connsiteY48" fmla="*/ 182205 h 4021600"/>
                <a:gd name="connsiteX49" fmla="*/ 1180739 w 2507105"/>
                <a:gd name="connsiteY49" fmla="*/ 353 h 402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507105" h="4021600">
                  <a:moveTo>
                    <a:pt x="679591" y="4016421"/>
                  </a:moveTo>
                  <a:lnTo>
                    <a:pt x="682018" y="4016422"/>
                  </a:lnTo>
                  <a:cubicBezTo>
                    <a:pt x="771574" y="4016422"/>
                    <a:pt x="748979" y="4027514"/>
                    <a:pt x="682980" y="4017231"/>
                  </a:cubicBezTo>
                  <a:close/>
                  <a:moveTo>
                    <a:pt x="678758" y="4016222"/>
                  </a:moveTo>
                  <a:lnTo>
                    <a:pt x="679591" y="4016421"/>
                  </a:lnTo>
                  <a:lnTo>
                    <a:pt x="663472" y="4016416"/>
                  </a:lnTo>
                  <a:cubicBezTo>
                    <a:pt x="638859" y="4016396"/>
                    <a:pt x="645180" y="4016327"/>
                    <a:pt x="674228" y="4016234"/>
                  </a:cubicBezTo>
                  <a:close/>
                  <a:moveTo>
                    <a:pt x="809092" y="1886788"/>
                  </a:moveTo>
                  <a:cubicBezTo>
                    <a:pt x="887747" y="1886788"/>
                    <a:pt x="951507" y="1950549"/>
                    <a:pt x="951507" y="2029203"/>
                  </a:cubicBezTo>
                  <a:cubicBezTo>
                    <a:pt x="951507" y="2107856"/>
                    <a:pt x="887747" y="2171616"/>
                    <a:pt x="809092" y="2171616"/>
                  </a:cubicBezTo>
                  <a:cubicBezTo>
                    <a:pt x="730440" y="2171616"/>
                    <a:pt x="666679" y="2107856"/>
                    <a:pt x="666679" y="2029203"/>
                  </a:cubicBezTo>
                  <a:cubicBezTo>
                    <a:pt x="666679" y="1950549"/>
                    <a:pt x="730440" y="1886788"/>
                    <a:pt x="809092" y="1886788"/>
                  </a:cubicBezTo>
                  <a:close/>
                  <a:moveTo>
                    <a:pt x="548366" y="1647970"/>
                  </a:moveTo>
                  <a:cubicBezTo>
                    <a:pt x="604027" y="1647970"/>
                    <a:pt x="649151" y="1693094"/>
                    <a:pt x="649151" y="1748755"/>
                  </a:cubicBezTo>
                  <a:cubicBezTo>
                    <a:pt x="649151" y="1804416"/>
                    <a:pt x="604027" y="1849540"/>
                    <a:pt x="548366" y="1849540"/>
                  </a:cubicBezTo>
                  <a:cubicBezTo>
                    <a:pt x="492705" y="1849540"/>
                    <a:pt x="447581" y="1804416"/>
                    <a:pt x="447581" y="1748755"/>
                  </a:cubicBezTo>
                  <a:cubicBezTo>
                    <a:pt x="447581" y="1693094"/>
                    <a:pt x="492705" y="1647970"/>
                    <a:pt x="548366" y="1647970"/>
                  </a:cubicBezTo>
                  <a:close/>
                  <a:moveTo>
                    <a:pt x="1180739" y="353"/>
                  </a:moveTo>
                  <a:cubicBezTo>
                    <a:pt x="1352320" y="-2386"/>
                    <a:pt x="1531639" y="10761"/>
                    <a:pt x="1720645" y="42941"/>
                  </a:cubicBezTo>
                  <a:lnTo>
                    <a:pt x="1904365" y="82674"/>
                  </a:lnTo>
                  <a:lnTo>
                    <a:pt x="1598760" y="1277311"/>
                  </a:lnTo>
                  <a:lnTo>
                    <a:pt x="1410646" y="1258656"/>
                  </a:lnTo>
                  <a:cubicBezTo>
                    <a:pt x="1044042" y="1235997"/>
                    <a:pt x="721728" y="1284267"/>
                    <a:pt x="419099" y="1371907"/>
                  </a:cubicBezTo>
                  <a:cubicBezTo>
                    <a:pt x="213147" y="1428872"/>
                    <a:pt x="232865" y="1617297"/>
                    <a:pt x="232865" y="1617297"/>
                  </a:cubicBezTo>
                  <a:cubicBezTo>
                    <a:pt x="232865" y="1617297"/>
                    <a:pt x="443199" y="3326262"/>
                    <a:pt x="487019" y="3624238"/>
                  </a:cubicBezTo>
                  <a:cubicBezTo>
                    <a:pt x="508929" y="3773224"/>
                    <a:pt x="633815" y="3835119"/>
                    <a:pt x="728849" y="3859767"/>
                  </a:cubicBezTo>
                  <a:lnTo>
                    <a:pt x="791256" y="3871818"/>
                  </a:lnTo>
                  <a:lnTo>
                    <a:pt x="792451" y="3872049"/>
                  </a:lnTo>
                  <a:cubicBezTo>
                    <a:pt x="846306" y="3878904"/>
                    <a:pt x="864690" y="3871818"/>
                    <a:pt x="791566" y="3871818"/>
                  </a:cubicBezTo>
                  <a:lnTo>
                    <a:pt x="822034" y="3871818"/>
                  </a:lnTo>
                  <a:cubicBezTo>
                    <a:pt x="1001763" y="3871818"/>
                    <a:pt x="1546906" y="3871818"/>
                    <a:pt x="1716161" y="3871818"/>
                  </a:cubicBezTo>
                  <a:cubicBezTo>
                    <a:pt x="1941831" y="3871818"/>
                    <a:pt x="2011942" y="3665865"/>
                    <a:pt x="2031662" y="3613282"/>
                  </a:cubicBezTo>
                  <a:cubicBezTo>
                    <a:pt x="2051380" y="3560698"/>
                    <a:pt x="2277052" y="1591005"/>
                    <a:pt x="2277052" y="1534039"/>
                  </a:cubicBezTo>
                  <a:cubicBezTo>
                    <a:pt x="2277052" y="1477074"/>
                    <a:pt x="2246379" y="1417918"/>
                    <a:pt x="2123684" y="1382863"/>
                  </a:cubicBezTo>
                  <a:cubicBezTo>
                    <a:pt x="2037962" y="1359036"/>
                    <a:pt x="1954601" y="1338803"/>
                    <a:pt x="1873407" y="1321913"/>
                  </a:cubicBezTo>
                  <a:lnTo>
                    <a:pt x="1739766" y="1298879"/>
                  </a:lnTo>
                  <a:lnTo>
                    <a:pt x="1741343" y="1292695"/>
                  </a:lnTo>
                  <a:cubicBezTo>
                    <a:pt x="1820923" y="980657"/>
                    <a:pt x="1922743" y="581669"/>
                    <a:pt x="2011698" y="233872"/>
                  </a:cubicBezTo>
                  <a:lnTo>
                    <a:pt x="2042074" y="115176"/>
                  </a:lnTo>
                  <a:lnTo>
                    <a:pt x="2318680" y="199733"/>
                  </a:lnTo>
                  <a:cubicBezTo>
                    <a:pt x="2469860" y="252316"/>
                    <a:pt x="2507105" y="344337"/>
                    <a:pt x="2507105" y="431977"/>
                  </a:cubicBezTo>
                  <a:cubicBezTo>
                    <a:pt x="2507105" y="519616"/>
                    <a:pt x="2231041" y="3538788"/>
                    <a:pt x="2204750" y="3619853"/>
                  </a:cubicBezTo>
                  <a:cubicBezTo>
                    <a:pt x="2180650" y="3700921"/>
                    <a:pt x="2095200" y="4018612"/>
                    <a:pt x="1816947" y="4016422"/>
                  </a:cubicBezTo>
                  <a:cubicBezTo>
                    <a:pt x="1608255" y="4014778"/>
                    <a:pt x="939868" y="4015600"/>
                    <a:pt x="719470" y="4016114"/>
                  </a:cubicBezTo>
                  <a:lnTo>
                    <a:pt x="678758" y="4016222"/>
                  </a:lnTo>
                  <a:lnTo>
                    <a:pt x="605059" y="3998620"/>
                  </a:lnTo>
                  <a:cubicBezTo>
                    <a:pt x="488664" y="3961099"/>
                    <a:pt x="335843" y="3866339"/>
                    <a:pt x="309551" y="3637381"/>
                  </a:cubicBezTo>
                  <a:cubicBezTo>
                    <a:pt x="256967" y="3179467"/>
                    <a:pt x="621" y="561243"/>
                    <a:pt x="621" y="561243"/>
                  </a:cubicBezTo>
                  <a:cubicBezTo>
                    <a:pt x="621" y="561243"/>
                    <a:pt x="-23479" y="274226"/>
                    <a:pt x="228483" y="182205"/>
                  </a:cubicBezTo>
                  <a:cubicBezTo>
                    <a:pt x="525362" y="74847"/>
                    <a:pt x="837577" y="5831"/>
                    <a:pt x="1180739" y="353"/>
                  </a:cubicBezTo>
                  <a:close/>
                </a:path>
              </a:pathLst>
            </a:custGeom>
            <a:solidFill>
              <a:schemeClr val="accent1"/>
            </a:solidFill>
            <a:ln w="9525" cap="flat">
              <a:noFill/>
              <a:prstDash val="solid"/>
              <a:miter/>
            </a:ln>
          </p:spPr>
          <p:txBody>
            <a:bodyPr wrap="square" rtlCol="0" anchor="ctr">
              <a:noAutofit/>
            </a:bodyPr>
            <a:lstStyle/>
            <a:p>
              <a:pPr latinLnBrk="0"/>
              <a:endParaRPr lang="en-US">
                <a:solidFill>
                  <a:prstClr val="black"/>
                </a:solidFill>
              </a:endParaRPr>
            </a:p>
          </p:txBody>
        </p:sp>
      </p:grpSp>
      <p:sp>
        <p:nvSpPr>
          <p:cNvPr id="42" name="Freeform: Shape 9"/>
          <p:cNvSpPr/>
          <p:nvPr/>
        </p:nvSpPr>
        <p:spPr bwMode="auto">
          <a:xfrm>
            <a:off x="1868868" y="683532"/>
            <a:ext cx="8762999" cy="961187"/>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000000"/>
                </a:solidFill>
                <a:latin typeface="Arial" panose="020B0604020202020204" pitchFamily="34" charset="0"/>
                <a:cs typeface="Arial" panose="020B0604020202020204" pitchFamily="34" charset="0"/>
              </a:rPr>
              <a:t>1. </a:t>
            </a:r>
            <a:r>
              <a:rPr lang="en-US" sz="2800" b="1" dirty="0" err="1">
                <a:solidFill>
                  <a:srgbClr val="000000"/>
                </a:solidFill>
                <a:latin typeface="Arial" panose="020B0604020202020204" pitchFamily="34" charset="0"/>
                <a:cs typeface="Arial" panose="020B0604020202020204" pitchFamily="34" charset="0"/>
              </a:rPr>
              <a:t>Quan</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niệm</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về</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nhận</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thức</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trong</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lịch</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sử</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triết</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học</a:t>
            </a:r>
            <a:endParaRPr lang="en-US" sz="2800" b="1" dirty="0">
              <a:solidFill>
                <a:srgbClr val="000000"/>
              </a:solidFill>
              <a:latin typeface="Arial" panose="020B0604020202020204" pitchFamily="34" charset="0"/>
              <a:cs typeface="Arial" panose="020B0604020202020204" pitchFamily="34" charset="0"/>
            </a:endParaRPr>
          </a:p>
        </p:txBody>
      </p:sp>
      <p:sp>
        <p:nvSpPr>
          <p:cNvPr id="44" name="Rectangle 43"/>
          <p:cNvSpPr/>
          <p:nvPr/>
        </p:nvSpPr>
        <p:spPr>
          <a:xfrm>
            <a:off x="1106867" y="1488470"/>
            <a:ext cx="10287000" cy="461665"/>
          </a:xfrm>
          <a:prstGeom prst="rect">
            <a:avLst/>
          </a:prstGeom>
        </p:spPr>
        <p:txBody>
          <a:bodyPr wrap="square">
            <a:spAutoFit/>
          </a:bodyPr>
          <a:lstStyle/>
          <a:p>
            <a:pPr marL="342900" indent="-342900">
              <a:buFont typeface="Wingdings" panose="05000000000000000000" pitchFamily="2" charset="2"/>
              <a:buChar char="q"/>
            </a:pPr>
            <a:r>
              <a:rPr lang="en-US" sz="2400" b="1" dirty="0" err="1">
                <a:solidFill>
                  <a:srgbClr val="CC0066"/>
                </a:solidFill>
                <a:latin typeface="Arial" panose="020B0604020202020204" pitchFamily="34" charset="0"/>
                <a:cs typeface="Arial" panose="020B0604020202020204" pitchFamily="34" charset="0"/>
              </a:rPr>
              <a:t>Quan</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niệm</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về</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nhận</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thức</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của</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các</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trào</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lưu</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triết</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học</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trước</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Mác</a:t>
            </a:r>
            <a:endParaRPr lang="en-US" sz="2400" b="1" dirty="0">
              <a:solidFill>
                <a:srgbClr val="CC0066"/>
              </a:solidFill>
              <a:latin typeface="Arial" panose="020B0604020202020204" pitchFamily="34" charset="0"/>
              <a:cs typeface="Arial" panose="020B0604020202020204" pitchFamily="34" charset="0"/>
            </a:endParaRPr>
          </a:p>
        </p:txBody>
      </p:sp>
      <p:sp>
        <p:nvSpPr>
          <p:cNvPr id="45" name="Rectangle 44"/>
          <p:cNvSpPr/>
          <p:nvPr/>
        </p:nvSpPr>
        <p:spPr>
          <a:xfrm>
            <a:off x="6809477" y="2563330"/>
            <a:ext cx="4315724" cy="707886"/>
          </a:xfrm>
          <a:prstGeom prst="rect">
            <a:avLst/>
          </a:prstGeom>
        </p:spPr>
        <p:txBody>
          <a:bodyPr wrap="square">
            <a:spAutoFit/>
          </a:bodyPr>
          <a:lstStyle/>
          <a:p>
            <a:pPr indent="252095" algn="ct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Quan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điểm</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chủ</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nghĩa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duy</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tâm</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về</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nhận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thức</a:t>
            </a:r>
            <a:endParaRPr lang="en-US" sz="20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6" name="Rectangle 45"/>
          <p:cNvSpPr/>
          <p:nvPr/>
        </p:nvSpPr>
        <p:spPr>
          <a:xfrm>
            <a:off x="6784139" y="4186916"/>
            <a:ext cx="4485202" cy="314253"/>
          </a:xfrm>
          <a:prstGeom prst="rect">
            <a:avLst/>
          </a:prstGeom>
        </p:spPr>
        <p:txBody>
          <a:bodyPr wrap="none">
            <a:spAutoFit/>
          </a:bodyPr>
          <a:lstStyle/>
          <a:p>
            <a:pPr indent="252095" algn="just">
              <a:lnSpc>
                <a:spcPts val="1660"/>
              </a:lnSpc>
            </a:pP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Quan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điểm</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chủ</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nghĩa</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hoài</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nghi</a:t>
            </a:r>
            <a:endParaRPr lang="en-US" sz="2000" dirty="0">
              <a:solidFill>
                <a:srgbClr val="FF0066"/>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7" name="Rectangle 46"/>
          <p:cNvSpPr/>
          <p:nvPr/>
        </p:nvSpPr>
        <p:spPr>
          <a:xfrm>
            <a:off x="7120508" y="5756976"/>
            <a:ext cx="4148833" cy="707886"/>
          </a:xfrm>
          <a:prstGeom prst="rect">
            <a:avLst/>
          </a:prstGeom>
        </p:spPr>
        <p:txBody>
          <a:bodyPr wrap="square">
            <a:spAutoFit/>
          </a:bodyPr>
          <a:lstStyle/>
          <a:p>
            <a:pPr algn="ct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Quan</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điểm</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chủ</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nghĩa</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duy</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vật</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trước</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C.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Mác</a:t>
            </a:r>
            <a:endParaRPr lang="en-US" sz="2000" dirty="0">
              <a:solidFill>
                <a:srgbClr val="006600"/>
              </a:solidFill>
              <a:latin typeface="Arial" panose="020B0604020202020204" pitchFamily="34" charset="0"/>
              <a:cs typeface="Arial" panose="020B0604020202020204" pitchFamily="34" charset="0"/>
            </a:endParaRPr>
          </a:p>
        </p:txBody>
      </p:sp>
      <p:pic>
        <p:nvPicPr>
          <p:cNvPr id="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57" y="-95090"/>
            <a:ext cx="12173606" cy="7786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000037"/>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8482" name="Picture 2" descr="Flower Stylish Template - Free PPT Backgrounds and Template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388" y="2477326"/>
            <a:ext cx="6174658" cy="4395019"/>
          </a:xfrm>
          <a:prstGeom prst="rect">
            <a:avLst/>
          </a:prstGeom>
          <a:noFill/>
          <a:extLst>
            <a:ext uri="{909E8E84-426E-40DD-AFC4-6F175D3DCCD1}">
              <a14:hiddenFill xmlns:a14="http://schemas.microsoft.com/office/drawing/2010/main">
                <a:solidFill>
                  <a:srgbClr val="FFFFFF"/>
                </a:solidFill>
              </a14:hiddenFill>
            </a:ext>
          </a:extLst>
        </p:spPr>
      </p:pic>
      <p:sp>
        <p:nvSpPr>
          <p:cNvPr id="3" name="Freeform: Shape 9"/>
          <p:cNvSpPr/>
          <p:nvPr/>
        </p:nvSpPr>
        <p:spPr bwMode="auto">
          <a:xfrm>
            <a:off x="-43787" y="820969"/>
            <a:ext cx="8762999" cy="961187"/>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000000"/>
                </a:solidFill>
                <a:latin typeface="Arial" panose="020B0604020202020204" pitchFamily="34" charset="0"/>
                <a:cs typeface="Arial" panose="020B0604020202020204" pitchFamily="34" charset="0"/>
              </a:rPr>
              <a:t>1. </a:t>
            </a:r>
            <a:r>
              <a:rPr lang="en-US" sz="2800" b="1" dirty="0" err="1">
                <a:solidFill>
                  <a:srgbClr val="000000"/>
                </a:solidFill>
                <a:latin typeface="Arial" panose="020B0604020202020204" pitchFamily="34" charset="0"/>
                <a:cs typeface="Arial" panose="020B0604020202020204" pitchFamily="34" charset="0"/>
              </a:rPr>
              <a:t>Quan</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niệm</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về</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nhận</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thức</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trong</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lịch</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sử</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triết</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học</a:t>
            </a:r>
            <a:endParaRPr lang="en-US" sz="2800" b="1" dirty="0">
              <a:solidFill>
                <a:srgbClr val="000000"/>
              </a:solidFill>
              <a:latin typeface="Arial" panose="020B0604020202020204" pitchFamily="34" charset="0"/>
              <a:cs typeface="Arial" panose="020B0604020202020204" pitchFamily="34" charset="0"/>
            </a:endParaRPr>
          </a:p>
        </p:txBody>
      </p:sp>
      <p:grpSp>
        <p:nvGrpSpPr>
          <p:cNvPr id="4" name="Group 21"/>
          <p:cNvGrpSpPr>
            <a:grpSpLocks/>
          </p:cNvGrpSpPr>
          <p:nvPr/>
        </p:nvGrpSpPr>
        <p:grpSpPr bwMode="auto">
          <a:xfrm>
            <a:off x="0" y="1451900"/>
            <a:ext cx="12192000" cy="83117"/>
            <a:chOff x="240" y="576"/>
            <a:chExt cx="5298"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2" name="Rectangle 11"/>
          <p:cNvSpPr/>
          <p:nvPr/>
        </p:nvSpPr>
        <p:spPr>
          <a:xfrm>
            <a:off x="1434152" y="1535017"/>
            <a:ext cx="10287000" cy="461665"/>
          </a:xfrm>
          <a:prstGeom prst="rect">
            <a:avLst/>
          </a:prstGeom>
        </p:spPr>
        <p:txBody>
          <a:bodyPr wrap="square">
            <a:spAutoFit/>
          </a:bodyPr>
          <a:lstStyle/>
          <a:p>
            <a:pPr marL="342900" indent="-342900">
              <a:buFont typeface="Wingdings" panose="05000000000000000000" pitchFamily="2" charset="2"/>
              <a:buChar char="q"/>
            </a:pPr>
            <a:r>
              <a:rPr lang="en-US" sz="2400" b="1" dirty="0" err="1">
                <a:solidFill>
                  <a:srgbClr val="006600"/>
                </a:solidFill>
                <a:latin typeface="Arial" panose="020B0604020202020204" pitchFamily="34" charset="0"/>
                <a:cs typeface="Arial" panose="020B0604020202020204" pitchFamily="34" charset="0"/>
              </a:rPr>
              <a:t>Quan</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niệm</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về</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nhận</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thức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của</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các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trào</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lưu</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triết</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học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trước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Mác</a:t>
            </a:r>
            <a:endParaRPr lang="en-US" sz="2400" b="1" dirty="0">
              <a:solidFill>
                <a:srgbClr val="006600"/>
              </a:solidFill>
              <a:latin typeface="Arial" panose="020B0604020202020204" pitchFamily="34" charset="0"/>
              <a:cs typeface="Arial" panose="020B0604020202020204" pitchFamily="34" charset="0"/>
            </a:endParaRPr>
          </a:p>
        </p:txBody>
      </p:sp>
      <p:sp>
        <p:nvSpPr>
          <p:cNvPr id="13" name="Oval 2"/>
          <p:cNvSpPr>
            <a:spLocks noChangeArrowheads="1"/>
          </p:cNvSpPr>
          <p:nvPr/>
        </p:nvSpPr>
        <p:spPr bwMode="auto">
          <a:xfrm>
            <a:off x="457200" y="2911082"/>
            <a:ext cx="3048000" cy="2209800"/>
          </a:xfrm>
          <a:prstGeom prst="ellipse">
            <a:avLst/>
          </a:prstGeom>
          <a:solidFill>
            <a:srgbClr val="3333CC"/>
          </a:solidFill>
          <a:ln w="9525">
            <a:solidFill>
              <a:srgbClr val="D60093"/>
            </a:solidFill>
            <a:round/>
            <a:headEnd/>
            <a:tailEnd/>
          </a:ln>
          <a:effectLst/>
        </p:spPr>
        <p:txBody>
          <a:bodyPr wrap="none" anchor="ctr"/>
          <a:lstStyle/>
          <a:p>
            <a:pPr algn="ctr"/>
            <a:r>
              <a:rPr lang="en-US" sz="2400" b="1" dirty="0" err="1">
                <a:solidFill>
                  <a:schemeClr val="bg1"/>
                </a:solidFill>
                <a:latin typeface="Arial" panose="020B0604020202020204" pitchFamily="34" charset="0"/>
                <a:cs typeface="Arial" panose="020B0604020202020204" pitchFamily="34" charset="0"/>
              </a:rPr>
              <a:t>Quan</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niệm</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của</a:t>
            </a:r>
            <a:r>
              <a:rPr lang="en-US" sz="2400" b="1" dirty="0">
                <a:solidFill>
                  <a:schemeClr val="bg1"/>
                </a:solidFill>
                <a:latin typeface="Arial" panose="020B0604020202020204" pitchFamily="34" charset="0"/>
                <a:cs typeface="Arial" panose="020B0604020202020204" pitchFamily="34" charset="0"/>
              </a:rPr>
              <a:t> </a:t>
            </a:r>
          </a:p>
          <a:p>
            <a:pPr algn="ctr"/>
            <a:r>
              <a:rPr lang="en-US" sz="2400" b="1" dirty="0" err="1">
                <a:solidFill>
                  <a:schemeClr val="bg1"/>
                </a:solidFill>
                <a:latin typeface="Arial" panose="020B0604020202020204" pitchFamily="34" charset="0"/>
                <a:cs typeface="Arial" panose="020B0604020202020204" pitchFamily="34" charset="0"/>
              </a:rPr>
              <a:t>chủ</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nghĩa</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duy</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tâm</a:t>
            </a:r>
            <a:endParaRPr lang="en-US" sz="2400" b="1" dirty="0">
              <a:solidFill>
                <a:schemeClr val="bg1"/>
              </a:solidFill>
              <a:latin typeface="Arial" panose="020B0604020202020204" pitchFamily="34" charset="0"/>
              <a:cs typeface="Arial" panose="020B0604020202020204" pitchFamily="34" charset="0"/>
            </a:endParaRPr>
          </a:p>
          <a:p>
            <a:pPr algn="ctr"/>
            <a:r>
              <a:rPr lang="en-US" sz="2400" b="1" dirty="0" err="1">
                <a:solidFill>
                  <a:schemeClr val="bg1"/>
                </a:solidFill>
                <a:latin typeface="Arial" panose="020B0604020202020204" pitchFamily="34" charset="0"/>
                <a:cs typeface="Arial" panose="020B0604020202020204" pitchFamily="34" charset="0"/>
              </a:rPr>
              <a:t>về</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nhận</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thức</a:t>
            </a:r>
            <a:endParaRPr lang="en-US" sz="2400" b="1" dirty="0">
              <a:solidFill>
                <a:schemeClr val="bg1"/>
              </a:solidFill>
              <a:latin typeface="Arial" panose="020B0604020202020204" pitchFamily="34" charset="0"/>
              <a:cs typeface="Arial" panose="020B0604020202020204" pitchFamily="34" charset="0"/>
            </a:endParaRPr>
          </a:p>
        </p:txBody>
      </p:sp>
      <p:sp>
        <p:nvSpPr>
          <p:cNvPr id="14" name="Oval 3"/>
          <p:cNvSpPr>
            <a:spLocks noChangeArrowheads="1"/>
          </p:cNvSpPr>
          <p:nvPr/>
        </p:nvSpPr>
        <p:spPr bwMode="auto">
          <a:xfrm>
            <a:off x="4114800" y="2072882"/>
            <a:ext cx="1752600" cy="1219200"/>
          </a:xfrm>
          <a:prstGeom prst="ellipse">
            <a:avLst/>
          </a:prstGeom>
          <a:solidFill>
            <a:srgbClr val="3333CC"/>
          </a:solidFill>
          <a:ln w="9525">
            <a:solidFill>
              <a:schemeClr val="bg1"/>
            </a:solidFill>
            <a:round/>
            <a:headEnd/>
            <a:tailEnd/>
          </a:ln>
          <a:effectLst/>
        </p:spPr>
        <p:txBody>
          <a:bodyPr wrap="none" anchor="ctr"/>
          <a:lstStyle/>
          <a:p>
            <a:pPr algn="ctr"/>
            <a:r>
              <a:rPr lang="en-US" sz="2000" dirty="0">
                <a:solidFill>
                  <a:schemeClr val="bg1"/>
                </a:solidFill>
                <a:latin typeface="Arial" panose="020B0604020202020204" pitchFamily="34" charset="0"/>
                <a:cs typeface="Arial" panose="020B0604020202020204" pitchFamily="34" charset="0"/>
              </a:rPr>
              <a:t>CNDT</a:t>
            </a:r>
          </a:p>
          <a:p>
            <a:pPr algn="ctr"/>
            <a:r>
              <a:rPr lang="en-US" sz="2000" dirty="0" err="1">
                <a:solidFill>
                  <a:schemeClr val="bg1"/>
                </a:solidFill>
                <a:latin typeface="Arial" panose="020B0604020202020204" pitchFamily="34" charset="0"/>
                <a:cs typeface="Arial" panose="020B0604020202020204" pitchFamily="34" charset="0"/>
              </a:rPr>
              <a:t>khách</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quan</a:t>
            </a:r>
            <a:endParaRPr lang="en-US" sz="2000" dirty="0">
              <a:solidFill>
                <a:schemeClr val="bg1"/>
              </a:solidFill>
              <a:latin typeface="Arial" panose="020B0604020202020204" pitchFamily="34" charset="0"/>
              <a:cs typeface="Arial" panose="020B0604020202020204" pitchFamily="34" charset="0"/>
            </a:endParaRPr>
          </a:p>
        </p:txBody>
      </p:sp>
      <p:sp>
        <p:nvSpPr>
          <p:cNvPr id="15" name="Oval 4"/>
          <p:cNvSpPr>
            <a:spLocks noChangeArrowheads="1"/>
          </p:cNvSpPr>
          <p:nvPr/>
        </p:nvSpPr>
        <p:spPr bwMode="auto">
          <a:xfrm>
            <a:off x="4038600" y="4511282"/>
            <a:ext cx="1828800" cy="1356118"/>
          </a:xfrm>
          <a:prstGeom prst="ellipse">
            <a:avLst/>
          </a:prstGeom>
          <a:solidFill>
            <a:srgbClr val="3333CC"/>
          </a:solidFill>
          <a:ln w="9525">
            <a:solidFill>
              <a:srgbClr val="D60093"/>
            </a:solidFill>
            <a:round/>
            <a:headEnd/>
            <a:tailEnd/>
          </a:ln>
          <a:effectLst/>
        </p:spPr>
        <p:txBody>
          <a:bodyPr wrap="none" anchor="ctr"/>
          <a:lstStyle/>
          <a:p>
            <a:pPr algn="ctr"/>
            <a:r>
              <a:rPr lang="en-US" sz="2000" dirty="0">
                <a:solidFill>
                  <a:schemeClr val="bg1"/>
                </a:solidFill>
                <a:latin typeface="Arial" panose="020B0604020202020204" pitchFamily="34" charset="0"/>
                <a:cs typeface="Arial" panose="020B0604020202020204" pitchFamily="34" charset="0"/>
              </a:rPr>
              <a:t>CNDT</a:t>
            </a:r>
          </a:p>
          <a:p>
            <a:pPr algn="ctr"/>
            <a:r>
              <a:rPr lang="en-US" sz="2000" dirty="0" err="1">
                <a:solidFill>
                  <a:schemeClr val="bg1"/>
                </a:solidFill>
                <a:latin typeface="Arial" panose="020B0604020202020204" pitchFamily="34" charset="0"/>
                <a:cs typeface="Arial" panose="020B0604020202020204" pitchFamily="34" charset="0"/>
              </a:rPr>
              <a:t>chủ</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quan</a:t>
            </a:r>
            <a:endParaRPr lang="en-US" sz="2000" dirty="0">
              <a:solidFill>
                <a:schemeClr val="bg1"/>
              </a:solidFill>
              <a:latin typeface="Arial" panose="020B0604020202020204" pitchFamily="34" charset="0"/>
              <a:cs typeface="Arial" panose="020B0604020202020204" pitchFamily="34" charset="0"/>
            </a:endParaRPr>
          </a:p>
        </p:txBody>
      </p:sp>
      <p:sp>
        <p:nvSpPr>
          <p:cNvPr id="16" name="Line 5"/>
          <p:cNvSpPr>
            <a:spLocks noChangeShapeType="1"/>
          </p:cNvSpPr>
          <p:nvPr/>
        </p:nvSpPr>
        <p:spPr bwMode="auto">
          <a:xfrm>
            <a:off x="3529652" y="4054082"/>
            <a:ext cx="533400" cy="106680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solidFill>
                <a:schemeClr val="bg1"/>
              </a:solidFill>
              <a:latin typeface="Arial" panose="020B0604020202020204" pitchFamily="34" charset="0"/>
              <a:cs typeface="Arial" panose="020B0604020202020204" pitchFamily="34" charset="0"/>
            </a:endParaRPr>
          </a:p>
        </p:txBody>
      </p:sp>
      <p:sp>
        <p:nvSpPr>
          <p:cNvPr id="17" name="Line 6"/>
          <p:cNvSpPr>
            <a:spLocks noChangeShapeType="1"/>
          </p:cNvSpPr>
          <p:nvPr/>
        </p:nvSpPr>
        <p:spPr bwMode="auto">
          <a:xfrm flipV="1">
            <a:off x="3537613" y="2911082"/>
            <a:ext cx="609600" cy="114300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solidFill>
                <a:schemeClr val="bg1"/>
              </a:solidFill>
              <a:latin typeface="Arial" panose="020B0604020202020204" pitchFamily="34" charset="0"/>
              <a:cs typeface="Arial" panose="020B0604020202020204" pitchFamily="34" charset="0"/>
            </a:endParaRPr>
          </a:p>
        </p:txBody>
      </p:sp>
      <p:sp>
        <p:nvSpPr>
          <p:cNvPr id="18" name="Rectangle 7"/>
          <p:cNvSpPr>
            <a:spLocks noChangeArrowheads="1"/>
          </p:cNvSpPr>
          <p:nvPr/>
        </p:nvSpPr>
        <p:spPr bwMode="auto">
          <a:xfrm>
            <a:off x="6324600" y="1996682"/>
            <a:ext cx="2895600" cy="1295400"/>
          </a:xfrm>
          <a:prstGeom prst="rect">
            <a:avLst/>
          </a:prstGeom>
          <a:solidFill>
            <a:srgbClr val="3333CC"/>
          </a:solidFill>
          <a:ln w="9525">
            <a:solidFill>
              <a:srgbClr val="D60093"/>
            </a:solidFill>
            <a:miter lim="800000"/>
            <a:headEnd/>
            <a:tailEnd/>
          </a:ln>
          <a:effectLst/>
        </p:spPr>
        <p:txBody>
          <a:bodyPr wrap="none" anchor="ctr"/>
          <a:lstStyle/>
          <a:p>
            <a:pPr algn="ctr"/>
            <a:r>
              <a:rPr lang="en-US" sz="2000" dirty="0" err="1">
                <a:solidFill>
                  <a:schemeClr val="bg1"/>
                </a:solidFill>
                <a:latin typeface="Arial" panose="020B0604020202020204" pitchFamily="34" charset="0"/>
                <a:cs typeface="Arial" panose="020B0604020202020204" pitchFamily="34" charset="0"/>
              </a:rPr>
              <a:t>Nhận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thức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chỉ</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là</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sự</a:t>
            </a:r>
            <a:r>
              <a:rPr lang="en-US" sz="2000" dirty="0">
                <a:solidFill>
                  <a:schemeClr val="bg1"/>
                </a:solidFill>
                <a:latin typeface="Arial" panose="020B0604020202020204" pitchFamily="34" charset="0"/>
                <a:cs typeface="Arial" panose="020B0604020202020204" pitchFamily="34" charset="0"/>
              </a:rPr>
              <a:t> </a:t>
            </a:r>
          </a:p>
          <a:p>
            <a:pPr algn="ctr"/>
            <a:r>
              <a:rPr lang="en-US" sz="2000" dirty="0" err="1">
                <a:solidFill>
                  <a:schemeClr val="bg1"/>
                </a:solidFill>
                <a:latin typeface="Arial" panose="020B0604020202020204" pitchFamily="34" charset="0"/>
                <a:cs typeface="Arial" panose="020B0604020202020204" pitchFamily="34" charset="0"/>
              </a:rPr>
              <a:t>nhận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thức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của</a:t>
            </a:r>
            <a:r>
              <a:rPr lang="en-US" sz="2000" dirty="0">
                <a:solidFill>
                  <a:schemeClr val="bg1"/>
                </a:solidFill>
                <a:latin typeface="Arial" panose="020B0604020202020204" pitchFamily="34" charset="0"/>
                <a:cs typeface="Arial" panose="020B0604020202020204" pitchFamily="34" charset="0"/>
              </a:rPr>
              <a:t> ý </a:t>
            </a:r>
            <a:r>
              <a:rPr lang="en-US" sz="2000" dirty="0" err="1">
                <a:solidFill>
                  <a:schemeClr val="bg1"/>
                </a:solidFill>
                <a:latin typeface="Arial" panose="020B0604020202020204" pitchFamily="34" charset="0"/>
                <a:cs typeface="Arial" panose="020B0604020202020204" pitchFamily="34" charset="0"/>
              </a:rPr>
              <a:t>niệm</a:t>
            </a:r>
            <a:r>
              <a:rPr lang="en-US" sz="2000" dirty="0">
                <a:solidFill>
                  <a:schemeClr val="bg1"/>
                </a:solidFill>
                <a:latin typeface="Arial" panose="020B0604020202020204" pitchFamily="34" charset="0"/>
                <a:cs typeface="Arial" panose="020B0604020202020204" pitchFamily="34" charset="0"/>
              </a:rPr>
              <a:t>, </a:t>
            </a:r>
          </a:p>
          <a:p>
            <a:pPr algn="ctr"/>
            <a:r>
              <a:rPr lang="en-US" sz="2000" dirty="0" err="1">
                <a:solidFill>
                  <a:schemeClr val="bg1"/>
                </a:solidFill>
                <a:latin typeface="Arial" panose="020B0604020202020204" pitchFamily="34" charset="0"/>
                <a:cs typeface="Arial" panose="020B0604020202020204" pitchFamily="34" charset="0"/>
              </a:rPr>
              <a:t>tư</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tưởng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tồn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tại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đâu</a:t>
            </a:r>
            <a:r>
              <a:rPr lang="en-US" sz="2000" dirty="0">
                <a:solidFill>
                  <a:schemeClr val="bg1"/>
                </a:solidFill>
                <a:latin typeface="Arial" panose="020B0604020202020204" pitchFamily="34" charset="0"/>
                <a:cs typeface="Arial" panose="020B0604020202020204" pitchFamily="34" charset="0"/>
              </a:rPr>
              <a:t> </a:t>
            </a:r>
          </a:p>
          <a:p>
            <a:pPr algn="ctr"/>
            <a:r>
              <a:rPr lang="en-US" sz="2000" dirty="0" err="1">
                <a:solidFill>
                  <a:schemeClr val="bg1"/>
                </a:solidFill>
                <a:latin typeface="Arial" panose="020B0604020202020204" pitchFamily="34" charset="0"/>
                <a:cs typeface="Arial" panose="020B0604020202020204" pitchFamily="34" charset="0"/>
              </a:rPr>
              <a:t>đó</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ngoài</a:t>
            </a:r>
            <a:r>
              <a:rPr lang="en-US" sz="2000" dirty="0">
                <a:solidFill>
                  <a:schemeClr val="bg1"/>
                </a:solidFill>
                <a:latin typeface="Arial" panose="020B0604020202020204" pitchFamily="34" charset="0"/>
                <a:cs typeface="Arial" panose="020B0604020202020204" pitchFamily="34" charset="0"/>
              </a:rPr>
              <a:t> con </a:t>
            </a:r>
            <a:r>
              <a:rPr lang="en-US" sz="2000" dirty="0" err="1">
                <a:solidFill>
                  <a:schemeClr val="bg1"/>
                </a:solidFill>
                <a:latin typeface="Arial" panose="020B0604020202020204" pitchFamily="34" charset="0"/>
                <a:cs typeface="Arial" panose="020B0604020202020204" pitchFamily="34" charset="0"/>
              </a:rPr>
              <a:t>người</a:t>
            </a:r>
            <a:endParaRPr lang="en-US" sz="2000" dirty="0">
              <a:solidFill>
                <a:schemeClr val="bg1"/>
              </a:solidFill>
              <a:latin typeface="Arial" panose="020B0604020202020204" pitchFamily="34" charset="0"/>
              <a:cs typeface="Arial" panose="020B0604020202020204" pitchFamily="34" charset="0"/>
            </a:endParaRPr>
          </a:p>
        </p:txBody>
      </p:sp>
      <p:sp>
        <p:nvSpPr>
          <p:cNvPr id="19" name="Line 8"/>
          <p:cNvSpPr>
            <a:spLocks noChangeShapeType="1"/>
          </p:cNvSpPr>
          <p:nvPr/>
        </p:nvSpPr>
        <p:spPr bwMode="auto">
          <a:xfrm>
            <a:off x="5867400" y="2682482"/>
            <a:ext cx="457200"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solidFill>
                <a:schemeClr val="bg1"/>
              </a:solidFill>
              <a:latin typeface="Arial" panose="020B0604020202020204" pitchFamily="34" charset="0"/>
              <a:cs typeface="Arial" panose="020B0604020202020204" pitchFamily="34" charset="0"/>
            </a:endParaRPr>
          </a:p>
        </p:txBody>
      </p:sp>
      <p:sp>
        <p:nvSpPr>
          <p:cNvPr id="20" name="Rectangle 10"/>
          <p:cNvSpPr>
            <a:spLocks noChangeArrowheads="1"/>
          </p:cNvSpPr>
          <p:nvPr/>
        </p:nvSpPr>
        <p:spPr bwMode="auto">
          <a:xfrm>
            <a:off x="6324600" y="4511282"/>
            <a:ext cx="2895600" cy="1219200"/>
          </a:xfrm>
          <a:prstGeom prst="rect">
            <a:avLst/>
          </a:prstGeom>
          <a:solidFill>
            <a:srgbClr val="3333CC"/>
          </a:solidFill>
          <a:ln w="9525">
            <a:solidFill>
              <a:srgbClr val="D60093"/>
            </a:solidFill>
            <a:miter lim="800000"/>
            <a:headEnd/>
            <a:tailEnd/>
          </a:ln>
          <a:effectLst/>
        </p:spPr>
        <p:txBody>
          <a:bodyPr wrap="none" anchor="ctr"/>
          <a:lstStyle/>
          <a:p>
            <a:pPr algn="ctr"/>
            <a:r>
              <a:rPr lang="en-US" sz="2000" dirty="0" err="1">
                <a:solidFill>
                  <a:schemeClr val="bg1"/>
                </a:solidFill>
                <a:latin typeface="Arial" panose="020B0604020202020204" pitchFamily="34" charset="0"/>
                <a:cs typeface="Arial" panose="020B0604020202020204" pitchFamily="34" charset="0"/>
              </a:rPr>
              <a:t>Nhận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thức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chỉ</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là</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sự</a:t>
            </a:r>
            <a:endParaRPr lang="en-US" sz="2000" dirty="0">
              <a:solidFill>
                <a:schemeClr val="bg1"/>
              </a:solidFill>
              <a:latin typeface="Arial" panose="020B0604020202020204" pitchFamily="34" charset="0"/>
              <a:cs typeface="Arial" panose="020B0604020202020204" pitchFamily="34" charset="0"/>
            </a:endParaRPr>
          </a:p>
          <a:p>
            <a:pPr algn="ctr"/>
            <a:r>
              <a:rPr lang="en-US" sz="2000" dirty="0" err="1">
                <a:solidFill>
                  <a:schemeClr val="bg1"/>
                </a:solidFill>
                <a:latin typeface="Arial" panose="020B0604020202020204" pitchFamily="34" charset="0"/>
                <a:cs typeface="Arial" panose="020B0604020202020204" pitchFamily="34" charset="0"/>
              </a:rPr>
              <a:t>phức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hợp</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của</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những</a:t>
            </a:r>
            <a:r>
              <a:rPr lang="en-US" sz="2000" dirty="0">
                <a:solidFill>
                  <a:schemeClr val="bg1"/>
                </a:solidFill>
                <a:latin typeface="Arial" panose="020B0604020202020204" pitchFamily="34" charset="0"/>
                <a:cs typeface="Arial" panose="020B0604020202020204" pitchFamily="34" charset="0"/>
              </a:rPr>
              <a:t> </a:t>
            </a:r>
          </a:p>
          <a:p>
            <a:pPr algn="ctr"/>
            <a:r>
              <a:rPr lang="en-US" sz="2000" dirty="0" err="1">
                <a:solidFill>
                  <a:schemeClr val="bg1"/>
                </a:solidFill>
                <a:latin typeface="Arial" panose="020B0604020202020204" pitchFamily="34" charset="0"/>
                <a:cs typeface="Arial" panose="020B0604020202020204" pitchFamily="34" charset="0"/>
              </a:rPr>
              <a:t>cảm</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giác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của</a:t>
            </a:r>
            <a:r>
              <a:rPr lang="en-US" sz="2000" dirty="0">
                <a:solidFill>
                  <a:schemeClr val="bg1"/>
                </a:solidFill>
                <a:latin typeface="Arial" panose="020B0604020202020204" pitchFamily="34" charset="0"/>
                <a:cs typeface="Arial" panose="020B0604020202020204" pitchFamily="34" charset="0"/>
              </a:rPr>
              <a:t> con </a:t>
            </a:r>
          </a:p>
          <a:p>
            <a:pPr algn="ctr"/>
            <a:r>
              <a:rPr lang="en-US" sz="2000" dirty="0" err="1">
                <a:solidFill>
                  <a:schemeClr val="bg1"/>
                </a:solidFill>
                <a:latin typeface="Arial" panose="020B0604020202020204" pitchFamily="34" charset="0"/>
                <a:cs typeface="Arial" panose="020B0604020202020204" pitchFamily="34" charset="0"/>
              </a:rPr>
              <a:t>người</a:t>
            </a:r>
            <a:r>
              <a:rPr lang="en-US" sz="2000" dirty="0">
                <a:solidFill>
                  <a:schemeClr val="bg1"/>
                </a:solidFill>
                <a:latin typeface="Arial" panose="020B0604020202020204" pitchFamily="34" charset="0"/>
                <a:cs typeface="Arial" panose="020B0604020202020204" pitchFamily="34" charset="0"/>
              </a:rPr>
              <a:t>.</a:t>
            </a:r>
          </a:p>
        </p:txBody>
      </p:sp>
      <p:sp>
        <p:nvSpPr>
          <p:cNvPr id="21" name="Line 11"/>
          <p:cNvSpPr>
            <a:spLocks noChangeShapeType="1"/>
          </p:cNvSpPr>
          <p:nvPr/>
        </p:nvSpPr>
        <p:spPr bwMode="auto">
          <a:xfrm flipV="1">
            <a:off x="5867400" y="5120882"/>
            <a:ext cx="457200"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solidFill>
                <a:schemeClr val="bg1"/>
              </a:solidFill>
              <a:latin typeface="Arial" panose="020B0604020202020204" pitchFamily="34" charset="0"/>
              <a:cs typeface="Arial" panose="020B0604020202020204" pitchFamily="34" charset="0"/>
            </a:endParaRPr>
          </a:p>
        </p:txBody>
      </p:sp>
      <p:pic>
        <p:nvPicPr>
          <p:cNvPr id="2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5588603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770" decel="100000"/>
                                        <p:tgtEl>
                                          <p:spTgt spid="13"/>
                                        </p:tgtEl>
                                      </p:cBhvr>
                                    </p:animEffect>
                                    <p:animScale>
                                      <p:cBhvr>
                                        <p:cTn id="8" dur="770" decel="100000"/>
                                        <p:tgtEl>
                                          <p:spTgt spid="13"/>
                                        </p:tgtEl>
                                      </p:cBhvr>
                                      <p:from x="10000" y="10000"/>
                                      <p:to x="200000" y="450000"/>
                                    </p:animScale>
                                    <p:animScale>
                                      <p:cBhvr>
                                        <p:cTn id="9" dur="1230" accel="100000" fill="hold">
                                          <p:stCondLst>
                                            <p:cond delay="770"/>
                                          </p:stCondLst>
                                        </p:cTn>
                                        <p:tgtEl>
                                          <p:spTgt spid="13"/>
                                        </p:tgtEl>
                                      </p:cBhvr>
                                      <p:from x="200000" y="450000"/>
                                      <p:to x="100000" y="100000"/>
                                    </p:animScale>
                                    <p:set>
                                      <p:cBhvr>
                                        <p:cTn id="10" dur="770" fill="hold"/>
                                        <p:tgtEl>
                                          <p:spTgt spid="13"/>
                                        </p:tgtEl>
                                        <p:attrNameLst>
                                          <p:attrName>ppt_x</p:attrName>
                                        </p:attrNameLst>
                                      </p:cBhvr>
                                      <p:to>
                                        <p:strVal val="(0.5)"/>
                                      </p:to>
                                    </p:set>
                                    <p:anim from="(0.5)" to="(#ppt_x)" calcmode="lin" valueType="num">
                                      <p:cBhvr>
                                        <p:cTn id="11" dur="1230" accel="100000" fill="hold">
                                          <p:stCondLst>
                                            <p:cond delay="770"/>
                                          </p:stCondLst>
                                        </p:cTn>
                                        <p:tgtEl>
                                          <p:spTgt spid="13"/>
                                        </p:tgtEl>
                                        <p:attrNameLst>
                                          <p:attrName>ppt_x</p:attrName>
                                        </p:attrNameLst>
                                      </p:cBhvr>
                                    </p:anim>
                                    <p:set>
                                      <p:cBhvr>
                                        <p:cTn id="12" dur="770" fill="hold"/>
                                        <p:tgtEl>
                                          <p:spTgt spid="13"/>
                                        </p:tgtEl>
                                        <p:attrNameLst>
                                          <p:attrName>ppt_y</p:attrName>
                                        </p:attrNameLst>
                                      </p:cBhvr>
                                      <p:to>
                                        <p:strVal val="(#ppt_y+0.4)"/>
                                      </p:to>
                                    </p:set>
                                    <p:anim from="(#ppt_y+0.4)" to="(#ppt_y)" calcmode="lin" valueType="num">
                                      <p:cBhvr>
                                        <p:cTn id="13" dur="1230" accel="100000" fill="hold">
                                          <p:stCondLst>
                                            <p:cond delay="770"/>
                                          </p:stCondLst>
                                        </p:cTn>
                                        <p:tgtEl>
                                          <p:spTgt spid="13"/>
                                        </p:tgtEl>
                                        <p:attrNameLst>
                                          <p:attrName>ppt_y</p:attrName>
                                        </p:attrNameLst>
                                      </p:cBhvr>
                                    </p:anim>
                                  </p:childTnLst>
                                </p:cTn>
                              </p:par>
                            </p:childTnLst>
                          </p:cTn>
                        </p:par>
                      </p:childTnLst>
                    </p:cTn>
                  </p:par>
                  <p:par>
                    <p:cTn id="14" fill="hold">
                      <p:stCondLst>
                        <p:cond delay="indefinite"/>
                      </p:stCondLst>
                      <p:childTnLst>
                        <p:par>
                          <p:cTn id="15" fill="hold">
                            <p:stCondLst>
                              <p:cond delay="0"/>
                            </p:stCondLst>
                            <p:childTnLst>
                              <p:par>
                                <p:cTn id="16" presetID="52" presetClass="entr" presetSubtype="0" fill="hold" grpId="0" nodeType="clickEffect">
                                  <p:stCondLst>
                                    <p:cond delay="0"/>
                                  </p:stCondLst>
                                  <p:childTnLst>
                                    <p:set>
                                      <p:cBhvr>
                                        <p:cTn id="17" dur="1" fill="hold">
                                          <p:stCondLst>
                                            <p:cond delay="0"/>
                                          </p:stCondLst>
                                        </p:cTn>
                                        <p:tgtEl>
                                          <p:spTgt spid="17"/>
                                        </p:tgtEl>
                                        <p:attrNameLst>
                                          <p:attrName>style.visibility</p:attrName>
                                        </p:attrNameLst>
                                      </p:cBhvr>
                                      <p:to>
                                        <p:strVal val="visible"/>
                                      </p:to>
                                    </p:set>
                                    <p:animScale>
                                      <p:cBhvr>
                                        <p:cTn id="18" dur="1000" decel="50000" fill="hold">
                                          <p:stCondLst>
                                            <p:cond delay="0"/>
                                          </p:stCondLst>
                                        </p:cTn>
                                        <p:tgtEl>
                                          <p:spTgt spid="17"/>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19" dur="1000" decel="50000" fill="hold">
                                          <p:stCondLst>
                                            <p:cond delay="0"/>
                                          </p:stCondLst>
                                        </p:cTn>
                                        <p:tgtEl>
                                          <p:spTgt spid="17"/>
                                        </p:tgtEl>
                                        <p:attrNameLst>
                                          <p:attrName>ppt_x</p:attrName>
                                          <p:attrName>ppt_y</p:attrName>
                                        </p:attrNameLst>
                                      </p:cBhvr>
                                    </p:animMotion>
                                    <p:animEffect transition="in" filter="fade">
                                      <p:cBhvr>
                                        <p:cTn id="20" dur="1000"/>
                                        <p:tgtEl>
                                          <p:spTgt spid="17"/>
                                        </p:tgtEl>
                                      </p:cBhvr>
                                    </p:animEffect>
                                  </p:childTnLst>
                                </p:cTn>
                              </p:par>
                            </p:childTnLst>
                          </p:cTn>
                        </p:par>
                      </p:childTnLst>
                    </p:cTn>
                  </p:par>
                  <p:par>
                    <p:cTn id="21" fill="hold">
                      <p:stCondLst>
                        <p:cond delay="indefinite"/>
                      </p:stCondLst>
                      <p:childTnLst>
                        <p:par>
                          <p:cTn id="22" fill="hold">
                            <p:stCondLst>
                              <p:cond delay="0"/>
                            </p:stCondLst>
                            <p:childTnLst>
                              <p:par>
                                <p:cTn id="23" presetID="20" presetClass="entr" presetSubtype="0" fill="hold" grpId="0" nodeType="click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wedge">
                                      <p:cBhvr>
                                        <p:cTn id="25" dur="2000"/>
                                        <p:tgtEl>
                                          <p:spTgt spid="14"/>
                                        </p:tgtEl>
                                      </p:cBhvr>
                                    </p:animEffect>
                                  </p:childTnLst>
                                </p:cTn>
                              </p:par>
                            </p:childTnLst>
                          </p:cTn>
                        </p:par>
                      </p:childTnLst>
                    </p:cTn>
                  </p:par>
                  <p:par>
                    <p:cTn id="26" fill="hold">
                      <p:stCondLst>
                        <p:cond delay="indefinite"/>
                      </p:stCondLst>
                      <p:childTnLst>
                        <p:par>
                          <p:cTn id="27" fill="hold">
                            <p:stCondLst>
                              <p:cond delay="0"/>
                            </p:stCondLst>
                            <p:childTnLst>
                              <p:par>
                                <p:cTn id="28" presetID="52" presetClass="entr" presetSubtype="0" fill="hold" grpId="0" nodeType="clickEffect">
                                  <p:stCondLst>
                                    <p:cond delay="0"/>
                                  </p:stCondLst>
                                  <p:childTnLst>
                                    <p:set>
                                      <p:cBhvr>
                                        <p:cTn id="29" dur="1" fill="hold">
                                          <p:stCondLst>
                                            <p:cond delay="0"/>
                                          </p:stCondLst>
                                        </p:cTn>
                                        <p:tgtEl>
                                          <p:spTgt spid="19"/>
                                        </p:tgtEl>
                                        <p:attrNameLst>
                                          <p:attrName>style.visibility</p:attrName>
                                        </p:attrNameLst>
                                      </p:cBhvr>
                                      <p:to>
                                        <p:strVal val="visible"/>
                                      </p:to>
                                    </p:set>
                                    <p:animScale>
                                      <p:cBhvr>
                                        <p:cTn id="30" dur="1000" decel="50000" fill="hold">
                                          <p:stCondLst>
                                            <p:cond delay="0"/>
                                          </p:stCondLst>
                                        </p:cTn>
                                        <p:tgtEl>
                                          <p:spTgt spid="19"/>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1" dur="1000" decel="50000" fill="hold">
                                          <p:stCondLst>
                                            <p:cond delay="0"/>
                                          </p:stCondLst>
                                        </p:cTn>
                                        <p:tgtEl>
                                          <p:spTgt spid="19"/>
                                        </p:tgtEl>
                                        <p:attrNameLst>
                                          <p:attrName>ppt_x</p:attrName>
                                          <p:attrName>ppt_y</p:attrName>
                                        </p:attrNameLst>
                                      </p:cBhvr>
                                    </p:animMotion>
                                    <p:animEffect transition="in" filter="fade">
                                      <p:cBhvr>
                                        <p:cTn id="32" dur="10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37" presetClass="entr" presetSubtype="0" fill="hold" grpId="0"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1000"/>
                                        <p:tgtEl>
                                          <p:spTgt spid="18"/>
                                        </p:tgtEl>
                                      </p:cBhvr>
                                    </p:animEffect>
                                    <p:anim calcmode="lin" valueType="num">
                                      <p:cBhvr>
                                        <p:cTn id="38" dur="1000" fill="hold"/>
                                        <p:tgtEl>
                                          <p:spTgt spid="18"/>
                                        </p:tgtEl>
                                        <p:attrNameLst>
                                          <p:attrName>ppt_x</p:attrName>
                                        </p:attrNameLst>
                                      </p:cBhvr>
                                      <p:tavLst>
                                        <p:tav tm="0">
                                          <p:val>
                                            <p:strVal val="#ppt_x"/>
                                          </p:val>
                                        </p:tav>
                                        <p:tav tm="100000">
                                          <p:val>
                                            <p:strVal val="#ppt_x"/>
                                          </p:val>
                                        </p:tav>
                                      </p:tavLst>
                                    </p:anim>
                                    <p:anim calcmode="lin" valueType="num">
                                      <p:cBhvr>
                                        <p:cTn id="39" dur="900" decel="100000" fill="hold"/>
                                        <p:tgtEl>
                                          <p:spTgt spid="18"/>
                                        </p:tgtEl>
                                        <p:attrNameLst>
                                          <p:attrName>ppt_y</p:attrName>
                                        </p:attrNameLst>
                                      </p:cBhvr>
                                      <p:tavLst>
                                        <p:tav tm="0">
                                          <p:val>
                                            <p:strVal val="#ppt_y+1"/>
                                          </p:val>
                                        </p:tav>
                                        <p:tav tm="100000">
                                          <p:val>
                                            <p:strVal val="#ppt_y-.03"/>
                                          </p:val>
                                        </p:tav>
                                      </p:tavLst>
                                    </p:anim>
                                    <p:anim calcmode="lin" valueType="num">
                                      <p:cBhvr>
                                        <p:cTn id="40" dur="100" accel="100000" fill="hold">
                                          <p:stCondLst>
                                            <p:cond delay="900"/>
                                          </p:stCondLst>
                                        </p:cTn>
                                        <p:tgtEl>
                                          <p:spTgt spid="18"/>
                                        </p:tgtEl>
                                        <p:attrNameLst>
                                          <p:attrName>ppt_y</p:attrName>
                                        </p:attrNameLst>
                                      </p:cBhvr>
                                      <p:tavLst>
                                        <p:tav tm="0">
                                          <p:val>
                                            <p:strVal val="#ppt_y-.03"/>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52" presetClass="entr" presetSubtype="0" fill="hold" grpId="0" nodeType="clickEffect">
                                  <p:stCondLst>
                                    <p:cond delay="0"/>
                                  </p:stCondLst>
                                  <p:childTnLst>
                                    <p:set>
                                      <p:cBhvr>
                                        <p:cTn id="44" dur="1" fill="hold">
                                          <p:stCondLst>
                                            <p:cond delay="0"/>
                                          </p:stCondLst>
                                        </p:cTn>
                                        <p:tgtEl>
                                          <p:spTgt spid="16"/>
                                        </p:tgtEl>
                                        <p:attrNameLst>
                                          <p:attrName>style.visibility</p:attrName>
                                        </p:attrNameLst>
                                      </p:cBhvr>
                                      <p:to>
                                        <p:strVal val="visible"/>
                                      </p:to>
                                    </p:set>
                                    <p:animScale>
                                      <p:cBhvr>
                                        <p:cTn id="45" dur="1000" decel="50000" fill="hold">
                                          <p:stCondLst>
                                            <p:cond delay="0"/>
                                          </p:stCondLst>
                                        </p:cTn>
                                        <p:tgtEl>
                                          <p:spTgt spid="16"/>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46" dur="1000" decel="50000" fill="hold">
                                          <p:stCondLst>
                                            <p:cond delay="0"/>
                                          </p:stCondLst>
                                        </p:cTn>
                                        <p:tgtEl>
                                          <p:spTgt spid="16"/>
                                        </p:tgtEl>
                                        <p:attrNameLst>
                                          <p:attrName>ppt_x</p:attrName>
                                          <p:attrName>ppt_y</p:attrName>
                                        </p:attrNameLst>
                                      </p:cBhvr>
                                    </p:animMotion>
                                    <p:animEffect transition="in" filter="fade">
                                      <p:cBhvr>
                                        <p:cTn id="47" dur="1000"/>
                                        <p:tgtEl>
                                          <p:spTgt spid="16"/>
                                        </p:tgtEl>
                                      </p:cBhvr>
                                    </p:animEffect>
                                  </p:childTnLst>
                                </p:cTn>
                              </p:par>
                            </p:childTnLst>
                          </p:cTn>
                        </p:par>
                      </p:childTnLst>
                    </p:cTn>
                  </p:par>
                  <p:par>
                    <p:cTn id="48" fill="hold">
                      <p:stCondLst>
                        <p:cond delay="indefinite"/>
                      </p:stCondLst>
                      <p:childTnLst>
                        <p:par>
                          <p:cTn id="49" fill="hold">
                            <p:stCondLst>
                              <p:cond delay="0"/>
                            </p:stCondLst>
                            <p:childTnLst>
                              <p:par>
                                <p:cTn id="50" presetID="42" presetClass="entr" presetSubtype="0" fill="hold" grpId="0" nodeType="click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1000"/>
                                        <p:tgtEl>
                                          <p:spTgt spid="15"/>
                                        </p:tgtEl>
                                      </p:cBhvr>
                                    </p:animEffect>
                                    <p:anim calcmode="lin" valueType="num">
                                      <p:cBhvr>
                                        <p:cTn id="53" dur="1000" fill="hold"/>
                                        <p:tgtEl>
                                          <p:spTgt spid="15"/>
                                        </p:tgtEl>
                                        <p:attrNameLst>
                                          <p:attrName>ppt_x</p:attrName>
                                        </p:attrNameLst>
                                      </p:cBhvr>
                                      <p:tavLst>
                                        <p:tav tm="0">
                                          <p:val>
                                            <p:strVal val="#ppt_x"/>
                                          </p:val>
                                        </p:tav>
                                        <p:tav tm="100000">
                                          <p:val>
                                            <p:strVal val="#ppt_x"/>
                                          </p:val>
                                        </p:tav>
                                      </p:tavLst>
                                    </p:anim>
                                    <p:anim calcmode="lin" valueType="num">
                                      <p:cBhvr>
                                        <p:cTn id="54"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52" presetClass="entr" presetSubtype="0" fill="hold" grpId="0" nodeType="clickEffect">
                                  <p:stCondLst>
                                    <p:cond delay="0"/>
                                  </p:stCondLst>
                                  <p:childTnLst>
                                    <p:set>
                                      <p:cBhvr>
                                        <p:cTn id="58" dur="1" fill="hold">
                                          <p:stCondLst>
                                            <p:cond delay="0"/>
                                          </p:stCondLst>
                                        </p:cTn>
                                        <p:tgtEl>
                                          <p:spTgt spid="21"/>
                                        </p:tgtEl>
                                        <p:attrNameLst>
                                          <p:attrName>style.visibility</p:attrName>
                                        </p:attrNameLst>
                                      </p:cBhvr>
                                      <p:to>
                                        <p:strVal val="visible"/>
                                      </p:to>
                                    </p:set>
                                    <p:animScale>
                                      <p:cBhvr>
                                        <p:cTn id="59" dur="1000" decel="50000" fill="hold">
                                          <p:stCondLst>
                                            <p:cond delay="0"/>
                                          </p:stCondLst>
                                        </p:cTn>
                                        <p:tgtEl>
                                          <p:spTgt spid="21"/>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60" dur="1000" decel="50000" fill="hold">
                                          <p:stCondLst>
                                            <p:cond delay="0"/>
                                          </p:stCondLst>
                                        </p:cTn>
                                        <p:tgtEl>
                                          <p:spTgt spid="21"/>
                                        </p:tgtEl>
                                        <p:attrNameLst>
                                          <p:attrName>ppt_x</p:attrName>
                                          <p:attrName>ppt_y</p:attrName>
                                        </p:attrNameLst>
                                      </p:cBhvr>
                                    </p:animMotion>
                                    <p:animEffect transition="in" filter="fade">
                                      <p:cBhvr>
                                        <p:cTn id="61" dur="1000"/>
                                        <p:tgtEl>
                                          <p:spTgt spid="21"/>
                                        </p:tgtEl>
                                      </p:cBhvr>
                                    </p:animEffect>
                                  </p:childTnLst>
                                </p:cTn>
                              </p:par>
                            </p:childTnLst>
                          </p:cTn>
                        </p:par>
                      </p:childTnLst>
                    </p:cTn>
                  </p:par>
                  <p:par>
                    <p:cTn id="62" fill="hold">
                      <p:stCondLst>
                        <p:cond delay="indefinite"/>
                      </p:stCondLst>
                      <p:childTnLst>
                        <p:par>
                          <p:cTn id="63" fill="hold">
                            <p:stCondLst>
                              <p:cond delay="0"/>
                            </p:stCondLst>
                            <p:childTnLst>
                              <p:par>
                                <p:cTn id="64" presetID="58" presetClass="entr" presetSubtype="0" accel="100000" fill="hold" grpId="0" nodeType="clickEffect">
                                  <p:stCondLst>
                                    <p:cond delay="0"/>
                                  </p:stCondLst>
                                  <p:childTnLst>
                                    <p:set>
                                      <p:cBhvr>
                                        <p:cTn id="65" dur="1" fill="hold">
                                          <p:stCondLst>
                                            <p:cond delay="0"/>
                                          </p:stCondLst>
                                        </p:cTn>
                                        <p:tgtEl>
                                          <p:spTgt spid="20"/>
                                        </p:tgtEl>
                                        <p:attrNameLst>
                                          <p:attrName>style.visibility</p:attrName>
                                        </p:attrNameLst>
                                      </p:cBhvr>
                                      <p:to>
                                        <p:strVal val="visible"/>
                                      </p:to>
                                    </p:set>
                                    <p:anim calcmode="lin" valueType="num">
                                      <p:cBhvr>
                                        <p:cTn id="66" dur="500" fill="hold"/>
                                        <p:tgtEl>
                                          <p:spTgt spid="20"/>
                                        </p:tgtEl>
                                        <p:attrNameLst>
                                          <p:attrName>ppt_w</p:attrName>
                                        </p:attrNameLst>
                                      </p:cBhvr>
                                      <p:tavLst>
                                        <p:tav tm="0">
                                          <p:val>
                                            <p:strVal val="#ppt_w*2.5"/>
                                          </p:val>
                                        </p:tav>
                                        <p:tav tm="100000">
                                          <p:val>
                                            <p:strVal val="#ppt_w"/>
                                          </p:val>
                                        </p:tav>
                                      </p:tavLst>
                                    </p:anim>
                                    <p:anim calcmode="lin" valueType="num">
                                      <p:cBhvr>
                                        <p:cTn id="67" dur="500" fill="hold"/>
                                        <p:tgtEl>
                                          <p:spTgt spid="20"/>
                                        </p:tgtEl>
                                        <p:attrNameLst>
                                          <p:attrName>ppt_h</p:attrName>
                                        </p:attrNameLst>
                                      </p:cBhvr>
                                      <p:tavLst>
                                        <p:tav tm="0">
                                          <p:val>
                                            <p:strVal val="#ppt_h*0.01"/>
                                          </p:val>
                                        </p:tav>
                                        <p:tav tm="100000">
                                          <p:val>
                                            <p:strVal val="#ppt_h"/>
                                          </p:val>
                                        </p:tav>
                                      </p:tavLst>
                                    </p:anim>
                                    <p:anim calcmode="lin" valueType="num">
                                      <p:cBhvr>
                                        <p:cTn id="68" dur="500" fill="hold"/>
                                        <p:tgtEl>
                                          <p:spTgt spid="20"/>
                                        </p:tgtEl>
                                        <p:attrNameLst>
                                          <p:attrName>ppt_x</p:attrName>
                                        </p:attrNameLst>
                                      </p:cBhvr>
                                      <p:tavLst>
                                        <p:tav tm="0">
                                          <p:val>
                                            <p:strVal val="#ppt_x"/>
                                          </p:val>
                                        </p:tav>
                                        <p:tav tm="100000">
                                          <p:val>
                                            <p:strVal val="#ppt_x"/>
                                          </p:val>
                                        </p:tav>
                                      </p:tavLst>
                                    </p:anim>
                                    <p:anim calcmode="lin" valueType="num">
                                      <p:cBhvr>
                                        <p:cTn id="69" dur="500" fill="hold"/>
                                        <p:tgtEl>
                                          <p:spTgt spid="20"/>
                                        </p:tgtEl>
                                        <p:attrNameLst>
                                          <p:attrName>ppt_y</p:attrName>
                                        </p:attrNameLst>
                                      </p:cBhvr>
                                      <p:tavLst>
                                        <p:tav tm="0">
                                          <p:val>
                                            <p:strVal val="#ppt_h+1"/>
                                          </p:val>
                                        </p:tav>
                                        <p:tav tm="100000">
                                          <p:val>
                                            <p:strVal val="#ppt_y"/>
                                          </p:val>
                                        </p:tav>
                                      </p:tavLst>
                                    </p:anim>
                                    <p:animEffect transition="in" filter="fade">
                                      <p:cBhvr>
                                        <p:cTn id="7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animBg="1"/>
      <p:bldP spid="18" grpId="0" animBg="1"/>
      <p:bldP spid="19" grpId="0" animBg="1"/>
      <p:bldP spid="20" grpId="0" animBg="1"/>
      <p:bldP spid="21" grpId="0" animBg="1"/>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341257" y="0"/>
            <a:ext cx="6850743" cy="6858000"/>
          </a:xfrm>
          <a:prstGeom prst="rect">
            <a:avLst/>
          </a:prstGeom>
        </p:spPr>
      </p:pic>
      <p:sp>
        <p:nvSpPr>
          <p:cNvPr id="3" name="Freeform: Shape 9"/>
          <p:cNvSpPr/>
          <p:nvPr/>
        </p:nvSpPr>
        <p:spPr bwMode="auto">
          <a:xfrm>
            <a:off x="1376677" y="913769"/>
            <a:ext cx="8762999" cy="961187"/>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3333CC"/>
                </a:solidFill>
                <a:latin typeface="Arial" panose="020B0604020202020204" pitchFamily="34" charset="0"/>
                <a:cs typeface="Arial" panose="020B0604020202020204" pitchFamily="34" charset="0"/>
              </a:rPr>
              <a:t>1. </a:t>
            </a:r>
            <a:r>
              <a:rPr lang="en-US" sz="2800" b="1" dirty="0" err="1">
                <a:solidFill>
                  <a:srgbClr val="3333CC"/>
                </a:solidFill>
                <a:latin typeface="Arial" panose="020B0604020202020204" pitchFamily="34" charset="0"/>
                <a:cs typeface="Arial" panose="020B0604020202020204" pitchFamily="34" charset="0"/>
              </a:rPr>
              <a:t>Quan</a:t>
            </a:r>
            <a:r>
              <a:rPr lang="en-US" sz="2800" b="1" dirty="0">
                <a:solidFill>
                  <a:srgbClr val="3333CC"/>
                </a:solidFill>
                <a:latin typeface="Arial" panose="020B0604020202020204" pitchFamily="34" charset="0"/>
                <a:cs typeface="Arial" panose="020B0604020202020204" pitchFamily="34" charset="0"/>
              </a:rPr>
              <a:t> </a:t>
            </a:r>
            <a:r>
              <a:rPr lang="en-US" sz="2800" b="1" dirty="0" err="1">
                <a:solidFill>
                  <a:srgbClr val="3333CC"/>
                </a:solidFill>
                <a:latin typeface="Arial" panose="020B0604020202020204" pitchFamily="34" charset="0"/>
                <a:cs typeface="Arial" panose="020B0604020202020204" pitchFamily="34" charset="0"/>
              </a:rPr>
              <a:t>niệm</a:t>
            </a:r>
            <a:r>
              <a:rPr lang="en-US" sz="2800" b="1" dirty="0">
                <a:solidFill>
                  <a:srgbClr val="3333CC"/>
                </a:solidFill>
                <a:latin typeface="Arial" panose="020B0604020202020204" pitchFamily="34" charset="0"/>
                <a:cs typeface="Arial" panose="020B0604020202020204" pitchFamily="34" charset="0"/>
              </a:rPr>
              <a:t> </a:t>
            </a:r>
            <a:r>
              <a:rPr lang="en-US" sz="2800" b="1" dirty="0" err="1">
                <a:solidFill>
                  <a:srgbClr val="3333CC"/>
                </a:solidFill>
                <a:latin typeface="Arial" panose="020B0604020202020204" pitchFamily="34" charset="0"/>
                <a:cs typeface="Arial" panose="020B0604020202020204" pitchFamily="34" charset="0"/>
              </a:rPr>
              <a:t>về</a:t>
            </a:r>
            <a:r>
              <a:rPr lang="en-US" sz="2800" b="1" dirty="0">
                <a:solidFill>
                  <a:srgbClr val="3333CC"/>
                </a:solidFill>
                <a:latin typeface="Arial" panose="020B0604020202020204" pitchFamily="34" charset="0"/>
                <a:cs typeface="Arial" panose="020B0604020202020204" pitchFamily="34" charset="0"/>
              </a:rPr>
              <a:t> </a:t>
            </a:r>
            <a:r>
              <a:rPr lang="en-US" sz="2800" b="1" dirty="0" err="1">
                <a:solidFill>
                  <a:srgbClr val="3333CC"/>
                </a:solidFill>
                <a:latin typeface="Arial" panose="020B0604020202020204" pitchFamily="34" charset="0"/>
                <a:cs typeface="Arial" panose="020B0604020202020204" pitchFamily="34" charset="0"/>
              </a:rPr>
              <a:t>nhận</a:t>
            </a:r>
            <a:r>
              <a:rPr lang="en-US" sz="2800" b="1" dirty="0">
                <a:solidFill>
                  <a:srgbClr val="3333CC"/>
                </a:solidFill>
                <a:latin typeface="Arial" panose="020B0604020202020204" pitchFamily="34" charset="0"/>
                <a:cs typeface="Arial" panose="020B0604020202020204" pitchFamily="34" charset="0"/>
              </a:rPr>
              <a:t> </a:t>
            </a:r>
            <a:r>
              <a:rPr lang="en-US" sz="2800" b="1" dirty="0" err="1">
                <a:solidFill>
                  <a:srgbClr val="3333CC"/>
                </a:solidFill>
                <a:latin typeface="Arial" panose="020B0604020202020204" pitchFamily="34" charset="0"/>
                <a:cs typeface="Arial" panose="020B0604020202020204" pitchFamily="34" charset="0"/>
              </a:rPr>
              <a:t>thức</a:t>
            </a:r>
            <a:r>
              <a:rPr lang="en-US" sz="2800" b="1" dirty="0">
                <a:solidFill>
                  <a:srgbClr val="3333CC"/>
                </a:solidFill>
                <a:latin typeface="Arial" panose="020B0604020202020204" pitchFamily="34" charset="0"/>
                <a:cs typeface="Arial" panose="020B0604020202020204" pitchFamily="34" charset="0"/>
              </a:rPr>
              <a:t> </a:t>
            </a:r>
            <a:r>
              <a:rPr lang="en-US" sz="2800" b="1" dirty="0" err="1">
                <a:solidFill>
                  <a:srgbClr val="3333CC"/>
                </a:solidFill>
                <a:latin typeface="Arial" panose="020B0604020202020204" pitchFamily="34" charset="0"/>
                <a:cs typeface="Arial" panose="020B0604020202020204" pitchFamily="34" charset="0"/>
              </a:rPr>
              <a:t>trong</a:t>
            </a:r>
            <a:r>
              <a:rPr lang="en-US" sz="2800" b="1" dirty="0">
                <a:solidFill>
                  <a:srgbClr val="3333CC"/>
                </a:solidFill>
                <a:latin typeface="Arial" panose="020B0604020202020204" pitchFamily="34" charset="0"/>
                <a:cs typeface="Arial" panose="020B0604020202020204" pitchFamily="34" charset="0"/>
              </a:rPr>
              <a:t> </a:t>
            </a:r>
            <a:r>
              <a:rPr lang="en-US" sz="2800" b="1" dirty="0" err="1">
                <a:solidFill>
                  <a:srgbClr val="3333CC"/>
                </a:solidFill>
                <a:latin typeface="Arial" panose="020B0604020202020204" pitchFamily="34" charset="0"/>
                <a:cs typeface="Arial" panose="020B0604020202020204" pitchFamily="34" charset="0"/>
              </a:rPr>
              <a:t>lịch</a:t>
            </a:r>
            <a:r>
              <a:rPr lang="en-US" sz="2800" b="1" dirty="0">
                <a:solidFill>
                  <a:srgbClr val="3333CC"/>
                </a:solidFill>
                <a:latin typeface="Arial" panose="020B0604020202020204" pitchFamily="34" charset="0"/>
                <a:cs typeface="Arial" panose="020B0604020202020204" pitchFamily="34" charset="0"/>
              </a:rPr>
              <a:t> </a:t>
            </a:r>
            <a:r>
              <a:rPr lang="en-US" sz="2800" b="1" dirty="0" err="1">
                <a:solidFill>
                  <a:srgbClr val="3333CC"/>
                </a:solidFill>
                <a:latin typeface="Arial" panose="020B0604020202020204" pitchFamily="34" charset="0"/>
                <a:cs typeface="Arial" panose="020B0604020202020204" pitchFamily="34" charset="0"/>
              </a:rPr>
              <a:t>sử</a:t>
            </a:r>
            <a:r>
              <a:rPr lang="en-US" sz="2800" b="1" dirty="0">
                <a:solidFill>
                  <a:srgbClr val="3333CC"/>
                </a:solidFill>
                <a:latin typeface="Arial" panose="020B0604020202020204" pitchFamily="34" charset="0"/>
                <a:cs typeface="Arial" panose="020B0604020202020204" pitchFamily="34" charset="0"/>
              </a:rPr>
              <a:t> </a:t>
            </a:r>
            <a:r>
              <a:rPr lang="en-US" sz="2800" b="1" dirty="0" err="1">
                <a:solidFill>
                  <a:srgbClr val="3333CC"/>
                </a:solidFill>
                <a:latin typeface="Arial" panose="020B0604020202020204" pitchFamily="34" charset="0"/>
                <a:cs typeface="Arial" panose="020B0604020202020204" pitchFamily="34" charset="0"/>
              </a:rPr>
              <a:t>triết</a:t>
            </a:r>
            <a:r>
              <a:rPr lang="en-US" sz="2800" b="1" dirty="0">
                <a:solidFill>
                  <a:srgbClr val="3333CC"/>
                </a:solidFill>
                <a:latin typeface="Arial" panose="020B0604020202020204" pitchFamily="34" charset="0"/>
                <a:cs typeface="Arial" panose="020B0604020202020204" pitchFamily="34" charset="0"/>
              </a:rPr>
              <a:t> </a:t>
            </a:r>
            <a:r>
              <a:rPr lang="en-US" sz="2800" b="1" dirty="0" err="1">
                <a:solidFill>
                  <a:srgbClr val="3333CC"/>
                </a:solidFill>
                <a:latin typeface="Arial" panose="020B0604020202020204" pitchFamily="34" charset="0"/>
                <a:cs typeface="Arial" panose="020B0604020202020204" pitchFamily="34" charset="0"/>
              </a:rPr>
              <a:t>học</a:t>
            </a:r>
            <a:endParaRPr lang="en-US" sz="2800" b="1" dirty="0">
              <a:solidFill>
                <a:srgbClr val="3333CC"/>
              </a:solidFill>
              <a:latin typeface="Arial" panose="020B0604020202020204" pitchFamily="34" charset="0"/>
              <a:cs typeface="Arial" panose="020B0604020202020204" pitchFamily="34" charset="0"/>
            </a:endParaRPr>
          </a:p>
        </p:txBody>
      </p:sp>
      <p:grpSp>
        <p:nvGrpSpPr>
          <p:cNvPr id="4" name="Group 21"/>
          <p:cNvGrpSpPr>
            <a:grpSpLocks/>
          </p:cNvGrpSpPr>
          <p:nvPr/>
        </p:nvGrpSpPr>
        <p:grpSpPr bwMode="auto">
          <a:xfrm>
            <a:off x="469897" y="1598405"/>
            <a:ext cx="10821476" cy="45719"/>
            <a:chOff x="-964" y="576"/>
            <a:chExt cx="5298"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964"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Rectangle 6"/>
          <p:cNvSpPr/>
          <p:nvPr/>
        </p:nvSpPr>
        <p:spPr>
          <a:xfrm>
            <a:off x="443109" y="1644124"/>
            <a:ext cx="10287000" cy="461665"/>
          </a:xfrm>
          <a:prstGeom prst="rect">
            <a:avLst/>
          </a:prstGeom>
        </p:spPr>
        <p:txBody>
          <a:bodyPr wrap="square">
            <a:spAutoFit/>
          </a:bodyPr>
          <a:lstStyle/>
          <a:p>
            <a:pPr marL="342900" indent="-342900">
              <a:buFont typeface="Wingdings" panose="05000000000000000000" pitchFamily="2" charset="2"/>
              <a:buChar char="q"/>
            </a:pPr>
            <a:r>
              <a:rPr lang="en-US" sz="2400" b="1" dirty="0" err="1">
                <a:solidFill>
                  <a:srgbClr val="006600"/>
                </a:solidFill>
                <a:latin typeface="Arial" panose="020B0604020202020204" pitchFamily="34" charset="0"/>
                <a:cs typeface="Arial" panose="020B0604020202020204" pitchFamily="34" charset="0"/>
              </a:rPr>
              <a:t>Quan</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niệm</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về</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nhận</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thức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của</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các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trào</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lưu</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triết</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học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trước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Mác</a:t>
            </a:r>
            <a:endParaRPr lang="en-US" sz="2400" b="1" dirty="0">
              <a:solidFill>
                <a:srgbClr val="006600"/>
              </a:solidFill>
              <a:latin typeface="Arial" panose="020B0604020202020204" pitchFamily="34" charset="0"/>
              <a:cs typeface="Arial" panose="020B0604020202020204" pitchFamily="34" charset="0"/>
            </a:endParaRPr>
          </a:p>
        </p:txBody>
      </p:sp>
      <p:sp>
        <p:nvSpPr>
          <p:cNvPr id="13" name="Rectangle 7"/>
          <p:cNvSpPr>
            <a:spLocks noChangeArrowheads="1"/>
          </p:cNvSpPr>
          <p:nvPr/>
        </p:nvSpPr>
        <p:spPr bwMode="auto">
          <a:xfrm>
            <a:off x="762000" y="5029200"/>
            <a:ext cx="4419599" cy="1524000"/>
          </a:xfrm>
          <a:prstGeom prst="rect">
            <a:avLst/>
          </a:prstGeom>
          <a:solidFill>
            <a:srgbClr val="9900CC"/>
          </a:solidFill>
          <a:ln w="9525">
            <a:solidFill>
              <a:srgbClr val="000000"/>
            </a:solidFill>
            <a:miter lim="800000"/>
            <a:headEnd/>
            <a:tailEnd/>
          </a:ln>
          <a:effectLst/>
        </p:spPr>
        <p:txBody>
          <a:bodyPr wrap="none" anchor="ctr"/>
          <a:lstStyle/>
          <a:p>
            <a:pPr algn="ctr"/>
            <a:r>
              <a:rPr lang="en-US" sz="2400" dirty="0" err="1">
                <a:solidFill>
                  <a:schemeClr val="bg1"/>
                </a:solidFill>
                <a:latin typeface="Arial" panose="020B0604020202020204" pitchFamily="34" charset="0"/>
              </a:rPr>
              <a:t>Nghi</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ngờ</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về</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sự</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tồn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tại</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của</a:t>
            </a:r>
            <a:r>
              <a:rPr lang="en-US" sz="2400" dirty="0">
                <a:solidFill>
                  <a:schemeClr val="bg1"/>
                </a:solidFill>
                <a:latin typeface="Arial" panose="020B0604020202020204" pitchFamily="34" charset="0"/>
              </a:rPr>
              <a:t> </a:t>
            </a:r>
          </a:p>
          <a:p>
            <a:pPr algn="ctr"/>
            <a:r>
              <a:rPr lang="en-US" sz="2400" dirty="0" err="1">
                <a:solidFill>
                  <a:schemeClr val="bg1"/>
                </a:solidFill>
                <a:latin typeface="Arial" panose="020B0604020202020204" pitchFamily="34" charset="0"/>
              </a:rPr>
              <a:t>thế</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giới</a:t>
            </a:r>
            <a:r>
              <a:rPr lang="en-US" sz="2400" dirty="0">
                <a:solidFill>
                  <a:schemeClr val="bg1"/>
                </a:solidFill>
                <a:latin typeface="Arial" panose="020B0604020202020204" pitchFamily="34" charset="0"/>
              </a:rPr>
              <a:t> → </a:t>
            </a:r>
            <a:r>
              <a:rPr lang="en-US" sz="2400" dirty="0" err="1">
                <a:solidFill>
                  <a:schemeClr val="bg1"/>
                </a:solidFill>
                <a:latin typeface="Arial" panose="020B0604020202020204" pitchFamily="34" charset="0"/>
              </a:rPr>
              <a:t>hoài</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nghi</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về</a:t>
            </a:r>
            <a:endParaRPr lang="en-US" sz="2400" dirty="0">
              <a:solidFill>
                <a:schemeClr val="bg1"/>
              </a:solidFill>
              <a:latin typeface="Arial" panose="020B0604020202020204" pitchFamily="34" charset="0"/>
            </a:endParaRPr>
          </a:p>
          <a:p>
            <a:pPr algn="ct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khả</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năng</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nhận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thức</a:t>
            </a:r>
            <a:endParaRPr lang="en-US" sz="2400" dirty="0">
              <a:solidFill>
                <a:schemeClr val="bg1"/>
              </a:solidFill>
              <a:latin typeface="Arial" panose="020B0604020202020204" pitchFamily="34" charset="0"/>
            </a:endParaRPr>
          </a:p>
          <a:p>
            <a:pPr algn="ct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của</a:t>
            </a:r>
            <a:r>
              <a:rPr lang="en-US" sz="2400" dirty="0">
                <a:solidFill>
                  <a:schemeClr val="bg1"/>
                </a:solidFill>
                <a:latin typeface="Arial" panose="020B0604020202020204" pitchFamily="34" charset="0"/>
              </a:rPr>
              <a:t> con </a:t>
            </a:r>
            <a:r>
              <a:rPr lang="en-US" sz="2400" dirty="0" err="1">
                <a:solidFill>
                  <a:schemeClr val="bg1"/>
                </a:solidFill>
                <a:latin typeface="Arial" panose="020B0604020202020204" pitchFamily="34" charset="0"/>
              </a:rPr>
              <a:t>người</a:t>
            </a:r>
            <a:r>
              <a:rPr lang="en-US" sz="2400" dirty="0">
                <a:solidFill>
                  <a:schemeClr val="bg1"/>
                </a:solidFill>
                <a:latin typeface="Arial" panose="020B0604020202020204" pitchFamily="34" charset="0"/>
              </a:rPr>
              <a:t>.</a:t>
            </a:r>
          </a:p>
        </p:txBody>
      </p:sp>
      <p:sp>
        <p:nvSpPr>
          <p:cNvPr id="15" name="Rectangle 9"/>
          <p:cNvSpPr>
            <a:spLocks noChangeArrowheads="1"/>
          </p:cNvSpPr>
          <p:nvPr/>
        </p:nvSpPr>
        <p:spPr bwMode="auto">
          <a:xfrm>
            <a:off x="5388052" y="5029200"/>
            <a:ext cx="4213147" cy="1524323"/>
          </a:xfrm>
          <a:prstGeom prst="rect">
            <a:avLst/>
          </a:prstGeom>
          <a:solidFill>
            <a:srgbClr val="9900CC"/>
          </a:solidFill>
          <a:ln w="9525">
            <a:solidFill>
              <a:srgbClr val="000000"/>
            </a:solidFill>
            <a:miter lim="800000"/>
            <a:headEnd/>
            <a:tailEnd/>
          </a:ln>
          <a:effectLst/>
        </p:spPr>
        <p:txBody>
          <a:bodyPr wrap="none" anchor="ctr"/>
          <a:lstStyle/>
          <a:p>
            <a:pPr algn="ctr"/>
            <a:r>
              <a:rPr lang="en-US" sz="2400" dirty="0" err="1">
                <a:solidFill>
                  <a:schemeClr val="bg1"/>
                </a:solidFill>
                <a:latin typeface="Arial" panose="020B0604020202020204" pitchFamily="34" charset="0"/>
              </a:rPr>
              <a:t>Phủ</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nhận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khả</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năng</a:t>
            </a:r>
            <a:endParaRPr lang="en-US" sz="2400" dirty="0">
              <a:solidFill>
                <a:schemeClr val="bg1"/>
              </a:solidFill>
              <a:latin typeface="Arial" panose="020B0604020202020204" pitchFamily="34" charset="0"/>
            </a:endParaRPr>
          </a:p>
          <a:p>
            <a:pPr algn="ct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nhận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thức</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thế</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giới</a:t>
            </a:r>
            <a:r>
              <a:rPr lang="en-US" sz="2400" dirty="0">
                <a:solidFill>
                  <a:schemeClr val="bg1"/>
                </a:solidFill>
                <a:latin typeface="Arial" panose="020B0604020202020204" pitchFamily="34" charset="0"/>
              </a:rPr>
              <a:t> </a:t>
            </a:r>
          </a:p>
          <a:p>
            <a:pPr algn="ctr"/>
            <a:r>
              <a:rPr lang="en-US" sz="2400" dirty="0" err="1">
                <a:solidFill>
                  <a:schemeClr val="bg1"/>
                </a:solidFill>
                <a:latin typeface="Arial" panose="020B0604020202020204" pitchFamily="34" charset="0"/>
              </a:rPr>
              <a:t>của</a:t>
            </a:r>
            <a:r>
              <a:rPr lang="en-US" sz="2400" dirty="0">
                <a:solidFill>
                  <a:schemeClr val="bg1"/>
                </a:solidFill>
                <a:latin typeface="Arial" panose="020B0604020202020204" pitchFamily="34" charset="0"/>
              </a:rPr>
              <a:t> con </a:t>
            </a:r>
            <a:r>
              <a:rPr lang="en-US" sz="2400" dirty="0" err="1">
                <a:solidFill>
                  <a:schemeClr val="bg1"/>
                </a:solidFill>
                <a:latin typeface="Arial" panose="020B0604020202020204" pitchFamily="34" charset="0"/>
              </a:rPr>
              <a:t>người</a:t>
            </a:r>
            <a:r>
              <a:rPr lang="en-US" sz="2400" dirty="0">
                <a:solidFill>
                  <a:schemeClr val="bg1"/>
                </a:solidFill>
                <a:latin typeface="Arial" panose="020B0604020202020204" pitchFamily="34" charset="0"/>
              </a:rPr>
              <a:t>.</a:t>
            </a:r>
          </a:p>
        </p:txBody>
      </p:sp>
      <p:sp>
        <p:nvSpPr>
          <p:cNvPr id="17" name="Rectangle 16"/>
          <p:cNvSpPr/>
          <p:nvPr/>
        </p:nvSpPr>
        <p:spPr>
          <a:xfrm>
            <a:off x="3092874" y="2105789"/>
            <a:ext cx="4987471" cy="1100989"/>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4088649" y="2178476"/>
            <a:ext cx="3339056" cy="830997"/>
          </a:xfrm>
          <a:prstGeom prst="rect">
            <a:avLst/>
          </a:prstGeom>
        </p:spPr>
        <p:txBody>
          <a:bodyPr wrap="none">
            <a:spAutoFit/>
          </a:bodyPr>
          <a:lstStyle/>
          <a:p>
            <a:pPr indent="252095" algn="ctr"/>
            <a:r>
              <a:rPr lang="en-US" sz="2400" b="1" dirty="0" err="1">
                <a:solidFill>
                  <a:srgbClr val="000000"/>
                </a:solidFill>
                <a:latin typeface="+mj-lt"/>
                <a:ea typeface="Times New Roman" panose="02020603050405020304" pitchFamily="18" charset="0"/>
                <a:cs typeface="Times New Roman" panose="02020603050405020304" pitchFamily="18" charset="0"/>
              </a:rPr>
              <a:t>Quan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điểm</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a:t>
            </a:r>
          </a:p>
          <a:p>
            <a:pPr indent="252095" algn="ctr"/>
            <a:r>
              <a:rPr lang="en-US" sz="2400" b="1" dirty="0" err="1">
                <a:solidFill>
                  <a:srgbClr val="000000"/>
                </a:solidFill>
                <a:latin typeface="+mj-lt"/>
                <a:ea typeface="Times New Roman" panose="02020603050405020304" pitchFamily="18" charset="0"/>
                <a:cs typeface="Times New Roman" panose="02020603050405020304" pitchFamily="18" charset="0"/>
              </a:rPr>
              <a:t>chủ</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nghĩa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hoài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nghi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19" name="Rectangle 18"/>
          <p:cNvSpPr/>
          <p:nvPr/>
        </p:nvSpPr>
        <p:spPr>
          <a:xfrm>
            <a:off x="1639200" y="3583886"/>
            <a:ext cx="2663371" cy="940026"/>
          </a:xfrm>
          <a:prstGeom prst="rect">
            <a:avLst/>
          </a:prstGeom>
          <a:solidFill>
            <a:srgbClr val="00B05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6085324" y="3568030"/>
            <a:ext cx="2684763" cy="940026"/>
          </a:xfrm>
          <a:prstGeom prst="rect">
            <a:avLst/>
          </a:prstGeom>
          <a:solidFill>
            <a:srgbClr val="00B05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2" name="Straight Arrow Connector 21"/>
          <p:cNvCxnSpPr>
            <a:stCxn id="17" idx="2"/>
            <a:endCxn id="19" idx="0"/>
          </p:cNvCxnSpPr>
          <p:nvPr/>
        </p:nvCxnSpPr>
        <p:spPr>
          <a:xfrm flipH="1">
            <a:off x="2970886" y="3206778"/>
            <a:ext cx="2615724" cy="377108"/>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cxnSp>
        <p:nvCxnSpPr>
          <p:cNvPr id="24" name="Straight Arrow Connector 23"/>
          <p:cNvCxnSpPr>
            <a:stCxn id="17" idx="2"/>
            <a:endCxn id="20" idx="0"/>
          </p:cNvCxnSpPr>
          <p:nvPr/>
        </p:nvCxnSpPr>
        <p:spPr>
          <a:xfrm>
            <a:off x="5586610" y="3206778"/>
            <a:ext cx="1841096" cy="36125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1" name="Rectangle 30"/>
          <p:cNvSpPr/>
          <p:nvPr/>
        </p:nvSpPr>
        <p:spPr>
          <a:xfrm>
            <a:off x="2222924" y="3653808"/>
            <a:ext cx="1608133" cy="830997"/>
          </a:xfrm>
          <a:prstGeom prst="rect">
            <a:avLst/>
          </a:prstGeom>
        </p:spPr>
        <p:txBody>
          <a:bodyPr wrap="none">
            <a:spAutoFit/>
          </a:bodyPr>
          <a:lstStyle/>
          <a:p>
            <a:r>
              <a:rPr lang="en-US" sz="2400" b="1" spc="-20" dirty="0" err="1">
                <a:solidFill>
                  <a:schemeClr val="bg1"/>
                </a:solidFill>
                <a:latin typeface="+mj-lt"/>
                <a:ea typeface="Times New Roman" panose="02020603050405020304" pitchFamily="18" charset="0"/>
              </a:rPr>
              <a:t>Thuyết</a:t>
            </a:r>
            <a:r>
              <a:rPr lang="en-US" sz="2400" b="1" spc="-20" dirty="0">
                <a:solidFill>
                  <a:schemeClr val="bg1"/>
                </a:solidFill>
                <a:latin typeface="+mj-lt"/>
                <a:ea typeface="Times New Roman" panose="02020603050405020304" pitchFamily="18" charset="0"/>
              </a:rPr>
              <a:t> </a:t>
            </a:r>
            <a:endParaRPr lang="en-US" sz="2400" b="1" spc="-20" dirty="0" smtClean="0">
              <a:solidFill>
                <a:schemeClr val="bg1"/>
              </a:solidFill>
              <a:latin typeface="+mj-lt"/>
              <a:ea typeface="Times New Roman" panose="02020603050405020304" pitchFamily="18" charset="0"/>
            </a:endParaRPr>
          </a:p>
          <a:p>
            <a:r>
              <a:rPr lang="en-US" sz="2400" b="1" spc="-20" dirty="0" err="1" smtClean="0">
                <a:solidFill>
                  <a:schemeClr val="bg1"/>
                </a:solidFill>
                <a:latin typeface="+mj-lt"/>
                <a:ea typeface="Times New Roman" panose="02020603050405020304" pitchFamily="18" charset="0"/>
              </a:rPr>
              <a:t>hoài</a:t>
            </a:r>
            <a:r>
              <a:rPr lang="en-US" sz="2400" b="1" spc="-20" dirty="0" smtClean="0">
                <a:solidFill>
                  <a:schemeClr val="bg1"/>
                </a:solidFill>
                <a:latin typeface="+mj-lt"/>
                <a:ea typeface="Times New Roman" panose="02020603050405020304" pitchFamily="18" charset="0"/>
              </a:rPr>
              <a:t> </a:t>
            </a:r>
            <a:r>
              <a:rPr lang="en-US" sz="2400" b="1" spc="-20" dirty="0" err="1">
                <a:solidFill>
                  <a:schemeClr val="bg1"/>
                </a:solidFill>
                <a:latin typeface="+mj-lt"/>
                <a:ea typeface="Times New Roman" panose="02020603050405020304" pitchFamily="18" charset="0"/>
              </a:rPr>
              <a:t>nghi</a:t>
            </a:r>
            <a:r>
              <a:rPr lang="en-US" sz="2400" b="1" spc="-20" dirty="0">
                <a:solidFill>
                  <a:schemeClr val="bg1"/>
                </a:solidFill>
                <a:latin typeface="+mj-lt"/>
                <a:ea typeface="Times New Roman" panose="02020603050405020304" pitchFamily="18" charset="0"/>
              </a:rPr>
              <a:t> </a:t>
            </a:r>
            <a:endParaRPr lang="en-US" sz="2400" b="1" dirty="0">
              <a:solidFill>
                <a:schemeClr val="bg1"/>
              </a:solidFill>
              <a:latin typeface="+mj-lt"/>
            </a:endParaRPr>
          </a:p>
        </p:txBody>
      </p:sp>
      <p:sp>
        <p:nvSpPr>
          <p:cNvPr id="32" name="Rectangle 31"/>
          <p:cNvSpPr/>
          <p:nvPr/>
        </p:nvSpPr>
        <p:spPr>
          <a:xfrm>
            <a:off x="6030488" y="3622773"/>
            <a:ext cx="2539157" cy="830997"/>
          </a:xfrm>
          <a:prstGeom prst="rect">
            <a:avLst/>
          </a:prstGeom>
        </p:spPr>
        <p:txBody>
          <a:bodyPr wrap="none">
            <a:spAutoFit/>
          </a:bodyPr>
          <a:lstStyle/>
          <a:p>
            <a:pPr indent="252095" algn="ctr"/>
            <a:r>
              <a:rPr lang="en-US" sz="2400" b="1" dirty="0" err="1">
                <a:solidFill>
                  <a:schemeClr val="bg1"/>
                </a:solidFill>
                <a:latin typeface="+mj-lt"/>
                <a:ea typeface="Times New Roman" panose="02020603050405020304" pitchFamily="18" charset="0"/>
                <a:cs typeface="Times New Roman" panose="02020603050405020304" pitchFamily="18" charset="0"/>
              </a:rPr>
              <a:t>Thuyết</a:t>
            </a:r>
            <a:r>
              <a:rPr lang="en-US" sz="2400" b="1" dirty="0">
                <a:solidFill>
                  <a:schemeClr val="bg1"/>
                </a:solidFill>
                <a:latin typeface="+mj-lt"/>
                <a:ea typeface="Times New Roman" panose="02020603050405020304" pitchFamily="18" charset="0"/>
                <a:cs typeface="Times New Roman" panose="02020603050405020304" pitchFamily="18" charset="0"/>
              </a:rPr>
              <a:t> </a:t>
            </a:r>
            <a:endParaRPr lang="en-US" sz="2400" b="1" dirty="0" smtClean="0">
              <a:solidFill>
                <a:schemeClr val="bg1"/>
              </a:solidFill>
              <a:latin typeface="+mj-lt"/>
              <a:ea typeface="Times New Roman" panose="02020603050405020304" pitchFamily="18" charset="0"/>
              <a:cs typeface="Times New Roman" panose="02020603050405020304" pitchFamily="18" charset="0"/>
            </a:endParaRPr>
          </a:p>
          <a:p>
            <a:pPr indent="252095" algn="ctr"/>
            <a:r>
              <a:rPr lang="en-US" sz="2400" b="1" dirty="0" err="1" smtClean="0">
                <a:solidFill>
                  <a:schemeClr val="bg1"/>
                </a:solidFill>
                <a:latin typeface="+mj-lt"/>
                <a:ea typeface="Times New Roman" panose="02020603050405020304" pitchFamily="18" charset="0"/>
                <a:cs typeface="Times New Roman" panose="02020603050405020304" pitchFamily="18" charset="0"/>
              </a:rPr>
              <a:t>không</a:t>
            </a:r>
            <a:r>
              <a:rPr lang="en-US" sz="2400" b="1" dirty="0" smtClean="0">
                <a:solidFill>
                  <a:schemeClr val="bg1"/>
                </a:solidFill>
                <a:latin typeface="+mj-lt"/>
                <a:ea typeface="Times New Roman" panose="02020603050405020304" pitchFamily="18" charset="0"/>
                <a:cs typeface="Times New Roman" panose="02020603050405020304" pitchFamily="18" charset="0"/>
              </a:rPr>
              <a:t> </a:t>
            </a:r>
            <a:r>
              <a:rPr lang="en-US" sz="2400" b="1" dirty="0" err="1">
                <a:solidFill>
                  <a:schemeClr val="bg1"/>
                </a:solidFill>
                <a:latin typeface="+mj-lt"/>
                <a:ea typeface="Times New Roman" panose="02020603050405020304" pitchFamily="18" charset="0"/>
                <a:cs typeface="Times New Roman" panose="02020603050405020304" pitchFamily="18" charset="0"/>
              </a:rPr>
              <a:t>thể</a:t>
            </a:r>
            <a:r>
              <a:rPr lang="en-US" sz="2400" b="1" dirty="0">
                <a:solidFill>
                  <a:schemeClr val="bg1"/>
                </a:solidFill>
                <a:latin typeface="+mj-lt"/>
                <a:ea typeface="Times New Roman" panose="02020603050405020304" pitchFamily="18" charset="0"/>
                <a:cs typeface="Times New Roman" panose="02020603050405020304" pitchFamily="18" charset="0"/>
              </a:rPr>
              <a:t> </a:t>
            </a:r>
            <a:r>
              <a:rPr lang="en-US" sz="2400" b="1" dirty="0" err="1">
                <a:solidFill>
                  <a:schemeClr val="bg1"/>
                </a:solidFill>
                <a:latin typeface="+mj-lt"/>
                <a:ea typeface="Times New Roman" panose="02020603050405020304" pitchFamily="18" charset="0"/>
                <a:cs typeface="Times New Roman" panose="02020603050405020304" pitchFamily="18" charset="0"/>
              </a:rPr>
              <a:t>biết</a:t>
            </a:r>
            <a:endParaRPr lang="en-US" sz="2400" b="1" dirty="0">
              <a:solidFill>
                <a:schemeClr val="bg1"/>
              </a:solidFill>
              <a:effectLst/>
              <a:latin typeface="+mj-lt"/>
              <a:ea typeface="Times New Roman" panose="02020603050405020304" pitchFamily="18" charset="0"/>
              <a:cs typeface="Times New Roman" panose="02020603050405020304" pitchFamily="18" charset="0"/>
            </a:endParaRPr>
          </a:p>
        </p:txBody>
      </p:sp>
      <p:cxnSp>
        <p:nvCxnSpPr>
          <p:cNvPr id="36" name="Straight Arrow Connector 35"/>
          <p:cNvCxnSpPr>
            <a:stCxn id="19" idx="2"/>
            <a:endCxn id="13" idx="0"/>
          </p:cNvCxnSpPr>
          <p:nvPr/>
        </p:nvCxnSpPr>
        <p:spPr>
          <a:xfrm>
            <a:off x="2970886" y="4523912"/>
            <a:ext cx="914" cy="505288"/>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cxnSp>
        <p:nvCxnSpPr>
          <p:cNvPr id="40" name="Straight Arrow Connector 39"/>
          <p:cNvCxnSpPr>
            <a:stCxn id="20" idx="2"/>
          </p:cNvCxnSpPr>
          <p:nvPr/>
        </p:nvCxnSpPr>
        <p:spPr>
          <a:xfrm flipH="1">
            <a:off x="7427705" y="4508056"/>
            <a:ext cx="1" cy="495300"/>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pic>
        <p:nvPicPr>
          <p:cNvPr id="2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1580965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5"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decel="50000" fill="hold">
                                          <p:stCondLst>
                                            <p:cond delay="0"/>
                                          </p:stCondLst>
                                        </p:cTn>
                                        <p:tgtEl>
                                          <p:spTgt spid="13"/>
                                        </p:tgtEl>
                                        <p:attrNameLst>
                                          <p:attrName>style.rotation</p:attrName>
                                        </p:attrNameLst>
                                      </p:cBhvr>
                                      <p:tavLst>
                                        <p:tav tm="0">
                                          <p:val>
                                            <p:fltVal val="-90"/>
                                          </p:val>
                                        </p:tav>
                                        <p:tav tm="100000">
                                          <p:val>
                                            <p:fltVal val="0"/>
                                          </p:val>
                                        </p:tav>
                                      </p:tavLst>
                                    </p:anim>
                                    <p:anim calcmode="lin" valueType="num">
                                      <p:cBhvr>
                                        <p:cTn id="8" dur="500" decel="50000" fill="hold">
                                          <p:stCondLst>
                                            <p:cond delay="0"/>
                                          </p:stCondLst>
                                        </p:cTn>
                                        <p:tgtEl>
                                          <p:spTgt spid="13"/>
                                        </p:tgtEl>
                                        <p:attrNameLst>
                                          <p:attrName>ppt_w</p:attrName>
                                        </p:attrNameLst>
                                      </p:cBhvr>
                                      <p:tavLst>
                                        <p:tav tm="0">
                                          <p:val>
                                            <p:strVal val="#ppt_w"/>
                                          </p:val>
                                        </p:tav>
                                        <p:tav tm="100000">
                                          <p:val>
                                            <p:strVal val="#ppt_w*.05"/>
                                          </p:val>
                                        </p:tav>
                                      </p:tavLst>
                                    </p:anim>
                                    <p:anim calcmode="lin" valueType="num">
                                      <p:cBhvr>
                                        <p:cTn id="9" dur="500" accel="50000" fill="hold">
                                          <p:stCondLst>
                                            <p:cond delay="500"/>
                                          </p:stCondLst>
                                        </p:cTn>
                                        <p:tgtEl>
                                          <p:spTgt spid="13"/>
                                        </p:tgtEl>
                                        <p:attrNameLst>
                                          <p:attrName>ppt_w</p:attrName>
                                        </p:attrNameLst>
                                      </p:cBhvr>
                                      <p:tavLst>
                                        <p:tav tm="0">
                                          <p:val>
                                            <p:strVal val="#ppt_w*.05"/>
                                          </p:val>
                                        </p:tav>
                                        <p:tav tm="100000">
                                          <p:val>
                                            <p:strVal val="#ppt_w"/>
                                          </p:val>
                                        </p:tav>
                                      </p:tavLst>
                                    </p:anim>
                                    <p:anim calcmode="lin" valueType="num">
                                      <p:cBhvr>
                                        <p:cTn id="10" dur="1000" fill="hold"/>
                                        <p:tgtEl>
                                          <p:spTgt spid="13"/>
                                        </p:tgtEl>
                                        <p:attrNameLst>
                                          <p:attrName>ppt_h</p:attrName>
                                        </p:attrNameLst>
                                      </p:cBhvr>
                                      <p:tavLst>
                                        <p:tav tm="0">
                                          <p:val>
                                            <p:strVal val="#ppt_h"/>
                                          </p:val>
                                        </p:tav>
                                        <p:tav tm="100000">
                                          <p:val>
                                            <p:strVal val="#ppt_h"/>
                                          </p:val>
                                        </p:tav>
                                      </p:tavLst>
                                    </p:anim>
                                    <p:anim calcmode="lin" valueType="num">
                                      <p:cBhvr>
                                        <p:cTn id="11" dur="500" decel="50000" fill="hold">
                                          <p:stCondLst>
                                            <p:cond delay="0"/>
                                          </p:stCondLst>
                                        </p:cTn>
                                        <p:tgtEl>
                                          <p:spTgt spid="13"/>
                                        </p:tgtEl>
                                        <p:attrNameLst>
                                          <p:attrName>ppt_x</p:attrName>
                                        </p:attrNameLst>
                                      </p:cBhvr>
                                      <p:tavLst>
                                        <p:tav tm="0">
                                          <p:val>
                                            <p:strVal val="#ppt_x+.4"/>
                                          </p:val>
                                        </p:tav>
                                        <p:tav tm="100000">
                                          <p:val>
                                            <p:strVal val="#ppt_x"/>
                                          </p:val>
                                        </p:tav>
                                      </p:tavLst>
                                    </p:anim>
                                    <p:anim calcmode="lin" valueType="num">
                                      <p:cBhvr>
                                        <p:cTn id="12" dur="500" decel="50000" fill="hold">
                                          <p:stCondLst>
                                            <p:cond delay="0"/>
                                          </p:stCondLst>
                                        </p:cTn>
                                        <p:tgtEl>
                                          <p:spTgt spid="13"/>
                                        </p:tgtEl>
                                        <p:attrNameLst>
                                          <p:attrName>ppt_y</p:attrName>
                                        </p:attrNameLst>
                                      </p:cBhvr>
                                      <p:tavLst>
                                        <p:tav tm="0">
                                          <p:val>
                                            <p:strVal val="#ppt_y-.2"/>
                                          </p:val>
                                        </p:tav>
                                        <p:tav tm="100000">
                                          <p:val>
                                            <p:strVal val="#ppt_y+.1"/>
                                          </p:val>
                                        </p:tav>
                                      </p:tavLst>
                                    </p:anim>
                                    <p:anim calcmode="lin" valueType="num">
                                      <p:cBhvr>
                                        <p:cTn id="13" dur="500" accel="50000" fill="hold">
                                          <p:stCondLst>
                                            <p:cond delay="500"/>
                                          </p:stCondLst>
                                        </p:cTn>
                                        <p:tgtEl>
                                          <p:spTgt spid="13"/>
                                        </p:tgtEl>
                                        <p:attrNameLst>
                                          <p:attrName>ppt_y</p:attrName>
                                        </p:attrNameLst>
                                      </p:cBhvr>
                                      <p:tavLst>
                                        <p:tav tm="0">
                                          <p:val>
                                            <p:strVal val="#ppt_y+.1"/>
                                          </p:val>
                                        </p:tav>
                                        <p:tav tm="100000">
                                          <p:val>
                                            <p:strVal val="#ppt_y"/>
                                          </p:val>
                                        </p:tav>
                                      </p:tavLst>
                                    </p:anim>
                                    <p:animEffect transition="in" filter="fade">
                                      <p:cBhvr>
                                        <p:cTn id="14" dur="1000" decel="50000">
                                          <p:stCondLst>
                                            <p:cond delay="0"/>
                                          </p:stCondLst>
                                        </p:cTn>
                                        <p:tgtEl>
                                          <p:spTgt spid="13"/>
                                        </p:tgtEl>
                                      </p:cBhvr>
                                    </p:animEffect>
                                  </p:childTnLst>
                                </p:cTn>
                              </p:par>
                            </p:childTnLst>
                          </p:cTn>
                        </p:par>
                      </p:childTnLst>
                    </p:cTn>
                  </p:par>
                  <p:par>
                    <p:cTn id="15" fill="hold">
                      <p:stCondLst>
                        <p:cond delay="indefinite"/>
                      </p:stCondLst>
                      <p:childTnLst>
                        <p:par>
                          <p:cTn id="16" fill="hold">
                            <p:stCondLst>
                              <p:cond delay="0"/>
                            </p:stCondLst>
                            <p:childTnLst>
                              <p:par>
                                <p:cTn id="17" presetID="35" presetClass="entr" presetSubtype="0" fill="hold" grpId="0" nodeType="click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2000"/>
                                        <p:tgtEl>
                                          <p:spTgt spid="15"/>
                                        </p:tgtEl>
                                      </p:cBhvr>
                                    </p:animEffect>
                                    <p:anim calcmode="lin" valueType="num">
                                      <p:cBhvr>
                                        <p:cTn id="20" dur="2000" fill="hold"/>
                                        <p:tgtEl>
                                          <p:spTgt spid="15"/>
                                        </p:tgtEl>
                                        <p:attrNameLst>
                                          <p:attrName>style.rotation</p:attrName>
                                        </p:attrNameLst>
                                      </p:cBhvr>
                                      <p:tavLst>
                                        <p:tav tm="0">
                                          <p:val>
                                            <p:fltVal val="720"/>
                                          </p:val>
                                        </p:tav>
                                        <p:tav tm="100000">
                                          <p:val>
                                            <p:fltVal val="0"/>
                                          </p:val>
                                        </p:tav>
                                      </p:tavLst>
                                    </p:anim>
                                    <p:anim calcmode="lin" valueType="num">
                                      <p:cBhvr>
                                        <p:cTn id="21" dur="2000" fill="hold"/>
                                        <p:tgtEl>
                                          <p:spTgt spid="15"/>
                                        </p:tgtEl>
                                        <p:attrNameLst>
                                          <p:attrName>ppt_h</p:attrName>
                                        </p:attrNameLst>
                                      </p:cBhvr>
                                      <p:tavLst>
                                        <p:tav tm="0">
                                          <p:val>
                                            <p:fltVal val="0"/>
                                          </p:val>
                                        </p:tav>
                                        <p:tav tm="100000">
                                          <p:val>
                                            <p:strVal val="#ppt_h"/>
                                          </p:val>
                                        </p:tav>
                                      </p:tavLst>
                                    </p:anim>
                                    <p:anim calcmode="lin" valueType="num">
                                      <p:cBhvr>
                                        <p:cTn id="22" dur="2000" fill="hold"/>
                                        <p:tgtEl>
                                          <p:spTgt spid="15"/>
                                        </p:tgtEl>
                                        <p:attrNameLst>
                                          <p:attrName>ppt_w</p:attrName>
                                        </p:attrNameLst>
                                      </p:cBhvr>
                                      <p:tavLst>
                                        <p:tav tm="0">
                                          <p:val>
                                            <p:fltVal val="0"/>
                                          </p:val>
                                        </p:tav>
                                        <p:tav tm="100000">
                                          <p:val>
                                            <p:strVal val="#ppt_w"/>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5" grpId="0" animBg="1"/>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15539" y="5165676"/>
            <a:ext cx="12192000" cy="1301275"/>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latin typeface="Open Sans"/>
            </a:endParaRPr>
          </a:p>
        </p:txBody>
      </p:sp>
      <p:grpSp>
        <p:nvGrpSpPr>
          <p:cNvPr id="3" name="Group 2"/>
          <p:cNvGrpSpPr>
            <a:grpSpLocks/>
          </p:cNvGrpSpPr>
          <p:nvPr/>
        </p:nvGrpSpPr>
        <p:grpSpPr bwMode="auto">
          <a:xfrm>
            <a:off x="1" y="5356224"/>
            <a:ext cx="1253120" cy="1501775"/>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latin typeface="Open Sans"/>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latin typeface="Open Sans"/>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latin typeface="Open Sans"/>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latin typeface="Open Sans"/>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latin typeface="Open Sans"/>
              </a:endParaRPr>
            </a:p>
          </p:txBody>
        </p:sp>
      </p:grpSp>
      <p:grpSp>
        <p:nvGrpSpPr>
          <p:cNvPr id="9" name="Group 8"/>
          <p:cNvGrpSpPr>
            <a:grpSpLocks/>
          </p:cNvGrpSpPr>
          <p:nvPr/>
        </p:nvGrpSpPr>
        <p:grpSpPr bwMode="auto">
          <a:xfrm flipH="1">
            <a:off x="10578903" y="5356224"/>
            <a:ext cx="1613095" cy="1501776"/>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latin typeface="Open Sans"/>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latin typeface="Open Sans"/>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latin typeface="Open Sans"/>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latin typeface="Open Sans"/>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latin typeface="Open Sans"/>
              </a:endParaRPr>
            </a:p>
          </p:txBody>
        </p:sp>
      </p:grpSp>
      <p:sp>
        <p:nvSpPr>
          <p:cNvPr id="27" name="Line 37">
            <a:extLst>
              <a:ext uri="{FF2B5EF4-FFF2-40B4-BE49-F238E27FC236}">
                <a16:creationId xmlns="" xmlns:a16="http://schemas.microsoft.com/office/drawing/2014/main" id="{4282AE93-D24F-40C8-8695-B91D7B4C1BE0}"/>
              </a:ext>
            </a:extLst>
          </p:cNvPr>
          <p:cNvSpPr>
            <a:spLocks noChangeShapeType="1"/>
          </p:cNvSpPr>
          <p:nvPr/>
        </p:nvSpPr>
        <p:spPr bwMode="auto">
          <a:xfrm>
            <a:off x="2844575" y="3952950"/>
            <a:ext cx="541337"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400">
              <a:solidFill>
                <a:srgbClr val="000000"/>
              </a:solidFill>
              <a:latin typeface="Arial" panose="020B0604020202020204" pitchFamily="34" charset="0"/>
              <a:cs typeface="Arial" panose="020B0604020202020204" pitchFamily="34" charset="0"/>
            </a:endParaRPr>
          </a:p>
        </p:txBody>
      </p:sp>
      <p:grpSp>
        <p:nvGrpSpPr>
          <p:cNvPr id="29" name="Group 39">
            <a:extLst>
              <a:ext uri="{FF2B5EF4-FFF2-40B4-BE49-F238E27FC236}">
                <a16:creationId xmlns="" xmlns:a16="http://schemas.microsoft.com/office/drawing/2014/main" id="{D4E13831-9A11-480C-81DF-7F0DB69C0FD8}"/>
              </a:ext>
            </a:extLst>
          </p:cNvPr>
          <p:cNvGrpSpPr>
            <a:grpSpLocks/>
          </p:cNvGrpSpPr>
          <p:nvPr/>
        </p:nvGrpSpPr>
        <p:grpSpPr bwMode="auto">
          <a:xfrm>
            <a:off x="2506437" y="2600401"/>
            <a:ext cx="879475" cy="338137"/>
            <a:chOff x="1492" y="1538"/>
            <a:chExt cx="624" cy="240"/>
          </a:xfrm>
        </p:grpSpPr>
        <p:sp>
          <p:nvSpPr>
            <p:cNvPr id="30" name="Line 40">
              <a:extLst>
                <a:ext uri="{FF2B5EF4-FFF2-40B4-BE49-F238E27FC236}">
                  <a16:creationId xmlns="" xmlns:a16="http://schemas.microsoft.com/office/drawing/2014/main" id="{5F8EF69A-D359-44A5-AFBD-E9FC315A7D60}"/>
                </a:ext>
              </a:extLst>
            </p:cNvPr>
            <p:cNvSpPr>
              <a:spLocks noChangeShapeType="1"/>
            </p:cNvSpPr>
            <p:nvPr/>
          </p:nvSpPr>
          <p:spPr bwMode="auto">
            <a:xfrm>
              <a:off x="1732" y="1538"/>
              <a:ext cx="38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400">
                <a:solidFill>
                  <a:srgbClr val="000000"/>
                </a:solidFill>
                <a:latin typeface="Arial" panose="020B0604020202020204" pitchFamily="34" charset="0"/>
                <a:cs typeface="Arial" panose="020B0604020202020204" pitchFamily="34" charset="0"/>
              </a:endParaRPr>
            </a:p>
          </p:txBody>
        </p:sp>
        <p:sp>
          <p:nvSpPr>
            <p:cNvPr id="31" name="Line 41">
              <a:extLst>
                <a:ext uri="{FF2B5EF4-FFF2-40B4-BE49-F238E27FC236}">
                  <a16:creationId xmlns="" xmlns:a16="http://schemas.microsoft.com/office/drawing/2014/main" id="{FCCD1674-849D-465A-BD35-5DBA4D5445C7}"/>
                </a:ext>
              </a:extLst>
            </p:cNvPr>
            <p:cNvSpPr>
              <a:spLocks noChangeShapeType="1"/>
            </p:cNvSpPr>
            <p:nvPr/>
          </p:nvSpPr>
          <p:spPr bwMode="auto">
            <a:xfrm flipV="1">
              <a:off x="1492" y="1538"/>
              <a:ext cx="240" cy="2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400">
                <a:solidFill>
                  <a:srgbClr val="000000"/>
                </a:solidFill>
                <a:latin typeface="Arial" panose="020B0604020202020204" pitchFamily="34" charset="0"/>
                <a:cs typeface="Arial" panose="020B0604020202020204" pitchFamily="34" charset="0"/>
              </a:endParaRPr>
            </a:p>
          </p:txBody>
        </p:sp>
      </p:grpSp>
      <p:grpSp>
        <p:nvGrpSpPr>
          <p:cNvPr id="32" name="Group 42">
            <a:extLst>
              <a:ext uri="{FF2B5EF4-FFF2-40B4-BE49-F238E27FC236}">
                <a16:creationId xmlns="" xmlns:a16="http://schemas.microsoft.com/office/drawing/2014/main" id="{EF88E9C3-A809-4FB7-B42B-805976E9CD07}"/>
              </a:ext>
            </a:extLst>
          </p:cNvPr>
          <p:cNvGrpSpPr>
            <a:grpSpLocks/>
          </p:cNvGrpSpPr>
          <p:nvPr/>
        </p:nvGrpSpPr>
        <p:grpSpPr bwMode="auto">
          <a:xfrm>
            <a:off x="2439761" y="4967363"/>
            <a:ext cx="946150" cy="269875"/>
            <a:chOff x="1444" y="3218"/>
            <a:chExt cx="672" cy="192"/>
          </a:xfrm>
        </p:grpSpPr>
        <p:sp>
          <p:nvSpPr>
            <p:cNvPr id="33" name="Line 43">
              <a:extLst>
                <a:ext uri="{FF2B5EF4-FFF2-40B4-BE49-F238E27FC236}">
                  <a16:creationId xmlns="" xmlns:a16="http://schemas.microsoft.com/office/drawing/2014/main" id="{D9324600-046B-4793-92AF-05201DDEAFBA}"/>
                </a:ext>
              </a:extLst>
            </p:cNvPr>
            <p:cNvSpPr>
              <a:spLocks noChangeShapeType="1"/>
            </p:cNvSpPr>
            <p:nvPr/>
          </p:nvSpPr>
          <p:spPr bwMode="auto">
            <a:xfrm>
              <a:off x="1732" y="3410"/>
              <a:ext cx="38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400">
                <a:solidFill>
                  <a:srgbClr val="000000"/>
                </a:solidFill>
                <a:latin typeface="Arial" panose="020B0604020202020204" pitchFamily="34" charset="0"/>
                <a:cs typeface="Arial" panose="020B0604020202020204" pitchFamily="34" charset="0"/>
              </a:endParaRPr>
            </a:p>
          </p:txBody>
        </p:sp>
        <p:sp>
          <p:nvSpPr>
            <p:cNvPr id="34" name="Line 44">
              <a:extLst>
                <a:ext uri="{FF2B5EF4-FFF2-40B4-BE49-F238E27FC236}">
                  <a16:creationId xmlns="" xmlns:a16="http://schemas.microsoft.com/office/drawing/2014/main" id="{24CF04BB-0D93-431D-9676-10C332E183FA}"/>
                </a:ext>
              </a:extLst>
            </p:cNvPr>
            <p:cNvSpPr>
              <a:spLocks noChangeShapeType="1"/>
            </p:cNvSpPr>
            <p:nvPr/>
          </p:nvSpPr>
          <p:spPr bwMode="auto">
            <a:xfrm>
              <a:off x="1444" y="3218"/>
              <a:ext cx="288" cy="19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400">
                <a:solidFill>
                  <a:srgbClr val="000000"/>
                </a:solidFill>
                <a:latin typeface="Arial" panose="020B0604020202020204" pitchFamily="34" charset="0"/>
                <a:cs typeface="Arial" panose="020B0604020202020204" pitchFamily="34" charset="0"/>
              </a:endParaRPr>
            </a:p>
          </p:txBody>
        </p:sp>
      </p:grpSp>
      <p:sp>
        <p:nvSpPr>
          <p:cNvPr id="35" name="AutoShape 45">
            <a:extLst>
              <a:ext uri="{FF2B5EF4-FFF2-40B4-BE49-F238E27FC236}">
                <a16:creationId xmlns="" xmlns:a16="http://schemas.microsoft.com/office/drawing/2014/main" id="{90D69B93-F7AA-41B7-BB0D-51986A02F1E8}"/>
              </a:ext>
            </a:extLst>
          </p:cNvPr>
          <p:cNvSpPr>
            <a:spLocks noChangeArrowheads="1"/>
          </p:cNvSpPr>
          <p:nvPr/>
        </p:nvSpPr>
        <p:spPr bwMode="gray">
          <a:xfrm>
            <a:off x="3495875" y="1957423"/>
            <a:ext cx="6867325" cy="1080899"/>
          </a:xfrm>
          <a:prstGeom prst="roundRect">
            <a:avLst>
              <a:gd name="adj" fmla="val 50000"/>
            </a:avLst>
          </a:prstGeom>
          <a:solidFill>
            <a:schemeClr val="bg1"/>
          </a:solidFill>
          <a:ln w="19050">
            <a:solidFill>
              <a:srgbClr val="0033CC"/>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a:solidFill>
                <a:srgbClr val="494B58"/>
              </a:solidFill>
              <a:latin typeface="Arial" panose="020B0604020202020204" pitchFamily="34" charset="0"/>
              <a:cs typeface="Arial" panose="020B0604020202020204" pitchFamily="34" charset="0"/>
            </a:endParaRPr>
          </a:p>
        </p:txBody>
      </p:sp>
      <p:sp>
        <p:nvSpPr>
          <p:cNvPr id="40" name="AutoShape 49">
            <a:extLst>
              <a:ext uri="{FF2B5EF4-FFF2-40B4-BE49-F238E27FC236}">
                <a16:creationId xmlns="" xmlns:a16="http://schemas.microsoft.com/office/drawing/2014/main" id="{25C0BF72-9CCD-4655-A4C4-58908F25CD48}"/>
              </a:ext>
            </a:extLst>
          </p:cNvPr>
          <p:cNvSpPr>
            <a:spLocks noChangeArrowheads="1"/>
          </p:cNvSpPr>
          <p:nvPr/>
        </p:nvSpPr>
        <p:spPr bwMode="gray">
          <a:xfrm>
            <a:off x="3377974" y="3292273"/>
            <a:ext cx="6909026" cy="1109641"/>
          </a:xfrm>
          <a:prstGeom prst="roundRect">
            <a:avLst>
              <a:gd name="adj" fmla="val 50000"/>
            </a:avLst>
          </a:prstGeom>
          <a:solidFill>
            <a:schemeClr val="bg1"/>
          </a:solidFill>
          <a:ln w="19050">
            <a:solidFill>
              <a:srgbClr val="0033CC"/>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a:solidFill>
                <a:srgbClr val="000000"/>
              </a:solidFill>
              <a:latin typeface="Arial" panose="020B0604020202020204" pitchFamily="34" charset="0"/>
              <a:cs typeface="Arial" panose="020B0604020202020204" pitchFamily="34" charset="0"/>
            </a:endParaRPr>
          </a:p>
        </p:txBody>
      </p:sp>
      <p:sp>
        <p:nvSpPr>
          <p:cNvPr id="42" name="Oval 51">
            <a:extLst>
              <a:ext uri="{FF2B5EF4-FFF2-40B4-BE49-F238E27FC236}">
                <a16:creationId xmlns="" xmlns:a16="http://schemas.microsoft.com/office/drawing/2014/main" id="{D3AC2B5A-1EB6-42FA-8F9A-3427AC0B9122}"/>
              </a:ext>
            </a:extLst>
          </p:cNvPr>
          <p:cNvSpPr>
            <a:spLocks noChangeArrowheads="1"/>
          </p:cNvSpPr>
          <p:nvPr/>
        </p:nvSpPr>
        <p:spPr bwMode="gray">
          <a:xfrm>
            <a:off x="3301774" y="2501975"/>
            <a:ext cx="203200" cy="201612"/>
          </a:xfrm>
          <a:prstGeom prst="ellipse">
            <a:avLst/>
          </a:prstGeom>
          <a:gradFill rotWithShape="1">
            <a:gsLst>
              <a:gs pos="0">
                <a:schemeClr val="accent1"/>
              </a:gs>
              <a:gs pos="100000">
                <a:schemeClr val="accent1">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a:defRPr/>
            </a:pPr>
            <a:endParaRPr lang="en-US" sz="2400">
              <a:solidFill>
                <a:srgbClr val="000000"/>
              </a:solidFill>
              <a:latin typeface="Arial" panose="020B0604020202020204" pitchFamily="34" charset="0"/>
              <a:cs typeface="Arial" panose="020B0604020202020204" pitchFamily="34" charset="0"/>
            </a:endParaRPr>
          </a:p>
        </p:txBody>
      </p:sp>
      <p:sp>
        <p:nvSpPr>
          <p:cNvPr id="49" name="Oval 53">
            <a:extLst>
              <a:ext uri="{FF2B5EF4-FFF2-40B4-BE49-F238E27FC236}">
                <a16:creationId xmlns="" xmlns:a16="http://schemas.microsoft.com/office/drawing/2014/main" id="{C22B7949-E9ED-4004-B550-4440AF7AF09F}"/>
              </a:ext>
            </a:extLst>
          </p:cNvPr>
          <p:cNvSpPr>
            <a:spLocks noChangeArrowheads="1"/>
          </p:cNvSpPr>
          <p:nvPr/>
        </p:nvSpPr>
        <p:spPr bwMode="gray">
          <a:xfrm>
            <a:off x="3312886" y="3851350"/>
            <a:ext cx="203200" cy="203200"/>
          </a:xfrm>
          <a:prstGeom prst="ellipse">
            <a:avLst/>
          </a:prstGeom>
          <a:gradFill rotWithShape="1">
            <a:gsLst>
              <a:gs pos="0">
                <a:schemeClr val="accent1"/>
              </a:gs>
              <a:gs pos="100000">
                <a:schemeClr val="accent1">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a:defRPr/>
            </a:pPr>
            <a:endParaRPr lang="en-US" sz="2400">
              <a:solidFill>
                <a:srgbClr val="000000"/>
              </a:solidFill>
              <a:latin typeface="Arial" panose="020B0604020202020204" pitchFamily="34" charset="0"/>
              <a:cs typeface="Arial" panose="020B0604020202020204" pitchFamily="34" charset="0"/>
            </a:endParaRPr>
          </a:p>
        </p:txBody>
      </p:sp>
      <p:sp>
        <p:nvSpPr>
          <p:cNvPr id="54" name="AutoShape 57">
            <a:extLst>
              <a:ext uri="{FF2B5EF4-FFF2-40B4-BE49-F238E27FC236}">
                <a16:creationId xmlns="" xmlns:a16="http://schemas.microsoft.com/office/drawing/2014/main" id="{B7274769-A1AF-4A0E-AD4E-4E091E063B7F}"/>
              </a:ext>
            </a:extLst>
          </p:cNvPr>
          <p:cNvSpPr>
            <a:spLocks noChangeArrowheads="1"/>
          </p:cNvSpPr>
          <p:nvPr/>
        </p:nvSpPr>
        <p:spPr bwMode="gray">
          <a:xfrm>
            <a:off x="3381148" y="4643236"/>
            <a:ext cx="6982052" cy="1463098"/>
          </a:xfrm>
          <a:prstGeom prst="roundRect">
            <a:avLst>
              <a:gd name="adj" fmla="val 50000"/>
            </a:avLst>
          </a:prstGeom>
          <a:solidFill>
            <a:schemeClr val="bg1"/>
          </a:solidFill>
          <a:ln w="19050">
            <a:solidFill>
              <a:srgbClr val="0033CC"/>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a:solidFill>
                <a:srgbClr val="000000"/>
              </a:solidFill>
              <a:latin typeface="Arial" panose="020B0604020202020204" pitchFamily="34" charset="0"/>
              <a:cs typeface="Arial" panose="020B0604020202020204" pitchFamily="34" charset="0"/>
            </a:endParaRPr>
          </a:p>
        </p:txBody>
      </p:sp>
      <p:sp>
        <p:nvSpPr>
          <p:cNvPr id="56" name="Oval 59">
            <a:extLst>
              <a:ext uri="{FF2B5EF4-FFF2-40B4-BE49-F238E27FC236}">
                <a16:creationId xmlns="" xmlns:a16="http://schemas.microsoft.com/office/drawing/2014/main" id="{CD19F8BA-688A-4721-96BE-0801D6CFA30D}"/>
              </a:ext>
            </a:extLst>
          </p:cNvPr>
          <p:cNvSpPr>
            <a:spLocks noChangeArrowheads="1"/>
          </p:cNvSpPr>
          <p:nvPr/>
        </p:nvSpPr>
        <p:spPr bwMode="gray">
          <a:xfrm>
            <a:off x="3312886" y="5189612"/>
            <a:ext cx="203200" cy="203200"/>
          </a:xfrm>
          <a:prstGeom prst="ellipse">
            <a:avLst/>
          </a:prstGeom>
          <a:gradFill rotWithShape="1">
            <a:gsLst>
              <a:gs pos="0">
                <a:schemeClr val="accent1"/>
              </a:gs>
              <a:gs pos="100000">
                <a:schemeClr val="accent1">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a:defRPr/>
            </a:pPr>
            <a:endParaRPr lang="en-US" sz="2400">
              <a:solidFill>
                <a:srgbClr val="000000"/>
              </a:solidFill>
              <a:latin typeface="Arial" panose="020B0604020202020204" pitchFamily="34" charset="0"/>
              <a:cs typeface="Arial" panose="020B0604020202020204" pitchFamily="34" charset="0"/>
            </a:endParaRPr>
          </a:p>
        </p:txBody>
      </p:sp>
      <p:grpSp>
        <p:nvGrpSpPr>
          <p:cNvPr id="57" name="Group 60">
            <a:extLst>
              <a:ext uri="{FF2B5EF4-FFF2-40B4-BE49-F238E27FC236}">
                <a16:creationId xmlns="" xmlns:a16="http://schemas.microsoft.com/office/drawing/2014/main" id="{4A803BA0-8044-4283-AAD5-53F1A4A47789}"/>
              </a:ext>
            </a:extLst>
          </p:cNvPr>
          <p:cNvGrpSpPr>
            <a:grpSpLocks/>
          </p:cNvGrpSpPr>
          <p:nvPr/>
        </p:nvGrpSpPr>
        <p:grpSpPr bwMode="auto">
          <a:xfrm>
            <a:off x="185802" y="2698827"/>
            <a:ext cx="2705538" cy="2346965"/>
            <a:chOff x="192" y="1835"/>
            <a:chExt cx="1573" cy="1277"/>
          </a:xfrm>
        </p:grpSpPr>
        <p:sp>
          <p:nvSpPr>
            <p:cNvPr id="58" name="Oval 61">
              <a:extLst>
                <a:ext uri="{FF2B5EF4-FFF2-40B4-BE49-F238E27FC236}">
                  <a16:creationId xmlns="" xmlns:a16="http://schemas.microsoft.com/office/drawing/2014/main" id="{6C155EED-EEDA-46F1-B7B9-F87F8C7839E6}"/>
                </a:ext>
              </a:extLst>
            </p:cNvPr>
            <p:cNvSpPr>
              <a:spLocks noChangeArrowheads="1"/>
            </p:cNvSpPr>
            <p:nvPr/>
          </p:nvSpPr>
          <p:spPr bwMode="gray">
            <a:xfrm>
              <a:off x="192" y="2331"/>
              <a:ext cx="151" cy="283"/>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a:solidFill>
                  <a:srgbClr val="000000"/>
                </a:solidFill>
              </a:endParaRPr>
            </a:p>
          </p:txBody>
        </p:sp>
        <p:sp>
          <p:nvSpPr>
            <p:cNvPr id="59" name="Oval 62">
              <a:extLst>
                <a:ext uri="{FF2B5EF4-FFF2-40B4-BE49-F238E27FC236}">
                  <a16:creationId xmlns="" xmlns:a16="http://schemas.microsoft.com/office/drawing/2014/main" id="{84838B9E-9ADE-469C-8F01-A8FAA84F39E5}"/>
                </a:ext>
              </a:extLst>
            </p:cNvPr>
            <p:cNvSpPr>
              <a:spLocks noChangeArrowheads="1"/>
            </p:cNvSpPr>
            <p:nvPr/>
          </p:nvSpPr>
          <p:spPr bwMode="gray">
            <a:xfrm>
              <a:off x="304" y="2330"/>
              <a:ext cx="1461" cy="283"/>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a:solidFill>
                  <a:srgbClr val="000000"/>
                </a:solidFill>
              </a:endParaRPr>
            </a:p>
          </p:txBody>
        </p:sp>
        <p:sp>
          <p:nvSpPr>
            <p:cNvPr id="60" name="Oval 63">
              <a:extLst>
                <a:ext uri="{FF2B5EF4-FFF2-40B4-BE49-F238E27FC236}">
                  <a16:creationId xmlns="" xmlns:a16="http://schemas.microsoft.com/office/drawing/2014/main" id="{2455BDD5-2931-4254-ACBE-147917168F94}"/>
                </a:ext>
              </a:extLst>
            </p:cNvPr>
            <p:cNvSpPr>
              <a:spLocks noChangeArrowheads="1"/>
            </p:cNvSpPr>
            <p:nvPr/>
          </p:nvSpPr>
          <p:spPr bwMode="gray">
            <a:xfrm>
              <a:off x="288" y="2344"/>
              <a:ext cx="1461" cy="283"/>
            </a:xfrm>
            <a:prstGeom prst="ellipse">
              <a:avLst/>
            </a:prstGeom>
            <a:gradFill rotWithShape="1">
              <a:gsLst>
                <a:gs pos="0">
                  <a:schemeClr val="hlink">
                    <a:gamma/>
                    <a:shade val="63529"/>
                    <a:invGamma/>
                  </a:schemeClr>
                </a:gs>
                <a:gs pos="100000">
                  <a:schemeClr val="hlink">
                    <a:alpha val="0"/>
                  </a:schemeClr>
                </a:gs>
              </a:gsLst>
              <a:lin ang="2700000" scaled="1"/>
            </a:gradFill>
            <a:ln w="38100" algn="ctr">
              <a:noFill/>
              <a:round/>
              <a:headEnd/>
              <a:tailEnd/>
            </a:ln>
            <a:effectLst/>
          </p:spPr>
          <p:txBody>
            <a:bodyPr anchor="ctr">
              <a:spAutoFit/>
            </a:bodyPr>
            <a:lstStyle/>
            <a:p>
              <a:pPr>
                <a:defRPr/>
              </a:pPr>
              <a:endParaRPr lang="en-US">
                <a:solidFill>
                  <a:srgbClr val="000000"/>
                </a:solidFill>
              </a:endParaRPr>
            </a:p>
          </p:txBody>
        </p:sp>
        <p:sp>
          <p:nvSpPr>
            <p:cNvPr id="61" name="Oval 64">
              <a:extLst>
                <a:ext uri="{FF2B5EF4-FFF2-40B4-BE49-F238E27FC236}">
                  <a16:creationId xmlns="" xmlns:a16="http://schemas.microsoft.com/office/drawing/2014/main" id="{6D5BA912-A8A6-4E44-A44C-648A83990934}"/>
                </a:ext>
              </a:extLst>
            </p:cNvPr>
            <p:cNvSpPr>
              <a:spLocks noChangeArrowheads="1"/>
            </p:cNvSpPr>
            <p:nvPr/>
          </p:nvSpPr>
          <p:spPr bwMode="gray">
            <a:xfrm>
              <a:off x="375" y="2331"/>
              <a:ext cx="1317" cy="283"/>
            </a:xfrm>
            <a:prstGeom prst="ellipse">
              <a:avLst/>
            </a:prstGeom>
            <a:solidFill>
              <a:srgbClr val="000000"/>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sp>
          <p:nvSpPr>
            <p:cNvPr id="62" name="Oval 65">
              <a:extLst>
                <a:ext uri="{FF2B5EF4-FFF2-40B4-BE49-F238E27FC236}">
                  <a16:creationId xmlns="" xmlns:a16="http://schemas.microsoft.com/office/drawing/2014/main" id="{3EE63E59-0BD0-48E7-A400-AFF6B72975F7}"/>
                </a:ext>
              </a:extLst>
            </p:cNvPr>
            <p:cNvSpPr>
              <a:spLocks noChangeArrowheads="1"/>
            </p:cNvSpPr>
            <p:nvPr/>
          </p:nvSpPr>
          <p:spPr bwMode="gray">
            <a:xfrm>
              <a:off x="396" y="1835"/>
              <a:ext cx="1276" cy="1277"/>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sp>
          <p:nvSpPr>
            <p:cNvPr id="63" name="Oval 66">
              <a:extLst>
                <a:ext uri="{FF2B5EF4-FFF2-40B4-BE49-F238E27FC236}">
                  <a16:creationId xmlns="" xmlns:a16="http://schemas.microsoft.com/office/drawing/2014/main" id="{9FFA452F-18C9-469D-B0E8-F9DCECB049AA}"/>
                </a:ext>
              </a:extLst>
            </p:cNvPr>
            <p:cNvSpPr>
              <a:spLocks noChangeArrowheads="1"/>
            </p:cNvSpPr>
            <p:nvPr/>
          </p:nvSpPr>
          <p:spPr bwMode="gray">
            <a:xfrm>
              <a:off x="412" y="1842"/>
              <a:ext cx="1246" cy="1246"/>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sp>
          <p:nvSpPr>
            <p:cNvPr id="64" name="Oval 67">
              <a:extLst>
                <a:ext uri="{FF2B5EF4-FFF2-40B4-BE49-F238E27FC236}">
                  <a16:creationId xmlns="" xmlns:a16="http://schemas.microsoft.com/office/drawing/2014/main" id="{43088A87-35C0-4EBD-B7A0-AA86F9BB6D57}"/>
                </a:ext>
              </a:extLst>
            </p:cNvPr>
            <p:cNvSpPr>
              <a:spLocks noChangeArrowheads="1"/>
            </p:cNvSpPr>
            <p:nvPr/>
          </p:nvSpPr>
          <p:spPr bwMode="gray">
            <a:xfrm>
              <a:off x="426" y="1854"/>
              <a:ext cx="1184" cy="1164"/>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sp>
          <p:nvSpPr>
            <p:cNvPr id="65" name="Oval 68">
              <a:extLst>
                <a:ext uri="{FF2B5EF4-FFF2-40B4-BE49-F238E27FC236}">
                  <a16:creationId xmlns="" xmlns:a16="http://schemas.microsoft.com/office/drawing/2014/main" id="{FDD27C6C-E52F-4779-89EB-4B1FD6398C36}"/>
                </a:ext>
              </a:extLst>
            </p:cNvPr>
            <p:cNvSpPr>
              <a:spLocks noChangeArrowheads="1"/>
            </p:cNvSpPr>
            <p:nvPr/>
          </p:nvSpPr>
          <p:spPr bwMode="gray">
            <a:xfrm>
              <a:off x="480" y="1872"/>
              <a:ext cx="1053" cy="945"/>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grpSp>
      <p:grpSp>
        <p:nvGrpSpPr>
          <p:cNvPr id="71" name="Group 21">
            <a:extLst>
              <a:ext uri="{FF2B5EF4-FFF2-40B4-BE49-F238E27FC236}">
                <a16:creationId xmlns="" xmlns:a16="http://schemas.microsoft.com/office/drawing/2014/main" id="{B3D4C7BA-2E80-4C6D-BDE5-FD17F264DB9C}"/>
              </a:ext>
            </a:extLst>
          </p:cNvPr>
          <p:cNvGrpSpPr>
            <a:grpSpLocks/>
          </p:cNvGrpSpPr>
          <p:nvPr/>
        </p:nvGrpSpPr>
        <p:grpSpPr bwMode="auto">
          <a:xfrm flipV="1">
            <a:off x="34065" y="1485269"/>
            <a:ext cx="11466268" cy="0"/>
            <a:chOff x="2027" y="-75624"/>
            <a:chExt cx="6500" cy="0"/>
          </a:xfrm>
        </p:grpSpPr>
        <p:sp>
          <p:nvSpPr>
            <p:cNvPr id="72" name="Line 7">
              <a:extLst>
                <a:ext uri="{FF2B5EF4-FFF2-40B4-BE49-F238E27FC236}">
                  <a16:creationId xmlns="" xmlns:a16="http://schemas.microsoft.com/office/drawing/2014/main" id="{7954570B-3588-422E-844E-237A9E277FF0}"/>
                </a:ext>
              </a:extLst>
            </p:cNvPr>
            <p:cNvSpPr>
              <a:spLocks noChangeShapeType="1"/>
            </p:cNvSpPr>
            <p:nvPr/>
          </p:nvSpPr>
          <p:spPr bwMode="auto">
            <a:xfrm>
              <a:off x="2027" y="-75624"/>
              <a:ext cx="2688" cy="0"/>
            </a:xfrm>
            <a:prstGeom prst="line">
              <a:avLst/>
            </a:prstGeom>
            <a:noFill/>
            <a:ln w="127000">
              <a:solidFill>
                <a:srgbClr val="33CC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b="1">
                <a:solidFill>
                  <a:srgbClr val="000000"/>
                </a:solidFill>
                <a:ea typeface="Arial Unicode MS"/>
              </a:endParaRPr>
            </a:p>
          </p:txBody>
        </p:sp>
        <p:sp>
          <p:nvSpPr>
            <p:cNvPr id="73" name="Line 8">
              <a:extLst>
                <a:ext uri="{FF2B5EF4-FFF2-40B4-BE49-F238E27FC236}">
                  <a16:creationId xmlns="" xmlns:a16="http://schemas.microsoft.com/office/drawing/2014/main" id="{E3AF0001-41BD-4F8E-BCFA-06B2BA466DF0}"/>
                </a:ext>
              </a:extLst>
            </p:cNvPr>
            <p:cNvSpPr>
              <a:spLocks noChangeShapeType="1"/>
            </p:cNvSpPr>
            <p:nvPr/>
          </p:nvSpPr>
          <p:spPr bwMode="auto">
            <a:xfrm>
              <a:off x="3229" y="-75624"/>
              <a:ext cx="5298" cy="0"/>
            </a:xfrm>
            <a:prstGeom prst="line">
              <a:avLst/>
            </a:prstGeom>
            <a:noFill/>
            <a:ln w="12700">
              <a:solidFill>
                <a:srgbClr val="33CC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b="1" dirty="0">
                <a:solidFill>
                  <a:srgbClr val="000000"/>
                </a:solidFill>
                <a:ea typeface="Arial Unicode MS"/>
              </a:endParaRPr>
            </a:p>
          </p:txBody>
        </p:sp>
      </p:grpSp>
      <p:sp>
        <p:nvSpPr>
          <p:cNvPr id="46" name="Freeform: Shape 9"/>
          <p:cNvSpPr/>
          <p:nvPr/>
        </p:nvSpPr>
        <p:spPr bwMode="auto">
          <a:xfrm>
            <a:off x="0" y="754914"/>
            <a:ext cx="8762999" cy="961187"/>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000000"/>
                </a:solidFill>
                <a:latin typeface="Arial" panose="020B0604020202020204" pitchFamily="34" charset="0"/>
                <a:cs typeface="Arial" panose="020B0604020202020204" pitchFamily="34" charset="0"/>
              </a:rPr>
              <a:t>1. </a:t>
            </a:r>
            <a:r>
              <a:rPr lang="en-US" sz="2800" b="1" dirty="0" err="1">
                <a:solidFill>
                  <a:srgbClr val="000000"/>
                </a:solidFill>
                <a:latin typeface="Arial" panose="020B0604020202020204" pitchFamily="34" charset="0"/>
                <a:cs typeface="Arial" panose="020B0604020202020204" pitchFamily="34" charset="0"/>
              </a:rPr>
              <a:t>Quan</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niệm</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về</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nhận</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thức</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trong</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lịch</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sử</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triết</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học</a:t>
            </a:r>
            <a:endParaRPr lang="en-US" sz="2800" b="1" dirty="0">
              <a:solidFill>
                <a:srgbClr val="000000"/>
              </a:solidFill>
              <a:latin typeface="Arial" panose="020B0604020202020204" pitchFamily="34" charset="0"/>
              <a:cs typeface="Arial" panose="020B0604020202020204" pitchFamily="34" charset="0"/>
            </a:endParaRPr>
          </a:p>
        </p:txBody>
      </p:sp>
      <p:sp>
        <p:nvSpPr>
          <p:cNvPr id="2" name="Rectangle 1"/>
          <p:cNvSpPr/>
          <p:nvPr/>
        </p:nvSpPr>
        <p:spPr>
          <a:xfrm>
            <a:off x="1627623" y="1485269"/>
            <a:ext cx="7374135" cy="461665"/>
          </a:xfrm>
          <a:prstGeom prst="rect">
            <a:avLst/>
          </a:prstGeom>
        </p:spPr>
        <p:txBody>
          <a:bodyPr wrap="none">
            <a:spAutoFit/>
          </a:bodyPr>
          <a:lstStyle/>
          <a:p>
            <a:pPr marL="285750" indent="-285750" algn="just">
              <a:buFont typeface="Wingdings" panose="05000000000000000000" pitchFamily="2" charset="2"/>
              <a:buChar char="§"/>
            </a:pPr>
            <a:r>
              <a:rPr lang="en-US" sz="2400" b="1" dirty="0" err="1">
                <a:solidFill>
                  <a:srgbClr val="FF0066"/>
                </a:solidFill>
                <a:latin typeface="+mj-lt"/>
                <a:ea typeface="Times New Roman" panose="02020603050405020304" pitchFamily="18" charset="0"/>
                <a:cs typeface="Times New Roman" panose="02020603050405020304" pitchFamily="18" charset="0"/>
              </a:rPr>
              <a:t>Quan</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điểm</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của</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chủ</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nghĩa</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duy</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vật</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trước</a:t>
            </a:r>
            <a:r>
              <a:rPr lang="en-US" sz="2400" b="1" dirty="0">
                <a:solidFill>
                  <a:srgbClr val="FF0066"/>
                </a:solidFill>
                <a:latin typeface="+mj-lt"/>
                <a:ea typeface="Times New Roman" panose="02020603050405020304" pitchFamily="18" charset="0"/>
                <a:cs typeface="Times New Roman" panose="02020603050405020304" pitchFamily="18" charset="0"/>
              </a:rPr>
              <a:t> C. </a:t>
            </a:r>
            <a:r>
              <a:rPr lang="en-US" sz="2400" b="1" dirty="0" err="1">
                <a:solidFill>
                  <a:srgbClr val="FF0066"/>
                </a:solidFill>
                <a:latin typeface="+mj-lt"/>
                <a:ea typeface="Times New Roman" panose="02020603050405020304" pitchFamily="18" charset="0"/>
                <a:cs typeface="Times New Roman" panose="02020603050405020304" pitchFamily="18" charset="0"/>
              </a:rPr>
              <a:t>Mác</a:t>
            </a:r>
            <a:endParaRPr lang="en-US" sz="2400" b="1" dirty="0">
              <a:solidFill>
                <a:srgbClr val="FF0066"/>
              </a:solidFill>
              <a:effectLst/>
              <a:latin typeface="+mj-lt"/>
              <a:ea typeface="Times New Roman" panose="02020603050405020304" pitchFamily="18" charset="0"/>
              <a:cs typeface="Times New Roman" panose="02020603050405020304" pitchFamily="18" charset="0"/>
            </a:endParaRPr>
          </a:p>
        </p:txBody>
      </p:sp>
      <p:sp>
        <p:nvSpPr>
          <p:cNvPr id="8" name="Rectangle 7"/>
          <p:cNvSpPr/>
          <p:nvPr/>
        </p:nvSpPr>
        <p:spPr>
          <a:xfrm>
            <a:off x="4000696" y="2064365"/>
            <a:ext cx="6096000" cy="954107"/>
          </a:xfrm>
          <a:prstGeom prst="rect">
            <a:avLst/>
          </a:prstGeom>
        </p:spPr>
        <p:txBody>
          <a:bodyPr>
            <a:spAutoFit/>
          </a:bodyPr>
          <a:lstStyle/>
          <a:p>
            <a:pPr algn="ctr"/>
            <a:r>
              <a:rPr lang="en-US" sz="2800" dirty="0" err="1">
                <a:solidFill>
                  <a:srgbClr val="008000"/>
                </a:solidFill>
                <a:latin typeface="Arial" panose="020B0604020202020204" pitchFamily="34" charset="0"/>
                <a:cs typeface="Arial" panose="020B0604020202020204" pitchFamily="34" charset="0"/>
              </a:rPr>
              <a:t>Thừa</a:t>
            </a:r>
            <a:r>
              <a:rPr lang="en-US" sz="2800" dirty="0">
                <a:solidFill>
                  <a:srgbClr val="008000"/>
                </a:solidFill>
                <a:latin typeface="Arial" panose="020B0604020202020204" pitchFamily="34" charset="0"/>
                <a:cs typeface="Arial" panose="020B0604020202020204" pitchFamily="34" charset="0"/>
              </a:rPr>
              <a:t> </a:t>
            </a:r>
            <a:r>
              <a:rPr lang="en-US" sz="2800" dirty="0" err="1">
                <a:solidFill>
                  <a:srgbClr val="008000"/>
                </a:solidFill>
                <a:latin typeface="Arial" panose="020B0604020202020204" pitchFamily="34" charset="0"/>
                <a:cs typeface="Arial" panose="020B0604020202020204" pitchFamily="34" charset="0"/>
              </a:rPr>
              <a:t>nhận</a:t>
            </a:r>
            <a:r>
              <a:rPr lang="en-US" sz="2800" dirty="0">
                <a:solidFill>
                  <a:srgbClr val="008000"/>
                </a:solidFill>
                <a:latin typeface="Arial" panose="020B0604020202020204" pitchFamily="34" charset="0"/>
                <a:cs typeface="Arial" panose="020B0604020202020204" pitchFamily="34" charset="0"/>
              </a:rPr>
              <a:t> </a:t>
            </a:r>
            <a:r>
              <a:rPr lang="en-US" sz="2800" dirty="0" err="1">
                <a:solidFill>
                  <a:srgbClr val="008000"/>
                </a:solidFill>
                <a:latin typeface="Arial" panose="020B0604020202020204" pitchFamily="34" charset="0"/>
                <a:cs typeface="Arial" panose="020B0604020202020204" pitchFamily="34" charset="0"/>
              </a:rPr>
              <a:t>thế</a:t>
            </a:r>
            <a:r>
              <a:rPr lang="en-US" sz="2800" dirty="0">
                <a:solidFill>
                  <a:srgbClr val="008000"/>
                </a:solidFill>
                <a:latin typeface="Arial" panose="020B0604020202020204" pitchFamily="34" charset="0"/>
                <a:cs typeface="Arial" panose="020B0604020202020204" pitchFamily="34" charset="0"/>
              </a:rPr>
              <a:t> </a:t>
            </a:r>
            <a:r>
              <a:rPr lang="en-US" sz="2800" dirty="0" err="1">
                <a:solidFill>
                  <a:srgbClr val="008000"/>
                </a:solidFill>
                <a:latin typeface="Arial" panose="020B0604020202020204" pitchFamily="34" charset="0"/>
                <a:cs typeface="Arial" panose="020B0604020202020204" pitchFamily="34" charset="0"/>
              </a:rPr>
              <a:t>giới</a:t>
            </a:r>
            <a:r>
              <a:rPr lang="en-US" sz="2800" dirty="0">
                <a:solidFill>
                  <a:srgbClr val="008000"/>
                </a:solidFill>
                <a:latin typeface="Arial" panose="020B0604020202020204" pitchFamily="34" charset="0"/>
                <a:cs typeface="Arial" panose="020B0604020202020204" pitchFamily="34" charset="0"/>
              </a:rPr>
              <a:t> </a:t>
            </a:r>
            <a:r>
              <a:rPr lang="en-US" sz="2800" dirty="0" err="1">
                <a:solidFill>
                  <a:srgbClr val="008000"/>
                </a:solidFill>
                <a:latin typeface="Arial" panose="020B0604020202020204" pitchFamily="34" charset="0"/>
                <a:cs typeface="Arial" panose="020B0604020202020204" pitchFamily="34" charset="0"/>
              </a:rPr>
              <a:t>hiện</a:t>
            </a:r>
            <a:r>
              <a:rPr lang="en-US" sz="2800" dirty="0">
                <a:solidFill>
                  <a:srgbClr val="008000"/>
                </a:solidFill>
                <a:latin typeface="Arial" panose="020B0604020202020204" pitchFamily="34" charset="0"/>
                <a:cs typeface="Arial" panose="020B0604020202020204" pitchFamily="34" charset="0"/>
              </a:rPr>
              <a:t> </a:t>
            </a:r>
            <a:r>
              <a:rPr lang="en-US" sz="2800" dirty="0" err="1">
                <a:solidFill>
                  <a:srgbClr val="008000"/>
                </a:solidFill>
                <a:latin typeface="Arial" panose="020B0604020202020204" pitchFamily="34" charset="0"/>
                <a:cs typeface="Arial" panose="020B0604020202020204" pitchFamily="34" charset="0"/>
              </a:rPr>
              <a:t>thực</a:t>
            </a:r>
            <a:r>
              <a:rPr lang="en-US" sz="2800" dirty="0">
                <a:solidFill>
                  <a:srgbClr val="008000"/>
                </a:solidFill>
                <a:latin typeface="Arial" panose="020B0604020202020204" pitchFamily="34" charset="0"/>
                <a:cs typeface="Arial" panose="020B0604020202020204" pitchFamily="34" charset="0"/>
              </a:rPr>
              <a:t> </a:t>
            </a:r>
            <a:r>
              <a:rPr lang="en-US" sz="2800" dirty="0" err="1">
                <a:solidFill>
                  <a:srgbClr val="008000"/>
                </a:solidFill>
                <a:latin typeface="Arial" panose="020B0604020202020204" pitchFamily="34" charset="0"/>
                <a:cs typeface="Arial" panose="020B0604020202020204" pitchFamily="34" charset="0"/>
              </a:rPr>
              <a:t>tồn</a:t>
            </a:r>
            <a:r>
              <a:rPr lang="en-US" sz="2800" dirty="0">
                <a:solidFill>
                  <a:srgbClr val="008000"/>
                </a:solidFill>
                <a:latin typeface="Arial" panose="020B0604020202020204" pitchFamily="34" charset="0"/>
                <a:cs typeface="Arial" panose="020B0604020202020204" pitchFamily="34" charset="0"/>
              </a:rPr>
              <a:t> </a:t>
            </a:r>
            <a:r>
              <a:rPr lang="en-US" sz="2800" dirty="0" err="1">
                <a:solidFill>
                  <a:srgbClr val="008000"/>
                </a:solidFill>
                <a:latin typeface="Arial" panose="020B0604020202020204" pitchFamily="34" charset="0"/>
                <a:cs typeface="Arial" panose="020B0604020202020204" pitchFamily="34" charset="0"/>
              </a:rPr>
              <a:t>tại</a:t>
            </a:r>
            <a:r>
              <a:rPr lang="en-US" sz="2800" dirty="0">
                <a:solidFill>
                  <a:srgbClr val="008000"/>
                </a:solidFill>
                <a:latin typeface="Arial" panose="020B0604020202020204" pitchFamily="34" charset="0"/>
                <a:cs typeface="Arial" panose="020B0604020202020204" pitchFamily="34" charset="0"/>
              </a:rPr>
              <a:t> </a:t>
            </a:r>
            <a:r>
              <a:rPr lang="en-US" sz="2800" dirty="0" err="1">
                <a:solidFill>
                  <a:srgbClr val="008000"/>
                </a:solidFill>
                <a:latin typeface="Arial" panose="020B0604020202020204" pitchFamily="34" charset="0"/>
                <a:cs typeface="Arial" panose="020B0604020202020204" pitchFamily="34" charset="0"/>
              </a:rPr>
              <a:t>khách</a:t>
            </a:r>
            <a:r>
              <a:rPr lang="en-US" sz="2800" dirty="0">
                <a:solidFill>
                  <a:srgbClr val="008000"/>
                </a:solidFill>
                <a:latin typeface="Arial" panose="020B0604020202020204" pitchFamily="34" charset="0"/>
                <a:cs typeface="Arial" panose="020B0604020202020204" pitchFamily="34" charset="0"/>
              </a:rPr>
              <a:t> </a:t>
            </a:r>
            <a:r>
              <a:rPr lang="en-US" sz="2800" dirty="0" err="1">
                <a:solidFill>
                  <a:srgbClr val="008000"/>
                </a:solidFill>
                <a:latin typeface="Arial" panose="020B0604020202020204" pitchFamily="34" charset="0"/>
                <a:cs typeface="Arial" panose="020B0604020202020204" pitchFamily="34" charset="0"/>
              </a:rPr>
              <a:t>quan</a:t>
            </a:r>
            <a:endParaRPr lang="en-US" sz="2800" dirty="0">
              <a:solidFill>
                <a:srgbClr val="008000"/>
              </a:solidFill>
              <a:latin typeface="Arial" panose="020B0604020202020204" pitchFamily="34" charset="0"/>
              <a:cs typeface="Arial" panose="020B0604020202020204" pitchFamily="34" charset="0"/>
            </a:endParaRPr>
          </a:p>
        </p:txBody>
      </p:sp>
      <p:sp>
        <p:nvSpPr>
          <p:cNvPr id="14" name="Rectangle 13"/>
          <p:cNvSpPr/>
          <p:nvPr/>
        </p:nvSpPr>
        <p:spPr>
          <a:xfrm>
            <a:off x="3744687" y="3432698"/>
            <a:ext cx="6096000" cy="954107"/>
          </a:xfrm>
          <a:prstGeom prst="rect">
            <a:avLst/>
          </a:prstGeom>
        </p:spPr>
        <p:txBody>
          <a:bodyPr>
            <a:spAutoFit/>
          </a:bodyPr>
          <a:lstStyle/>
          <a:p>
            <a:pPr algn="ctr"/>
            <a:r>
              <a:rPr lang="en-US" sz="2800" dirty="0">
                <a:solidFill>
                  <a:srgbClr val="C00000"/>
                </a:solidFill>
                <a:latin typeface="Arial" panose="020B0604020202020204" pitchFamily="34" charset="0"/>
                <a:cs typeface="Arial" panose="020B0604020202020204" pitchFamily="34" charset="0"/>
              </a:rPr>
              <a:t>Con </a:t>
            </a:r>
            <a:r>
              <a:rPr lang="en-US" sz="2800" dirty="0" err="1">
                <a:solidFill>
                  <a:srgbClr val="C00000"/>
                </a:solidFill>
                <a:latin typeface="Arial" panose="020B0604020202020204" pitchFamily="34" charset="0"/>
                <a:cs typeface="Arial" panose="020B0604020202020204" pitchFamily="34" charset="0"/>
              </a:rPr>
              <a:t>người</a:t>
            </a:r>
            <a:r>
              <a:rPr lang="en-US" sz="2800" dirty="0">
                <a:solidFill>
                  <a:srgbClr val="C00000"/>
                </a:solidFill>
                <a:latin typeface="Arial" panose="020B0604020202020204" pitchFamily="34" charset="0"/>
                <a:cs typeface="Arial" panose="020B0604020202020204" pitchFamily="34" charset="0"/>
              </a:rPr>
              <a:t> </a:t>
            </a:r>
            <a:r>
              <a:rPr lang="en-US" sz="2800" dirty="0" err="1">
                <a:solidFill>
                  <a:srgbClr val="C00000"/>
                </a:solidFill>
                <a:latin typeface="Arial" panose="020B0604020202020204" pitchFamily="34" charset="0"/>
                <a:cs typeface="Arial" panose="020B0604020202020204" pitchFamily="34" charset="0"/>
              </a:rPr>
              <a:t>có</a:t>
            </a:r>
            <a:r>
              <a:rPr lang="en-US" sz="2800" dirty="0">
                <a:solidFill>
                  <a:srgbClr val="C00000"/>
                </a:solidFill>
                <a:latin typeface="Arial" panose="020B0604020202020204" pitchFamily="34" charset="0"/>
                <a:cs typeface="Arial" panose="020B0604020202020204" pitchFamily="34" charset="0"/>
              </a:rPr>
              <a:t>  </a:t>
            </a:r>
            <a:r>
              <a:rPr lang="en-US" sz="2800" dirty="0" err="1">
                <a:solidFill>
                  <a:srgbClr val="C00000"/>
                </a:solidFill>
                <a:latin typeface="Arial" panose="020B0604020202020204" pitchFamily="34" charset="0"/>
                <a:cs typeface="Arial" panose="020B0604020202020204" pitchFamily="34" charset="0"/>
              </a:rPr>
              <a:t>khả</a:t>
            </a:r>
            <a:r>
              <a:rPr lang="en-US" sz="2800" dirty="0">
                <a:solidFill>
                  <a:srgbClr val="C00000"/>
                </a:solidFill>
                <a:latin typeface="Arial" panose="020B0604020202020204" pitchFamily="34" charset="0"/>
                <a:cs typeface="Arial" panose="020B0604020202020204" pitchFamily="34" charset="0"/>
              </a:rPr>
              <a:t> </a:t>
            </a:r>
            <a:r>
              <a:rPr lang="en-US" sz="2800" dirty="0" err="1">
                <a:solidFill>
                  <a:srgbClr val="C00000"/>
                </a:solidFill>
                <a:latin typeface="Arial" panose="020B0604020202020204" pitchFamily="34" charset="0"/>
                <a:cs typeface="Arial" panose="020B0604020202020204" pitchFamily="34" charset="0"/>
              </a:rPr>
              <a:t>năng</a:t>
            </a:r>
            <a:r>
              <a:rPr lang="en-US" sz="2800" dirty="0">
                <a:solidFill>
                  <a:srgbClr val="C00000"/>
                </a:solidFill>
                <a:latin typeface="Arial" panose="020B0604020202020204" pitchFamily="34" charset="0"/>
                <a:cs typeface="Arial" panose="020B0604020202020204" pitchFamily="34" charset="0"/>
              </a:rPr>
              <a:t> </a:t>
            </a:r>
            <a:r>
              <a:rPr lang="en-US" sz="2800" dirty="0" err="1">
                <a:solidFill>
                  <a:srgbClr val="C00000"/>
                </a:solidFill>
                <a:latin typeface="Arial" panose="020B0604020202020204" pitchFamily="34" charset="0"/>
                <a:cs typeface="Arial" panose="020B0604020202020204" pitchFamily="34" charset="0"/>
              </a:rPr>
              <a:t>nhận</a:t>
            </a:r>
            <a:r>
              <a:rPr lang="en-US" sz="2800" dirty="0">
                <a:solidFill>
                  <a:srgbClr val="C00000"/>
                </a:solidFill>
                <a:latin typeface="Arial" panose="020B0604020202020204" pitchFamily="34" charset="0"/>
                <a:cs typeface="Arial" panose="020B0604020202020204" pitchFamily="34" charset="0"/>
              </a:rPr>
              <a:t> </a:t>
            </a:r>
            <a:r>
              <a:rPr lang="en-US" sz="2800" dirty="0" err="1">
                <a:solidFill>
                  <a:srgbClr val="C00000"/>
                </a:solidFill>
                <a:latin typeface="Arial" panose="020B0604020202020204" pitchFamily="34" charset="0"/>
                <a:cs typeface="Arial" panose="020B0604020202020204" pitchFamily="34" charset="0"/>
              </a:rPr>
              <a:t>thức</a:t>
            </a:r>
            <a:r>
              <a:rPr lang="en-US" sz="2800" dirty="0">
                <a:solidFill>
                  <a:srgbClr val="C00000"/>
                </a:solidFill>
                <a:latin typeface="Arial" panose="020B0604020202020204" pitchFamily="34" charset="0"/>
                <a:cs typeface="Arial" panose="020B0604020202020204" pitchFamily="34" charset="0"/>
              </a:rPr>
              <a:t> </a:t>
            </a:r>
            <a:r>
              <a:rPr lang="en-US" sz="2800" dirty="0" err="1">
                <a:solidFill>
                  <a:srgbClr val="C00000"/>
                </a:solidFill>
                <a:latin typeface="Arial" panose="020B0604020202020204" pitchFamily="34" charset="0"/>
                <a:cs typeface="Arial" panose="020B0604020202020204" pitchFamily="34" charset="0"/>
              </a:rPr>
              <a:t>được</a:t>
            </a:r>
            <a:r>
              <a:rPr lang="en-US" sz="2800" dirty="0">
                <a:solidFill>
                  <a:srgbClr val="C00000"/>
                </a:solidFill>
                <a:latin typeface="Arial" panose="020B0604020202020204" pitchFamily="34" charset="0"/>
                <a:cs typeface="Arial" panose="020B0604020202020204" pitchFamily="34" charset="0"/>
              </a:rPr>
              <a:t> </a:t>
            </a:r>
            <a:r>
              <a:rPr lang="en-US" sz="2800" dirty="0" err="1">
                <a:solidFill>
                  <a:srgbClr val="C00000"/>
                </a:solidFill>
                <a:latin typeface="Arial" panose="020B0604020202020204" pitchFamily="34" charset="0"/>
                <a:cs typeface="Arial" panose="020B0604020202020204" pitchFamily="34" charset="0"/>
              </a:rPr>
              <a:t>thế</a:t>
            </a:r>
            <a:r>
              <a:rPr lang="en-US" sz="2800" dirty="0">
                <a:solidFill>
                  <a:srgbClr val="C00000"/>
                </a:solidFill>
                <a:latin typeface="Arial" panose="020B0604020202020204" pitchFamily="34" charset="0"/>
                <a:cs typeface="Arial" panose="020B0604020202020204" pitchFamily="34" charset="0"/>
              </a:rPr>
              <a:t> </a:t>
            </a:r>
            <a:r>
              <a:rPr lang="en-US" sz="2800" dirty="0" err="1">
                <a:solidFill>
                  <a:srgbClr val="C00000"/>
                </a:solidFill>
                <a:latin typeface="Arial" panose="020B0604020202020204" pitchFamily="34" charset="0"/>
                <a:cs typeface="Arial" panose="020B0604020202020204" pitchFamily="34" charset="0"/>
              </a:rPr>
              <a:t>giới</a:t>
            </a:r>
            <a:r>
              <a:rPr lang="en-US" sz="2800" dirty="0">
                <a:solidFill>
                  <a:srgbClr val="C00000"/>
                </a:solidFill>
                <a:latin typeface="Arial" panose="020B0604020202020204" pitchFamily="34" charset="0"/>
                <a:cs typeface="Arial" panose="020B0604020202020204" pitchFamily="34" charset="0"/>
              </a:rPr>
              <a:t> </a:t>
            </a:r>
            <a:r>
              <a:rPr lang="en-US" sz="2800" dirty="0" err="1">
                <a:solidFill>
                  <a:srgbClr val="C00000"/>
                </a:solidFill>
                <a:latin typeface="Arial" panose="020B0604020202020204" pitchFamily="34" charset="0"/>
                <a:cs typeface="Arial" panose="020B0604020202020204" pitchFamily="34" charset="0"/>
              </a:rPr>
              <a:t>khách</a:t>
            </a:r>
            <a:r>
              <a:rPr lang="en-US" sz="2800" dirty="0">
                <a:solidFill>
                  <a:srgbClr val="C00000"/>
                </a:solidFill>
                <a:latin typeface="Arial" panose="020B0604020202020204" pitchFamily="34" charset="0"/>
                <a:cs typeface="Arial" panose="020B0604020202020204" pitchFamily="34" charset="0"/>
              </a:rPr>
              <a:t> </a:t>
            </a:r>
            <a:r>
              <a:rPr lang="en-US" sz="2800" dirty="0" err="1">
                <a:solidFill>
                  <a:srgbClr val="C00000"/>
                </a:solidFill>
                <a:latin typeface="Arial" panose="020B0604020202020204" pitchFamily="34" charset="0"/>
                <a:cs typeface="Arial" panose="020B0604020202020204" pitchFamily="34" charset="0"/>
              </a:rPr>
              <a:t>quan</a:t>
            </a:r>
            <a:r>
              <a:rPr lang="en-US" sz="2800" dirty="0">
                <a:solidFill>
                  <a:srgbClr val="C00000"/>
                </a:solidFill>
                <a:latin typeface="Arial" panose="020B0604020202020204" pitchFamily="34" charset="0"/>
                <a:cs typeface="Arial" panose="020B0604020202020204" pitchFamily="34" charset="0"/>
              </a:rPr>
              <a:t>.</a:t>
            </a:r>
          </a:p>
        </p:txBody>
      </p:sp>
      <p:sp>
        <p:nvSpPr>
          <p:cNvPr id="15" name="Rectangle 14"/>
          <p:cNvSpPr/>
          <p:nvPr/>
        </p:nvSpPr>
        <p:spPr>
          <a:xfrm>
            <a:off x="3599264" y="4821245"/>
            <a:ext cx="6611135" cy="954107"/>
          </a:xfrm>
          <a:prstGeom prst="rect">
            <a:avLst/>
          </a:prstGeom>
        </p:spPr>
        <p:txBody>
          <a:bodyPr wrap="square">
            <a:spAutoFit/>
          </a:bodyPr>
          <a:lstStyle/>
          <a:p>
            <a:pPr algn="ctr"/>
            <a:r>
              <a:rPr lang="en-US" sz="2800" dirty="0" err="1">
                <a:solidFill>
                  <a:srgbClr val="002060"/>
                </a:solidFill>
                <a:latin typeface="Arial" panose="020B0604020202020204" pitchFamily="34" charset="0"/>
                <a:cs typeface="Arial" panose="020B0604020202020204" pitchFamily="34" charset="0"/>
              </a:rPr>
              <a:t>Nhận</a:t>
            </a:r>
            <a:r>
              <a:rPr lang="en-US" sz="2800" dirty="0">
                <a:solidFill>
                  <a:srgbClr val="002060"/>
                </a:solidFill>
                <a:latin typeface="Arial" panose="020B0604020202020204" pitchFamily="34" charset="0"/>
                <a:cs typeface="Arial" panose="020B0604020202020204" pitchFamily="34" charset="0"/>
              </a:rPr>
              <a:t> </a:t>
            </a:r>
            <a:r>
              <a:rPr lang="en-US" sz="2800" dirty="0" err="1">
                <a:solidFill>
                  <a:srgbClr val="002060"/>
                </a:solidFill>
                <a:latin typeface="Arial" panose="020B0604020202020204" pitchFamily="34" charset="0"/>
                <a:cs typeface="Arial" panose="020B0604020202020204" pitchFamily="34" charset="0"/>
              </a:rPr>
              <a:t>thức</a:t>
            </a:r>
            <a:r>
              <a:rPr lang="en-US" sz="2800" dirty="0">
                <a:solidFill>
                  <a:srgbClr val="002060"/>
                </a:solidFill>
                <a:latin typeface="Arial" panose="020B0604020202020204" pitchFamily="34" charset="0"/>
                <a:cs typeface="Arial" panose="020B0604020202020204" pitchFamily="34" charset="0"/>
              </a:rPr>
              <a:t> </a:t>
            </a:r>
            <a:r>
              <a:rPr lang="en-US" sz="2800" dirty="0" err="1">
                <a:solidFill>
                  <a:srgbClr val="002060"/>
                </a:solidFill>
                <a:latin typeface="Arial" panose="020B0604020202020204" pitchFamily="34" charset="0"/>
                <a:cs typeface="Arial" panose="020B0604020202020204" pitchFamily="34" charset="0"/>
              </a:rPr>
              <a:t>là</a:t>
            </a:r>
            <a:r>
              <a:rPr lang="en-US" sz="2800" dirty="0">
                <a:solidFill>
                  <a:srgbClr val="002060"/>
                </a:solidFill>
                <a:latin typeface="Arial" panose="020B0604020202020204" pitchFamily="34" charset="0"/>
                <a:cs typeface="Arial" panose="020B0604020202020204" pitchFamily="34" charset="0"/>
              </a:rPr>
              <a:t> </a:t>
            </a:r>
            <a:r>
              <a:rPr lang="en-US" sz="2800" dirty="0" err="1">
                <a:solidFill>
                  <a:srgbClr val="002060"/>
                </a:solidFill>
                <a:latin typeface="Arial" panose="020B0604020202020204" pitchFamily="34" charset="0"/>
                <a:cs typeface="Arial" panose="020B0604020202020204" pitchFamily="34" charset="0"/>
              </a:rPr>
              <a:t>sự</a:t>
            </a:r>
            <a:r>
              <a:rPr lang="en-US" sz="2800" dirty="0">
                <a:solidFill>
                  <a:srgbClr val="002060"/>
                </a:solidFill>
                <a:latin typeface="Arial" panose="020B0604020202020204" pitchFamily="34" charset="0"/>
                <a:cs typeface="Arial" panose="020B0604020202020204" pitchFamily="34" charset="0"/>
              </a:rPr>
              <a:t> </a:t>
            </a:r>
            <a:r>
              <a:rPr lang="en-US" sz="2800" dirty="0" err="1">
                <a:solidFill>
                  <a:srgbClr val="002060"/>
                </a:solidFill>
                <a:latin typeface="Arial" panose="020B0604020202020204" pitchFamily="34" charset="0"/>
                <a:cs typeface="Arial" panose="020B0604020202020204" pitchFamily="34" charset="0"/>
              </a:rPr>
              <a:t>phản</a:t>
            </a:r>
            <a:r>
              <a:rPr lang="en-US" sz="2800" dirty="0">
                <a:solidFill>
                  <a:srgbClr val="002060"/>
                </a:solidFill>
                <a:latin typeface="Arial" panose="020B0604020202020204" pitchFamily="34" charset="0"/>
                <a:cs typeface="Arial" panose="020B0604020202020204" pitchFamily="34" charset="0"/>
              </a:rPr>
              <a:t> </a:t>
            </a:r>
            <a:r>
              <a:rPr lang="en-US" sz="2800" dirty="0" err="1">
                <a:solidFill>
                  <a:srgbClr val="002060"/>
                </a:solidFill>
                <a:latin typeface="Arial" panose="020B0604020202020204" pitchFamily="34" charset="0"/>
                <a:cs typeface="Arial" panose="020B0604020202020204" pitchFamily="34" charset="0"/>
              </a:rPr>
              <a:t>ánh</a:t>
            </a:r>
            <a:r>
              <a:rPr lang="en-US" sz="2800" dirty="0">
                <a:solidFill>
                  <a:srgbClr val="002060"/>
                </a:solidFill>
                <a:latin typeface="Arial" panose="020B0604020202020204" pitchFamily="34" charset="0"/>
                <a:cs typeface="Arial" panose="020B0604020202020204" pitchFamily="34" charset="0"/>
              </a:rPr>
              <a:t> </a:t>
            </a:r>
            <a:r>
              <a:rPr lang="en-US" sz="2800" dirty="0" err="1">
                <a:solidFill>
                  <a:srgbClr val="002060"/>
                </a:solidFill>
                <a:latin typeface="Arial" panose="020B0604020202020204" pitchFamily="34" charset="0"/>
                <a:cs typeface="Arial" panose="020B0604020202020204" pitchFamily="34" charset="0"/>
              </a:rPr>
              <a:t>thế</a:t>
            </a:r>
            <a:r>
              <a:rPr lang="en-US" sz="2800" dirty="0">
                <a:solidFill>
                  <a:srgbClr val="002060"/>
                </a:solidFill>
                <a:latin typeface="Arial" panose="020B0604020202020204" pitchFamily="34" charset="0"/>
                <a:cs typeface="Arial" panose="020B0604020202020204" pitchFamily="34" charset="0"/>
              </a:rPr>
              <a:t> </a:t>
            </a:r>
            <a:r>
              <a:rPr lang="en-US" sz="2800" dirty="0" err="1" smtClean="0">
                <a:solidFill>
                  <a:srgbClr val="002060"/>
                </a:solidFill>
                <a:latin typeface="Arial" panose="020B0604020202020204" pitchFamily="34" charset="0"/>
                <a:cs typeface="Arial" panose="020B0604020202020204" pitchFamily="34" charset="0"/>
              </a:rPr>
              <a:t>giới</a:t>
            </a:r>
            <a:r>
              <a:rPr lang="en-US" sz="2800" dirty="0" smtClean="0">
                <a:solidFill>
                  <a:srgbClr val="002060"/>
                </a:solidFill>
                <a:latin typeface="Arial" panose="020B0604020202020204" pitchFamily="34" charset="0"/>
                <a:cs typeface="Arial" panose="020B0604020202020204" pitchFamily="34" charset="0"/>
              </a:rPr>
              <a:t> </a:t>
            </a:r>
            <a:r>
              <a:rPr lang="en-US" sz="2800" dirty="0" err="1">
                <a:solidFill>
                  <a:srgbClr val="002060"/>
                </a:solidFill>
                <a:latin typeface="Arial" panose="020B0604020202020204" pitchFamily="34" charset="0"/>
                <a:cs typeface="Arial" panose="020B0604020202020204" pitchFamily="34" charset="0"/>
              </a:rPr>
              <a:t>hiện</a:t>
            </a:r>
            <a:r>
              <a:rPr lang="en-US" sz="2800" dirty="0">
                <a:solidFill>
                  <a:srgbClr val="002060"/>
                </a:solidFill>
                <a:latin typeface="Arial" panose="020B0604020202020204" pitchFamily="34" charset="0"/>
                <a:cs typeface="Arial" panose="020B0604020202020204" pitchFamily="34" charset="0"/>
              </a:rPr>
              <a:t> </a:t>
            </a:r>
            <a:r>
              <a:rPr lang="en-US" sz="2800" dirty="0" err="1">
                <a:solidFill>
                  <a:srgbClr val="002060"/>
                </a:solidFill>
                <a:latin typeface="Arial" panose="020B0604020202020204" pitchFamily="34" charset="0"/>
                <a:cs typeface="Arial" panose="020B0604020202020204" pitchFamily="34" charset="0"/>
              </a:rPr>
              <a:t>thực</a:t>
            </a:r>
            <a:r>
              <a:rPr lang="en-US" sz="2800" dirty="0">
                <a:solidFill>
                  <a:srgbClr val="002060"/>
                </a:solidFill>
                <a:latin typeface="Arial" panose="020B0604020202020204" pitchFamily="34" charset="0"/>
                <a:cs typeface="Arial" panose="020B0604020202020204" pitchFamily="34" charset="0"/>
              </a:rPr>
              <a:t> </a:t>
            </a:r>
            <a:r>
              <a:rPr lang="en-US" sz="2800" dirty="0" err="1">
                <a:solidFill>
                  <a:srgbClr val="002060"/>
                </a:solidFill>
                <a:latin typeface="Arial" panose="020B0604020202020204" pitchFamily="34" charset="0"/>
                <a:cs typeface="Arial" panose="020B0604020202020204" pitchFamily="34" charset="0"/>
              </a:rPr>
              <a:t>vào</a:t>
            </a:r>
            <a:r>
              <a:rPr lang="en-US" sz="2800" dirty="0">
                <a:solidFill>
                  <a:srgbClr val="002060"/>
                </a:solidFill>
                <a:latin typeface="Arial" panose="020B0604020202020204" pitchFamily="34" charset="0"/>
                <a:cs typeface="Arial" panose="020B0604020202020204" pitchFamily="34" charset="0"/>
              </a:rPr>
              <a:t> </a:t>
            </a:r>
            <a:r>
              <a:rPr lang="en-US" sz="2800" dirty="0" err="1">
                <a:solidFill>
                  <a:srgbClr val="002060"/>
                </a:solidFill>
                <a:latin typeface="Arial" panose="020B0604020202020204" pitchFamily="34" charset="0"/>
                <a:cs typeface="Arial" panose="020B0604020202020204" pitchFamily="34" charset="0"/>
              </a:rPr>
              <a:t>trong</a:t>
            </a:r>
            <a:r>
              <a:rPr lang="en-US" sz="2800" dirty="0">
                <a:solidFill>
                  <a:srgbClr val="002060"/>
                </a:solidFill>
                <a:latin typeface="Arial" panose="020B0604020202020204" pitchFamily="34" charset="0"/>
                <a:cs typeface="Arial" panose="020B0604020202020204" pitchFamily="34" charset="0"/>
              </a:rPr>
              <a:t> </a:t>
            </a:r>
            <a:r>
              <a:rPr lang="en-US" sz="2800" dirty="0" err="1">
                <a:solidFill>
                  <a:srgbClr val="002060"/>
                </a:solidFill>
                <a:latin typeface="Arial" panose="020B0604020202020204" pitchFamily="34" charset="0"/>
                <a:cs typeface="Arial" panose="020B0604020202020204" pitchFamily="34" charset="0"/>
              </a:rPr>
              <a:t>đầu</a:t>
            </a:r>
            <a:r>
              <a:rPr lang="en-US" sz="2800" dirty="0">
                <a:solidFill>
                  <a:srgbClr val="002060"/>
                </a:solidFill>
                <a:latin typeface="Arial" panose="020B0604020202020204" pitchFamily="34" charset="0"/>
                <a:cs typeface="Arial" panose="020B0604020202020204" pitchFamily="34" charset="0"/>
              </a:rPr>
              <a:t> </a:t>
            </a:r>
            <a:r>
              <a:rPr lang="en-US" sz="2800" dirty="0" err="1">
                <a:solidFill>
                  <a:srgbClr val="002060"/>
                </a:solidFill>
                <a:latin typeface="Arial" panose="020B0604020202020204" pitchFamily="34" charset="0"/>
                <a:cs typeface="Arial" panose="020B0604020202020204" pitchFamily="34" charset="0"/>
              </a:rPr>
              <a:t>óc</a:t>
            </a:r>
            <a:r>
              <a:rPr lang="en-US" sz="2800" dirty="0">
                <a:solidFill>
                  <a:srgbClr val="002060"/>
                </a:solidFill>
                <a:latin typeface="Arial" panose="020B0604020202020204" pitchFamily="34" charset="0"/>
                <a:cs typeface="Arial" panose="020B0604020202020204" pitchFamily="34" charset="0"/>
              </a:rPr>
              <a:t> </a:t>
            </a:r>
            <a:r>
              <a:rPr lang="en-US" sz="2800" dirty="0" err="1">
                <a:solidFill>
                  <a:srgbClr val="002060"/>
                </a:solidFill>
                <a:latin typeface="Arial" panose="020B0604020202020204" pitchFamily="34" charset="0"/>
                <a:cs typeface="Arial" panose="020B0604020202020204" pitchFamily="34" charset="0"/>
              </a:rPr>
              <a:t>của</a:t>
            </a:r>
            <a:r>
              <a:rPr lang="en-US" sz="2800" dirty="0">
                <a:solidFill>
                  <a:srgbClr val="002060"/>
                </a:solidFill>
                <a:latin typeface="Arial" panose="020B0604020202020204" pitchFamily="34" charset="0"/>
                <a:cs typeface="Arial" panose="020B0604020202020204" pitchFamily="34" charset="0"/>
              </a:rPr>
              <a:t> con </a:t>
            </a:r>
            <a:r>
              <a:rPr lang="en-US" sz="2800" dirty="0" err="1">
                <a:solidFill>
                  <a:srgbClr val="002060"/>
                </a:solidFill>
                <a:latin typeface="Arial" panose="020B0604020202020204" pitchFamily="34" charset="0"/>
                <a:cs typeface="Arial" panose="020B0604020202020204" pitchFamily="34" charset="0"/>
              </a:rPr>
              <a:t>người</a:t>
            </a:r>
            <a:endParaRPr lang="en-US" sz="2800" dirty="0">
              <a:solidFill>
                <a:srgbClr val="002060"/>
              </a:solidFill>
              <a:latin typeface="Arial" panose="020B0604020202020204" pitchFamily="34" charset="0"/>
              <a:cs typeface="Arial" panose="020B0604020202020204" pitchFamily="34" charset="0"/>
            </a:endParaRPr>
          </a:p>
        </p:txBody>
      </p:sp>
      <p:sp>
        <p:nvSpPr>
          <p:cNvPr id="66" name="Rectangle 65"/>
          <p:cNvSpPr/>
          <p:nvPr/>
        </p:nvSpPr>
        <p:spPr>
          <a:xfrm>
            <a:off x="715228" y="3326335"/>
            <a:ext cx="1679162" cy="954107"/>
          </a:xfrm>
          <a:prstGeom prst="rect">
            <a:avLst/>
          </a:prstGeom>
        </p:spPr>
        <p:txBody>
          <a:bodyPr wrap="square">
            <a:spAutoFit/>
          </a:bodyPr>
          <a:lstStyle/>
          <a:p>
            <a:pPr algn="ctr"/>
            <a:r>
              <a:rPr lang="en-US" sz="2800" b="1" dirty="0" err="1">
                <a:solidFill>
                  <a:srgbClr val="3333CC"/>
                </a:solidFill>
                <a:latin typeface="Arial" panose="020B0604020202020204" pitchFamily="34" charset="0"/>
              </a:rPr>
              <a:t>Mặt</a:t>
            </a:r>
            <a:r>
              <a:rPr lang="en-US" sz="2800" b="1" dirty="0">
                <a:solidFill>
                  <a:srgbClr val="3333CC"/>
                </a:solidFill>
                <a:latin typeface="Arial" panose="020B0604020202020204" pitchFamily="34" charset="0"/>
              </a:rPr>
              <a:t> </a:t>
            </a:r>
          </a:p>
          <a:p>
            <a:pPr algn="ctr"/>
            <a:r>
              <a:rPr lang="en-US" sz="2800" b="1" dirty="0" err="1">
                <a:solidFill>
                  <a:srgbClr val="3333CC"/>
                </a:solidFill>
                <a:latin typeface="Arial" panose="020B0604020202020204" pitchFamily="34" charset="0"/>
              </a:rPr>
              <a:t>tích</a:t>
            </a:r>
            <a:r>
              <a:rPr lang="en-US" sz="2800" b="1" dirty="0">
                <a:solidFill>
                  <a:srgbClr val="3333CC"/>
                </a:solidFill>
                <a:latin typeface="Arial" panose="020B0604020202020204" pitchFamily="34" charset="0"/>
              </a:rPr>
              <a:t> </a:t>
            </a:r>
            <a:r>
              <a:rPr lang="en-US" sz="2800" b="1" dirty="0" err="1">
                <a:solidFill>
                  <a:srgbClr val="3333CC"/>
                </a:solidFill>
                <a:latin typeface="Arial" panose="020B0604020202020204" pitchFamily="34" charset="0"/>
              </a:rPr>
              <a:t>cực</a:t>
            </a:r>
            <a:endParaRPr lang="en-US" sz="2800" b="1" dirty="0">
              <a:solidFill>
                <a:srgbClr val="3333CC"/>
              </a:solidFill>
              <a:latin typeface="Arial" panose="020B0604020202020204" pitchFamily="34" charset="0"/>
            </a:endParaRPr>
          </a:p>
        </p:txBody>
      </p:sp>
      <p:pic>
        <p:nvPicPr>
          <p:cNvPr id="4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09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642436290"/>
      </p:ext>
    </p:extLst>
  </p:cSld>
  <p:clrMapOvr>
    <a:masterClrMapping/>
  </p:clrMapOvr>
  <p:transition spd="slow">
    <p:push dir="u"/>
  </p:transition>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1794" name="Picture 2" descr="999 hình Background powerpoint đẹp nhất 20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746" y="-305880"/>
            <a:ext cx="12192000" cy="7972426"/>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a:extLst>
              <a:ext uri="{FF2B5EF4-FFF2-40B4-BE49-F238E27FC236}">
                <a16:creationId xmlns="" xmlns:a16="http://schemas.microsoft.com/office/drawing/2014/main" id="{B3D4C7BA-2E80-4C6D-BDE5-FD17F264DB9C}"/>
              </a:ext>
            </a:extLst>
          </p:cNvPr>
          <p:cNvGrpSpPr>
            <a:grpSpLocks/>
          </p:cNvGrpSpPr>
          <p:nvPr/>
        </p:nvGrpSpPr>
        <p:grpSpPr bwMode="auto">
          <a:xfrm flipV="1">
            <a:off x="2256810" y="1502192"/>
            <a:ext cx="8967693" cy="45719"/>
            <a:chOff x="2027" y="-75624"/>
            <a:chExt cx="6500" cy="0"/>
          </a:xfrm>
        </p:grpSpPr>
        <p:sp>
          <p:nvSpPr>
            <p:cNvPr id="4" name="Line 7">
              <a:extLst>
                <a:ext uri="{FF2B5EF4-FFF2-40B4-BE49-F238E27FC236}">
                  <a16:creationId xmlns="" xmlns:a16="http://schemas.microsoft.com/office/drawing/2014/main" id="{7954570B-3588-422E-844E-237A9E277FF0}"/>
                </a:ext>
              </a:extLst>
            </p:cNvPr>
            <p:cNvSpPr>
              <a:spLocks noChangeShapeType="1"/>
            </p:cNvSpPr>
            <p:nvPr/>
          </p:nvSpPr>
          <p:spPr bwMode="auto">
            <a:xfrm>
              <a:off x="2027" y="-75624"/>
              <a:ext cx="2688" cy="0"/>
            </a:xfrm>
            <a:prstGeom prst="line">
              <a:avLst/>
            </a:prstGeom>
            <a:noFill/>
            <a:ln w="127000">
              <a:solidFill>
                <a:srgbClr val="33CC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b="1">
                <a:solidFill>
                  <a:srgbClr val="000000"/>
                </a:solidFill>
                <a:ea typeface="Arial Unicode MS"/>
              </a:endParaRPr>
            </a:p>
          </p:txBody>
        </p:sp>
        <p:sp>
          <p:nvSpPr>
            <p:cNvPr id="5" name="Line 8">
              <a:extLst>
                <a:ext uri="{FF2B5EF4-FFF2-40B4-BE49-F238E27FC236}">
                  <a16:creationId xmlns="" xmlns:a16="http://schemas.microsoft.com/office/drawing/2014/main" id="{E3AF0001-41BD-4F8E-BCFA-06B2BA466DF0}"/>
                </a:ext>
              </a:extLst>
            </p:cNvPr>
            <p:cNvSpPr>
              <a:spLocks noChangeShapeType="1"/>
            </p:cNvSpPr>
            <p:nvPr/>
          </p:nvSpPr>
          <p:spPr bwMode="auto">
            <a:xfrm>
              <a:off x="3229" y="-75624"/>
              <a:ext cx="5298" cy="0"/>
            </a:xfrm>
            <a:prstGeom prst="line">
              <a:avLst/>
            </a:prstGeom>
            <a:noFill/>
            <a:ln w="12700">
              <a:solidFill>
                <a:srgbClr val="33CC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b="1" dirty="0">
                <a:solidFill>
                  <a:srgbClr val="000000"/>
                </a:solidFill>
                <a:ea typeface="Arial Unicode MS"/>
              </a:endParaRPr>
            </a:p>
          </p:txBody>
        </p:sp>
      </p:grpSp>
      <p:sp>
        <p:nvSpPr>
          <p:cNvPr id="6" name="Freeform: Shape 9"/>
          <p:cNvSpPr/>
          <p:nvPr/>
        </p:nvSpPr>
        <p:spPr bwMode="auto">
          <a:xfrm>
            <a:off x="1438053" y="1525052"/>
            <a:ext cx="9100506" cy="961187"/>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FF0066"/>
                </a:solidFill>
                <a:latin typeface="Arial" panose="020B0604020202020204" pitchFamily="34" charset="0"/>
                <a:cs typeface="Arial" panose="020B0604020202020204" pitchFamily="34" charset="0"/>
              </a:rPr>
              <a:t>1. </a:t>
            </a:r>
            <a:r>
              <a:rPr lang="en-US" sz="2800" b="1" dirty="0" err="1">
                <a:solidFill>
                  <a:srgbClr val="FF0066"/>
                </a:solidFill>
                <a:latin typeface="Arial" panose="020B0604020202020204" pitchFamily="34" charset="0"/>
                <a:cs typeface="Arial" panose="020B0604020202020204" pitchFamily="34" charset="0"/>
              </a:rPr>
              <a:t>Quan</a:t>
            </a:r>
            <a:r>
              <a:rPr lang="en-US" sz="2800" b="1" dirty="0">
                <a:solidFill>
                  <a:srgbClr val="FF0066"/>
                </a:solidFill>
                <a:latin typeface="Arial" panose="020B0604020202020204" pitchFamily="34" charset="0"/>
                <a:cs typeface="Arial" panose="020B0604020202020204" pitchFamily="34" charset="0"/>
              </a:rPr>
              <a:t> </a:t>
            </a:r>
            <a:r>
              <a:rPr lang="en-US" sz="2800" b="1" dirty="0" err="1">
                <a:solidFill>
                  <a:srgbClr val="FF0066"/>
                </a:solidFill>
                <a:latin typeface="Arial" panose="020B0604020202020204" pitchFamily="34" charset="0"/>
                <a:cs typeface="Arial" panose="020B0604020202020204" pitchFamily="34" charset="0"/>
              </a:rPr>
              <a:t>niệm</a:t>
            </a:r>
            <a:r>
              <a:rPr lang="en-US" sz="2800" b="1" dirty="0">
                <a:solidFill>
                  <a:srgbClr val="FF0066"/>
                </a:solidFill>
                <a:latin typeface="Arial" panose="020B0604020202020204" pitchFamily="34" charset="0"/>
                <a:cs typeface="Arial" panose="020B0604020202020204" pitchFamily="34" charset="0"/>
              </a:rPr>
              <a:t> </a:t>
            </a:r>
            <a:r>
              <a:rPr lang="en-US" sz="2800" b="1" dirty="0" err="1">
                <a:solidFill>
                  <a:srgbClr val="FF0066"/>
                </a:solidFill>
                <a:latin typeface="Arial" panose="020B0604020202020204" pitchFamily="34" charset="0"/>
                <a:cs typeface="Arial" panose="020B0604020202020204" pitchFamily="34" charset="0"/>
              </a:rPr>
              <a:t>về</a:t>
            </a:r>
            <a:r>
              <a:rPr lang="en-US" sz="2800" b="1" dirty="0">
                <a:solidFill>
                  <a:srgbClr val="FF0066"/>
                </a:solidFill>
                <a:latin typeface="Arial" panose="020B0604020202020204" pitchFamily="34" charset="0"/>
                <a:cs typeface="Arial" panose="020B0604020202020204" pitchFamily="34" charset="0"/>
              </a:rPr>
              <a:t> </a:t>
            </a:r>
            <a:r>
              <a:rPr lang="en-US" sz="2800" b="1" dirty="0" err="1">
                <a:solidFill>
                  <a:srgbClr val="FF0066"/>
                </a:solidFill>
                <a:latin typeface="Arial" panose="020B0604020202020204" pitchFamily="34" charset="0"/>
                <a:cs typeface="Arial" panose="020B0604020202020204" pitchFamily="34" charset="0"/>
              </a:rPr>
              <a:t>nhận</a:t>
            </a:r>
            <a:r>
              <a:rPr lang="en-US" sz="2800" b="1" dirty="0">
                <a:solidFill>
                  <a:srgbClr val="FF0066"/>
                </a:solidFill>
                <a:latin typeface="Arial" panose="020B0604020202020204" pitchFamily="34" charset="0"/>
                <a:cs typeface="Arial" panose="020B0604020202020204" pitchFamily="34" charset="0"/>
              </a:rPr>
              <a:t> </a:t>
            </a:r>
            <a:r>
              <a:rPr lang="en-US" sz="2800" b="1" dirty="0" err="1">
                <a:solidFill>
                  <a:srgbClr val="FF0066"/>
                </a:solidFill>
                <a:latin typeface="Arial" panose="020B0604020202020204" pitchFamily="34" charset="0"/>
                <a:cs typeface="Arial" panose="020B0604020202020204" pitchFamily="34" charset="0"/>
              </a:rPr>
              <a:t>thức</a:t>
            </a:r>
            <a:r>
              <a:rPr lang="en-US" sz="2800" b="1" dirty="0">
                <a:solidFill>
                  <a:srgbClr val="FF0066"/>
                </a:solidFill>
                <a:latin typeface="Arial" panose="020B0604020202020204" pitchFamily="34" charset="0"/>
                <a:cs typeface="Arial" panose="020B0604020202020204" pitchFamily="34" charset="0"/>
              </a:rPr>
              <a:t> </a:t>
            </a:r>
            <a:r>
              <a:rPr lang="en-US" sz="2800" b="1" dirty="0" err="1">
                <a:solidFill>
                  <a:srgbClr val="FF0066"/>
                </a:solidFill>
                <a:latin typeface="Arial" panose="020B0604020202020204" pitchFamily="34" charset="0"/>
                <a:cs typeface="Arial" panose="020B0604020202020204" pitchFamily="34" charset="0"/>
              </a:rPr>
              <a:t>trong</a:t>
            </a:r>
            <a:r>
              <a:rPr lang="en-US" sz="2800" b="1" dirty="0">
                <a:solidFill>
                  <a:srgbClr val="FF0066"/>
                </a:solidFill>
                <a:latin typeface="Arial" panose="020B0604020202020204" pitchFamily="34" charset="0"/>
                <a:cs typeface="Arial" panose="020B0604020202020204" pitchFamily="34" charset="0"/>
              </a:rPr>
              <a:t> </a:t>
            </a:r>
            <a:r>
              <a:rPr lang="en-US" sz="2800" b="1" dirty="0" err="1">
                <a:solidFill>
                  <a:srgbClr val="FF0066"/>
                </a:solidFill>
                <a:latin typeface="Arial" panose="020B0604020202020204" pitchFamily="34" charset="0"/>
                <a:cs typeface="Arial" panose="020B0604020202020204" pitchFamily="34" charset="0"/>
              </a:rPr>
              <a:t>lịch</a:t>
            </a:r>
            <a:r>
              <a:rPr lang="en-US" sz="2800" b="1" dirty="0">
                <a:solidFill>
                  <a:srgbClr val="FF0066"/>
                </a:solidFill>
                <a:latin typeface="Arial" panose="020B0604020202020204" pitchFamily="34" charset="0"/>
                <a:cs typeface="Arial" panose="020B0604020202020204" pitchFamily="34" charset="0"/>
              </a:rPr>
              <a:t> </a:t>
            </a:r>
            <a:r>
              <a:rPr lang="en-US" sz="2800" b="1" dirty="0" err="1">
                <a:solidFill>
                  <a:srgbClr val="FF0066"/>
                </a:solidFill>
                <a:latin typeface="Arial" panose="020B0604020202020204" pitchFamily="34" charset="0"/>
                <a:cs typeface="Arial" panose="020B0604020202020204" pitchFamily="34" charset="0"/>
              </a:rPr>
              <a:t>sử</a:t>
            </a:r>
            <a:r>
              <a:rPr lang="en-US" sz="2800" b="1" dirty="0">
                <a:solidFill>
                  <a:srgbClr val="FF0066"/>
                </a:solidFill>
                <a:latin typeface="Arial" panose="020B0604020202020204" pitchFamily="34" charset="0"/>
                <a:cs typeface="Arial" panose="020B0604020202020204" pitchFamily="34" charset="0"/>
              </a:rPr>
              <a:t> </a:t>
            </a:r>
            <a:r>
              <a:rPr lang="en-US" sz="2800" b="1" dirty="0" err="1">
                <a:solidFill>
                  <a:srgbClr val="FF0066"/>
                </a:solidFill>
                <a:latin typeface="Arial" panose="020B0604020202020204" pitchFamily="34" charset="0"/>
                <a:cs typeface="Arial" panose="020B0604020202020204" pitchFamily="34" charset="0"/>
              </a:rPr>
              <a:t>triết</a:t>
            </a:r>
            <a:r>
              <a:rPr lang="en-US" sz="2800" b="1" dirty="0">
                <a:solidFill>
                  <a:srgbClr val="FF0066"/>
                </a:solidFill>
                <a:latin typeface="Arial" panose="020B0604020202020204" pitchFamily="34" charset="0"/>
                <a:cs typeface="Arial" panose="020B0604020202020204" pitchFamily="34" charset="0"/>
              </a:rPr>
              <a:t> </a:t>
            </a:r>
            <a:r>
              <a:rPr lang="en-US" sz="2800" b="1" dirty="0" err="1">
                <a:solidFill>
                  <a:srgbClr val="FF0066"/>
                </a:solidFill>
                <a:latin typeface="Arial" panose="020B0604020202020204" pitchFamily="34" charset="0"/>
                <a:cs typeface="Arial" panose="020B0604020202020204" pitchFamily="34" charset="0"/>
              </a:rPr>
              <a:t>học</a:t>
            </a:r>
            <a:endParaRPr lang="en-US" sz="2800" b="1" dirty="0">
              <a:solidFill>
                <a:srgbClr val="FF0066"/>
              </a:solidFill>
              <a:latin typeface="Arial" panose="020B0604020202020204" pitchFamily="34" charset="0"/>
              <a:cs typeface="Arial" panose="020B0604020202020204" pitchFamily="34" charset="0"/>
            </a:endParaRPr>
          </a:p>
        </p:txBody>
      </p:sp>
      <p:sp>
        <p:nvSpPr>
          <p:cNvPr id="7" name="Rectangle 6"/>
          <p:cNvSpPr/>
          <p:nvPr/>
        </p:nvSpPr>
        <p:spPr>
          <a:xfrm>
            <a:off x="2301239" y="1086246"/>
            <a:ext cx="7374135" cy="461665"/>
          </a:xfrm>
          <a:prstGeom prst="rect">
            <a:avLst/>
          </a:prstGeom>
        </p:spPr>
        <p:txBody>
          <a:bodyPr wrap="none">
            <a:spAutoFit/>
          </a:bodyPr>
          <a:lstStyle/>
          <a:p>
            <a:pPr marL="285750" indent="-285750" algn="just">
              <a:buFont typeface="Wingdings" panose="05000000000000000000" pitchFamily="2" charset="2"/>
              <a:buChar char="§"/>
            </a:pPr>
            <a:r>
              <a:rPr lang="en-US" sz="2400" b="1" dirty="0" err="1">
                <a:solidFill>
                  <a:srgbClr val="3333CC"/>
                </a:solidFill>
                <a:latin typeface="+mj-lt"/>
                <a:ea typeface="Times New Roman" panose="02020603050405020304" pitchFamily="18" charset="0"/>
                <a:cs typeface="Times New Roman" panose="02020603050405020304" pitchFamily="18" charset="0"/>
              </a:rPr>
              <a:t>Quan</a:t>
            </a:r>
            <a:r>
              <a:rPr lang="en-US" sz="2400" b="1" dirty="0">
                <a:solidFill>
                  <a:srgbClr val="3333CC"/>
                </a:solidFill>
                <a:latin typeface="+mj-lt"/>
                <a:ea typeface="Times New Roman" panose="02020603050405020304" pitchFamily="18" charset="0"/>
                <a:cs typeface="Times New Roman" panose="02020603050405020304" pitchFamily="18" charset="0"/>
              </a:rPr>
              <a:t> </a:t>
            </a:r>
            <a:r>
              <a:rPr lang="en-US" sz="2400" b="1" dirty="0" err="1">
                <a:solidFill>
                  <a:srgbClr val="3333CC"/>
                </a:solidFill>
                <a:latin typeface="+mj-lt"/>
                <a:ea typeface="Times New Roman" panose="02020603050405020304" pitchFamily="18" charset="0"/>
                <a:cs typeface="Times New Roman" panose="02020603050405020304" pitchFamily="18" charset="0"/>
              </a:rPr>
              <a:t>điểm</a:t>
            </a:r>
            <a:r>
              <a:rPr lang="en-US" sz="2400" b="1" dirty="0">
                <a:solidFill>
                  <a:srgbClr val="3333CC"/>
                </a:solidFill>
                <a:latin typeface="+mj-lt"/>
                <a:ea typeface="Times New Roman" panose="02020603050405020304" pitchFamily="18" charset="0"/>
                <a:cs typeface="Times New Roman" panose="02020603050405020304" pitchFamily="18" charset="0"/>
              </a:rPr>
              <a:t> </a:t>
            </a:r>
            <a:r>
              <a:rPr lang="en-US" sz="2400" b="1" dirty="0" err="1">
                <a:solidFill>
                  <a:srgbClr val="3333CC"/>
                </a:solidFill>
                <a:latin typeface="+mj-lt"/>
                <a:ea typeface="Times New Roman" panose="02020603050405020304" pitchFamily="18" charset="0"/>
                <a:cs typeface="Times New Roman" panose="02020603050405020304" pitchFamily="18" charset="0"/>
              </a:rPr>
              <a:t>của</a:t>
            </a:r>
            <a:r>
              <a:rPr lang="en-US" sz="2400" b="1" dirty="0">
                <a:solidFill>
                  <a:srgbClr val="3333CC"/>
                </a:solidFill>
                <a:latin typeface="+mj-lt"/>
                <a:ea typeface="Times New Roman" panose="02020603050405020304" pitchFamily="18" charset="0"/>
                <a:cs typeface="Times New Roman" panose="02020603050405020304" pitchFamily="18" charset="0"/>
              </a:rPr>
              <a:t> </a:t>
            </a:r>
            <a:r>
              <a:rPr lang="en-US" sz="2400" b="1" dirty="0" err="1">
                <a:solidFill>
                  <a:srgbClr val="3333CC"/>
                </a:solidFill>
                <a:latin typeface="+mj-lt"/>
                <a:ea typeface="Times New Roman" panose="02020603050405020304" pitchFamily="18" charset="0"/>
                <a:cs typeface="Times New Roman" panose="02020603050405020304" pitchFamily="18" charset="0"/>
              </a:rPr>
              <a:t>chủ</a:t>
            </a:r>
            <a:r>
              <a:rPr lang="en-US" sz="2400" b="1" dirty="0">
                <a:solidFill>
                  <a:srgbClr val="3333CC"/>
                </a:solidFill>
                <a:latin typeface="+mj-lt"/>
                <a:ea typeface="Times New Roman" panose="02020603050405020304" pitchFamily="18" charset="0"/>
                <a:cs typeface="Times New Roman" panose="02020603050405020304" pitchFamily="18" charset="0"/>
              </a:rPr>
              <a:t> </a:t>
            </a:r>
            <a:r>
              <a:rPr lang="en-US" sz="2400" b="1" dirty="0" err="1">
                <a:solidFill>
                  <a:srgbClr val="3333CC"/>
                </a:solidFill>
                <a:latin typeface="+mj-lt"/>
                <a:ea typeface="Times New Roman" panose="02020603050405020304" pitchFamily="18" charset="0"/>
                <a:cs typeface="Times New Roman" panose="02020603050405020304" pitchFamily="18" charset="0"/>
              </a:rPr>
              <a:t>nghĩa</a:t>
            </a:r>
            <a:r>
              <a:rPr lang="en-US" sz="2400" b="1" dirty="0">
                <a:solidFill>
                  <a:srgbClr val="3333CC"/>
                </a:solidFill>
                <a:latin typeface="+mj-lt"/>
                <a:ea typeface="Times New Roman" panose="02020603050405020304" pitchFamily="18" charset="0"/>
                <a:cs typeface="Times New Roman" panose="02020603050405020304" pitchFamily="18" charset="0"/>
              </a:rPr>
              <a:t> </a:t>
            </a:r>
            <a:r>
              <a:rPr lang="en-US" sz="2400" b="1" dirty="0" err="1">
                <a:solidFill>
                  <a:srgbClr val="3333CC"/>
                </a:solidFill>
                <a:latin typeface="+mj-lt"/>
                <a:ea typeface="Times New Roman" panose="02020603050405020304" pitchFamily="18" charset="0"/>
                <a:cs typeface="Times New Roman" panose="02020603050405020304" pitchFamily="18" charset="0"/>
              </a:rPr>
              <a:t>duy</a:t>
            </a:r>
            <a:r>
              <a:rPr lang="en-US" sz="2400" b="1" dirty="0">
                <a:solidFill>
                  <a:srgbClr val="3333CC"/>
                </a:solidFill>
                <a:latin typeface="+mj-lt"/>
                <a:ea typeface="Times New Roman" panose="02020603050405020304" pitchFamily="18" charset="0"/>
                <a:cs typeface="Times New Roman" panose="02020603050405020304" pitchFamily="18" charset="0"/>
              </a:rPr>
              <a:t> </a:t>
            </a:r>
            <a:r>
              <a:rPr lang="en-US" sz="2400" b="1" dirty="0" err="1">
                <a:solidFill>
                  <a:srgbClr val="3333CC"/>
                </a:solidFill>
                <a:latin typeface="+mj-lt"/>
                <a:ea typeface="Times New Roman" panose="02020603050405020304" pitchFamily="18" charset="0"/>
                <a:cs typeface="Times New Roman" panose="02020603050405020304" pitchFamily="18" charset="0"/>
              </a:rPr>
              <a:t>vật</a:t>
            </a:r>
            <a:r>
              <a:rPr lang="en-US" sz="2400" b="1" dirty="0">
                <a:solidFill>
                  <a:srgbClr val="3333CC"/>
                </a:solidFill>
                <a:latin typeface="+mj-lt"/>
                <a:ea typeface="Times New Roman" panose="02020603050405020304" pitchFamily="18" charset="0"/>
                <a:cs typeface="Times New Roman" panose="02020603050405020304" pitchFamily="18" charset="0"/>
              </a:rPr>
              <a:t> </a:t>
            </a:r>
            <a:r>
              <a:rPr lang="en-US" sz="2400" b="1" dirty="0" err="1">
                <a:solidFill>
                  <a:srgbClr val="3333CC"/>
                </a:solidFill>
                <a:latin typeface="+mj-lt"/>
                <a:ea typeface="Times New Roman" panose="02020603050405020304" pitchFamily="18" charset="0"/>
                <a:cs typeface="Times New Roman" panose="02020603050405020304" pitchFamily="18" charset="0"/>
              </a:rPr>
              <a:t>trước</a:t>
            </a:r>
            <a:r>
              <a:rPr lang="en-US" sz="2400" b="1" dirty="0">
                <a:solidFill>
                  <a:srgbClr val="3333CC"/>
                </a:solidFill>
                <a:latin typeface="+mj-lt"/>
                <a:ea typeface="Times New Roman" panose="02020603050405020304" pitchFamily="18" charset="0"/>
                <a:cs typeface="Times New Roman" panose="02020603050405020304" pitchFamily="18" charset="0"/>
              </a:rPr>
              <a:t> C. </a:t>
            </a:r>
            <a:r>
              <a:rPr lang="en-US" sz="2400" b="1" dirty="0" err="1">
                <a:solidFill>
                  <a:srgbClr val="3333CC"/>
                </a:solidFill>
                <a:latin typeface="+mj-lt"/>
                <a:ea typeface="Times New Roman" panose="02020603050405020304" pitchFamily="18" charset="0"/>
                <a:cs typeface="Times New Roman" panose="02020603050405020304" pitchFamily="18" charset="0"/>
              </a:rPr>
              <a:t>Mác</a:t>
            </a:r>
            <a:endParaRPr lang="en-US" sz="2400" b="1" dirty="0">
              <a:solidFill>
                <a:srgbClr val="3333CC"/>
              </a:solidFill>
              <a:effectLst/>
              <a:latin typeface="+mj-lt"/>
              <a:ea typeface="Times New Roman" panose="02020603050405020304" pitchFamily="18" charset="0"/>
              <a:cs typeface="Times New Roman" panose="02020603050405020304" pitchFamily="18" charset="0"/>
            </a:endParaRPr>
          </a:p>
        </p:txBody>
      </p:sp>
      <p:pic>
        <p:nvPicPr>
          <p:cNvPr id="8" name="Picture 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881651" y="2005646"/>
            <a:ext cx="8093862" cy="4852354"/>
          </a:xfrm>
          <a:prstGeom prst="rect">
            <a:avLst/>
          </a:prstGeom>
        </p:spPr>
      </p:pic>
      <p:sp>
        <p:nvSpPr>
          <p:cNvPr id="2" name="Rectangle 1"/>
          <p:cNvSpPr/>
          <p:nvPr/>
        </p:nvSpPr>
        <p:spPr>
          <a:xfrm flipV="1">
            <a:off x="3200400" y="5943600"/>
            <a:ext cx="7162799" cy="64169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3733799" y="3295613"/>
            <a:ext cx="6096000" cy="769441"/>
          </a:xfrm>
          <a:prstGeom prst="rect">
            <a:avLst/>
          </a:prstGeom>
        </p:spPr>
        <p:txBody>
          <a:bodyPr>
            <a:spAutoFit/>
          </a:bodyPr>
          <a:lstStyle/>
          <a:p>
            <a:pPr algn="ctr"/>
            <a:r>
              <a:rPr lang="en-US" sz="2200" dirty="0" err="1">
                <a:solidFill>
                  <a:srgbClr val="000000"/>
                </a:solidFill>
                <a:latin typeface="Arial" panose="020B0604020202020204" pitchFamily="34" charset="0"/>
              </a:rPr>
              <a:t>Coi</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nhận</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thức</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chỉ</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là</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sự</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phản</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ánh</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giản</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đơn</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máy</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móc</a:t>
            </a:r>
            <a:endParaRPr lang="en-US" sz="2200" dirty="0">
              <a:solidFill>
                <a:srgbClr val="000000"/>
              </a:solidFill>
              <a:latin typeface="Arial" panose="020B0604020202020204" pitchFamily="34" charset="0"/>
            </a:endParaRPr>
          </a:p>
        </p:txBody>
      </p:sp>
      <p:sp>
        <p:nvSpPr>
          <p:cNvPr id="10" name="Rectangle 9"/>
          <p:cNvSpPr/>
          <p:nvPr/>
        </p:nvSpPr>
        <p:spPr>
          <a:xfrm>
            <a:off x="4878793" y="4444453"/>
            <a:ext cx="4099577" cy="769441"/>
          </a:xfrm>
          <a:prstGeom prst="rect">
            <a:avLst/>
          </a:prstGeom>
        </p:spPr>
        <p:txBody>
          <a:bodyPr wrap="square">
            <a:spAutoFit/>
          </a:bodyPr>
          <a:lstStyle/>
          <a:p>
            <a:pPr algn="ctr"/>
            <a:r>
              <a:rPr lang="en-US" sz="2200" dirty="0" err="1">
                <a:solidFill>
                  <a:srgbClr val="000000"/>
                </a:solidFill>
                <a:latin typeface="Arial" panose="020B0604020202020204" pitchFamily="34" charset="0"/>
              </a:rPr>
              <a:t>Không</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thấy</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được</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vai</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trò</a:t>
            </a:r>
            <a:endParaRPr lang="en-US" sz="2200" dirty="0">
              <a:solidFill>
                <a:srgbClr val="000000"/>
              </a:solidFill>
              <a:latin typeface="Arial" panose="020B0604020202020204" pitchFamily="34" charset="0"/>
            </a:endParaRPr>
          </a:p>
          <a:p>
            <a:pPr algn="ctr"/>
            <a:r>
              <a:rPr lang="en-US" sz="2200" dirty="0" err="1">
                <a:solidFill>
                  <a:srgbClr val="000000"/>
                </a:solidFill>
                <a:latin typeface="Arial" panose="020B0604020202020204" pitchFamily="34" charset="0"/>
              </a:rPr>
              <a:t>của</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thực</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tiễn</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đối</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với</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nhận</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thức</a:t>
            </a:r>
            <a:endParaRPr lang="en-US" sz="2200" dirty="0">
              <a:solidFill>
                <a:srgbClr val="000000"/>
              </a:solidFill>
              <a:latin typeface="Arial" panose="020B0604020202020204" pitchFamily="34" charset="0"/>
            </a:endParaRPr>
          </a:p>
        </p:txBody>
      </p:sp>
      <p:pic>
        <p:nvPicPr>
          <p:cNvPr id="1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464164137"/>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42" name="Picture 2" descr="Download premium vector of Ripped notes rectangle frame vector 1206217 |  Powerpoint background design, Background for powerpoint presentation,  Wallpaper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133600" y="1295400"/>
            <a:ext cx="7086600" cy="830997"/>
          </a:xfrm>
          <a:prstGeom prst="rect">
            <a:avLst/>
          </a:prstGeom>
        </p:spPr>
        <p:txBody>
          <a:bodyPr wrap="square">
            <a:spAutoFit/>
          </a:bodyPr>
          <a:lstStyle/>
          <a:p>
            <a:pPr marL="285750" indent="-285750" algn="ctr">
              <a:buFont typeface="Wingdings" panose="05000000000000000000" pitchFamily="2" charset="2"/>
              <a:buChar char="§"/>
            </a:pPr>
            <a:r>
              <a:rPr lang="en-US" sz="2400" b="1" dirty="0" err="1">
                <a:solidFill>
                  <a:srgbClr val="3333CC"/>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3333CC"/>
                </a:solidFill>
                <a:latin typeface="Arial" panose="020B0604020202020204" pitchFamily="34" charset="0"/>
                <a:ea typeface="Times New Roman" panose="02020603050405020304" pitchFamily="18" charset="0"/>
                <a:cs typeface="Arial" panose="020B0604020202020204" pitchFamily="34" charset="0"/>
              </a:rPr>
              <a:t>điểm</a:t>
            </a:r>
            <a:r>
              <a:rPr lang="en-US" sz="2400" b="1"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3333CC"/>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3333CC"/>
                </a:solidFill>
                <a:latin typeface="Arial" panose="020B0604020202020204" pitchFamily="34" charset="0"/>
                <a:ea typeface="Times New Roman" panose="02020603050405020304" pitchFamily="18" charset="0"/>
                <a:cs typeface="Arial" panose="020B0604020202020204" pitchFamily="34" charset="0"/>
              </a:rPr>
              <a:t> CNDVBC </a:t>
            </a:r>
            <a:r>
              <a:rPr lang="en-US" sz="2400" b="1" dirty="0" err="1">
                <a:solidFill>
                  <a:srgbClr val="3333CC"/>
                </a:solidFill>
                <a:latin typeface="Arial" panose="020B0604020202020204" pitchFamily="34" charset="0"/>
                <a:cs typeface="Arial" panose="020B0604020202020204" pitchFamily="34" charset="0"/>
              </a:rPr>
              <a:t>về</a:t>
            </a:r>
            <a:r>
              <a:rPr lang="en-US" sz="2400" b="1" dirty="0">
                <a:solidFill>
                  <a:srgbClr val="3333CC"/>
                </a:solidFill>
                <a:latin typeface="Arial" panose="020B0604020202020204" pitchFamily="34" charset="0"/>
                <a:cs typeface="Arial" panose="020B0604020202020204" pitchFamily="34" charset="0"/>
              </a:rPr>
              <a:t> </a:t>
            </a:r>
            <a:r>
              <a:rPr lang="en-US" sz="2400" b="1" dirty="0" err="1">
                <a:solidFill>
                  <a:srgbClr val="3333CC"/>
                </a:solidFill>
                <a:latin typeface="Arial" panose="020B0604020202020204" pitchFamily="34" charset="0"/>
                <a:cs typeface="Arial" panose="020B0604020202020204" pitchFamily="34" charset="0"/>
              </a:rPr>
              <a:t>các</a:t>
            </a:r>
            <a:r>
              <a:rPr lang="en-US" sz="2400" b="1" dirty="0">
                <a:solidFill>
                  <a:srgbClr val="3333CC"/>
                </a:solidFill>
                <a:latin typeface="Arial" panose="020B0604020202020204" pitchFamily="34" charset="0"/>
                <a:cs typeface="Arial" panose="020B0604020202020204" pitchFamily="34" charset="0"/>
              </a:rPr>
              <a:t> </a:t>
            </a:r>
            <a:r>
              <a:rPr lang="en-US" sz="2400" b="1" dirty="0" err="1">
                <a:solidFill>
                  <a:srgbClr val="3333CC"/>
                </a:solidFill>
                <a:latin typeface="Arial" panose="020B0604020202020204" pitchFamily="34" charset="0"/>
                <a:cs typeface="Arial" panose="020B0604020202020204" pitchFamily="34" charset="0"/>
              </a:rPr>
              <a:t>nguyên</a:t>
            </a:r>
            <a:r>
              <a:rPr lang="en-US" sz="2400" b="1" dirty="0">
                <a:solidFill>
                  <a:srgbClr val="3333CC"/>
                </a:solidFill>
                <a:latin typeface="Arial" panose="020B0604020202020204" pitchFamily="34" charset="0"/>
                <a:cs typeface="Arial" panose="020B0604020202020204" pitchFamily="34" charset="0"/>
              </a:rPr>
              <a:t> </a:t>
            </a:r>
            <a:r>
              <a:rPr lang="en-US" sz="2400" b="1" dirty="0" err="1">
                <a:solidFill>
                  <a:srgbClr val="3333CC"/>
                </a:solidFill>
                <a:latin typeface="Arial" panose="020B0604020202020204" pitchFamily="34" charset="0"/>
                <a:cs typeface="Arial" panose="020B0604020202020204" pitchFamily="34" charset="0"/>
              </a:rPr>
              <a:t>tắc</a:t>
            </a:r>
            <a:r>
              <a:rPr lang="en-US" sz="2400" b="1" dirty="0">
                <a:solidFill>
                  <a:srgbClr val="3333CC"/>
                </a:solidFill>
                <a:latin typeface="Arial" panose="020B0604020202020204" pitchFamily="34" charset="0"/>
                <a:cs typeface="Arial" panose="020B0604020202020204" pitchFamily="34" charset="0"/>
              </a:rPr>
              <a:t> </a:t>
            </a:r>
            <a:r>
              <a:rPr lang="en-US" sz="2400" b="1" dirty="0" err="1">
                <a:solidFill>
                  <a:srgbClr val="3333CC"/>
                </a:solidFill>
                <a:latin typeface="Arial" panose="020B0604020202020204" pitchFamily="34" charset="0"/>
                <a:cs typeface="Arial" panose="020B0604020202020204" pitchFamily="34" charset="0"/>
              </a:rPr>
              <a:t>xây</a:t>
            </a:r>
            <a:r>
              <a:rPr lang="en-US" sz="2400" b="1" dirty="0">
                <a:solidFill>
                  <a:srgbClr val="3333CC"/>
                </a:solidFill>
                <a:latin typeface="Arial" panose="020B0604020202020204" pitchFamily="34" charset="0"/>
                <a:cs typeface="Arial" panose="020B0604020202020204" pitchFamily="34" charset="0"/>
              </a:rPr>
              <a:t> </a:t>
            </a:r>
            <a:r>
              <a:rPr lang="en-US" sz="2400" b="1" dirty="0" err="1">
                <a:solidFill>
                  <a:srgbClr val="3333CC"/>
                </a:solidFill>
                <a:latin typeface="Arial" panose="020B0604020202020204" pitchFamily="34" charset="0"/>
                <a:cs typeface="Arial" panose="020B0604020202020204" pitchFamily="34" charset="0"/>
              </a:rPr>
              <a:t>dựng</a:t>
            </a:r>
            <a:r>
              <a:rPr lang="en-US" sz="2400" b="1" dirty="0">
                <a:solidFill>
                  <a:srgbClr val="3333CC"/>
                </a:solidFill>
                <a:latin typeface="Arial" panose="020B0604020202020204" pitchFamily="34" charset="0"/>
                <a:cs typeface="Arial" panose="020B0604020202020204" pitchFamily="34" charset="0"/>
              </a:rPr>
              <a:t> </a:t>
            </a:r>
            <a:r>
              <a:rPr lang="en-US" sz="2400" b="1" dirty="0" err="1">
                <a:solidFill>
                  <a:srgbClr val="3333CC"/>
                </a:solidFill>
                <a:latin typeface="Arial" panose="020B0604020202020204" pitchFamily="34" charset="0"/>
                <a:cs typeface="Arial" panose="020B0604020202020204" pitchFamily="34" charset="0"/>
              </a:rPr>
              <a:t>lý</a:t>
            </a:r>
            <a:r>
              <a:rPr lang="en-US" sz="2400" b="1" dirty="0">
                <a:solidFill>
                  <a:srgbClr val="3333CC"/>
                </a:solidFill>
                <a:latin typeface="Arial" panose="020B0604020202020204" pitchFamily="34" charset="0"/>
                <a:cs typeface="Arial" panose="020B0604020202020204" pitchFamily="34" charset="0"/>
              </a:rPr>
              <a:t> </a:t>
            </a:r>
            <a:r>
              <a:rPr lang="en-US" sz="2400" b="1" dirty="0" err="1">
                <a:solidFill>
                  <a:srgbClr val="3333CC"/>
                </a:solidFill>
                <a:latin typeface="Arial" panose="020B0604020202020204" pitchFamily="34" charset="0"/>
                <a:cs typeface="Arial" panose="020B0604020202020204" pitchFamily="34" charset="0"/>
              </a:rPr>
              <a:t>luận</a:t>
            </a:r>
            <a:r>
              <a:rPr lang="en-US" sz="2400" b="1" dirty="0">
                <a:solidFill>
                  <a:srgbClr val="3333CC"/>
                </a:solidFill>
                <a:latin typeface="Arial" panose="020B0604020202020204" pitchFamily="34" charset="0"/>
                <a:cs typeface="Arial" panose="020B0604020202020204" pitchFamily="34" charset="0"/>
              </a:rPr>
              <a:t> </a:t>
            </a:r>
            <a:r>
              <a:rPr lang="en-US" sz="2400" b="1" dirty="0" err="1">
                <a:solidFill>
                  <a:srgbClr val="3333CC"/>
                </a:solidFill>
                <a:latin typeface="Arial" panose="020B0604020202020204" pitchFamily="34" charset="0"/>
                <a:cs typeface="Arial" panose="020B0604020202020204" pitchFamily="34" charset="0"/>
              </a:rPr>
              <a:t>nhận</a:t>
            </a:r>
            <a:r>
              <a:rPr lang="en-US" sz="2400" b="1" dirty="0">
                <a:solidFill>
                  <a:srgbClr val="3333CC"/>
                </a:solidFill>
                <a:latin typeface="Arial" panose="020B0604020202020204" pitchFamily="34" charset="0"/>
                <a:cs typeface="Arial" panose="020B0604020202020204" pitchFamily="34" charset="0"/>
              </a:rPr>
              <a:t> </a:t>
            </a:r>
            <a:r>
              <a:rPr lang="en-US" sz="2400" b="1" dirty="0" err="1">
                <a:solidFill>
                  <a:srgbClr val="3333CC"/>
                </a:solidFill>
                <a:latin typeface="Arial" panose="020B0604020202020204" pitchFamily="34" charset="0"/>
                <a:cs typeface="Arial" panose="020B0604020202020204" pitchFamily="34" charset="0"/>
              </a:rPr>
              <a:t>thức</a:t>
            </a:r>
            <a:r>
              <a:rPr lang="en-US" sz="2400" b="1" dirty="0">
                <a:solidFill>
                  <a:srgbClr val="3333CC"/>
                </a:solidFill>
                <a:latin typeface="Arial" panose="020B0604020202020204" pitchFamily="34" charset="0"/>
                <a:cs typeface="Arial" panose="020B0604020202020204" pitchFamily="34" charset="0"/>
              </a:rPr>
              <a:t> </a:t>
            </a:r>
            <a:endParaRPr lang="en-US" sz="2400" b="1" dirty="0">
              <a:solidFill>
                <a:srgbClr val="3333CC"/>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2" name="Minus 1"/>
          <p:cNvSpPr/>
          <p:nvPr/>
        </p:nvSpPr>
        <p:spPr>
          <a:xfrm>
            <a:off x="4724399" y="2336324"/>
            <a:ext cx="2047875"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rgbClr val="7030A0"/>
              </a:solidFill>
              <a:latin typeface="Arial" panose="020B0604020202020204" pitchFamily="34" charset="0"/>
              <a:cs typeface="Arial" panose="020B0604020202020204" pitchFamily="34" charset="0"/>
            </a:endParaRPr>
          </a:p>
        </p:txBody>
      </p:sp>
      <p:sp>
        <p:nvSpPr>
          <p:cNvPr id="4" name="Rectangle 3"/>
          <p:cNvSpPr/>
          <p:nvPr/>
        </p:nvSpPr>
        <p:spPr>
          <a:xfrm>
            <a:off x="2819400" y="2465446"/>
            <a:ext cx="6553200" cy="830997"/>
          </a:xfrm>
          <a:prstGeom prst="rect">
            <a:avLst/>
          </a:prstGeom>
        </p:spPr>
        <p:txBody>
          <a:bodyPr wrap="square">
            <a:spAutoFit/>
          </a:bodyPr>
          <a:lstStyle/>
          <a:p>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Nguyên</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tắc</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thừa</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nhận</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sự</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vật</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khách</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quan</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tồn</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tại</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bên</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ngoài</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và</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độc</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lập</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với</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ý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thức</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con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người</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7030A0"/>
              </a:solidFill>
              <a:latin typeface="Arial" panose="020B0604020202020204" pitchFamily="34" charset="0"/>
              <a:cs typeface="Arial" panose="020B0604020202020204" pitchFamily="34" charset="0"/>
            </a:endParaRPr>
          </a:p>
        </p:txBody>
      </p:sp>
      <p:sp>
        <p:nvSpPr>
          <p:cNvPr id="5" name="Rectangle 4"/>
          <p:cNvSpPr/>
          <p:nvPr/>
        </p:nvSpPr>
        <p:spPr>
          <a:xfrm>
            <a:off x="2819400" y="3324302"/>
            <a:ext cx="6553200" cy="830997"/>
          </a:xfrm>
          <a:prstGeom prst="rect">
            <a:avLst/>
          </a:prstGeom>
        </p:spPr>
        <p:txBody>
          <a:bodyPr wrap="square">
            <a:spAutoFit/>
          </a:bodyPr>
          <a:lstStyle/>
          <a:p>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Cảm</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giác</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tri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giác</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ý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thức</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nói</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chung</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hình</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ảnh</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của</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thế</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giới</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khách</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quan</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FF0066"/>
              </a:solidFill>
              <a:latin typeface="Arial" panose="020B0604020202020204" pitchFamily="34" charset="0"/>
              <a:cs typeface="Arial" panose="020B0604020202020204" pitchFamily="34" charset="0"/>
            </a:endParaRPr>
          </a:p>
        </p:txBody>
      </p:sp>
      <p:sp>
        <p:nvSpPr>
          <p:cNvPr id="6" name="Rectangle 5"/>
          <p:cNvSpPr/>
          <p:nvPr/>
        </p:nvSpPr>
        <p:spPr>
          <a:xfrm>
            <a:off x="2819400" y="4266171"/>
            <a:ext cx="6553200" cy="1200329"/>
          </a:xfrm>
          <a:prstGeom prst="rect">
            <a:avLst/>
          </a:prstGeom>
        </p:spPr>
        <p:txBody>
          <a:bodyPr wrap="square">
            <a:spAutoFit/>
          </a:bodyPr>
          <a:lstStyle/>
          <a:p>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Thực</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tiễn</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là</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tiêu</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chuẩn</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để</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kiểm</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tra</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ảnh</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đúng</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4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ảnh</a:t>
            </a:r>
            <a:r>
              <a:rPr lang="en-US" sz="24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sai</a:t>
            </a:r>
            <a:r>
              <a:rPr lang="en-US" sz="24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cảm</a:t>
            </a:r>
            <a:r>
              <a:rPr lang="en-US" sz="24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giác</a:t>
            </a:r>
            <a:r>
              <a:rPr lang="en-US" sz="24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ý </a:t>
            </a:r>
            <a:r>
              <a:rPr lang="en-US" sz="24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thức</a:t>
            </a:r>
            <a:r>
              <a:rPr lang="en-US" sz="24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nói</a:t>
            </a:r>
            <a:r>
              <a:rPr lang="en-US" sz="24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chung</a:t>
            </a:r>
            <a:r>
              <a:rPr lang="en-US" sz="24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0000"/>
              </a:solidFill>
              <a:latin typeface="Arial" panose="020B0604020202020204" pitchFamily="34" charset="0"/>
              <a:cs typeface="Arial" panose="020B0604020202020204" pitchFamily="34" charset="0"/>
            </a:endParaRPr>
          </a:p>
        </p:txBody>
      </p:sp>
      <p:pic>
        <p:nvPicPr>
          <p:cNvPr id="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56808428"/>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71322"/>
            <a:ext cx="12192000" cy="3489300"/>
          </a:xfrm>
          <a:prstGeom prst="rect">
            <a:avLst/>
          </a:prstGeom>
        </p:spPr>
      </p:pic>
      <p:sp>
        <p:nvSpPr>
          <p:cNvPr id="13" name="Rectangle 1"/>
          <p:cNvSpPr>
            <a:spLocks noChangeArrowheads="1"/>
          </p:cNvSpPr>
          <p:nvPr/>
        </p:nvSpPr>
        <p:spPr bwMode="auto">
          <a:xfrm>
            <a:off x="4068878" y="2346613"/>
            <a:ext cx="3653427"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7780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defTabSz="177800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defTabSz="1778000">
              <a:spcBef>
                <a:spcPct val="20000"/>
              </a:spcBef>
              <a:buClr>
                <a:schemeClr val="tx1"/>
              </a:buClr>
              <a:buChar char="•"/>
              <a:defRPr sz="2400">
                <a:solidFill>
                  <a:schemeClr val="tx1"/>
                </a:solidFill>
                <a:latin typeface="Arial" panose="020B0604020202020204" pitchFamily="34" charset="0"/>
              </a:defRPr>
            </a:lvl3pPr>
            <a:lvl4pPr marL="1600200" indent="-228600" defTabSz="1778000">
              <a:spcBef>
                <a:spcPct val="20000"/>
              </a:spcBef>
              <a:buChar char="–"/>
              <a:defRPr sz="2000">
                <a:solidFill>
                  <a:schemeClr val="tx1"/>
                </a:solidFill>
                <a:latin typeface="Arial" panose="020B0604020202020204" pitchFamily="34" charset="0"/>
              </a:defRPr>
            </a:lvl4pPr>
            <a:lvl5pPr marL="2057400" indent="-228600" defTabSz="1778000">
              <a:spcBef>
                <a:spcPct val="20000"/>
              </a:spcBef>
              <a:buChar char="»"/>
              <a:defRPr sz="2000">
                <a:solidFill>
                  <a:schemeClr val="tx1"/>
                </a:solidFill>
                <a:latin typeface="Arial" panose="020B0604020202020204" pitchFamily="34" charset="0"/>
              </a:defRPr>
            </a:lvl5pPr>
            <a:lvl6pPr marL="25146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lnSpc>
                <a:spcPct val="90000"/>
              </a:lnSpc>
              <a:spcBef>
                <a:spcPct val="0"/>
              </a:spcBef>
              <a:spcAft>
                <a:spcPct val="35000"/>
              </a:spcAft>
              <a:buClrTx/>
              <a:buFontTx/>
              <a:buNone/>
            </a:pPr>
            <a:r>
              <a:rPr lang="en-US" sz="2400" b="1" dirty="0">
                <a:solidFill>
                  <a:srgbClr val="FF0000"/>
                </a:solidFill>
                <a:ea typeface="Tahoma" panose="020B0604030504040204" pitchFamily="34" charset="0"/>
                <a:cs typeface="Arial" panose="020B0604020202020204" pitchFamily="34" charset="0"/>
              </a:rPr>
              <a:t>- </a:t>
            </a:r>
            <a:r>
              <a:rPr lang="en-US" sz="2400" b="1" dirty="0" err="1">
                <a:solidFill>
                  <a:srgbClr val="FF0000"/>
                </a:solidFill>
                <a:ea typeface="Tahoma" panose="020B0604030504040204" pitchFamily="34" charset="0"/>
                <a:cs typeface="Arial" panose="020B0604020202020204" pitchFamily="34" charset="0"/>
              </a:rPr>
              <a:t>Khái</a:t>
            </a:r>
            <a:r>
              <a:rPr lang="en-US" sz="2400" b="1" dirty="0">
                <a:solidFill>
                  <a:srgbClr val="FF0000"/>
                </a:solidFill>
                <a:ea typeface="Tahoma" panose="020B0604030504040204" pitchFamily="34" charset="0"/>
                <a:cs typeface="Arial" panose="020B0604020202020204" pitchFamily="34" charset="0"/>
              </a:rPr>
              <a:t> </a:t>
            </a:r>
            <a:r>
              <a:rPr lang="en-US" sz="2400" b="1" dirty="0" err="1">
                <a:solidFill>
                  <a:srgbClr val="FF0000"/>
                </a:solidFill>
                <a:ea typeface="Tahoma" panose="020B0604030504040204" pitchFamily="34" charset="0"/>
                <a:cs typeface="Arial" panose="020B0604020202020204" pitchFamily="34" charset="0"/>
              </a:rPr>
              <a:t>niệm</a:t>
            </a:r>
            <a:r>
              <a:rPr lang="en-US" sz="2400" b="1" dirty="0">
                <a:solidFill>
                  <a:srgbClr val="FF0000"/>
                </a:solidFill>
                <a:ea typeface="Tahoma" panose="020B0604030504040204" pitchFamily="34" charset="0"/>
                <a:cs typeface="Arial" panose="020B0604020202020204" pitchFamily="34" charset="0"/>
              </a:rPr>
              <a:t> </a:t>
            </a:r>
            <a:r>
              <a:rPr lang="en-US" sz="2400" b="1" dirty="0" err="1">
                <a:solidFill>
                  <a:srgbClr val="FF0000"/>
                </a:solidFill>
                <a:ea typeface="Tahoma" panose="020B0604030504040204" pitchFamily="34" charset="0"/>
                <a:cs typeface="Arial" panose="020B0604020202020204" pitchFamily="34" charset="0"/>
              </a:rPr>
              <a:t>nhận</a:t>
            </a:r>
            <a:r>
              <a:rPr lang="en-US" sz="2400" b="1" dirty="0">
                <a:solidFill>
                  <a:srgbClr val="FF0000"/>
                </a:solidFill>
                <a:ea typeface="Tahoma" panose="020B0604030504040204" pitchFamily="34" charset="0"/>
                <a:cs typeface="Arial" panose="020B0604020202020204" pitchFamily="34" charset="0"/>
              </a:rPr>
              <a:t> </a:t>
            </a:r>
            <a:r>
              <a:rPr lang="en-US" sz="2400" b="1" dirty="0" err="1">
                <a:solidFill>
                  <a:srgbClr val="FF0000"/>
                </a:solidFill>
                <a:ea typeface="Tahoma" panose="020B0604030504040204" pitchFamily="34" charset="0"/>
                <a:cs typeface="Arial" panose="020B0604020202020204" pitchFamily="34" charset="0"/>
              </a:rPr>
              <a:t>thức</a:t>
            </a:r>
            <a:endParaRPr lang="en-US" sz="2400" b="1" dirty="0">
              <a:solidFill>
                <a:srgbClr val="FF0000"/>
              </a:solidFill>
              <a:ea typeface="Tahoma" panose="020B0604030504040204" pitchFamily="34" charset="0"/>
              <a:cs typeface="Arial" panose="020B0604020202020204" pitchFamily="34" charset="0"/>
            </a:endParaRPr>
          </a:p>
        </p:txBody>
      </p:sp>
      <p:sp>
        <p:nvSpPr>
          <p:cNvPr id="14" name="AutoShape 8" descr="Image result for nhÃ¢n thá»©c la"/>
          <p:cNvSpPr>
            <a:spLocks noChangeAspect="1" noChangeArrowheads="1"/>
          </p:cNvSpPr>
          <p:nvPr/>
        </p:nvSpPr>
        <p:spPr bwMode="auto">
          <a:xfrm flipV="1">
            <a:off x="307975" y="312738"/>
            <a:ext cx="2538256" cy="253826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srgbClr val="1F5281"/>
              </a:solidFill>
              <a:latin typeface="Arial"/>
            </a:endParaRPr>
          </a:p>
        </p:txBody>
      </p:sp>
      <p:sp>
        <p:nvSpPr>
          <p:cNvPr id="15" name="AutoShape 10" descr="Image result for nhÃ¢n thá»©c la"/>
          <p:cNvSpPr>
            <a:spLocks noChangeAspect="1" noChangeArrowheads="1"/>
          </p:cNvSpPr>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srgbClr val="1F5281"/>
              </a:solidFill>
              <a:latin typeface="Arial"/>
            </a:endParaRPr>
          </a:p>
        </p:txBody>
      </p:sp>
      <p:sp>
        <p:nvSpPr>
          <p:cNvPr id="16" name="AutoShape 12" descr="Image result for nhÃ¢n thá»©c la"/>
          <p:cNvSpPr>
            <a:spLocks noChangeAspect="1" noChangeArrowheads="1"/>
          </p:cNvSpPr>
          <p:nvPr/>
        </p:nvSpPr>
        <p:spPr bwMode="auto">
          <a:xfrm>
            <a:off x="460375" y="1603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srgbClr val="1F5281"/>
              </a:solidFill>
              <a:latin typeface="Arial"/>
            </a:endParaRPr>
          </a:p>
        </p:txBody>
      </p:sp>
      <p:sp>
        <p:nvSpPr>
          <p:cNvPr id="17" name="Rectangle 16"/>
          <p:cNvSpPr/>
          <p:nvPr/>
        </p:nvSpPr>
        <p:spPr>
          <a:xfrm>
            <a:off x="2260033" y="1672281"/>
            <a:ext cx="9208391" cy="452432"/>
          </a:xfrm>
          <a:prstGeom prst="rect">
            <a:avLst/>
          </a:prstGeom>
        </p:spPr>
        <p:txBody>
          <a:bodyPr wrap="square">
            <a:spAutoFit/>
          </a:bodyPr>
          <a:lstStyle/>
          <a:p>
            <a:pPr defTabSz="1778000">
              <a:lnSpc>
                <a:spcPct val="90000"/>
              </a:lnSpc>
              <a:spcBef>
                <a:spcPct val="0"/>
              </a:spcBef>
              <a:spcAft>
                <a:spcPct val="35000"/>
              </a:spcAft>
              <a:defRPr/>
            </a:pPr>
            <a:r>
              <a:rPr lang="en-US" sz="2600" b="1" dirty="0">
                <a:solidFill>
                  <a:srgbClr val="000000"/>
                </a:solidFill>
                <a:latin typeface="Arial"/>
                <a:ea typeface="Tahoma" pitchFamily="34" charset="0"/>
                <a:cs typeface="Times New Roman" pitchFamily="18" charset="0"/>
              </a:rPr>
              <a:t>a. </a:t>
            </a:r>
            <a:r>
              <a:rPr lang="en-US" sz="2600" b="1" dirty="0" err="1">
                <a:solidFill>
                  <a:srgbClr val="000000"/>
                </a:solidFill>
                <a:latin typeface="Arial"/>
                <a:ea typeface="Tahoma" pitchFamily="34" charset="0"/>
                <a:cs typeface="Times New Roman" pitchFamily="18" charset="0"/>
              </a:rPr>
              <a:t>Nguồn</a:t>
            </a:r>
            <a:r>
              <a:rPr lang="en-US" sz="2600" b="1" dirty="0">
                <a:solidFill>
                  <a:srgbClr val="000000"/>
                </a:solidFill>
                <a:latin typeface="Arial"/>
                <a:ea typeface="Tahoma" pitchFamily="34" charset="0"/>
                <a:cs typeface="Times New Roman" pitchFamily="18" charset="0"/>
              </a:rPr>
              <a:t> </a:t>
            </a:r>
            <a:r>
              <a:rPr lang="en-US" sz="2600" b="1" dirty="0" err="1">
                <a:solidFill>
                  <a:srgbClr val="000000"/>
                </a:solidFill>
                <a:latin typeface="Arial"/>
                <a:ea typeface="Tahoma" pitchFamily="34" charset="0"/>
                <a:cs typeface="Times New Roman" pitchFamily="18" charset="0"/>
              </a:rPr>
              <a:t>gốc</a:t>
            </a:r>
            <a:r>
              <a:rPr lang="en-US" sz="2600" b="1" dirty="0">
                <a:solidFill>
                  <a:srgbClr val="000000"/>
                </a:solidFill>
                <a:latin typeface="Arial"/>
                <a:ea typeface="Tahoma" pitchFamily="34" charset="0"/>
                <a:cs typeface="Times New Roman" pitchFamily="18" charset="0"/>
              </a:rPr>
              <a:t>, </a:t>
            </a:r>
            <a:r>
              <a:rPr lang="en-US" sz="2600" b="1" dirty="0" err="1">
                <a:solidFill>
                  <a:srgbClr val="000000"/>
                </a:solidFill>
                <a:latin typeface="Arial"/>
                <a:ea typeface="Tahoma" pitchFamily="34" charset="0"/>
                <a:cs typeface="Times New Roman" pitchFamily="18" charset="0"/>
              </a:rPr>
              <a:t>bản</a:t>
            </a:r>
            <a:r>
              <a:rPr lang="en-US" sz="2600" b="1" dirty="0">
                <a:solidFill>
                  <a:srgbClr val="000000"/>
                </a:solidFill>
                <a:latin typeface="Arial"/>
                <a:ea typeface="Tahoma" pitchFamily="34" charset="0"/>
                <a:cs typeface="Times New Roman" pitchFamily="18" charset="0"/>
              </a:rPr>
              <a:t> </a:t>
            </a:r>
            <a:r>
              <a:rPr lang="en-US" sz="2600" b="1" dirty="0" err="1">
                <a:solidFill>
                  <a:srgbClr val="000000"/>
                </a:solidFill>
                <a:latin typeface="Arial"/>
                <a:ea typeface="Tahoma" pitchFamily="34" charset="0"/>
                <a:cs typeface="Times New Roman" pitchFamily="18" charset="0"/>
              </a:rPr>
              <a:t>chất</a:t>
            </a:r>
            <a:r>
              <a:rPr lang="en-US" sz="2600" b="1" dirty="0">
                <a:solidFill>
                  <a:srgbClr val="000000"/>
                </a:solidFill>
                <a:latin typeface="Arial"/>
                <a:ea typeface="Tahoma" pitchFamily="34" charset="0"/>
                <a:cs typeface="Times New Roman" pitchFamily="18" charset="0"/>
              </a:rPr>
              <a:t> </a:t>
            </a:r>
            <a:r>
              <a:rPr lang="en-US" sz="2600" b="1" dirty="0" err="1">
                <a:solidFill>
                  <a:srgbClr val="000000"/>
                </a:solidFill>
                <a:latin typeface="Arial"/>
                <a:ea typeface="Tahoma" pitchFamily="34" charset="0"/>
                <a:cs typeface="Times New Roman" pitchFamily="18" charset="0"/>
              </a:rPr>
              <a:t>của</a:t>
            </a:r>
            <a:r>
              <a:rPr lang="en-US" sz="2600" b="1" dirty="0">
                <a:solidFill>
                  <a:srgbClr val="000000"/>
                </a:solidFill>
                <a:latin typeface="Arial"/>
                <a:ea typeface="Tahoma" pitchFamily="34" charset="0"/>
                <a:cs typeface="Times New Roman" pitchFamily="18" charset="0"/>
              </a:rPr>
              <a:t> </a:t>
            </a:r>
            <a:r>
              <a:rPr lang="en-US" sz="2600" b="1" dirty="0" err="1">
                <a:solidFill>
                  <a:srgbClr val="000000"/>
                </a:solidFill>
                <a:latin typeface="Arial"/>
                <a:ea typeface="Tahoma" pitchFamily="34" charset="0"/>
                <a:cs typeface="Times New Roman" pitchFamily="18" charset="0"/>
              </a:rPr>
              <a:t>nhận</a:t>
            </a:r>
            <a:r>
              <a:rPr lang="en-US" sz="2600" b="1" dirty="0">
                <a:solidFill>
                  <a:srgbClr val="000000"/>
                </a:solidFill>
                <a:latin typeface="Arial"/>
                <a:ea typeface="Tahoma" pitchFamily="34" charset="0"/>
                <a:cs typeface="Times New Roman" pitchFamily="18" charset="0"/>
              </a:rPr>
              <a:t> </a:t>
            </a:r>
            <a:r>
              <a:rPr lang="en-US" sz="2600" b="1" dirty="0" err="1">
                <a:solidFill>
                  <a:srgbClr val="000000"/>
                </a:solidFill>
                <a:latin typeface="Arial"/>
                <a:ea typeface="Tahoma" pitchFamily="34" charset="0"/>
                <a:cs typeface="Times New Roman" pitchFamily="18" charset="0"/>
              </a:rPr>
              <a:t>thức</a:t>
            </a:r>
            <a:endParaRPr lang="en-US" sz="2600" b="1" dirty="0">
              <a:solidFill>
                <a:srgbClr val="000000"/>
              </a:solidFill>
              <a:latin typeface="Arial"/>
            </a:endParaRPr>
          </a:p>
        </p:txBody>
      </p:sp>
      <p:pic>
        <p:nvPicPr>
          <p:cNvPr id="21" name="Picture 2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15547" y="2993246"/>
            <a:ext cx="9677400" cy="3676610"/>
          </a:xfrm>
          <a:prstGeom prst="rect">
            <a:avLst/>
          </a:prstGeom>
        </p:spPr>
      </p:pic>
      <p:sp>
        <p:nvSpPr>
          <p:cNvPr id="22" name="Rectangle 7"/>
          <p:cNvSpPr>
            <a:spLocks noChangeArrowheads="1"/>
          </p:cNvSpPr>
          <p:nvPr/>
        </p:nvSpPr>
        <p:spPr bwMode="auto">
          <a:xfrm>
            <a:off x="2777647" y="4039780"/>
            <a:ext cx="6553200" cy="1950320"/>
          </a:xfrm>
          <a:prstGeom prst="rect">
            <a:avLst/>
          </a:prstGeom>
          <a:noFill/>
          <a:ln w="9525">
            <a:noFill/>
            <a:miter lim="800000"/>
            <a:headEnd/>
            <a:tailEnd/>
          </a:ln>
          <a:effectLst/>
        </p:spPr>
        <p:txBody>
          <a:bodyPr lIns="91417" tIns="45709" rIns="91417" bIns="45709"/>
          <a:lstStyle/>
          <a:p>
            <a:pPr marL="342900" indent="-342900" algn="ctr" fontAlgn="base">
              <a:spcBef>
                <a:spcPct val="20000"/>
              </a:spcBef>
              <a:spcAft>
                <a:spcPct val="0"/>
              </a:spcAft>
              <a:buClr>
                <a:srgbClr val="E4005C"/>
              </a:buClr>
              <a:buSzPct val="70000"/>
              <a:buFont typeface="Wingdings" pitchFamily="2" charset="2"/>
              <a:buNone/>
              <a:defRPr/>
            </a:pPr>
            <a:r>
              <a:rPr lang="en-US" sz="2000" b="1" i="1" kern="0" dirty="0">
                <a:solidFill>
                  <a:srgbClr val="CC3300"/>
                </a:solidFill>
                <a:effectLst>
                  <a:outerShdw blurRad="38100" dist="38100" dir="2700000" algn="tl">
                    <a:srgbClr val="C0C0C0"/>
                  </a:outerShdw>
                </a:effectLst>
                <a:latin typeface="Arial"/>
              </a:rPr>
              <a:t>   		</a:t>
            </a:r>
            <a:r>
              <a:rPr lang="en-US" sz="2400" kern="0" dirty="0" err="1">
                <a:solidFill>
                  <a:srgbClr val="333399"/>
                </a:solidFill>
                <a:latin typeface="Arial"/>
                <a:cs typeface="Times New Roman" pitchFamily="18" charset="0"/>
              </a:rPr>
              <a:t>Nhận</a:t>
            </a:r>
            <a:r>
              <a:rPr lang="en-US" sz="2400" kern="0" dirty="0">
                <a:solidFill>
                  <a:srgbClr val="333399"/>
                </a:solidFill>
                <a:latin typeface="Arial"/>
                <a:cs typeface="Times New Roman" pitchFamily="18" charset="0"/>
              </a:rPr>
              <a:t> </a:t>
            </a:r>
            <a:r>
              <a:rPr lang="en-US" sz="2400" kern="0" dirty="0" err="1">
                <a:solidFill>
                  <a:srgbClr val="333399"/>
                </a:solidFill>
                <a:latin typeface="Arial"/>
                <a:cs typeface="Times New Roman" pitchFamily="18" charset="0"/>
              </a:rPr>
              <a:t>thức</a:t>
            </a:r>
            <a:r>
              <a:rPr lang="en-US" sz="2400" kern="0" dirty="0">
                <a:solidFill>
                  <a:srgbClr val="333399"/>
                </a:solidFill>
                <a:latin typeface="Arial"/>
                <a:cs typeface="Times New Roman" pitchFamily="18" charset="0"/>
              </a:rPr>
              <a:t> </a:t>
            </a:r>
            <a:r>
              <a:rPr lang="en-US" sz="2400" kern="0" dirty="0" err="1">
                <a:solidFill>
                  <a:srgbClr val="333399"/>
                </a:solidFill>
                <a:latin typeface="Arial"/>
                <a:cs typeface="Times New Roman" pitchFamily="18" charset="0"/>
              </a:rPr>
              <a:t>là</a:t>
            </a:r>
            <a:r>
              <a:rPr lang="en-US" sz="2400" kern="0" dirty="0">
                <a:solidFill>
                  <a:srgbClr val="333399"/>
                </a:solidFill>
                <a:latin typeface="Arial"/>
                <a:cs typeface="Times New Roman" pitchFamily="18" charset="0"/>
              </a:rPr>
              <a:t> </a:t>
            </a:r>
            <a:r>
              <a:rPr lang="en-US" sz="2400" kern="0" dirty="0" err="1">
                <a:solidFill>
                  <a:srgbClr val="333399"/>
                </a:solidFill>
                <a:latin typeface="Arial"/>
                <a:cs typeface="Times New Roman" pitchFamily="18" charset="0"/>
              </a:rPr>
              <a:t>quá</a:t>
            </a:r>
            <a:r>
              <a:rPr lang="en-US" sz="2400" kern="0" dirty="0">
                <a:solidFill>
                  <a:srgbClr val="333399"/>
                </a:solidFill>
                <a:latin typeface="Arial"/>
                <a:cs typeface="Times New Roman" pitchFamily="18" charset="0"/>
              </a:rPr>
              <a:t> </a:t>
            </a:r>
            <a:r>
              <a:rPr lang="en-US" sz="2400" kern="0" dirty="0" err="1">
                <a:solidFill>
                  <a:srgbClr val="333399"/>
                </a:solidFill>
                <a:latin typeface="Arial"/>
                <a:cs typeface="Times New Roman" pitchFamily="18" charset="0"/>
              </a:rPr>
              <a:t>trình</a:t>
            </a:r>
            <a:r>
              <a:rPr lang="en-US" sz="2400" kern="0" dirty="0">
                <a:solidFill>
                  <a:srgbClr val="333399"/>
                </a:solidFill>
                <a:latin typeface="Arial"/>
                <a:cs typeface="Times New Roman" pitchFamily="18" charset="0"/>
              </a:rPr>
              <a:t> </a:t>
            </a:r>
            <a:r>
              <a:rPr lang="en-US" sz="2400" b="1" kern="0" dirty="0" err="1">
                <a:solidFill>
                  <a:srgbClr val="CC0066"/>
                </a:solidFill>
                <a:latin typeface="Arial"/>
                <a:cs typeface="Times New Roman" pitchFamily="18" charset="0"/>
              </a:rPr>
              <a:t>phản</a:t>
            </a:r>
            <a:r>
              <a:rPr lang="en-US" sz="2400" b="1" kern="0" dirty="0">
                <a:solidFill>
                  <a:srgbClr val="CC0066"/>
                </a:solidFill>
                <a:latin typeface="Arial"/>
                <a:cs typeface="Times New Roman" pitchFamily="18" charset="0"/>
              </a:rPr>
              <a:t> </a:t>
            </a:r>
            <a:r>
              <a:rPr lang="en-US" sz="2400" b="1" kern="0" dirty="0" err="1">
                <a:solidFill>
                  <a:srgbClr val="CC0066"/>
                </a:solidFill>
                <a:latin typeface="Arial"/>
                <a:cs typeface="Times New Roman" pitchFamily="18" charset="0"/>
              </a:rPr>
              <a:t>ánh</a:t>
            </a:r>
            <a:r>
              <a:rPr lang="en-US" sz="2400" b="1" kern="0" dirty="0">
                <a:solidFill>
                  <a:srgbClr val="CC0066"/>
                </a:solidFill>
                <a:latin typeface="Arial"/>
                <a:cs typeface="Times New Roman" pitchFamily="18" charset="0"/>
              </a:rPr>
              <a:t> </a:t>
            </a:r>
            <a:r>
              <a:rPr lang="en-US" sz="2400" b="1" kern="0" dirty="0" err="1">
                <a:solidFill>
                  <a:srgbClr val="CC0066"/>
                </a:solidFill>
                <a:latin typeface="Arial"/>
                <a:cs typeface="Times New Roman" pitchFamily="18" charset="0"/>
              </a:rPr>
              <a:t>tích</a:t>
            </a:r>
            <a:r>
              <a:rPr lang="en-US" sz="2400" b="1" kern="0" dirty="0">
                <a:solidFill>
                  <a:srgbClr val="CC0066"/>
                </a:solidFill>
                <a:latin typeface="Arial"/>
                <a:cs typeface="Times New Roman" pitchFamily="18" charset="0"/>
              </a:rPr>
              <a:t> </a:t>
            </a:r>
            <a:r>
              <a:rPr lang="en-US" sz="2400" b="1" kern="0" dirty="0" err="1">
                <a:solidFill>
                  <a:srgbClr val="CC0066"/>
                </a:solidFill>
                <a:latin typeface="Arial"/>
                <a:cs typeface="Times New Roman" pitchFamily="18" charset="0"/>
              </a:rPr>
              <a:t>cực</a:t>
            </a:r>
            <a:r>
              <a:rPr lang="en-US" sz="2400" b="1" kern="0" dirty="0">
                <a:solidFill>
                  <a:srgbClr val="CC0066"/>
                </a:solidFill>
                <a:latin typeface="Arial"/>
                <a:cs typeface="Times New Roman" pitchFamily="18" charset="0"/>
              </a:rPr>
              <a:t>, </a:t>
            </a:r>
            <a:r>
              <a:rPr lang="en-US" sz="2400" b="1" kern="0" dirty="0" err="1">
                <a:solidFill>
                  <a:srgbClr val="CC0066"/>
                </a:solidFill>
                <a:latin typeface="Arial"/>
                <a:cs typeface="Times New Roman" pitchFamily="18" charset="0"/>
              </a:rPr>
              <a:t>tự</a:t>
            </a:r>
            <a:r>
              <a:rPr lang="en-US" sz="2400" b="1" kern="0" dirty="0">
                <a:solidFill>
                  <a:srgbClr val="CC0066"/>
                </a:solidFill>
                <a:latin typeface="Arial"/>
                <a:cs typeface="Times New Roman" pitchFamily="18" charset="0"/>
              </a:rPr>
              <a:t> </a:t>
            </a:r>
            <a:r>
              <a:rPr lang="en-US" sz="2400" b="1" kern="0" dirty="0" err="1">
                <a:solidFill>
                  <a:srgbClr val="CC0066"/>
                </a:solidFill>
                <a:latin typeface="Arial"/>
                <a:cs typeface="Times New Roman" pitchFamily="18" charset="0"/>
              </a:rPr>
              <a:t>giác</a:t>
            </a:r>
            <a:r>
              <a:rPr lang="en-US" sz="2400" b="1" kern="0" dirty="0">
                <a:solidFill>
                  <a:srgbClr val="CC0066"/>
                </a:solidFill>
                <a:latin typeface="Arial"/>
                <a:cs typeface="Times New Roman" pitchFamily="18" charset="0"/>
              </a:rPr>
              <a:t> </a:t>
            </a:r>
            <a:r>
              <a:rPr lang="en-US" sz="2400" b="1" kern="0" dirty="0" err="1">
                <a:solidFill>
                  <a:srgbClr val="CC0066"/>
                </a:solidFill>
                <a:latin typeface="Arial"/>
                <a:cs typeface="Times New Roman" pitchFamily="18" charset="0"/>
              </a:rPr>
              <a:t>và</a:t>
            </a:r>
            <a:r>
              <a:rPr lang="en-US" sz="2400" b="1" kern="0" dirty="0">
                <a:solidFill>
                  <a:srgbClr val="CC0066"/>
                </a:solidFill>
                <a:latin typeface="Arial"/>
                <a:cs typeface="Times New Roman" pitchFamily="18" charset="0"/>
              </a:rPr>
              <a:t> </a:t>
            </a:r>
            <a:r>
              <a:rPr lang="en-US" sz="2400" b="1" kern="0" dirty="0" err="1">
                <a:solidFill>
                  <a:srgbClr val="CC0066"/>
                </a:solidFill>
                <a:latin typeface="Arial"/>
                <a:cs typeface="Times New Roman" pitchFamily="18" charset="0"/>
              </a:rPr>
              <a:t>sáng</a:t>
            </a:r>
            <a:r>
              <a:rPr lang="en-US" sz="2400" b="1" kern="0" dirty="0">
                <a:solidFill>
                  <a:srgbClr val="CC0066"/>
                </a:solidFill>
                <a:latin typeface="Arial"/>
                <a:cs typeface="Times New Roman" pitchFamily="18" charset="0"/>
              </a:rPr>
              <a:t> </a:t>
            </a:r>
            <a:r>
              <a:rPr lang="en-US" sz="2400" b="1" kern="0" dirty="0" err="1">
                <a:solidFill>
                  <a:srgbClr val="CC0066"/>
                </a:solidFill>
                <a:latin typeface="Arial"/>
                <a:cs typeface="Times New Roman" pitchFamily="18" charset="0"/>
              </a:rPr>
              <a:t>tạo</a:t>
            </a:r>
            <a:r>
              <a:rPr lang="en-US" sz="2400" b="1" kern="0" dirty="0">
                <a:solidFill>
                  <a:srgbClr val="CC0066"/>
                </a:solidFill>
                <a:latin typeface="Arial"/>
                <a:cs typeface="Times New Roman" pitchFamily="18" charset="0"/>
              </a:rPr>
              <a:t> </a:t>
            </a:r>
            <a:r>
              <a:rPr lang="en-US" sz="2400" kern="0" dirty="0" err="1">
                <a:solidFill>
                  <a:srgbClr val="333399"/>
                </a:solidFill>
                <a:latin typeface="Arial"/>
                <a:cs typeface="Times New Roman" pitchFamily="18" charset="0"/>
              </a:rPr>
              <a:t>thế</a:t>
            </a:r>
            <a:r>
              <a:rPr lang="en-US" sz="2400" kern="0" dirty="0">
                <a:solidFill>
                  <a:srgbClr val="333399"/>
                </a:solidFill>
                <a:latin typeface="Arial"/>
                <a:cs typeface="Times New Roman" pitchFamily="18" charset="0"/>
              </a:rPr>
              <a:t> </a:t>
            </a:r>
            <a:r>
              <a:rPr lang="en-US" sz="2400" kern="0" dirty="0" err="1">
                <a:solidFill>
                  <a:srgbClr val="333399"/>
                </a:solidFill>
                <a:latin typeface="Arial"/>
                <a:cs typeface="Times New Roman" pitchFamily="18" charset="0"/>
              </a:rPr>
              <a:t>giới</a:t>
            </a:r>
            <a:r>
              <a:rPr lang="en-US" sz="2400" kern="0" dirty="0">
                <a:solidFill>
                  <a:srgbClr val="333399"/>
                </a:solidFill>
                <a:latin typeface="Arial"/>
                <a:cs typeface="Times New Roman" pitchFamily="18" charset="0"/>
              </a:rPr>
              <a:t> </a:t>
            </a:r>
            <a:r>
              <a:rPr lang="en-US" sz="2400" kern="0" dirty="0" err="1">
                <a:solidFill>
                  <a:srgbClr val="333399"/>
                </a:solidFill>
                <a:latin typeface="Arial"/>
                <a:cs typeface="Times New Roman" pitchFamily="18" charset="0"/>
              </a:rPr>
              <a:t>khách</a:t>
            </a:r>
            <a:r>
              <a:rPr lang="en-US" sz="2400" kern="0" dirty="0">
                <a:solidFill>
                  <a:srgbClr val="333399"/>
                </a:solidFill>
                <a:latin typeface="Arial"/>
                <a:cs typeface="Times New Roman" pitchFamily="18" charset="0"/>
              </a:rPr>
              <a:t> </a:t>
            </a:r>
            <a:r>
              <a:rPr lang="en-US" sz="2400" kern="0" dirty="0" err="1">
                <a:solidFill>
                  <a:srgbClr val="333399"/>
                </a:solidFill>
                <a:latin typeface="Arial"/>
                <a:cs typeface="Times New Roman" pitchFamily="18" charset="0"/>
              </a:rPr>
              <a:t>quan</a:t>
            </a:r>
            <a:r>
              <a:rPr lang="en-US" sz="2400" kern="0" dirty="0">
                <a:solidFill>
                  <a:srgbClr val="333399"/>
                </a:solidFill>
                <a:latin typeface="Arial"/>
                <a:cs typeface="Times New Roman" pitchFamily="18" charset="0"/>
              </a:rPr>
              <a:t> </a:t>
            </a:r>
            <a:r>
              <a:rPr lang="en-US" sz="2400" kern="0" dirty="0" err="1">
                <a:solidFill>
                  <a:srgbClr val="333399"/>
                </a:solidFill>
                <a:latin typeface="Arial"/>
                <a:cs typeface="Times New Roman" pitchFamily="18" charset="0"/>
              </a:rPr>
              <a:t>vào</a:t>
            </a:r>
            <a:r>
              <a:rPr lang="en-US" sz="2400" kern="0" dirty="0">
                <a:solidFill>
                  <a:srgbClr val="333399"/>
                </a:solidFill>
                <a:latin typeface="Arial"/>
                <a:cs typeface="Times New Roman" pitchFamily="18" charset="0"/>
              </a:rPr>
              <a:t> </a:t>
            </a:r>
            <a:r>
              <a:rPr lang="en-US" sz="2400" kern="0" dirty="0" err="1">
                <a:solidFill>
                  <a:srgbClr val="333399"/>
                </a:solidFill>
                <a:latin typeface="Arial"/>
                <a:cs typeface="Times New Roman" pitchFamily="18" charset="0"/>
              </a:rPr>
              <a:t>bộ</a:t>
            </a:r>
            <a:r>
              <a:rPr lang="en-US" sz="2400" kern="0" dirty="0">
                <a:solidFill>
                  <a:srgbClr val="333399"/>
                </a:solidFill>
                <a:latin typeface="Arial"/>
                <a:cs typeface="Times New Roman" pitchFamily="18" charset="0"/>
              </a:rPr>
              <a:t> </a:t>
            </a:r>
            <a:r>
              <a:rPr lang="en-US" sz="2400" kern="0" dirty="0" err="1">
                <a:solidFill>
                  <a:srgbClr val="333399"/>
                </a:solidFill>
                <a:latin typeface="Arial"/>
                <a:cs typeface="Times New Roman" pitchFamily="18" charset="0"/>
              </a:rPr>
              <a:t>óc</a:t>
            </a:r>
            <a:r>
              <a:rPr lang="en-US" sz="2400" kern="0" dirty="0">
                <a:solidFill>
                  <a:srgbClr val="333399"/>
                </a:solidFill>
                <a:latin typeface="Arial"/>
                <a:cs typeface="Times New Roman" pitchFamily="18" charset="0"/>
              </a:rPr>
              <a:t> </a:t>
            </a:r>
            <a:r>
              <a:rPr lang="en-US" sz="2400" kern="0" dirty="0" err="1">
                <a:solidFill>
                  <a:srgbClr val="333399"/>
                </a:solidFill>
                <a:latin typeface="Arial"/>
                <a:cs typeface="Times New Roman" pitchFamily="18" charset="0"/>
              </a:rPr>
              <a:t>người</a:t>
            </a:r>
            <a:r>
              <a:rPr lang="en-US" sz="2400" kern="0" dirty="0">
                <a:solidFill>
                  <a:srgbClr val="333399"/>
                </a:solidFill>
                <a:latin typeface="Arial"/>
                <a:cs typeface="Times New Roman" pitchFamily="18" charset="0"/>
              </a:rPr>
              <a:t> </a:t>
            </a:r>
            <a:r>
              <a:rPr lang="en-US" sz="2400" kern="0" dirty="0" err="1">
                <a:solidFill>
                  <a:srgbClr val="333399"/>
                </a:solidFill>
                <a:latin typeface="Arial"/>
                <a:cs typeface="Times New Roman" pitchFamily="18" charset="0"/>
              </a:rPr>
              <a:t>trên</a:t>
            </a:r>
            <a:r>
              <a:rPr lang="en-US" sz="2400" kern="0" dirty="0">
                <a:solidFill>
                  <a:srgbClr val="333399"/>
                </a:solidFill>
                <a:latin typeface="Arial"/>
                <a:cs typeface="Times New Roman" pitchFamily="18" charset="0"/>
              </a:rPr>
              <a:t> </a:t>
            </a:r>
            <a:r>
              <a:rPr lang="en-US" sz="2400" kern="0" dirty="0" err="1">
                <a:solidFill>
                  <a:srgbClr val="333399"/>
                </a:solidFill>
                <a:latin typeface="Arial"/>
                <a:cs typeface="Times New Roman" pitchFamily="18" charset="0"/>
              </a:rPr>
              <a:t>cơ</a:t>
            </a:r>
            <a:r>
              <a:rPr lang="en-US" sz="2400" kern="0" dirty="0">
                <a:solidFill>
                  <a:srgbClr val="333399"/>
                </a:solidFill>
                <a:latin typeface="Arial"/>
                <a:cs typeface="Times New Roman" pitchFamily="18" charset="0"/>
              </a:rPr>
              <a:t> </a:t>
            </a:r>
            <a:r>
              <a:rPr lang="en-US" sz="2400" kern="0" dirty="0" err="1">
                <a:solidFill>
                  <a:srgbClr val="333399"/>
                </a:solidFill>
                <a:latin typeface="Arial"/>
                <a:cs typeface="Times New Roman" pitchFamily="18" charset="0"/>
              </a:rPr>
              <a:t>sở</a:t>
            </a:r>
            <a:r>
              <a:rPr lang="en-US" sz="2400" kern="0" dirty="0">
                <a:solidFill>
                  <a:srgbClr val="333399"/>
                </a:solidFill>
                <a:latin typeface="Arial"/>
                <a:cs typeface="Times New Roman" pitchFamily="18" charset="0"/>
              </a:rPr>
              <a:t> </a:t>
            </a:r>
            <a:r>
              <a:rPr lang="en-US" sz="2400" kern="0" dirty="0" err="1">
                <a:solidFill>
                  <a:srgbClr val="333399"/>
                </a:solidFill>
                <a:latin typeface="Arial"/>
                <a:cs typeface="Times New Roman" pitchFamily="18" charset="0"/>
              </a:rPr>
              <a:t>thực</a:t>
            </a:r>
            <a:r>
              <a:rPr lang="en-US" sz="2400" kern="0" dirty="0">
                <a:solidFill>
                  <a:srgbClr val="333399"/>
                </a:solidFill>
                <a:latin typeface="Arial"/>
                <a:cs typeface="Times New Roman" pitchFamily="18" charset="0"/>
              </a:rPr>
              <a:t> </a:t>
            </a:r>
            <a:r>
              <a:rPr lang="en-US" sz="2400" kern="0" dirty="0" err="1">
                <a:solidFill>
                  <a:srgbClr val="333399"/>
                </a:solidFill>
                <a:latin typeface="Arial"/>
                <a:cs typeface="Times New Roman" pitchFamily="18" charset="0"/>
              </a:rPr>
              <a:t>tiễn</a:t>
            </a:r>
            <a:r>
              <a:rPr lang="en-US" sz="2400" kern="0" dirty="0">
                <a:solidFill>
                  <a:srgbClr val="333399"/>
                </a:solidFill>
                <a:latin typeface="Arial"/>
                <a:cs typeface="Times New Roman" pitchFamily="18" charset="0"/>
              </a:rPr>
              <a:t>, </a:t>
            </a:r>
            <a:r>
              <a:rPr lang="en-US" sz="2400" kern="0" dirty="0" err="1">
                <a:solidFill>
                  <a:srgbClr val="333399"/>
                </a:solidFill>
                <a:latin typeface="Arial"/>
                <a:cs typeface="Times New Roman" pitchFamily="18" charset="0"/>
              </a:rPr>
              <a:t>nhằm</a:t>
            </a:r>
            <a:r>
              <a:rPr lang="en-US" sz="2400" kern="0" dirty="0">
                <a:solidFill>
                  <a:srgbClr val="333399"/>
                </a:solidFill>
                <a:latin typeface="Arial"/>
                <a:cs typeface="Times New Roman" pitchFamily="18" charset="0"/>
              </a:rPr>
              <a:t> </a:t>
            </a:r>
            <a:r>
              <a:rPr lang="en-US" sz="2400" b="1" kern="0" dirty="0" err="1">
                <a:solidFill>
                  <a:srgbClr val="996633"/>
                </a:solidFill>
                <a:latin typeface="Arial"/>
                <a:cs typeface="Times New Roman" pitchFamily="18" charset="0"/>
              </a:rPr>
              <a:t>sáng</a:t>
            </a:r>
            <a:r>
              <a:rPr lang="en-US" sz="2400" b="1" kern="0" dirty="0">
                <a:solidFill>
                  <a:srgbClr val="996633"/>
                </a:solidFill>
                <a:latin typeface="Arial"/>
                <a:cs typeface="Times New Roman" pitchFamily="18" charset="0"/>
              </a:rPr>
              <a:t> </a:t>
            </a:r>
            <a:r>
              <a:rPr lang="en-US" sz="2400" b="1" kern="0" dirty="0" err="1">
                <a:solidFill>
                  <a:srgbClr val="996633"/>
                </a:solidFill>
                <a:latin typeface="Arial"/>
                <a:cs typeface="Times New Roman" pitchFamily="18" charset="0"/>
              </a:rPr>
              <a:t>tạo</a:t>
            </a:r>
            <a:r>
              <a:rPr lang="en-US" sz="2400" b="1" kern="0" dirty="0">
                <a:solidFill>
                  <a:srgbClr val="996633"/>
                </a:solidFill>
                <a:latin typeface="Arial"/>
                <a:cs typeface="Times New Roman" pitchFamily="18" charset="0"/>
              </a:rPr>
              <a:t> </a:t>
            </a:r>
            <a:r>
              <a:rPr lang="en-US" sz="2400" b="1" kern="0" dirty="0" err="1">
                <a:solidFill>
                  <a:srgbClr val="996633"/>
                </a:solidFill>
                <a:latin typeface="Arial"/>
                <a:cs typeface="Times New Roman" pitchFamily="18" charset="0"/>
              </a:rPr>
              <a:t>ra</a:t>
            </a:r>
            <a:r>
              <a:rPr lang="en-US" sz="2400" b="1" kern="0" dirty="0">
                <a:solidFill>
                  <a:srgbClr val="996633"/>
                </a:solidFill>
                <a:latin typeface="Arial"/>
                <a:cs typeface="Times New Roman" pitchFamily="18" charset="0"/>
              </a:rPr>
              <a:t> tri </a:t>
            </a:r>
            <a:r>
              <a:rPr lang="en-US" sz="2400" b="1" kern="0" dirty="0" err="1">
                <a:solidFill>
                  <a:srgbClr val="996633"/>
                </a:solidFill>
                <a:latin typeface="Arial"/>
                <a:cs typeface="Times New Roman" pitchFamily="18" charset="0"/>
              </a:rPr>
              <a:t>thức</a:t>
            </a:r>
            <a:r>
              <a:rPr lang="en-US" sz="2400" b="1" kern="0" dirty="0">
                <a:solidFill>
                  <a:srgbClr val="996633"/>
                </a:solidFill>
                <a:latin typeface="Arial"/>
                <a:cs typeface="Times New Roman" pitchFamily="18" charset="0"/>
              </a:rPr>
              <a:t> </a:t>
            </a:r>
            <a:r>
              <a:rPr lang="en-US" sz="2400" b="1" kern="0" dirty="0" err="1">
                <a:solidFill>
                  <a:srgbClr val="996633"/>
                </a:solidFill>
                <a:latin typeface="Arial"/>
                <a:cs typeface="Times New Roman" pitchFamily="18" charset="0"/>
              </a:rPr>
              <a:t>về</a:t>
            </a:r>
            <a:r>
              <a:rPr lang="en-US" sz="2400" b="1" kern="0" dirty="0">
                <a:solidFill>
                  <a:srgbClr val="996633"/>
                </a:solidFill>
                <a:latin typeface="Arial"/>
                <a:cs typeface="Times New Roman" pitchFamily="18" charset="0"/>
              </a:rPr>
              <a:t> </a:t>
            </a:r>
            <a:r>
              <a:rPr lang="en-US" sz="2400" b="1" kern="0" dirty="0" err="1">
                <a:solidFill>
                  <a:srgbClr val="996633"/>
                </a:solidFill>
                <a:latin typeface="Arial"/>
                <a:cs typeface="Times New Roman" pitchFamily="18" charset="0"/>
              </a:rPr>
              <a:t>thế</a:t>
            </a:r>
            <a:r>
              <a:rPr lang="en-US" sz="2400" b="1" kern="0" dirty="0">
                <a:solidFill>
                  <a:srgbClr val="996633"/>
                </a:solidFill>
                <a:latin typeface="Arial"/>
                <a:cs typeface="Times New Roman" pitchFamily="18" charset="0"/>
              </a:rPr>
              <a:t> </a:t>
            </a:r>
            <a:r>
              <a:rPr lang="en-US" sz="2400" b="1" kern="0" dirty="0" err="1">
                <a:solidFill>
                  <a:srgbClr val="996633"/>
                </a:solidFill>
                <a:latin typeface="Arial"/>
                <a:cs typeface="Times New Roman" pitchFamily="18" charset="0"/>
              </a:rPr>
              <a:t>giới</a:t>
            </a:r>
            <a:r>
              <a:rPr lang="en-US" sz="2400" b="1" kern="0" dirty="0">
                <a:solidFill>
                  <a:srgbClr val="996633"/>
                </a:solidFill>
                <a:latin typeface="Arial"/>
                <a:cs typeface="Times New Roman" pitchFamily="18" charset="0"/>
              </a:rPr>
              <a:t> </a:t>
            </a:r>
            <a:r>
              <a:rPr lang="en-US" sz="2400" b="1" kern="0" dirty="0" err="1">
                <a:solidFill>
                  <a:srgbClr val="996633"/>
                </a:solidFill>
                <a:latin typeface="Arial"/>
                <a:cs typeface="Times New Roman" pitchFamily="18" charset="0"/>
              </a:rPr>
              <a:t>khách</a:t>
            </a:r>
            <a:r>
              <a:rPr lang="en-US" sz="2400" b="1" kern="0" dirty="0">
                <a:solidFill>
                  <a:srgbClr val="996633"/>
                </a:solidFill>
                <a:latin typeface="Arial"/>
                <a:cs typeface="Times New Roman" pitchFamily="18" charset="0"/>
              </a:rPr>
              <a:t> </a:t>
            </a:r>
            <a:r>
              <a:rPr lang="en-US" sz="2400" b="1" kern="0" dirty="0" err="1">
                <a:solidFill>
                  <a:srgbClr val="996633"/>
                </a:solidFill>
                <a:latin typeface="Arial"/>
                <a:cs typeface="Times New Roman" pitchFamily="18" charset="0"/>
              </a:rPr>
              <a:t>quan</a:t>
            </a:r>
            <a:r>
              <a:rPr lang="en-US" sz="2400" kern="0" dirty="0">
                <a:solidFill>
                  <a:srgbClr val="333399"/>
                </a:solidFill>
                <a:latin typeface="Arial"/>
                <a:cs typeface="Times New Roman" pitchFamily="18" charset="0"/>
              </a:rPr>
              <a:t>. </a:t>
            </a:r>
            <a:r>
              <a:rPr lang="en-US" sz="2400" kern="0" dirty="0">
                <a:solidFill>
                  <a:srgbClr val="333399"/>
                </a:solidFill>
                <a:latin typeface="Arial"/>
              </a:rPr>
              <a:t>  </a:t>
            </a:r>
            <a:r>
              <a:rPr lang="en-US" sz="2400" kern="0" dirty="0">
                <a:solidFill>
                  <a:srgbClr val="333399"/>
                </a:solidFill>
                <a:effectLst>
                  <a:outerShdw blurRad="38100" dist="38100" dir="2700000" algn="tl">
                    <a:srgbClr val="C0C0C0"/>
                  </a:outerShdw>
                </a:effectLst>
                <a:latin typeface="Arial"/>
              </a:rPr>
              <a:t>   </a:t>
            </a:r>
          </a:p>
        </p:txBody>
      </p:sp>
      <p:grpSp>
        <p:nvGrpSpPr>
          <p:cNvPr id="23" name="Group 21">
            <a:extLst>
              <a:ext uri="{FF2B5EF4-FFF2-40B4-BE49-F238E27FC236}">
                <a16:creationId xmlns="" xmlns:a16="http://schemas.microsoft.com/office/drawing/2014/main" id="{B3D4C7BA-2E80-4C6D-BDE5-FD17F264DB9C}"/>
              </a:ext>
            </a:extLst>
          </p:cNvPr>
          <p:cNvGrpSpPr>
            <a:grpSpLocks/>
          </p:cNvGrpSpPr>
          <p:nvPr/>
        </p:nvGrpSpPr>
        <p:grpSpPr bwMode="auto">
          <a:xfrm flipV="1">
            <a:off x="9099" y="1180411"/>
            <a:ext cx="11570591" cy="190519"/>
            <a:chOff x="2027" y="-75624"/>
            <a:chExt cx="6500" cy="0"/>
          </a:xfrm>
        </p:grpSpPr>
        <p:sp>
          <p:nvSpPr>
            <p:cNvPr id="24" name="Line 7">
              <a:extLst>
                <a:ext uri="{FF2B5EF4-FFF2-40B4-BE49-F238E27FC236}">
                  <a16:creationId xmlns="" xmlns:a16="http://schemas.microsoft.com/office/drawing/2014/main" id="{7954570B-3588-422E-844E-237A9E277FF0}"/>
                </a:ext>
              </a:extLst>
            </p:cNvPr>
            <p:cNvSpPr>
              <a:spLocks noChangeShapeType="1"/>
            </p:cNvSpPr>
            <p:nvPr/>
          </p:nvSpPr>
          <p:spPr bwMode="auto">
            <a:xfrm>
              <a:off x="2027" y="-75624"/>
              <a:ext cx="2688" cy="0"/>
            </a:xfrm>
            <a:prstGeom prst="line">
              <a:avLst/>
            </a:prstGeom>
            <a:noFill/>
            <a:ln w="127000">
              <a:solidFill>
                <a:srgbClr val="33CC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b="1">
                <a:solidFill>
                  <a:srgbClr val="000000"/>
                </a:solidFill>
                <a:ea typeface="Arial Unicode MS"/>
              </a:endParaRPr>
            </a:p>
          </p:txBody>
        </p:sp>
        <p:sp>
          <p:nvSpPr>
            <p:cNvPr id="25" name="Line 8">
              <a:extLst>
                <a:ext uri="{FF2B5EF4-FFF2-40B4-BE49-F238E27FC236}">
                  <a16:creationId xmlns="" xmlns:a16="http://schemas.microsoft.com/office/drawing/2014/main" id="{E3AF0001-41BD-4F8E-BCFA-06B2BA466DF0}"/>
                </a:ext>
              </a:extLst>
            </p:cNvPr>
            <p:cNvSpPr>
              <a:spLocks noChangeShapeType="1"/>
            </p:cNvSpPr>
            <p:nvPr/>
          </p:nvSpPr>
          <p:spPr bwMode="auto">
            <a:xfrm>
              <a:off x="3229" y="-75624"/>
              <a:ext cx="5298" cy="0"/>
            </a:xfrm>
            <a:prstGeom prst="line">
              <a:avLst/>
            </a:prstGeom>
            <a:noFill/>
            <a:ln w="12700">
              <a:solidFill>
                <a:srgbClr val="33CC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b="1" dirty="0">
                <a:solidFill>
                  <a:srgbClr val="000000"/>
                </a:solidFill>
                <a:ea typeface="Arial Unicode MS"/>
              </a:endParaRPr>
            </a:p>
          </p:txBody>
        </p:sp>
      </p:grpSp>
      <p:sp>
        <p:nvSpPr>
          <p:cNvPr id="26" name="Rectangle 25"/>
          <p:cNvSpPr/>
          <p:nvPr/>
        </p:nvSpPr>
        <p:spPr>
          <a:xfrm>
            <a:off x="9099" y="909265"/>
            <a:ext cx="6365525" cy="461665"/>
          </a:xfrm>
          <a:prstGeom prst="rect">
            <a:avLst/>
          </a:prstGeom>
        </p:spPr>
        <p:txBody>
          <a:bodyPr wrap="none">
            <a:spAutoFit/>
          </a:bodyPr>
          <a:lstStyle/>
          <a:p>
            <a:pPr indent="252095" algn="just">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2.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Lý</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luận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nhận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thức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duy</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vật</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biện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chứng</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pic>
        <p:nvPicPr>
          <p:cNvPr id="1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57718451"/>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Top Hình nền Powerpoint chủ đề giáo dục - Hedieuhanh.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05921" y="0"/>
            <a:ext cx="5486078" cy="6873000"/>
          </a:xfrm>
          <a:prstGeom prst="rect">
            <a:avLst/>
          </a:prstGeom>
          <a:noFill/>
          <a:extLst>
            <a:ext uri="{909E8E84-426E-40DD-AFC4-6F175D3DCCD1}">
              <a14:hiddenFill xmlns:a14="http://schemas.microsoft.com/office/drawing/2010/main">
                <a:solidFill>
                  <a:srgbClr val="FFFFFF"/>
                </a:solidFill>
              </a14:hiddenFill>
            </a:ext>
          </a:extLst>
        </p:spPr>
      </p:pic>
      <p:sp>
        <p:nvSpPr>
          <p:cNvPr id="5" name="AutoShape 8" descr="Image result for nhÃ¢n thá»©c la"/>
          <p:cNvSpPr>
            <a:spLocks noChangeAspect="1" noChangeArrowheads="1"/>
          </p:cNvSpPr>
          <p:nvPr/>
        </p:nvSpPr>
        <p:spPr bwMode="auto">
          <a:xfrm flipV="1">
            <a:off x="-185752" y="508357"/>
            <a:ext cx="2538256" cy="253826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srgbClr val="1F5281"/>
              </a:solidFill>
            </a:endParaRPr>
          </a:p>
        </p:txBody>
      </p:sp>
      <p:sp>
        <p:nvSpPr>
          <p:cNvPr id="6" name="AutoShape 10" descr="Image result for nhÃ¢n thá»©c la"/>
          <p:cNvSpPr>
            <a:spLocks noChangeAspect="1" noChangeArrowheads="1"/>
          </p:cNvSpPr>
          <p:nvPr/>
        </p:nvSpPr>
        <p:spPr bwMode="auto">
          <a:xfrm>
            <a:off x="-185752" y="203556"/>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srgbClr val="1F5281"/>
              </a:solidFill>
            </a:endParaRPr>
          </a:p>
        </p:txBody>
      </p:sp>
      <p:sp>
        <p:nvSpPr>
          <p:cNvPr id="7" name="AutoShape 12" descr="Image result for nhÃ¢n thá»©c la"/>
          <p:cNvSpPr>
            <a:spLocks noChangeAspect="1" noChangeArrowheads="1"/>
          </p:cNvSpPr>
          <p:nvPr/>
        </p:nvSpPr>
        <p:spPr bwMode="auto">
          <a:xfrm>
            <a:off x="-33352" y="355956"/>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srgbClr val="1F5281"/>
              </a:solidFill>
            </a:endParaRPr>
          </a:p>
        </p:txBody>
      </p:sp>
      <p:grpSp>
        <p:nvGrpSpPr>
          <p:cNvPr id="8" name="Group 7"/>
          <p:cNvGrpSpPr/>
          <p:nvPr/>
        </p:nvGrpSpPr>
        <p:grpSpPr>
          <a:xfrm>
            <a:off x="533400" y="2438399"/>
            <a:ext cx="4051967" cy="3751067"/>
            <a:chOff x="340575" y="3106804"/>
            <a:chExt cx="5854163" cy="3522596"/>
          </a:xfrm>
        </p:grpSpPr>
        <p:pic>
          <p:nvPicPr>
            <p:cNvPr id="9" name="Picture 4" descr="Related ima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0575" y="3106804"/>
              <a:ext cx="5854163" cy="3522596"/>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Lst>
          </p:spPr>
        </p:pic>
        <p:pic>
          <p:nvPicPr>
            <p:cNvPr id="10" name="Picture 9"/>
            <p:cNvPicPr>
              <a:picLocks noChangeAspect="1"/>
            </p:cNvPicPr>
            <p:nvPr/>
          </p:nvPicPr>
          <p:blipFill>
            <a:blip r:embed="rId4"/>
            <a:stretch>
              <a:fillRect/>
            </a:stretch>
          </p:blipFill>
          <p:spPr>
            <a:xfrm>
              <a:off x="3041247" y="3165118"/>
              <a:ext cx="2238375" cy="2047875"/>
            </a:xfrm>
            <a:prstGeom prst="ellipse">
              <a:avLst/>
            </a:prstGeom>
            <a:ln>
              <a:noFill/>
            </a:ln>
            <a:effectLst>
              <a:softEdge rad="112500"/>
            </a:effectLst>
          </p:spPr>
        </p:pic>
      </p:grpSp>
      <p:sp>
        <p:nvSpPr>
          <p:cNvPr id="11" name="Rectangle 1"/>
          <p:cNvSpPr>
            <a:spLocks noChangeArrowheads="1"/>
          </p:cNvSpPr>
          <p:nvPr/>
        </p:nvSpPr>
        <p:spPr bwMode="auto">
          <a:xfrm>
            <a:off x="2859214" y="1774008"/>
            <a:ext cx="4275786"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7780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defTabSz="177800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defTabSz="1778000">
              <a:spcBef>
                <a:spcPct val="20000"/>
              </a:spcBef>
              <a:buClr>
                <a:schemeClr val="tx1"/>
              </a:buClr>
              <a:buChar char="•"/>
              <a:defRPr sz="2400">
                <a:solidFill>
                  <a:schemeClr val="tx1"/>
                </a:solidFill>
                <a:latin typeface="Arial" panose="020B0604020202020204" pitchFamily="34" charset="0"/>
              </a:defRPr>
            </a:lvl3pPr>
            <a:lvl4pPr marL="1600200" indent="-228600" defTabSz="1778000">
              <a:spcBef>
                <a:spcPct val="20000"/>
              </a:spcBef>
              <a:buChar char="–"/>
              <a:defRPr sz="2000">
                <a:solidFill>
                  <a:schemeClr val="tx1"/>
                </a:solidFill>
                <a:latin typeface="Arial" panose="020B0604020202020204" pitchFamily="34" charset="0"/>
              </a:defRPr>
            </a:lvl4pPr>
            <a:lvl5pPr marL="2057400" indent="-228600" defTabSz="1778000">
              <a:spcBef>
                <a:spcPct val="20000"/>
              </a:spcBef>
              <a:buChar char="»"/>
              <a:defRPr sz="2000">
                <a:solidFill>
                  <a:schemeClr val="tx1"/>
                </a:solidFill>
                <a:latin typeface="Arial" panose="020B0604020202020204" pitchFamily="34" charset="0"/>
              </a:defRPr>
            </a:lvl5pPr>
            <a:lvl6pPr marL="25146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lnSpc>
                <a:spcPct val="90000"/>
              </a:lnSpc>
              <a:spcBef>
                <a:spcPct val="0"/>
              </a:spcBef>
              <a:spcAft>
                <a:spcPct val="35000"/>
              </a:spcAft>
              <a:buClrTx/>
              <a:buFontTx/>
              <a:buNone/>
            </a:pP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Nguồn</a:t>
            </a: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gốc</a:t>
            </a: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nhận</a:t>
            </a: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thức</a:t>
            </a:r>
            <a:endParaRPr lang="en-US" sz="2400" b="1" dirty="0">
              <a:solidFill>
                <a:srgbClr val="FF0000"/>
              </a:solidFill>
              <a:latin typeface="+mj-lt"/>
              <a:ea typeface="Tahoma" panose="020B0604030504040204" pitchFamily="34" charset="0"/>
              <a:cs typeface="Times New Roman" panose="02020603050405020304" pitchFamily="18" charset="0"/>
            </a:endParaRPr>
          </a:p>
        </p:txBody>
      </p:sp>
      <p:sp>
        <p:nvSpPr>
          <p:cNvPr id="12" name="AutoShape 3"/>
          <p:cNvSpPr>
            <a:spLocks noChangeArrowheads="1"/>
          </p:cNvSpPr>
          <p:nvPr/>
        </p:nvSpPr>
        <p:spPr bwMode="gray">
          <a:xfrm>
            <a:off x="5541738" y="2669430"/>
            <a:ext cx="5035639" cy="2816970"/>
          </a:xfrm>
          <a:prstGeom prst="upArrow">
            <a:avLst>
              <a:gd name="adj1" fmla="val 57824"/>
              <a:gd name="adj2" fmla="val 54398"/>
            </a:avLst>
          </a:prstGeom>
          <a:solidFill>
            <a:srgbClr val="00B050"/>
          </a:solidFill>
          <a:ln>
            <a:noFill/>
          </a:ln>
          <a:effectLst/>
        </p:spPr>
        <p:txBody>
          <a:bodyPr wrap="none" anchor="ctr"/>
          <a:lstStyle/>
          <a:p>
            <a:pPr fontAlgn="base">
              <a:spcBef>
                <a:spcPct val="0"/>
              </a:spcBef>
              <a:spcAft>
                <a:spcPct val="0"/>
              </a:spcAft>
              <a:defRPr/>
            </a:pPr>
            <a:endParaRPr lang="en-US">
              <a:solidFill>
                <a:srgbClr val="1F5281"/>
              </a:solidFill>
            </a:endParaRPr>
          </a:p>
        </p:txBody>
      </p:sp>
      <p:sp>
        <p:nvSpPr>
          <p:cNvPr id="13" name="AutoShape 4"/>
          <p:cNvSpPr>
            <a:spLocks noChangeArrowheads="1"/>
          </p:cNvSpPr>
          <p:nvPr/>
        </p:nvSpPr>
        <p:spPr bwMode="gray">
          <a:xfrm>
            <a:off x="5704694" y="2325945"/>
            <a:ext cx="4546243" cy="624594"/>
          </a:xfrm>
          <a:prstGeom prst="roundRect">
            <a:avLst>
              <a:gd name="adj" fmla="val 50000"/>
            </a:avLst>
          </a:prstGeom>
          <a:solidFill>
            <a:srgbClr val="FF0000"/>
          </a:solidFill>
          <a:ln w="38100" algn="ctr">
            <a:solidFill>
              <a:srgbClr val="FFFFFF"/>
            </a:solidFill>
            <a:round/>
            <a:headEnd/>
            <a:tailEnd/>
          </a:ln>
          <a:effectLst>
            <a:outerShdw dist="63500" dir="3187806" algn="ctr" rotWithShape="0">
              <a:srgbClr val="001D3A"/>
            </a:outerShdw>
          </a:effectLst>
        </p:spPr>
        <p:txBody>
          <a:bodyPr wrap="none" anchor="ctr"/>
          <a:lstStyle/>
          <a:p>
            <a:pPr algn="ctr" eaLnBrk="0" fontAlgn="base" hangingPunct="0">
              <a:spcBef>
                <a:spcPct val="0"/>
              </a:spcBef>
              <a:spcAft>
                <a:spcPct val="0"/>
              </a:spcAft>
              <a:defRPr/>
            </a:pPr>
            <a:r>
              <a:rPr lang="en-US" sz="3600" b="1" dirty="0" err="1">
                <a:solidFill>
                  <a:srgbClr val="FFFFFF"/>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Thế</a:t>
            </a:r>
            <a:r>
              <a:rPr lang="en-US" sz="3600" b="1" dirty="0">
                <a:solidFill>
                  <a:srgbClr val="FFFFFF"/>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 </a:t>
            </a:r>
            <a:r>
              <a:rPr lang="en-US" sz="3600" b="1" dirty="0" err="1">
                <a:solidFill>
                  <a:srgbClr val="FFFFFF"/>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giới</a:t>
            </a:r>
            <a:r>
              <a:rPr lang="en-US" sz="3600" b="1" dirty="0">
                <a:solidFill>
                  <a:srgbClr val="FFFFFF"/>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 </a:t>
            </a:r>
            <a:r>
              <a:rPr lang="en-US" sz="3600" b="1" dirty="0" err="1">
                <a:solidFill>
                  <a:srgbClr val="FFFFFF"/>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khách</a:t>
            </a:r>
            <a:r>
              <a:rPr lang="en-US" sz="3600" b="1" dirty="0">
                <a:solidFill>
                  <a:srgbClr val="FFFFFF"/>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 </a:t>
            </a:r>
            <a:r>
              <a:rPr lang="en-US" sz="3600" b="1" dirty="0" err="1">
                <a:solidFill>
                  <a:srgbClr val="FFFFFF"/>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quan</a:t>
            </a:r>
            <a:endParaRPr lang="en-US" sz="3600" b="1" dirty="0">
              <a:solidFill>
                <a:srgbClr val="FFFFFF"/>
              </a:solidFill>
              <a:effectLst>
                <a:outerShdw blurRad="38100" dist="38100" dir="2700000" algn="tl">
                  <a:srgbClr val="000000"/>
                </a:outerShdw>
              </a:effectLst>
              <a:latin typeface="Times New Roman" panose="02020603050405020304" pitchFamily="18" charset="0"/>
              <a:cs typeface="Times New Roman" panose="02020603050405020304" pitchFamily="18" charset="0"/>
            </a:endParaRPr>
          </a:p>
        </p:txBody>
      </p:sp>
      <p:sp>
        <p:nvSpPr>
          <p:cNvPr id="14" name="Rectangle 13"/>
          <p:cNvSpPr/>
          <p:nvPr/>
        </p:nvSpPr>
        <p:spPr>
          <a:xfrm>
            <a:off x="5541738" y="3185584"/>
            <a:ext cx="1971959" cy="1735702"/>
          </a:xfrm>
          <a:prstGeom prst="rect">
            <a:avLst/>
          </a:prstGeom>
          <a:solidFill>
            <a:srgbClr val="3333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err="1">
                <a:solidFill>
                  <a:schemeClr val="bg1"/>
                </a:solidFill>
                <a:latin typeface="+mj-lt"/>
                <a:cs typeface="Times New Roman" panose="02020603050405020304" pitchFamily="18" charset="0"/>
              </a:rPr>
              <a:t>Ng.gốc</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duy</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nhất</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và</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cuối</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cùng</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của</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nhận</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thức</a:t>
            </a:r>
            <a:r>
              <a:rPr lang="en-US" sz="2400" dirty="0">
                <a:solidFill>
                  <a:schemeClr val="bg1"/>
                </a:solidFill>
                <a:latin typeface="+mj-lt"/>
                <a:cs typeface="Times New Roman" panose="02020603050405020304" pitchFamily="18" charset="0"/>
              </a:rPr>
              <a:t>.</a:t>
            </a:r>
          </a:p>
        </p:txBody>
      </p:sp>
      <p:sp>
        <p:nvSpPr>
          <p:cNvPr id="15" name="Rectangle 14"/>
          <p:cNvSpPr/>
          <p:nvPr/>
        </p:nvSpPr>
        <p:spPr>
          <a:xfrm>
            <a:off x="8633024" y="3147579"/>
            <a:ext cx="1944353" cy="1735702"/>
          </a:xfrm>
          <a:prstGeom prst="rect">
            <a:avLst/>
          </a:prstGeom>
          <a:solidFill>
            <a:srgbClr val="7030A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err="1">
                <a:solidFill>
                  <a:schemeClr val="bg1"/>
                </a:solidFill>
                <a:latin typeface="+mj-lt"/>
                <a:cs typeface="Times New Roman" panose="02020603050405020304" pitchFamily="18" charset="0"/>
              </a:rPr>
              <a:t>Đối</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tượng</a:t>
            </a:r>
            <a:r>
              <a:rPr lang="en-US" sz="2400" dirty="0">
                <a:solidFill>
                  <a:schemeClr val="bg1"/>
                </a:solidFill>
                <a:latin typeface="+mj-lt"/>
                <a:cs typeface="Times New Roman" panose="02020603050405020304" pitchFamily="18" charset="0"/>
              </a:rPr>
              <a:t> </a:t>
            </a:r>
          </a:p>
          <a:p>
            <a:pPr algn="ctr"/>
            <a:r>
              <a:rPr lang="en-US" sz="2400" dirty="0" err="1">
                <a:solidFill>
                  <a:schemeClr val="bg1"/>
                </a:solidFill>
                <a:latin typeface="+mj-lt"/>
                <a:cs typeface="Times New Roman" panose="02020603050405020304" pitchFamily="18" charset="0"/>
              </a:rPr>
              <a:t>nhận</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thức</a:t>
            </a:r>
            <a:endParaRPr lang="en-US" sz="2400" dirty="0">
              <a:solidFill>
                <a:schemeClr val="bg1"/>
              </a:solidFill>
              <a:latin typeface="+mj-lt"/>
              <a:cs typeface="Times New Roman" panose="02020603050405020304" pitchFamily="18" charset="0"/>
            </a:endParaRPr>
          </a:p>
        </p:txBody>
      </p:sp>
      <p:sp>
        <p:nvSpPr>
          <p:cNvPr id="16" name="Equal 15"/>
          <p:cNvSpPr/>
          <p:nvPr/>
        </p:nvSpPr>
        <p:spPr>
          <a:xfrm>
            <a:off x="7763343" y="3764114"/>
            <a:ext cx="592427" cy="679582"/>
          </a:xfrm>
          <a:prstGeom prst="mathEqual">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1F5281"/>
              </a:solidFill>
            </a:endParaRPr>
          </a:p>
        </p:txBody>
      </p:sp>
      <p:sp>
        <p:nvSpPr>
          <p:cNvPr id="17" name="Rectangle 16"/>
          <p:cNvSpPr/>
          <p:nvPr/>
        </p:nvSpPr>
        <p:spPr>
          <a:xfrm>
            <a:off x="1565629" y="1017635"/>
            <a:ext cx="9208391" cy="480131"/>
          </a:xfrm>
          <a:prstGeom prst="rect">
            <a:avLst/>
          </a:prstGeom>
        </p:spPr>
        <p:txBody>
          <a:bodyPr wrap="square">
            <a:spAutoFit/>
          </a:bodyPr>
          <a:lstStyle/>
          <a:p>
            <a:pPr defTabSz="1778000">
              <a:lnSpc>
                <a:spcPct val="90000"/>
              </a:lnSpc>
              <a:spcBef>
                <a:spcPct val="0"/>
              </a:spcBef>
              <a:spcAft>
                <a:spcPct val="35000"/>
              </a:spcAft>
              <a:defRPr/>
            </a:pPr>
            <a:r>
              <a:rPr lang="en-US" sz="2800" b="1" dirty="0">
                <a:latin typeface="+mj-lt"/>
                <a:ea typeface="Tahoma" pitchFamily="34" charset="0"/>
                <a:cs typeface="Times New Roman" pitchFamily="18" charset="0"/>
              </a:rPr>
              <a:t>a. </a:t>
            </a:r>
            <a:r>
              <a:rPr lang="en-US" sz="2800" b="1" dirty="0" err="1">
                <a:latin typeface="+mj-lt"/>
                <a:ea typeface="Tahoma" pitchFamily="34" charset="0"/>
                <a:cs typeface="Times New Roman" pitchFamily="18" charset="0"/>
              </a:rPr>
              <a:t>Nguồn</a:t>
            </a:r>
            <a:r>
              <a:rPr lang="en-US" sz="2800" b="1" dirty="0">
                <a:latin typeface="+mj-lt"/>
                <a:ea typeface="Tahoma" pitchFamily="34" charset="0"/>
                <a:cs typeface="Times New Roman" pitchFamily="18" charset="0"/>
              </a:rPr>
              <a:t> </a:t>
            </a:r>
            <a:r>
              <a:rPr lang="en-US" sz="2800" b="1" dirty="0" err="1">
                <a:latin typeface="+mj-lt"/>
                <a:ea typeface="Tahoma" pitchFamily="34" charset="0"/>
                <a:cs typeface="Times New Roman" pitchFamily="18" charset="0"/>
              </a:rPr>
              <a:t>gốc</a:t>
            </a:r>
            <a:r>
              <a:rPr lang="en-US" sz="2800" b="1" dirty="0">
                <a:latin typeface="+mj-lt"/>
                <a:ea typeface="Tahoma" pitchFamily="34" charset="0"/>
                <a:cs typeface="Times New Roman" pitchFamily="18" charset="0"/>
              </a:rPr>
              <a:t>, </a:t>
            </a:r>
            <a:r>
              <a:rPr lang="en-US" sz="2800" b="1" dirty="0" err="1">
                <a:latin typeface="+mj-lt"/>
                <a:ea typeface="Tahoma" pitchFamily="34" charset="0"/>
                <a:cs typeface="Times New Roman" pitchFamily="18" charset="0"/>
              </a:rPr>
              <a:t>bản</a:t>
            </a:r>
            <a:r>
              <a:rPr lang="en-US" sz="2800" b="1" dirty="0">
                <a:latin typeface="+mj-lt"/>
                <a:ea typeface="Tahoma" pitchFamily="34" charset="0"/>
                <a:cs typeface="Times New Roman" pitchFamily="18" charset="0"/>
              </a:rPr>
              <a:t> </a:t>
            </a:r>
            <a:r>
              <a:rPr lang="en-US" sz="2800" b="1" dirty="0" err="1">
                <a:latin typeface="+mj-lt"/>
                <a:ea typeface="Tahoma" pitchFamily="34" charset="0"/>
                <a:cs typeface="Times New Roman" pitchFamily="18" charset="0"/>
              </a:rPr>
              <a:t>chất</a:t>
            </a:r>
            <a:r>
              <a:rPr lang="en-US" sz="2800" b="1" dirty="0">
                <a:latin typeface="+mj-lt"/>
                <a:ea typeface="Tahoma" pitchFamily="34" charset="0"/>
                <a:cs typeface="Times New Roman" pitchFamily="18" charset="0"/>
              </a:rPr>
              <a:t> </a:t>
            </a:r>
            <a:r>
              <a:rPr lang="en-US" sz="2800" b="1" dirty="0" err="1">
                <a:latin typeface="+mj-lt"/>
                <a:ea typeface="Tahoma" pitchFamily="34" charset="0"/>
                <a:cs typeface="Times New Roman" pitchFamily="18" charset="0"/>
              </a:rPr>
              <a:t>của</a:t>
            </a:r>
            <a:r>
              <a:rPr lang="en-US" sz="2800" b="1" dirty="0">
                <a:latin typeface="+mj-lt"/>
                <a:ea typeface="Tahoma" pitchFamily="34" charset="0"/>
                <a:cs typeface="Times New Roman" pitchFamily="18" charset="0"/>
              </a:rPr>
              <a:t> </a:t>
            </a:r>
            <a:r>
              <a:rPr lang="en-US" sz="2800" b="1" dirty="0" err="1">
                <a:latin typeface="+mj-lt"/>
                <a:ea typeface="Tahoma" pitchFamily="34" charset="0"/>
                <a:cs typeface="Times New Roman" pitchFamily="18" charset="0"/>
              </a:rPr>
              <a:t>nhận</a:t>
            </a:r>
            <a:r>
              <a:rPr lang="en-US" sz="2800" b="1" dirty="0">
                <a:latin typeface="+mj-lt"/>
                <a:ea typeface="Tahoma" pitchFamily="34" charset="0"/>
                <a:cs typeface="Times New Roman" pitchFamily="18" charset="0"/>
              </a:rPr>
              <a:t> </a:t>
            </a:r>
            <a:r>
              <a:rPr lang="en-US" sz="2800" b="1" dirty="0" err="1">
                <a:latin typeface="+mj-lt"/>
                <a:ea typeface="Tahoma" pitchFamily="34" charset="0"/>
                <a:cs typeface="Times New Roman" pitchFamily="18" charset="0"/>
              </a:rPr>
              <a:t>thức</a:t>
            </a:r>
            <a:endParaRPr lang="en-US" sz="2800" b="1" dirty="0">
              <a:latin typeface="+mj-lt"/>
            </a:endParaRPr>
          </a:p>
        </p:txBody>
      </p:sp>
      <p:grpSp>
        <p:nvGrpSpPr>
          <p:cNvPr id="18" name="Group 17"/>
          <p:cNvGrpSpPr>
            <a:grpSpLocks/>
          </p:cNvGrpSpPr>
          <p:nvPr/>
        </p:nvGrpSpPr>
        <p:grpSpPr bwMode="auto">
          <a:xfrm flipV="1">
            <a:off x="3011473" y="1524000"/>
            <a:ext cx="4648200" cy="49288"/>
            <a:chOff x="-688" y="-48712"/>
            <a:chExt cx="5298" cy="49288"/>
          </a:xfrm>
        </p:grpSpPr>
        <p:sp>
          <p:nvSpPr>
            <p:cNvPr id="19"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 name="Line 8"/>
            <p:cNvSpPr>
              <a:spLocks noChangeShapeType="1"/>
            </p:cNvSpPr>
            <p:nvPr/>
          </p:nvSpPr>
          <p:spPr bwMode="auto">
            <a:xfrm>
              <a:off x="-688" y="-48712"/>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270836318"/>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5257"/>
            <a:ext cx="12192000" cy="3429000"/>
          </a:xfrm>
          <a:prstGeom prst="rect">
            <a:avLst/>
          </a:prstGeom>
        </p:spPr>
      </p:pic>
      <p:sp>
        <p:nvSpPr>
          <p:cNvPr id="3" name="Rectangle 1"/>
          <p:cNvSpPr>
            <a:spLocks noChangeArrowheads="1"/>
          </p:cNvSpPr>
          <p:nvPr/>
        </p:nvSpPr>
        <p:spPr bwMode="auto">
          <a:xfrm>
            <a:off x="2010974" y="1691905"/>
            <a:ext cx="5585013"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7780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defTabSz="177800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defTabSz="1778000">
              <a:spcBef>
                <a:spcPct val="20000"/>
              </a:spcBef>
              <a:buClr>
                <a:schemeClr val="tx1"/>
              </a:buClr>
              <a:buChar char="•"/>
              <a:defRPr sz="2400">
                <a:solidFill>
                  <a:schemeClr val="tx1"/>
                </a:solidFill>
                <a:latin typeface="Arial" panose="020B0604020202020204" pitchFamily="34" charset="0"/>
              </a:defRPr>
            </a:lvl3pPr>
            <a:lvl4pPr marL="1600200" indent="-228600" defTabSz="1778000">
              <a:spcBef>
                <a:spcPct val="20000"/>
              </a:spcBef>
              <a:buChar char="–"/>
              <a:defRPr sz="2000">
                <a:solidFill>
                  <a:schemeClr val="tx1"/>
                </a:solidFill>
                <a:latin typeface="Arial" panose="020B0604020202020204" pitchFamily="34" charset="0"/>
              </a:defRPr>
            </a:lvl4pPr>
            <a:lvl5pPr marL="2057400" indent="-228600" defTabSz="1778000">
              <a:spcBef>
                <a:spcPct val="20000"/>
              </a:spcBef>
              <a:buChar char="»"/>
              <a:defRPr sz="2000">
                <a:solidFill>
                  <a:schemeClr val="tx1"/>
                </a:solidFill>
                <a:latin typeface="Arial" panose="020B0604020202020204" pitchFamily="34" charset="0"/>
              </a:defRPr>
            </a:lvl5pPr>
            <a:lvl6pPr marL="25146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lnSpc>
                <a:spcPct val="90000"/>
              </a:lnSpc>
              <a:spcBef>
                <a:spcPct val="0"/>
              </a:spcBef>
              <a:spcAft>
                <a:spcPct val="35000"/>
              </a:spcAft>
              <a:buClrTx/>
              <a:buFontTx/>
              <a:buNone/>
            </a:pP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Bản</a:t>
            </a: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chất</a:t>
            </a: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nhận</a:t>
            </a: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thức</a:t>
            </a:r>
            <a:endParaRPr lang="en-US" sz="2400" b="1" dirty="0">
              <a:solidFill>
                <a:srgbClr val="FF0000"/>
              </a:solidFill>
              <a:latin typeface="+mj-lt"/>
              <a:ea typeface="Tahoma" panose="020B0604030504040204" pitchFamily="34" charset="0"/>
              <a:cs typeface="Times New Roman" panose="02020603050405020304" pitchFamily="18" charset="0"/>
            </a:endParaRPr>
          </a:p>
        </p:txBody>
      </p:sp>
      <p:sp>
        <p:nvSpPr>
          <p:cNvPr id="4" name="Rectangle 1"/>
          <p:cNvSpPr>
            <a:spLocks noChangeArrowheads="1"/>
          </p:cNvSpPr>
          <p:nvPr/>
        </p:nvSpPr>
        <p:spPr bwMode="auto">
          <a:xfrm>
            <a:off x="685800" y="2079722"/>
            <a:ext cx="9753600"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7780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defTabSz="177800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defTabSz="1778000">
              <a:spcBef>
                <a:spcPct val="20000"/>
              </a:spcBef>
              <a:buClr>
                <a:schemeClr val="tx1"/>
              </a:buClr>
              <a:buChar char="•"/>
              <a:defRPr sz="2400">
                <a:solidFill>
                  <a:schemeClr val="tx1"/>
                </a:solidFill>
                <a:latin typeface="Arial" panose="020B0604020202020204" pitchFamily="34" charset="0"/>
              </a:defRPr>
            </a:lvl3pPr>
            <a:lvl4pPr marL="1600200" indent="-228600" defTabSz="1778000">
              <a:spcBef>
                <a:spcPct val="20000"/>
              </a:spcBef>
              <a:buChar char="–"/>
              <a:defRPr sz="2000">
                <a:solidFill>
                  <a:schemeClr val="tx1"/>
                </a:solidFill>
                <a:latin typeface="Arial" panose="020B0604020202020204" pitchFamily="34" charset="0"/>
              </a:defRPr>
            </a:lvl4pPr>
            <a:lvl5pPr marL="2057400" indent="-228600" defTabSz="1778000">
              <a:spcBef>
                <a:spcPct val="20000"/>
              </a:spcBef>
              <a:buChar char="»"/>
              <a:defRPr sz="2000">
                <a:solidFill>
                  <a:schemeClr val="tx1"/>
                </a:solidFill>
                <a:latin typeface="Arial" panose="020B0604020202020204" pitchFamily="34" charset="0"/>
              </a:defRPr>
            </a:lvl5pPr>
            <a:lvl6pPr marL="25146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lnSpc>
                <a:spcPct val="90000"/>
              </a:lnSpc>
              <a:spcBef>
                <a:spcPct val="0"/>
              </a:spcBef>
              <a:spcAft>
                <a:spcPct val="35000"/>
              </a:spcAft>
              <a:buClrTx/>
              <a:buFontTx/>
              <a:buNone/>
            </a:pPr>
            <a:r>
              <a:rPr lang="en-US" sz="2800" dirty="0" err="1">
                <a:solidFill>
                  <a:srgbClr val="3333CC"/>
                </a:solidFill>
                <a:latin typeface="+mj-lt"/>
                <a:ea typeface="Tahoma" panose="020B0604030504040204" pitchFamily="34" charset="0"/>
                <a:cs typeface="Times New Roman" panose="02020603050405020304" pitchFamily="18" charset="0"/>
              </a:rPr>
              <a:t>Là</a:t>
            </a:r>
            <a:r>
              <a:rPr lang="en-US" sz="2800" dirty="0">
                <a:solidFill>
                  <a:srgbClr val="3333CC"/>
                </a:solidFill>
                <a:latin typeface="+mj-lt"/>
                <a:ea typeface="Tahoma" panose="020B0604030504040204" pitchFamily="34" charset="0"/>
                <a:cs typeface="Times New Roman" panose="02020603050405020304" pitchFamily="18" charset="0"/>
              </a:rPr>
              <a:t> </a:t>
            </a:r>
            <a:r>
              <a:rPr lang="en-US" sz="2800" dirty="0" err="1">
                <a:solidFill>
                  <a:srgbClr val="3333CC"/>
                </a:solidFill>
                <a:latin typeface="+mj-lt"/>
                <a:ea typeface="Tahoma" panose="020B0604030504040204" pitchFamily="34" charset="0"/>
                <a:cs typeface="Times New Roman" panose="02020603050405020304" pitchFamily="18" charset="0"/>
              </a:rPr>
              <a:t>sự</a:t>
            </a:r>
            <a:r>
              <a:rPr lang="en-US" sz="2800" dirty="0">
                <a:solidFill>
                  <a:srgbClr val="3333CC"/>
                </a:solidFill>
                <a:latin typeface="+mj-lt"/>
                <a:ea typeface="Tahoma" panose="020B0604030504040204" pitchFamily="34" charset="0"/>
                <a:cs typeface="Times New Roman" panose="02020603050405020304" pitchFamily="18" charset="0"/>
              </a:rPr>
              <a:t> </a:t>
            </a:r>
            <a:r>
              <a:rPr lang="en-US" sz="2800" dirty="0" err="1">
                <a:solidFill>
                  <a:srgbClr val="3333CC"/>
                </a:solidFill>
                <a:latin typeface="+mj-lt"/>
                <a:ea typeface="Tahoma" panose="020B0604030504040204" pitchFamily="34" charset="0"/>
                <a:cs typeface="Times New Roman" panose="02020603050405020304" pitchFamily="18" charset="0"/>
              </a:rPr>
              <a:t>phản</a:t>
            </a:r>
            <a:r>
              <a:rPr lang="en-US" sz="2800" dirty="0">
                <a:solidFill>
                  <a:srgbClr val="3333CC"/>
                </a:solidFill>
                <a:latin typeface="+mj-lt"/>
                <a:ea typeface="Tahoma" panose="020B0604030504040204" pitchFamily="34" charset="0"/>
                <a:cs typeface="Times New Roman" panose="02020603050405020304" pitchFamily="18" charset="0"/>
              </a:rPr>
              <a:t> </a:t>
            </a:r>
            <a:r>
              <a:rPr lang="en-US" sz="2800" dirty="0" err="1">
                <a:solidFill>
                  <a:srgbClr val="3333CC"/>
                </a:solidFill>
                <a:latin typeface="+mj-lt"/>
                <a:ea typeface="Tahoma" panose="020B0604030504040204" pitchFamily="34" charset="0"/>
                <a:cs typeface="Times New Roman" panose="02020603050405020304" pitchFamily="18" charset="0"/>
              </a:rPr>
              <a:t>ánh</a:t>
            </a:r>
            <a:r>
              <a:rPr lang="en-US" sz="2800" dirty="0">
                <a:solidFill>
                  <a:srgbClr val="3333CC"/>
                </a:solidFill>
                <a:latin typeface="+mj-lt"/>
                <a:ea typeface="Tahoma" panose="020B0604030504040204" pitchFamily="34" charset="0"/>
                <a:cs typeface="Times New Roman" panose="02020603050405020304" pitchFamily="18" charset="0"/>
              </a:rPr>
              <a:t> </a:t>
            </a:r>
            <a:r>
              <a:rPr lang="en-US" sz="2800" b="1" dirty="0" err="1">
                <a:solidFill>
                  <a:srgbClr val="CC0066"/>
                </a:solidFill>
                <a:latin typeface="+mj-lt"/>
                <a:ea typeface="Tahoma" panose="020B0604030504040204" pitchFamily="34" charset="0"/>
                <a:cs typeface="Times New Roman" panose="02020603050405020304" pitchFamily="18" charset="0"/>
              </a:rPr>
              <a:t>tích</a:t>
            </a:r>
            <a:r>
              <a:rPr lang="en-US" sz="2800" b="1" dirty="0">
                <a:solidFill>
                  <a:srgbClr val="CC0066"/>
                </a:solidFill>
                <a:latin typeface="+mj-lt"/>
                <a:ea typeface="Tahoma" panose="020B0604030504040204" pitchFamily="34" charset="0"/>
                <a:cs typeface="Times New Roman" panose="02020603050405020304" pitchFamily="18" charset="0"/>
              </a:rPr>
              <a:t> </a:t>
            </a:r>
            <a:r>
              <a:rPr lang="en-US" sz="2800" b="1" dirty="0" err="1">
                <a:solidFill>
                  <a:srgbClr val="CC0066"/>
                </a:solidFill>
                <a:latin typeface="+mj-lt"/>
                <a:ea typeface="Tahoma" panose="020B0604030504040204" pitchFamily="34" charset="0"/>
                <a:cs typeface="Times New Roman" panose="02020603050405020304" pitchFamily="18" charset="0"/>
              </a:rPr>
              <a:t>cực</a:t>
            </a:r>
            <a:r>
              <a:rPr lang="en-US" sz="2800" b="1" dirty="0">
                <a:solidFill>
                  <a:srgbClr val="CC0066"/>
                </a:solidFill>
                <a:latin typeface="+mj-lt"/>
                <a:ea typeface="Tahoma" panose="020B0604030504040204" pitchFamily="34" charset="0"/>
                <a:cs typeface="Times New Roman" panose="02020603050405020304" pitchFamily="18" charset="0"/>
              </a:rPr>
              <a:t>, </a:t>
            </a:r>
            <a:r>
              <a:rPr lang="en-US" sz="2800" b="1" dirty="0" err="1">
                <a:solidFill>
                  <a:srgbClr val="CC0066"/>
                </a:solidFill>
                <a:latin typeface="+mj-lt"/>
                <a:ea typeface="Tahoma" panose="020B0604030504040204" pitchFamily="34" charset="0"/>
                <a:cs typeface="Times New Roman" panose="02020603050405020304" pitchFamily="18" charset="0"/>
              </a:rPr>
              <a:t>sáng</a:t>
            </a:r>
            <a:r>
              <a:rPr lang="en-US" sz="2800" b="1" dirty="0">
                <a:solidFill>
                  <a:srgbClr val="CC0066"/>
                </a:solidFill>
                <a:latin typeface="+mj-lt"/>
                <a:ea typeface="Tahoma" panose="020B0604030504040204" pitchFamily="34" charset="0"/>
                <a:cs typeface="Times New Roman" panose="02020603050405020304" pitchFamily="18" charset="0"/>
              </a:rPr>
              <a:t> </a:t>
            </a:r>
            <a:r>
              <a:rPr lang="en-US" sz="2800" b="1" dirty="0" err="1">
                <a:solidFill>
                  <a:srgbClr val="CC0066"/>
                </a:solidFill>
                <a:latin typeface="+mj-lt"/>
                <a:ea typeface="Tahoma" panose="020B0604030504040204" pitchFamily="34" charset="0"/>
                <a:cs typeface="Times New Roman" panose="02020603050405020304" pitchFamily="18" charset="0"/>
              </a:rPr>
              <a:t>tạo</a:t>
            </a:r>
            <a:r>
              <a:rPr lang="en-US" sz="2800" b="1" dirty="0">
                <a:solidFill>
                  <a:srgbClr val="CC0066"/>
                </a:solidFill>
                <a:latin typeface="+mj-lt"/>
                <a:ea typeface="Tahoma" panose="020B0604030504040204" pitchFamily="34" charset="0"/>
                <a:cs typeface="Times New Roman" panose="02020603050405020304" pitchFamily="18" charset="0"/>
              </a:rPr>
              <a:t> </a:t>
            </a:r>
            <a:r>
              <a:rPr lang="en-US" sz="2800" dirty="0" err="1">
                <a:solidFill>
                  <a:srgbClr val="3333CC"/>
                </a:solidFill>
                <a:latin typeface="+mj-lt"/>
                <a:ea typeface="Tahoma" panose="020B0604030504040204" pitchFamily="34" charset="0"/>
                <a:cs typeface="Times New Roman" panose="02020603050405020304" pitchFamily="18" charset="0"/>
              </a:rPr>
              <a:t>hiện</a:t>
            </a:r>
            <a:r>
              <a:rPr lang="en-US" sz="2800" dirty="0">
                <a:solidFill>
                  <a:srgbClr val="3333CC"/>
                </a:solidFill>
                <a:latin typeface="+mj-lt"/>
                <a:ea typeface="Tahoma" panose="020B0604030504040204" pitchFamily="34" charset="0"/>
                <a:cs typeface="Times New Roman" panose="02020603050405020304" pitchFamily="18" charset="0"/>
              </a:rPr>
              <a:t> </a:t>
            </a:r>
            <a:r>
              <a:rPr lang="en-US" sz="2800" dirty="0" err="1">
                <a:solidFill>
                  <a:srgbClr val="3333CC"/>
                </a:solidFill>
                <a:latin typeface="+mj-lt"/>
                <a:ea typeface="Tahoma" panose="020B0604030504040204" pitchFamily="34" charset="0"/>
                <a:cs typeface="Times New Roman" panose="02020603050405020304" pitchFamily="18" charset="0"/>
              </a:rPr>
              <a:t>thực</a:t>
            </a:r>
            <a:r>
              <a:rPr lang="en-US" sz="2800" dirty="0">
                <a:solidFill>
                  <a:srgbClr val="3333CC"/>
                </a:solidFill>
                <a:latin typeface="+mj-lt"/>
                <a:ea typeface="Tahoma" panose="020B0604030504040204" pitchFamily="34" charset="0"/>
                <a:cs typeface="Times New Roman" panose="02020603050405020304" pitchFamily="18" charset="0"/>
              </a:rPr>
              <a:t> </a:t>
            </a:r>
            <a:r>
              <a:rPr lang="en-US" sz="2800" dirty="0" err="1">
                <a:solidFill>
                  <a:srgbClr val="3333CC"/>
                </a:solidFill>
                <a:latin typeface="+mj-lt"/>
                <a:ea typeface="Tahoma" panose="020B0604030504040204" pitchFamily="34" charset="0"/>
                <a:cs typeface="Times New Roman" panose="02020603050405020304" pitchFamily="18" charset="0"/>
              </a:rPr>
              <a:t>khách</a:t>
            </a:r>
            <a:r>
              <a:rPr lang="en-US" sz="2800" dirty="0">
                <a:solidFill>
                  <a:srgbClr val="3333CC"/>
                </a:solidFill>
                <a:latin typeface="+mj-lt"/>
                <a:ea typeface="Tahoma" panose="020B0604030504040204" pitchFamily="34" charset="0"/>
                <a:cs typeface="Times New Roman" panose="02020603050405020304" pitchFamily="18" charset="0"/>
              </a:rPr>
              <a:t> </a:t>
            </a:r>
            <a:r>
              <a:rPr lang="en-US" sz="2800" dirty="0" err="1">
                <a:solidFill>
                  <a:srgbClr val="3333CC"/>
                </a:solidFill>
                <a:latin typeface="+mj-lt"/>
                <a:ea typeface="Tahoma" panose="020B0604030504040204" pitchFamily="34" charset="0"/>
                <a:cs typeface="Times New Roman" panose="02020603050405020304" pitchFamily="18" charset="0"/>
              </a:rPr>
              <a:t>quan</a:t>
            </a:r>
            <a:r>
              <a:rPr lang="en-US" sz="2800" dirty="0">
                <a:solidFill>
                  <a:srgbClr val="3333CC"/>
                </a:solidFill>
                <a:latin typeface="+mj-lt"/>
                <a:ea typeface="Tahoma" panose="020B0604030504040204" pitchFamily="34" charset="0"/>
                <a:cs typeface="Times New Roman" panose="02020603050405020304" pitchFamily="18" charset="0"/>
              </a:rPr>
              <a:t> </a:t>
            </a:r>
            <a:r>
              <a:rPr lang="en-US" sz="2800" dirty="0" err="1">
                <a:solidFill>
                  <a:srgbClr val="3333CC"/>
                </a:solidFill>
                <a:latin typeface="+mj-lt"/>
                <a:ea typeface="Tahoma" panose="020B0604030504040204" pitchFamily="34" charset="0"/>
                <a:cs typeface="Times New Roman" panose="02020603050405020304" pitchFamily="18" charset="0"/>
              </a:rPr>
              <a:t>vào</a:t>
            </a:r>
            <a:r>
              <a:rPr lang="en-US" sz="2800" dirty="0">
                <a:solidFill>
                  <a:srgbClr val="3333CC"/>
                </a:solidFill>
                <a:latin typeface="+mj-lt"/>
                <a:ea typeface="Tahoma" panose="020B0604030504040204" pitchFamily="34" charset="0"/>
                <a:cs typeface="Times New Roman" panose="02020603050405020304" pitchFamily="18" charset="0"/>
              </a:rPr>
              <a:t> </a:t>
            </a:r>
            <a:r>
              <a:rPr lang="en-US" sz="2800" dirty="0" err="1">
                <a:solidFill>
                  <a:srgbClr val="3333CC"/>
                </a:solidFill>
                <a:latin typeface="+mj-lt"/>
                <a:ea typeface="Tahoma" panose="020B0604030504040204" pitchFamily="34" charset="0"/>
                <a:cs typeface="Times New Roman" panose="02020603050405020304" pitchFamily="18" charset="0"/>
              </a:rPr>
              <a:t>đầu</a:t>
            </a:r>
            <a:r>
              <a:rPr lang="en-US" sz="2800" dirty="0">
                <a:solidFill>
                  <a:srgbClr val="3333CC"/>
                </a:solidFill>
                <a:latin typeface="+mj-lt"/>
                <a:ea typeface="Tahoma" panose="020B0604030504040204" pitchFamily="34" charset="0"/>
                <a:cs typeface="Times New Roman" panose="02020603050405020304" pitchFamily="18" charset="0"/>
              </a:rPr>
              <a:t> </a:t>
            </a:r>
            <a:r>
              <a:rPr lang="en-US" sz="2800" dirty="0" err="1">
                <a:solidFill>
                  <a:srgbClr val="3333CC"/>
                </a:solidFill>
                <a:latin typeface="+mj-lt"/>
                <a:ea typeface="Tahoma" panose="020B0604030504040204" pitchFamily="34" charset="0"/>
                <a:cs typeface="Times New Roman" panose="02020603050405020304" pitchFamily="18" charset="0"/>
              </a:rPr>
              <a:t>óc</a:t>
            </a:r>
            <a:r>
              <a:rPr lang="en-US" sz="2800" dirty="0">
                <a:solidFill>
                  <a:srgbClr val="3333CC"/>
                </a:solidFill>
                <a:latin typeface="+mj-lt"/>
                <a:ea typeface="Tahoma" panose="020B0604030504040204" pitchFamily="34" charset="0"/>
                <a:cs typeface="Times New Roman" panose="02020603050405020304" pitchFamily="18" charset="0"/>
              </a:rPr>
              <a:t> con </a:t>
            </a:r>
            <a:r>
              <a:rPr lang="en-US" sz="2800" dirty="0" err="1">
                <a:solidFill>
                  <a:srgbClr val="3333CC"/>
                </a:solidFill>
                <a:latin typeface="+mj-lt"/>
                <a:ea typeface="Tahoma" panose="020B0604030504040204" pitchFamily="34" charset="0"/>
                <a:cs typeface="Times New Roman" panose="02020603050405020304" pitchFamily="18" charset="0"/>
              </a:rPr>
              <a:t>người</a:t>
            </a:r>
            <a:r>
              <a:rPr lang="en-US" sz="2800" dirty="0">
                <a:solidFill>
                  <a:srgbClr val="3333CC"/>
                </a:solidFill>
                <a:latin typeface="+mj-lt"/>
                <a:ea typeface="Tahoma" panose="020B0604030504040204" pitchFamily="34" charset="0"/>
                <a:cs typeface="Times New Roman" panose="02020603050405020304" pitchFamily="18" charset="0"/>
              </a:rPr>
              <a:t>.</a:t>
            </a:r>
          </a:p>
        </p:txBody>
      </p:sp>
      <p:grpSp>
        <p:nvGrpSpPr>
          <p:cNvPr id="5" name="Group 4"/>
          <p:cNvGrpSpPr/>
          <p:nvPr/>
        </p:nvGrpSpPr>
        <p:grpSpPr>
          <a:xfrm>
            <a:off x="224307" y="3002310"/>
            <a:ext cx="6965667" cy="3474690"/>
            <a:chOff x="4835781" y="2502184"/>
            <a:chExt cx="6965667" cy="4036860"/>
          </a:xfrm>
        </p:grpSpPr>
        <p:pic>
          <p:nvPicPr>
            <p:cNvPr id="6" name="Picture 5" descr="is?7plFNhgA4IPVrO9aaVywjv2G84foHut7b1ezD6CAdWc"/>
            <p:cNvPicPr>
              <a:picLocks noChangeAspect="1" noChangeArrowheads="1"/>
            </p:cNvPicPr>
            <p:nvPr/>
          </p:nvPicPr>
          <p:blipFill>
            <a:blip r:embed="rId3">
              <a:clrChange>
                <a:clrFrom>
                  <a:srgbClr val="FEFFFD"/>
                </a:clrFrom>
                <a:clrTo>
                  <a:srgbClr val="FEFFFD">
                    <a:alpha val="0"/>
                  </a:srgbClr>
                </a:clrTo>
              </a:clrChange>
              <a:extLst>
                <a:ext uri="{28A0092B-C50C-407E-A947-70E740481C1C}">
                  <a14:useLocalDpi xmlns:a14="http://schemas.microsoft.com/office/drawing/2010/main" val="0"/>
                </a:ext>
              </a:extLst>
            </a:blip>
            <a:srcRect/>
            <a:stretch>
              <a:fillRect/>
            </a:stretch>
          </p:blipFill>
          <p:spPr bwMode="auto">
            <a:xfrm flipH="1">
              <a:off x="8951692" y="2502184"/>
              <a:ext cx="2665928" cy="1493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35781" y="3139021"/>
              <a:ext cx="4050641" cy="3400023"/>
            </a:xfrm>
            <a:prstGeom prst="ellipse">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14"/>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9460448" y="4774638"/>
              <a:ext cx="2341000" cy="16647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9" name="Straight Arrow Connector 8"/>
            <p:cNvCxnSpPr>
              <a:endCxn id="8" idx="0"/>
            </p:cNvCxnSpPr>
            <p:nvPr/>
          </p:nvCxnSpPr>
          <p:spPr>
            <a:xfrm>
              <a:off x="8834907" y="4774638"/>
              <a:ext cx="1796041" cy="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a:stCxn id="8" idx="0"/>
            </p:cNvCxnSpPr>
            <p:nvPr/>
          </p:nvCxnSpPr>
          <p:spPr>
            <a:xfrm flipV="1">
              <a:off x="10630948" y="3249159"/>
              <a:ext cx="0" cy="1525479"/>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pic>
        <p:nvPicPr>
          <p:cNvPr id="11" name="Picture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884502" y="3749285"/>
            <a:ext cx="3428386" cy="2717717"/>
          </a:xfrm>
          <a:prstGeom prst="rect">
            <a:avLst/>
          </a:prstGeom>
          <a:ln>
            <a:noFill/>
          </a:ln>
          <a:effectLst>
            <a:outerShdw blurRad="44450" dist="27940" dir="5400000" algn="ctr">
              <a:srgbClr val="000000">
                <a:alpha val="32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192296" y="3022312"/>
            <a:ext cx="2009104" cy="1061869"/>
          </a:xfrm>
          <a:prstGeom prst="ellipse">
            <a:avLst/>
          </a:prstGeom>
          <a:ln>
            <a:noFill/>
          </a:ln>
          <a:effectLst>
            <a:outerShdw blurRad="44450" dist="27940" dir="5400000" algn="ctr">
              <a:srgbClr val="000000">
                <a:alpha val="32000"/>
              </a:srgbClr>
            </a:outerShdw>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p:cNvSpPr/>
          <p:nvPr/>
        </p:nvSpPr>
        <p:spPr>
          <a:xfrm>
            <a:off x="214526" y="990600"/>
            <a:ext cx="9208391" cy="480131"/>
          </a:xfrm>
          <a:prstGeom prst="rect">
            <a:avLst/>
          </a:prstGeom>
        </p:spPr>
        <p:txBody>
          <a:bodyPr wrap="square">
            <a:spAutoFit/>
          </a:bodyPr>
          <a:lstStyle/>
          <a:p>
            <a:pPr defTabSz="1778000">
              <a:lnSpc>
                <a:spcPct val="90000"/>
              </a:lnSpc>
              <a:spcBef>
                <a:spcPct val="0"/>
              </a:spcBef>
              <a:spcAft>
                <a:spcPct val="35000"/>
              </a:spcAft>
              <a:defRPr/>
            </a:pPr>
            <a:r>
              <a:rPr lang="en-US" sz="2800" b="1" dirty="0">
                <a:latin typeface="+mj-lt"/>
                <a:ea typeface="Tahoma" pitchFamily="34" charset="0"/>
                <a:cs typeface="Times New Roman" pitchFamily="18" charset="0"/>
              </a:rPr>
              <a:t>a. </a:t>
            </a:r>
            <a:r>
              <a:rPr lang="en-US" sz="2800" b="1" dirty="0" err="1">
                <a:latin typeface="+mj-lt"/>
                <a:ea typeface="Tahoma" pitchFamily="34" charset="0"/>
                <a:cs typeface="Times New Roman" pitchFamily="18" charset="0"/>
              </a:rPr>
              <a:t>Nguồn</a:t>
            </a:r>
            <a:r>
              <a:rPr lang="en-US" sz="2800" b="1" dirty="0">
                <a:latin typeface="+mj-lt"/>
                <a:ea typeface="Tahoma" pitchFamily="34" charset="0"/>
                <a:cs typeface="Times New Roman" pitchFamily="18" charset="0"/>
              </a:rPr>
              <a:t> </a:t>
            </a:r>
            <a:r>
              <a:rPr lang="en-US" sz="2800" b="1" dirty="0" err="1">
                <a:latin typeface="+mj-lt"/>
                <a:ea typeface="Tahoma" pitchFamily="34" charset="0"/>
                <a:cs typeface="Times New Roman" pitchFamily="18" charset="0"/>
              </a:rPr>
              <a:t>gốc</a:t>
            </a:r>
            <a:r>
              <a:rPr lang="en-US" sz="2800" b="1" dirty="0">
                <a:latin typeface="+mj-lt"/>
                <a:ea typeface="Tahoma" pitchFamily="34" charset="0"/>
                <a:cs typeface="Times New Roman" pitchFamily="18" charset="0"/>
              </a:rPr>
              <a:t>, </a:t>
            </a:r>
            <a:r>
              <a:rPr lang="en-US" sz="2800" b="1" dirty="0" err="1">
                <a:latin typeface="+mj-lt"/>
                <a:ea typeface="Tahoma" pitchFamily="34" charset="0"/>
                <a:cs typeface="Times New Roman" pitchFamily="18" charset="0"/>
              </a:rPr>
              <a:t>bản</a:t>
            </a:r>
            <a:r>
              <a:rPr lang="en-US" sz="2800" b="1" dirty="0">
                <a:latin typeface="+mj-lt"/>
                <a:ea typeface="Tahoma" pitchFamily="34" charset="0"/>
                <a:cs typeface="Times New Roman" pitchFamily="18" charset="0"/>
              </a:rPr>
              <a:t> </a:t>
            </a:r>
            <a:r>
              <a:rPr lang="en-US" sz="2800" b="1" dirty="0" err="1">
                <a:latin typeface="+mj-lt"/>
                <a:ea typeface="Tahoma" pitchFamily="34" charset="0"/>
                <a:cs typeface="Times New Roman" pitchFamily="18" charset="0"/>
              </a:rPr>
              <a:t>chất</a:t>
            </a:r>
            <a:r>
              <a:rPr lang="en-US" sz="2800" b="1" dirty="0">
                <a:latin typeface="+mj-lt"/>
                <a:ea typeface="Tahoma" pitchFamily="34" charset="0"/>
                <a:cs typeface="Times New Roman" pitchFamily="18" charset="0"/>
              </a:rPr>
              <a:t> </a:t>
            </a:r>
            <a:r>
              <a:rPr lang="en-US" sz="2800" b="1" dirty="0" err="1">
                <a:latin typeface="+mj-lt"/>
                <a:ea typeface="Tahoma" pitchFamily="34" charset="0"/>
                <a:cs typeface="Times New Roman" pitchFamily="18" charset="0"/>
              </a:rPr>
              <a:t>của</a:t>
            </a:r>
            <a:r>
              <a:rPr lang="en-US" sz="2800" b="1" dirty="0">
                <a:latin typeface="+mj-lt"/>
                <a:ea typeface="Tahoma" pitchFamily="34" charset="0"/>
                <a:cs typeface="Times New Roman" pitchFamily="18" charset="0"/>
              </a:rPr>
              <a:t> </a:t>
            </a:r>
            <a:r>
              <a:rPr lang="en-US" sz="2800" b="1" dirty="0" err="1">
                <a:latin typeface="+mj-lt"/>
                <a:ea typeface="Tahoma" pitchFamily="34" charset="0"/>
                <a:cs typeface="Times New Roman" pitchFamily="18" charset="0"/>
              </a:rPr>
              <a:t>nhận</a:t>
            </a:r>
            <a:r>
              <a:rPr lang="en-US" sz="2800" b="1" dirty="0">
                <a:latin typeface="+mj-lt"/>
                <a:ea typeface="Tahoma" pitchFamily="34" charset="0"/>
                <a:cs typeface="Times New Roman" pitchFamily="18" charset="0"/>
              </a:rPr>
              <a:t> </a:t>
            </a:r>
            <a:r>
              <a:rPr lang="en-US" sz="2800" b="1" dirty="0" err="1">
                <a:latin typeface="+mj-lt"/>
                <a:ea typeface="Tahoma" pitchFamily="34" charset="0"/>
                <a:cs typeface="Times New Roman" pitchFamily="18" charset="0"/>
              </a:rPr>
              <a:t>thức</a:t>
            </a:r>
            <a:endParaRPr lang="en-US" sz="2800" b="1" dirty="0">
              <a:latin typeface="+mj-lt"/>
            </a:endParaRPr>
          </a:p>
        </p:txBody>
      </p:sp>
      <p:grpSp>
        <p:nvGrpSpPr>
          <p:cNvPr id="14" name="Group 13"/>
          <p:cNvGrpSpPr>
            <a:grpSpLocks/>
          </p:cNvGrpSpPr>
          <p:nvPr/>
        </p:nvGrpSpPr>
        <p:grpSpPr bwMode="auto">
          <a:xfrm flipV="1">
            <a:off x="1485104" y="1538651"/>
            <a:ext cx="4648200" cy="45719"/>
            <a:chOff x="-688" y="-48712"/>
            <a:chExt cx="5298" cy="49288"/>
          </a:xfrm>
        </p:grpSpPr>
        <p:sp>
          <p:nvSpPr>
            <p:cNvPr id="1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 name="Line 8"/>
            <p:cNvSpPr>
              <a:spLocks noChangeShapeType="1"/>
            </p:cNvSpPr>
            <p:nvPr/>
          </p:nvSpPr>
          <p:spPr bwMode="auto">
            <a:xfrm>
              <a:off x="-688" y="-48712"/>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17"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2614827"/>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86125"/>
            <a:ext cx="6343650" cy="3571875"/>
          </a:xfrm>
          <a:prstGeom prst="rect">
            <a:avLst/>
          </a:prstGeom>
        </p:spPr>
      </p:pic>
      <p:sp>
        <p:nvSpPr>
          <p:cNvPr id="15" name="Rectangle 1"/>
          <p:cNvSpPr>
            <a:spLocks noChangeArrowheads="1"/>
          </p:cNvSpPr>
          <p:nvPr/>
        </p:nvSpPr>
        <p:spPr bwMode="auto">
          <a:xfrm>
            <a:off x="1371600" y="2286000"/>
            <a:ext cx="10668000"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7780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defTabSz="177800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defTabSz="1778000">
              <a:spcBef>
                <a:spcPct val="20000"/>
              </a:spcBef>
              <a:buClr>
                <a:schemeClr val="tx1"/>
              </a:buClr>
              <a:buChar char="•"/>
              <a:defRPr sz="2400">
                <a:solidFill>
                  <a:schemeClr val="tx1"/>
                </a:solidFill>
                <a:latin typeface="Arial" panose="020B0604020202020204" pitchFamily="34" charset="0"/>
              </a:defRPr>
            </a:lvl3pPr>
            <a:lvl4pPr marL="1600200" indent="-228600" defTabSz="1778000">
              <a:spcBef>
                <a:spcPct val="20000"/>
              </a:spcBef>
              <a:buChar char="–"/>
              <a:defRPr sz="2000">
                <a:solidFill>
                  <a:schemeClr val="tx1"/>
                </a:solidFill>
                <a:latin typeface="Arial" panose="020B0604020202020204" pitchFamily="34" charset="0"/>
              </a:defRPr>
            </a:lvl4pPr>
            <a:lvl5pPr marL="2057400" indent="-228600" defTabSz="1778000">
              <a:spcBef>
                <a:spcPct val="20000"/>
              </a:spcBef>
              <a:buChar char="»"/>
              <a:defRPr sz="2000">
                <a:solidFill>
                  <a:schemeClr val="tx1"/>
                </a:solidFill>
                <a:latin typeface="Arial" panose="020B0604020202020204" pitchFamily="34" charset="0"/>
              </a:defRPr>
            </a:lvl5pPr>
            <a:lvl6pPr marL="25146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lnSpc>
                <a:spcPct val="90000"/>
              </a:lnSpc>
              <a:spcBef>
                <a:spcPct val="0"/>
              </a:spcBef>
              <a:spcAft>
                <a:spcPct val="35000"/>
              </a:spcAft>
              <a:buClrTx/>
              <a:buFontTx/>
              <a:buNone/>
            </a:pPr>
            <a:r>
              <a:rPr lang="en-US" sz="28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Nhận</a:t>
            </a:r>
            <a:r>
              <a:rPr lang="en-US" sz="28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8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thức</a:t>
            </a:r>
            <a:r>
              <a:rPr lang="en-US" sz="28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8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là</a:t>
            </a:r>
            <a:r>
              <a:rPr lang="en-US" sz="28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8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một</a:t>
            </a:r>
            <a:r>
              <a:rPr lang="en-US" sz="28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8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quá</a:t>
            </a:r>
            <a:r>
              <a:rPr lang="en-US" sz="28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8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trình</a:t>
            </a:r>
            <a:r>
              <a:rPr lang="en-US" sz="28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8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biện</a:t>
            </a:r>
            <a:r>
              <a:rPr lang="en-US" sz="28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8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chứng</a:t>
            </a:r>
            <a:r>
              <a:rPr lang="en-US" sz="28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8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có</a:t>
            </a:r>
            <a:r>
              <a:rPr lang="en-US" sz="28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8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vận</a:t>
            </a:r>
            <a:r>
              <a:rPr lang="en-US" sz="28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8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động</a:t>
            </a:r>
            <a:r>
              <a:rPr lang="en-US" sz="28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8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và</a:t>
            </a:r>
            <a:r>
              <a:rPr lang="en-US" sz="28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8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phát</a:t>
            </a:r>
            <a:r>
              <a:rPr lang="en-US" sz="28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8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triển</a:t>
            </a:r>
            <a:r>
              <a:rPr lang="en-US" sz="28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a:t>
            </a:r>
            <a:endParaRPr lang="en-US" sz="2800" b="1" dirty="0">
              <a:solidFill>
                <a:srgbClr val="7030A0"/>
              </a:solidFill>
              <a:ea typeface="Tahoma" panose="020B0604030504040204" pitchFamily="34" charset="0"/>
              <a:cs typeface="Times New Roman" panose="02020603050405020304" pitchFamily="18" charset="0"/>
            </a:endParaRPr>
          </a:p>
        </p:txBody>
      </p:sp>
      <p:grpSp>
        <p:nvGrpSpPr>
          <p:cNvPr id="16" name="Group 15"/>
          <p:cNvGrpSpPr/>
          <p:nvPr/>
        </p:nvGrpSpPr>
        <p:grpSpPr>
          <a:xfrm>
            <a:off x="4961236" y="2971800"/>
            <a:ext cx="3505200" cy="3558754"/>
            <a:chOff x="2524259" y="2678806"/>
            <a:chExt cx="3760631" cy="3459527"/>
          </a:xfrm>
        </p:grpSpPr>
        <p:graphicFrame>
          <p:nvGraphicFramePr>
            <p:cNvPr id="17" name="Diagram 16"/>
            <p:cNvGraphicFramePr/>
            <p:nvPr>
              <p:extLst>
                <p:ext uri="{D42A27DB-BD31-4B8C-83A1-F6EECF244321}">
                  <p14:modId xmlns:p14="http://schemas.microsoft.com/office/powerpoint/2010/main" val="1966198950"/>
                </p:ext>
              </p:extLst>
            </p:nvPr>
          </p:nvGraphicFramePr>
          <p:xfrm>
            <a:off x="2524259" y="2678806"/>
            <a:ext cx="3760631" cy="345952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8" name="Up Arrow 17"/>
            <p:cNvSpPr/>
            <p:nvPr/>
          </p:nvSpPr>
          <p:spPr>
            <a:xfrm>
              <a:off x="5241701" y="4275786"/>
              <a:ext cx="296214" cy="540913"/>
            </a:xfrm>
            <a:prstGeom prst="upArrow">
              <a:avLst/>
            </a:prstGeom>
            <a:solidFill>
              <a:srgbClr val="3A81BA"/>
            </a:solidFill>
            <a:ln w="25400" cap="flat" cmpd="sng" algn="ctr">
              <a:solidFill>
                <a:srgbClr val="3A81BA">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srgbClr val="FFFFFF"/>
                </a:solidFill>
                <a:effectLst/>
                <a:uLnTx/>
                <a:uFillTx/>
                <a:latin typeface="Arial"/>
              </a:endParaRPr>
            </a:p>
          </p:txBody>
        </p:sp>
      </p:grpSp>
      <p:grpSp>
        <p:nvGrpSpPr>
          <p:cNvPr id="19" name="Group 18"/>
          <p:cNvGrpSpPr/>
          <p:nvPr/>
        </p:nvGrpSpPr>
        <p:grpSpPr>
          <a:xfrm>
            <a:off x="8686800" y="2971800"/>
            <a:ext cx="3084811" cy="3546094"/>
            <a:chOff x="6578956" y="2689538"/>
            <a:chExt cx="3760631" cy="3459527"/>
          </a:xfrm>
        </p:grpSpPr>
        <p:graphicFrame>
          <p:nvGraphicFramePr>
            <p:cNvPr id="20" name="Diagram 19"/>
            <p:cNvGraphicFramePr/>
            <p:nvPr>
              <p:extLst>
                <p:ext uri="{D42A27DB-BD31-4B8C-83A1-F6EECF244321}">
                  <p14:modId xmlns:p14="http://schemas.microsoft.com/office/powerpoint/2010/main" val="3579854331"/>
                </p:ext>
              </p:extLst>
            </p:nvPr>
          </p:nvGraphicFramePr>
          <p:xfrm>
            <a:off x="6578956" y="2689538"/>
            <a:ext cx="3760631" cy="3459527"/>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21" name="Up Arrow 20"/>
            <p:cNvSpPr/>
            <p:nvPr/>
          </p:nvSpPr>
          <p:spPr>
            <a:xfrm>
              <a:off x="9373673" y="4275785"/>
              <a:ext cx="296214" cy="540913"/>
            </a:xfrm>
            <a:prstGeom prst="upArrow">
              <a:avLst/>
            </a:prstGeom>
            <a:solidFill>
              <a:srgbClr val="3A81BA"/>
            </a:solidFill>
            <a:ln w="25400" cap="flat" cmpd="sng" algn="ctr">
              <a:solidFill>
                <a:srgbClr val="3A81BA">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srgbClr val="FFFFFF"/>
                </a:solidFill>
                <a:effectLst/>
                <a:uLnTx/>
                <a:uFillTx/>
                <a:latin typeface="Arial"/>
              </a:endParaRPr>
            </a:p>
          </p:txBody>
        </p:sp>
      </p:grpSp>
      <p:sp>
        <p:nvSpPr>
          <p:cNvPr id="22" name="Rectangle 1"/>
          <p:cNvSpPr>
            <a:spLocks noChangeArrowheads="1"/>
          </p:cNvSpPr>
          <p:nvPr/>
        </p:nvSpPr>
        <p:spPr bwMode="auto">
          <a:xfrm>
            <a:off x="3921329" y="1888007"/>
            <a:ext cx="5585013"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7780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defTabSz="177800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defTabSz="1778000">
              <a:spcBef>
                <a:spcPct val="20000"/>
              </a:spcBef>
              <a:buClr>
                <a:schemeClr val="tx1"/>
              </a:buClr>
              <a:buChar char="•"/>
              <a:defRPr sz="2400">
                <a:solidFill>
                  <a:schemeClr val="tx1"/>
                </a:solidFill>
                <a:latin typeface="Arial" panose="020B0604020202020204" pitchFamily="34" charset="0"/>
              </a:defRPr>
            </a:lvl3pPr>
            <a:lvl4pPr marL="1600200" indent="-228600" defTabSz="1778000">
              <a:spcBef>
                <a:spcPct val="20000"/>
              </a:spcBef>
              <a:buChar char="–"/>
              <a:defRPr sz="2000">
                <a:solidFill>
                  <a:schemeClr val="tx1"/>
                </a:solidFill>
                <a:latin typeface="Arial" panose="020B0604020202020204" pitchFamily="34" charset="0"/>
              </a:defRPr>
            </a:lvl4pPr>
            <a:lvl5pPr marL="2057400" indent="-228600" defTabSz="1778000">
              <a:spcBef>
                <a:spcPct val="20000"/>
              </a:spcBef>
              <a:buChar char="»"/>
              <a:defRPr sz="2000">
                <a:solidFill>
                  <a:schemeClr val="tx1"/>
                </a:solidFill>
                <a:latin typeface="Arial" panose="020B0604020202020204" pitchFamily="34" charset="0"/>
              </a:defRPr>
            </a:lvl5pPr>
            <a:lvl6pPr marL="25146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lnSpc>
                <a:spcPct val="90000"/>
              </a:lnSpc>
              <a:spcBef>
                <a:spcPct val="0"/>
              </a:spcBef>
              <a:spcAft>
                <a:spcPct val="35000"/>
              </a:spcAft>
              <a:buClrTx/>
              <a:buFontTx/>
              <a:buNone/>
            </a:pPr>
            <a:r>
              <a:rPr lang="en-US" sz="2400" b="1" dirty="0">
                <a:solidFill>
                  <a:srgbClr val="FF0000"/>
                </a:solidFill>
                <a:latin typeface="Arial"/>
                <a:ea typeface="Tahoma" panose="020B0604030504040204" pitchFamily="34" charset="0"/>
                <a:cs typeface="Times New Roman" panose="02020603050405020304" pitchFamily="18" charset="0"/>
              </a:rPr>
              <a:t>- </a:t>
            </a:r>
            <a:r>
              <a:rPr lang="en-US" sz="2400" b="1" dirty="0" err="1">
                <a:solidFill>
                  <a:srgbClr val="FF0000"/>
                </a:solidFill>
                <a:latin typeface="Arial"/>
                <a:ea typeface="Tahoma" panose="020B0604030504040204" pitchFamily="34" charset="0"/>
                <a:cs typeface="Times New Roman" panose="02020603050405020304" pitchFamily="18" charset="0"/>
              </a:rPr>
              <a:t>Bản</a:t>
            </a:r>
            <a:r>
              <a:rPr lang="en-US" sz="2400" b="1" dirty="0">
                <a:solidFill>
                  <a:srgbClr val="FF0000"/>
                </a:solidFill>
                <a:latin typeface="Arial"/>
                <a:ea typeface="Tahoma" panose="020B0604030504040204" pitchFamily="34" charset="0"/>
                <a:cs typeface="Times New Roman" panose="02020603050405020304" pitchFamily="18" charset="0"/>
              </a:rPr>
              <a:t> </a:t>
            </a:r>
            <a:r>
              <a:rPr lang="en-US" sz="2400" b="1" dirty="0" err="1">
                <a:solidFill>
                  <a:srgbClr val="FF0000"/>
                </a:solidFill>
                <a:latin typeface="Arial"/>
                <a:ea typeface="Tahoma" panose="020B0604030504040204" pitchFamily="34" charset="0"/>
                <a:cs typeface="Times New Roman" panose="02020603050405020304" pitchFamily="18" charset="0"/>
              </a:rPr>
              <a:t>chất</a:t>
            </a:r>
            <a:r>
              <a:rPr lang="en-US" sz="2400" b="1" dirty="0">
                <a:solidFill>
                  <a:srgbClr val="FF0000"/>
                </a:solidFill>
                <a:latin typeface="Arial"/>
                <a:ea typeface="Tahoma" panose="020B0604030504040204" pitchFamily="34" charset="0"/>
                <a:cs typeface="Times New Roman" panose="02020603050405020304" pitchFamily="18" charset="0"/>
              </a:rPr>
              <a:t> </a:t>
            </a:r>
            <a:r>
              <a:rPr lang="en-US" sz="2400" b="1" dirty="0" err="1">
                <a:solidFill>
                  <a:srgbClr val="FF0000"/>
                </a:solidFill>
                <a:latin typeface="Arial"/>
                <a:ea typeface="Tahoma" panose="020B0604030504040204" pitchFamily="34" charset="0"/>
                <a:cs typeface="Times New Roman" panose="02020603050405020304" pitchFamily="18" charset="0"/>
              </a:rPr>
              <a:t>nhận</a:t>
            </a:r>
            <a:r>
              <a:rPr lang="en-US" sz="2400" b="1" dirty="0">
                <a:solidFill>
                  <a:srgbClr val="FF0000"/>
                </a:solidFill>
                <a:latin typeface="Arial"/>
                <a:ea typeface="Tahoma" panose="020B0604030504040204" pitchFamily="34" charset="0"/>
                <a:cs typeface="Times New Roman" panose="02020603050405020304" pitchFamily="18" charset="0"/>
              </a:rPr>
              <a:t> </a:t>
            </a:r>
            <a:r>
              <a:rPr lang="en-US" sz="2400" b="1" dirty="0" err="1">
                <a:solidFill>
                  <a:srgbClr val="FF0000"/>
                </a:solidFill>
                <a:latin typeface="Arial"/>
                <a:ea typeface="Tahoma" panose="020B0604030504040204" pitchFamily="34" charset="0"/>
                <a:cs typeface="Times New Roman" panose="02020603050405020304" pitchFamily="18" charset="0"/>
              </a:rPr>
              <a:t>thức</a:t>
            </a:r>
            <a:endParaRPr lang="en-US" sz="2400" b="1" dirty="0">
              <a:solidFill>
                <a:srgbClr val="FF0000"/>
              </a:solidFill>
              <a:latin typeface="Arial"/>
              <a:ea typeface="Tahoma" panose="020B0604030504040204" pitchFamily="34" charset="0"/>
              <a:cs typeface="Times New Roman" panose="02020603050405020304" pitchFamily="18" charset="0"/>
            </a:endParaRPr>
          </a:p>
        </p:txBody>
      </p:sp>
      <p:sp>
        <p:nvSpPr>
          <p:cNvPr id="23" name="Rectangle 22"/>
          <p:cNvSpPr/>
          <p:nvPr/>
        </p:nvSpPr>
        <p:spPr>
          <a:xfrm>
            <a:off x="2101404" y="1082040"/>
            <a:ext cx="9208391" cy="480131"/>
          </a:xfrm>
          <a:prstGeom prst="rect">
            <a:avLst/>
          </a:prstGeom>
        </p:spPr>
        <p:txBody>
          <a:bodyPr wrap="square">
            <a:spAutoFit/>
          </a:bodyPr>
          <a:lstStyle/>
          <a:p>
            <a:pPr defTabSz="1778000">
              <a:lnSpc>
                <a:spcPct val="90000"/>
              </a:lnSpc>
              <a:spcBef>
                <a:spcPct val="0"/>
              </a:spcBef>
              <a:spcAft>
                <a:spcPct val="35000"/>
              </a:spcAft>
              <a:defRPr/>
            </a:pPr>
            <a:r>
              <a:rPr lang="en-US" sz="2800" b="1" dirty="0">
                <a:solidFill>
                  <a:srgbClr val="000000"/>
                </a:solidFill>
                <a:latin typeface="Arial"/>
                <a:ea typeface="Tahoma" pitchFamily="34" charset="0"/>
                <a:cs typeface="Times New Roman" pitchFamily="18" charset="0"/>
              </a:rPr>
              <a:t>a. </a:t>
            </a:r>
            <a:r>
              <a:rPr lang="en-US" sz="2800" b="1" dirty="0" err="1">
                <a:solidFill>
                  <a:srgbClr val="000000"/>
                </a:solidFill>
                <a:latin typeface="Arial"/>
                <a:ea typeface="Tahoma" pitchFamily="34" charset="0"/>
                <a:cs typeface="Times New Roman" pitchFamily="18" charset="0"/>
              </a:rPr>
              <a:t>Nguồn</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gốc</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bản</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chất</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của</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nhận</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thức</a:t>
            </a:r>
            <a:endParaRPr lang="en-US" sz="2800" b="1" dirty="0">
              <a:solidFill>
                <a:srgbClr val="000000"/>
              </a:solidFill>
              <a:latin typeface="Arial"/>
            </a:endParaRPr>
          </a:p>
        </p:txBody>
      </p:sp>
      <p:grpSp>
        <p:nvGrpSpPr>
          <p:cNvPr id="24" name="Group 23"/>
          <p:cNvGrpSpPr>
            <a:grpSpLocks/>
          </p:cNvGrpSpPr>
          <p:nvPr/>
        </p:nvGrpSpPr>
        <p:grpSpPr bwMode="auto">
          <a:xfrm flipV="1">
            <a:off x="3452455" y="1600200"/>
            <a:ext cx="4648200" cy="45719"/>
            <a:chOff x="-688" y="-48712"/>
            <a:chExt cx="5298" cy="49288"/>
          </a:xfrm>
        </p:grpSpPr>
        <p:sp>
          <p:nvSpPr>
            <p:cNvPr id="2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000000"/>
                </a:solidFill>
                <a:latin typeface="Arial"/>
              </a:endParaRPr>
            </a:p>
          </p:txBody>
        </p:sp>
        <p:sp>
          <p:nvSpPr>
            <p:cNvPr id="26" name="Line 8"/>
            <p:cNvSpPr>
              <a:spLocks noChangeShapeType="1"/>
            </p:cNvSpPr>
            <p:nvPr/>
          </p:nvSpPr>
          <p:spPr bwMode="auto">
            <a:xfrm>
              <a:off x="-688" y="-48712"/>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000000"/>
                </a:solidFill>
                <a:latin typeface="Arial"/>
              </a:endParaRPr>
            </a:p>
          </p:txBody>
        </p:sp>
      </p:grpSp>
      <p:pic>
        <p:nvPicPr>
          <p:cNvPr id="27"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90521643"/>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5600" y="2455817"/>
            <a:ext cx="7001691" cy="4402183"/>
          </a:xfrm>
          <a:prstGeom prst="rect">
            <a:avLst/>
          </a:prstGeom>
        </p:spPr>
      </p:pic>
      <p:sp>
        <p:nvSpPr>
          <p:cNvPr id="3" name="Rectangle 2"/>
          <p:cNvSpPr/>
          <p:nvPr/>
        </p:nvSpPr>
        <p:spPr>
          <a:xfrm>
            <a:off x="4343400" y="3200400"/>
            <a:ext cx="1905000" cy="22860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1"/>
          <p:cNvSpPr>
            <a:spLocks noChangeArrowheads="1"/>
          </p:cNvSpPr>
          <p:nvPr/>
        </p:nvSpPr>
        <p:spPr bwMode="auto">
          <a:xfrm>
            <a:off x="4097688" y="1883116"/>
            <a:ext cx="5585013"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7780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defTabSz="177800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defTabSz="1778000">
              <a:spcBef>
                <a:spcPct val="20000"/>
              </a:spcBef>
              <a:buClr>
                <a:schemeClr val="tx1"/>
              </a:buClr>
              <a:buChar char="•"/>
              <a:defRPr sz="2400">
                <a:solidFill>
                  <a:schemeClr val="tx1"/>
                </a:solidFill>
                <a:latin typeface="Arial" panose="020B0604020202020204" pitchFamily="34" charset="0"/>
              </a:defRPr>
            </a:lvl3pPr>
            <a:lvl4pPr marL="1600200" indent="-228600" defTabSz="1778000">
              <a:spcBef>
                <a:spcPct val="20000"/>
              </a:spcBef>
              <a:buChar char="–"/>
              <a:defRPr sz="2000">
                <a:solidFill>
                  <a:schemeClr val="tx1"/>
                </a:solidFill>
                <a:latin typeface="Arial" panose="020B0604020202020204" pitchFamily="34" charset="0"/>
              </a:defRPr>
            </a:lvl4pPr>
            <a:lvl5pPr marL="2057400" indent="-228600" defTabSz="1778000">
              <a:spcBef>
                <a:spcPct val="20000"/>
              </a:spcBef>
              <a:buChar char="»"/>
              <a:defRPr sz="2000">
                <a:solidFill>
                  <a:schemeClr val="tx1"/>
                </a:solidFill>
                <a:latin typeface="Arial" panose="020B0604020202020204" pitchFamily="34" charset="0"/>
              </a:defRPr>
            </a:lvl5pPr>
            <a:lvl6pPr marL="25146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lnSpc>
                <a:spcPct val="90000"/>
              </a:lnSpc>
              <a:spcBef>
                <a:spcPct val="0"/>
              </a:spcBef>
              <a:spcAft>
                <a:spcPct val="35000"/>
              </a:spcAft>
              <a:buClrTx/>
              <a:buFontTx/>
              <a:buNone/>
            </a:pPr>
            <a:r>
              <a:rPr lang="en-US" sz="2400" b="1" dirty="0">
                <a:solidFill>
                  <a:srgbClr val="FF0000"/>
                </a:solidFill>
                <a:latin typeface="Arial"/>
                <a:ea typeface="Tahoma" panose="020B0604030504040204" pitchFamily="34" charset="0"/>
                <a:cs typeface="Times New Roman" panose="02020603050405020304" pitchFamily="18" charset="0"/>
              </a:rPr>
              <a:t>- </a:t>
            </a:r>
            <a:r>
              <a:rPr lang="en-US" sz="2400" b="1" dirty="0" err="1">
                <a:solidFill>
                  <a:srgbClr val="FF0000"/>
                </a:solidFill>
                <a:latin typeface="Arial"/>
                <a:ea typeface="Tahoma" panose="020B0604030504040204" pitchFamily="34" charset="0"/>
                <a:cs typeface="Times New Roman" panose="02020603050405020304" pitchFamily="18" charset="0"/>
              </a:rPr>
              <a:t>Bản</a:t>
            </a:r>
            <a:r>
              <a:rPr lang="en-US" sz="2400" b="1" dirty="0">
                <a:solidFill>
                  <a:srgbClr val="FF0000"/>
                </a:solidFill>
                <a:latin typeface="Arial"/>
                <a:ea typeface="Tahoma" panose="020B0604030504040204" pitchFamily="34" charset="0"/>
                <a:cs typeface="Times New Roman" panose="02020603050405020304" pitchFamily="18" charset="0"/>
              </a:rPr>
              <a:t> </a:t>
            </a:r>
            <a:r>
              <a:rPr lang="en-US" sz="2400" b="1" dirty="0" err="1">
                <a:solidFill>
                  <a:srgbClr val="FF0000"/>
                </a:solidFill>
                <a:latin typeface="Arial"/>
                <a:ea typeface="Tahoma" panose="020B0604030504040204" pitchFamily="34" charset="0"/>
                <a:cs typeface="Times New Roman" panose="02020603050405020304" pitchFamily="18" charset="0"/>
              </a:rPr>
              <a:t>chất</a:t>
            </a:r>
            <a:r>
              <a:rPr lang="en-US" sz="2400" b="1" dirty="0">
                <a:solidFill>
                  <a:srgbClr val="FF0000"/>
                </a:solidFill>
                <a:latin typeface="Arial"/>
                <a:ea typeface="Tahoma" panose="020B0604030504040204" pitchFamily="34" charset="0"/>
                <a:cs typeface="Times New Roman" panose="02020603050405020304" pitchFamily="18" charset="0"/>
              </a:rPr>
              <a:t> </a:t>
            </a:r>
            <a:r>
              <a:rPr lang="en-US" sz="2400" b="1" dirty="0" err="1">
                <a:solidFill>
                  <a:srgbClr val="FF0000"/>
                </a:solidFill>
                <a:latin typeface="Arial"/>
                <a:ea typeface="Tahoma" panose="020B0604030504040204" pitchFamily="34" charset="0"/>
                <a:cs typeface="Times New Roman" panose="02020603050405020304" pitchFamily="18" charset="0"/>
              </a:rPr>
              <a:t>nhận</a:t>
            </a:r>
            <a:r>
              <a:rPr lang="en-US" sz="2400" b="1" dirty="0">
                <a:solidFill>
                  <a:srgbClr val="FF0000"/>
                </a:solidFill>
                <a:latin typeface="Arial"/>
                <a:ea typeface="Tahoma" panose="020B0604030504040204" pitchFamily="34" charset="0"/>
                <a:cs typeface="Times New Roman" panose="02020603050405020304" pitchFamily="18" charset="0"/>
              </a:rPr>
              <a:t> </a:t>
            </a:r>
            <a:r>
              <a:rPr lang="en-US" sz="2400" b="1" dirty="0" err="1">
                <a:solidFill>
                  <a:srgbClr val="FF0000"/>
                </a:solidFill>
                <a:latin typeface="Arial"/>
                <a:ea typeface="Tahoma" panose="020B0604030504040204" pitchFamily="34" charset="0"/>
                <a:cs typeface="Times New Roman" panose="02020603050405020304" pitchFamily="18" charset="0"/>
              </a:rPr>
              <a:t>thức</a:t>
            </a:r>
            <a:endParaRPr lang="en-US" sz="2400" b="1" dirty="0">
              <a:solidFill>
                <a:srgbClr val="FF0000"/>
              </a:solidFill>
              <a:latin typeface="Arial"/>
              <a:ea typeface="Tahoma" panose="020B0604030504040204" pitchFamily="34" charset="0"/>
              <a:cs typeface="Times New Roman" panose="02020603050405020304" pitchFamily="18" charset="0"/>
            </a:endParaRPr>
          </a:p>
        </p:txBody>
      </p:sp>
      <p:sp>
        <p:nvSpPr>
          <p:cNvPr id="5" name="Rectangle 4"/>
          <p:cNvSpPr/>
          <p:nvPr/>
        </p:nvSpPr>
        <p:spPr>
          <a:xfrm>
            <a:off x="2142284" y="1212557"/>
            <a:ext cx="9208391" cy="480131"/>
          </a:xfrm>
          <a:prstGeom prst="rect">
            <a:avLst/>
          </a:prstGeom>
        </p:spPr>
        <p:txBody>
          <a:bodyPr wrap="square">
            <a:spAutoFit/>
          </a:bodyPr>
          <a:lstStyle/>
          <a:p>
            <a:pPr defTabSz="1778000">
              <a:lnSpc>
                <a:spcPct val="90000"/>
              </a:lnSpc>
              <a:spcBef>
                <a:spcPct val="0"/>
              </a:spcBef>
              <a:spcAft>
                <a:spcPct val="35000"/>
              </a:spcAft>
              <a:defRPr/>
            </a:pPr>
            <a:r>
              <a:rPr lang="en-US" sz="2800" b="1" dirty="0">
                <a:solidFill>
                  <a:srgbClr val="000000"/>
                </a:solidFill>
                <a:latin typeface="Arial"/>
                <a:ea typeface="Tahoma" pitchFamily="34" charset="0"/>
                <a:cs typeface="Times New Roman" pitchFamily="18" charset="0"/>
              </a:rPr>
              <a:t>a. </a:t>
            </a:r>
            <a:r>
              <a:rPr lang="en-US" sz="2800" b="1" dirty="0" err="1">
                <a:solidFill>
                  <a:srgbClr val="000000"/>
                </a:solidFill>
                <a:latin typeface="Arial"/>
                <a:ea typeface="Tahoma" pitchFamily="34" charset="0"/>
                <a:cs typeface="Times New Roman" pitchFamily="18" charset="0"/>
              </a:rPr>
              <a:t>Nguồn</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gốc</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bản</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chất</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của</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nhận</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thức</a:t>
            </a:r>
            <a:endParaRPr lang="en-US" sz="2800" b="1" dirty="0">
              <a:solidFill>
                <a:srgbClr val="000000"/>
              </a:solidFill>
              <a:latin typeface="Arial"/>
            </a:endParaRPr>
          </a:p>
        </p:txBody>
      </p:sp>
      <p:grpSp>
        <p:nvGrpSpPr>
          <p:cNvPr id="6" name="Group 5"/>
          <p:cNvGrpSpPr>
            <a:grpSpLocks/>
          </p:cNvGrpSpPr>
          <p:nvPr/>
        </p:nvGrpSpPr>
        <p:grpSpPr bwMode="auto">
          <a:xfrm flipV="1">
            <a:off x="3541338" y="1768888"/>
            <a:ext cx="4648200" cy="45719"/>
            <a:chOff x="-688" y="-48712"/>
            <a:chExt cx="5298" cy="49288"/>
          </a:xfrm>
        </p:grpSpPr>
        <p:sp>
          <p:nvSpPr>
            <p:cNvPr id="7"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000000"/>
                </a:solidFill>
                <a:latin typeface="Arial"/>
              </a:endParaRPr>
            </a:p>
          </p:txBody>
        </p:sp>
        <p:sp>
          <p:nvSpPr>
            <p:cNvPr id="8" name="Line 8"/>
            <p:cNvSpPr>
              <a:spLocks noChangeShapeType="1"/>
            </p:cNvSpPr>
            <p:nvPr/>
          </p:nvSpPr>
          <p:spPr bwMode="auto">
            <a:xfrm>
              <a:off x="-688" y="-48712"/>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000000"/>
                </a:solidFill>
                <a:latin typeface="Arial"/>
              </a:endParaRPr>
            </a:p>
          </p:txBody>
        </p:sp>
      </p:grpSp>
      <p:sp>
        <p:nvSpPr>
          <p:cNvPr id="9" name="Rectangle 8"/>
          <p:cNvSpPr/>
          <p:nvPr/>
        </p:nvSpPr>
        <p:spPr>
          <a:xfrm>
            <a:off x="1604657" y="2307848"/>
            <a:ext cx="9448800" cy="892552"/>
          </a:xfrm>
          <a:prstGeom prst="rect">
            <a:avLst/>
          </a:prstGeom>
        </p:spPr>
        <p:txBody>
          <a:bodyPr wrap="square">
            <a:spAutoFit/>
          </a:bodyPr>
          <a:lstStyle/>
          <a:p>
            <a:pPr algn="ct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Nhận</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thức</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là</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quá</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trình</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tác</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động</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biện</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chứng</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giữa</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chủ</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thể</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và</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khách</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thể</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thông</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qua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hoạt</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động</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thực</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tiễn</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của</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con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người</a:t>
            </a:r>
            <a:r>
              <a:rPr lang="en-US" sz="28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a:t>
            </a:r>
            <a:endParaRPr lang="en-US" sz="2800" dirty="0">
              <a:solidFill>
                <a:srgbClr val="7030A0"/>
              </a:solidFill>
              <a:latin typeface="Arial" panose="020B0604020202020204" pitchFamily="34" charset="0"/>
              <a:cs typeface="Arial" panose="020B0604020202020204" pitchFamily="34" charset="0"/>
            </a:endParaRPr>
          </a:p>
        </p:txBody>
      </p:sp>
      <p:pic>
        <p:nvPicPr>
          <p:cNvPr id="11" name="Picture 7" descr="Poster marking anniversary of Communist Party, Hanoi"/>
          <p:cNvPicPr>
            <a:picLocks noChangeAspect="1" noChangeArrowheads="1"/>
          </p:cNvPicPr>
          <p:nvPr/>
        </p:nvPicPr>
        <p:blipFill>
          <a:blip r:embed="rId3">
            <a:lum contrast="36000"/>
            <a:extLst>
              <a:ext uri="{28A0092B-C50C-407E-A947-70E740481C1C}">
                <a14:useLocalDpi xmlns:a14="http://schemas.microsoft.com/office/drawing/2010/main" val="0"/>
              </a:ext>
            </a:extLst>
          </a:blip>
          <a:srcRect/>
          <a:stretch>
            <a:fillRect/>
          </a:stretch>
        </p:blipFill>
        <p:spPr bwMode="auto">
          <a:xfrm>
            <a:off x="6218449" y="4418825"/>
            <a:ext cx="1938613" cy="2196081"/>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12" name="Group 11"/>
          <p:cNvGrpSpPr>
            <a:grpSpLocks/>
          </p:cNvGrpSpPr>
          <p:nvPr/>
        </p:nvGrpSpPr>
        <p:grpSpPr bwMode="auto">
          <a:xfrm>
            <a:off x="10939455" y="2433638"/>
            <a:ext cx="800726" cy="1909762"/>
            <a:chOff x="324" y="888"/>
            <a:chExt cx="590" cy="1203"/>
          </a:xfrm>
        </p:grpSpPr>
        <p:pic>
          <p:nvPicPr>
            <p:cNvPr id="13" name="Picture 12" descr="DANG KY"/>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4" y="1306"/>
              <a:ext cx="590"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3" descr="765-Vietnam_coa"/>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08" y="1698"/>
              <a:ext cx="438" cy="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6" descr="co vietnam"/>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3" y="888"/>
              <a:ext cx="532" cy="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6" name="Picture 15" descr="khongcogiquyhonđoclaptuo.bmp"/>
          <p:cNvPicPr>
            <a:picLocks noChangeAspect="1"/>
          </p:cNvPicPr>
          <p:nvPr/>
        </p:nvPicPr>
        <p:blipFill>
          <a:blip r:embed="rId7"/>
          <a:stretch>
            <a:fillRect/>
          </a:stretch>
        </p:blipFill>
        <p:spPr>
          <a:xfrm>
            <a:off x="10591801" y="4389731"/>
            <a:ext cx="1447799" cy="2180976"/>
          </a:xfrm>
          <a:prstGeom prst="rect">
            <a:avLst/>
          </a:prstGeom>
        </p:spPr>
      </p:pic>
      <p:pic>
        <p:nvPicPr>
          <p:cNvPr id="17" name="Picture 16"/>
          <p:cNvPicPr>
            <a:picLocks noChangeAspect="1"/>
          </p:cNvPicPr>
          <p:nvPr/>
        </p:nvPicPr>
        <p:blipFill>
          <a:blip r:embed="rId8"/>
          <a:stretch>
            <a:fillRect/>
          </a:stretch>
        </p:blipFill>
        <p:spPr>
          <a:xfrm>
            <a:off x="8256116" y="5622755"/>
            <a:ext cx="2226531" cy="947952"/>
          </a:xfrm>
          <a:prstGeom prst="rect">
            <a:avLst/>
          </a:prstGeom>
        </p:spPr>
      </p:pic>
      <p:pic>
        <p:nvPicPr>
          <p:cNvPr id="18" name="Picture 17"/>
          <p:cNvPicPr>
            <a:picLocks noChangeAspect="1"/>
          </p:cNvPicPr>
          <p:nvPr/>
        </p:nvPicPr>
        <p:blipFill>
          <a:blip r:embed="rId9"/>
          <a:stretch>
            <a:fillRect/>
          </a:stretch>
        </p:blipFill>
        <p:spPr>
          <a:xfrm>
            <a:off x="8250081" y="4426731"/>
            <a:ext cx="2223459" cy="1133475"/>
          </a:xfrm>
          <a:prstGeom prst="rect">
            <a:avLst/>
          </a:prstGeom>
        </p:spPr>
      </p:pic>
      <p:pic>
        <p:nvPicPr>
          <p:cNvPr id="19" name="Picture 7" descr="bandovanhoavnam"/>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284863" y="4389731"/>
            <a:ext cx="1498743" cy="2228679"/>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0" name="Picture 4" descr="Image result for phÃ¡t triá»n tÃ²a nha"/>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803876" y="4389731"/>
            <a:ext cx="2264594" cy="1233024"/>
          </a:xfrm>
          <a:prstGeom prst="rect">
            <a:avLst/>
          </a:prstGeom>
          <a:noFill/>
          <a:extLst>
            <a:ext uri="{909E8E84-426E-40DD-AFC4-6F175D3DCCD1}">
              <a14:hiddenFill xmlns:a14="http://schemas.microsoft.com/office/drawing/2010/main">
                <a:solidFill>
                  <a:srgbClr val="FFFFFF"/>
                </a:solidFill>
              </a14:hiddenFill>
            </a:ext>
          </a:extLst>
        </p:spPr>
      </p:pic>
      <p:grpSp>
        <p:nvGrpSpPr>
          <p:cNvPr id="21" name="Group 20"/>
          <p:cNvGrpSpPr/>
          <p:nvPr/>
        </p:nvGrpSpPr>
        <p:grpSpPr>
          <a:xfrm>
            <a:off x="3157418" y="3251548"/>
            <a:ext cx="6924097" cy="1137672"/>
            <a:chOff x="1752600" y="1885950"/>
            <a:chExt cx="8915400" cy="2057400"/>
          </a:xfrm>
        </p:grpSpPr>
        <p:sp>
          <p:nvSpPr>
            <p:cNvPr id="22" name="Oval 21"/>
            <p:cNvSpPr/>
            <p:nvPr/>
          </p:nvSpPr>
          <p:spPr bwMode="auto">
            <a:xfrm>
              <a:off x="4787900" y="1885950"/>
              <a:ext cx="5880100" cy="2057400"/>
            </a:xfrm>
            <a:prstGeom prst="ellipse">
              <a:avLst/>
            </a:prstGeom>
            <a:noFill/>
            <a:ln w="9525" cap="flat" cmpd="sng" algn="ctr">
              <a:solidFill>
                <a:srgbClr val="3A81BA">
                  <a:shade val="50000"/>
                </a:srgbClr>
              </a:solid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prstClr val="white"/>
                </a:solidFill>
                <a:effectLst/>
                <a:uLnTx/>
                <a:uFillTx/>
                <a:latin typeface="Arial"/>
              </a:endParaRPr>
            </a:p>
          </p:txBody>
        </p:sp>
        <p:sp>
          <p:nvSpPr>
            <p:cNvPr id="23" name="Oval 22"/>
            <p:cNvSpPr/>
            <p:nvPr/>
          </p:nvSpPr>
          <p:spPr bwMode="auto">
            <a:xfrm>
              <a:off x="1752600" y="1885950"/>
              <a:ext cx="5880100" cy="2057400"/>
            </a:xfrm>
            <a:prstGeom prst="ellipse">
              <a:avLst/>
            </a:prstGeom>
            <a:noFill/>
            <a:ln w="9525" cap="flat" cmpd="sng" algn="ctr">
              <a:solidFill>
                <a:srgbClr val="3A81BA">
                  <a:shade val="50000"/>
                </a:srgbClr>
              </a:solid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prstClr val="white"/>
                </a:solidFill>
                <a:effectLst/>
                <a:uLnTx/>
                <a:uFillTx/>
                <a:latin typeface="Arial"/>
              </a:endParaRPr>
            </a:p>
          </p:txBody>
        </p:sp>
        <p:sp>
          <p:nvSpPr>
            <p:cNvPr id="24" name="TextBox 10"/>
            <p:cNvSpPr txBox="1">
              <a:spLocks noChangeArrowheads="1"/>
            </p:cNvSpPr>
            <p:nvPr/>
          </p:nvSpPr>
          <p:spPr bwMode="auto">
            <a:xfrm>
              <a:off x="4977319" y="2286488"/>
              <a:ext cx="2465962" cy="834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b="1">
                  <a:solidFill>
                    <a:schemeClr val="tx1"/>
                  </a:solidFill>
                  <a:latin typeface="Arial" panose="020B0604020202020204" pitchFamily="34" charset="0"/>
                </a:defRPr>
              </a:lvl1pPr>
              <a:lvl2pPr marL="742950" indent="-285750" eaLnBrk="0" hangingPunct="0">
                <a:defRPr b="1">
                  <a:solidFill>
                    <a:schemeClr val="tx1"/>
                  </a:solidFill>
                  <a:latin typeface="Arial" panose="020B0604020202020204" pitchFamily="34" charset="0"/>
                </a:defRPr>
              </a:lvl2pPr>
              <a:lvl3pPr marL="1143000" indent="-228600" eaLnBrk="0" hangingPunct="0">
                <a:defRPr b="1">
                  <a:solidFill>
                    <a:schemeClr val="tx1"/>
                  </a:solidFill>
                  <a:latin typeface="Arial" panose="020B0604020202020204" pitchFamily="34" charset="0"/>
                </a:defRPr>
              </a:lvl3pPr>
              <a:lvl4pPr marL="1600200" indent="-228600" eaLnBrk="0" hangingPunct="0">
                <a:defRPr b="1">
                  <a:solidFill>
                    <a:schemeClr val="tx1"/>
                  </a:solidFill>
                  <a:latin typeface="Arial" panose="020B0604020202020204" pitchFamily="34" charset="0"/>
                </a:defRPr>
              </a:lvl4pPr>
              <a:lvl5pPr marL="2057400" indent="-228600" eaLnBrk="0" hangingPunct="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prstClr val="black"/>
                  </a:solidFill>
                  <a:effectLst/>
                  <a:uLnTx/>
                  <a:uFillTx/>
                  <a:latin typeface="Times New Roman" panose="02020603050405020304" pitchFamily="18" charset="0"/>
                  <a:cs typeface="Times New Roman" panose="02020603050405020304" pitchFamily="18" charset="0"/>
                </a:rPr>
                <a:t>NHẬN THỨC</a:t>
              </a:r>
            </a:p>
          </p:txBody>
        </p:sp>
        <p:sp>
          <p:nvSpPr>
            <p:cNvPr id="25" name="TextBox 11"/>
            <p:cNvSpPr txBox="1">
              <a:spLocks noChangeArrowheads="1"/>
            </p:cNvSpPr>
            <p:nvPr/>
          </p:nvSpPr>
          <p:spPr bwMode="auto">
            <a:xfrm>
              <a:off x="1847445" y="2663998"/>
              <a:ext cx="2940184" cy="513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b="1">
                  <a:solidFill>
                    <a:schemeClr val="tx1"/>
                  </a:solidFill>
                  <a:latin typeface="Arial" panose="020B0604020202020204" pitchFamily="34" charset="0"/>
                </a:defRPr>
              </a:lvl1pPr>
              <a:lvl2pPr marL="742950" indent="-285750" eaLnBrk="0" hangingPunct="0">
                <a:defRPr b="1">
                  <a:solidFill>
                    <a:schemeClr val="tx1"/>
                  </a:solidFill>
                  <a:latin typeface="Arial" panose="020B0604020202020204" pitchFamily="34" charset="0"/>
                </a:defRPr>
              </a:lvl2pPr>
              <a:lvl3pPr marL="1143000" indent="-228600" eaLnBrk="0" hangingPunct="0">
                <a:defRPr b="1">
                  <a:solidFill>
                    <a:schemeClr val="tx1"/>
                  </a:solidFill>
                  <a:latin typeface="Arial" panose="020B0604020202020204" pitchFamily="34" charset="0"/>
                </a:defRPr>
              </a:lvl3pPr>
              <a:lvl4pPr marL="1600200" indent="-228600" eaLnBrk="0" hangingPunct="0">
                <a:defRPr b="1">
                  <a:solidFill>
                    <a:schemeClr val="tx1"/>
                  </a:solidFill>
                  <a:latin typeface="Arial" panose="020B0604020202020204" pitchFamily="34" charset="0"/>
                </a:defRPr>
              </a:lvl4pPr>
              <a:lvl5pPr marL="2057400" indent="-228600" eaLnBrk="0" hangingPunct="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prstClr val="black"/>
                  </a:solidFill>
                  <a:effectLst/>
                  <a:uLnTx/>
                  <a:uFillTx/>
                  <a:latin typeface="Times New Roman" panose="02020603050405020304" pitchFamily="18" charset="0"/>
                  <a:cs typeface="Times New Roman" panose="02020603050405020304" pitchFamily="18" charset="0"/>
                </a:rPr>
                <a:t>KHÁCH THỂ</a:t>
              </a:r>
            </a:p>
          </p:txBody>
        </p:sp>
        <p:sp>
          <p:nvSpPr>
            <p:cNvPr id="26" name="TextBox 12"/>
            <p:cNvSpPr txBox="1">
              <a:spLocks noChangeArrowheads="1"/>
            </p:cNvSpPr>
            <p:nvPr/>
          </p:nvSpPr>
          <p:spPr bwMode="auto">
            <a:xfrm>
              <a:off x="7632970" y="2663998"/>
              <a:ext cx="2940184" cy="834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b="1">
                  <a:solidFill>
                    <a:schemeClr val="tx1"/>
                  </a:solidFill>
                  <a:latin typeface="Arial" panose="020B0604020202020204" pitchFamily="34" charset="0"/>
                </a:defRPr>
              </a:lvl1pPr>
              <a:lvl2pPr marL="742950" indent="-285750" eaLnBrk="0" hangingPunct="0">
                <a:defRPr b="1">
                  <a:solidFill>
                    <a:schemeClr val="tx1"/>
                  </a:solidFill>
                  <a:latin typeface="Arial" panose="020B0604020202020204" pitchFamily="34" charset="0"/>
                </a:defRPr>
              </a:lvl2pPr>
              <a:lvl3pPr marL="1143000" indent="-228600" eaLnBrk="0" hangingPunct="0">
                <a:defRPr b="1">
                  <a:solidFill>
                    <a:schemeClr val="tx1"/>
                  </a:solidFill>
                  <a:latin typeface="Arial" panose="020B0604020202020204" pitchFamily="34" charset="0"/>
                </a:defRPr>
              </a:lvl3pPr>
              <a:lvl4pPr marL="1600200" indent="-228600" eaLnBrk="0" hangingPunct="0">
                <a:defRPr b="1">
                  <a:solidFill>
                    <a:schemeClr val="tx1"/>
                  </a:solidFill>
                  <a:latin typeface="Arial" panose="020B0604020202020204" pitchFamily="34" charset="0"/>
                </a:defRPr>
              </a:lvl4pPr>
              <a:lvl5pPr marL="2057400" indent="-228600" eaLnBrk="0" hangingPunct="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prstClr val="black"/>
                  </a:solidFill>
                  <a:effectLst/>
                  <a:uLnTx/>
                  <a:uFillTx/>
                  <a:latin typeface="Times New Roman" panose="02020603050405020304" pitchFamily="18" charset="0"/>
                  <a:cs typeface="Times New Roman" panose="02020603050405020304" pitchFamily="18" charset="0"/>
                </a:rPr>
                <a:t>CHỦ THỂ</a:t>
              </a:r>
            </a:p>
          </p:txBody>
        </p:sp>
      </p:grpSp>
      <p:pic>
        <p:nvPicPr>
          <p:cNvPr id="27" name="Picture 2" descr="Image result for o nhiá»m rac thai"/>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777548" y="5623660"/>
            <a:ext cx="2290922" cy="991246"/>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494652825"/>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48193" y="701689"/>
            <a:ext cx="11573693" cy="6013268"/>
          </a:xfrm>
          <a:prstGeom prst="rect">
            <a:avLst/>
          </a:prstGeom>
        </p:spPr>
      </p:pic>
      <p:sp>
        <p:nvSpPr>
          <p:cNvPr id="3" name="Title 1"/>
          <p:cNvSpPr txBox="1">
            <a:spLocks noChangeArrowheads="1"/>
          </p:cNvSpPr>
          <p:nvPr/>
        </p:nvSpPr>
        <p:spPr>
          <a:xfrm>
            <a:off x="1371600" y="1402397"/>
            <a:ext cx="10287000" cy="563563"/>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vi-VN" altLang="en-US" sz="2800" b="1" dirty="0">
                <a:solidFill>
                  <a:schemeClr val="bg1"/>
                </a:solidFill>
                <a:latin typeface="Arial" panose="020B0604020202020204" pitchFamily="34" charset="0"/>
                <a:cs typeface="Arial" panose="020B0604020202020204" pitchFamily="34" charset="0"/>
              </a:rPr>
              <a:t>b</a:t>
            </a:r>
            <a:r>
              <a:rPr lang="en-US" altLang="en-US" sz="2800" b="1" dirty="0">
                <a:solidFill>
                  <a:schemeClr val="bg1"/>
                </a:solidFill>
                <a:latin typeface="Arial" panose="020B0604020202020204" pitchFamily="34" charset="0"/>
                <a:cs typeface="Arial" panose="020B0604020202020204" pitchFamily="34" charset="0"/>
              </a:rPr>
              <a:t>.</a:t>
            </a:r>
            <a:r>
              <a:rPr lang="en-US" altLang="en-US" sz="2800" b="1" dirty="0">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Thực</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tiễn</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và</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vai</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trò</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của</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thực</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tiễn</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đối</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với</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nhận</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thức</a:t>
            </a:r>
            <a:endParaRPr lang="en-US" altLang="en-US" sz="2800" b="1" dirty="0">
              <a:solidFill>
                <a:schemeClr val="bg1"/>
              </a:solidFill>
              <a:latin typeface="Arial" panose="020B0604020202020204" pitchFamily="34" charset="0"/>
              <a:cs typeface="Arial" panose="020B0604020202020204" pitchFamily="34" charset="0"/>
            </a:endParaRPr>
          </a:p>
        </p:txBody>
      </p:sp>
      <p:grpSp>
        <p:nvGrpSpPr>
          <p:cNvPr id="4" name="Group 3"/>
          <p:cNvGrpSpPr>
            <a:grpSpLocks/>
          </p:cNvGrpSpPr>
          <p:nvPr/>
        </p:nvGrpSpPr>
        <p:grpSpPr bwMode="auto">
          <a:xfrm flipV="1">
            <a:off x="3408434" y="1981200"/>
            <a:ext cx="5636959" cy="11006"/>
            <a:chOff x="462" y="-162830"/>
            <a:chExt cx="3032" cy="11006"/>
          </a:xfrm>
        </p:grpSpPr>
        <p:sp>
          <p:nvSpPr>
            <p:cNvPr id="5" name="Line 7"/>
            <p:cNvSpPr>
              <a:spLocks noChangeShapeType="1"/>
            </p:cNvSpPr>
            <p:nvPr/>
          </p:nvSpPr>
          <p:spPr bwMode="auto">
            <a:xfrm>
              <a:off x="1074" y="-162830"/>
              <a:ext cx="1809" cy="11006"/>
            </a:xfrm>
            <a:prstGeom prst="line">
              <a:avLst/>
            </a:prstGeom>
            <a:noFill/>
            <a:ln w="127000">
              <a:solidFill>
                <a:schemeClr val="accent5">
                  <a:lumMod val="5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462" y="-151824"/>
              <a:ext cx="3032" cy="0"/>
            </a:xfrm>
            <a:prstGeom prst="line">
              <a:avLst/>
            </a:prstGeom>
            <a:noFill/>
            <a:ln w="12700">
              <a:solidFill>
                <a:schemeClr val="accent5">
                  <a:lumMod val="5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Rectangle 6"/>
          <p:cNvSpPr/>
          <p:nvPr/>
        </p:nvSpPr>
        <p:spPr>
          <a:xfrm>
            <a:off x="3810000" y="2262009"/>
            <a:ext cx="3876382" cy="584775"/>
          </a:xfrm>
          <a:prstGeom prst="rect">
            <a:avLst/>
          </a:prstGeom>
        </p:spPr>
        <p:txBody>
          <a:bodyPr wrap="none">
            <a:spAutoFit/>
          </a:bodyPr>
          <a:lstStyle/>
          <a:p>
            <a:pPr marL="457200" lvl="0" indent="-457200">
              <a:buFont typeface="Wingdings" panose="05000000000000000000" pitchFamily="2" charset="2"/>
              <a:buChar char="v"/>
            </a:pPr>
            <a:r>
              <a:rPr lang="en-US" sz="3200" b="1" dirty="0" err="1">
                <a:solidFill>
                  <a:schemeClr val="bg1"/>
                </a:solidFill>
                <a:cs typeface="Times New Roman" pitchFamily="18" charset="0"/>
              </a:rPr>
              <a:t>Phạm</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trù</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thực</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tiễn</a:t>
            </a:r>
            <a:endParaRPr lang="en-US" sz="3200" b="1" dirty="0">
              <a:solidFill>
                <a:schemeClr val="bg1"/>
              </a:solidFill>
              <a:cs typeface="Times New Roman" pitchFamily="18" charset="0"/>
            </a:endParaRPr>
          </a:p>
        </p:txBody>
      </p:sp>
      <p:sp>
        <p:nvSpPr>
          <p:cNvPr id="8" name="Rectangle 7"/>
          <p:cNvSpPr/>
          <p:nvPr/>
        </p:nvSpPr>
        <p:spPr>
          <a:xfrm>
            <a:off x="3807725" y="3123548"/>
            <a:ext cx="7248138" cy="584775"/>
          </a:xfrm>
          <a:prstGeom prst="rect">
            <a:avLst/>
          </a:prstGeom>
        </p:spPr>
        <p:txBody>
          <a:bodyPr wrap="none">
            <a:spAutoFit/>
          </a:bodyPr>
          <a:lstStyle/>
          <a:p>
            <a:pPr marL="457200" lvl="0" indent="-457200">
              <a:buFont typeface="Wingdings" panose="05000000000000000000" pitchFamily="2" charset="2"/>
              <a:buChar char="v"/>
            </a:pPr>
            <a:r>
              <a:rPr lang="en-US" sz="3200" b="1" dirty="0" err="1">
                <a:solidFill>
                  <a:schemeClr val="bg1"/>
                </a:solidFill>
                <a:cs typeface="Times New Roman" pitchFamily="18" charset="0"/>
              </a:rPr>
              <a:t>Vai</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trò</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của</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thực</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tiễn</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đối</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với</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nhận</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thức</a:t>
            </a:r>
            <a:endParaRPr lang="en-US" sz="3200" b="1" dirty="0">
              <a:solidFill>
                <a:schemeClr val="bg1"/>
              </a:solidFill>
              <a:cs typeface="Times New Roman" pitchFamily="18" charset="0"/>
            </a:endParaRPr>
          </a:p>
        </p:txBody>
      </p:sp>
      <p:pic>
        <p:nvPicPr>
          <p:cNvPr id="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6833981"/>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txBox="1">
            <a:spLocks noChangeArrowheads="1"/>
          </p:cNvSpPr>
          <p:nvPr/>
        </p:nvSpPr>
        <p:spPr bwMode="black">
          <a:xfrm>
            <a:off x="4080456" y="917037"/>
            <a:ext cx="4343400"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457200" indent="-457200" algn="l">
              <a:buFont typeface="Wingdings" panose="05000000000000000000" pitchFamily="2" charset="2"/>
              <a:buChar char="v"/>
            </a:pPr>
            <a:r>
              <a:rPr lang="en-US" altLang="en-US" i="0" dirty="0" err="1">
                <a:solidFill>
                  <a:schemeClr val="tx1"/>
                </a:solidFill>
                <a:latin typeface="Arial" panose="020B0604020202020204" pitchFamily="34" charset="0"/>
                <a:cs typeface="Arial" panose="020B0604020202020204" pitchFamily="34" charset="0"/>
              </a:rPr>
              <a:t>Phạm</a:t>
            </a:r>
            <a:r>
              <a:rPr lang="en-US" altLang="en-US" i="0" dirty="0">
                <a:solidFill>
                  <a:schemeClr val="tx1"/>
                </a:solidFill>
                <a:latin typeface="Arial" panose="020B0604020202020204" pitchFamily="34" charset="0"/>
                <a:cs typeface="Arial" panose="020B0604020202020204" pitchFamily="34" charset="0"/>
              </a:rPr>
              <a:t> </a:t>
            </a:r>
            <a:r>
              <a:rPr lang="en-US" altLang="en-US" i="0" dirty="0" err="1">
                <a:solidFill>
                  <a:schemeClr val="tx1"/>
                </a:solidFill>
                <a:latin typeface="Arial" panose="020B0604020202020204" pitchFamily="34" charset="0"/>
                <a:cs typeface="Arial" panose="020B0604020202020204" pitchFamily="34" charset="0"/>
              </a:rPr>
              <a:t>trù</a:t>
            </a:r>
            <a:r>
              <a:rPr lang="en-US" altLang="en-US" i="0" dirty="0">
                <a:solidFill>
                  <a:schemeClr val="tx1"/>
                </a:solidFill>
                <a:latin typeface="Arial" panose="020B0604020202020204" pitchFamily="34" charset="0"/>
                <a:cs typeface="Arial" panose="020B0604020202020204" pitchFamily="34" charset="0"/>
              </a:rPr>
              <a:t> </a:t>
            </a:r>
            <a:r>
              <a:rPr lang="en-US" altLang="en-US" i="0" dirty="0" err="1">
                <a:solidFill>
                  <a:schemeClr val="tx1"/>
                </a:solidFill>
                <a:latin typeface="Arial" panose="020B0604020202020204" pitchFamily="34" charset="0"/>
                <a:cs typeface="Arial" panose="020B0604020202020204" pitchFamily="34" charset="0"/>
              </a:rPr>
              <a:t>thực</a:t>
            </a:r>
            <a:r>
              <a:rPr lang="en-US" altLang="en-US" i="0" dirty="0">
                <a:solidFill>
                  <a:schemeClr val="tx1"/>
                </a:solidFill>
                <a:latin typeface="Arial" panose="020B0604020202020204" pitchFamily="34" charset="0"/>
                <a:cs typeface="Arial" panose="020B0604020202020204" pitchFamily="34" charset="0"/>
              </a:rPr>
              <a:t> </a:t>
            </a:r>
            <a:r>
              <a:rPr lang="en-US" altLang="en-US" i="0" dirty="0" err="1">
                <a:solidFill>
                  <a:schemeClr val="tx1"/>
                </a:solidFill>
                <a:latin typeface="Arial" panose="020B0604020202020204" pitchFamily="34" charset="0"/>
                <a:cs typeface="Arial" panose="020B0604020202020204" pitchFamily="34" charset="0"/>
              </a:rPr>
              <a:t>tiễn</a:t>
            </a:r>
            <a:endParaRPr lang="en-US" altLang="en-US" i="0" dirty="0">
              <a:solidFill>
                <a:schemeClr val="tx1"/>
              </a:solidFill>
              <a:latin typeface="Arial" panose="020B0604020202020204" pitchFamily="34" charset="0"/>
              <a:cs typeface="Arial" panose="020B0604020202020204" pitchFamily="34" charset="0"/>
            </a:endParaRPr>
          </a:p>
        </p:txBody>
      </p:sp>
      <p:sp>
        <p:nvSpPr>
          <p:cNvPr id="20" name="Rectangle 1"/>
          <p:cNvSpPr>
            <a:spLocks noChangeArrowheads="1"/>
          </p:cNvSpPr>
          <p:nvPr/>
        </p:nvSpPr>
        <p:spPr bwMode="auto">
          <a:xfrm>
            <a:off x="1876881" y="1480600"/>
            <a:ext cx="9734282"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7780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defTabSz="177800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defTabSz="1778000">
              <a:spcBef>
                <a:spcPct val="20000"/>
              </a:spcBef>
              <a:buClr>
                <a:schemeClr val="tx1"/>
              </a:buClr>
              <a:buChar char="•"/>
              <a:defRPr sz="2400">
                <a:solidFill>
                  <a:schemeClr val="tx1"/>
                </a:solidFill>
                <a:latin typeface="Arial" panose="020B0604020202020204" pitchFamily="34" charset="0"/>
              </a:defRPr>
            </a:lvl3pPr>
            <a:lvl4pPr marL="1600200" indent="-228600" defTabSz="1778000">
              <a:spcBef>
                <a:spcPct val="20000"/>
              </a:spcBef>
              <a:buChar char="–"/>
              <a:defRPr sz="2000">
                <a:solidFill>
                  <a:schemeClr val="tx1"/>
                </a:solidFill>
                <a:latin typeface="Arial" panose="020B0604020202020204" pitchFamily="34" charset="0"/>
              </a:defRPr>
            </a:lvl4pPr>
            <a:lvl5pPr marL="2057400" indent="-228600" defTabSz="1778000">
              <a:spcBef>
                <a:spcPct val="20000"/>
              </a:spcBef>
              <a:buChar char="»"/>
              <a:defRPr sz="2000">
                <a:solidFill>
                  <a:schemeClr val="tx1"/>
                </a:solidFill>
                <a:latin typeface="Arial" panose="020B0604020202020204" pitchFamily="34" charset="0"/>
              </a:defRPr>
            </a:lvl5pPr>
            <a:lvl6pPr marL="25146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lnSpc>
                <a:spcPct val="90000"/>
              </a:lnSpc>
              <a:spcBef>
                <a:spcPct val="0"/>
              </a:spcBef>
              <a:spcAft>
                <a:spcPct val="35000"/>
              </a:spcAft>
              <a:buClrTx/>
              <a:buFontTx/>
              <a:buNone/>
            </a:pPr>
            <a:r>
              <a:rPr lang="en-US" sz="2400" b="1" dirty="0">
                <a:solidFill>
                  <a:srgbClr val="0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dirty="0">
                <a:solidFill>
                  <a:srgbClr val="333399"/>
                </a:solidFill>
                <a:ea typeface="Tahoma" panose="020B0604030504040204" pitchFamily="34" charset="0"/>
                <a:cs typeface="Arial" panose="020B0604020202020204" pitchFamily="34" charset="0"/>
              </a:rPr>
              <a:t>Theo </a:t>
            </a:r>
            <a:r>
              <a:rPr lang="en-US" sz="2400" dirty="0" err="1">
                <a:solidFill>
                  <a:srgbClr val="333399"/>
                </a:solidFill>
                <a:ea typeface="Tahoma" panose="020B0604030504040204" pitchFamily="34" charset="0"/>
                <a:cs typeface="Arial" panose="020B0604020202020204" pitchFamily="34" charset="0"/>
              </a:rPr>
              <a:t>tiếng</a:t>
            </a:r>
            <a:r>
              <a:rPr lang="en-US" sz="2400" dirty="0">
                <a:solidFill>
                  <a:srgbClr val="333399"/>
                </a:solidFill>
                <a:ea typeface="Tahoma" panose="020B0604030504040204" pitchFamily="34" charset="0"/>
                <a:cs typeface="Arial" panose="020B0604020202020204" pitchFamily="34" charset="0"/>
              </a:rPr>
              <a:t> </a:t>
            </a:r>
            <a:r>
              <a:rPr lang="en-US" sz="2400" dirty="0" err="1">
                <a:solidFill>
                  <a:srgbClr val="333399"/>
                </a:solidFill>
                <a:ea typeface="Tahoma" panose="020B0604030504040204" pitchFamily="34" charset="0"/>
                <a:cs typeface="Arial" panose="020B0604020202020204" pitchFamily="34" charset="0"/>
              </a:rPr>
              <a:t>Hy</a:t>
            </a:r>
            <a:r>
              <a:rPr lang="en-US" sz="2400" dirty="0">
                <a:solidFill>
                  <a:srgbClr val="333399"/>
                </a:solidFill>
                <a:ea typeface="Tahoma" panose="020B0604030504040204" pitchFamily="34" charset="0"/>
                <a:cs typeface="Arial" panose="020B0604020202020204" pitchFamily="34" charset="0"/>
              </a:rPr>
              <a:t> </a:t>
            </a:r>
            <a:r>
              <a:rPr lang="en-US" sz="2400" dirty="0" err="1">
                <a:solidFill>
                  <a:srgbClr val="333399"/>
                </a:solidFill>
                <a:ea typeface="Tahoma" panose="020B0604030504040204" pitchFamily="34" charset="0"/>
                <a:cs typeface="Arial" panose="020B0604020202020204" pitchFamily="34" charset="0"/>
              </a:rPr>
              <a:t>Lạp</a:t>
            </a:r>
            <a:r>
              <a:rPr lang="en-US" sz="2400" dirty="0">
                <a:solidFill>
                  <a:srgbClr val="333399"/>
                </a:solidFill>
                <a:ea typeface="Tahoma" panose="020B0604030504040204" pitchFamily="34" charset="0"/>
                <a:cs typeface="Arial" panose="020B0604020202020204" pitchFamily="34" charset="0"/>
              </a:rPr>
              <a:t>: TT </a:t>
            </a:r>
            <a:r>
              <a:rPr lang="en-US" sz="2400" dirty="0" err="1">
                <a:solidFill>
                  <a:srgbClr val="333399"/>
                </a:solidFill>
                <a:ea typeface="Tahoma" panose="020B0604030504040204" pitchFamily="34" charset="0"/>
                <a:cs typeface="Arial" panose="020B0604020202020204" pitchFamily="34" charset="0"/>
              </a:rPr>
              <a:t>là</a:t>
            </a:r>
            <a:r>
              <a:rPr lang="en-US" sz="2400" dirty="0">
                <a:solidFill>
                  <a:srgbClr val="333399"/>
                </a:solidFill>
                <a:ea typeface="Tahoma" panose="020B0604030504040204" pitchFamily="34" charset="0"/>
                <a:cs typeface="Arial" panose="020B0604020202020204" pitchFamily="34" charset="0"/>
              </a:rPr>
              <a:t> </a:t>
            </a:r>
            <a:r>
              <a:rPr lang="en-US" sz="2400" dirty="0" err="1">
                <a:solidFill>
                  <a:srgbClr val="333399"/>
                </a:solidFill>
                <a:ea typeface="Tahoma" panose="020B0604030504040204" pitchFamily="34" charset="0"/>
                <a:cs typeface="Arial" panose="020B0604020202020204" pitchFamily="34" charset="0"/>
              </a:rPr>
              <a:t>hoạt</a:t>
            </a:r>
            <a:r>
              <a:rPr lang="en-US" sz="2400" dirty="0">
                <a:solidFill>
                  <a:srgbClr val="333399"/>
                </a:solidFill>
                <a:ea typeface="Tahoma" panose="020B0604030504040204" pitchFamily="34" charset="0"/>
                <a:cs typeface="Arial" panose="020B0604020202020204" pitchFamily="34" charset="0"/>
              </a:rPr>
              <a:t> </a:t>
            </a:r>
            <a:r>
              <a:rPr lang="en-US" sz="2400" dirty="0" err="1">
                <a:solidFill>
                  <a:srgbClr val="333399"/>
                </a:solidFill>
                <a:ea typeface="Tahoma" panose="020B0604030504040204" pitchFamily="34" charset="0"/>
                <a:cs typeface="Arial" panose="020B0604020202020204" pitchFamily="34" charset="0"/>
              </a:rPr>
              <a:t>động</a:t>
            </a:r>
            <a:r>
              <a:rPr lang="en-US" sz="2400" dirty="0">
                <a:solidFill>
                  <a:srgbClr val="333399"/>
                </a:solidFill>
                <a:ea typeface="Tahoma" panose="020B0604030504040204" pitchFamily="34" charset="0"/>
                <a:cs typeface="Arial" panose="020B0604020202020204" pitchFamily="34" charset="0"/>
              </a:rPr>
              <a:t> </a:t>
            </a:r>
            <a:r>
              <a:rPr lang="en-US" sz="2400" dirty="0" err="1">
                <a:solidFill>
                  <a:srgbClr val="333399"/>
                </a:solidFill>
                <a:ea typeface="Tahoma" panose="020B0604030504040204" pitchFamily="34" charset="0"/>
                <a:cs typeface="Arial" panose="020B0604020202020204" pitchFamily="34" charset="0"/>
              </a:rPr>
              <a:t>tích</a:t>
            </a:r>
            <a:r>
              <a:rPr lang="en-US" sz="2400" dirty="0">
                <a:solidFill>
                  <a:srgbClr val="333399"/>
                </a:solidFill>
                <a:ea typeface="Tahoma" panose="020B0604030504040204" pitchFamily="34" charset="0"/>
                <a:cs typeface="Arial" panose="020B0604020202020204" pitchFamily="34" charset="0"/>
              </a:rPr>
              <a:t> </a:t>
            </a:r>
            <a:r>
              <a:rPr lang="en-US" sz="2400" dirty="0" err="1">
                <a:solidFill>
                  <a:srgbClr val="333399"/>
                </a:solidFill>
                <a:ea typeface="Tahoma" panose="020B0604030504040204" pitchFamily="34" charset="0"/>
                <a:cs typeface="Arial" panose="020B0604020202020204" pitchFamily="34" charset="0"/>
              </a:rPr>
              <a:t>cực</a:t>
            </a:r>
            <a:r>
              <a:rPr lang="en-US" sz="2400" dirty="0">
                <a:solidFill>
                  <a:srgbClr val="333399"/>
                </a:solidFill>
                <a:ea typeface="Tahoma" panose="020B0604030504040204" pitchFamily="34" charset="0"/>
                <a:cs typeface="Arial" panose="020B0604020202020204" pitchFamily="34" charset="0"/>
              </a:rPr>
              <a:t> – “ </a:t>
            </a:r>
            <a:r>
              <a:rPr lang="en-US" sz="2400" dirty="0" err="1">
                <a:solidFill>
                  <a:srgbClr val="333399"/>
                </a:solidFill>
                <a:ea typeface="Tahoma" panose="020B0604030504040204" pitchFamily="34" charset="0"/>
                <a:cs typeface="Arial" panose="020B0604020202020204" pitchFamily="34" charset="0"/>
              </a:rPr>
              <a:t>Practica</a:t>
            </a:r>
            <a:r>
              <a:rPr lang="en-US" sz="2400" dirty="0">
                <a:solidFill>
                  <a:srgbClr val="333399"/>
                </a:solidFill>
                <a:ea typeface="Tahoma" panose="020B0604030504040204" pitchFamily="34" charset="0"/>
                <a:cs typeface="Arial" panose="020B0604020202020204" pitchFamily="34" charset="0"/>
              </a:rPr>
              <a:t>”</a:t>
            </a:r>
          </a:p>
        </p:txBody>
      </p:sp>
      <p:graphicFrame>
        <p:nvGraphicFramePr>
          <p:cNvPr id="21" name="Diagram 20"/>
          <p:cNvGraphicFramePr/>
          <p:nvPr>
            <p:extLst>
              <p:ext uri="{D42A27DB-BD31-4B8C-83A1-F6EECF244321}">
                <p14:modId xmlns:p14="http://schemas.microsoft.com/office/powerpoint/2010/main" val="4127903432"/>
              </p:ext>
            </p:extLst>
          </p:nvPr>
        </p:nvGraphicFramePr>
        <p:xfrm>
          <a:off x="1039432" y="1752600"/>
          <a:ext cx="10886941"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2" name="TextBox 21"/>
          <p:cNvSpPr txBox="1"/>
          <p:nvPr/>
        </p:nvSpPr>
        <p:spPr>
          <a:xfrm>
            <a:off x="1219200" y="2095277"/>
            <a:ext cx="2369712" cy="830997"/>
          </a:xfrm>
          <a:prstGeom prst="rect">
            <a:avLst/>
          </a:prstGeom>
          <a:noFill/>
        </p:spPr>
        <p:txBody>
          <a:bodyPr wrap="square" rtlCol="0">
            <a:spAutoFit/>
          </a:bodyPr>
          <a:lstStyle/>
          <a:p>
            <a:pPr algn="ctr"/>
            <a:r>
              <a:rPr lang="en-US" sz="2400" b="1" dirty="0">
                <a:solidFill>
                  <a:srgbClr val="333399"/>
                </a:solidFill>
                <a:latin typeface="Arial" panose="020B0604020202020204" pitchFamily="34" charset="0"/>
                <a:cs typeface="Arial" panose="020B0604020202020204" pitchFamily="34" charset="0"/>
              </a:rPr>
              <a:t>C</a:t>
            </a:r>
            <a:r>
              <a:rPr lang="vi-VN" sz="2400" b="1" dirty="0">
                <a:solidFill>
                  <a:srgbClr val="333399"/>
                </a:solidFill>
                <a:latin typeface="Arial" panose="020B0604020202020204" pitchFamily="34" charset="0"/>
                <a:cs typeface="Arial" panose="020B0604020202020204" pitchFamily="34" charset="0"/>
              </a:rPr>
              <a:t>hủ nghĩa</a:t>
            </a:r>
          </a:p>
          <a:p>
            <a:pPr algn="ctr"/>
            <a:r>
              <a:rPr lang="en-US" sz="2400" b="1" dirty="0" err="1">
                <a:solidFill>
                  <a:srgbClr val="333399"/>
                </a:solidFill>
                <a:latin typeface="Arial" panose="020B0604020202020204" pitchFamily="34" charset="0"/>
                <a:cs typeface="Arial" panose="020B0604020202020204" pitchFamily="34" charset="0"/>
              </a:rPr>
              <a:t>duy</a:t>
            </a:r>
            <a:r>
              <a:rPr lang="en-US" sz="2400" b="1" dirty="0">
                <a:solidFill>
                  <a:srgbClr val="333399"/>
                </a:solidFill>
                <a:latin typeface="Arial" panose="020B0604020202020204" pitchFamily="34" charset="0"/>
                <a:cs typeface="Arial" panose="020B0604020202020204" pitchFamily="34" charset="0"/>
              </a:rPr>
              <a:t> </a:t>
            </a:r>
            <a:r>
              <a:rPr lang="en-US" sz="2400" b="1" dirty="0" err="1">
                <a:solidFill>
                  <a:srgbClr val="333399"/>
                </a:solidFill>
                <a:latin typeface="Arial" panose="020B0604020202020204" pitchFamily="34" charset="0"/>
                <a:cs typeface="Arial" panose="020B0604020202020204" pitchFamily="34" charset="0"/>
              </a:rPr>
              <a:t>tâm</a:t>
            </a:r>
            <a:endParaRPr lang="en-US" sz="2400" b="1" dirty="0">
              <a:solidFill>
                <a:srgbClr val="333399"/>
              </a:solidFill>
              <a:latin typeface="Arial" panose="020B0604020202020204" pitchFamily="34" charset="0"/>
              <a:cs typeface="Arial" panose="020B0604020202020204" pitchFamily="34" charset="0"/>
            </a:endParaRPr>
          </a:p>
        </p:txBody>
      </p:sp>
      <p:sp>
        <p:nvSpPr>
          <p:cNvPr id="23" name="TextBox 22"/>
          <p:cNvSpPr txBox="1"/>
          <p:nvPr/>
        </p:nvSpPr>
        <p:spPr>
          <a:xfrm>
            <a:off x="5009345" y="2114913"/>
            <a:ext cx="2485622" cy="830997"/>
          </a:xfrm>
          <a:prstGeom prst="rect">
            <a:avLst/>
          </a:prstGeom>
          <a:noFill/>
        </p:spPr>
        <p:txBody>
          <a:bodyPr wrap="square" rtlCol="0">
            <a:spAutoFit/>
          </a:bodyPr>
          <a:lstStyle/>
          <a:p>
            <a:pPr algn="ctr"/>
            <a:r>
              <a:rPr lang="en-US" sz="2400" b="1" dirty="0">
                <a:solidFill>
                  <a:srgbClr val="CC0066"/>
                </a:solidFill>
                <a:latin typeface="Arial" panose="020B0604020202020204" pitchFamily="34" charset="0"/>
                <a:cs typeface="Arial" panose="020B0604020202020204" pitchFamily="34" charset="0"/>
              </a:rPr>
              <a:t>T</a:t>
            </a:r>
            <a:r>
              <a:rPr lang="vi-VN" sz="2400" b="1" dirty="0">
                <a:solidFill>
                  <a:srgbClr val="CC0066"/>
                </a:solidFill>
                <a:latin typeface="Arial" panose="020B0604020202020204" pitchFamily="34" charset="0"/>
                <a:cs typeface="Arial" panose="020B0604020202020204" pitchFamily="34" charset="0"/>
              </a:rPr>
              <a:t>riết học</a:t>
            </a:r>
          </a:p>
          <a:p>
            <a:pPr algn="ctr"/>
            <a:r>
              <a:rPr lang="en-US" sz="2400" b="1" dirty="0" err="1">
                <a:solidFill>
                  <a:srgbClr val="CC0066"/>
                </a:solidFill>
                <a:latin typeface="Arial" panose="020B0604020202020204" pitchFamily="34" charset="0"/>
                <a:cs typeface="Arial" panose="020B0604020202020204" pitchFamily="34" charset="0"/>
              </a:rPr>
              <a:t>tôn</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giáo</a:t>
            </a:r>
            <a:endParaRPr lang="en-US" sz="2400" b="1" dirty="0">
              <a:solidFill>
                <a:srgbClr val="CC0066"/>
              </a:solidFill>
              <a:latin typeface="Arial" panose="020B0604020202020204" pitchFamily="34" charset="0"/>
              <a:cs typeface="Arial" panose="020B0604020202020204" pitchFamily="34" charset="0"/>
            </a:endParaRPr>
          </a:p>
        </p:txBody>
      </p:sp>
      <p:sp>
        <p:nvSpPr>
          <p:cNvPr id="24" name="TextBox 23"/>
          <p:cNvSpPr txBox="1"/>
          <p:nvPr/>
        </p:nvSpPr>
        <p:spPr>
          <a:xfrm>
            <a:off x="8654604" y="1905000"/>
            <a:ext cx="2851596" cy="830997"/>
          </a:xfrm>
          <a:prstGeom prst="rect">
            <a:avLst/>
          </a:prstGeom>
          <a:noFill/>
        </p:spPr>
        <p:txBody>
          <a:bodyPr wrap="square" rtlCol="0">
            <a:spAutoFit/>
          </a:bodyPr>
          <a:lstStyle/>
          <a:p>
            <a:pPr algn="ctr"/>
            <a:r>
              <a:rPr lang="en-US" sz="2400" b="1" dirty="0">
                <a:solidFill>
                  <a:srgbClr val="006600"/>
                </a:solidFill>
                <a:latin typeface="Arial" panose="020B0604020202020204" pitchFamily="34" charset="0"/>
                <a:cs typeface="Arial" panose="020B0604020202020204" pitchFamily="34" charset="0"/>
              </a:rPr>
              <a:t>T</a:t>
            </a:r>
            <a:r>
              <a:rPr lang="vi-VN" sz="2400" b="1" dirty="0">
                <a:solidFill>
                  <a:srgbClr val="006600"/>
                </a:solidFill>
                <a:latin typeface="Arial" panose="020B0604020202020204" pitchFamily="34" charset="0"/>
                <a:cs typeface="Arial" panose="020B0604020202020204" pitchFamily="34" charset="0"/>
              </a:rPr>
              <a:t>riết học duy vật trước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C.Mác</a:t>
            </a:r>
            <a:endParaRPr lang="en-US" sz="2400" b="1" dirty="0">
              <a:solidFill>
                <a:srgbClr val="006600"/>
              </a:solidFill>
              <a:latin typeface="Arial" panose="020B0604020202020204" pitchFamily="34" charset="0"/>
              <a:cs typeface="Arial" panose="020B0604020202020204" pitchFamily="34" charset="0"/>
            </a:endParaRPr>
          </a:p>
        </p:txBody>
      </p:sp>
      <p:pic>
        <p:nvPicPr>
          <p:cNvPr id="8"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2883973"/>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315112"/>
            <a:ext cx="12192000" cy="4542889"/>
          </a:xfrm>
          <a:prstGeom prst="rect">
            <a:avLst/>
          </a:prstGeom>
        </p:spPr>
      </p:pic>
      <p:sp>
        <p:nvSpPr>
          <p:cNvPr id="3" name="Title 1"/>
          <p:cNvSpPr txBox="1">
            <a:spLocks noChangeArrowheads="1"/>
          </p:cNvSpPr>
          <p:nvPr/>
        </p:nvSpPr>
        <p:spPr bwMode="black">
          <a:xfrm>
            <a:off x="4280723" y="868997"/>
            <a:ext cx="4343400"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457200" indent="-457200" algn="l">
              <a:buFont typeface="Wingdings" panose="05000000000000000000" pitchFamily="2" charset="2"/>
              <a:buChar char="v"/>
            </a:pPr>
            <a:r>
              <a:rPr lang="en-US" altLang="en-US" i="0" dirty="0" err="1">
                <a:solidFill>
                  <a:schemeClr val="tx1"/>
                </a:solidFill>
                <a:latin typeface="Arial" panose="020B0604020202020204" pitchFamily="34" charset="0"/>
                <a:cs typeface="Arial" panose="020B0604020202020204" pitchFamily="34" charset="0"/>
              </a:rPr>
              <a:t>Phạm</a:t>
            </a:r>
            <a:r>
              <a:rPr lang="en-US" altLang="en-US" i="0" dirty="0">
                <a:solidFill>
                  <a:schemeClr val="tx1"/>
                </a:solidFill>
                <a:latin typeface="Arial" panose="020B0604020202020204" pitchFamily="34" charset="0"/>
                <a:cs typeface="Arial" panose="020B0604020202020204" pitchFamily="34" charset="0"/>
              </a:rPr>
              <a:t> </a:t>
            </a:r>
            <a:r>
              <a:rPr lang="en-US" altLang="en-US" i="0" dirty="0" err="1">
                <a:solidFill>
                  <a:schemeClr val="tx1"/>
                </a:solidFill>
                <a:latin typeface="Arial" panose="020B0604020202020204" pitchFamily="34" charset="0"/>
                <a:cs typeface="Arial" panose="020B0604020202020204" pitchFamily="34" charset="0"/>
              </a:rPr>
              <a:t>trù</a:t>
            </a:r>
            <a:r>
              <a:rPr lang="en-US" altLang="en-US" i="0" dirty="0">
                <a:solidFill>
                  <a:schemeClr val="tx1"/>
                </a:solidFill>
                <a:latin typeface="Arial" panose="020B0604020202020204" pitchFamily="34" charset="0"/>
                <a:cs typeface="Arial" panose="020B0604020202020204" pitchFamily="34" charset="0"/>
              </a:rPr>
              <a:t> </a:t>
            </a:r>
            <a:r>
              <a:rPr lang="en-US" altLang="en-US" i="0" dirty="0" err="1">
                <a:solidFill>
                  <a:schemeClr val="tx1"/>
                </a:solidFill>
                <a:latin typeface="Arial" panose="020B0604020202020204" pitchFamily="34" charset="0"/>
                <a:cs typeface="Arial" panose="020B0604020202020204" pitchFamily="34" charset="0"/>
              </a:rPr>
              <a:t>thực</a:t>
            </a:r>
            <a:r>
              <a:rPr lang="en-US" altLang="en-US" i="0" dirty="0">
                <a:solidFill>
                  <a:schemeClr val="tx1"/>
                </a:solidFill>
                <a:latin typeface="Arial" panose="020B0604020202020204" pitchFamily="34" charset="0"/>
                <a:cs typeface="Arial" panose="020B0604020202020204" pitchFamily="34" charset="0"/>
              </a:rPr>
              <a:t> </a:t>
            </a:r>
            <a:r>
              <a:rPr lang="en-US" altLang="en-US" i="0" dirty="0" err="1">
                <a:solidFill>
                  <a:schemeClr val="tx1"/>
                </a:solidFill>
                <a:latin typeface="Arial" panose="020B0604020202020204" pitchFamily="34" charset="0"/>
                <a:cs typeface="Arial" panose="020B0604020202020204" pitchFamily="34" charset="0"/>
              </a:rPr>
              <a:t>tiễn</a:t>
            </a:r>
            <a:endParaRPr lang="en-US" altLang="en-US" i="0" dirty="0">
              <a:solidFill>
                <a:schemeClr val="tx1"/>
              </a:solidFill>
              <a:latin typeface="Arial" panose="020B0604020202020204" pitchFamily="34" charset="0"/>
              <a:cs typeface="Arial" panose="020B0604020202020204" pitchFamily="34" charset="0"/>
            </a:endParaRPr>
          </a:p>
        </p:txBody>
      </p:sp>
      <p:sp>
        <p:nvSpPr>
          <p:cNvPr id="4" name="Title 1"/>
          <p:cNvSpPr txBox="1">
            <a:spLocks noChangeArrowheads="1"/>
          </p:cNvSpPr>
          <p:nvPr/>
        </p:nvSpPr>
        <p:spPr bwMode="black">
          <a:xfrm>
            <a:off x="563881" y="1432560"/>
            <a:ext cx="105156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l"/>
            <a:r>
              <a:rPr lang="en-US" altLang="en-US" i="0" dirty="0">
                <a:solidFill>
                  <a:srgbClr val="333399"/>
                </a:solidFill>
                <a:cs typeface="Times New Roman" panose="02020603050405020304" pitchFamily="18" charset="0"/>
              </a:rPr>
              <a:t>- </a:t>
            </a:r>
            <a:r>
              <a:rPr lang="en-US" altLang="en-US" i="0" dirty="0" err="1">
                <a:solidFill>
                  <a:srgbClr val="333399"/>
                </a:solidFill>
                <a:cs typeface="Times New Roman" panose="02020603050405020304" pitchFamily="18" charset="0"/>
              </a:rPr>
              <a:t>Quan</a:t>
            </a:r>
            <a:r>
              <a:rPr lang="en-US" altLang="en-US" i="0" dirty="0">
                <a:solidFill>
                  <a:srgbClr val="333399"/>
                </a:solidFill>
                <a:cs typeface="Times New Roman" panose="02020603050405020304" pitchFamily="18" charset="0"/>
              </a:rPr>
              <a:t> </a:t>
            </a:r>
            <a:r>
              <a:rPr lang="en-US" altLang="en-US" i="0" dirty="0" err="1">
                <a:solidFill>
                  <a:srgbClr val="333399"/>
                </a:solidFill>
                <a:cs typeface="Times New Roman" panose="02020603050405020304" pitchFamily="18" charset="0"/>
              </a:rPr>
              <a:t>điểm</a:t>
            </a:r>
            <a:r>
              <a:rPr lang="en-US" altLang="en-US" i="0" dirty="0">
                <a:solidFill>
                  <a:srgbClr val="333399"/>
                </a:solidFill>
                <a:cs typeface="Times New Roman" panose="02020603050405020304" pitchFamily="18" charset="0"/>
              </a:rPr>
              <a:t> </a:t>
            </a:r>
            <a:r>
              <a:rPr lang="en-US" altLang="en-US" i="0" dirty="0" err="1">
                <a:solidFill>
                  <a:srgbClr val="333399"/>
                </a:solidFill>
                <a:cs typeface="Times New Roman" panose="02020603050405020304" pitchFamily="18" charset="0"/>
              </a:rPr>
              <a:t>của</a:t>
            </a:r>
            <a:r>
              <a:rPr lang="en-US" altLang="en-US" i="0" dirty="0">
                <a:solidFill>
                  <a:srgbClr val="333399"/>
                </a:solidFill>
                <a:cs typeface="Times New Roman" panose="02020603050405020304" pitchFamily="18" charset="0"/>
              </a:rPr>
              <a:t> </a:t>
            </a:r>
            <a:r>
              <a:rPr lang="en-US" altLang="en-US" i="0" dirty="0" err="1">
                <a:solidFill>
                  <a:srgbClr val="333399"/>
                </a:solidFill>
                <a:cs typeface="Times New Roman" panose="02020603050405020304" pitchFamily="18" charset="0"/>
              </a:rPr>
              <a:t>Triết</a:t>
            </a:r>
            <a:r>
              <a:rPr lang="en-US" altLang="en-US" i="0" dirty="0">
                <a:solidFill>
                  <a:srgbClr val="333399"/>
                </a:solidFill>
                <a:cs typeface="Times New Roman" panose="02020603050405020304" pitchFamily="18" charset="0"/>
              </a:rPr>
              <a:t> </a:t>
            </a:r>
            <a:r>
              <a:rPr lang="en-US" altLang="en-US" i="0" dirty="0" err="1">
                <a:solidFill>
                  <a:srgbClr val="333399"/>
                </a:solidFill>
                <a:cs typeface="Times New Roman" panose="02020603050405020304" pitchFamily="18" charset="0"/>
              </a:rPr>
              <a:t>học</a:t>
            </a:r>
            <a:r>
              <a:rPr lang="en-US" altLang="en-US" i="0" dirty="0">
                <a:solidFill>
                  <a:srgbClr val="333399"/>
                </a:solidFill>
                <a:cs typeface="Times New Roman" panose="02020603050405020304" pitchFamily="18" charset="0"/>
              </a:rPr>
              <a:t> </a:t>
            </a:r>
            <a:r>
              <a:rPr lang="en-US" altLang="en-US" i="0" dirty="0" err="1">
                <a:solidFill>
                  <a:srgbClr val="333399"/>
                </a:solidFill>
                <a:cs typeface="Times New Roman" panose="02020603050405020304" pitchFamily="18" charset="0"/>
              </a:rPr>
              <a:t>Mác</a:t>
            </a:r>
            <a:r>
              <a:rPr lang="en-US" altLang="en-US" i="0" dirty="0">
                <a:solidFill>
                  <a:srgbClr val="333399"/>
                </a:solidFill>
                <a:cs typeface="Times New Roman" panose="02020603050405020304" pitchFamily="18" charset="0"/>
              </a:rPr>
              <a:t> - </a:t>
            </a:r>
            <a:r>
              <a:rPr lang="en-US" altLang="en-US" i="0" dirty="0" err="1">
                <a:solidFill>
                  <a:srgbClr val="333399"/>
                </a:solidFill>
                <a:cs typeface="Times New Roman" panose="02020603050405020304" pitchFamily="18" charset="0"/>
              </a:rPr>
              <a:t>Lênin</a:t>
            </a:r>
            <a:r>
              <a:rPr lang="en-US" altLang="en-US" i="0" dirty="0">
                <a:solidFill>
                  <a:srgbClr val="333399"/>
                </a:solidFill>
                <a:cs typeface="Times New Roman" panose="02020603050405020304" pitchFamily="18" charset="0"/>
              </a:rPr>
              <a:t> </a:t>
            </a:r>
            <a:r>
              <a:rPr lang="en-US" altLang="en-US" i="0" dirty="0" err="1">
                <a:solidFill>
                  <a:srgbClr val="333399"/>
                </a:solidFill>
                <a:cs typeface="Times New Roman" panose="02020603050405020304" pitchFamily="18" charset="0"/>
              </a:rPr>
              <a:t>về</a:t>
            </a:r>
            <a:r>
              <a:rPr lang="en-US" altLang="en-US" i="0" dirty="0">
                <a:solidFill>
                  <a:srgbClr val="333399"/>
                </a:solidFill>
                <a:cs typeface="Times New Roman" panose="02020603050405020304" pitchFamily="18" charset="0"/>
              </a:rPr>
              <a:t> </a:t>
            </a:r>
            <a:r>
              <a:rPr lang="en-US" altLang="en-US" i="0" dirty="0" err="1">
                <a:solidFill>
                  <a:srgbClr val="333399"/>
                </a:solidFill>
                <a:cs typeface="Times New Roman" panose="02020603050405020304" pitchFamily="18" charset="0"/>
              </a:rPr>
              <a:t>phạm</a:t>
            </a:r>
            <a:r>
              <a:rPr lang="en-US" altLang="en-US" i="0" dirty="0">
                <a:solidFill>
                  <a:srgbClr val="333399"/>
                </a:solidFill>
                <a:cs typeface="Times New Roman" panose="02020603050405020304" pitchFamily="18" charset="0"/>
              </a:rPr>
              <a:t> </a:t>
            </a:r>
            <a:r>
              <a:rPr lang="en-US" altLang="en-US" i="0" dirty="0" err="1">
                <a:solidFill>
                  <a:srgbClr val="333399"/>
                </a:solidFill>
                <a:cs typeface="Times New Roman" panose="02020603050405020304" pitchFamily="18" charset="0"/>
              </a:rPr>
              <a:t>trù</a:t>
            </a:r>
            <a:r>
              <a:rPr lang="en-US" altLang="en-US" i="0" dirty="0">
                <a:solidFill>
                  <a:srgbClr val="333399"/>
                </a:solidFill>
                <a:cs typeface="Times New Roman" panose="02020603050405020304" pitchFamily="18" charset="0"/>
              </a:rPr>
              <a:t> </a:t>
            </a:r>
            <a:r>
              <a:rPr lang="en-US" altLang="en-US" i="0" dirty="0" err="1">
                <a:solidFill>
                  <a:srgbClr val="333399"/>
                </a:solidFill>
                <a:cs typeface="Times New Roman" panose="02020603050405020304" pitchFamily="18" charset="0"/>
              </a:rPr>
              <a:t>thực</a:t>
            </a:r>
            <a:r>
              <a:rPr lang="en-US" altLang="en-US" i="0" dirty="0">
                <a:solidFill>
                  <a:srgbClr val="333399"/>
                </a:solidFill>
                <a:cs typeface="Times New Roman" panose="02020603050405020304" pitchFamily="18" charset="0"/>
              </a:rPr>
              <a:t> </a:t>
            </a:r>
            <a:r>
              <a:rPr lang="en-US" altLang="en-US" i="0" dirty="0" err="1">
                <a:solidFill>
                  <a:srgbClr val="333399"/>
                </a:solidFill>
                <a:cs typeface="Times New Roman" panose="02020603050405020304" pitchFamily="18" charset="0"/>
              </a:rPr>
              <a:t>tiễn</a:t>
            </a:r>
            <a:endParaRPr lang="en-US" altLang="en-US" i="0" dirty="0">
              <a:solidFill>
                <a:srgbClr val="333399"/>
              </a:solidFill>
              <a:cs typeface="Times New Roman" panose="02020603050405020304" pitchFamily="18" charset="0"/>
            </a:endParaRPr>
          </a:p>
          <a:p>
            <a:pPr marL="457200" indent="-457200" algn="l">
              <a:buFontTx/>
              <a:buChar char="-"/>
            </a:pPr>
            <a:endParaRPr lang="en-US" altLang="en-US" i="0" dirty="0">
              <a:solidFill>
                <a:srgbClr val="FF0000"/>
              </a:solidFill>
              <a:latin typeface="Times New Roman" panose="02020603050405020304" pitchFamily="18" charset="0"/>
              <a:cs typeface="Times New Roman" panose="02020603050405020304" pitchFamily="18" charset="0"/>
            </a:endParaRPr>
          </a:p>
        </p:txBody>
      </p:sp>
      <p:sp>
        <p:nvSpPr>
          <p:cNvPr id="10" name="Horizontal Scroll 9"/>
          <p:cNvSpPr/>
          <p:nvPr/>
        </p:nvSpPr>
        <p:spPr>
          <a:xfrm>
            <a:off x="3441510" y="1676400"/>
            <a:ext cx="7988490" cy="4114800"/>
          </a:xfrm>
          <a:prstGeom prst="horizontalScroll">
            <a:avLst/>
          </a:prstGeom>
          <a:solidFill>
            <a:schemeClr val="bg1"/>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a:off x="4038601" y="2453670"/>
            <a:ext cx="7010400" cy="1815882"/>
          </a:xfrm>
          <a:prstGeom prst="rect">
            <a:avLst/>
          </a:prstGeom>
          <a:solidFill>
            <a:schemeClr val="bg1"/>
          </a:solidFill>
        </p:spPr>
        <p:txBody>
          <a:bodyPr wrap="square">
            <a:spAutoFit/>
          </a:bodyPr>
          <a:lstStyle/>
          <a:p>
            <a:pPr indent="252095" algn="ctr"/>
            <a:r>
              <a:rPr lang="vi-VN" sz="2800" b="1" spc="-10" dirty="0" err="1">
                <a:solidFill>
                  <a:srgbClr val="FF0000"/>
                </a:solidFill>
                <a:ea typeface="Times New Roman" panose="02020603050405020304" pitchFamily="18" charset="0"/>
                <a:cs typeface="Times New Roman" panose="02020603050405020304" pitchFamily="18" charset="0"/>
              </a:rPr>
              <a:t>T</a:t>
            </a:r>
            <a:r>
              <a:rPr lang="en-US" sz="2800" b="1" spc="-10" dirty="0" err="1">
                <a:solidFill>
                  <a:srgbClr val="FF0000"/>
                </a:solidFill>
                <a:ea typeface="Times New Roman" panose="02020603050405020304" pitchFamily="18" charset="0"/>
                <a:cs typeface="Times New Roman" panose="02020603050405020304" pitchFamily="18" charset="0"/>
              </a:rPr>
              <a:t>hực</a:t>
            </a:r>
            <a:r>
              <a:rPr lang="en-US" sz="2800" b="1" spc="-10" dirty="0">
                <a:solidFill>
                  <a:srgbClr val="FF0000"/>
                </a:solidFill>
                <a:ea typeface="Times New Roman" panose="02020603050405020304" pitchFamily="18" charset="0"/>
                <a:cs typeface="Times New Roman" panose="02020603050405020304" pitchFamily="18" charset="0"/>
              </a:rPr>
              <a:t> </a:t>
            </a:r>
            <a:r>
              <a:rPr lang="en-US" sz="2800" b="1" spc="-10" dirty="0" err="1">
                <a:solidFill>
                  <a:srgbClr val="FF0000"/>
                </a:solidFill>
                <a:ea typeface="Times New Roman" panose="02020603050405020304" pitchFamily="18" charset="0"/>
                <a:cs typeface="Times New Roman" panose="02020603050405020304" pitchFamily="18" charset="0"/>
              </a:rPr>
              <a:t>tiễn</a:t>
            </a:r>
            <a:r>
              <a:rPr lang="en-US" sz="2800" b="1" spc="-10" dirty="0">
                <a:solidFill>
                  <a:srgbClr val="FF0000"/>
                </a:solidFill>
                <a:ea typeface="Times New Roman" panose="02020603050405020304" pitchFamily="18" charset="0"/>
                <a:cs typeface="Times New Roman" panose="02020603050405020304" pitchFamily="18" charset="0"/>
              </a:rPr>
              <a:t> </a:t>
            </a:r>
            <a:r>
              <a:rPr lang="en-US" sz="2800" spc="-10" dirty="0" err="1">
                <a:solidFill>
                  <a:srgbClr val="008000"/>
                </a:solidFill>
                <a:ea typeface="Times New Roman" panose="02020603050405020304" pitchFamily="18" charset="0"/>
                <a:cs typeface="Times New Roman" panose="02020603050405020304" pitchFamily="18" charset="0"/>
              </a:rPr>
              <a:t>là</a:t>
            </a:r>
            <a:r>
              <a:rPr lang="en-US" sz="2800" spc="-10" dirty="0">
                <a:solidFill>
                  <a:srgbClr val="008000"/>
                </a:solidFill>
                <a:ea typeface="Times New Roman" panose="02020603050405020304" pitchFamily="18" charset="0"/>
                <a:cs typeface="Times New Roman" panose="02020603050405020304" pitchFamily="18" charset="0"/>
              </a:rPr>
              <a:t> </a:t>
            </a:r>
            <a:r>
              <a:rPr lang="en-US" sz="2800" spc="-10" dirty="0" err="1">
                <a:solidFill>
                  <a:srgbClr val="008000"/>
                </a:solidFill>
                <a:ea typeface="Times New Roman" panose="02020603050405020304" pitchFamily="18" charset="0"/>
                <a:cs typeface="Times New Roman" panose="02020603050405020304" pitchFamily="18" charset="0"/>
              </a:rPr>
              <a:t>toàn</a:t>
            </a:r>
            <a:r>
              <a:rPr lang="en-US" sz="2800" spc="-10" dirty="0">
                <a:solidFill>
                  <a:srgbClr val="008000"/>
                </a:solidFill>
                <a:ea typeface="Times New Roman" panose="02020603050405020304" pitchFamily="18" charset="0"/>
                <a:cs typeface="Times New Roman" panose="02020603050405020304" pitchFamily="18" charset="0"/>
              </a:rPr>
              <a:t> </a:t>
            </a:r>
            <a:r>
              <a:rPr lang="en-US" sz="2800" spc="-10" dirty="0" err="1">
                <a:solidFill>
                  <a:srgbClr val="008000"/>
                </a:solidFill>
                <a:ea typeface="Times New Roman" panose="02020603050405020304" pitchFamily="18" charset="0"/>
                <a:cs typeface="Times New Roman" panose="02020603050405020304" pitchFamily="18" charset="0"/>
              </a:rPr>
              <a:t>bộ</a:t>
            </a:r>
            <a:r>
              <a:rPr lang="en-US" sz="2800" spc="-10" dirty="0">
                <a:solidFill>
                  <a:srgbClr val="008000"/>
                </a:solidFill>
                <a:ea typeface="Times New Roman" panose="02020603050405020304" pitchFamily="18" charset="0"/>
                <a:cs typeface="Times New Roman" panose="02020603050405020304" pitchFamily="18" charset="0"/>
              </a:rPr>
              <a:t> </a:t>
            </a:r>
            <a:r>
              <a:rPr lang="en-US" sz="2800" spc="-10" dirty="0" err="1">
                <a:solidFill>
                  <a:srgbClr val="008000"/>
                </a:solidFill>
                <a:ea typeface="Times New Roman" panose="02020603050405020304" pitchFamily="18" charset="0"/>
                <a:cs typeface="Times New Roman" panose="02020603050405020304" pitchFamily="18" charset="0"/>
              </a:rPr>
              <a:t>những</a:t>
            </a:r>
            <a:r>
              <a:rPr lang="en-US" sz="2800" spc="-10" dirty="0">
                <a:solidFill>
                  <a:srgbClr val="008000"/>
                </a:solidFill>
                <a:ea typeface="Times New Roman" panose="02020603050405020304" pitchFamily="18" charset="0"/>
                <a:cs typeface="Times New Roman" panose="02020603050405020304" pitchFamily="18" charset="0"/>
              </a:rPr>
              <a:t> </a:t>
            </a:r>
            <a:r>
              <a:rPr lang="en-US" sz="2800" b="1" spc="-10" dirty="0" err="1">
                <a:solidFill>
                  <a:srgbClr val="FF0066"/>
                </a:solidFill>
                <a:ea typeface="Times New Roman" panose="02020603050405020304" pitchFamily="18" charset="0"/>
                <a:cs typeface="Times New Roman" panose="02020603050405020304" pitchFamily="18" charset="0"/>
              </a:rPr>
              <a:t>hoạt</a:t>
            </a:r>
            <a:r>
              <a:rPr lang="en-US" sz="2800" b="1" spc="-10" dirty="0">
                <a:solidFill>
                  <a:srgbClr val="FF0066"/>
                </a:solidFill>
                <a:ea typeface="Times New Roman" panose="02020603050405020304" pitchFamily="18" charset="0"/>
                <a:cs typeface="Times New Roman" panose="02020603050405020304" pitchFamily="18" charset="0"/>
              </a:rPr>
              <a:t> </a:t>
            </a:r>
            <a:r>
              <a:rPr lang="en-US" sz="2800" b="1" spc="-10" dirty="0" err="1">
                <a:solidFill>
                  <a:srgbClr val="FF0066"/>
                </a:solidFill>
                <a:ea typeface="Times New Roman" panose="02020603050405020304" pitchFamily="18" charset="0"/>
                <a:cs typeface="Times New Roman" panose="02020603050405020304" pitchFamily="18" charset="0"/>
              </a:rPr>
              <a:t>động</a:t>
            </a:r>
            <a:r>
              <a:rPr lang="en-US" sz="2800" b="1" spc="-10" dirty="0">
                <a:solidFill>
                  <a:srgbClr val="FF0066"/>
                </a:solidFill>
                <a:ea typeface="Times New Roman" panose="02020603050405020304" pitchFamily="18" charset="0"/>
                <a:cs typeface="Times New Roman" panose="02020603050405020304" pitchFamily="18" charset="0"/>
              </a:rPr>
              <a:t> </a:t>
            </a:r>
            <a:r>
              <a:rPr lang="en-US" sz="2800" b="1" spc="-10" dirty="0" err="1">
                <a:solidFill>
                  <a:srgbClr val="FF0066"/>
                </a:solidFill>
                <a:ea typeface="Times New Roman" panose="02020603050405020304" pitchFamily="18" charset="0"/>
                <a:cs typeface="Times New Roman" panose="02020603050405020304" pitchFamily="18" charset="0"/>
              </a:rPr>
              <a:t>vật</a:t>
            </a:r>
            <a:r>
              <a:rPr lang="en-US" sz="2800" b="1" spc="-10" dirty="0">
                <a:solidFill>
                  <a:srgbClr val="FF0066"/>
                </a:solidFill>
                <a:ea typeface="Times New Roman" panose="02020603050405020304" pitchFamily="18" charset="0"/>
                <a:cs typeface="Times New Roman" panose="02020603050405020304" pitchFamily="18" charset="0"/>
              </a:rPr>
              <a:t> </a:t>
            </a:r>
            <a:r>
              <a:rPr lang="en-US" sz="2800" b="1" spc="-10" dirty="0" err="1">
                <a:solidFill>
                  <a:srgbClr val="FF0066"/>
                </a:solidFill>
                <a:ea typeface="Times New Roman" panose="02020603050405020304" pitchFamily="18" charset="0"/>
                <a:cs typeface="Times New Roman" panose="02020603050405020304" pitchFamily="18" charset="0"/>
              </a:rPr>
              <a:t>chất</a:t>
            </a:r>
            <a:r>
              <a:rPr lang="en-US" sz="2800" b="1" spc="-10" dirty="0">
                <a:solidFill>
                  <a:srgbClr val="FF0066"/>
                </a:solidFill>
                <a:ea typeface="Times New Roman" panose="02020603050405020304" pitchFamily="18" charset="0"/>
                <a:cs typeface="Times New Roman" panose="02020603050405020304" pitchFamily="18" charset="0"/>
              </a:rPr>
              <a:t> - </a:t>
            </a:r>
            <a:r>
              <a:rPr lang="en-US" sz="2800" b="1" spc="-10" dirty="0" err="1">
                <a:solidFill>
                  <a:srgbClr val="FF0066"/>
                </a:solidFill>
                <a:ea typeface="Times New Roman" panose="02020603050405020304" pitchFamily="18" charset="0"/>
                <a:cs typeface="Times New Roman" panose="02020603050405020304" pitchFamily="18" charset="0"/>
              </a:rPr>
              <a:t>cảm</a:t>
            </a:r>
            <a:r>
              <a:rPr lang="en-US" sz="2800" b="1" spc="-10" dirty="0">
                <a:solidFill>
                  <a:srgbClr val="FF0066"/>
                </a:solidFill>
                <a:ea typeface="Times New Roman" panose="02020603050405020304" pitchFamily="18" charset="0"/>
                <a:cs typeface="Times New Roman" panose="02020603050405020304" pitchFamily="18" charset="0"/>
              </a:rPr>
              <a:t> </a:t>
            </a:r>
            <a:r>
              <a:rPr lang="en-US" sz="2800" b="1" spc="-10" dirty="0" err="1">
                <a:solidFill>
                  <a:srgbClr val="FF0066"/>
                </a:solidFill>
                <a:ea typeface="Times New Roman" panose="02020603050405020304" pitchFamily="18" charset="0"/>
                <a:cs typeface="Times New Roman" panose="02020603050405020304" pitchFamily="18" charset="0"/>
              </a:rPr>
              <a:t>tính</a:t>
            </a:r>
            <a:r>
              <a:rPr lang="en-US" sz="2800" spc="-10" dirty="0">
                <a:solidFill>
                  <a:srgbClr val="008000"/>
                </a:solidFill>
                <a:ea typeface="Times New Roman" panose="02020603050405020304" pitchFamily="18" charset="0"/>
                <a:cs typeface="Times New Roman" panose="02020603050405020304" pitchFamily="18" charset="0"/>
              </a:rPr>
              <a:t>, </a:t>
            </a:r>
            <a:r>
              <a:rPr lang="en-US" sz="2800" b="1" spc="-10" dirty="0" err="1">
                <a:solidFill>
                  <a:srgbClr val="3333CC"/>
                </a:solidFill>
                <a:ea typeface="Times New Roman" panose="02020603050405020304" pitchFamily="18" charset="0"/>
                <a:cs typeface="Times New Roman" panose="02020603050405020304" pitchFamily="18" charset="0"/>
              </a:rPr>
              <a:t>có</a:t>
            </a:r>
            <a:r>
              <a:rPr lang="en-US" sz="2800" b="1" spc="-10" dirty="0">
                <a:solidFill>
                  <a:srgbClr val="3333CC"/>
                </a:solidFill>
                <a:ea typeface="Times New Roman" panose="02020603050405020304" pitchFamily="18" charset="0"/>
                <a:cs typeface="Times New Roman" panose="02020603050405020304" pitchFamily="18" charset="0"/>
              </a:rPr>
              <a:t> </a:t>
            </a:r>
            <a:r>
              <a:rPr lang="en-US" sz="2800" b="1" spc="-10" dirty="0" err="1">
                <a:solidFill>
                  <a:srgbClr val="3333CC"/>
                </a:solidFill>
                <a:ea typeface="Times New Roman" panose="02020603050405020304" pitchFamily="18" charset="0"/>
                <a:cs typeface="Times New Roman" panose="02020603050405020304" pitchFamily="18" charset="0"/>
              </a:rPr>
              <a:t>tính</a:t>
            </a:r>
            <a:r>
              <a:rPr lang="en-US" sz="2800" b="1" spc="-10" dirty="0">
                <a:solidFill>
                  <a:srgbClr val="3333CC"/>
                </a:solidFill>
                <a:ea typeface="Times New Roman" panose="02020603050405020304" pitchFamily="18" charset="0"/>
                <a:cs typeface="Times New Roman" panose="02020603050405020304" pitchFamily="18" charset="0"/>
              </a:rPr>
              <a:t> </a:t>
            </a:r>
            <a:r>
              <a:rPr lang="en-US" sz="2800" b="1" spc="-10" dirty="0" err="1">
                <a:solidFill>
                  <a:srgbClr val="3333CC"/>
                </a:solidFill>
                <a:ea typeface="Times New Roman" panose="02020603050405020304" pitchFamily="18" charset="0"/>
                <a:cs typeface="Times New Roman" panose="02020603050405020304" pitchFamily="18" charset="0"/>
              </a:rPr>
              <a:t>lịch</a:t>
            </a:r>
            <a:r>
              <a:rPr lang="en-US" sz="2800" b="1" spc="-10" dirty="0">
                <a:solidFill>
                  <a:srgbClr val="3333CC"/>
                </a:solidFill>
                <a:ea typeface="Times New Roman" panose="02020603050405020304" pitchFamily="18" charset="0"/>
                <a:cs typeface="Times New Roman" panose="02020603050405020304" pitchFamily="18" charset="0"/>
              </a:rPr>
              <a:t> </a:t>
            </a:r>
            <a:r>
              <a:rPr lang="en-US" sz="2800" b="1" spc="-10" dirty="0" err="1">
                <a:solidFill>
                  <a:srgbClr val="3333CC"/>
                </a:solidFill>
                <a:ea typeface="Times New Roman" panose="02020603050405020304" pitchFamily="18" charset="0"/>
                <a:cs typeface="Times New Roman" panose="02020603050405020304" pitchFamily="18" charset="0"/>
              </a:rPr>
              <a:t>sử</a:t>
            </a:r>
            <a:r>
              <a:rPr lang="en-US" sz="2800" b="1" spc="-10" dirty="0">
                <a:solidFill>
                  <a:srgbClr val="3333CC"/>
                </a:solidFill>
                <a:ea typeface="Times New Roman" panose="02020603050405020304" pitchFamily="18" charset="0"/>
                <a:cs typeface="Times New Roman" panose="02020603050405020304" pitchFamily="18" charset="0"/>
              </a:rPr>
              <a:t> - </a:t>
            </a:r>
            <a:r>
              <a:rPr lang="en-US" sz="2800" b="1" spc="-10" dirty="0" err="1">
                <a:solidFill>
                  <a:srgbClr val="3333CC"/>
                </a:solidFill>
                <a:ea typeface="Times New Roman" panose="02020603050405020304" pitchFamily="18" charset="0"/>
                <a:cs typeface="Times New Roman" panose="02020603050405020304" pitchFamily="18" charset="0"/>
              </a:rPr>
              <a:t>xã</a:t>
            </a:r>
            <a:r>
              <a:rPr lang="en-US" sz="2800" b="1" spc="-10" dirty="0">
                <a:solidFill>
                  <a:srgbClr val="3333CC"/>
                </a:solidFill>
                <a:ea typeface="Times New Roman" panose="02020603050405020304" pitchFamily="18" charset="0"/>
                <a:cs typeface="Times New Roman" panose="02020603050405020304" pitchFamily="18" charset="0"/>
              </a:rPr>
              <a:t> </a:t>
            </a:r>
            <a:r>
              <a:rPr lang="en-US" sz="2800" b="1" spc="-10" dirty="0" err="1">
                <a:solidFill>
                  <a:srgbClr val="3333CC"/>
                </a:solidFill>
                <a:ea typeface="Times New Roman" panose="02020603050405020304" pitchFamily="18" charset="0"/>
                <a:cs typeface="Times New Roman" panose="02020603050405020304" pitchFamily="18" charset="0"/>
              </a:rPr>
              <a:t>hội</a:t>
            </a:r>
            <a:r>
              <a:rPr lang="en-US" sz="2800" b="1" spc="-10" dirty="0">
                <a:solidFill>
                  <a:srgbClr val="3333CC"/>
                </a:solidFill>
                <a:ea typeface="Times New Roman" panose="02020603050405020304" pitchFamily="18" charset="0"/>
                <a:cs typeface="Times New Roman" panose="02020603050405020304" pitchFamily="18" charset="0"/>
              </a:rPr>
              <a:t> </a:t>
            </a:r>
            <a:r>
              <a:rPr lang="en-US" sz="2800" spc="-10" dirty="0" err="1">
                <a:solidFill>
                  <a:srgbClr val="008000"/>
                </a:solidFill>
                <a:ea typeface="Times New Roman" panose="02020603050405020304" pitchFamily="18" charset="0"/>
                <a:cs typeface="Times New Roman" panose="02020603050405020304" pitchFamily="18" charset="0"/>
              </a:rPr>
              <a:t>của</a:t>
            </a:r>
            <a:r>
              <a:rPr lang="en-US" sz="2800" spc="-10" dirty="0">
                <a:solidFill>
                  <a:srgbClr val="008000"/>
                </a:solidFill>
                <a:ea typeface="Times New Roman" panose="02020603050405020304" pitchFamily="18" charset="0"/>
                <a:cs typeface="Times New Roman" panose="02020603050405020304" pitchFamily="18" charset="0"/>
              </a:rPr>
              <a:t> con </a:t>
            </a:r>
            <a:r>
              <a:rPr lang="en-US" sz="2800" spc="-10" dirty="0" err="1">
                <a:solidFill>
                  <a:srgbClr val="008000"/>
                </a:solidFill>
                <a:ea typeface="Times New Roman" panose="02020603050405020304" pitchFamily="18" charset="0"/>
                <a:cs typeface="Times New Roman" panose="02020603050405020304" pitchFamily="18" charset="0"/>
              </a:rPr>
              <a:t>ng­ười</a:t>
            </a:r>
            <a:r>
              <a:rPr lang="en-US" sz="2800" spc="-10" dirty="0">
                <a:solidFill>
                  <a:srgbClr val="008000"/>
                </a:solidFill>
                <a:ea typeface="Times New Roman" panose="02020603050405020304" pitchFamily="18" charset="0"/>
                <a:cs typeface="Times New Roman" panose="02020603050405020304" pitchFamily="18" charset="0"/>
              </a:rPr>
              <a:t> </a:t>
            </a:r>
            <a:r>
              <a:rPr lang="en-US" sz="2800" spc="-10" dirty="0" err="1">
                <a:solidFill>
                  <a:srgbClr val="008000"/>
                </a:solidFill>
                <a:ea typeface="Times New Roman" panose="02020603050405020304" pitchFamily="18" charset="0"/>
                <a:cs typeface="Times New Roman" panose="02020603050405020304" pitchFamily="18" charset="0"/>
              </a:rPr>
              <a:t>nhằm</a:t>
            </a:r>
            <a:r>
              <a:rPr lang="en-US" sz="2800" spc="-10" dirty="0">
                <a:solidFill>
                  <a:srgbClr val="008000"/>
                </a:solidFill>
                <a:ea typeface="Times New Roman" panose="02020603050405020304" pitchFamily="18" charset="0"/>
                <a:cs typeface="Times New Roman" panose="02020603050405020304" pitchFamily="18" charset="0"/>
              </a:rPr>
              <a:t> </a:t>
            </a:r>
            <a:r>
              <a:rPr lang="en-US" sz="2800" b="1" spc="-10" dirty="0" err="1">
                <a:solidFill>
                  <a:srgbClr val="CC0066"/>
                </a:solidFill>
                <a:ea typeface="Times New Roman" panose="02020603050405020304" pitchFamily="18" charset="0"/>
                <a:cs typeface="Times New Roman" panose="02020603050405020304" pitchFamily="18" charset="0"/>
              </a:rPr>
              <a:t>cải</a:t>
            </a:r>
            <a:r>
              <a:rPr lang="en-US" sz="2800" b="1" spc="-10" dirty="0">
                <a:solidFill>
                  <a:srgbClr val="CC0066"/>
                </a:solidFill>
                <a:ea typeface="Times New Roman" panose="02020603050405020304" pitchFamily="18" charset="0"/>
                <a:cs typeface="Times New Roman" panose="02020603050405020304" pitchFamily="18" charset="0"/>
              </a:rPr>
              <a:t> </a:t>
            </a:r>
            <a:r>
              <a:rPr lang="en-US" sz="2800" b="1" spc="-10" dirty="0" err="1">
                <a:solidFill>
                  <a:srgbClr val="CC0066"/>
                </a:solidFill>
                <a:ea typeface="Times New Roman" panose="02020603050405020304" pitchFamily="18" charset="0"/>
                <a:cs typeface="Times New Roman" panose="02020603050405020304" pitchFamily="18" charset="0"/>
              </a:rPr>
              <a:t>tạo</a:t>
            </a:r>
            <a:r>
              <a:rPr lang="en-US" sz="2800" b="1" spc="-10" dirty="0">
                <a:solidFill>
                  <a:srgbClr val="CC0066"/>
                </a:solidFill>
                <a:ea typeface="Times New Roman" panose="02020603050405020304" pitchFamily="18" charset="0"/>
                <a:cs typeface="Times New Roman" panose="02020603050405020304" pitchFamily="18" charset="0"/>
              </a:rPr>
              <a:t> </a:t>
            </a:r>
            <a:r>
              <a:rPr lang="en-US" sz="2800" b="1" spc="-10" dirty="0" err="1">
                <a:solidFill>
                  <a:srgbClr val="CC0066"/>
                </a:solidFill>
                <a:ea typeface="Times New Roman" panose="02020603050405020304" pitchFamily="18" charset="0"/>
                <a:cs typeface="Times New Roman" panose="02020603050405020304" pitchFamily="18" charset="0"/>
              </a:rPr>
              <a:t>tự</a:t>
            </a:r>
            <a:r>
              <a:rPr lang="en-US" sz="2800" b="1" spc="-10" dirty="0">
                <a:solidFill>
                  <a:srgbClr val="CC0066"/>
                </a:solidFill>
                <a:ea typeface="Times New Roman" panose="02020603050405020304" pitchFamily="18" charset="0"/>
                <a:cs typeface="Times New Roman" panose="02020603050405020304" pitchFamily="18" charset="0"/>
              </a:rPr>
              <a:t> </a:t>
            </a:r>
            <a:r>
              <a:rPr lang="en-US" sz="2800" b="1" spc="-10" dirty="0" err="1">
                <a:solidFill>
                  <a:srgbClr val="CC0066"/>
                </a:solidFill>
                <a:ea typeface="Times New Roman" panose="02020603050405020304" pitchFamily="18" charset="0"/>
                <a:cs typeface="Times New Roman" panose="02020603050405020304" pitchFamily="18" charset="0"/>
              </a:rPr>
              <a:t>nhiên</a:t>
            </a:r>
            <a:r>
              <a:rPr lang="en-US" sz="2800" b="1" spc="-10" dirty="0">
                <a:solidFill>
                  <a:srgbClr val="CC0066"/>
                </a:solidFill>
                <a:ea typeface="Times New Roman" panose="02020603050405020304" pitchFamily="18" charset="0"/>
                <a:cs typeface="Times New Roman" panose="02020603050405020304" pitchFamily="18" charset="0"/>
              </a:rPr>
              <a:t> </a:t>
            </a:r>
            <a:r>
              <a:rPr lang="en-US" sz="2800" b="1" spc="-10" dirty="0" err="1">
                <a:solidFill>
                  <a:srgbClr val="CC0066"/>
                </a:solidFill>
                <a:ea typeface="Times New Roman" panose="02020603050405020304" pitchFamily="18" charset="0"/>
                <a:cs typeface="Times New Roman" panose="02020603050405020304" pitchFamily="18" charset="0"/>
              </a:rPr>
              <a:t>và</a:t>
            </a:r>
            <a:r>
              <a:rPr lang="en-US" sz="2800" b="1" spc="-10" dirty="0">
                <a:solidFill>
                  <a:srgbClr val="CC0066"/>
                </a:solidFill>
                <a:ea typeface="Times New Roman" panose="02020603050405020304" pitchFamily="18" charset="0"/>
                <a:cs typeface="Times New Roman" panose="02020603050405020304" pitchFamily="18" charset="0"/>
              </a:rPr>
              <a:t> </a:t>
            </a:r>
            <a:r>
              <a:rPr lang="en-US" sz="2800" b="1" spc="-10" dirty="0" err="1">
                <a:solidFill>
                  <a:srgbClr val="CC0066"/>
                </a:solidFill>
                <a:ea typeface="Times New Roman" panose="02020603050405020304" pitchFamily="18" charset="0"/>
                <a:cs typeface="Times New Roman" panose="02020603050405020304" pitchFamily="18" charset="0"/>
              </a:rPr>
              <a:t>xã</a:t>
            </a:r>
            <a:r>
              <a:rPr lang="en-US" sz="2800" b="1" spc="-10" dirty="0">
                <a:solidFill>
                  <a:srgbClr val="CC0066"/>
                </a:solidFill>
                <a:ea typeface="Times New Roman" panose="02020603050405020304" pitchFamily="18" charset="0"/>
                <a:cs typeface="Times New Roman" panose="02020603050405020304" pitchFamily="18" charset="0"/>
              </a:rPr>
              <a:t> </a:t>
            </a:r>
            <a:r>
              <a:rPr lang="en-US" sz="2800" b="1" spc="-10" dirty="0" err="1">
                <a:solidFill>
                  <a:srgbClr val="CC0066"/>
                </a:solidFill>
                <a:ea typeface="Times New Roman" panose="02020603050405020304" pitchFamily="18" charset="0"/>
                <a:cs typeface="Times New Roman" panose="02020603050405020304" pitchFamily="18" charset="0"/>
              </a:rPr>
              <a:t>hội</a:t>
            </a:r>
            <a:r>
              <a:rPr lang="en-US" sz="2800" b="1" spc="-10" dirty="0">
                <a:solidFill>
                  <a:srgbClr val="CC0066"/>
                </a:solidFill>
                <a:ea typeface="Times New Roman" panose="02020603050405020304" pitchFamily="18" charset="0"/>
                <a:cs typeface="Times New Roman" panose="02020603050405020304" pitchFamily="18" charset="0"/>
              </a:rPr>
              <a:t> </a:t>
            </a:r>
            <a:r>
              <a:rPr lang="en-US" sz="2800" spc="-10" dirty="0" err="1">
                <a:solidFill>
                  <a:srgbClr val="008000"/>
                </a:solidFill>
                <a:ea typeface="Times New Roman" panose="02020603050405020304" pitchFamily="18" charset="0"/>
                <a:cs typeface="Times New Roman" panose="02020603050405020304" pitchFamily="18" charset="0"/>
              </a:rPr>
              <a:t>phục</a:t>
            </a:r>
            <a:r>
              <a:rPr lang="en-US" sz="2800" spc="-10" dirty="0">
                <a:solidFill>
                  <a:srgbClr val="008000"/>
                </a:solidFill>
                <a:ea typeface="Times New Roman" panose="02020603050405020304" pitchFamily="18" charset="0"/>
                <a:cs typeface="Times New Roman" panose="02020603050405020304" pitchFamily="18" charset="0"/>
              </a:rPr>
              <a:t> </a:t>
            </a:r>
            <a:r>
              <a:rPr lang="en-US" sz="2800" spc="-10" dirty="0" err="1">
                <a:solidFill>
                  <a:srgbClr val="008000"/>
                </a:solidFill>
                <a:ea typeface="Times New Roman" panose="02020603050405020304" pitchFamily="18" charset="0"/>
                <a:cs typeface="Times New Roman" panose="02020603050405020304" pitchFamily="18" charset="0"/>
              </a:rPr>
              <a:t>vụ</a:t>
            </a:r>
            <a:r>
              <a:rPr lang="en-US" sz="2800" spc="-10" dirty="0">
                <a:solidFill>
                  <a:srgbClr val="008000"/>
                </a:solidFill>
                <a:ea typeface="Times New Roman" panose="02020603050405020304" pitchFamily="18" charset="0"/>
                <a:cs typeface="Times New Roman" panose="02020603050405020304" pitchFamily="18" charset="0"/>
              </a:rPr>
              <a:t> </a:t>
            </a:r>
            <a:r>
              <a:rPr lang="en-US" sz="2800" spc="-10" dirty="0" err="1">
                <a:solidFill>
                  <a:srgbClr val="008000"/>
                </a:solidFill>
                <a:ea typeface="Times New Roman" panose="02020603050405020304" pitchFamily="18" charset="0"/>
                <a:cs typeface="Times New Roman" panose="02020603050405020304" pitchFamily="18" charset="0"/>
              </a:rPr>
              <a:t>nhân</a:t>
            </a:r>
            <a:r>
              <a:rPr lang="en-US" sz="2800" spc="-10" dirty="0">
                <a:solidFill>
                  <a:srgbClr val="008000"/>
                </a:solidFill>
                <a:ea typeface="Times New Roman" panose="02020603050405020304" pitchFamily="18" charset="0"/>
                <a:cs typeface="Times New Roman" panose="02020603050405020304" pitchFamily="18" charset="0"/>
              </a:rPr>
              <a:t> </a:t>
            </a:r>
            <a:r>
              <a:rPr lang="en-US" sz="2800" spc="-10" dirty="0" err="1">
                <a:solidFill>
                  <a:srgbClr val="008000"/>
                </a:solidFill>
                <a:ea typeface="Times New Roman" panose="02020603050405020304" pitchFamily="18" charset="0"/>
                <a:cs typeface="Times New Roman" panose="02020603050405020304" pitchFamily="18" charset="0"/>
              </a:rPr>
              <a:t>loại</a:t>
            </a:r>
            <a:r>
              <a:rPr lang="en-US" sz="2800" spc="-10" dirty="0">
                <a:solidFill>
                  <a:srgbClr val="008000"/>
                </a:solidFill>
                <a:ea typeface="Times New Roman" panose="02020603050405020304" pitchFamily="18" charset="0"/>
                <a:cs typeface="Times New Roman" panose="02020603050405020304" pitchFamily="18" charset="0"/>
              </a:rPr>
              <a:t> </a:t>
            </a:r>
            <a:r>
              <a:rPr lang="en-US" sz="2800" spc="-10" dirty="0" err="1">
                <a:solidFill>
                  <a:srgbClr val="008000"/>
                </a:solidFill>
                <a:ea typeface="Times New Roman" panose="02020603050405020304" pitchFamily="18" charset="0"/>
                <a:cs typeface="Times New Roman" panose="02020603050405020304" pitchFamily="18" charset="0"/>
              </a:rPr>
              <a:t>tiến</a:t>
            </a:r>
            <a:r>
              <a:rPr lang="en-US" sz="2800" spc="-10" dirty="0">
                <a:solidFill>
                  <a:srgbClr val="008000"/>
                </a:solidFill>
                <a:ea typeface="Times New Roman" panose="02020603050405020304" pitchFamily="18" charset="0"/>
                <a:cs typeface="Times New Roman" panose="02020603050405020304" pitchFamily="18" charset="0"/>
              </a:rPr>
              <a:t> </a:t>
            </a:r>
            <a:r>
              <a:rPr lang="en-US" sz="2800" spc="-10" dirty="0" err="1">
                <a:solidFill>
                  <a:srgbClr val="008000"/>
                </a:solidFill>
                <a:ea typeface="Times New Roman" panose="02020603050405020304" pitchFamily="18" charset="0"/>
                <a:cs typeface="Times New Roman" panose="02020603050405020304" pitchFamily="18" charset="0"/>
              </a:rPr>
              <a:t>bộ</a:t>
            </a:r>
            <a:r>
              <a:rPr lang="en-US" sz="2800" spc="-10" dirty="0">
                <a:solidFill>
                  <a:srgbClr val="008000"/>
                </a:solidFill>
                <a:ea typeface="Times New Roman" panose="02020603050405020304" pitchFamily="18" charset="0"/>
                <a:cs typeface="Times New Roman" panose="02020603050405020304" pitchFamily="18" charset="0"/>
              </a:rPr>
              <a:t>.</a:t>
            </a:r>
            <a:endParaRPr lang="en-US" sz="2800" dirty="0">
              <a:solidFill>
                <a:srgbClr val="008000"/>
              </a:solidFill>
              <a:ea typeface="Times New Roman" panose="02020603050405020304" pitchFamily="18" charset="0"/>
              <a:cs typeface="Times New Roman" panose="02020603050405020304" pitchFamily="18" charset="0"/>
            </a:endParaRPr>
          </a:p>
        </p:txBody>
      </p:sp>
      <p:pic>
        <p:nvPicPr>
          <p:cNvPr id="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47619691"/>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6" name="Picture 2" descr="Fastest Powerpoint Background Black And Re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6315183"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itle 1"/>
          <p:cNvSpPr txBox="1">
            <a:spLocks noChangeArrowheads="1"/>
          </p:cNvSpPr>
          <p:nvPr/>
        </p:nvSpPr>
        <p:spPr bwMode="black">
          <a:xfrm>
            <a:off x="4495800" y="922759"/>
            <a:ext cx="4343400"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457200" indent="-457200" algn="l">
              <a:buFont typeface="Wingdings" panose="05000000000000000000" pitchFamily="2" charset="2"/>
              <a:buChar char="v"/>
            </a:pPr>
            <a:r>
              <a:rPr lang="en-US" altLang="en-US" i="0" dirty="0" err="1">
                <a:solidFill>
                  <a:schemeClr val="tx1"/>
                </a:solidFill>
                <a:latin typeface="Arial" panose="020B0604020202020204" pitchFamily="34" charset="0"/>
                <a:cs typeface="Arial" panose="020B0604020202020204" pitchFamily="34" charset="0"/>
              </a:rPr>
              <a:t>Phạm</a:t>
            </a:r>
            <a:r>
              <a:rPr lang="en-US" altLang="en-US" i="0" dirty="0">
                <a:solidFill>
                  <a:schemeClr val="tx1"/>
                </a:solidFill>
                <a:latin typeface="Arial" panose="020B0604020202020204" pitchFamily="34" charset="0"/>
                <a:cs typeface="Arial" panose="020B0604020202020204" pitchFamily="34" charset="0"/>
              </a:rPr>
              <a:t> </a:t>
            </a:r>
            <a:r>
              <a:rPr lang="en-US" altLang="en-US" i="0" dirty="0" err="1">
                <a:solidFill>
                  <a:schemeClr val="tx1"/>
                </a:solidFill>
                <a:latin typeface="Arial" panose="020B0604020202020204" pitchFamily="34" charset="0"/>
                <a:cs typeface="Arial" panose="020B0604020202020204" pitchFamily="34" charset="0"/>
              </a:rPr>
              <a:t>trù</a:t>
            </a:r>
            <a:r>
              <a:rPr lang="en-US" altLang="en-US" i="0" dirty="0">
                <a:solidFill>
                  <a:schemeClr val="tx1"/>
                </a:solidFill>
                <a:latin typeface="Arial" panose="020B0604020202020204" pitchFamily="34" charset="0"/>
                <a:cs typeface="Arial" panose="020B0604020202020204" pitchFamily="34" charset="0"/>
              </a:rPr>
              <a:t> </a:t>
            </a:r>
            <a:r>
              <a:rPr lang="en-US" altLang="en-US" i="0" dirty="0" err="1">
                <a:solidFill>
                  <a:schemeClr val="tx1"/>
                </a:solidFill>
                <a:latin typeface="Arial" panose="020B0604020202020204" pitchFamily="34" charset="0"/>
                <a:cs typeface="Arial" panose="020B0604020202020204" pitchFamily="34" charset="0"/>
              </a:rPr>
              <a:t>thực</a:t>
            </a:r>
            <a:r>
              <a:rPr lang="en-US" altLang="en-US" i="0" dirty="0">
                <a:solidFill>
                  <a:schemeClr val="tx1"/>
                </a:solidFill>
                <a:latin typeface="Arial" panose="020B0604020202020204" pitchFamily="34" charset="0"/>
                <a:cs typeface="Arial" panose="020B0604020202020204" pitchFamily="34" charset="0"/>
              </a:rPr>
              <a:t> </a:t>
            </a:r>
            <a:r>
              <a:rPr lang="en-US" altLang="en-US" i="0" dirty="0" err="1">
                <a:solidFill>
                  <a:schemeClr val="tx1"/>
                </a:solidFill>
                <a:latin typeface="Arial" panose="020B0604020202020204" pitchFamily="34" charset="0"/>
                <a:cs typeface="Arial" panose="020B0604020202020204" pitchFamily="34" charset="0"/>
              </a:rPr>
              <a:t>tiễn</a:t>
            </a:r>
            <a:endParaRPr lang="en-US" altLang="en-US" i="0" dirty="0">
              <a:solidFill>
                <a:schemeClr val="tx1"/>
              </a:solidFill>
              <a:latin typeface="Arial" panose="020B0604020202020204" pitchFamily="34" charset="0"/>
              <a:cs typeface="Arial" panose="020B0604020202020204" pitchFamily="34" charset="0"/>
            </a:endParaRPr>
          </a:p>
        </p:txBody>
      </p:sp>
      <p:sp>
        <p:nvSpPr>
          <p:cNvPr id="4" name="Title 1"/>
          <p:cNvSpPr txBox="1">
            <a:spLocks noChangeArrowheads="1"/>
          </p:cNvSpPr>
          <p:nvPr/>
        </p:nvSpPr>
        <p:spPr bwMode="black">
          <a:xfrm>
            <a:off x="2438400" y="1516802"/>
            <a:ext cx="105156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l"/>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Quan</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điểm</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của</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Triết</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học</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Mác</a:t>
            </a:r>
            <a:r>
              <a:rPr lang="en-US" altLang="en-US" sz="2400" i="0" dirty="0">
                <a:solidFill>
                  <a:srgbClr val="333399"/>
                </a:solidFill>
                <a:cs typeface="Times New Roman" panose="02020603050405020304" pitchFamily="18" charset="0"/>
              </a:rPr>
              <a:t> - </a:t>
            </a:r>
            <a:r>
              <a:rPr lang="en-US" altLang="en-US" sz="2400" i="0" dirty="0" err="1">
                <a:solidFill>
                  <a:srgbClr val="333399"/>
                </a:solidFill>
                <a:cs typeface="Times New Roman" panose="02020603050405020304" pitchFamily="18" charset="0"/>
              </a:rPr>
              <a:t>Lênin</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về</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phạm</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trù</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thực</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tiễn</a:t>
            </a:r>
            <a:endParaRPr lang="en-US" altLang="en-US" sz="2400" i="0" dirty="0">
              <a:solidFill>
                <a:srgbClr val="333399"/>
              </a:solidFill>
              <a:cs typeface="Times New Roman" panose="02020603050405020304" pitchFamily="18" charset="0"/>
            </a:endParaRPr>
          </a:p>
          <a:p>
            <a:pPr marL="457200" indent="-457200" algn="l">
              <a:buFontTx/>
              <a:buChar char="-"/>
            </a:pPr>
            <a:endParaRPr lang="en-US" altLang="en-US" i="0" dirty="0">
              <a:solidFill>
                <a:srgbClr val="FF0000"/>
              </a:solidFill>
              <a:latin typeface="Times New Roman" panose="02020603050405020304" pitchFamily="18" charset="0"/>
              <a:cs typeface="Times New Roman" panose="02020603050405020304" pitchFamily="18" charset="0"/>
            </a:endParaRPr>
          </a:p>
        </p:txBody>
      </p:sp>
      <p:sp>
        <p:nvSpPr>
          <p:cNvPr id="12" name="Right Arrow 2"/>
          <p:cNvSpPr/>
          <p:nvPr/>
        </p:nvSpPr>
        <p:spPr bwMode="auto">
          <a:xfrm rot="16200000">
            <a:off x="4720300" y="3914948"/>
            <a:ext cx="3567481" cy="1071585"/>
          </a:xfrm>
          <a:prstGeom prst="rightArrow">
            <a:avLst>
              <a:gd name="adj1" fmla="val 52185"/>
              <a:gd name="adj2" fmla="val 43181"/>
            </a:avLst>
          </a:prstGeom>
          <a:solidFill>
            <a:srgbClr val="0070C0"/>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182880" anchor="ctr"/>
          <a:lstStyle/>
          <a:p>
            <a:pPr>
              <a:defRPr/>
            </a:pPr>
            <a:endParaRPr lang="en-US" kern="0" dirty="0">
              <a:solidFill>
                <a:prstClr val="white"/>
              </a:solidFill>
              <a:effectLst>
                <a:outerShdw blurRad="50800" dist="38100" dir="5400000" algn="t" rotWithShape="0">
                  <a:prstClr val="black">
                    <a:alpha val="75000"/>
                  </a:prstClr>
                </a:outerShdw>
              </a:effectLst>
              <a:latin typeface="Calibri"/>
            </a:endParaRPr>
          </a:p>
        </p:txBody>
      </p:sp>
      <p:sp>
        <p:nvSpPr>
          <p:cNvPr id="13" name="Bent Arrow 10"/>
          <p:cNvSpPr/>
          <p:nvPr/>
        </p:nvSpPr>
        <p:spPr bwMode="auto">
          <a:xfrm>
            <a:off x="6794070" y="3490742"/>
            <a:ext cx="1438121" cy="2743739"/>
          </a:xfrm>
          <a:prstGeom prst="bentArrow">
            <a:avLst>
              <a:gd name="adj1" fmla="val 33761"/>
              <a:gd name="adj2" fmla="val 30171"/>
              <a:gd name="adj3" fmla="val 22792"/>
              <a:gd name="adj4" fmla="val 45630"/>
            </a:avLst>
          </a:prstGeom>
          <a:solidFill>
            <a:schemeClr val="tx1"/>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vert="vert270" bIns="182880"/>
          <a:lstStyle/>
          <a:p>
            <a:pPr>
              <a:defRPr/>
            </a:pPr>
            <a:endParaRPr lang="en-US" sz="1600" kern="0" dirty="0">
              <a:solidFill>
                <a:prstClr val="white"/>
              </a:solidFill>
              <a:effectLst>
                <a:outerShdw blurRad="50800" dist="38100" dir="5400000" algn="t" rotWithShape="0">
                  <a:prstClr val="black">
                    <a:alpha val="75000"/>
                  </a:prstClr>
                </a:outerShdw>
              </a:effectLst>
              <a:latin typeface="Calibri"/>
            </a:endParaRPr>
          </a:p>
        </p:txBody>
      </p:sp>
      <p:sp>
        <p:nvSpPr>
          <p:cNvPr id="21" name="Bent Arrow 19"/>
          <p:cNvSpPr/>
          <p:nvPr/>
        </p:nvSpPr>
        <p:spPr bwMode="auto">
          <a:xfrm flipH="1">
            <a:off x="4784847" y="3490742"/>
            <a:ext cx="1438121" cy="2743739"/>
          </a:xfrm>
          <a:prstGeom prst="bentArrow">
            <a:avLst>
              <a:gd name="adj1" fmla="val 33761"/>
              <a:gd name="adj2" fmla="val 30171"/>
              <a:gd name="adj3" fmla="val 22792"/>
              <a:gd name="adj4" fmla="val 45630"/>
            </a:avLst>
          </a:prstGeom>
          <a:solidFill>
            <a:srgbClr val="FF0066"/>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vert="vert270" bIns="182880"/>
          <a:lstStyle/>
          <a:p>
            <a:pPr>
              <a:defRPr/>
            </a:pPr>
            <a:endParaRPr lang="en-US" sz="1600" kern="0" dirty="0">
              <a:solidFill>
                <a:prstClr val="white"/>
              </a:solidFill>
              <a:effectLst>
                <a:outerShdw blurRad="50800" dist="38100" dir="5400000" algn="t" rotWithShape="0">
                  <a:prstClr val="black">
                    <a:alpha val="75000"/>
                  </a:prstClr>
                </a:outerShdw>
              </a:effectLst>
              <a:latin typeface="Calibri"/>
            </a:endParaRPr>
          </a:p>
        </p:txBody>
      </p:sp>
      <p:sp>
        <p:nvSpPr>
          <p:cNvPr id="2" name="Rectangle 1"/>
          <p:cNvSpPr/>
          <p:nvPr/>
        </p:nvSpPr>
        <p:spPr>
          <a:xfrm>
            <a:off x="2237040" y="6372778"/>
            <a:ext cx="9239727" cy="400110"/>
          </a:xfrm>
          <a:prstGeom prst="rect">
            <a:avLst/>
          </a:prstGeom>
        </p:spPr>
        <p:txBody>
          <a:bodyPr wrap="square">
            <a:spAutoFit/>
          </a:bodyPr>
          <a:lstStyle/>
          <a:p>
            <a:pPr indent="252095" algn="ct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Theo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chủ</a:t>
            </a: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nghĩa</a:t>
            </a: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duy</a:t>
            </a: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vật</a:t>
            </a: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biện</a:t>
            </a: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chứng</a:t>
            </a: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thực</a:t>
            </a: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tiễn</a:t>
            </a: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gồm</a:t>
            </a: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những</a:t>
            </a:r>
            <a:r>
              <a:rPr lang="en-US" sz="200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dirty="0" err="1">
                <a:solidFill>
                  <a:schemeClr val="accent6">
                    <a:lumMod val="50000"/>
                  </a:schemeClr>
                </a:solidFill>
                <a:latin typeface="+mj-lt"/>
                <a:ea typeface="Times New Roman" panose="02020603050405020304" pitchFamily="18" charset="0"/>
                <a:cs typeface="Times New Roman" panose="02020603050405020304" pitchFamily="18" charset="0"/>
              </a:rPr>
              <a:t>đặc</a:t>
            </a:r>
            <a:r>
              <a:rPr lang="en-US" sz="200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dirty="0" err="1">
                <a:solidFill>
                  <a:schemeClr val="accent6">
                    <a:lumMod val="50000"/>
                  </a:schemeClr>
                </a:solidFill>
                <a:latin typeface="+mj-lt"/>
                <a:ea typeface="Times New Roman" panose="02020603050405020304" pitchFamily="18" charset="0"/>
                <a:cs typeface="Times New Roman" panose="02020603050405020304" pitchFamily="18" charset="0"/>
              </a:rPr>
              <a:t>trưng</a:t>
            </a:r>
            <a:r>
              <a:rPr lang="en-US" sz="200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dirty="0" err="1">
                <a:solidFill>
                  <a:schemeClr val="accent6">
                    <a:lumMod val="50000"/>
                  </a:schemeClr>
                </a:solidFill>
                <a:latin typeface="+mj-lt"/>
                <a:ea typeface="Times New Roman" panose="02020603050405020304" pitchFamily="18" charset="0"/>
                <a:cs typeface="Times New Roman" panose="02020603050405020304" pitchFamily="18" charset="0"/>
              </a:rPr>
              <a:t>sau</a:t>
            </a:r>
            <a:r>
              <a:rPr lang="en-US" sz="2000" dirty="0">
                <a:solidFill>
                  <a:schemeClr val="accent6">
                    <a:lumMod val="50000"/>
                  </a:schemeClr>
                </a:solidFill>
                <a:latin typeface="+mj-lt"/>
                <a:ea typeface="Times New Roman" panose="02020603050405020304" pitchFamily="18" charset="0"/>
                <a:cs typeface="Times New Roman" panose="02020603050405020304" pitchFamily="18" charset="0"/>
              </a:rPr>
              <a:t>: </a:t>
            </a:r>
          </a:p>
        </p:txBody>
      </p:sp>
      <p:sp>
        <p:nvSpPr>
          <p:cNvPr id="30" name="Freeform: Shape 12"/>
          <p:cNvSpPr/>
          <p:nvPr/>
        </p:nvSpPr>
        <p:spPr bwMode="auto">
          <a:xfrm>
            <a:off x="2438400" y="1800672"/>
            <a:ext cx="8197360" cy="951556"/>
          </a:xfrm>
          <a:custGeom>
            <a:avLst/>
            <a:gdLst>
              <a:gd name="connsiteX0" fmla="*/ 0 w 1588701"/>
              <a:gd name="connsiteY0" fmla="*/ 0 h 1149002"/>
              <a:gd name="connsiteX1" fmla="*/ 1588701 w 1588701"/>
              <a:gd name="connsiteY1" fmla="*/ 0 h 1149002"/>
              <a:gd name="connsiteX2" fmla="*/ 1588701 w 1588701"/>
              <a:gd name="connsiteY2" fmla="*/ 1149002 h 1149002"/>
              <a:gd name="connsiteX3" fmla="*/ 0 w 1588701"/>
              <a:gd name="connsiteY3" fmla="*/ 1149002 h 1149002"/>
              <a:gd name="connsiteX4" fmla="*/ 0 w 1588701"/>
              <a:gd name="connsiteY4" fmla="*/ 0 h 1149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8701" h="1149002">
                <a:moveTo>
                  <a:pt x="0" y="0"/>
                </a:moveTo>
                <a:lnTo>
                  <a:pt x="1588701" y="0"/>
                </a:lnTo>
                <a:lnTo>
                  <a:pt x="1588701" y="1149002"/>
                </a:lnTo>
                <a:lnTo>
                  <a:pt x="0" y="1149002"/>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25400" tIns="25400" rIns="25400" bIns="25400" spcCol="1270" anchor="ctr"/>
          <a:lstStyle/>
          <a:p>
            <a:pPr algn="ctr" defTabSz="889000">
              <a:spcAft>
                <a:spcPct val="10000"/>
              </a:spcAft>
              <a:defRPr/>
            </a:pPr>
            <a:r>
              <a:rPr lang="en-US" sz="2000" dirty="0">
                <a:solidFill>
                  <a:srgbClr val="008000"/>
                </a:solidFill>
                <a:latin typeface="+mj-lt"/>
                <a:cs typeface="Times New Roman" pitchFamily="18" charset="0"/>
              </a:rPr>
              <a:t>1</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Là</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những</a:t>
            </a:r>
            <a:r>
              <a:rPr lang="en-US" sz="2400" dirty="0">
                <a:solidFill>
                  <a:srgbClr val="008000"/>
                </a:solidFill>
                <a:latin typeface="+mj-lt"/>
                <a:cs typeface="Times New Roman" pitchFamily="18" charset="0"/>
              </a:rPr>
              <a:t> </a:t>
            </a:r>
            <a:r>
              <a:rPr lang="en-US" sz="2400" b="1" dirty="0" err="1">
                <a:solidFill>
                  <a:srgbClr val="CC0066"/>
                </a:solidFill>
                <a:latin typeface="+mj-lt"/>
                <a:cs typeface="Times New Roman" pitchFamily="18" charset="0"/>
              </a:rPr>
              <a:t>hoạt</a:t>
            </a:r>
            <a:r>
              <a:rPr lang="en-US" sz="2400" b="1" dirty="0">
                <a:solidFill>
                  <a:srgbClr val="CC0066"/>
                </a:solidFill>
                <a:latin typeface="+mj-lt"/>
                <a:cs typeface="Times New Roman" pitchFamily="18" charset="0"/>
              </a:rPr>
              <a:t> </a:t>
            </a:r>
            <a:r>
              <a:rPr lang="en-US" sz="2400" b="1" dirty="0" err="1">
                <a:solidFill>
                  <a:srgbClr val="CC0066"/>
                </a:solidFill>
                <a:latin typeface="+mj-lt"/>
                <a:cs typeface="Times New Roman" pitchFamily="18" charset="0"/>
              </a:rPr>
              <a:t>động</a:t>
            </a:r>
            <a:r>
              <a:rPr lang="en-US" sz="2400" b="1" dirty="0">
                <a:solidFill>
                  <a:srgbClr val="CC0066"/>
                </a:solidFill>
                <a:latin typeface="+mj-lt"/>
                <a:cs typeface="Times New Roman" pitchFamily="18" charset="0"/>
              </a:rPr>
              <a:t> </a:t>
            </a:r>
            <a:r>
              <a:rPr lang="en-US" sz="2400" b="1" dirty="0" err="1">
                <a:solidFill>
                  <a:srgbClr val="CC0066"/>
                </a:solidFill>
                <a:latin typeface="+mj-lt"/>
                <a:cs typeface="Times New Roman" pitchFamily="18" charset="0"/>
              </a:rPr>
              <a:t>vật</a:t>
            </a:r>
            <a:r>
              <a:rPr lang="en-US" sz="2400" b="1" dirty="0">
                <a:solidFill>
                  <a:srgbClr val="CC0066"/>
                </a:solidFill>
                <a:latin typeface="+mj-lt"/>
                <a:cs typeface="Times New Roman" pitchFamily="18" charset="0"/>
              </a:rPr>
              <a:t> </a:t>
            </a:r>
            <a:r>
              <a:rPr lang="en-US" sz="2400" b="1" dirty="0" err="1">
                <a:solidFill>
                  <a:srgbClr val="CC0066"/>
                </a:solidFill>
                <a:latin typeface="+mj-lt"/>
                <a:cs typeface="Times New Roman" pitchFamily="18" charset="0"/>
              </a:rPr>
              <a:t>chất</a:t>
            </a:r>
            <a:r>
              <a:rPr lang="en-US" sz="2400" b="1" dirty="0">
                <a:solidFill>
                  <a:srgbClr val="CC0066"/>
                </a:solidFill>
                <a:latin typeface="+mj-lt"/>
                <a:cs typeface="Times New Roman" pitchFamily="18" charset="0"/>
              </a:rPr>
              <a:t> </a:t>
            </a:r>
            <a:r>
              <a:rPr lang="en-US" sz="2400" b="1" dirty="0" err="1">
                <a:solidFill>
                  <a:srgbClr val="CC0066"/>
                </a:solidFill>
                <a:latin typeface="+mj-lt"/>
                <a:cs typeface="Times New Roman" pitchFamily="18" charset="0"/>
              </a:rPr>
              <a:t>cảm</a:t>
            </a:r>
            <a:r>
              <a:rPr lang="en-US" sz="2400" b="1" dirty="0">
                <a:solidFill>
                  <a:srgbClr val="CC0066"/>
                </a:solidFill>
                <a:latin typeface="+mj-lt"/>
                <a:cs typeface="Times New Roman" pitchFamily="18" charset="0"/>
              </a:rPr>
              <a:t> </a:t>
            </a:r>
            <a:r>
              <a:rPr lang="en-US" sz="2400" b="1" dirty="0" err="1">
                <a:solidFill>
                  <a:srgbClr val="CC0066"/>
                </a:solidFill>
                <a:latin typeface="+mj-lt"/>
                <a:cs typeface="Times New Roman" pitchFamily="18" charset="0"/>
              </a:rPr>
              <a:t>tính</a:t>
            </a:r>
            <a:r>
              <a:rPr lang="en-US" sz="2400" b="1" dirty="0">
                <a:solidFill>
                  <a:srgbClr val="CC0066"/>
                </a:solidFill>
                <a:latin typeface="+mj-lt"/>
                <a:cs typeface="Times New Roman" pitchFamily="18" charset="0"/>
              </a:rPr>
              <a:t> </a:t>
            </a:r>
            <a:r>
              <a:rPr lang="en-US" sz="2400" dirty="0" err="1">
                <a:solidFill>
                  <a:srgbClr val="008000"/>
                </a:solidFill>
                <a:latin typeface="+mj-lt"/>
                <a:cs typeface="Times New Roman" pitchFamily="18" charset="0"/>
              </a:rPr>
              <a:t>của</a:t>
            </a:r>
            <a:r>
              <a:rPr lang="en-US" sz="2400" dirty="0">
                <a:solidFill>
                  <a:srgbClr val="008000"/>
                </a:solidFill>
                <a:latin typeface="+mj-lt"/>
                <a:cs typeface="Times New Roman" pitchFamily="18" charset="0"/>
              </a:rPr>
              <a:t> con </a:t>
            </a:r>
            <a:r>
              <a:rPr lang="en-US" sz="2400" dirty="0" err="1">
                <a:solidFill>
                  <a:srgbClr val="008000"/>
                </a:solidFill>
                <a:latin typeface="+mj-lt"/>
                <a:cs typeface="Times New Roman" pitchFamily="18" charset="0"/>
              </a:rPr>
              <a:t>người</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làm</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biến</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đổi</a:t>
            </a:r>
            <a:r>
              <a:rPr lang="en-US" sz="2400" dirty="0">
                <a:solidFill>
                  <a:srgbClr val="008000"/>
                </a:solidFill>
                <a:latin typeface="+mj-lt"/>
                <a:cs typeface="Times New Roman" pitchFamily="18" charset="0"/>
              </a:rPr>
              <a:t> TGKQ </a:t>
            </a:r>
            <a:r>
              <a:rPr lang="en-US" sz="2400" dirty="0" err="1">
                <a:solidFill>
                  <a:srgbClr val="008000"/>
                </a:solidFill>
                <a:latin typeface="+mj-lt"/>
                <a:cs typeface="Times New Roman" pitchFamily="18" charset="0"/>
              </a:rPr>
              <a:t>phục</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vụ</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cho</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mình</a:t>
            </a:r>
            <a:endParaRPr lang="en-US" sz="2400" dirty="0">
              <a:solidFill>
                <a:srgbClr val="008000"/>
              </a:solidFill>
              <a:latin typeface="+mj-lt"/>
            </a:endParaRPr>
          </a:p>
        </p:txBody>
      </p:sp>
      <p:sp>
        <p:nvSpPr>
          <p:cNvPr id="31" name="Freeform: Shape 12"/>
          <p:cNvSpPr/>
          <p:nvPr/>
        </p:nvSpPr>
        <p:spPr bwMode="auto">
          <a:xfrm>
            <a:off x="8232191" y="3071973"/>
            <a:ext cx="3731210" cy="1273573"/>
          </a:xfrm>
          <a:custGeom>
            <a:avLst/>
            <a:gdLst>
              <a:gd name="connsiteX0" fmla="*/ 0 w 1588701"/>
              <a:gd name="connsiteY0" fmla="*/ 0 h 1149002"/>
              <a:gd name="connsiteX1" fmla="*/ 1588701 w 1588701"/>
              <a:gd name="connsiteY1" fmla="*/ 0 h 1149002"/>
              <a:gd name="connsiteX2" fmla="*/ 1588701 w 1588701"/>
              <a:gd name="connsiteY2" fmla="*/ 1149002 h 1149002"/>
              <a:gd name="connsiteX3" fmla="*/ 0 w 1588701"/>
              <a:gd name="connsiteY3" fmla="*/ 1149002 h 1149002"/>
              <a:gd name="connsiteX4" fmla="*/ 0 w 1588701"/>
              <a:gd name="connsiteY4" fmla="*/ 0 h 1149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8701" h="1149002">
                <a:moveTo>
                  <a:pt x="0" y="0"/>
                </a:moveTo>
                <a:lnTo>
                  <a:pt x="1588701" y="0"/>
                </a:lnTo>
                <a:lnTo>
                  <a:pt x="1588701" y="1149002"/>
                </a:lnTo>
                <a:lnTo>
                  <a:pt x="0" y="1149002"/>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25400" tIns="25400" rIns="25400" bIns="25400" spcCol="1270" anchor="ctr"/>
          <a:lstStyle/>
          <a:p>
            <a:pPr algn="just" defTabSz="889000">
              <a:spcAft>
                <a:spcPct val="10000"/>
              </a:spcAft>
              <a:defRPr/>
            </a:pPr>
            <a:r>
              <a:rPr lang="en-US" sz="2400" dirty="0">
                <a:solidFill>
                  <a:srgbClr val="CC0066"/>
                </a:solidFill>
                <a:latin typeface="+mj-lt"/>
                <a:cs typeface="Times New Roman" pitchFamily="18" charset="0"/>
              </a:rPr>
              <a:t>2. </a:t>
            </a:r>
            <a:r>
              <a:rPr lang="en-US" sz="2400" dirty="0" err="1">
                <a:solidFill>
                  <a:srgbClr val="CC0066"/>
                </a:solidFill>
                <a:latin typeface="+mj-lt"/>
                <a:cs typeface="Times New Roman" pitchFamily="18" charset="0"/>
              </a:rPr>
              <a:t>Là</a:t>
            </a:r>
            <a:r>
              <a:rPr lang="en-US" sz="2400" dirty="0">
                <a:solidFill>
                  <a:srgbClr val="CC0066"/>
                </a:solidFill>
                <a:latin typeface="+mj-lt"/>
                <a:cs typeface="Times New Roman" pitchFamily="18" charset="0"/>
              </a:rPr>
              <a:t> </a:t>
            </a:r>
            <a:r>
              <a:rPr lang="en-US" sz="2400" dirty="0" err="1">
                <a:solidFill>
                  <a:srgbClr val="CC0066"/>
                </a:solidFill>
                <a:latin typeface="+mj-lt"/>
                <a:cs typeface="Times New Roman" pitchFamily="18" charset="0"/>
              </a:rPr>
              <a:t>những</a:t>
            </a:r>
            <a:r>
              <a:rPr lang="en-US" sz="2400" dirty="0">
                <a:solidFill>
                  <a:srgbClr val="CC0066"/>
                </a:solidFill>
                <a:latin typeface="+mj-lt"/>
                <a:cs typeface="Times New Roman" pitchFamily="18" charset="0"/>
              </a:rPr>
              <a:t> </a:t>
            </a:r>
            <a:r>
              <a:rPr lang="en-US" sz="2400" dirty="0" err="1">
                <a:solidFill>
                  <a:srgbClr val="CC0066"/>
                </a:solidFill>
                <a:latin typeface="+mj-lt"/>
                <a:cs typeface="Times New Roman" pitchFamily="18" charset="0"/>
              </a:rPr>
              <a:t>hoạt</a:t>
            </a:r>
            <a:r>
              <a:rPr lang="en-US" sz="2400" dirty="0">
                <a:solidFill>
                  <a:srgbClr val="CC0066"/>
                </a:solidFill>
                <a:latin typeface="+mj-lt"/>
                <a:cs typeface="Times New Roman" pitchFamily="18" charset="0"/>
              </a:rPr>
              <a:t> </a:t>
            </a:r>
            <a:r>
              <a:rPr lang="en-US" sz="2400" dirty="0" err="1">
                <a:solidFill>
                  <a:srgbClr val="CC0066"/>
                </a:solidFill>
                <a:latin typeface="+mj-lt"/>
                <a:cs typeface="Times New Roman" pitchFamily="18" charset="0"/>
              </a:rPr>
              <a:t>động</a:t>
            </a:r>
            <a:r>
              <a:rPr lang="en-US" sz="2400" dirty="0">
                <a:solidFill>
                  <a:srgbClr val="CC0066"/>
                </a:solidFill>
                <a:latin typeface="+mj-lt"/>
                <a:cs typeface="Times New Roman" pitchFamily="18" charset="0"/>
              </a:rPr>
              <a:t> </a:t>
            </a:r>
            <a:r>
              <a:rPr lang="en-US" sz="2400" b="1" dirty="0" err="1">
                <a:solidFill>
                  <a:srgbClr val="000000"/>
                </a:solidFill>
                <a:latin typeface="+mj-lt"/>
                <a:cs typeface="Times New Roman" pitchFamily="18" charset="0"/>
              </a:rPr>
              <a:t>mang</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tính</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lịch</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sử</a:t>
            </a:r>
            <a:r>
              <a:rPr lang="en-US" sz="2400" b="1" dirty="0">
                <a:solidFill>
                  <a:srgbClr val="000000"/>
                </a:solidFill>
                <a:latin typeface="+mj-lt"/>
                <a:cs typeface="Times New Roman" pitchFamily="18" charset="0"/>
              </a:rPr>
              <a:t> - </a:t>
            </a:r>
            <a:r>
              <a:rPr lang="en-US" sz="2400" b="1" dirty="0" err="1">
                <a:solidFill>
                  <a:srgbClr val="000000"/>
                </a:solidFill>
                <a:latin typeface="+mj-lt"/>
                <a:cs typeface="Times New Roman" pitchFamily="18" charset="0"/>
              </a:rPr>
              <a:t>xã</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hội</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của</a:t>
            </a:r>
            <a:r>
              <a:rPr lang="en-US" sz="2400" b="1" dirty="0">
                <a:solidFill>
                  <a:srgbClr val="000000"/>
                </a:solidFill>
                <a:latin typeface="+mj-lt"/>
                <a:cs typeface="Times New Roman" pitchFamily="18" charset="0"/>
              </a:rPr>
              <a:t> </a:t>
            </a:r>
            <a:r>
              <a:rPr lang="en-US" sz="2400" dirty="0">
                <a:solidFill>
                  <a:srgbClr val="CC0066"/>
                </a:solidFill>
                <a:latin typeface="+mj-lt"/>
                <a:cs typeface="Times New Roman" pitchFamily="18" charset="0"/>
              </a:rPr>
              <a:t>con </a:t>
            </a:r>
            <a:r>
              <a:rPr lang="en-US" sz="2400" dirty="0" err="1">
                <a:solidFill>
                  <a:srgbClr val="CC0066"/>
                </a:solidFill>
                <a:latin typeface="+mj-lt"/>
                <a:cs typeface="Times New Roman" pitchFamily="18" charset="0"/>
              </a:rPr>
              <a:t>người</a:t>
            </a:r>
            <a:r>
              <a:rPr lang="en-US" sz="2400" dirty="0">
                <a:solidFill>
                  <a:srgbClr val="CC0066"/>
                </a:solidFill>
                <a:latin typeface="+mj-lt"/>
                <a:cs typeface="Times New Roman" pitchFamily="18" charset="0"/>
              </a:rPr>
              <a:t> </a:t>
            </a:r>
            <a:r>
              <a:rPr lang="en-US" sz="2400" dirty="0" err="1">
                <a:solidFill>
                  <a:srgbClr val="CC0066"/>
                </a:solidFill>
                <a:latin typeface="+mj-lt"/>
                <a:cs typeface="Times New Roman" pitchFamily="18" charset="0"/>
              </a:rPr>
              <a:t>nên</a:t>
            </a:r>
            <a:r>
              <a:rPr lang="en-US" sz="2400" dirty="0">
                <a:solidFill>
                  <a:srgbClr val="CC0066"/>
                </a:solidFill>
                <a:latin typeface="+mj-lt"/>
                <a:cs typeface="Times New Roman" pitchFamily="18" charset="0"/>
              </a:rPr>
              <a:t> </a:t>
            </a:r>
            <a:r>
              <a:rPr lang="en-US" sz="2400" dirty="0" err="1">
                <a:solidFill>
                  <a:srgbClr val="CC0066"/>
                </a:solidFill>
                <a:latin typeface="+mj-lt"/>
                <a:cs typeface="Times New Roman" pitchFamily="18" charset="0"/>
              </a:rPr>
              <a:t>chiu</a:t>
            </a:r>
            <a:r>
              <a:rPr lang="en-US" sz="2400" dirty="0">
                <a:solidFill>
                  <a:srgbClr val="CC0066"/>
                </a:solidFill>
                <a:latin typeface="+mj-lt"/>
                <a:cs typeface="Times New Roman" pitchFamily="18" charset="0"/>
              </a:rPr>
              <a:t> </a:t>
            </a:r>
            <a:r>
              <a:rPr lang="en-US" sz="2400" dirty="0" err="1">
                <a:solidFill>
                  <a:srgbClr val="CC0066"/>
                </a:solidFill>
                <a:latin typeface="+mj-lt"/>
                <a:cs typeface="Times New Roman" pitchFamily="18" charset="0"/>
              </a:rPr>
              <a:t>sự</a:t>
            </a:r>
            <a:r>
              <a:rPr lang="en-US" sz="2400" dirty="0">
                <a:solidFill>
                  <a:srgbClr val="CC0066"/>
                </a:solidFill>
                <a:latin typeface="+mj-lt"/>
                <a:cs typeface="Times New Roman" pitchFamily="18" charset="0"/>
              </a:rPr>
              <a:t> </a:t>
            </a:r>
            <a:r>
              <a:rPr lang="en-US" sz="2400" dirty="0" err="1">
                <a:solidFill>
                  <a:srgbClr val="CC0066"/>
                </a:solidFill>
                <a:latin typeface="+mj-lt"/>
                <a:cs typeface="Times New Roman" pitchFamily="18" charset="0"/>
              </a:rPr>
              <a:t>quy</a:t>
            </a:r>
            <a:r>
              <a:rPr lang="en-US" sz="2400" dirty="0">
                <a:solidFill>
                  <a:srgbClr val="CC0066"/>
                </a:solidFill>
                <a:latin typeface="+mj-lt"/>
                <a:cs typeface="Times New Roman" pitchFamily="18" charset="0"/>
              </a:rPr>
              <a:t> </a:t>
            </a:r>
            <a:r>
              <a:rPr lang="en-US" sz="2400" dirty="0" err="1">
                <a:solidFill>
                  <a:srgbClr val="CC0066"/>
                </a:solidFill>
                <a:latin typeface="+mj-lt"/>
                <a:cs typeface="Times New Roman" pitchFamily="18" charset="0"/>
              </a:rPr>
              <a:t>định</a:t>
            </a:r>
            <a:r>
              <a:rPr lang="en-US" sz="2400" dirty="0">
                <a:solidFill>
                  <a:srgbClr val="CC0066"/>
                </a:solidFill>
                <a:latin typeface="+mj-lt"/>
                <a:cs typeface="Times New Roman" pitchFamily="18" charset="0"/>
              </a:rPr>
              <a:t> </a:t>
            </a:r>
            <a:r>
              <a:rPr lang="en-US" sz="2400" dirty="0" err="1">
                <a:solidFill>
                  <a:srgbClr val="CC0066"/>
                </a:solidFill>
                <a:latin typeface="+mj-lt"/>
                <a:cs typeface="Times New Roman" pitchFamily="18" charset="0"/>
              </a:rPr>
              <a:t>của</a:t>
            </a:r>
            <a:r>
              <a:rPr lang="en-US" sz="2400" dirty="0">
                <a:solidFill>
                  <a:srgbClr val="CC0066"/>
                </a:solidFill>
                <a:latin typeface="+mj-lt"/>
                <a:cs typeface="Times New Roman" pitchFamily="18" charset="0"/>
              </a:rPr>
              <a:t> </a:t>
            </a:r>
            <a:r>
              <a:rPr lang="en-US" sz="2400" dirty="0" err="1">
                <a:solidFill>
                  <a:srgbClr val="CC0066"/>
                </a:solidFill>
                <a:latin typeface="+mj-lt"/>
                <a:cs typeface="Times New Roman" pitchFamily="18" charset="0"/>
              </a:rPr>
              <a:t>điều</a:t>
            </a:r>
            <a:r>
              <a:rPr lang="en-US" sz="2400" dirty="0">
                <a:solidFill>
                  <a:srgbClr val="CC0066"/>
                </a:solidFill>
                <a:latin typeface="+mj-lt"/>
                <a:cs typeface="Times New Roman" pitchFamily="18" charset="0"/>
              </a:rPr>
              <a:t> </a:t>
            </a:r>
            <a:r>
              <a:rPr lang="en-US" sz="2400" dirty="0" err="1">
                <a:solidFill>
                  <a:srgbClr val="CC0066"/>
                </a:solidFill>
                <a:latin typeface="+mj-lt"/>
                <a:cs typeface="Times New Roman" pitchFamily="18" charset="0"/>
              </a:rPr>
              <a:t>kiện</a:t>
            </a:r>
            <a:r>
              <a:rPr lang="en-US" sz="2400" dirty="0">
                <a:solidFill>
                  <a:srgbClr val="CC0066"/>
                </a:solidFill>
                <a:latin typeface="+mj-lt"/>
                <a:cs typeface="Times New Roman" pitchFamily="18" charset="0"/>
              </a:rPr>
              <a:t> </a:t>
            </a:r>
            <a:r>
              <a:rPr lang="en-US" sz="2400" dirty="0" err="1">
                <a:solidFill>
                  <a:srgbClr val="CC0066"/>
                </a:solidFill>
                <a:latin typeface="+mj-lt"/>
                <a:cs typeface="Times New Roman" pitchFamily="18" charset="0"/>
              </a:rPr>
              <a:t>lịch</a:t>
            </a:r>
            <a:r>
              <a:rPr lang="en-US" sz="2400" dirty="0">
                <a:solidFill>
                  <a:srgbClr val="CC0066"/>
                </a:solidFill>
                <a:latin typeface="+mj-lt"/>
                <a:cs typeface="Times New Roman" pitchFamily="18" charset="0"/>
              </a:rPr>
              <a:t> </a:t>
            </a:r>
            <a:r>
              <a:rPr lang="en-US" sz="2400" dirty="0" err="1">
                <a:solidFill>
                  <a:srgbClr val="CC0066"/>
                </a:solidFill>
                <a:latin typeface="+mj-lt"/>
                <a:cs typeface="Times New Roman" pitchFamily="18" charset="0"/>
              </a:rPr>
              <a:t>sử</a:t>
            </a:r>
            <a:r>
              <a:rPr lang="en-US" sz="2400" dirty="0">
                <a:solidFill>
                  <a:srgbClr val="CC0066"/>
                </a:solidFill>
                <a:latin typeface="+mj-lt"/>
                <a:cs typeface="Times New Roman" pitchFamily="18" charset="0"/>
              </a:rPr>
              <a:t> - </a:t>
            </a:r>
            <a:r>
              <a:rPr lang="vi-VN" sz="2400" dirty="0">
                <a:solidFill>
                  <a:srgbClr val="CC0066"/>
                </a:solidFill>
                <a:latin typeface="+mj-lt"/>
                <a:cs typeface="Arial" panose="020B0604020202020204" pitchFamily="34" charset="0"/>
              </a:rPr>
              <a:t>xã hội</a:t>
            </a:r>
            <a:r>
              <a:rPr lang="en-US" sz="2400" dirty="0">
                <a:solidFill>
                  <a:srgbClr val="CC0066"/>
                </a:solidFill>
                <a:latin typeface="+mj-lt"/>
                <a:cs typeface="Arial" panose="020B0604020202020204" pitchFamily="34" charset="0"/>
              </a:rPr>
              <a:t> </a:t>
            </a:r>
            <a:r>
              <a:rPr lang="en-US" sz="2400" dirty="0" err="1">
                <a:solidFill>
                  <a:srgbClr val="CC0066"/>
                </a:solidFill>
                <a:latin typeface="+mj-lt"/>
                <a:cs typeface="Times New Roman" pitchFamily="18" charset="0"/>
              </a:rPr>
              <a:t>cụ</a:t>
            </a:r>
            <a:r>
              <a:rPr lang="en-US" sz="2400" dirty="0">
                <a:solidFill>
                  <a:srgbClr val="CC0066"/>
                </a:solidFill>
                <a:latin typeface="+mj-lt"/>
                <a:cs typeface="Times New Roman" pitchFamily="18" charset="0"/>
              </a:rPr>
              <a:t> </a:t>
            </a:r>
            <a:r>
              <a:rPr lang="en-US" sz="2400" dirty="0" err="1">
                <a:solidFill>
                  <a:srgbClr val="CC0066"/>
                </a:solidFill>
                <a:latin typeface="+mj-lt"/>
                <a:cs typeface="Times New Roman" pitchFamily="18" charset="0"/>
              </a:rPr>
              <a:t>thể</a:t>
            </a:r>
            <a:r>
              <a:rPr lang="en-US" sz="2400" dirty="0">
                <a:solidFill>
                  <a:srgbClr val="CC0066"/>
                </a:solidFill>
                <a:latin typeface="+mj-lt"/>
                <a:cs typeface="Times New Roman" pitchFamily="18" charset="0"/>
              </a:rPr>
              <a:t> </a:t>
            </a:r>
            <a:endParaRPr lang="en-US" sz="2400" dirty="0">
              <a:solidFill>
                <a:srgbClr val="CC0066"/>
              </a:solidFill>
              <a:latin typeface="+mj-lt"/>
            </a:endParaRPr>
          </a:p>
        </p:txBody>
      </p:sp>
      <p:sp>
        <p:nvSpPr>
          <p:cNvPr id="32" name="Freeform: Shape 14"/>
          <p:cNvSpPr/>
          <p:nvPr/>
        </p:nvSpPr>
        <p:spPr bwMode="auto">
          <a:xfrm>
            <a:off x="2237040" y="3490741"/>
            <a:ext cx="2388456" cy="1081483"/>
          </a:xfrm>
          <a:custGeom>
            <a:avLst/>
            <a:gdLst>
              <a:gd name="connsiteX0" fmla="*/ 0 w 1588701"/>
              <a:gd name="connsiteY0" fmla="*/ 0 h 1149002"/>
              <a:gd name="connsiteX1" fmla="*/ 1588701 w 1588701"/>
              <a:gd name="connsiteY1" fmla="*/ 0 h 1149002"/>
              <a:gd name="connsiteX2" fmla="*/ 1588701 w 1588701"/>
              <a:gd name="connsiteY2" fmla="*/ 1149002 h 1149002"/>
              <a:gd name="connsiteX3" fmla="*/ 0 w 1588701"/>
              <a:gd name="connsiteY3" fmla="*/ 1149002 h 1149002"/>
              <a:gd name="connsiteX4" fmla="*/ 0 w 1588701"/>
              <a:gd name="connsiteY4" fmla="*/ 0 h 1149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8701" h="1149002">
                <a:moveTo>
                  <a:pt x="0" y="0"/>
                </a:moveTo>
                <a:lnTo>
                  <a:pt x="1588701" y="0"/>
                </a:lnTo>
                <a:lnTo>
                  <a:pt x="1588701" y="1149002"/>
                </a:lnTo>
                <a:lnTo>
                  <a:pt x="0" y="1149002"/>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25400" tIns="25400" rIns="25400" bIns="25400" spcCol="1270" anchor="ctr"/>
          <a:lstStyle/>
          <a:p>
            <a:pPr algn="just" defTabSz="889000">
              <a:lnSpc>
                <a:spcPct val="90000"/>
              </a:lnSpc>
              <a:spcAft>
                <a:spcPct val="10000"/>
              </a:spcAft>
              <a:defRPr/>
            </a:pPr>
            <a:r>
              <a:rPr lang="en-US" sz="2400" dirty="0">
                <a:solidFill>
                  <a:srgbClr val="000000"/>
                </a:solidFill>
                <a:latin typeface="+mj-lt"/>
                <a:cs typeface="Times New Roman" pitchFamily="18" charset="0"/>
              </a:rPr>
              <a:t>3. </a:t>
            </a:r>
            <a:r>
              <a:rPr lang="en-US" sz="2400" dirty="0" err="1">
                <a:solidFill>
                  <a:srgbClr val="000000"/>
                </a:solidFill>
                <a:latin typeface="+mj-lt"/>
                <a:cs typeface="Times New Roman" pitchFamily="18" charset="0"/>
              </a:rPr>
              <a:t>Là</a:t>
            </a:r>
            <a:r>
              <a:rPr lang="en-US" sz="2400" dirty="0">
                <a:solidFill>
                  <a:srgbClr val="000000"/>
                </a:solidFill>
                <a:latin typeface="+mj-lt"/>
                <a:cs typeface="Times New Roman" pitchFamily="18" charset="0"/>
              </a:rPr>
              <a:t> </a:t>
            </a:r>
            <a:r>
              <a:rPr lang="en-US" sz="2400" dirty="0" err="1">
                <a:solidFill>
                  <a:srgbClr val="000000"/>
                </a:solidFill>
                <a:latin typeface="+mj-lt"/>
                <a:cs typeface="Times New Roman" pitchFamily="18" charset="0"/>
              </a:rPr>
              <a:t>hoạt</a:t>
            </a:r>
            <a:r>
              <a:rPr lang="en-US" sz="2400" dirty="0">
                <a:solidFill>
                  <a:srgbClr val="000000"/>
                </a:solidFill>
                <a:latin typeface="+mj-lt"/>
                <a:cs typeface="Times New Roman" pitchFamily="18" charset="0"/>
              </a:rPr>
              <a:t> </a:t>
            </a:r>
            <a:r>
              <a:rPr lang="en-US" sz="2400" dirty="0" err="1">
                <a:solidFill>
                  <a:srgbClr val="000000"/>
                </a:solidFill>
                <a:latin typeface="+mj-lt"/>
                <a:cs typeface="Times New Roman" pitchFamily="18" charset="0"/>
              </a:rPr>
              <a:t>động</a:t>
            </a:r>
            <a:r>
              <a:rPr lang="en-US" sz="2400" dirty="0">
                <a:solidFill>
                  <a:srgbClr val="000000"/>
                </a:solidFill>
                <a:latin typeface="+mj-lt"/>
                <a:cs typeface="Times New Roman" pitchFamily="18" charset="0"/>
              </a:rPr>
              <a:t> </a:t>
            </a:r>
            <a:r>
              <a:rPr lang="en-US" sz="2400" b="1" dirty="0" err="1">
                <a:solidFill>
                  <a:srgbClr val="00B0F0"/>
                </a:solidFill>
                <a:latin typeface="+mj-lt"/>
                <a:cs typeface="Times New Roman" pitchFamily="18" charset="0"/>
              </a:rPr>
              <a:t>có</a:t>
            </a:r>
            <a:r>
              <a:rPr lang="en-US" sz="2400" b="1" dirty="0">
                <a:solidFill>
                  <a:srgbClr val="00B0F0"/>
                </a:solidFill>
                <a:latin typeface="+mj-lt"/>
                <a:cs typeface="Times New Roman" pitchFamily="18" charset="0"/>
              </a:rPr>
              <a:t> </a:t>
            </a:r>
            <a:r>
              <a:rPr lang="en-US" sz="2400" b="1" dirty="0" err="1">
                <a:solidFill>
                  <a:srgbClr val="00B0F0"/>
                </a:solidFill>
                <a:latin typeface="+mj-lt"/>
                <a:cs typeface="Times New Roman" pitchFamily="18" charset="0"/>
              </a:rPr>
              <a:t>tính</a:t>
            </a:r>
            <a:r>
              <a:rPr lang="en-US" sz="2400" b="1" dirty="0">
                <a:solidFill>
                  <a:srgbClr val="00B0F0"/>
                </a:solidFill>
                <a:latin typeface="+mj-lt"/>
                <a:cs typeface="Times New Roman" pitchFamily="18" charset="0"/>
              </a:rPr>
              <a:t> </a:t>
            </a:r>
            <a:r>
              <a:rPr lang="en-US" sz="2400" b="1" dirty="0" err="1">
                <a:solidFill>
                  <a:srgbClr val="00B0F0"/>
                </a:solidFill>
                <a:latin typeface="+mj-lt"/>
                <a:cs typeface="Times New Roman" pitchFamily="18" charset="0"/>
              </a:rPr>
              <a:t>mục</a:t>
            </a:r>
            <a:r>
              <a:rPr lang="en-US" sz="2400" b="1" dirty="0">
                <a:solidFill>
                  <a:srgbClr val="00B0F0"/>
                </a:solidFill>
                <a:latin typeface="+mj-lt"/>
                <a:cs typeface="Times New Roman" pitchFamily="18" charset="0"/>
              </a:rPr>
              <a:t> </a:t>
            </a:r>
            <a:r>
              <a:rPr lang="en-US" sz="2400" b="1" dirty="0" err="1">
                <a:solidFill>
                  <a:srgbClr val="00B0F0"/>
                </a:solidFill>
                <a:latin typeface="+mj-lt"/>
                <a:cs typeface="Times New Roman" pitchFamily="18" charset="0"/>
              </a:rPr>
              <a:t>đích</a:t>
            </a:r>
            <a:r>
              <a:rPr lang="en-US" sz="2400" b="1" dirty="0">
                <a:solidFill>
                  <a:srgbClr val="00B0F0"/>
                </a:solidFill>
                <a:latin typeface="+mj-lt"/>
                <a:cs typeface="Times New Roman" pitchFamily="18" charset="0"/>
              </a:rPr>
              <a:t>, </a:t>
            </a:r>
            <a:r>
              <a:rPr lang="en-US" sz="2400" dirty="0">
                <a:solidFill>
                  <a:srgbClr val="000000"/>
                </a:solidFill>
                <a:latin typeface="+mj-lt"/>
                <a:cs typeface="Times New Roman" pitchFamily="18" charset="0"/>
              </a:rPr>
              <a:t>con </a:t>
            </a:r>
            <a:r>
              <a:rPr lang="en-US" sz="2400" dirty="0" err="1">
                <a:solidFill>
                  <a:srgbClr val="000000"/>
                </a:solidFill>
                <a:latin typeface="+mj-lt"/>
                <a:cs typeface="Times New Roman" pitchFamily="18" charset="0"/>
              </a:rPr>
              <a:t>người</a:t>
            </a:r>
            <a:r>
              <a:rPr lang="en-US" sz="2400" dirty="0">
                <a:solidFill>
                  <a:srgbClr val="000000"/>
                </a:solidFill>
                <a:latin typeface="+mj-lt"/>
                <a:cs typeface="Times New Roman" pitchFamily="18" charset="0"/>
              </a:rPr>
              <a:t> </a:t>
            </a:r>
            <a:r>
              <a:rPr lang="en-US" sz="2400" dirty="0" err="1">
                <a:solidFill>
                  <a:srgbClr val="000000"/>
                </a:solidFill>
                <a:latin typeface="+mj-lt"/>
                <a:cs typeface="Times New Roman" pitchFamily="18" charset="0"/>
              </a:rPr>
              <a:t>chủ</a:t>
            </a:r>
            <a:r>
              <a:rPr lang="en-US" sz="2400" dirty="0">
                <a:solidFill>
                  <a:srgbClr val="000000"/>
                </a:solidFill>
                <a:latin typeface="+mj-lt"/>
                <a:cs typeface="Times New Roman" pitchFamily="18" charset="0"/>
              </a:rPr>
              <a:t> </a:t>
            </a:r>
            <a:r>
              <a:rPr lang="en-US" sz="2400" dirty="0" err="1">
                <a:solidFill>
                  <a:srgbClr val="000000"/>
                </a:solidFill>
                <a:latin typeface="+mj-lt"/>
                <a:cs typeface="Times New Roman" pitchFamily="18" charset="0"/>
              </a:rPr>
              <a:t>động</a:t>
            </a:r>
            <a:r>
              <a:rPr lang="en-US" sz="2400" dirty="0">
                <a:solidFill>
                  <a:srgbClr val="000000"/>
                </a:solidFill>
                <a:latin typeface="+mj-lt"/>
                <a:cs typeface="Times New Roman" pitchFamily="18" charset="0"/>
              </a:rPr>
              <a:t> </a:t>
            </a:r>
            <a:r>
              <a:rPr lang="en-US" sz="2400" dirty="0" err="1">
                <a:solidFill>
                  <a:srgbClr val="000000"/>
                </a:solidFill>
                <a:latin typeface="+mj-lt"/>
                <a:cs typeface="Times New Roman" pitchFamily="18" charset="0"/>
              </a:rPr>
              <a:t>tác</a:t>
            </a:r>
            <a:r>
              <a:rPr lang="en-US" sz="2400" dirty="0">
                <a:solidFill>
                  <a:srgbClr val="000000"/>
                </a:solidFill>
                <a:latin typeface="+mj-lt"/>
                <a:cs typeface="Times New Roman" pitchFamily="18" charset="0"/>
              </a:rPr>
              <a:t> </a:t>
            </a:r>
            <a:r>
              <a:rPr lang="en-US" sz="2400" dirty="0" err="1">
                <a:solidFill>
                  <a:srgbClr val="000000"/>
                </a:solidFill>
                <a:latin typeface="+mj-lt"/>
                <a:cs typeface="Times New Roman" pitchFamily="18" charset="0"/>
              </a:rPr>
              <a:t>động</a:t>
            </a:r>
            <a:r>
              <a:rPr lang="en-US" sz="2400" dirty="0">
                <a:solidFill>
                  <a:srgbClr val="000000"/>
                </a:solidFill>
                <a:latin typeface="+mj-lt"/>
                <a:cs typeface="Times New Roman" pitchFamily="18" charset="0"/>
              </a:rPr>
              <a:t> </a:t>
            </a:r>
            <a:r>
              <a:rPr lang="en-US" sz="2400" dirty="0" err="1">
                <a:solidFill>
                  <a:srgbClr val="000000"/>
                </a:solidFill>
                <a:latin typeface="+mj-lt"/>
                <a:cs typeface="Times New Roman" pitchFamily="18" charset="0"/>
              </a:rPr>
              <a:t>cải</a:t>
            </a:r>
            <a:r>
              <a:rPr lang="en-US" sz="2400" dirty="0">
                <a:solidFill>
                  <a:srgbClr val="000000"/>
                </a:solidFill>
                <a:latin typeface="+mj-lt"/>
                <a:cs typeface="Times New Roman" pitchFamily="18" charset="0"/>
              </a:rPr>
              <a:t> </a:t>
            </a:r>
            <a:r>
              <a:rPr lang="en-US" sz="2400" dirty="0" err="1">
                <a:solidFill>
                  <a:srgbClr val="000000"/>
                </a:solidFill>
                <a:latin typeface="+mj-lt"/>
                <a:cs typeface="Times New Roman" pitchFamily="18" charset="0"/>
              </a:rPr>
              <a:t>tạo</a:t>
            </a:r>
            <a:r>
              <a:rPr lang="en-US" sz="2400" dirty="0">
                <a:solidFill>
                  <a:srgbClr val="000000"/>
                </a:solidFill>
                <a:latin typeface="+mj-lt"/>
                <a:cs typeface="Times New Roman" pitchFamily="18" charset="0"/>
              </a:rPr>
              <a:t> TN, XH </a:t>
            </a:r>
            <a:r>
              <a:rPr lang="en-US" sz="2400" dirty="0" err="1">
                <a:solidFill>
                  <a:srgbClr val="000000"/>
                </a:solidFill>
                <a:latin typeface="+mj-lt"/>
                <a:cs typeface="Times New Roman" pitchFamily="18" charset="0"/>
              </a:rPr>
              <a:t>phục</a:t>
            </a:r>
            <a:r>
              <a:rPr lang="en-US" sz="2400" dirty="0">
                <a:solidFill>
                  <a:srgbClr val="000000"/>
                </a:solidFill>
                <a:latin typeface="+mj-lt"/>
                <a:cs typeface="Times New Roman" pitchFamily="18" charset="0"/>
              </a:rPr>
              <a:t> </a:t>
            </a:r>
            <a:r>
              <a:rPr lang="en-US" sz="2400" dirty="0" err="1">
                <a:solidFill>
                  <a:srgbClr val="000000"/>
                </a:solidFill>
                <a:latin typeface="+mj-lt"/>
                <a:cs typeface="Times New Roman" pitchFamily="18" charset="0"/>
              </a:rPr>
              <a:t>vụ</a:t>
            </a:r>
            <a:r>
              <a:rPr lang="en-US" sz="2400" dirty="0">
                <a:solidFill>
                  <a:srgbClr val="000000"/>
                </a:solidFill>
                <a:latin typeface="+mj-lt"/>
                <a:cs typeface="Times New Roman" pitchFamily="18" charset="0"/>
              </a:rPr>
              <a:t> </a:t>
            </a:r>
            <a:r>
              <a:rPr lang="en-US" sz="2400" dirty="0" err="1">
                <a:solidFill>
                  <a:srgbClr val="000000"/>
                </a:solidFill>
                <a:latin typeface="+mj-lt"/>
                <a:cs typeface="Times New Roman" pitchFamily="18" charset="0"/>
              </a:rPr>
              <a:t>cho</a:t>
            </a:r>
            <a:r>
              <a:rPr lang="en-US" sz="2400" dirty="0">
                <a:solidFill>
                  <a:srgbClr val="000000"/>
                </a:solidFill>
                <a:latin typeface="+mj-lt"/>
                <a:cs typeface="Times New Roman" pitchFamily="18" charset="0"/>
              </a:rPr>
              <a:t> </a:t>
            </a:r>
            <a:r>
              <a:rPr lang="en-US" sz="2400" dirty="0" err="1">
                <a:solidFill>
                  <a:srgbClr val="000000"/>
                </a:solidFill>
                <a:latin typeface="+mj-lt"/>
                <a:cs typeface="Times New Roman" pitchFamily="18" charset="0"/>
              </a:rPr>
              <a:t>mình</a:t>
            </a:r>
            <a:r>
              <a:rPr lang="en-US" sz="2400" dirty="0">
                <a:solidFill>
                  <a:srgbClr val="000000"/>
                </a:solidFill>
                <a:latin typeface="+mj-lt"/>
                <a:cs typeface="Times New Roman" pitchFamily="18" charset="0"/>
              </a:rPr>
              <a:t>  </a:t>
            </a:r>
            <a:endParaRPr lang="en-US" sz="2400" dirty="0">
              <a:solidFill>
                <a:srgbClr val="000000"/>
              </a:solidFill>
              <a:latin typeface="+mj-lt"/>
            </a:endParaRPr>
          </a:p>
        </p:txBody>
      </p:sp>
      <p:pic>
        <p:nvPicPr>
          <p:cNvPr id="1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69308722"/>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5400" y="15240"/>
            <a:ext cx="7226300" cy="6858000"/>
          </a:xfrm>
          <a:prstGeom prst="rect">
            <a:avLst/>
          </a:prstGeom>
        </p:spPr>
      </p:pic>
      <p:sp>
        <p:nvSpPr>
          <p:cNvPr id="5" name="Rectangle 4"/>
          <p:cNvSpPr>
            <a:spLocks noGrp="1" noChangeArrowheads="1"/>
          </p:cNvSpPr>
          <p:nvPr>
            <p:ph type="title"/>
          </p:nvPr>
        </p:nvSpPr>
        <p:spPr>
          <a:xfrm>
            <a:off x="2863200" y="939997"/>
            <a:ext cx="9328800" cy="584041"/>
          </a:xfrm>
        </p:spPr>
        <p:txBody>
          <a:bodyPr/>
          <a:lstStyle/>
          <a:p>
            <a:pPr eaLnBrk="1" hangingPunct="1"/>
            <a:r>
              <a:rPr lang="vi-VN" altLang="en-US" sz="2400" b="1" dirty="0">
                <a:solidFill>
                  <a:srgbClr val="006600"/>
                </a:solidFill>
              </a:rPr>
              <a:t>THỰC TIỄN LÀ HOẠT ĐỘNG VẬT CHẤT CỦA CON NGƯỜI</a:t>
            </a:r>
          </a:p>
        </p:txBody>
      </p:sp>
      <p:pic>
        <p:nvPicPr>
          <p:cNvPr id="6" name="Picture 5" descr="b080805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81400" y="1958927"/>
            <a:ext cx="3189355" cy="3505200"/>
          </a:xfrm>
          <a:prstGeom prst="rect">
            <a:avLst/>
          </a:prstGeom>
          <a:noFill/>
          <a:ln w="76200">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sp>
        <p:nvSpPr>
          <p:cNvPr id="7" name="Text Box 6"/>
          <p:cNvSpPr txBox="1">
            <a:spLocks noChangeArrowheads="1"/>
          </p:cNvSpPr>
          <p:nvPr/>
        </p:nvSpPr>
        <p:spPr bwMode="auto">
          <a:xfrm>
            <a:off x="7667574" y="2358150"/>
            <a:ext cx="1520825" cy="593725"/>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50000"/>
              </a:spcBef>
              <a:buFontTx/>
              <a:buNone/>
            </a:pPr>
            <a:r>
              <a:rPr lang="vi-VN" altLang="zh-CN" sz="1600" b="1" dirty="0">
                <a:solidFill>
                  <a:srgbClr val="000000"/>
                </a:solidFill>
                <a:ea typeface="方正琥珀简体" pitchFamily="2" charset="-122"/>
              </a:rPr>
              <a:t>CH</a:t>
            </a:r>
            <a:r>
              <a:rPr lang="en-US" altLang="zh-CN" sz="1600" b="1" dirty="0">
                <a:solidFill>
                  <a:srgbClr val="000000"/>
                </a:solidFill>
              </a:rPr>
              <a:t>Ủ</a:t>
            </a:r>
            <a:r>
              <a:rPr lang="vi-VN" altLang="zh-CN" sz="1600" b="1" dirty="0">
                <a:solidFill>
                  <a:srgbClr val="000000"/>
                </a:solidFill>
              </a:rPr>
              <a:t> TH</a:t>
            </a:r>
            <a:r>
              <a:rPr lang="en-US" altLang="zh-CN" sz="1600" b="1" dirty="0">
                <a:solidFill>
                  <a:srgbClr val="000000"/>
                </a:solidFill>
              </a:rPr>
              <a:t>Ể</a:t>
            </a:r>
            <a:r>
              <a:rPr lang="vi-VN" altLang="zh-CN" sz="1600" b="1" dirty="0">
                <a:solidFill>
                  <a:srgbClr val="000000"/>
                </a:solidFill>
              </a:rPr>
              <a:t>-CON NG</a:t>
            </a:r>
            <a:r>
              <a:rPr lang="en-US" altLang="zh-CN" sz="1600" b="1" dirty="0">
                <a:solidFill>
                  <a:srgbClr val="000000"/>
                </a:solidFill>
              </a:rPr>
              <a:t>ƯỜI</a:t>
            </a:r>
          </a:p>
        </p:txBody>
      </p:sp>
      <p:sp>
        <p:nvSpPr>
          <p:cNvPr id="8" name="Text Box 7"/>
          <p:cNvSpPr txBox="1">
            <a:spLocks noChangeArrowheads="1"/>
          </p:cNvSpPr>
          <p:nvPr/>
        </p:nvSpPr>
        <p:spPr bwMode="auto">
          <a:xfrm>
            <a:off x="7760217" y="5178104"/>
            <a:ext cx="1438343" cy="369332"/>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50000"/>
              </a:spcBef>
              <a:buFontTx/>
              <a:buNone/>
            </a:pPr>
            <a:r>
              <a:rPr lang="vi-VN" altLang="zh-CN" sz="1800" dirty="0">
                <a:solidFill>
                  <a:srgbClr val="000000"/>
                </a:solidFill>
                <a:ea typeface="方正琥珀简体" pitchFamily="2" charset="-122"/>
              </a:rPr>
              <a:t>Kh</a:t>
            </a:r>
            <a:r>
              <a:rPr lang="en-US" altLang="zh-CN" sz="1800" dirty="0" err="1">
                <a:solidFill>
                  <a:srgbClr val="000000"/>
                </a:solidFill>
              </a:rPr>
              <a:t>ách</a:t>
            </a:r>
            <a:r>
              <a:rPr lang="vi-VN" altLang="zh-CN" sz="1800" dirty="0">
                <a:solidFill>
                  <a:srgbClr val="000000"/>
                </a:solidFill>
              </a:rPr>
              <a:t> th</a:t>
            </a:r>
            <a:r>
              <a:rPr lang="en-US" altLang="zh-CN" sz="1800" dirty="0">
                <a:solidFill>
                  <a:srgbClr val="000000"/>
                </a:solidFill>
              </a:rPr>
              <a:t>ể</a:t>
            </a:r>
          </a:p>
        </p:txBody>
      </p:sp>
      <p:sp>
        <p:nvSpPr>
          <p:cNvPr id="9" name="Line 8"/>
          <p:cNvSpPr>
            <a:spLocks noChangeShapeType="1"/>
          </p:cNvSpPr>
          <p:nvPr/>
        </p:nvSpPr>
        <p:spPr bwMode="auto">
          <a:xfrm>
            <a:off x="6772342" y="3555479"/>
            <a:ext cx="198120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 name="Line 9"/>
          <p:cNvSpPr>
            <a:spLocks noChangeShapeType="1"/>
          </p:cNvSpPr>
          <p:nvPr/>
        </p:nvSpPr>
        <p:spPr bwMode="auto">
          <a:xfrm flipV="1">
            <a:off x="8753542" y="3269729"/>
            <a:ext cx="0" cy="30480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 name="Line 10"/>
          <p:cNvSpPr>
            <a:spLocks noChangeShapeType="1"/>
          </p:cNvSpPr>
          <p:nvPr/>
        </p:nvSpPr>
        <p:spPr bwMode="auto">
          <a:xfrm>
            <a:off x="6770755" y="4755629"/>
            <a:ext cx="2058987" cy="1905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 name="Line 11"/>
          <p:cNvSpPr>
            <a:spLocks noChangeShapeType="1"/>
          </p:cNvSpPr>
          <p:nvPr/>
        </p:nvSpPr>
        <p:spPr bwMode="auto">
          <a:xfrm>
            <a:off x="8829742" y="4755629"/>
            <a:ext cx="0" cy="32385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 name="Line 12"/>
          <p:cNvSpPr>
            <a:spLocks noChangeShapeType="1"/>
          </p:cNvSpPr>
          <p:nvPr/>
        </p:nvSpPr>
        <p:spPr bwMode="auto">
          <a:xfrm flipV="1">
            <a:off x="6770755" y="4088879"/>
            <a:ext cx="1317625" cy="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 name="Text Box 13"/>
          <p:cNvSpPr txBox="1">
            <a:spLocks noChangeArrowheads="1"/>
          </p:cNvSpPr>
          <p:nvPr/>
        </p:nvSpPr>
        <p:spPr bwMode="auto">
          <a:xfrm>
            <a:off x="8161405" y="3903142"/>
            <a:ext cx="1066800" cy="379412"/>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50000"/>
              </a:spcBef>
              <a:buFontTx/>
              <a:buNone/>
            </a:pPr>
            <a:r>
              <a:rPr lang="vi-VN" altLang="zh-CN" sz="1800" b="1" dirty="0">
                <a:solidFill>
                  <a:srgbClr val="000000"/>
                </a:solidFill>
                <a:ea typeface="方正琥珀简体" pitchFamily="2" charset="-122"/>
              </a:rPr>
              <a:t>Công</a:t>
            </a:r>
            <a:r>
              <a:rPr lang="vi-VN" altLang="zh-CN" sz="1800" b="1" dirty="0">
                <a:solidFill>
                  <a:srgbClr val="000000"/>
                </a:solidFill>
              </a:rPr>
              <a:t> c</a:t>
            </a:r>
            <a:r>
              <a:rPr lang="en-US" altLang="zh-CN" sz="1800" b="1" dirty="0">
                <a:solidFill>
                  <a:srgbClr val="000000"/>
                </a:solidFill>
              </a:rPr>
              <a:t>ụ</a:t>
            </a:r>
          </a:p>
        </p:txBody>
      </p:sp>
      <p:grpSp>
        <p:nvGrpSpPr>
          <p:cNvPr id="15" name="Group 14"/>
          <p:cNvGrpSpPr>
            <a:grpSpLocks/>
          </p:cNvGrpSpPr>
          <p:nvPr/>
        </p:nvGrpSpPr>
        <p:grpSpPr bwMode="auto">
          <a:xfrm>
            <a:off x="9227068" y="2622029"/>
            <a:ext cx="381000" cy="2819400"/>
            <a:chOff x="3312" y="1824"/>
            <a:chExt cx="240" cy="1776"/>
          </a:xfrm>
        </p:grpSpPr>
        <p:sp>
          <p:nvSpPr>
            <p:cNvPr id="16" name="Line 15"/>
            <p:cNvSpPr>
              <a:spLocks noChangeShapeType="1"/>
            </p:cNvSpPr>
            <p:nvPr/>
          </p:nvSpPr>
          <p:spPr bwMode="auto">
            <a:xfrm>
              <a:off x="3312" y="1824"/>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 name="Line 16"/>
            <p:cNvSpPr>
              <a:spLocks noChangeShapeType="1"/>
            </p:cNvSpPr>
            <p:nvPr/>
          </p:nvSpPr>
          <p:spPr bwMode="auto">
            <a:xfrm>
              <a:off x="3312" y="2736"/>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 name="Line 17"/>
            <p:cNvSpPr>
              <a:spLocks noChangeShapeType="1"/>
            </p:cNvSpPr>
            <p:nvPr/>
          </p:nvSpPr>
          <p:spPr bwMode="auto">
            <a:xfrm>
              <a:off x="3312" y="3600"/>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9" name="Line 18"/>
          <p:cNvSpPr>
            <a:spLocks noChangeShapeType="1"/>
          </p:cNvSpPr>
          <p:nvPr/>
        </p:nvSpPr>
        <p:spPr bwMode="auto">
          <a:xfrm>
            <a:off x="9744142" y="2622029"/>
            <a:ext cx="0" cy="289560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 name="Line 19"/>
          <p:cNvSpPr>
            <a:spLocks noChangeShapeType="1"/>
          </p:cNvSpPr>
          <p:nvPr/>
        </p:nvSpPr>
        <p:spPr bwMode="auto">
          <a:xfrm>
            <a:off x="9417568" y="4056134"/>
            <a:ext cx="609600" cy="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 name="Oval 20"/>
          <p:cNvSpPr>
            <a:spLocks noChangeArrowheads="1"/>
          </p:cNvSpPr>
          <p:nvPr/>
        </p:nvSpPr>
        <p:spPr bwMode="auto">
          <a:xfrm>
            <a:off x="10104505" y="2693098"/>
            <a:ext cx="1914592" cy="2767381"/>
          </a:xfrm>
          <a:prstGeom prst="ellipse">
            <a:avLst/>
          </a:prstGeom>
          <a:noFill/>
          <a:ln w="12700">
            <a:solidFill>
              <a:srgbClr val="FF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zh-CN" sz="2400">
                <a:solidFill>
                  <a:srgbClr val="000000"/>
                </a:solidFill>
                <a:ea typeface="方正琥珀简体" pitchFamily="2" charset="-122"/>
              </a:rPr>
              <a:t>C</a:t>
            </a:r>
            <a:r>
              <a:rPr lang="en-US" altLang="zh-CN" sz="2400">
                <a:solidFill>
                  <a:srgbClr val="000000"/>
                </a:solidFill>
              </a:rPr>
              <a:t>ẢI</a:t>
            </a:r>
            <a:r>
              <a:rPr lang="vi-VN" altLang="zh-CN" sz="2400">
                <a:solidFill>
                  <a:srgbClr val="000000"/>
                </a:solidFill>
              </a:rPr>
              <a:t> BI</a:t>
            </a:r>
            <a:r>
              <a:rPr lang="en-US" altLang="zh-CN" sz="2400">
                <a:solidFill>
                  <a:srgbClr val="000000"/>
                </a:solidFill>
              </a:rPr>
              <a:t>ẾN </a:t>
            </a:r>
          </a:p>
          <a:p>
            <a:pPr algn="ctr" eaLnBrk="1" hangingPunct="1">
              <a:spcBef>
                <a:spcPct val="0"/>
              </a:spcBef>
              <a:buFontTx/>
              <a:buNone/>
            </a:pPr>
            <a:r>
              <a:rPr lang="en-US" altLang="zh-CN" sz="2400">
                <a:solidFill>
                  <a:srgbClr val="000000"/>
                </a:solidFill>
              </a:rPr>
              <a:t>KHÁCH THỂ </a:t>
            </a:r>
          </a:p>
          <a:p>
            <a:pPr algn="ctr" eaLnBrk="1" hangingPunct="1">
              <a:spcBef>
                <a:spcPct val="0"/>
              </a:spcBef>
              <a:buFontTx/>
              <a:buNone/>
            </a:pPr>
            <a:r>
              <a:rPr lang="en-US" altLang="zh-CN" sz="2400">
                <a:solidFill>
                  <a:srgbClr val="000000"/>
                </a:solidFill>
              </a:rPr>
              <a:t>THEO </a:t>
            </a:r>
          </a:p>
          <a:p>
            <a:pPr algn="ctr" eaLnBrk="1" hangingPunct="1">
              <a:spcBef>
                <a:spcPct val="0"/>
              </a:spcBef>
              <a:buFontTx/>
              <a:buNone/>
            </a:pPr>
            <a:r>
              <a:rPr lang="en-US" altLang="zh-CN" sz="2400">
                <a:solidFill>
                  <a:srgbClr val="000000"/>
                </a:solidFill>
              </a:rPr>
              <a:t>NHU CẦU</a:t>
            </a:r>
          </a:p>
        </p:txBody>
      </p:sp>
      <p:sp>
        <p:nvSpPr>
          <p:cNvPr id="22" name="Text Box 25"/>
          <p:cNvSpPr txBox="1">
            <a:spLocks noChangeArrowheads="1"/>
          </p:cNvSpPr>
          <p:nvPr/>
        </p:nvSpPr>
        <p:spPr bwMode="auto">
          <a:xfrm>
            <a:off x="3346052" y="1412437"/>
            <a:ext cx="816702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b="1" dirty="0">
                <a:solidFill>
                  <a:srgbClr val="3333CC"/>
                </a:solidFill>
              </a:rPr>
              <a:t>CÁC YẾU TỐ VẬT CHẤT CẤU THÀNH MỘT HOẠT ĐỘNG THỰC TIỄN </a:t>
            </a:r>
          </a:p>
        </p:txBody>
      </p:sp>
      <p:pic>
        <p:nvPicPr>
          <p:cNvPr id="2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883930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par>
                          <p:cTn id="8" fill="hold">
                            <p:stCondLst>
                              <p:cond delay="500"/>
                            </p:stCondLst>
                            <p:childTnLst>
                              <p:par>
                                <p:cTn id="9" presetID="17" presetClass="entr" presetSubtype="8" fill="hold" grpId="0" nodeType="after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ppt_x</p:attrName>
                                        </p:attrNameLst>
                                      </p:cBhvr>
                                      <p:tavLst>
                                        <p:tav tm="0">
                                          <p:val>
                                            <p:strVal val="#ppt_x-#ppt_w/2"/>
                                          </p:val>
                                        </p:tav>
                                        <p:tav tm="100000">
                                          <p:val>
                                            <p:strVal val="#ppt_x"/>
                                          </p:val>
                                        </p:tav>
                                      </p:tavLst>
                                    </p:anim>
                                    <p:anim calcmode="lin" valueType="num">
                                      <p:cBhvr>
                                        <p:cTn id="12" dur="500" fill="hold"/>
                                        <p:tgtEl>
                                          <p:spTgt spid="9"/>
                                        </p:tgtEl>
                                        <p:attrNameLst>
                                          <p:attrName>ppt_y</p:attrName>
                                        </p:attrNameLst>
                                      </p:cBhvr>
                                      <p:tavLst>
                                        <p:tav tm="0">
                                          <p:val>
                                            <p:strVal val="#ppt_y"/>
                                          </p:val>
                                        </p:tav>
                                        <p:tav tm="100000">
                                          <p:val>
                                            <p:strVal val="#ppt_y"/>
                                          </p:val>
                                        </p:tav>
                                      </p:tavLst>
                                    </p:anim>
                                    <p:anim calcmode="lin" valueType="num">
                                      <p:cBhvr>
                                        <p:cTn id="13" dur="500" fill="hold"/>
                                        <p:tgtEl>
                                          <p:spTgt spid="9"/>
                                        </p:tgtEl>
                                        <p:attrNameLst>
                                          <p:attrName>ppt_w</p:attrName>
                                        </p:attrNameLst>
                                      </p:cBhvr>
                                      <p:tavLst>
                                        <p:tav tm="0">
                                          <p:val>
                                            <p:fltVal val="0"/>
                                          </p:val>
                                        </p:tav>
                                        <p:tav tm="100000">
                                          <p:val>
                                            <p:strVal val="#ppt_w"/>
                                          </p:val>
                                        </p:tav>
                                      </p:tavLst>
                                    </p:anim>
                                    <p:anim calcmode="lin" valueType="num">
                                      <p:cBhvr>
                                        <p:cTn id="14" dur="500" fill="hold"/>
                                        <p:tgtEl>
                                          <p:spTgt spid="9"/>
                                        </p:tgtEl>
                                        <p:attrNameLst>
                                          <p:attrName>ppt_h</p:attrName>
                                        </p:attrNameLst>
                                      </p:cBhvr>
                                      <p:tavLst>
                                        <p:tav tm="0">
                                          <p:val>
                                            <p:strVal val="#ppt_h"/>
                                          </p:val>
                                        </p:tav>
                                        <p:tav tm="100000">
                                          <p:val>
                                            <p:strVal val="#ppt_h"/>
                                          </p:val>
                                        </p:tav>
                                      </p:tavLst>
                                    </p:anim>
                                  </p:childTnLst>
                                </p:cTn>
                              </p:par>
                            </p:childTnLst>
                          </p:cTn>
                        </p:par>
                        <p:par>
                          <p:cTn id="15" fill="hold">
                            <p:stCondLst>
                              <p:cond delay="1000"/>
                            </p:stCondLst>
                            <p:childTnLst>
                              <p:par>
                                <p:cTn id="16" presetID="17" presetClass="entr" presetSubtype="4"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p:cTn id="18" dur="500" fill="hold"/>
                                        <p:tgtEl>
                                          <p:spTgt spid="10"/>
                                        </p:tgtEl>
                                        <p:attrNameLst>
                                          <p:attrName>ppt_x</p:attrName>
                                        </p:attrNameLst>
                                      </p:cBhvr>
                                      <p:tavLst>
                                        <p:tav tm="0">
                                          <p:val>
                                            <p:strVal val="#ppt_x"/>
                                          </p:val>
                                        </p:tav>
                                        <p:tav tm="100000">
                                          <p:val>
                                            <p:strVal val="#ppt_x"/>
                                          </p:val>
                                        </p:tav>
                                      </p:tavLst>
                                    </p:anim>
                                    <p:anim calcmode="lin" valueType="num">
                                      <p:cBhvr>
                                        <p:cTn id="19" dur="500" fill="hold"/>
                                        <p:tgtEl>
                                          <p:spTgt spid="10"/>
                                        </p:tgtEl>
                                        <p:attrNameLst>
                                          <p:attrName>ppt_y</p:attrName>
                                        </p:attrNameLst>
                                      </p:cBhvr>
                                      <p:tavLst>
                                        <p:tav tm="0">
                                          <p:val>
                                            <p:strVal val="#ppt_y+#ppt_h/2"/>
                                          </p:val>
                                        </p:tav>
                                        <p:tav tm="100000">
                                          <p:val>
                                            <p:strVal val="#ppt_y"/>
                                          </p:val>
                                        </p:tav>
                                      </p:tavLst>
                                    </p:anim>
                                    <p:anim calcmode="lin" valueType="num">
                                      <p:cBhvr>
                                        <p:cTn id="20" dur="500" fill="hold"/>
                                        <p:tgtEl>
                                          <p:spTgt spid="10"/>
                                        </p:tgtEl>
                                        <p:attrNameLst>
                                          <p:attrName>ppt_w</p:attrName>
                                        </p:attrNameLst>
                                      </p:cBhvr>
                                      <p:tavLst>
                                        <p:tav tm="0">
                                          <p:val>
                                            <p:strVal val="#ppt_w"/>
                                          </p:val>
                                        </p:tav>
                                        <p:tav tm="100000">
                                          <p:val>
                                            <p:strVal val="#ppt_w"/>
                                          </p:val>
                                        </p:tav>
                                      </p:tavLst>
                                    </p:anim>
                                    <p:anim calcmode="lin" valueType="num">
                                      <p:cBhvr>
                                        <p:cTn id="21" dur="500" fill="hold"/>
                                        <p:tgtEl>
                                          <p:spTgt spid="10"/>
                                        </p:tgtEl>
                                        <p:attrNameLst>
                                          <p:attrName>ppt_h</p:attrName>
                                        </p:attrNameLst>
                                      </p:cBhvr>
                                      <p:tavLst>
                                        <p:tav tm="0">
                                          <p:val>
                                            <p:fltVal val="0"/>
                                          </p:val>
                                        </p:tav>
                                        <p:tav tm="100000">
                                          <p:val>
                                            <p:strVal val="#ppt_h"/>
                                          </p:val>
                                        </p:tav>
                                      </p:tavLst>
                                    </p:anim>
                                  </p:childTnLst>
                                </p:cTn>
                              </p:par>
                            </p:childTnLst>
                          </p:cTn>
                        </p:par>
                        <p:par>
                          <p:cTn id="22" fill="hold">
                            <p:stCondLst>
                              <p:cond delay="1500"/>
                            </p:stCondLst>
                            <p:childTnLst>
                              <p:par>
                                <p:cTn id="23" presetID="23" presetClass="entr" presetSubtype="16" fill="hold" grpId="0" nodeType="after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500" fill="hold"/>
                                        <p:tgtEl>
                                          <p:spTgt spid="7"/>
                                        </p:tgtEl>
                                        <p:attrNameLst>
                                          <p:attrName>ppt_w</p:attrName>
                                        </p:attrNameLst>
                                      </p:cBhvr>
                                      <p:tavLst>
                                        <p:tav tm="0">
                                          <p:val>
                                            <p:fltVal val="0"/>
                                          </p:val>
                                        </p:tav>
                                        <p:tav tm="100000">
                                          <p:val>
                                            <p:strVal val="#ppt_w"/>
                                          </p:val>
                                        </p:tav>
                                      </p:tavLst>
                                    </p:anim>
                                    <p:anim calcmode="lin" valueType="num">
                                      <p:cBhvr>
                                        <p:cTn id="26" dur="500" fill="hold"/>
                                        <p:tgtEl>
                                          <p:spTgt spid="7"/>
                                        </p:tgtEl>
                                        <p:attrNameLst>
                                          <p:attrName>ppt_h</p:attrName>
                                        </p:attrNameLst>
                                      </p:cBhvr>
                                      <p:tavLst>
                                        <p:tav tm="0">
                                          <p:val>
                                            <p:fltVal val="0"/>
                                          </p:val>
                                        </p:tav>
                                        <p:tav tm="100000">
                                          <p:val>
                                            <p:strVal val="#ppt_h"/>
                                          </p:val>
                                        </p:tav>
                                      </p:tavLst>
                                    </p:anim>
                                  </p:childTnLst>
                                </p:cTn>
                              </p:par>
                            </p:childTnLst>
                          </p:cTn>
                        </p:par>
                        <p:par>
                          <p:cTn id="27" fill="hold">
                            <p:stCondLst>
                              <p:cond delay="2000"/>
                            </p:stCondLst>
                            <p:childTnLst>
                              <p:par>
                                <p:cTn id="28" presetID="17" presetClass="entr" presetSubtype="8" fill="hold" grpId="0" nodeType="after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p:cTn id="30" dur="500" fill="hold"/>
                                        <p:tgtEl>
                                          <p:spTgt spid="11"/>
                                        </p:tgtEl>
                                        <p:attrNameLst>
                                          <p:attrName>ppt_x</p:attrName>
                                        </p:attrNameLst>
                                      </p:cBhvr>
                                      <p:tavLst>
                                        <p:tav tm="0">
                                          <p:val>
                                            <p:strVal val="#ppt_x-#ppt_w/2"/>
                                          </p:val>
                                        </p:tav>
                                        <p:tav tm="100000">
                                          <p:val>
                                            <p:strVal val="#ppt_x"/>
                                          </p:val>
                                        </p:tav>
                                      </p:tavLst>
                                    </p:anim>
                                    <p:anim calcmode="lin" valueType="num">
                                      <p:cBhvr>
                                        <p:cTn id="31" dur="500" fill="hold"/>
                                        <p:tgtEl>
                                          <p:spTgt spid="11"/>
                                        </p:tgtEl>
                                        <p:attrNameLst>
                                          <p:attrName>ppt_y</p:attrName>
                                        </p:attrNameLst>
                                      </p:cBhvr>
                                      <p:tavLst>
                                        <p:tav tm="0">
                                          <p:val>
                                            <p:strVal val="#ppt_y"/>
                                          </p:val>
                                        </p:tav>
                                        <p:tav tm="100000">
                                          <p:val>
                                            <p:strVal val="#ppt_y"/>
                                          </p:val>
                                        </p:tav>
                                      </p:tavLst>
                                    </p:anim>
                                    <p:anim calcmode="lin" valueType="num">
                                      <p:cBhvr>
                                        <p:cTn id="32" dur="500" fill="hold"/>
                                        <p:tgtEl>
                                          <p:spTgt spid="11"/>
                                        </p:tgtEl>
                                        <p:attrNameLst>
                                          <p:attrName>ppt_w</p:attrName>
                                        </p:attrNameLst>
                                      </p:cBhvr>
                                      <p:tavLst>
                                        <p:tav tm="0">
                                          <p:val>
                                            <p:fltVal val="0"/>
                                          </p:val>
                                        </p:tav>
                                        <p:tav tm="100000">
                                          <p:val>
                                            <p:strVal val="#ppt_w"/>
                                          </p:val>
                                        </p:tav>
                                      </p:tavLst>
                                    </p:anim>
                                    <p:anim calcmode="lin" valueType="num">
                                      <p:cBhvr>
                                        <p:cTn id="33" dur="500" fill="hold"/>
                                        <p:tgtEl>
                                          <p:spTgt spid="11"/>
                                        </p:tgtEl>
                                        <p:attrNameLst>
                                          <p:attrName>ppt_h</p:attrName>
                                        </p:attrNameLst>
                                      </p:cBhvr>
                                      <p:tavLst>
                                        <p:tav tm="0">
                                          <p:val>
                                            <p:strVal val="#ppt_h"/>
                                          </p:val>
                                        </p:tav>
                                        <p:tav tm="100000">
                                          <p:val>
                                            <p:strVal val="#ppt_h"/>
                                          </p:val>
                                        </p:tav>
                                      </p:tavLst>
                                    </p:anim>
                                  </p:childTnLst>
                                </p:cTn>
                              </p:par>
                            </p:childTnLst>
                          </p:cTn>
                        </p:par>
                        <p:par>
                          <p:cTn id="34" fill="hold">
                            <p:stCondLst>
                              <p:cond delay="2500"/>
                            </p:stCondLst>
                            <p:childTnLst>
                              <p:par>
                                <p:cTn id="35" presetID="17" presetClass="entr" presetSubtype="1" fill="hold" grpId="0" nodeType="afterEffect">
                                  <p:stCondLst>
                                    <p:cond delay="0"/>
                                  </p:stCondLst>
                                  <p:childTnLst>
                                    <p:set>
                                      <p:cBhvr>
                                        <p:cTn id="36" dur="1" fill="hold">
                                          <p:stCondLst>
                                            <p:cond delay="0"/>
                                          </p:stCondLst>
                                        </p:cTn>
                                        <p:tgtEl>
                                          <p:spTgt spid="12"/>
                                        </p:tgtEl>
                                        <p:attrNameLst>
                                          <p:attrName>style.visibility</p:attrName>
                                        </p:attrNameLst>
                                      </p:cBhvr>
                                      <p:to>
                                        <p:strVal val="visible"/>
                                      </p:to>
                                    </p:set>
                                    <p:anim calcmode="lin" valueType="num">
                                      <p:cBhvr>
                                        <p:cTn id="37" dur="500" fill="hold"/>
                                        <p:tgtEl>
                                          <p:spTgt spid="12"/>
                                        </p:tgtEl>
                                        <p:attrNameLst>
                                          <p:attrName>ppt_x</p:attrName>
                                        </p:attrNameLst>
                                      </p:cBhvr>
                                      <p:tavLst>
                                        <p:tav tm="0">
                                          <p:val>
                                            <p:strVal val="#ppt_x"/>
                                          </p:val>
                                        </p:tav>
                                        <p:tav tm="100000">
                                          <p:val>
                                            <p:strVal val="#ppt_x"/>
                                          </p:val>
                                        </p:tav>
                                      </p:tavLst>
                                    </p:anim>
                                    <p:anim calcmode="lin" valueType="num">
                                      <p:cBhvr>
                                        <p:cTn id="38" dur="500" fill="hold"/>
                                        <p:tgtEl>
                                          <p:spTgt spid="12"/>
                                        </p:tgtEl>
                                        <p:attrNameLst>
                                          <p:attrName>ppt_y</p:attrName>
                                        </p:attrNameLst>
                                      </p:cBhvr>
                                      <p:tavLst>
                                        <p:tav tm="0">
                                          <p:val>
                                            <p:strVal val="#ppt_y-#ppt_h/2"/>
                                          </p:val>
                                        </p:tav>
                                        <p:tav tm="100000">
                                          <p:val>
                                            <p:strVal val="#ppt_y"/>
                                          </p:val>
                                        </p:tav>
                                      </p:tavLst>
                                    </p:anim>
                                    <p:anim calcmode="lin" valueType="num">
                                      <p:cBhvr>
                                        <p:cTn id="39" dur="500" fill="hold"/>
                                        <p:tgtEl>
                                          <p:spTgt spid="12"/>
                                        </p:tgtEl>
                                        <p:attrNameLst>
                                          <p:attrName>ppt_w</p:attrName>
                                        </p:attrNameLst>
                                      </p:cBhvr>
                                      <p:tavLst>
                                        <p:tav tm="0">
                                          <p:val>
                                            <p:strVal val="#ppt_w"/>
                                          </p:val>
                                        </p:tav>
                                        <p:tav tm="100000">
                                          <p:val>
                                            <p:strVal val="#ppt_w"/>
                                          </p:val>
                                        </p:tav>
                                      </p:tavLst>
                                    </p:anim>
                                    <p:anim calcmode="lin" valueType="num">
                                      <p:cBhvr>
                                        <p:cTn id="40" dur="500" fill="hold"/>
                                        <p:tgtEl>
                                          <p:spTgt spid="12"/>
                                        </p:tgtEl>
                                        <p:attrNameLst>
                                          <p:attrName>ppt_h</p:attrName>
                                        </p:attrNameLst>
                                      </p:cBhvr>
                                      <p:tavLst>
                                        <p:tav tm="0">
                                          <p:val>
                                            <p:fltVal val="0"/>
                                          </p:val>
                                        </p:tav>
                                        <p:tav tm="100000">
                                          <p:val>
                                            <p:strVal val="#ppt_h"/>
                                          </p:val>
                                        </p:tav>
                                      </p:tavLst>
                                    </p:anim>
                                  </p:childTnLst>
                                </p:cTn>
                              </p:par>
                            </p:childTnLst>
                          </p:cTn>
                        </p:par>
                        <p:par>
                          <p:cTn id="41" fill="hold">
                            <p:stCondLst>
                              <p:cond delay="3000"/>
                            </p:stCondLst>
                            <p:childTnLst>
                              <p:par>
                                <p:cTn id="42" presetID="23" presetClass="entr" presetSubtype="16" fill="hold" grpId="0" nodeType="afterEffect">
                                  <p:stCondLst>
                                    <p:cond delay="0"/>
                                  </p:stCondLst>
                                  <p:childTnLst>
                                    <p:set>
                                      <p:cBhvr>
                                        <p:cTn id="43" dur="1" fill="hold">
                                          <p:stCondLst>
                                            <p:cond delay="0"/>
                                          </p:stCondLst>
                                        </p:cTn>
                                        <p:tgtEl>
                                          <p:spTgt spid="8"/>
                                        </p:tgtEl>
                                        <p:attrNameLst>
                                          <p:attrName>style.visibility</p:attrName>
                                        </p:attrNameLst>
                                      </p:cBhvr>
                                      <p:to>
                                        <p:strVal val="visible"/>
                                      </p:to>
                                    </p:set>
                                    <p:anim calcmode="lin" valueType="num">
                                      <p:cBhvr>
                                        <p:cTn id="44" dur="500" fill="hold"/>
                                        <p:tgtEl>
                                          <p:spTgt spid="8"/>
                                        </p:tgtEl>
                                        <p:attrNameLst>
                                          <p:attrName>ppt_w</p:attrName>
                                        </p:attrNameLst>
                                      </p:cBhvr>
                                      <p:tavLst>
                                        <p:tav tm="0">
                                          <p:val>
                                            <p:fltVal val="0"/>
                                          </p:val>
                                        </p:tav>
                                        <p:tav tm="100000">
                                          <p:val>
                                            <p:strVal val="#ppt_w"/>
                                          </p:val>
                                        </p:tav>
                                      </p:tavLst>
                                    </p:anim>
                                    <p:anim calcmode="lin" valueType="num">
                                      <p:cBhvr>
                                        <p:cTn id="45" dur="500" fill="hold"/>
                                        <p:tgtEl>
                                          <p:spTgt spid="8"/>
                                        </p:tgtEl>
                                        <p:attrNameLst>
                                          <p:attrName>ppt_h</p:attrName>
                                        </p:attrNameLst>
                                      </p:cBhvr>
                                      <p:tavLst>
                                        <p:tav tm="0">
                                          <p:val>
                                            <p:fltVal val="0"/>
                                          </p:val>
                                        </p:tav>
                                        <p:tav tm="100000">
                                          <p:val>
                                            <p:strVal val="#ppt_h"/>
                                          </p:val>
                                        </p:tav>
                                      </p:tavLst>
                                    </p:anim>
                                  </p:childTnLst>
                                </p:cTn>
                              </p:par>
                            </p:childTnLst>
                          </p:cTn>
                        </p:par>
                        <p:par>
                          <p:cTn id="46" fill="hold">
                            <p:stCondLst>
                              <p:cond delay="3500"/>
                            </p:stCondLst>
                            <p:childTnLst>
                              <p:par>
                                <p:cTn id="47" presetID="17" presetClass="entr" presetSubtype="8" fill="hold" grpId="0" nodeType="afterEffect">
                                  <p:stCondLst>
                                    <p:cond delay="0"/>
                                  </p:stCondLst>
                                  <p:childTnLst>
                                    <p:set>
                                      <p:cBhvr>
                                        <p:cTn id="48" dur="1" fill="hold">
                                          <p:stCondLst>
                                            <p:cond delay="0"/>
                                          </p:stCondLst>
                                        </p:cTn>
                                        <p:tgtEl>
                                          <p:spTgt spid="13"/>
                                        </p:tgtEl>
                                        <p:attrNameLst>
                                          <p:attrName>style.visibility</p:attrName>
                                        </p:attrNameLst>
                                      </p:cBhvr>
                                      <p:to>
                                        <p:strVal val="visible"/>
                                      </p:to>
                                    </p:set>
                                    <p:anim calcmode="lin" valueType="num">
                                      <p:cBhvr>
                                        <p:cTn id="49" dur="500" fill="hold"/>
                                        <p:tgtEl>
                                          <p:spTgt spid="13"/>
                                        </p:tgtEl>
                                        <p:attrNameLst>
                                          <p:attrName>ppt_x</p:attrName>
                                        </p:attrNameLst>
                                      </p:cBhvr>
                                      <p:tavLst>
                                        <p:tav tm="0">
                                          <p:val>
                                            <p:strVal val="#ppt_x-#ppt_w/2"/>
                                          </p:val>
                                        </p:tav>
                                        <p:tav tm="100000">
                                          <p:val>
                                            <p:strVal val="#ppt_x"/>
                                          </p:val>
                                        </p:tav>
                                      </p:tavLst>
                                    </p:anim>
                                    <p:anim calcmode="lin" valueType="num">
                                      <p:cBhvr>
                                        <p:cTn id="50" dur="500" fill="hold"/>
                                        <p:tgtEl>
                                          <p:spTgt spid="13"/>
                                        </p:tgtEl>
                                        <p:attrNameLst>
                                          <p:attrName>ppt_y</p:attrName>
                                        </p:attrNameLst>
                                      </p:cBhvr>
                                      <p:tavLst>
                                        <p:tav tm="0">
                                          <p:val>
                                            <p:strVal val="#ppt_y"/>
                                          </p:val>
                                        </p:tav>
                                        <p:tav tm="100000">
                                          <p:val>
                                            <p:strVal val="#ppt_y"/>
                                          </p:val>
                                        </p:tav>
                                      </p:tavLst>
                                    </p:anim>
                                    <p:anim calcmode="lin" valueType="num">
                                      <p:cBhvr>
                                        <p:cTn id="51" dur="500" fill="hold"/>
                                        <p:tgtEl>
                                          <p:spTgt spid="13"/>
                                        </p:tgtEl>
                                        <p:attrNameLst>
                                          <p:attrName>ppt_w</p:attrName>
                                        </p:attrNameLst>
                                      </p:cBhvr>
                                      <p:tavLst>
                                        <p:tav tm="0">
                                          <p:val>
                                            <p:fltVal val="0"/>
                                          </p:val>
                                        </p:tav>
                                        <p:tav tm="100000">
                                          <p:val>
                                            <p:strVal val="#ppt_w"/>
                                          </p:val>
                                        </p:tav>
                                      </p:tavLst>
                                    </p:anim>
                                    <p:anim calcmode="lin" valueType="num">
                                      <p:cBhvr>
                                        <p:cTn id="52" dur="500" fill="hold"/>
                                        <p:tgtEl>
                                          <p:spTgt spid="13"/>
                                        </p:tgtEl>
                                        <p:attrNameLst>
                                          <p:attrName>ppt_h</p:attrName>
                                        </p:attrNameLst>
                                      </p:cBhvr>
                                      <p:tavLst>
                                        <p:tav tm="0">
                                          <p:val>
                                            <p:strVal val="#ppt_h"/>
                                          </p:val>
                                        </p:tav>
                                        <p:tav tm="100000">
                                          <p:val>
                                            <p:strVal val="#ppt_h"/>
                                          </p:val>
                                        </p:tav>
                                      </p:tavLst>
                                    </p:anim>
                                  </p:childTnLst>
                                </p:cTn>
                              </p:par>
                            </p:childTnLst>
                          </p:cTn>
                        </p:par>
                        <p:par>
                          <p:cTn id="53" fill="hold">
                            <p:stCondLst>
                              <p:cond delay="4000"/>
                            </p:stCondLst>
                            <p:childTnLst>
                              <p:par>
                                <p:cTn id="54" presetID="23" presetClass="entr" presetSubtype="16" fill="hold" grpId="0" nodeType="afterEffect">
                                  <p:stCondLst>
                                    <p:cond delay="0"/>
                                  </p:stCondLst>
                                  <p:childTnLst>
                                    <p:set>
                                      <p:cBhvr>
                                        <p:cTn id="55" dur="1" fill="hold">
                                          <p:stCondLst>
                                            <p:cond delay="0"/>
                                          </p:stCondLst>
                                        </p:cTn>
                                        <p:tgtEl>
                                          <p:spTgt spid="14"/>
                                        </p:tgtEl>
                                        <p:attrNameLst>
                                          <p:attrName>style.visibility</p:attrName>
                                        </p:attrNameLst>
                                      </p:cBhvr>
                                      <p:to>
                                        <p:strVal val="visible"/>
                                      </p:to>
                                    </p:set>
                                    <p:anim calcmode="lin" valueType="num">
                                      <p:cBhvr>
                                        <p:cTn id="56" dur="500" fill="hold"/>
                                        <p:tgtEl>
                                          <p:spTgt spid="14"/>
                                        </p:tgtEl>
                                        <p:attrNameLst>
                                          <p:attrName>ppt_w</p:attrName>
                                        </p:attrNameLst>
                                      </p:cBhvr>
                                      <p:tavLst>
                                        <p:tav tm="0">
                                          <p:val>
                                            <p:fltVal val="0"/>
                                          </p:val>
                                        </p:tav>
                                        <p:tav tm="100000">
                                          <p:val>
                                            <p:strVal val="#ppt_w"/>
                                          </p:val>
                                        </p:tav>
                                      </p:tavLst>
                                    </p:anim>
                                    <p:anim calcmode="lin" valueType="num">
                                      <p:cBhvr>
                                        <p:cTn id="57" dur="500" fill="hold"/>
                                        <p:tgtEl>
                                          <p:spTgt spid="14"/>
                                        </p:tgtEl>
                                        <p:attrNameLst>
                                          <p:attrName>ppt_h</p:attrName>
                                        </p:attrNameLst>
                                      </p:cBhvr>
                                      <p:tavLst>
                                        <p:tav tm="0">
                                          <p:val>
                                            <p:fltVal val="0"/>
                                          </p:val>
                                        </p:tav>
                                        <p:tav tm="100000">
                                          <p:val>
                                            <p:strVal val="#ppt_h"/>
                                          </p:val>
                                        </p:tav>
                                      </p:tavLst>
                                    </p:anim>
                                  </p:childTnLst>
                                </p:cTn>
                              </p:par>
                            </p:childTnLst>
                          </p:cTn>
                        </p:par>
                        <p:par>
                          <p:cTn id="58" fill="hold">
                            <p:stCondLst>
                              <p:cond delay="4500"/>
                            </p:stCondLst>
                            <p:childTnLst>
                              <p:par>
                                <p:cTn id="59" presetID="17" presetClass="entr" presetSubtype="8" fill="hold" nodeType="afterEffect">
                                  <p:stCondLst>
                                    <p:cond delay="0"/>
                                  </p:stCondLst>
                                  <p:childTnLst>
                                    <p:set>
                                      <p:cBhvr>
                                        <p:cTn id="60" dur="1" fill="hold">
                                          <p:stCondLst>
                                            <p:cond delay="0"/>
                                          </p:stCondLst>
                                        </p:cTn>
                                        <p:tgtEl>
                                          <p:spTgt spid="15"/>
                                        </p:tgtEl>
                                        <p:attrNameLst>
                                          <p:attrName>style.visibility</p:attrName>
                                        </p:attrNameLst>
                                      </p:cBhvr>
                                      <p:to>
                                        <p:strVal val="visible"/>
                                      </p:to>
                                    </p:set>
                                    <p:anim calcmode="lin" valueType="num">
                                      <p:cBhvr>
                                        <p:cTn id="61" dur="500" fill="hold"/>
                                        <p:tgtEl>
                                          <p:spTgt spid="15"/>
                                        </p:tgtEl>
                                        <p:attrNameLst>
                                          <p:attrName>ppt_x</p:attrName>
                                        </p:attrNameLst>
                                      </p:cBhvr>
                                      <p:tavLst>
                                        <p:tav tm="0">
                                          <p:val>
                                            <p:strVal val="#ppt_x-#ppt_w/2"/>
                                          </p:val>
                                        </p:tav>
                                        <p:tav tm="100000">
                                          <p:val>
                                            <p:strVal val="#ppt_x"/>
                                          </p:val>
                                        </p:tav>
                                      </p:tavLst>
                                    </p:anim>
                                    <p:anim calcmode="lin" valueType="num">
                                      <p:cBhvr>
                                        <p:cTn id="62" dur="500" fill="hold"/>
                                        <p:tgtEl>
                                          <p:spTgt spid="15"/>
                                        </p:tgtEl>
                                        <p:attrNameLst>
                                          <p:attrName>ppt_y</p:attrName>
                                        </p:attrNameLst>
                                      </p:cBhvr>
                                      <p:tavLst>
                                        <p:tav tm="0">
                                          <p:val>
                                            <p:strVal val="#ppt_y"/>
                                          </p:val>
                                        </p:tav>
                                        <p:tav tm="100000">
                                          <p:val>
                                            <p:strVal val="#ppt_y"/>
                                          </p:val>
                                        </p:tav>
                                      </p:tavLst>
                                    </p:anim>
                                    <p:anim calcmode="lin" valueType="num">
                                      <p:cBhvr>
                                        <p:cTn id="63" dur="500" fill="hold"/>
                                        <p:tgtEl>
                                          <p:spTgt spid="15"/>
                                        </p:tgtEl>
                                        <p:attrNameLst>
                                          <p:attrName>ppt_w</p:attrName>
                                        </p:attrNameLst>
                                      </p:cBhvr>
                                      <p:tavLst>
                                        <p:tav tm="0">
                                          <p:val>
                                            <p:fltVal val="0"/>
                                          </p:val>
                                        </p:tav>
                                        <p:tav tm="100000">
                                          <p:val>
                                            <p:strVal val="#ppt_w"/>
                                          </p:val>
                                        </p:tav>
                                      </p:tavLst>
                                    </p:anim>
                                    <p:anim calcmode="lin" valueType="num">
                                      <p:cBhvr>
                                        <p:cTn id="64" dur="500" fill="hold"/>
                                        <p:tgtEl>
                                          <p:spTgt spid="15"/>
                                        </p:tgtEl>
                                        <p:attrNameLst>
                                          <p:attrName>ppt_h</p:attrName>
                                        </p:attrNameLst>
                                      </p:cBhvr>
                                      <p:tavLst>
                                        <p:tav tm="0">
                                          <p:val>
                                            <p:strVal val="#ppt_h"/>
                                          </p:val>
                                        </p:tav>
                                        <p:tav tm="100000">
                                          <p:val>
                                            <p:strVal val="#ppt_h"/>
                                          </p:val>
                                        </p:tav>
                                      </p:tavLst>
                                    </p:anim>
                                  </p:childTnLst>
                                </p:cTn>
                              </p:par>
                            </p:childTnLst>
                          </p:cTn>
                        </p:par>
                        <p:par>
                          <p:cTn id="65" fill="hold">
                            <p:stCondLst>
                              <p:cond delay="5000"/>
                            </p:stCondLst>
                            <p:childTnLst>
                              <p:par>
                                <p:cTn id="66" presetID="16" presetClass="entr" presetSubtype="26" fill="hold" grpId="0" nodeType="afterEffect">
                                  <p:stCondLst>
                                    <p:cond delay="0"/>
                                  </p:stCondLst>
                                  <p:childTnLst>
                                    <p:set>
                                      <p:cBhvr>
                                        <p:cTn id="67" dur="1" fill="hold">
                                          <p:stCondLst>
                                            <p:cond delay="0"/>
                                          </p:stCondLst>
                                        </p:cTn>
                                        <p:tgtEl>
                                          <p:spTgt spid="19"/>
                                        </p:tgtEl>
                                        <p:attrNameLst>
                                          <p:attrName>style.visibility</p:attrName>
                                        </p:attrNameLst>
                                      </p:cBhvr>
                                      <p:to>
                                        <p:strVal val="visible"/>
                                      </p:to>
                                    </p:set>
                                    <p:animEffect transition="in" filter="barn(inHorizontal)">
                                      <p:cBhvr>
                                        <p:cTn id="68" dur="500"/>
                                        <p:tgtEl>
                                          <p:spTgt spid="19"/>
                                        </p:tgtEl>
                                      </p:cBhvr>
                                    </p:animEffect>
                                  </p:childTnLst>
                                </p:cTn>
                              </p:par>
                            </p:childTnLst>
                          </p:cTn>
                        </p:par>
                        <p:par>
                          <p:cTn id="69" fill="hold">
                            <p:stCondLst>
                              <p:cond delay="5500"/>
                            </p:stCondLst>
                            <p:childTnLst>
                              <p:par>
                                <p:cTn id="70" presetID="17" presetClass="entr" presetSubtype="8" fill="hold" grpId="0" nodeType="afterEffect">
                                  <p:stCondLst>
                                    <p:cond delay="0"/>
                                  </p:stCondLst>
                                  <p:childTnLst>
                                    <p:set>
                                      <p:cBhvr>
                                        <p:cTn id="71" dur="1" fill="hold">
                                          <p:stCondLst>
                                            <p:cond delay="0"/>
                                          </p:stCondLst>
                                        </p:cTn>
                                        <p:tgtEl>
                                          <p:spTgt spid="20"/>
                                        </p:tgtEl>
                                        <p:attrNameLst>
                                          <p:attrName>style.visibility</p:attrName>
                                        </p:attrNameLst>
                                      </p:cBhvr>
                                      <p:to>
                                        <p:strVal val="visible"/>
                                      </p:to>
                                    </p:set>
                                    <p:anim calcmode="lin" valueType="num">
                                      <p:cBhvr>
                                        <p:cTn id="72" dur="500" fill="hold"/>
                                        <p:tgtEl>
                                          <p:spTgt spid="20"/>
                                        </p:tgtEl>
                                        <p:attrNameLst>
                                          <p:attrName>ppt_x</p:attrName>
                                        </p:attrNameLst>
                                      </p:cBhvr>
                                      <p:tavLst>
                                        <p:tav tm="0">
                                          <p:val>
                                            <p:strVal val="#ppt_x-#ppt_w/2"/>
                                          </p:val>
                                        </p:tav>
                                        <p:tav tm="100000">
                                          <p:val>
                                            <p:strVal val="#ppt_x"/>
                                          </p:val>
                                        </p:tav>
                                      </p:tavLst>
                                    </p:anim>
                                    <p:anim calcmode="lin" valueType="num">
                                      <p:cBhvr>
                                        <p:cTn id="73" dur="500" fill="hold"/>
                                        <p:tgtEl>
                                          <p:spTgt spid="20"/>
                                        </p:tgtEl>
                                        <p:attrNameLst>
                                          <p:attrName>ppt_y</p:attrName>
                                        </p:attrNameLst>
                                      </p:cBhvr>
                                      <p:tavLst>
                                        <p:tav tm="0">
                                          <p:val>
                                            <p:strVal val="#ppt_y"/>
                                          </p:val>
                                        </p:tav>
                                        <p:tav tm="100000">
                                          <p:val>
                                            <p:strVal val="#ppt_y"/>
                                          </p:val>
                                        </p:tav>
                                      </p:tavLst>
                                    </p:anim>
                                    <p:anim calcmode="lin" valueType="num">
                                      <p:cBhvr>
                                        <p:cTn id="74" dur="500" fill="hold"/>
                                        <p:tgtEl>
                                          <p:spTgt spid="20"/>
                                        </p:tgtEl>
                                        <p:attrNameLst>
                                          <p:attrName>ppt_w</p:attrName>
                                        </p:attrNameLst>
                                      </p:cBhvr>
                                      <p:tavLst>
                                        <p:tav tm="0">
                                          <p:val>
                                            <p:fltVal val="0"/>
                                          </p:val>
                                        </p:tav>
                                        <p:tav tm="100000">
                                          <p:val>
                                            <p:strVal val="#ppt_w"/>
                                          </p:val>
                                        </p:tav>
                                      </p:tavLst>
                                    </p:anim>
                                    <p:anim calcmode="lin" valueType="num">
                                      <p:cBhvr>
                                        <p:cTn id="75" dur="500" fill="hold"/>
                                        <p:tgtEl>
                                          <p:spTgt spid="20"/>
                                        </p:tgtEl>
                                        <p:attrNameLst>
                                          <p:attrName>ppt_h</p:attrName>
                                        </p:attrNameLst>
                                      </p:cBhvr>
                                      <p:tavLst>
                                        <p:tav tm="0">
                                          <p:val>
                                            <p:strVal val="#ppt_h"/>
                                          </p:val>
                                        </p:tav>
                                        <p:tav tm="100000">
                                          <p:val>
                                            <p:strVal val="#ppt_h"/>
                                          </p:val>
                                        </p:tav>
                                      </p:tavLst>
                                    </p:anim>
                                  </p:childTnLst>
                                </p:cTn>
                              </p:par>
                            </p:childTnLst>
                          </p:cTn>
                        </p:par>
                        <p:par>
                          <p:cTn id="76" fill="hold">
                            <p:stCondLst>
                              <p:cond delay="6000"/>
                            </p:stCondLst>
                            <p:childTnLst>
                              <p:par>
                                <p:cTn id="77" presetID="23" presetClass="entr" presetSubtype="272" fill="hold" grpId="0" nodeType="afterEffect">
                                  <p:stCondLst>
                                    <p:cond delay="0"/>
                                  </p:stCondLst>
                                  <p:iterate type="lt">
                                    <p:tmPct val="100000"/>
                                  </p:iterate>
                                  <p:childTnLst>
                                    <p:set>
                                      <p:cBhvr>
                                        <p:cTn id="78" dur="1" fill="hold">
                                          <p:stCondLst>
                                            <p:cond delay="0"/>
                                          </p:stCondLst>
                                        </p:cTn>
                                        <p:tgtEl>
                                          <p:spTgt spid="21"/>
                                        </p:tgtEl>
                                        <p:attrNameLst>
                                          <p:attrName>style.visibility</p:attrName>
                                        </p:attrNameLst>
                                      </p:cBhvr>
                                      <p:to>
                                        <p:strVal val="visible"/>
                                      </p:to>
                                    </p:set>
                                    <p:anim calcmode="lin" valueType="num">
                                      <p:cBhvr>
                                        <p:cTn id="79" dur="75" fill="hold"/>
                                        <p:tgtEl>
                                          <p:spTgt spid="21"/>
                                        </p:tgtEl>
                                        <p:attrNameLst>
                                          <p:attrName>ppt_w</p:attrName>
                                        </p:attrNameLst>
                                      </p:cBhvr>
                                      <p:tavLst>
                                        <p:tav tm="0">
                                          <p:val>
                                            <p:strVal val="2/3*#ppt_w"/>
                                          </p:val>
                                        </p:tav>
                                        <p:tav tm="100000">
                                          <p:val>
                                            <p:strVal val="#ppt_w"/>
                                          </p:val>
                                        </p:tav>
                                      </p:tavLst>
                                    </p:anim>
                                    <p:anim calcmode="lin" valueType="num">
                                      <p:cBhvr>
                                        <p:cTn id="80" dur="75" fill="hold"/>
                                        <p:tgtEl>
                                          <p:spTgt spid="21"/>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autoUpdateAnimBg="0"/>
      <p:bldP spid="8" grpId="0" animBg="1" autoUpdateAnimBg="0"/>
      <p:bldP spid="9" grpId="0" animBg="1"/>
      <p:bldP spid="10" grpId="0" animBg="1"/>
      <p:bldP spid="11" grpId="0" animBg="1"/>
      <p:bldP spid="12" grpId="0" animBg="1"/>
      <p:bldP spid="13" grpId="0" animBg="1"/>
      <p:bldP spid="14" grpId="0" animBg="1" autoUpdateAnimBg="0"/>
      <p:bldP spid="19" grpId="0" animBg="1"/>
      <p:bldP spid="20" grpId="0" animBg="1"/>
      <p:bldP spid="21" grpId="0" animBg="1" autoUpdateAnimBg="0"/>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2" descr="Engaging Garden PowerPoint Background Design Templates"/>
          <p:cNvSpPr>
            <a:spLocks noChangeAspect="1" noChangeArrowheads="1"/>
          </p:cNvSpPr>
          <p:nvPr/>
        </p:nvSpPr>
        <p:spPr bwMode="auto">
          <a:xfrm>
            <a:off x="207433" y="-192617"/>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a:buClr>
                <a:srgbClr val="000000"/>
              </a:buClr>
              <a:buFont typeface="Arial"/>
              <a:buNone/>
            </a:pPr>
            <a:endParaRPr lang="en-US" sz="1867" kern="0">
              <a:solidFill>
                <a:srgbClr val="000000"/>
              </a:solidFill>
              <a:cs typeface="Arial"/>
              <a:sym typeface="Arial"/>
            </a:endParaRPr>
          </a:p>
        </p:txBody>
      </p:sp>
      <p:pic>
        <p:nvPicPr>
          <p:cNvPr id="50180" name="Picture 4" descr="Small Fresh Education Teaching Ppt Template Design Google Slide and PowerPoint  Template, Education, Training, Courseware Slide The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2192000" cy="7041223"/>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0" y="153988"/>
            <a:ext cx="12192000" cy="586740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effectLst>
                <a:outerShdw blurRad="38100" dist="38100" dir="2700000" algn="tl">
                  <a:srgbClr val="C0C0C0"/>
                </a:outerShdw>
              </a:effectLst>
              <a:latin typeface="SimHei" pitchFamily="2" charset="-122"/>
              <a:ea typeface="SimHei" pitchFamily="2" charset="-122"/>
            </a:endParaRPr>
          </a:p>
        </p:txBody>
      </p:sp>
      <p:sp>
        <p:nvSpPr>
          <p:cNvPr id="6" name="Rectangle 5"/>
          <p:cNvSpPr>
            <a:spLocks noChangeArrowheads="1"/>
          </p:cNvSpPr>
          <p:nvPr/>
        </p:nvSpPr>
        <p:spPr bwMode="auto">
          <a:xfrm>
            <a:off x="5078731" y="1554481"/>
            <a:ext cx="2909047" cy="45719"/>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7" name="Rectangle 6"/>
          <p:cNvSpPr>
            <a:spLocks noChangeArrowheads="1"/>
          </p:cNvSpPr>
          <p:nvPr/>
        </p:nvSpPr>
        <p:spPr bwMode="auto">
          <a:xfrm>
            <a:off x="2194560" y="1091988"/>
            <a:ext cx="9717087" cy="660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chemeClr val="accent6">
                    <a:lumMod val="50000"/>
                  </a:schemeClr>
                </a:solidFill>
              </a:rPr>
              <a:t>T</a:t>
            </a:r>
            <a:r>
              <a:rPr lang="en-US" altLang="en-US" sz="2400" b="1" dirty="0">
                <a:solidFill>
                  <a:schemeClr val="accent6">
                    <a:lumMod val="50000"/>
                  </a:schemeClr>
                </a:solidFill>
              </a:rPr>
              <a:t>HỰC TIỄN </a:t>
            </a:r>
            <a:r>
              <a:rPr lang="vi-VN" altLang="en-US" sz="2400" b="1" dirty="0">
                <a:solidFill>
                  <a:schemeClr val="accent6">
                    <a:lumMod val="50000"/>
                  </a:schemeClr>
                </a:solidFill>
              </a:rPr>
              <a:t>LÀ HOẠT ĐỘNG MANG TÍNH CHẤT XÃ HỘI</a:t>
            </a:r>
          </a:p>
        </p:txBody>
      </p:sp>
      <p:sp>
        <p:nvSpPr>
          <p:cNvPr id="8" name="Text Box 7"/>
          <p:cNvSpPr txBox="1">
            <a:spLocks noChangeArrowheads="1"/>
          </p:cNvSpPr>
          <p:nvPr/>
        </p:nvSpPr>
        <p:spPr bwMode="auto">
          <a:xfrm>
            <a:off x="2209800" y="1634917"/>
            <a:ext cx="792003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dirty="0">
                <a:latin typeface="Arial" panose="020B0604020202020204" pitchFamily="34" charset="0"/>
              </a:rPr>
              <a:t>Mỗi hoạt động thực tiễn được tạo nên bởi tổng thể các quan hệ</a:t>
            </a:r>
            <a:r>
              <a:rPr lang="en-US" altLang="en-US" sz="2400" dirty="0">
                <a:latin typeface="Arial" panose="020B0604020202020204" pitchFamily="34" charset="0"/>
              </a:rPr>
              <a:t> </a:t>
            </a:r>
            <a:r>
              <a:rPr lang="vi-VN" altLang="en-US" sz="2400" dirty="0">
                <a:latin typeface="Arial" panose="020B0604020202020204" pitchFamily="34" charset="0"/>
              </a:rPr>
              <a:t> chính trị, pháp luật, kinh tế, văn hoá....</a:t>
            </a:r>
          </a:p>
        </p:txBody>
      </p:sp>
      <p:pic>
        <p:nvPicPr>
          <p:cNvPr id="9" name="Picture 9" descr="劳场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12126" y="2635251"/>
            <a:ext cx="1223963" cy="7731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10" descr="耕地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87938" y="3019285"/>
            <a:ext cx="2089150" cy="178608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1" name="Picture 11" descr="Hien-phapL"/>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351089" y="4724400"/>
            <a:ext cx="1584325" cy="939800"/>
          </a:xfrm>
          <a:prstGeom prst="rect">
            <a:avLst/>
          </a:prstGeom>
          <a:noFill/>
          <a:ln w="57150">
            <a:solidFill>
              <a:schemeClr val="tx2"/>
            </a:solidFill>
            <a:miter lim="800000"/>
            <a:headEnd/>
            <a:tailEnd/>
          </a:ln>
          <a:extLst>
            <a:ext uri="{909E8E84-426E-40DD-AFC4-6F175D3DCCD1}">
              <a14:hiddenFill xmlns:a14="http://schemas.microsoft.com/office/drawing/2010/main">
                <a:solidFill>
                  <a:srgbClr val="FFFFFF"/>
                </a:solidFill>
              </a14:hiddenFill>
            </a:ext>
          </a:extLst>
        </p:spPr>
      </p:pic>
      <p:pic>
        <p:nvPicPr>
          <p:cNvPr id="12" name="DaiHoiDang_VI.mpg">
            <a:hlinkClick r:id="" action="ppaction://media"/>
          </p:cNvPr>
          <p:cNvPicPr>
            <a:picLocks noRot="1" noChangeAspect="1" noChangeArrowheads="1"/>
          </p:cNvPicPr>
          <p:nvPr>
            <a:videoFile r:link="rId1"/>
          </p:nvPr>
        </p:nvPicPr>
        <p:blipFill>
          <a:blip r:embed="rId7">
            <a:extLst>
              <a:ext uri="{28A0092B-C50C-407E-A947-70E740481C1C}">
                <a14:useLocalDpi xmlns:a14="http://schemas.microsoft.com/office/drawing/2010/main" val="0"/>
              </a:ext>
            </a:extLst>
          </a:blip>
          <a:srcRect/>
          <a:stretch>
            <a:fillRect/>
          </a:stretch>
        </p:blipFill>
        <p:spPr bwMode="auto">
          <a:xfrm>
            <a:off x="2424113" y="2492376"/>
            <a:ext cx="1295400" cy="1033463"/>
          </a:xfrm>
          <a:prstGeom prst="rect">
            <a:avLst/>
          </a:prstGeom>
          <a:noFill/>
          <a:ln w="7620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3" name="AutoShape 13"/>
          <p:cNvSpPr>
            <a:spLocks noChangeArrowheads="1"/>
          </p:cNvSpPr>
          <p:nvPr/>
        </p:nvSpPr>
        <p:spPr bwMode="auto">
          <a:xfrm rot="-3408498">
            <a:off x="4180682" y="2967832"/>
            <a:ext cx="485775" cy="976312"/>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14" name="AutoShape 14"/>
          <p:cNvSpPr>
            <a:spLocks noChangeArrowheads="1"/>
          </p:cNvSpPr>
          <p:nvPr/>
        </p:nvSpPr>
        <p:spPr bwMode="auto">
          <a:xfrm rot="7648398">
            <a:off x="7061995" y="4839495"/>
            <a:ext cx="485775" cy="976313"/>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15" name="AutoShape 15"/>
          <p:cNvSpPr>
            <a:spLocks noChangeArrowheads="1"/>
          </p:cNvSpPr>
          <p:nvPr/>
        </p:nvSpPr>
        <p:spPr bwMode="auto">
          <a:xfrm rot="2685476">
            <a:off x="7391401" y="2565401"/>
            <a:ext cx="485775" cy="976313"/>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16" name="AutoShape 16"/>
          <p:cNvSpPr>
            <a:spLocks noChangeArrowheads="1"/>
          </p:cNvSpPr>
          <p:nvPr/>
        </p:nvSpPr>
        <p:spPr bwMode="auto">
          <a:xfrm rot="-8310692">
            <a:off x="4367214" y="4724401"/>
            <a:ext cx="485775" cy="976313"/>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17" name="Rectangle 17"/>
          <p:cNvSpPr>
            <a:spLocks noChangeArrowheads="1"/>
          </p:cNvSpPr>
          <p:nvPr/>
        </p:nvSpPr>
        <p:spPr bwMode="auto">
          <a:xfrm>
            <a:off x="7896226" y="5084764"/>
            <a:ext cx="1800225" cy="936625"/>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b="1" dirty="0">
                <a:solidFill>
                  <a:schemeClr val="bg1"/>
                </a:solidFill>
                <a:latin typeface="Arial" panose="020B0604020202020204" pitchFamily="34" charset="0"/>
              </a:rPr>
              <a:t>CÁC YẾU TỐ</a:t>
            </a:r>
          </a:p>
          <a:p>
            <a:pPr algn="ctr" eaLnBrk="1" hangingPunct="1">
              <a:spcBef>
                <a:spcPct val="0"/>
              </a:spcBef>
              <a:buFontTx/>
              <a:buNone/>
            </a:pPr>
            <a:r>
              <a:rPr lang="vi-VN" altLang="en-US" sz="1400" b="1" dirty="0">
                <a:solidFill>
                  <a:schemeClr val="bg1"/>
                </a:solidFill>
                <a:latin typeface="Arial" panose="020B0604020202020204" pitchFamily="34" charset="0"/>
              </a:rPr>
              <a:t> XÃ HỘI KHÁC</a:t>
            </a:r>
          </a:p>
        </p:txBody>
      </p:sp>
      <p:sp>
        <p:nvSpPr>
          <p:cNvPr id="18" name="Text Box 18"/>
          <p:cNvSpPr txBox="1">
            <a:spLocks noChangeArrowheads="1"/>
          </p:cNvSpPr>
          <p:nvPr/>
        </p:nvSpPr>
        <p:spPr bwMode="auto">
          <a:xfrm>
            <a:off x="2611712" y="3521076"/>
            <a:ext cx="73129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a:latin typeface="Arial" panose="020B0604020202020204" pitchFamily="34" charset="0"/>
              </a:rPr>
              <a:t>CT</a:t>
            </a:r>
          </a:p>
        </p:txBody>
      </p:sp>
      <p:sp>
        <p:nvSpPr>
          <p:cNvPr id="19" name="Text Box 19"/>
          <p:cNvSpPr txBox="1">
            <a:spLocks noChangeArrowheads="1"/>
          </p:cNvSpPr>
          <p:nvPr/>
        </p:nvSpPr>
        <p:spPr bwMode="auto">
          <a:xfrm>
            <a:off x="2977847" y="5681664"/>
            <a:ext cx="686406"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a:latin typeface="Arial" panose="020B0604020202020204" pitchFamily="34" charset="0"/>
              </a:rPr>
              <a:t>PL</a:t>
            </a:r>
          </a:p>
        </p:txBody>
      </p:sp>
      <p:sp>
        <p:nvSpPr>
          <p:cNvPr id="20" name="Text Box 20"/>
          <p:cNvSpPr txBox="1">
            <a:spLocks noChangeArrowheads="1"/>
          </p:cNvSpPr>
          <p:nvPr/>
        </p:nvSpPr>
        <p:spPr bwMode="auto">
          <a:xfrm>
            <a:off x="8151068" y="3449639"/>
            <a:ext cx="777778"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a:latin typeface="Arial" panose="020B0604020202020204" pitchFamily="34" charset="0"/>
              </a:rPr>
              <a:t>CN</a:t>
            </a:r>
          </a:p>
        </p:txBody>
      </p:sp>
      <p:pic>
        <p:nvPicPr>
          <p:cNvPr id="2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95485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arn(outVertical)">
                                      <p:cBhvr>
                                        <p:cTn id="7" dur="500"/>
                                        <p:tgtEl>
                                          <p:spTgt spid="6"/>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dissolve">
                                      <p:cBhvr>
                                        <p:cTn id="1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2" restart="whenNotActive" fill="hold" evtFilter="cancelBubble" nodeType="interactiveSeq">
                <p:stCondLst>
                  <p:cond evt="onClick" delay="0">
                    <p:tgtEl>
                      <p:spTgt spid="12"/>
                    </p:tgtEl>
                  </p:cond>
                </p:stCondLst>
                <p:endSync evt="end" delay="0">
                  <p:rtn val="all"/>
                </p:endSync>
                <p:childTnLst>
                  <p:par>
                    <p:cTn id="13" fill="hold">
                      <p:stCondLst>
                        <p:cond delay="0"/>
                      </p:stCondLst>
                      <p:childTnLst>
                        <p:par>
                          <p:cTn id="14" fill="hold">
                            <p:stCondLst>
                              <p:cond delay="0"/>
                            </p:stCondLst>
                            <p:childTnLst>
                              <p:par>
                                <p:cTn id="15" presetID="2" presetClass="mediacall" presetSubtype="0" fill="hold" nodeType="clickEffect">
                                  <p:stCondLst>
                                    <p:cond delay="0"/>
                                  </p:stCondLst>
                                  <p:childTnLst>
                                    <p:cmd type="call" cmd="togglePause">
                                      <p:cBhvr>
                                        <p:cTn id="16" dur="1" fill="hold"/>
                                        <p:tgtEl>
                                          <p:spTgt spid="12"/>
                                        </p:tgtEl>
                                      </p:cBhvr>
                                    </p:cmd>
                                  </p:childTnLst>
                                </p:cTn>
                              </p:par>
                            </p:childTnLst>
                          </p:cTn>
                        </p:par>
                      </p:childTnLst>
                    </p:cTn>
                  </p:par>
                </p:childTnLst>
              </p:cTn>
              <p:nextCondLst>
                <p:cond evt="onClick" delay="0">
                  <p:tgtEl>
                    <p:spTgt spid="12"/>
                  </p:tgtEl>
                </p:cond>
              </p:nextCondLst>
            </p:seq>
            <p:video>
              <p:cMediaNode>
                <p:cTn id="17" fill="hold" display="0">
                  <p:stCondLst>
                    <p:cond delay="indefinite"/>
                  </p:stCondLst>
                  <p:endCondLst>
                    <p:cond evt="onNext" delay="0">
                      <p:tgtEl>
                        <p:sldTgt/>
                      </p:tgtEl>
                    </p:cond>
                    <p:cond evt="onPrev" delay="0">
                      <p:tgtEl>
                        <p:sldTgt/>
                      </p:tgtEl>
                    </p:cond>
                  </p:endCondLst>
                </p:cTn>
                <p:tgtEl>
                  <p:spTgt spid="12"/>
                </p:tgtEl>
              </p:cMediaNode>
            </p:video>
          </p:childTnLst>
        </p:cTn>
      </p:par>
    </p:tnLst>
    <p:bldLst>
      <p:bldP spid="6" grpId="0" animBg="1"/>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Text Box 3"/>
          <p:cNvSpPr txBox="1">
            <a:spLocks noChangeArrowheads="1"/>
          </p:cNvSpPr>
          <p:nvPr/>
        </p:nvSpPr>
        <p:spPr bwMode="auto">
          <a:xfrm>
            <a:off x="335280" y="1021017"/>
            <a:ext cx="1112519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0" hangingPunct="0">
              <a:defRPr/>
            </a:pPr>
            <a:r>
              <a:rPr lang="en-US" altLang="zh-CN" b="1" dirty="0">
                <a:solidFill>
                  <a:srgbClr val="C00000"/>
                </a:solidFill>
                <a:latin typeface="方正琥珀简体" pitchFamily="2" charset="-122"/>
                <a:ea typeface="方正琥珀简体" pitchFamily="2" charset="-122"/>
              </a:rPr>
              <a:t> </a:t>
            </a:r>
            <a:r>
              <a:rPr lang="en-US" altLang="zh-CN" sz="2400" b="1" dirty="0">
                <a:solidFill>
                  <a:srgbClr val="C00000"/>
                </a:solidFill>
                <a:ea typeface="方正琥珀简体" pitchFamily="2" charset="-122"/>
              </a:rPr>
              <a:t>T</a:t>
            </a:r>
            <a:r>
              <a:rPr lang="en-US" altLang="zh-CN" sz="2400" b="1" dirty="0">
                <a:solidFill>
                  <a:srgbClr val="C00000"/>
                </a:solidFill>
              </a:rPr>
              <a:t>ÍNH LỊCH SỬ V</a:t>
            </a:r>
            <a:r>
              <a:rPr lang="vi-VN" altLang="zh-CN" sz="2400" b="1" dirty="0">
                <a:solidFill>
                  <a:srgbClr val="C00000"/>
                </a:solidFill>
              </a:rPr>
              <a:t>À</a:t>
            </a:r>
            <a:r>
              <a:rPr lang="en-US" altLang="zh-CN" sz="2400" b="1" dirty="0">
                <a:solidFill>
                  <a:srgbClr val="C00000"/>
                </a:solidFill>
              </a:rPr>
              <a:t> PH</a:t>
            </a:r>
            <a:r>
              <a:rPr lang="vi-VN" altLang="zh-CN" sz="2400" b="1" dirty="0">
                <a:solidFill>
                  <a:srgbClr val="C00000"/>
                </a:solidFill>
              </a:rPr>
              <a:t>ÁT</a:t>
            </a:r>
            <a:r>
              <a:rPr lang="en-US" altLang="zh-CN" sz="2400" b="1" dirty="0">
                <a:solidFill>
                  <a:srgbClr val="C00000"/>
                </a:solidFill>
              </a:rPr>
              <a:t> TRI</a:t>
            </a:r>
            <a:r>
              <a:rPr lang="vi-VN" altLang="zh-CN" sz="2400" b="1" dirty="0">
                <a:solidFill>
                  <a:srgbClr val="C00000"/>
                </a:solidFill>
              </a:rPr>
              <a:t>Ể</a:t>
            </a:r>
            <a:r>
              <a:rPr lang="en-US" altLang="zh-CN" sz="2400" b="1" dirty="0">
                <a:solidFill>
                  <a:srgbClr val="C00000"/>
                </a:solidFill>
              </a:rPr>
              <a:t>N  CỦA HOẠT ĐỘNG THỰC TIỄN </a:t>
            </a:r>
          </a:p>
        </p:txBody>
      </p:sp>
      <p:pic>
        <p:nvPicPr>
          <p:cNvPr id="4" name="Picture 5" descr="原始社会"/>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82712" y="4197749"/>
            <a:ext cx="2735262" cy="185896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6" descr="耕地3"/>
          <p:cNvPicPr>
            <a:picLocks noChangeAspect="1" noChangeArrowheads="1"/>
          </p:cNvPicPr>
          <p:nvPr/>
        </p:nvPicPr>
        <p:blipFill>
          <a:blip r:embed="rId4">
            <a:extLst>
              <a:ext uri="{28A0092B-C50C-407E-A947-70E740481C1C}">
                <a14:useLocalDpi xmlns:a14="http://schemas.microsoft.com/office/drawing/2010/main" val="0"/>
              </a:ext>
            </a:extLst>
          </a:blip>
          <a:srcRect t="17714" b="20570"/>
          <a:stretch>
            <a:fillRect/>
          </a:stretch>
        </p:blipFill>
        <p:spPr bwMode="auto">
          <a:xfrm>
            <a:off x="3719513" y="3325735"/>
            <a:ext cx="2376487" cy="194468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7" descr="耕地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66091" y="1524000"/>
            <a:ext cx="3455987" cy="21590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7" name="AutoShape 10"/>
          <p:cNvSpPr>
            <a:spLocks noChangeArrowheads="1"/>
          </p:cNvSpPr>
          <p:nvPr/>
        </p:nvSpPr>
        <p:spPr bwMode="auto">
          <a:xfrm rot="19518857">
            <a:off x="311011" y="2880952"/>
            <a:ext cx="4907004" cy="441991"/>
          </a:xfrm>
          <a:prstGeom prst="rightArrow">
            <a:avLst>
              <a:gd name="adj1" fmla="val 50000"/>
              <a:gd name="adj2" fmla="val 212992"/>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8" name="Text Box 11"/>
          <p:cNvSpPr txBox="1">
            <a:spLocks noChangeArrowheads="1"/>
          </p:cNvSpPr>
          <p:nvPr/>
        </p:nvSpPr>
        <p:spPr bwMode="auto">
          <a:xfrm>
            <a:off x="6553199" y="4367611"/>
            <a:ext cx="4876800"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000" b="1" dirty="0">
                <a:solidFill>
                  <a:srgbClr val="3333CC"/>
                </a:solidFill>
                <a:latin typeface="Arial" panose="020B0604020202020204" pitchFamily="34" charset="0"/>
              </a:rPr>
              <a:t>T</a:t>
            </a:r>
            <a:r>
              <a:rPr lang="vi-VN" altLang="en-US" sz="2000" b="1" dirty="0">
                <a:solidFill>
                  <a:srgbClr val="3333CC"/>
                </a:solidFill>
                <a:latin typeface="Arial" panose="020B0604020202020204" pitchFamily="34" charset="0"/>
              </a:rPr>
              <a:t>Ừ</a:t>
            </a:r>
            <a:r>
              <a:rPr lang="en-US" altLang="en-US" sz="2000" b="1" dirty="0">
                <a:solidFill>
                  <a:srgbClr val="3333CC"/>
                </a:solidFill>
                <a:latin typeface="Arial" panose="020B0604020202020204" pitchFamily="34" charset="0"/>
              </a:rPr>
              <a:t> HO</a:t>
            </a:r>
            <a:r>
              <a:rPr lang="vi-VN" altLang="en-US" sz="2000" b="1" dirty="0">
                <a:solidFill>
                  <a:srgbClr val="3333CC"/>
                </a:solidFill>
                <a:latin typeface="Arial" panose="020B0604020202020204" pitchFamily="34" charset="0"/>
              </a:rPr>
              <a:t>ẠT</a:t>
            </a:r>
            <a:r>
              <a:rPr lang="en-US" altLang="en-US" sz="2000" b="1" dirty="0">
                <a:solidFill>
                  <a:srgbClr val="3333CC"/>
                </a:solidFill>
                <a:latin typeface="Arial" panose="020B0604020202020204" pitchFamily="34" charset="0"/>
              </a:rPr>
              <a:t> </a:t>
            </a:r>
            <a:r>
              <a:rPr lang="vi-VN" altLang="en-US" sz="2000" b="1" dirty="0">
                <a:solidFill>
                  <a:srgbClr val="3333CC"/>
                </a:solidFill>
                <a:latin typeface="Arial" panose="020B0604020202020204" pitchFamily="34" charset="0"/>
              </a:rPr>
              <a:t>ĐỘNG HÁI LƯỢM</a:t>
            </a:r>
            <a:r>
              <a:rPr lang="en-US" altLang="en-US" sz="2000" b="1" dirty="0">
                <a:solidFill>
                  <a:srgbClr val="3333CC"/>
                </a:solidFill>
                <a:latin typeface="Arial" panose="020B0604020202020204" pitchFamily="34" charset="0"/>
              </a:rPr>
              <a:t> </a:t>
            </a:r>
            <a:r>
              <a:rPr lang="vi-VN" altLang="en-US" sz="2000" b="1" dirty="0">
                <a:solidFill>
                  <a:srgbClr val="3333CC"/>
                </a:solidFill>
                <a:latin typeface="Arial" panose="020B0604020202020204" pitchFamily="34" charset="0"/>
              </a:rPr>
              <a:t>ĐẾN CHỦ ĐỘNG CẢI TẠO</a:t>
            </a:r>
            <a:r>
              <a:rPr lang="en-US" altLang="en-US" sz="2000" b="1" dirty="0">
                <a:solidFill>
                  <a:srgbClr val="3333CC"/>
                </a:solidFill>
                <a:latin typeface="Arial" panose="020B0604020202020204" pitchFamily="34" charset="0"/>
              </a:rPr>
              <a:t> </a:t>
            </a:r>
            <a:r>
              <a:rPr lang="vi-VN" altLang="en-US" sz="2000" b="1" dirty="0">
                <a:solidFill>
                  <a:srgbClr val="3333CC"/>
                </a:solidFill>
                <a:latin typeface="Arial" panose="020B0604020202020204" pitchFamily="34" charset="0"/>
              </a:rPr>
              <a:t>MÔI TRƯỜNG THIÊN NHIÊN</a:t>
            </a:r>
            <a:r>
              <a:rPr lang="en-US" altLang="en-US" sz="2000" b="1" dirty="0">
                <a:solidFill>
                  <a:srgbClr val="3333CC"/>
                </a:solidFill>
                <a:latin typeface="Arial" panose="020B0604020202020204" pitchFamily="34" charset="0"/>
              </a:rPr>
              <a:t> </a:t>
            </a:r>
            <a:r>
              <a:rPr lang="vi-VN" altLang="en-US" sz="2000" b="1" dirty="0">
                <a:solidFill>
                  <a:srgbClr val="3333CC"/>
                </a:solidFill>
                <a:latin typeface="Arial" panose="020B0604020202020204" pitchFamily="34" charset="0"/>
              </a:rPr>
              <a:t>ĐỂ TỒN TẠI</a:t>
            </a:r>
          </a:p>
        </p:txBody>
      </p:sp>
      <p:sp>
        <p:nvSpPr>
          <p:cNvPr id="9" name="Minus 8"/>
          <p:cNvSpPr/>
          <p:nvPr/>
        </p:nvSpPr>
        <p:spPr>
          <a:xfrm>
            <a:off x="4101623" y="1393276"/>
            <a:ext cx="3192461" cy="130724"/>
          </a:xfrm>
          <a:prstGeom prst="mathMinus">
            <a:avLst/>
          </a:prstGeom>
          <a:solidFill>
            <a:srgbClr val="C00000"/>
          </a:solidFill>
          <a:ln>
            <a:solidFill>
              <a:srgbClr val="33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84344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ox(in)">
                                      <p:cBhvr>
                                        <p:cTn id="7" dur="500"/>
                                        <p:tgtEl>
                                          <p:spTgt spid="4"/>
                                        </p:tgtEl>
                                      </p:cBhvr>
                                    </p:animEffect>
                                  </p:childTnLst>
                                </p:cTn>
                              </p:par>
                            </p:childTnLst>
                          </p:cTn>
                        </p:par>
                        <p:par>
                          <p:cTn id="8" fill="hold">
                            <p:stCondLst>
                              <p:cond delay="500"/>
                            </p:stCondLst>
                            <p:childTnLst>
                              <p:par>
                                <p:cTn id="9" presetID="4" presetClass="entr" presetSubtype="32"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box(out)">
                                      <p:cBhvr>
                                        <p:cTn id="11" dur="500"/>
                                        <p:tgtEl>
                                          <p:spTgt spid="5"/>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dissolve">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3171103" cy="6858000"/>
          </a:xfrm>
          <a:prstGeom prst="rect">
            <a:avLst/>
          </a:prstGeom>
        </p:spPr>
      </p:pic>
      <p:sp>
        <p:nvSpPr>
          <p:cNvPr id="3" name="Rectangle 4"/>
          <p:cNvSpPr>
            <a:spLocks noChangeArrowheads="1"/>
          </p:cNvSpPr>
          <p:nvPr/>
        </p:nvSpPr>
        <p:spPr bwMode="auto">
          <a:xfrm>
            <a:off x="3201583" y="674680"/>
            <a:ext cx="7772400" cy="719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5" name="Rectangle 6"/>
          <p:cNvSpPr>
            <a:spLocks noChangeArrowheads="1"/>
          </p:cNvSpPr>
          <p:nvPr/>
        </p:nvSpPr>
        <p:spPr bwMode="auto">
          <a:xfrm>
            <a:off x="3201583" y="870397"/>
            <a:ext cx="7772400" cy="874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b="1" dirty="0">
                <a:solidFill>
                  <a:srgbClr val="006600"/>
                </a:solidFill>
              </a:rPr>
              <a:t>THỰC TIỄN</a:t>
            </a:r>
            <a:r>
              <a:rPr lang="vi-VN" altLang="en-US" sz="2400" b="1" dirty="0">
                <a:solidFill>
                  <a:srgbClr val="006600"/>
                </a:solidFill>
              </a:rPr>
              <a:t> LÀ HOẠT ĐỘNG CÓ TÍNH MỤC ĐÍCH</a:t>
            </a:r>
          </a:p>
        </p:txBody>
      </p:sp>
      <p:sp>
        <p:nvSpPr>
          <p:cNvPr id="6" name="Text Box 7"/>
          <p:cNvSpPr txBox="1">
            <a:spLocks noChangeArrowheads="1"/>
          </p:cNvSpPr>
          <p:nvPr/>
        </p:nvSpPr>
        <p:spPr bwMode="auto">
          <a:xfrm>
            <a:off x="3239906" y="1387620"/>
            <a:ext cx="7920038" cy="369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800" dirty="0">
                <a:solidFill>
                  <a:srgbClr val="000000"/>
                </a:solidFill>
                <a:latin typeface="Arial" panose="020B0604020202020204" pitchFamily="34" charset="0"/>
              </a:rPr>
              <a:t>CẢI BIẾN MÔI TRƯỜNG TỰ NHIÊN VÀ CẢI BIẾN ĐỜI SỐNG XÃ HỘI</a:t>
            </a:r>
          </a:p>
        </p:txBody>
      </p:sp>
      <p:pic>
        <p:nvPicPr>
          <p:cNvPr id="7" name="Picture 8" descr="b080805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9906" y="1860425"/>
            <a:ext cx="3375025" cy="2354668"/>
          </a:xfrm>
          <a:prstGeom prst="rect">
            <a:avLst/>
          </a:prstGeom>
          <a:noFill/>
          <a:ln w="76200">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pic>
        <p:nvPicPr>
          <p:cNvPr id="8" name="Picture 9" descr="〈自由引导人民〉"/>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92745" y="4339030"/>
            <a:ext cx="3873499" cy="1628775"/>
          </a:xfrm>
          <a:prstGeom prst="rect">
            <a:avLst/>
          </a:prstGeom>
          <a:noFill/>
          <a:ln w="1587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10" descr="列宁给群众讲话"/>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92744" y="1813875"/>
            <a:ext cx="3873500" cy="2487054"/>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71103" y="4412054"/>
            <a:ext cx="3362867" cy="1663700"/>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1" name="Text Box 12"/>
          <p:cNvSpPr txBox="1">
            <a:spLocks noChangeArrowheads="1"/>
          </p:cNvSpPr>
          <p:nvPr/>
        </p:nvSpPr>
        <p:spPr bwMode="auto">
          <a:xfrm>
            <a:off x="1782581" y="2514539"/>
            <a:ext cx="143986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Cải tạo đất </a:t>
            </a:r>
          </a:p>
          <a:p>
            <a:pPr algn="ctr" eaLnBrk="1" hangingPunct="1">
              <a:spcBef>
                <a:spcPct val="0"/>
              </a:spcBef>
              <a:buFontTx/>
              <a:buNone/>
            </a:pPr>
            <a:r>
              <a:rPr lang="vi-VN" altLang="en-US" sz="1400">
                <a:solidFill>
                  <a:srgbClr val="000000"/>
                </a:solidFill>
                <a:latin typeface="Arial" panose="020B0604020202020204" pitchFamily="34" charset="0"/>
              </a:rPr>
              <a:t>Trong SXNN</a:t>
            </a:r>
          </a:p>
        </p:txBody>
      </p:sp>
      <p:sp>
        <p:nvSpPr>
          <p:cNvPr id="12" name="Text Box 13"/>
          <p:cNvSpPr txBox="1">
            <a:spLocks noChangeArrowheads="1"/>
          </p:cNvSpPr>
          <p:nvPr/>
        </p:nvSpPr>
        <p:spPr bwMode="auto">
          <a:xfrm>
            <a:off x="1782581" y="4560692"/>
            <a:ext cx="138852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dirty="0">
                <a:solidFill>
                  <a:srgbClr val="000000"/>
                </a:solidFill>
                <a:latin typeface="Arial" panose="020B0604020202020204" pitchFamily="34" charset="0"/>
              </a:rPr>
              <a:t>NC sử dụng</a:t>
            </a:r>
          </a:p>
          <a:p>
            <a:pPr algn="ctr" eaLnBrk="1" hangingPunct="1">
              <a:spcBef>
                <a:spcPct val="0"/>
              </a:spcBef>
              <a:buFontTx/>
              <a:buNone/>
            </a:pPr>
            <a:r>
              <a:rPr lang="vi-VN" altLang="en-US" sz="1400" dirty="0">
                <a:solidFill>
                  <a:srgbClr val="000000"/>
                </a:solidFill>
                <a:latin typeface="Arial" panose="020B0604020202020204" pitchFamily="34" charset="0"/>
              </a:rPr>
              <a:t>Khoảng không </a:t>
            </a:r>
          </a:p>
          <a:p>
            <a:pPr algn="ctr" eaLnBrk="1" hangingPunct="1">
              <a:spcBef>
                <a:spcPct val="0"/>
              </a:spcBef>
              <a:buFontTx/>
              <a:buNone/>
            </a:pPr>
            <a:r>
              <a:rPr lang="vi-VN" altLang="en-US" sz="1400" dirty="0">
                <a:solidFill>
                  <a:srgbClr val="000000"/>
                </a:solidFill>
                <a:latin typeface="Arial" panose="020B0604020202020204" pitchFamily="34" charset="0"/>
              </a:rPr>
              <a:t>Vũ trụ</a:t>
            </a:r>
          </a:p>
        </p:txBody>
      </p:sp>
      <p:sp>
        <p:nvSpPr>
          <p:cNvPr id="13" name="Text Box 14"/>
          <p:cNvSpPr txBox="1">
            <a:spLocks noChangeArrowheads="1"/>
          </p:cNvSpPr>
          <p:nvPr/>
        </p:nvSpPr>
        <p:spPr bwMode="auto">
          <a:xfrm>
            <a:off x="11142482" y="2514539"/>
            <a:ext cx="10711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dirty="0">
                <a:solidFill>
                  <a:srgbClr val="000000"/>
                </a:solidFill>
                <a:latin typeface="Arial" panose="020B0604020202020204" pitchFamily="34" charset="0"/>
              </a:rPr>
              <a:t>CM Vô sản</a:t>
            </a:r>
          </a:p>
        </p:txBody>
      </p:sp>
      <p:sp>
        <p:nvSpPr>
          <p:cNvPr id="14" name="Text Box 15"/>
          <p:cNvSpPr txBox="1">
            <a:spLocks noChangeArrowheads="1"/>
          </p:cNvSpPr>
          <p:nvPr/>
        </p:nvSpPr>
        <p:spPr bwMode="auto">
          <a:xfrm>
            <a:off x="11124237" y="5011211"/>
            <a:ext cx="102143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dirty="0">
                <a:solidFill>
                  <a:srgbClr val="000000"/>
                </a:solidFill>
                <a:latin typeface="Arial" panose="020B0604020202020204" pitchFamily="34" charset="0"/>
              </a:rPr>
              <a:t>CM tư sản</a:t>
            </a:r>
          </a:p>
        </p:txBody>
      </p:sp>
      <p:pic>
        <p:nvPicPr>
          <p:cNvPr id="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055275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par>
                          <p:cTn id="8" fill="hold">
                            <p:stCondLst>
                              <p:cond delay="500"/>
                            </p:stCondLst>
                            <p:childTnLst>
                              <p:par>
                                <p:cTn id="9" presetID="17" presetClass="entr" presetSubtype="4"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p:cTn id="11" dur="500" fill="hold"/>
                                        <p:tgtEl>
                                          <p:spTgt spid="10"/>
                                        </p:tgtEl>
                                        <p:attrNameLst>
                                          <p:attrName>ppt_x</p:attrName>
                                        </p:attrNameLst>
                                      </p:cBhvr>
                                      <p:tavLst>
                                        <p:tav tm="0">
                                          <p:val>
                                            <p:strVal val="#ppt_x"/>
                                          </p:val>
                                        </p:tav>
                                        <p:tav tm="100000">
                                          <p:val>
                                            <p:strVal val="#ppt_x"/>
                                          </p:val>
                                        </p:tav>
                                      </p:tavLst>
                                    </p:anim>
                                    <p:anim calcmode="lin" valueType="num">
                                      <p:cBhvr>
                                        <p:cTn id="12" dur="500" fill="hold"/>
                                        <p:tgtEl>
                                          <p:spTgt spid="10"/>
                                        </p:tgtEl>
                                        <p:attrNameLst>
                                          <p:attrName>ppt_y</p:attrName>
                                        </p:attrNameLst>
                                      </p:cBhvr>
                                      <p:tavLst>
                                        <p:tav tm="0">
                                          <p:val>
                                            <p:strVal val="#ppt_y+#ppt_h/2"/>
                                          </p:val>
                                        </p:tav>
                                        <p:tav tm="100000">
                                          <p:val>
                                            <p:strVal val="#ppt_y"/>
                                          </p:val>
                                        </p:tav>
                                      </p:tavLst>
                                    </p:anim>
                                    <p:anim calcmode="lin" valueType="num">
                                      <p:cBhvr>
                                        <p:cTn id="13" dur="500" fill="hold"/>
                                        <p:tgtEl>
                                          <p:spTgt spid="10"/>
                                        </p:tgtEl>
                                        <p:attrNameLst>
                                          <p:attrName>ppt_w</p:attrName>
                                        </p:attrNameLst>
                                      </p:cBhvr>
                                      <p:tavLst>
                                        <p:tav tm="0">
                                          <p:val>
                                            <p:strVal val="#ppt_w"/>
                                          </p:val>
                                        </p:tav>
                                        <p:tav tm="100000">
                                          <p:val>
                                            <p:strVal val="#ppt_w"/>
                                          </p:val>
                                        </p:tav>
                                      </p:tavLst>
                                    </p:anim>
                                    <p:anim calcmode="lin" valueType="num">
                                      <p:cBhvr>
                                        <p:cTn id="14" dur="500" fill="hold"/>
                                        <p:tgtEl>
                                          <p:spTgt spid="1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067799" y="28433"/>
            <a:ext cx="3099179" cy="3777018"/>
          </a:xfrm>
          <a:prstGeom prst="rect">
            <a:avLst/>
          </a:prstGeom>
        </p:spPr>
      </p:pic>
      <p:sp>
        <p:nvSpPr>
          <p:cNvPr id="5" name="Rectangle 4"/>
          <p:cNvSpPr>
            <a:spLocks noChangeArrowheads="1"/>
          </p:cNvSpPr>
          <p:nvPr/>
        </p:nvSpPr>
        <p:spPr bwMode="auto">
          <a:xfrm>
            <a:off x="1524000" y="149155"/>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effectLst>
                <a:outerShdw blurRad="38100" dist="38100" dir="2700000" algn="tl">
                  <a:srgbClr val="C0C0C0"/>
                </a:outerShdw>
              </a:effectLst>
              <a:latin typeface="SimHei" pitchFamily="2" charset="-122"/>
              <a:ea typeface="SimHei" pitchFamily="2" charset="-122"/>
            </a:endParaRPr>
          </a:p>
        </p:txBody>
      </p:sp>
      <p:sp>
        <p:nvSpPr>
          <p:cNvPr id="7" name="Rectangle 6"/>
          <p:cNvSpPr>
            <a:spLocks noChangeArrowheads="1"/>
          </p:cNvSpPr>
          <p:nvPr/>
        </p:nvSpPr>
        <p:spPr bwMode="auto">
          <a:xfrm>
            <a:off x="1737360" y="720655"/>
            <a:ext cx="7772400" cy="915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006600"/>
                </a:solidFill>
              </a:rPr>
              <a:t>HOẠT ĐỘNG T</a:t>
            </a:r>
            <a:r>
              <a:rPr lang="en-US" altLang="en-US" sz="2400" b="1" dirty="0">
                <a:solidFill>
                  <a:srgbClr val="006600"/>
                </a:solidFill>
              </a:rPr>
              <a:t>HỰC TIỄN</a:t>
            </a:r>
            <a:r>
              <a:rPr lang="vi-VN" altLang="en-US" sz="2400" b="1" dirty="0">
                <a:solidFill>
                  <a:srgbClr val="006600"/>
                </a:solidFill>
              </a:rPr>
              <a:t> CÓ TÍNH SÁNG TẠO</a:t>
            </a:r>
          </a:p>
        </p:txBody>
      </p:sp>
      <p:pic>
        <p:nvPicPr>
          <p:cNvPr id="8" name="Picture 10" descr="A050406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1501" y="3987485"/>
            <a:ext cx="3729038" cy="1590827"/>
          </a:xfrm>
          <a:prstGeom prst="rect">
            <a:avLst/>
          </a:prstGeom>
          <a:noFill/>
          <a:ln w="19050">
            <a:solidFill>
              <a:srgbClr val="800000"/>
            </a:solidFill>
            <a:miter lim="800000"/>
            <a:headEnd/>
            <a:tailEnd/>
          </a:ln>
          <a:extLst>
            <a:ext uri="{909E8E84-426E-40DD-AFC4-6F175D3DCCD1}">
              <a14:hiddenFill xmlns:a14="http://schemas.microsoft.com/office/drawing/2010/main">
                <a:solidFill>
                  <a:srgbClr val="FFFFFF"/>
                </a:solidFill>
              </a14:hiddenFill>
            </a:ext>
          </a:extLst>
        </p:spPr>
      </p:pic>
      <p:sp>
        <p:nvSpPr>
          <p:cNvPr id="9" name="Rectangle 11" descr="蜂群"/>
          <p:cNvSpPr>
            <a:spLocks noChangeArrowheads="1"/>
          </p:cNvSpPr>
          <p:nvPr/>
        </p:nvSpPr>
        <p:spPr bwMode="auto">
          <a:xfrm>
            <a:off x="603885" y="1446936"/>
            <a:ext cx="3681414" cy="2488440"/>
          </a:xfrm>
          <a:prstGeom prst="rect">
            <a:avLst/>
          </a:prstGeom>
          <a:blipFill dpi="0" rotWithShape="0">
            <a:blip r:embed="rId4"/>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10" name="Text Box 17"/>
          <p:cNvSpPr txBox="1">
            <a:spLocks noChangeArrowheads="1"/>
          </p:cNvSpPr>
          <p:nvPr/>
        </p:nvSpPr>
        <p:spPr bwMode="auto">
          <a:xfrm>
            <a:off x="571501" y="5806916"/>
            <a:ext cx="9677398" cy="707886"/>
          </a:xfrm>
          <a:prstGeom prst="rect">
            <a:avLst/>
          </a:prstGeom>
          <a:solidFill>
            <a:schemeClr val="bg1"/>
          </a:solidFill>
          <a:ln>
            <a:solidFill>
              <a:schemeClr val="tx1"/>
            </a:solidFill>
            <a:headEnd/>
            <a:tailEnd/>
          </a:ln>
        </p:spPr>
        <p:style>
          <a:lnRef idx="1">
            <a:schemeClr val="accent2"/>
          </a:lnRef>
          <a:fillRef idx="2">
            <a:schemeClr val="accent2"/>
          </a:fillRef>
          <a:effectRef idx="1">
            <a:schemeClr val="accent2"/>
          </a:effectRef>
          <a:fontRef idx="minor">
            <a:schemeClr val="dk1"/>
          </a:fontRef>
        </p:style>
        <p:txBody>
          <a:bodyPr wrap="square">
            <a:spAutoFit/>
          </a:bodyPr>
          <a:lstStyle/>
          <a:p>
            <a:pPr algn="ctr">
              <a:defRPr/>
            </a:pPr>
            <a:r>
              <a:rPr lang="vi-VN" altLang="en-US" sz="2000" dirty="0">
                <a:solidFill>
                  <a:srgbClr val="3333CC"/>
                </a:solidFill>
              </a:rPr>
              <a:t>Loài vật xây tổ theo bản năng, còn hoạt động thực tiễn của </a:t>
            </a:r>
          </a:p>
          <a:p>
            <a:pPr algn="ctr">
              <a:defRPr/>
            </a:pPr>
            <a:r>
              <a:rPr lang="vi-VN" altLang="en-US" sz="2000" dirty="0">
                <a:solidFill>
                  <a:srgbClr val="3333CC"/>
                </a:solidFill>
              </a:rPr>
              <a:t>con người sáng tạo ra các công trình kiến trúc</a:t>
            </a:r>
            <a:r>
              <a:rPr lang="en-US" altLang="en-US" sz="2000" dirty="0">
                <a:solidFill>
                  <a:srgbClr val="3333CC"/>
                </a:solidFill>
              </a:rPr>
              <a:t>.</a:t>
            </a:r>
            <a:endParaRPr lang="vi-VN" altLang="en-US" sz="2000" dirty="0">
              <a:solidFill>
                <a:srgbClr val="3333CC"/>
              </a:solidFill>
            </a:endParaRPr>
          </a:p>
        </p:txBody>
      </p:sp>
      <p:pic>
        <p:nvPicPr>
          <p:cNvPr id="11" name="Picture 18" descr="DSCF107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03775" y="1824992"/>
            <a:ext cx="5445124" cy="3701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0884356"/>
      </p:ext>
    </p:extLst>
  </p:cSld>
  <p:clrMapOvr>
    <a:masterClrMapping/>
  </p:clrMapOvr>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3" name="Picture 7" descr="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24918" y="4215966"/>
            <a:ext cx="2769296" cy="1654023"/>
          </a:xfrm>
          <a:prstGeom prst="rect">
            <a:avLst/>
          </a:prstGeom>
          <a:ln w="190500" cap="sq">
            <a:solidFill>
              <a:srgbClr val="C8C6BD"/>
            </a:solidFill>
            <a:prstDash val="solid"/>
            <a:miter lim="800000"/>
          </a:ln>
          <a:effectLst>
            <a:outerShdw blurRad="254000" algn="bl" rotWithShape="0">
              <a:srgbClr val="000000">
                <a:alpha val="43000"/>
              </a:srgbClr>
            </a:outerShdw>
          </a:effectLst>
          <a:extLst>
            <a:ext uri="{909E8E84-426E-40DD-AFC4-6F175D3DCCD1}">
              <a14:hiddenFill xmlns:a14="http://schemas.microsoft.com/office/drawing/2010/main">
                <a:solidFill>
                  <a:srgbClr val="FFFFFF"/>
                </a:solidFill>
              </a14:hiddenFill>
            </a:ext>
          </a:extLst>
        </p:spPr>
      </p:pic>
      <p:pic>
        <p:nvPicPr>
          <p:cNvPr id="4" name="Picture 12" descr="khoa hoc phat trien o trinh do cao"/>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88068" y="1689586"/>
            <a:ext cx="1439862" cy="1376730"/>
          </a:xfrm>
          <a:prstGeom prst="roundRect">
            <a:avLst>
              <a:gd name="adj" fmla="val 4167"/>
            </a:avLst>
          </a:prstGeom>
          <a:solidFill>
            <a:srgbClr val="FFFFFF"/>
          </a:solidFill>
          <a:ln w="76200" cap="sq">
            <a:solidFill>
              <a:srgbClr val="EAEAEA"/>
            </a:solidFill>
            <a:miter lim="800000"/>
          </a:ln>
          <a:effectLst>
            <a:reflection blurRad="12700" stA="33000" endPos="28000" dist="5000" dir="5400000" sy="-100000" algn="bl" rotWithShape="0"/>
          </a:effectLst>
        </p:spPr>
      </p:pic>
      <p:pic>
        <p:nvPicPr>
          <p:cNvPr id="5" name="Picture 13" descr="ASEA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93569" y="1689586"/>
            <a:ext cx="1366837" cy="1376730"/>
          </a:xfrm>
          <a:prstGeom prst="roundRect">
            <a:avLst>
              <a:gd name="adj" fmla="val 4167"/>
            </a:avLst>
          </a:prstGeom>
          <a:solidFill>
            <a:srgbClr val="FFFFFF"/>
          </a:solidFill>
          <a:ln w="76200" cap="sq">
            <a:solidFill>
              <a:srgbClr val="EAEAEA"/>
            </a:solidFill>
            <a:miter lim="800000"/>
          </a:ln>
          <a:effectLst>
            <a:reflection blurRad="12700" stA="33000" endPos="28000" dist="5000" dir="5400000" sy="-100000" algn="bl" rotWithShape="0"/>
          </a:effectLst>
        </p:spPr>
      </p:pic>
      <p:pic>
        <p:nvPicPr>
          <p:cNvPr id="6" name="Picture 14" descr="15-CM Phap"/>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39444" y="1689586"/>
            <a:ext cx="1254125" cy="1376730"/>
          </a:xfrm>
          <a:prstGeom prst="roundRect">
            <a:avLst>
              <a:gd name="adj" fmla="val 4167"/>
            </a:avLst>
          </a:prstGeom>
          <a:solidFill>
            <a:srgbClr val="FFFFFF"/>
          </a:solidFill>
          <a:ln w="76200" cap="sq">
            <a:solidFill>
              <a:srgbClr val="EAEAEA"/>
            </a:solidFill>
            <a:miter lim="800000"/>
          </a:ln>
          <a:effectLst>
            <a:reflection blurRad="12700" stA="33000" endPos="28000" dist="5000" dir="5400000" sy="-100000" algn="bl" rotWithShape="0"/>
          </a:effectLst>
        </p:spPr>
      </p:pic>
      <p:pic>
        <p:nvPicPr>
          <p:cNvPr id="7" name="Picture 18" descr="24985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67793" y="1689586"/>
            <a:ext cx="1225550" cy="1376730"/>
          </a:xfrm>
          <a:prstGeom prst="roundRect">
            <a:avLst>
              <a:gd name="adj" fmla="val 4167"/>
            </a:avLst>
          </a:prstGeom>
          <a:solidFill>
            <a:srgbClr val="FFFFFF"/>
          </a:solidFill>
          <a:ln w="76200" cap="sq">
            <a:solidFill>
              <a:srgbClr val="EAEAEA"/>
            </a:solidFill>
            <a:miter lim="800000"/>
          </a:ln>
          <a:effectLst>
            <a:reflection blurRad="12700" stA="33000" endPos="28000" dist="5000" dir="5400000" sy="-100000" algn="bl" rotWithShape="0"/>
          </a:effectLst>
        </p:spPr>
      </p:pic>
      <p:sp>
        <p:nvSpPr>
          <p:cNvPr id="8" name="Arc 20"/>
          <p:cNvSpPr>
            <a:spLocks/>
          </p:cNvSpPr>
          <p:nvPr/>
        </p:nvSpPr>
        <p:spPr bwMode="auto">
          <a:xfrm>
            <a:off x="4556719" y="2491272"/>
            <a:ext cx="2447925" cy="2303463"/>
          </a:xfrm>
          <a:custGeom>
            <a:avLst/>
            <a:gdLst>
              <a:gd name="T0" fmla="*/ 2147483646 w 43200"/>
              <a:gd name="T1" fmla="*/ 0 h 43200"/>
              <a:gd name="T2" fmla="*/ 2147483646 w 43200"/>
              <a:gd name="T3" fmla="*/ 2147483646 h 43200"/>
              <a:gd name="T4" fmla="*/ 2147483646 w 43200"/>
              <a:gd name="T5" fmla="*/ 2147483646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969"/>
                  <a:pt x="9208" y="427"/>
                  <a:pt x="20831" y="13"/>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969"/>
                  <a:pt x="9208" y="427"/>
                  <a:pt x="20831" y="13"/>
                </a:cubicBezTo>
                <a:lnTo>
                  <a:pt x="21600" y="21600"/>
                </a:lnTo>
                <a:lnTo>
                  <a:pt x="21599" y="0"/>
                </a:lnTo>
                <a:close/>
              </a:path>
            </a:pathLst>
          </a:custGeom>
          <a:noFill/>
          <a:ln w="38100">
            <a:solidFill>
              <a:srgbClr val="009900"/>
            </a:solidFill>
            <a:prstDash val="lgDash"/>
            <a:round/>
            <a:headEnd/>
            <a:tailEnd/>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pPr>
            <a:endParaRPr lang="en-US" sz="2000" b="1">
              <a:solidFill>
                <a:srgbClr val="000000"/>
              </a:solidFill>
              <a:latin typeface="Arial" panose="020B0604020202020204" pitchFamily="34" charset="0"/>
              <a:cs typeface="Arial" panose="020B0604020202020204" pitchFamily="34" charset="0"/>
            </a:endParaRPr>
          </a:p>
        </p:txBody>
      </p:sp>
      <p:sp>
        <p:nvSpPr>
          <p:cNvPr id="9" name="TextBox 8"/>
          <p:cNvSpPr txBox="1"/>
          <p:nvPr/>
        </p:nvSpPr>
        <p:spPr>
          <a:xfrm>
            <a:off x="4667734" y="3411796"/>
            <a:ext cx="2305051" cy="400110"/>
          </a:xfrm>
          <a:prstGeom prst="rect">
            <a:avLst/>
          </a:prstGeom>
          <a:noFill/>
        </p:spPr>
        <p:txBody>
          <a:bodyPr wrap="square" rtlCol="0">
            <a:spAutoFit/>
          </a:bodyPr>
          <a:lstStyle/>
          <a:p>
            <a:pPr algn="ctr"/>
            <a:r>
              <a:rPr lang="en-US" sz="2000" b="1" dirty="0">
                <a:solidFill>
                  <a:srgbClr val="000000"/>
                </a:solidFill>
                <a:latin typeface="Arial" panose="020B0604020202020204" pitchFamily="34" charset="0"/>
                <a:cs typeface="Arial" panose="020B0604020202020204" pitchFamily="34" charset="0"/>
              </a:rPr>
              <a:t>THỰC TIỄN</a:t>
            </a:r>
          </a:p>
        </p:txBody>
      </p:sp>
      <p:sp>
        <p:nvSpPr>
          <p:cNvPr id="10" name="TextBox 9"/>
          <p:cNvSpPr txBox="1"/>
          <p:nvPr/>
        </p:nvSpPr>
        <p:spPr>
          <a:xfrm>
            <a:off x="2396131" y="5918592"/>
            <a:ext cx="6264275" cy="400110"/>
          </a:xfrm>
          <a:prstGeom prst="rect">
            <a:avLst/>
          </a:prstGeom>
          <a:noFill/>
        </p:spPr>
        <p:txBody>
          <a:bodyPr wrap="square" rtlCol="0">
            <a:spAutoFit/>
          </a:bodyPr>
          <a:lstStyle/>
          <a:p>
            <a:pPr algn="ctr"/>
            <a:r>
              <a:rPr lang="en-US" sz="2000" b="1" dirty="0">
                <a:solidFill>
                  <a:srgbClr val="FF0000"/>
                </a:solidFill>
                <a:latin typeface="Arial" panose="020B0604020202020204" pitchFamily="34" charset="0"/>
                <a:cs typeface="Arial" panose="020B0604020202020204" pitchFamily="34" charset="0"/>
              </a:rPr>
              <a:t>SẢN XUẤT VẬT CHẤT</a:t>
            </a:r>
          </a:p>
        </p:txBody>
      </p:sp>
      <p:sp>
        <p:nvSpPr>
          <p:cNvPr id="11" name="TextBox 10"/>
          <p:cNvSpPr txBox="1"/>
          <p:nvPr/>
        </p:nvSpPr>
        <p:spPr>
          <a:xfrm>
            <a:off x="1204357" y="3244067"/>
            <a:ext cx="3407869" cy="707886"/>
          </a:xfrm>
          <a:prstGeom prst="rect">
            <a:avLst/>
          </a:prstGeom>
          <a:noFill/>
        </p:spPr>
        <p:txBody>
          <a:bodyPr wrap="square" rtlCol="0">
            <a:spAutoFit/>
          </a:bodyPr>
          <a:lstStyle/>
          <a:p>
            <a:pPr algn="ctr"/>
            <a:r>
              <a:rPr lang="en-US" sz="2000" b="1" dirty="0">
                <a:solidFill>
                  <a:srgbClr val="FF0000"/>
                </a:solidFill>
                <a:latin typeface="Arial" panose="020B0604020202020204" pitchFamily="34" charset="0"/>
                <a:cs typeface="Arial" panose="020B0604020202020204" pitchFamily="34" charset="0"/>
              </a:rPr>
              <a:t>THỰC NGHIỆM </a:t>
            </a:r>
          </a:p>
          <a:p>
            <a:pPr algn="ctr"/>
            <a:r>
              <a:rPr lang="en-US" sz="2000" b="1" dirty="0">
                <a:solidFill>
                  <a:srgbClr val="FF0000"/>
                </a:solidFill>
                <a:latin typeface="Arial" panose="020B0604020202020204" pitchFamily="34" charset="0"/>
                <a:cs typeface="Arial" panose="020B0604020202020204" pitchFamily="34" charset="0"/>
              </a:rPr>
              <a:t>KHOA HỌC</a:t>
            </a:r>
          </a:p>
        </p:txBody>
      </p:sp>
      <p:sp>
        <p:nvSpPr>
          <p:cNvPr id="12" name="TextBox 11"/>
          <p:cNvSpPr txBox="1"/>
          <p:nvPr/>
        </p:nvSpPr>
        <p:spPr>
          <a:xfrm>
            <a:off x="7060152" y="3257908"/>
            <a:ext cx="3951727" cy="707886"/>
          </a:xfrm>
          <a:prstGeom prst="rect">
            <a:avLst/>
          </a:prstGeom>
          <a:noFill/>
        </p:spPr>
        <p:txBody>
          <a:bodyPr wrap="square" rtlCol="0">
            <a:spAutoFit/>
          </a:bodyPr>
          <a:lstStyle/>
          <a:p>
            <a:pPr algn="ctr"/>
            <a:r>
              <a:rPr lang="en-US" sz="2000" b="1" dirty="0">
                <a:solidFill>
                  <a:srgbClr val="FF0000"/>
                </a:solidFill>
                <a:latin typeface="Arial" panose="020B0604020202020204" pitchFamily="34" charset="0"/>
                <a:cs typeface="Arial" panose="020B0604020202020204" pitchFamily="34" charset="0"/>
              </a:rPr>
              <a:t>HOẠT ĐỘNG, </a:t>
            </a:r>
          </a:p>
          <a:p>
            <a:pPr algn="ctr"/>
            <a:r>
              <a:rPr lang="en-US" sz="2000" b="1" dirty="0">
                <a:solidFill>
                  <a:srgbClr val="FF0000"/>
                </a:solidFill>
                <a:latin typeface="Arial" panose="020B0604020202020204" pitchFamily="34" charset="0"/>
                <a:cs typeface="Arial" panose="020B0604020202020204" pitchFamily="34" charset="0"/>
              </a:rPr>
              <a:t>CHÍNH TRỊ - XH</a:t>
            </a:r>
          </a:p>
        </p:txBody>
      </p:sp>
      <p:pic>
        <p:nvPicPr>
          <p:cNvPr id="13" name="Picture 12"/>
          <p:cNvPicPr>
            <a:picLocks noChangeAspect="1"/>
          </p:cNvPicPr>
          <p:nvPr/>
        </p:nvPicPr>
        <p:blipFill>
          <a:blip r:embed="rId8"/>
          <a:stretch>
            <a:fillRect/>
          </a:stretch>
        </p:blipFill>
        <p:spPr>
          <a:xfrm>
            <a:off x="8687397" y="1689586"/>
            <a:ext cx="2064676" cy="1376730"/>
          </a:xfrm>
          <a:prstGeom prst="roundRect">
            <a:avLst>
              <a:gd name="adj" fmla="val 4167"/>
            </a:avLst>
          </a:prstGeom>
          <a:solidFill>
            <a:srgbClr val="FFFFFF"/>
          </a:solidFill>
          <a:ln w="76200" cap="sq">
            <a:solidFill>
              <a:srgbClr val="EAEAEA"/>
            </a:solidFill>
            <a:miter lim="800000"/>
          </a:ln>
          <a:effectLst>
            <a:reflection blurRad="12700" stA="33000" endPos="28000" dist="5000" dir="5400000" sy="-100000" algn="bl" rotWithShape="0"/>
          </a:effectLst>
        </p:spPr>
      </p:pic>
      <p:pic>
        <p:nvPicPr>
          <p:cNvPr id="14" name="Picture 2" descr="Image result for THá»¤C NGHIÃM khoa há»c nÃ´ng nghiep nho"/>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88067" y="4366608"/>
            <a:ext cx="2736851" cy="1355227"/>
          </a:xfrm>
          <a:prstGeom prst="rect">
            <a:avLst/>
          </a:prstGeom>
          <a:ln w="190500" cap="sq">
            <a:solidFill>
              <a:srgbClr val="C8C6BD"/>
            </a:solidFill>
            <a:prstDash val="solid"/>
            <a:miter lim="800000"/>
          </a:ln>
          <a:effectLst>
            <a:outerShdw blurRad="254000" algn="bl" rotWithShape="0">
              <a:srgbClr val="000000">
                <a:alpha val="43000"/>
              </a:srgbClr>
            </a:outerShdw>
          </a:effectLst>
          <a:extLst>
            <a:ext uri="{909E8E84-426E-40DD-AFC4-6F175D3DCCD1}">
              <a14:hiddenFill xmlns:a14="http://schemas.microsoft.com/office/drawing/2010/main">
                <a:solidFill>
                  <a:srgbClr val="FFFFFF"/>
                </a:solidFill>
              </a14:hiddenFill>
            </a:ext>
          </a:extLst>
        </p:spPr>
      </p:pic>
      <p:pic>
        <p:nvPicPr>
          <p:cNvPr id="15" name="Picture 4" descr="Image result for cong nghe rau"/>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27930" y="1687995"/>
            <a:ext cx="1439863" cy="1404114"/>
          </a:xfrm>
          <a:prstGeom prst="roundRect">
            <a:avLst>
              <a:gd name="adj" fmla="val 4167"/>
            </a:avLst>
          </a:prstGeom>
          <a:solidFill>
            <a:srgbClr val="FFFFFF"/>
          </a:solidFill>
          <a:ln w="76200" cap="sq">
            <a:solidFill>
              <a:srgbClr val="EAEAEA"/>
            </a:solidFill>
            <a:miter lim="800000"/>
          </a:ln>
          <a:effectLst>
            <a:reflection blurRad="12700" stA="33000" endPos="28000" dist="5000" dir="5400000" sy="-100000" algn="bl" rotWithShape="0"/>
          </a:effectLst>
        </p:spPr>
      </p:pic>
      <p:pic>
        <p:nvPicPr>
          <p:cNvPr id="16" name="Picture 6" descr="Image result for cong nghe may moc"/>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666506" y="4364296"/>
            <a:ext cx="2020891" cy="1382939"/>
          </a:xfrm>
          <a:prstGeom prst="rect">
            <a:avLst/>
          </a:prstGeom>
          <a:ln w="190500" cap="sq">
            <a:solidFill>
              <a:srgbClr val="C8C6BD"/>
            </a:solidFill>
            <a:prstDash val="solid"/>
            <a:miter lim="800000"/>
          </a:ln>
          <a:effectLst>
            <a:outerShdw blurRad="254000" algn="bl" rotWithShape="0">
              <a:srgbClr val="000000">
                <a:alpha val="43000"/>
              </a:srgbClr>
            </a:outerShdw>
          </a:effectLst>
          <a:extLst>
            <a:ext uri="{909E8E84-426E-40DD-AFC4-6F175D3DCCD1}">
              <a14:hiddenFill xmlns:a14="http://schemas.microsoft.com/office/drawing/2010/main">
                <a:solidFill>
                  <a:srgbClr val="FFFFFF"/>
                </a:solidFill>
              </a14:hiddenFill>
            </a:ext>
          </a:extLst>
        </p:spPr>
      </p:pic>
      <p:pic>
        <p:nvPicPr>
          <p:cNvPr id="17" name="Picture 16"/>
          <p:cNvPicPr>
            <a:picLocks noChangeAspect="1"/>
          </p:cNvPicPr>
          <p:nvPr/>
        </p:nvPicPr>
        <p:blipFill>
          <a:blip r:embed="rId12"/>
          <a:stretch>
            <a:fillRect/>
          </a:stretch>
        </p:blipFill>
        <p:spPr>
          <a:xfrm>
            <a:off x="8818332" y="4353410"/>
            <a:ext cx="1917975" cy="1393825"/>
          </a:xfrm>
          <a:prstGeom prst="rect">
            <a:avLst/>
          </a:prstGeom>
          <a:ln w="190500" cap="sq">
            <a:solidFill>
              <a:srgbClr val="C8C6BD"/>
            </a:solidFill>
            <a:prstDash val="solid"/>
            <a:miter lim="800000"/>
          </a:ln>
          <a:effectLst>
            <a:outerShdw blurRad="254000" algn="bl" rotWithShape="0">
              <a:srgbClr val="000000">
                <a:alpha val="43000"/>
              </a:srgbClr>
            </a:outerShdw>
          </a:effectLst>
        </p:spPr>
      </p:pic>
      <p:sp>
        <p:nvSpPr>
          <p:cNvPr id="18" name="Title 1"/>
          <p:cNvSpPr txBox="1">
            <a:spLocks noChangeArrowheads="1"/>
          </p:cNvSpPr>
          <p:nvPr/>
        </p:nvSpPr>
        <p:spPr>
          <a:xfrm>
            <a:off x="3695584" y="1313404"/>
            <a:ext cx="5382619" cy="563563"/>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altLang="en-US" sz="2400" dirty="0">
                <a:solidFill>
                  <a:srgbClr val="000000"/>
                </a:solidFill>
                <a:latin typeface="Arial" panose="020B0604020202020204" pitchFamily="34" charset="0"/>
                <a:cs typeface="Arial" panose="020B0604020202020204" pitchFamily="34" charset="0"/>
              </a:rPr>
              <a:t>- </a:t>
            </a:r>
            <a:r>
              <a:rPr lang="en-US" altLang="en-US" sz="2400" dirty="0" err="1">
                <a:solidFill>
                  <a:srgbClr val="000000"/>
                </a:solidFill>
                <a:latin typeface="Arial" panose="020B0604020202020204" pitchFamily="34" charset="0"/>
                <a:cs typeface="Arial" panose="020B0604020202020204" pitchFamily="34" charset="0"/>
              </a:rPr>
              <a:t>Các</a:t>
            </a:r>
            <a:r>
              <a:rPr lang="en-US" altLang="en-US" sz="2400" dirty="0">
                <a:solidFill>
                  <a:srgbClr val="000000"/>
                </a:solidFill>
                <a:latin typeface="Arial" panose="020B0604020202020204" pitchFamily="34" charset="0"/>
                <a:cs typeface="Arial" panose="020B0604020202020204" pitchFamily="34" charset="0"/>
              </a:rPr>
              <a:t> </a:t>
            </a:r>
            <a:r>
              <a:rPr lang="en-US" altLang="en-US" sz="2400" dirty="0" err="1">
                <a:solidFill>
                  <a:srgbClr val="000000"/>
                </a:solidFill>
                <a:latin typeface="Arial" panose="020B0604020202020204" pitchFamily="34" charset="0"/>
                <a:cs typeface="Arial" panose="020B0604020202020204" pitchFamily="34" charset="0"/>
              </a:rPr>
              <a:t>hình</a:t>
            </a:r>
            <a:r>
              <a:rPr lang="en-US" altLang="en-US" sz="2400" dirty="0">
                <a:solidFill>
                  <a:srgbClr val="000000"/>
                </a:solidFill>
                <a:latin typeface="Arial" panose="020B0604020202020204" pitchFamily="34" charset="0"/>
                <a:cs typeface="Arial" panose="020B0604020202020204" pitchFamily="34" charset="0"/>
              </a:rPr>
              <a:t> </a:t>
            </a:r>
            <a:r>
              <a:rPr lang="en-US" altLang="en-US" sz="2400" dirty="0" err="1">
                <a:solidFill>
                  <a:srgbClr val="000000"/>
                </a:solidFill>
                <a:latin typeface="Arial" panose="020B0604020202020204" pitchFamily="34" charset="0"/>
                <a:cs typeface="Arial" panose="020B0604020202020204" pitchFamily="34" charset="0"/>
              </a:rPr>
              <a:t>thức</a:t>
            </a:r>
            <a:r>
              <a:rPr lang="en-US" altLang="en-US" sz="2400" dirty="0">
                <a:solidFill>
                  <a:srgbClr val="000000"/>
                </a:solidFill>
                <a:latin typeface="Arial" panose="020B0604020202020204" pitchFamily="34" charset="0"/>
                <a:cs typeface="Arial" panose="020B0604020202020204" pitchFamily="34" charset="0"/>
              </a:rPr>
              <a:t> </a:t>
            </a:r>
            <a:r>
              <a:rPr lang="en-US" altLang="en-US" sz="2400" dirty="0" err="1">
                <a:solidFill>
                  <a:srgbClr val="000000"/>
                </a:solidFill>
                <a:latin typeface="Arial" panose="020B0604020202020204" pitchFamily="34" charset="0"/>
                <a:cs typeface="Arial" panose="020B0604020202020204" pitchFamily="34" charset="0"/>
              </a:rPr>
              <a:t>cơ</a:t>
            </a:r>
            <a:r>
              <a:rPr lang="en-US" altLang="en-US" sz="2400" dirty="0">
                <a:solidFill>
                  <a:srgbClr val="000000"/>
                </a:solidFill>
                <a:latin typeface="Arial" panose="020B0604020202020204" pitchFamily="34" charset="0"/>
                <a:cs typeface="Arial" panose="020B0604020202020204" pitchFamily="34" charset="0"/>
              </a:rPr>
              <a:t> </a:t>
            </a:r>
            <a:r>
              <a:rPr lang="en-US" altLang="en-US" sz="2400" dirty="0" err="1">
                <a:solidFill>
                  <a:srgbClr val="000000"/>
                </a:solidFill>
                <a:latin typeface="Arial" panose="020B0604020202020204" pitchFamily="34" charset="0"/>
                <a:cs typeface="Arial" panose="020B0604020202020204" pitchFamily="34" charset="0"/>
              </a:rPr>
              <a:t>bản</a:t>
            </a:r>
            <a:r>
              <a:rPr lang="en-US" altLang="en-US" sz="2400" dirty="0">
                <a:solidFill>
                  <a:srgbClr val="000000"/>
                </a:solidFill>
                <a:latin typeface="Arial" panose="020B0604020202020204" pitchFamily="34" charset="0"/>
                <a:cs typeface="Arial" panose="020B0604020202020204" pitchFamily="34" charset="0"/>
              </a:rPr>
              <a:t> </a:t>
            </a:r>
            <a:r>
              <a:rPr lang="en-US" altLang="en-US" sz="2400" dirty="0" err="1">
                <a:solidFill>
                  <a:srgbClr val="000000"/>
                </a:solidFill>
                <a:latin typeface="Arial" panose="020B0604020202020204" pitchFamily="34" charset="0"/>
                <a:cs typeface="Arial" panose="020B0604020202020204" pitchFamily="34" charset="0"/>
              </a:rPr>
              <a:t>của</a:t>
            </a:r>
            <a:r>
              <a:rPr lang="en-US" altLang="en-US" sz="2400" dirty="0">
                <a:solidFill>
                  <a:srgbClr val="000000"/>
                </a:solidFill>
                <a:latin typeface="Arial" panose="020B0604020202020204" pitchFamily="34" charset="0"/>
                <a:cs typeface="Arial" panose="020B0604020202020204" pitchFamily="34" charset="0"/>
              </a:rPr>
              <a:t> </a:t>
            </a:r>
            <a:r>
              <a:rPr lang="en-US" altLang="en-US" sz="2400" dirty="0" err="1">
                <a:solidFill>
                  <a:srgbClr val="000000"/>
                </a:solidFill>
                <a:latin typeface="Arial" panose="020B0604020202020204" pitchFamily="34" charset="0"/>
                <a:cs typeface="Arial" panose="020B0604020202020204" pitchFamily="34" charset="0"/>
              </a:rPr>
              <a:t>thực</a:t>
            </a:r>
            <a:r>
              <a:rPr lang="en-US" altLang="en-US" sz="2400" dirty="0">
                <a:solidFill>
                  <a:srgbClr val="000000"/>
                </a:solidFill>
                <a:latin typeface="Arial" panose="020B0604020202020204" pitchFamily="34" charset="0"/>
                <a:cs typeface="Arial" panose="020B0604020202020204" pitchFamily="34" charset="0"/>
              </a:rPr>
              <a:t> </a:t>
            </a:r>
            <a:r>
              <a:rPr lang="en-US" altLang="en-US" sz="2400" dirty="0" err="1">
                <a:solidFill>
                  <a:srgbClr val="000000"/>
                </a:solidFill>
                <a:latin typeface="Arial" panose="020B0604020202020204" pitchFamily="34" charset="0"/>
                <a:cs typeface="Arial" panose="020B0604020202020204" pitchFamily="34" charset="0"/>
              </a:rPr>
              <a:t>tiễn</a:t>
            </a:r>
            <a:endParaRPr lang="en-US" altLang="en-US" sz="2400" dirty="0">
              <a:solidFill>
                <a:srgbClr val="000000"/>
              </a:solidFill>
              <a:latin typeface="Arial" panose="020B0604020202020204" pitchFamily="34" charset="0"/>
              <a:cs typeface="Arial" panose="020B0604020202020204" pitchFamily="34" charset="0"/>
            </a:endParaRPr>
          </a:p>
        </p:txBody>
      </p:sp>
      <p:sp>
        <p:nvSpPr>
          <p:cNvPr id="19" name="Title 1"/>
          <p:cNvSpPr txBox="1">
            <a:spLocks noChangeArrowheads="1"/>
          </p:cNvSpPr>
          <p:nvPr/>
        </p:nvSpPr>
        <p:spPr bwMode="black">
          <a:xfrm>
            <a:off x="3039187" y="752287"/>
            <a:ext cx="6977308"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2171700" lvl="4" indent="-342900" algn="l">
              <a:buFont typeface="Wingdings" panose="05000000000000000000" pitchFamily="2" charset="2"/>
              <a:buChar char="v"/>
            </a:pPr>
            <a:r>
              <a:rPr lang="en-US" altLang="en-US" sz="2400" i="0" dirty="0" err="1">
                <a:solidFill>
                  <a:srgbClr val="333399"/>
                </a:solidFill>
                <a:latin typeface="Arial" panose="020B0604020202020204" pitchFamily="34" charset="0"/>
                <a:cs typeface="Arial" panose="020B0604020202020204" pitchFamily="34" charset="0"/>
              </a:rPr>
              <a:t>Phạm</a:t>
            </a:r>
            <a:r>
              <a:rPr lang="en-US" altLang="en-US" sz="2400" i="0" dirty="0">
                <a:solidFill>
                  <a:srgbClr val="333399"/>
                </a:solidFill>
                <a:latin typeface="Arial" panose="020B0604020202020204" pitchFamily="34" charset="0"/>
                <a:cs typeface="Arial" panose="020B0604020202020204" pitchFamily="34" charset="0"/>
              </a:rPr>
              <a:t> </a:t>
            </a:r>
            <a:r>
              <a:rPr lang="en-US" altLang="en-US" sz="2400" i="0" dirty="0" err="1">
                <a:solidFill>
                  <a:srgbClr val="333399"/>
                </a:solidFill>
                <a:latin typeface="Arial" panose="020B0604020202020204" pitchFamily="34" charset="0"/>
                <a:cs typeface="Arial" panose="020B0604020202020204" pitchFamily="34" charset="0"/>
              </a:rPr>
              <a:t>trù</a:t>
            </a:r>
            <a:r>
              <a:rPr lang="en-US" altLang="en-US" sz="2400" i="0" dirty="0">
                <a:solidFill>
                  <a:srgbClr val="333399"/>
                </a:solidFill>
                <a:latin typeface="Arial" panose="020B0604020202020204" pitchFamily="34" charset="0"/>
                <a:cs typeface="Arial" panose="020B0604020202020204" pitchFamily="34" charset="0"/>
              </a:rPr>
              <a:t> </a:t>
            </a:r>
            <a:r>
              <a:rPr lang="en-US" altLang="en-US" sz="2400" i="0" dirty="0" err="1">
                <a:solidFill>
                  <a:srgbClr val="333399"/>
                </a:solidFill>
                <a:latin typeface="Arial" panose="020B0604020202020204" pitchFamily="34" charset="0"/>
                <a:cs typeface="Arial" panose="020B0604020202020204" pitchFamily="34" charset="0"/>
              </a:rPr>
              <a:t>thực</a:t>
            </a:r>
            <a:r>
              <a:rPr lang="en-US" altLang="en-US" sz="2400" i="0" dirty="0">
                <a:solidFill>
                  <a:srgbClr val="333399"/>
                </a:solidFill>
                <a:latin typeface="Arial" panose="020B0604020202020204" pitchFamily="34" charset="0"/>
                <a:cs typeface="Arial" panose="020B0604020202020204" pitchFamily="34" charset="0"/>
              </a:rPr>
              <a:t> </a:t>
            </a:r>
            <a:r>
              <a:rPr lang="en-US" altLang="en-US" sz="2400" i="0" dirty="0" err="1">
                <a:solidFill>
                  <a:srgbClr val="333399"/>
                </a:solidFill>
                <a:latin typeface="Arial" panose="020B0604020202020204" pitchFamily="34" charset="0"/>
                <a:cs typeface="Arial" panose="020B0604020202020204" pitchFamily="34" charset="0"/>
              </a:rPr>
              <a:t>tiễn</a:t>
            </a:r>
            <a:endParaRPr lang="en-US" altLang="en-US" sz="2400" i="0" dirty="0">
              <a:solidFill>
                <a:srgbClr val="333399"/>
              </a:solidFill>
              <a:latin typeface="Arial" panose="020B0604020202020204" pitchFamily="34" charset="0"/>
              <a:cs typeface="Arial" panose="020B0604020202020204" pitchFamily="34" charset="0"/>
            </a:endParaRPr>
          </a:p>
        </p:txBody>
      </p:sp>
      <p:pic>
        <p:nvPicPr>
          <p:cNvPr id="20"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7" y="-95090"/>
            <a:ext cx="12173606" cy="9332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06132877"/>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465833"/>
            <a:ext cx="12192000" cy="2392167"/>
          </a:xfrm>
          <a:prstGeom prst="rect">
            <a:avLst/>
          </a:prstGeom>
        </p:spPr>
      </p:pic>
      <p:sp>
        <p:nvSpPr>
          <p:cNvPr id="3" name="Rectangle 2"/>
          <p:cNvSpPr/>
          <p:nvPr/>
        </p:nvSpPr>
        <p:spPr>
          <a:xfrm>
            <a:off x="4594860" y="990600"/>
            <a:ext cx="3038011" cy="461665"/>
          </a:xfrm>
          <a:prstGeom prst="rect">
            <a:avLst/>
          </a:prstGeom>
          <a:ln>
            <a:solidFill>
              <a:srgbClr val="3333CC"/>
            </a:solidFill>
          </a:ln>
        </p:spPr>
        <p:txBody>
          <a:bodyPr wrap="none">
            <a:spAutoFit/>
          </a:bodyPr>
          <a:lstStyle/>
          <a:p>
            <a:pPr>
              <a:spcBef>
                <a:spcPct val="0"/>
              </a:spcBef>
            </a:pPr>
            <a:r>
              <a:rPr lang="en-US" altLang="en-US" sz="2400" b="1" dirty="0" err="1">
                <a:solidFill>
                  <a:srgbClr val="000000"/>
                </a:solidFill>
                <a:cs typeface="Times New Roman" panose="02020603050405020304" pitchFamily="18" charset="0"/>
              </a:rPr>
              <a:t>Hoạt</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động</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sản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xuất</a:t>
            </a:r>
            <a:endParaRPr lang="en-US" altLang="en-US" sz="2400" b="1" dirty="0">
              <a:solidFill>
                <a:srgbClr val="000000"/>
              </a:solidFill>
            </a:endParaRPr>
          </a:p>
        </p:txBody>
      </p:sp>
      <p:sp>
        <p:nvSpPr>
          <p:cNvPr id="4" name="Horizontal Scroll 5"/>
          <p:cNvSpPr>
            <a:spLocks noChangeArrowheads="1"/>
          </p:cNvSpPr>
          <p:nvPr/>
        </p:nvSpPr>
        <p:spPr bwMode="auto">
          <a:xfrm>
            <a:off x="1371600" y="1316462"/>
            <a:ext cx="9144000" cy="1521768"/>
          </a:xfrm>
          <a:prstGeom prst="horizontalScroll">
            <a:avLst>
              <a:gd name="adj" fmla="val 12500"/>
            </a:avLst>
          </a:prstGeom>
          <a:solidFill>
            <a:schemeClr val="bg1"/>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dirty="0" err="1">
                <a:latin typeface="Arial" panose="020B0604020202020204" pitchFamily="34" charset="0"/>
              </a:rPr>
              <a:t>Là</a:t>
            </a:r>
            <a:r>
              <a:rPr lang="en-US" altLang="en-US" sz="2400" dirty="0">
                <a:latin typeface="Arial" panose="020B0604020202020204" pitchFamily="34" charset="0"/>
              </a:rPr>
              <a:t> </a:t>
            </a:r>
            <a:r>
              <a:rPr lang="en-US" altLang="en-US" sz="2400" dirty="0" err="1">
                <a:latin typeface="Arial" panose="020B0604020202020204" pitchFamily="34" charset="0"/>
              </a:rPr>
              <a:t>hoạt</a:t>
            </a:r>
            <a:r>
              <a:rPr lang="en-US" altLang="en-US" sz="2400" dirty="0">
                <a:latin typeface="Arial" panose="020B0604020202020204" pitchFamily="34" charset="0"/>
              </a:rPr>
              <a:t> </a:t>
            </a:r>
            <a:r>
              <a:rPr lang="en-US" altLang="en-US" sz="2400" dirty="0" err="1">
                <a:latin typeface="Arial" panose="020B0604020202020204" pitchFamily="34" charset="0"/>
              </a:rPr>
              <a:t>động</a:t>
            </a:r>
            <a:r>
              <a:rPr lang="en-US" altLang="en-US" sz="2400" dirty="0">
                <a:latin typeface="Arial" panose="020B0604020202020204" pitchFamily="34" charset="0"/>
              </a:rPr>
              <a:t> </a:t>
            </a:r>
            <a:r>
              <a:rPr lang="en-US" altLang="en-US" sz="2400" dirty="0" err="1">
                <a:latin typeface="Arial" panose="020B0604020202020204" pitchFamily="34" charset="0"/>
              </a:rPr>
              <a:t>mà</a:t>
            </a:r>
            <a:r>
              <a:rPr lang="en-US" altLang="en-US" sz="2400" dirty="0">
                <a:latin typeface="Arial" panose="020B0604020202020204" pitchFamily="34" charset="0"/>
              </a:rPr>
              <a:t> </a:t>
            </a:r>
            <a:r>
              <a:rPr lang="en-US" altLang="en-US" sz="2400" b="1" u="sng" dirty="0">
                <a:solidFill>
                  <a:srgbClr val="C00000"/>
                </a:solidFill>
                <a:latin typeface="Arial" panose="020B0604020202020204" pitchFamily="34" charset="0"/>
              </a:rPr>
              <a:t>con </a:t>
            </a:r>
            <a:r>
              <a:rPr lang="en-US" altLang="en-US" sz="2400" b="1" u="sng" dirty="0" err="1">
                <a:solidFill>
                  <a:srgbClr val="C00000"/>
                </a:solidFill>
                <a:latin typeface="Arial" panose="020B0604020202020204" pitchFamily="34" charset="0"/>
              </a:rPr>
              <a:t>người</a:t>
            </a:r>
            <a:r>
              <a:rPr lang="en-US" altLang="en-US" sz="2400" b="1" u="sng" dirty="0">
                <a:solidFill>
                  <a:srgbClr val="C00000"/>
                </a:solidFill>
                <a:latin typeface="Arial" panose="020B0604020202020204" pitchFamily="34" charset="0"/>
              </a:rPr>
              <a:t> </a:t>
            </a:r>
            <a:r>
              <a:rPr lang="en-US" altLang="en-US" sz="2400" b="1" u="sng" dirty="0" err="1">
                <a:solidFill>
                  <a:srgbClr val="C00000"/>
                </a:solidFill>
                <a:latin typeface="Arial" panose="020B0604020202020204" pitchFamily="34" charset="0"/>
              </a:rPr>
              <a:t>sử</a:t>
            </a:r>
            <a:r>
              <a:rPr lang="en-US" altLang="en-US" sz="2400" b="1" u="sng" dirty="0">
                <a:solidFill>
                  <a:srgbClr val="C00000"/>
                </a:solidFill>
                <a:latin typeface="Arial" panose="020B0604020202020204" pitchFamily="34" charset="0"/>
              </a:rPr>
              <a:t> </a:t>
            </a:r>
            <a:r>
              <a:rPr lang="en-US" altLang="en-US" sz="2400" b="1" u="sng" dirty="0" err="1">
                <a:solidFill>
                  <a:srgbClr val="C00000"/>
                </a:solidFill>
                <a:latin typeface="Arial" panose="020B0604020202020204" pitchFamily="34" charset="0"/>
              </a:rPr>
              <a:t>dụng</a:t>
            </a:r>
            <a:r>
              <a:rPr lang="en-US" altLang="en-US" sz="2400" b="1" u="sng" dirty="0">
                <a:solidFill>
                  <a:srgbClr val="C00000"/>
                </a:solidFill>
                <a:latin typeface="Arial" panose="020B0604020202020204" pitchFamily="34" charset="0"/>
              </a:rPr>
              <a:t> </a:t>
            </a:r>
            <a:r>
              <a:rPr lang="en-US" altLang="en-US" sz="2400" b="1" u="sng" dirty="0" err="1">
                <a:solidFill>
                  <a:srgbClr val="C00000"/>
                </a:solidFill>
                <a:latin typeface="Arial" panose="020B0604020202020204" pitchFamily="34" charset="0"/>
              </a:rPr>
              <a:t>công</a:t>
            </a:r>
            <a:r>
              <a:rPr lang="en-US" altLang="en-US" sz="2400" b="1" u="sng" dirty="0">
                <a:solidFill>
                  <a:srgbClr val="C00000"/>
                </a:solidFill>
                <a:latin typeface="Arial" panose="020B0604020202020204" pitchFamily="34" charset="0"/>
              </a:rPr>
              <a:t> </a:t>
            </a:r>
            <a:r>
              <a:rPr lang="en-US" altLang="en-US" sz="2400" b="1" u="sng" dirty="0" err="1">
                <a:solidFill>
                  <a:srgbClr val="C00000"/>
                </a:solidFill>
                <a:latin typeface="Arial" panose="020B0604020202020204" pitchFamily="34" charset="0"/>
              </a:rPr>
              <a:t>cụ</a:t>
            </a:r>
            <a:r>
              <a:rPr lang="en-US" altLang="en-US" sz="2400" b="1" u="sng" dirty="0">
                <a:solidFill>
                  <a:srgbClr val="C00000"/>
                </a:solidFill>
                <a:latin typeface="Arial" panose="020B0604020202020204" pitchFamily="34" charset="0"/>
              </a:rPr>
              <a:t> </a:t>
            </a:r>
            <a:r>
              <a:rPr lang="en-US" altLang="en-US" sz="2400" b="1" u="sng" dirty="0" err="1">
                <a:solidFill>
                  <a:srgbClr val="C00000"/>
                </a:solidFill>
                <a:latin typeface="Arial" panose="020B0604020202020204" pitchFamily="34" charset="0"/>
              </a:rPr>
              <a:t>lao</a:t>
            </a:r>
            <a:r>
              <a:rPr lang="en-US" altLang="en-US" sz="2400" b="1" u="sng" dirty="0">
                <a:solidFill>
                  <a:srgbClr val="C00000"/>
                </a:solidFill>
                <a:latin typeface="Arial" panose="020B0604020202020204" pitchFamily="34" charset="0"/>
              </a:rPr>
              <a:t> </a:t>
            </a:r>
            <a:r>
              <a:rPr lang="en-US" altLang="en-US" sz="2400" b="1" u="sng" dirty="0" err="1">
                <a:solidFill>
                  <a:srgbClr val="C00000"/>
                </a:solidFill>
                <a:latin typeface="Arial" panose="020B0604020202020204" pitchFamily="34" charset="0"/>
              </a:rPr>
              <a:t>động</a:t>
            </a:r>
            <a:r>
              <a:rPr lang="en-US" altLang="en-US" sz="2400" b="1" u="sng" dirty="0">
                <a:solidFill>
                  <a:srgbClr val="C00000"/>
                </a:solidFill>
                <a:latin typeface="Arial" panose="020B0604020202020204" pitchFamily="34" charset="0"/>
              </a:rPr>
              <a:t> </a:t>
            </a:r>
            <a:r>
              <a:rPr lang="en-US" altLang="en-US" sz="2400" b="1" u="sng" dirty="0" err="1">
                <a:solidFill>
                  <a:srgbClr val="C00000"/>
                </a:solidFill>
                <a:latin typeface="Arial" panose="020B0604020202020204" pitchFamily="34" charset="0"/>
              </a:rPr>
              <a:t>tác</a:t>
            </a:r>
            <a:r>
              <a:rPr lang="en-US" altLang="en-US" sz="2400" b="1" u="sng" dirty="0">
                <a:solidFill>
                  <a:srgbClr val="C00000"/>
                </a:solidFill>
                <a:latin typeface="Arial" panose="020B0604020202020204" pitchFamily="34" charset="0"/>
              </a:rPr>
              <a:t> </a:t>
            </a:r>
            <a:r>
              <a:rPr lang="en-US" altLang="en-US" sz="2400" b="1" u="sng" dirty="0" err="1">
                <a:solidFill>
                  <a:srgbClr val="C00000"/>
                </a:solidFill>
                <a:latin typeface="Arial" panose="020B0604020202020204" pitchFamily="34" charset="0"/>
              </a:rPr>
              <a:t>động</a:t>
            </a:r>
            <a:r>
              <a:rPr lang="en-US" altLang="en-US" sz="2400" b="1" u="sng" dirty="0">
                <a:solidFill>
                  <a:srgbClr val="C00000"/>
                </a:solidFill>
                <a:latin typeface="Arial" panose="020B0604020202020204" pitchFamily="34" charset="0"/>
              </a:rPr>
              <a:t> </a:t>
            </a:r>
            <a:r>
              <a:rPr lang="en-US" altLang="en-US" sz="2400" b="1" u="sng" dirty="0" err="1">
                <a:solidFill>
                  <a:srgbClr val="C00000"/>
                </a:solidFill>
                <a:latin typeface="Arial" panose="020B0604020202020204" pitchFamily="34" charset="0"/>
              </a:rPr>
              <a:t>vào</a:t>
            </a:r>
            <a:r>
              <a:rPr lang="en-US" altLang="en-US" sz="2400" b="1" u="sng" dirty="0">
                <a:solidFill>
                  <a:srgbClr val="C00000"/>
                </a:solidFill>
                <a:latin typeface="Arial" panose="020B0604020202020204" pitchFamily="34" charset="0"/>
              </a:rPr>
              <a:t> </a:t>
            </a:r>
            <a:r>
              <a:rPr lang="en-US" altLang="en-US" sz="2400" b="1" u="sng" dirty="0" err="1">
                <a:solidFill>
                  <a:srgbClr val="C00000"/>
                </a:solidFill>
                <a:latin typeface="Arial" panose="020B0604020202020204" pitchFamily="34" charset="0"/>
              </a:rPr>
              <a:t>tự</a:t>
            </a:r>
            <a:r>
              <a:rPr lang="en-US" altLang="en-US" sz="2400" b="1" u="sng" dirty="0">
                <a:solidFill>
                  <a:srgbClr val="C00000"/>
                </a:solidFill>
                <a:latin typeface="Arial" panose="020B0604020202020204" pitchFamily="34" charset="0"/>
              </a:rPr>
              <a:t> </a:t>
            </a:r>
            <a:r>
              <a:rPr lang="en-US" altLang="en-US" sz="2400" b="1" u="sng" dirty="0" err="1">
                <a:solidFill>
                  <a:srgbClr val="C00000"/>
                </a:solidFill>
                <a:latin typeface="Arial" panose="020B0604020202020204" pitchFamily="34" charset="0"/>
              </a:rPr>
              <a:t>nhiên</a:t>
            </a:r>
            <a:r>
              <a:rPr lang="en-US" altLang="en-US" sz="2400" b="1" u="sng" dirty="0">
                <a:solidFill>
                  <a:srgbClr val="C00000"/>
                </a:solidFill>
                <a:latin typeface="Arial" panose="020B0604020202020204" pitchFamily="34" charset="0"/>
              </a:rPr>
              <a:t> </a:t>
            </a:r>
            <a:r>
              <a:rPr lang="en-US" altLang="en-US" sz="2400" dirty="0" err="1">
                <a:latin typeface="Arial" panose="020B0604020202020204" pitchFamily="34" charset="0"/>
              </a:rPr>
              <a:t>để</a:t>
            </a:r>
            <a:r>
              <a:rPr lang="en-US" altLang="en-US" sz="2400" dirty="0">
                <a:latin typeface="Arial" panose="020B0604020202020204" pitchFamily="34" charset="0"/>
              </a:rPr>
              <a:t> </a:t>
            </a:r>
            <a:r>
              <a:rPr lang="en-US" altLang="en-US" sz="2400" dirty="0" err="1">
                <a:latin typeface="Arial" panose="020B0604020202020204" pitchFamily="34" charset="0"/>
              </a:rPr>
              <a:t>tạo</a:t>
            </a:r>
            <a:r>
              <a:rPr lang="en-US" altLang="en-US" sz="2400" dirty="0">
                <a:latin typeface="Arial" panose="020B0604020202020204" pitchFamily="34" charset="0"/>
              </a:rPr>
              <a:t> </a:t>
            </a:r>
            <a:r>
              <a:rPr lang="en-US" altLang="en-US" sz="2400" dirty="0" err="1">
                <a:latin typeface="Arial" panose="020B0604020202020204" pitchFamily="34" charset="0"/>
              </a:rPr>
              <a:t>ra</a:t>
            </a:r>
            <a:r>
              <a:rPr lang="en-US" altLang="en-US" sz="2400" dirty="0">
                <a:latin typeface="Arial" panose="020B0604020202020204" pitchFamily="34" charset="0"/>
              </a:rPr>
              <a:t> </a:t>
            </a:r>
            <a:r>
              <a:rPr lang="en-US" altLang="en-US" sz="2400" dirty="0" err="1">
                <a:latin typeface="Arial" panose="020B0604020202020204" pitchFamily="34" charset="0"/>
              </a:rPr>
              <a:t>của</a:t>
            </a:r>
            <a:r>
              <a:rPr lang="en-US" altLang="en-US" sz="2400" dirty="0">
                <a:latin typeface="Arial" panose="020B0604020202020204" pitchFamily="34" charset="0"/>
              </a:rPr>
              <a:t> </a:t>
            </a:r>
            <a:r>
              <a:rPr lang="en-US" altLang="en-US" sz="2400" dirty="0" err="1">
                <a:latin typeface="Arial" panose="020B0604020202020204" pitchFamily="34" charset="0"/>
              </a:rPr>
              <a:t>cải</a:t>
            </a:r>
            <a:r>
              <a:rPr lang="en-US" altLang="en-US" sz="2400" dirty="0">
                <a:latin typeface="Arial" panose="020B0604020202020204" pitchFamily="34" charset="0"/>
              </a:rPr>
              <a:t> </a:t>
            </a:r>
            <a:r>
              <a:rPr lang="en-US" altLang="en-US" sz="2400" dirty="0" err="1">
                <a:latin typeface="Arial" panose="020B0604020202020204" pitchFamily="34" charset="0"/>
              </a:rPr>
              <a:t>vật</a:t>
            </a:r>
            <a:r>
              <a:rPr lang="en-US" altLang="en-US" sz="2400" dirty="0">
                <a:latin typeface="Arial" panose="020B0604020202020204" pitchFamily="34" charset="0"/>
              </a:rPr>
              <a:t> </a:t>
            </a:r>
            <a:r>
              <a:rPr lang="en-US" altLang="en-US" sz="2400" dirty="0" err="1">
                <a:latin typeface="Arial" panose="020B0604020202020204" pitchFamily="34" charset="0"/>
              </a:rPr>
              <a:t>chất</a:t>
            </a:r>
            <a:r>
              <a:rPr lang="en-US" altLang="en-US" sz="2400" dirty="0">
                <a:latin typeface="Arial" panose="020B0604020202020204" pitchFamily="34" charset="0"/>
              </a:rPr>
              <a:t> </a:t>
            </a:r>
            <a:r>
              <a:rPr lang="en-US" altLang="en-US" sz="2400" dirty="0" err="1">
                <a:latin typeface="Arial" panose="020B0604020202020204" pitchFamily="34" charset="0"/>
              </a:rPr>
              <a:t>phục</a:t>
            </a:r>
            <a:r>
              <a:rPr lang="en-US" altLang="en-US" sz="2400" dirty="0">
                <a:latin typeface="Arial" panose="020B0604020202020204" pitchFamily="34" charset="0"/>
              </a:rPr>
              <a:t> </a:t>
            </a:r>
            <a:r>
              <a:rPr lang="en-US" altLang="en-US" sz="2400" dirty="0" err="1">
                <a:latin typeface="Arial" panose="020B0604020202020204" pitchFamily="34" charset="0"/>
              </a:rPr>
              <a:t>vụ</a:t>
            </a:r>
            <a:r>
              <a:rPr lang="en-US" altLang="en-US" sz="2400" dirty="0">
                <a:latin typeface="Arial" panose="020B0604020202020204" pitchFamily="34" charset="0"/>
              </a:rPr>
              <a:t> </a:t>
            </a:r>
            <a:r>
              <a:rPr lang="en-US" altLang="en-US" sz="2400" dirty="0" err="1">
                <a:latin typeface="Arial" panose="020B0604020202020204" pitchFamily="34" charset="0"/>
              </a:rPr>
              <a:t>cho</a:t>
            </a:r>
            <a:r>
              <a:rPr lang="en-US" altLang="en-US" sz="2400" dirty="0">
                <a:latin typeface="Arial" panose="020B0604020202020204" pitchFamily="34" charset="0"/>
              </a:rPr>
              <a:t> </a:t>
            </a:r>
            <a:r>
              <a:rPr lang="en-US" altLang="en-US" sz="2400" dirty="0" err="1">
                <a:latin typeface="Arial" panose="020B0604020202020204" pitchFamily="34" charset="0"/>
              </a:rPr>
              <a:t>nhu</a:t>
            </a:r>
            <a:r>
              <a:rPr lang="en-US" altLang="en-US" sz="2400" dirty="0">
                <a:latin typeface="Arial" panose="020B0604020202020204" pitchFamily="34" charset="0"/>
              </a:rPr>
              <a:t> </a:t>
            </a:r>
            <a:r>
              <a:rPr lang="en-US" altLang="en-US" sz="2400" dirty="0" err="1">
                <a:latin typeface="Arial" panose="020B0604020202020204" pitchFamily="34" charset="0"/>
              </a:rPr>
              <a:t>cầu</a:t>
            </a:r>
            <a:r>
              <a:rPr lang="en-US" altLang="en-US" sz="2400" dirty="0">
                <a:latin typeface="Arial" panose="020B0604020202020204" pitchFamily="34" charset="0"/>
              </a:rPr>
              <a:t> </a:t>
            </a:r>
            <a:r>
              <a:rPr lang="en-US" altLang="en-US" sz="2400" dirty="0" err="1">
                <a:latin typeface="Arial" panose="020B0604020202020204" pitchFamily="34" charset="0"/>
              </a:rPr>
              <a:t>của</a:t>
            </a:r>
            <a:r>
              <a:rPr lang="en-US" altLang="en-US" sz="2400" dirty="0">
                <a:latin typeface="Arial" panose="020B0604020202020204" pitchFamily="34" charset="0"/>
              </a:rPr>
              <a:t> </a:t>
            </a:r>
            <a:r>
              <a:rPr lang="en-US" altLang="en-US" sz="2400" dirty="0" err="1">
                <a:latin typeface="Arial" panose="020B0604020202020204" pitchFamily="34" charset="0"/>
              </a:rPr>
              <a:t>mình</a:t>
            </a:r>
            <a:endParaRPr lang="en-US" altLang="en-US" sz="2400" dirty="0">
              <a:latin typeface="Arial" panose="020B0604020202020204" pitchFamily="34" charset="0"/>
            </a:endParaRPr>
          </a:p>
        </p:txBody>
      </p:sp>
      <p:pic>
        <p:nvPicPr>
          <p:cNvPr id="6" name="Picture 5" descr="生产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41756" y="3697662"/>
            <a:ext cx="1674607" cy="1509017"/>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6" descr="原始社会"/>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4391025"/>
            <a:ext cx="1585912" cy="14160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8" name="Picture 7" descr="耕地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63401" y="2906293"/>
            <a:ext cx="2160398" cy="158273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8" descr="劳动2_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24906" y="2685615"/>
            <a:ext cx="2660650" cy="160942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cxnSp>
        <p:nvCxnSpPr>
          <p:cNvPr id="13" name="Straight Arrow Connector 12"/>
          <p:cNvCxnSpPr/>
          <p:nvPr/>
        </p:nvCxnSpPr>
        <p:spPr>
          <a:xfrm flipV="1">
            <a:off x="1371600" y="2133600"/>
            <a:ext cx="0" cy="373380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a:off x="1371600" y="5867400"/>
            <a:ext cx="10134600"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1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75512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6" presetClass="entr" presetSubtype="42" fill="hold" nodeType="after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barn(outHorizontal)">
                                      <p:cBhvr>
                                        <p:cTn id="13" dur="500"/>
                                        <p:tgtEl>
                                          <p:spTgt spid="6"/>
                                        </p:tgtEl>
                                      </p:cBhvr>
                                    </p:animEffect>
                                  </p:childTnLst>
                                </p:cTn>
                              </p:par>
                            </p:childTnLst>
                          </p:cTn>
                        </p:par>
                        <p:par>
                          <p:cTn id="14" fill="hold">
                            <p:stCondLst>
                              <p:cond delay="1500"/>
                            </p:stCondLst>
                            <p:childTnLst>
                              <p:par>
                                <p:cTn id="15" presetID="4" presetClass="entr" presetSubtype="16" fill="hold"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box(in)">
                                      <p:cBhvr>
                                        <p:cTn id="17" dur="500"/>
                                        <p:tgtEl>
                                          <p:spTgt spid="7"/>
                                        </p:tgtEl>
                                      </p:cBhvr>
                                    </p:animEffect>
                                  </p:childTnLst>
                                </p:cTn>
                              </p:par>
                            </p:childTnLst>
                          </p:cTn>
                        </p:par>
                        <p:par>
                          <p:cTn id="18" fill="hold">
                            <p:stCondLst>
                              <p:cond delay="2000"/>
                            </p:stCondLst>
                            <p:childTnLst>
                              <p:par>
                                <p:cTn id="19" presetID="9" presetClass="entr" presetSubtype="0" fill="hold"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dissolve">
                                      <p:cBhvr>
                                        <p:cTn id="21" dur="500"/>
                                        <p:tgtEl>
                                          <p:spTgt spid="8"/>
                                        </p:tgtEl>
                                      </p:cBhvr>
                                    </p:animEffect>
                                  </p:childTnLst>
                                </p:cTn>
                              </p:par>
                            </p:childTnLst>
                          </p:cTn>
                        </p:par>
                        <p:par>
                          <p:cTn id="22" fill="hold">
                            <p:stCondLst>
                              <p:cond delay="2500"/>
                            </p:stCondLst>
                            <p:childTnLst>
                              <p:par>
                                <p:cTn id="23" presetID="9" presetClass="entr" presetSubtype="0" fill="hold"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dissolve">
                                      <p:cBhvr>
                                        <p:cTn id="2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6348549" cy="6858000"/>
          </a:xfrm>
          <a:prstGeom prst="rect">
            <a:avLst/>
          </a:prstGeom>
        </p:spPr>
      </p:pic>
      <p:pic>
        <p:nvPicPr>
          <p:cNvPr id="3" name="Picture 4" descr="anh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94046" y="1375411"/>
            <a:ext cx="3027268"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5" descr="kt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95675" y="1344931"/>
            <a:ext cx="2900181" cy="2184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6" descr="caph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144325" y="1344931"/>
            <a:ext cx="2697155" cy="217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94045" y="3733800"/>
            <a:ext cx="3124200"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685430" y="3733800"/>
            <a:ext cx="2971800" cy="2403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0" descr="anh2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991600" y="3733800"/>
            <a:ext cx="2895600"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8"/>
          <p:cNvSpPr/>
          <p:nvPr/>
        </p:nvSpPr>
        <p:spPr>
          <a:xfrm>
            <a:off x="5257800" y="913746"/>
            <a:ext cx="3038011" cy="461665"/>
          </a:xfrm>
          <a:prstGeom prst="rect">
            <a:avLst/>
          </a:prstGeom>
          <a:ln>
            <a:solidFill>
              <a:schemeClr val="bg1"/>
            </a:solidFill>
          </a:ln>
        </p:spPr>
        <p:txBody>
          <a:bodyPr wrap="none">
            <a:spAutoFit/>
          </a:bodyPr>
          <a:lstStyle/>
          <a:p>
            <a:pPr>
              <a:spcBef>
                <a:spcPct val="0"/>
              </a:spcBef>
            </a:pPr>
            <a:r>
              <a:rPr lang="en-US" altLang="en-US" sz="2400" b="1" dirty="0" err="1">
                <a:solidFill>
                  <a:srgbClr val="000000"/>
                </a:solidFill>
                <a:cs typeface="Times New Roman" panose="02020603050405020304" pitchFamily="18" charset="0"/>
              </a:rPr>
              <a:t>Hoạt</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động</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sản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xuất</a:t>
            </a:r>
            <a:endParaRPr lang="en-US" altLang="en-US" sz="2400" b="1" dirty="0">
              <a:solidFill>
                <a:srgbClr val="000000"/>
              </a:solidFill>
            </a:endParaRPr>
          </a:p>
        </p:txBody>
      </p:sp>
      <p:pic>
        <p:nvPicPr>
          <p:cNvPr id="10"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123367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5"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decel="50000" fill="hold">
                                          <p:stCondLst>
                                            <p:cond delay="0"/>
                                          </p:stCondLst>
                                        </p:cTn>
                                        <p:tgtEl>
                                          <p:spTgt spid="3"/>
                                        </p:tgtEl>
                                        <p:attrNameLst>
                                          <p:attrName>style.rotation</p:attrName>
                                        </p:attrNameLst>
                                      </p:cBhvr>
                                      <p:tavLst>
                                        <p:tav tm="0">
                                          <p:val>
                                            <p:fltVal val="-90"/>
                                          </p:val>
                                        </p:tav>
                                        <p:tav tm="100000">
                                          <p:val>
                                            <p:fltVal val="0"/>
                                          </p:val>
                                        </p:tav>
                                      </p:tavLst>
                                    </p:anim>
                                    <p:anim calcmode="lin" valueType="num">
                                      <p:cBhvr>
                                        <p:cTn id="8" dur="500" decel="50000" fill="hold">
                                          <p:stCondLst>
                                            <p:cond delay="0"/>
                                          </p:stCondLst>
                                        </p:cTn>
                                        <p:tgtEl>
                                          <p:spTgt spid="3"/>
                                        </p:tgtEl>
                                        <p:attrNameLst>
                                          <p:attrName>ppt_w</p:attrName>
                                        </p:attrNameLst>
                                      </p:cBhvr>
                                      <p:tavLst>
                                        <p:tav tm="0">
                                          <p:val>
                                            <p:strVal val="#ppt_w"/>
                                          </p:val>
                                        </p:tav>
                                        <p:tav tm="100000">
                                          <p:val>
                                            <p:strVal val="#ppt_w*.05"/>
                                          </p:val>
                                        </p:tav>
                                      </p:tavLst>
                                    </p:anim>
                                    <p:anim calcmode="lin" valueType="num">
                                      <p:cBhvr>
                                        <p:cTn id="9" dur="500" accel="50000" fill="hold">
                                          <p:stCondLst>
                                            <p:cond delay="500"/>
                                          </p:stCondLst>
                                        </p:cTn>
                                        <p:tgtEl>
                                          <p:spTgt spid="3"/>
                                        </p:tgtEl>
                                        <p:attrNameLst>
                                          <p:attrName>ppt_w</p:attrName>
                                        </p:attrNameLst>
                                      </p:cBhvr>
                                      <p:tavLst>
                                        <p:tav tm="0">
                                          <p:val>
                                            <p:strVal val="#ppt_w*.05"/>
                                          </p:val>
                                        </p:tav>
                                        <p:tav tm="100000">
                                          <p:val>
                                            <p:strVal val="#ppt_w"/>
                                          </p:val>
                                        </p:tav>
                                      </p:tavLst>
                                    </p:anim>
                                    <p:anim calcmode="lin" valueType="num">
                                      <p:cBhvr>
                                        <p:cTn id="10" dur="1000" fill="hold"/>
                                        <p:tgtEl>
                                          <p:spTgt spid="3"/>
                                        </p:tgtEl>
                                        <p:attrNameLst>
                                          <p:attrName>ppt_h</p:attrName>
                                        </p:attrNameLst>
                                      </p:cBhvr>
                                      <p:tavLst>
                                        <p:tav tm="0">
                                          <p:val>
                                            <p:strVal val="#ppt_h"/>
                                          </p:val>
                                        </p:tav>
                                        <p:tav tm="100000">
                                          <p:val>
                                            <p:strVal val="#ppt_h"/>
                                          </p:val>
                                        </p:tav>
                                      </p:tavLst>
                                    </p:anim>
                                    <p:anim calcmode="lin" valueType="num">
                                      <p:cBhvr>
                                        <p:cTn id="11" dur="500" decel="50000" fill="hold">
                                          <p:stCondLst>
                                            <p:cond delay="0"/>
                                          </p:stCondLst>
                                        </p:cTn>
                                        <p:tgtEl>
                                          <p:spTgt spid="3"/>
                                        </p:tgtEl>
                                        <p:attrNameLst>
                                          <p:attrName>ppt_x</p:attrName>
                                        </p:attrNameLst>
                                      </p:cBhvr>
                                      <p:tavLst>
                                        <p:tav tm="0">
                                          <p:val>
                                            <p:strVal val="#ppt_x+.4"/>
                                          </p:val>
                                        </p:tav>
                                        <p:tav tm="100000">
                                          <p:val>
                                            <p:strVal val="#ppt_x"/>
                                          </p:val>
                                        </p:tav>
                                      </p:tavLst>
                                    </p:anim>
                                    <p:anim calcmode="lin" valueType="num">
                                      <p:cBhvr>
                                        <p:cTn id="12" dur="500" decel="50000" fill="hold">
                                          <p:stCondLst>
                                            <p:cond delay="0"/>
                                          </p:stCondLst>
                                        </p:cTn>
                                        <p:tgtEl>
                                          <p:spTgt spid="3"/>
                                        </p:tgtEl>
                                        <p:attrNameLst>
                                          <p:attrName>ppt_y</p:attrName>
                                        </p:attrNameLst>
                                      </p:cBhvr>
                                      <p:tavLst>
                                        <p:tav tm="0">
                                          <p:val>
                                            <p:strVal val="#ppt_y-.2"/>
                                          </p:val>
                                        </p:tav>
                                        <p:tav tm="100000">
                                          <p:val>
                                            <p:strVal val="#ppt_y+.1"/>
                                          </p:val>
                                        </p:tav>
                                      </p:tavLst>
                                    </p:anim>
                                    <p:anim calcmode="lin" valueType="num">
                                      <p:cBhvr>
                                        <p:cTn id="13" dur="500" accel="50000" fill="hold">
                                          <p:stCondLst>
                                            <p:cond delay="500"/>
                                          </p:stCondLst>
                                        </p:cTn>
                                        <p:tgtEl>
                                          <p:spTgt spid="3"/>
                                        </p:tgtEl>
                                        <p:attrNameLst>
                                          <p:attrName>ppt_y</p:attrName>
                                        </p:attrNameLst>
                                      </p:cBhvr>
                                      <p:tavLst>
                                        <p:tav tm="0">
                                          <p:val>
                                            <p:strVal val="#ppt_y+.1"/>
                                          </p:val>
                                        </p:tav>
                                        <p:tav tm="100000">
                                          <p:val>
                                            <p:strVal val="#ppt_y"/>
                                          </p:val>
                                        </p:tav>
                                      </p:tavLst>
                                    </p:anim>
                                    <p:animEffect transition="in" filter="fade">
                                      <p:cBhvr>
                                        <p:cTn id="14" dur="1000" decel="50000">
                                          <p:stCondLst>
                                            <p:cond delay="0"/>
                                          </p:stCondLst>
                                        </p:cTn>
                                        <p:tgtEl>
                                          <p:spTgt spid="3"/>
                                        </p:tgtEl>
                                      </p:cBhvr>
                                    </p:animEffect>
                                  </p:childTnLst>
                                </p:cTn>
                              </p:par>
                            </p:childTnLst>
                          </p:cTn>
                        </p:par>
                      </p:childTnLst>
                    </p:cTn>
                  </p:par>
                  <p:par>
                    <p:cTn id="15" fill="hold">
                      <p:stCondLst>
                        <p:cond delay="indefinite"/>
                      </p:stCondLst>
                      <p:childTnLst>
                        <p:par>
                          <p:cTn id="16" fill="hold">
                            <p:stCondLst>
                              <p:cond delay="0"/>
                            </p:stCondLst>
                            <p:childTnLst>
                              <p:par>
                                <p:cTn id="17" presetID="25" presetClass="entr" presetSubtype="0"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500" decel="50000" fill="hold">
                                          <p:stCondLst>
                                            <p:cond delay="0"/>
                                          </p:stCondLst>
                                        </p:cTn>
                                        <p:tgtEl>
                                          <p:spTgt spid="4"/>
                                        </p:tgtEl>
                                        <p:attrNameLst>
                                          <p:attrName>style.rotation</p:attrName>
                                        </p:attrNameLst>
                                      </p:cBhvr>
                                      <p:tavLst>
                                        <p:tav tm="0">
                                          <p:val>
                                            <p:fltVal val="-90"/>
                                          </p:val>
                                        </p:tav>
                                        <p:tav tm="100000">
                                          <p:val>
                                            <p:fltVal val="0"/>
                                          </p:val>
                                        </p:tav>
                                      </p:tavLst>
                                    </p:anim>
                                    <p:anim calcmode="lin" valueType="num">
                                      <p:cBhvr>
                                        <p:cTn id="20" dur="500" decel="50000" fill="hold">
                                          <p:stCondLst>
                                            <p:cond delay="0"/>
                                          </p:stCondLst>
                                        </p:cTn>
                                        <p:tgtEl>
                                          <p:spTgt spid="4"/>
                                        </p:tgtEl>
                                        <p:attrNameLst>
                                          <p:attrName>ppt_w</p:attrName>
                                        </p:attrNameLst>
                                      </p:cBhvr>
                                      <p:tavLst>
                                        <p:tav tm="0">
                                          <p:val>
                                            <p:strVal val="#ppt_w"/>
                                          </p:val>
                                        </p:tav>
                                        <p:tav tm="100000">
                                          <p:val>
                                            <p:strVal val="#ppt_w*.05"/>
                                          </p:val>
                                        </p:tav>
                                      </p:tavLst>
                                    </p:anim>
                                    <p:anim calcmode="lin" valueType="num">
                                      <p:cBhvr>
                                        <p:cTn id="21" dur="500" accel="50000" fill="hold">
                                          <p:stCondLst>
                                            <p:cond delay="500"/>
                                          </p:stCondLst>
                                        </p:cTn>
                                        <p:tgtEl>
                                          <p:spTgt spid="4"/>
                                        </p:tgtEl>
                                        <p:attrNameLst>
                                          <p:attrName>ppt_w</p:attrName>
                                        </p:attrNameLst>
                                      </p:cBhvr>
                                      <p:tavLst>
                                        <p:tav tm="0">
                                          <p:val>
                                            <p:strVal val="#ppt_w*.05"/>
                                          </p:val>
                                        </p:tav>
                                        <p:tav tm="100000">
                                          <p:val>
                                            <p:strVal val="#ppt_w"/>
                                          </p:val>
                                        </p:tav>
                                      </p:tavLst>
                                    </p:anim>
                                    <p:anim calcmode="lin" valueType="num">
                                      <p:cBhvr>
                                        <p:cTn id="22" dur="1000" fill="hold"/>
                                        <p:tgtEl>
                                          <p:spTgt spid="4"/>
                                        </p:tgtEl>
                                        <p:attrNameLst>
                                          <p:attrName>ppt_h</p:attrName>
                                        </p:attrNameLst>
                                      </p:cBhvr>
                                      <p:tavLst>
                                        <p:tav tm="0">
                                          <p:val>
                                            <p:strVal val="#ppt_h"/>
                                          </p:val>
                                        </p:tav>
                                        <p:tav tm="100000">
                                          <p:val>
                                            <p:strVal val="#ppt_h"/>
                                          </p:val>
                                        </p:tav>
                                      </p:tavLst>
                                    </p:anim>
                                    <p:anim calcmode="lin" valueType="num">
                                      <p:cBhvr>
                                        <p:cTn id="23" dur="500" decel="50000" fill="hold">
                                          <p:stCondLst>
                                            <p:cond delay="0"/>
                                          </p:stCondLst>
                                        </p:cTn>
                                        <p:tgtEl>
                                          <p:spTgt spid="4"/>
                                        </p:tgtEl>
                                        <p:attrNameLst>
                                          <p:attrName>ppt_x</p:attrName>
                                        </p:attrNameLst>
                                      </p:cBhvr>
                                      <p:tavLst>
                                        <p:tav tm="0">
                                          <p:val>
                                            <p:strVal val="#ppt_x+.4"/>
                                          </p:val>
                                        </p:tav>
                                        <p:tav tm="100000">
                                          <p:val>
                                            <p:strVal val="#ppt_x"/>
                                          </p:val>
                                        </p:tav>
                                      </p:tavLst>
                                    </p:anim>
                                    <p:anim calcmode="lin" valueType="num">
                                      <p:cBhvr>
                                        <p:cTn id="24" dur="500" decel="50000" fill="hold">
                                          <p:stCondLst>
                                            <p:cond delay="0"/>
                                          </p:stCondLst>
                                        </p:cTn>
                                        <p:tgtEl>
                                          <p:spTgt spid="4"/>
                                        </p:tgtEl>
                                        <p:attrNameLst>
                                          <p:attrName>ppt_y</p:attrName>
                                        </p:attrNameLst>
                                      </p:cBhvr>
                                      <p:tavLst>
                                        <p:tav tm="0">
                                          <p:val>
                                            <p:strVal val="#ppt_y-.2"/>
                                          </p:val>
                                        </p:tav>
                                        <p:tav tm="100000">
                                          <p:val>
                                            <p:strVal val="#ppt_y+.1"/>
                                          </p:val>
                                        </p:tav>
                                      </p:tavLst>
                                    </p:anim>
                                    <p:anim calcmode="lin" valueType="num">
                                      <p:cBhvr>
                                        <p:cTn id="25" dur="500" accel="50000" fill="hold">
                                          <p:stCondLst>
                                            <p:cond delay="500"/>
                                          </p:stCondLst>
                                        </p:cTn>
                                        <p:tgtEl>
                                          <p:spTgt spid="4"/>
                                        </p:tgtEl>
                                        <p:attrNameLst>
                                          <p:attrName>ppt_y</p:attrName>
                                        </p:attrNameLst>
                                      </p:cBhvr>
                                      <p:tavLst>
                                        <p:tav tm="0">
                                          <p:val>
                                            <p:strVal val="#ppt_y+.1"/>
                                          </p:val>
                                        </p:tav>
                                        <p:tav tm="100000">
                                          <p:val>
                                            <p:strVal val="#ppt_y"/>
                                          </p:val>
                                        </p:tav>
                                      </p:tavLst>
                                    </p:anim>
                                    <p:animEffect transition="in" filter="fade">
                                      <p:cBhvr>
                                        <p:cTn id="26" dur="1000" decel="50000">
                                          <p:stCondLst>
                                            <p:cond delay="0"/>
                                          </p:stCondLst>
                                        </p:cTn>
                                        <p:tgtEl>
                                          <p:spTgt spid="4"/>
                                        </p:tgtEl>
                                      </p:cBhvr>
                                    </p:animEffect>
                                  </p:childTnLst>
                                </p:cTn>
                              </p:par>
                            </p:childTnLst>
                          </p:cTn>
                        </p:par>
                      </p:childTnLst>
                    </p:cTn>
                  </p:par>
                  <p:par>
                    <p:cTn id="27" fill="hold">
                      <p:stCondLst>
                        <p:cond delay="indefinite"/>
                      </p:stCondLst>
                      <p:childTnLst>
                        <p:par>
                          <p:cTn id="28" fill="hold">
                            <p:stCondLst>
                              <p:cond delay="0"/>
                            </p:stCondLst>
                            <p:childTnLst>
                              <p:par>
                                <p:cTn id="29" presetID="53" presetClass="entr" presetSubtype="0" fill="hold" nodeType="click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p:cTn id="31" dur="500" fill="hold"/>
                                        <p:tgtEl>
                                          <p:spTgt spid="5"/>
                                        </p:tgtEl>
                                        <p:attrNameLst>
                                          <p:attrName>ppt_w</p:attrName>
                                        </p:attrNameLst>
                                      </p:cBhvr>
                                      <p:tavLst>
                                        <p:tav tm="0">
                                          <p:val>
                                            <p:fltVal val="0"/>
                                          </p:val>
                                        </p:tav>
                                        <p:tav tm="100000">
                                          <p:val>
                                            <p:strVal val="#ppt_w"/>
                                          </p:val>
                                        </p:tav>
                                      </p:tavLst>
                                    </p:anim>
                                    <p:anim calcmode="lin" valueType="num">
                                      <p:cBhvr>
                                        <p:cTn id="32" dur="500" fill="hold"/>
                                        <p:tgtEl>
                                          <p:spTgt spid="5"/>
                                        </p:tgtEl>
                                        <p:attrNameLst>
                                          <p:attrName>ppt_h</p:attrName>
                                        </p:attrNameLst>
                                      </p:cBhvr>
                                      <p:tavLst>
                                        <p:tav tm="0">
                                          <p:val>
                                            <p:fltVal val="0"/>
                                          </p:val>
                                        </p:tav>
                                        <p:tav tm="100000">
                                          <p:val>
                                            <p:strVal val="#ppt_h"/>
                                          </p:val>
                                        </p:tav>
                                      </p:tavLst>
                                    </p:anim>
                                    <p:animEffect transition="in" filter="fade">
                                      <p:cBhvr>
                                        <p:cTn id="33" dur="500"/>
                                        <p:tgtEl>
                                          <p:spTgt spid="5"/>
                                        </p:tgtEl>
                                      </p:cBhvr>
                                    </p:animEffect>
                                  </p:childTnLst>
                                </p:cTn>
                              </p:par>
                            </p:childTnLst>
                          </p:cTn>
                        </p:par>
                      </p:childTnLst>
                    </p:cTn>
                  </p:par>
                  <p:par>
                    <p:cTn id="34" fill="hold">
                      <p:stCondLst>
                        <p:cond delay="indefinite"/>
                      </p:stCondLst>
                      <p:childTnLst>
                        <p:par>
                          <p:cTn id="35" fill="hold">
                            <p:stCondLst>
                              <p:cond delay="0"/>
                            </p:stCondLst>
                            <p:childTnLst>
                              <p:par>
                                <p:cTn id="36" presetID="23" presetClass="entr" presetSubtype="16" fill="hold" nodeType="clickEffect">
                                  <p:stCondLst>
                                    <p:cond delay="0"/>
                                  </p:stCondLst>
                                  <p:childTnLst>
                                    <p:set>
                                      <p:cBhvr>
                                        <p:cTn id="37" dur="1" fill="hold">
                                          <p:stCondLst>
                                            <p:cond delay="0"/>
                                          </p:stCondLst>
                                        </p:cTn>
                                        <p:tgtEl>
                                          <p:spTgt spid="6"/>
                                        </p:tgtEl>
                                        <p:attrNameLst>
                                          <p:attrName>style.visibility</p:attrName>
                                        </p:attrNameLst>
                                      </p:cBhvr>
                                      <p:to>
                                        <p:strVal val="visible"/>
                                      </p:to>
                                    </p:set>
                                    <p:anim calcmode="lin" valueType="num">
                                      <p:cBhvr>
                                        <p:cTn id="38" dur="500" fill="hold"/>
                                        <p:tgtEl>
                                          <p:spTgt spid="6"/>
                                        </p:tgtEl>
                                        <p:attrNameLst>
                                          <p:attrName>ppt_w</p:attrName>
                                        </p:attrNameLst>
                                      </p:cBhvr>
                                      <p:tavLst>
                                        <p:tav tm="0">
                                          <p:val>
                                            <p:fltVal val="0"/>
                                          </p:val>
                                        </p:tav>
                                        <p:tav tm="100000">
                                          <p:val>
                                            <p:strVal val="#ppt_w"/>
                                          </p:val>
                                        </p:tav>
                                      </p:tavLst>
                                    </p:anim>
                                    <p:anim calcmode="lin" valueType="num">
                                      <p:cBhvr>
                                        <p:cTn id="39" dur="500" fill="hold"/>
                                        <p:tgtEl>
                                          <p:spTgt spid="6"/>
                                        </p:tgtEl>
                                        <p:attrNameLst>
                                          <p:attrName>ppt_h</p:attrName>
                                        </p:attrNameLst>
                                      </p:cBhvr>
                                      <p:tavLst>
                                        <p:tav tm="0">
                                          <p:val>
                                            <p:fltVal val="0"/>
                                          </p:val>
                                        </p:tav>
                                        <p:tav tm="100000">
                                          <p:val>
                                            <p:strVal val="#ppt_h"/>
                                          </p:val>
                                        </p:tav>
                                      </p:tavLst>
                                    </p:anim>
                                  </p:childTnLst>
                                </p:cTn>
                              </p:par>
                            </p:childTnLst>
                          </p:cTn>
                        </p:par>
                      </p:childTnLst>
                    </p:cTn>
                  </p:par>
                  <p:par>
                    <p:cTn id="40" fill="hold">
                      <p:stCondLst>
                        <p:cond delay="indefinite"/>
                      </p:stCondLst>
                      <p:childTnLst>
                        <p:par>
                          <p:cTn id="41" fill="hold">
                            <p:stCondLst>
                              <p:cond delay="0"/>
                            </p:stCondLst>
                            <p:childTnLst>
                              <p:par>
                                <p:cTn id="42" presetID="53" presetClass="entr" presetSubtype="0" fill="hold" nodeType="clickEffect">
                                  <p:stCondLst>
                                    <p:cond delay="0"/>
                                  </p:stCondLst>
                                  <p:childTnLst>
                                    <p:set>
                                      <p:cBhvr>
                                        <p:cTn id="43" dur="1" fill="hold">
                                          <p:stCondLst>
                                            <p:cond delay="0"/>
                                          </p:stCondLst>
                                        </p:cTn>
                                        <p:tgtEl>
                                          <p:spTgt spid="7"/>
                                        </p:tgtEl>
                                        <p:attrNameLst>
                                          <p:attrName>style.visibility</p:attrName>
                                        </p:attrNameLst>
                                      </p:cBhvr>
                                      <p:to>
                                        <p:strVal val="visible"/>
                                      </p:to>
                                    </p:set>
                                    <p:anim calcmode="lin" valueType="num">
                                      <p:cBhvr>
                                        <p:cTn id="44" dur="500" fill="hold"/>
                                        <p:tgtEl>
                                          <p:spTgt spid="7"/>
                                        </p:tgtEl>
                                        <p:attrNameLst>
                                          <p:attrName>ppt_w</p:attrName>
                                        </p:attrNameLst>
                                      </p:cBhvr>
                                      <p:tavLst>
                                        <p:tav tm="0">
                                          <p:val>
                                            <p:fltVal val="0"/>
                                          </p:val>
                                        </p:tav>
                                        <p:tav tm="100000">
                                          <p:val>
                                            <p:strVal val="#ppt_w"/>
                                          </p:val>
                                        </p:tav>
                                      </p:tavLst>
                                    </p:anim>
                                    <p:anim calcmode="lin" valueType="num">
                                      <p:cBhvr>
                                        <p:cTn id="45" dur="500" fill="hold"/>
                                        <p:tgtEl>
                                          <p:spTgt spid="7"/>
                                        </p:tgtEl>
                                        <p:attrNameLst>
                                          <p:attrName>ppt_h</p:attrName>
                                        </p:attrNameLst>
                                      </p:cBhvr>
                                      <p:tavLst>
                                        <p:tav tm="0">
                                          <p:val>
                                            <p:fltVal val="0"/>
                                          </p:val>
                                        </p:tav>
                                        <p:tav tm="100000">
                                          <p:val>
                                            <p:strVal val="#ppt_h"/>
                                          </p:val>
                                        </p:tav>
                                      </p:tavLst>
                                    </p:anim>
                                    <p:animEffect transition="in" filter="fade">
                                      <p:cBhvr>
                                        <p:cTn id="46" dur="500"/>
                                        <p:tgtEl>
                                          <p:spTgt spid="7"/>
                                        </p:tgtEl>
                                      </p:cBhvr>
                                    </p:animEffect>
                                  </p:childTnLst>
                                </p:cTn>
                              </p:par>
                            </p:childTnLst>
                          </p:cTn>
                        </p:par>
                      </p:childTnLst>
                    </p:cTn>
                  </p:par>
                  <p:par>
                    <p:cTn id="47" fill="hold">
                      <p:stCondLst>
                        <p:cond delay="indefinite"/>
                      </p:stCondLst>
                      <p:childTnLst>
                        <p:par>
                          <p:cTn id="48" fill="hold">
                            <p:stCondLst>
                              <p:cond delay="0"/>
                            </p:stCondLst>
                            <p:childTnLst>
                              <p:par>
                                <p:cTn id="49" presetID="8" presetClass="entr" presetSubtype="16" fill="hold" nodeType="clickEffect">
                                  <p:stCondLst>
                                    <p:cond delay="0"/>
                                  </p:stCondLst>
                                  <p:childTnLst>
                                    <p:set>
                                      <p:cBhvr>
                                        <p:cTn id="50" dur="1" fill="hold">
                                          <p:stCondLst>
                                            <p:cond delay="0"/>
                                          </p:stCondLst>
                                        </p:cTn>
                                        <p:tgtEl>
                                          <p:spTgt spid="8"/>
                                        </p:tgtEl>
                                        <p:attrNameLst>
                                          <p:attrName>style.visibility</p:attrName>
                                        </p:attrNameLst>
                                      </p:cBhvr>
                                      <p:to>
                                        <p:strVal val="visible"/>
                                      </p:to>
                                    </p:set>
                                    <p:animEffect transition="in" filter="diamond(in)">
                                      <p:cBhvr>
                                        <p:cTn id="51"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687" y="3197352"/>
            <a:ext cx="10199078" cy="3660648"/>
          </a:xfrm>
          <a:prstGeom prst="rect">
            <a:avLst/>
          </a:prstGeom>
        </p:spPr>
      </p:pic>
      <p:sp>
        <p:nvSpPr>
          <p:cNvPr id="3" name="Rectangle 2"/>
          <p:cNvSpPr/>
          <p:nvPr/>
        </p:nvSpPr>
        <p:spPr>
          <a:xfrm>
            <a:off x="4450079" y="927407"/>
            <a:ext cx="4161717" cy="461665"/>
          </a:xfrm>
          <a:prstGeom prst="rect">
            <a:avLst/>
          </a:prstGeom>
          <a:ln>
            <a:solidFill>
              <a:srgbClr val="3333CC"/>
            </a:solidFill>
          </a:ln>
        </p:spPr>
        <p:txBody>
          <a:bodyPr wrap="none">
            <a:spAutoFit/>
          </a:bodyPr>
          <a:lstStyle/>
          <a:p>
            <a:pPr>
              <a:spcBef>
                <a:spcPct val="0"/>
              </a:spcBef>
            </a:pPr>
            <a:r>
              <a:rPr lang="en-US" altLang="en-US" sz="2400" b="1" dirty="0" err="1">
                <a:solidFill>
                  <a:srgbClr val="000000"/>
                </a:solidFill>
                <a:latin typeface="Arial" panose="020B0604020202020204" pitchFamily="34" charset="0"/>
                <a:cs typeface="Arial" panose="020B0604020202020204" pitchFamily="34" charset="0"/>
              </a:rPr>
              <a:t>Hoạt</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động</a:t>
            </a:r>
            <a:r>
              <a:rPr lang="en-US" altLang="en-US" sz="2400" b="1" dirty="0">
                <a:solidFill>
                  <a:srgbClr val="000000"/>
                </a:solidFill>
                <a:latin typeface="Arial" panose="020B0604020202020204" pitchFamily="34" charset="0"/>
                <a:cs typeface="Arial" panose="020B0604020202020204" pitchFamily="34" charset="0"/>
              </a:rPr>
              <a:t> </a:t>
            </a:r>
            <a:r>
              <a:rPr lang="vi-VN" altLang="en-US" sz="2400" b="1" dirty="0">
                <a:solidFill>
                  <a:srgbClr val="000000"/>
                </a:solidFill>
                <a:latin typeface="Arial" panose="020B0604020202020204" pitchFamily="34" charset="0"/>
                <a:cs typeface="Arial" panose="020B0604020202020204" pitchFamily="34" charset="0"/>
              </a:rPr>
              <a:t>chính </a:t>
            </a:r>
            <a:r>
              <a:rPr lang="vi-VN" altLang="en-US" sz="2400" b="1" dirty="0">
                <a:solidFill>
                  <a:srgbClr val="000000"/>
                </a:solidFill>
                <a:cs typeface="Times New Roman" panose="02020603050405020304" pitchFamily="18" charset="0"/>
              </a:rPr>
              <a:t>trị - xã hội</a:t>
            </a:r>
            <a:endParaRPr lang="en-US" altLang="en-US" sz="2400" b="1" dirty="0">
              <a:solidFill>
                <a:srgbClr val="000000"/>
              </a:solidFill>
            </a:endParaRPr>
          </a:p>
        </p:txBody>
      </p:sp>
      <p:sp>
        <p:nvSpPr>
          <p:cNvPr id="4" name="Horizontal Scroll 5"/>
          <p:cNvSpPr>
            <a:spLocks noChangeArrowheads="1"/>
          </p:cNvSpPr>
          <p:nvPr/>
        </p:nvSpPr>
        <p:spPr bwMode="auto">
          <a:xfrm>
            <a:off x="1371600" y="1158240"/>
            <a:ext cx="9525000" cy="1356995"/>
          </a:xfrm>
          <a:prstGeom prst="horizontalScroll">
            <a:avLst>
              <a:gd name="adj" fmla="val 12500"/>
            </a:avLst>
          </a:prstGeom>
          <a:solidFill>
            <a:schemeClr val="bg1"/>
          </a:solidFill>
          <a:ln w="9525" algn="ctr">
            <a:solidFill>
              <a:srgbClr val="FF0000"/>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endParaRPr lang="vi-VN" altLang="en-US" sz="800" dirty="0">
              <a:latin typeface="Arial" panose="020B0604020202020204" pitchFamily="34" charset="0"/>
            </a:endParaRPr>
          </a:p>
          <a:p>
            <a:pPr algn="just" eaLnBrk="1" hangingPunct="1">
              <a:spcBef>
                <a:spcPct val="0"/>
              </a:spcBef>
              <a:buFontTx/>
              <a:buNone/>
            </a:pPr>
            <a:r>
              <a:rPr lang="en-US" altLang="en-US" sz="2000" dirty="0" err="1">
                <a:latin typeface="Arial" panose="020B0604020202020204" pitchFamily="34" charset="0"/>
              </a:rPr>
              <a:t>Là</a:t>
            </a:r>
            <a:r>
              <a:rPr lang="en-US" altLang="en-US" sz="2000" dirty="0">
                <a:latin typeface="Arial" panose="020B0604020202020204" pitchFamily="34" charset="0"/>
              </a:rPr>
              <a:t> </a:t>
            </a:r>
            <a:r>
              <a:rPr lang="en-US" altLang="en-US" sz="2000" b="1" dirty="0" err="1">
                <a:solidFill>
                  <a:srgbClr val="CC0066"/>
                </a:solidFill>
                <a:latin typeface="Arial" panose="020B0604020202020204" pitchFamily="34" charset="0"/>
              </a:rPr>
              <a:t>hoạt</a:t>
            </a:r>
            <a:r>
              <a:rPr lang="en-US" altLang="en-US" sz="2000" b="1" dirty="0">
                <a:solidFill>
                  <a:srgbClr val="CC0066"/>
                </a:solidFill>
                <a:latin typeface="Arial" panose="020B0604020202020204" pitchFamily="34" charset="0"/>
              </a:rPr>
              <a:t> </a:t>
            </a:r>
            <a:r>
              <a:rPr lang="en-US" altLang="en-US" sz="2000" b="1" dirty="0" err="1">
                <a:solidFill>
                  <a:srgbClr val="CC0066"/>
                </a:solidFill>
                <a:latin typeface="Arial" panose="020B0604020202020204" pitchFamily="34" charset="0"/>
              </a:rPr>
              <a:t>động</a:t>
            </a:r>
            <a:r>
              <a:rPr lang="en-US" altLang="en-US" sz="2000" b="1" dirty="0">
                <a:solidFill>
                  <a:srgbClr val="CC0066"/>
                </a:solidFill>
                <a:latin typeface="Arial" panose="020B0604020202020204" pitchFamily="34" charset="0"/>
              </a:rPr>
              <a:t> </a:t>
            </a:r>
            <a:r>
              <a:rPr lang="en-US" altLang="en-US" sz="2000" b="1" dirty="0" err="1">
                <a:solidFill>
                  <a:srgbClr val="CC0066"/>
                </a:solidFill>
                <a:latin typeface="Arial" panose="020B0604020202020204" pitchFamily="34" charset="0"/>
              </a:rPr>
              <a:t>của</a:t>
            </a:r>
            <a:r>
              <a:rPr lang="en-US" altLang="en-US" sz="2000" b="1" dirty="0">
                <a:solidFill>
                  <a:srgbClr val="CC0066"/>
                </a:solidFill>
                <a:latin typeface="Arial" panose="020B0604020202020204" pitchFamily="34" charset="0"/>
              </a:rPr>
              <a:t> </a:t>
            </a:r>
            <a:r>
              <a:rPr lang="en-US" altLang="en-US" sz="2000" b="1" dirty="0" err="1">
                <a:solidFill>
                  <a:srgbClr val="CC0066"/>
                </a:solidFill>
                <a:latin typeface="Arial" panose="020B0604020202020204" pitchFamily="34" charset="0"/>
              </a:rPr>
              <a:t>các</a:t>
            </a:r>
            <a:r>
              <a:rPr lang="en-US" altLang="en-US" sz="2000" b="1" dirty="0">
                <a:solidFill>
                  <a:srgbClr val="CC0066"/>
                </a:solidFill>
                <a:latin typeface="Arial" panose="020B0604020202020204" pitchFamily="34" charset="0"/>
              </a:rPr>
              <a:t> </a:t>
            </a:r>
            <a:r>
              <a:rPr lang="en-US" altLang="en-US" sz="2000" b="1" dirty="0" err="1">
                <a:solidFill>
                  <a:srgbClr val="CC0066"/>
                </a:solidFill>
                <a:latin typeface="Arial" panose="020B0604020202020204" pitchFamily="34" charset="0"/>
              </a:rPr>
              <a:t>tổ</a:t>
            </a:r>
            <a:r>
              <a:rPr lang="en-US" altLang="en-US" sz="2000" b="1" dirty="0">
                <a:solidFill>
                  <a:srgbClr val="CC0066"/>
                </a:solidFill>
                <a:latin typeface="Arial" panose="020B0604020202020204" pitchFamily="34" charset="0"/>
              </a:rPr>
              <a:t> </a:t>
            </a:r>
            <a:r>
              <a:rPr lang="en-US" altLang="en-US" sz="2000" b="1" dirty="0" err="1">
                <a:solidFill>
                  <a:srgbClr val="CC0066"/>
                </a:solidFill>
                <a:latin typeface="Arial" panose="020B0604020202020204" pitchFamily="34" charset="0"/>
              </a:rPr>
              <a:t>chức</a:t>
            </a:r>
            <a:r>
              <a:rPr lang="en-US" altLang="en-US" sz="2000" b="1" dirty="0">
                <a:solidFill>
                  <a:srgbClr val="CC0066"/>
                </a:solidFill>
                <a:latin typeface="Arial" panose="020B0604020202020204" pitchFamily="34" charset="0"/>
              </a:rPr>
              <a:t>, </a:t>
            </a:r>
            <a:r>
              <a:rPr lang="en-US" altLang="en-US" sz="2000" b="1" dirty="0" err="1">
                <a:solidFill>
                  <a:srgbClr val="CC0066"/>
                </a:solidFill>
                <a:latin typeface="Arial" panose="020B0604020202020204" pitchFamily="34" charset="0"/>
              </a:rPr>
              <a:t>các</a:t>
            </a:r>
            <a:r>
              <a:rPr lang="en-US" altLang="en-US" sz="2000" b="1" dirty="0">
                <a:solidFill>
                  <a:srgbClr val="CC0066"/>
                </a:solidFill>
                <a:latin typeface="Arial" panose="020B0604020202020204" pitchFamily="34" charset="0"/>
              </a:rPr>
              <a:t> </a:t>
            </a:r>
            <a:r>
              <a:rPr lang="en-US" altLang="en-US" sz="2000" b="1" dirty="0" err="1">
                <a:solidFill>
                  <a:srgbClr val="CC0066"/>
                </a:solidFill>
                <a:latin typeface="Arial" panose="020B0604020202020204" pitchFamily="34" charset="0"/>
              </a:rPr>
              <a:t>cộng</a:t>
            </a:r>
            <a:r>
              <a:rPr lang="en-US" altLang="en-US" sz="2000" b="1" dirty="0">
                <a:solidFill>
                  <a:srgbClr val="CC0066"/>
                </a:solidFill>
                <a:latin typeface="Arial" panose="020B0604020202020204" pitchFamily="34" charset="0"/>
              </a:rPr>
              <a:t> </a:t>
            </a:r>
            <a:r>
              <a:rPr lang="en-US" altLang="en-US" sz="2000" b="1" dirty="0" err="1">
                <a:solidFill>
                  <a:srgbClr val="CC0066"/>
                </a:solidFill>
                <a:latin typeface="Arial" panose="020B0604020202020204" pitchFamily="34" charset="0"/>
              </a:rPr>
              <a:t>đồng</a:t>
            </a:r>
            <a:r>
              <a:rPr lang="en-US" altLang="en-US" sz="2000" b="1" dirty="0">
                <a:solidFill>
                  <a:srgbClr val="CC0066"/>
                </a:solidFill>
                <a:latin typeface="Arial" panose="020B0604020202020204" pitchFamily="34" charset="0"/>
              </a:rPr>
              <a:t> </a:t>
            </a:r>
            <a:r>
              <a:rPr lang="en-US" altLang="en-US" sz="2000" b="1" dirty="0" err="1">
                <a:solidFill>
                  <a:srgbClr val="CC0066"/>
                </a:solidFill>
                <a:latin typeface="Arial" panose="020B0604020202020204" pitchFamily="34" charset="0"/>
              </a:rPr>
              <a:t>người</a:t>
            </a:r>
            <a:r>
              <a:rPr lang="en-US" altLang="en-US" sz="2000" b="1" dirty="0">
                <a:solidFill>
                  <a:srgbClr val="CC0066"/>
                </a:solidFill>
                <a:latin typeface="Arial" panose="020B0604020202020204" pitchFamily="34" charset="0"/>
              </a:rPr>
              <a:t> </a:t>
            </a:r>
            <a:r>
              <a:rPr lang="en-US" altLang="en-US" sz="2000" dirty="0" err="1">
                <a:latin typeface="Arial" panose="020B0604020202020204" pitchFamily="34" charset="0"/>
              </a:rPr>
              <a:t>khác</a:t>
            </a:r>
            <a:r>
              <a:rPr lang="en-US" altLang="en-US" sz="2000" dirty="0">
                <a:latin typeface="Arial" panose="020B0604020202020204" pitchFamily="34" charset="0"/>
              </a:rPr>
              <a:t> </a:t>
            </a:r>
            <a:r>
              <a:rPr lang="en-US" altLang="en-US" sz="2000" dirty="0" err="1">
                <a:latin typeface="Arial" panose="020B0604020202020204" pitchFamily="34" charset="0"/>
              </a:rPr>
              <a:t>nhau</a:t>
            </a:r>
            <a:r>
              <a:rPr lang="en-US" altLang="en-US" sz="2000" dirty="0">
                <a:latin typeface="Arial" panose="020B0604020202020204" pitchFamily="34" charset="0"/>
              </a:rPr>
              <a:t> </a:t>
            </a:r>
            <a:r>
              <a:rPr lang="en-US" altLang="en-US" sz="2000" dirty="0" err="1">
                <a:latin typeface="Arial" panose="020B0604020202020204" pitchFamily="34" charset="0"/>
              </a:rPr>
              <a:t>trong</a:t>
            </a:r>
            <a:r>
              <a:rPr lang="en-US" altLang="en-US" sz="2000" dirty="0">
                <a:latin typeface="Arial" panose="020B0604020202020204" pitchFamily="34" charset="0"/>
              </a:rPr>
              <a:t> </a:t>
            </a:r>
            <a:r>
              <a:rPr lang="en-US" altLang="en-US" sz="2000" dirty="0" err="1">
                <a:latin typeface="Arial" panose="020B0604020202020204" pitchFamily="34" charset="0"/>
              </a:rPr>
              <a:t>lịch</a:t>
            </a:r>
            <a:r>
              <a:rPr lang="en-US" altLang="en-US" sz="2000" dirty="0">
                <a:latin typeface="Arial" panose="020B0604020202020204" pitchFamily="34" charset="0"/>
              </a:rPr>
              <a:t> </a:t>
            </a:r>
            <a:r>
              <a:rPr lang="en-US" altLang="en-US" sz="2000" dirty="0" err="1">
                <a:latin typeface="Arial" panose="020B0604020202020204" pitchFamily="34" charset="0"/>
              </a:rPr>
              <a:t>sử</a:t>
            </a:r>
            <a:r>
              <a:rPr lang="en-US" altLang="en-US" sz="2000" dirty="0">
                <a:latin typeface="Arial" panose="020B0604020202020204" pitchFamily="34" charset="0"/>
              </a:rPr>
              <a:t> </a:t>
            </a:r>
            <a:r>
              <a:rPr lang="en-US" altLang="en-US" sz="2000" dirty="0" err="1">
                <a:latin typeface="Arial" panose="020B0604020202020204" pitchFamily="34" charset="0"/>
              </a:rPr>
              <a:t>nhằm</a:t>
            </a:r>
            <a:r>
              <a:rPr lang="en-US" altLang="en-US" sz="2000" dirty="0">
                <a:latin typeface="Arial" panose="020B0604020202020204" pitchFamily="34" charset="0"/>
              </a:rPr>
              <a:t> </a:t>
            </a:r>
            <a:r>
              <a:rPr lang="en-US" altLang="en-US" sz="2000" b="1" dirty="0" err="1">
                <a:solidFill>
                  <a:srgbClr val="FF0000"/>
                </a:solidFill>
                <a:latin typeface="Arial" panose="020B0604020202020204" pitchFamily="34" charset="0"/>
              </a:rPr>
              <a:t>cải</a:t>
            </a:r>
            <a:r>
              <a:rPr lang="en-US" altLang="en-US" sz="2000" b="1" dirty="0">
                <a:solidFill>
                  <a:srgbClr val="FF0000"/>
                </a:solidFill>
                <a:latin typeface="Arial" panose="020B0604020202020204" pitchFamily="34" charset="0"/>
              </a:rPr>
              <a:t> </a:t>
            </a:r>
            <a:r>
              <a:rPr lang="en-US" altLang="en-US" sz="2000" b="1" dirty="0" err="1">
                <a:solidFill>
                  <a:srgbClr val="FF0000"/>
                </a:solidFill>
                <a:latin typeface="Arial" panose="020B0604020202020204" pitchFamily="34" charset="0"/>
              </a:rPr>
              <a:t>biến</a:t>
            </a:r>
            <a:r>
              <a:rPr lang="en-US" altLang="en-US" sz="2000" b="1" dirty="0">
                <a:solidFill>
                  <a:srgbClr val="FF0000"/>
                </a:solidFill>
                <a:latin typeface="Arial" panose="020B0604020202020204" pitchFamily="34" charset="0"/>
              </a:rPr>
              <a:t> </a:t>
            </a:r>
            <a:r>
              <a:rPr lang="en-US" altLang="en-US" sz="2000" b="1" dirty="0" err="1">
                <a:solidFill>
                  <a:srgbClr val="FF0000"/>
                </a:solidFill>
                <a:latin typeface="Arial" panose="020B0604020202020204" pitchFamily="34" charset="0"/>
              </a:rPr>
              <a:t>những</a:t>
            </a:r>
            <a:r>
              <a:rPr lang="en-US" altLang="en-US" sz="2000" b="1" dirty="0">
                <a:solidFill>
                  <a:srgbClr val="FF0000"/>
                </a:solidFill>
                <a:latin typeface="Arial" panose="020B0604020202020204" pitchFamily="34" charset="0"/>
              </a:rPr>
              <a:t> </a:t>
            </a:r>
            <a:r>
              <a:rPr lang="en-US" altLang="en-US" sz="2000" b="1" dirty="0" err="1">
                <a:solidFill>
                  <a:srgbClr val="FF0000"/>
                </a:solidFill>
                <a:latin typeface="Arial" panose="020B0604020202020204" pitchFamily="34" charset="0"/>
              </a:rPr>
              <a:t>quan</a:t>
            </a:r>
            <a:r>
              <a:rPr lang="en-US" altLang="en-US" sz="2000" b="1" dirty="0">
                <a:solidFill>
                  <a:srgbClr val="FF0000"/>
                </a:solidFill>
                <a:latin typeface="Arial" panose="020B0604020202020204" pitchFamily="34" charset="0"/>
              </a:rPr>
              <a:t> </a:t>
            </a:r>
            <a:r>
              <a:rPr lang="en-US" altLang="en-US" sz="2000" b="1" dirty="0" err="1">
                <a:solidFill>
                  <a:srgbClr val="FF0000"/>
                </a:solidFill>
                <a:latin typeface="Arial" panose="020B0604020202020204" pitchFamily="34" charset="0"/>
              </a:rPr>
              <a:t>hệ</a:t>
            </a:r>
            <a:r>
              <a:rPr lang="en-US" altLang="en-US" sz="2000" b="1" dirty="0">
                <a:solidFill>
                  <a:srgbClr val="FF0000"/>
                </a:solidFill>
                <a:latin typeface="Arial" panose="020B0604020202020204" pitchFamily="34" charset="0"/>
              </a:rPr>
              <a:t> </a:t>
            </a:r>
            <a:r>
              <a:rPr lang="en-US" altLang="en-US" sz="2000" b="1" dirty="0" err="1">
                <a:solidFill>
                  <a:srgbClr val="FF0000"/>
                </a:solidFill>
                <a:latin typeface="Arial" panose="020B0604020202020204" pitchFamily="34" charset="0"/>
              </a:rPr>
              <a:t>xã</a:t>
            </a:r>
            <a:r>
              <a:rPr lang="en-US" altLang="en-US" sz="2000" b="1" dirty="0">
                <a:solidFill>
                  <a:srgbClr val="FF0000"/>
                </a:solidFill>
                <a:latin typeface="Arial" panose="020B0604020202020204" pitchFamily="34" charset="0"/>
              </a:rPr>
              <a:t> </a:t>
            </a:r>
            <a:r>
              <a:rPr lang="en-US" altLang="en-US" sz="2000" b="1" dirty="0" err="1">
                <a:solidFill>
                  <a:srgbClr val="FF0000"/>
                </a:solidFill>
                <a:latin typeface="Arial" panose="020B0604020202020204" pitchFamily="34" charset="0"/>
              </a:rPr>
              <a:t>hội</a:t>
            </a:r>
            <a:r>
              <a:rPr lang="en-US" altLang="en-US" sz="2000" dirty="0">
                <a:solidFill>
                  <a:schemeClr val="accent2"/>
                </a:solidFill>
                <a:latin typeface="Arial" panose="020B0604020202020204" pitchFamily="34" charset="0"/>
              </a:rPr>
              <a:t> </a:t>
            </a:r>
            <a:r>
              <a:rPr lang="en-US" altLang="en-US" sz="2000" dirty="0" err="1">
                <a:latin typeface="Arial" panose="020B0604020202020204" pitchFamily="34" charset="0"/>
              </a:rPr>
              <a:t>để</a:t>
            </a:r>
            <a:r>
              <a:rPr lang="en-US" altLang="en-US" sz="2000" dirty="0">
                <a:latin typeface="Arial" panose="020B0604020202020204" pitchFamily="34" charset="0"/>
              </a:rPr>
              <a:t> </a:t>
            </a:r>
            <a:r>
              <a:rPr lang="en-US" altLang="en-US" sz="2000" dirty="0" err="1">
                <a:latin typeface="Arial" panose="020B0604020202020204" pitchFamily="34" charset="0"/>
              </a:rPr>
              <a:t>thúc</a:t>
            </a:r>
            <a:r>
              <a:rPr lang="en-US" altLang="en-US" sz="2000" dirty="0">
                <a:latin typeface="Arial" panose="020B0604020202020204" pitchFamily="34" charset="0"/>
              </a:rPr>
              <a:t> </a:t>
            </a:r>
            <a:r>
              <a:rPr lang="en-US" altLang="en-US" sz="2000" dirty="0" err="1">
                <a:latin typeface="Arial" panose="020B0604020202020204" pitchFamily="34" charset="0"/>
              </a:rPr>
              <a:t>đẩy</a:t>
            </a:r>
            <a:r>
              <a:rPr lang="en-US" altLang="en-US" sz="2000" dirty="0">
                <a:latin typeface="Arial" panose="020B0604020202020204" pitchFamily="34" charset="0"/>
              </a:rPr>
              <a:t> </a:t>
            </a:r>
            <a:r>
              <a:rPr lang="en-US" altLang="en-US" sz="2000" dirty="0" err="1">
                <a:latin typeface="Arial" panose="020B0604020202020204" pitchFamily="34" charset="0"/>
              </a:rPr>
              <a:t>sản</a:t>
            </a:r>
            <a:r>
              <a:rPr lang="en-US" altLang="en-US" sz="2000" dirty="0">
                <a:latin typeface="Arial" panose="020B0604020202020204" pitchFamily="34" charset="0"/>
              </a:rPr>
              <a:t> </a:t>
            </a:r>
            <a:r>
              <a:rPr lang="en-US" altLang="en-US" sz="2000" dirty="0" err="1">
                <a:latin typeface="Arial" panose="020B0604020202020204" pitchFamily="34" charset="0"/>
              </a:rPr>
              <a:t>xuất</a:t>
            </a:r>
            <a:r>
              <a:rPr lang="en-US" altLang="en-US" sz="2000" dirty="0">
                <a:latin typeface="Arial" panose="020B0604020202020204" pitchFamily="34" charset="0"/>
              </a:rPr>
              <a:t> </a:t>
            </a:r>
            <a:r>
              <a:rPr lang="en-US" altLang="en-US" sz="2000" dirty="0" err="1">
                <a:latin typeface="Arial" panose="020B0604020202020204" pitchFamily="34" charset="0"/>
              </a:rPr>
              <a:t>phát</a:t>
            </a:r>
            <a:r>
              <a:rPr lang="en-US" altLang="en-US" sz="2000" dirty="0">
                <a:latin typeface="Arial" panose="020B0604020202020204" pitchFamily="34" charset="0"/>
              </a:rPr>
              <a:t> </a:t>
            </a:r>
            <a:r>
              <a:rPr lang="en-US" altLang="en-US" sz="2000" dirty="0" err="1">
                <a:latin typeface="Arial" panose="020B0604020202020204" pitchFamily="34" charset="0"/>
              </a:rPr>
              <a:t>triển</a:t>
            </a:r>
            <a:endParaRPr lang="en-US" altLang="en-US" sz="2000" dirty="0">
              <a:latin typeface="Arial" panose="020B0604020202020204" pitchFamily="34" charset="0"/>
            </a:endParaRPr>
          </a:p>
        </p:txBody>
      </p:sp>
      <p:pic>
        <p:nvPicPr>
          <p:cNvPr id="5" name="Picture 5" descr="JJ09950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25972" y="4572000"/>
            <a:ext cx="3798628" cy="1772156"/>
          </a:xfrm>
          <a:prstGeom prst="rect">
            <a:avLst/>
          </a:prstGeom>
          <a:noFill/>
          <a:ln w="1905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6" descr="〈自由引导人民〉"/>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02772" y="4572000"/>
            <a:ext cx="4179627" cy="1722799"/>
          </a:xfrm>
          <a:prstGeom prst="rect">
            <a:avLst/>
          </a:prstGeom>
          <a:noFill/>
          <a:ln w="1587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8" descr="列宁给群众讲话"/>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4599" y="2433934"/>
            <a:ext cx="3810001" cy="1985666"/>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9"/>
          <p:cNvSpPr txBox="1">
            <a:spLocks noChangeArrowheads="1"/>
          </p:cNvSpPr>
          <p:nvPr/>
        </p:nvSpPr>
        <p:spPr bwMode="auto">
          <a:xfrm>
            <a:off x="7137219" y="2225675"/>
            <a:ext cx="130356"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sz="2400">
              <a:solidFill>
                <a:srgbClr val="000000"/>
              </a:solidFill>
            </a:endParaRPr>
          </a:p>
        </p:txBody>
      </p:sp>
      <p:pic>
        <p:nvPicPr>
          <p:cNvPr id="9" name="DaiHoiDang_VI.mpg">
            <a:hlinkClick r:id="" action="ppaction://media"/>
          </p:cNvPr>
          <p:cNvPicPr>
            <a:picLocks noRot="1" noChangeAspect="1" noChangeArrowheads="1"/>
          </p:cNvPicPr>
          <p:nvPr>
            <a:videoFile r:link="rId1"/>
          </p:nvPr>
        </p:nvPicPr>
        <p:blipFill>
          <a:blip r:embed="rId7">
            <a:extLst>
              <a:ext uri="{28A0092B-C50C-407E-A947-70E740481C1C}">
                <a14:useLocalDpi xmlns:a14="http://schemas.microsoft.com/office/drawing/2010/main" val="0"/>
              </a:ext>
            </a:extLst>
          </a:blip>
          <a:srcRect/>
          <a:stretch>
            <a:fillRect/>
          </a:stretch>
        </p:blipFill>
        <p:spPr bwMode="auto">
          <a:xfrm>
            <a:off x="7391400" y="2433041"/>
            <a:ext cx="4191000" cy="1986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88352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10" restart="whenNotActive" fill="hold" evtFilter="cancelBubble" nodeType="interactiveSeq">
                <p:stCondLst>
                  <p:cond evt="onClick" delay="0">
                    <p:tgtEl>
                      <p:spTgt spid="9"/>
                    </p:tgtEl>
                  </p:cond>
                </p:stCondLst>
                <p:endSync evt="end" delay="0">
                  <p:rtn val="all"/>
                </p:endSync>
                <p:childTnLst>
                  <p:par>
                    <p:cTn id="11" fill="hold">
                      <p:stCondLst>
                        <p:cond delay="0"/>
                      </p:stCondLst>
                      <p:childTnLst>
                        <p:par>
                          <p:cTn id="12" fill="hold">
                            <p:stCondLst>
                              <p:cond delay="0"/>
                            </p:stCondLst>
                            <p:childTnLst>
                              <p:par>
                                <p:cTn id="13" presetID="2" presetClass="mediacall" presetSubtype="0" fill="hold" nodeType="clickEffect">
                                  <p:stCondLst>
                                    <p:cond delay="0"/>
                                  </p:stCondLst>
                                  <p:childTnLst>
                                    <p:cmd type="call" cmd="togglePause">
                                      <p:cBhvr>
                                        <p:cTn id="14" dur="1" fill="hold"/>
                                        <p:tgtEl>
                                          <p:spTgt spid="9"/>
                                        </p:tgtEl>
                                      </p:cBhvr>
                                    </p:cmd>
                                  </p:childTnLst>
                                </p:cTn>
                              </p:par>
                            </p:childTnLst>
                          </p:cTn>
                        </p:par>
                      </p:childTnLst>
                    </p:cTn>
                  </p:par>
                </p:childTnLst>
              </p:cTn>
              <p:nextCondLst>
                <p:cond evt="onClick" delay="0">
                  <p:tgtEl>
                    <p:spTgt spid="9"/>
                  </p:tgtEl>
                </p:cond>
              </p:nextCondLst>
            </p:seq>
            <p:video>
              <p:cMediaNode>
                <p:cTn id="15" fill="hold" display="0">
                  <p:stCondLst>
                    <p:cond delay="indefinite"/>
                  </p:stCondLst>
                  <p:endCondLst>
                    <p:cond evt="onNext" delay="0">
                      <p:tgtEl>
                        <p:sldTgt/>
                      </p:tgtEl>
                    </p:cond>
                    <p:cond evt="onPrev" delay="0">
                      <p:tgtEl>
                        <p:sldTgt/>
                      </p:tgtEl>
                    </p:cond>
                  </p:endCondLst>
                </p:cTn>
                <p:tgtEl>
                  <p:spTgt spid="9"/>
                </p:tgtEl>
              </p:cMediaNode>
            </p:video>
          </p:childTnLst>
        </p:cTn>
      </p:par>
    </p:tnLst>
    <p:bldLst>
      <p:bldP spid="4" grpId="0" animBg="1"/>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82157"/>
            <a:ext cx="12192000" cy="6858000"/>
          </a:xfrm>
          <a:prstGeom prst="rect">
            <a:avLst/>
          </a:prstGeom>
        </p:spPr>
      </p:pic>
      <p:pic>
        <p:nvPicPr>
          <p:cNvPr id="3" name="Picture 5" descr="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5590" y="1452265"/>
            <a:ext cx="3941361" cy="1296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8" descr="t014948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93829" y="1452265"/>
            <a:ext cx="3545006" cy="1220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9" descr="t040656a"/>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6954" y="2748565"/>
            <a:ext cx="4018634" cy="135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535474" y="1452265"/>
            <a:ext cx="3124200" cy="1318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3" descr="images764184_V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9513" y="4125306"/>
            <a:ext cx="4013516" cy="1570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5" descr="t059153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663349" y="2672365"/>
            <a:ext cx="3545006" cy="14288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2" descr="000a4ff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663349" y="4142867"/>
            <a:ext cx="3555242" cy="153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13" descr="000a4ffa"/>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551396" y="2786117"/>
            <a:ext cx="3140122" cy="135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6" descr="qh3011[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551396" y="4215778"/>
            <a:ext cx="3124200" cy="14908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11"/>
          <p:cNvSpPr/>
          <p:nvPr/>
        </p:nvSpPr>
        <p:spPr>
          <a:xfrm>
            <a:off x="3886198" y="990600"/>
            <a:ext cx="4161717" cy="461665"/>
          </a:xfrm>
          <a:prstGeom prst="rect">
            <a:avLst/>
          </a:prstGeom>
          <a:ln>
            <a:solidFill>
              <a:schemeClr val="bg1"/>
            </a:solidFill>
          </a:ln>
        </p:spPr>
        <p:txBody>
          <a:bodyPr wrap="none">
            <a:spAutoFit/>
          </a:bodyPr>
          <a:lstStyle/>
          <a:p>
            <a:pPr>
              <a:spcBef>
                <a:spcPct val="0"/>
              </a:spcBef>
            </a:pPr>
            <a:r>
              <a:rPr lang="en-US" altLang="en-US" sz="2400" b="1" dirty="0" err="1">
                <a:solidFill>
                  <a:srgbClr val="000000"/>
                </a:solidFill>
                <a:latin typeface="Arial" panose="020B0604020202020204" pitchFamily="34" charset="0"/>
                <a:cs typeface="Arial" panose="020B0604020202020204" pitchFamily="34" charset="0"/>
              </a:rPr>
              <a:t>Hoạt</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động</a:t>
            </a:r>
            <a:r>
              <a:rPr lang="en-US" altLang="en-US" sz="2400" b="1" dirty="0">
                <a:solidFill>
                  <a:srgbClr val="000000"/>
                </a:solidFill>
                <a:latin typeface="Arial" panose="020B0604020202020204" pitchFamily="34" charset="0"/>
                <a:cs typeface="Arial" panose="020B0604020202020204" pitchFamily="34" charset="0"/>
              </a:rPr>
              <a:t> </a:t>
            </a:r>
            <a:r>
              <a:rPr lang="vi-VN" altLang="en-US" sz="2400" b="1" dirty="0">
                <a:solidFill>
                  <a:srgbClr val="000000"/>
                </a:solidFill>
                <a:latin typeface="Arial" panose="020B0604020202020204" pitchFamily="34" charset="0"/>
                <a:cs typeface="Arial" panose="020B0604020202020204" pitchFamily="34" charset="0"/>
              </a:rPr>
              <a:t>chính </a:t>
            </a:r>
            <a:r>
              <a:rPr lang="vi-VN" altLang="en-US" sz="2400" b="1" dirty="0">
                <a:solidFill>
                  <a:srgbClr val="000000"/>
                </a:solidFill>
                <a:cs typeface="Times New Roman" panose="02020603050405020304" pitchFamily="18" charset="0"/>
              </a:rPr>
              <a:t>trị - xã hội</a:t>
            </a:r>
            <a:endParaRPr lang="en-US" altLang="en-US" sz="2400" b="1" dirty="0">
              <a:solidFill>
                <a:srgbClr val="000000"/>
              </a:solidFill>
            </a:endParaRPr>
          </a:p>
        </p:txBody>
      </p:sp>
      <p:pic>
        <p:nvPicPr>
          <p:cNvPr id="13"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54804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47"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1000"/>
                                        <p:tgtEl>
                                          <p:spTgt spid="4"/>
                                        </p:tgtEl>
                                      </p:cBhvr>
                                    </p:animEffect>
                                    <p:anim calcmode="lin" valueType="num">
                                      <p:cBhvr>
                                        <p:cTn id="13" dur="1000" fill="hold"/>
                                        <p:tgtEl>
                                          <p:spTgt spid="4"/>
                                        </p:tgtEl>
                                        <p:attrNameLst>
                                          <p:attrName>ppt_x</p:attrName>
                                        </p:attrNameLst>
                                      </p:cBhvr>
                                      <p:tavLst>
                                        <p:tav tm="0">
                                          <p:val>
                                            <p:strVal val="#ppt_x"/>
                                          </p:val>
                                        </p:tav>
                                        <p:tav tm="100000">
                                          <p:val>
                                            <p:strVal val="#ppt_x"/>
                                          </p:val>
                                        </p:tav>
                                      </p:tavLst>
                                    </p:anim>
                                    <p:anim calcmode="lin" valueType="num">
                                      <p:cBhvr>
                                        <p:cTn id="14"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9" presetClass="entr" presetSubtype="0"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p:cTn id="19" dur="1000" fill="hold"/>
                                        <p:tgtEl>
                                          <p:spTgt spid="5"/>
                                        </p:tgtEl>
                                        <p:attrNameLst>
                                          <p:attrName>ppt_x</p:attrName>
                                        </p:attrNameLst>
                                      </p:cBhvr>
                                      <p:tavLst>
                                        <p:tav tm="0">
                                          <p:val>
                                            <p:strVal val="#ppt_x-.2"/>
                                          </p:val>
                                        </p:tav>
                                        <p:tav tm="100000">
                                          <p:val>
                                            <p:strVal val="#ppt_x"/>
                                          </p:val>
                                        </p:tav>
                                      </p:tavLst>
                                    </p:anim>
                                    <p:anim calcmode="lin" valueType="num">
                                      <p:cBhvr>
                                        <p:cTn id="20" dur="1000" fill="hold"/>
                                        <p:tgtEl>
                                          <p:spTgt spid="5"/>
                                        </p:tgtEl>
                                        <p:attrNameLst>
                                          <p:attrName>ppt_y</p:attrName>
                                        </p:attrNameLst>
                                      </p:cBhvr>
                                      <p:tavLst>
                                        <p:tav tm="0">
                                          <p:val>
                                            <p:strVal val="#ppt_y"/>
                                          </p:val>
                                        </p:tav>
                                        <p:tav tm="100000">
                                          <p:val>
                                            <p:strVal val="#ppt_y"/>
                                          </p:val>
                                        </p:tav>
                                      </p:tavLst>
                                    </p:anim>
                                    <p:animEffect transition="in" filter="wipe(right)" prLst="gradientSize: 0.1">
                                      <p:cBhvr>
                                        <p:cTn id="21" dur="1000"/>
                                        <p:tgtEl>
                                          <p:spTgt spid="5"/>
                                        </p:tgtEl>
                                      </p:cBhvr>
                                    </p:animEffect>
                                  </p:childTnLst>
                                </p:cTn>
                              </p:par>
                            </p:childTnLst>
                          </p:cTn>
                        </p:par>
                      </p:childTnLst>
                    </p:cTn>
                  </p:par>
                  <p:par>
                    <p:cTn id="22" fill="hold">
                      <p:stCondLst>
                        <p:cond delay="indefinite"/>
                      </p:stCondLst>
                      <p:childTnLst>
                        <p:par>
                          <p:cTn id="23" fill="hold">
                            <p:stCondLst>
                              <p:cond delay="0"/>
                            </p:stCondLst>
                            <p:childTnLst>
                              <p:par>
                                <p:cTn id="24" presetID="29" presetClass="entr" presetSubtype="0" fill="hold" nodeType="click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p:cTn id="26" dur="1000" fill="hold"/>
                                        <p:tgtEl>
                                          <p:spTgt spid="6"/>
                                        </p:tgtEl>
                                        <p:attrNameLst>
                                          <p:attrName>ppt_x</p:attrName>
                                        </p:attrNameLst>
                                      </p:cBhvr>
                                      <p:tavLst>
                                        <p:tav tm="0">
                                          <p:val>
                                            <p:strVal val="#ppt_x-.2"/>
                                          </p:val>
                                        </p:tav>
                                        <p:tav tm="100000">
                                          <p:val>
                                            <p:strVal val="#ppt_x"/>
                                          </p:val>
                                        </p:tav>
                                      </p:tavLst>
                                    </p:anim>
                                    <p:anim calcmode="lin" valueType="num">
                                      <p:cBhvr>
                                        <p:cTn id="27" dur="1000" fill="hold"/>
                                        <p:tgtEl>
                                          <p:spTgt spid="6"/>
                                        </p:tgtEl>
                                        <p:attrNameLst>
                                          <p:attrName>ppt_y</p:attrName>
                                        </p:attrNameLst>
                                      </p:cBhvr>
                                      <p:tavLst>
                                        <p:tav tm="0">
                                          <p:val>
                                            <p:strVal val="#ppt_y"/>
                                          </p:val>
                                        </p:tav>
                                        <p:tav tm="100000">
                                          <p:val>
                                            <p:strVal val="#ppt_y"/>
                                          </p:val>
                                        </p:tav>
                                      </p:tavLst>
                                    </p:anim>
                                    <p:animEffect transition="in" filter="wipe(right)" prLst="gradientSize: 0.1">
                                      <p:cBhvr>
                                        <p:cTn id="28" dur="10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15" presetClass="entr" presetSubtype="0" fill="hold" nodeType="clickEffect">
                                  <p:stCondLst>
                                    <p:cond delay="0"/>
                                  </p:stCondLst>
                                  <p:childTnLst>
                                    <p:set>
                                      <p:cBhvr>
                                        <p:cTn id="32" dur="1" fill="hold">
                                          <p:stCondLst>
                                            <p:cond delay="0"/>
                                          </p:stCondLst>
                                        </p:cTn>
                                        <p:tgtEl>
                                          <p:spTgt spid="8"/>
                                        </p:tgtEl>
                                        <p:attrNameLst>
                                          <p:attrName>style.visibility</p:attrName>
                                        </p:attrNameLst>
                                      </p:cBhvr>
                                      <p:to>
                                        <p:strVal val="visible"/>
                                      </p:to>
                                    </p:set>
                                    <p:anim calcmode="lin" valueType="num">
                                      <p:cBhvr>
                                        <p:cTn id="33" dur="1000" fill="hold"/>
                                        <p:tgtEl>
                                          <p:spTgt spid="8"/>
                                        </p:tgtEl>
                                        <p:attrNameLst>
                                          <p:attrName>ppt_w</p:attrName>
                                        </p:attrNameLst>
                                      </p:cBhvr>
                                      <p:tavLst>
                                        <p:tav tm="0">
                                          <p:val>
                                            <p:fltVal val="0"/>
                                          </p:val>
                                        </p:tav>
                                        <p:tav tm="100000">
                                          <p:val>
                                            <p:strVal val="#ppt_w"/>
                                          </p:val>
                                        </p:tav>
                                      </p:tavLst>
                                    </p:anim>
                                    <p:anim calcmode="lin" valueType="num">
                                      <p:cBhvr>
                                        <p:cTn id="34" dur="1000" fill="hold"/>
                                        <p:tgtEl>
                                          <p:spTgt spid="8"/>
                                        </p:tgtEl>
                                        <p:attrNameLst>
                                          <p:attrName>ppt_h</p:attrName>
                                        </p:attrNameLst>
                                      </p:cBhvr>
                                      <p:tavLst>
                                        <p:tav tm="0">
                                          <p:val>
                                            <p:fltVal val="0"/>
                                          </p:val>
                                        </p:tav>
                                        <p:tav tm="100000">
                                          <p:val>
                                            <p:strVal val="#ppt_h"/>
                                          </p:val>
                                        </p:tav>
                                      </p:tavLst>
                                    </p:anim>
                                    <p:anim calcmode="lin" valueType="num">
                                      <p:cBhvr>
                                        <p:cTn id="35" dur="1000" fill="hold"/>
                                        <p:tgtEl>
                                          <p:spTgt spid="8"/>
                                        </p:tgtEl>
                                        <p:attrNameLst>
                                          <p:attrName>ppt_x</p:attrName>
                                        </p:attrNameLst>
                                      </p:cBhvr>
                                      <p:tavLst>
                                        <p:tav tm="0" fmla="#ppt_x+(cos(-2*pi*(1-$))*-#ppt_x-sin(-2*pi*(1-$))*(1-#ppt_y))*(1-$)">
                                          <p:val>
                                            <p:fltVal val="0"/>
                                          </p:val>
                                        </p:tav>
                                        <p:tav tm="100000">
                                          <p:val>
                                            <p:fltVal val="1"/>
                                          </p:val>
                                        </p:tav>
                                      </p:tavLst>
                                    </p:anim>
                                    <p:anim calcmode="lin" valueType="num">
                                      <p:cBhvr>
                                        <p:cTn id="36" dur="1000" fill="hold"/>
                                        <p:tgtEl>
                                          <p:spTgt spid="8"/>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37" fill="hold">
                      <p:stCondLst>
                        <p:cond delay="indefinite"/>
                      </p:stCondLst>
                      <p:childTnLst>
                        <p:par>
                          <p:cTn id="38" fill="hold">
                            <p:stCondLst>
                              <p:cond delay="0"/>
                            </p:stCondLst>
                            <p:childTnLst>
                              <p:par>
                                <p:cTn id="39" presetID="53" presetClass="entr" presetSubtype="0" fill="hold" nodeType="clickEffect">
                                  <p:stCondLst>
                                    <p:cond delay="0"/>
                                  </p:stCondLst>
                                  <p:childTnLst>
                                    <p:set>
                                      <p:cBhvr>
                                        <p:cTn id="40" dur="1" fill="hold">
                                          <p:stCondLst>
                                            <p:cond delay="0"/>
                                          </p:stCondLst>
                                        </p:cTn>
                                        <p:tgtEl>
                                          <p:spTgt spid="7"/>
                                        </p:tgtEl>
                                        <p:attrNameLst>
                                          <p:attrName>style.visibility</p:attrName>
                                        </p:attrNameLst>
                                      </p:cBhvr>
                                      <p:to>
                                        <p:strVal val="visible"/>
                                      </p:to>
                                    </p:set>
                                    <p:anim calcmode="lin" valueType="num">
                                      <p:cBhvr>
                                        <p:cTn id="41" dur="500" fill="hold"/>
                                        <p:tgtEl>
                                          <p:spTgt spid="7"/>
                                        </p:tgtEl>
                                        <p:attrNameLst>
                                          <p:attrName>ppt_w</p:attrName>
                                        </p:attrNameLst>
                                      </p:cBhvr>
                                      <p:tavLst>
                                        <p:tav tm="0">
                                          <p:val>
                                            <p:fltVal val="0"/>
                                          </p:val>
                                        </p:tav>
                                        <p:tav tm="100000">
                                          <p:val>
                                            <p:strVal val="#ppt_w"/>
                                          </p:val>
                                        </p:tav>
                                      </p:tavLst>
                                    </p:anim>
                                    <p:anim calcmode="lin" valueType="num">
                                      <p:cBhvr>
                                        <p:cTn id="42" dur="500" fill="hold"/>
                                        <p:tgtEl>
                                          <p:spTgt spid="7"/>
                                        </p:tgtEl>
                                        <p:attrNameLst>
                                          <p:attrName>ppt_h</p:attrName>
                                        </p:attrNameLst>
                                      </p:cBhvr>
                                      <p:tavLst>
                                        <p:tav tm="0">
                                          <p:val>
                                            <p:fltVal val="0"/>
                                          </p:val>
                                        </p:tav>
                                        <p:tav tm="100000">
                                          <p:val>
                                            <p:strVal val="#ppt_h"/>
                                          </p:val>
                                        </p:tav>
                                      </p:tavLst>
                                    </p:anim>
                                    <p:animEffect transition="in" filter="fade">
                                      <p:cBhvr>
                                        <p:cTn id="43" dur="500"/>
                                        <p:tgtEl>
                                          <p:spTgt spid="7"/>
                                        </p:tgtEl>
                                      </p:cBhvr>
                                    </p:animEffect>
                                  </p:childTnLst>
                                </p:cTn>
                              </p:par>
                            </p:childTnLst>
                          </p:cTn>
                        </p:par>
                      </p:childTnLst>
                    </p:cTn>
                  </p:par>
                  <p:par>
                    <p:cTn id="44" fill="hold">
                      <p:stCondLst>
                        <p:cond delay="indefinite"/>
                      </p:stCondLst>
                      <p:childTnLst>
                        <p:par>
                          <p:cTn id="45" fill="hold">
                            <p:stCondLst>
                              <p:cond delay="0"/>
                            </p:stCondLst>
                            <p:childTnLst>
                              <p:par>
                                <p:cTn id="46" presetID="52" presetClass="entr" presetSubtype="0" fill="hold" nodeType="clickEffect">
                                  <p:stCondLst>
                                    <p:cond delay="0"/>
                                  </p:stCondLst>
                                  <p:childTnLst>
                                    <p:set>
                                      <p:cBhvr>
                                        <p:cTn id="47" dur="1" fill="hold">
                                          <p:stCondLst>
                                            <p:cond delay="0"/>
                                          </p:stCondLst>
                                        </p:cTn>
                                        <p:tgtEl>
                                          <p:spTgt spid="9"/>
                                        </p:tgtEl>
                                        <p:attrNameLst>
                                          <p:attrName>style.visibility</p:attrName>
                                        </p:attrNameLst>
                                      </p:cBhvr>
                                      <p:to>
                                        <p:strVal val="visible"/>
                                      </p:to>
                                    </p:set>
                                    <p:animScale>
                                      <p:cBhvr>
                                        <p:cTn id="48" dur="1000" decel="50000" fill="hold">
                                          <p:stCondLst>
                                            <p:cond delay="0"/>
                                          </p:stCondLst>
                                        </p:cTn>
                                        <p:tgtEl>
                                          <p:spTgt spid="9"/>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49" dur="1000" decel="50000" fill="hold">
                                          <p:stCondLst>
                                            <p:cond delay="0"/>
                                          </p:stCondLst>
                                        </p:cTn>
                                        <p:tgtEl>
                                          <p:spTgt spid="9"/>
                                        </p:tgtEl>
                                        <p:attrNameLst>
                                          <p:attrName>ppt_x</p:attrName>
                                          <p:attrName>ppt_y</p:attrName>
                                        </p:attrNameLst>
                                      </p:cBhvr>
                                    </p:animMotion>
                                    <p:animEffect transition="in" filter="fade">
                                      <p:cBhvr>
                                        <p:cTn id="50" dur="1000"/>
                                        <p:tgtEl>
                                          <p:spTgt spid="9"/>
                                        </p:tgtEl>
                                      </p:cBhvr>
                                    </p:animEffect>
                                  </p:childTnLst>
                                </p:cTn>
                              </p:par>
                            </p:childTnLst>
                          </p:cTn>
                        </p:par>
                      </p:childTnLst>
                    </p:cTn>
                  </p:par>
                  <p:par>
                    <p:cTn id="51" fill="hold">
                      <p:stCondLst>
                        <p:cond delay="indefinite"/>
                      </p:stCondLst>
                      <p:childTnLst>
                        <p:par>
                          <p:cTn id="52" fill="hold">
                            <p:stCondLst>
                              <p:cond delay="0"/>
                            </p:stCondLst>
                            <p:childTnLst>
                              <p:par>
                                <p:cTn id="53" presetID="25" presetClass="entr" presetSubtype="0" fill="hold" nodeType="click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p:cTn id="55" dur="500" decel="50000" fill="hold">
                                          <p:stCondLst>
                                            <p:cond delay="0"/>
                                          </p:stCondLst>
                                        </p:cTn>
                                        <p:tgtEl>
                                          <p:spTgt spid="10"/>
                                        </p:tgtEl>
                                        <p:attrNameLst>
                                          <p:attrName>style.rotation</p:attrName>
                                        </p:attrNameLst>
                                      </p:cBhvr>
                                      <p:tavLst>
                                        <p:tav tm="0">
                                          <p:val>
                                            <p:fltVal val="-90"/>
                                          </p:val>
                                        </p:tav>
                                        <p:tav tm="100000">
                                          <p:val>
                                            <p:fltVal val="0"/>
                                          </p:val>
                                        </p:tav>
                                      </p:tavLst>
                                    </p:anim>
                                    <p:anim calcmode="lin" valueType="num">
                                      <p:cBhvr>
                                        <p:cTn id="56" dur="500" decel="50000" fill="hold">
                                          <p:stCondLst>
                                            <p:cond delay="0"/>
                                          </p:stCondLst>
                                        </p:cTn>
                                        <p:tgtEl>
                                          <p:spTgt spid="10"/>
                                        </p:tgtEl>
                                        <p:attrNameLst>
                                          <p:attrName>ppt_w</p:attrName>
                                        </p:attrNameLst>
                                      </p:cBhvr>
                                      <p:tavLst>
                                        <p:tav tm="0">
                                          <p:val>
                                            <p:strVal val="#ppt_w"/>
                                          </p:val>
                                        </p:tav>
                                        <p:tav tm="100000">
                                          <p:val>
                                            <p:strVal val="#ppt_w*.05"/>
                                          </p:val>
                                        </p:tav>
                                      </p:tavLst>
                                    </p:anim>
                                    <p:anim calcmode="lin" valueType="num">
                                      <p:cBhvr>
                                        <p:cTn id="57" dur="500" accel="50000" fill="hold">
                                          <p:stCondLst>
                                            <p:cond delay="500"/>
                                          </p:stCondLst>
                                        </p:cTn>
                                        <p:tgtEl>
                                          <p:spTgt spid="10"/>
                                        </p:tgtEl>
                                        <p:attrNameLst>
                                          <p:attrName>ppt_w</p:attrName>
                                        </p:attrNameLst>
                                      </p:cBhvr>
                                      <p:tavLst>
                                        <p:tav tm="0">
                                          <p:val>
                                            <p:strVal val="#ppt_w*.05"/>
                                          </p:val>
                                        </p:tav>
                                        <p:tav tm="100000">
                                          <p:val>
                                            <p:strVal val="#ppt_w"/>
                                          </p:val>
                                        </p:tav>
                                      </p:tavLst>
                                    </p:anim>
                                    <p:anim calcmode="lin" valueType="num">
                                      <p:cBhvr>
                                        <p:cTn id="58" dur="1000" fill="hold"/>
                                        <p:tgtEl>
                                          <p:spTgt spid="10"/>
                                        </p:tgtEl>
                                        <p:attrNameLst>
                                          <p:attrName>ppt_h</p:attrName>
                                        </p:attrNameLst>
                                      </p:cBhvr>
                                      <p:tavLst>
                                        <p:tav tm="0">
                                          <p:val>
                                            <p:strVal val="#ppt_h"/>
                                          </p:val>
                                        </p:tav>
                                        <p:tav tm="100000">
                                          <p:val>
                                            <p:strVal val="#ppt_h"/>
                                          </p:val>
                                        </p:tav>
                                      </p:tavLst>
                                    </p:anim>
                                    <p:anim calcmode="lin" valueType="num">
                                      <p:cBhvr>
                                        <p:cTn id="59" dur="500" decel="50000" fill="hold">
                                          <p:stCondLst>
                                            <p:cond delay="0"/>
                                          </p:stCondLst>
                                        </p:cTn>
                                        <p:tgtEl>
                                          <p:spTgt spid="10"/>
                                        </p:tgtEl>
                                        <p:attrNameLst>
                                          <p:attrName>ppt_x</p:attrName>
                                        </p:attrNameLst>
                                      </p:cBhvr>
                                      <p:tavLst>
                                        <p:tav tm="0">
                                          <p:val>
                                            <p:strVal val="#ppt_x+.4"/>
                                          </p:val>
                                        </p:tav>
                                        <p:tav tm="100000">
                                          <p:val>
                                            <p:strVal val="#ppt_x"/>
                                          </p:val>
                                        </p:tav>
                                      </p:tavLst>
                                    </p:anim>
                                    <p:anim calcmode="lin" valueType="num">
                                      <p:cBhvr>
                                        <p:cTn id="60" dur="500" decel="50000" fill="hold">
                                          <p:stCondLst>
                                            <p:cond delay="0"/>
                                          </p:stCondLst>
                                        </p:cTn>
                                        <p:tgtEl>
                                          <p:spTgt spid="10"/>
                                        </p:tgtEl>
                                        <p:attrNameLst>
                                          <p:attrName>ppt_y</p:attrName>
                                        </p:attrNameLst>
                                      </p:cBhvr>
                                      <p:tavLst>
                                        <p:tav tm="0">
                                          <p:val>
                                            <p:strVal val="#ppt_y-.2"/>
                                          </p:val>
                                        </p:tav>
                                        <p:tav tm="100000">
                                          <p:val>
                                            <p:strVal val="#ppt_y+.1"/>
                                          </p:val>
                                        </p:tav>
                                      </p:tavLst>
                                    </p:anim>
                                    <p:anim calcmode="lin" valueType="num">
                                      <p:cBhvr>
                                        <p:cTn id="61" dur="500" accel="50000" fill="hold">
                                          <p:stCondLst>
                                            <p:cond delay="500"/>
                                          </p:stCondLst>
                                        </p:cTn>
                                        <p:tgtEl>
                                          <p:spTgt spid="10"/>
                                        </p:tgtEl>
                                        <p:attrNameLst>
                                          <p:attrName>ppt_y</p:attrName>
                                        </p:attrNameLst>
                                      </p:cBhvr>
                                      <p:tavLst>
                                        <p:tav tm="0">
                                          <p:val>
                                            <p:strVal val="#ppt_y+.1"/>
                                          </p:val>
                                        </p:tav>
                                        <p:tav tm="100000">
                                          <p:val>
                                            <p:strVal val="#ppt_y"/>
                                          </p:val>
                                        </p:tav>
                                      </p:tavLst>
                                    </p:anim>
                                    <p:animEffect transition="in" filter="fade">
                                      <p:cBhvr>
                                        <p:cTn id="62" dur="1000" decel="50000">
                                          <p:stCondLst>
                                            <p:cond delay="0"/>
                                          </p:stCondLst>
                                        </p:cTn>
                                        <p:tgtEl>
                                          <p:spTgt spid="10"/>
                                        </p:tgtEl>
                                      </p:cBhvr>
                                    </p:animEffect>
                                  </p:childTnLst>
                                </p:cTn>
                              </p:par>
                            </p:childTnLst>
                          </p:cTn>
                        </p:par>
                      </p:childTnLst>
                    </p:cTn>
                  </p:par>
                  <p:par>
                    <p:cTn id="63" fill="hold">
                      <p:stCondLst>
                        <p:cond delay="indefinite"/>
                      </p:stCondLst>
                      <p:childTnLst>
                        <p:par>
                          <p:cTn id="64" fill="hold">
                            <p:stCondLst>
                              <p:cond delay="0"/>
                            </p:stCondLst>
                            <p:childTnLst>
                              <p:par>
                                <p:cTn id="65" presetID="51" presetClass="entr" presetSubtype="0" fill="hold" nodeType="clickEffect">
                                  <p:stCondLst>
                                    <p:cond delay="0"/>
                                  </p:stCondLst>
                                  <p:childTnLst>
                                    <p:set>
                                      <p:cBhvr>
                                        <p:cTn id="66" dur="1" fill="hold">
                                          <p:stCondLst>
                                            <p:cond delay="0"/>
                                          </p:stCondLst>
                                        </p:cTn>
                                        <p:tgtEl>
                                          <p:spTgt spid="11"/>
                                        </p:tgtEl>
                                        <p:attrNameLst>
                                          <p:attrName>style.visibility</p:attrName>
                                        </p:attrNameLst>
                                      </p:cBhvr>
                                      <p:to>
                                        <p:strVal val="visible"/>
                                      </p:to>
                                    </p:set>
                                    <p:animEffect transition="in" filter="fade">
                                      <p:cBhvr>
                                        <p:cTn id="67" dur="770" decel="100000"/>
                                        <p:tgtEl>
                                          <p:spTgt spid="11"/>
                                        </p:tgtEl>
                                      </p:cBhvr>
                                    </p:animEffect>
                                    <p:animScale>
                                      <p:cBhvr>
                                        <p:cTn id="68" dur="770" decel="100000"/>
                                        <p:tgtEl>
                                          <p:spTgt spid="11"/>
                                        </p:tgtEl>
                                      </p:cBhvr>
                                      <p:from x="10000" y="10000"/>
                                      <p:to x="200000" y="450000"/>
                                    </p:animScale>
                                    <p:animScale>
                                      <p:cBhvr>
                                        <p:cTn id="69" dur="1230" accel="100000" fill="hold">
                                          <p:stCondLst>
                                            <p:cond delay="770"/>
                                          </p:stCondLst>
                                        </p:cTn>
                                        <p:tgtEl>
                                          <p:spTgt spid="11"/>
                                        </p:tgtEl>
                                      </p:cBhvr>
                                      <p:from x="200000" y="450000"/>
                                      <p:to x="100000" y="100000"/>
                                    </p:animScale>
                                    <p:set>
                                      <p:cBhvr>
                                        <p:cTn id="70" dur="770" fill="hold"/>
                                        <p:tgtEl>
                                          <p:spTgt spid="11"/>
                                        </p:tgtEl>
                                        <p:attrNameLst>
                                          <p:attrName>ppt_x</p:attrName>
                                        </p:attrNameLst>
                                      </p:cBhvr>
                                      <p:to>
                                        <p:strVal val="(0.5)"/>
                                      </p:to>
                                    </p:set>
                                    <p:anim from="(0.5)" to="(#ppt_x)" calcmode="lin" valueType="num">
                                      <p:cBhvr>
                                        <p:cTn id="71" dur="1230" accel="100000" fill="hold">
                                          <p:stCondLst>
                                            <p:cond delay="770"/>
                                          </p:stCondLst>
                                        </p:cTn>
                                        <p:tgtEl>
                                          <p:spTgt spid="11"/>
                                        </p:tgtEl>
                                        <p:attrNameLst>
                                          <p:attrName>ppt_x</p:attrName>
                                        </p:attrNameLst>
                                      </p:cBhvr>
                                    </p:anim>
                                    <p:set>
                                      <p:cBhvr>
                                        <p:cTn id="72" dur="770" fill="hold"/>
                                        <p:tgtEl>
                                          <p:spTgt spid="11"/>
                                        </p:tgtEl>
                                        <p:attrNameLst>
                                          <p:attrName>ppt_y</p:attrName>
                                        </p:attrNameLst>
                                      </p:cBhvr>
                                      <p:to>
                                        <p:strVal val="(#ppt_y+0.4)"/>
                                      </p:to>
                                    </p:set>
                                    <p:anim from="(#ppt_y+0.4)" to="(#ppt_y)" calcmode="lin" valueType="num">
                                      <p:cBhvr>
                                        <p:cTn id="73" dur="1230" accel="100000" fill="hold">
                                          <p:stCondLst>
                                            <p:cond delay="770"/>
                                          </p:stCondLst>
                                        </p:cTn>
                                        <p:tgtEl>
                                          <p:spTgt spid="11"/>
                                        </p:tgtEl>
                                        <p:attrNameLst>
                                          <p:attrName>ppt_y</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p:cNvSpPr/>
          <p:nvPr/>
        </p:nvSpPr>
        <p:spPr>
          <a:xfrm>
            <a:off x="3674595" y="1228796"/>
            <a:ext cx="5086649" cy="461665"/>
          </a:xfrm>
          <a:prstGeom prst="rect">
            <a:avLst/>
          </a:prstGeom>
          <a:ln>
            <a:solidFill>
              <a:srgbClr val="3333CC"/>
            </a:solidFill>
          </a:ln>
        </p:spPr>
        <p:txBody>
          <a:bodyPr wrap="none">
            <a:spAutoFit/>
          </a:bodyPr>
          <a:lstStyle/>
          <a:p>
            <a:pPr>
              <a:spcBef>
                <a:spcPct val="0"/>
              </a:spcBef>
            </a:pPr>
            <a:r>
              <a:rPr lang="en-US" altLang="en-US" sz="2400" b="1" dirty="0" err="1">
                <a:solidFill>
                  <a:srgbClr val="000000"/>
                </a:solidFill>
                <a:latin typeface="Arial" panose="020B0604020202020204" pitchFamily="34" charset="0"/>
                <a:cs typeface="Arial" panose="020B0604020202020204" pitchFamily="34" charset="0"/>
              </a:rPr>
              <a:t>Hoạt</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động</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thực</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nghiệm</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khoa</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học</a:t>
            </a:r>
            <a:endParaRPr lang="en-US" altLang="en-US" sz="2400" b="1" dirty="0">
              <a:solidFill>
                <a:srgbClr val="000000"/>
              </a:solidFill>
            </a:endParaRPr>
          </a:p>
        </p:txBody>
      </p:sp>
      <p:sp>
        <p:nvSpPr>
          <p:cNvPr id="4" name="Horizontal Scroll 3"/>
          <p:cNvSpPr/>
          <p:nvPr/>
        </p:nvSpPr>
        <p:spPr bwMode="auto">
          <a:xfrm>
            <a:off x="1784350" y="1447800"/>
            <a:ext cx="8915400" cy="1985962"/>
          </a:xfrm>
          <a:prstGeom prst="horizontalScroll">
            <a:avLst/>
          </a:prstGeom>
          <a:solidFill>
            <a:schemeClr val="bg1"/>
          </a:solidFill>
          <a:ln w="9525" cap="flat" cmpd="sng" algn="ctr">
            <a:solidFill>
              <a:srgbClr val="FF0000"/>
            </a:solidFill>
            <a:prstDash val="solid"/>
            <a:round/>
            <a:headEnd type="none" w="med" len="med"/>
            <a:tailEnd type="none" w="med" len="med"/>
          </a:ln>
          <a:effectLst/>
        </p:spPr>
        <p:txBody>
          <a:bodyPr/>
          <a:lstStyle/>
          <a:p>
            <a:pPr algn="just">
              <a:defRPr/>
            </a:pPr>
            <a:endParaRPr lang="en-US" sz="800" dirty="0">
              <a:latin typeface="Arial" panose="020B0604020202020204" pitchFamily="34" charset="0"/>
              <a:cs typeface="Arial" panose="020B0604020202020204" pitchFamily="34" charset="0"/>
            </a:endParaRPr>
          </a:p>
          <a:p>
            <a:pPr algn="ctr">
              <a:defRPr/>
            </a:pPr>
            <a:r>
              <a:rPr lang="en-US" sz="2000" dirty="0" err="1">
                <a:solidFill>
                  <a:srgbClr val="002060"/>
                </a:solidFill>
                <a:latin typeface="Arial" panose="020B0604020202020204" pitchFamily="34" charset="0"/>
                <a:cs typeface="Arial" panose="020B0604020202020204" pitchFamily="34" charset="0"/>
              </a:rPr>
              <a:t>Là</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hoạt</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động</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được</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tiến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hành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trong</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những</a:t>
            </a:r>
            <a:r>
              <a:rPr lang="en-US" sz="2000"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điều</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kiện</a:t>
            </a:r>
            <a:r>
              <a:rPr lang="en-US" sz="2000" b="1" dirty="0">
                <a:solidFill>
                  <a:srgbClr val="002060"/>
                </a:solidFill>
                <a:latin typeface="Arial" panose="020B0604020202020204" pitchFamily="34" charset="0"/>
                <a:cs typeface="Arial" panose="020B0604020202020204" pitchFamily="34" charset="0"/>
              </a:rPr>
              <a:t> do con </a:t>
            </a:r>
            <a:r>
              <a:rPr lang="en-US" sz="2000" b="1" dirty="0" err="1">
                <a:solidFill>
                  <a:srgbClr val="002060"/>
                </a:solidFill>
                <a:latin typeface="Arial" panose="020B0604020202020204" pitchFamily="34" charset="0"/>
                <a:cs typeface="Arial" panose="020B0604020202020204" pitchFamily="34" charset="0"/>
              </a:rPr>
              <a:t>người</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tạo</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ra</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để</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nó</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giống</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gần</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giống</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hoặc</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lặp</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lại</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những</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trạng</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thái</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của</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tự</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nhiên</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và</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xã</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hội</a:t>
            </a:r>
            <a:r>
              <a:rPr lang="en-US" sz="2000" b="1"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nhằm</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rút</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ngắn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thời</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gian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để</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xác</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định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quy</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luật</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biến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đổi</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của</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đối</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tượng</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nghiên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cứu</a:t>
            </a:r>
            <a:endParaRPr lang="en-US" sz="2000" dirty="0">
              <a:solidFill>
                <a:srgbClr val="002060"/>
              </a:solidFill>
              <a:latin typeface="Arial" panose="020B0604020202020204" pitchFamily="34" charset="0"/>
              <a:cs typeface="Arial" panose="020B0604020202020204" pitchFamily="34" charset="0"/>
            </a:endParaRPr>
          </a:p>
        </p:txBody>
      </p:sp>
      <p:pic>
        <p:nvPicPr>
          <p:cNvPr id="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56526" y="3433762"/>
            <a:ext cx="3978274" cy="1939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7" descr="t304869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16500" y="3429000"/>
            <a:ext cx="2451100" cy="194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1960" y="3429000"/>
            <a:ext cx="4270375" cy="196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67335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5" presetClass="entr" presetSubtype="0" fill="hold" nodeType="click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p:cTn id="14" dur="500" decel="50000" fill="hold">
                                          <p:stCondLst>
                                            <p:cond delay="0"/>
                                          </p:stCondLst>
                                        </p:cTn>
                                        <p:tgtEl>
                                          <p:spTgt spid="7"/>
                                        </p:tgtEl>
                                        <p:attrNameLst>
                                          <p:attrName>style.rotation</p:attrName>
                                        </p:attrNameLst>
                                      </p:cBhvr>
                                      <p:tavLst>
                                        <p:tav tm="0">
                                          <p:val>
                                            <p:fltVal val="-90"/>
                                          </p:val>
                                        </p:tav>
                                        <p:tav tm="100000">
                                          <p:val>
                                            <p:fltVal val="0"/>
                                          </p:val>
                                        </p:tav>
                                      </p:tavLst>
                                    </p:anim>
                                    <p:anim calcmode="lin" valueType="num">
                                      <p:cBhvr>
                                        <p:cTn id="15" dur="500" decel="50000" fill="hold">
                                          <p:stCondLst>
                                            <p:cond delay="0"/>
                                          </p:stCondLst>
                                        </p:cTn>
                                        <p:tgtEl>
                                          <p:spTgt spid="7"/>
                                        </p:tgtEl>
                                        <p:attrNameLst>
                                          <p:attrName>ppt_w</p:attrName>
                                        </p:attrNameLst>
                                      </p:cBhvr>
                                      <p:tavLst>
                                        <p:tav tm="0">
                                          <p:val>
                                            <p:strVal val="#ppt_w"/>
                                          </p:val>
                                        </p:tav>
                                        <p:tav tm="100000">
                                          <p:val>
                                            <p:strVal val="#ppt_w*.05"/>
                                          </p:val>
                                        </p:tav>
                                      </p:tavLst>
                                    </p:anim>
                                    <p:anim calcmode="lin" valueType="num">
                                      <p:cBhvr>
                                        <p:cTn id="16" dur="500" accel="50000" fill="hold">
                                          <p:stCondLst>
                                            <p:cond delay="500"/>
                                          </p:stCondLst>
                                        </p:cTn>
                                        <p:tgtEl>
                                          <p:spTgt spid="7"/>
                                        </p:tgtEl>
                                        <p:attrNameLst>
                                          <p:attrName>ppt_w</p:attrName>
                                        </p:attrNameLst>
                                      </p:cBhvr>
                                      <p:tavLst>
                                        <p:tav tm="0">
                                          <p:val>
                                            <p:strVal val="#ppt_w*.05"/>
                                          </p:val>
                                        </p:tav>
                                        <p:tav tm="100000">
                                          <p:val>
                                            <p:strVal val="#ppt_w"/>
                                          </p:val>
                                        </p:tav>
                                      </p:tavLst>
                                    </p:anim>
                                    <p:anim calcmode="lin" valueType="num">
                                      <p:cBhvr>
                                        <p:cTn id="17" dur="1000" fill="hold"/>
                                        <p:tgtEl>
                                          <p:spTgt spid="7"/>
                                        </p:tgtEl>
                                        <p:attrNameLst>
                                          <p:attrName>ppt_h</p:attrName>
                                        </p:attrNameLst>
                                      </p:cBhvr>
                                      <p:tavLst>
                                        <p:tav tm="0">
                                          <p:val>
                                            <p:strVal val="#ppt_h"/>
                                          </p:val>
                                        </p:tav>
                                        <p:tav tm="100000">
                                          <p:val>
                                            <p:strVal val="#ppt_h"/>
                                          </p:val>
                                        </p:tav>
                                      </p:tavLst>
                                    </p:anim>
                                    <p:anim calcmode="lin" valueType="num">
                                      <p:cBhvr>
                                        <p:cTn id="18" dur="500" decel="50000" fill="hold">
                                          <p:stCondLst>
                                            <p:cond delay="0"/>
                                          </p:stCondLst>
                                        </p:cTn>
                                        <p:tgtEl>
                                          <p:spTgt spid="7"/>
                                        </p:tgtEl>
                                        <p:attrNameLst>
                                          <p:attrName>ppt_x</p:attrName>
                                        </p:attrNameLst>
                                      </p:cBhvr>
                                      <p:tavLst>
                                        <p:tav tm="0">
                                          <p:val>
                                            <p:strVal val="#ppt_x+.4"/>
                                          </p:val>
                                        </p:tav>
                                        <p:tav tm="100000">
                                          <p:val>
                                            <p:strVal val="#ppt_x"/>
                                          </p:val>
                                        </p:tav>
                                      </p:tavLst>
                                    </p:anim>
                                    <p:anim calcmode="lin" valueType="num">
                                      <p:cBhvr>
                                        <p:cTn id="19" dur="500" decel="50000" fill="hold">
                                          <p:stCondLst>
                                            <p:cond delay="0"/>
                                          </p:stCondLst>
                                        </p:cTn>
                                        <p:tgtEl>
                                          <p:spTgt spid="7"/>
                                        </p:tgtEl>
                                        <p:attrNameLst>
                                          <p:attrName>ppt_y</p:attrName>
                                        </p:attrNameLst>
                                      </p:cBhvr>
                                      <p:tavLst>
                                        <p:tav tm="0">
                                          <p:val>
                                            <p:strVal val="#ppt_y-.2"/>
                                          </p:val>
                                        </p:tav>
                                        <p:tav tm="100000">
                                          <p:val>
                                            <p:strVal val="#ppt_y+.1"/>
                                          </p:val>
                                        </p:tav>
                                      </p:tavLst>
                                    </p:anim>
                                    <p:anim calcmode="lin" valueType="num">
                                      <p:cBhvr>
                                        <p:cTn id="20" dur="500" accel="50000" fill="hold">
                                          <p:stCondLst>
                                            <p:cond delay="500"/>
                                          </p:stCondLst>
                                        </p:cTn>
                                        <p:tgtEl>
                                          <p:spTgt spid="7"/>
                                        </p:tgtEl>
                                        <p:attrNameLst>
                                          <p:attrName>ppt_y</p:attrName>
                                        </p:attrNameLst>
                                      </p:cBhvr>
                                      <p:tavLst>
                                        <p:tav tm="0">
                                          <p:val>
                                            <p:strVal val="#ppt_y+.1"/>
                                          </p:val>
                                        </p:tav>
                                        <p:tav tm="100000">
                                          <p:val>
                                            <p:strVal val="#ppt_y"/>
                                          </p:val>
                                        </p:tav>
                                      </p:tavLst>
                                    </p:anim>
                                    <p:animEffect transition="in" filter="fade">
                                      <p:cBhvr>
                                        <p:cTn id="21" dur="1000" decel="50000">
                                          <p:stCondLst>
                                            <p:cond delay="0"/>
                                          </p:stCondLst>
                                        </p:cTn>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0" fill="hold" nodeType="click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p:cTn id="26" dur="500" fill="hold"/>
                                        <p:tgtEl>
                                          <p:spTgt spid="6"/>
                                        </p:tgtEl>
                                        <p:attrNameLst>
                                          <p:attrName>ppt_w</p:attrName>
                                        </p:attrNameLst>
                                      </p:cBhvr>
                                      <p:tavLst>
                                        <p:tav tm="0">
                                          <p:val>
                                            <p:fltVal val="0"/>
                                          </p:val>
                                        </p:tav>
                                        <p:tav tm="100000">
                                          <p:val>
                                            <p:strVal val="#ppt_w"/>
                                          </p:val>
                                        </p:tav>
                                      </p:tavLst>
                                    </p:anim>
                                    <p:anim calcmode="lin" valueType="num">
                                      <p:cBhvr>
                                        <p:cTn id="27" dur="500" fill="hold"/>
                                        <p:tgtEl>
                                          <p:spTgt spid="6"/>
                                        </p:tgtEl>
                                        <p:attrNameLst>
                                          <p:attrName>ppt_h</p:attrName>
                                        </p:attrNameLst>
                                      </p:cBhvr>
                                      <p:tavLst>
                                        <p:tav tm="0">
                                          <p:val>
                                            <p:fltVal val="0"/>
                                          </p:val>
                                        </p:tav>
                                        <p:tav tm="100000">
                                          <p:val>
                                            <p:strVal val="#ppt_h"/>
                                          </p:val>
                                        </p:tav>
                                      </p:tavLst>
                                    </p:anim>
                                    <p:animEffect transition="in" filter="fad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12" presetClass="entr" presetSubtype="4" fill="hold" nodeType="click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slide(fromBottom)">
                                      <p:cBhvr>
                                        <p:cTn id="3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Shape 340"/>
        <p:cNvGrpSpPr/>
        <p:nvPr/>
      </p:nvGrpSpPr>
      <p:grpSpPr>
        <a:xfrm>
          <a:off x="0" y="0"/>
          <a:ext cx="0" cy="0"/>
          <a:chOff x="0" y="0"/>
          <a:chExt cx="0" cy="0"/>
        </a:xfrm>
      </p:grpSpPr>
      <p:sp>
        <p:nvSpPr>
          <p:cNvPr id="359" name="Google Shape;359;p28"/>
          <p:cNvSpPr/>
          <p:nvPr/>
        </p:nvSpPr>
        <p:spPr>
          <a:xfrm rot="10800000">
            <a:off x="11144587" y="5867400"/>
            <a:ext cx="1057975" cy="990596"/>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defTabSz="1219170">
              <a:buClr>
                <a:srgbClr val="000000"/>
              </a:buClr>
              <a:defRPr/>
            </a:pPr>
            <a:endParaRPr sz="1867" kern="0" dirty="0">
              <a:solidFill>
                <a:srgbClr val="000000"/>
              </a:solidFill>
              <a:cs typeface="Arial"/>
              <a:sym typeface="Arial"/>
            </a:endParaRPr>
          </a:p>
        </p:txBody>
      </p:sp>
      <p:sp>
        <p:nvSpPr>
          <p:cNvPr id="7" name="Google Shape;359;p28">
            <a:extLst>
              <a:ext uri="{FF2B5EF4-FFF2-40B4-BE49-F238E27FC236}">
                <a16:creationId xmlns="" xmlns:a16="http://schemas.microsoft.com/office/drawing/2014/main" id="{940E510A-CA11-4829-AD21-53C5F42EB404}"/>
              </a:ext>
            </a:extLst>
          </p:cNvPr>
          <p:cNvSpPr/>
          <p:nvPr/>
        </p:nvSpPr>
        <p:spPr>
          <a:xfrm rot="16200000">
            <a:off x="23297" y="5844105"/>
            <a:ext cx="990600" cy="1037185"/>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8" name="Google Shape;359;p28">
            <a:extLst>
              <a:ext uri="{FF2B5EF4-FFF2-40B4-BE49-F238E27FC236}">
                <a16:creationId xmlns="" xmlns:a16="http://schemas.microsoft.com/office/drawing/2014/main" id="{3FEFDBE5-2A4F-43BB-B854-C6AB4E38AFA4}"/>
              </a:ext>
            </a:extLst>
          </p:cNvPr>
          <p:cNvSpPr/>
          <p:nvPr/>
        </p:nvSpPr>
        <p:spPr>
          <a:xfrm>
            <a:off x="0" y="1975"/>
            <a:ext cx="1037189" cy="988626"/>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9" name="Google Shape;359;p28">
            <a:extLst>
              <a:ext uri="{FF2B5EF4-FFF2-40B4-BE49-F238E27FC236}">
                <a16:creationId xmlns="" xmlns:a16="http://schemas.microsoft.com/office/drawing/2014/main" id="{C1F09C17-1E18-4E3B-BC0C-69D986D7043B}"/>
              </a:ext>
            </a:extLst>
          </p:cNvPr>
          <p:cNvSpPr/>
          <p:nvPr/>
        </p:nvSpPr>
        <p:spPr>
          <a:xfrm rot="5400000">
            <a:off x="11167883" y="-23292"/>
            <a:ext cx="990602" cy="1037190"/>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cs typeface="Arial"/>
              <a:sym typeface="Arial"/>
            </a:endParaRPr>
          </a:p>
        </p:txBody>
      </p:sp>
      <p:sp>
        <p:nvSpPr>
          <p:cNvPr id="10" name="Title 1"/>
          <p:cNvSpPr txBox="1">
            <a:spLocks noChangeArrowheads="1"/>
          </p:cNvSpPr>
          <p:nvPr/>
        </p:nvSpPr>
        <p:spPr>
          <a:xfrm>
            <a:off x="1008570" y="960121"/>
            <a:ext cx="9727323"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3"/>
              </a:buClr>
              <a:buSzPts val="3000"/>
              <a:buFont typeface="Raleway Black"/>
              <a:buNone/>
              <a:defRPr sz="4000" b="0" i="0" u="none" strike="noStrike" cap="none">
                <a:solidFill>
                  <a:schemeClr val="accent3"/>
                </a:solidFill>
                <a:latin typeface="Raleway Black"/>
                <a:ea typeface="Raleway Black"/>
                <a:cs typeface="Raleway Black"/>
                <a:sym typeface="Raleway Black"/>
              </a:defRPr>
            </a:lvl1pPr>
            <a:lvl2pPr marR="0" lvl="1" algn="ctr" rtl="0">
              <a:lnSpc>
                <a:spcPct val="100000"/>
              </a:lnSpc>
              <a:spcBef>
                <a:spcPts val="0"/>
              </a:spcBef>
              <a:spcAft>
                <a:spcPts val="0"/>
              </a:spcAft>
              <a:buClr>
                <a:schemeClr val="accent3"/>
              </a:buClr>
              <a:buSzPts val="1100"/>
              <a:buFont typeface="Josefin Sans"/>
              <a:buNone/>
              <a:defRPr sz="1467" b="1" i="0" u="none" strike="noStrike" cap="none">
                <a:solidFill>
                  <a:schemeClr val="accent3"/>
                </a:solidFill>
                <a:latin typeface="Josefin Sans"/>
                <a:ea typeface="Josefin Sans"/>
                <a:cs typeface="Josefin Sans"/>
                <a:sym typeface="Josefin Sans"/>
              </a:defRPr>
            </a:lvl2pPr>
            <a:lvl3pPr marR="0" lvl="2" algn="ctr" rtl="0">
              <a:lnSpc>
                <a:spcPct val="100000"/>
              </a:lnSpc>
              <a:spcBef>
                <a:spcPts val="0"/>
              </a:spcBef>
              <a:spcAft>
                <a:spcPts val="0"/>
              </a:spcAft>
              <a:buClr>
                <a:schemeClr val="accent3"/>
              </a:buClr>
              <a:buSzPts val="1100"/>
              <a:buFont typeface="Josefin Sans"/>
              <a:buNone/>
              <a:defRPr sz="1467" b="1" i="0" u="none" strike="noStrike" cap="none">
                <a:solidFill>
                  <a:schemeClr val="accent3"/>
                </a:solidFill>
                <a:latin typeface="Josefin Sans"/>
                <a:ea typeface="Josefin Sans"/>
                <a:cs typeface="Josefin Sans"/>
                <a:sym typeface="Josefin Sans"/>
              </a:defRPr>
            </a:lvl3pPr>
            <a:lvl4pPr marR="0" lvl="3" algn="ctr" rtl="0">
              <a:lnSpc>
                <a:spcPct val="100000"/>
              </a:lnSpc>
              <a:spcBef>
                <a:spcPts val="0"/>
              </a:spcBef>
              <a:spcAft>
                <a:spcPts val="0"/>
              </a:spcAft>
              <a:buClr>
                <a:schemeClr val="accent3"/>
              </a:buClr>
              <a:buSzPts val="1100"/>
              <a:buFont typeface="Josefin Sans"/>
              <a:buNone/>
              <a:defRPr sz="1467" b="1" i="0" u="none" strike="noStrike" cap="none">
                <a:solidFill>
                  <a:schemeClr val="accent3"/>
                </a:solidFill>
                <a:latin typeface="Josefin Sans"/>
                <a:ea typeface="Josefin Sans"/>
                <a:cs typeface="Josefin Sans"/>
                <a:sym typeface="Josefin Sans"/>
              </a:defRPr>
            </a:lvl4pPr>
            <a:lvl5pPr marR="0" lvl="4" algn="ctr" rtl="0">
              <a:lnSpc>
                <a:spcPct val="100000"/>
              </a:lnSpc>
              <a:spcBef>
                <a:spcPts val="0"/>
              </a:spcBef>
              <a:spcAft>
                <a:spcPts val="0"/>
              </a:spcAft>
              <a:buClr>
                <a:schemeClr val="accent3"/>
              </a:buClr>
              <a:buSzPts val="1100"/>
              <a:buFont typeface="Josefin Sans"/>
              <a:buNone/>
              <a:defRPr sz="1467" b="1" i="0" u="none" strike="noStrike" cap="none">
                <a:solidFill>
                  <a:schemeClr val="accent3"/>
                </a:solidFill>
                <a:latin typeface="Josefin Sans"/>
                <a:ea typeface="Josefin Sans"/>
                <a:cs typeface="Josefin Sans"/>
                <a:sym typeface="Josefin Sans"/>
              </a:defRPr>
            </a:lvl5pPr>
            <a:lvl6pPr marR="0" lvl="5" algn="ctr" rtl="0">
              <a:lnSpc>
                <a:spcPct val="100000"/>
              </a:lnSpc>
              <a:spcBef>
                <a:spcPts val="0"/>
              </a:spcBef>
              <a:spcAft>
                <a:spcPts val="0"/>
              </a:spcAft>
              <a:buClr>
                <a:schemeClr val="accent3"/>
              </a:buClr>
              <a:buSzPts val="1100"/>
              <a:buFont typeface="Josefin Sans"/>
              <a:buNone/>
              <a:defRPr sz="1467" b="1" i="0" u="none" strike="noStrike" cap="none">
                <a:solidFill>
                  <a:schemeClr val="accent3"/>
                </a:solidFill>
                <a:latin typeface="Josefin Sans"/>
                <a:ea typeface="Josefin Sans"/>
                <a:cs typeface="Josefin Sans"/>
                <a:sym typeface="Josefin Sans"/>
              </a:defRPr>
            </a:lvl6pPr>
            <a:lvl7pPr marR="0" lvl="6" algn="ctr" rtl="0">
              <a:lnSpc>
                <a:spcPct val="100000"/>
              </a:lnSpc>
              <a:spcBef>
                <a:spcPts val="0"/>
              </a:spcBef>
              <a:spcAft>
                <a:spcPts val="0"/>
              </a:spcAft>
              <a:buClr>
                <a:schemeClr val="accent3"/>
              </a:buClr>
              <a:buSzPts val="1100"/>
              <a:buFont typeface="Josefin Sans"/>
              <a:buNone/>
              <a:defRPr sz="1467" b="1" i="0" u="none" strike="noStrike" cap="none">
                <a:solidFill>
                  <a:schemeClr val="accent3"/>
                </a:solidFill>
                <a:latin typeface="Josefin Sans"/>
                <a:ea typeface="Josefin Sans"/>
                <a:cs typeface="Josefin Sans"/>
                <a:sym typeface="Josefin Sans"/>
              </a:defRPr>
            </a:lvl7pPr>
            <a:lvl8pPr marR="0" lvl="7" algn="ctr" rtl="0">
              <a:lnSpc>
                <a:spcPct val="100000"/>
              </a:lnSpc>
              <a:spcBef>
                <a:spcPts val="0"/>
              </a:spcBef>
              <a:spcAft>
                <a:spcPts val="0"/>
              </a:spcAft>
              <a:buClr>
                <a:schemeClr val="accent3"/>
              </a:buClr>
              <a:buSzPts val="1100"/>
              <a:buFont typeface="Josefin Sans"/>
              <a:buNone/>
              <a:defRPr sz="1467" b="1" i="0" u="none" strike="noStrike" cap="none">
                <a:solidFill>
                  <a:schemeClr val="accent3"/>
                </a:solidFill>
                <a:latin typeface="Josefin Sans"/>
                <a:ea typeface="Josefin Sans"/>
                <a:cs typeface="Josefin Sans"/>
                <a:sym typeface="Josefin Sans"/>
              </a:defRPr>
            </a:lvl8pPr>
            <a:lvl9pPr marR="0" lvl="8" algn="ctr" rtl="0">
              <a:lnSpc>
                <a:spcPct val="100000"/>
              </a:lnSpc>
              <a:spcBef>
                <a:spcPts val="0"/>
              </a:spcBef>
              <a:spcAft>
                <a:spcPts val="0"/>
              </a:spcAft>
              <a:buClr>
                <a:schemeClr val="accent3"/>
              </a:buClr>
              <a:buSzPts val="1100"/>
              <a:buFont typeface="Josefin Sans"/>
              <a:buNone/>
              <a:defRPr sz="1467" b="1" i="0" u="none" strike="noStrike" cap="none">
                <a:solidFill>
                  <a:schemeClr val="accent3"/>
                </a:solidFill>
                <a:latin typeface="Josefin Sans"/>
                <a:ea typeface="Josefin Sans"/>
                <a:cs typeface="Josefin Sans"/>
                <a:sym typeface="Josefin Sans"/>
              </a:defRPr>
            </a:lvl9pPr>
          </a:lstStyle>
          <a:p>
            <a:r>
              <a:rPr lang="en-US" altLang="en-US" sz="2800" b="1" kern="0" dirty="0" err="1">
                <a:solidFill>
                  <a:schemeClr val="tx1"/>
                </a:solidFill>
                <a:latin typeface="+mj-lt"/>
                <a:cs typeface="Times New Roman" panose="02020603050405020304" pitchFamily="18" charset="0"/>
              </a:rPr>
              <a:t>Vai</a:t>
            </a:r>
            <a:r>
              <a:rPr lang="en-US" altLang="en-US" sz="2800" b="1" kern="0" dirty="0">
                <a:solidFill>
                  <a:schemeClr val="tx1"/>
                </a:solidFill>
                <a:latin typeface="+mj-lt"/>
                <a:cs typeface="Times New Roman" panose="02020603050405020304" pitchFamily="18" charset="0"/>
              </a:rPr>
              <a:t> </a:t>
            </a:r>
            <a:r>
              <a:rPr lang="en-US" altLang="en-US" sz="2800" b="1" kern="0" dirty="0" err="1">
                <a:solidFill>
                  <a:schemeClr val="tx1"/>
                </a:solidFill>
                <a:latin typeface="+mj-lt"/>
                <a:cs typeface="Times New Roman" panose="02020603050405020304" pitchFamily="18" charset="0"/>
              </a:rPr>
              <a:t>trò</a:t>
            </a:r>
            <a:r>
              <a:rPr lang="en-US" altLang="en-US" sz="2800" b="1" kern="0" dirty="0">
                <a:solidFill>
                  <a:schemeClr val="tx1"/>
                </a:solidFill>
                <a:latin typeface="+mj-lt"/>
                <a:cs typeface="Times New Roman" panose="02020603050405020304" pitchFamily="18" charset="0"/>
              </a:rPr>
              <a:t> </a:t>
            </a:r>
            <a:r>
              <a:rPr lang="en-US" altLang="en-US" sz="2800" b="1" kern="0" dirty="0" err="1">
                <a:solidFill>
                  <a:schemeClr val="tx1"/>
                </a:solidFill>
                <a:latin typeface="+mj-lt"/>
                <a:cs typeface="Times New Roman" panose="02020603050405020304" pitchFamily="18" charset="0"/>
              </a:rPr>
              <a:t>của</a:t>
            </a:r>
            <a:r>
              <a:rPr lang="en-US" altLang="en-US" sz="2800" b="1" kern="0" dirty="0">
                <a:solidFill>
                  <a:schemeClr val="tx1"/>
                </a:solidFill>
                <a:latin typeface="+mj-lt"/>
                <a:cs typeface="Times New Roman" panose="02020603050405020304" pitchFamily="18" charset="0"/>
              </a:rPr>
              <a:t> </a:t>
            </a:r>
            <a:r>
              <a:rPr lang="en-US" altLang="en-US" sz="2800" b="1" kern="0" dirty="0" err="1">
                <a:solidFill>
                  <a:schemeClr val="tx1"/>
                </a:solidFill>
                <a:latin typeface="+mj-lt"/>
                <a:cs typeface="Times New Roman" panose="02020603050405020304" pitchFamily="18" charset="0"/>
              </a:rPr>
              <a:t>thực</a:t>
            </a:r>
            <a:r>
              <a:rPr lang="en-US" altLang="en-US" sz="2800" b="1" kern="0" dirty="0">
                <a:solidFill>
                  <a:schemeClr val="tx1"/>
                </a:solidFill>
                <a:latin typeface="+mj-lt"/>
                <a:cs typeface="Times New Roman" panose="02020603050405020304" pitchFamily="18" charset="0"/>
              </a:rPr>
              <a:t> </a:t>
            </a:r>
            <a:r>
              <a:rPr lang="en-US" altLang="en-US" sz="2800" b="1" kern="0" dirty="0" err="1">
                <a:solidFill>
                  <a:schemeClr val="tx1"/>
                </a:solidFill>
                <a:latin typeface="+mj-lt"/>
                <a:cs typeface="Times New Roman" panose="02020603050405020304" pitchFamily="18" charset="0"/>
              </a:rPr>
              <a:t>tiễn</a:t>
            </a:r>
            <a:r>
              <a:rPr lang="en-US" altLang="en-US" sz="2800" b="1" kern="0" dirty="0">
                <a:solidFill>
                  <a:schemeClr val="tx1"/>
                </a:solidFill>
                <a:latin typeface="+mj-lt"/>
                <a:cs typeface="Times New Roman" panose="02020603050405020304" pitchFamily="18" charset="0"/>
              </a:rPr>
              <a:t> </a:t>
            </a:r>
            <a:r>
              <a:rPr lang="en-US" altLang="en-US" sz="2800" b="1" kern="0" dirty="0" err="1">
                <a:solidFill>
                  <a:schemeClr val="tx1"/>
                </a:solidFill>
                <a:latin typeface="+mj-lt"/>
                <a:cs typeface="Times New Roman" panose="02020603050405020304" pitchFamily="18" charset="0"/>
              </a:rPr>
              <a:t>đối</a:t>
            </a:r>
            <a:r>
              <a:rPr lang="en-US" altLang="en-US" sz="2800" b="1" kern="0" dirty="0">
                <a:solidFill>
                  <a:schemeClr val="tx1"/>
                </a:solidFill>
                <a:latin typeface="+mj-lt"/>
                <a:cs typeface="Times New Roman" panose="02020603050405020304" pitchFamily="18" charset="0"/>
              </a:rPr>
              <a:t> </a:t>
            </a:r>
            <a:r>
              <a:rPr lang="en-US" altLang="en-US" sz="2800" b="1" kern="0" dirty="0" err="1">
                <a:solidFill>
                  <a:schemeClr val="tx1"/>
                </a:solidFill>
                <a:latin typeface="+mj-lt"/>
                <a:cs typeface="Times New Roman" panose="02020603050405020304" pitchFamily="18" charset="0"/>
              </a:rPr>
              <a:t>với</a:t>
            </a:r>
            <a:r>
              <a:rPr lang="en-US" altLang="en-US" sz="2800" b="1" kern="0" dirty="0">
                <a:solidFill>
                  <a:schemeClr val="tx1"/>
                </a:solidFill>
                <a:latin typeface="+mj-lt"/>
                <a:cs typeface="Times New Roman" panose="02020603050405020304" pitchFamily="18" charset="0"/>
              </a:rPr>
              <a:t> </a:t>
            </a:r>
            <a:r>
              <a:rPr lang="en-US" altLang="en-US" sz="2800" b="1" kern="0" dirty="0" err="1">
                <a:solidFill>
                  <a:schemeClr val="tx1"/>
                </a:solidFill>
                <a:latin typeface="+mj-lt"/>
                <a:cs typeface="Times New Roman" panose="02020603050405020304" pitchFamily="18" charset="0"/>
              </a:rPr>
              <a:t>nhận</a:t>
            </a:r>
            <a:r>
              <a:rPr lang="en-US" altLang="en-US" sz="2800" b="1" kern="0" dirty="0">
                <a:solidFill>
                  <a:schemeClr val="tx1"/>
                </a:solidFill>
                <a:latin typeface="+mj-lt"/>
                <a:cs typeface="Times New Roman" panose="02020603050405020304" pitchFamily="18" charset="0"/>
              </a:rPr>
              <a:t> </a:t>
            </a:r>
            <a:r>
              <a:rPr lang="en-US" altLang="en-US" sz="2800" b="1" kern="0" dirty="0" err="1">
                <a:solidFill>
                  <a:schemeClr val="tx1"/>
                </a:solidFill>
                <a:latin typeface="+mj-lt"/>
                <a:cs typeface="Times New Roman" panose="02020603050405020304" pitchFamily="18" charset="0"/>
              </a:rPr>
              <a:t>thức</a:t>
            </a:r>
            <a:endParaRPr lang="en-US" altLang="en-US" sz="2800" b="1" kern="0" dirty="0">
              <a:solidFill>
                <a:schemeClr val="tx1"/>
              </a:solidFill>
              <a:latin typeface="+mj-lt"/>
              <a:cs typeface="Times New Roman" panose="02020603050405020304" pitchFamily="18" charset="0"/>
            </a:endParaRPr>
          </a:p>
        </p:txBody>
      </p:sp>
      <p:graphicFrame>
        <p:nvGraphicFramePr>
          <p:cNvPr id="11" name="Diagram 10"/>
          <p:cNvGraphicFramePr/>
          <p:nvPr>
            <p:extLst>
              <p:ext uri="{D42A27DB-BD31-4B8C-83A1-F6EECF244321}">
                <p14:modId xmlns:p14="http://schemas.microsoft.com/office/powerpoint/2010/main" val="2670077521"/>
              </p:ext>
            </p:extLst>
          </p:nvPr>
        </p:nvGraphicFramePr>
        <p:xfrm>
          <a:off x="1337481" y="1548281"/>
          <a:ext cx="8418786" cy="386518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2" name="Rectangle 11"/>
          <p:cNvSpPr/>
          <p:nvPr/>
        </p:nvSpPr>
        <p:spPr>
          <a:xfrm>
            <a:off x="1337481" y="5474417"/>
            <a:ext cx="8492319" cy="1107996"/>
          </a:xfrm>
          <a:prstGeom prst="rect">
            <a:avLst/>
          </a:prstGeom>
        </p:spPr>
        <p:txBody>
          <a:bodyPr wrap="square">
            <a:spAutoFit/>
          </a:bodyPr>
          <a:lstStyle/>
          <a:p>
            <a:pPr algn="ctr" fontAlgn="base">
              <a:spcBef>
                <a:spcPct val="0"/>
              </a:spcBef>
              <a:spcAft>
                <a:spcPct val="0"/>
              </a:spcAft>
              <a:defRPr/>
            </a:pPr>
            <a:r>
              <a:rPr lang="en-US" sz="2200" dirty="0" err="1">
                <a:solidFill>
                  <a:srgbClr val="3333CC"/>
                </a:solidFill>
                <a:latin typeface="+mj-lt"/>
                <a:cs typeface="Times New Roman" pitchFamily="18" charset="0"/>
              </a:rPr>
              <a:t>Thực</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tiễn</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là</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thước</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đo</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giá</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trị</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những</a:t>
            </a:r>
            <a:r>
              <a:rPr lang="en-US" sz="2200" dirty="0">
                <a:solidFill>
                  <a:srgbClr val="3333CC"/>
                </a:solidFill>
                <a:latin typeface="+mj-lt"/>
                <a:cs typeface="Times New Roman" pitchFamily="18" charset="0"/>
              </a:rPr>
              <a:t> tri </a:t>
            </a:r>
            <a:r>
              <a:rPr lang="en-US" sz="2200" dirty="0" err="1">
                <a:solidFill>
                  <a:srgbClr val="3333CC"/>
                </a:solidFill>
                <a:latin typeface="+mj-lt"/>
                <a:cs typeface="Times New Roman" pitchFamily="18" charset="0"/>
              </a:rPr>
              <a:t>thức</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đạt</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được</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Vì</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vậy</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vai</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trò</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của</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thực</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tiễn</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đối</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với</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nhận</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thức</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đòi</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hỏi</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chúng</a:t>
            </a:r>
            <a:r>
              <a:rPr lang="en-US" sz="2200" dirty="0">
                <a:solidFill>
                  <a:srgbClr val="3333CC"/>
                </a:solidFill>
                <a:latin typeface="+mj-lt"/>
                <a:cs typeface="Times New Roman" pitchFamily="18" charset="0"/>
              </a:rPr>
              <a:t> ta </a:t>
            </a:r>
            <a:r>
              <a:rPr lang="en-US" sz="2200" dirty="0" err="1">
                <a:solidFill>
                  <a:srgbClr val="3333CC"/>
                </a:solidFill>
                <a:latin typeface="+mj-lt"/>
                <a:cs typeface="Times New Roman" pitchFamily="18" charset="0"/>
              </a:rPr>
              <a:t>phải</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quán</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triệt</a:t>
            </a:r>
            <a:r>
              <a:rPr lang="en-US" sz="2200" dirty="0">
                <a:solidFill>
                  <a:srgbClr val="3333CC"/>
                </a:solidFill>
                <a:latin typeface="+mj-lt"/>
                <a:cs typeface="Times New Roman" pitchFamily="18" charset="0"/>
              </a:rPr>
              <a:t> </a:t>
            </a:r>
            <a:r>
              <a:rPr lang="en-US" sz="2200" b="1" dirty="0" err="1">
                <a:solidFill>
                  <a:srgbClr val="CC0066"/>
                </a:solidFill>
                <a:latin typeface="+mj-lt"/>
                <a:cs typeface="Times New Roman" pitchFamily="18" charset="0"/>
              </a:rPr>
              <a:t>quan</a:t>
            </a:r>
            <a:r>
              <a:rPr lang="en-US" sz="2200" b="1" dirty="0">
                <a:solidFill>
                  <a:srgbClr val="CC0066"/>
                </a:solidFill>
                <a:latin typeface="+mj-lt"/>
                <a:cs typeface="Times New Roman" pitchFamily="18" charset="0"/>
              </a:rPr>
              <a:t> </a:t>
            </a:r>
            <a:r>
              <a:rPr lang="en-US" sz="2200" b="1" dirty="0" err="1">
                <a:solidFill>
                  <a:srgbClr val="CC0066"/>
                </a:solidFill>
                <a:latin typeface="+mj-lt"/>
                <a:cs typeface="Times New Roman" pitchFamily="18" charset="0"/>
              </a:rPr>
              <a:t>điểm</a:t>
            </a:r>
            <a:r>
              <a:rPr lang="en-US" sz="2200" b="1" dirty="0">
                <a:solidFill>
                  <a:srgbClr val="CC0066"/>
                </a:solidFill>
                <a:latin typeface="+mj-lt"/>
                <a:cs typeface="Times New Roman" pitchFamily="18" charset="0"/>
              </a:rPr>
              <a:t> </a:t>
            </a:r>
            <a:r>
              <a:rPr lang="en-US" sz="2200" b="1" dirty="0" err="1">
                <a:solidFill>
                  <a:srgbClr val="CC0066"/>
                </a:solidFill>
                <a:latin typeface="+mj-lt"/>
                <a:cs typeface="Times New Roman" pitchFamily="18" charset="0"/>
              </a:rPr>
              <a:t>thực</a:t>
            </a:r>
            <a:r>
              <a:rPr lang="en-US" sz="2200" b="1" dirty="0">
                <a:solidFill>
                  <a:srgbClr val="CC0066"/>
                </a:solidFill>
                <a:latin typeface="+mj-lt"/>
                <a:cs typeface="Times New Roman" pitchFamily="18" charset="0"/>
              </a:rPr>
              <a:t> </a:t>
            </a:r>
            <a:r>
              <a:rPr lang="en-US" sz="2200" b="1" dirty="0" err="1">
                <a:solidFill>
                  <a:srgbClr val="CC0066"/>
                </a:solidFill>
                <a:latin typeface="+mj-lt"/>
                <a:cs typeface="Times New Roman" pitchFamily="18" charset="0"/>
              </a:rPr>
              <a:t>tiễn</a:t>
            </a:r>
            <a:r>
              <a:rPr lang="en-US" sz="2200" dirty="0">
                <a:solidFill>
                  <a:srgbClr val="3333CC"/>
                </a:solidFill>
                <a:latin typeface="+mj-lt"/>
                <a:cs typeface="Times New Roman" pitchFamily="18" charset="0"/>
              </a:rPr>
              <a:t>.</a:t>
            </a:r>
          </a:p>
        </p:txBody>
      </p:sp>
      <p:pic>
        <p:nvPicPr>
          <p:cNvPr id="14"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298181030"/>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2465524"/>
            <a:ext cx="12192000" cy="4392475"/>
          </a:xfrm>
          <a:prstGeom prst="rect">
            <a:avLst/>
          </a:prstGeom>
        </p:spPr>
      </p:pic>
      <p:sp>
        <p:nvSpPr>
          <p:cNvPr id="29" name="Text Box 2"/>
          <p:cNvSpPr txBox="1">
            <a:spLocks noChangeArrowheads="1"/>
          </p:cNvSpPr>
          <p:nvPr/>
        </p:nvSpPr>
        <p:spPr bwMode="auto">
          <a:xfrm>
            <a:off x="613028" y="1292621"/>
            <a:ext cx="10819847" cy="707886"/>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ctr" defTabSz="914400" eaLnBrk="0" fontAlgn="auto" latinLnBrk="0" hangingPunct="0">
              <a:lnSpc>
                <a:spcPct val="100000"/>
              </a:lnSpc>
              <a:spcBef>
                <a:spcPct val="50000"/>
              </a:spcBef>
              <a:spcAft>
                <a:spcPts val="0"/>
              </a:spcAft>
              <a:buClrTx/>
              <a:buSzTx/>
              <a:buFontTx/>
              <a:buNone/>
              <a:tabLst/>
              <a:defRPr/>
            </a:pPr>
            <a:r>
              <a:rPr kumimoji="1" lang="en-US" altLang="zh-CN" sz="2000" b="1" i="0" u="none" strike="noStrike" kern="0" cap="none" spc="0" normalizeH="0" baseline="0" noProof="0" dirty="0">
                <a:ln>
                  <a:noFill/>
                </a:ln>
                <a:solidFill>
                  <a:srgbClr val="990000"/>
                </a:solidFill>
                <a:effectLst/>
                <a:uLnTx/>
                <a:uFillTx/>
                <a:latin typeface="Times New Roman" pitchFamily="18" charset="0"/>
                <a:ea typeface="方正大黑简体" pitchFamily="2" charset="-122"/>
              </a:rPr>
              <a:t>NGU</a:t>
            </a:r>
            <a:r>
              <a:rPr kumimoji="1" lang="en-US" altLang="zh-CN" sz="2000" b="1" i="0" u="none" strike="noStrike" kern="0" cap="none" spc="0" normalizeH="0" baseline="0" noProof="0" dirty="0">
                <a:ln>
                  <a:noFill/>
                </a:ln>
                <a:solidFill>
                  <a:srgbClr val="990000"/>
                </a:solidFill>
                <a:effectLst/>
                <a:uLnTx/>
                <a:uFillTx/>
                <a:latin typeface="Times New Roman" pitchFamily="18" charset="0"/>
              </a:rPr>
              <a:t>ỒN GỐC  RA ĐỜI VÀ PHÁT TRIỂN CỦA HÌNH HỌC ƠCLIT VÀ HÌNH HỌC KHÔNG GIAN CONG</a:t>
            </a:r>
          </a:p>
        </p:txBody>
      </p:sp>
      <p:grpSp>
        <p:nvGrpSpPr>
          <p:cNvPr id="30" name="Group 8"/>
          <p:cNvGrpSpPr>
            <a:grpSpLocks/>
          </p:cNvGrpSpPr>
          <p:nvPr/>
        </p:nvGrpSpPr>
        <p:grpSpPr bwMode="auto">
          <a:xfrm>
            <a:off x="6678228" y="2000507"/>
            <a:ext cx="4605867" cy="2522065"/>
            <a:chOff x="1882" y="2341"/>
            <a:chExt cx="3537" cy="1598"/>
          </a:xfrm>
        </p:grpSpPr>
        <p:pic>
          <p:nvPicPr>
            <p:cNvPr id="31" name="Picture 6" descr="地球小"/>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82" y="2341"/>
              <a:ext cx="2256" cy="1588"/>
            </a:xfrm>
            <a:prstGeom prst="rect">
              <a:avLst/>
            </a:prstGeom>
            <a:noFill/>
            <a:ln w="28575">
              <a:solidFill>
                <a:srgbClr val="FFFFFF"/>
              </a:solidFill>
              <a:miter lim="800000"/>
              <a:headEnd/>
              <a:tailEnd/>
            </a:ln>
            <a:extLst>
              <a:ext uri="{909E8E84-426E-40DD-AFC4-6F175D3DCCD1}">
                <a14:hiddenFill xmlns:a14="http://schemas.microsoft.com/office/drawing/2010/main">
                  <a:solidFill>
                    <a:srgbClr val="FFFFFF"/>
                  </a:solidFill>
                </a14:hiddenFill>
              </a:ext>
            </a:extLst>
          </p:spPr>
        </p:pic>
        <p:pic>
          <p:nvPicPr>
            <p:cNvPr id="32" name="Kham pha vu tru.WMV">
              <a:hlinkClick r:id="" action="ppaction://media"/>
            </p:cNvPr>
            <p:cNvPicPr>
              <a:picLocks noRot="1" noChangeAspect="1" noChangeArrowheads="1"/>
            </p:cNvPicPr>
            <p:nvPr>
              <a:videoFile r:link="rId1"/>
            </p:nvPr>
          </p:nvPicPr>
          <p:blipFill>
            <a:blip r:embed="rId5">
              <a:extLst>
                <a:ext uri="{28A0092B-C50C-407E-A947-70E740481C1C}">
                  <a14:useLocalDpi xmlns:a14="http://schemas.microsoft.com/office/drawing/2010/main" val="0"/>
                </a:ext>
              </a:extLst>
            </a:blip>
            <a:srcRect/>
            <a:stretch>
              <a:fillRect/>
            </a:stretch>
          </p:blipFill>
          <p:spPr bwMode="auto">
            <a:xfrm>
              <a:off x="4059" y="2341"/>
              <a:ext cx="1360" cy="15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3" name="Text Box 11"/>
          <p:cNvSpPr txBox="1">
            <a:spLocks noChangeArrowheads="1"/>
          </p:cNvSpPr>
          <p:nvPr/>
        </p:nvSpPr>
        <p:spPr bwMode="auto">
          <a:xfrm>
            <a:off x="7852144" y="4687032"/>
            <a:ext cx="24978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vi-VN" altLang="en-US" sz="2400" dirty="0">
                <a:solidFill>
                  <a:srgbClr val="FF0066"/>
                </a:solidFill>
                <a:latin typeface="Arial" panose="020B0604020202020204" pitchFamily="34" charset="0"/>
              </a:rPr>
              <a:t>Không gian cong</a:t>
            </a:r>
          </a:p>
        </p:txBody>
      </p:sp>
      <p:sp>
        <p:nvSpPr>
          <p:cNvPr id="34" name="Text Box 12"/>
          <p:cNvSpPr txBox="1">
            <a:spLocks noChangeArrowheads="1"/>
          </p:cNvSpPr>
          <p:nvPr/>
        </p:nvSpPr>
        <p:spPr bwMode="auto">
          <a:xfrm>
            <a:off x="7836904" y="5198028"/>
            <a:ext cx="328487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vi-VN" altLang="en-US" sz="2400" dirty="0">
                <a:solidFill>
                  <a:srgbClr val="006600"/>
                </a:solidFill>
                <a:latin typeface="Arial" panose="020B0604020202020204" pitchFamily="34" charset="0"/>
              </a:rPr>
              <a:t>Không gian mặt phẳng</a:t>
            </a:r>
          </a:p>
        </p:txBody>
      </p:sp>
      <p:sp>
        <p:nvSpPr>
          <p:cNvPr id="35" name="Rectangle 13"/>
          <p:cNvSpPr txBox="1">
            <a:spLocks noChangeArrowheads="1"/>
          </p:cNvSpPr>
          <p:nvPr/>
        </p:nvSpPr>
        <p:spPr>
          <a:xfrm>
            <a:off x="1955876" y="874375"/>
            <a:ext cx="9328800" cy="581176"/>
          </a:xfrm>
          <a:prstGeom prst="rect">
            <a:avLst/>
          </a:prstGeom>
          <a:noFill/>
          <a:ln>
            <a:noFill/>
          </a:ln>
        </p:spPr>
        <p:txBody>
          <a:bodyPr lIns="91425" tIns="91425" rIns="91425" bIns="91425" anchor="b" anchorCtr="0"/>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CEF6"/>
              </a:buClr>
              <a:buSzPct val="100000"/>
              <a:buFont typeface="Oswald"/>
              <a:buNone/>
              <a:defRPr sz="2000" b="1" i="0" u="none" strike="noStrike" cap="none">
                <a:solidFill>
                  <a:srgbClr val="00CEF6"/>
                </a:solidFill>
                <a:latin typeface="Oswald"/>
                <a:ea typeface="Oswald"/>
                <a:cs typeface="Oswald"/>
                <a:sym typeface="Oswald"/>
                <a:rtl val="0"/>
              </a:defRPr>
            </a:lvl1pPr>
            <a:lvl2pPr lvl="1" algn="ctr">
              <a:spcBef>
                <a:spcPts val="0"/>
              </a:spcBef>
              <a:buClr>
                <a:srgbClr val="00CEF6"/>
              </a:buClr>
              <a:buSzPct val="100000"/>
              <a:buFont typeface="Oswald"/>
              <a:buNone/>
              <a:defRPr sz="2000" b="1">
                <a:solidFill>
                  <a:srgbClr val="00CEF6"/>
                </a:solidFill>
                <a:latin typeface="Oswald"/>
                <a:ea typeface="Oswald"/>
                <a:cs typeface="Oswald"/>
                <a:sym typeface="Oswald"/>
              </a:defRPr>
            </a:lvl2pPr>
            <a:lvl3pPr lvl="2" algn="ctr">
              <a:spcBef>
                <a:spcPts val="0"/>
              </a:spcBef>
              <a:buClr>
                <a:srgbClr val="00CEF6"/>
              </a:buClr>
              <a:buSzPct val="100000"/>
              <a:buFont typeface="Oswald"/>
              <a:buNone/>
              <a:defRPr sz="2000" b="1">
                <a:solidFill>
                  <a:srgbClr val="00CEF6"/>
                </a:solidFill>
                <a:latin typeface="Oswald"/>
                <a:ea typeface="Oswald"/>
                <a:cs typeface="Oswald"/>
                <a:sym typeface="Oswald"/>
              </a:defRPr>
            </a:lvl3pPr>
            <a:lvl4pPr lvl="3" algn="ctr">
              <a:spcBef>
                <a:spcPts val="0"/>
              </a:spcBef>
              <a:buClr>
                <a:srgbClr val="00CEF6"/>
              </a:buClr>
              <a:buSzPct val="100000"/>
              <a:buFont typeface="Oswald"/>
              <a:buNone/>
              <a:defRPr sz="2000" b="1">
                <a:solidFill>
                  <a:srgbClr val="00CEF6"/>
                </a:solidFill>
                <a:latin typeface="Oswald"/>
                <a:ea typeface="Oswald"/>
                <a:cs typeface="Oswald"/>
                <a:sym typeface="Oswald"/>
              </a:defRPr>
            </a:lvl4pPr>
            <a:lvl5pPr lvl="4" algn="ctr">
              <a:spcBef>
                <a:spcPts val="0"/>
              </a:spcBef>
              <a:buClr>
                <a:srgbClr val="00CEF6"/>
              </a:buClr>
              <a:buSzPct val="100000"/>
              <a:buFont typeface="Oswald"/>
              <a:buNone/>
              <a:defRPr sz="2000" b="1">
                <a:solidFill>
                  <a:srgbClr val="00CEF6"/>
                </a:solidFill>
                <a:latin typeface="Oswald"/>
                <a:ea typeface="Oswald"/>
                <a:cs typeface="Oswald"/>
                <a:sym typeface="Oswald"/>
              </a:defRPr>
            </a:lvl5pPr>
            <a:lvl6pPr lvl="5" algn="ctr">
              <a:spcBef>
                <a:spcPts val="0"/>
              </a:spcBef>
              <a:buClr>
                <a:srgbClr val="00CEF6"/>
              </a:buClr>
              <a:buSzPct val="100000"/>
              <a:buFont typeface="Oswald"/>
              <a:buNone/>
              <a:defRPr sz="2000" b="1">
                <a:solidFill>
                  <a:srgbClr val="00CEF6"/>
                </a:solidFill>
                <a:latin typeface="Oswald"/>
                <a:ea typeface="Oswald"/>
                <a:cs typeface="Oswald"/>
                <a:sym typeface="Oswald"/>
              </a:defRPr>
            </a:lvl6pPr>
            <a:lvl7pPr lvl="6" algn="ctr">
              <a:spcBef>
                <a:spcPts val="0"/>
              </a:spcBef>
              <a:buClr>
                <a:srgbClr val="00CEF6"/>
              </a:buClr>
              <a:buSzPct val="100000"/>
              <a:buFont typeface="Oswald"/>
              <a:buNone/>
              <a:defRPr sz="2000" b="1">
                <a:solidFill>
                  <a:srgbClr val="00CEF6"/>
                </a:solidFill>
                <a:latin typeface="Oswald"/>
                <a:ea typeface="Oswald"/>
                <a:cs typeface="Oswald"/>
                <a:sym typeface="Oswald"/>
              </a:defRPr>
            </a:lvl7pPr>
            <a:lvl8pPr lvl="7" algn="ctr">
              <a:spcBef>
                <a:spcPts val="0"/>
              </a:spcBef>
              <a:buClr>
                <a:srgbClr val="00CEF6"/>
              </a:buClr>
              <a:buSzPct val="100000"/>
              <a:buFont typeface="Oswald"/>
              <a:buNone/>
              <a:defRPr sz="2000" b="1">
                <a:solidFill>
                  <a:srgbClr val="00CEF6"/>
                </a:solidFill>
                <a:latin typeface="Oswald"/>
                <a:ea typeface="Oswald"/>
                <a:cs typeface="Oswald"/>
                <a:sym typeface="Oswald"/>
              </a:defRPr>
            </a:lvl8pPr>
            <a:lvl9pPr lvl="8" algn="ctr">
              <a:spcBef>
                <a:spcPts val="0"/>
              </a:spcBef>
              <a:buClr>
                <a:srgbClr val="00CEF6"/>
              </a:buClr>
              <a:buSzPct val="100000"/>
              <a:buFont typeface="Oswald"/>
              <a:buNone/>
              <a:defRPr sz="2000" b="1">
                <a:solidFill>
                  <a:srgbClr val="00CEF6"/>
                </a:solidFill>
                <a:latin typeface="Oswald"/>
                <a:ea typeface="Oswald"/>
                <a:cs typeface="Oswald"/>
                <a:sym typeface="Oswald"/>
              </a:defRPr>
            </a:lvl9pPr>
          </a:lstStyle>
          <a:p>
            <a:pPr marL="0" marR="0" lvl="0" indent="0" algn="ctr" defTabSz="914400" rtl="0" eaLnBrk="1" fontAlgn="auto" latinLnBrk="0" hangingPunct="1">
              <a:lnSpc>
                <a:spcPct val="100000"/>
              </a:lnSpc>
              <a:spcBef>
                <a:spcPts val="0"/>
              </a:spcBef>
              <a:spcAft>
                <a:spcPts val="0"/>
              </a:spcAft>
              <a:buClr>
                <a:srgbClr val="00CEF6"/>
              </a:buClr>
              <a:buSzPct val="100000"/>
              <a:buFont typeface="Oswald"/>
              <a:buNone/>
              <a:tabLst/>
              <a:defRPr/>
            </a:pPr>
            <a:r>
              <a:rPr kumimoji="0" lang="en-US" altLang="en-US" b="1" i="0" u="none" strike="noStrike" kern="0" cap="none" spc="0" normalizeH="0" baseline="0" noProof="0" dirty="0">
                <a:ln>
                  <a:noFill/>
                </a:ln>
                <a:solidFill>
                  <a:srgbClr val="0000CC"/>
                </a:solidFill>
                <a:effectLst/>
                <a:uLnTx/>
                <a:uFillTx/>
                <a:latin typeface="Arial"/>
                <a:sym typeface="Oswald"/>
                <a:rtl val="0"/>
              </a:rPr>
              <a:t>TH</a:t>
            </a:r>
            <a:r>
              <a:rPr kumimoji="0" lang="vi-VN" altLang="en-US" b="1" i="0" u="none" strike="noStrike" kern="0" cap="none" spc="0" normalizeH="0" baseline="0" noProof="0" dirty="0">
                <a:ln>
                  <a:noFill/>
                </a:ln>
                <a:solidFill>
                  <a:srgbClr val="0000CC"/>
                </a:solidFill>
                <a:effectLst/>
                <a:uLnTx/>
                <a:uFillTx/>
                <a:latin typeface="Arial" panose="020B0604020202020204" pitchFamily="34" charset="0"/>
                <a:sym typeface="Oswald"/>
                <a:rtl val="0"/>
              </a:rPr>
              <a:t>ỰC</a:t>
            </a:r>
            <a:r>
              <a:rPr kumimoji="0" lang="en-US" altLang="en-US" b="1" i="0" u="none" strike="noStrike" kern="0" cap="none" spc="0" normalizeH="0" baseline="0" noProof="0" dirty="0">
                <a:ln>
                  <a:noFill/>
                </a:ln>
                <a:solidFill>
                  <a:srgbClr val="0000CC"/>
                </a:solidFill>
                <a:effectLst/>
                <a:uLnTx/>
                <a:uFillTx/>
                <a:latin typeface="Arial"/>
                <a:sym typeface="Oswald"/>
                <a:rtl val="0"/>
              </a:rPr>
              <a:t> TI</a:t>
            </a:r>
            <a:r>
              <a:rPr kumimoji="0" lang="vi-VN" altLang="en-US" b="1" i="0" u="none" strike="noStrike" kern="0" cap="none" spc="0" normalizeH="0" baseline="0" noProof="0" dirty="0">
                <a:ln>
                  <a:noFill/>
                </a:ln>
                <a:solidFill>
                  <a:srgbClr val="0000CC"/>
                </a:solidFill>
                <a:effectLst/>
                <a:uLnTx/>
                <a:uFillTx/>
                <a:latin typeface="Arial" panose="020B0604020202020204" pitchFamily="34" charset="0"/>
                <a:sym typeface="Oswald"/>
                <a:rtl val="0"/>
              </a:rPr>
              <a:t>Ễ</a:t>
            </a:r>
            <a:r>
              <a:rPr kumimoji="0" lang="en-US" altLang="en-US" b="1" i="0" u="none" strike="noStrike" kern="0" cap="none" spc="0" normalizeH="0" baseline="0" noProof="0" dirty="0">
                <a:ln>
                  <a:noFill/>
                </a:ln>
                <a:solidFill>
                  <a:srgbClr val="0000CC"/>
                </a:solidFill>
                <a:effectLst/>
                <a:uLnTx/>
                <a:uFillTx/>
                <a:latin typeface="Arial"/>
                <a:sym typeface="Oswald"/>
                <a:rtl val="0"/>
              </a:rPr>
              <a:t>N L</a:t>
            </a:r>
            <a:r>
              <a:rPr kumimoji="0" lang="vi-VN" altLang="en-US" b="1" i="0" u="none" strike="noStrike" kern="0" cap="none" spc="0" normalizeH="0" baseline="0" noProof="0" dirty="0">
                <a:ln>
                  <a:noFill/>
                </a:ln>
                <a:solidFill>
                  <a:srgbClr val="0000CC"/>
                </a:solidFill>
                <a:effectLst/>
                <a:uLnTx/>
                <a:uFillTx/>
                <a:latin typeface="Arial" panose="020B0604020202020204" pitchFamily="34" charset="0"/>
                <a:sym typeface="Oswald"/>
                <a:rtl val="0"/>
              </a:rPr>
              <a:t>À</a:t>
            </a:r>
            <a:r>
              <a:rPr kumimoji="0" lang="en-US" altLang="en-US" b="1" i="0" u="none" strike="noStrike" kern="0" cap="none" spc="0" normalizeH="0" baseline="0" noProof="0" dirty="0">
                <a:ln>
                  <a:noFill/>
                </a:ln>
                <a:solidFill>
                  <a:srgbClr val="0000CC"/>
                </a:solidFill>
                <a:effectLst/>
                <a:uLnTx/>
                <a:uFillTx/>
                <a:latin typeface="Arial"/>
                <a:sym typeface="Oswald"/>
                <a:rtl val="0"/>
              </a:rPr>
              <a:t> </a:t>
            </a:r>
            <a:r>
              <a:rPr kumimoji="0" lang="vi-VN" altLang="en-US" b="1" i="0" u="none" strike="noStrike" kern="0" cap="none" spc="0" normalizeH="0" baseline="0" noProof="0" dirty="0">
                <a:ln>
                  <a:noFill/>
                </a:ln>
                <a:solidFill>
                  <a:srgbClr val="0000CC"/>
                </a:solidFill>
                <a:effectLst/>
                <a:uLnTx/>
                <a:uFillTx/>
                <a:latin typeface="Arial" panose="020B0604020202020204" pitchFamily="34" charset="0"/>
                <a:sym typeface="Oswald"/>
                <a:rtl val="0"/>
              </a:rPr>
              <a:t>CƠ SỞ, ĐỘNG LỰC</a:t>
            </a:r>
            <a:r>
              <a:rPr kumimoji="0" lang="en-US" altLang="en-US" b="1" i="0" u="none" strike="noStrike" kern="0" cap="none" spc="0" normalizeH="0" baseline="0" noProof="0" dirty="0">
                <a:ln>
                  <a:noFill/>
                </a:ln>
                <a:solidFill>
                  <a:srgbClr val="0000CC"/>
                </a:solidFill>
                <a:effectLst/>
                <a:uLnTx/>
                <a:uFillTx/>
                <a:latin typeface="Arial"/>
                <a:sym typeface="Oswald"/>
                <a:rtl val="0"/>
              </a:rPr>
              <a:t> C</a:t>
            </a:r>
            <a:r>
              <a:rPr kumimoji="0" lang="vi-VN" altLang="en-US" b="1" i="0" u="none" strike="noStrike" kern="0" cap="none" spc="0" normalizeH="0" baseline="0" noProof="0" dirty="0">
                <a:ln>
                  <a:noFill/>
                </a:ln>
                <a:solidFill>
                  <a:srgbClr val="0000CC"/>
                </a:solidFill>
                <a:effectLst/>
                <a:uLnTx/>
                <a:uFillTx/>
                <a:latin typeface="Arial" panose="020B0604020202020204" pitchFamily="34" charset="0"/>
                <a:sym typeface="Oswald"/>
                <a:rtl val="0"/>
              </a:rPr>
              <a:t>ỦA</a:t>
            </a:r>
            <a:r>
              <a:rPr kumimoji="0" lang="en-US" altLang="en-US" b="1" i="0" u="none" strike="noStrike" kern="0" cap="none" spc="0" normalizeH="0" baseline="0" noProof="0" dirty="0">
                <a:ln>
                  <a:noFill/>
                </a:ln>
                <a:solidFill>
                  <a:srgbClr val="0000CC"/>
                </a:solidFill>
                <a:effectLst/>
                <a:uLnTx/>
                <a:uFillTx/>
                <a:latin typeface="Arial"/>
                <a:sym typeface="Oswald"/>
                <a:rtl val="0"/>
              </a:rPr>
              <a:t> NH</a:t>
            </a:r>
            <a:r>
              <a:rPr kumimoji="0" lang="vi-VN" altLang="en-US" b="1" i="0" u="none" strike="noStrike" kern="0" cap="none" spc="0" normalizeH="0" baseline="0" noProof="0" dirty="0">
                <a:ln>
                  <a:noFill/>
                </a:ln>
                <a:solidFill>
                  <a:srgbClr val="0000CC"/>
                </a:solidFill>
                <a:effectLst/>
                <a:uLnTx/>
                <a:uFillTx/>
                <a:latin typeface="Arial" panose="020B0604020202020204" pitchFamily="34" charset="0"/>
                <a:sym typeface="Oswald"/>
                <a:rtl val="0"/>
              </a:rPr>
              <a:t>ẬN</a:t>
            </a:r>
            <a:r>
              <a:rPr kumimoji="0" lang="en-US" altLang="en-US" b="1" i="0" u="none" strike="noStrike" kern="0" cap="none" spc="0" normalizeH="0" baseline="0" noProof="0" dirty="0">
                <a:ln>
                  <a:noFill/>
                </a:ln>
                <a:solidFill>
                  <a:srgbClr val="0000CC"/>
                </a:solidFill>
                <a:effectLst/>
                <a:uLnTx/>
                <a:uFillTx/>
                <a:latin typeface="Arial"/>
                <a:sym typeface="Oswald"/>
                <a:rtl val="0"/>
              </a:rPr>
              <a:t> TH</a:t>
            </a:r>
            <a:r>
              <a:rPr kumimoji="0" lang="vi-VN" altLang="en-US" b="1" i="0" u="none" strike="noStrike" kern="0" cap="none" spc="0" normalizeH="0" baseline="0" noProof="0" dirty="0">
                <a:ln>
                  <a:noFill/>
                </a:ln>
                <a:solidFill>
                  <a:srgbClr val="0000CC"/>
                </a:solidFill>
                <a:effectLst/>
                <a:uLnTx/>
                <a:uFillTx/>
                <a:latin typeface="Arial" panose="020B0604020202020204" pitchFamily="34" charset="0"/>
                <a:sym typeface="Oswald"/>
                <a:rtl val="0"/>
              </a:rPr>
              <a:t>ỨC</a:t>
            </a:r>
          </a:p>
        </p:txBody>
      </p:sp>
      <p:grpSp>
        <p:nvGrpSpPr>
          <p:cNvPr id="36" name="Group 14"/>
          <p:cNvGrpSpPr>
            <a:grpSpLocks/>
          </p:cNvGrpSpPr>
          <p:nvPr/>
        </p:nvGrpSpPr>
        <p:grpSpPr bwMode="auto">
          <a:xfrm>
            <a:off x="2892084" y="2389570"/>
            <a:ext cx="3071283" cy="2633456"/>
            <a:chOff x="2699" y="1207"/>
            <a:chExt cx="2016" cy="2175"/>
          </a:xfrm>
        </p:grpSpPr>
        <p:sp>
          <p:nvSpPr>
            <p:cNvPr id="37" name="Text Box 15"/>
            <p:cNvSpPr txBox="1">
              <a:spLocks noChangeArrowheads="1"/>
            </p:cNvSpPr>
            <p:nvPr/>
          </p:nvSpPr>
          <p:spPr bwMode="auto">
            <a:xfrm>
              <a:off x="2699" y="2614"/>
              <a:ext cx="2016" cy="768"/>
            </a:xfrm>
            <a:prstGeom prst="rect">
              <a:avLst/>
            </a:prstGeom>
            <a:noFill/>
            <a:ln>
              <a:noFill/>
            </a:ln>
            <a:effectLst/>
            <a:extLst>
              <a:ext uri="{909E8E84-426E-40DD-AFC4-6F175D3DCCD1}">
                <a14:hiddenFill xmlns:a14="http://schemas.microsoft.com/office/drawing/2010/main">
                  <a:gradFill rotWithShape="0">
                    <a:gsLst>
                      <a:gs pos="0">
                        <a:srgbClr val="FF3399"/>
                      </a:gs>
                      <a:gs pos="50000">
                        <a:srgbClr val="FFFFFF"/>
                      </a:gs>
                      <a:gs pos="100000">
                        <a:srgbClr val="FF3399"/>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l" defTabSz="914400" eaLnBrk="0" fontAlgn="auto" latinLnBrk="0" hangingPunct="0">
                <a:lnSpc>
                  <a:spcPct val="100000"/>
                </a:lnSpc>
                <a:spcBef>
                  <a:spcPct val="50000"/>
                </a:spcBef>
                <a:spcAft>
                  <a:spcPts val="0"/>
                </a:spcAft>
                <a:buClrTx/>
                <a:buSzTx/>
                <a:buFontTx/>
                <a:buNone/>
                <a:tabLst/>
                <a:defRPr/>
              </a:pPr>
              <a:r>
                <a:rPr kumimoji="1" lang="en-US" altLang="zh-CN" sz="3600" b="0" i="0" u="none" strike="noStrike" kern="0" cap="none" spc="0" normalizeH="0" baseline="0" noProof="0">
                  <a:ln>
                    <a:noFill/>
                  </a:ln>
                  <a:solidFill>
                    <a:srgbClr val="000099"/>
                  </a:solidFill>
                  <a:effectLst/>
                  <a:uLnTx/>
                  <a:uFillTx/>
                  <a:latin typeface="方正大黑简体" pitchFamily="2" charset="-122"/>
                  <a:ea typeface="方正大黑简体" pitchFamily="2" charset="-122"/>
                </a:rPr>
                <a:t>a</a:t>
              </a:r>
              <a:r>
                <a:rPr kumimoji="1" lang="en-US" altLang="zh-CN" sz="3600" b="0" i="0" u="none" strike="noStrike" kern="0" cap="none" spc="0" normalizeH="0" baseline="30000" noProof="0">
                  <a:ln>
                    <a:noFill/>
                  </a:ln>
                  <a:solidFill>
                    <a:srgbClr val="000099"/>
                  </a:solidFill>
                  <a:effectLst/>
                  <a:uLnTx/>
                  <a:uFillTx/>
                  <a:latin typeface="方正大黑简体" pitchFamily="2" charset="-122"/>
                  <a:ea typeface="方正大黑简体" pitchFamily="2" charset="-122"/>
                </a:rPr>
                <a:t>2</a:t>
              </a:r>
              <a:r>
                <a:rPr kumimoji="1" lang="en-US" altLang="zh-CN" sz="3600" b="0" i="0" u="none" strike="noStrike" kern="0" cap="none" spc="0" normalizeH="0" baseline="0" noProof="0">
                  <a:ln>
                    <a:noFill/>
                  </a:ln>
                  <a:solidFill>
                    <a:srgbClr val="000099"/>
                  </a:solidFill>
                  <a:effectLst/>
                  <a:uLnTx/>
                  <a:uFillTx/>
                  <a:latin typeface="方正大黑简体" pitchFamily="2" charset="-122"/>
                  <a:ea typeface="方正大黑简体" pitchFamily="2" charset="-122"/>
                </a:rPr>
                <a:t>+b</a:t>
              </a:r>
              <a:r>
                <a:rPr kumimoji="1" lang="en-US" altLang="zh-CN" sz="3600" b="0" i="0" u="none" strike="noStrike" kern="0" cap="none" spc="0" normalizeH="0" baseline="30000" noProof="0">
                  <a:ln>
                    <a:noFill/>
                  </a:ln>
                  <a:solidFill>
                    <a:srgbClr val="000099"/>
                  </a:solidFill>
                  <a:effectLst/>
                  <a:uLnTx/>
                  <a:uFillTx/>
                  <a:latin typeface="方正大黑简体" pitchFamily="2" charset="-122"/>
                  <a:ea typeface="方正大黑简体" pitchFamily="2" charset="-122"/>
                </a:rPr>
                <a:t>2</a:t>
              </a:r>
              <a:r>
                <a:rPr kumimoji="1" lang="en-US" altLang="zh-CN" sz="3600" b="0" i="0" u="none" strike="noStrike" kern="0" cap="none" spc="0" normalizeH="0" baseline="0" noProof="0">
                  <a:ln>
                    <a:noFill/>
                  </a:ln>
                  <a:solidFill>
                    <a:srgbClr val="000099"/>
                  </a:solidFill>
                  <a:effectLst/>
                  <a:uLnTx/>
                  <a:uFillTx/>
                  <a:latin typeface="方正大黑简体" pitchFamily="2" charset="-122"/>
                  <a:ea typeface="方正大黑简体" pitchFamily="2" charset="-122"/>
                </a:rPr>
                <a:t>=c</a:t>
              </a:r>
              <a:r>
                <a:rPr kumimoji="1" lang="en-US" altLang="zh-CN" sz="3600" b="0" i="0" u="none" strike="noStrike" kern="0" cap="none" spc="0" normalizeH="0" baseline="30000" noProof="0">
                  <a:ln>
                    <a:noFill/>
                  </a:ln>
                  <a:solidFill>
                    <a:srgbClr val="000099"/>
                  </a:solidFill>
                  <a:effectLst/>
                  <a:uLnTx/>
                  <a:uFillTx/>
                  <a:latin typeface="方正大黑简体" pitchFamily="2" charset="-122"/>
                  <a:ea typeface="方正大黑简体" pitchFamily="2" charset="-122"/>
                </a:rPr>
                <a:t>2</a:t>
              </a:r>
            </a:p>
          </p:txBody>
        </p:sp>
        <p:grpSp>
          <p:nvGrpSpPr>
            <p:cNvPr id="38" name="Group 16"/>
            <p:cNvGrpSpPr>
              <a:grpSpLocks/>
            </p:cNvGrpSpPr>
            <p:nvPr/>
          </p:nvGrpSpPr>
          <p:grpSpPr bwMode="auto">
            <a:xfrm>
              <a:off x="2699" y="1207"/>
              <a:ext cx="1920" cy="1563"/>
              <a:chOff x="384" y="1880"/>
              <a:chExt cx="1920" cy="1563"/>
            </a:xfrm>
          </p:grpSpPr>
          <p:sp>
            <p:nvSpPr>
              <p:cNvPr id="39" name="Text Box 17"/>
              <p:cNvSpPr txBox="1">
                <a:spLocks noChangeArrowheads="1"/>
              </p:cNvSpPr>
              <p:nvPr/>
            </p:nvSpPr>
            <p:spPr bwMode="auto">
              <a:xfrm>
                <a:off x="1872" y="2888"/>
                <a:ext cx="244"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l" defTabSz="914400" eaLnBrk="0" fontAlgn="auto" latinLnBrk="0" hangingPunct="0">
                  <a:lnSpc>
                    <a:spcPct val="100000"/>
                  </a:lnSpc>
                  <a:spcBef>
                    <a:spcPct val="50000"/>
                  </a:spcBef>
                  <a:spcAft>
                    <a:spcPts val="0"/>
                  </a:spcAft>
                  <a:buClrTx/>
                  <a:buSzTx/>
                  <a:buFontTx/>
                  <a:buNone/>
                  <a:tabLst/>
                  <a:defRPr/>
                </a:pPr>
                <a:r>
                  <a:rPr kumimoji="1" lang="en-US" altLang="zh-CN" sz="1800" b="0" i="0" u="none" strike="noStrike" kern="0" cap="none" spc="0" normalizeH="0" baseline="0" noProof="0">
                    <a:ln>
                      <a:noFill/>
                    </a:ln>
                    <a:solidFill>
                      <a:srgbClr val="3333CC"/>
                    </a:solidFill>
                    <a:effectLst/>
                    <a:uLnTx/>
                    <a:uFillTx/>
                    <a:latin typeface="Times New Roman" pitchFamily="18" charset="0"/>
                    <a:ea typeface="SimSun" pitchFamily="2" charset="-122"/>
                  </a:rPr>
                  <a:t>A</a:t>
                </a:r>
              </a:p>
            </p:txBody>
          </p:sp>
          <p:sp>
            <p:nvSpPr>
              <p:cNvPr id="40" name="Text Box 18"/>
              <p:cNvSpPr txBox="1">
                <a:spLocks noChangeArrowheads="1"/>
              </p:cNvSpPr>
              <p:nvPr/>
            </p:nvSpPr>
            <p:spPr bwMode="auto">
              <a:xfrm>
                <a:off x="433" y="3040"/>
                <a:ext cx="244"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l" defTabSz="914400" eaLnBrk="0" fontAlgn="auto" latinLnBrk="0" hangingPunct="0">
                  <a:lnSpc>
                    <a:spcPct val="100000"/>
                  </a:lnSpc>
                  <a:spcBef>
                    <a:spcPct val="50000"/>
                  </a:spcBef>
                  <a:spcAft>
                    <a:spcPts val="0"/>
                  </a:spcAft>
                  <a:buClrTx/>
                  <a:buSzTx/>
                  <a:buFontTx/>
                  <a:buNone/>
                  <a:tabLst/>
                  <a:defRPr/>
                </a:pPr>
                <a:r>
                  <a:rPr kumimoji="1" lang="en-US" altLang="zh-CN" sz="1600" b="0" i="0" u="none" strike="noStrike" kern="0" cap="none" spc="0" normalizeH="0" baseline="0" noProof="0">
                    <a:ln>
                      <a:noFill/>
                    </a:ln>
                    <a:solidFill>
                      <a:srgbClr val="3333CC"/>
                    </a:solidFill>
                    <a:effectLst/>
                    <a:uLnTx/>
                    <a:uFillTx/>
                    <a:latin typeface="Times New Roman" pitchFamily="18" charset="0"/>
                    <a:ea typeface="SimSun" pitchFamily="2" charset="-122"/>
                  </a:rPr>
                  <a:t>C</a:t>
                </a:r>
              </a:p>
            </p:txBody>
          </p:sp>
          <p:sp>
            <p:nvSpPr>
              <p:cNvPr id="41" name="Text Box 19"/>
              <p:cNvSpPr txBox="1">
                <a:spLocks noChangeArrowheads="1"/>
              </p:cNvSpPr>
              <p:nvPr/>
            </p:nvSpPr>
            <p:spPr bwMode="auto">
              <a:xfrm>
                <a:off x="672" y="1977"/>
                <a:ext cx="244" cy="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l" defTabSz="914400" eaLnBrk="0" fontAlgn="auto" latinLnBrk="0" hangingPunct="0">
                  <a:lnSpc>
                    <a:spcPct val="100000"/>
                  </a:lnSpc>
                  <a:spcBef>
                    <a:spcPct val="50000"/>
                  </a:spcBef>
                  <a:spcAft>
                    <a:spcPts val="0"/>
                  </a:spcAft>
                  <a:buClrTx/>
                  <a:buSzTx/>
                  <a:buFontTx/>
                  <a:buNone/>
                  <a:tabLst/>
                  <a:defRPr/>
                </a:pPr>
                <a:r>
                  <a:rPr kumimoji="1" lang="en-US" altLang="zh-CN" sz="1800" b="0" i="0" u="none" strike="noStrike" kern="0" cap="none" spc="0" normalizeH="0" baseline="0" noProof="0">
                    <a:ln>
                      <a:noFill/>
                    </a:ln>
                    <a:solidFill>
                      <a:srgbClr val="3333CC"/>
                    </a:solidFill>
                    <a:effectLst/>
                    <a:uLnTx/>
                    <a:uFillTx/>
                    <a:latin typeface="Times New Roman" pitchFamily="18" charset="0"/>
                    <a:ea typeface="SimSun" pitchFamily="2" charset="-122"/>
                  </a:rPr>
                  <a:t>B</a:t>
                </a:r>
              </a:p>
            </p:txBody>
          </p:sp>
          <p:grpSp>
            <p:nvGrpSpPr>
              <p:cNvPr id="42" name="Group 20"/>
              <p:cNvGrpSpPr>
                <a:grpSpLocks/>
              </p:cNvGrpSpPr>
              <p:nvPr/>
            </p:nvGrpSpPr>
            <p:grpSpPr bwMode="auto">
              <a:xfrm>
                <a:off x="672" y="1880"/>
                <a:ext cx="1632" cy="1301"/>
                <a:chOff x="864" y="2539"/>
                <a:chExt cx="1632" cy="1301"/>
              </a:xfrm>
            </p:grpSpPr>
            <p:sp>
              <p:nvSpPr>
                <p:cNvPr id="46" name="AutoShape 21"/>
                <p:cNvSpPr>
                  <a:spLocks noChangeArrowheads="1"/>
                </p:cNvSpPr>
                <p:nvPr/>
              </p:nvSpPr>
              <p:spPr bwMode="auto">
                <a:xfrm>
                  <a:off x="864" y="2539"/>
                  <a:ext cx="1632" cy="1301"/>
                </a:xfrm>
                <a:prstGeom prst="triangle">
                  <a:avLst>
                    <a:gd name="adj" fmla="val 0"/>
                  </a:avLst>
                </a:prstGeom>
                <a:noFill/>
                <a:ln w="9525">
                  <a:solidFill>
                    <a:srgbClr val="FF3399"/>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l" defTabSz="914400" eaLnBrk="1" fontAlgn="auto" latinLnBrk="0" hangingPunct="1">
                    <a:lnSpc>
                      <a:spcPct val="100000"/>
                    </a:lnSpc>
                    <a:spcBef>
                      <a:spcPct val="0"/>
                    </a:spcBef>
                    <a:spcAft>
                      <a:spcPts val="0"/>
                    </a:spcAft>
                    <a:buClrTx/>
                    <a:buSzTx/>
                    <a:buFontTx/>
                    <a:buNone/>
                    <a:tabLst/>
                    <a:defRPr/>
                  </a:pPr>
                  <a:endParaRPr kumimoji="1" lang="en-US" altLang="en-US" sz="2400" b="0" i="0" u="none" strike="noStrike" kern="0" cap="none" spc="0" normalizeH="0" baseline="0" noProof="0">
                    <a:ln>
                      <a:noFill/>
                    </a:ln>
                    <a:solidFill>
                      <a:srgbClr val="000000"/>
                    </a:solidFill>
                    <a:effectLst/>
                    <a:uLnTx/>
                    <a:uFillTx/>
                    <a:latin typeface="Times New Roman" pitchFamily="18" charset="0"/>
                    <a:ea typeface="SimSun" pitchFamily="2" charset="-122"/>
                  </a:endParaRPr>
                </a:p>
              </p:txBody>
            </p:sp>
            <p:sp>
              <p:nvSpPr>
                <p:cNvPr id="47" name="Line 22"/>
                <p:cNvSpPr>
                  <a:spLocks noChangeShapeType="1"/>
                </p:cNvSpPr>
                <p:nvPr/>
              </p:nvSpPr>
              <p:spPr bwMode="auto">
                <a:xfrm>
                  <a:off x="864" y="3600"/>
                  <a:ext cx="192" cy="0"/>
                </a:xfrm>
                <a:prstGeom prst="line">
                  <a:avLst/>
                </a:prstGeom>
                <a:noFill/>
                <a:ln w="9525">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48" name="Line 23"/>
                <p:cNvSpPr>
                  <a:spLocks noChangeShapeType="1"/>
                </p:cNvSpPr>
                <p:nvPr/>
              </p:nvSpPr>
              <p:spPr bwMode="auto">
                <a:xfrm>
                  <a:off x="1056" y="3600"/>
                  <a:ext cx="0" cy="240"/>
                </a:xfrm>
                <a:prstGeom prst="line">
                  <a:avLst/>
                </a:prstGeom>
                <a:noFill/>
                <a:ln w="9525">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grpSp>
          <p:sp>
            <p:nvSpPr>
              <p:cNvPr id="43" name="Text Box 24"/>
              <p:cNvSpPr txBox="1">
                <a:spLocks noChangeArrowheads="1"/>
              </p:cNvSpPr>
              <p:nvPr/>
            </p:nvSpPr>
            <p:spPr bwMode="auto">
              <a:xfrm>
                <a:off x="1344" y="2169"/>
                <a:ext cx="288"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l" defTabSz="914400" eaLnBrk="0" fontAlgn="auto" latinLnBrk="0" hangingPunct="0">
                  <a:lnSpc>
                    <a:spcPct val="100000"/>
                  </a:lnSpc>
                  <a:spcBef>
                    <a:spcPct val="50000"/>
                  </a:spcBef>
                  <a:spcAft>
                    <a:spcPts val="0"/>
                  </a:spcAft>
                  <a:buClrTx/>
                  <a:buSzTx/>
                  <a:buFontTx/>
                  <a:buNone/>
                  <a:tabLst/>
                  <a:defRPr/>
                </a:pPr>
                <a:r>
                  <a:rPr kumimoji="1" lang="en-US" altLang="zh-CN" sz="1800" b="0" i="0" u="none" strike="noStrike" kern="0" cap="none" spc="0" normalizeH="0" baseline="0" noProof="0">
                    <a:ln>
                      <a:noFill/>
                    </a:ln>
                    <a:solidFill>
                      <a:srgbClr val="000000"/>
                    </a:solidFill>
                    <a:effectLst/>
                    <a:uLnTx/>
                    <a:uFillTx/>
                    <a:latin typeface="Times New Roman" pitchFamily="18" charset="0"/>
                    <a:ea typeface="SimSun" pitchFamily="2" charset="-122"/>
                  </a:rPr>
                  <a:t>c</a:t>
                </a:r>
              </a:p>
            </p:txBody>
          </p:sp>
          <p:sp>
            <p:nvSpPr>
              <p:cNvPr id="44" name="Text Box 25"/>
              <p:cNvSpPr txBox="1">
                <a:spLocks noChangeArrowheads="1"/>
              </p:cNvSpPr>
              <p:nvPr/>
            </p:nvSpPr>
            <p:spPr bwMode="auto">
              <a:xfrm>
                <a:off x="384" y="2456"/>
                <a:ext cx="288"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l" defTabSz="914400" eaLnBrk="0" fontAlgn="auto" latinLnBrk="0" hangingPunct="0">
                  <a:lnSpc>
                    <a:spcPct val="100000"/>
                  </a:lnSpc>
                  <a:spcBef>
                    <a:spcPct val="50000"/>
                  </a:spcBef>
                  <a:spcAft>
                    <a:spcPts val="0"/>
                  </a:spcAft>
                  <a:buClrTx/>
                  <a:buSzTx/>
                  <a:buFontTx/>
                  <a:buNone/>
                  <a:tabLst/>
                  <a:defRPr/>
                </a:pPr>
                <a:r>
                  <a:rPr kumimoji="1" lang="en-US" altLang="zh-CN" sz="1800" b="0" i="0" u="none" strike="noStrike" kern="0" cap="none" spc="0" normalizeH="0" baseline="0" noProof="0">
                    <a:ln>
                      <a:noFill/>
                    </a:ln>
                    <a:solidFill>
                      <a:srgbClr val="000000"/>
                    </a:solidFill>
                    <a:effectLst/>
                    <a:uLnTx/>
                    <a:uFillTx/>
                    <a:latin typeface="Times New Roman" pitchFamily="18" charset="0"/>
                    <a:ea typeface="SimSun" pitchFamily="2" charset="-122"/>
                  </a:rPr>
                  <a:t>a</a:t>
                </a:r>
              </a:p>
            </p:txBody>
          </p:sp>
          <p:sp>
            <p:nvSpPr>
              <p:cNvPr id="45" name="Text Box 26"/>
              <p:cNvSpPr txBox="1">
                <a:spLocks noChangeArrowheads="1"/>
              </p:cNvSpPr>
              <p:nvPr/>
            </p:nvSpPr>
            <p:spPr bwMode="auto">
              <a:xfrm>
                <a:off x="1152" y="2887"/>
                <a:ext cx="288"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l" defTabSz="914400" eaLnBrk="0" fontAlgn="auto" latinLnBrk="0" hangingPunct="0">
                  <a:lnSpc>
                    <a:spcPct val="100000"/>
                  </a:lnSpc>
                  <a:spcBef>
                    <a:spcPct val="50000"/>
                  </a:spcBef>
                  <a:spcAft>
                    <a:spcPts val="0"/>
                  </a:spcAft>
                  <a:buClrTx/>
                  <a:buSzTx/>
                  <a:buFontTx/>
                  <a:buNone/>
                  <a:tabLst/>
                  <a:defRPr/>
                </a:pPr>
                <a:r>
                  <a:rPr kumimoji="1" lang="en-US" altLang="zh-CN" sz="1800" b="0" i="0" u="none" strike="noStrike" kern="0" cap="none" spc="0" normalizeH="0" baseline="0" noProof="0">
                    <a:ln>
                      <a:noFill/>
                    </a:ln>
                    <a:solidFill>
                      <a:srgbClr val="000000"/>
                    </a:solidFill>
                    <a:effectLst/>
                    <a:uLnTx/>
                    <a:uFillTx/>
                    <a:latin typeface="Times New Roman" pitchFamily="18" charset="0"/>
                    <a:ea typeface="SimSun" pitchFamily="2" charset="-122"/>
                  </a:rPr>
                  <a:t>b</a:t>
                </a:r>
              </a:p>
            </p:txBody>
          </p:sp>
        </p:grpSp>
      </p:grpSp>
      <p:grpSp>
        <p:nvGrpSpPr>
          <p:cNvPr id="49" name="Group 27"/>
          <p:cNvGrpSpPr>
            <a:grpSpLocks/>
          </p:cNvGrpSpPr>
          <p:nvPr/>
        </p:nvGrpSpPr>
        <p:grpSpPr bwMode="auto">
          <a:xfrm>
            <a:off x="543178" y="1653200"/>
            <a:ext cx="5376333" cy="3544828"/>
            <a:chOff x="975" y="2205"/>
            <a:chExt cx="2540" cy="1696"/>
          </a:xfrm>
        </p:grpSpPr>
        <p:sp>
          <p:nvSpPr>
            <p:cNvPr id="50" name="Rectangle 28"/>
            <p:cNvSpPr>
              <a:spLocks noChangeArrowheads="1"/>
            </p:cNvSpPr>
            <p:nvPr/>
          </p:nvSpPr>
          <p:spPr bwMode="auto">
            <a:xfrm>
              <a:off x="1536" y="2205"/>
              <a:ext cx="255" cy="1539"/>
            </a:xfrm>
            <a:prstGeom prst="rect">
              <a:avLst/>
            </a:prstGeom>
            <a:gradFill rotWithShape="0">
              <a:gsLst>
                <a:gs pos="0">
                  <a:srgbClr val="FFFFFF"/>
                </a:gs>
                <a:gs pos="50000">
                  <a:srgbClr val="FF3300"/>
                </a:gs>
                <a:gs pos="100000">
                  <a:srgbClr val="FFFFFF"/>
                </a:gs>
              </a:gsLst>
              <a:lin ang="0" scaled="1"/>
            </a:gra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imes New Roman" pitchFamily="18" charset="0"/>
              </a:endParaRPr>
            </a:p>
          </p:txBody>
        </p:sp>
        <p:sp>
          <p:nvSpPr>
            <p:cNvPr id="51" name="Rectangle 29"/>
            <p:cNvSpPr>
              <a:spLocks noChangeArrowheads="1"/>
            </p:cNvSpPr>
            <p:nvPr/>
          </p:nvSpPr>
          <p:spPr bwMode="auto">
            <a:xfrm>
              <a:off x="1008" y="3696"/>
              <a:ext cx="2507" cy="192"/>
            </a:xfrm>
            <a:prstGeom prst="rect">
              <a:avLst/>
            </a:prstGeom>
            <a:gradFill rotWithShape="0">
              <a:gsLst>
                <a:gs pos="0">
                  <a:srgbClr val="FFFFFF"/>
                </a:gs>
                <a:gs pos="50000">
                  <a:srgbClr val="FF3300"/>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imes New Roman" pitchFamily="18" charset="0"/>
              </a:endParaRPr>
            </a:p>
          </p:txBody>
        </p:sp>
        <p:pic>
          <p:nvPicPr>
            <p:cNvPr id="52" name="Picture 30" descr="毕达哥拉斯 副本"/>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79" y="2432"/>
              <a:ext cx="889" cy="1066"/>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pic>
        <p:sp>
          <p:nvSpPr>
            <p:cNvPr id="53" name="Text Box 31"/>
            <p:cNvSpPr txBox="1">
              <a:spLocks noChangeArrowheads="1"/>
            </p:cNvSpPr>
            <p:nvPr/>
          </p:nvSpPr>
          <p:spPr bwMode="auto">
            <a:xfrm>
              <a:off x="975" y="3680"/>
              <a:ext cx="1248" cy="221"/>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ctr" defTabSz="914400" eaLnBrk="0" fontAlgn="auto" latinLnBrk="0" hangingPunct="0">
                <a:lnSpc>
                  <a:spcPct val="100000"/>
                </a:lnSpc>
                <a:spcBef>
                  <a:spcPct val="50000"/>
                </a:spcBef>
                <a:spcAft>
                  <a:spcPts val="0"/>
                </a:spcAft>
                <a:buClrTx/>
                <a:buSzTx/>
                <a:buFontTx/>
                <a:buNone/>
                <a:tabLst/>
                <a:defRPr/>
              </a:pPr>
              <a:r>
                <a:rPr kumimoji="1" lang="en-US" altLang="zh-CN" sz="2400" b="0" i="0" u="none" strike="noStrike" kern="0" cap="none" spc="0" normalizeH="0" baseline="0" noProof="0" dirty="0">
                  <a:ln>
                    <a:noFill/>
                  </a:ln>
                  <a:solidFill>
                    <a:srgbClr val="000000"/>
                  </a:solidFill>
                  <a:effectLst/>
                  <a:uLnTx/>
                  <a:uFillTx/>
                  <a:latin typeface="Times New Roman" pitchFamily="18" charset="0"/>
                  <a:ea typeface="方正大黑简体" pitchFamily="2" charset="-122"/>
                </a:rPr>
                <a:t>PITAG</a:t>
              </a:r>
              <a:r>
                <a:rPr kumimoji="1" lang="en-US" altLang="zh-CN" sz="2400" b="0" i="0" u="none" strike="noStrike" kern="0" cap="none" spc="0" normalizeH="0" baseline="0" noProof="0" dirty="0">
                  <a:ln>
                    <a:noFill/>
                  </a:ln>
                  <a:solidFill>
                    <a:srgbClr val="000000"/>
                  </a:solidFill>
                  <a:effectLst/>
                  <a:uLnTx/>
                  <a:uFillTx/>
                  <a:latin typeface="Times New Roman" pitchFamily="18" charset="0"/>
                  <a:ea typeface="SimSun" pitchFamily="2" charset="-122"/>
                </a:rPr>
                <a:t>OR</a:t>
              </a:r>
            </a:p>
          </p:txBody>
        </p:sp>
      </p:grpSp>
      <p:pic>
        <p:nvPicPr>
          <p:cNvPr id="5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872645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500" fill="hold"/>
                                        <p:tgtEl>
                                          <p:spTgt spid="29"/>
                                        </p:tgtEl>
                                        <p:attrNameLst>
                                          <p:attrName>ppt_w</p:attrName>
                                        </p:attrNameLst>
                                      </p:cBhvr>
                                      <p:tavLst>
                                        <p:tav tm="0">
                                          <p:val>
                                            <p:fltVal val="0"/>
                                          </p:val>
                                        </p:tav>
                                        <p:tav tm="100000">
                                          <p:val>
                                            <p:strVal val="#ppt_w"/>
                                          </p:val>
                                        </p:tav>
                                      </p:tavLst>
                                    </p:anim>
                                    <p:anim calcmode="lin" valueType="num">
                                      <p:cBhvr>
                                        <p:cTn id="8" dur="500" fill="hold"/>
                                        <p:tgtEl>
                                          <p:spTgt spid="2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utoUpdateAnimBg="0"/>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Hình nền Powerpoint chủ đề sinh học đẹp và chất lượng nhất">
            <a:extLst>
              <a:ext uri="{FF2B5EF4-FFF2-40B4-BE49-F238E27FC236}">
                <a16:creationId xmlns="" xmlns:a16="http://schemas.microsoft.com/office/drawing/2014/main" id="{114575A5-8355-422E-B881-FBDA3D1F4A8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生产实践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800" y="3547344"/>
            <a:ext cx="2209990" cy="216404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4" name="Picture 3" descr="生产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67001" y="3187330"/>
            <a:ext cx="2362200" cy="2438104"/>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4" descr="生产实践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81412" y="2895600"/>
            <a:ext cx="2514790" cy="2438104"/>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6" name="Text Box 5"/>
          <p:cNvSpPr txBox="1">
            <a:spLocks noChangeArrowheads="1"/>
          </p:cNvSpPr>
          <p:nvPr/>
        </p:nvSpPr>
        <p:spPr bwMode="auto">
          <a:xfrm>
            <a:off x="289560" y="2495490"/>
            <a:ext cx="7696199" cy="400110"/>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000" b="1" dirty="0">
                <a:solidFill>
                  <a:srgbClr val="990000"/>
                </a:solidFill>
                <a:latin typeface="+mn-lt"/>
                <a:ea typeface="方正大黑简体" pitchFamily="2" charset="-122"/>
              </a:rPr>
              <a:t>TH</a:t>
            </a:r>
            <a:r>
              <a:rPr lang="en-US" altLang="zh-CN" sz="2000" b="1" dirty="0">
                <a:solidFill>
                  <a:srgbClr val="990000"/>
                </a:solidFill>
                <a:latin typeface="+mn-lt"/>
              </a:rPr>
              <a:t>ỰC TIỄN ĐẶT RA NHU CẦU CHO PHÁT TRIỂN NHẬN THỨC</a:t>
            </a:r>
          </a:p>
        </p:txBody>
      </p:sp>
      <p:sp>
        <p:nvSpPr>
          <p:cNvPr id="7" name="AutoShape 9"/>
          <p:cNvSpPr>
            <a:spLocks noChangeArrowheads="1"/>
          </p:cNvSpPr>
          <p:nvPr/>
        </p:nvSpPr>
        <p:spPr bwMode="auto">
          <a:xfrm>
            <a:off x="304800" y="5483397"/>
            <a:ext cx="9448799" cy="1134510"/>
          </a:xfrm>
          <a:prstGeom prst="rightArrow">
            <a:avLst>
              <a:gd name="adj1" fmla="val 50000"/>
              <a:gd name="adj2" fmla="val 243136"/>
            </a:avLst>
          </a:prstGeom>
          <a:solidFill>
            <a:srgbClr val="006600"/>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000" b="1" dirty="0" err="1">
                <a:solidFill>
                  <a:schemeClr val="bg1"/>
                </a:solidFill>
                <a:latin typeface="+mn-lt"/>
              </a:rPr>
              <a:t>Qu</a:t>
            </a:r>
            <a:r>
              <a:rPr lang="vi-VN" altLang="en-US" sz="2000" b="1" dirty="0">
                <a:solidFill>
                  <a:schemeClr val="bg1"/>
                </a:solidFill>
                <a:latin typeface="+mn-lt"/>
              </a:rPr>
              <a:t>á</a:t>
            </a:r>
            <a:r>
              <a:rPr lang="en-US" altLang="en-US" sz="2000" b="1" dirty="0">
                <a:solidFill>
                  <a:schemeClr val="bg1"/>
                </a:solidFill>
                <a:latin typeface="+mn-lt"/>
              </a:rPr>
              <a:t> </a:t>
            </a:r>
            <a:r>
              <a:rPr lang="en-US" altLang="en-US" sz="2000" b="1" dirty="0" err="1">
                <a:solidFill>
                  <a:schemeClr val="bg1"/>
                </a:solidFill>
                <a:latin typeface="+mn-lt"/>
              </a:rPr>
              <a:t>tr</a:t>
            </a:r>
            <a:r>
              <a:rPr lang="vi-VN" altLang="en-US" sz="2000" b="1" dirty="0">
                <a:solidFill>
                  <a:schemeClr val="bg1"/>
                </a:solidFill>
                <a:latin typeface="+mn-lt"/>
              </a:rPr>
              <a:t>ình</a:t>
            </a:r>
            <a:r>
              <a:rPr lang="en-US" altLang="en-US" sz="2000" b="1" dirty="0">
                <a:solidFill>
                  <a:schemeClr val="bg1"/>
                </a:solidFill>
                <a:latin typeface="+mn-lt"/>
              </a:rPr>
              <a:t> c</a:t>
            </a:r>
            <a:r>
              <a:rPr lang="vi-VN" altLang="en-US" sz="2000" b="1" dirty="0">
                <a:solidFill>
                  <a:schemeClr val="bg1"/>
                </a:solidFill>
                <a:latin typeface="+mn-lt"/>
              </a:rPr>
              <a:t>ải</a:t>
            </a:r>
            <a:r>
              <a:rPr lang="en-US" altLang="en-US" sz="2000" b="1" dirty="0">
                <a:solidFill>
                  <a:schemeClr val="bg1"/>
                </a:solidFill>
                <a:latin typeface="+mn-lt"/>
              </a:rPr>
              <a:t> </a:t>
            </a:r>
            <a:r>
              <a:rPr lang="en-US" altLang="en-US" sz="2000" b="1" dirty="0" err="1">
                <a:solidFill>
                  <a:schemeClr val="bg1"/>
                </a:solidFill>
                <a:latin typeface="+mn-lt"/>
              </a:rPr>
              <a:t>ti</a:t>
            </a:r>
            <a:r>
              <a:rPr lang="vi-VN" altLang="en-US" sz="2000" b="1" dirty="0">
                <a:solidFill>
                  <a:schemeClr val="bg1"/>
                </a:solidFill>
                <a:latin typeface="+mn-lt"/>
              </a:rPr>
              <a:t>ế</a:t>
            </a:r>
            <a:r>
              <a:rPr lang="en-US" altLang="en-US" sz="2000" b="1" dirty="0">
                <a:solidFill>
                  <a:schemeClr val="bg1"/>
                </a:solidFill>
                <a:latin typeface="+mn-lt"/>
              </a:rPr>
              <a:t>n </a:t>
            </a:r>
            <a:r>
              <a:rPr lang="en-US" altLang="en-US" sz="2000" b="1" dirty="0" err="1">
                <a:solidFill>
                  <a:schemeClr val="bg1"/>
                </a:solidFill>
                <a:latin typeface="+mn-lt"/>
              </a:rPr>
              <a:t>n</a:t>
            </a:r>
            <a:r>
              <a:rPr lang="vi-VN" altLang="en-US" sz="2000" b="1" dirty="0">
                <a:solidFill>
                  <a:schemeClr val="bg1"/>
                </a:solidFill>
                <a:latin typeface="+mn-lt"/>
              </a:rPr>
              <a:t>ô</a:t>
            </a:r>
            <a:r>
              <a:rPr lang="en-US" altLang="en-US" sz="2000" b="1" dirty="0" err="1">
                <a:solidFill>
                  <a:schemeClr val="bg1"/>
                </a:solidFill>
                <a:latin typeface="+mn-lt"/>
              </a:rPr>
              <a:t>ng</a:t>
            </a:r>
            <a:r>
              <a:rPr lang="en-US" altLang="en-US" sz="2000" b="1" dirty="0">
                <a:solidFill>
                  <a:schemeClr val="bg1"/>
                </a:solidFill>
                <a:latin typeface="+mn-lt"/>
              </a:rPr>
              <a:t> c</a:t>
            </a:r>
            <a:r>
              <a:rPr lang="vi-VN" altLang="en-US" sz="2000" b="1" dirty="0">
                <a:solidFill>
                  <a:schemeClr val="bg1"/>
                </a:solidFill>
                <a:latin typeface="+mn-lt"/>
              </a:rPr>
              <a:t>ụ</a:t>
            </a:r>
            <a:r>
              <a:rPr lang="en-US" altLang="en-US" sz="2000" b="1" dirty="0">
                <a:solidFill>
                  <a:schemeClr val="bg1"/>
                </a:solidFill>
                <a:latin typeface="+mn-lt"/>
              </a:rPr>
              <a:t> v</a:t>
            </a:r>
            <a:r>
              <a:rPr lang="vi-VN" altLang="en-US" sz="2000" b="1" dirty="0">
                <a:solidFill>
                  <a:schemeClr val="bg1"/>
                </a:solidFill>
                <a:latin typeface="+mn-lt"/>
              </a:rPr>
              <a:t>à</a:t>
            </a:r>
            <a:r>
              <a:rPr lang="en-US" altLang="en-US" sz="2000" b="1" dirty="0">
                <a:solidFill>
                  <a:schemeClr val="bg1"/>
                </a:solidFill>
                <a:latin typeface="+mn-lt"/>
              </a:rPr>
              <a:t> </a:t>
            </a:r>
            <a:r>
              <a:rPr lang="en-US" altLang="en-US" sz="2000" b="1" dirty="0" err="1">
                <a:solidFill>
                  <a:schemeClr val="bg1"/>
                </a:solidFill>
                <a:latin typeface="+mn-lt"/>
              </a:rPr>
              <a:t>ph</a:t>
            </a:r>
            <a:r>
              <a:rPr lang="vi-VN" altLang="en-US" sz="2000" b="1" dirty="0">
                <a:solidFill>
                  <a:schemeClr val="bg1"/>
                </a:solidFill>
                <a:latin typeface="+mn-lt"/>
              </a:rPr>
              <a:t>ương thức canh tác nông nghiệp</a:t>
            </a:r>
          </a:p>
        </p:txBody>
      </p:sp>
      <p:sp>
        <p:nvSpPr>
          <p:cNvPr id="8" name="Rectangle 7"/>
          <p:cNvSpPr/>
          <p:nvPr/>
        </p:nvSpPr>
        <p:spPr>
          <a:xfrm>
            <a:off x="1196341" y="1026359"/>
            <a:ext cx="8093765" cy="461665"/>
          </a:xfrm>
          <a:prstGeom prst="rect">
            <a:avLst/>
          </a:prstGeom>
        </p:spPr>
        <p:txBody>
          <a:bodyPr wrap="square">
            <a:spAutoFit/>
          </a:bodyPr>
          <a:lstStyle/>
          <a:p>
            <a:pPr algn="ctr">
              <a:spcBef>
                <a:spcPts val="0"/>
              </a:spcBef>
              <a:buFontTx/>
              <a:buNone/>
            </a:pPr>
            <a:r>
              <a:rPr lang="vi-VN" altLang="zh-CN" sz="2400" b="1" dirty="0">
                <a:solidFill>
                  <a:srgbClr val="000099"/>
                </a:solidFill>
                <a:ea typeface="方正大黑简体" pitchFamily="2" charset="-122"/>
              </a:rPr>
              <a:t>TH</a:t>
            </a:r>
            <a:r>
              <a:rPr lang="en-US" altLang="zh-CN" sz="2400" b="1" dirty="0">
                <a:solidFill>
                  <a:srgbClr val="000099"/>
                </a:solidFill>
              </a:rPr>
              <a:t>ỰC</a:t>
            </a:r>
            <a:r>
              <a:rPr lang="vi-VN" altLang="zh-CN" sz="2400" b="1" dirty="0">
                <a:solidFill>
                  <a:srgbClr val="000099"/>
                </a:solidFill>
              </a:rPr>
              <a:t> TI</a:t>
            </a:r>
            <a:r>
              <a:rPr lang="en-US" altLang="zh-CN" sz="2400" b="1" dirty="0">
                <a:solidFill>
                  <a:srgbClr val="000099"/>
                </a:solidFill>
              </a:rPr>
              <a:t>Ễ</a:t>
            </a:r>
            <a:r>
              <a:rPr lang="vi-VN" altLang="zh-CN" sz="2400" b="1" dirty="0">
                <a:solidFill>
                  <a:srgbClr val="000099"/>
                </a:solidFill>
              </a:rPr>
              <a:t>N L</a:t>
            </a:r>
            <a:r>
              <a:rPr lang="en-US" altLang="zh-CN" sz="2400" b="1" dirty="0">
                <a:solidFill>
                  <a:srgbClr val="000099"/>
                </a:solidFill>
              </a:rPr>
              <a:t>À</a:t>
            </a:r>
            <a:r>
              <a:rPr lang="vi-VN" altLang="zh-CN" sz="2400" b="1" dirty="0">
                <a:solidFill>
                  <a:srgbClr val="000099"/>
                </a:solidFill>
              </a:rPr>
              <a:t> CƠ SỞ, </a:t>
            </a:r>
            <a:r>
              <a:rPr lang="en-US" altLang="zh-CN" sz="2400" b="1" dirty="0">
                <a:solidFill>
                  <a:srgbClr val="000099"/>
                </a:solidFill>
              </a:rPr>
              <a:t>ĐỘNG LỰC CỦA NHẬN THỨC</a:t>
            </a:r>
          </a:p>
        </p:txBody>
      </p:sp>
      <p:sp>
        <p:nvSpPr>
          <p:cNvPr id="9" name="Rectangle 8"/>
          <p:cNvSpPr/>
          <p:nvPr/>
        </p:nvSpPr>
        <p:spPr>
          <a:xfrm>
            <a:off x="381000" y="1465775"/>
            <a:ext cx="8153400" cy="1077218"/>
          </a:xfrm>
          <a:prstGeom prst="rect">
            <a:avLst/>
          </a:prstGeom>
        </p:spPr>
        <p:txBody>
          <a:bodyPr wrap="square">
            <a:spAutoFit/>
          </a:bodyPr>
          <a:lstStyle/>
          <a:p>
            <a:pPr algn="ctr">
              <a:spcBef>
                <a:spcPct val="50000"/>
              </a:spcBef>
              <a:buFontTx/>
              <a:buNone/>
            </a:pPr>
            <a:r>
              <a:rPr lang="en-US" altLang="zh-CN" sz="2000" dirty="0" err="1">
                <a:solidFill>
                  <a:srgbClr val="006600"/>
                </a:solidFill>
                <a:ea typeface="方正大黑简体" pitchFamily="2" charset="-122"/>
              </a:rPr>
              <a:t>M</a:t>
            </a:r>
            <a:r>
              <a:rPr lang="en-US" altLang="zh-CN" sz="2000" dirty="0" err="1">
                <a:solidFill>
                  <a:srgbClr val="006600"/>
                </a:solidFill>
              </a:rPr>
              <a:t>ọi</a:t>
            </a:r>
            <a:r>
              <a:rPr lang="en-US" altLang="zh-CN" sz="2000" dirty="0">
                <a:solidFill>
                  <a:srgbClr val="006600"/>
                </a:solidFill>
              </a:rPr>
              <a:t> </a:t>
            </a:r>
            <a:r>
              <a:rPr lang="en-US" altLang="zh-CN" sz="2000" dirty="0" err="1">
                <a:solidFill>
                  <a:srgbClr val="006600"/>
                </a:solidFill>
              </a:rPr>
              <a:t>quá</a:t>
            </a:r>
            <a:r>
              <a:rPr lang="en-US" altLang="zh-CN" sz="2000" dirty="0">
                <a:solidFill>
                  <a:srgbClr val="006600"/>
                </a:solidFill>
              </a:rPr>
              <a:t> </a:t>
            </a:r>
            <a:r>
              <a:rPr lang="en-US" altLang="zh-CN" sz="2000" dirty="0" err="1">
                <a:solidFill>
                  <a:srgbClr val="006600"/>
                </a:solidFill>
              </a:rPr>
              <a:t>trình</a:t>
            </a:r>
            <a:r>
              <a:rPr lang="en-US" altLang="zh-CN" sz="2000" dirty="0">
                <a:solidFill>
                  <a:srgbClr val="006600"/>
                </a:solidFill>
              </a:rPr>
              <a:t> </a:t>
            </a:r>
            <a:r>
              <a:rPr lang="en-US" altLang="zh-CN" sz="2000" dirty="0" err="1">
                <a:solidFill>
                  <a:srgbClr val="006600"/>
                </a:solidFill>
              </a:rPr>
              <a:t>phát</a:t>
            </a:r>
            <a:r>
              <a:rPr lang="en-US" altLang="zh-CN" sz="2000" dirty="0">
                <a:solidFill>
                  <a:srgbClr val="006600"/>
                </a:solidFill>
              </a:rPr>
              <a:t> </a:t>
            </a:r>
            <a:r>
              <a:rPr lang="en-US" altLang="zh-CN" sz="2000" dirty="0" err="1">
                <a:solidFill>
                  <a:srgbClr val="006600"/>
                </a:solidFill>
              </a:rPr>
              <a:t>triển</a:t>
            </a:r>
            <a:r>
              <a:rPr lang="en-US" altLang="zh-CN" sz="2000" dirty="0">
                <a:solidFill>
                  <a:srgbClr val="006600"/>
                </a:solidFill>
              </a:rPr>
              <a:t> </a:t>
            </a:r>
            <a:r>
              <a:rPr lang="en-US" altLang="zh-CN" sz="2000" dirty="0" err="1">
                <a:solidFill>
                  <a:srgbClr val="006600"/>
                </a:solidFill>
              </a:rPr>
              <a:t>của</a:t>
            </a:r>
            <a:r>
              <a:rPr lang="en-US" altLang="zh-CN" sz="2000" dirty="0">
                <a:solidFill>
                  <a:srgbClr val="006600"/>
                </a:solidFill>
              </a:rPr>
              <a:t> </a:t>
            </a:r>
            <a:r>
              <a:rPr lang="en-US" altLang="zh-CN" sz="2000" dirty="0" err="1">
                <a:solidFill>
                  <a:srgbClr val="006600"/>
                </a:solidFill>
              </a:rPr>
              <a:t>nhận</a:t>
            </a:r>
            <a:r>
              <a:rPr lang="en-US" altLang="zh-CN" sz="2000" dirty="0">
                <a:solidFill>
                  <a:srgbClr val="006600"/>
                </a:solidFill>
              </a:rPr>
              <a:t> </a:t>
            </a:r>
            <a:r>
              <a:rPr lang="en-US" altLang="zh-CN" sz="2000" dirty="0" err="1">
                <a:solidFill>
                  <a:srgbClr val="006600"/>
                </a:solidFill>
              </a:rPr>
              <a:t>thức</a:t>
            </a:r>
            <a:r>
              <a:rPr lang="en-US" altLang="zh-CN" sz="2000" dirty="0">
                <a:solidFill>
                  <a:srgbClr val="006600"/>
                </a:solidFill>
              </a:rPr>
              <a:t> </a:t>
            </a:r>
            <a:r>
              <a:rPr lang="en-US" altLang="zh-CN" sz="2000" dirty="0" err="1" smtClean="0">
                <a:solidFill>
                  <a:srgbClr val="006600"/>
                </a:solidFill>
              </a:rPr>
              <a:t>đều</a:t>
            </a:r>
            <a:r>
              <a:rPr lang="en-US" altLang="zh-CN" sz="2000" dirty="0" smtClean="0">
                <a:solidFill>
                  <a:srgbClr val="006600"/>
                </a:solidFill>
              </a:rPr>
              <a:t> </a:t>
            </a:r>
            <a:r>
              <a:rPr lang="en-US" altLang="zh-CN" sz="2000" dirty="0" err="1">
                <a:solidFill>
                  <a:srgbClr val="006600"/>
                </a:solidFill>
              </a:rPr>
              <a:t>có</a:t>
            </a:r>
            <a:r>
              <a:rPr lang="en-US" altLang="zh-CN" sz="2000" dirty="0">
                <a:solidFill>
                  <a:srgbClr val="006600"/>
                </a:solidFill>
              </a:rPr>
              <a:t> </a:t>
            </a:r>
            <a:r>
              <a:rPr lang="en-US" altLang="zh-CN" sz="2000" dirty="0" err="1">
                <a:solidFill>
                  <a:srgbClr val="006600"/>
                </a:solidFill>
              </a:rPr>
              <a:t>nguyên</a:t>
            </a:r>
            <a:r>
              <a:rPr lang="en-US" altLang="zh-CN" sz="2000" dirty="0">
                <a:solidFill>
                  <a:srgbClr val="006600"/>
                </a:solidFill>
              </a:rPr>
              <a:t> </a:t>
            </a:r>
            <a:r>
              <a:rPr lang="en-US" altLang="zh-CN" sz="2000" dirty="0" err="1">
                <a:solidFill>
                  <a:srgbClr val="006600"/>
                </a:solidFill>
              </a:rPr>
              <a:t>nhân</a:t>
            </a:r>
            <a:r>
              <a:rPr lang="en-US" altLang="zh-CN" sz="2000" dirty="0">
                <a:solidFill>
                  <a:srgbClr val="006600"/>
                </a:solidFill>
              </a:rPr>
              <a:t> </a:t>
            </a:r>
            <a:r>
              <a:rPr lang="en-US" altLang="zh-CN" sz="2000" dirty="0" err="1">
                <a:solidFill>
                  <a:srgbClr val="006600"/>
                </a:solidFill>
              </a:rPr>
              <a:t>thúc</a:t>
            </a:r>
            <a:r>
              <a:rPr lang="en-US" altLang="zh-CN" sz="2000" dirty="0">
                <a:solidFill>
                  <a:srgbClr val="006600"/>
                </a:solidFill>
              </a:rPr>
              <a:t> </a:t>
            </a:r>
            <a:r>
              <a:rPr lang="en-US" altLang="zh-CN" sz="2000" dirty="0" err="1">
                <a:solidFill>
                  <a:srgbClr val="006600"/>
                </a:solidFill>
              </a:rPr>
              <a:t>đẩy</a:t>
            </a:r>
            <a:r>
              <a:rPr lang="en-US" altLang="zh-CN" sz="2000" dirty="0">
                <a:solidFill>
                  <a:srgbClr val="006600"/>
                </a:solidFill>
              </a:rPr>
              <a:t> </a:t>
            </a:r>
            <a:r>
              <a:rPr lang="en-US" altLang="zh-CN" sz="2000" dirty="0" err="1">
                <a:solidFill>
                  <a:srgbClr val="006600"/>
                </a:solidFill>
              </a:rPr>
              <a:t>từ</a:t>
            </a:r>
            <a:r>
              <a:rPr lang="en-US" altLang="zh-CN" sz="2000" dirty="0">
                <a:solidFill>
                  <a:srgbClr val="006600"/>
                </a:solidFill>
              </a:rPr>
              <a:t> </a:t>
            </a:r>
            <a:r>
              <a:rPr lang="en-US" altLang="zh-CN" sz="2000" dirty="0" err="1">
                <a:solidFill>
                  <a:srgbClr val="006600"/>
                </a:solidFill>
              </a:rPr>
              <a:t>nhu</a:t>
            </a:r>
            <a:r>
              <a:rPr lang="en-US" altLang="zh-CN" sz="2000" dirty="0">
                <a:solidFill>
                  <a:srgbClr val="006600"/>
                </a:solidFill>
              </a:rPr>
              <a:t> </a:t>
            </a:r>
            <a:r>
              <a:rPr lang="en-US" altLang="zh-CN" sz="2000" dirty="0" err="1">
                <a:solidFill>
                  <a:srgbClr val="006600"/>
                </a:solidFill>
              </a:rPr>
              <a:t>cầu</a:t>
            </a:r>
            <a:r>
              <a:rPr lang="en-US" altLang="zh-CN" sz="2000" dirty="0">
                <a:solidFill>
                  <a:srgbClr val="006600"/>
                </a:solidFill>
              </a:rPr>
              <a:t> </a:t>
            </a:r>
            <a:r>
              <a:rPr lang="en-US" altLang="zh-CN" sz="2000" dirty="0" err="1">
                <a:solidFill>
                  <a:srgbClr val="006600"/>
                </a:solidFill>
              </a:rPr>
              <a:t>giải</a:t>
            </a:r>
            <a:r>
              <a:rPr lang="en-US" altLang="zh-CN" sz="2000" dirty="0">
                <a:solidFill>
                  <a:srgbClr val="006600"/>
                </a:solidFill>
              </a:rPr>
              <a:t> </a:t>
            </a:r>
            <a:r>
              <a:rPr lang="en-US" altLang="zh-CN" sz="2000" dirty="0" err="1">
                <a:solidFill>
                  <a:srgbClr val="006600"/>
                </a:solidFill>
              </a:rPr>
              <a:t>quyết</a:t>
            </a:r>
            <a:r>
              <a:rPr lang="en-US" altLang="zh-CN" sz="2000" dirty="0">
                <a:solidFill>
                  <a:srgbClr val="006600"/>
                </a:solidFill>
              </a:rPr>
              <a:t> </a:t>
            </a:r>
            <a:r>
              <a:rPr lang="en-US" altLang="zh-CN" sz="2000" dirty="0" err="1">
                <a:solidFill>
                  <a:srgbClr val="006600"/>
                </a:solidFill>
              </a:rPr>
              <a:t>các</a:t>
            </a:r>
            <a:r>
              <a:rPr lang="en-US" altLang="zh-CN" sz="2000" dirty="0">
                <a:solidFill>
                  <a:srgbClr val="006600"/>
                </a:solidFill>
              </a:rPr>
              <a:t> </a:t>
            </a:r>
            <a:r>
              <a:rPr lang="en-US" altLang="zh-CN" sz="2000" dirty="0" err="1">
                <a:solidFill>
                  <a:srgbClr val="006600"/>
                </a:solidFill>
              </a:rPr>
              <a:t>vấn</a:t>
            </a:r>
            <a:r>
              <a:rPr lang="en-US" altLang="zh-CN" sz="2000" dirty="0">
                <a:solidFill>
                  <a:srgbClr val="006600"/>
                </a:solidFill>
              </a:rPr>
              <a:t> </a:t>
            </a:r>
            <a:r>
              <a:rPr lang="en-US" altLang="zh-CN" sz="2000" dirty="0" err="1">
                <a:solidFill>
                  <a:srgbClr val="006600"/>
                </a:solidFill>
              </a:rPr>
              <a:t>đề</a:t>
            </a:r>
            <a:r>
              <a:rPr lang="en-US" altLang="zh-CN" sz="2000" dirty="0">
                <a:solidFill>
                  <a:srgbClr val="006600"/>
                </a:solidFill>
              </a:rPr>
              <a:t> </a:t>
            </a:r>
            <a:r>
              <a:rPr lang="en-US" altLang="zh-CN" sz="2000" dirty="0" err="1">
                <a:solidFill>
                  <a:srgbClr val="006600"/>
                </a:solidFill>
              </a:rPr>
              <a:t>trong</a:t>
            </a:r>
            <a:r>
              <a:rPr lang="en-US" altLang="zh-CN" sz="2000" dirty="0">
                <a:solidFill>
                  <a:srgbClr val="006600"/>
                </a:solidFill>
              </a:rPr>
              <a:t> </a:t>
            </a:r>
            <a:r>
              <a:rPr lang="en-US" altLang="zh-CN" sz="2000" dirty="0" err="1">
                <a:solidFill>
                  <a:srgbClr val="006600"/>
                </a:solidFill>
              </a:rPr>
              <a:t>thực</a:t>
            </a:r>
            <a:r>
              <a:rPr lang="en-US" altLang="zh-CN" sz="2000" dirty="0">
                <a:solidFill>
                  <a:srgbClr val="006600"/>
                </a:solidFill>
              </a:rPr>
              <a:t> </a:t>
            </a:r>
            <a:r>
              <a:rPr lang="en-US" altLang="zh-CN" sz="2000" dirty="0" err="1">
                <a:solidFill>
                  <a:srgbClr val="006600"/>
                </a:solidFill>
              </a:rPr>
              <a:t>tiễn</a:t>
            </a:r>
            <a:r>
              <a:rPr lang="en-US" altLang="zh-CN" sz="2000" dirty="0">
                <a:solidFill>
                  <a:srgbClr val="006600"/>
                </a:solidFill>
              </a:rPr>
              <a:t>, </a:t>
            </a:r>
            <a:r>
              <a:rPr lang="en-US" altLang="zh-CN" sz="2000" dirty="0" smtClean="0">
                <a:solidFill>
                  <a:srgbClr val="006600"/>
                </a:solidFill>
                <a:latin typeface="Times New Roman" panose="02020603050405020304" pitchFamily="18" charset="0"/>
                <a:cs typeface="Times New Roman" panose="02020603050405020304" pitchFamily="18" charset="0"/>
              </a:rPr>
              <a:t>→ </a:t>
            </a:r>
            <a:r>
              <a:rPr lang="en-US" altLang="zh-CN" sz="2000" dirty="0" err="1" smtClean="0">
                <a:solidFill>
                  <a:srgbClr val="006600"/>
                </a:solidFill>
              </a:rPr>
              <a:t>thúc</a:t>
            </a:r>
            <a:r>
              <a:rPr lang="en-US" altLang="zh-CN" sz="2000" dirty="0" smtClean="0">
                <a:solidFill>
                  <a:srgbClr val="006600"/>
                </a:solidFill>
              </a:rPr>
              <a:t> </a:t>
            </a:r>
            <a:r>
              <a:rPr lang="en-US" altLang="zh-CN" sz="2000" dirty="0" err="1">
                <a:solidFill>
                  <a:srgbClr val="006600"/>
                </a:solidFill>
              </a:rPr>
              <a:t>đẩy</a:t>
            </a:r>
            <a:r>
              <a:rPr lang="en-US" altLang="zh-CN" sz="2000" dirty="0">
                <a:solidFill>
                  <a:srgbClr val="006600"/>
                </a:solidFill>
              </a:rPr>
              <a:t> </a:t>
            </a:r>
            <a:r>
              <a:rPr lang="en-US" altLang="zh-CN" sz="2000" dirty="0" err="1">
                <a:solidFill>
                  <a:srgbClr val="006600"/>
                </a:solidFill>
              </a:rPr>
              <a:t>thực</a:t>
            </a:r>
            <a:r>
              <a:rPr lang="en-US" altLang="zh-CN" sz="2000" dirty="0">
                <a:solidFill>
                  <a:srgbClr val="006600"/>
                </a:solidFill>
              </a:rPr>
              <a:t> </a:t>
            </a:r>
            <a:r>
              <a:rPr lang="en-US" altLang="zh-CN" sz="2000" dirty="0" err="1">
                <a:solidFill>
                  <a:srgbClr val="006600"/>
                </a:solidFill>
              </a:rPr>
              <a:t>tiễn</a:t>
            </a:r>
            <a:r>
              <a:rPr lang="en-US" altLang="zh-CN" sz="2000" dirty="0">
                <a:solidFill>
                  <a:srgbClr val="006600"/>
                </a:solidFill>
              </a:rPr>
              <a:t> </a:t>
            </a:r>
            <a:r>
              <a:rPr lang="en-US" altLang="zh-CN" sz="2000" dirty="0" err="1">
                <a:solidFill>
                  <a:srgbClr val="006600"/>
                </a:solidFill>
              </a:rPr>
              <a:t>phát</a:t>
            </a:r>
            <a:r>
              <a:rPr lang="en-US" altLang="zh-CN" sz="2000" dirty="0">
                <a:solidFill>
                  <a:srgbClr val="006600"/>
                </a:solidFill>
              </a:rPr>
              <a:t> </a:t>
            </a:r>
            <a:r>
              <a:rPr lang="en-US" altLang="zh-CN" sz="2000" dirty="0" err="1">
                <a:solidFill>
                  <a:srgbClr val="006600"/>
                </a:solidFill>
              </a:rPr>
              <a:t>triển</a:t>
            </a:r>
            <a:r>
              <a:rPr lang="en-US" altLang="zh-CN" sz="2400" dirty="0">
                <a:solidFill>
                  <a:srgbClr val="006600"/>
                </a:solidFill>
              </a:rPr>
              <a:t>.</a:t>
            </a:r>
          </a:p>
        </p:txBody>
      </p:sp>
      <p:sp>
        <p:nvSpPr>
          <p:cNvPr id="10" name="Minus 9"/>
          <p:cNvSpPr/>
          <p:nvPr/>
        </p:nvSpPr>
        <p:spPr>
          <a:xfrm>
            <a:off x="3766822" y="1393849"/>
            <a:ext cx="213360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pic>
        <p:nvPicPr>
          <p:cNvPr id="1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78956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16" presetClass="entr" presetSubtype="42"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barn(outHorizontal)">
                                      <p:cBhvr>
                                        <p:cTn id="11" dur="500"/>
                                        <p:tgtEl>
                                          <p:spTgt spid="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right)">
                                      <p:cBhvr>
                                        <p:cTn id="1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515100" y="2867025"/>
            <a:ext cx="5676900" cy="3990975"/>
          </a:xfrm>
          <a:prstGeom prst="rect">
            <a:avLst/>
          </a:prstGeom>
        </p:spPr>
      </p:pic>
      <p:pic>
        <p:nvPicPr>
          <p:cNvPr id="10" name="Picture 2" descr="电脑秘书"/>
          <p:cNvPicPr>
            <a:picLocks noChangeAspect="1" noChangeArrowheads="1"/>
          </p:cNvPicPr>
          <p:nvPr/>
        </p:nvPicPr>
        <p:blipFill>
          <a:blip r:embed="rId4">
            <a:extLst>
              <a:ext uri="{28A0092B-C50C-407E-A947-70E740481C1C}">
                <a14:useLocalDpi xmlns:a14="http://schemas.microsoft.com/office/drawing/2010/main" val="0"/>
              </a:ext>
            </a:extLst>
          </a:blip>
          <a:srcRect t="7143"/>
          <a:stretch>
            <a:fillRect/>
          </a:stretch>
        </p:blipFill>
        <p:spPr bwMode="auto">
          <a:xfrm>
            <a:off x="3695701" y="1920635"/>
            <a:ext cx="2976033" cy="1901670"/>
          </a:xfrm>
          <a:prstGeom prst="rect">
            <a:avLst/>
          </a:prstGeom>
          <a:noFill/>
          <a:ln w="9525">
            <a:solidFill>
              <a:srgbClr val="FF6600"/>
            </a:solidFill>
            <a:miter lim="800000"/>
            <a:headEnd/>
            <a:tailEnd/>
          </a:ln>
          <a:extLst>
            <a:ext uri="{909E8E84-426E-40DD-AFC4-6F175D3DCCD1}">
              <a14:hiddenFill xmlns:a14="http://schemas.microsoft.com/office/drawing/2010/main">
                <a:solidFill>
                  <a:srgbClr val="FFFFFF"/>
                </a:solidFill>
              </a14:hiddenFill>
            </a:ext>
          </a:extLst>
        </p:spPr>
      </p:pic>
      <p:pic>
        <p:nvPicPr>
          <p:cNvPr id="11" name="Picture 3" descr="算盘"/>
          <p:cNvPicPr>
            <a:picLocks noChangeAspect="1" noChangeArrowheads="1"/>
          </p:cNvPicPr>
          <p:nvPr/>
        </p:nvPicPr>
        <p:blipFill>
          <a:blip r:embed="rId5">
            <a:extLst>
              <a:ext uri="{28A0092B-C50C-407E-A947-70E740481C1C}">
                <a14:useLocalDpi xmlns:a14="http://schemas.microsoft.com/office/drawing/2010/main" val="0"/>
              </a:ext>
            </a:extLst>
          </a:blip>
          <a:srcRect l="6500" t="16418" r="5000" b="7463"/>
          <a:stretch>
            <a:fillRect/>
          </a:stretch>
        </p:blipFill>
        <p:spPr bwMode="auto">
          <a:xfrm>
            <a:off x="2441668" y="3250982"/>
            <a:ext cx="3071284" cy="2038648"/>
          </a:xfrm>
          <a:prstGeom prst="rect">
            <a:avLst/>
          </a:prstGeom>
          <a:noFill/>
          <a:ln w="9525">
            <a:solidFill>
              <a:srgbClr val="FF66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2" name="Picture 4" descr="最早的计数工具"/>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12285" y="4913112"/>
            <a:ext cx="2783416" cy="1915318"/>
          </a:xfrm>
          <a:prstGeom prst="rect">
            <a:avLst/>
          </a:prstGeom>
          <a:noFill/>
          <a:ln w="9525">
            <a:solidFill>
              <a:srgbClr val="FF66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3" name="Text Box 9"/>
          <p:cNvSpPr txBox="1">
            <a:spLocks noChangeArrowheads="1"/>
          </p:cNvSpPr>
          <p:nvPr/>
        </p:nvSpPr>
        <p:spPr bwMode="auto">
          <a:xfrm>
            <a:off x="868802" y="1019265"/>
            <a:ext cx="10441516" cy="83099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Clr>
                <a:srgbClr val="FF00FF"/>
              </a:buClr>
              <a:buFont typeface="Wingdings" pitchFamily="2" charset="2"/>
              <a:buNone/>
            </a:pPr>
            <a:r>
              <a:rPr lang="vi-VN" altLang="zh-CN" sz="2400" b="1" dirty="0">
                <a:solidFill>
                  <a:srgbClr val="002060"/>
                </a:solidFill>
                <a:latin typeface="Arial" pitchFamily="34" charset="0"/>
                <a:ea typeface="方正大黑简体" pitchFamily="2" charset="-122"/>
              </a:rPr>
              <a:t>Qu</a:t>
            </a:r>
            <a:r>
              <a:rPr lang="en-US" altLang="zh-CN" sz="2400" b="1" dirty="0">
                <a:solidFill>
                  <a:srgbClr val="002060"/>
                </a:solidFill>
                <a:latin typeface="Arial" pitchFamily="34" charset="0"/>
              </a:rPr>
              <a:t>á</a:t>
            </a:r>
            <a:r>
              <a:rPr lang="vi-VN" altLang="zh-CN" sz="2400" b="1" dirty="0">
                <a:solidFill>
                  <a:srgbClr val="002060"/>
                </a:solidFill>
                <a:latin typeface="Arial" pitchFamily="34" charset="0"/>
              </a:rPr>
              <a:t> tr</a:t>
            </a:r>
            <a:r>
              <a:rPr lang="en-US" altLang="zh-CN" sz="2400" b="1" dirty="0" err="1">
                <a:solidFill>
                  <a:srgbClr val="002060"/>
                </a:solidFill>
                <a:latin typeface="Arial" pitchFamily="34" charset="0"/>
              </a:rPr>
              <a:t>ình</a:t>
            </a:r>
            <a:r>
              <a:rPr lang="vi-VN" altLang="zh-CN" sz="2400" b="1" dirty="0">
                <a:solidFill>
                  <a:srgbClr val="002060"/>
                </a:solidFill>
                <a:latin typeface="Arial" pitchFamily="34" charset="0"/>
              </a:rPr>
              <a:t> ph</a:t>
            </a:r>
            <a:r>
              <a:rPr lang="en-US" altLang="zh-CN" sz="2400" b="1" dirty="0" err="1">
                <a:solidFill>
                  <a:srgbClr val="002060"/>
                </a:solidFill>
                <a:latin typeface="Arial" pitchFamily="34" charset="0"/>
              </a:rPr>
              <a:t>át</a:t>
            </a:r>
            <a:r>
              <a:rPr lang="vi-VN" altLang="zh-CN" sz="2400" b="1" dirty="0">
                <a:solidFill>
                  <a:srgbClr val="002060"/>
                </a:solidFill>
                <a:latin typeface="Arial" pitchFamily="34" charset="0"/>
              </a:rPr>
              <a:t> tri</a:t>
            </a:r>
            <a:r>
              <a:rPr lang="en-US" altLang="zh-CN" sz="2400" b="1" dirty="0">
                <a:solidFill>
                  <a:srgbClr val="002060"/>
                </a:solidFill>
                <a:latin typeface="Arial" pitchFamily="34" charset="0"/>
              </a:rPr>
              <a:t>ể</a:t>
            </a:r>
            <a:r>
              <a:rPr lang="vi-VN" altLang="zh-CN" sz="2400" b="1" dirty="0">
                <a:solidFill>
                  <a:srgbClr val="002060"/>
                </a:solidFill>
                <a:latin typeface="Arial" pitchFamily="34" charset="0"/>
              </a:rPr>
              <a:t>n v</a:t>
            </a:r>
            <a:r>
              <a:rPr lang="en-US" altLang="zh-CN" sz="2400" b="1" dirty="0">
                <a:solidFill>
                  <a:srgbClr val="002060"/>
                </a:solidFill>
                <a:latin typeface="Arial" pitchFamily="34" charset="0"/>
              </a:rPr>
              <a:t>à</a:t>
            </a:r>
            <a:r>
              <a:rPr lang="vi-VN" altLang="zh-CN" sz="2400" b="1" dirty="0">
                <a:solidFill>
                  <a:srgbClr val="002060"/>
                </a:solidFill>
                <a:latin typeface="Arial" pitchFamily="34" charset="0"/>
              </a:rPr>
              <a:t> ch</a:t>
            </a:r>
            <a:r>
              <a:rPr lang="en-US" altLang="zh-CN" sz="2400" b="1" dirty="0">
                <a:solidFill>
                  <a:srgbClr val="002060"/>
                </a:solidFill>
                <a:latin typeface="Arial" pitchFamily="34" charset="0"/>
              </a:rPr>
              <a:t>ế</a:t>
            </a:r>
            <a:r>
              <a:rPr lang="vi-VN" altLang="zh-CN" sz="2400" b="1" dirty="0">
                <a:solidFill>
                  <a:srgbClr val="002060"/>
                </a:solidFill>
                <a:latin typeface="Arial" pitchFamily="34" charset="0"/>
              </a:rPr>
              <a:t> t</a:t>
            </a:r>
            <a:r>
              <a:rPr lang="en-US" altLang="zh-CN" sz="2400" b="1" dirty="0" err="1">
                <a:solidFill>
                  <a:srgbClr val="002060"/>
                </a:solidFill>
                <a:latin typeface="Arial" pitchFamily="34" charset="0"/>
              </a:rPr>
              <a:t>ác</a:t>
            </a:r>
            <a:r>
              <a:rPr lang="vi-VN" altLang="zh-CN" sz="2400" b="1" dirty="0">
                <a:solidFill>
                  <a:srgbClr val="002060"/>
                </a:solidFill>
                <a:latin typeface="Arial" pitchFamily="34" charset="0"/>
              </a:rPr>
              <a:t> c</a:t>
            </a:r>
            <a:r>
              <a:rPr lang="en-US" altLang="zh-CN" sz="2400" b="1" dirty="0">
                <a:solidFill>
                  <a:srgbClr val="002060"/>
                </a:solidFill>
                <a:latin typeface="Arial" pitchFamily="34" charset="0"/>
              </a:rPr>
              <a:t>ô</a:t>
            </a:r>
            <a:r>
              <a:rPr lang="vi-VN" altLang="zh-CN" sz="2400" b="1" dirty="0">
                <a:solidFill>
                  <a:srgbClr val="002060"/>
                </a:solidFill>
                <a:latin typeface="Arial" pitchFamily="34" charset="0"/>
              </a:rPr>
              <a:t>ng c</a:t>
            </a:r>
            <a:r>
              <a:rPr lang="en-US" altLang="zh-CN" sz="2400" b="1" dirty="0">
                <a:solidFill>
                  <a:srgbClr val="002060"/>
                </a:solidFill>
                <a:latin typeface="Arial" pitchFamily="34" charset="0"/>
              </a:rPr>
              <a:t>ụ</a:t>
            </a:r>
            <a:r>
              <a:rPr lang="vi-VN" altLang="zh-CN" sz="2400" b="1" dirty="0">
                <a:solidFill>
                  <a:srgbClr val="002060"/>
                </a:solidFill>
                <a:latin typeface="Arial" pitchFamily="34" charset="0"/>
              </a:rPr>
              <a:t> k</a:t>
            </a:r>
            <a:r>
              <a:rPr lang="en-US" altLang="zh-CN" sz="2400" b="1" dirty="0">
                <a:solidFill>
                  <a:srgbClr val="002060"/>
                </a:solidFill>
                <a:latin typeface="Arial" pitchFamily="34" charset="0"/>
              </a:rPr>
              <a:t>ỹ</a:t>
            </a:r>
            <a:r>
              <a:rPr lang="vi-VN" altLang="zh-CN" sz="2400" b="1" dirty="0">
                <a:solidFill>
                  <a:srgbClr val="002060"/>
                </a:solidFill>
                <a:latin typeface="Arial" pitchFamily="34" charset="0"/>
              </a:rPr>
              <a:t> thu</a:t>
            </a:r>
            <a:r>
              <a:rPr lang="en-US" altLang="zh-CN" sz="2400" b="1" dirty="0" err="1">
                <a:solidFill>
                  <a:srgbClr val="002060"/>
                </a:solidFill>
                <a:latin typeface="Arial" pitchFamily="34" charset="0"/>
              </a:rPr>
              <a:t>ật</a:t>
            </a:r>
            <a:r>
              <a:rPr lang="vi-VN" altLang="zh-CN" sz="2400" b="1" dirty="0">
                <a:solidFill>
                  <a:srgbClr val="002060"/>
                </a:solidFill>
                <a:latin typeface="Arial" pitchFamily="34" charset="0"/>
              </a:rPr>
              <a:t> t</a:t>
            </a:r>
            <a:r>
              <a:rPr lang="en-US" altLang="zh-CN" sz="2400" b="1" dirty="0" err="1">
                <a:solidFill>
                  <a:srgbClr val="002060"/>
                </a:solidFill>
                <a:latin typeface="Arial" pitchFamily="34" charset="0"/>
              </a:rPr>
              <a:t>ính</a:t>
            </a:r>
            <a:r>
              <a:rPr lang="en-US" altLang="zh-CN" sz="2400" b="1" dirty="0">
                <a:solidFill>
                  <a:srgbClr val="002060"/>
                </a:solidFill>
                <a:latin typeface="Arial" pitchFamily="34" charset="0"/>
              </a:rPr>
              <a:t> </a:t>
            </a:r>
            <a:r>
              <a:rPr lang="en-US" altLang="zh-CN" sz="2400" b="1" dirty="0" err="1">
                <a:solidFill>
                  <a:srgbClr val="002060"/>
                </a:solidFill>
                <a:latin typeface="Arial" pitchFamily="34" charset="0"/>
              </a:rPr>
              <a:t>toán</a:t>
            </a:r>
            <a:r>
              <a:rPr lang="en-US" altLang="zh-CN" sz="2400" b="1" dirty="0">
                <a:solidFill>
                  <a:srgbClr val="002060"/>
                </a:solidFill>
                <a:latin typeface="Arial" pitchFamily="34" charset="0"/>
              </a:rPr>
              <a:t> </a:t>
            </a:r>
            <a:r>
              <a:rPr lang="en-US" altLang="zh-CN" sz="2400" b="1" dirty="0" err="1">
                <a:solidFill>
                  <a:srgbClr val="002060"/>
                </a:solidFill>
                <a:latin typeface="Arial" pitchFamily="34" charset="0"/>
              </a:rPr>
              <a:t>từ</a:t>
            </a:r>
            <a:r>
              <a:rPr lang="en-US" altLang="zh-CN" sz="2400" b="1" dirty="0">
                <a:solidFill>
                  <a:srgbClr val="002060"/>
                </a:solidFill>
                <a:latin typeface="Arial" pitchFamily="34" charset="0"/>
              </a:rPr>
              <a:t> </a:t>
            </a:r>
            <a:r>
              <a:rPr lang="en-US" altLang="zh-CN" sz="2400" b="1" dirty="0" err="1">
                <a:solidFill>
                  <a:srgbClr val="002060"/>
                </a:solidFill>
                <a:latin typeface="Arial" pitchFamily="34" charset="0"/>
              </a:rPr>
              <a:t>nhu</a:t>
            </a:r>
            <a:r>
              <a:rPr lang="en-US" altLang="zh-CN" sz="2400" b="1" dirty="0">
                <a:solidFill>
                  <a:srgbClr val="002060"/>
                </a:solidFill>
                <a:latin typeface="Arial" pitchFamily="34" charset="0"/>
              </a:rPr>
              <a:t> </a:t>
            </a:r>
            <a:r>
              <a:rPr lang="en-US" altLang="zh-CN" sz="2400" b="1" dirty="0" err="1">
                <a:solidFill>
                  <a:srgbClr val="002060"/>
                </a:solidFill>
                <a:latin typeface="Arial" pitchFamily="34" charset="0"/>
              </a:rPr>
              <a:t>cầu</a:t>
            </a:r>
            <a:r>
              <a:rPr lang="en-US" altLang="zh-CN" sz="2400" b="1" dirty="0">
                <a:solidFill>
                  <a:srgbClr val="002060"/>
                </a:solidFill>
                <a:latin typeface="Arial" pitchFamily="34" charset="0"/>
              </a:rPr>
              <a:t> </a:t>
            </a:r>
            <a:r>
              <a:rPr lang="en-US" altLang="zh-CN" sz="2400" b="1" dirty="0" err="1">
                <a:solidFill>
                  <a:srgbClr val="002060"/>
                </a:solidFill>
                <a:latin typeface="Arial" pitchFamily="34" charset="0"/>
              </a:rPr>
              <a:t>phát</a:t>
            </a:r>
            <a:r>
              <a:rPr lang="en-US" altLang="zh-CN" sz="2400" b="1" dirty="0">
                <a:solidFill>
                  <a:srgbClr val="002060"/>
                </a:solidFill>
                <a:latin typeface="Arial" pitchFamily="34" charset="0"/>
              </a:rPr>
              <a:t> </a:t>
            </a:r>
            <a:r>
              <a:rPr lang="en-US" altLang="zh-CN" sz="2400" b="1" dirty="0" err="1">
                <a:solidFill>
                  <a:srgbClr val="002060"/>
                </a:solidFill>
                <a:latin typeface="Arial" pitchFamily="34" charset="0"/>
              </a:rPr>
              <a:t>triển</a:t>
            </a:r>
            <a:r>
              <a:rPr lang="en-US" altLang="zh-CN" sz="2400" b="1" dirty="0">
                <a:solidFill>
                  <a:srgbClr val="002060"/>
                </a:solidFill>
                <a:latin typeface="Arial" pitchFamily="34" charset="0"/>
              </a:rPr>
              <a:t> </a:t>
            </a:r>
            <a:r>
              <a:rPr lang="en-US" altLang="zh-CN" sz="2400" b="1" dirty="0" err="1">
                <a:solidFill>
                  <a:srgbClr val="002060"/>
                </a:solidFill>
                <a:latin typeface="Arial" pitchFamily="34" charset="0"/>
              </a:rPr>
              <a:t>của</a:t>
            </a:r>
            <a:r>
              <a:rPr lang="en-US" altLang="zh-CN" sz="2400" b="1" dirty="0">
                <a:solidFill>
                  <a:srgbClr val="002060"/>
                </a:solidFill>
                <a:latin typeface="Arial" pitchFamily="34" charset="0"/>
              </a:rPr>
              <a:t> </a:t>
            </a:r>
            <a:r>
              <a:rPr lang="en-US" altLang="zh-CN" sz="2400" b="1" dirty="0" err="1">
                <a:solidFill>
                  <a:srgbClr val="002060"/>
                </a:solidFill>
                <a:latin typeface="Arial" pitchFamily="34" charset="0"/>
              </a:rPr>
              <a:t>thực</a:t>
            </a:r>
            <a:r>
              <a:rPr lang="en-US" altLang="zh-CN" sz="2400" b="1" dirty="0">
                <a:solidFill>
                  <a:srgbClr val="002060"/>
                </a:solidFill>
                <a:latin typeface="Arial" pitchFamily="34" charset="0"/>
              </a:rPr>
              <a:t> </a:t>
            </a:r>
            <a:r>
              <a:rPr lang="en-US" altLang="zh-CN" sz="2400" b="1" dirty="0" err="1">
                <a:solidFill>
                  <a:srgbClr val="002060"/>
                </a:solidFill>
                <a:latin typeface="Arial" pitchFamily="34" charset="0"/>
              </a:rPr>
              <a:t>tiễn</a:t>
            </a:r>
            <a:endParaRPr lang="en-US" altLang="zh-CN" sz="2400" b="1" dirty="0">
              <a:solidFill>
                <a:srgbClr val="002060"/>
              </a:solidFill>
              <a:latin typeface="Arial" pitchFamily="34" charset="0"/>
            </a:endParaRPr>
          </a:p>
        </p:txBody>
      </p:sp>
      <p:sp>
        <p:nvSpPr>
          <p:cNvPr id="14" name="AutoShape 10"/>
          <p:cNvSpPr>
            <a:spLocks noChangeArrowheads="1"/>
          </p:cNvSpPr>
          <p:nvPr/>
        </p:nvSpPr>
        <p:spPr bwMode="auto">
          <a:xfrm rot="-2885334">
            <a:off x="-440486" y="3289308"/>
            <a:ext cx="4418900" cy="647700"/>
          </a:xfrm>
          <a:prstGeom prst="rightArrow">
            <a:avLst>
              <a:gd name="adj1" fmla="val 50000"/>
              <a:gd name="adj2" fmla="val 50245"/>
            </a:avLst>
          </a:prstGeom>
          <a:solidFill>
            <a:srgbClr val="FF0066"/>
          </a:solidFill>
          <a:ln w="9525">
            <a:solidFill>
              <a:srgbClr val="FF0066"/>
            </a:solidFill>
            <a:miter lim="800000"/>
            <a:headEnd/>
            <a:tailEnd/>
          </a:ln>
          <a:effec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l" defTabSz="914400" eaLnBrk="1" fontAlgn="auto" latinLnBrk="0" hangingPunct="1">
              <a:lnSpc>
                <a:spcPct val="100000"/>
              </a:lnSpc>
              <a:spcBef>
                <a:spcPct val="0"/>
              </a:spcBef>
              <a:spcAft>
                <a:spcPts val="0"/>
              </a:spcAft>
              <a:buClrTx/>
              <a:buSzTx/>
              <a:buFontTx/>
              <a:buNone/>
              <a:tabLst/>
              <a:defRPr/>
            </a:pPr>
            <a:endParaRPr kumimoji="1" lang="en-US" altLang="en-US" sz="2400" b="0" i="0" u="none" strike="noStrike" kern="0" cap="none" spc="0" normalizeH="0" baseline="0" noProof="0">
              <a:ln>
                <a:noFill/>
              </a:ln>
              <a:solidFill>
                <a:srgbClr val="000000"/>
              </a:solidFill>
              <a:effectLst/>
              <a:uLnTx/>
              <a:uFillTx/>
              <a:latin typeface="Times New Roman" pitchFamily="18" charset="0"/>
              <a:ea typeface="SimSun" pitchFamily="2" charset="-122"/>
            </a:endParaRPr>
          </a:p>
        </p:txBody>
      </p:sp>
      <p:pic>
        <p:nvPicPr>
          <p:cNvPr id="15" name="Ban tinh co.WMV">
            <a:hlinkClick r:id="" action="ppaction://media"/>
          </p:cNvPr>
          <p:cNvPicPr>
            <a:picLocks noRot="1" noChangeAspect="1" noChangeArrowheads="1"/>
          </p:cNvPicPr>
          <p:nvPr>
            <a:videoFile r:link="rId1"/>
          </p:nvPr>
        </p:nvPicPr>
        <p:blipFill>
          <a:blip r:embed="rId7">
            <a:extLst>
              <a:ext uri="{28A0092B-C50C-407E-A947-70E740481C1C}">
                <a14:useLocalDpi xmlns:a14="http://schemas.microsoft.com/office/drawing/2010/main" val="0"/>
              </a:ext>
            </a:extLst>
          </a:blip>
          <a:srcRect/>
          <a:stretch>
            <a:fillRect/>
          </a:stretch>
        </p:blipFill>
        <p:spPr bwMode="auto">
          <a:xfrm>
            <a:off x="7516740" y="2599382"/>
            <a:ext cx="4370460" cy="3734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Text Box 13"/>
          <p:cNvSpPr txBox="1">
            <a:spLocks noChangeArrowheads="1"/>
          </p:cNvSpPr>
          <p:nvPr/>
        </p:nvSpPr>
        <p:spPr bwMode="auto">
          <a:xfrm>
            <a:off x="8949267" y="2368550"/>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marL="0" marR="0" lvl="0" indent="0" algn="l" defTabSz="914400" eaLnBrk="1" fontAlgn="auto" latinLnBrk="0" hangingPunct="1">
              <a:lnSpc>
                <a:spcPct val="100000"/>
              </a:lnSpc>
              <a:spcBef>
                <a:spcPct val="0"/>
              </a:spcBef>
              <a:spcAft>
                <a:spcPts val="0"/>
              </a:spcAft>
              <a:buClrTx/>
              <a:buSzTx/>
              <a:buFontTx/>
              <a:buNone/>
              <a:tabLst/>
              <a:defRPr/>
            </a:pPr>
            <a:endParaRPr kumimoji="1" lang="vi-VN" altLang="en-US" sz="2400" b="0" i="0" u="none" strike="noStrike" kern="0" cap="none" spc="0" normalizeH="0" baseline="0" noProof="0">
              <a:ln>
                <a:noFill/>
              </a:ln>
              <a:solidFill>
                <a:srgbClr val="000000"/>
              </a:solidFill>
              <a:effectLst/>
              <a:uLnTx/>
              <a:uFillTx/>
              <a:latin typeface="Times New Roman" pitchFamily="18" charset="0"/>
              <a:ea typeface="SimSun" pitchFamily="2" charset="-122"/>
            </a:endParaRPr>
          </a:p>
        </p:txBody>
      </p:sp>
      <p:pic>
        <p:nvPicPr>
          <p:cNvPr id="17"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683694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0-#ppt_w/2"/>
                                          </p:val>
                                        </p:tav>
                                        <p:tav tm="100000">
                                          <p:val>
                                            <p:strVal val="#ppt_x"/>
                                          </p:val>
                                        </p:tav>
                                      </p:tavLst>
                                    </p:anim>
                                    <p:anim calcmode="lin" valueType="num">
                                      <p:cBhvr additive="base">
                                        <p:cTn id="8" dur="500" fill="hold"/>
                                        <p:tgtEl>
                                          <p:spTgt spid="1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6" presetClass="entr" presetSubtype="37"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barn(outVertical)">
                                      <p:cBhvr>
                                        <p:cTn id="12" dur="500"/>
                                        <p:tgtEl>
                                          <p:spTgt spid="11"/>
                                        </p:tgtEl>
                                      </p:cBhvr>
                                    </p:animEffect>
                                  </p:childTnLst>
                                </p:cTn>
                              </p:par>
                            </p:childTnLst>
                          </p:cTn>
                        </p:par>
                        <p:par>
                          <p:cTn id="13" fill="hold">
                            <p:stCondLst>
                              <p:cond delay="1000"/>
                            </p:stCondLst>
                            <p:childTnLst>
                              <p:par>
                                <p:cTn id="14" presetID="2" presetClass="entr" presetSubtype="2" fill="hold" nodeType="afterEffect">
                                  <p:stCondLst>
                                    <p:cond delay="0"/>
                                  </p:stCondLst>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500" fill="hold"/>
                                        <p:tgtEl>
                                          <p:spTgt spid="10"/>
                                        </p:tgtEl>
                                        <p:attrNameLst>
                                          <p:attrName>ppt_x</p:attrName>
                                        </p:attrNameLst>
                                      </p:cBhvr>
                                      <p:tavLst>
                                        <p:tav tm="0">
                                          <p:val>
                                            <p:strVal val="1+#ppt_w/2"/>
                                          </p:val>
                                        </p:tav>
                                        <p:tav tm="100000">
                                          <p:val>
                                            <p:strVal val="#ppt_x"/>
                                          </p:val>
                                        </p:tav>
                                      </p:tavLst>
                                    </p:anim>
                                    <p:anim calcmode="lin" valueType="num">
                                      <p:cBhvr additive="base">
                                        <p:cTn id="17" dur="5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18" restart="whenNotActive" fill="hold" evtFilter="cancelBubble" nodeType="interactiveSeq">
                <p:stCondLst>
                  <p:cond evt="onClick" delay="0">
                    <p:tgtEl>
                      <p:spTgt spid="15"/>
                    </p:tgtEl>
                  </p:cond>
                </p:stCondLst>
                <p:endSync evt="end" delay="0">
                  <p:rtn val="all"/>
                </p:endSync>
                <p:childTnLst>
                  <p:par>
                    <p:cTn id="19" fill="hold">
                      <p:stCondLst>
                        <p:cond delay="0"/>
                      </p:stCondLst>
                      <p:childTnLst>
                        <p:par>
                          <p:cTn id="20" fill="hold">
                            <p:stCondLst>
                              <p:cond delay="0"/>
                            </p:stCondLst>
                            <p:childTnLst>
                              <p:par>
                                <p:cTn id="21" presetID="2" presetClass="mediacall" presetSubtype="0" fill="hold" nodeType="clickEffect">
                                  <p:stCondLst>
                                    <p:cond delay="0"/>
                                  </p:stCondLst>
                                  <p:childTnLst>
                                    <p:cmd type="call" cmd="togglePause">
                                      <p:cBhvr>
                                        <p:cTn id="22" dur="1" fill="hold"/>
                                        <p:tgtEl>
                                          <p:spTgt spid="15"/>
                                        </p:tgtEl>
                                      </p:cBhvr>
                                    </p:cmd>
                                  </p:childTnLst>
                                </p:cTn>
                              </p:par>
                            </p:childTnLst>
                          </p:cTn>
                        </p:par>
                      </p:childTnLst>
                    </p:cTn>
                  </p:par>
                </p:childTnLst>
              </p:cTn>
              <p:nextCondLst>
                <p:cond evt="onClick" delay="0">
                  <p:tgtEl>
                    <p:spTgt spid="15"/>
                  </p:tgtEl>
                </p:cond>
              </p:nextCondLst>
            </p:seq>
            <p:video>
              <p:cMediaNode>
                <p:cTn id="23" fill="hold" display="0">
                  <p:stCondLst>
                    <p:cond delay="indefinite"/>
                  </p:stCondLst>
                  <p:endCondLst>
                    <p:cond evt="onNext" delay="0">
                      <p:tgtEl>
                        <p:sldTgt/>
                      </p:tgtEl>
                    </p:cond>
                    <p:cond evt="onPrev" delay="0">
                      <p:tgtEl>
                        <p:sldTgt/>
                      </p:tgtEl>
                    </p:cond>
                  </p:endCondLst>
                </p:cTn>
                <p:tgtEl>
                  <p:spTgt spid="15"/>
                </p:tgtEl>
              </p:cMediaNode>
            </p:video>
          </p:childTnLst>
        </p:cTn>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chart&#10;&#10;Description automatically generated">
            <a:extLst>
              <a:ext uri="{FF2B5EF4-FFF2-40B4-BE49-F238E27FC236}">
                <a16:creationId xmlns="" xmlns:a16="http://schemas.microsoft.com/office/drawing/2014/main" id="{C67DB204-1E94-4809-BD94-85D1B752101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12192000" cy="7271657"/>
          </a:xfrm>
          <a:prstGeom prst="rect">
            <a:avLst/>
          </a:prstGeom>
        </p:spPr>
      </p:pic>
      <p:sp>
        <p:nvSpPr>
          <p:cNvPr id="4" name="Text Box 2"/>
          <p:cNvSpPr txBox="1">
            <a:spLocks noChangeArrowheads="1"/>
          </p:cNvSpPr>
          <p:nvPr/>
        </p:nvSpPr>
        <p:spPr bwMode="auto">
          <a:xfrm>
            <a:off x="777240" y="1016058"/>
            <a:ext cx="10302368" cy="707886"/>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ts val="0"/>
              </a:spcBef>
              <a:buFontTx/>
              <a:buNone/>
            </a:pPr>
            <a:r>
              <a:rPr lang="en-US" altLang="zh-CN" sz="2000" dirty="0">
                <a:solidFill>
                  <a:srgbClr val="002060"/>
                </a:solidFill>
                <a:latin typeface="+mj-lt"/>
                <a:ea typeface="方正大黑简体" pitchFamily="2" charset="-122"/>
              </a:rPr>
              <a:t>S</a:t>
            </a:r>
            <a:r>
              <a:rPr lang="en-US" altLang="zh-CN" sz="2000" dirty="0">
                <a:solidFill>
                  <a:srgbClr val="002060"/>
                </a:solidFill>
                <a:latin typeface="+mj-lt"/>
              </a:rPr>
              <a:t>Ự PHÁT TRIỂN CỦA KHOA HỌC CÔNG NGHỆ HIỆN ĐẠI XUẤT PHÁT TỪ NHU CẦU SỬ DỤNG VÀ CHINH PHỤC MÔI TRƯỜNG VŨ TRỤ</a:t>
            </a:r>
          </a:p>
        </p:txBody>
      </p:sp>
      <p:pic>
        <p:nvPicPr>
          <p:cNvPr id="5" name="Picture 5" descr="雷达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87346" y="2083666"/>
            <a:ext cx="3639930" cy="3104321"/>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6" descr="人造卫星"/>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27276" y="2532170"/>
            <a:ext cx="3597966" cy="3104321"/>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7" descr="显微镜"/>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4771" y="1676400"/>
            <a:ext cx="3897335" cy="2867450"/>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pic>
        <p:nvPicPr>
          <p:cNvPr id="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413457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500" fill="hold"/>
                                        <p:tgtEl>
                                          <p:spTgt spid="5"/>
                                        </p:tgtEl>
                                        <p:attrNameLst>
                                          <p:attrName>ppt_x</p:attrName>
                                        </p:attrNameLst>
                                      </p:cBhvr>
                                      <p:tavLst>
                                        <p:tav tm="0">
                                          <p:val>
                                            <p:strVal val="#ppt_x"/>
                                          </p:val>
                                        </p:tav>
                                        <p:tav tm="100000">
                                          <p:val>
                                            <p:strVal val="#ppt_x"/>
                                          </p:val>
                                        </p:tav>
                                      </p:tavLst>
                                    </p:anim>
                                    <p:anim calcmode="lin" valueType="num">
                                      <p:cBhvr additive="base">
                                        <p:cTn id="13" dur="500" fill="hold"/>
                                        <p:tgtEl>
                                          <p:spTgt spid="5"/>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2" fill="hold" nodeType="after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1+#ppt_w/2"/>
                                          </p:val>
                                        </p:tav>
                                        <p:tav tm="100000">
                                          <p:val>
                                            <p:strVal val="#ppt_x"/>
                                          </p:val>
                                        </p:tav>
                                      </p:tavLst>
                                    </p:anim>
                                    <p:anim calcmode="lin" valueType="num">
                                      <p:cBhvr additive="base">
                                        <p:cTn id="18" dur="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Tổng hợp hình nền Powerpoint đẹp nhất để làm Slide Powerpoint - Tổng hợp hình  nền máy tính, laptop, desktop đẹp nhất">
            <a:extLst>
              <a:ext uri="{FF2B5EF4-FFF2-40B4-BE49-F238E27FC236}">
                <a16:creationId xmlns="" xmlns:a16="http://schemas.microsoft.com/office/drawing/2014/main" id="{19FF866E-3C42-4FAF-BEC0-F2A712BAD4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59829" y="0"/>
            <a:ext cx="703217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4"/>
          <p:cNvSpPr txBox="1">
            <a:spLocks noChangeArrowheads="1"/>
          </p:cNvSpPr>
          <p:nvPr/>
        </p:nvSpPr>
        <p:spPr bwMode="auto">
          <a:xfrm>
            <a:off x="496994" y="1456392"/>
            <a:ext cx="1129637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Clr>
                <a:srgbClr val="FF3300"/>
              </a:buClr>
              <a:buFont typeface="Wingdings" pitchFamily="2" charset="2"/>
              <a:buNone/>
            </a:pPr>
            <a:r>
              <a:rPr lang="en-US" altLang="zh-CN" sz="2200" dirty="0" err="1">
                <a:solidFill>
                  <a:srgbClr val="002060"/>
                </a:solidFill>
                <a:latin typeface="Arial"/>
                <a:ea typeface="方正琥珀简体" pitchFamily="2" charset="-122"/>
              </a:rPr>
              <a:t>Từ</a:t>
            </a:r>
            <a:r>
              <a:rPr lang="en-US" altLang="zh-CN" sz="2200" dirty="0">
                <a:solidFill>
                  <a:srgbClr val="002060"/>
                </a:solidFill>
                <a:latin typeface="Arial"/>
                <a:ea typeface="方正琥珀简体" pitchFamily="2" charset="-122"/>
              </a:rPr>
              <a:t> </a:t>
            </a:r>
            <a:r>
              <a:rPr lang="en-US" altLang="zh-CN" sz="2200" dirty="0" err="1">
                <a:solidFill>
                  <a:srgbClr val="002060"/>
                </a:solidFill>
                <a:latin typeface="Arial"/>
                <a:ea typeface="方正琥珀简体" pitchFamily="2" charset="-122"/>
              </a:rPr>
              <a:t>lý</a:t>
            </a:r>
            <a:r>
              <a:rPr lang="en-US" altLang="zh-CN" sz="2200" dirty="0">
                <a:solidFill>
                  <a:srgbClr val="002060"/>
                </a:solidFill>
                <a:latin typeface="Arial"/>
                <a:ea typeface="方正琥珀简体" pitchFamily="2" charset="-122"/>
              </a:rPr>
              <a:t> </a:t>
            </a:r>
            <a:r>
              <a:rPr lang="en-US" altLang="zh-CN" sz="2200" dirty="0" err="1">
                <a:solidFill>
                  <a:srgbClr val="002060"/>
                </a:solidFill>
                <a:latin typeface="Arial"/>
                <a:ea typeface="方正琥珀简体" pitchFamily="2" charset="-122"/>
              </a:rPr>
              <a:t>luận</a:t>
            </a:r>
            <a:r>
              <a:rPr lang="en-US" altLang="zh-CN" sz="2200" dirty="0">
                <a:solidFill>
                  <a:srgbClr val="002060"/>
                </a:solidFill>
                <a:latin typeface="Arial"/>
                <a:ea typeface="方正琥珀简体" pitchFamily="2" charset="-122"/>
              </a:rPr>
              <a:t> </a:t>
            </a:r>
            <a:r>
              <a:rPr lang="en-US" altLang="zh-CN" sz="2200" dirty="0" err="1">
                <a:solidFill>
                  <a:srgbClr val="002060"/>
                </a:solidFill>
                <a:latin typeface="Arial"/>
                <a:ea typeface="方正琥珀简体" pitchFamily="2" charset="-122"/>
              </a:rPr>
              <a:t>của</a:t>
            </a:r>
            <a:r>
              <a:rPr lang="en-US" altLang="zh-CN" sz="2200" dirty="0">
                <a:solidFill>
                  <a:srgbClr val="002060"/>
                </a:solidFill>
                <a:latin typeface="Arial"/>
                <a:ea typeface="方正琥珀简体" pitchFamily="2" charset="-122"/>
              </a:rPr>
              <a:t> </a:t>
            </a:r>
            <a:r>
              <a:rPr lang="en-US" altLang="zh-CN" sz="2200" dirty="0" err="1">
                <a:solidFill>
                  <a:srgbClr val="002060"/>
                </a:solidFill>
                <a:latin typeface="Arial"/>
                <a:ea typeface="方正琥珀简体" pitchFamily="2" charset="-122"/>
              </a:rPr>
              <a:t>Mác</a:t>
            </a:r>
            <a:r>
              <a:rPr lang="en-US" altLang="zh-CN" sz="2200" dirty="0">
                <a:solidFill>
                  <a:srgbClr val="002060"/>
                </a:solidFill>
                <a:latin typeface="Arial"/>
                <a:ea typeface="方正琥珀简体" pitchFamily="2" charset="-122"/>
              </a:rPr>
              <a:t> </a:t>
            </a:r>
            <a:r>
              <a:rPr lang="en-US" altLang="zh-CN" sz="2200" dirty="0" err="1">
                <a:solidFill>
                  <a:srgbClr val="002060"/>
                </a:solidFill>
                <a:latin typeface="Arial"/>
                <a:ea typeface="方正琥珀简体" pitchFamily="2" charset="-122"/>
              </a:rPr>
              <a:t>đến</a:t>
            </a:r>
            <a:r>
              <a:rPr lang="en-US" altLang="zh-CN" sz="2200" dirty="0">
                <a:solidFill>
                  <a:srgbClr val="002060"/>
                </a:solidFill>
                <a:latin typeface="Arial"/>
                <a:ea typeface="方正琥珀简体" pitchFamily="2" charset="-122"/>
              </a:rPr>
              <a:t> </a:t>
            </a:r>
            <a:r>
              <a:rPr lang="en-US" altLang="zh-CN" sz="2200" dirty="0" err="1">
                <a:solidFill>
                  <a:srgbClr val="002060"/>
                </a:solidFill>
                <a:latin typeface="Arial"/>
                <a:ea typeface="方正琥珀简体" pitchFamily="2" charset="-122"/>
              </a:rPr>
              <a:t>Lênin</a:t>
            </a:r>
            <a:r>
              <a:rPr lang="en-US" altLang="zh-CN" sz="2200" dirty="0">
                <a:solidFill>
                  <a:srgbClr val="002060"/>
                </a:solidFill>
                <a:latin typeface="Arial"/>
                <a:ea typeface="方正琥珀简体" pitchFamily="2" charset="-122"/>
              </a:rPr>
              <a:t> </a:t>
            </a:r>
            <a:r>
              <a:rPr lang="en-US" altLang="zh-CN" sz="2200" dirty="0" err="1">
                <a:solidFill>
                  <a:srgbClr val="002060"/>
                </a:solidFill>
                <a:latin typeface="Arial"/>
                <a:ea typeface="方正琥珀简体" pitchFamily="2" charset="-122"/>
              </a:rPr>
              <a:t>và</a:t>
            </a:r>
            <a:r>
              <a:rPr lang="en-US" altLang="zh-CN" sz="2200" dirty="0">
                <a:solidFill>
                  <a:srgbClr val="002060"/>
                </a:solidFill>
                <a:latin typeface="Arial"/>
                <a:ea typeface="方正琥珀简体" pitchFamily="2" charset="-122"/>
              </a:rPr>
              <a:t> </a:t>
            </a:r>
            <a:r>
              <a:rPr lang="en-US" altLang="zh-CN" sz="2200" dirty="0" err="1">
                <a:solidFill>
                  <a:srgbClr val="002060"/>
                </a:solidFill>
                <a:latin typeface="Arial"/>
                <a:ea typeface="方正琥珀简体" pitchFamily="2" charset="-122"/>
              </a:rPr>
              <a:t>đến</a:t>
            </a:r>
            <a:r>
              <a:rPr lang="en-US" altLang="zh-CN" sz="2200" dirty="0">
                <a:solidFill>
                  <a:srgbClr val="002060"/>
                </a:solidFill>
                <a:latin typeface="Arial"/>
                <a:ea typeface="方正琥珀简体" pitchFamily="2" charset="-122"/>
              </a:rPr>
              <a:t> </a:t>
            </a:r>
            <a:r>
              <a:rPr lang="en-US" altLang="zh-CN" sz="2200" dirty="0" err="1">
                <a:solidFill>
                  <a:srgbClr val="002060"/>
                </a:solidFill>
                <a:latin typeface="Arial"/>
                <a:ea typeface="方正琥珀简体" pitchFamily="2" charset="-122"/>
              </a:rPr>
              <a:t>thực</a:t>
            </a:r>
            <a:r>
              <a:rPr lang="en-US" altLang="zh-CN" sz="2200" dirty="0">
                <a:solidFill>
                  <a:srgbClr val="002060"/>
                </a:solidFill>
                <a:latin typeface="Arial"/>
                <a:ea typeface="方正琥珀简体" pitchFamily="2" charset="-122"/>
              </a:rPr>
              <a:t> </a:t>
            </a:r>
            <a:r>
              <a:rPr lang="en-US" altLang="zh-CN" sz="2200" dirty="0" err="1">
                <a:solidFill>
                  <a:srgbClr val="002060"/>
                </a:solidFill>
                <a:latin typeface="Arial"/>
                <a:ea typeface="方正琥珀简体" pitchFamily="2" charset="-122"/>
              </a:rPr>
              <a:t>tiễn</a:t>
            </a:r>
            <a:r>
              <a:rPr lang="en-US" altLang="zh-CN" sz="2200" dirty="0">
                <a:solidFill>
                  <a:srgbClr val="002060"/>
                </a:solidFill>
                <a:latin typeface="Arial"/>
                <a:ea typeface="方正琥珀简体" pitchFamily="2" charset="-122"/>
              </a:rPr>
              <a:t> </a:t>
            </a:r>
            <a:r>
              <a:rPr lang="en-US" altLang="zh-CN" sz="2200" dirty="0" err="1">
                <a:solidFill>
                  <a:srgbClr val="002060"/>
                </a:solidFill>
                <a:latin typeface="Arial"/>
                <a:ea typeface="方正琥珀简体" pitchFamily="2" charset="-122"/>
              </a:rPr>
              <a:t>cách</a:t>
            </a:r>
            <a:r>
              <a:rPr lang="en-US" altLang="zh-CN" sz="2200" dirty="0">
                <a:solidFill>
                  <a:srgbClr val="002060"/>
                </a:solidFill>
                <a:latin typeface="Arial"/>
                <a:ea typeface="方正琥珀简体" pitchFamily="2" charset="-122"/>
              </a:rPr>
              <a:t> </a:t>
            </a:r>
            <a:r>
              <a:rPr lang="en-US" altLang="zh-CN" sz="2200" dirty="0" err="1">
                <a:solidFill>
                  <a:srgbClr val="002060"/>
                </a:solidFill>
                <a:latin typeface="Arial"/>
                <a:ea typeface="方正琥珀简体" pitchFamily="2" charset="-122"/>
              </a:rPr>
              <a:t>mạng</a:t>
            </a:r>
            <a:r>
              <a:rPr lang="en-US" altLang="zh-CN" sz="2200" dirty="0">
                <a:solidFill>
                  <a:srgbClr val="002060"/>
                </a:solidFill>
                <a:latin typeface="Arial"/>
                <a:ea typeface="方正琥珀简体" pitchFamily="2" charset="-122"/>
              </a:rPr>
              <a:t>  </a:t>
            </a:r>
            <a:r>
              <a:rPr lang="en-US" altLang="zh-CN" sz="2200" dirty="0" err="1">
                <a:solidFill>
                  <a:srgbClr val="002060"/>
                </a:solidFill>
                <a:latin typeface="Arial"/>
                <a:ea typeface="方正琥珀简体" pitchFamily="2" charset="-122"/>
              </a:rPr>
              <a:t>Nga</a:t>
            </a:r>
            <a:r>
              <a:rPr lang="en-US" altLang="zh-CN" sz="2200" dirty="0">
                <a:solidFill>
                  <a:srgbClr val="002060"/>
                </a:solidFill>
                <a:latin typeface="Arial"/>
                <a:ea typeface="方正琥珀简体" pitchFamily="2" charset="-122"/>
              </a:rPr>
              <a:t> </a:t>
            </a:r>
            <a:r>
              <a:rPr lang="en-US" altLang="zh-CN" sz="2200" dirty="0" err="1">
                <a:solidFill>
                  <a:srgbClr val="002060"/>
                </a:solidFill>
                <a:latin typeface="Arial"/>
                <a:ea typeface="方正琥珀简体" pitchFamily="2" charset="-122"/>
              </a:rPr>
              <a:t>và</a:t>
            </a:r>
            <a:r>
              <a:rPr lang="en-US" altLang="zh-CN" sz="2200" dirty="0">
                <a:solidFill>
                  <a:srgbClr val="002060"/>
                </a:solidFill>
                <a:latin typeface="Arial"/>
                <a:ea typeface="方正琥珀简体" pitchFamily="2" charset="-122"/>
              </a:rPr>
              <a:t> </a:t>
            </a:r>
            <a:r>
              <a:rPr lang="en-US" altLang="zh-CN" sz="2200" dirty="0" err="1">
                <a:solidFill>
                  <a:srgbClr val="002060"/>
                </a:solidFill>
                <a:latin typeface="Arial"/>
                <a:ea typeface="方正琥珀简体" pitchFamily="2" charset="-122"/>
              </a:rPr>
              <a:t>Việt</a:t>
            </a:r>
            <a:r>
              <a:rPr lang="en-US" altLang="zh-CN" sz="2200" dirty="0">
                <a:solidFill>
                  <a:srgbClr val="002060"/>
                </a:solidFill>
                <a:latin typeface="Arial"/>
                <a:ea typeface="方正琥珀简体" pitchFamily="2" charset="-122"/>
              </a:rPr>
              <a:t> Nam</a:t>
            </a:r>
          </a:p>
        </p:txBody>
      </p:sp>
      <p:pic>
        <p:nvPicPr>
          <p:cNvPr id="4" name="Picture 6" descr="马克思和恩格斯"/>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1802" y="1904999"/>
            <a:ext cx="3106528" cy="2028826"/>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8" descr="列宁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12365" y="1904999"/>
            <a:ext cx="2654669" cy="2028825"/>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sp>
        <p:nvSpPr>
          <p:cNvPr id="6" name="AutoShape 9"/>
          <p:cNvSpPr>
            <a:spLocks noChangeArrowheads="1"/>
          </p:cNvSpPr>
          <p:nvPr/>
        </p:nvSpPr>
        <p:spPr bwMode="auto">
          <a:xfrm>
            <a:off x="3615450" y="2371725"/>
            <a:ext cx="711200" cy="914400"/>
          </a:xfrm>
          <a:prstGeom prst="rightArrow">
            <a:avLst>
              <a:gd name="adj1" fmla="val 50000"/>
              <a:gd name="adj2" fmla="val 25000"/>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a:solidFill>
                <a:srgbClr val="000000"/>
              </a:solidFill>
            </a:endParaRPr>
          </a:p>
        </p:txBody>
      </p:sp>
      <p:sp>
        <p:nvSpPr>
          <p:cNvPr id="7" name="AutoShape 10"/>
          <p:cNvSpPr>
            <a:spLocks noChangeArrowheads="1"/>
          </p:cNvSpPr>
          <p:nvPr/>
        </p:nvSpPr>
        <p:spPr bwMode="auto">
          <a:xfrm>
            <a:off x="7344833" y="2181225"/>
            <a:ext cx="736600" cy="990600"/>
          </a:xfrm>
          <a:prstGeom prst="rightArrow">
            <a:avLst>
              <a:gd name="adj1" fmla="val 50000"/>
              <a:gd name="adj2" fmla="val 25000"/>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a:solidFill>
                <a:srgbClr val="000000"/>
              </a:solidFill>
            </a:endParaRPr>
          </a:p>
        </p:txBody>
      </p:sp>
      <p:grpSp>
        <p:nvGrpSpPr>
          <p:cNvPr id="8" name="Group 17"/>
          <p:cNvGrpSpPr>
            <a:grpSpLocks/>
          </p:cNvGrpSpPr>
          <p:nvPr/>
        </p:nvGrpSpPr>
        <p:grpSpPr bwMode="auto">
          <a:xfrm>
            <a:off x="9054677" y="4144262"/>
            <a:ext cx="1699802" cy="2092048"/>
            <a:chOff x="4649" y="2387"/>
            <a:chExt cx="576" cy="931"/>
          </a:xfrm>
        </p:grpSpPr>
        <p:sp>
          <p:nvSpPr>
            <p:cNvPr id="9" name="AutoShape 11"/>
            <p:cNvSpPr>
              <a:spLocks noChangeArrowheads="1"/>
            </p:cNvSpPr>
            <p:nvPr/>
          </p:nvSpPr>
          <p:spPr bwMode="auto">
            <a:xfrm>
              <a:off x="4649" y="2886"/>
              <a:ext cx="576" cy="432"/>
            </a:xfrm>
            <a:prstGeom prst="leftArrow">
              <a:avLst>
                <a:gd name="adj1" fmla="val 50000"/>
                <a:gd name="adj2" fmla="val 33333"/>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a:solidFill>
                  <a:srgbClr val="000000"/>
                </a:solidFill>
              </a:endParaRPr>
            </a:p>
          </p:txBody>
        </p:sp>
        <p:sp>
          <p:nvSpPr>
            <p:cNvPr id="10" name="Rectangle 12"/>
            <p:cNvSpPr>
              <a:spLocks noChangeArrowheads="1"/>
            </p:cNvSpPr>
            <p:nvPr/>
          </p:nvSpPr>
          <p:spPr bwMode="auto">
            <a:xfrm>
              <a:off x="4921" y="2387"/>
              <a:ext cx="288" cy="598"/>
            </a:xfrm>
            <a:prstGeom prst="rect">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a:solidFill>
                  <a:srgbClr val="000000"/>
                </a:solidFill>
              </a:endParaRPr>
            </a:p>
          </p:txBody>
        </p:sp>
      </p:grpSp>
      <p:sp>
        <p:nvSpPr>
          <p:cNvPr id="11" name="Text Box 13"/>
          <p:cNvSpPr txBox="1">
            <a:spLocks noChangeArrowheads="1"/>
          </p:cNvSpPr>
          <p:nvPr/>
        </p:nvSpPr>
        <p:spPr bwMode="auto">
          <a:xfrm>
            <a:off x="450427" y="987425"/>
            <a:ext cx="11156951"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vi-VN" altLang="zh-CN" sz="2400" b="1" dirty="0">
                <a:solidFill>
                  <a:srgbClr val="0000FF"/>
                </a:solidFill>
                <a:latin typeface="Arial"/>
                <a:ea typeface="方正大黑简体" pitchFamily="2" charset="-122"/>
              </a:rPr>
              <a:t>THỰC TIỄN LÀ MỤC ĐÍCH </a:t>
            </a:r>
            <a:r>
              <a:rPr lang="en-US" altLang="zh-CN" sz="2400" b="1" dirty="0">
                <a:solidFill>
                  <a:srgbClr val="0000FF"/>
                </a:solidFill>
                <a:latin typeface="Arial"/>
                <a:ea typeface="方正大黑简体" pitchFamily="2" charset="-122"/>
              </a:rPr>
              <a:t>CỦA NHẬN THỨC</a:t>
            </a:r>
          </a:p>
        </p:txBody>
      </p:sp>
      <p:pic>
        <p:nvPicPr>
          <p:cNvPr id="12" name="Picture 15" descr="Bh tai hang Pacb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34387" y="1904999"/>
            <a:ext cx="2403475" cy="193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6" descr="BH doc TNDL"/>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420679" y="4149725"/>
            <a:ext cx="2426418" cy="2327275"/>
          </a:xfrm>
          <a:prstGeom prst="rect">
            <a:avLst/>
          </a:prstGeom>
          <a:noFill/>
          <a:ln w="762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14" name="Chien thang phat xit.WMV">
            <a:hlinkClick r:id="" action="ppaction://media"/>
          </p:cNvPr>
          <p:cNvPicPr>
            <a:picLocks noRot="1" noChangeAspect="1" noChangeArrowheads="1"/>
          </p:cNvPicPr>
          <p:nvPr>
            <a:videoFile r:link="rId1"/>
          </p:nvPr>
        </p:nvPicPr>
        <p:blipFill>
          <a:blip r:embed="rId8">
            <a:extLst>
              <a:ext uri="{28A0092B-C50C-407E-A947-70E740481C1C}">
                <a14:useLocalDpi xmlns:a14="http://schemas.microsoft.com/office/drawing/2010/main" val="0"/>
              </a:ext>
            </a:extLst>
          </a:blip>
          <a:srcRect/>
          <a:stretch>
            <a:fillRect/>
          </a:stretch>
        </p:blipFill>
        <p:spPr bwMode="auto">
          <a:xfrm>
            <a:off x="431801" y="4149725"/>
            <a:ext cx="3894849" cy="2231197"/>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15" name="Group 19"/>
          <p:cNvGrpSpPr>
            <a:grpSpLocks/>
          </p:cNvGrpSpPr>
          <p:nvPr/>
        </p:nvGrpSpPr>
        <p:grpSpPr bwMode="auto">
          <a:xfrm>
            <a:off x="4556493" y="4149725"/>
            <a:ext cx="1610876" cy="2236511"/>
            <a:chOff x="4649" y="2387"/>
            <a:chExt cx="576" cy="931"/>
          </a:xfrm>
        </p:grpSpPr>
        <p:sp>
          <p:nvSpPr>
            <p:cNvPr id="16" name="AutoShape 20"/>
            <p:cNvSpPr>
              <a:spLocks noChangeArrowheads="1"/>
            </p:cNvSpPr>
            <p:nvPr/>
          </p:nvSpPr>
          <p:spPr bwMode="auto">
            <a:xfrm>
              <a:off x="4649" y="2886"/>
              <a:ext cx="576" cy="432"/>
            </a:xfrm>
            <a:prstGeom prst="leftArrow">
              <a:avLst>
                <a:gd name="adj1" fmla="val 50000"/>
                <a:gd name="adj2" fmla="val 33333"/>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a:solidFill>
                  <a:srgbClr val="000000"/>
                </a:solidFill>
              </a:endParaRPr>
            </a:p>
          </p:txBody>
        </p:sp>
        <p:sp>
          <p:nvSpPr>
            <p:cNvPr id="17" name="Rectangle 21"/>
            <p:cNvSpPr>
              <a:spLocks noChangeArrowheads="1"/>
            </p:cNvSpPr>
            <p:nvPr/>
          </p:nvSpPr>
          <p:spPr bwMode="auto">
            <a:xfrm>
              <a:off x="4921" y="2387"/>
              <a:ext cx="288" cy="598"/>
            </a:xfrm>
            <a:prstGeom prst="rect">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a:solidFill>
                  <a:srgbClr val="000000"/>
                </a:solidFill>
              </a:endParaRPr>
            </a:p>
          </p:txBody>
        </p:sp>
      </p:grpSp>
      <p:pic>
        <p:nvPicPr>
          <p:cNvPr id="19"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216143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2" presetClass="entr" presetSubtype="8" fill="hold" nodeType="after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slide(fromLeft)">
                                      <p:cBhvr>
                                        <p:cTn id="12" dur="500"/>
                                        <p:tgtEl>
                                          <p:spTgt spid="4"/>
                                        </p:tgtEl>
                                      </p:cBhvr>
                                    </p:animEffect>
                                  </p:childTnLst>
                                </p:cTn>
                              </p:par>
                            </p:childTnLst>
                          </p:cTn>
                        </p:par>
                        <p:par>
                          <p:cTn id="13" fill="hold">
                            <p:stCondLst>
                              <p:cond delay="1000"/>
                            </p:stCondLst>
                            <p:childTnLst>
                              <p:par>
                                <p:cTn id="14" presetID="17" presetClass="entr" presetSubtype="8" fill="hold" grpId="0" nodeType="after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500" fill="hold"/>
                                        <p:tgtEl>
                                          <p:spTgt spid="6"/>
                                        </p:tgtEl>
                                        <p:attrNameLst>
                                          <p:attrName>ppt_x</p:attrName>
                                        </p:attrNameLst>
                                      </p:cBhvr>
                                      <p:tavLst>
                                        <p:tav tm="0">
                                          <p:val>
                                            <p:strVal val="#ppt_x-#ppt_w/2"/>
                                          </p:val>
                                        </p:tav>
                                        <p:tav tm="100000">
                                          <p:val>
                                            <p:strVal val="#ppt_x"/>
                                          </p:val>
                                        </p:tav>
                                      </p:tavLst>
                                    </p:anim>
                                    <p:anim calcmode="lin" valueType="num">
                                      <p:cBhvr>
                                        <p:cTn id="17" dur="500" fill="hold"/>
                                        <p:tgtEl>
                                          <p:spTgt spid="6"/>
                                        </p:tgtEl>
                                        <p:attrNameLst>
                                          <p:attrName>ppt_y</p:attrName>
                                        </p:attrNameLst>
                                      </p:cBhvr>
                                      <p:tavLst>
                                        <p:tav tm="0">
                                          <p:val>
                                            <p:strVal val="#ppt_y"/>
                                          </p:val>
                                        </p:tav>
                                        <p:tav tm="100000">
                                          <p:val>
                                            <p:strVal val="#ppt_y"/>
                                          </p:val>
                                        </p:tav>
                                      </p:tavLst>
                                    </p:anim>
                                    <p:anim calcmode="lin" valueType="num">
                                      <p:cBhvr>
                                        <p:cTn id="18" dur="500" fill="hold"/>
                                        <p:tgtEl>
                                          <p:spTgt spid="6"/>
                                        </p:tgtEl>
                                        <p:attrNameLst>
                                          <p:attrName>ppt_w</p:attrName>
                                        </p:attrNameLst>
                                      </p:cBhvr>
                                      <p:tavLst>
                                        <p:tav tm="0">
                                          <p:val>
                                            <p:fltVal val="0"/>
                                          </p:val>
                                        </p:tav>
                                        <p:tav tm="100000">
                                          <p:val>
                                            <p:strVal val="#ppt_w"/>
                                          </p:val>
                                        </p:tav>
                                      </p:tavLst>
                                    </p:anim>
                                    <p:anim calcmode="lin" valueType="num">
                                      <p:cBhvr>
                                        <p:cTn id="19" dur="500" fill="hold"/>
                                        <p:tgtEl>
                                          <p:spTgt spid="6"/>
                                        </p:tgtEl>
                                        <p:attrNameLst>
                                          <p:attrName>ppt_h</p:attrName>
                                        </p:attrNameLst>
                                      </p:cBhvr>
                                      <p:tavLst>
                                        <p:tav tm="0">
                                          <p:val>
                                            <p:strVal val="#ppt_h"/>
                                          </p:val>
                                        </p:tav>
                                        <p:tav tm="100000">
                                          <p:val>
                                            <p:strVal val="#ppt_h"/>
                                          </p:val>
                                        </p:tav>
                                      </p:tavLst>
                                    </p:anim>
                                  </p:childTnLst>
                                </p:cTn>
                              </p:par>
                            </p:childTnLst>
                          </p:cTn>
                        </p:par>
                        <p:par>
                          <p:cTn id="20" fill="hold">
                            <p:stCondLst>
                              <p:cond delay="1500"/>
                            </p:stCondLst>
                            <p:childTnLst>
                              <p:par>
                                <p:cTn id="21" presetID="12" presetClass="entr" presetSubtype="8" fill="hold"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slide(fromLeft)">
                                      <p:cBhvr>
                                        <p:cTn id="23" dur="500"/>
                                        <p:tgtEl>
                                          <p:spTgt spid="5"/>
                                        </p:tgtEl>
                                      </p:cBhvr>
                                    </p:animEffect>
                                  </p:childTnLst>
                                </p:cTn>
                              </p:par>
                            </p:childTnLst>
                          </p:cTn>
                        </p:par>
                        <p:par>
                          <p:cTn id="24" fill="hold">
                            <p:stCondLst>
                              <p:cond delay="2000"/>
                            </p:stCondLst>
                            <p:childTnLst>
                              <p:par>
                                <p:cTn id="25" presetID="17" presetClass="entr" presetSubtype="8" fill="hold" grpId="0" nodeType="after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p:cTn id="27" dur="500" fill="hold"/>
                                        <p:tgtEl>
                                          <p:spTgt spid="7"/>
                                        </p:tgtEl>
                                        <p:attrNameLst>
                                          <p:attrName>ppt_x</p:attrName>
                                        </p:attrNameLst>
                                      </p:cBhvr>
                                      <p:tavLst>
                                        <p:tav tm="0">
                                          <p:val>
                                            <p:strVal val="#ppt_x-#ppt_w/2"/>
                                          </p:val>
                                        </p:tav>
                                        <p:tav tm="100000">
                                          <p:val>
                                            <p:strVal val="#ppt_x"/>
                                          </p:val>
                                        </p:tav>
                                      </p:tavLst>
                                    </p:anim>
                                    <p:anim calcmode="lin" valueType="num">
                                      <p:cBhvr>
                                        <p:cTn id="28" dur="500" fill="hold"/>
                                        <p:tgtEl>
                                          <p:spTgt spid="7"/>
                                        </p:tgtEl>
                                        <p:attrNameLst>
                                          <p:attrName>ppt_y</p:attrName>
                                        </p:attrNameLst>
                                      </p:cBhvr>
                                      <p:tavLst>
                                        <p:tav tm="0">
                                          <p:val>
                                            <p:strVal val="#ppt_y"/>
                                          </p:val>
                                        </p:tav>
                                        <p:tav tm="100000">
                                          <p:val>
                                            <p:strVal val="#ppt_y"/>
                                          </p:val>
                                        </p:tav>
                                      </p:tavLst>
                                    </p:anim>
                                    <p:anim calcmode="lin" valueType="num">
                                      <p:cBhvr>
                                        <p:cTn id="29" dur="500" fill="hold"/>
                                        <p:tgtEl>
                                          <p:spTgt spid="7"/>
                                        </p:tgtEl>
                                        <p:attrNameLst>
                                          <p:attrName>ppt_w</p:attrName>
                                        </p:attrNameLst>
                                      </p:cBhvr>
                                      <p:tavLst>
                                        <p:tav tm="0">
                                          <p:val>
                                            <p:fltVal val="0"/>
                                          </p:val>
                                        </p:tav>
                                        <p:tav tm="100000">
                                          <p:val>
                                            <p:strVal val="#ppt_w"/>
                                          </p:val>
                                        </p:tav>
                                      </p:tavLst>
                                    </p:anim>
                                    <p:anim calcmode="lin" valueType="num">
                                      <p:cBhvr>
                                        <p:cTn id="30" dur="500" fill="hold"/>
                                        <p:tgtEl>
                                          <p:spTgt spid="7"/>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1" restart="whenNotActive" fill="hold" evtFilter="cancelBubble" nodeType="interactiveSeq">
                <p:stCondLst>
                  <p:cond evt="onClick" delay="0">
                    <p:tgtEl>
                      <p:spTgt spid="14"/>
                    </p:tgtEl>
                  </p:cond>
                </p:stCondLst>
                <p:endSync evt="end" delay="0">
                  <p:rtn val="all"/>
                </p:endSync>
                <p:childTnLst>
                  <p:par>
                    <p:cTn id="32" fill="hold">
                      <p:stCondLst>
                        <p:cond delay="0"/>
                      </p:stCondLst>
                      <p:childTnLst>
                        <p:par>
                          <p:cTn id="33" fill="hold">
                            <p:stCondLst>
                              <p:cond delay="0"/>
                            </p:stCondLst>
                            <p:childTnLst>
                              <p:par>
                                <p:cTn id="34" presetID="2" presetClass="mediacall" presetSubtype="0" fill="hold" nodeType="clickEffect">
                                  <p:stCondLst>
                                    <p:cond delay="0"/>
                                  </p:stCondLst>
                                  <p:childTnLst>
                                    <p:cmd type="call" cmd="togglePause">
                                      <p:cBhvr>
                                        <p:cTn id="35" dur="1" fill="hold"/>
                                        <p:tgtEl>
                                          <p:spTgt spid="14"/>
                                        </p:tgtEl>
                                      </p:cBhvr>
                                    </p:cmd>
                                  </p:childTnLst>
                                </p:cTn>
                              </p:par>
                            </p:childTnLst>
                          </p:cTn>
                        </p:par>
                      </p:childTnLst>
                    </p:cTn>
                  </p:par>
                </p:childTnLst>
              </p:cTn>
              <p:nextCondLst>
                <p:cond evt="onClick" delay="0">
                  <p:tgtEl>
                    <p:spTgt spid="14"/>
                  </p:tgtEl>
                </p:cond>
              </p:nextCondLst>
            </p:seq>
            <p:video>
              <p:cMediaNode>
                <p:cTn id="36" fill="hold" display="0">
                  <p:stCondLst>
                    <p:cond delay="indefinite"/>
                  </p:stCondLst>
                  <p:endCondLst>
                    <p:cond evt="onNext" delay="0">
                      <p:tgtEl>
                        <p:sldTgt/>
                      </p:tgtEl>
                    </p:cond>
                    <p:cond evt="onPrev" delay="0">
                      <p:tgtEl>
                        <p:sldTgt/>
                      </p:tgtEl>
                    </p:cond>
                  </p:endCondLst>
                </p:cTn>
                <p:tgtEl>
                  <p:spTgt spid="14"/>
                </p:tgtEl>
              </p:cMediaNode>
            </p:video>
          </p:childTnLst>
        </p:cTn>
      </p:par>
    </p:tnLst>
    <p:bldLst>
      <p:bldP spid="3" grpId="0" autoUpdateAnimBg="0"/>
      <p:bldP spid="6" grpId="0" animBg="1"/>
      <p:bldP spid="7" grpId="0" animBg="1"/>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defRPr/>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defRPr/>
              </a:pPr>
              <a:endParaRPr lang="en-US">
                <a:solidFill>
                  <a:srgbClr val="000000"/>
                </a:solidFill>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defRPr/>
              </a:pPr>
              <a:endParaRPr lang="en-US">
                <a:solidFill>
                  <a:srgbClr val="000000"/>
                </a:solidFill>
              </a:endParaRPr>
            </a:p>
          </p:txBody>
        </p:sp>
      </p:grpSp>
      <p:sp>
        <p:nvSpPr>
          <p:cNvPr id="55" name="Text Box 15"/>
          <p:cNvSpPr txBox="1">
            <a:spLocks noChangeArrowheads="1"/>
          </p:cNvSpPr>
          <p:nvPr/>
        </p:nvSpPr>
        <p:spPr bwMode="auto">
          <a:xfrm>
            <a:off x="662734" y="990600"/>
            <a:ext cx="10769600"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vi-VN" altLang="zh-CN" sz="2400" b="1" dirty="0">
                <a:solidFill>
                  <a:srgbClr val="0000FF"/>
                </a:solidFill>
                <a:latin typeface="+mn-lt"/>
                <a:ea typeface="方正大黑简体" pitchFamily="2" charset="-122"/>
              </a:rPr>
              <a:t>THỰC TIỄN LÀ TIÊU CHUẨN CỦA CHÂN LÝ</a:t>
            </a:r>
            <a:endParaRPr lang="en-US" altLang="zh-CN" sz="2400" b="1" dirty="0">
              <a:solidFill>
                <a:srgbClr val="0000FF"/>
              </a:solidFill>
              <a:latin typeface="+mn-lt"/>
              <a:ea typeface="方正大黑简体" pitchFamily="2" charset="-122"/>
            </a:endParaRPr>
          </a:p>
        </p:txBody>
      </p:sp>
      <p:grpSp>
        <p:nvGrpSpPr>
          <p:cNvPr id="60" name="Group 4"/>
          <p:cNvGrpSpPr>
            <a:grpSpLocks/>
          </p:cNvGrpSpPr>
          <p:nvPr/>
        </p:nvGrpSpPr>
        <p:grpSpPr bwMode="auto">
          <a:xfrm>
            <a:off x="7787225" y="2506947"/>
            <a:ext cx="4165600" cy="3220223"/>
            <a:chOff x="3504" y="0"/>
            <a:chExt cx="2256" cy="4320"/>
          </a:xfrm>
        </p:grpSpPr>
        <p:pic>
          <p:nvPicPr>
            <p:cNvPr id="61" name="Picture 5" descr="比萨斜塔实验 副本"/>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04" y="0"/>
              <a:ext cx="1872"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FF66"/>
                  </a:solidFill>
                  <a:miter lim="800000"/>
                  <a:headEnd/>
                  <a:tailEnd/>
                </a14:hiddenLine>
              </a:ext>
            </a:extLst>
          </p:spPr>
        </p:pic>
        <p:sp>
          <p:nvSpPr>
            <p:cNvPr id="62" name="Rectangle 6"/>
            <p:cNvSpPr>
              <a:spLocks noChangeArrowheads="1"/>
            </p:cNvSpPr>
            <p:nvPr/>
          </p:nvSpPr>
          <p:spPr bwMode="auto">
            <a:xfrm>
              <a:off x="5376" y="0"/>
              <a:ext cx="384" cy="4320"/>
            </a:xfrm>
            <a:prstGeom prst="rect">
              <a:avLst/>
            </a:prstGeom>
            <a:solidFill>
              <a:schemeClr val="bg1"/>
            </a:solidFill>
            <a:ln>
              <a:noFill/>
            </a:ln>
            <a:effectLst/>
            <a:extLst>
              <a:ext uri="{91240B29-F687-4F45-9708-019B960494DF}">
                <a14:hiddenLine xmlns:a14="http://schemas.microsoft.com/office/drawing/2010/main" w="9525">
                  <a:solidFill>
                    <a:srgbClr val="FFFF66"/>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pic>
        <p:nvPicPr>
          <p:cNvPr id="63" name="Picture 7" descr="伽里略彩"/>
          <p:cNvPicPr>
            <a:picLocks noChangeAspect="1" noChangeArrowheads="1"/>
          </p:cNvPicPr>
          <p:nvPr/>
        </p:nvPicPr>
        <p:blipFill>
          <a:blip r:embed="rId4">
            <a:extLst>
              <a:ext uri="{28A0092B-C50C-407E-A947-70E740481C1C}">
                <a14:useLocalDpi xmlns:a14="http://schemas.microsoft.com/office/drawing/2010/main" val="0"/>
              </a:ext>
            </a:extLst>
          </a:blip>
          <a:srcRect t="10896"/>
          <a:stretch>
            <a:fillRect/>
          </a:stretch>
        </p:blipFill>
        <p:spPr bwMode="auto">
          <a:xfrm>
            <a:off x="1337033" y="4430014"/>
            <a:ext cx="1996017" cy="1532161"/>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64" name="Text Box 8"/>
          <p:cNvSpPr txBox="1">
            <a:spLocks noChangeArrowheads="1"/>
          </p:cNvSpPr>
          <p:nvPr/>
        </p:nvSpPr>
        <p:spPr bwMode="auto">
          <a:xfrm>
            <a:off x="1371600" y="1360561"/>
            <a:ext cx="94488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Clr>
                <a:srgbClr val="FF3300"/>
              </a:buClr>
              <a:buFont typeface="Wingdings" pitchFamily="2" charset="2"/>
              <a:buNone/>
            </a:pPr>
            <a:r>
              <a:rPr lang="en-US" altLang="zh-CN" sz="2400" dirty="0" err="1">
                <a:solidFill>
                  <a:srgbClr val="002060"/>
                </a:solidFill>
                <a:latin typeface="Arial" panose="020B0604020202020204" pitchFamily="34" charset="0"/>
                <a:ea typeface="方正琥珀简体" pitchFamily="2" charset="-122"/>
                <a:cs typeface="Arial" panose="020B0604020202020204" pitchFamily="34" charset="0"/>
              </a:rPr>
              <a:t>Chỉ</a:t>
            </a:r>
            <a:r>
              <a:rPr lang="en-US" altLang="zh-CN" sz="2400" dirty="0">
                <a:solidFill>
                  <a:srgbClr val="002060"/>
                </a:solidFill>
                <a:latin typeface="Arial" panose="020B0604020202020204" pitchFamily="34" charset="0"/>
                <a:ea typeface="方正琥珀简体" pitchFamily="2" charset="-122"/>
                <a:cs typeface="Arial" panose="020B0604020202020204" pitchFamily="34" charset="0"/>
              </a:rPr>
              <a:t> </a:t>
            </a:r>
            <a:r>
              <a:rPr lang="en-US" altLang="zh-CN" sz="2400" dirty="0" err="1">
                <a:solidFill>
                  <a:srgbClr val="002060"/>
                </a:solidFill>
                <a:latin typeface="Arial" panose="020B0604020202020204" pitchFamily="34" charset="0"/>
                <a:ea typeface="方正琥珀简体" pitchFamily="2" charset="-122"/>
                <a:cs typeface="Arial" panose="020B0604020202020204" pitchFamily="34" charset="0"/>
              </a:rPr>
              <a:t>có</a:t>
            </a:r>
            <a:r>
              <a:rPr lang="en-US" altLang="zh-CN" sz="2400" dirty="0">
                <a:solidFill>
                  <a:srgbClr val="002060"/>
                </a:solidFill>
                <a:latin typeface="Arial" panose="020B0604020202020204" pitchFamily="34" charset="0"/>
                <a:ea typeface="方正琥珀简体" pitchFamily="2" charset="-122"/>
                <a:cs typeface="Arial" panose="020B0604020202020204" pitchFamily="34" charset="0"/>
              </a:rPr>
              <a:t> qua </a:t>
            </a:r>
            <a:r>
              <a:rPr lang="en-US" altLang="zh-CN" sz="2400" dirty="0" err="1">
                <a:solidFill>
                  <a:srgbClr val="002060"/>
                </a:solidFill>
                <a:latin typeface="Arial" panose="020B0604020202020204" pitchFamily="34" charset="0"/>
                <a:ea typeface="方正琥珀简体" pitchFamily="2" charset="-122"/>
                <a:cs typeface="Arial" panose="020B0604020202020204" pitchFamily="34" charset="0"/>
              </a:rPr>
              <a:t>thực</a:t>
            </a:r>
            <a:r>
              <a:rPr lang="en-US" altLang="zh-CN" sz="2400" dirty="0">
                <a:solidFill>
                  <a:srgbClr val="002060"/>
                </a:solidFill>
                <a:latin typeface="Arial" panose="020B0604020202020204" pitchFamily="34" charset="0"/>
                <a:ea typeface="方正琥珀简体" pitchFamily="2" charset="-122"/>
                <a:cs typeface="Arial" panose="020B0604020202020204" pitchFamily="34" charset="0"/>
              </a:rPr>
              <a:t> </a:t>
            </a:r>
            <a:r>
              <a:rPr lang="en-US" altLang="zh-CN" sz="2400" dirty="0" err="1">
                <a:solidFill>
                  <a:srgbClr val="002060"/>
                </a:solidFill>
                <a:latin typeface="Arial" panose="020B0604020202020204" pitchFamily="34" charset="0"/>
                <a:ea typeface="方正琥珀简体" pitchFamily="2" charset="-122"/>
                <a:cs typeface="Arial" panose="020B0604020202020204" pitchFamily="34" charset="0"/>
              </a:rPr>
              <a:t>nghiệm</a:t>
            </a:r>
            <a:r>
              <a:rPr lang="en-US" altLang="zh-CN" sz="2400" dirty="0">
                <a:solidFill>
                  <a:srgbClr val="002060"/>
                </a:solidFill>
                <a:latin typeface="Arial" panose="020B0604020202020204" pitchFamily="34" charset="0"/>
                <a:ea typeface="方正琥珀简体" pitchFamily="2" charset="-122"/>
                <a:cs typeface="Arial" panose="020B0604020202020204" pitchFamily="34" charset="0"/>
              </a:rPr>
              <a:t> </a:t>
            </a:r>
            <a:r>
              <a:rPr lang="en-US" altLang="zh-CN" sz="2400" dirty="0" err="1">
                <a:solidFill>
                  <a:srgbClr val="002060"/>
                </a:solidFill>
                <a:latin typeface="Arial" panose="020B0604020202020204" pitchFamily="34" charset="0"/>
                <a:ea typeface="方正琥珀简体" pitchFamily="2" charset="-122"/>
                <a:cs typeface="Arial" panose="020B0604020202020204" pitchFamily="34" charset="0"/>
              </a:rPr>
              <a:t>mới</a:t>
            </a:r>
            <a:r>
              <a:rPr lang="en-US" altLang="zh-CN" sz="2400" dirty="0">
                <a:solidFill>
                  <a:srgbClr val="002060"/>
                </a:solidFill>
                <a:latin typeface="Arial" panose="020B0604020202020204" pitchFamily="34" charset="0"/>
                <a:ea typeface="方正琥珀简体" pitchFamily="2" charset="-122"/>
                <a:cs typeface="Arial" panose="020B0604020202020204" pitchFamily="34" charset="0"/>
              </a:rPr>
              <a:t> </a:t>
            </a:r>
            <a:r>
              <a:rPr lang="en-US" altLang="zh-CN" sz="2400" dirty="0" err="1">
                <a:solidFill>
                  <a:srgbClr val="002060"/>
                </a:solidFill>
                <a:latin typeface="Arial" panose="020B0604020202020204" pitchFamily="34" charset="0"/>
                <a:ea typeface="方正琥珀简体" pitchFamily="2" charset="-122"/>
                <a:cs typeface="Arial" panose="020B0604020202020204" pitchFamily="34" charset="0"/>
              </a:rPr>
              <a:t>có</a:t>
            </a:r>
            <a:r>
              <a:rPr lang="en-US" altLang="zh-CN" sz="2400" dirty="0">
                <a:solidFill>
                  <a:srgbClr val="002060"/>
                </a:solidFill>
                <a:latin typeface="Arial" panose="020B0604020202020204" pitchFamily="34" charset="0"/>
                <a:ea typeface="方正琥珀简体" pitchFamily="2" charset="-122"/>
                <a:cs typeface="Arial" panose="020B0604020202020204" pitchFamily="34" charset="0"/>
              </a:rPr>
              <a:t> </a:t>
            </a:r>
            <a:r>
              <a:rPr lang="en-US" altLang="zh-CN" sz="2400" dirty="0" err="1">
                <a:solidFill>
                  <a:srgbClr val="002060"/>
                </a:solidFill>
                <a:latin typeface="Arial" panose="020B0604020202020204" pitchFamily="34" charset="0"/>
                <a:ea typeface="方正琥珀简体" pitchFamily="2" charset="-122"/>
                <a:cs typeface="Arial" panose="020B0604020202020204" pitchFamily="34" charset="0"/>
              </a:rPr>
              <a:t>thể</a:t>
            </a:r>
            <a:r>
              <a:rPr lang="en-US" altLang="zh-CN" sz="2400" dirty="0">
                <a:solidFill>
                  <a:srgbClr val="002060"/>
                </a:solidFill>
                <a:latin typeface="Arial" panose="020B0604020202020204" pitchFamily="34" charset="0"/>
                <a:ea typeface="方正琥珀简体" pitchFamily="2" charset="-122"/>
                <a:cs typeface="Arial" panose="020B0604020202020204" pitchFamily="34" charset="0"/>
              </a:rPr>
              <a:t> </a:t>
            </a:r>
            <a:r>
              <a:rPr lang="en-US" altLang="zh-CN" sz="2400" dirty="0" err="1">
                <a:solidFill>
                  <a:srgbClr val="002060"/>
                </a:solidFill>
                <a:latin typeface="Arial" panose="020B0604020202020204" pitchFamily="34" charset="0"/>
                <a:ea typeface="方正琥珀简体" pitchFamily="2" charset="-122"/>
                <a:cs typeface="Arial" panose="020B0604020202020204" pitchFamily="34" charset="0"/>
              </a:rPr>
              <a:t>xác</a:t>
            </a:r>
            <a:r>
              <a:rPr lang="en-US" altLang="zh-CN" sz="2400" dirty="0">
                <a:solidFill>
                  <a:srgbClr val="002060"/>
                </a:solidFill>
                <a:latin typeface="Arial" panose="020B0604020202020204" pitchFamily="34" charset="0"/>
                <a:ea typeface="方正琥珀简体" pitchFamily="2" charset="-122"/>
                <a:cs typeface="Arial" panose="020B0604020202020204" pitchFamily="34" charset="0"/>
              </a:rPr>
              <a:t> </a:t>
            </a:r>
            <a:r>
              <a:rPr lang="en-US" altLang="zh-CN" sz="2400" dirty="0" err="1">
                <a:solidFill>
                  <a:srgbClr val="002060"/>
                </a:solidFill>
                <a:latin typeface="Arial" panose="020B0604020202020204" pitchFamily="34" charset="0"/>
                <a:ea typeface="方正琥珀简体" pitchFamily="2" charset="-122"/>
                <a:cs typeface="Arial" panose="020B0604020202020204" pitchFamily="34" charset="0"/>
              </a:rPr>
              <a:t>định</a:t>
            </a:r>
            <a:r>
              <a:rPr lang="en-US" altLang="zh-CN" sz="2400" dirty="0">
                <a:solidFill>
                  <a:srgbClr val="002060"/>
                </a:solidFill>
                <a:latin typeface="Arial" panose="020B0604020202020204" pitchFamily="34" charset="0"/>
                <a:ea typeface="方正琥珀简体" pitchFamily="2" charset="-122"/>
                <a:cs typeface="Arial" panose="020B0604020202020204" pitchFamily="34" charset="0"/>
              </a:rPr>
              <a:t> </a:t>
            </a:r>
            <a:r>
              <a:rPr lang="en-US" altLang="zh-CN" sz="2400" dirty="0" err="1">
                <a:solidFill>
                  <a:srgbClr val="002060"/>
                </a:solidFill>
                <a:latin typeface="Arial" panose="020B0604020202020204" pitchFamily="34" charset="0"/>
                <a:ea typeface="方正琥珀简体" pitchFamily="2" charset="-122"/>
                <a:cs typeface="Arial" panose="020B0604020202020204" pitchFamily="34" charset="0"/>
              </a:rPr>
              <a:t>tính</a:t>
            </a:r>
            <a:r>
              <a:rPr lang="en-US" altLang="zh-CN" sz="2400" dirty="0">
                <a:solidFill>
                  <a:srgbClr val="002060"/>
                </a:solidFill>
                <a:latin typeface="Arial" panose="020B0604020202020204" pitchFamily="34" charset="0"/>
                <a:ea typeface="方正琥珀简体" pitchFamily="2" charset="-122"/>
                <a:cs typeface="Arial" panose="020B0604020202020204" pitchFamily="34" charset="0"/>
              </a:rPr>
              <a:t> </a:t>
            </a:r>
            <a:r>
              <a:rPr lang="en-US" altLang="zh-CN" sz="2400" dirty="0" err="1">
                <a:solidFill>
                  <a:srgbClr val="002060"/>
                </a:solidFill>
                <a:latin typeface="Arial" panose="020B0604020202020204" pitchFamily="34" charset="0"/>
                <a:ea typeface="方正琥珀简体" pitchFamily="2" charset="-122"/>
                <a:cs typeface="Arial" panose="020B0604020202020204" pitchFamily="34" charset="0"/>
              </a:rPr>
              <a:t>đúng</a:t>
            </a:r>
            <a:r>
              <a:rPr lang="en-US" altLang="zh-CN" sz="2400" dirty="0">
                <a:solidFill>
                  <a:srgbClr val="002060"/>
                </a:solidFill>
                <a:latin typeface="Arial" panose="020B0604020202020204" pitchFamily="34" charset="0"/>
                <a:ea typeface="方正琥珀简体" pitchFamily="2" charset="-122"/>
                <a:cs typeface="Arial" panose="020B0604020202020204" pitchFamily="34" charset="0"/>
              </a:rPr>
              <a:t> </a:t>
            </a:r>
            <a:r>
              <a:rPr lang="en-US" altLang="zh-CN" sz="2400" dirty="0" err="1">
                <a:solidFill>
                  <a:srgbClr val="002060"/>
                </a:solidFill>
                <a:latin typeface="Arial" panose="020B0604020202020204" pitchFamily="34" charset="0"/>
                <a:ea typeface="方正琥珀简体" pitchFamily="2" charset="-122"/>
                <a:cs typeface="Arial" panose="020B0604020202020204" pitchFamily="34" charset="0"/>
              </a:rPr>
              <a:t>đắn</a:t>
            </a:r>
            <a:r>
              <a:rPr lang="en-US" altLang="zh-CN" sz="2400" dirty="0">
                <a:solidFill>
                  <a:srgbClr val="002060"/>
                </a:solidFill>
                <a:latin typeface="Arial" panose="020B0604020202020204" pitchFamily="34" charset="0"/>
                <a:ea typeface="方正琥珀简体" pitchFamily="2" charset="-122"/>
                <a:cs typeface="Arial" panose="020B0604020202020204" pitchFamily="34" charset="0"/>
              </a:rPr>
              <a:t> </a:t>
            </a:r>
            <a:r>
              <a:rPr lang="en-US" altLang="zh-CN" sz="2400" dirty="0" err="1">
                <a:solidFill>
                  <a:srgbClr val="002060"/>
                </a:solidFill>
                <a:latin typeface="Arial" panose="020B0604020202020204" pitchFamily="34" charset="0"/>
                <a:ea typeface="方正琥珀简体" pitchFamily="2" charset="-122"/>
                <a:cs typeface="Arial" panose="020B0604020202020204" pitchFamily="34" charset="0"/>
              </a:rPr>
              <a:t>của</a:t>
            </a:r>
            <a:r>
              <a:rPr lang="en-US" altLang="zh-CN" sz="2400" dirty="0">
                <a:solidFill>
                  <a:srgbClr val="002060"/>
                </a:solidFill>
                <a:latin typeface="Arial" panose="020B0604020202020204" pitchFamily="34" charset="0"/>
                <a:ea typeface="方正琥珀简体" pitchFamily="2" charset="-122"/>
                <a:cs typeface="Arial" panose="020B0604020202020204" pitchFamily="34" charset="0"/>
              </a:rPr>
              <a:t> </a:t>
            </a:r>
            <a:r>
              <a:rPr lang="en-US" altLang="zh-CN" sz="2400" dirty="0" err="1">
                <a:solidFill>
                  <a:srgbClr val="002060"/>
                </a:solidFill>
                <a:latin typeface="Arial" panose="020B0604020202020204" pitchFamily="34" charset="0"/>
                <a:ea typeface="方正琥珀简体" pitchFamily="2" charset="-122"/>
                <a:cs typeface="Arial" panose="020B0604020202020204" pitchFamily="34" charset="0"/>
              </a:rPr>
              <a:t>một</a:t>
            </a:r>
            <a:r>
              <a:rPr lang="en-US" altLang="zh-CN" sz="2400" dirty="0">
                <a:solidFill>
                  <a:srgbClr val="002060"/>
                </a:solidFill>
                <a:latin typeface="Arial" panose="020B0604020202020204" pitchFamily="34" charset="0"/>
                <a:ea typeface="方正琥珀简体" pitchFamily="2" charset="-122"/>
                <a:cs typeface="Arial" panose="020B0604020202020204" pitchFamily="34" charset="0"/>
              </a:rPr>
              <a:t> tri </a:t>
            </a:r>
            <a:r>
              <a:rPr lang="en-US" altLang="zh-CN" sz="2400" dirty="0" err="1">
                <a:solidFill>
                  <a:srgbClr val="002060"/>
                </a:solidFill>
                <a:latin typeface="Arial" panose="020B0604020202020204" pitchFamily="34" charset="0"/>
                <a:ea typeface="方正琥珀简体" pitchFamily="2" charset="-122"/>
                <a:cs typeface="Arial" panose="020B0604020202020204" pitchFamily="34" charset="0"/>
              </a:rPr>
              <a:t>thức</a:t>
            </a:r>
            <a:endParaRPr lang="en-US" altLang="zh-CN" sz="2400" dirty="0">
              <a:solidFill>
                <a:srgbClr val="002060"/>
              </a:solidFill>
              <a:latin typeface="Arial" panose="020B0604020202020204" pitchFamily="34" charset="0"/>
              <a:ea typeface="方正琥珀简体" pitchFamily="2" charset="-122"/>
              <a:cs typeface="Arial" panose="020B0604020202020204" pitchFamily="34" charset="0"/>
            </a:endParaRPr>
          </a:p>
        </p:txBody>
      </p:sp>
      <p:pic>
        <p:nvPicPr>
          <p:cNvPr id="65" name="Picture 9" descr="亚里士多德（彩色头像）"/>
          <p:cNvPicPr>
            <a:picLocks noChangeAspect="1" noChangeArrowheads="1"/>
          </p:cNvPicPr>
          <p:nvPr/>
        </p:nvPicPr>
        <p:blipFill>
          <a:blip r:embed="rId5">
            <a:extLst>
              <a:ext uri="{28A0092B-C50C-407E-A947-70E740481C1C}">
                <a14:useLocalDpi xmlns:a14="http://schemas.microsoft.com/office/drawing/2010/main" val="0"/>
              </a:ext>
            </a:extLst>
          </a:blip>
          <a:srcRect t="10727"/>
          <a:stretch>
            <a:fillRect/>
          </a:stretch>
        </p:blipFill>
        <p:spPr bwMode="auto">
          <a:xfrm>
            <a:off x="1397992" y="2348166"/>
            <a:ext cx="2032000" cy="1927225"/>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66" name="AutoShape 10"/>
          <p:cNvSpPr>
            <a:spLocks noChangeArrowheads="1"/>
          </p:cNvSpPr>
          <p:nvPr/>
        </p:nvSpPr>
        <p:spPr bwMode="auto">
          <a:xfrm>
            <a:off x="3746646" y="2330355"/>
            <a:ext cx="3348566" cy="1324250"/>
          </a:xfrm>
          <a:prstGeom prst="wedgeRectCallout">
            <a:avLst>
              <a:gd name="adj1" fmla="val -59208"/>
              <a:gd name="adj2" fmla="val 67449"/>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0"/>
              </a:spcBef>
              <a:buFontTx/>
              <a:buNone/>
            </a:pPr>
            <a:r>
              <a:rPr lang="en-US" altLang="zh-CN" sz="2000">
                <a:solidFill>
                  <a:srgbClr val="006600"/>
                </a:solidFill>
                <a:latin typeface="+mn-lt"/>
                <a:ea typeface="方正大黑简体" pitchFamily="2" charset="-122"/>
              </a:rPr>
              <a:t>Aistot</a:t>
            </a:r>
            <a:r>
              <a:rPr lang="zh-CN" altLang="en-US" sz="2000">
                <a:solidFill>
                  <a:srgbClr val="006600"/>
                </a:solidFill>
                <a:latin typeface="+mn-lt"/>
                <a:ea typeface="方正大黑简体" pitchFamily="2" charset="-122"/>
              </a:rPr>
              <a:t>：</a:t>
            </a:r>
            <a:r>
              <a:rPr lang="en-US" altLang="zh-CN" sz="2000">
                <a:solidFill>
                  <a:srgbClr val="006600"/>
                </a:solidFill>
                <a:latin typeface="+mn-lt"/>
                <a:ea typeface="方正大黑简体" pitchFamily="2" charset="-122"/>
              </a:rPr>
              <a:t>Vật thể khác nhau về trọng lượng thì sẽ khác nhau về tốc độ rơi</a:t>
            </a:r>
            <a:r>
              <a:rPr lang="en-US" altLang="zh-CN" sz="2000">
                <a:solidFill>
                  <a:srgbClr val="000000"/>
                </a:solidFill>
                <a:latin typeface="+mn-lt"/>
                <a:ea typeface="方正大黑简体" pitchFamily="2" charset="-122"/>
              </a:rPr>
              <a:t>.</a:t>
            </a:r>
            <a:endParaRPr lang="zh-CN" altLang="en-US" sz="2000">
              <a:solidFill>
                <a:srgbClr val="000000"/>
              </a:solidFill>
              <a:latin typeface="+mn-lt"/>
              <a:ea typeface="方正大黑简体" pitchFamily="2" charset="-122"/>
            </a:endParaRPr>
          </a:p>
        </p:txBody>
      </p:sp>
      <p:sp>
        <p:nvSpPr>
          <p:cNvPr id="67" name="AutoShape 11"/>
          <p:cNvSpPr>
            <a:spLocks noChangeArrowheads="1"/>
          </p:cNvSpPr>
          <p:nvPr/>
        </p:nvSpPr>
        <p:spPr bwMode="auto">
          <a:xfrm>
            <a:off x="3844012" y="4469897"/>
            <a:ext cx="3251200" cy="1266693"/>
          </a:xfrm>
          <a:prstGeom prst="wedgeRectCallout">
            <a:avLst>
              <a:gd name="adj1" fmla="val -68032"/>
              <a:gd name="adj2" fmla="val 37778"/>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0"/>
              </a:spcBef>
              <a:buFontTx/>
              <a:buNone/>
            </a:pPr>
            <a:r>
              <a:rPr lang="en-US" altLang="zh-CN" sz="2000" dirty="0" err="1">
                <a:latin typeface="+mn-lt"/>
                <a:ea typeface="方正大黑简体" pitchFamily="2" charset="-122"/>
              </a:rPr>
              <a:t>Galilê</a:t>
            </a:r>
            <a:r>
              <a:rPr lang="zh-CN" altLang="en-US" sz="2000" dirty="0">
                <a:latin typeface="+mn-lt"/>
                <a:ea typeface="方正大黑简体" pitchFamily="2" charset="-122"/>
              </a:rPr>
              <a:t>：</a:t>
            </a:r>
            <a:r>
              <a:rPr lang="en-US" altLang="zh-CN" sz="2000" dirty="0" err="1">
                <a:latin typeface="+mn-lt"/>
                <a:ea typeface="方正大黑简体" pitchFamily="2" charset="-122"/>
              </a:rPr>
              <a:t>Vật</a:t>
            </a:r>
            <a:r>
              <a:rPr lang="en-US" altLang="zh-CN" sz="2000" dirty="0">
                <a:latin typeface="+mn-lt"/>
                <a:ea typeface="方正大黑简体" pitchFamily="2" charset="-122"/>
              </a:rPr>
              <a:t> </a:t>
            </a:r>
            <a:r>
              <a:rPr lang="en-US" altLang="zh-CN" sz="2000" dirty="0" err="1">
                <a:latin typeface="+mn-lt"/>
                <a:ea typeface="方正大黑简体" pitchFamily="2" charset="-122"/>
              </a:rPr>
              <a:t>thể</a:t>
            </a:r>
            <a:r>
              <a:rPr lang="en-US" altLang="zh-CN" sz="2000" dirty="0">
                <a:latin typeface="+mn-lt"/>
                <a:ea typeface="方正大黑简体" pitchFamily="2" charset="-122"/>
              </a:rPr>
              <a:t> </a:t>
            </a:r>
            <a:r>
              <a:rPr lang="en-US" altLang="zh-CN" sz="2000" dirty="0" err="1">
                <a:latin typeface="+mn-lt"/>
                <a:ea typeface="方正大黑简体" pitchFamily="2" charset="-122"/>
              </a:rPr>
              <a:t>khác</a:t>
            </a:r>
            <a:r>
              <a:rPr lang="en-US" altLang="zh-CN" sz="2000" dirty="0">
                <a:latin typeface="+mn-lt"/>
                <a:ea typeface="方正大黑简体" pitchFamily="2" charset="-122"/>
              </a:rPr>
              <a:t> </a:t>
            </a:r>
            <a:r>
              <a:rPr lang="en-US" altLang="zh-CN" sz="2000" dirty="0" err="1">
                <a:latin typeface="+mn-lt"/>
                <a:ea typeface="方正大黑简体" pitchFamily="2" charset="-122"/>
              </a:rPr>
              <a:t>nhau</a:t>
            </a:r>
            <a:r>
              <a:rPr lang="en-US" altLang="zh-CN" sz="2000" dirty="0">
                <a:latin typeface="+mn-lt"/>
                <a:ea typeface="方正大黑简体" pitchFamily="2" charset="-122"/>
              </a:rPr>
              <a:t> </a:t>
            </a:r>
            <a:r>
              <a:rPr lang="en-US" altLang="zh-CN" sz="2000" dirty="0" err="1">
                <a:latin typeface="+mn-lt"/>
                <a:ea typeface="方正大黑简体" pitchFamily="2" charset="-122"/>
              </a:rPr>
              <a:t>về</a:t>
            </a:r>
            <a:r>
              <a:rPr lang="en-US" altLang="zh-CN" sz="2000" dirty="0">
                <a:latin typeface="+mn-lt"/>
                <a:ea typeface="方正大黑简体" pitchFamily="2" charset="-122"/>
              </a:rPr>
              <a:t> </a:t>
            </a:r>
            <a:r>
              <a:rPr lang="en-US" altLang="zh-CN" sz="2000" dirty="0" err="1">
                <a:latin typeface="+mn-lt"/>
                <a:ea typeface="方正大黑简体" pitchFamily="2" charset="-122"/>
              </a:rPr>
              <a:t>trọng</a:t>
            </a:r>
            <a:r>
              <a:rPr lang="en-US" altLang="zh-CN" sz="2000" dirty="0">
                <a:latin typeface="+mn-lt"/>
                <a:ea typeface="方正大黑简体" pitchFamily="2" charset="-122"/>
              </a:rPr>
              <a:t> </a:t>
            </a:r>
            <a:r>
              <a:rPr lang="en-US" altLang="zh-CN" sz="2000" dirty="0" err="1">
                <a:latin typeface="+mn-lt"/>
                <a:ea typeface="方正大黑简体" pitchFamily="2" charset="-122"/>
              </a:rPr>
              <a:t>lượng</a:t>
            </a:r>
            <a:r>
              <a:rPr lang="en-US" altLang="zh-CN" sz="2000" dirty="0">
                <a:latin typeface="+mn-lt"/>
                <a:ea typeface="方正大黑简体" pitchFamily="2" charset="-122"/>
              </a:rPr>
              <a:t> </a:t>
            </a:r>
            <a:r>
              <a:rPr lang="en-US" altLang="zh-CN" sz="2000" dirty="0" err="1">
                <a:latin typeface="+mn-lt"/>
                <a:ea typeface="方正大黑简体" pitchFamily="2" charset="-122"/>
              </a:rPr>
              <a:t>nhưng</a:t>
            </a:r>
            <a:r>
              <a:rPr lang="en-US" altLang="zh-CN" sz="2000" dirty="0">
                <a:latin typeface="+mn-lt"/>
                <a:ea typeface="方正大黑简体" pitchFamily="2" charset="-122"/>
              </a:rPr>
              <a:t> </a:t>
            </a:r>
            <a:r>
              <a:rPr lang="en-US" altLang="zh-CN" sz="2000" dirty="0" err="1">
                <a:latin typeface="+mn-lt"/>
                <a:ea typeface="方正大黑简体" pitchFamily="2" charset="-122"/>
              </a:rPr>
              <a:t>cùng</a:t>
            </a:r>
            <a:r>
              <a:rPr lang="en-US" altLang="zh-CN" sz="2000" dirty="0">
                <a:latin typeface="+mn-lt"/>
                <a:ea typeface="方正大黑简体" pitchFamily="2" charset="-122"/>
              </a:rPr>
              <a:t> </a:t>
            </a:r>
            <a:r>
              <a:rPr lang="en-US" altLang="zh-CN" sz="2000" dirty="0" err="1">
                <a:latin typeface="+mn-lt"/>
                <a:ea typeface="方正大黑简体" pitchFamily="2" charset="-122"/>
              </a:rPr>
              <a:t>tốc</a:t>
            </a:r>
            <a:r>
              <a:rPr lang="en-US" altLang="zh-CN" sz="2000" dirty="0">
                <a:latin typeface="+mn-lt"/>
                <a:ea typeface="方正大黑简体" pitchFamily="2" charset="-122"/>
              </a:rPr>
              <a:t> </a:t>
            </a:r>
            <a:r>
              <a:rPr lang="en-US" altLang="zh-CN" sz="2000" dirty="0" err="1">
                <a:latin typeface="+mn-lt"/>
                <a:ea typeface="方正大黑简体" pitchFamily="2" charset="-122"/>
              </a:rPr>
              <a:t>độ</a:t>
            </a:r>
            <a:r>
              <a:rPr lang="en-US" altLang="zh-CN" sz="2000" dirty="0">
                <a:latin typeface="+mn-lt"/>
                <a:ea typeface="方正大黑简体" pitchFamily="2" charset="-122"/>
              </a:rPr>
              <a:t> </a:t>
            </a:r>
            <a:r>
              <a:rPr lang="en-US" altLang="zh-CN" sz="2000" dirty="0" err="1">
                <a:latin typeface="+mn-lt"/>
                <a:ea typeface="方正大黑简体" pitchFamily="2" charset="-122"/>
              </a:rPr>
              <a:t>khi</a:t>
            </a:r>
            <a:r>
              <a:rPr lang="en-US" altLang="zh-CN" sz="2000" dirty="0">
                <a:latin typeface="+mn-lt"/>
                <a:ea typeface="方正大黑简体" pitchFamily="2" charset="-122"/>
              </a:rPr>
              <a:t> </a:t>
            </a:r>
            <a:r>
              <a:rPr lang="en-US" altLang="zh-CN" sz="2000" dirty="0" err="1">
                <a:latin typeface="+mn-lt"/>
                <a:ea typeface="方正大黑简体" pitchFamily="2" charset="-122"/>
              </a:rPr>
              <a:t>rơi</a:t>
            </a:r>
            <a:r>
              <a:rPr lang="en-US" altLang="zh-CN" sz="2000" dirty="0">
                <a:latin typeface="+mn-lt"/>
                <a:ea typeface="方正大黑简体" pitchFamily="2" charset="-122"/>
              </a:rPr>
              <a:t> </a:t>
            </a:r>
            <a:r>
              <a:rPr lang="en-US" altLang="zh-CN" sz="2000" dirty="0" err="1">
                <a:latin typeface="+mn-lt"/>
                <a:ea typeface="方正大黑简体" pitchFamily="2" charset="-122"/>
              </a:rPr>
              <a:t>xuống</a:t>
            </a:r>
            <a:r>
              <a:rPr lang="en-US" altLang="zh-CN" sz="1800" dirty="0">
                <a:latin typeface="+mn-lt"/>
                <a:ea typeface="方正大黑简体" pitchFamily="2" charset="-122"/>
              </a:rPr>
              <a:t>.</a:t>
            </a:r>
            <a:endParaRPr lang="zh-CN" altLang="en-US" sz="1800" dirty="0">
              <a:latin typeface="+mn-lt"/>
              <a:ea typeface="方正大黑简体" pitchFamily="2" charset="-122"/>
            </a:endParaRPr>
          </a:p>
        </p:txBody>
      </p:sp>
      <p:grpSp>
        <p:nvGrpSpPr>
          <p:cNvPr id="68" name="Group 12"/>
          <p:cNvGrpSpPr>
            <a:grpSpLocks/>
          </p:cNvGrpSpPr>
          <p:nvPr/>
        </p:nvGrpSpPr>
        <p:grpSpPr bwMode="auto">
          <a:xfrm>
            <a:off x="10587712" y="2068448"/>
            <a:ext cx="609600" cy="3581400"/>
            <a:chOff x="5088" y="960"/>
            <a:chExt cx="288" cy="3182"/>
          </a:xfrm>
        </p:grpSpPr>
        <p:pic>
          <p:nvPicPr>
            <p:cNvPr id="69" name="Picture 13" descr="铁球"/>
            <p:cNvPicPr>
              <a:picLocks noChangeAspect="1" noChangeArrowheads="1"/>
            </p:cNvPicPr>
            <p:nvPr/>
          </p:nvPicPr>
          <p:blipFill>
            <a:blip r:embed="rId6">
              <a:extLst>
                <a:ext uri="{28A0092B-C50C-407E-A947-70E740481C1C}">
                  <a14:useLocalDpi xmlns:a14="http://schemas.microsoft.com/office/drawing/2010/main" val="0"/>
                </a:ext>
              </a:extLst>
            </a:blip>
            <a:srcRect l="28889" t="39999" r="39999" b="42223"/>
            <a:stretch>
              <a:fillRect/>
            </a:stretch>
          </p:blipFill>
          <p:spPr bwMode="auto">
            <a:xfrm>
              <a:off x="5088" y="3936"/>
              <a:ext cx="288"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 name="Line 14"/>
            <p:cNvSpPr>
              <a:spLocks noChangeShapeType="1"/>
            </p:cNvSpPr>
            <p:nvPr/>
          </p:nvSpPr>
          <p:spPr bwMode="auto">
            <a:xfrm>
              <a:off x="5232" y="960"/>
              <a:ext cx="0" cy="2928"/>
            </a:xfrm>
            <a:prstGeom prst="line">
              <a:avLst/>
            </a:prstGeom>
            <a:noFill/>
            <a:ln w="38100">
              <a:solidFill>
                <a:srgbClr val="FF33CC"/>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2" name="Text Box 17"/>
          <p:cNvSpPr txBox="1">
            <a:spLocks noChangeArrowheads="1"/>
          </p:cNvSpPr>
          <p:nvPr/>
        </p:nvSpPr>
        <p:spPr bwMode="auto">
          <a:xfrm>
            <a:off x="8378079" y="1776060"/>
            <a:ext cx="22748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1600" b="0" dirty="0">
                <a:solidFill>
                  <a:srgbClr val="000000"/>
                </a:solidFill>
              </a:rPr>
              <a:t>THỰC NGHIỆM</a:t>
            </a:r>
          </a:p>
          <a:p>
            <a:pPr algn="ctr" eaLnBrk="1" hangingPunct="1">
              <a:spcBef>
                <a:spcPct val="0"/>
              </a:spcBef>
              <a:buFontTx/>
              <a:buNone/>
            </a:pPr>
            <a:r>
              <a:rPr lang="en-US" altLang="en-US" sz="1600" b="0" dirty="0">
                <a:solidFill>
                  <a:srgbClr val="000000"/>
                </a:solidFill>
              </a:rPr>
              <a:t>TRÊN THÁP NGHIÊNG</a:t>
            </a:r>
            <a:endParaRPr lang="vi-VN" altLang="en-US" sz="1600" b="0" dirty="0">
              <a:solidFill>
                <a:srgbClr val="000000"/>
              </a:solidFill>
            </a:endParaRPr>
          </a:p>
        </p:txBody>
      </p:sp>
      <p:pic>
        <p:nvPicPr>
          <p:cNvPr id="29"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8367596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55298"/>
                                        </p:tgtEl>
                                        <p:attrNameLst>
                                          <p:attrName>style.visibility</p:attrName>
                                        </p:attrNameLst>
                                      </p:cBhvr>
                                      <p:to>
                                        <p:strVal val="visible"/>
                                      </p:to>
                                    </p:set>
                                    <p:animEffect transition="in" filter="wheel(1)">
                                      <p:cBhvr>
                                        <p:cTn id="7" dur="2000"/>
                                        <p:tgtEl>
                                          <p:spTgt spid="55298"/>
                                        </p:tgtEl>
                                      </p:cBhvr>
                                    </p:animEffect>
                                  </p:childTnLst>
                                </p:cTn>
                              </p:par>
                              <p:par>
                                <p:cTn id="8" presetID="21" presetClass="entr" presetSubtype="1"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heel(1)">
                                      <p:cBhvr>
                                        <p:cTn id="10" dur="2000"/>
                                        <p:tgtEl>
                                          <p:spTgt spid="3"/>
                                        </p:tgtEl>
                                      </p:cBhvr>
                                    </p:animEffect>
                                  </p:childTnLst>
                                </p:cTn>
                              </p:par>
                              <p:par>
                                <p:cTn id="11" presetID="21" presetClass="entr" presetSubtype="1"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heel(1)">
                                      <p:cBhvr>
                                        <p:cTn id="13" dur="2000"/>
                                        <p:tgtEl>
                                          <p:spTgt spid="9"/>
                                        </p:tgtEl>
                                      </p:cBhvr>
                                    </p:animEffect>
                                  </p:childTnLst>
                                </p:cTn>
                              </p:par>
                            </p:childTnLst>
                          </p:cTn>
                        </p:par>
                        <p:par>
                          <p:cTn id="14" fill="hold">
                            <p:stCondLst>
                              <p:cond delay="2000"/>
                            </p:stCondLst>
                            <p:childTnLst>
                              <p:par>
                                <p:cTn id="15" presetID="2" presetClass="entr" presetSubtype="8" fill="hold" grpId="0" nodeType="afterEffect">
                                  <p:stCondLst>
                                    <p:cond delay="0"/>
                                  </p:stCondLst>
                                  <p:childTnLst>
                                    <p:set>
                                      <p:cBhvr>
                                        <p:cTn id="16" dur="1" fill="hold">
                                          <p:stCondLst>
                                            <p:cond delay="0"/>
                                          </p:stCondLst>
                                        </p:cTn>
                                        <p:tgtEl>
                                          <p:spTgt spid="64"/>
                                        </p:tgtEl>
                                        <p:attrNameLst>
                                          <p:attrName>style.visibility</p:attrName>
                                        </p:attrNameLst>
                                      </p:cBhvr>
                                      <p:to>
                                        <p:strVal val="visible"/>
                                      </p:to>
                                    </p:set>
                                    <p:anim calcmode="lin" valueType="num">
                                      <p:cBhvr additive="base">
                                        <p:cTn id="17" dur="500" fill="hold"/>
                                        <p:tgtEl>
                                          <p:spTgt spid="64"/>
                                        </p:tgtEl>
                                        <p:attrNameLst>
                                          <p:attrName>ppt_x</p:attrName>
                                        </p:attrNameLst>
                                      </p:cBhvr>
                                      <p:tavLst>
                                        <p:tav tm="0">
                                          <p:val>
                                            <p:strVal val="0-#ppt_w/2"/>
                                          </p:val>
                                        </p:tav>
                                        <p:tav tm="100000">
                                          <p:val>
                                            <p:strVal val="#ppt_x"/>
                                          </p:val>
                                        </p:tav>
                                      </p:tavLst>
                                    </p:anim>
                                    <p:anim calcmode="lin" valueType="num">
                                      <p:cBhvr additive="base">
                                        <p:cTn id="18" dur="500" fill="hold"/>
                                        <p:tgtEl>
                                          <p:spTgt spid="64"/>
                                        </p:tgtEl>
                                        <p:attrNameLst>
                                          <p:attrName>ppt_y</p:attrName>
                                        </p:attrNameLst>
                                      </p:cBhvr>
                                      <p:tavLst>
                                        <p:tav tm="0">
                                          <p:val>
                                            <p:strVal val="#ppt_y"/>
                                          </p:val>
                                        </p:tav>
                                        <p:tav tm="100000">
                                          <p:val>
                                            <p:strVal val="#ppt_y"/>
                                          </p:val>
                                        </p:tav>
                                      </p:tavLst>
                                    </p:anim>
                                  </p:childTnLst>
                                </p:cTn>
                              </p:par>
                            </p:childTnLst>
                          </p:cTn>
                        </p:par>
                        <p:par>
                          <p:cTn id="19" fill="hold">
                            <p:stCondLst>
                              <p:cond delay="2500"/>
                            </p:stCondLst>
                            <p:childTnLst>
                              <p:par>
                                <p:cTn id="20" presetID="12" presetClass="entr" presetSubtype="2" fill="hold" nodeType="afterEffect">
                                  <p:stCondLst>
                                    <p:cond delay="0"/>
                                  </p:stCondLst>
                                  <p:childTnLst>
                                    <p:set>
                                      <p:cBhvr>
                                        <p:cTn id="21" dur="1" fill="hold">
                                          <p:stCondLst>
                                            <p:cond delay="0"/>
                                          </p:stCondLst>
                                        </p:cTn>
                                        <p:tgtEl>
                                          <p:spTgt spid="65"/>
                                        </p:tgtEl>
                                        <p:attrNameLst>
                                          <p:attrName>style.visibility</p:attrName>
                                        </p:attrNameLst>
                                      </p:cBhvr>
                                      <p:to>
                                        <p:strVal val="visible"/>
                                      </p:to>
                                    </p:set>
                                    <p:animEffect transition="in" filter="slide(fromRight)">
                                      <p:cBhvr>
                                        <p:cTn id="22" dur="500"/>
                                        <p:tgtEl>
                                          <p:spTgt spid="65"/>
                                        </p:tgtEl>
                                      </p:cBhvr>
                                    </p:animEffect>
                                  </p:childTnLst>
                                </p:cTn>
                              </p:par>
                            </p:childTnLst>
                          </p:cTn>
                        </p:par>
                        <p:par>
                          <p:cTn id="23" fill="hold">
                            <p:stCondLst>
                              <p:cond delay="3000"/>
                            </p:stCondLst>
                            <p:childTnLst>
                              <p:par>
                                <p:cTn id="24" presetID="9" presetClass="entr" presetSubtype="0" fill="hold" grpId="0" nodeType="afterEffect">
                                  <p:stCondLst>
                                    <p:cond delay="0"/>
                                  </p:stCondLst>
                                  <p:childTnLst>
                                    <p:set>
                                      <p:cBhvr>
                                        <p:cTn id="25" dur="1" fill="hold">
                                          <p:stCondLst>
                                            <p:cond delay="0"/>
                                          </p:stCondLst>
                                        </p:cTn>
                                        <p:tgtEl>
                                          <p:spTgt spid="66"/>
                                        </p:tgtEl>
                                        <p:attrNameLst>
                                          <p:attrName>style.visibility</p:attrName>
                                        </p:attrNameLst>
                                      </p:cBhvr>
                                      <p:to>
                                        <p:strVal val="visible"/>
                                      </p:to>
                                    </p:set>
                                    <p:animEffect transition="in" filter="dissolve">
                                      <p:cBhvr>
                                        <p:cTn id="26" dur="500"/>
                                        <p:tgtEl>
                                          <p:spTgt spid="66"/>
                                        </p:tgtEl>
                                      </p:cBhvr>
                                    </p:animEffect>
                                  </p:childTnLst>
                                </p:cTn>
                              </p:par>
                            </p:childTnLst>
                          </p:cTn>
                        </p:par>
                        <p:par>
                          <p:cTn id="27" fill="hold">
                            <p:stCondLst>
                              <p:cond delay="3500"/>
                            </p:stCondLst>
                            <p:childTnLst>
                              <p:par>
                                <p:cTn id="28" presetID="12" presetClass="entr" presetSubtype="2" fill="hold" nodeType="afterEffect">
                                  <p:stCondLst>
                                    <p:cond delay="0"/>
                                  </p:stCondLst>
                                  <p:childTnLst>
                                    <p:set>
                                      <p:cBhvr>
                                        <p:cTn id="29" dur="1" fill="hold">
                                          <p:stCondLst>
                                            <p:cond delay="0"/>
                                          </p:stCondLst>
                                        </p:cTn>
                                        <p:tgtEl>
                                          <p:spTgt spid="63"/>
                                        </p:tgtEl>
                                        <p:attrNameLst>
                                          <p:attrName>style.visibility</p:attrName>
                                        </p:attrNameLst>
                                      </p:cBhvr>
                                      <p:to>
                                        <p:strVal val="visible"/>
                                      </p:to>
                                    </p:set>
                                    <p:animEffect transition="in" filter="slide(fromRight)">
                                      <p:cBhvr>
                                        <p:cTn id="30" dur="500"/>
                                        <p:tgtEl>
                                          <p:spTgt spid="63"/>
                                        </p:tgtEl>
                                      </p:cBhvr>
                                    </p:animEffect>
                                  </p:childTnLst>
                                </p:cTn>
                              </p:par>
                            </p:childTnLst>
                          </p:cTn>
                        </p:par>
                        <p:par>
                          <p:cTn id="31" fill="hold">
                            <p:stCondLst>
                              <p:cond delay="4000"/>
                            </p:stCondLst>
                            <p:childTnLst>
                              <p:par>
                                <p:cTn id="32" presetID="9" presetClass="entr" presetSubtype="0" fill="hold" grpId="0" nodeType="afterEffect">
                                  <p:stCondLst>
                                    <p:cond delay="0"/>
                                  </p:stCondLst>
                                  <p:childTnLst>
                                    <p:set>
                                      <p:cBhvr>
                                        <p:cTn id="33" dur="1" fill="hold">
                                          <p:stCondLst>
                                            <p:cond delay="0"/>
                                          </p:stCondLst>
                                        </p:cTn>
                                        <p:tgtEl>
                                          <p:spTgt spid="67"/>
                                        </p:tgtEl>
                                        <p:attrNameLst>
                                          <p:attrName>style.visibility</p:attrName>
                                        </p:attrNameLst>
                                      </p:cBhvr>
                                      <p:to>
                                        <p:strVal val="visible"/>
                                      </p:to>
                                    </p:set>
                                    <p:animEffect transition="in" filter="dissolve">
                                      <p:cBhvr>
                                        <p:cTn id="34" dur="500"/>
                                        <p:tgtEl>
                                          <p:spTgt spid="67"/>
                                        </p:tgtEl>
                                      </p:cBhvr>
                                    </p:animEffect>
                                  </p:childTnLst>
                                </p:cTn>
                              </p:par>
                            </p:childTnLst>
                          </p:cTn>
                        </p:par>
                        <p:par>
                          <p:cTn id="35" fill="hold">
                            <p:stCondLst>
                              <p:cond delay="4500"/>
                            </p:stCondLst>
                            <p:childTnLst>
                              <p:par>
                                <p:cTn id="36" presetID="17" presetClass="entr" presetSubtype="4" fill="hold" nodeType="afterEffect">
                                  <p:stCondLst>
                                    <p:cond delay="0"/>
                                  </p:stCondLst>
                                  <p:childTnLst>
                                    <p:set>
                                      <p:cBhvr>
                                        <p:cTn id="37" dur="1" fill="hold">
                                          <p:stCondLst>
                                            <p:cond delay="0"/>
                                          </p:stCondLst>
                                        </p:cTn>
                                        <p:tgtEl>
                                          <p:spTgt spid="60"/>
                                        </p:tgtEl>
                                        <p:attrNameLst>
                                          <p:attrName>style.visibility</p:attrName>
                                        </p:attrNameLst>
                                      </p:cBhvr>
                                      <p:to>
                                        <p:strVal val="visible"/>
                                      </p:to>
                                    </p:set>
                                    <p:anim calcmode="lin" valueType="num">
                                      <p:cBhvr>
                                        <p:cTn id="38" dur="500" fill="hold"/>
                                        <p:tgtEl>
                                          <p:spTgt spid="60"/>
                                        </p:tgtEl>
                                        <p:attrNameLst>
                                          <p:attrName>ppt_x</p:attrName>
                                        </p:attrNameLst>
                                      </p:cBhvr>
                                      <p:tavLst>
                                        <p:tav tm="0">
                                          <p:val>
                                            <p:strVal val="#ppt_x"/>
                                          </p:val>
                                        </p:tav>
                                        <p:tav tm="100000">
                                          <p:val>
                                            <p:strVal val="#ppt_x"/>
                                          </p:val>
                                        </p:tav>
                                      </p:tavLst>
                                    </p:anim>
                                    <p:anim calcmode="lin" valueType="num">
                                      <p:cBhvr>
                                        <p:cTn id="39" dur="500" fill="hold"/>
                                        <p:tgtEl>
                                          <p:spTgt spid="60"/>
                                        </p:tgtEl>
                                        <p:attrNameLst>
                                          <p:attrName>ppt_y</p:attrName>
                                        </p:attrNameLst>
                                      </p:cBhvr>
                                      <p:tavLst>
                                        <p:tav tm="0">
                                          <p:val>
                                            <p:strVal val="#ppt_y+#ppt_h/2"/>
                                          </p:val>
                                        </p:tav>
                                        <p:tav tm="100000">
                                          <p:val>
                                            <p:strVal val="#ppt_y"/>
                                          </p:val>
                                        </p:tav>
                                      </p:tavLst>
                                    </p:anim>
                                    <p:anim calcmode="lin" valueType="num">
                                      <p:cBhvr>
                                        <p:cTn id="40" dur="500" fill="hold"/>
                                        <p:tgtEl>
                                          <p:spTgt spid="60"/>
                                        </p:tgtEl>
                                        <p:attrNameLst>
                                          <p:attrName>ppt_w</p:attrName>
                                        </p:attrNameLst>
                                      </p:cBhvr>
                                      <p:tavLst>
                                        <p:tav tm="0">
                                          <p:val>
                                            <p:strVal val="#ppt_w"/>
                                          </p:val>
                                        </p:tav>
                                        <p:tav tm="100000">
                                          <p:val>
                                            <p:strVal val="#ppt_w"/>
                                          </p:val>
                                        </p:tav>
                                      </p:tavLst>
                                    </p:anim>
                                    <p:anim calcmode="lin" valueType="num">
                                      <p:cBhvr>
                                        <p:cTn id="41" dur="500" fill="hold"/>
                                        <p:tgtEl>
                                          <p:spTgt spid="60"/>
                                        </p:tgtEl>
                                        <p:attrNameLst>
                                          <p:attrName>ppt_h</p:attrName>
                                        </p:attrNameLst>
                                      </p:cBhvr>
                                      <p:tavLst>
                                        <p:tav tm="0">
                                          <p:val>
                                            <p:fltVal val="0"/>
                                          </p:val>
                                        </p:tav>
                                        <p:tav tm="100000">
                                          <p:val>
                                            <p:strVal val="#ppt_h"/>
                                          </p:val>
                                        </p:tav>
                                      </p:tavLst>
                                    </p:anim>
                                  </p:childTnLst>
                                </p:cTn>
                              </p:par>
                            </p:childTnLst>
                          </p:cTn>
                        </p:par>
                        <p:par>
                          <p:cTn id="42" fill="hold">
                            <p:stCondLst>
                              <p:cond delay="5000"/>
                            </p:stCondLst>
                            <p:childTnLst>
                              <p:par>
                                <p:cTn id="43" presetID="17" presetClass="entr" presetSubtype="1" fill="hold" nodeType="afterEffect">
                                  <p:stCondLst>
                                    <p:cond delay="0"/>
                                  </p:stCondLst>
                                  <p:childTnLst>
                                    <p:set>
                                      <p:cBhvr>
                                        <p:cTn id="44" dur="1" fill="hold">
                                          <p:stCondLst>
                                            <p:cond delay="0"/>
                                          </p:stCondLst>
                                        </p:cTn>
                                        <p:tgtEl>
                                          <p:spTgt spid="68"/>
                                        </p:tgtEl>
                                        <p:attrNameLst>
                                          <p:attrName>style.visibility</p:attrName>
                                        </p:attrNameLst>
                                      </p:cBhvr>
                                      <p:to>
                                        <p:strVal val="visible"/>
                                      </p:to>
                                    </p:set>
                                    <p:anim calcmode="lin" valueType="num">
                                      <p:cBhvr>
                                        <p:cTn id="45" dur="500" fill="hold"/>
                                        <p:tgtEl>
                                          <p:spTgt spid="68"/>
                                        </p:tgtEl>
                                        <p:attrNameLst>
                                          <p:attrName>ppt_x</p:attrName>
                                        </p:attrNameLst>
                                      </p:cBhvr>
                                      <p:tavLst>
                                        <p:tav tm="0">
                                          <p:val>
                                            <p:strVal val="#ppt_x"/>
                                          </p:val>
                                        </p:tav>
                                        <p:tav tm="100000">
                                          <p:val>
                                            <p:strVal val="#ppt_x"/>
                                          </p:val>
                                        </p:tav>
                                      </p:tavLst>
                                    </p:anim>
                                    <p:anim calcmode="lin" valueType="num">
                                      <p:cBhvr>
                                        <p:cTn id="46" dur="500" fill="hold"/>
                                        <p:tgtEl>
                                          <p:spTgt spid="68"/>
                                        </p:tgtEl>
                                        <p:attrNameLst>
                                          <p:attrName>ppt_y</p:attrName>
                                        </p:attrNameLst>
                                      </p:cBhvr>
                                      <p:tavLst>
                                        <p:tav tm="0">
                                          <p:val>
                                            <p:strVal val="#ppt_y-#ppt_h/2"/>
                                          </p:val>
                                        </p:tav>
                                        <p:tav tm="100000">
                                          <p:val>
                                            <p:strVal val="#ppt_y"/>
                                          </p:val>
                                        </p:tav>
                                      </p:tavLst>
                                    </p:anim>
                                    <p:anim calcmode="lin" valueType="num">
                                      <p:cBhvr>
                                        <p:cTn id="47" dur="500" fill="hold"/>
                                        <p:tgtEl>
                                          <p:spTgt spid="68"/>
                                        </p:tgtEl>
                                        <p:attrNameLst>
                                          <p:attrName>ppt_w</p:attrName>
                                        </p:attrNameLst>
                                      </p:cBhvr>
                                      <p:tavLst>
                                        <p:tav tm="0">
                                          <p:val>
                                            <p:strVal val="#ppt_w"/>
                                          </p:val>
                                        </p:tav>
                                        <p:tav tm="100000">
                                          <p:val>
                                            <p:strVal val="#ppt_w"/>
                                          </p:val>
                                        </p:tav>
                                      </p:tavLst>
                                    </p:anim>
                                    <p:anim calcmode="lin" valueType="num">
                                      <p:cBhvr>
                                        <p:cTn id="48" dur="500" fill="hold"/>
                                        <p:tgtEl>
                                          <p:spTgt spid="6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nimBg="1"/>
      <p:bldP spid="64" grpId="0" autoUpdateAnimBg="0"/>
      <p:bldP spid="66" grpId="0" animBg="1" autoUpdateAnimBg="0"/>
      <p:bldP spid="67" grpId="0" animBg="1" autoUpdateAnimBg="0"/>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6" name="Rectangle 2055"/>
          <p:cNvSpPr/>
          <p:nvPr/>
        </p:nvSpPr>
        <p:spPr>
          <a:xfrm>
            <a:off x="1" y="6166644"/>
            <a:ext cx="12191999" cy="69135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en-US" sz="2400">
              <a:solidFill>
                <a:prstClr val="white"/>
              </a:solidFill>
            </a:endParaRPr>
          </a:p>
        </p:txBody>
      </p:sp>
      <p:sp>
        <p:nvSpPr>
          <p:cNvPr id="41" name="Text Box 15"/>
          <p:cNvSpPr txBox="1">
            <a:spLocks noChangeArrowheads="1"/>
          </p:cNvSpPr>
          <p:nvPr/>
        </p:nvSpPr>
        <p:spPr bwMode="auto">
          <a:xfrm>
            <a:off x="788464" y="977022"/>
            <a:ext cx="10769600"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vi-VN" altLang="zh-CN" sz="2400" b="1" dirty="0">
                <a:solidFill>
                  <a:srgbClr val="0000FF"/>
                </a:solidFill>
                <a:latin typeface="+mn-lt"/>
                <a:ea typeface="方正大黑简体" pitchFamily="2" charset="-122"/>
              </a:rPr>
              <a:t>THỰC TIỄN LÀ TIÊU CHUẨN CỦA CHÂN LÝ</a:t>
            </a:r>
            <a:endParaRPr lang="en-US" altLang="zh-CN" sz="2400" b="1" dirty="0">
              <a:solidFill>
                <a:srgbClr val="0000FF"/>
              </a:solidFill>
              <a:latin typeface="+mn-lt"/>
              <a:ea typeface="方正大黑简体" pitchFamily="2" charset="-122"/>
            </a:endParaRPr>
          </a:p>
        </p:txBody>
      </p:sp>
      <p:sp>
        <p:nvSpPr>
          <p:cNvPr id="42" name="Text Box 28"/>
          <p:cNvSpPr txBox="1">
            <a:spLocks noChangeArrowheads="1"/>
          </p:cNvSpPr>
          <p:nvPr/>
        </p:nvSpPr>
        <p:spPr bwMode="auto">
          <a:xfrm>
            <a:off x="580174" y="1314271"/>
            <a:ext cx="11031652"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400" dirty="0">
                <a:latin typeface="+mn-lt"/>
              </a:rPr>
              <a:t> </a:t>
            </a:r>
            <a:r>
              <a:rPr lang="en-US" altLang="en-US" sz="2300" b="0" dirty="0" err="1">
                <a:latin typeface="+mn-lt"/>
              </a:rPr>
              <a:t>Eđinson</a:t>
            </a:r>
            <a:r>
              <a:rPr lang="en-US" altLang="en-US" sz="2300" b="0" dirty="0">
                <a:latin typeface="+mn-lt"/>
              </a:rPr>
              <a:t> </a:t>
            </a:r>
            <a:r>
              <a:rPr lang="en-US" altLang="en-US" sz="2300" b="0" dirty="0" err="1">
                <a:latin typeface="+mn-lt"/>
              </a:rPr>
              <a:t>đã</a:t>
            </a:r>
            <a:r>
              <a:rPr lang="en-US" altLang="en-US" sz="2300" b="0" dirty="0">
                <a:latin typeface="+mn-lt"/>
              </a:rPr>
              <a:t> </a:t>
            </a:r>
            <a:r>
              <a:rPr lang="en-US" altLang="en-US" sz="2300" b="0" dirty="0" err="1">
                <a:latin typeface="+mn-lt"/>
              </a:rPr>
              <a:t>tiến</a:t>
            </a:r>
            <a:r>
              <a:rPr lang="en-US" altLang="en-US" sz="2300" b="0" dirty="0">
                <a:latin typeface="+mn-lt"/>
              </a:rPr>
              <a:t> </a:t>
            </a:r>
            <a:r>
              <a:rPr lang="en-US" altLang="en-US" sz="2300" b="0" dirty="0" err="1">
                <a:latin typeface="+mn-lt"/>
              </a:rPr>
              <a:t>hành</a:t>
            </a:r>
            <a:r>
              <a:rPr lang="en-US" altLang="en-US" sz="2300" b="0" dirty="0">
                <a:latin typeface="+mn-lt"/>
              </a:rPr>
              <a:t> </a:t>
            </a:r>
            <a:r>
              <a:rPr lang="en-US" altLang="en-US" sz="2300" b="0" dirty="0" err="1">
                <a:latin typeface="+mn-lt"/>
              </a:rPr>
              <a:t>thí</a:t>
            </a:r>
            <a:r>
              <a:rPr lang="en-US" altLang="en-US" sz="2300" b="0" dirty="0">
                <a:latin typeface="+mn-lt"/>
              </a:rPr>
              <a:t> </a:t>
            </a:r>
            <a:r>
              <a:rPr lang="en-US" altLang="en-US" sz="2300" b="0" dirty="0" err="1">
                <a:latin typeface="+mn-lt"/>
              </a:rPr>
              <a:t>nghiệm</a:t>
            </a:r>
            <a:r>
              <a:rPr lang="en-US" altLang="en-US" sz="2300" b="0" dirty="0">
                <a:latin typeface="+mn-lt"/>
              </a:rPr>
              <a:t> </a:t>
            </a:r>
            <a:r>
              <a:rPr lang="en-US" altLang="en-US" sz="2300" b="0" dirty="0" err="1">
                <a:latin typeface="+mn-lt"/>
              </a:rPr>
              <a:t>hơn</a:t>
            </a:r>
            <a:r>
              <a:rPr lang="en-US" altLang="en-US" sz="2300" b="0" dirty="0">
                <a:latin typeface="+mn-lt"/>
              </a:rPr>
              <a:t> </a:t>
            </a:r>
            <a:r>
              <a:rPr lang="en-US" altLang="en-US" sz="2300" b="1" dirty="0">
                <a:solidFill>
                  <a:srgbClr val="CC0066"/>
                </a:solidFill>
                <a:latin typeface="+mn-lt"/>
              </a:rPr>
              <a:t>1600 </a:t>
            </a:r>
            <a:r>
              <a:rPr lang="en-US" altLang="en-US" sz="2300" b="1" dirty="0" err="1">
                <a:solidFill>
                  <a:srgbClr val="CC0066"/>
                </a:solidFill>
                <a:latin typeface="+mn-lt"/>
              </a:rPr>
              <a:t>loại</a:t>
            </a:r>
            <a:r>
              <a:rPr lang="en-US" altLang="en-US" sz="2300" b="1" dirty="0">
                <a:solidFill>
                  <a:srgbClr val="CC0066"/>
                </a:solidFill>
                <a:latin typeface="+mn-lt"/>
              </a:rPr>
              <a:t> </a:t>
            </a:r>
            <a:r>
              <a:rPr lang="en-US" altLang="en-US" sz="2300" b="1" dirty="0" err="1">
                <a:solidFill>
                  <a:srgbClr val="CC0066"/>
                </a:solidFill>
                <a:latin typeface="+mn-lt"/>
              </a:rPr>
              <a:t>vật</a:t>
            </a:r>
            <a:r>
              <a:rPr lang="en-US" altLang="en-US" sz="2300" b="1" dirty="0">
                <a:solidFill>
                  <a:srgbClr val="CC0066"/>
                </a:solidFill>
                <a:latin typeface="+mn-lt"/>
              </a:rPr>
              <a:t> </a:t>
            </a:r>
            <a:r>
              <a:rPr lang="en-US" altLang="en-US" sz="2300" b="1" dirty="0" err="1">
                <a:solidFill>
                  <a:srgbClr val="CC0066"/>
                </a:solidFill>
                <a:latin typeface="+mn-lt"/>
              </a:rPr>
              <a:t>liệu</a:t>
            </a:r>
            <a:r>
              <a:rPr lang="en-US" altLang="en-US" sz="2300" b="1" dirty="0">
                <a:solidFill>
                  <a:srgbClr val="CC0066"/>
                </a:solidFill>
                <a:latin typeface="+mn-lt"/>
              </a:rPr>
              <a:t> </a:t>
            </a:r>
            <a:r>
              <a:rPr lang="en-US" altLang="en-US" sz="2300" b="0" dirty="0" err="1">
                <a:latin typeface="+mn-lt"/>
              </a:rPr>
              <a:t>để</a:t>
            </a:r>
            <a:r>
              <a:rPr lang="en-US" altLang="en-US" sz="2300" b="0" dirty="0">
                <a:latin typeface="+mn-lt"/>
              </a:rPr>
              <a:t> </a:t>
            </a:r>
            <a:r>
              <a:rPr lang="en-US" altLang="en-US" sz="2300" b="0" dirty="0" err="1">
                <a:latin typeface="+mn-lt"/>
              </a:rPr>
              <a:t>sáng</a:t>
            </a:r>
            <a:r>
              <a:rPr lang="en-US" altLang="en-US" sz="2300" b="0" dirty="0">
                <a:latin typeface="+mn-lt"/>
              </a:rPr>
              <a:t> </a:t>
            </a:r>
            <a:r>
              <a:rPr lang="en-US" altLang="en-US" sz="2300" b="0" dirty="0" err="1">
                <a:latin typeface="+mn-lt"/>
              </a:rPr>
              <a:t>chế</a:t>
            </a:r>
            <a:r>
              <a:rPr lang="en-US" altLang="en-US" sz="2300" b="0" dirty="0">
                <a:latin typeface="+mn-lt"/>
              </a:rPr>
              <a:t> </a:t>
            </a:r>
            <a:r>
              <a:rPr lang="en-US" altLang="en-US" sz="2300" b="0" dirty="0" err="1">
                <a:latin typeface="+mn-lt"/>
              </a:rPr>
              <a:t>đèn</a:t>
            </a:r>
            <a:r>
              <a:rPr lang="en-US" altLang="en-US" sz="2300" b="0" dirty="0">
                <a:latin typeface="+mn-lt"/>
              </a:rPr>
              <a:t> </a:t>
            </a:r>
            <a:r>
              <a:rPr lang="en-US" altLang="en-US" sz="2300" b="0" dirty="0" err="1">
                <a:latin typeface="+mn-lt"/>
              </a:rPr>
              <a:t>điện</a:t>
            </a:r>
            <a:r>
              <a:rPr lang="en-US" altLang="en-US" sz="2300" b="0" dirty="0">
                <a:latin typeface="+mn-lt"/>
              </a:rPr>
              <a:t>.  </a:t>
            </a:r>
            <a:r>
              <a:rPr lang="en-US" altLang="en-US" sz="2300" b="0" dirty="0" err="1">
                <a:latin typeface="+mn-lt"/>
              </a:rPr>
              <a:t>Ông</a:t>
            </a:r>
            <a:r>
              <a:rPr lang="en-US" altLang="en-US" sz="2300" b="0" dirty="0">
                <a:latin typeface="+mn-lt"/>
              </a:rPr>
              <a:t> </a:t>
            </a:r>
            <a:r>
              <a:rPr lang="en-US" altLang="en-US" sz="2300" b="0" dirty="0" err="1">
                <a:latin typeface="+mn-lt"/>
              </a:rPr>
              <a:t>đã</a:t>
            </a:r>
            <a:r>
              <a:rPr lang="en-US" altLang="en-US" sz="2300" b="0" dirty="0">
                <a:latin typeface="+mn-lt"/>
              </a:rPr>
              <a:t> </a:t>
            </a:r>
            <a:r>
              <a:rPr lang="en-US" altLang="en-US" sz="2300" b="0" dirty="0" err="1">
                <a:latin typeface="+mn-lt"/>
              </a:rPr>
              <a:t>tiến</a:t>
            </a:r>
            <a:r>
              <a:rPr lang="en-US" altLang="en-US" sz="2300" b="0" dirty="0">
                <a:latin typeface="+mn-lt"/>
              </a:rPr>
              <a:t> </a:t>
            </a:r>
            <a:r>
              <a:rPr lang="en-US" altLang="en-US" sz="2300" b="0" dirty="0" err="1">
                <a:latin typeface="+mn-lt"/>
              </a:rPr>
              <a:t>hành</a:t>
            </a:r>
            <a:r>
              <a:rPr lang="en-US" altLang="en-US" sz="2300" b="0" dirty="0">
                <a:latin typeface="+mn-lt"/>
              </a:rPr>
              <a:t> </a:t>
            </a:r>
            <a:r>
              <a:rPr lang="en-US" altLang="en-US" sz="2300" b="0" dirty="0" err="1">
                <a:latin typeface="+mn-lt"/>
              </a:rPr>
              <a:t>thí</a:t>
            </a:r>
            <a:r>
              <a:rPr lang="en-US" altLang="en-US" sz="2300" b="0" dirty="0">
                <a:latin typeface="+mn-lt"/>
              </a:rPr>
              <a:t> </a:t>
            </a:r>
            <a:r>
              <a:rPr lang="en-US" altLang="en-US" sz="2300" b="0" dirty="0" err="1">
                <a:latin typeface="+mn-lt"/>
              </a:rPr>
              <a:t>nghiệm</a:t>
            </a:r>
            <a:r>
              <a:rPr lang="en-US" altLang="en-US" sz="2300" b="0" dirty="0">
                <a:latin typeface="+mn-lt"/>
              </a:rPr>
              <a:t> </a:t>
            </a:r>
            <a:r>
              <a:rPr lang="en-US" altLang="en-US" sz="2300" b="0" dirty="0" err="1">
                <a:latin typeface="+mn-lt"/>
              </a:rPr>
              <a:t>hơn</a:t>
            </a:r>
            <a:r>
              <a:rPr lang="en-US" altLang="en-US" sz="2300" b="0" dirty="0">
                <a:latin typeface="+mn-lt"/>
              </a:rPr>
              <a:t> </a:t>
            </a:r>
            <a:r>
              <a:rPr lang="en-US" altLang="en-US" sz="2300" b="1" dirty="0">
                <a:solidFill>
                  <a:srgbClr val="FF0066"/>
                </a:solidFill>
                <a:latin typeface="+mn-lt"/>
              </a:rPr>
              <a:t>8000 </a:t>
            </a:r>
            <a:r>
              <a:rPr lang="en-US" altLang="en-US" sz="2300" b="1" dirty="0" err="1">
                <a:solidFill>
                  <a:srgbClr val="FF0066"/>
                </a:solidFill>
                <a:latin typeface="+mn-lt"/>
              </a:rPr>
              <a:t>lần</a:t>
            </a:r>
            <a:r>
              <a:rPr lang="en-US" altLang="en-US" sz="2300" b="1" dirty="0">
                <a:solidFill>
                  <a:srgbClr val="FF0066"/>
                </a:solidFill>
                <a:latin typeface="+mn-lt"/>
              </a:rPr>
              <a:t> </a:t>
            </a:r>
            <a:r>
              <a:rPr lang="en-US" altLang="en-US" sz="2300" b="0" dirty="0" err="1">
                <a:latin typeface="+mn-lt"/>
              </a:rPr>
              <a:t>và</a:t>
            </a:r>
            <a:r>
              <a:rPr lang="en-US" altLang="en-US" sz="2300" b="0" dirty="0">
                <a:latin typeface="+mn-lt"/>
              </a:rPr>
              <a:t> </a:t>
            </a:r>
            <a:r>
              <a:rPr lang="en-US" altLang="en-US" sz="2300" b="0" dirty="0" err="1">
                <a:latin typeface="+mn-lt"/>
              </a:rPr>
              <a:t>rốt</a:t>
            </a:r>
            <a:r>
              <a:rPr lang="en-US" altLang="en-US" sz="2300" b="0" dirty="0">
                <a:latin typeface="+mn-lt"/>
              </a:rPr>
              <a:t> </a:t>
            </a:r>
            <a:r>
              <a:rPr lang="en-US" altLang="en-US" sz="2300" b="0" dirty="0" err="1">
                <a:latin typeface="+mn-lt"/>
              </a:rPr>
              <a:t>cuộc</a:t>
            </a:r>
            <a:r>
              <a:rPr lang="en-US" altLang="en-US" sz="2300" b="0" dirty="0">
                <a:latin typeface="+mn-lt"/>
              </a:rPr>
              <a:t> </a:t>
            </a:r>
            <a:r>
              <a:rPr lang="en-US" altLang="en-US" sz="2300" b="0" dirty="0" err="1">
                <a:latin typeface="+mn-lt"/>
              </a:rPr>
              <a:t>đã</a:t>
            </a:r>
            <a:r>
              <a:rPr lang="en-US" altLang="en-US" sz="2300" b="0" dirty="0">
                <a:latin typeface="+mn-lt"/>
              </a:rPr>
              <a:t> </a:t>
            </a:r>
            <a:r>
              <a:rPr lang="en-US" altLang="en-US" sz="2300" b="0" dirty="0" err="1">
                <a:latin typeface="+mn-lt"/>
              </a:rPr>
              <a:t>thành</a:t>
            </a:r>
            <a:r>
              <a:rPr lang="en-US" altLang="en-US" sz="2300" b="0" dirty="0">
                <a:latin typeface="+mn-lt"/>
              </a:rPr>
              <a:t> </a:t>
            </a:r>
            <a:r>
              <a:rPr lang="en-US" altLang="en-US" sz="2300" b="0" dirty="0" err="1">
                <a:latin typeface="+mn-lt"/>
              </a:rPr>
              <a:t>công</a:t>
            </a:r>
            <a:r>
              <a:rPr lang="en-US" altLang="en-US" sz="2300" b="0" dirty="0">
                <a:latin typeface="+mn-lt"/>
              </a:rPr>
              <a:t> </a:t>
            </a:r>
            <a:r>
              <a:rPr lang="en-US" altLang="en-US" sz="2300" b="0" dirty="0" err="1">
                <a:latin typeface="+mn-lt"/>
              </a:rPr>
              <a:t>trong</a:t>
            </a:r>
            <a:r>
              <a:rPr lang="en-US" altLang="en-US" sz="2300" b="0" dirty="0">
                <a:latin typeface="+mn-lt"/>
              </a:rPr>
              <a:t> </a:t>
            </a:r>
            <a:r>
              <a:rPr lang="en-US" altLang="en-US" sz="2300" b="0" dirty="0" err="1">
                <a:latin typeface="+mn-lt"/>
              </a:rPr>
              <a:t>việc</a:t>
            </a:r>
            <a:r>
              <a:rPr lang="en-US" altLang="en-US" sz="2300" b="0" dirty="0">
                <a:latin typeface="+mn-lt"/>
              </a:rPr>
              <a:t> </a:t>
            </a:r>
            <a:r>
              <a:rPr lang="en-US" altLang="en-US" sz="2300" b="0" dirty="0" err="1">
                <a:latin typeface="+mn-lt"/>
              </a:rPr>
              <a:t>sáng</a:t>
            </a:r>
            <a:r>
              <a:rPr lang="en-US" altLang="en-US" sz="2300" b="0" dirty="0">
                <a:latin typeface="+mn-lt"/>
              </a:rPr>
              <a:t> </a:t>
            </a:r>
            <a:r>
              <a:rPr lang="en-US" altLang="en-US" sz="2300" b="0" dirty="0" err="1">
                <a:latin typeface="+mn-lt"/>
              </a:rPr>
              <a:t>chế</a:t>
            </a:r>
            <a:r>
              <a:rPr lang="en-US" altLang="en-US" sz="2300" b="0" dirty="0">
                <a:latin typeface="+mn-lt"/>
              </a:rPr>
              <a:t> </a:t>
            </a:r>
            <a:r>
              <a:rPr lang="en-US" altLang="en-US" sz="2300" b="0" dirty="0" err="1">
                <a:latin typeface="+mn-lt"/>
              </a:rPr>
              <a:t>ra</a:t>
            </a:r>
            <a:r>
              <a:rPr lang="en-US" altLang="en-US" sz="2300" b="0" dirty="0">
                <a:latin typeface="+mn-lt"/>
              </a:rPr>
              <a:t> </a:t>
            </a:r>
            <a:r>
              <a:rPr lang="en-US" altLang="en-US" sz="2300" b="0" dirty="0" err="1">
                <a:latin typeface="+mn-lt"/>
              </a:rPr>
              <a:t>bóng</a:t>
            </a:r>
            <a:r>
              <a:rPr lang="en-US" altLang="en-US" sz="2300" b="0" dirty="0">
                <a:latin typeface="+mn-lt"/>
              </a:rPr>
              <a:t> </a:t>
            </a:r>
            <a:r>
              <a:rPr lang="en-US" altLang="en-US" sz="2300" b="0" dirty="0" err="1">
                <a:latin typeface="+mn-lt"/>
              </a:rPr>
              <a:t>đèn</a:t>
            </a:r>
            <a:r>
              <a:rPr lang="en-US" altLang="en-US" sz="2300" b="0" dirty="0">
                <a:latin typeface="+mn-lt"/>
              </a:rPr>
              <a:t> </a:t>
            </a:r>
            <a:r>
              <a:rPr lang="en-US" altLang="en-US" sz="2300" b="0" dirty="0" err="1">
                <a:latin typeface="+mn-lt"/>
              </a:rPr>
              <a:t>điện</a:t>
            </a:r>
            <a:r>
              <a:rPr lang="en-US" altLang="en-US" sz="2300" b="0" dirty="0">
                <a:latin typeface="+mn-lt"/>
              </a:rPr>
              <a:t>.</a:t>
            </a:r>
            <a:endParaRPr lang="vi-VN" altLang="en-US" sz="2300" b="0" dirty="0">
              <a:latin typeface="+mn-lt"/>
            </a:endParaRPr>
          </a:p>
        </p:txBody>
      </p:sp>
      <p:sp>
        <p:nvSpPr>
          <p:cNvPr id="43" name="Oval 4"/>
          <p:cNvSpPr>
            <a:spLocks noChangeArrowheads="1"/>
          </p:cNvSpPr>
          <p:nvPr/>
        </p:nvSpPr>
        <p:spPr bwMode="auto">
          <a:xfrm>
            <a:off x="1117600" y="2590801"/>
            <a:ext cx="5080000" cy="3419475"/>
          </a:xfrm>
          <a:prstGeom prst="ellipse">
            <a:avLst/>
          </a:prstGeom>
          <a:solidFill>
            <a:schemeClr val="tx1"/>
          </a:solidFill>
          <a:ln w="57150">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44" name="Line 6"/>
          <p:cNvSpPr>
            <a:spLocks noChangeShapeType="1"/>
          </p:cNvSpPr>
          <p:nvPr/>
        </p:nvSpPr>
        <p:spPr bwMode="auto">
          <a:xfrm>
            <a:off x="2360084" y="3592513"/>
            <a:ext cx="2235200" cy="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45" name="Group 7"/>
          <p:cNvGrpSpPr>
            <a:grpSpLocks/>
          </p:cNvGrpSpPr>
          <p:nvPr/>
        </p:nvGrpSpPr>
        <p:grpSpPr bwMode="auto">
          <a:xfrm>
            <a:off x="2055284" y="4419600"/>
            <a:ext cx="508000" cy="533400"/>
            <a:chOff x="2592" y="2496"/>
            <a:chExt cx="240" cy="336"/>
          </a:xfrm>
        </p:grpSpPr>
        <p:sp>
          <p:nvSpPr>
            <p:cNvPr id="46" name="Rectangle 8"/>
            <p:cNvSpPr>
              <a:spLocks noChangeArrowheads="1"/>
            </p:cNvSpPr>
            <p:nvPr/>
          </p:nvSpPr>
          <p:spPr bwMode="auto">
            <a:xfrm>
              <a:off x="2592" y="2544"/>
              <a:ext cx="240" cy="28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47" name="Rectangle 9"/>
            <p:cNvSpPr>
              <a:spLocks noChangeArrowheads="1"/>
            </p:cNvSpPr>
            <p:nvPr/>
          </p:nvSpPr>
          <p:spPr bwMode="auto">
            <a:xfrm>
              <a:off x="2699" y="2496"/>
              <a:ext cx="48" cy="4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
        <p:nvSpPr>
          <p:cNvPr id="48" name="Line 10"/>
          <p:cNvSpPr>
            <a:spLocks noChangeShapeType="1"/>
          </p:cNvSpPr>
          <p:nvPr/>
        </p:nvSpPr>
        <p:spPr bwMode="auto">
          <a:xfrm>
            <a:off x="2290233" y="4953000"/>
            <a:ext cx="0" cy="30480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 name="Line 11"/>
          <p:cNvSpPr>
            <a:spLocks noChangeShapeType="1"/>
          </p:cNvSpPr>
          <p:nvPr/>
        </p:nvSpPr>
        <p:spPr bwMode="auto">
          <a:xfrm>
            <a:off x="2266951" y="5257800"/>
            <a:ext cx="3657600" cy="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0" name="Group 13"/>
          <p:cNvGrpSpPr>
            <a:grpSpLocks/>
          </p:cNvGrpSpPr>
          <p:nvPr/>
        </p:nvGrpSpPr>
        <p:grpSpPr bwMode="auto">
          <a:xfrm>
            <a:off x="2063751" y="3886200"/>
            <a:ext cx="508000" cy="533400"/>
            <a:chOff x="2592" y="2496"/>
            <a:chExt cx="240" cy="336"/>
          </a:xfrm>
        </p:grpSpPr>
        <p:sp>
          <p:nvSpPr>
            <p:cNvPr id="52" name="Rectangle 14"/>
            <p:cNvSpPr>
              <a:spLocks noChangeArrowheads="1"/>
            </p:cNvSpPr>
            <p:nvPr/>
          </p:nvSpPr>
          <p:spPr bwMode="auto">
            <a:xfrm>
              <a:off x="2592" y="2544"/>
              <a:ext cx="240" cy="28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53" name="Rectangle 15"/>
            <p:cNvSpPr>
              <a:spLocks noChangeArrowheads="1"/>
            </p:cNvSpPr>
            <p:nvPr/>
          </p:nvSpPr>
          <p:spPr bwMode="auto">
            <a:xfrm>
              <a:off x="2699" y="2496"/>
              <a:ext cx="48" cy="4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
        <p:nvSpPr>
          <p:cNvPr id="54" name="Line 16"/>
          <p:cNvSpPr>
            <a:spLocks noChangeShapeType="1"/>
          </p:cNvSpPr>
          <p:nvPr/>
        </p:nvSpPr>
        <p:spPr bwMode="auto">
          <a:xfrm flipH="1">
            <a:off x="4673600" y="3816350"/>
            <a:ext cx="1219200" cy="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5" name="Group 31"/>
          <p:cNvGrpSpPr>
            <a:grpSpLocks/>
          </p:cNvGrpSpPr>
          <p:nvPr/>
        </p:nvGrpSpPr>
        <p:grpSpPr bwMode="auto">
          <a:xfrm>
            <a:off x="5892801" y="2514601"/>
            <a:ext cx="4838700" cy="3495675"/>
            <a:chOff x="2784" y="1434"/>
            <a:chExt cx="2286" cy="2352"/>
          </a:xfrm>
        </p:grpSpPr>
        <p:pic>
          <p:nvPicPr>
            <p:cNvPr id="56" name="Picture 5" descr="爱迪生（彩色头像）"/>
            <p:cNvPicPr>
              <a:picLocks noChangeAspect="1" noChangeArrowheads="1"/>
            </p:cNvPicPr>
            <p:nvPr/>
          </p:nvPicPr>
          <p:blipFill>
            <a:blip r:embed="rId2">
              <a:extLst>
                <a:ext uri="{28A0092B-C50C-407E-A947-70E740481C1C}">
                  <a14:useLocalDpi xmlns:a14="http://schemas.microsoft.com/office/drawing/2010/main" val="0"/>
                </a:ext>
              </a:extLst>
            </a:blip>
            <a:srcRect t="10580"/>
            <a:stretch>
              <a:fillRect/>
            </a:stretch>
          </p:blipFill>
          <p:spPr bwMode="auto">
            <a:xfrm>
              <a:off x="3198" y="1434"/>
              <a:ext cx="1872" cy="2352"/>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57" name="Line 12"/>
            <p:cNvSpPr>
              <a:spLocks noChangeShapeType="1"/>
            </p:cNvSpPr>
            <p:nvPr/>
          </p:nvSpPr>
          <p:spPr bwMode="auto">
            <a:xfrm flipV="1">
              <a:off x="2784" y="2400"/>
              <a:ext cx="0" cy="912"/>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8" name="Rectangle 17"/>
            <p:cNvSpPr>
              <a:spLocks noChangeArrowheads="1"/>
            </p:cNvSpPr>
            <p:nvPr/>
          </p:nvSpPr>
          <p:spPr bwMode="auto">
            <a:xfrm>
              <a:off x="3198" y="3475"/>
              <a:ext cx="1861" cy="288"/>
            </a:xfrm>
            <a:prstGeom prst="rect">
              <a:avLst/>
            </a:prstGeom>
            <a:gradFill rotWithShape="0">
              <a:gsLst>
                <a:gs pos="0">
                  <a:srgbClr val="FF33CC"/>
                </a:gs>
                <a:gs pos="50000">
                  <a:srgbClr val="FFFFFF"/>
                </a:gs>
                <a:gs pos="100000">
                  <a:srgbClr val="FF33CC"/>
                </a:gs>
              </a:gsLst>
              <a:lin ang="0" scaled="1"/>
            </a:gradFill>
            <a:ln w="57150">
              <a:solidFill>
                <a:srgbClr val="FF33CC"/>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0"/>
                </a:spcBef>
                <a:buFontTx/>
                <a:buNone/>
              </a:pPr>
              <a:r>
                <a:rPr lang="vi-VN" altLang="zh-CN" sz="2400" b="0">
                  <a:solidFill>
                    <a:srgbClr val="0000FF"/>
                  </a:solidFill>
                  <a:ea typeface="方正大黑简体" pitchFamily="2" charset="-122"/>
                </a:rPr>
                <a:t>EDINSON</a:t>
              </a:r>
              <a:endParaRPr lang="en-US" altLang="zh-CN" sz="2400" b="0">
                <a:solidFill>
                  <a:srgbClr val="0000FF"/>
                </a:solidFill>
                <a:ea typeface="方正大黑简体" pitchFamily="2" charset="-122"/>
              </a:endParaRPr>
            </a:p>
          </p:txBody>
        </p:sp>
      </p:grpSp>
      <p:pic>
        <p:nvPicPr>
          <p:cNvPr id="59" name="Picture 18"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84450"/>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19"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7" y="2590801"/>
            <a:ext cx="1049867" cy="1216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64" name="Picture 20" descr="电灯2"/>
          <p:cNvPicPr>
            <a:picLocks noChangeAspect="1" noChangeArrowheads="1"/>
          </p:cNvPicPr>
          <p:nvPr/>
        </p:nvPicPr>
        <p:blipFill>
          <a:blip r:embed="rId4">
            <a:extLst>
              <a:ext uri="{28A0092B-C50C-407E-A947-70E740481C1C}">
                <a14:useLocalDpi xmlns:a14="http://schemas.microsoft.com/office/drawing/2010/main" val="0"/>
              </a:ext>
            </a:extLst>
          </a:blip>
          <a:srcRect l="17671" t="23927" r="34406" b="16476"/>
          <a:stretch>
            <a:fillRect/>
          </a:stretch>
        </p:blipFill>
        <p:spPr bwMode="auto">
          <a:xfrm>
            <a:off x="4165600" y="2514600"/>
            <a:ext cx="12192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 name="Line 21"/>
          <p:cNvSpPr>
            <a:spLocks noChangeShapeType="1"/>
          </p:cNvSpPr>
          <p:nvPr/>
        </p:nvSpPr>
        <p:spPr bwMode="auto">
          <a:xfrm flipV="1">
            <a:off x="2336800" y="3581400"/>
            <a:ext cx="0" cy="30480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pic>
        <p:nvPicPr>
          <p:cNvPr id="66" name="Picture 22"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97150"/>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23"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90800"/>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24"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79688"/>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423341770"/>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dissolve">
                                      <p:cBhvr>
                                        <p:cTn id="7" dur="500"/>
                                        <p:tgtEl>
                                          <p:spTgt spid="43"/>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45"/>
                                        </p:tgtEl>
                                        <p:attrNameLst>
                                          <p:attrName>style.visibility</p:attrName>
                                        </p:attrNameLst>
                                      </p:cBhvr>
                                      <p:to>
                                        <p:strVal val="visible"/>
                                      </p:to>
                                    </p:set>
                                    <p:animEffect transition="in" filter="dissolve">
                                      <p:cBhvr>
                                        <p:cTn id="11" dur="500"/>
                                        <p:tgtEl>
                                          <p:spTgt spid="45"/>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50"/>
                                        </p:tgtEl>
                                        <p:attrNameLst>
                                          <p:attrName>style.visibility</p:attrName>
                                        </p:attrNameLst>
                                      </p:cBhvr>
                                      <p:to>
                                        <p:strVal val="visible"/>
                                      </p:to>
                                    </p:set>
                                    <p:animEffect transition="in" filter="dissolve">
                                      <p:cBhvr>
                                        <p:cTn id="15" dur="500"/>
                                        <p:tgtEl>
                                          <p:spTgt spid="50"/>
                                        </p:tgtEl>
                                      </p:cBhvr>
                                    </p:animEffect>
                                  </p:childTnLst>
                                </p:cTn>
                              </p:par>
                            </p:childTnLst>
                          </p:cTn>
                        </p:par>
                        <p:par>
                          <p:cTn id="16" fill="hold">
                            <p:stCondLst>
                              <p:cond delay="1500"/>
                            </p:stCondLst>
                            <p:childTnLst>
                              <p:par>
                                <p:cTn id="17" presetID="17" presetClass="entr" presetSubtype="4" fill="hold" grpId="0" nodeType="afterEffect">
                                  <p:stCondLst>
                                    <p:cond delay="0"/>
                                  </p:stCondLst>
                                  <p:childTnLst>
                                    <p:set>
                                      <p:cBhvr>
                                        <p:cTn id="18" dur="1" fill="hold">
                                          <p:stCondLst>
                                            <p:cond delay="0"/>
                                          </p:stCondLst>
                                        </p:cTn>
                                        <p:tgtEl>
                                          <p:spTgt spid="65"/>
                                        </p:tgtEl>
                                        <p:attrNameLst>
                                          <p:attrName>style.visibility</p:attrName>
                                        </p:attrNameLst>
                                      </p:cBhvr>
                                      <p:to>
                                        <p:strVal val="visible"/>
                                      </p:to>
                                    </p:set>
                                    <p:anim calcmode="lin" valueType="num">
                                      <p:cBhvr>
                                        <p:cTn id="19" dur="500" fill="hold"/>
                                        <p:tgtEl>
                                          <p:spTgt spid="65"/>
                                        </p:tgtEl>
                                        <p:attrNameLst>
                                          <p:attrName>ppt_x</p:attrName>
                                        </p:attrNameLst>
                                      </p:cBhvr>
                                      <p:tavLst>
                                        <p:tav tm="0">
                                          <p:val>
                                            <p:strVal val="#ppt_x"/>
                                          </p:val>
                                        </p:tav>
                                        <p:tav tm="100000">
                                          <p:val>
                                            <p:strVal val="#ppt_x"/>
                                          </p:val>
                                        </p:tav>
                                      </p:tavLst>
                                    </p:anim>
                                    <p:anim calcmode="lin" valueType="num">
                                      <p:cBhvr>
                                        <p:cTn id="20" dur="500" fill="hold"/>
                                        <p:tgtEl>
                                          <p:spTgt spid="65"/>
                                        </p:tgtEl>
                                        <p:attrNameLst>
                                          <p:attrName>ppt_y</p:attrName>
                                        </p:attrNameLst>
                                      </p:cBhvr>
                                      <p:tavLst>
                                        <p:tav tm="0">
                                          <p:val>
                                            <p:strVal val="#ppt_y+#ppt_h/2"/>
                                          </p:val>
                                        </p:tav>
                                        <p:tav tm="100000">
                                          <p:val>
                                            <p:strVal val="#ppt_y"/>
                                          </p:val>
                                        </p:tav>
                                      </p:tavLst>
                                    </p:anim>
                                    <p:anim calcmode="lin" valueType="num">
                                      <p:cBhvr>
                                        <p:cTn id="21" dur="500" fill="hold"/>
                                        <p:tgtEl>
                                          <p:spTgt spid="65"/>
                                        </p:tgtEl>
                                        <p:attrNameLst>
                                          <p:attrName>ppt_w</p:attrName>
                                        </p:attrNameLst>
                                      </p:cBhvr>
                                      <p:tavLst>
                                        <p:tav tm="0">
                                          <p:val>
                                            <p:strVal val="#ppt_w"/>
                                          </p:val>
                                        </p:tav>
                                        <p:tav tm="100000">
                                          <p:val>
                                            <p:strVal val="#ppt_w"/>
                                          </p:val>
                                        </p:tav>
                                      </p:tavLst>
                                    </p:anim>
                                    <p:anim calcmode="lin" valueType="num">
                                      <p:cBhvr>
                                        <p:cTn id="22" dur="500" fill="hold"/>
                                        <p:tgtEl>
                                          <p:spTgt spid="65"/>
                                        </p:tgtEl>
                                        <p:attrNameLst>
                                          <p:attrName>ppt_h</p:attrName>
                                        </p:attrNameLst>
                                      </p:cBhvr>
                                      <p:tavLst>
                                        <p:tav tm="0">
                                          <p:val>
                                            <p:fltVal val="0"/>
                                          </p:val>
                                        </p:tav>
                                        <p:tav tm="100000">
                                          <p:val>
                                            <p:strVal val="#ppt_h"/>
                                          </p:val>
                                        </p:tav>
                                      </p:tavLst>
                                    </p:anim>
                                  </p:childTnLst>
                                </p:cTn>
                              </p:par>
                            </p:childTnLst>
                          </p:cTn>
                        </p:par>
                        <p:par>
                          <p:cTn id="23" fill="hold">
                            <p:stCondLst>
                              <p:cond delay="2000"/>
                            </p:stCondLst>
                            <p:childTnLst>
                              <p:par>
                                <p:cTn id="24" presetID="17" presetClass="entr" presetSubtype="8" fill="hold" grpId="0" nodeType="afterEffect">
                                  <p:stCondLst>
                                    <p:cond delay="0"/>
                                  </p:stCondLst>
                                  <p:childTnLst>
                                    <p:set>
                                      <p:cBhvr>
                                        <p:cTn id="25" dur="1" fill="hold">
                                          <p:stCondLst>
                                            <p:cond delay="0"/>
                                          </p:stCondLst>
                                        </p:cTn>
                                        <p:tgtEl>
                                          <p:spTgt spid="44"/>
                                        </p:tgtEl>
                                        <p:attrNameLst>
                                          <p:attrName>style.visibility</p:attrName>
                                        </p:attrNameLst>
                                      </p:cBhvr>
                                      <p:to>
                                        <p:strVal val="visible"/>
                                      </p:to>
                                    </p:set>
                                    <p:anim calcmode="lin" valueType="num">
                                      <p:cBhvr>
                                        <p:cTn id="26" dur="500" fill="hold"/>
                                        <p:tgtEl>
                                          <p:spTgt spid="44"/>
                                        </p:tgtEl>
                                        <p:attrNameLst>
                                          <p:attrName>ppt_x</p:attrName>
                                        </p:attrNameLst>
                                      </p:cBhvr>
                                      <p:tavLst>
                                        <p:tav tm="0">
                                          <p:val>
                                            <p:strVal val="#ppt_x-#ppt_w/2"/>
                                          </p:val>
                                        </p:tav>
                                        <p:tav tm="100000">
                                          <p:val>
                                            <p:strVal val="#ppt_x"/>
                                          </p:val>
                                        </p:tav>
                                      </p:tavLst>
                                    </p:anim>
                                    <p:anim calcmode="lin" valueType="num">
                                      <p:cBhvr>
                                        <p:cTn id="27" dur="500" fill="hold"/>
                                        <p:tgtEl>
                                          <p:spTgt spid="44"/>
                                        </p:tgtEl>
                                        <p:attrNameLst>
                                          <p:attrName>ppt_y</p:attrName>
                                        </p:attrNameLst>
                                      </p:cBhvr>
                                      <p:tavLst>
                                        <p:tav tm="0">
                                          <p:val>
                                            <p:strVal val="#ppt_y"/>
                                          </p:val>
                                        </p:tav>
                                        <p:tav tm="100000">
                                          <p:val>
                                            <p:strVal val="#ppt_y"/>
                                          </p:val>
                                        </p:tav>
                                      </p:tavLst>
                                    </p:anim>
                                    <p:anim calcmode="lin" valueType="num">
                                      <p:cBhvr>
                                        <p:cTn id="28" dur="500" fill="hold"/>
                                        <p:tgtEl>
                                          <p:spTgt spid="44"/>
                                        </p:tgtEl>
                                        <p:attrNameLst>
                                          <p:attrName>ppt_w</p:attrName>
                                        </p:attrNameLst>
                                      </p:cBhvr>
                                      <p:tavLst>
                                        <p:tav tm="0">
                                          <p:val>
                                            <p:fltVal val="0"/>
                                          </p:val>
                                        </p:tav>
                                        <p:tav tm="100000">
                                          <p:val>
                                            <p:strVal val="#ppt_w"/>
                                          </p:val>
                                        </p:tav>
                                      </p:tavLst>
                                    </p:anim>
                                    <p:anim calcmode="lin" valueType="num">
                                      <p:cBhvr>
                                        <p:cTn id="29" dur="500" fill="hold"/>
                                        <p:tgtEl>
                                          <p:spTgt spid="44"/>
                                        </p:tgtEl>
                                        <p:attrNameLst>
                                          <p:attrName>ppt_h</p:attrName>
                                        </p:attrNameLst>
                                      </p:cBhvr>
                                      <p:tavLst>
                                        <p:tav tm="0">
                                          <p:val>
                                            <p:strVal val="#ppt_h"/>
                                          </p:val>
                                        </p:tav>
                                        <p:tav tm="100000">
                                          <p:val>
                                            <p:strVal val="#ppt_h"/>
                                          </p:val>
                                        </p:tav>
                                      </p:tavLst>
                                    </p:anim>
                                  </p:childTnLst>
                                </p:cTn>
                              </p:par>
                            </p:childTnLst>
                          </p:cTn>
                        </p:par>
                        <p:par>
                          <p:cTn id="30" fill="hold">
                            <p:stCondLst>
                              <p:cond delay="2500"/>
                            </p:stCondLst>
                            <p:childTnLst>
                              <p:par>
                                <p:cTn id="31" presetID="1" presetClass="entr" presetSubtype="0" fill="hold" nodeType="afterEffect">
                                  <p:stCondLst>
                                    <p:cond delay="0"/>
                                  </p:stCondLst>
                                  <p:childTnLst>
                                    <p:set>
                                      <p:cBhvr>
                                        <p:cTn id="32" dur="1" fill="hold">
                                          <p:stCondLst>
                                            <p:cond delay="499"/>
                                          </p:stCondLst>
                                        </p:cTn>
                                        <p:tgtEl>
                                          <p:spTgt spid="64"/>
                                        </p:tgtEl>
                                        <p:attrNameLst>
                                          <p:attrName>style.visibility</p:attrName>
                                        </p:attrNameLst>
                                      </p:cBhvr>
                                      <p:to>
                                        <p:strVal val="visible"/>
                                      </p:to>
                                    </p:set>
                                  </p:childTnLst>
                                </p:cTn>
                              </p:par>
                            </p:childTnLst>
                          </p:cTn>
                        </p:par>
                        <p:par>
                          <p:cTn id="33" fill="hold">
                            <p:stCondLst>
                              <p:cond delay="3000"/>
                            </p:stCondLst>
                            <p:childTnLst>
                              <p:par>
                                <p:cTn id="34" presetID="17" presetClass="entr" presetSubtype="1" fill="hold" grpId="0" nodeType="afterEffect">
                                  <p:stCondLst>
                                    <p:cond delay="0"/>
                                  </p:stCondLst>
                                  <p:childTnLst>
                                    <p:set>
                                      <p:cBhvr>
                                        <p:cTn id="35" dur="1" fill="hold">
                                          <p:stCondLst>
                                            <p:cond delay="0"/>
                                          </p:stCondLst>
                                        </p:cTn>
                                        <p:tgtEl>
                                          <p:spTgt spid="48"/>
                                        </p:tgtEl>
                                        <p:attrNameLst>
                                          <p:attrName>style.visibility</p:attrName>
                                        </p:attrNameLst>
                                      </p:cBhvr>
                                      <p:to>
                                        <p:strVal val="visible"/>
                                      </p:to>
                                    </p:set>
                                    <p:anim calcmode="lin" valueType="num">
                                      <p:cBhvr>
                                        <p:cTn id="36" dur="500" fill="hold"/>
                                        <p:tgtEl>
                                          <p:spTgt spid="48"/>
                                        </p:tgtEl>
                                        <p:attrNameLst>
                                          <p:attrName>ppt_x</p:attrName>
                                        </p:attrNameLst>
                                      </p:cBhvr>
                                      <p:tavLst>
                                        <p:tav tm="0">
                                          <p:val>
                                            <p:strVal val="#ppt_x"/>
                                          </p:val>
                                        </p:tav>
                                        <p:tav tm="100000">
                                          <p:val>
                                            <p:strVal val="#ppt_x"/>
                                          </p:val>
                                        </p:tav>
                                      </p:tavLst>
                                    </p:anim>
                                    <p:anim calcmode="lin" valueType="num">
                                      <p:cBhvr>
                                        <p:cTn id="37" dur="500" fill="hold"/>
                                        <p:tgtEl>
                                          <p:spTgt spid="48"/>
                                        </p:tgtEl>
                                        <p:attrNameLst>
                                          <p:attrName>ppt_y</p:attrName>
                                        </p:attrNameLst>
                                      </p:cBhvr>
                                      <p:tavLst>
                                        <p:tav tm="0">
                                          <p:val>
                                            <p:strVal val="#ppt_y-#ppt_h/2"/>
                                          </p:val>
                                        </p:tav>
                                        <p:tav tm="100000">
                                          <p:val>
                                            <p:strVal val="#ppt_y"/>
                                          </p:val>
                                        </p:tav>
                                      </p:tavLst>
                                    </p:anim>
                                    <p:anim calcmode="lin" valueType="num">
                                      <p:cBhvr>
                                        <p:cTn id="38" dur="500" fill="hold"/>
                                        <p:tgtEl>
                                          <p:spTgt spid="48"/>
                                        </p:tgtEl>
                                        <p:attrNameLst>
                                          <p:attrName>ppt_w</p:attrName>
                                        </p:attrNameLst>
                                      </p:cBhvr>
                                      <p:tavLst>
                                        <p:tav tm="0">
                                          <p:val>
                                            <p:strVal val="#ppt_w"/>
                                          </p:val>
                                        </p:tav>
                                        <p:tav tm="100000">
                                          <p:val>
                                            <p:strVal val="#ppt_w"/>
                                          </p:val>
                                        </p:tav>
                                      </p:tavLst>
                                    </p:anim>
                                    <p:anim calcmode="lin" valueType="num">
                                      <p:cBhvr>
                                        <p:cTn id="39" dur="500" fill="hold"/>
                                        <p:tgtEl>
                                          <p:spTgt spid="48"/>
                                        </p:tgtEl>
                                        <p:attrNameLst>
                                          <p:attrName>ppt_h</p:attrName>
                                        </p:attrNameLst>
                                      </p:cBhvr>
                                      <p:tavLst>
                                        <p:tav tm="0">
                                          <p:val>
                                            <p:fltVal val="0"/>
                                          </p:val>
                                        </p:tav>
                                        <p:tav tm="100000">
                                          <p:val>
                                            <p:strVal val="#ppt_h"/>
                                          </p:val>
                                        </p:tav>
                                      </p:tavLst>
                                    </p:anim>
                                  </p:childTnLst>
                                </p:cTn>
                              </p:par>
                            </p:childTnLst>
                          </p:cTn>
                        </p:par>
                        <p:par>
                          <p:cTn id="40" fill="hold">
                            <p:stCondLst>
                              <p:cond delay="3500"/>
                            </p:stCondLst>
                            <p:childTnLst>
                              <p:par>
                                <p:cTn id="41" presetID="17" presetClass="entr" presetSubtype="8" fill="hold" grpId="0" nodeType="afterEffect">
                                  <p:stCondLst>
                                    <p:cond delay="0"/>
                                  </p:stCondLst>
                                  <p:childTnLst>
                                    <p:set>
                                      <p:cBhvr>
                                        <p:cTn id="42" dur="1" fill="hold">
                                          <p:stCondLst>
                                            <p:cond delay="0"/>
                                          </p:stCondLst>
                                        </p:cTn>
                                        <p:tgtEl>
                                          <p:spTgt spid="49"/>
                                        </p:tgtEl>
                                        <p:attrNameLst>
                                          <p:attrName>style.visibility</p:attrName>
                                        </p:attrNameLst>
                                      </p:cBhvr>
                                      <p:to>
                                        <p:strVal val="visible"/>
                                      </p:to>
                                    </p:set>
                                    <p:anim calcmode="lin" valueType="num">
                                      <p:cBhvr>
                                        <p:cTn id="43" dur="500" fill="hold"/>
                                        <p:tgtEl>
                                          <p:spTgt spid="49"/>
                                        </p:tgtEl>
                                        <p:attrNameLst>
                                          <p:attrName>ppt_x</p:attrName>
                                        </p:attrNameLst>
                                      </p:cBhvr>
                                      <p:tavLst>
                                        <p:tav tm="0">
                                          <p:val>
                                            <p:strVal val="#ppt_x-#ppt_w/2"/>
                                          </p:val>
                                        </p:tav>
                                        <p:tav tm="100000">
                                          <p:val>
                                            <p:strVal val="#ppt_x"/>
                                          </p:val>
                                        </p:tav>
                                      </p:tavLst>
                                    </p:anim>
                                    <p:anim calcmode="lin" valueType="num">
                                      <p:cBhvr>
                                        <p:cTn id="44" dur="500" fill="hold"/>
                                        <p:tgtEl>
                                          <p:spTgt spid="49"/>
                                        </p:tgtEl>
                                        <p:attrNameLst>
                                          <p:attrName>ppt_y</p:attrName>
                                        </p:attrNameLst>
                                      </p:cBhvr>
                                      <p:tavLst>
                                        <p:tav tm="0">
                                          <p:val>
                                            <p:strVal val="#ppt_y"/>
                                          </p:val>
                                        </p:tav>
                                        <p:tav tm="100000">
                                          <p:val>
                                            <p:strVal val="#ppt_y"/>
                                          </p:val>
                                        </p:tav>
                                      </p:tavLst>
                                    </p:anim>
                                    <p:anim calcmode="lin" valueType="num">
                                      <p:cBhvr>
                                        <p:cTn id="45" dur="500" fill="hold"/>
                                        <p:tgtEl>
                                          <p:spTgt spid="49"/>
                                        </p:tgtEl>
                                        <p:attrNameLst>
                                          <p:attrName>ppt_w</p:attrName>
                                        </p:attrNameLst>
                                      </p:cBhvr>
                                      <p:tavLst>
                                        <p:tav tm="0">
                                          <p:val>
                                            <p:fltVal val="0"/>
                                          </p:val>
                                        </p:tav>
                                        <p:tav tm="100000">
                                          <p:val>
                                            <p:strVal val="#ppt_w"/>
                                          </p:val>
                                        </p:tav>
                                      </p:tavLst>
                                    </p:anim>
                                    <p:anim calcmode="lin" valueType="num">
                                      <p:cBhvr>
                                        <p:cTn id="46" dur="500" fill="hold"/>
                                        <p:tgtEl>
                                          <p:spTgt spid="49"/>
                                        </p:tgtEl>
                                        <p:attrNameLst>
                                          <p:attrName>ppt_h</p:attrName>
                                        </p:attrNameLst>
                                      </p:cBhvr>
                                      <p:tavLst>
                                        <p:tav tm="0">
                                          <p:val>
                                            <p:strVal val="#ppt_h"/>
                                          </p:val>
                                        </p:tav>
                                        <p:tav tm="100000">
                                          <p:val>
                                            <p:strVal val="#ppt_h"/>
                                          </p:val>
                                        </p:tav>
                                      </p:tavLst>
                                    </p:anim>
                                  </p:childTnLst>
                                </p:cTn>
                              </p:par>
                            </p:childTnLst>
                          </p:cTn>
                        </p:par>
                        <p:par>
                          <p:cTn id="47" fill="hold">
                            <p:stCondLst>
                              <p:cond delay="4000"/>
                            </p:stCondLst>
                            <p:childTnLst>
                              <p:par>
                                <p:cTn id="48" presetID="17" presetClass="entr" presetSubtype="2" fill="hold" grpId="0" nodeType="afterEffect">
                                  <p:stCondLst>
                                    <p:cond delay="0"/>
                                  </p:stCondLst>
                                  <p:childTnLst>
                                    <p:set>
                                      <p:cBhvr>
                                        <p:cTn id="49" dur="1" fill="hold">
                                          <p:stCondLst>
                                            <p:cond delay="0"/>
                                          </p:stCondLst>
                                        </p:cTn>
                                        <p:tgtEl>
                                          <p:spTgt spid="54"/>
                                        </p:tgtEl>
                                        <p:attrNameLst>
                                          <p:attrName>style.visibility</p:attrName>
                                        </p:attrNameLst>
                                      </p:cBhvr>
                                      <p:to>
                                        <p:strVal val="visible"/>
                                      </p:to>
                                    </p:set>
                                    <p:anim calcmode="lin" valueType="num">
                                      <p:cBhvr>
                                        <p:cTn id="50" dur="500" fill="hold"/>
                                        <p:tgtEl>
                                          <p:spTgt spid="54"/>
                                        </p:tgtEl>
                                        <p:attrNameLst>
                                          <p:attrName>ppt_x</p:attrName>
                                        </p:attrNameLst>
                                      </p:cBhvr>
                                      <p:tavLst>
                                        <p:tav tm="0">
                                          <p:val>
                                            <p:strVal val="#ppt_x+#ppt_w/2"/>
                                          </p:val>
                                        </p:tav>
                                        <p:tav tm="100000">
                                          <p:val>
                                            <p:strVal val="#ppt_x"/>
                                          </p:val>
                                        </p:tav>
                                      </p:tavLst>
                                    </p:anim>
                                    <p:anim calcmode="lin" valueType="num">
                                      <p:cBhvr>
                                        <p:cTn id="51" dur="500" fill="hold"/>
                                        <p:tgtEl>
                                          <p:spTgt spid="54"/>
                                        </p:tgtEl>
                                        <p:attrNameLst>
                                          <p:attrName>ppt_y</p:attrName>
                                        </p:attrNameLst>
                                      </p:cBhvr>
                                      <p:tavLst>
                                        <p:tav tm="0">
                                          <p:val>
                                            <p:strVal val="#ppt_y"/>
                                          </p:val>
                                        </p:tav>
                                        <p:tav tm="100000">
                                          <p:val>
                                            <p:strVal val="#ppt_y"/>
                                          </p:val>
                                        </p:tav>
                                      </p:tavLst>
                                    </p:anim>
                                    <p:anim calcmode="lin" valueType="num">
                                      <p:cBhvr>
                                        <p:cTn id="52" dur="500" fill="hold"/>
                                        <p:tgtEl>
                                          <p:spTgt spid="54"/>
                                        </p:tgtEl>
                                        <p:attrNameLst>
                                          <p:attrName>ppt_w</p:attrName>
                                        </p:attrNameLst>
                                      </p:cBhvr>
                                      <p:tavLst>
                                        <p:tav tm="0">
                                          <p:val>
                                            <p:fltVal val="0"/>
                                          </p:val>
                                        </p:tav>
                                        <p:tav tm="100000">
                                          <p:val>
                                            <p:strVal val="#ppt_w"/>
                                          </p:val>
                                        </p:tav>
                                      </p:tavLst>
                                    </p:anim>
                                    <p:anim calcmode="lin" valueType="num">
                                      <p:cBhvr>
                                        <p:cTn id="53" dur="500" fill="hold"/>
                                        <p:tgtEl>
                                          <p:spTgt spid="54"/>
                                        </p:tgtEl>
                                        <p:attrNameLst>
                                          <p:attrName>ppt_h</p:attrName>
                                        </p:attrNameLst>
                                      </p:cBhvr>
                                      <p:tavLst>
                                        <p:tav tm="0">
                                          <p:val>
                                            <p:strVal val="#ppt_h"/>
                                          </p:val>
                                        </p:tav>
                                        <p:tav tm="100000">
                                          <p:val>
                                            <p:strVal val="#ppt_h"/>
                                          </p:val>
                                        </p:tav>
                                      </p:tavLst>
                                    </p:anim>
                                  </p:childTnLst>
                                </p:cTn>
                              </p:par>
                            </p:childTnLst>
                          </p:cTn>
                        </p:par>
                        <p:par>
                          <p:cTn id="54" fill="hold">
                            <p:stCondLst>
                              <p:cond delay="4500"/>
                            </p:stCondLst>
                            <p:childTnLst>
                              <p:par>
                                <p:cTn id="55" presetID="1" presetClass="entr" presetSubtype="0" fill="hold" nodeType="afterEffect">
                                  <p:stCondLst>
                                    <p:cond delay="0"/>
                                  </p:stCondLst>
                                  <p:childTnLst>
                                    <p:set>
                                      <p:cBhvr>
                                        <p:cTn id="56" dur="1" fill="hold">
                                          <p:stCondLst>
                                            <p:cond delay="499"/>
                                          </p:stCondLst>
                                        </p:cTn>
                                        <p:tgtEl>
                                          <p:spTgt spid="59"/>
                                        </p:tgtEl>
                                        <p:attrNameLst>
                                          <p:attrName>style.visibility</p:attrName>
                                        </p:attrNameLst>
                                      </p:cBhvr>
                                      <p:to>
                                        <p:strVal val="visible"/>
                                      </p:to>
                                    </p:set>
                                  </p:childTnLst>
                                  <p:subTnLst>
                                    <p:set>
                                      <p:cBhvr override="childStyle">
                                        <p:cTn dur="1" fill="hold" display="0" masterRel="sameClick" afterEffect="1">
                                          <p:stCondLst>
                                            <p:cond evt="end" delay="0">
                                              <p:tn val="55"/>
                                            </p:cond>
                                          </p:stCondLst>
                                        </p:cTn>
                                        <p:tgtEl>
                                          <p:spTgt spid="59"/>
                                        </p:tgtEl>
                                        <p:attrNameLst>
                                          <p:attrName>style.visibility</p:attrName>
                                        </p:attrNameLst>
                                      </p:cBhvr>
                                      <p:to>
                                        <p:strVal val="hidden"/>
                                      </p:to>
                                    </p:set>
                                  </p:subTnLst>
                                </p:cTn>
                              </p:par>
                            </p:childTnLst>
                          </p:cTn>
                        </p:par>
                        <p:par>
                          <p:cTn id="57" fill="hold">
                            <p:stCondLst>
                              <p:cond delay="5000"/>
                            </p:stCondLst>
                            <p:childTnLst>
                              <p:par>
                                <p:cTn id="58" presetID="1" presetClass="entr" presetSubtype="0" fill="hold" nodeType="afterEffect">
                                  <p:stCondLst>
                                    <p:cond delay="0"/>
                                  </p:stCondLst>
                                  <p:childTnLst>
                                    <p:set>
                                      <p:cBhvr>
                                        <p:cTn id="59" dur="1" fill="hold">
                                          <p:stCondLst>
                                            <p:cond delay="499"/>
                                          </p:stCondLst>
                                        </p:cTn>
                                        <p:tgtEl>
                                          <p:spTgt spid="66"/>
                                        </p:tgtEl>
                                        <p:attrNameLst>
                                          <p:attrName>style.visibility</p:attrName>
                                        </p:attrNameLst>
                                      </p:cBhvr>
                                      <p:to>
                                        <p:strVal val="visible"/>
                                      </p:to>
                                    </p:set>
                                  </p:childTnLst>
                                  <p:subTnLst>
                                    <p:set>
                                      <p:cBhvr override="childStyle">
                                        <p:cTn dur="1" fill="hold" display="0" masterRel="sameClick" afterEffect="1">
                                          <p:stCondLst>
                                            <p:cond evt="end" delay="0">
                                              <p:tn val="58"/>
                                            </p:cond>
                                          </p:stCondLst>
                                        </p:cTn>
                                        <p:tgtEl>
                                          <p:spTgt spid="66"/>
                                        </p:tgtEl>
                                        <p:attrNameLst>
                                          <p:attrName>style.visibility</p:attrName>
                                        </p:attrNameLst>
                                      </p:cBhvr>
                                      <p:to>
                                        <p:strVal val="hidden"/>
                                      </p:to>
                                    </p:set>
                                  </p:subTnLst>
                                </p:cTn>
                              </p:par>
                            </p:childTnLst>
                          </p:cTn>
                        </p:par>
                        <p:par>
                          <p:cTn id="60" fill="hold">
                            <p:stCondLst>
                              <p:cond delay="5500"/>
                            </p:stCondLst>
                            <p:childTnLst>
                              <p:par>
                                <p:cTn id="61" presetID="1" presetClass="entr" presetSubtype="0" fill="hold" nodeType="afterEffect">
                                  <p:stCondLst>
                                    <p:cond delay="0"/>
                                  </p:stCondLst>
                                  <p:childTnLst>
                                    <p:set>
                                      <p:cBhvr>
                                        <p:cTn id="62" dur="1" fill="hold">
                                          <p:stCondLst>
                                            <p:cond delay="499"/>
                                          </p:stCondLst>
                                        </p:cTn>
                                        <p:tgtEl>
                                          <p:spTgt spid="67"/>
                                        </p:tgtEl>
                                        <p:attrNameLst>
                                          <p:attrName>style.visibility</p:attrName>
                                        </p:attrNameLst>
                                      </p:cBhvr>
                                      <p:to>
                                        <p:strVal val="visible"/>
                                      </p:to>
                                    </p:set>
                                  </p:childTnLst>
                                  <p:subTnLst>
                                    <p:set>
                                      <p:cBhvr override="childStyle">
                                        <p:cTn dur="1" fill="hold" display="0" masterRel="sameClick" afterEffect="1">
                                          <p:stCondLst>
                                            <p:cond evt="end" delay="0">
                                              <p:tn val="61"/>
                                            </p:cond>
                                          </p:stCondLst>
                                        </p:cTn>
                                        <p:tgtEl>
                                          <p:spTgt spid="67"/>
                                        </p:tgtEl>
                                        <p:attrNameLst>
                                          <p:attrName>style.visibility</p:attrName>
                                        </p:attrNameLst>
                                      </p:cBhvr>
                                      <p:to>
                                        <p:strVal val="hidden"/>
                                      </p:to>
                                    </p:set>
                                  </p:subTnLst>
                                </p:cTn>
                              </p:par>
                            </p:childTnLst>
                          </p:cTn>
                        </p:par>
                        <p:par>
                          <p:cTn id="63" fill="hold">
                            <p:stCondLst>
                              <p:cond delay="6000"/>
                            </p:stCondLst>
                            <p:childTnLst>
                              <p:par>
                                <p:cTn id="64" presetID="1" presetClass="entr" presetSubtype="0" fill="hold" nodeType="afterEffect">
                                  <p:stCondLst>
                                    <p:cond delay="0"/>
                                  </p:stCondLst>
                                  <p:childTnLst>
                                    <p:set>
                                      <p:cBhvr>
                                        <p:cTn id="65" dur="1" fill="hold">
                                          <p:stCondLst>
                                            <p:cond delay="499"/>
                                          </p:stCondLst>
                                        </p:cTn>
                                        <p:tgtEl>
                                          <p:spTgt spid="68"/>
                                        </p:tgtEl>
                                        <p:attrNameLst>
                                          <p:attrName>style.visibility</p:attrName>
                                        </p:attrNameLst>
                                      </p:cBhvr>
                                      <p:to>
                                        <p:strVal val="visible"/>
                                      </p:to>
                                    </p:set>
                                  </p:childTnLst>
                                  <p:subTnLst>
                                    <p:set>
                                      <p:cBhvr override="childStyle">
                                        <p:cTn dur="1" fill="hold" display="0" masterRel="sameClick" afterEffect="1">
                                          <p:stCondLst>
                                            <p:cond evt="end" delay="0">
                                              <p:tn val="64"/>
                                            </p:cond>
                                          </p:stCondLst>
                                        </p:cTn>
                                        <p:tgtEl>
                                          <p:spTgt spid="68"/>
                                        </p:tgtEl>
                                        <p:attrNameLst>
                                          <p:attrName>style.visibility</p:attrName>
                                        </p:attrNameLst>
                                      </p:cBhvr>
                                      <p:to>
                                        <p:strVal val="hidden"/>
                                      </p:to>
                                    </p:set>
                                  </p:subTnLst>
                                </p:cTn>
                              </p:par>
                            </p:childTnLst>
                          </p:cTn>
                        </p:par>
                        <p:par>
                          <p:cTn id="66" fill="hold">
                            <p:stCondLst>
                              <p:cond delay="6500"/>
                            </p:stCondLst>
                            <p:childTnLst>
                              <p:par>
                                <p:cTn id="67" presetID="1" presetClass="entr" presetSubtype="0" fill="hold" nodeType="afterEffect">
                                  <p:stCondLst>
                                    <p:cond delay="0"/>
                                  </p:stCondLst>
                                  <p:childTnLst>
                                    <p:set>
                                      <p:cBhvr>
                                        <p:cTn id="68" dur="1" fill="hold">
                                          <p:stCondLst>
                                            <p:cond delay="499"/>
                                          </p:stCondLst>
                                        </p:cTn>
                                        <p:tgtEl>
                                          <p:spTgt spid="6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P spid="48" grpId="0" animBg="1"/>
      <p:bldP spid="49" grpId="0" animBg="1"/>
      <p:bldP spid="54" grpId="0" animBg="1"/>
      <p:bldP spid="65" grpId="0" animBg="1"/>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
            <a:ext cx="12286445" cy="6858000"/>
          </a:xfrm>
          <a:prstGeom prst="rect">
            <a:avLst/>
          </a:prstGeom>
        </p:spPr>
      </p:pic>
      <p:sp>
        <p:nvSpPr>
          <p:cNvPr id="3" name="Title 1"/>
          <p:cNvSpPr txBox="1">
            <a:spLocks noChangeArrowheads="1"/>
          </p:cNvSpPr>
          <p:nvPr/>
        </p:nvSpPr>
        <p:spPr bwMode="black">
          <a:xfrm>
            <a:off x="2209800" y="963497"/>
            <a:ext cx="8435975"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i="0" dirty="0">
                <a:solidFill>
                  <a:srgbClr val="000000"/>
                </a:solidFill>
                <a:cs typeface="Times New Roman" panose="02020603050405020304" pitchFamily="18" charset="0"/>
              </a:rPr>
              <a:t>c. </a:t>
            </a:r>
            <a:r>
              <a:rPr lang="en-US" altLang="en-US" i="0" dirty="0" err="1">
                <a:solidFill>
                  <a:srgbClr val="000000"/>
                </a:solidFill>
                <a:cs typeface="Times New Roman" panose="02020603050405020304" pitchFamily="18" charset="0"/>
              </a:rPr>
              <a:t>Các</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giai</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đoạn</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của</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quá</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trình</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nhận</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thức</a:t>
            </a:r>
            <a:endParaRPr lang="en-US" altLang="en-US" i="0" dirty="0">
              <a:solidFill>
                <a:srgbClr val="000000"/>
              </a:solidFill>
              <a:cs typeface="Times New Roman" panose="02020603050405020304" pitchFamily="18" charset="0"/>
            </a:endParaRPr>
          </a:p>
        </p:txBody>
      </p:sp>
      <p:sp>
        <p:nvSpPr>
          <p:cNvPr id="8" name="Rectangle 7"/>
          <p:cNvSpPr/>
          <p:nvPr/>
        </p:nvSpPr>
        <p:spPr>
          <a:xfrm>
            <a:off x="2450680" y="1527060"/>
            <a:ext cx="8293519" cy="830997"/>
          </a:xfrm>
          <a:prstGeom prst="rect">
            <a:avLst/>
          </a:prstGeom>
        </p:spPr>
        <p:txBody>
          <a:bodyPr wrap="square">
            <a:spAutoFit/>
          </a:bodyPr>
          <a:lstStyle/>
          <a:p>
            <a:pPr algn="ct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V.I.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Lênin</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đã</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khái</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quát</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con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đường</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biện</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chứng</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quá</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trình</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nhận</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thức</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như</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sau</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7030A0"/>
              </a:solidFill>
              <a:latin typeface="Arial" panose="020B0604020202020204" pitchFamily="34" charset="0"/>
              <a:cs typeface="Arial" panose="020B0604020202020204" pitchFamily="34" charset="0"/>
            </a:endParaRPr>
          </a:p>
        </p:txBody>
      </p:sp>
      <p:pic>
        <p:nvPicPr>
          <p:cNvPr id="3076" name="Picture 4" descr="Kỷ niệm 150 năm ngày sinh V. I. Lênin (22-4-1870 - 22-4-2020): V. 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18098" y="2362200"/>
            <a:ext cx="2705100" cy="24384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0"/>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094748" y="2362200"/>
            <a:ext cx="5804079" cy="4267200"/>
          </a:xfrm>
          <a:prstGeom prst="rect">
            <a:avLst/>
          </a:prstGeom>
        </p:spPr>
      </p:pic>
      <p:sp>
        <p:nvSpPr>
          <p:cNvPr id="12" name="Rectangle 11"/>
          <p:cNvSpPr/>
          <p:nvPr/>
        </p:nvSpPr>
        <p:spPr>
          <a:xfrm>
            <a:off x="7285819" y="3316081"/>
            <a:ext cx="3657600" cy="2246769"/>
          </a:xfrm>
          <a:prstGeom prst="rect">
            <a:avLst/>
          </a:prstGeom>
        </p:spPr>
        <p:txBody>
          <a:bodyPr wrap="square">
            <a:spAutoFit/>
          </a:bodyPr>
          <a:lstStyle/>
          <a:p>
            <a:pPr algn="ctr"/>
            <a:r>
              <a:rPr lang="en-US" sz="2000" dirty="0">
                <a:solidFill>
                  <a:srgbClr val="000000"/>
                </a:solidFill>
                <a:latin typeface="+mj-lt"/>
                <a:ea typeface="Times New Roman" panose="02020603050405020304" pitchFamily="18" charset="0"/>
              </a:rPr>
              <a:t>“</a:t>
            </a:r>
            <a:r>
              <a:rPr lang="en-US" sz="2000" dirty="0" err="1">
                <a:solidFill>
                  <a:srgbClr val="000000"/>
                </a:solidFill>
                <a:latin typeface="+mj-lt"/>
                <a:ea typeface="Times New Roman" panose="02020603050405020304" pitchFamily="18" charset="0"/>
              </a:rPr>
              <a:t>Từ</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trực</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quan</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sinh</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động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đến</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tư</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duy</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trừu</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tượng</a:t>
            </a:r>
            <a:r>
              <a:rPr lang="en-US" sz="2000"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và</a:t>
            </a:r>
            <a:r>
              <a:rPr lang="en-US" sz="2000" i="1"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từ</a:t>
            </a:r>
            <a:r>
              <a:rPr lang="en-US" sz="2000" i="1"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tư</a:t>
            </a:r>
            <a:r>
              <a:rPr lang="en-US" sz="2000" i="1"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duy</a:t>
            </a:r>
            <a:r>
              <a:rPr lang="en-US" sz="2000" i="1"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trừu</a:t>
            </a:r>
            <a:r>
              <a:rPr lang="en-US" sz="2000" i="1"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tượng</a:t>
            </a:r>
            <a:r>
              <a:rPr lang="en-US" sz="2000" i="1"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đến</a:t>
            </a:r>
            <a:r>
              <a:rPr lang="en-US" sz="2000" i="1"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thực</a:t>
            </a:r>
            <a:r>
              <a:rPr lang="en-US" sz="2000" i="1"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tiễn</a:t>
            </a:r>
            <a:r>
              <a:rPr lang="en-US" sz="2000" dirty="0">
                <a:solidFill>
                  <a:srgbClr val="000000"/>
                </a:solidFill>
                <a:latin typeface="+mj-lt"/>
                <a:ea typeface="Times New Roman" panose="02020603050405020304" pitchFamily="18" charset="0"/>
              </a:rPr>
              <a:t> - </a:t>
            </a:r>
            <a:r>
              <a:rPr lang="en-US" sz="2000" dirty="0" err="1">
                <a:solidFill>
                  <a:srgbClr val="000000"/>
                </a:solidFill>
                <a:latin typeface="+mj-lt"/>
                <a:ea typeface="Times New Roman" panose="02020603050405020304" pitchFamily="18" charset="0"/>
              </a:rPr>
              <a:t>đó</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là</a:t>
            </a:r>
            <a:r>
              <a:rPr lang="en-US" sz="2000" dirty="0">
                <a:solidFill>
                  <a:srgbClr val="000000"/>
                </a:solidFill>
                <a:latin typeface="+mj-lt"/>
                <a:ea typeface="Times New Roman" panose="02020603050405020304" pitchFamily="18" charset="0"/>
              </a:rPr>
              <a:t> con </a:t>
            </a:r>
            <a:r>
              <a:rPr lang="en-US" sz="2000" dirty="0" err="1">
                <a:solidFill>
                  <a:srgbClr val="000000"/>
                </a:solidFill>
                <a:latin typeface="+mj-lt"/>
                <a:ea typeface="Times New Roman" panose="02020603050405020304" pitchFamily="18" charset="0"/>
              </a:rPr>
              <a:t>đường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biện</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chứng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của</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sự</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nhận</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thức</a:t>
            </a:r>
            <a:r>
              <a:rPr lang="en-US" sz="2000"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chân</a:t>
            </a:r>
            <a:r>
              <a:rPr lang="en-US" sz="2000" i="1"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lý</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của</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sự</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nhận</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thức</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thực</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tại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khách</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quan</a:t>
            </a:r>
            <a:r>
              <a:rPr lang="en-US" sz="2000" dirty="0">
                <a:solidFill>
                  <a:srgbClr val="000000"/>
                </a:solidFill>
                <a:latin typeface="+mj-lt"/>
                <a:ea typeface="Times New Roman" panose="02020603050405020304" pitchFamily="18" charset="0"/>
              </a:rPr>
              <a:t>”</a:t>
            </a:r>
            <a:endParaRPr lang="en-US" sz="2000" dirty="0">
              <a:latin typeface="+mj-lt"/>
            </a:endParaRPr>
          </a:p>
        </p:txBody>
      </p:sp>
      <p:pic>
        <p:nvPicPr>
          <p:cNvPr id="13"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239307270"/>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flower, plant&#10;&#10;Description automatically generated">
            <a:extLst>
              <a:ext uri="{FF2B5EF4-FFF2-40B4-BE49-F238E27FC236}">
                <a16:creationId xmlns="" xmlns:a16="http://schemas.microsoft.com/office/drawing/2014/main" id="{95D6AB52-CF6A-46AE-B822-580DF4E3881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780" y="-1"/>
            <a:ext cx="12192000" cy="6843091"/>
          </a:xfrm>
          <a:prstGeom prst="rect">
            <a:avLst/>
          </a:prstGeom>
        </p:spPr>
      </p:pic>
      <p:sp>
        <p:nvSpPr>
          <p:cNvPr id="4" name="Flowchart: Process 3"/>
          <p:cNvSpPr/>
          <p:nvPr/>
        </p:nvSpPr>
        <p:spPr>
          <a:xfrm>
            <a:off x="831529" y="3888197"/>
            <a:ext cx="2204408" cy="968619"/>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kern="0" dirty="0">
                <a:solidFill>
                  <a:srgbClr val="000000"/>
                </a:solidFill>
                <a:cs typeface="Times New Roman" pitchFamily="18" charset="0"/>
              </a:rPr>
              <a:t> </a:t>
            </a:r>
            <a:r>
              <a:rPr lang="en-US" sz="2000" b="1" kern="0" dirty="0" err="1">
                <a:solidFill>
                  <a:srgbClr val="3333CC"/>
                </a:solidFill>
                <a:cs typeface="Times New Roman" pitchFamily="18" charset="0"/>
              </a:rPr>
              <a:t>Nhận</a:t>
            </a:r>
            <a:r>
              <a:rPr lang="en-US" sz="2000" b="1" kern="0" dirty="0">
                <a:solidFill>
                  <a:srgbClr val="3333CC"/>
                </a:solidFill>
                <a:cs typeface="Times New Roman" pitchFamily="18" charset="0"/>
              </a:rPr>
              <a:t> </a:t>
            </a:r>
            <a:r>
              <a:rPr lang="en-US" sz="2000" b="1" kern="0" dirty="0" err="1">
                <a:solidFill>
                  <a:srgbClr val="3333CC"/>
                </a:solidFill>
                <a:cs typeface="Times New Roman" pitchFamily="18" charset="0"/>
              </a:rPr>
              <a:t>thức</a:t>
            </a:r>
            <a:endParaRPr lang="en-US" sz="2000" b="1" kern="0" dirty="0">
              <a:solidFill>
                <a:srgbClr val="3333CC"/>
              </a:solidFill>
              <a:cs typeface="Times New Roman" pitchFamily="18" charset="0"/>
            </a:endParaRPr>
          </a:p>
          <a:p>
            <a:pPr algn="ctr" fontAlgn="base">
              <a:spcBef>
                <a:spcPct val="0"/>
              </a:spcBef>
              <a:spcAft>
                <a:spcPct val="0"/>
              </a:spcAft>
              <a:defRPr/>
            </a:pPr>
            <a:r>
              <a:rPr lang="en-US" sz="2000" b="1" kern="0" dirty="0">
                <a:solidFill>
                  <a:srgbClr val="3333CC"/>
                </a:solidFill>
                <a:cs typeface="Times New Roman" pitchFamily="18" charset="0"/>
              </a:rPr>
              <a:t> </a:t>
            </a:r>
            <a:r>
              <a:rPr lang="en-US" sz="2000" b="1" kern="0" dirty="0" err="1">
                <a:solidFill>
                  <a:srgbClr val="3333CC"/>
                </a:solidFill>
                <a:cs typeface="Times New Roman" pitchFamily="18" charset="0"/>
              </a:rPr>
              <a:t>cảm</a:t>
            </a:r>
            <a:r>
              <a:rPr lang="en-US" sz="2000" b="1" kern="0" dirty="0">
                <a:solidFill>
                  <a:srgbClr val="3333CC"/>
                </a:solidFill>
                <a:cs typeface="Times New Roman" pitchFamily="18" charset="0"/>
              </a:rPr>
              <a:t> </a:t>
            </a:r>
            <a:r>
              <a:rPr lang="en-US" sz="2000" b="1" kern="0" dirty="0" err="1">
                <a:solidFill>
                  <a:srgbClr val="3333CC"/>
                </a:solidFill>
                <a:cs typeface="Times New Roman" pitchFamily="18" charset="0"/>
              </a:rPr>
              <a:t>tính</a:t>
            </a:r>
            <a:endParaRPr lang="en-US" sz="2000" b="1" kern="0" dirty="0">
              <a:solidFill>
                <a:srgbClr val="3333CC"/>
              </a:solidFill>
              <a:cs typeface="Times New Roman" pitchFamily="18" charset="0"/>
            </a:endParaRPr>
          </a:p>
        </p:txBody>
      </p:sp>
      <p:sp>
        <p:nvSpPr>
          <p:cNvPr id="5" name="Flowchart: Process 4"/>
          <p:cNvSpPr/>
          <p:nvPr/>
        </p:nvSpPr>
        <p:spPr>
          <a:xfrm>
            <a:off x="831529" y="1558398"/>
            <a:ext cx="2202099" cy="968619"/>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b="1" kern="0" dirty="0">
                <a:solidFill>
                  <a:srgbClr val="000000"/>
                </a:solidFill>
                <a:cs typeface="Times New Roman" pitchFamily="18" charset="0"/>
              </a:rPr>
              <a:t> </a:t>
            </a:r>
            <a:r>
              <a:rPr lang="en-US" sz="2000" b="1" kern="0" dirty="0" err="1">
                <a:solidFill>
                  <a:srgbClr val="FF0000"/>
                </a:solidFill>
                <a:cs typeface="Times New Roman" pitchFamily="18" charset="0"/>
              </a:rPr>
              <a:t>Nhận</a:t>
            </a:r>
            <a:r>
              <a:rPr lang="en-US" sz="2000" b="1" kern="0" dirty="0">
                <a:solidFill>
                  <a:srgbClr val="FF0000"/>
                </a:solidFill>
                <a:cs typeface="Times New Roman" pitchFamily="18" charset="0"/>
              </a:rPr>
              <a:t> </a:t>
            </a:r>
            <a:r>
              <a:rPr lang="en-US" sz="2000" b="1" kern="0" dirty="0" err="1">
                <a:solidFill>
                  <a:srgbClr val="FF0000"/>
                </a:solidFill>
                <a:cs typeface="Times New Roman" pitchFamily="18" charset="0"/>
              </a:rPr>
              <a:t>thức</a:t>
            </a:r>
            <a:endParaRPr lang="en-US" sz="2000" b="1" kern="0" dirty="0">
              <a:solidFill>
                <a:srgbClr val="FF0000"/>
              </a:solidFill>
              <a:cs typeface="Times New Roman" pitchFamily="18" charset="0"/>
            </a:endParaRPr>
          </a:p>
          <a:p>
            <a:pPr algn="ctr" fontAlgn="base">
              <a:spcBef>
                <a:spcPct val="0"/>
              </a:spcBef>
              <a:spcAft>
                <a:spcPct val="0"/>
              </a:spcAft>
              <a:defRPr/>
            </a:pPr>
            <a:r>
              <a:rPr lang="en-US" sz="2000" b="1" kern="0" dirty="0">
                <a:solidFill>
                  <a:srgbClr val="FF0000"/>
                </a:solidFill>
                <a:cs typeface="Times New Roman" pitchFamily="18" charset="0"/>
              </a:rPr>
              <a:t> </a:t>
            </a:r>
            <a:r>
              <a:rPr lang="en-US" sz="2000" b="1" kern="0" dirty="0" err="1">
                <a:solidFill>
                  <a:srgbClr val="FF0000"/>
                </a:solidFill>
                <a:cs typeface="Times New Roman" pitchFamily="18" charset="0"/>
              </a:rPr>
              <a:t>lý</a:t>
            </a:r>
            <a:r>
              <a:rPr lang="en-US" sz="2000" b="1" kern="0" dirty="0">
                <a:solidFill>
                  <a:srgbClr val="FF0000"/>
                </a:solidFill>
                <a:cs typeface="Times New Roman" pitchFamily="18" charset="0"/>
              </a:rPr>
              <a:t> </a:t>
            </a:r>
            <a:r>
              <a:rPr lang="en-US" sz="2000" b="1" kern="0" dirty="0" err="1">
                <a:solidFill>
                  <a:srgbClr val="FF0000"/>
                </a:solidFill>
                <a:cs typeface="Times New Roman" pitchFamily="18" charset="0"/>
              </a:rPr>
              <a:t>tính</a:t>
            </a:r>
            <a:endParaRPr lang="en-US" sz="2000" b="1" kern="0" dirty="0">
              <a:solidFill>
                <a:srgbClr val="FF0000"/>
              </a:solidFill>
              <a:cs typeface="Times New Roman" pitchFamily="18" charset="0"/>
            </a:endParaRPr>
          </a:p>
        </p:txBody>
      </p:sp>
      <p:sp>
        <p:nvSpPr>
          <p:cNvPr id="6" name="Flowchart: Process 5"/>
          <p:cNvSpPr/>
          <p:nvPr/>
        </p:nvSpPr>
        <p:spPr>
          <a:xfrm>
            <a:off x="3742206" y="4870258"/>
            <a:ext cx="2422982" cy="544415"/>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Cảm</a:t>
            </a: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giác</a:t>
            </a:r>
            <a:endParaRPr lang="en-US" sz="2000" kern="0" dirty="0">
              <a:solidFill>
                <a:srgbClr val="000000"/>
              </a:solidFill>
              <a:cs typeface="Times New Roman" pitchFamily="18" charset="0"/>
            </a:endParaRPr>
          </a:p>
        </p:txBody>
      </p:sp>
      <p:sp>
        <p:nvSpPr>
          <p:cNvPr id="7" name="Flowchart: Process 6"/>
          <p:cNvSpPr/>
          <p:nvPr/>
        </p:nvSpPr>
        <p:spPr>
          <a:xfrm>
            <a:off x="3805614" y="4134515"/>
            <a:ext cx="2359574" cy="544415"/>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kern="0" dirty="0">
                <a:solidFill>
                  <a:srgbClr val="000000"/>
                </a:solidFill>
                <a:cs typeface="Times New Roman" pitchFamily="18" charset="0"/>
              </a:rPr>
              <a:t> Tri </a:t>
            </a:r>
            <a:r>
              <a:rPr lang="en-US" sz="2000" kern="0" dirty="0" err="1">
                <a:solidFill>
                  <a:srgbClr val="000000"/>
                </a:solidFill>
                <a:cs typeface="Times New Roman" pitchFamily="18" charset="0"/>
              </a:rPr>
              <a:t>giác</a:t>
            </a:r>
            <a:endParaRPr lang="en-US" sz="2000" kern="0" dirty="0">
              <a:solidFill>
                <a:srgbClr val="000000"/>
              </a:solidFill>
              <a:cs typeface="Times New Roman" pitchFamily="18" charset="0"/>
            </a:endParaRPr>
          </a:p>
        </p:txBody>
      </p:sp>
      <p:sp>
        <p:nvSpPr>
          <p:cNvPr id="8" name="Flowchart: Process 7"/>
          <p:cNvSpPr/>
          <p:nvPr/>
        </p:nvSpPr>
        <p:spPr>
          <a:xfrm>
            <a:off x="3791673" y="3414091"/>
            <a:ext cx="2359574" cy="544415"/>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Biểu</a:t>
            </a: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tượng</a:t>
            </a:r>
            <a:endParaRPr lang="en-US" sz="2000" kern="0" dirty="0">
              <a:solidFill>
                <a:srgbClr val="000000"/>
              </a:solidFill>
              <a:cs typeface="Times New Roman" pitchFamily="18" charset="0"/>
            </a:endParaRPr>
          </a:p>
        </p:txBody>
      </p:sp>
      <p:sp>
        <p:nvSpPr>
          <p:cNvPr id="9" name="Flowchart: Process 8"/>
          <p:cNvSpPr/>
          <p:nvPr/>
        </p:nvSpPr>
        <p:spPr>
          <a:xfrm>
            <a:off x="3770648" y="1286190"/>
            <a:ext cx="2359574" cy="544415"/>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Suy</a:t>
            </a: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lý</a:t>
            </a:r>
            <a:endParaRPr lang="en-US" sz="2000" kern="0" dirty="0">
              <a:solidFill>
                <a:srgbClr val="000000"/>
              </a:solidFill>
              <a:cs typeface="Times New Roman" pitchFamily="18" charset="0"/>
            </a:endParaRPr>
          </a:p>
        </p:txBody>
      </p:sp>
      <p:sp>
        <p:nvSpPr>
          <p:cNvPr id="10" name="Flowchart: Process 9"/>
          <p:cNvSpPr/>
          <p:nvPr/>
        </p:nvSpPr>
        <p:spPr>
          <a:xfrm>
            <a:off x="3776433" y="1839370"/>
            <a:ext cx="2359574" cy="544415"/>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Phán</a:t>
            </a: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đoán</a:t>
            </a:r>
            <a:endParaRPr lang="en-US" sz="2000" kern="0" dirty="0">
              <a:solidFill>
                <a:srgbClr val="000000"/>
              </a:solidFill>
              <a:cs typeface="Times New Roman" pitchFamily="18" charset="0"/>
            </a:endParaRPr>
          </a:p>
        </p:txBody>
      </p:sp>
      <p:sp>
        <p:nvSpPr>
          <p:cNvPr id="11" name="Flowchart: Process 10"/>
          <p:cNvSpPr/>
          <p:nvPr/>
        </p:nvSpPr>
        <p:spPr>
          <a:xfrm>
            <a:off x="3780593" y="2397242"/>
            <a:ext cx="2359574" cy="544415"/>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Khái</a:t>
            </a: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niệm</a:t>
            </a:r>
            <a:endParaRPr lang="en-US" sz="2000" kern="0" dirty="0">
              <a:solidFill>
                <a:srgbClr val="000000"/>
              </a:solidFill>
              <a:cs typeface="Times New Roman" pitchFamily="18" charset="0"/>
            </a:endParaRPr>
          </a:p>
        </p:txBody>
      </p:sp>
      <p:sp>
        <p:nvSpPr>
          <p:cNvPr id="12" name="Flowchart: Process 11"/>
          <p:cNvSpPr/>
          <p:nvPr/>
        </p:nvSpPr>
        <p:spPr>
          <a:xfrm>
            <a:off x="6651491" y="1642768"/>
            <a:ext cx="2338549" cy="968619"/>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kern="0" dirty="0">
                <a:solidFill>
                  <a:srgbClr val="000000"/>
                </a:solidFill>
                <a:cs typeface="Times New Roman" pitchFamily="18" charset="0"/>
              </a:rPr>
              <a:t>ĐĐ </a:t>
            </a:r>
            <a:r>
              <a:rPr lang="en-US" sz="2000" kern="0" dirty="0" err="1">
                <a:solidFill>
                  <a:srgbClr val="000000"/>
                </a:solidFill>
                <a:cs typeface="Times New Roman" pitchFamily="18" charset="0"/>
              </a:rPr>
              <a:t>chung</a:t>
            </a: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của</a:t>
            </a:r>
            <a:r>
              <a:rPr lang="en-US" sz="2000" kern="0" dirty="0">
                <a:solidFill>
                  <a:srgbClr val="000000"/>
                </a:solidFill>
                <a:cs typeface="Times New Roman" pitchFamily="18" charset="0"/>
              </a:rPr>
              <a:t> </a:t>
            </a:r>
          </a:p>
          <a:p>
            <a:pPr algn="ctr" fontAlgn="base">
              <a:spcBef>
                <a:spcPct val="0"/>
              </a:spcBef>
              <a:spcAft>
                <a:spcPct val="0"/>
              </a:spcAft>
              <a:defRPr/>
            </a:pPr>
            <a:r>
              <a:rPr lang="en-US" sz="2000" kern="0" dirty="0">
                <a:solidFill>
                  <a:srgbClr val="000000"/>
                </a:solidFill>
                <a:cs typeface="Times New Roman" pitchFamily="18" charset="0"/>
              </a:rPr>
              <a:t>NT </a:t>
            </a:r>
            <a:r>
              <a:rPr lang="en-US" sz="2000" kern="0" dirty="0" err="1">
                <a:solidFill>
                  <a:srgbClr val="000000"/>
                </a:solidFill>
                <a:cs typeface="Times New Roman" pitchFamily="18" charset="0"/>
              </a:rPr>
              <a:t>lý</a:t>
            </a: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tính</a:t>
            </a:r>
            <a:endParaRPr lang="en-US" sz="2000" kern="0" dirty="0">
              <a:solidFill>
                <a:srgbClr val="000000"/>
              </a:solidFill>
              <a:cs typeface="Times New Roman" pitchFamily="18" charset="0"/>
            </a:endParaRPr>
          </a:p>
        </p:txBody>
      </p:sp>
      <p:sp>
        <p:nvSpPr>
          <p:cNvPr id="13" name="Flowchart: Process 12"/>
          <p:cNvSpPr/>
          <p:nvPr/>
        </p:nvSpPr>
        <p:spPr>
          <a:xfrm>
            <a:off x="6714353" y="4116015"/>
            <a:ext cx="2275688" cy="968619"/>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kern="0" dirty="0">
                <a:solidFill>
                  <a:srgbClr val="000000"/>
                </a:solidFill>
                <a:cs typeface="Times New Roman" pitchFamily="18" charset="0"/>
              </a:rPr>
              <a:t>ĐĐ </a:t>
            </a:r>
            <a:r>
              <a:rPr lang="en-US" sz="2000" kern="0" dirty="0" err="1">
                <a:solidFill>
                  <a:srgbClr val="000000"/>
                </a:solidFill>
                <a:cs typeface="Times New Roman" pitchFamily="18" charset="0"/>
              </a:rPr>
              <a:t>chung</a:t>
            </a: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của</a:t>
            </a:r>
            <a:endParaRPr lang="en-US" sz="2000" kern="0" dirty="0">
              <a:solidFill>
                <a:srgbClr val="000000"/>
              </a:solidFill>
              <a:cs typeface="Times New Roman" pitchFamily="18" charset="0"/>
            </a:endParaRPr>
          </a:p>
          <a:p>
            <a:pPr algn="ctr" fontAlgn="base">
              <a:spcBef>
                <a:spcPct val="0"/>
              </a:spcBef>
              <a:spcAft>
                <a:spcPct val="0"/>
              </a:spcAft>
              <a:defRPr/>
            </a:pPr>
            <a:r>
              <a:rPr lang="en-US" sz="2000" kern="0" dirty="0">
                <a:solidFill>
                  <a:srgbClr val="000000"/>
                </a:solidFill>
                <a:cs typeface="Times New Roman" pitchFamily="18" charset="0"/>
              </a:rPr>
              <a:t> NT </a:t>
            </a:r>
            <a:r>
              <a:rPr lang="en-US" sz="2000" kern="0" dirty="0" err="1">
                <a:solidFill>
                  <a:srgbClr val="000000"/>
                </a:solidFill>
                <a:cs typeface="Times New Roman" pitchFamily="18" charset="0"/>
              </a:rPr>
              <a:t>cảm</a:t>
            </a: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tính</a:t>
            </a:r>
            <a:endParaRPr lang="en-US" sz="2000" kern="0" dirty="0">
              <a:solidFill>
                <a:srgbClr val="000000"/>
              </a:solidFill>
              <a:cs typeface="Times New Roman" pitchFamily="18" charset="0"/>
            </a:endParaRPr>
          </a:p>
        </p:txBody>
      </p:sp>
      <p:cxnSp>
        <p:nvCxnSpPr>
          <p:cNvPr id="14" name="Straight Arrow Connector 13"/>
          <p:cNvCxnSpPr/>
          <p:nvPr/>
        </p:nvCxnSpPr>
        <p:spPr>
          <a:xfrm>
            <a:off x="6130222" y="1316201"/>
            <a:ext cx="500244" cy="84300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a:off x="6140167" y="2081381"/>
            <a:ext cx="490299"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1" idx="3"/>
            <a:endCxn id="12" idx="1"/>
          </p:cNvCxnSpPr>
          <p:nvPr/>
        </p:nvCxnSpPr>
        <p:spPr>
          <a:xfrm flipV="1">
            <a:off x="6140167" y="2127078"/>
            <a:ext cx="511324" cy="54237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stCxn id="8" idx="3"/>
          </p:cNvCxnSpPr>
          <p:nvPr/>
        </p:nvCxnSpPr>
        <p:spPr>
          <a:xfrm>
            <a:off x="6151247" y="3686299"/>
            <a:ext cx="528943" cy="91402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endCxn id="13" idx="1"/>
          </p:cNvCxnSpPr>
          <p:nvPr/>
        </p:nvCxnSpPr>
        <p:spPr>
          <a:xfrm>
            <a:off x="6165188" y="4514142"/>
            <a:ext cx="549165" cy="8618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a:stCxn id="6" idx="3"/>
            <a:endCxn id="13" idx="1"/>
          </p:cNvCxnSpPr>
          <p:nvPr/>
        </p:nvCxnSpPr>
        <p:spPr>
          <a:xfrm flipV="1">
            <a:off x="6165188" y="4600325"/>
            <a:ext cx="549165" cy="54214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5" idx="3"/>
            <a:endCxn id="9" idx="1"/>
          </p:cNvCxnSpPr>
          <p:nvPr/>
        </p:nvCxnSpPr>
        <p:spPr>
          <a:xfrm flipV="1">
            <a:off x="3033628" y="1558398"/>
            <a:ext cx="737020" cy="48431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stCxn id="5" idx="3"/>
            <a:endCxn id="11" idx="1"/>
          </p:cNvCxnSpPr>
          <p:nvPr/>
        </p:nvCxnSpPr>
        <p:spPr>
          <a:xfrm>
            <a:off x="3033628" y="2042708"/>
            <a:ext cx="746965" cy="62674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a:stCxn id="5" idx="3"/>
          </p:cNvCxnSpPr>
          <p:nvPr/>
        </p:nvCxnSpPr>
        <p:spPr>
          <a:xfrm>
            <a:off x="3033628" y="2042708"/>
            <a:ext cx="758045" cy="3867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a:stCxn id="4" idx="3"/>
            <a:endCxn id="8" idx="1"/>
          </p:cNvCxnSpPr>
          <p:nvPr/>
        </p:nvCxnSpPr>
        <p:spPr>
          <a:xfrm flipV="1">
            <a:off x="3035937" y="3686299"/>
            <a:ext cx="755736" cy="68620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a:stCxn id="4" idx="3"/>
            <a:endCxn id="6" idx="1"/>
          </p:cNvCxnSpPr>
          <p:nvPr/>
        </p:nvCxnSpPr>
        <p:spPr>
          <a:xfrm>
            <a:off x="3035937" y="4372507"/>
            <a:ext cx="706269" cy="769959"/>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a:endCxn id="7" idx="1"/>
          </p:cNvCxnSpPr>
          <p:nvPr/>
        </p:nvCxnSpPr>
        <p:spPr>
          <a:xfrm>
            <a:off x="3033628" y="4376574"/>
            <a:ext cx="771986" cy="30149"/>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 name="Flowchart: Process 25"/>
          <p:cNvSpPr/>
          <p:nvPr/>
        </p:nvSpPr>
        <p:spPr>
          <a:xfrm>
            <a:off x="9089231" y="2713342"/>
            <a:ext cx="2257097" cy="968619"/>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b="1" kern="0" dirty="0" err="1">
                <a:solidFill>
                  <a:srgbClr val="CC0066"/>
                </a:solidFill>
                <a:cs typeface="Times New Roman" pitchFamily="18" charset="0"/>
              </a:rPr>
              <a:t>Hoạt</a:t>
            </a:r>
            <a:r>
              <a:rPr lang="en-US" sz="2000" b="1" kern="0" dirty="0">
                <a:solidFill>
                  <a:srgbClr val="CC0066"/>
                </a:solidFill>
                <a:cs typeface="Times New Roman" pitchFamily="18" charset="0"/>
              </a:rPr>
              <a:t> </a:t>
            </a:r>
            <a:r>
              <a:rPr lang="en-US" sz="2000" b="1" kern="0" dirty="0" err="1">
                <a:solidFill>
                  <a:srgbClr val="CC0066"/>
                </a:solidFill>
                <a:cs typeface="Times New Roman" pitchFamily="18" charset="0"/>
              </a:rPr>
              <a:t>động</a:t>
            </a:r>
            <a:r>
              <a:rPr lang="en-US" sz="2000" b="1" kern="0" dirty="0">
                <a:solidFill>
                  <a:srgbClr val="CC0066"/>
                </a:solidFill>
                <a:cs typeface="Times New Roman" pitchFamily="18" charset="0"/>
              </a:rPr>
              <a:t> </a:t>
            </a:r>
          </a:p>
          <a:p>
            <a:pPr algn="ctr" fontAlgn="base">
              <a:spcBef>
                <a:spcPct val="0"/>
              </a:spcBef>
              <a:spcAft>
                <a:spcPct val="0"/>
              </a:spcAft>
              <a:defRPr/>
            </a:pPr>
            <a:r>
              <a:rPr lang="en-US" sz="2000" b="1" kern="0" dirty="0" err="1">
                <a:solidFill>
                  <a:srgbClr val="CC0066"/>
                </a:solidFill>
                <a:cs typeface="Times New Roman" pitchFamily="18" charset="0"/>
              </a:rPr>
              <a:t>thực</a:t>
            </a:r>
            <a:r>
              <a:rPr lang="en-US" sz="2000" b="1" kern="0" dirty="0">
                <a:solidFill>
                  <a:srgbClr val="CC0066"/>
                </a:solidFill>
                <a:cs typeface="Times New Roman" pitchFamily="18" charset="0"/>
              </a:rPr>
              <a:t> </a:t>
            </a:r>
            <a:r>
              <a:rPr lang="en-US" sz="2000" b="1" kern="0" dirty="0" err="1">
                <a:solidFill>
                  <a:srgbClr val="CC0066"/>
                </a:solidFill>
                <a:cs typeface="Times New Roman" pitchFamily="18" charset="0"/>
              </a:rPr>
              <a:t>tiễn</a:t>
            </a:r>
            <a:endParaRPr lang="en-US" sz="2000" b="1" kern="0" dirty="0">
              <a:solidFill>
                <a:srgbClr val="CC0066"/>
              </a:solidFill>
              <a:cs typeface="Times New Roman" pitchFamily="18" charset="0"/>
            </a:endParaRPr>
          </a:p>
        </p:txBody>
      </p:sp>
      <p:sp>
        <p:nvSpPr>
          <p:cNvPr id="27" name="Up Arrow 26"/>
          <p:cNvSpPr/>
          <p:nvPr/>
        </p:nvSpPr>
        <p:spPr>
          <a:xfrm flipH="1">
            <a:off x="1694403" y="2527016"/>
            <a:ext cx="45719" cy="1341273"/>
          </a:xfrm>
          <a:prstGeom prst="upArrow">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srgbClr val="000000"/>
              </a:solidFill>
            </a:endParaRPr>
          </a:p>
        </p:txBody>
      </p:sp>
      <p:sp>
        <p:nvSpPr>
          <p:cNvPr id="28" name="Right Arrow 27"/>
          <p:cNvSpPr/>
          <p:nvPr/>
        </p:nvSpPr>
        <p:spPr>
          <a:xfrm>
            <a:off x="1679618" y="3179693"/>
            <a:ext cx="7378643" cy="150228"/>
          </a:xfrm>
          <a:prstGeom prst="rightArrow">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srgbClr val="000000"/>
              </a:solidFill>
            </a:endParaRPr>
          </a:p>
        </p:txBody>
      </p:sp>
      <p:sp>
        <p:nvSpPr>
          <p:cNvPr id="29" name="Title 1"/>
          <p:cNvSpPr txBox="1">
            <a:spLocks noChangeArrowheads="1"/>
          </p:cNvSpPr>
          <p:nvPr/>
        </p:nvSpPr>
        <p:spPr bwMode="black">
          <a:xfrm>
            <a:off x="1943163" y="724404"/>
            <a:ext cx="8435975"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i="0" dirty="0">
                <a:solidFill>
                  <a:srgbClr val="000000"/>
                </a:solidFill>
                <a:cs typeface="Times New Roman" panose="02020603050405020304" pitchFamily="18" charset="0"/>
              </a:rPr>
              <a:t>c. </a:t>
            </a:r>
            <a:r>
              <a:rPr lang="en-US" altLang="en-US" i="0" dirty="0" err="1">
                <a:solidFill>
                  <a:srgbClr val="000000"/>
                </a:solidFill>
                <a:cs typeface="Times New Roman" panose="02020603050405020304" pitchFamily="18" charset="0"/>
              </a:rPr>
              <a:t>Các</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giai</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đoạn</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của</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quá</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trình</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nhận</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thức</a:t>
            </a:r>
            <a:endParaRPr lang="en-US" altLang="en-US" i="0" dirty="0">
              <a:solidFill>
                <a:srgbClr val="000000"/>
              </a:solidFill>
              <a:cs typeface="Times New Roman" panose="02020603050405020304" pitchFamily="18" charset="0"/>
            </a:endParaRPr>
          </a:p>
        </p:txBody>
      </p:sp>
      <p:pic>
        <p:nvPicPr>
          <p:cNvPr id="3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9332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84951191"/>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Shape 578"/>
        <p:cNvGrpSpPr/>
        <p:nvPr/>
      </p:nvGrpSpPr>
      <p:grpSpPr>
        <a:xfrm>
          <a:off x="0" y="0"/>
          <a:ext cx="0" cy="0"/>
          <a:chOff x="0" y="0"/>
          <a:chExt cx="0" cy="0"/>
        </a:xfrm>
      </p:grpSpPr>
      <p:graphicFrame>
        <p:nvGraphicFramePr>
          <p:cNvPr id="3" name="Content Placeholder 3"/>
          <p:cNvGraphicFramePr>
            <a:graphicFrameLocks/>
          </p:cNvGraphicFramePr>
          <p:nvPr>
            <p:extLst>
              <p:ext uri="{D42A27DB-BD31-4B8C-83A1-F6EECF244321}">
                <p14:modId xmlns:p14="http://schemas.microsoft.com/office/powerpoint/2010/main" val="2958746467"/>
              </p:ext>
            </p:extLst>
          </p:nvPr>
        </p:nvGraphicFramePr>
        <p:xfrm>
          <a:off x="2133601" y="1447800"/>
          <a:ext cx="8991600" cy="5038299"/>
        </p:xfrm>
        <a:graphic>
          <a:graphicData uri="http://schemas.openxmlformats.org/drawingml/2006/table">
            <a:tbl>
              <a:tblPr firstRow="1" firstCol="1" bandRow="1">
                <a:tableStyleId>{17292A2E-F333-43FB-9621-5CBBE7FDCDCB}</a:tableStyleId>
              </a:tblPr>
              <a:tblGrid>
                <a:gridCol w="4393263">
                  <a:extLst>
                    <a:ext uri="{9D8B030D-6E8A-4147-A177-3AD203B41FA5}">
                      <a16:colId xmlns="" xmlns:a16="http://schemas.microsoft.com/office/drawing/2014/main" val="20000"/>
                    </a:ext>
                  </a:extLst>
                </a:gridCol>
                <a:gridCol w="4598337">
                  <a:extLst>
                    <a:ext uri="{9D8B030D-6E8A-4147-A177-3AD203B41FA5}">
                      <a16:colId xmlns="" xmlns:a16="http://schemas.microsoft.com/office/drawing/2014/main" val="20001"/>
                    </a:ext>
                  </a:extLst>
                </a:gridCol>
              </a:tblGrid>
              <a:tr h="598139">
                <a:tc>
                  <a:txBody>
                    <a:bodyPr/>
                    <a:lstStyle/>
                    <a:p>
                      <a:pPr marL="0" marR="0" algn="ctr">
                        <a:lnSpc>
                          <a:spcPct val="105000"/>
                        </a:lnSpc>
                        <a:spcBef>
                          <a:spcPts val="300"/>
                        </a:spcBef>
                        <a:spcAft>
                          <a:spcPts val="0"/>
                        </a:spcAft>
                      </a:pPr>
                      <a:r>
                        <a:rPr lang="it-IT" sz="2000" dirty="0">
                          <a:effectLst/>
                          <a:latin typeface="+mj-lt"/>
                          <a:cs typeface="Times New Roman" pitchFamily="18" charset="0"/>
                        </a:rPr>
                        <a:t>Nhận thức cảm tính</a:t>
                      </a:r>
                      <a:endParaRPr lang="en-US" sz="2000" dirty="0">
                        <a:effectLst/>
                        <a:latin typeface="+mj-lt"/>
                        <a:ea typeface="Calibri"/>
                        <a:cs typeface="Times New Roman" pitchFamily="18" charset="0"/>
                      </a:endParaRPr>
                    </a:p>
                  </a:txBody>
                  <a:tcPr marT="0" marB="0" anchor="ctr">
                    <a:solidFill>
                      <a:srgbClr val="00B050"/>
                    </a:solidFill>
                  </a:tcPr>
                </a:tc>
                <a:tc>
                  <a:txBody>
                    <a:bodyPr/>
                    <a:lstStyle/>
                    <a:p>
                      <a:pPr marL="0" marR="0" algn="ctr">
                        <a:lnSpc>
                          <a:spcPct val="105000"/>
                        </a:lnSpc>
                        <a:spcBef>
                          <a:spcPts val="300"/>
                        </a:spcBef>
                        <a:spcAft>
                          <a:spcPts val="0"/>
                        </a:spcAft>
                      </a:pPr>
                      <a:r>
                        <a:rPr lang="it-IT" sz="2000" dirty="0">
                          <a:effectLst/>
                          <a:latin typeface="+mj-lt"/>
                          <a:cs typeface="Times New Roman" pitchFamily="18" charset="0"/>
                        </a:rPr>
                        <a:t>Nhận thức lí tính</a:t>
                      </a:r>
                      <a:endParaRPr lang="en-US" sz="2000" dirty="0">
                        <a:effectLst/>
                        <a:latin typeface="+mj-lt"/>
                        <a:ea typeface="Calibri"/>
                        <a:cs typeface="Times New Roman" pitchFamily="18" charset="0"/>
                      </a:endParaRPr>
                    </a:p>
                  </a:txBody>
                  <a:tcPr marT="0" marB="0" anchor="ctr">
                    <a:solidFill>
                      <a:srgbClr val="00B050"/>
                    </a:solidFill>
                  </a:tcPr>
                </a:tc>
                <a:extLst>
                  <a:ext uri="{0D108BD9-81ED-4DB2-BD59-A6C34878D82A}">
                    <a16:rowId xmlns="" xmlns:a16="http://schemas.microsoft.com/office/drawing/2014/main" val="10000"/>
                  </a:ext>
                </a:extLst>
              </a:tr>
              <a:tr h="1189120">
                <a:tc>
                  <a:txBody>
                    <a:bodyPr/>
                    <a:lstStyle/>
                    <a:p>
                      <a:pPr marL="0" marR="0" algn="just">
                        <a:lnSpc>
                          <a:spcPct val="105000"/>
                        </a:lnSpc>
                        <a:spcBef>
                          <a:spcPts val="300"/>
                        </a:spcBef>
                        <a:spcAft>
                          <a:spcPts val="0"/>
                        </a:spcAft>
                      </a:pPr>
                      <a:r>
                        <a:rPr lang="it-IT" sz="2000" b="0" dirty="0">
                          <a:solidFill>
                            <a:srgbClr val="660066"/>
                          </a:solidFill>
                          <a:effectLst/>
                          <a:latin typeface="+mj-lt"/>
                          <a:cs typeface="Times New Roman" pitchFamily="18" charset="0"/>
                        </a:rPr>
                        <a:t>- Thông qua các cơ quan cảm giác tiếp xúc trực tiếp với sự vật, hiện tượng.</a:t>
                      </a:r>
                      <a:endParaRPr lang="en-US" sz="2000" b="0" dirty="0">
                        <a:solidFill>
                          <a:srgbClr val="660066"/>
                        </a:solidFill>
                        <a:effectLst/>
                        <a:latin typeface="+mj-lt"/>
                        <a:cs typeface="Times New Roman" pitchFamily="18" charset="0"/>
                      </a:endParaRPr>
                    </a:p>
                  </a:txBody>
                  <a:tcPr marT="0" marB="0"/>
                </a:tc>
                <a:tc>
                  <a:txBody>
                    <a:bodyPr/>
                    <a:lstStyle/>
                    <a:p>
                      <a:pPr marL="342900" marR="0" indent="-342900" algn="just">
                        <a:lnSpc>
                          <a:spcPct val="105000"/>
                        </a:lnSpc>
                        <a:spcBef>
                          <a:spcPts val="300"/>
                        </a:spcBef>
                        <a:spcAft>
                          <a:spcPts val="0"/>
                        </a:spcAft>
                        <a:buFontTx/>
                        <a:buChar char="-"/>
                      </a:pPr>
                      <a:r>
                        <a:rPr lang="it-IT" sz="2000" dirty="0">
                          <a:solidFill>
                            <a:srgbClr val="3333CC"/>
                          </a:solidFill>
                          <a:effectLst/>
                          <a:latin typeface="+mj-lt"/>
                          <a:cs typeface="Times New Roman" pitchFamily="18" charset="0"/>
                        </a:rPr>
                        <a:t>Tiếp xúc gián tiếp với sự vật hiện tượng trên cơ sở những tài liệu do nhận thức cảm tính cung cấp.</a:t>
                      </a:r>
                    </a:p>
                  </a:txBody>
                  <a:tcPr marT="0" marB="0"/>
                </a:tc>
                <a:extLst>
                  <a:ext uri="{0D108BD9-81ED-4DB2-BD59-A6C34878D82A}">
                    <a16:rowId xmlns="" xmlns:a16="http://schemas.microsoft.com/office/drawing/2014/main" val="10001"/>
                  </a:ext>
                </a:extLst>
              </a:tr>
              <a:tr h="985415">
                <a:tc>
                  <a:txBody>
                    <a:bodyPr/>
                    <a:lstStyle/>
                    <a:p>
                      <a:pPr marL="0" marR="0" algn="just">
                        <a:lnSpc>
                          <a:spcPct val="105000"/>
                        </a:lnSpc>
                        <a:spcBef>
                          <a:spcPts val="300"/>
                        </a:spcBef>
                        <a:spcAft>
                          <a:spcPts val="0"/>
                        </a:spcAft>
                      </a:pPr>
                      <a:r>
                        <a:rPr lang="en-US" sz="2000" b="0" dirty="0">
                          <a:solidFill>
                            <a:srgbClr val="660066"/>
                          </a:solidFill>
                          <a:effectLst/>
                          <a:latin typeface="+mj-lt"/>
                          <a:cs typeface="Times New Roman" pitchFamily="18" charset="0"/>
                        </a:rPr>
                        <a:t>- </a:t>
                      </a:r>
                      <a:r>
                        <a:rPr lang="en-US" sz="2000" b="0" dirty="0" err="1">
                          <a:solidFill>
                            <a:srgbClr val="660066"/>
                          </a:solidFill>
                          <a:effectLst/>
                          <a:latin typeface="+mj-lt"/>
                          <a:cs typeface="Times New Roman" pitchFamily="18" charset="0"/>
                        </a:rPr>
                        <a:t>Thấy</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được</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sự</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vật</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hiện</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tượng</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một</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cách</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sinh</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động</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cụ</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thể</a:t>
                      </a:r>
                      <a:r>
                        <a:rPr lang="en-US" sz="2000" b="0" baseline="0" dirty="0">
                          <a:solidFill>
                            <a:srgbClr val="660066"/>
                          </a:solidFill>
                          <a:effectLst/>
                          <a:latin typeface="+mj-lt"/>
                          <a:cs typeface="Times New Roman" pitchFamily="18" charset="0"/>
                        </a:rPr>
                        <a:t>.</a:t>
                      </a:r>
                      <a:endParaRPr lang="en-US" sz="2000" b="0" dirty="0">
                        <a:solidFill>
                          <a:srgbClr val="660066"/>
                        </a:solidFill>
                        <a:effectLst/>
                        <a:latin typeface="+mj-lt"/>
                        <a:ea typeface="Calibri"/>
                        <a:cs typeface="Times New Roman" pitchFamily="18" charset="0"/>
                      </a:endParaRPr>
                    </a:p>
                  </a:txBody>
                  <a:tcPr marT="0" marB="0"/>
                </a:tc>
                <a:tc>
                  <a:txBody>
                    <a:bodyPr/>
                    <a:lstStyle/>
                    <a:p>
                      <a:pPr marL="0" marR="0" algn="just">
                        <a:lnSpc>
                          <a:spcPct val="105000"/>
                        </a:lnSpc>
                        <a:spcBef>
                          <a:spcPts val="300"/>
                        </a:spcBef>
                        <a:spcAft>
                          <a:spcPts val="0"/>
                        </a:spcAft>
                      </a:pPr>
                      <a:r>
                        <a:rPr lang="en-US" sz="2000" dirty="0">
                          <a:solidFill>
                            <a:srgbClr val="3333CC"/>
                          </a:solidFill>
                          <a:effectLst/>
                          <a:latin typeface="+mj-lt"/>
                          <a:cs typeface="Times New Roman" pitchFamily="18" charset="0"/>
                        </a:rPr>
                        <a:t>- </a:t>
                      </a:r>
                      <a:r>
                        <a:rPr lang="en-US" sz="2000" dirty="0" err="1">
                          <a:solidFill>
                            <a:srgbClr val="3333CC"/>
                          </a:solidFill>
                          <a:effectLst/>
                          <a:latin typeface="+mj-lt"/>
                          <a:cs typeface="Times New Roman" pitchFamily="18" charset="0"/>
                        </a:rPr>
                        <a:t>Thấy</a:t>
                      </a:r>
                      <a:r>
                        <a:rPr lang="en-US" sz="2000" baseline="0" dirty="0">
                          <a:solidFill>
                            <a:srgbClr val="3333CC"/>
                          </a:solidFill>
                          <a:effectLst/>
                          <a:latin typeface="+mj-lt"/>
                          <a:cs typeface="Times New Roman" pitchFamily="18" charset="0"/>
                        </a:rPr>
                        <a:t> </a:t>
                      </a:r>
                      <a:r>
                        <a:rPr lang="en-US" sz="2000" baseline="0" dirty="0" err="1">
                          <a:solidFill>
                            <a:srgbClr val="3333CC"/>
                          </a:solidFill>
                          <a:effectLst/>
                          <a:latin typeface="+mj-lt"/>
                          <a:cs typeface="Times New Roman" pitchFamily="18" charset="0"/>
                        </a:rPr>
                        <a:t>được</a:t>
                      </a:r>
                      <a:r>
                        <a:rPr lang="en-US" sz="2000" baseline="0" dirty="0">
                          <a:solidFill>
                            <a:srgbClr val="3333CC"/>
                          </a:solidFill>
                          <a:effectLst/>
                          <a:latin typeface="+mj-lt"/>
                          <a:cs typeface="Times New Roman" pitchFamily="18" charset="0"/>
                        </a:rPr>
                        <a:t> </a:t>
                      </a:r>
                      <a:r>
                        <a:rPr lang="en-US" sz="2000" baseline="0" dirty="0" err="1">
                          <a:solidFill>
                            <a:srgbClr val="3333CC"/>
                          </a:solidFill>
                          <a:effectLst/>
                          <a:latin typeface="+mj-lt"/>
                          <a:cs typeface="Times New Roman" pitchFamily="18" charset="0"/>
                        </a:rPr>
                        <a:t>sự</a:t>
                      </a:r>
                      <a:r>
                        <a:rPr lang="en-US" sz="2000" baseline="0" dirty="0">
                          <a:solidFill>
                            <a:srgbClr val="3333CC"/>
                          </a:solidFill>
                          <a:effectLst/>
                          <a:latin typeface="+mj-lt"/>
                          <a:cs typeface="Times New Roman" pitchFamily="18" charset="0"/>
                        </a:rPr>
                        <a:t> </a:t>
                      </a:r>
                      <a:r>
                        <a:rPr lang="en-US" sz="2000" baseline="0" dirty="0" err="1">
                          <a:solidFill>
                            <a:srgbClr val="3333CC"/>
                          </a:solidFill>
                          <a:effectLst/>
                          <a:latin typeface="+mj-lt"/>
                          <a:cs typeface="Times New Roman" pitchFamily="18" charset="0"/>
                        </a:rPr>
                        <a:t>vật</a:t>
                      </a:r>
                      <a:r>
                        <a:rPr lang="en-US" sz="2000" baseline="0" dirty="0">
                          <a:solidFill>
                            <a:srgbClr val="3333CC"/>
                          </a:solidFill>
                          <a:effectLst/>
                          <a:latin typeface="+mj-lt"/>
                          <a:cs typeface="Times New Roman" pitchFamily="18" charset="0"/>
                        </a:rPr>
                        <a:t> </a:t>
                      </a:r>
                      <a:r>
                        <a:rPr lang="en-US" sz="2000" baseline="0" dirty="0" err="1">
                          <a:solidFill>
                            <a:srgbClr val="3333CC"/>
                          </a:solidFill>
                          <a:effectLst/>
                          <a:latin typeface="+mj-lt"/>
                          <a:cs typeface="Times New Roman" pitchFamily="18" charset="0"/>
                        </a:rPr>
                        <a:t>một</a:t>
                      </a:r>
                      <a:r>
                        <a:rPr lang="en-US" sz="2000" baseline="0" dirty="0">
                          <a:solidFill>
                            <a:srgbClr val="3333CC"/>
                          </a:solidFill>
                          <a:effectLst/>
                          <a:latin typeface="+mj-lt"/>
                          <a:cs typeface="Times New Roman" pitchFamily="18" charset="0"/>
                        </a:rPr>
                        <a:t> </a:t>
                      </a:r>
                      <a:r>
                        <a:rPr lang="en-US" sz="2000" baseline="0" dirty="0" err="1">
                          <a:solidFill>
                            <a:srgbClr val="3333CC"/>
                          </a:solidFill>
                          <a:effectLst/>
                          <a:latin typeface="+mj-lt"/>
                          <a:cs typeface="Times New Roman" pitchFamily="18" charset="0"/>
                        </a:rPr>
                        <a:t>cách</a:t>
                      </a:r>
                      <a:r>
                        <a:rPr lang="en-US" sz="2000" baseline="0" dirty="0">
                          <a:solidFill>
                            <a:srgbClr val="3333CC"/>
                          </a:solidFill>
                          <a:effectLst/>
                          <a:latin typeface="+mj-lt"/>
                          <a:cs typeface="Times New Roman" pitchFamily="18" charset="0"/>
                        </a:rPr>
                        <a:t> </a:t>
                      </a:r>
                      <a:r>
                        <a:rPr lang="en-US" sz="2000" baseline="0" dirty="0" err="1">
                          <a:solidFill>
                            <a:srgbClr val="3333CC"/>
                          </a:solidFill>
                          <a:effectLst/>
                          <a:latin typeface="+mj-lt"/>
                          <a:cs typeface="Times New Roman" pitchFamily="18" charset="0"/>
                        </a:rPr>
                        <a:t>khái</a:t>
                      </a:r>
                      <a:r>
                        <a:rPr lang="en-US" sz="2000" baseline="0" dirty="0">
                          <a:solidFill>
                            <a:srgbClr val="3333CC"/>
                          </a:solidFill>
                          <a:effectLst/>
                          <a:latin typeface="+mj-lt"/>
                          <a:cs typeface="Times New Roman" pitchFamily="18" charset="0"/>
                        </a:rPr>
                        <a:t> </a:t>
                      </a:r>
                      <a:r>
                        <a:rPr lang="en-US" sz="2000" baseline="0" dirty="0" err="1">
                          <a:solidFill>
                            <a:srgbClr val="3333CC"/>
                          </a:solidFill>
                          <a:effectLst/>
                          <a:latin typeface="+mj-lt"/>
                          <a:cs typeface="Times New Roman" pitchFamily="18" charset="0"/>
                        </a:rPr>
                        <a:t>quát</a:t>
                      </a:r>
                      <a:r>
                        <a:rPr lang="en-US" sz="2000" baseline="0" dirty="0">
                          <a:solidFill>
                            <a:srgbClr val="3333CC"/>
                          </a:solidFill>
                          <a:effectLst/>
                          <a:latin typeface="+mj-lt"/>
                          <a:cs typeface="Times New Roman" pitchFamily="18" charset="0"/>
                        </a:rPr>
                        <a:t>, </a:t>
                      </a:r>
                      <a:r>
                        <a:rPr lang="en-US" sz="2000" baseline="0" dirty="0" err="1">
                          <a:solidFill>
                            <a:srgbClr val="3333CC"/>
                          </a:solidFill>
                          <a:effectLst/>
                          <a:latin typeface="+mj-lt"/>
                          <a:cs typeface="Times New Roman" pitchFamily="18" charset="0"/>
                        </a:rPr>
                        <a:t>trừu</a:t>
                      </a:r>
                      <a:r>
                        <a:rPr lang="en-US" sz="2000" baseline="0" dirty="0">
                          <a:solidFill>
                            <a:srgbClr val="3333CC"/>
                          </a:solidFill>
                          <a:effectLst/>
                          <a:latin typeface="+mj-lt"/>
                          <a:cs typeface="Times New Roman" pitchFamily="18" charset="0"/>
                        </a:rPr>
                        <a:t> </a:t>
                      </a:r>
                      <a:r>
                        <a:rPr lang="en-US" sz="2000" baseline="0" dirty="0" err="1">
                          <a:solidFill>
                            <a:srgbClr val="3333CC"/>
                          </a:solidFill>
                          <a:effectLst/>
                          <a:latin typeface="+mj-lt"/>
                          <a:cs typeface="Times New Roman" pitchFamily="18" charset="0"/>
                        </a:rPr>
                        <a:t>tượng</a:t>
                      </a:r>
                      <a:r>
                        <a:rPr lang="en-US" sz="2000" baseline="0" dirty="0">
                          <a:solidFill>
                            <a:srgbClr val="3333CC"/>
                          </a:solidFill>
                          <a:effectLst/>
                          <a:latin typeface="+mj-lt"/>
                          <a:cs typeface="Times New Roman" pitchFamily="18" charset="0"/>
                        </a:rPr>
                        <a:t>.</a:t>
                      </a:r>
                      <a:endParaRPr lang="en-US" sz="2000" dirty="0">
                        <a:solidFill>
                          <a:srgbClr val="3333CC"/>
                        </a:solidFill>
                        <a:effectLst/>
                        <a:latin typeface="+mj-lt"/>
                        <a:ea typeface="Calibri"/>
                        <a:cs typeface="Times New Roman" pitchFamily="18" charset="0"/>
                      </a:endParaRPr>
                    </a:p>
                  </a:txBody>
                  <a:tcPr marT="0" marB="0"/>
                </a:tc>
                <a:extLst>
                  <a:ext uri="{0D108BD9-81ED-4DB2-BD59-A6C34878D82A}">
                    <a16:rowId xmlns="" xmlns:a16="http://schemas.microsoft.com/office/drawing/2014/main" val="10002"/>
                  </a:ext>
                </a:extLst>
              </a:tr>
              <a:tr h="1025667">
                <a:tc>
                  <a:txBody>
                    <a:bodyPr/>
                    <a:lstStyle/>
                    <a:p>
                      <a:pPr marL="0" marR="0" indent="0" algn="just" defTabSz="914400" rtl="0" eaLnBrk="1" fontAlgn="auto" latinLnBrk="0" hangingPunct="1">
                        <a:lnSpc>
                          <a:spcPct val="105000"/>
                        </a:lnSpc>
                        <a:spcBef>
                          <a:spcPts val="300"/>
                        </a:spcBef>
                        <a:spcAft>
                          <a:spcPts val="0"/>
                        </a:spcAft>
                        <a:buClrTx/>
                        <a:buSzTx/>
                        <a:buFontTx/>
                        <a:buNone/>
                        <a:tabLst/>
                        <a:defRPr/>
                      </a:pPr>
                      <a:r>
                        <a:rPr lang="it-IT" sz="2000" b="0" dirty="0">
                          <a:solidFill>
                            <a:srgbClr val="660066"/>
                          </a:solidFill>
                          <a:effectLst/>
                          <a:latin typeface="+mj-lt"/>
                          <a:cs typeface="Times New Roman" pitchFamily="18" charset="0"/>
                        </a:rPr>
                        <a:t>- Hiểu biết đặc điểm bên ngoài của sự vật, hiện tượng.</a:t>
                      </a:r>
                      <a:endParaRPr lang="en-US" sz="2000" b="0" dirty="0">
                        <a:solidFill>
                          <a:srgbClr val="660066"/>
                        </a:solidFill>
                        <a:effectLst/>
                        <a:latin typeface="+mj-lt"/>
                        <a:cs typeface="Times New Roman" pitchFamily="18" charset="0"/>
                      </a:endParaRPr>
                    </a:p>
                  </a:txBody>
                  <a:tcPr marT="0" marB="0"/>
                </a:tc>
                <a:tc>
                  <a:txBody>
                    <a:bodyPr/>
                    <a:lstStyle/>
                    <a:p>
                      <a:pPr marL="0" marR="0" indent="0" algn="just" defTabSz="914400" rtl="0" eaLnBrk="1" fontAlgn="auto" latinLnBrk="0" hangingPunct="1">
                        <a:lnSpc>
                          <a:spcPct val="105000"/>
                        </a:lnSpc>
                        <a:spcBef>
                          <a:spcPts val="300"/>
                        </a:spcBef>
                        <a:spcAft>
                          <a:spcPts val="0"/>
                        </a:spcAft>
                        <a:buClrTx/>
                        <a:buSzTx/>
                        <a:buFontTx/>
                        <a:buNone/>
                        <a:tabLst/>
                        <a:defRPr/>
                      </a:pPr>
                      <a:r>
                        <a:rPr lang="it-IT" sz="2000" kern="1200" dirty="0">
                          <a:solidFill>
                            <a:srgbClr val="3333CC"/>
                          </a:solidFill>
                          <a:effectLst/>
                          <a:latin typeface="+mj-lt"/>
                          <a:cs typeface="Times New Roman" pitchFamily="18" charset="0"/>
                        </a:rPr>
                        <a:t>- Tìm ra bản chất, quy luật bên</a:t>
                      </a:r>
                      <a:r>
                        <a:rPr lang="it-IT" sz="2000" kern="1200" baseline="0" dirty="0">
                          <a:solidFill>
                            <a:srgbClr val="3333CC"/>
                          </a:solidFill>
                          <a:effectLst/>
                          <a:latin typeface="+mj-lt"/>
                          <a:cs typeface="Times New Roman" pitchFamily="18" charset="0"/>
                        </a:rPr>
                        <a:t> trong </a:t>
                      </a:r>
                      <a:r>
                        <a:rPr lang="it-IT" sz="2000" kern="1200" dirty="0">
                          <a:solidFill>
                            <a:srgbClr val="3333CC"/>
                          </a:solidFill>
                          <a:effectLst/>
                          <a:latin typeface="+mj-lt"/>
                          <a:cs typeface="Times New Roman" pitchFamily="18" charset="0"/>
                        </a:rPr>
                        <a:t>của sự vật, hiện tượng.</a:t>
                      </a:r>
                      <a:endParaRPr lang="en-US" sz="2000" kern="1200" dirty="0">
                        <a:solidFill>
                          <a:srgbClr val="3333CC"/>
                        </a:solidFill>
                        <a:effectLst/>
                        <a:latin typeface="+mj-lt"/>
                        <a:ea typeface="+mn-ea"/>
                        <a:cs typeface="Times New Roman" pitchFamily="18" charset="0"/>
                      </a:endParaRPr>
                    </a:p>
                  </a:txBody>
                  <a:tcPr marT="0" marB="0"/>
                </a:tc>
                <a:extLst>
                  <a:ext uri="{0D108BD9-81ED-4DB2-BD59-A6C34878D82A}">
                    <a16:rowId xmlns="" xmlns:a16="http://schemas.microsoft.com/office/drawing/2014/main" val="10003"/>
                  </a:ext>
                </a:extLst>
              </a:tr>
              <a:tr h="1239958">
                <a:tc>
                  <a:txBody>
                    <a:bodyPr/>
                    <a:lstStyle/>
                    <a:p>
                      <a:pPr marL="0" marR="0" algn="just">
                        <a:lnSpc>
                          <a:spcPct val="105000"/>
                        </a:lnSpc>
                        <a:spcBef>
                          <a:spcPts val="300"/>
                        </a:spcBef>
                        <a:spcAft>
                          <a:spcPts val="0"/>
                        </a:spcAft>
                      </a:pPr>
                      <a:r>
                        <a:rPr lang="it-IT" sz="2000" b="0" dirty="0">
                          <a:solidFill>
                            <a:srgbClr val="660066"/>
                          </a:solidFill>
                          <a:effectLst/>
                          <a:latin typeface="+mj-lt"/>
                          <a:cs typeface="Times New Roman" pitchFamily="18" charset="0"/>
                        </a:rPr>
                        <a:t>- Là giai đoạn thấp của quá trình nhận thức</a:t>
                      </a:r>
                      <a:r>
                        <a:rPr lang="it-IT" sz="2000" b="0" baseline="0" dirty="0">
                          <a:solidFill>
                            <a:srgbClr val="660066"/>
                          </a:solidFill>
                          <a:effectLst/>
                          <a:latin typeface="+mj-lt"/>
                          <a:cs typeface="Times New Roman" pitchFamily="18" charset="0"/>
                        </a:rPr>
                        <a:t> </a:t>
                      </a:r>
                      <a:r>
                        <a:rPr lang="it-IT" sz="2000" b="0" dirty="0">
                          <a:solidFill>
                            <a:srgbClr val="660066"/>
                          </a:solidFill>
                          <a:effectLst/>
                          <a:latin typeface="+mj-lt"/>
                          <a:cs typeface="Times New Roman" pitchFamily="18" charset="0"/>
                        </a:rPr>
                        <a:t>(Giai đoạn đầu)</a:t>
                      </a:r>
                      <a:endParaRPr lang="en-US" sz="2000" b="0" dirty="0">
                        <a:solidFill>
                          <a:srgbClr val="660066"/>
                        </a:solidFill>
                        <a:effectLst/>
                        <a:latin typeface="+mj-lt"/>
                        <a:ea typeface="Calibri"/>
                        <a:cs typeface="Times New Roman" pitchFamily="18" charset="0"/>
                      </a:endParaRPr>
                    </a:p>
                  </a:txBody>
                  <a:tcPr marT="0" marB="0"/>
                </a:tc>
                <a:tc>
                  <a:txBody>
                    <a:bodyPr/>
                    <a:lstStyle/>
                    <a:p>
                      <a:pPr marL="0" marR="0" algn="just">
                        <a:lnSpc>
                          <a:spcPct val="105000"/>
                        </a:lnSpc>
                        <a:spcBef>
                          <a:spcPts val="300"/>
                        </a:spcBef>
                        <a:spcAft>
                          <a:spcPts val="0"/>
                        </a:spcAft>
                      </a:pPr>
                      <a:r>
                        <a:rPr lang="it-IT" sz="2000" dirty="0">
                          <a:solidFill>
                            <a:srgbClr val="3333CC"/>
                          </a:solidFill>
                          <a:effectLst/>
                          <a:latin typeface="+mj-lt"/>
                          <a:cs typeface="Times New Roman" pitchFamily="18" charset="0"/>
                        </a:rPr>
                        <a:t>- Là giai đoạn phát triển cao của quá trình nhận thức</a:t>
                      </a:r>
                      <a:r>
                        <a:rPr lang="it-IT" sz="2000" baseline="0" dirty="0">
                          <a:solidFill>
                            <a:srgbClr val="3333CC"/>
                          </a:solidFill>
                          <a:effectLst/>
                          <a:latin typeface="+mj-lt"/>
                          <a:cs typeface="Times New Roman" pitchFamily="18" charset="0"/>
                        </a:rPr>
                        <a:t> </a:t>
                      </a:r>
                      <a:r>
                        <a:rPr lang="it-IT" sz="2000" dirty="0">
                          <a:solidFill>
                            <a:srgbClr val="3333CC"/>
                          </a:solidFill>
                          <a:effectLst/>
                          <a:latin typeface="+mj-lt"/>
                          <a:cs typeface="Times New Roman" pitchFamily="18" charset="0"/>
                        </a:rPr>
                        <a:t>(Giai đoạn tiếp theo)</a:t>
                      </a:r>
                      <a:endParaRPr lang="en-US" sz="2000" dirty="0">
                        <a:solidFill>
                          <a:srgbClr val="3333CC"/>
                        </a:solidFill>
                        <a:effectLst/>
                        <a:latin typeface="+mj-lt"/>
                        <a:ea typeface="Calibri"/>
                        <a:cs typeface="Times New Roman" pitchFamily="18" charset="0"/>
                      </a:endParaRPr>
                    </a:p>
                  </a:txBody>
                  <a:tcPr marT="0" marB="0"/>
                </a:tc>
                <a:extLst>
                  <a:ext uri="{0D108BD9-81ED-4DB2-BD59-A6C34878D82A}">
                    <a16:rowId xmlns="" xmlns:a16="http://schemas.microsoft.com/office/drawing/2014/main" val="10004"/>
                  </a:ext>
                </a:extLst>
              </a:tr>
            </a:tbl>
          </a:graphicData>
        </a:graphic>
      </p:graphicFrame>
      <p:cxnSp>
        <p:nvCxnSpPr>
          <p:cNvPr id="4" name="Straight Connector 3"/>
          <p:cNvCxnSpPr/>
          <p:nvPr/>
        </p:nvCxnSpPr>
        <p:spPr>
          <a:xfrm>
            <a:off x="6560820" y="1524000"/>
            <a:ext cx="76201" cy="4962098"/>
          </a:xfrm>
          <a:prstGeom prst="line">
            <a:avLst/>
          </a:prstGeom>
        </p:spPr>
        <p:style>
          <a:lnRef idx="1">
            <a:schemeClr val="accent1"/>
          </a:lnRef>
          <a:fillRef idx="0">
            <a:schemeClr val="accent1"/>
          </a:fillRef>
          <a:effectRef idx="0">
            <a:schemeClr val="accent1"/>
          </a:effectRef>
          <a:fontRef idx="minor">
            <a:schemeClr val="tx1"/>
          </a:fontRef>
        </p:style>
      </p:cxnSp>
      <p:pic>
        <p:nvPicPr>
          <p:cNvPr id="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644189709"/>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4" name="Google Shape;754;p39">
            <a:extLst>
              <a:ext uri="{FF2B5EF4-FFF2-40B4-BE49-F238E27FC236}">
                <a16:creationId xmlns="" xmlns:a16="http://schemas.microsoft.com/office/drawing/2014/main" id="{1B1A58DE-C16B-4352-8091-FDAAF0F71247}"/>
              </a:ext>
            </a:extLst>
          </p:cNvPr>
          <p:cNvSpPr txBox="1"/>
          <p:nvPr/>
        </p:nvSpPr>
        <p:spPr>
          <a:xfrm>
            <a:off x="5686425" y="1979613"/>
            <a:ext cx="712787" cy="687387"/>
          </a:xfrm>
          <a:prstGeom prst="rect">
            <a:avLst/>
          </a:prstGeom>
          <a:noFill/>
          <a:ln>
            <a:noFill/>
          </a:ln>
        </p:spPr>
        <p:txBody>
          <a:bodyPr spcFirstLastPara="1" lIns="91425" tIns="91425" rIns="91425" bIns="91425" anchor="ctr"/>
          <a:lstStyle/>
          <a:p>
            <a:pPr algn="ctr" defTabSz="914286">
              <a:buClr>
                <a:srgbClr val="000000"/>
              </a:buClr>
              <a:defRPr/>
            </a:pPr>
            <a:r>
              <a:rPr lang="es" sz="3600" b="1" kern="0">
                <a:solidFill>
                  <a:srgbClr val="E6555C"/>
                </a:solidFill>
                <a:latin typeface="Amatic SC"/>
                <a:ea typeface="Amatic SC"/>
                <a:cs typeface="Amatic SC"/>
                <a:sym typeface="Amatic SC"/>
              </a:rPr>
              <a:t>02</a:t>
            </a:r>
            <a:endParaRPr sz="3600" b="1" kern="0">
              <a:solidFill>
                <a:srgbClr val="E6555C"/>
              </a:solidFill>
              <a:latin typeface="Amatic SC"/>
              <a:ea typeface="Amatic SC"/>
              <a:cs typeface="Amatic SC"/>
              <a:sym typeface="Amatic SC"/>
            </a:endParaRPr>
          </a:p>
        </p:txBody>
      </p:sp>
      <p:cxnSp>
        <p:nvCxnSpPr>
          <p:cNvPr id="773123" name="Google Shape;755;p39">
            <a:extLst>
              <a:ext uri="{FF2B5EF4-FFF2-40B4-BE49-F238E27FC236}">
                <a16:creationId xmlns="" xmlns:a16="http://schemas.microsoft.com/office/drawing/2014/main" id="{91894998-2657-48EB-8369-A55D670B25C1}"/>
              </a:ext>
            </a:extLst>
          </p:cNvPr>
          <p:cNvCxnSpPr>
            <a:cxnSpLocks noChangeShapeType="1"/>
          </p:cNvCxnSpPr>
          <p:nvPr/>
        </p:nvCxnSpPr>
        <p:spPr bwMode="auto">
          <a:xfrm>
            <a:off x="3189288" y="2678113"/>
            <a:ext cx="0" cy="1712912"/>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773124" name="Google Shape;756;p39">
            <a:extLst>
              <a:ext uri="{FF2B5EF4-FFF2-40B4-BE49-F238E27FC236}">
                <a16:creationId xmlns="" xmlns:a16="http://schemas.microsoft.com/office/drawing/2014/main" id="{DABFC936-4120-4049-AEE3-F8C1215C8F42}"/>
              </a:ext>
            </a:extLst>
          </p:cNvPr>
          <p:cNvPicPr preferRelativeResize="0">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22551" y="2917826"/>
            <a:ext cx="1133475"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9" name="Google Shape;759;p39">
            <a:extLst>
              <a:ext uri="{FF2B5EF4-FFF2-40B4-BE49-F238E27FC236}">
                <a16:creationId xmlns="" xmlns:a16="http://schemas.microsoft.com/office/drawing/2014/main" id="{605FC16E-3EF0-476C-9D9D-53B38D151965}"/>
              </a:ext>
            </a:extLst>
          </p:cNvPr>
          <p:cNvSpPr txBox="1"/>
          <p:nvPr/>
        </p:nvSpPr>
        <p:spPr>
          <a:xfrm>
            <a:off x="2832101" y="4383089"/>
            <a:ext cx="714375" cy="687387"/>
          </a:xfrm>
          <a:prstGeom prst="rect">
            <a:avLst/>
          </a:prstGeom>
          <a:noFill/>
          <a:ln>
            <a:noFill/>
          </a:ln>
        </p:spPr>
        <p:txBody>
          <a:bodyPr spcFirstLastPara="1" lIns="91425" tIns="91425" rIns="91425" bIns="91425" anchor="ctr"/>
          <a:lstStyle/>
          <a:p>
            <a:pPr algn="ctr" defTabSz="914286">
              <a:buClr>
                <a:srgbClr val="000000"/>
              </a:buClr>
              <a:defRPr/>
            </a:pPr>
            <a:r>
              <a:rPr lang="es" sz="3600" b="1" kern="0">
                <a:solidFill>
                  <a:srgbClr val="E6555C"/>
                </a:solidFill>
                <a:latin typeface="Amatic SC"/>
                <a:ea typeface="Amatic SC"/>
                <a:cs typeface="Amatic SC"/>
                <a:sym typeface="Amatic SC"/>
              </a:rPr>
              <a:t>01</a:t>
            </a:r>
            <a:endParaRPr sz="3600" b="1" kern="0">
              <a:solidFill>
                <a:srgbClr val="E6555C"/>
              </a:solidFill>
              <a:latin typeface="Amatic SC"/>
              <a:ea typeface="Amatic SC"/>
              <a:cs typeface="Amatic SC"/>
              <a:sym typeface="Amatic SC"/>
            </a:endParaRPr>
          </a:p>
        </p:txBody>
      </p:sp>
      <p:cxnSp>
        <p:nvCxnSpPr>
          <p:cNvPr id="773128" name="Google Shape;760;p39">
            <a:extLst>
              <a:ext uri="{FF2B5EF4-FFF2-40B4-BE49-F238E27FC236}">
                <a16:creationId xmlns="" xmlns:a16="http://schemas.microsoft.com/office/drawing/2014/main" id="{F9EC71F9-D9EF-4F11-A384-1399E606B18B}"/>
              </a:ext>
            </a:extLst>
          </p:cNvPr>
          <p:cNvCxnSpPr>
            <a:cxnSpLocks noChangeShapeType="1"/>
          </p:cNvCxnSpPr>
          <p:nvPr/>
        </p:nvCxnSpPr>
        <p:spPr bwMode="auto">
          <a:xfrm>
            <a:off x="2341563" y="2737174"/>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773129" name="Google Shape;761;p39">
            <a:extLst>
              <a:ext uri="{FF2B5EF4-FFF2-40B4-BE49-F238E27FC236}">
                <a16:creationId xmlns="" xmlns:a16="http://schemas.microsoft.com/office/drawing/2014/main" id="{607CF7FF-CA36-4DC9-B4E7-B0D6AF447371}"/>
              </a:ext>
            </a:extLst>
          </p:cNvPr>
          <p:cNvCxnSpPr>
            <a:cxnSpLocks noChangeShapeType="1"/>
          </p:cNvCxnSpPr>
          <p:nvPr/>
        </p:nvCxnSpPr>
        <p:spPr bwMode="auto">
          <a:xfrm>
            <a:off x="9205911" y="2691454"/>
            <a:ext cx="0" cy="1712912"/>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sp>
        <p:nvSpPr>
          <p:cNvPr id="763" name="Google Shape;763;p39">
            <a:extLst>
              <a:ext uri="{FF2B5EF4-FFF2-40B4-BE49-F238E27FC236}">
                <a16:creationId xmlns="" xmlns:a16="http://schemas.microsoft.com/office/drawing/2014/main" id="{91B5C7D5-67F1-468F-80ED-7681B934E811}"/>
              </a:ext>
            </a:extLst>
          </p:cNvPr>
          <p:cNvSpPr txBox="1"/>
          <p:nvPr/>
        </p:nvSpPr>
        <p:spPr>
          <a:xfrm>
            <a:off x="8848725" y="4396430"/>
            <a:ext cx="714375" cy="687387"/>
          </a:xfrm>
          <a:prstGeom prst="rect">
            <a:avLst/>
          </a:prstGeom>
          <a:noFill/>
          <a:ln>
            <a:noFill/>
          </a:ln>
        </p:spPr>
        <p:txBody>
          <a:bodyPr spcFirstLastPara="1" lIns="91425" tIns="91425" rIns="91425" bIns="91425" anchor="ctr"/>
          <a:lstStyle/>
          <a:p>
            <a:pPr algn="ctr" defTabSz="914286">
              <a:buClr>
                <a:srgbClr val="000000"/>
              </a:buClr>
              <a:defRPr/>
            </a:pPr>
            <a:r>
              <a:rPr lang="es" sz="3600" b="1" kern="0">
                <a:solidFill>
                  <a:srgbClr val="E6555C"/>
                </a:solidFill>
                <a:latin typeface="Amatic SC"/>
                <a:ea typeface="Amatic SC"/>
                <a:cs typeface="Amatic SC"/>
                <a:sym typeface="Amatic SC"/>
              </a:rPr>
              <a:t>03</a:t>
            </a:r>
            <a:endParaRPr sz="3600" b="1" kern="0">
              <a:solidFill>
                <a:srgbClr val="E6555C"/>
              </a:solidFill>
              <a:latin typeface="Amatic SC"/>
              <a:ea typeface="Amatic SC"/>
              <a:cs typeface="Amatic SC"/>
              <a:sym typeface="Amatic SC"/>
            </a:endParaRPr>
          </a:p>
        </p:txBody>
      </p:sp>
      <p:cxnSp>
        <p:nvCxnSpPr>
          <p:cNvPr id="773132" name="Google Shape;764;p39">
            <a:extLst>
              <a:ext uri="{FF2B5EF4-FFF2-40B4-BE49-F238E27FC236}">
                <a16:creationId xmlns="" xmlns:a16="http://schemas.microsoft.com/office/drawing/2014/main" id="{31B06D4A-A9BC-405B-89E8-392F0791042D}"/>
              </a:ext>
            </a:extLst>
          </p:cNvPr>
          <p:cNvCxnSpPr>
            <a:cxnSpLocks noChangeShapeType="1"/>
          </p:cNvCxnSpPr>
          <p:nvPr/>
        </p:nvCxnSpPr>
        <p:spPr bwMode="auto">
          <a:xfrm>
            <a:off x="8358186" y="2680341"/>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773133" name="Google Shape;765;p39">
            <a:extLst>
              <a:ext uri="{FF2B5EF4-FFF2-40B4-BE49-F238E27FC236}">
                <a16:creationId xmlns="" xmlns:a16="http://schemas.microsoft.com/office/drawing/2014/main" id="{DEC7E3DE-4668-49E9-A130-61DB14254F3D}"/>
              </a:ext>
            </a:extLst>
          </p:cNvPr>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483599" y="2931167"/>
            <a:ext cx="1365250"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773134" name="Google Shape;766;p39">
            <a:extLst>
              <a:ext uri="{FF2B5EF4-FFF2-40B4-BE49-F238E27FC236}">
                <a16:creationId xmlns="" xmlns:a16="http://schemas.microsoft.com/office/drawing/2014/main" id="{9616B364-FBF8-47C2-9925-B1983DFE6936}"/>
              </a:ext>
            </a:extLst>
          </p:cNvPr>
          <p:cNvCxnSpPr>
            <a:cxnSpLocks noChangeShapeType="1"/>
          </p:cNvCxnSpPr>
          <p:nvPr/>
        </p:nvCxnSpPr>
        <p:spPr bwMode="auto">
          <a:xfrm rot="10800000">
            <a:off x="6042024" y="2663825"/>
            <a:ext cx="0" cy="1712913"/>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773136" name="Google Shape;768;p39">
            <a:extLst>
              <a:ext uri="{FF2B5EF4-FFF2-40B4-BE49-F238E27FC236}">
                <a16:creationId xmlns="" xmlns:a16="http://schemas.microsoft.com/office/drawing/2014/main" id="{036D2D2C-542F-4F9F-9B20-69BCD87BA253}"/>
              </a:ext>
            </a:extLst>
          </p:cNvPr>
          <p:cNvCxnSpPr>
            <a:cxnSpLocks noChangeShapeType="1"/>
          </p:cNvCxnSpPr>
          <p:nvPr/>
        </p:nvCxnSpPr>
        <p:spPr bwMode="auto">
          <a:xfrm>
            <a:off x="5195886" y="4383087"/>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773137" name="Google Shape;769;p39">
            <a:extLst>
              <a:ext uri="{FF2B5EF4-FFF2-40B4-BE49-F238E27FC236}">
                <a16:creationId xmlns="" xmlns:a16="http://schemas.microsoft.com/office/drawing/2014/main" id="{D4A2E4FC-8169-4BC9-8D62-1BF62920E479}"/>
              </a:ext>
            </a:extLst>
          </p:cNvPr>
          <p:cNvPicPr preferRelativeResize="0">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438775" y="2879725"/>
            <a:ext cx="1208087"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Rectangle 24"/>
          <p:cNvSpPr>
            <a:spLocks noChangeArrowheads="1"/>
          </p:cNvSpPr>
          <p:nvPr/>
        </p:nvSpPr>
        <p:spPr bwMode="auto">
          <a:xfrm>
            <a:off x="374560" y="990600"/>
            <a:ext cx="11430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400" b="1" i="1" dirty="0">
                <a:latin typeface="Arial" pitchFamily="34" charset="0"/>
              </a:rPr>
              <a:t>* </a:t>
            </a:r>
            <a:r>
              <a:rPr lang="en-US" altLang="en-US" sz="2400" b="1" dirty="0" err="1">
                <a:latin typeface="Arial" pitchFamily="34" charset="0"/>
              </a:rPr>
              <a:t>Mối</a:t>
            </a:r>
            <a:r>
              <a:rPr lang="en-US" altLang="en-US" sz="2400" b="1" dirty="0">
                <a:latin typeface="Arial" pitchFamily="34" charset="0"/>
              </a:rPr>
              <a:t> </a:t>
            </a:r>
            <a:r>
              <a:rPr lang="en-US" altLang="en-US" sz="2400" b="1" dirty="0" err="1">
                <a:latin typeface="Arial" pitchFamily="34" charset="0"/>
              </a:rPr>
              <a:t>quan</a:t>
            </a:r>
            <a:r>
              <a:rPr lang="en-US" altLang="en-US" sz="2400" b="1" dirty="0">
                <a:latin typeface="Arial" pitchFamily="34" charset="0"/>
              </a:rPr>
              <a:t> </a:t>
            </a:r>
            <a:r>
              <a:rPr lang="en-US" altLang="en-US" sz="2400" b="1" dirty="0" err="1" smtClean="0">
                <a:latin typeface="Arial" pitchFamily="34" charset="0"/>
              </a:rPr>
              <a:t>hệ</a:t>
            </a:r>
            <a:r>
              <a:rPr lang="en-US" altLang="en-US" sz="2400" b="1" dirty="0" smtClean="0">
                <a:latin typeface="Arial" pitchFamily="34" charset="0"/>
              </a:rPr>
              <a:t> </a:t>
            </a:r>
            <a:r>
              <a:rPr lang="en-US" altLang="en-US" sz="2400" b="1" dirty="0" err="1">
                <a:latin typeface="Arial" pitchFamily="34" charset="0"/>
              </a:rPr>
              <a:t>giữa</a:t>
            </a:r>
            <a:r>
              <a:rPr lang="en-US" altLang="en-US" sz="2400" b="1" dirty="0">
                <a:latin typeface="Arial" pitchFamily="34" charset="0"/>
              </a:rPr>
              <a:t> </a:t>
            </a:r>
            <a:r>
              <a:rPr lang="en-US" altLang="en-US" sz="2400" b="1" dirty="0" err="1">
                <a:latin typeface="Arial" pitchFamily="34" charset="0"/>
              </a:rPr>
              <a:t>nhận</a:t>
            </a:r>
            <a:r>
              <a:rPr lang="en-US" altLang="en-US" sz="2400" b="1" dirty="0">
                <a:latin typeface="Arial" pitchFamily="34" charset="0"/>
              </a:rPr>
              <a:t> </a:t>
            </a:r>
            <a:r>
              <a:rPr lang="en-US" altLang="en-US" sz="2400" b="1" dirty="0" err="1">
                <a:latin typeface="Arial" pitchFamily="34" charset="0"/>
              </a:rPr>
              <a:t>thức</a:t>
            </a:r>
            <a:r>
              <a:rPr lang="en-US" altLang="en-US" sz="2400" b="1" dirty="0">
                <a:latin typeface="Arial" pitchFamily="34" charset="0"/>
              </a:rPr>
              <a:t> </a:t>
            </a:r>
            <a:r>
              <a:rPr lang="en-US" altLang="en-US" sz="2400" b="1" dirty="0" err="1">
                <a:latin typeface="Arial" pitchFamily="34" charset="0"/>
              </a:rPr>
              <a:t>cảm</a:t>
            </a:r>
            <a:r>
              <a:rPr lang="en-US" altLang="en-US" sz="2400" b="1" dirty="0">
                <a:latin typeface="Arial" pitchFamily="34" charset="0"/>
              </a:rPr>
              <a:t> </a:t>
            </a:r>
            <a:r>
              <a:rPr lang="en-US" altLang="en-US" sz="2400" b="1" dirty="0" err="1">
                <a:latin typeface="Arial" pitchFamily="34" charset="0"/>
              </a:rPr>
              <a:t>tính</a:t>
            </a:r>
            <a:r>
              <a:rPr lang="en-US" altLang="en-US" sz="2400" b="1" dirty="0">
                <a:latin typeface="Arial" pitchFamily="34" charset="0"/>
              </a:rPr>
              <a:t>, </a:t>
            </a:r>
            <a:r>
              <a:rPr lang="en-US" altLang="en-US" sz="2400" b="1" dirty="0" err="1">
                <a:latin typeface="Arial" pitchFamily="34" charset="0"/>
              </a:rPr>
              <a:t>nhận</a:t>
            </a:r>
            <a:r>
              <a:rPr lang="en-US" altLang="en-US" sz="2400" b="1" dirty="0">
                <a:latin typeface="Arial" pitchFamily="34" charset="0"/>
              </a:rPr>
              <a:t> </a:t>
            </a:r>
            <a:r>
              <a:rPr lang="en-US" altLang="en-US" sz="2400" b="1" dirty="0" err="1">
                <a:latin typeface="Arial" pitchFamily="34" charset="0"/>
              </a:rPr>
              <a:t>thức</a:t>
            </a:r>
            <a:r>
              <a:rPr lang="en-US" altLang="en-US" sz="2400" b="1" dirty="0">
                <a:latin typeface="Arial" pitchFamily="34" charset="0"/>
              </a:rPr>
              <a:t> </a:t>
            </a:r>
            <a:r>
              <a:rPr lang="en-US" altLang="en-US" sz="2400" b="1" dirty="0" err="1">
                <a:latin typeface="Arial" pitchFamily="34" charset="0"/>
              </a:rPr>
              <a:t>lý</a:t>
            </a:r>
            <a:r>
              <a:rPr lang="en-US" altLang="en-US" sz="2400" b="1" dirty="0">
                <a:latin typeface="Arial" pitchFamily="34" charset="0"/>
              </a:rPr>
              <a:t> </a:t>
            </a:r>
            <a:r>
              <a:rPr lang="en-US" altLang="en-US" sz="2400" b="1" dirty="0" err="1">
                <a:latin typeface="Arial" pitchFamily="34" charset="0"/>
              </a:rPr>
              <a:t>tính</a:t>
            </a:r>
            <a:r>
              <a:rPr lang="en-US" altLang="en-US" sz="2400" b="1" dirty="0">
                <a:latin typeface="Arial" pitchFamily="34" charset="0"/>
              </a:rPr>
              <a:t> </a:t>
            </a:r>
            <a:r>
              <a:rPr lang="en-US" altLang="en-US" sz="2400" b="1" dirty="0" err="1">
                <a:latin typeface="Arial" pitchFamily="34" charset="0"/>
              </a:rPr>
              <a:t>với</a:t>
            </a:r>
            <a:r>
              <a:rPr lang="en-US" altLang="en-US" sz="2400" b="1" dirty="0">
                <a:latin typeface="Arial" pitchFamily="34" charset="0"/>
              </a:rPr>
              <a:t> </a:t>
            </a:r>
            <a:r>
              <a:rPr lang="en-US" altLang="en-US" sz="2400" b="1" dirty="0" err="1">
                <a:latin typeface="Arial" pitchFamily="34" charset="0"/>
              </a:rPr>
              <a:t>thực</a:t>
            </a:r>
            <a:r>
              <a:rPr lang="en-US" altLang="en-US" sz="2400" b="1" dirty="0">
                <a:latin typeface="Arial" pitchFamily="34" charset="0"/>
              </a:rPr>
              <a:t> </a:t>
            </a:r>
            <a:r>
              <a:rPr lang="en-US" altLang="en-US" sz="2400" b="1" dirty="0" err="1">
                <a:latin typeface="Arial" pitchFamily="34" charset="0"/>
              </a:rPr>
              <a:t>tiễn</a:t>
            </a:r>
            <a:endParaRPr lang="en-US" altLang="en-US" sz="2400" b="1" dirty="0">
              <a:latin typeface="Arial" pitchFamily="34" charset="0"/>
            </a:endParaRPr>
          </a:p>
        </p:txBody>
      </p:sp>
      <p:sp>
        <p:nvSpPr>
          <p:cNvPr id="26" name="Rectangle 25"/>
          <p:cNvSpPr/>
          <p:nvPr/>
        </p:nvSpPr>
        <p:spPr>
          <a:xfrm>
            <a:off x="866774" y="1536845"/>
            <a:ext cx="4572001" cy="1200329"/>
          </a:xfrm>
          <a:prstGeom prst="rect">
            <a:avLst/>
          </a:prstGeom>
        </p:spPr>
        <p:txBody>
          <a:bodyPr wrap="square">
            <a:spAutoFit/>
          </a:bodyPr>
          <a:lstStyle/>
          <a:p>
            <a:pPr marL="457200" indent="-457200" algn="ctr">
              <a:buFont typeface="Wingdings" panose="05000000000000000000" pitchFamily="2" charset="2"/>
              <a:buChar char="Ø"/>
              <a:defRPr/>
            </a:pPr>
            <a:r>
              <a:rPr lang="en-US" sz="2400" b="0" dirty="0" err="1">
                <a:solidFill>
                  <a:srgbClr val="7030A0"/>
                </a:solidFill>
                <a:latin typeface="+mn-lt"/>
              </a:rPr>
              <a:t>Nhận</a:t>
            </a:r>
            <a:r>
              <a:rPr lang="en-US" sz="2400" b="0" dirty="0">
                <a:solidFill>
                  <a:srgbClr val="7030A0"/>
                </a:solidFill>
                <a:latin typeface="+mn-lt"/>
              </a:rPr>
              <a:t> </a:t>
            </a:r>
            <a:r>
              <a:rPr lang="en-US" sz="2400" b="0" dirty="0" err="1">
                <a:solidFill>
                  <a:srgbClr val="7030A0"/>
                </a:solidFill>
                <a:latin typeface="+mn-lt"/>
              </a:rPr>
              <a:t>thức</a:t>
            </a:r>
            <a:r>
              <a:rPr lang="en-US" sz="2400" b="0" dirty="0">
                <a:solidFill>
                  <a:srgbClr val="7030A0"/>
                </a:solidFill>
                <a:latin typeface="+mn-lt"/>
              </a:rPr>
              <a:t> </a:t>
            </a:r>
            <a:r>
              <a:rPr lang="en-US" sz="2400" b="0" dirty="0" err="1">
                <a:solidFill>
                  <a:srgbClr val="7030A0"/>
                </a:solidFill>
                <a:latin typeface="+mn-lt"/>
              </a:rPr>
              <a:t>cảm</a:t>
            </a:r>
            <a:r>
              <a:rPr lang="en-US" sz="2400" b="0" dirty="0">
                <a:solidFill>
                  <a:srgbClr val="7030A0"/>
                </a:solidFill>
                <a:latin typeface="+mn-lt"/>
              </a:rPr>
              <a:t> </a:t>
            </a:r>
            <a:r>
              <a:rPr lang="en-US" sz="2400" b="0" dirty="0" err="1">
                <a:solidFill>
                  <a:srgbClr val="7030A0"/>
                </a:solidFill>
                <a:latin typeface="+mn-lt"/>
              </a:rPr>
              <a:t>tính</a:t>
            </a:r>
            <a:r>
              <a:rPr lang="en-US" sz="2400" b="0" dirty="0">
                <a:solidFill>
                  <a:srgbClr val="7030A0"/>
                </a:solidFill>
                <a:latin typeface="+mn-lt"/>
              </a:rPr>
              <a:t> </a:t>
            </a:r>
            <a:r>
              <a:rPr lang="en-US" sz="2400" b="0" dirty="0" err="1">
                <a:solidFill>
                  <a:srgbClr val="7030A0"/>
                </a:solidFill>
                <a:latin typeface="+mn-lt"/>
              </a:rPr>
              <a:t>gắn</a:t>
            </a:r>
            <a:r>
              <a:rPr lang="en-US" sz="2400" b="0" dirty="0">
                <a:solidFill>
                  <a:srgbClr val="7030A0"/>
                </a:solidFill>
                <a:latin typeface="+mn-lt"/>
              </a:rPr>
              <a:t> </a:t>
            </a:r>
            <a:r>
              <a:rPr lang="en-US" sz="2400" b="0" dirty="0" err="1">
                <a:solidFill>
                  <a:srgbClr val="7030A0"/>
                </a:solidFill>
                <a:latin typeface="+mn-lt"/>
              </a:rPr>
              <a:t>liền</a:t>
            </a:r>
            <a:r>
              <a:rPr lang="en-US" sz="2400" b="0" dirty="0">
                <a:solidFill>
                  <a:srgbClr val="7030A0"/>
                </a:solidFill>
                <a:latin typeface="+mn-lt"/>
              </a:rPr>
              <a:t> </a:t>
            </a:r>
            <a:r>
              <a:rPr lang="en-US" sz="2400" b="0" dirty="0" err="1">
                <a:solidFill>
                  <a:srgbClr val="7030A0"/>
                </a:solidFill>
                <a:latin typeface="+mn-lt"/>
              </a:rPr>
              <a:t>với</a:t>
            </a:r>
            <a:r>
              <a:rPr lang="en-US" sz="2400" b="0" dirty="0">
                <a:solidFill>
                  <a:srgbClr val="7030A0"/>
                </a:solidFill>
                <a:latin typeface="+mn-lt"/>
              </a:rPr>
              <a:t> </a:t>
            </a:r>
            <a:r>
              <a:rPr lang="en-US" sz="2400" b="0" dirty="0" err="1">
                <a:solidFill>
                  <a:srgbClr val="7030A0"/>
                </a:solidFill>
                <a:latin typeface="+mn-lt"/>
              </a:rPr>
              <a:t>thực</a:t>
            </a:r>
            <a:r>
              <a:rPr lang="en-US" sz="2400" b="0" dirty="0">
                <a:solidFill>
                  <a:srgbClr val="7030A0"/>
                </a:solidFill>
                <a:latin typeface="+mn-lt"/>
              </a:rPr>
              <a:t> </a:t>
            </a:r>
            <a:r>
              <a:rPr lang="en-US" sz="2400" b="0" dirty="0" err="1">
                <a:solidFill>
                  <a:srgbClr val="7030A0"/>
                </a:solidFill>
                <a:latin typeface="+mn-lt"/>
              </a:rPr>
              <a:t>tiễn</a:t>
            </a:r>
            <a:r>
              <a:rPr lang="en-US" sz="2400" b="0" dirty="0">
                <a:solidFill>
                  <a:srgbClr val="7030A0"/>
                </a:solidFill>
                <a:latin typeface="+mn-lt"/>
              </a:rPr>
              <a:t>, </a:t>
            </a:r>
            <a:r>
              <a:rPr lang="en-US" sz="2400" b="0" dirty="0" err="1">
                <a:solidFill>
                  <a:srgbClr val="7030A0"/>
                </a:solidFill>
                <a:latin typeface="+mn-lt"/>
              </a:rPr>
              <a:t>là</a:t>
            </a:r>
            <a:r>
              <a:rPr lang="en-US" sz="2400" b="0" dirty="0">
                <a:solidFill>
                  <a:srgbClr val="7030A0"/>
                </a:solidFill>
                <a:latin typeface="+mn-lt"/>
              </a:rPr>
              <a:t> </a:t>
            </a:r>
            <a:r>
              <a:rPr lang="en-US" sz="2400" b="0" dirty="0" err="1">
                <a:solidFill>
                  <a:srgbClr val="7030A0"/>
                </a:solidFill>
                <a:latin typeface="+mn-lt"/>
              </a:rPr>
              <a:t>cơ</a:t>
            </a:r>
            <a:r>
              <a:rPr lang="en-US" sz="2400" b="0" dirty="0">
                <a:solidFill>
                  <a:srgbClr val="7030A0"/>
                </a:solidFill>
                <a:latin typeface="+mn-lt"/>
              </a:rPr>
              <a:t> </a:t>
            </a:r>
            <a:r>
              <a:rPr lang="en-US" sz="2400" b="0" dirty="0" err="1">
                <a:solidFill>
                  <a:srgbClr val="7030A0"/>
                </a:solidFill>
                <a:latin typeface="+mn-lt"/>
              </a:rPr>
              <a:t>sở</a:t>
            </a:r>
            <a:r>
              <a:rPr lang="en-US" sz="2400" b="0" dirty="0">
                <a:solidFill>
                  <a:srgbClr val="7030A0"/>
                </a:solidFill>
                <a:latin typeface="+mn-lt"/>
              </a:rPr>
              <a:t> </a:t>
            </a:r>
            <a:r>
              <a:rPr lang="en-US" sz="2400" b="0" dirty="0" err="1">
                <a:solidFill>
                  <a:srgbClr val="7030A0"/>
                </a:solidFill>
                <a:latin typeface="+mn-lt"/>
              </a:rPr>
              <a:t>cho</a:t>
            </a:r>
            <a:r>
              <a:rPr lang="en-US" sz="2400" b="0" dirty="0">
                <a:solidFill>
                  <a:srgbClr val="7030A0"/>
                </a:solidFill>
                <a:latin typeface="+mn-lt"/>
              </a:rPr>
              <a:t> </a:t>
            </a:r>
            <a:r>
              <a:rPr lang="en-US" sz="2400" b="0" dirty="0" err="1">
                <a:solidFill>
                  <a:srgbClr val="7030A0"/>
                </a:solidFill>
                <a:latin typeface="+mn-lt"/>
              </a:rPr>
              <a:t>nhận</a:t>
            </a:r>
            <a:r>
              <a:rPr lang="en-US" sz="2400" b="0" dirty="0">
                <a:solidFill>
                  <a:srgbClr val="7030A0"/>
                </a:solidFill>
                <a:latin typeface="+mn-lt"/>
              </a:rPr>
              <a:t> </a:t>
            </a:r>
            <a:r>
              <a:rPr lang="en-US" sz="2400" b="0" dirty="0" err="1">
                <a:solidFill>
                  <a:srgbClr val="7030A0"/>
                </a:solidFill>
                <a:latin typeface="+mn-lt"/>
              </a:rPr>
              <a:t>thức</a:t>
            </a:r>
            <a:r>
              <a:rPr lang="en-US" sz="2400" b="0" dirty="0">
                <a:solidFill>
                  <a:srgbClr val="7030A0"/>
                </a:solidFill>
                <a:latin typeface="+mn-lt"/>
              </a:rPr>
              <a:t> </a:t>
            </a:r>
            <a:r>
              <a:rPr lang="en-US" sz="2400" b="0" dirty="0" err="1">
                <a:solidFill>
                  <a:srgbClr val="7030A0"/>
                </a:solidFill>
                <a:latin typeface="+mn-lt"/>
              </a:rPr>
              <a:t>lý</a:t>
            </a:r>
            <a:r>
              <a:rPr lang="en-US" sz="2400" b="0" dirty="0">
                <a:solidFill>
                  <a:srgbClr val="7030A0"/>
                </a:solidFill>
                <a:latin typeface="+mn-lt"/>
              </a:rPr>
              <a:t> </a:t>
            </a:r>
            <a:r>
              <a:rPr lang="en-US" sz="2400" b="0" dirty="0" err="1">
                <a:solidFill>
                  <a:srgbClr val="7030A0"/>
                </a:solidFill>
                <a:latin typeface="+mn-lt"/>
              </a:rPr>
              <a:t>tính</a:t>
            </a:r>
            <a:r>
              <a:rPr lang="en-US" sz="2000" b="0" dirty="0">
                <a:solidFill>
                  <a:srgbClr val="7030A0"/>
                </a:solidFill>
                <a:latin typeface="+mn-lt"/>
              </a:rPr>
              <a:t>.</a:t>
            </a:r>
          </a:p>
        </p:txBody>
      </p:sp>
      <p:sp>
        <p:nvSpPr>
          <p:cNvPr id="27" name="Rectangle 26"/>
          <p:cNvSpPr/>
          <p:nvPr/>
        </p:nvSpPr>
        <p:spPr>
          <a:xfrm>
            <a:off x="3429000" y="4694237"/>
            <a:ext cx="5384239" cy="1200329"/>
          </a:xfrm>
          <a:prstGeom prst="rect">
            <a:avLst/>
          </a:prstGeom>
        </p:spPr>
        <p:txBody>
          <a:bodyPr wrap="square">
            <a:spAutoFit/>
          </a:bodyPr>
          <a:lstStyle/>
          <a:p>
            <a:pPr marL="457200" indent="-457200" algn="ctr">
              <a:buFont typeface="Wingdings" panose="05000000000000000000" pitchFamily="2" charset="2"/>
              <a:buChar char="Ø"/>
              <a:defRPr/>
            </a:pPr>
            <a:r>
              <a:rPr lang="en-US" sz="2400" b="0" dirty="0" err="1">
                <a:solidFill>
                  <a:srgbClr val="3333CC"/>
                </a:solidFill>
                <a:latin typeface="+mn-lt"/>
              </a:rPr>
              <a:t>Nhận</a:t>
            </a:r>
            <a:r>
              <a:rPr lang="en-US" sz="2400" b="0" dirty="0">
                <a:solidFill>
                  <a:srgbClr val="3333CC"/>
                </a:solidFill>
                <a:latin typeface="+mn-lt"/>
              </a:rPr>
              <a:t> </a:t>
            </a:r>
            <a:r>
              <a:rPr lang="en-US" sz="2400" b="0" dirty="0" err="1">
                <a:solidFill>
                  <a:srgbClr val="3333CC"/>
                </a:solidFill>
                <a:latin typeface="+mn-lt"/>
              </a:rPr>
              <a:t>thức</a:t>
            </a:r>
            <a:r>
              <a:rPr lang="en-US" sz="2400" b="0" dirty="0">
                <a:solidFill>
                  <a:srgbClr val="3333CC"/>
                </a:solidFill>
                <a:latin typeface="+mn-lt"/>
              </a:rPr>
              <a:t> </a:t>
            </a:r>
            <a:r>
              <a:rPr lang="en-US" sz="2400" b="0" dirty="0" err="1">
                <a:solidFill>
                  <a:srgbClr val="3333CC"/>
                </a:solidFill>
                <a:latin typeface="+mn-lt"/>
              </a:rPr>
              <a:t>lý</a:t>
            </a:r>
            <a:r>
              <a:rPr lang="en-US" sz="2400" b="0" dirty="0">
                <a:solidFill>
                  <a:srgbClr val="3333CC"/>
                </a:solidFill>
                <a:latin typeface="+mn-lt"/>
              </a:rPr>
              <a:t> </a:t>
            </a:r>
            <a:r>
              <a:rPr lang="en-US" sz="2400" b="0" dirty="0" err="1">
                <a:solidFill>
                  <a:srgbClr val="3333CC"/>
                </a:solidFill>
                <a:latin typeface="+mn-lt"/>
              </a:rPr>
              <a:t>tính</a:t>
            </a:r>
            <a:r>
              <a:rPr lang="en-US" sz="2400" b="0" dirty="0">
                <a:solidFill>
                  <a:srgbClr val="3333CC"/>
                </a:solidFill>
                <a:latin typeface="+mn-lt"/>
              </a:rPr>
              <a:t> </a:t>
            </a:r>
            <a:r>
              <a:rPr lang="en-US" sz="2400" b="0" dirty="0" err="1">
                <a:solidFill>
                  <a:srgbClr val="3333CC"/>
                </a:solidFill>
                <a:latin typeface="+mn-lt"/>
              </a:rPr>
              <a:t>giúp</a:t>
            </a:r>
            <a:r>
              <a:rPr lang="en-US" sz="2400" b="0" dirty="0">
                <a:solidFill>
                  <a:srgbClr val="3333CC"/>
                </a:solidFill>
                <a:latin typeface="+mn-lt"/>
              </a:rPr>
              <a:t> </a:t>
            </a:r>
            <a:r>
              <a:rPr lang="en-US" sz="2400" b="0" dirty="0" err="1">
                <a:solidFill>
                  <a:srgbClr val="3333CC"/>
                </a:solidFill>
                <a:latin typeface="+mn-lt"/>
              </a:rPr>
              <a:t>cho</a:t>
            </a:r>
            <a:r>
              <a:rPr lang="en-US" sz="2400" b="0" dirty="0">
                <a:solidFill>
                  <a:srgbClr val="3333CC"/>
                </a:solidFill>
                <a:latin typeface="+mn-lt"/>
              </a:rPr>
              <a:t> </a:t>
            </a:r>
            <a:r>
              <a:rPr lang="en-US" sz="2400" b="0" dirty="0" err="1">
                <a:solidFill>
                  <a:srgbClr val="3333CC"/>
                </a:solidFill>
                <a:latin typeface="+mn-lt"/>
              </a:rPr>
              <a:t>nhận</a:t>
            </a:r>
            <a:r>
              <a:rPr lang="en-US" sz="2400" b="0" dirty="0">
                <a:solidFill>
                  <a:srgbClr val="3333CC"/>
                </a:solidFill>
                <a:latin typeface="+mn-lt"/>
              </a:rPr>
              <a:t> </a:t>
            </a:r>
            <a:r>
              <a:rPr lang="en-US" sz="2400" b="0" dirty="0" err="1">
                <a:solidFill>
                  <a:srgbClr val="3333CC"/>
                </a:solidFill>
                <a:latin typeface="+mn-lt"/>
              </a:rPr>
              <a:t>thức</a:t>
            </a:r>
            <a:r>
              <a:rPr lang="en-US" sz="2400" b="0" dirty="0">
                <a:solidFill>
                  <a:srgbClr val="3333CC"/>
                </a:solidFill>
                <a:latin typeface="+mn-lt"/>
              </a:rPr>
              <a:t> </a:t>
            </a:r>
            <a:r>
              <a:rPr lang="en-US" sz="2400" b="0" dirty="0" err="1">
                <a:solidFill>
                  <a:srgbClr val="3333CC"/>
                </a:solidFill>
                <a:latin typeface="+mn-lt"/>
              </a:rPr>
              <a:t>cảm</a:t>
            </a:r>
            <a:r>
              <a:rPr lang="en-US" sz="2400" b="0" dirty="0">
                <a:solidFill>
                  <a:srgbClr val="3333CC"/>
                </a:solidFill>
                <a:latin typeface="+mn-lt"/>
              </a:rPr>
              <a:t> </a:t>
            </a:r>
            <a:r>
              <a:rPr lang="en-US" sz="2400" b="0" dirty="0" err="1">
                <a:solidFill>
                  <a:srgbClr val="3333CC"/>
                </a:solidFill>
                <a:latin typeface="+mn-lt"/>
              </a:rPr>
              <a:t>tính</a:t>
            </a:r>
            <a:r>
              <a:rPr lang="en-US" sz="2400" b="0" dirty="0">
                <a:solidFill>
                  <a:srgbClr val="3333CC"/>
                </a:solidFill>
                <a:latin typeface="+mn-lt"/>
              </a:rPr>
              <a:t> </a:t>
            </a:r>
            <a:r>
              <a:rPr lang="en-US" sz="2400" b="0" dirty="0" err="1">
                <a:solidFill>
                  <a:srgbClr val="3333CC"/>
                </a:solidFill>
                <a:latin typeface="+mn-lt"/>
              </a:rPr>
              <a:t>có</a:t>
            </a:r>
            <a:r>
              <a:rPr lang="en-US" sz="2400" b="0" dirty="0">
                <a:solidFill>
                  <a:srgbClr val="3333CC"/>
                </a:solidFill>
                <a:latin typeface="+mn-lt"/>
              </a:rPr>
              <a:t> </a:t>
            </a:r>
            <a:r>
              <a:rPr lang="en-US" sz="2400" b="0" dirty="0" err="1">
                <a:solidFill>
                  <a:srgbClr val="3333CC"/>
                </a:solidFill>
                <a:latin typeface="+mn-lt"/>
              </a:rPr>
              <a:t>được</a:t>
            </a:r>
            <a:r>
              <a:rPr lang="en-US" sz="2400" b="0" dirty="0">
                <a:solidFill>
                  <a:srgbClr val="3333CC"/>
                </a:solidFill>
                <a:latin typeface="+mn-lt"/>
              </a:rPr>
              <a:t> </a:t>
            </a:r>
            <a:r>
              <a:rPr lang="en-US" sz="2400" b="0" dirty="0" err="1">
                <a:solidFill>
                  <a:srgbClr val="3333CC"/>
                </a:solidFill>
                <a:latin typeface="+mn-lt"/>
              </a:rPr>
              <a:t>sự</a:t>
            </a:r>
            <a:r>
              <a:rPr lang="en-US" sz="2400" b="0" dirty="0">
                <a:solidFill>
                  <a:srgbClr val="3333CC"/>
                </a:solidFill>
                <a:latin typeface="+mn-lt"/>
              </a:rPr>
              <a:t> </a:t>
            </a:r>
            <a:r>
              <a:rPr lang="en-US" sz="2400" b="0" dirty="0" err="1">
                <a:solidFill>
                  <a:srgbClr val="3333CC"/>
                </a:solidFill>
                <a:latin typeface="+mn-lt"/>
              </a:rPr>
              <a:t>định</a:t>
            </a:r>
            <a:r>
              <a:rPr lang="en-US" sz="2400" b="0" dirty="0">
                <a:solidFill>
                  <a:srgbClr val="3333CC"/>
                </a:solidFill>
                <a:latin typeface="+mn-lt"/>
              </a:rPr>
              <a:t> </a:t>
            </a:r>
            <a:r>
              <a:rPr lang="en-US" sz="2400" b="0" dirty="0" err="1">
                <a:solidFill>
                  <a:srgbClr val="3333CC"/>
                </a:solidFill>
                <a:latin typeface="+mn-lt"/>
              </a:rPr>
              <a:t>hướng</a:t>
            </a:r>
            <a:r>
              <a:rPr lang="en-US" sz="2400" b="0" dirty="0">
                <a:solidFill>
                  <a:srgbClr val="3333CC"/>
                </a:solidFill>
                <a:latin typeface="+mn-lt"/>
              </a:rPr>
              <a:t> </a:t>
            </a:r>
            <a:r>
              <a:rPr lang="en-US" sz="2400" b="0" dirty="0" err="1">
                <a:solidFill>
                  <a:srgbClr val="3333CC"/>
                </a:solidFill>
                <a:latin typeface="+mn-lt"/>
              </a:rPr>
              <a:t>đúng</a:t>
            </a:r>
            <a:r>
              <a:rPr lang="en-US" sz="2400" b="0" dirty="0">
                <a:solidFill>
                  <a:srgbClr val="3333CC"/>
                </a:solidFill>
                <a:latin typeface="+mn-lt"/>
              </a:rPr>
              <a:t> </a:t>
            </a:r>
            <a:r>
              <a:rPr lang="en-US" sz="2400" b="0" dirty="0" err="1">
                <a:solidFill>
                  <a:srgbClr val="3333CC"/>
                </a:solidFill>
                <a:latin typeface="+mn-lt"/>
              </a:rPr>
              <a:t>đắn</a:t>
            </a:r>
            <a:r>
              <a:rPr lang="en-US" sz="2400" b="0" dirty="0">
                <a:solidFill>
                  <a:srgbClr val="3333CC"/>
                </a:solidFill>
                <a:latin typeface="+mn-lt"/>
              </a:rPr>
              <a:t> </a:t>
            </a:r>
            <a:r>
              <a:rPr lang="en-US" sz="2400" b="0" dirty="0" err="1">
                <a:solidFill>
                  <a:srgbClr val="3333CC"/>
                </a:solidFill>
                <a:latin typeface="+mn-lt"/>
              </a:rPr>
              <a:t>và</a:t>
            </a:r>
            <a:r>
              <a:rPr lang="en-US" sz="2400" b="0" dirty="0">
                <a:solidFill>
                  <a:srgbClr val="3333CC"/>
                </a:solidFill>
                <a:latin typeface="+mn-lt"/>
              </a:rPr>
              <a:t> </a:t>
            </a:r>
            <a:r>
              <a:rPr lang="en-US" sz="2400" b="0" dirty="0" err="1">
                <a:solidFill>
                  <a:srgbClr val="3333CC"/>
                </a:solidFill>
                <a:latin typeface="+mn-lt"/>
              </a:rPr>
              <a:t>sâu</a:t>
            </a:r>
            <a:r>
              <a:rPr lang="en-US" sz="2400" b="0" dirty="0">
                <a:solidFill>
                  <a:srgbClr val="3333CC"/>
                </a:solidFill>
                <a:latin typeface="+mn-lt"/>
              </a:rPr>
              <a:t> </a:t>
            </a:r>
            <a:r>
              <a:rPr lang="en-US" sz="2400" b="0" dirty="0" err="1">
                <a:solidFill>
                  <a:srgbClr val="3333CC"/>
                </a:solidFill>
                <a:latin typeface="+mn-lt"/>
              </a:rPr>
              <a:t>sắc</a:t>
            </a:r>
            <a:r>
              <a:rPr lang="en-US" sz="2400" b="0" dirty="0">
                <a:solidFill>
                  <a:srgbClr val="3333CC"/>
                </a:solidFill>
                <a:latin typeface="+mn-lt"/>
              </a:rPr>
              <a:t> </a:t>
            </a:r>
            <a:r>
              <a:rPr lang="en-US" sz="2400" b="0" dirty="0" err="1">
                <a:solidFill>
                  <a:srgbClr val="3333CC"/>
                </a:solidFill>
                <a:latin typeface="+mn-lt"/>
              </a:rPr>
              <a:t>hơn</a:t>
            </a:r>
            <a:r>
              <a:rPr lang="vi-VN" sz="2400" b="0" dirty="0">
                <a:solidFill>
                  <a:srgbClr val="3333CC"/>
                </a:solidFill>
                <a:latin typeface="+mn-lt"/>
              </a:rPr>
              <a:t>.</a:t>
            </a:r>
            <a:endParaRPr lang="en-US" sz="2400" b="0" dirty="0">
              <a:solidFill>
                <a:srgbClr val="3333CC"/>
              </a:solidFill>
              <a:latin typeface="+mn-lt"/>
            </a:endParaRPr>
          </a:p>
        </p:txBody>
      </p:sp>
      <p:sp>
        <p:nvSpPr>
          <p:cNvPr id="28" name="Rectangle 27"/>
          <p:cNvSpPr>
            <a:spLocks noChangeArrowheads="1"/>
          </p:cNvSpPr>
          <p:nvPr/>
        </p:nvSpPr>
        <p:spPr bwMode="auto">
          <a:xfrm>
            <a:off x="6487221" y="1413735"/>
            <a:ext cx="543738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 typeface="Wingdings" pitchFamily="2" charset="2"/>
              <a:buChar char="Ø"/>
            </a:pPr>
            <a:r>
              <a:rPr lang="en-US" altLang="en-US" sz="2000" b="0" dirty="0" err="1">
                <a:solidFill>
                  <a:srgbClr val="008000"/>
                </a:solidFill>
                <a:latin typeface="+mn-lt"/>
                <a:cs typeface="Times New Roman" pitchFamily="18" charset="0"/>
              </a:rPr>
              <a:t>Nhận</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thức</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của</a:t>
            </a:r>
            <a:r>
              <a:rPr lang="en-US" altLang="en-US" sz="2000" b="0" dirty="0">
                <a:solidFill>
                  <a:srgbClr val="008000"/>
                </a:solidFill>
                <a:latin typeface="+mn-lt"/>
                <a:cs typeface="Times New Roman" pitchFamily="18" charset="0"/>
              </a:rPr>
              <a:t> con </a:t>
            </a:r>
            <a:r>
              <a:rPr lang="en-US" altLang="en-US" sz="2000" b="0" dirty="0" err="1">
                <a:solidFill>
                  <a:srgbClr val="008000"/>
                </a:solidFill>
                <a:latin typeface="+mn-lt"/>
                <a:cs typeface="Times New Roman" pitchFamily="18" charset="0"/>
              </a:rPr>
              <a:t>người</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nhất</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thiết</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phải</a:t>
            </a:r>
            <a:r>
              <a:rPr lang="en-US" altLang="en-US" sz="2000" b="0" dirty="0">
                <a:solidFill>
                  <a:srgbClr val="008000"/>
                </a:solidFill>
                <a:latin typeface="+mn-lt"/>
                <a:cs typeface="Times New Roman" pitchFamily="18" charset="0"/>
              </a:rPr>
              <a:t> quay </a:t>
            </a:r>
            <a:r>
              <a:rPr lang="en-US" altLang="en-US" sz="2000" b="0" dirty="0" err="1">
                <a:solidFill>
                  <a:srgbClr val="008000"/>
                </a:solidFill>
                <a:latin typeface="+mn-lt"/>
                <a:cs typeface="Times New Roman" pitchFamily="18" charset="0"/>
              </a:rPr>
              <a:t>trở</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về</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thực</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tiễn</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dùng</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thực</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tiễn</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làm</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tiêu</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chuẩn</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để</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kiểm</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tra</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tính</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chân</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thực</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của</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nhận</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thức</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đã</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đạt</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được</a:t>
            </a:r>
            <a:r>
              <a:rPr lang="vi-VN" altLang="en-US" sz="2000" b="0" dirty="0">
                <a:solidFill>
                  <a:srgbClr val="008000"/>
                </a:solidFill>
                <a:latin typeface="+mn-lt"/>
                <a:cs typeface="Times New Roman" pitchFamily="18" charset="0"/>
              </a:rPr>
              <a:t>.</a:t>
            </a:r>
            <a:endParaRPr lang="en-US" altLang="en-US" sz="2000" b="0" dirty="0">
              <a:solidFill>
                <a:srgbClr val="008000"/>
              </a:solidFill>
              <a:latin typeface="+mn-lt"/>
              <a:cs typeface="Times New Roman" pitchFamily="18" charset="0"/>
            </a:endParaRPr>
          </a:p>
        </p:txBody>
      </p:sp>
      <p:pic>
        <p:nvPicPr>
          <p:cNvPr id="19"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58344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25">
                                            <p:txEl>
                                              <p:pRg st="0" end="0"/>
                                            </p:txEl>
                                          </p:spTgt>
                                        </p:tgtEl>
                                        <p:attrNameLst>
                                          <p:attrName>style.visibility</p:attrName>
                                        </p:attrNameLst>
                                      </p:cBhvr>
                                      <p:to>
                                        <p:strVal val="visible"/>
                                      </p:to>
                                    </p:set>
                                    <p:anim calcmode="lin" valueType="num">
                                      <p:cBhvr>
                                        <p:cTn id="7" dur="10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25">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25">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25">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fade">
                                      <p:cBhvr>
                                        <p:cTn id="15" dur="1000"/>
                                        <p:tgtEl>
                                          <p:spTgt spid="26"/>
                                        </p:tgtEl>
                                      </p:cBhvr>
                                    </p:animEffect>
                                    <p:anim calcmode="lin" valueType="num">
                                      <p:cBhvr>
                                        <p:cTn id="16" dur="1000" fill="hold"/>
                                        <p:tgtEl>
                                          <p:spTgt spid="26"/>
                                        </p:tgtEl>
                                        <p:attrNameLst>
                                          <p:attrName>ppt_x</p:attrName>
                                        </p:attrNameLst>
                                      </p:cBhvr>
                                      <p:tavLst>
                                        <p:tav tm="0">
                                          <p:val>
                                            <p:strVal val="#ppt_x"/>
                                          </p:val>
                                        </p:tav>
                                        <p:tav tm="100000">
                                          <p:val>
                                            <p:strVal val="#ppt_x"/>
                                          </p:val>
                                        </p:tav>
                                      </p:tavLst>
                                    </p:anim>
                                    <p:anim calcmode="lin" valueType="num">
                                      <p:cBhvr>
                                        <p:cTn id="17"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fade">
                                      <p:cBhvr>
                                        <p:cTn id="22" dur="1000"/>
                                        <p:tgtEl>
                                          <p:spTgt spid="27"/>
                                        </p:tgtEl>
                                      </p:cBhvr>
                                    </p:animEffect>
                                    <p:anim calcmode="lin" valueType="num">
                                      <p:cBhvr>
                                        <p:cTn id="23" dur="1000" fill="hold"/>
                                        <p:tgtEl>
                                          <p:spTgt spid="27"/>
                                        </p:tgtEl>
                                        <p:attrNameLst>
                                          <p:attrName>ppt_x</p:attrName>
                                        </p:attrNameLst>
                                      </p:cBhvr>
                                      <p:tavLst>
                                        <p:tav tm="0">
                                          <p:val>
                                            <p:strVal val="#ppt_x"/>
                                          </p:val>
                                        </p:tav>
                                        <p:tav tm="100000">
                                          <p:val>
                                            <p:strVal val="#ppt_x"/>
                                          </p:val>
                                        </p:tav>
                                      </p:tavLst>
                                    </p:anim>
                                    <p:anim calcmode="lin" valueType="num">
                                      <p:cBhvr>
                                        <p:cTn id="24"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28"/>
                                        </p:tgtEl>
                                        <p:attrNameLst>
                                          <p:attrName>style.visibility</p:attrName>
                                        </p:attrNameLst>
                                      </p:cBhvr>
                                      <p:to>
                                        <p:strVal val="visible"/>
                                      </p:to>
                                    </p:set>
                                    <p:animEffect transition="in" filter="fade">
                                      <p:cBhvr>
                                        <p:cTn id="29" dur="1000"/>
                                        <p:tgtEl>
                                          <p:spTgt spid="28"/>
                                        </p:tgtEl>
                                      </p:cBhvr>
                                    </p:animEffect>
                                    <p:anim calcmode="lin" valueType="num">
                                      <p:cBhvr>
                                        <p:cTn id="30" dur="1000" fill="hold"/>
                                        <p:tgtEl>
                                          <p:spTgt spid="28"/>
                                        </p:tgtEl>
                                        <p:attrNameLst>
                                          <p:attrName>ppt_x</p:attrName>
                                        </p:attrNameLst>
                                      </p:cBhvr>
                                      <p:tavLst>
                                        <p:tav tm="0">
                                          <p:val>
                                            <p:strVal val="#ppt_x"/>
                                          </p:val>
                                        </p:tav>
                                        <p:tav tm="100000">
                                          <p:val>
                                            <p:strVal val="#ppt_x"/>
                                          </p:val>
                                        </p:tav>
                                      </p:tavLst>
                                    </p:anim>
                                    <p:anim calcmode="lin" valueType="num">
                                      <p:cBhvr>
                                        <p:cTn id="31"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7" grpId="0"/>
      <p:bldP spid="28" grpId="0"/>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168572" y="1122474"/>
            <a:ext cx="5185228" cy="4973525"/>
          </a:xfrm>
          <a:prstGeom prst="rect">
            <a:avLst/>
          </a:prstGeom>
        </p:spPr>
      </p:pic>
      <p:sp>
        <p:nvSpPr>
          <p:cNvPr id="7" name="Rectangle 6"/>
          <p:cNvSpPr>
            <a:spLocks noChangeArrowheads="1"/>
          </p:cNvSpPr>
          <p:nvPr/>
        </p:nvSpPr>
        <p:spPr bwMode="auto">
          <a:xfrm>
            <a:off x="1371600" y="2209800"/>
            <a:ext cx="5562600" cy="224676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algn="ctr" eaLnBrk="1" hangingPunct="1"/>
            <a:r>
              <a:rPr lang="vi-VN" altLang="en-US" sz="2000" b="1" dirty="0"/>
              <a:t> </a:t>
            </a:r>
            <a:r>
              <a:rPr lang="vi-VN" altLang="en-US" sz="2800" dirty="0">
                <a:solidFill>
                  <a:srgbClr val="3333CC"/>
                </a:solidFill>
                <a:latin typeface="+mn-lt"/>
                <a:cs typeface="Times New Roman" pitchFamily="18" charset="0"/>
              </a:rPr>
              <a:t>Định luật </a:t>
            </a:r>
            <a:r>
              <a:rPr lang="en-US" altLang="en-US" sz="2800" dirty="0">
                <a:solidFill>
                  <a:srgbClr val="3333CC"/>
                </a:solidFill>
                <a:latin typeface="+mn-lt"/>
                <a:cs typeface="Times New Roman" pitchFamily="18" charset="0"/>
              </a:rPr>
              <a:t>“</a:t>
            </a:r>
            <a:r>
              <a:rPr lang="vi-VN" altLang="en-US" sz="2800" dirty="0">
                <a:solidFill>
                  <a:srgbClr val="3333CC"/>
                </a:solidFill>
                <a:latin typeface="+mn-lt"/>
                <a:cs typeface="Times New Roman" pitchFamily="18" charset="0"/>
              </a:rPr>
              <a:t>Vạn vật hấp dẫn</a:t>
            </a:r>
            <a:r>
              <a:rPr lang="en-US" altLang="en-US" sz="2800" dirty="0">
                <a:solidFill>
                  <a:srgbClr val="3333CC"/>
                </a:solidFill>
                <a:latin typeface="+mn-lt"/>
                <a:cs typeface="Times New Roman" pitchFamily="18" charset="0"/>
              </a:rPr>
              <a:t>” -</a:t>
            </a:r>
            <a:r>
              <a:rPr lang="vi-VN" altLang="en-US" sz="2800" dirty="0">
                <a:solidFill>
                  <a:srgbClr val="3333CC"/>
                </a:solidFill>
                <a:latin typeface="+mn-lt"/>
                <a:cs typeface="Times New Roman" pitchFamily="18" charset="0"/>
              </a:rPr>
              <a:t> Niu-tơn.</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Từ</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hiện</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tượng</a:t>
            </a:r>
            <a:r>
              <a:rPr lang="en-US" altLang="en-US" sz="2800" dirty="0">
                <a:solidFill>
                  <a:srgbClr val="3333CC"/>
                </a:solidFill>
                <a:latin typeface="+mn-lt"/>
                <a:cs typeface="Times New Roman" pitchFamily="18" charset="0"/>
              </a:rPr>
              <a:t> </a:t>
            </a:r>
            <a:r>
              <a:rPr lang="en-US" altLang="en-US" sz="2800" dirty="0" err="1">
                <a:solidFill>
                  <a:srgbClr val="CC0066"/>
                </a:solidFill>
                <a:latin typeface="+mn-lt"/>
                <a:cs typeface="Times New Roman" pitchFamily="18" charset="0"/>
              </a:rPr>
              <a:t>quả</a:t>
            </a:r>
            <a:r>
              <a:rPr lang="en-US" altLang="en-US" sz="2800" dirty="0">
                <a:solidFill>
                  <a:srgbClr val="CC0066"/>
                </a:solidFill>
                <a:latin typeface="+mn-lt"/>
                <a:cs typeface="Times New Roman" pitchFamily="18" charset="0"/>
              </a:rPr>
              <a:t> </a:t>
            </a:r>
            <a:r>
              <a:rPr lang="en-US" altLang="en-US" sz="2800" dirty="0" err="1">
                <a:solidFill>
                  <a:srgbClr val="CC0066"/>
                </a:solidFill>
                <a:latin typeface="+mn-lt"/>
                <a:cs typeface="Times New Roman" pitchFamily="18" charset="0"/>
              </a:rPr>
              <a:t>táo</a:t>
            </a:r>
            <a:r>
              <a:rPr lang="en-US" altLang="en-US" sz="2800" dirty="0">
                <a:solidFill>
                  <a:srgbClr val="CC0066"/>
                </a:solidFill>
                <a:latin typeface="+mn-lt"/>
                <a:cs typeface="Times New Roman" pitchFamily="18" charset="0"/>
              </a:rPr>
              <a:t> </a:t>
            </a:r>
            <a:r>
              <a:rPr lang="en-US" altLang="en-US" sz="2800" dirty="0" err="1">
                <a:solidFill>
                  <a:srgbClr val="CC0066"/>
                </a:solidFill>
                <a:latin typeface="+mn-lt"/>
                <a:cs typeface="Times New Roman" pitchFamily="18" charset="0"/>
              </a:rPr>
              <a:t>rơi</a:t>
            </a:r>
            <a:r>
              <a:rPr lang="en-US" altLang="en-US" sz="2800" dirty="0">
                <a:solidFill>
                  <a:srgbClr val="CC0066"/>
                </a:solidFill>
                <a:latin typeface="+mn-lt"/>
                <a:cs typeface="Times New Roman" pitchFamily="18" charset="0"/>
              </a:rPr>
              <a:t> </a:t>
            </a:r>
            <a:r>
              <a:rPr lang="en-US" altLang="en-US" sz="2800" dirty="0">
                <a:solidFill>
                  <a:srgbClr val="3333CC"/>
                </a:solidFill>
                <a:latin typeface="+mn-lt"/>
                <a:cs typeface="Times New Roman" pitchFamily="18" charset="0"/>
              </a:rPr>
              <a:t>(</a:t>
            </a:r>
            <a:r>
              <a:rPr lang="en-US" altLang="en-US" sz="2800" dirty="0" err="1">
                <a:solidFill>
                  <a:srgbClr val="3333CC"/>
                </a:solidFill>
                <a:latin typeface="+mn-lt"/>
                <a:cs typeface="Times New Roman" pitchFamily="18" charset="0"/>
              </a:rPr>
              <a:t>nhận</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thức</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cảm</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tính</a:t>
            </a:r>
            <a:r>
              <a:rPr lang="en-US" altLang="en-US" sz="2800" dirty="0">
                <a:solidFill>
                  <a:srgbClr val="3333CC"/>
                </a:solidFill>
                <a:latin typeface="+mn-lt"/>
                <a:cs typeface="Times New Roman" pitchFamily="18" charset="0"/>
              </a:rPr>
              <a:t>), </a:t>
            </a:r>
            <a:r>
              <a:rPr lang="vi-VN" altLang="en-US" sz="2800" dirty="0">
                <a:solidFill>
                  <a:srgbClr val="3333CC"/>
                </a:solidFill>
                <a:latin typeface="+mn-lt"/>
                <a:cs typeface="Times New Roman" pitchFamily="18" charset="0"/>
              </a:rPr>
              <a:t>Niu-tơn</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đã</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đi</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đến</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phát</a:t>
            </a:r>
            <a:r>
              <a:rPr lang="en-US" altLang="en-US" sz="2800" dirty="0">
                <a:solidFill>
                  <a:srgbClr val="3333CC"/>
                </a:solidFill>
                <a:latin typeface="+mn-lt"/>
                <a:cs typeface="Times New Roman" pitchFamily="18" charset="0"/>
              </a:rPr>
              <a:t> minh </a:t>
            </a:r>
            <a:r>
              <a:rPr lang="en-US" altLang="en-US" sz="2800" dirty="0" err="1">
                <a:solidFill>
                  <a:srgbClr val="3333CC"/>
                </a:solidFill>
                <a:latin typeface="+mn-lt"/>
                <a:cs typeface="Times New Roman" pitchFamily="18" charset="0"/>
              </a:rPr>
              <a:t>ra</a:t>
            </a:r>
            <a:r>
              <a:rPr lang="en-US" altLang="en-US" sz="2800" dirty="0">
                <a:solidFill>
                  <a:srgbClr val="3333CC"/>
                </a:solidFill>
                <a:latin typeface="+mn-lt"/>
                <a:cs typeface="Times New Roman" pitchFamily="18" charset="0"/>
              </a:rPr>
              <a:t> </a:t>
            </a:r>
            <a:r>
              <a:rPr lang="en-US" altLang="en-US" sz="2800" dirty="0" err="1">
                <a:solidFill>
                  <a:srgbClr val="CC0066"/>
                </a:solidFill>
                <a:latin typeface="+mn-lt"/>
                <a:cs typeface="Times New Roman" pitchFamily="18" charset="0"/>
              </a:rPr>
              <a:t>định</a:t>
            </a:r>
            <a:r>
              <a:rPr lang="en-US" altLang="en-US" sz="2800" dirty="0">
                <a:solidFill>
                  <a:srgbClr val="CC0066"/>
                </a:solidFill>
                <a:latin typeface="+mn-lt"/>
                <a:cs typeface="Times New Roman" pitchFamily="18" charset="0"/>
              </a:rPr>
              <a:t> </a:t>
            </a:r>
            <a:r>
              <a:rPr lang="en-US" altLang="en-US" sz="2800" dirty="0" err="1">
                <a:solidFill>
                  <a:srgbClr val="CC0066"/>
                </a:solidFill>
                <a:latin typeface="+mn-lt"/>
                <a:cs typeface="Times New Roman" pitchFamily="18" charset="0"/>
              </a:rPr>
              <a:t>luật</a:t>
            </a:r>
            <a:r>
              <a:rPr lang="en-US" altLang="en-US" sz="2800" dirty="0">
                <a:solidFill>
                  <a:srgbClr val="CC0066"/>
                </a:solidFill>
                <a:latin typeface="+mn-lt"/>
                <a:cs typeface="Times New Roman" pitchFamily="18" charset="0"/>
              </a:rPr>
              <a:t> </a:t>
            </a:r>
            <a:r>
              <a:rPr lang="en-US" altLang="en-US" sz="2800" dirty="0" err="1">
                <a:solidFill>
                  <a:srgbClr val="CC0066"/>
                </a:solidFill>
                <a:latin typeface="+mn-lt"/>
                <a:cs typeface="Times New Roman" pitchFamily="18" charset="0"/>
              </a:rPr>
              <a:t>vạn</a:t>
            </a:r>
            <a:r>
              <a:rPr lang="en-US" altLang="en-US" sz="2800" dirty="0">
                <a:solidFill>
                  <a:srgbClr val="CC0066"/>
                </a:solidFill>
                <a:latin typeface="+mn-lt"/>
                <a:cs typeface="Times New Roman" pitchFamily="18" charset="0"/>
              </a:rPr>
              <a:t> </a:t>
            </a:r>
            <a:r>
              <a:rPr lang="en-US" altLang="en-US" sz="2800" dirty="0" err="1">
                <a:solidFill>
                  <a:srgbClr val="CC0066"/>
                </a:solidFill>
                <a:latin typeface="+mn-lt"/>
                <a:cs typeface="Times New Roman" pitchFamily="18" charset="0"/>
              </a:rPr>
              <a:t>vật</a:t>
            </a:r>
            <a:r>
              <a:rPr lang="en-US" altLang="en-US" sz="2800" dirty="0">
                <a:solidFill>
                  <a:srgbClr val="CC0066"/>
                </a:solidFill>
                <a:latin typeface="+mn-lt"/>
                <a:cs typeface="Times New Roman" pitchFamily="18" charset="0"/>
              </a:rPr>
              <a:t> </a:t>
            </a:r>
            <a:r>
              <a:rPr lang="en-US" altLang="en-US" sz="2800" dirty="0" err="1">
                <a:solidFill>
                  <a:srgbClr val="CC0066"/>
                </a:solidFill>
                <a:latin typeface="+mn-lt"/>
                <a:cs typeface="Times New Roman" pitchFamily="18" charset="0"/>
              </a:rPr>
              <a:t>hấp</a:t>
            </a:r>
            <a:r>
              <a:rPr lang="en-US" altLang="en-US" sz="2800" dirty="0">
                <a:solidFill>
                  <a:srgbClr val="CC0066"/>
                </a:solidFill>
                <a:latin typeface="+mn-lt"/>
                <a:cs typeface="Times New Roman" pitchFamily="18" charset="0"/>
              </a:rPr>
              <a:t> </a:t>
            </a:r>
            <a:r>
              <a:rPr lang="en-US" altLang="en-US" sz="2800" dirty="0" err="1">
                <a:solidFill>
                  <a:srgbClr val="CC0066"/>
                </a:solidFill>
                <a:latin typeface="+mn-lt"/>
                <a:cs typeface="Times New Roman" pitchFamily="18" charset="0"/>
              </a:rPr>
              <a:t>dẫn</a:t>
            </a:r>
            <a:r>
              <a:rPr lang="en-US" altLang="en-US" sz="2800" dirty="0">
                <a:solidFill>
                  <a:srgbClr val="CC0066"/>
                </a:solidFill>
                <a:latin typeface="+mn-lt"/>
                <a:cs typeface="Times New Roman" pitchFamily="18" charset="0"/>
              </a:rPr>
              <a:t> </a:t>
            </a:r>
            <a:r>
              <a:rPr lang="en-US" altLang="en-US" sz="2800" dirty="0">
                <a:solidFill>
                  <a:srgbClr val="3333CC"/>
                </a:solidFill>
                <a:latin typeface="+mn-lt"/>
                <a:cs typeface="Times New Roman" pitchFamily="18" charset="0"/>
              </a:rPr>
              <a:t>(</a:t>
            </a:r>
            <a:r>
              <a:rPr lang="en-US" altLang="en-US" sz="2800" dirty="0" err="1">
                <a:solidFill>
                  <a:srgbClr val="3333CC"/>
                </a:solidFill>
                <a:latin typeface="+mn-lt"/>
                <a:cs typeface="Times New Roman" pitchFamily="18" charset="0"/>
              </a:rPr>
              <a:t>nhận</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thức</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lí</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tính</a:t>
            </a:r>
            <a:r>
              <a:rPr lang="en-US" altLang="en-US" sz="2800" dirty="0">
                <a:solidFill>
                  <a:srgbClr val="3333CC"/>
                </a:solidFill>
                <a:latin typeface="+mn-lt"/>
                <a:cs typeface="Times New Roman" pitchFamily="18" charset="0"/>
              </a:rPr>
              <a:t>).</a:t>
            </a:r>
            <a:endParaRPr lang="vi-VN" altLang="en-US" sz="2800" dirty="0">
              <a:solidFill>
                <a:srgbClr val="3333CC"/>
              </a:solidFill>
              <a:latin typeface="+mn-lt"/>
              <a:cs typeface="Times New Roman" pitchFamily="18" charset="0"/>
            </a:endParaRPr>
          </a:p>
        </p:txBody>
      </p:sp>
      <p:sp>
        <p:nvSpPr>
          <p:cNvPr id="8" name="Cloud Callout 7"/>
          <p:cNvSpPr/>
          <p:nvPr/>
        </p:nvSpPr>
        <p:spPr>
          <a:xfrm>
            <a:off x="3086100" y="1058461"/>
            <a:ext cx="2133600" cy="914400"/>
          </a:xfrm>
          <a:prstGeom prst="cloudCallout">
            <a:avLst/>
          </a:prstGeom>
          <a:solidFill>
            <a:srgbClr val="99663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3696685" y="1284828"/>
            <a:ext cx="912429" cy="461665"/>
          </a:xfrm>
          <a:prstGeom prst="rect">
            <a:avLst/>
          </a:prstGeom>
        </p:spPr>
        <p:txBody>
          <a:bodyPr wrap="none">
            <a:spAutoFit/>
          </a:bodyPr>
          <a:lstStyle/>
          <a:p>
            <a:pPr algn="just"/>
            <a:r>
              <a:rPr lang="vi-VN" sz="2400" b="1" dirty="0">
                <a:solidFill>
                  <a:schemeClr val="bg1"/>
                </a:solidFill>
                <a:latin typeface="+mj-lt"/>
                <a:ea typeface="Times New Roman" panose="02020603050405020304" pitchFamily="18" charset="0"/>
                <a:cs typeface="Times New Roman" panose="02020603050405020304" pitchFamily="18" charset="0"/>
              </a:rPr>
              <a:t>Ví dụ</a:t>
            </a:r>
            <a:endParaRPr lang="en-US" sz="2400" b="1" dirty="0">
              <a:solidFill>
                <a:schemeClr val="bg1"/>
              </a:solidFill>
              <a:latin typeface="+mj-lt"/>
              <a:ea typeface="Times New Roman" panose="02020603050405020304" pitchFamily="18" charset="0"/>
              <a:cs typeface="Times New Roman" panose="02020603050405020304" pitchFamily="18" charset="0"/>
            </a:endParaRPr>
          </a:p>
        </p:txBody>
      </p:sp>
      <p:pic>
        <p:nvPicPr>
          <p:cNvPr id="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75953172"/>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ox(in)">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0" name="Picture 2" descr="Fastest Powerpoint Background Image Re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068568"/>
            <a:ext cx="12192000" cy="2789433"/>
          </a:xfrm>
          <a:prstGeom prst="rect">
            <a:avLst/>
          </a:prstGeom>
          <a:solidFill>
            <a:schemeClr val="accent1"/>
          </a:solidFill>
        </p:spPr>
      </p:pic>
      <p:sp>
        <p:nvSpPr>
          <p:cNvPr id="2" name="Rectangle 1"/>
          <p:cNvSpPr/>
          <p:nvPr/>
        </p:nvSpPr>
        <p:spPr>
          <a:xfrm>
            <a:off x="533400" y="4419600"/>
            <a:ext cx="5029200" cy="16764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p:cNvSpPr/>
          <p:nvPr/>
        </p:nvSpPr>
        <p:spPr>
          <a:xfrm>
            <a:off x="1741975" y="1183358"/>
            <a:ext cx="9047349" cy="461665"/>
          </a:xfrm>
          <a:prstGeom prst="rect">
            <a:avLst/>
          </a:prstGeom>
        </p:spPr>
        <p:txBody>
          <a:bodyPr wrap="none">
            <a:spAutoFit/>
          </a:bodyPr>
          <a:lstStyle/>
          <a:p>
            <a:pPr indent="252095" algn="just">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d) </a:t>
            </a:r>
            <a:r>
              <a:rPr lang="en-US" sz="2400" b="1" dirty="0" err="1">
                <a:solidFill>
                  <a:srgbClr val="000000"/>
                </a:solidFill>
                <a:latin typeface="+mj-lt"/>
                <a:ea typeface="Times New Roman" panose="02020603050405020304" pitchFamily="18" charset="0"/>
                <a:cs typeface="Times New Roman" panose="02020603050405020304" pitchFamily="18" charset="0"/>
              </a:rPr>
              <a:t>Quan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điểm</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chủ</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nghĩa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duy</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vật</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biện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chứng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về</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chân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lý</a:t>
            </a:r>
            <a:endParaRPr lang="en-US" sz="2400" b="1" dirty="0">
              <a:solidFill>
                <a:srgbClr val="000000"/>
              </a:solidFill>
              <a:latin typeface="+mj-lt"/>
              <a:ea typeface="Times New Roman" panose="02020603050405020304" pitchFamily="18" charset="0"/>
              <a:cs typeface="Times New Roman" panose="02020603050405020304" pitchFamily="18"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89760" y="2484119"/>
            <a:ext cx="7086600" cy="3397155"/>
          </a:xfrm>
          <a:prstGeom prst="rect">
            <a:avLst/>
          </a:prstGeom>
        </p:spPr>
      </p:pic>
      <p:sp>
        <p:nvSpPr>
          <p:cNvPr id="4" name="Rectangle 3"/>
          <p:cNvSpPr/>
          <p:nvPr/>
        </p:nvSpPr>
        <p:spPr>
          <a:xfrm>
            <a:off x="2590800" y="2022453"/>
            <a:ext cx="3720570" cy="461665"/>
          </a:xfrm>
          <a:prstGeom prst="rect">
            <a:avLst/>
          </a:prstGeom>
        </p:spPr>
        <p:txBody>
          <a:bodyPr wrap="none">
            <a:spAutoFit/>
          </a:bodyPr>
          <a:lstStyle/>
          <a:p>
            <a:pPr marL="342900" indent="-342900" algn="just">
              <a:buFont typeface="Wingdings" panose="05000000000000000000" pitchFamily="2" charset="2"/>
              <a:buChar char="q"/>
            </a:pPr>
            <a:r>
              <a:rPr lang="en-US" sz="2400" b="1" dirty="0" err="1">
                <a:solidFill>
                  <a:srgbClr val="008000"/>
                </a:solidFill>
                <a:latin typeface="+mj-lt"/>
                <a:ea typeface="Times New Roman" panose="02020603050405020304" pitchFamily="18" charset="0"/>
                <a:cs typeface="Times New Roman" panose="02020603050405020304" pitchFamily="18" charset="0"/>
              </a:rPr>
              <a:t>Quan</a:t>
            </a:r>
            <a:r>
              <a:rPr lang="en-US" sz="2400" b="1" dirty="0">
                <a:solidFill>
                  <a:srgbClr val="008000"/>
                </a:solidFill>
                <a:latin typeface="+mj-lt"/>
                <a:ea typeface="Times New Roman" panose="02020603050405020304" pitchFamily="18" charset="0"/>
                <a:cs typeface="Times New Roman" panose="02020603050405020304" pitchFamily="18" charset="0"/>
              </a:rPr>
              <a:t> </a:t>
            </a:r>
            <a:r>
              <a:rPr lang="en-US" sz="2400" b="1" dirty="0" err="1">
                <a:solidFill>
                  <a:srgbClr val="008000"/>
                </a:solidFill>
                <a:latin typeface="+mj-lt"/>
                <a:ea typeface="Times New Roman" panose="02020603050405020304" pitchFamily="18" charset="0"/>
                <a:cs typeface="Times New Roman" panose="02020603050405020304" pitchFamily="18" charset="0"/>
              </a:rPr>
              <a:t>niệm</a:t>
            </a:r>
            <a:r>
              <a:rPr lang="en-US" sz="2400" b="1" dirty="0">
                <a:solidFill>
                  <a:srgbClr val="008000"/>
                </a:solidFill>
                <a:latin typeface="+mj-lt"/>
                <a:ea typeface="Times New Roman" panose="02020603050405020304" pitchFamily="18" charset="0"/>
                <a:cs typeface="Times New Roman" panose="02020603050405020304" pitchFamily="18" charset="0"/>
              </a:rPr>
              <a:t> </a:t>
            </a:r>
            <a:r>
              <a:rPr lang="en-US" sz="2400" b="1" dirty="0" err="1">
                <a:solidFill>
                  <a:srgbClr val="008000"/>
                </a:solidFill>
                <a:latin typeface="+mj-lt"/>
                <a:ea typeface="Times New Roman" panose="02020603050405020304" pitchFamily="18" charset="0"/>
                <a:cs typeface="Times New Roman" panose="02020603050405020304" pitchFamily="18" charset="0"/>
              </a:rPr>
              <a:t>về</a:t>
            </a:r>
            <a:r>
              <a:rPr lang="en-US" sz="2400" b="1" dirty="0">
                <a:solidFill>
                  <a:srgbClr val="008000"/>
                </a:solidFill>
                <a:latin typeface="+mj-lt"/>
                <a:ea typeface="Times New Roman" panose="02020603050405020304" pitchFamily="18" charset="0"/>
                <a:cs typeface="Times New Roman" panose="02020603050405020304" pitchFamily="18" charset="0"/>
              </a:rPr>
              <a:t> </a:t>
            </a:r>
            <a:r>
              <a:rPr lang="en-US" sz="2400" b="1" dirty="0" err="1">
                <a:solidFill>
                  <a:srgbClr val="008000"/>
                </a:solidFill>
                <a:latin typeface="+mj-lt"/>
                <a:ea typeface="Times New Roman" panose="02020603050405020304" pitchFamily="18" charset="0"/>
                <a:cs typeface="Times New Roman" panose="02020603050405020304" pitchFamily="18" charset="0"/>
              </a:rPr>
              <a:t>chân</a:t>
            </a:r>
            <a:r>
              <a:rPr lang="en-US" sz="2400" b="1" dirty="0">
                <a:solidFill>
                  <a:srgbClr val="008000"/>
                </a:solidFill>
                <a:latin typeface="+mj-lt"/>
                <a:ea typeface="Times New Roman" panose="02020603050405020304" pitchFamily="18" charset="0"/>
                <a:cs typeface="Times New Roman" panose="02020603050405020304" pitchFamily="18" charset="0"/>
              </a:rPr>
              <a:t> </a:t>
            </a:r>
            <a:r>
              <a:rPr lang="en-US" sz="2400" b="1" dirty="0" err="1">
                <a:solidFill>
                  <a:srgbClr val="008000"/>
                </a:solidFill>
                <a:latin typeface="+mj-lt"/>
                <a:ea typeface="Times New Roman" panose="02020603050405020304" pitchFamily="18" charset="0"/>
                <a:cs typeface="Times New Roman" panose="02020603050405020304" pitchFamily="18" charset="0"/>
              </a:rPr>
              <a:t>lý</a:t>
            </a:r>
            <a:endParaRPr lang="en-US" sz="2400" b="1" dirty="0">
              <a:solidFill>
                <a:srgbClr val="008000"/>
              </a:solidFill>
              <a:latin typeface="+mj-lt"/>
              <a:ea typeface="Times New Roman" panose="02020603050405020304" pitchFamily="18" charset="0"/>
              <a:cs typeface="Times New Roman" panose="02020603050405020304" pitchFamily="18" charset="0"/>
            </a:endParaRPr>
          </a:p>
        </p:txBody>
      </p:sp>
      <p:sp>
        <p:nvSpPr>
          <p:cNvPr id="7" name="Rectangle 6"/>
          <p:cNvSpPr/>
          <p:nvPr/>
        </p:nvSpPr>
        <p:spPr>
          <a:xfrm>
            <a:off x="2842260" y="3191405"/>
            <a:ext cx="5181600" cy="1384995"/>
          </a:xfrm>
          <a:prstGeom prst="rect">
            <a:avLst/>
          </a:prstGeom>
        </p:spPr>
        <p:txBody>
          <a:bodyPr wrap="square">
            <a:spAutoFit/>
          </a:bodyPr>
          <a:lstStyle/>
          <a:p>
            <a:pPr algn="ctr"/>
            <a:r>
              <a:rPr lang="en-US" sz="2800" dirty="0" err="1" smtClean="0">
                <a:solidFill>
                  <a:srgbClr val="3333CC"/>
                </a:solidFill>
                <a:latin typeface="Arial" panose="020B0604020202020204" pitchFamily="34" charset="0"/>
                <a:ea typeface="Times New Roman" panose="02020603050405020304" pitchFamily="18" charset="0"/>
                <a:cs typeface="Arial" panose="020B0604020202020204" pitchFamily="34" charset="0"/>
              </a:rPr>
              <a:t>Chân</a:t>
            </a:r>
            <a:r>
              <a:rPr lang="en-US" sz="2800" dirty="0" smtClean="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800" dirty="0" err="1">
                <a:solidFill>
                  <a:srgbClr val="3333CC"/>
                </a:solidFill>
                <a:latin typeface="Arial" panose="020B0604020202020204" pitchFamily="34" charset="0"/>
                <a:ea typeface="Times New Roman" panose="02020603050405020304" pitchFamily="18" charset="0"/>
                <a:cs typeface="Arial" panose="020B0604020202020204" pitchFamily="34" charset="0"/>
              </a:rPr>
              <a:t>lý</a:t>
            </a:r>
            <a:r>
              <a:rPr lang="en-US" sz="280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800" dirty="0" err="1">
                <a:solidFill>
                  <a:srgbClr val="3333CC"/>
                </a:solidFill>
                <a:latin typeface="Arial" panose="020B0604020202020204" pitchFamily="34" charset="0"/>
                <a:ea typeface="Times New Roman" panose="02020603050405020304" pitchFamily="18" charset="0"/>
                <a:cs typeface="Arial" panose="020B0604020202020204" pitchFamily="34" charset="0"/>
              </a:rPr>
              <a:t>là</a:t>
            </a:r>
            <a:r>
              <a:rPr lang="en-US" sz="280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800" b="1" dirty="0">
                <a:solidFill>
                  <a:srgbClr val="C00000"/>
                </a:solidFill>
                <a:latin typeface="Arial" panose="020B0604020202020204" pitchFamily="34" charset="0"/>
                <a:ea typeface="Times New Roman" panose="02020603050405020304" pitchFamily="18" charset="0"/>
                <a:cs typeface="Arial" panose="020B0604020202020204" pitchFamily="34" charset="0"/>
              </a:rPr>
              <a:t>tri </a:t>
            </a:r>
            <a:r>
              <a:rPr lang="en-US" sz="28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thức</a:t>
            </a:r>
            <a:r>
              <a:rPr lang="en-US" sz="28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phù</a:t>
            </a:r>
            <a:r>
              <a:rPr lang="en-US" sz="28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hợp</a:t>
            </a:r>
            <a:r>
              <a:rPr lang="en-US" sz="28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với</a:t>
            </a:r>
            <a:r>
              <a:rPr lang="en-US" sz="28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hiện</a:t>
            </a:r>
            <a:r>
              <a:rPr lang="en-US" sz="28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thực</a:t>
            </a:r>
            <a:r>
              <a:rPr lang="en-US" sz="28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khách</a:t>
            </a:r>
            <a:r>
              <a:rPr lang="en-US" sz="28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quan</a:t>
            </a:r>
            <a:r>
              <a:rPr lang="en-US" sz="28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800" dirty="0" err="1">
                <a:solidFill>
                  <a:srgbClr val="3333CC"/>
                </a:solidFill>
                <a:latin typeface="Arial" panose="020B0604020202020204" pitchFamily="34" charset="0"/>
                <a:ea typeface="Times New Roman" panose="02020603050405020304" pitchFamily="18" charset="0"/>
                <a:cs typeface="Arial" panose="020B0604020202020204" pitchFamily="34" charset="0"/>
              </a:rPr>
              <a:t>và</a:t>
            </a:r>
            <a:r>
              <a:rPr lang="en-US" sz="280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800" dirty="0" err="1">
                <a:solidFill>
                  <a:srgbClr val="3333CC"/>
                </a:solidFill>
                <a:latin typeface="Arial" panose="020B0604020202020204" pitchFamily="34" charset="0"/>
                <a:ea typeface="Times New Roman" panose="02020603050405020304" pitchFamily="18" charset="0"/>
                <a:cs typeface="Arial" panose="020B0604020202020204" pitchFamily="34" charset="0"/>
              </a:rPr>
              <a:t>được</a:t>
            </a:r>
            <a:r>
              <a:rPr lang="en-US" sz="280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800" dirty="0" err="1">
                <a:solidFill>
                  <a:srgbClr val="3333CC"/>
                </a:solidFill>
                <a:latin typeface="Arial" panose="020B0604020202020204" pitchFamily="34" charset="0"/>
                <a:ea typeface="Times New Roman" panose="02020603050405020304" pitchFamily="18" charset="0"/>
                <a:cs typeface="Arial" panose="020B0604020202020204" pitchFamily="34" charset="0"/>
              </a:rPr>
              <a:t>thực</a:t>
            </a:r>
            <a:r>
              <a:rPr lang="en-US" sz="280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800" dirty="0" err="1">
                <a:solidFill>
                  <a:srgbClr val="3333CC"/>
                </a:solidFill>
                <a:latin typeface="Arial" panose="020B0604020202020204" pitchFamily="34" charset="0"/>
                <a:ea typeface="Times New Roman" panose="02020603050405020304" pitchFamily="18" charset="0"/>
                <a:cs typeface="Arial" panose="020B0604020202020204" pitchFamily="34" charset="0"/>
              </a:rPr>
              <a:t>tiễn</a:t>
            </a:r>
            <a:r>
              <a:rPr lang="en-US" sz="280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800" dirty="0" err="1">
                <a:solidFill>
                  <a:srgbClr val="3333CC"/>
                </a:solidFill>
                <a:latin typeface="Arial" panose="020B0604020202020204" pitchFamily="34" charset="0"/>
                <a:ea typeface="Times New Roman" panose="02020603050405020304" pitchFamily="18" charset="0"/>
                <a:cs typeface="Arial" panose="020B0604020202020204" pitchFamily="34" charset="0"/>
              </a:rPr>
              <a:t>kiểm</a:t>
            </a:r>
            <a:r>
              <a:rPr lang="en-US" sz="280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800" dirty="0" err="1">
                <a:solidFill>
                  <a:srgbClr val="3333CC"/>
                </a:solidFill>
                <a:latin typeface="Arial" panose="020B0604020202020204" pitchFamily="34" charset="0"/>
                <a:ea typeface="Times New Roman" panose="02020603050405020304" pitchFamily="18" charset="0"/>
                <a:cs typeface="Arial" panose="020B0604020202020204" pitchFamily="34" charset="0"/>
              </a:rPr>
              <a:t>nghiệm</a:t>
            </a:r>
            <a:r>
              <a:rPr lang="en-US" sz="280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endParaRPr lang="en-US" sz="2800" dirty="0">
              <a:solidFill>
                <a:srgbClr val="3333CC"/>
              </a:solidFill>
              <a:latin typeface="Arial" panose="020B0604020202020204" pitchFamily="34" charset="0"/>
              <a:cs typeface="Arial" panose="020B0604020202020204" pitchFamily="34" charset="0"/>
            </a:endParaRPr>
          </a:p>
        </p:txBody>
      </p:sp>
      <p:grpSp>
        <p:nvGrpSpPr>
          <p:cNvPr id="8" name="Group 7"/>
          <p:cNvGrpSpPr>
            <a:grpSpLocks/>
          </p:cNvGrpSpPr>
          <p:nvPr/>
        </p:nvGrpSpPr>
        <p:grpSpPr bwMode="auto">
          <a:xfrm flipV="1">
            <a:off x="3956790" y="1676400"/>
            <a:ext cx="4648200" cy="49288"/>
            <a:chOff x="-688" y="-48712"/>
            <a:chExt cx="5298" cy="49288"/>
          </a:xfrm>
        </p:grpSpPr>
        <p:sp>
          <p:nvSpPr>
            <p:cNvPr id="9"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 name="Line 8"/>
            <p:cNvSpPr>
              <a:spLocks noChangeShapeType="1"/>
            </p:cNvSpPr>
            <p:nvPr/>
          </p:nvSpPr>
          <p:spPr bwMode="auto">
            <a:xfrm>
              <a:off x="-688" y="-48712"/>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11"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90873065"/>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8" name="Picture 4" descr="Mẫu background , hình nền powerpoint đơn giản đẹp ấn tượng">
            <a:extLst>
              <a:ext uri="{FF2B5EF4-FFF2-40B4-BE49-F238E27FC236}">
                <a16:creationId xmlns="" xmlns:a16="http://schemas.microsoft.com/office/drawing/2014/main" id="{D3772E0C-9567-4C19-A0E9-38F07D8B12E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07018"/>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436686" y="1219200"/>
            <a:ext cx="4371710" cy="523220"/>
          </a:xfrm>
          <a:prstGeom prst="rect">
            <a:avLst/>
          </a:prstGeom>
        </p:spPr>
        <p:txBody>
          <a:bodyPr wrap="none">
            <a:spAutoFit/>
          </a:bodyPr>
          <a:lstStyle/>
          <a:p>
            <a:pPr marL="285750" indent="-285750" algn="just">
              <a:spcBef>
                <a:spcPts val="200"/>
              </a:spcBef>
              <a:spcAft>
                <a:spcPts val="200"/>
              </a:spcAft>
              <a:buFont typeface="Wingdings" panose="05000000000000000000" pitchFamily="2" charset="2"/>
              <a:buChar char="q"/>
              <a:tabLst>
                <a:tab pos="593725" algn="l"/>
              </a:tabLst>
            </a:pPr>
            <a:r>
              <a:rPr lang="en-US" sz="2800" b="1" dirty="0">
                <a:solidFill>
                  <a:srgbClr val="3333FF"/>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3333FF"/>
                </a:solidFill>
                <a:latin typeface="Arial" panose="020B0604020202020204" pitchFamily="34" charset="0"/>
                <a:ea typeface="Times New Roman" panose="02020603050405020304" pitchFamily="18" charset="0"/>
                <a:cs typeface="Arial" panose="020B0604020202020204" pitchFamily="34" charset="0"/>
              </a:rPr>
              <a:t>Tính</a:t>
            </a:r>
            <a:r>
              <a:rPr lang="en-US" sz="2800" b="1" dirty="0">
                <a:solidFill>
                  <a:srgbClr val="3333FF"/>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3333FF"/>
                </a:solidFill>
                <a:latin typeface="Arial" panose="020B0604020202020204" pitchFamily="34" charset="0"/>
                <a:ea typeface="Times New Roman" panose="02020603050405020304" pitchFamily="18" charset="0"/>
                <a:cs typeface="Arial" panose="020B0604020202020204" pitchFamily="34" charset="0"/>
              </a:rPr>
              <a:t>chất</a:t>
            </a:r>
            <a:r>
              <a:rPr lang="en-US" sz="2800" b="1" dirty="0">
                <a:solidFill>
                  <a:srgbClr val="3333FF"/>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3333FF"/>
                </a:solidFill>
                <a:latin typeface="Arial" panose="020B0604020202020204" pitchFamily="34" charset="0"/>
                <a:ea typeface="Times New Roman" panose="02020603050405020304" pitchFamily="18" charset="0"/>
                <a:cs typeface="Arial" panose="020B0604020202020204" pitchFamily="34" charset="0"/>
              </a:rPr>
              <a:t>của</a:t>
            </a:r>
            <a:r>
              <a:rPr lang="en-US" sz="2800" b="1" dirty="0">
                <a:solidFill>
                  <a:srgbClr val="3333FF"/>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3333FF"/>
                </a:solidFill>
                <a:latin typeface="Arial" panose="020B0604020202020204" pitchFamily="34" charset="0"/>
                <a:ea typeface="Times New Roman" panose="02020603050405020304" pitchFamily="18" charset="0"/>
                <a:cs typeface="Arial" panose="020B0604020202020204" pitchFamily="34" charset="0"/>
              </a:rPr>
              <a:t>chân</a:t>
            </a:r>
            <a:r>
              <a:rPr lang="en-US" sz="2800" b="1" dirty="0">
                <a:solidFill>
                  <a:srgbClr val="3333FF"/>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3333FF"/>
                </a:solidFill>
                <a:latin typeface="Arial" panose="020B0604020202020204" pitchFamily="34" charset="0"/>
                <a:ea typeface="Times New Roman" panose="02020603050405020304" pitchFamily="18" charset="0"/>
                <a:cs typeface="Arial" panose="020B0604020202020204" pitchFamily="34" charset="0"/>
              </a:rPr>
              <a:t>lý</a:t>
            </a:r>
            <a:r>
              <a:rPr lang="en-US" sz="2800" b="1" dirty="0">
                <a:solidFill>
                  <a:srgbClr val="3333FF"/>
                </a:solidFill>
                <a:latin typeface="Arial" panose="020B0604020202020204" pitchFamily="34" charset="0"/>
                <a:ea typeface="Times New Roman" panose="02020603050405020304" pitchFamily="18" charset="0"/>
                <a:cs typeface="Arial" panose="020B0604020202020204" pitchFamily="34" charset="0"/>
              </a:rPr>
              <a:t>:</a:t>
            </a:r>
            <a:endParaRPr lang="en-US" sz="2800" b="1" dirty="0">
              <a:solidFill>
                <a:srgbClr val="3333FF"/>
              </a:solidFill>
              <a:effectLst/>
              <a:latin typeface="Arial" panose="020B0604020202020204" pitchFamily="34" charset="0"/>
              <a:ea typeface="Times New Roman" panose="02020603050405020304" pitchFamily="18" charset="0"/>
              <a:cs typeface="Arial" panose="020B0604020202020204" pitchFamily="34" charset="0"/>
            </a:endParaRPr>
          </a:p>
        </p:txBody>
      </p:sp>
      <p:grpSp>
        <p:nvGrpSpPr>
          <p:cNvPr id="4" name="Group 46"/>
          <p:cNvGrpSpPr>
            <a:grpSpLocks/>
          </p:cNvGrpSpPr>
          <p:nvPr/>
        </p:nvGrpSpPr>
        <p:grpSpPr bwMode="auto">
          <a:xfrm>
            <a:off x="2531627" y="1980516"/>
            <a:ext cx="841691" cy="829593"/>
            <a:chOff x="891" y="3219"/>
            <a:chExt cx="405" cy="392"/>
          </a:xfrm>
          <a:solidFill>
            <a:srgbClr val="663300"/>
          </a:solidFill>
        </p:grpSpPr>
        <p:grpSp>
          <p:nvGrpSpPr>
            <p:cNvPr id="5" name="Group 47"/>
            <p:cNvGrpSpPr>
              <a:grpSpLocks/>
            </p:cNvGrpSpPr>
            <p:nvPr/>
          </p:nvGrpSpPr>
          <p:grpSpPr bwMode="auto">
            <a:xfrm>
              <a:off x="891" y="3219"/>
              <a:ext cx="405" cy="392"/>
              <a:chOff x="1289" y="587"/>
              <a:chExt cx="668" cy="647"/>
            </a:xfrm>
            <a:grpFill/>
          </p:grpSpPr>
          <p:sp>
            <p:nvSpPr>
              <p:cNvPr id="7" name="Oval 48"/>
              <p:cNvSpPr>
                <a:spLocks noChangeArrowheads="1"/>
              </p:cNvSpPr>
              <p:nvPr/>
            </p:nvSpPr>
            <p:spPr bwMode="gray">
              <a:xfrm>
                <a:off x="1289" y="629"/>
                <a:ext cx="668" cy="573"/>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anose="020B0604020202020204" pitchFamily="34" charset="0"/>
                  <a:cs typeface="Arial" panose="020B0604020202020204" pitchFamily="34" charset="0"/>
                </a:endParaRPr>
              </a:p>
            </p:txBody>
          </p:sp>
          <p:sp>
            <p:nvSpPr>
              <p:cNvPr id="8" name="Oval 49"/>
              <p:cNvSpPr>
                <a:spLocks noChangeArrowheads="1"/>
              </p:cNvSpPr>
              <p:nvPr/>
            </p:nvSpPr>
            <p:spPr bwMode="gray">
              <a:xfrm>
                <a:off x="1296" y="587"/>
                <a:ext cx="646" cy="647"/>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anose="020B0604020202020204" pitchFamily="34" charset="0"/>
                  <a:cs typeface="Arial" panose="020B0604020202020204" pitchFamily="34" charset="0"/>
                </a:endParaRPr>
              </a:p>
            </p:txBody>
          </p:sp>
          <p:sp>
            <p:nvSpPr>
              <p:cNvPr id="9" name="Oval 50"/>
              <p:cNvSpPr>
                <a:spLocks noChangeArrowheads="1"/>
              </p:cNvSpPr>
              <p:nvPr/>
            </p:nvSpPr>
            <p:spPr bwMode="gray">
              <a:xfrm>
                <a:off x="1304" y="591"/>
                <a:ext cx="631" cy="631"/>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anose="020B0604020202020204" pitchFamily="34" charset="0"/>
                  <a:cs typeface="Arial" panose="020B0604020202020204" pitchFamily="34" charset="0"/>
                </a:endParaRPr>
              </a:p>
            </p:txBody>
          </p:sp>
          <p:sp>
            <p:nvSpPr>
              <p:cNvPr id="10" name="Oval 51"/>
              <p:cNvSpPr>
                <a:spLocks noChangeArrowheads="1"/>
              </p:cNvSpPr>
              <p:nvPr/>
            </p:nvSpPr>
            <p:spPr bwMode="gray">
              <a:xfrm>
                <a:off x="1311" y="597"/>
                <a:ext cx="600" cy="589"/>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anose="020B0604020202020204" pitchFamily="34" charset="0"/>
                  <a:cs typeface="Arial" panose="020B0604020202020204" pitchFamily="34" charset="0"/>
                </a:endParaRPr>
              </a:p>
            </p:txBody>
          </p:sp>
          <p:sp>
            <p:nvSpPr>
              <p:cNvPr id="11" name="Oval 52"/>
              <p:cNvSpPr>
                <a:spLocks noChangeArrowheads="1"/>
              </p:cNvSpPr>
              <p:nvPr/>
            </p:nvSpPr>
            <p:spPr bwMode="gray">
              <a:xfrm>
                <a:off x="1346" y="613"/>
                <a:ext cx="533" cy="479"/>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anose="020B0604020202020204" pitchFamily="34" charset="0"/>
                  <a:cs typeface="Arial" panose="020B0604020202020204" pitchFamily="34" charset="0"/>
                </a:endParaRPr>
              </a:p>
            </p:txBody>
          </p:sp>
        </p:grpSp>
        <p:sp>
          <p:nvSpPr>
            <p:cNvPr id="6" name="Text Box 53"/>
            <p:cNvSpPr txBox="1">
              <a:spLocks noChangeArrowheads="1"/>
            </p:cNvSpPr>
            <p:nvPr/>
          </p:nvSpPr>
          <p:spPr bwMode="gray">
            <a:xfrm>
              <a:off x="997" y="3275"/>
              <a:ext cx="185" cy="247"/>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lgn="ctr">
                <a:spcBef>
                  <a:spcPct val="0"/>
                </a:spcBef>
                <a:buFontTx/>
                <a:buNone/>
                <a:defRPr/>
              </a:pPr>
              <a:r>
                <a:rPr lang="en-US" altLang="en-US" sz="2800" b="1" dirty="0">
                  <a:solidFill>
                    <a:schemeClr val="bg1"/>
                  </a:solidFill>
                  <a:latin typeface="Arial" panose="020B0604020202020204" pitchFamily="34" charset="0"/>
                  <a:cs typeface="Arial" panose="020B0604020202020204" pitchFamily="34" charset="0"/>
                </a:rPr>
                <a:t>1</a:t>
              </a:r>
            </a:p>
          </p:txBody>
        </p:sp>
      </p:grpSp>
      <p:grpSp>
        <p:nvGrpSpPr>
          <p:cNvPr id="12" name="Group 46"/>
          <p:cNvGrpSpPr>
            <a:grpSpLocks/>
          </p:cNvGrpSpPr>
          <p:nvPr/>
        </p:nvGrpSpPr>
        <p:grpSpPr bwMode="auto">
          <a:xfrm>
            <a:off x="3838811" y="3114811"/>
            <a:ext cx="841691" cy="829593"/>
            <a:chOff x="891" y="3219"/>
            <a:chExt cx="405" cy="392"/>
          </a:xfrm>
          <a:solidFill>
            <a:srgbClr val="C00000"/>
          </a:solidFill>
        </p:grpSpPr>
        <p:grpSp>
          <p:nvGrpSpPr>
            <p:cNvPr id="13" name="Group 47"/>
            <p:cNvGrpSpPr>
              <a:grpSpLocks/>
            </p:cNvGrpSpPr>
            <p:nvPr/>
          </p:nvGrpSpPr>
          <p:grpSpPr bwMode="auto">
            <a:xfrm>
              <a:off x="891" y="3219"/>
              <a:ext cx="405" cy="392"/>
              <a:chOff x="1289" y="587"/>
              <a:chExt cx="668" cy="647"/>
            </a:xfrm>
            <a:grpFill/>
          </p:grpSpPr>
          <p:sp>
            <p:nvSpPr>
              <p:cNvPr id="15" name="Oval 48"/>
              <p:cNvSpPr>
                <a:spLocks noChangeArrowheads="1"/>
              </p:cNvSpPr>
              <p:nvPr/>
            </p:nvSpPr>
            <p:spPr bwMode="gray">
              <a:xfrm>
                <a:off x="1289" y="629"/>
                <a:ext cx="668" cy="573"/>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anose="020B0604020202020204" pitchFamily="34" charset="0"/>
                  <a:cs typeface="Arial" panose="020B0604020202020204" pitchFamily="34" charset="0"/>
                </a:endParaRPr>
              </a:p>
            </p:txBody>
          </p:sp>
          <p:sp>
            <p:nvSpPr>
              <p:cNvPr id="16" name="Oval 49"/>
              <p:cNvSpPr>
                <a:spLocks noChangeArrowheads="1"/>
              </p:cNvSpPr>
              <p:nvPr/>
            </p:nvSpPr>
            <p:spPr bwMode="gray">
              <a:xfrm>
                <a:off x="1296" y="587"/>
                <a:ext cx="646" cy="647"/>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anose="020B0604020202020204" pitchFamily="34" charset="0"/>
                  <a:cs typeface="Arial" panose="020B0604020202020204" pitchFamily="34" charset="0"/>
                </a:endParaRPr>
              </a:p>
            </p:txBody>
          </p:sp>
          <p:sp>
            <p:nvSpPr>
              <p:cNvPr id="17" name="Oval 50"/>
              <p:cNvSpPr>
                <a:spLocks noChangeArrowheads="1"/>
              </p:cNvSpPr>
              <p:nvPr/>
            </p:nvSpPr>
            <p:spPr bwMode="gray">
              <a:xfrm>
                <a:off x="1304" y="591"/>
                <a:ext cx="631" cy="631"/>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anose="020B0604020202020204" pitchFamily="34" charset="0"/>
                  <a:cs typeface="Arial" panose="020B0604020202020204" pitchFamily="34" charset="0"/>
                </a:endParaRPr>
              </a:p>
            </p:txBody>
          </p:sp>
          <p:sp>
            <p:nvSpPr>
              <p:cNvPr id="18" name="Oval 51"/>
              <p:cNvSpPr>
                <a:spLocks noChangeArrowheads="1"/>
              </p:cNvSpPr>
              <p:nvPr/>
            </p:nvSpPr>
            <p:spPr bwMode="gray">
              <a:xfrm>
                <a:off x="1311" y="597"/>
                <a:ext cx="600" cy="589"/>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anose="020B0604020202020204" pitchFamily="34" charset="0"/>
                  <a:cs typeface="Arial" panose="020B0604020202020204" pitchFamily="34" charset="0"/>
                </a:endParaRPr>
              </a:p>
            </p:txBody>
          </p:sp>
          <p:sp>
            <p:nvSpPr>
              <p:cNvPr id="19" name="Oval 52"/>
              <p:cNvSpPr>
                <a:spLocks noChangeArrowheads="1"/>
              </p:cNvSpPr>
              <p:nvPr/>
            </p:nvSpPr>
            <p:spPr bwMode="gray">
              <a:xfrm>
                <a:off x="1346" y="613"/>
                <a:ext cx="533" cy="479"/>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anose="020B0604020202020204" pitchFamily="34" charset="0"/>
                  <a:cs typeface="Arial" panose="020B0604020202020204" pitchFamily="34" charset="0"/>
                </a:endParaRPr>
              </a:p>
            </p:txBody>
          </p:sp>
        </p:grpSp>
        <p:sp>
          <p:nvSpPr>
            <p:cNvPr id="14" name="Text Box 53"/>
            <p:cNvSpPr txBox="1">
              <a:spLocks noChangeArrowheads="1"/>
            </p:cNvSpPr>
            <p:nvPr/>
          </p:nvSpPr>
          <p:spPr bwMode="gray">
            <a:xfrm>
              <a:off x="997" y="3275"/>
              <a:ext cx="185" cy="247"/>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lgn="ctr">
                <a:spcBef>
                  <a:spcPct val="0"/>
                </a:spcBef>
                <a:buFontTx/>
                <a:buNone/>
                <a:defRPr/>
              </a:pPr>
              <a:r>
                <a:rPr lang="en-US" altLang="en-US" sz="2800" b="1" dirty="0">
                  <a:solidFill>
                    <a:schemeClr val="bg1"/>
                  </a:solidFill>
                  <a:latin typeface="Arial" panose="020B0604020202020204" pitchFamily="34" charset="0"/>
                  <a:cs typeface="Arial" panose="020B0604020202020204" pitchFamily="34" charset="0"/>
                </a:rPr>
                <a:t>2</a:t>
              </a:r>
            </a:p>
          </p:txBody>
        </p:sp>
      </p:grpSp>
      <p:grpSp>
        <p:nvGrpSpPr>
          <p:cNvPr id="20" name="Group 46"/>
          <p:cNvGrpSpPr>
            <a:grpSpLocks/>
          </p:cNvGrpSpPr>
          <p:nvPr/>
        </p:nvGrpSpPr>
        <p:grpSpPr bwMode="auto">
          <a:xfrm>
            <a:off x="3345598" y="4937699"/>
            <a:ext cx="841691" cy="829593"/>
            <a:chOff x="891" y="3219"/>
            <a:chExt cx="405" cy="392"/>
          </a:xfrm>
          <a:solidFill>
            <a:srgbClr val="00B050"/>
          </a:solidFill>
        </p:grpSpPr>
        <p:grpSp>
          <p:nvGrpSpPr>
            <p:cNvPr id="21" name="Group 47"/>
            <p:cNvGrpSpPr>
              <a:grpSpLocks/>
            </p:cNvGrpSpPr>
            <p:nvPr/>
          </p:nvGrpSpPr>
          <p:grpSpPr bwMode="auto">
            <a:xfrm>
              <a:off x="891" y="3219"/>
              <a:ext cx="405" cy="392"/>
              <a:chOff x="1289" y="587"/>
              <a:chExt cx="668" cy="647"/>
            </a:xfrm>
            <a:grpFill/>
          </p:grpSpPr>
          <p:sp>
            <p:nvSpPr>
              <p:cNvPr id="23" name="Oval 48"/>
              <p:cNvSpPr>
                <a:spLocks noChangeArrowheads="1"/>
              </p:cNvSpPr>
              <p:nvPr/>
            </p:nvSpPr>
            <p:spPr bwMode="gray">
              <a:xfrm>
                <a:off x="1289" y="629"/>
                <a:ext cx="668" cy="573"/>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anose="020B0604020202020204" pitchFamily="34" charset="0"/>
                  <a:cs typeface="Arial" panose="020B0604020202020204" pitchFamily="34" charset="0"/>
                </a:endParaRPr>
              </a:p>
            </p:txBody>
          </p:sp>
          <p:sp>
            <p:nvSpPr>
              <p:cNvPr id="24" name="Oval 49"/>
              <p:cNvSpPr>
                <a:spLocks noChangeArrowheads="1"/>
              </p:cNvSpPr>
              <p:nvPr/>
            </p:nvSpPr>
            <p:spPr bwMode="gray">
              <a:xfrm>
                <a:off x="1296" y="587"/>
                <a:ext cx="646" cy="647"/>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anose="020B0604020202020204" pitchFamily="34" charset="0"/>
                  <a:cs typeface="Arial" panose="020B0604020202020204" pitchFamily="34" charset="0"/>
                </a:endParaRPr>
              </a:p>
            </p:txBody>
          </p:sp>
          <p:sp>
            <p:nvSpPr>
              <p:cNvPr id="25" name="Oval 50"/>
              <p:cNvSpPr>
                <a:spLocks noChangeArrowheads="1"/>
              </p:cNvSpPr>
              <p:nvPr/>
            </p:nvSpPr>
            <p:spPr bwMode="gray">
              <a:xfrm>
                <a:off x="1304" y="591"/>
                <a:ext cx="631" cy="631"/>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anose="020B0604020202020204" pitchFamily="34" charset="0"/>
                  <a:cs typeface="Arial" panose="020B0604020202020204" pitchFamily="34" charset="0"/>
                </a:endParaRPr>
              </a:p>
            </p:txBody>
          </p:sp>
          <p:sp>
            <p:nvSpPr>
              <p:cNvPr id="26" name="Oval 51"/>
              <p:cNvSpPr>
                <a:spLocks noChangeArrowheads="1"/>
              </p:cNvSpPr>
              <p:nvPr/>
            </p:nvSpPr>
            <p:spPr bwMode="gray">
              <a:xfrm>
                <a:off x="1311" y="597"/>
                <a:ext cx="600" cy="589"/>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anose="020B0604020202020204" pitchFamily="34" charset="0"/>
                  <a:cs typeface="Arial" panose="020B0604020202020204" pitchFamily="34" charset="0"/>
                </a:endParaRPr>
              </a:p>
            </p:txBody>
          </p:sp>
          <p:sp>
            <p:nvSpPr>
              <p:cNvPr id="27" name="Oval 52"/>
              <p:cNvSpPr>
                <a:spLocks noChangeArrowheads="1"/>
              </p:cNvSpPr>
              <p:nvPr/>
            </p:nvSpPr>
            <p:spPr bwMode="gray">
              <a:xfrm>
                <a:off x="1346" y="613"/>
                <a:ext cx="533" cy="479"/>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anose="020B0604020202020204" pitchFamily="34" charset="0"/>
                  <a:cs typeface="Arial" panose="020B0604020202020204" pitchFamily="34" charset="0"/>
                </a:endParaRPr>
              </a:p>
            </p:txBody>
          </p:sp>
        </p:grpSp>
        <p:sp>
          <p:nvSpPr>
            <p:cNvPr id="22" name="Text Box 53"/>
            <p:cNvSpPr txBox="1">
              <a:spLocks noChangeArrowheads="1"/>
            </p:cNvSpPr>
            <p:nvPr/>
          </p:nvSpPr>
          <p:spPr bwMode="gray">
            <a:xfrm>
              <a:off x="997" y="3275"/>
              <a:ext cx="185" cy="247"/>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lgn="ctr">
                <a:spcBef>
                  <a:spcPct val="0"/>
                </a:spcBef>
                <a:buFontTx/>
                <a:buNone/>
                <a:defRPr/>
              </a:pPr>
              <a:r>
                <a:rPr lang="en-US" altLang="en-US" sz="2800" b="1" dirty="0">
                  <a:solidFill>
                    <a:schemeClr val="bg1"/>
                  </a:solidFill>
                  <a:latin typeface="Arial" panose="020B0604020202020204" pitchFamily="34" charset="0"/>
                  <a:cs typeface="Arial" panose="020B0604020202020204" pitchFamily="34" charset="0"/>
                </a:rPr>
                <a:t>3</a:t>
              </a:r>
            </a:p>
          </p:txBody>
        </p:sp>
      </p:grpSp>
      <p:sp>
        <p:nvSpPr>
          <p:cNvPr id="28" name="Rectangle 27"/>
          <p:cNvSpPr/>
          <p:nvPr/>
        </p:nvSpPr>
        <p:spPr>
          <a:xfrm>
            <a:off x="4443581" y="2034369"/>
            <a:ext cx="3041217" cy="523220"/>
          </a:xfrm>
          <a:prstGeom prst="rect">
            <a:avLst/>
          </a:prstGeom>
        </p:spPr>
        <p:txBody>
          <a:bodyPr wrap="none">
            <a:spAutoFit/>
          </a:bodyPr>
          <a:lstStyle/>
          <a:p>
            <a:r>
              <a:rPr lang="en-US" sz="28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Tính</a:t>
            </a:r>
            <a:r>
              <a:rPr lang="en-US" sz="28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khách</a:t>
            </a:r>
            <a:r>
              <a:rPr lang="en-US" sz="28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quan</a:t>
            </a:r>
            <a:endParaRPr lang="en-US" sz="2800" b="1" dirty="0">
              <a:solidFill>
                <a:srgbClr val="663300"/>
              </a:solidFill>
              <a:latin typeface="Arial" panose="020B0604020202020204" pitchFamily="34" charset="0"/>
              <a:cs typeface="Arial" panose="020B0604020202020204" pitchFamily="34" charset="0"/>
            </a:endParaRPr>
          </a:p>
        </p:txBody>
      </p:sp>
      <p:sp>
        <p:nvSpPr>
          <p:cNvPr id="29" name="Rectangle 28"/>
          <p:cNvSpPr/>
          <p:nvPr/>
        </p:nvSpPr>
        <p:spPr>
          <a:xfrm>
            <a:off x="4785834" y="3195522"/>
            <a:ext cx="5610831" cy="523220"/>
          </a:xfrm>
          <a:prstGeom prst="rect">
            <a:avLst/>
          </a:prstGeom>
        </p:spPr>
        <p:txBody>
          <a:bodyPr wrap="none">
            <a:spAutoFit/>
          </a:bodyPr>
          <a:lstStyle/>
          <a:p>
            <a:r>
              <a:rPr lang="en-US" sz="28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Tính</a:t>
            </a:r>
            <a:r>
              <a:rPr lang="en-US" sz="28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tuyệt</a:t>
            </a:r>
            <a:r>
              <a:rPr lang="en-US" sz="28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đối</a:t>
            </a:r>
            <a:r>
              <a:rPr lang="en-US" sz="28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và</a:t>
            </a:r>
            <a:r>
              <a:rPr lang="en-US" sz="28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tính</a:t>
            </a:r>
            <a:r>
              <a:rPr lang="en-US" sz="28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tương</a:t>
            </a:r>
            <a:r>
              <a:rPr lang="en-US" sz="28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đối</a:t>
            </a:r>
            <a:endParaRPr lang="en-US" sz="2800" b="1" dirty="0">
              <a:solidFill>
                <a:srgbClr val="C00000"/>
              </a:solidFill>
              <a:latin typeface="Arial" panose="020B0604020202020204" pitchFamily="34" charset="0"/>
              <a:cs typeface="Arial" panose="020B0604020202020204" pitchFamily="34" charset="0"/>
            </a:endParaRPr>
          </a:p>
        </p:txBody>
      </p:sp>
      <p:sp>
        <p:nvSpPr>
          <p:cNvPr id="30" name="Rectangle 29"/>
          <p:cNvSpPr/>
          <p:nvPr/>
        </p:nvSpPr>
        <p:spPr>
          <a:xfrm>
            <a:off x="4494422" y="5063458"/>
            <a:ext cx="2101857" cy="523220"/>
          </a:xfrm>
          <a:prstGeom prst="rect">
            <a:avLst/>
          </a:prstGeom>
        </p:spPr>
        <p:txBody>
          <a:bodyPr wrap="none">
            <a:spAutoFit/>
          </a:bodyPr>
          <a:lstStyle/>
          <a:p>
            <a:r>
              <a:rPr lang="en-US" sz="28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Tính</a:t>
            </a:r>
            <a:r>
              <a:rPr lang="en-US" sz="28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cụ</a:t>
            </a:r>
            <a:r>
              <a:rPr lang="en-US" sz="28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thể</a:t>
            </a:r>
            <a:endParaRPr lang="en-US" sz="2800" b="1" dirty="0">
              <a:solidFill>
                <a:srgbClr val="00B050"/>
              </a:solidFill>
              <a:latin typeface="Arial" panose="020B0604020202020204" pitchFamily="34" charset="0"/>
              <a:cs typeface="Arial" panose="020B0604020202020204" pitchFamily="34" charset="0"/>
            </a:endParaRPr>
          </a:p>
        </p:txBody>
      </p:sp>
      <p:sp>
        <p:nvSpPr>
          <p:cNvPr id="31" name="AutoShape 11"/>
          <p:cNvSpPr>
            <a:spLocks noChangeArrowheads="1"/>
          </p:cNvSpPr>
          <p:nvPr/>
        </p:nvSpPr>
        <p:spPr bwMode="gray">
          <a:xfrm rot="5400000">
            <a:off x="1009918" y="2357438"/>
            <a:ext cx="4243346" cy="3519984"/>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401 w 21600"/>
              <a:gd name="T13" fmla="*/ 0 h 21600"/>
              <a:gd name="T14" fmla="*/ 21199 w 21600"/>
              <a:gd name="T15" fmla="*/ 13628 h 21600"/>
            </a:gdLst>
            <a:ahLst/>
            <a:cxnLst>
              <a:cxn ang="T8">
                <a:pos x="T0" y="T1"/>
              </a:cxn>
              <a:cxn ang="T9">
                <a:pos x="T2" y="T3"/>
              </a:cxn>
              <a:cxn ang="T10">
                <a:pos x="T4" y="T5"/>
              </a:cxn>
              <a:cxn ang="T11">
                <a:pos x="T6" y="T7"/>
              </a:cxn>
            </a:cxnLst>
            <a:rect l="T12" t="T13" r="T14" b="T15"/>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lnTo>
                  <a:pt x="323" y="10641"/>
                </a:lnTo>
                <a:close/>
              </a:path>
            </a:pathLst>
          </a:custGeom>
          <a:solidFill>
            <a:srgbClr val="FF0000"/>
          </a:solidFill>
          <a:ln w="9525" algn="ctr">
            <a:solidFill>
              <a:schemeClr val="tx1"/>
            </a:solidFill>
            <a:miter lim="800000"/>
            <a:headEnd/>
            <a:tailEnd/>
          </a:ln>
        </p:spPr>
        <p:txBody>
          <a:bodyPr wrap="none" anchor="ctr"/>
          <a:lstStyle/>
          <a:p>
            <a:endParaRPr lang="en-US"/>
          </a:p>
        </p:txBody>
      </p:sp>
      <p:pic>
        <p:nvPicPr>
          <p:cNvPr id="3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074482179"/>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206347" y="1647144"/>
            <a:ext cx="7008779" cy="1554064"/>
            <a:chOff x="3131840" y="1491630"/>
            <a:chExt cx="5256584" cy="576064"/>
          </a:xfrm>
        </p:grpSpPr>
        <p:sp>
          <p:nvSpPr>
            <p:cNvPr id="2" name="Rectangle 1"/>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sz="2000">
                <a:solidFill>
                  <a:prstClr val="white"/>
                </a:solidFill>
                <a:latin typeface="Arial" panose="020B0604020202020204" pitchFamily="34" charset="0"/>
                <a:cs typeface="Arial" panose="020B0604020202020204" pitchFamily="34" charset="0"/>
              </a:endParaRPr>
            </a:p>
          </p:txBody>
        </p:sp>
        <p:sp>
          <p:nvSpPr>
            <p:cNvPr id="5" name="Right Triangle 4"/>
            <p:cNvSpPr/>
            <p:nvPr/>
          </p:nvSpPr>
          <p:spPr>
            <a:xfrm rot="5400000">
              <a:off x="3110422" y="1513048"/>
              <a:ext cx="576000" cy="533164"/>
            </a:xfrm>
            <a:prstGeom prst="rtTriangle">
              <a:avLst/>
            </a:prstGeom>
            <a:solidFill>
              <a:srgbClr val="C0000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sz="2000" dirty="0">
                <a:solidFill>
                  <a:prstClr val="white"/>
                </a:solidFill>
                <a:latin typeface="Arial" panose="020B0604020202020204" pitchFamily="34" charset="0"/>
                <a:cs typeface="Arial" panose="020B0604020202020204" pitchFamily="34" charset="0"/>
              </a:endParaRPr>
            </a:p>
          </p:txBody>
        </p:sp>
      </p:grpSp>
      <p:grpSp>
        <p:nvGrpSpPr>
          <p:cNvPr id="17" name="Group 16"/>
          <p:cNvGrpSpPr/>
          <p:nvPr/>
        </p:nvGrpSpPr>
        <p:grpSpPr>
          <a:xfrm>
            <a:off x="4214531" y="3326484"/>
            <a:ext cx="7008779" cy="1554064"/>
            <a:chOff x="3131840" y="1491630"/>
            <a:chExt cx="5256584" cy="576064"/>
          </a:xfrm>
        </p:grpSpPr>
        <p:sp>
          <p:nvSpPr>
            <p:cNvPr id="18" name="Rectangle 17"/>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sz="2000">
                <a:solidFill>
                  <a:prstClr val="white"/>
                </a:solidFill>
                <a:latin typeface="Arial" panose="020B0604020202020204" pitchFamily="34" charset="0"/>
                <a:cs typeface="Arial" panose="020B0604020202020204" pitchFamily="34" charset="0"/>
              </a:endParaRPr>
            </a:p>
          </p:txBody>
        </p:sp>
        <p:sp>
          <p:nvSpPr>
            <p:cNvPr id="19" name="Right Triangle 18"/>
            <p:cNvSpPr/>
            <p:nvPr/>
          </p:nvSpPr>
          <p:spPr>
            <a:xfrm rot="5400000">
              <a:off x="3110422" y="1513048"/>
              <a:ext cx="576000" cy="533164"/>
            </a:xfrm>
            <a:prstGeom prst="rtTriangle">
              <a:avLst/>
            </a:prstGeom>
            <a:solidFill>
              <a:srgbClr val="00B0F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sz="2000">
                <a:solidFill>
                  <a:prstClr val="white"/>
                </a:solidFill>
                <a:latin typeface="Arial" panose="020B0604020202020204" pitchFamily="34" charset="0"/>
                <a:cs typeface="Arial" panose="020B0604020202020204" pitchFamily="34" charset="0"/>
              </a:endParaRPr>
            </a:p>
          </p:txBody>
        </p:sp>
      </p:grpSp>
      <p:grpSp>
        <p:nvGrpSpPr>
          <p:cNvPr id="20" name="Group 19"/>
          <p:cNvGrpSpPr/>
          <p:nvPr/>
        </p:nvGrpSpPr>
        <p:grpSpPr>
          <a:xfrm>
            <a:off x="4185301" y="5069647"/>
            <a:ext cx="7008779" cy="1554064"/>
            <a:chOff x="3131840" y="1491630"/>
            <a:chExt cx="5256584" cy="576064"/>
          </a:xfrm>
        </p:grpSpPr>
        <p:sp>
          <p:nvSpPr>
            <p:cNvPr id="21" name="Rectangle 20"/>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sz="2000">
                <a:solidFill>
                  <a:prstClr val="white"/>
                </a:solidFill>
                <a:latin typeface="Arial" panose="020B0604020202020204" pitchFamily="34" charset="0"/>
                <a:cs typeface="Arial" panose="020B0604020202020204" pitchFamily="34" charset="0"/>
              </a:endParaRPr>
            </a:p>
          </p:txBody>
        </p:sp>
        <p:sp>
          <p:nvSpPr>
            <p:cNvPr id="22" name="Right Triangle 21"/>
            <p:cNvSpPr/>
            <p:nvPr/>
          </p:nvSpPr>
          <p:spPr>
            <a:xfrm rot="5400000">
              <a:off x="3104667" y="1518803"/>
              <a:ext cx="576000" cy="521653"/>
            </a:xfrm>
            <a:prstGeom prst="rtTriangle">
              <a:avLst/>
            </a:prstGeom>
            <a:solidFill>
              <a:srgbClr val="00000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sz="2000">
                <a:solidFill>
                  <a:prstClr val="white"/>
                </a:solidFill>
                <a:latin typeface="Arial" panose="020B0604020202020204" pitchFamily="34" charset="0"/>
                <a:cs typeface="Arial" panose="020B0604020202020204" pitchFamily="34" charset="0"/>
              </a:endParaRPr>
            </a:p>
          </p:txBody>
        </p:sp>
      </p:grpSp>
      <p:sp>
        <p:nvSpPr>
          <p:cNvPr id="26" name="TextBox 25"/>
          <p:cNvSpPr txBox="1"/>
          <p:nvPr/>
        </p:nvSpPr>
        <p:spPr>
          <a:xfrm>
            <a:off x="4206347" y="1617325"/>
            <a:ext cx="412395" cy="400110"/>
          </a:xfrm>
          <a:prstGeom prst="rect">
            <a:avLst/>
          </a:prstGeom>
          <a:noFill/>
        </p:spPr>
        <p:txBody>
          <a:bodyPr wrap="square" rtlCol="0">
            <a:spAutoFit/>
          </a:bodyPr>
          <a:lstStyle/>
          <a:p>
            <a:pPr algn="ctr" defTabSz="1219170" latinLnBrk="1">
              <a:defRPr/>
            </a:pPr>
            <a:r>
              <a:rPr lang="en-US" altLang="ko-KR" sz="2000" b="1" dirty="0">
                <a:solidFill>
                  <a:prstClr val="white"/>
                </a:solidFill>
                <a:latin typeface="Arial" panose="020B0604020202020204" pitchFamily="34" charset="0"/>
                <a:cs typeface="Arial" panose="020B0604020202020204" pitchFamily="34" charset="0"/>
              </a:rPr>
              <a:t>1</a:t>
            </a:r>
            <a:endParaRPr lang="ko-KR" altLang="en-US" sz="2000" b="1" dirty="0">
              <a:solidFill>
                <a:prstClr val="white"/>
              </a:solidFill>
              <a:latin typeface="Arial" panose="020B0604020202020204" pitchFamily="34" charset="0"/>
              <a:cs typeface="Arial" panose="020B0604020202020204" pitchFamily="34" charset="0"/>
            </a:endParaRPr>
          </a:p>
        </p:txBody>
      </p:sp>
      <p:sp>
        <p:nvSpPr>
          <p:cNvPr id="27" name="TextBox 26"/>
          <p:cNvSpPr txBox="1"/>
          <p:nvPr/>
        </p:nvSpPr>
        <p:spPr>
          <a:xfrm>
            <a:off x="4265255" y="3326484"/>
            <a:ext cx="710885" cy="400110"/>
          </a:xfrm>
          <a:prstGeom prst="rect">
            <a:avLst/>
          </a:prstGeom>
          <a:noFill/>
        </p:spPr>
        <p:txBody>
          <a:bodyPr wrap="square" rtlCol="0">
            <a:spAutoFit/>
          </a:bodyPr>
          <a:lstStyle/>
          <a:p>
            <a:pPr algn="ctr" defTabSz="1219170" latinLnBrk="1">
              <a:defRPr/>
            </a:pPr>
            <a:r>
              <a:rPr lang="en-US" altLang="ko-KR" sz="2000" b="1" dirty="0">
                <a:solidFill>
                  <a:prstClr val="white"/>
                </a:solidFill>
                <a:latin typeface="Arial" panose="020B0604020202020204" pitchFamily="34" charset="0"/>
                <a:cs typeface="Arial" panose="020B0604020202020204" pitchFamily="34" charset="0"/>
              </a:rPr>
              <a:t>2</a:t>
            </a:r>
            <a:endParaRPr lang="ko-KR" altLang="en-US" sz="2000" b="1" dirty="0">
              <a:solidFill>
                <a:prstClr val="white"/>
              </a:solidFill>
              <a:latin typeface="Arial" panose="020B0604020202020204" pitchFamily="34" charset="0"/>
              <a:cs typeface="Arial" panose="020B0604020202020204" pitchFamily="34" charset="0"/>
            </a:endParaRPr>
          </a:p>
        </p:txBody>
      </p:sp>
      <p:sp>
        <p:nvSpPr>
          <p:cNvPr id="28" name="TextBox 27"/>
          <p:cNvSpPr txBox="1"/>
          <p:nvPr/>
        </p:nvSpPr>
        <p:spPr>
          <a:xfrm>
            <a:off x="4142425" y="5184697"/>
            <a:ext cx="710885" cy="400110"/>
          </a:xfrm>
          <a:prstGeom prst="rect">
            <a:avLst/>
          </a:prstGeom>
          <a:noFill/>
        </p:spPr>
        <p:txBody>
          <a:bodyPr wrap="square" rtlCol="0">
            <a:spAutoFit/>
          </a:bodyPr>
          <a:lstStyle/>
          <a:p>
            <a:pPr algn="ctr" defTabSz="1219170" latinLnBrk="1">
              <a:defRPr/>
            </a:pPr>
            <a:r>
              <a:rPr lang="en-US" altLang="ko-KR" sz="2000" b="1" dirty="0">
                <a:solidFill>
                  <a:prstClr val="white"/>
                </a:solidFill>
                <a:latin typeface="Arial" panose="020B0604020202020204" pitchFamily="34" charset="0"/>
                <a:cs typeface="Arial" panose="020B0604020202020204" pitchFamily="34" charset="0"/>
              </a:rPr>
              <a:t>3</a:t>
            </a:r>
            <a:endParaRPr lang="ko-KR" altLang="en-US" sz="2000" b="1" dirty="0">
              <a:solidFill>
                <a:prstClr val="white"/>
              </a:solidFill>
              <a:latin typeface="Arial" panose="020B0604020202020204" pitchFamily="34" charset="0"/>
              <a:cs typeface="Arial" panose="020B0604020202020204" pitchFamily="34" charset="0"/>
            </a:endParaRPr>
          </a:p>
        </p:txBody>
      </p:sp>
      <p:sp>
        <p:nvSpPr>
          <p:cNvPr id="32" name="Rectangle 31"/>
          <p:cNvSpPr/>
          <p:nvPr/>
        </p:nvSpPr>
        <p:spPr>
          <a:xfrm>
            <a:off x="4008120" y="1094105"/>
            <a:ext cx="6681060" cy="523220"/>
          </a:xfrm>
          <a:prstGeom prst="rect">
            <a:avLst/>
          </a:prstGeom>
        </p:spPr>
        <p:txBody>
          <a:bodyPr wrap="none">
            <a:spAutoFit/>
          </a:bodyPr>
          <a:lstStyle/>
          <a:p>
            <a:pPr marL="285750" indent="-285750" algn="just">
              <a:spcBef>
                <a:spcPts val="200"/>
              </a:spcBef>
              <a:spcAft>
                <a:spcPts val="200"/>
              </a:spcAft>
              <a:buFont typeface="Wingdings" panose="05000000000000000000" pitchFamily="2" charset="2"/>
              <a:buChar char="q"/>
              <a:tabLst>
                <a:tab pos="593725" algn="l"/>
              </a:tabLst>
            </a:pPr>
            <a:r>
              <a:rPr lang="en-US" sz="2800" dirty="0">
                <a:latin typeface="Times New Roman" panose="02020603050405020304" pitchFamily="18" charset="0"/>
                <a:ea typeface="Times New Roman" panose="02020603050405020304" pitchFamily="18" charset="0"/>
              </a:rPr>
              <a:t> </a:t>
            </a:r>
            <a:r>
              <a:rPr lang="en-US" sz="2800" b="1" dirty="0" err="1">
                <a:latin typeface="+mj-lt"/>
                <a:ea typeface="Times New Roman" panose="02020603050405020304" pitchFamily="18" charset="0"/>
              </a:rPr>
              <a:t>Vai</a:t>
            </a:r>
            <a:r>
              <a:rPr lang="en-US" sz="2800" b="1" dirty="0">
                <a:latin typeface="+mj-lt"/>
                <a:ea typeface="Times New Roman" panose="02020603050405020304" pitchFamily="18" charset="0"/>
              </a:rPr>
              <a:t> </a:t>
            </a:r>
            <a:r>
              <a:rPr lang="en-US" sz="2800" b="1" dirty="0" err="1">
                <a:latin typeface="+mj-lt"/>
                <a:ea typeface="Times New Roman" panose="02020603050405020304" pitchFamily="18" charset="0"/>
              </a:rPr>
              <a:t>trò</a:t>
            </a:r>
            <a:r>
              <a:rPr lang="en-US" sz="2800" b="1" dirty="0">
                <a:latin typeface="+mj-lt"/>
                <a:ea typeface="Times New Roman" panose="02020603050405020304" pitchFamily="18" charset="0"/>
              </a:rPr>
              <a:t> </a:t>
            </a:r>
            <a:r>
              <a:rPr lang="en-US" sz="2800" b="1" dirty="0" err="1">
                <a:latin typeface="+mj-lt"/>
                <a:ea typeface="Times New Roman" panose="02020603050405020304" pitchFamily="18" charset="0"/>
              </a:rPr>
              <a:t>của</a:t>
            </a:r>
            <a:r>
              <a:rPr lang="en-US" sz="2800" b="1" dirty="0">
                <a:latin typeface="+mj-lt"/>
                <a:ea typeface="Times New Roman" panose="02020603050405020304" pitchFamily="18" charset="0"/>
              </a:rPr>
              <a:t> </a:t>
            </a:r>
            <a:r>
              <a:rPr lang="en-US" sz="2800" b="1" dirty="0" err="1">
                <a:latin typeface="+mj-lt"/>
                <a:ea typeface="Times New Roman" panose="02020603050405020304" pitchFamily="18" charset="0"/>
              </a:rPr>
              <a:t>chân</a:t>
            </a:r>
            <a:r>
              <a:rPr lang="en-US" sz="2800" b="1" dirty="0">
                <a:latin typeface="+mj-lt"/>
                <a:ea typeface="Times New Roman" panose="02020603050405020304" pitchFamily="18" charset="0"/>
              </a:rPr>
              <a:t> </a:t>
            </a:r>
            <a:r>
              <a:rPr lang="en-US" sz="2800" b="1" dirty="0" err="1">
                <a:latin typeface="+mj-lt"/>
                <a:ea typeface="Times New Roman" panose="02020603050405020304" pitchFamily="18" charset="0"/>
              </a:rPr>
              <a:t>lý</a:t>
            </a:r>
            <a:r>
              <a:rPr lang="en-US" sz="2800" b="1" dirty="0">
                <a:latin typeface="+mj-lt"/>
                <a:ea typeface="Times New Roman" panose="02020603050405020304" pitchFamily="18" charset="0"/>
              </a:rPr>
              <a:t> </a:t>
            </a:r>
            <a:r>
              <a:rPr lang="en-US" sz="2800" b="1" dirty="0" err="1">
                <a:latin typeface="+mj-lt"/>
                <a:ea typeface="Times New Roman" panose="02020603050405020304" pitchFamily="18" charset="0"/>
              </a:rPr>
              <a:t>đối</a:t>
            </a:r>
            <a:r>
              <a:rPr lang="en-US" sz="2800" b="1" dirty="0">
                <a:latin typeface="+mj-lt"/>
                <a:ea typeface="Times New Roman" panose="02020603050405020304" pitchFamily="18" charset="0"/>
              </a:rPr>
              <a:t> </a:t>
            </a:r>
            <a:r>
              <a:rPr lang="en-US" sz="2800" b="1" dirty="0" err="1">
                <a:latin typeface="+mj-lt"/>
                <a:ea typeface="Times New Roman" panose="02020603050405020304" pitchFamily="18" charset="0"/>
              </a:rPr>
              <a:t>với</a:t>
            </a:r>
            <a:r>
              <a:rPr lang="en-US" sz="2800" b="1" dirty="0">
                <a:latin typeface="+mj-lt"/>
                <a:ea typeface="Times New Roman" panose="02020603050405020304" pitchFamily="18" charset="0"/>
              </a:rPr>
              <a:t> </a:t>
            </a:r>
            <a:r>
              <a:rPr lang="en-US" sz="2800" b="1" dirty="0" err="1">
                <a:latin typeface="+mj-lt"/>
                <a:ea typeface="Times New Roman" panose="02020603050405020304" pitchFamily="18" charset="0"/>
              </a:rPr>
              <a:t>thực</a:t>
            </a:r>
            <a:r>
              <a:rPr lang="en-US" sz="2800" b="1" dirty="0">
                <a:latin typeface="+mj-lt"/>
                <a:ea typeface="Times New Roman" panose="02020603050405020304" pitchFamily="18" charset="0"/>
              </a:rPr>
              <a:t> </a:t>
            </a:r>
            <a:r>
              <a:rPr lang="en-US" sz="2800" b="1" dirty="0" err="1">
                <a:latin typeface="+mj-lt"/>
                <a:ea typeface="Times New Roman" panose="02020603050405020304" pitchFamily="18" charset="0"/>
              </a:rPr>
              <a:t>tiễn</a:t>
            </a:r>
            <a:endParaRPr lang="en-US" sz="2800" b="1" dirty="0">
              <a:effectLst/>
              <a:latin typeface="+mj-lt"/>
              <a:ea typeface="Times New Roman" panose="02020603050405020304" pitchFamily="18" charset="0"/>
            </a:endParaRPr>
          </a:p>
        </p:txBody>
      </p:sp>
      <p:sp>
        <p:nvSpPr>
          <p:cNvPr id="33" name="Rectangle 32"/>
          <p:cNvSpPr/>
          <p:nvPr/>
        </p:nvSpPr>
        <p:spPr>
          <a:xfrm>
            <a:off x="4859230" y="1665355"/>
            <a:ext cx="6015761" cy="1015663"/>
          </a:xfrm>
          <a:prstGeom prst="rect">
            <a:avLst/>
          </a:prstGeom>
        </p:spPr>
        <p:txBody>
          <a:bodyPr wrap="square">
            <a:spAutoFit/>
          </a:bodyPr>
          <a:lstStyle/>
          <a:p>
            <a:pPr algn="ctr">
              <a:defRPr/>
            </a:pPr>
            <a:r>
              <a:rPr lang="en-US" sz="2000" dirty="0" err="1">
                <a:solidFill>
                  <a:srgbClr val="663300"/>
                </a:solidFill>
                <a:latin typeface="Arial" panose="020B0604020202020204" pitchFamily="34" charset="0"/>
                <a:cs typeface="Arial" panose="020B0604020202020204" pitchFamily="34" charset="0"/>
              </a:rPr>
              <a:t>M</a:t>
            </a:r>
            <a:r>
              <a:rPr lang="en-US" sz="2000" b="0" dirty="0" err="1" smtClean="0">
                <a:solidFill>
                  <a:srgbClr val="663300"/>
                </a:solidFill>
                <a:latin typeface="Arial" panose="020B0604020202020204" pitchFamily="34" charset="0"/>
                <a:cs typeface="Arial" panose="020B0604020202020204" pitchFamily="34" charset="0"/>
              </a:rPr>
              <a:t>ột</a:t>
            </a:r>
            <a:r>
              <a:rPr lang="en-US" sz="2000" b="0" dirty="0" smtClean="0">
                <a:solidFill>
                  <a:srgbClr val="663300"/>
                </a:solidFill>
                <a:latin typeface="Arial" panose="020B0604020202020204" pitchFamily="34" charset="0"/>
                <a:cs typeface="Arial" panose="020B0604020202020204" pitchFamily="34" charset="0"/>
              </a:rPr>
              <a:t> </a:t>
            </a:r>
            <a:r>
              <a:rPr lang="en-US" sz="2000" b="0" dirty="0" err="1">
                <a:solidFill>
                  <a:srgbClr val="663300"/>
                </a:solidFill>
                <a:latin typeface="Arial" panose="020B0604020202020204" pitchFamily="34" charset="0"/>
                <a:cs typeface="Arial" panose="020B0604020202020204" pitchFamily="34" charset="0"/>
              </a:rPr>
              <a:t>trong</a:t>
            </a:r>
            <a:r>
              <a:rPr lang="en-US" sz="2000" b="0" dirty="0">
                <a:solidFill>
                  <a:srgbClr val="663300"/>
                </a:solidFill>
                <a:latin typeface="Arial" panose="020B0604020202020204" pitchFamily="34" charset="0"/>
                <a:cs typeface="Arial" panose="020B0604020202020204" pitchFamily="34" charset="0"/>
              </a:rPr>
              <a:t> </a:t>
            </a:r>
            <a:r>
              <a:rPr lang="en-US" sz="2000" b="0" dirty="0" err="1">
                <a:solidFill>
                  <a:srgbClr val="663300"/>
                </a:solidFill>
                <a:latin typeface="Arial" panose="020B0604020202020204" pitchFamily="34" charset="0"/>
                <a:cs typeface="Arial" panose="020B0604020202020204" pitchFamily="34" charset="0"/>
              </a:rPr>
              <a:t>những</a:t>
            </a:r>
            <a:r>
              <a:rPr lang="en-US" sz="2000" b="0" dirty="0">
                <a:solidFill>
                  <a:srgbClr val="663300"/>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điều</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kiện</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tiên</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quyết</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bảo</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đảm</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sư</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thành</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công</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va</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tính</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hiệu</a:t>
            </a:r>
            <a:r>
              <a:rPr lang="en-US" sz="2000" b="1" dirty="0">
                <a:solidFill>
                  <a:srgbClr val="3333FF"/>
                </a:solidFill>
                <a:latin typeface="Arial" panose="020B0604020202020204" pitchFamily="34" charset="0"/>
                <a:cs typeface="Arial" panose="020B0604020202020204" pitchFamily="34" charset="0"/>
              </a:rPr>
              <a:t> quả </a:t>
            </a:r>
            <a:r>
              <a:rPr lang="en-US" sz="2000" b="1" dirty="0" err="1">
                <a:solidFill>
                  <a:srgbClr val="3333FF"/>
                </a:solidFill>
                <a:latin typeface="Arial" panose="020B0604020202020204" pitchFamily="34" charset="0"/>
                <a:cs typeface="Arial" panose="020B0604020202020204" pitchFamily="34" charset="0"/>
              </a:rPr>
              <a:t>trong</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hoạt</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động</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thực</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tiễn</a:t>
            </a:r>
            <a:r>
              <a:rPr lang="en-US" sz="2000" b="0" dirty="0">
                <a:solidFill>
                  <a:srgbClr val="663300"/>
                </a:solidFill>
                <a:latin typeface="Arial" panose="020B0604020202020204" pitchFamily="34" charset="0"/>
                <a:cs typeface="Arial" panose="020B0604020202020204" pitchFamily="34" charset="0"/>
              </a:rPr>
              <a:t>.</a:t>
            </a:r>
          </a:p>
        </p:txBody>
      </p:sp>
      <p:sp>
        <p:nvSpPr>
          <p:cNvPr id="34" name="Rectangle 33"/>
          <p:cNvSpPr/>
          <p:nvPr/>
        </p:nvSpPr>
        <p:spPr>
          <a:xfrm>
            <a:off x="4618742" y="3541691"/>
            <a:ext cx="6413198" cy="830997"/>
          </a:xfrm>
          <a:prstGeom prst="rect">
            <a:avLst/>
          </a:prstGeom>
        </p:spPr>
        <p:txBody>
          <a:bodyPr wrap="square">
            <a:spAutoFit/>
          </a:bodyPr>
          <a:lstStyle/>
          <a:p>
            <a:pPr algn="ctr">
              <a:defRPr/>
            </a:pPr>
            <a:r>
              <a:rPr lang="en-US" sz="2400" b="1" dirty="0" err="1">
                <a:solidFill>
                  <a:srgbClr val="FF0000"/>
                </a:solidFill>
                <a:latin typeface="Arial" panose="020B0604020202020204" pitchFamily="34" charset="0"/>
                <a:cs typeface="Arial" panose="020B0604020202020204" pitchFamily="34" charset="0"/>
              </a:rPr>
              <a:t>Thực</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tiễn</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phát</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triển</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nhờ</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vận</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dụng</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đúng</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đắn</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những</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chân</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lý</a:t>
            </a:r>
            <a:r>
              <a:rPr lang="en-US" sz="2400" b="1" dirty="0">
                <a:solidFill>
                  <a:srgbClr val="FF0000"/>
                </a:solidFill>
                <a:latin typeface="Arial" panose="020B0604020202020204" pitchFamily="34" charset="0"/>
                <a:cs typeface="Arial" panose="020B0604020202020204" pitchFamily="34" charset="0"/>
              </a:rPr>
              <a:t> </a:t>
            </a:r>
            <a:r>
              <a:rPr lang="en-US" sz="2400" b="0" dirty="0" err="1">
                <a:solidFill>
                  <a:srgbClr val="660066"/>
                </a:solidFill>
                <a:latin typeface="Arial" panose="020B0604020202020204" pitchFamily="34" charset="0"/>
                <a:cs typeface="Arial" panose="020B0604020202020204" pitchFamily="34" charset="0"/>
              </a:rPr>
              <a:t>mà</a:t>
            </a:r>
            <a:r>
              <a:rPr lang="en-US" sz="2400" b="0" dirty="0">
                <a:solidFill>
                  <a:srgbClr val="660066"/>
                </a:solidFill>
                <a:latin typeface="Arial" panose="020B0604020202020204" pitchFamily="34" charset="0"/>
                <a:cs typeface="Arial" panose="020B0604020202020204" pitchFamily="34" charset="0"/>
              </a:rPr>
              <a:t> con </a:t>
            </a:r>
            <a:r>
              <a:rPr lang="en-US" sz="2400" b="0" dirty="0" err="1">
                <a:solidFill>
                  <a:srgbClr val="660066"/>
                </a:solidFill>
                <a:latin typeface="Arial" panose="020B0604020202020204" pitchFamily="34" charset="0"/>
                <a:cs typeface="Arial" panose="020B0604020202020204" pitchFamily="34" charset="0"/>
              </a:rPr>
              <a:t>người</a:t>
            </a:r>
            <a:r>
              <a:rPr lang="en-US" sz="2400" b="0" dirty="0">
                <a:solidFill>
                  <a:srgbClr val="660066"/>
                </a:solidFill>
                <a:latin typeface="Arial" panose="020B0604020202020204" pitchFamily="34" charset="0"/>
                <a:cs typeface="Arial" panose="020B0604020202020204" pitchFamily="34" charset="0"/>
              </a:rPr>
              <a:t> </a:t>
            </a:r>
            <a:r>
              <a:rPr lang="en-US" sz="2400" b="0" dirty="0" err="1">
                <a:solidFill>
                  <a:srgbClr val="660066"/>
                </a:solidFill>
                <a:latin typeface="Arial" panose="020B0604020202020204" pitchFamily="34" charset="0"/>
                <a:cs typeface="Arial" panose="020B0604020202020204" pitchFamily="34" charset="0"/>
              </a:rPr>
              <a:t>đạt</a:t>
            </a:r>
            <a:r>
              <a:rPr lang="en-US" sz="2400" b="0" dirty="0">
                <a:solidFill>
                  <a:srgbClr val="660066"/>
                </a:solidFill>
                <a:latin typeface="Arial" panose="020B0604020202020204" pitchFamily="34" charset="0"/>
                <a:cs typeface="Arial" panose="020B0604020202020204" pitchFamily="34" charset="0"/>
              </a:rPr>
              <a:t> </a:t>
            </a:r>
            <a:r>
              <a:rPr lang="en-US" sz="2400" b="0" dirty="0" err="1">
                <a:solidFill>
                  <a:srgbClr val="660066"/>
                </a:solidFill>
                <a:latin typeface="Arial" panose="020B0604020202020204" pitchFamily="34" charset="0"/>
                <a:cs typeface="Arial" panose="020B0604020202020204" pitchFamily="34" charset="0"/>
              </a:rPr>
              <a:t>được</a:t>
            </a:r>
            <a:r>
              <a:rPr lang="en-US" sz="2400" b="0" dirty="0">
                <a:solidFill>
                  <a:srgbClr val="660066"/>
                </a:solidFill>
                <a:latin typeface="Arial" panose="020B0604020202020204" pitchFamily="34" charset="0"/>
                <a:cs typeface="Arial" panose="020B0604020202020204" pitchFamily="34" charset="0"/>
              </a:rPr>
              <a:t>.</a:t>
            </a:r>
          </a:p>
        </p:txBody>
      </p:sp>
      <p:sp>
        <p:nvSpPr>
          <p:cNvPr id="43" name="Rectangle 42"/>
          <p:cNvSpPr/>
          <p:nvPr/>
        </p:nvSpPr>
        <p:spPr>
          <a:xfrm>
            <a:off x="4618742" y="5184871"/>
            <a:ext cx="6569649" cy="1200329"/>
          </a:xfrm>
          <a:prstGeom prst="rect">
            <a:avLst/>
          </a:prstGeom>
        </p:spPr>
        <p:txBody>
          <a:bodyPr wrap="square">
            <a:spAutoFit/>
          </a:bodyPr>
          <a:lstStyle/>
          <a:p>
            <a:pPr algn="ctr">
              <a:spcBef>
                <a:spcPts val="200"/>
              </a:spcBef>
              <a:spcAft>
                <a:spcPts val="200"/>
              </a:spcAft>
              <a:tabLst>
                <a:tab pos="593725" algn="l"/>
              </a:tabLst>
            </a:pP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P</a:t>
            </a:r>
            <a:r>
              <a:rPr lang="en-US" sz="2400" dirty="0" err="1" smtClean="0">
                <a:solidFill>
                  <a:srgbClr val="002060"/>
                </a:solidFill>
                <a:latin typeface="Arial" panose="020B0604020202020204" pitchFamily="34" charset="0"/>
                <a:ea typeface="Times New Roman" panose="02020603050405020304" pitchFamily="18" charset="0"/>
                <a:cs typeface="Arial" panose="020B0604020202020204" pitchFamily="34" charset="0"/>
              </a:rPr>
              <a:t>hải</a:t>
            </a:r>
            <a:r>
              <a:rPr lang="en-US" sz="2400" dirty="0" smtClean="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xuất</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phát</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từ</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thực</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tiễn</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để</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đạt</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được</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chân</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lý</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smtClean="0">
                <a:solidFill>
                  <a:srgbClr val="002060"/>
                </a:solidFill>
                <a:latin typeface="Arial" panose="020B0604020202020204" pitchFamily="34" charset="0"/>
                <a:ea typeface="Times New Roman" panose="02020603050405020304" pitchFamily="18" charset="0"/>
                <a:cs typeface="Arial" panose="020B0604020202020204" pitchFamily="34" charset="0"/>
              </a:rPr>
              <a:t>phải</a:t>
            </a:r>
            <a:r>
              <a:rPr lang="en-US" sz="2400" dirty="0" smtClean="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biết</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vận</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dụng</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chân</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lý</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vào</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thực</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tiễn</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để</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nâng</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cao</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hiệu</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quả</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cải</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biến</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xã</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hội</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a:t>
            </a:r>
            <a:endPar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endParaRPr>
          </a:p>
        </p:txBody>
      </p:sp>
      <p:pic>
        <p:nvPicPr>
          <p:cNvPr id="23"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767917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1000"/>
                                        <p:tgtEl>
                                          <p:spTgt spid="32"/>
                                        </p:tgtEl>
                                      </p:cBhvr>
                                    </p:animEffect>
                                    <p:anim calcmode="lin" valueType="num">
                                      <p:cBhvr>
                                        <p:cTn id="8" dur="1000" fill="hold"/>
                                        <p:tgtEl>
                                          <p:spTgt spid="32"/>
                                        </p:tgtEl>
                                        <p:attrNameLst>
                                          <p:attrName>ppt_x</p:attrName>
                                        </p:attrNameLst>
                                      </p:cBhvr>
                                      <p:tavLst>
                                        <p:tav tm="0">
                                          <p:val>
                                            <p:strVal val="#ppt_x"/>
                                          </p:val>
                                        </p:tav>
                                        <p:tav tm="100000">
                                          <p:val>
                                            <p:strVal val="#ppt_x"/>
                                          </p:val>
                                        </p:tav>
                                      </p:tavLst>
                                    </p:anim>
                                    <p:anim calcmode="lin" valueType="num">
                                      <p:cBhvr>
                                        <p:cTn id="9"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fade">
                                      <p:cBhvr>
                                        <p:cTn id="14" dur="1000"/>
                                        <p:tgtEl>
                                          <p:spTgt spid="33"/>
                                        </p:tgtEl>
                                      </p:cBhvr>
                                    </p:animEffect>
                                    <p:anim calcmode="lin" valueType="num">
                                      <p:cBhvr>
                                        <p:cTn id="15" dur="1000" fill="hold"/>
                                        <p:tgtEl>
                                          <p:spTgt spid="33"/>
                                        </p:tgtEl>
                                        <p:attrNameLst>
                                          <p:attrName>ppt_x</p:attrName>
                                        </p:attrNameLst>
                                      </p:cBhvr>
                                      <p:tavLst>
                                        <p:tav tm="0">
                                          <p:val>
                                            <p:strVal val="#ppt_x"/>
                                          </p:val>
                                        </p:tav>
                                        <p:tav tm="100000">
                                          <p:val>
                                            <p:strVal val="#ppt_x"/>
                                          </p:val>
                                        </p:tav>
                                      </p:tavLst>
                                    </p:anim>
                                    <p:anim calcmode="lin" valueType="num">
                                      <p:cBhvr>
                                        <p:cTn id="16" dur="1000" fill="hold"/>
                                        <p:tgtEl>
                                          <p:spTgt spid="33"/>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4"/>
                                        </p:tgtEl>
                                        <p:attrNameLst>
                                          <p:attrName>style.visibility</p:attrName>
                                        </p:attrNameLst>
                                      </p:cBhvr>
                                      <p:to>
                                        <p:strVal val="visible"/>
                                      </p:to>
                                    </p:set>
                                    <p:animEffect transition="in" filter="fade">
                                      <p:cBhvr>
                                        <p:cTn id="21" dur="1000"/>
                                        <p:tgtEl>
                                          <p:spTgt spid="34"/>
                                        </p:tgtEl>
                                      </p:cBhvr>
                                    </p:animEffect>
                                    <p:anim calcmode="lin" valueType="num">
                                      <p:cBhvr>
                                        <p:cTn id="22" dur="1000" fill="hold"/>
                                        <p:tgtEl>
                                          <p:spTgt spid="34"/>
                                        </p:tgtEl>
                                        <p:attrNameLst>
                                          <p:attrName>ppt_x</p:attrName>
                                        </p:attrNameLst>
                                      </p:cBhvr>
                                      <p:tavLst>
                                        <p:tav tm="0">
                                          <p:val>
                                            <p:strVal val="#ppt_x"/>
                                          </p:val>
                                        </p:tav>
                                        <p:tav tm="100000">
                                          <p:val>
                                            <p:strVal val="#ppt_x"/>
                                          </p:val>
                                        </p:tav>
                                      </p:tavLst>
                                    </p:anim>
                                    <p:anim calcmode="lin" valueType="num">
                                      <p:cBhvr>
                                        <p:cTn id="23"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3"/>
                                        </p:tgtEl>
                                        <p:attrNameLst>
                                          <p:attrName>style.visibility</p:attrName>
                                        </p:attrNameLst>
                                      </p:cBhvr>
                                      <p:to>
                                        <p:strVal val="visible"/>
                                      </p:to>
                                    </p:set>
                                    <p:animEffect transition="in" filter="fade">
                                      <p:cBhvr>
                                        <p:cTn id="28" dur="1000"/>
                                        <p:tgtEl>
                                          <p:spTgt spid="43"/>
                                        </p:tgtEl>
                                      </p:cBhvr>
                                    </p:animEffect>
                                    <p:anim calcmode="lin" valueType="num">
                                      <p:cBhvr>
                                        <p:cTn id="29" dur="1000" fill="hold"/>
                                        <p:tgtEl>
                                          <p:spTgt spid="43"/>
                                        </p:tgtEl>
                                        <p:attrNameLst>
                                          <p:attrName>ppt_x</p:attrName>
                                        </p:attrNameLst>
                                      </p:cBhvr>
                                      <p:tavLst>
                                        <p:tav tm="0">
                                          <p:val>
                                            <p:strVal val="#ppt_x"/>
                                          </p:val>
                                        </p:tav>
                                        <p:tav tm="100000">
                                          <p:val>
                                            <p:strVal val="#ppt_x"/>
                                          </p:val>
                                        </p:tav>
                                      </p:tavLst>
                                    </p:anim>
                                    <p:anim calcmode="lin" valueType="num">
                                      <p:cBhvr>
                                        <p:cTn id="30" dur="1000" fill="hold"/>
                                        <p:tgtEl>
                                          <p:spTgt spid="4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3" grpId="0"/>
      <p:bldP spid="34" grpId="0"/>
      <p:bldP spid="43" grpId="0"/>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Tải 30+ Hình Ảnh Cám Ơn Đẹp Nhất, Hình Chữ Thank You"/>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71119" y="862885"/>
            <a:ext cx="7620000" cy="51966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7" y="-95090"/>
            <a:ext cx="12173606" cy="10856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14358109"/>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Qui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2_Contents Slide Master">
  <a:themeElements>
    <a:clrScheme name="ALLPPT-TRAVEL VACATION">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1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2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1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3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4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5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20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7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6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Distance Learning by Slidesgo">
  <a:themeElements>
    <a:clrScheme name="Simple Light">
      <a:dk1>
        <a:srgbClr val="040404"/>
      </a:dk1>
      <a:lt1>
        <a:srgbClr val="FFFFFF"/>
      </a:lt1>
      <a:dk2>
        <a:srgbClr val="FFE49E"/>
      </a:dk2>
      <a:lt2>
        <a:srgbClr val="D1EAF7"/>
      </a:lt2>
      <a:accent1>
        <a:srgbClr val="1552BD"/>
      </a:accent1>
      <a:accent2>
        <a:srgbClr val="FEDFE3"/>
      </a:accent2>
      <a:accent3>
        <a:srgbClr val="E93F62"/>
      </a:accent3>
      <a:accent4>
        <a:srgbClr val="FFE49E"/>
      </a:accent4>
      <a:accent5>
        <a:srgbClr val="D1EAF7"/>
      </a:accent5>
      <a:accent6>
        <a:srgbClr val="1552BD"/>
      </a:accent6>
      <a:hlink>
        <a:srgbClr val="04040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8.xml><?xml version="1.0" encoding="utf-8"?>
<a:theme xmlns:a="http://schemas.openxmlformats.org/drawingml/2006/main" name="7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9.xml><?xml version="1.0" encoding="utf-8"?>
<a:theme xmlns:a="http://schemas.openxmlformats.org/drawingml/2006/main" name="1_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20.xml><?xml version="1.0" encoding="utf-8"?>
<a:theme xmlns:a="http://schemas.openxmlformats.org/drawingml/2006/main" name="3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1.xml><?xml version="1.0" encoding="utf-8"?>
<a:theme xmlns:a="http://schemas.openxmlformats.org/drawingml/2006/main" name="Yellow Abstract Bussin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2.xml><?xml version="1.0" encoding="utf-8"?>
<a:theme xmlns:a="http://schemas.openxmlformats.org/drawingml/2006/main" name="1_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3.xml><?xml version="1.0" encoding="utf-8"?>
<a:theme xmlns:a="http://schemas.openxmlformats.org/drawingml/2006/main" name="8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24.xml><?xml version="1.0" encoding="utf-8"?>
<a:theme xmlns:a="http://schemas.openxmlformats.org/drawingml/2006/main" name="4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25.xml><?xml version="1.0" encoding="utf-8"?>
<a:theme xmlns:a="http://schemas.openxmlformats.org/drawingml/2006/main" name="8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6.xml><?xml version="1.0" encoding="utf-8"?>
<a:theme xmlns:a="http://schemas.openxmlformats.org/drawingml/2006/main" name="9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7.xml><?xml version="1.0" encoding="utf-8"?>
<a:theme xmlns:a="http://schemas.openxmlformats.org/drawingml/2006/main" name="10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8.xml><?xml version="1.0" encoding="utf-8"?>
<a:theme xmlns:a="http://schemas.openxmlformats.org/drawingml/2006/main" name="11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9.xml><?xml version="1.0" encoding="utf-8"?>
<a:theme xmlns:a="http://schemas.openxmlformats.org/drawingml/2006/main" name="1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0.xml><?xml version="1.0" encoding="utf-8"?>
<a:theme xmlns:a="http://schemas.openxmlformats.org/drawingml/2006/main" name="13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1.xml><?xml version="1.0" encoding="utf-8"?>
<a:theme xmlns:a="http://schemas.openxmlformats.org/drawingml/2006/main" name="14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2.xml><?xml version="1.0" encoding="utf-8"?>
<a:theme xmlns:a="http://schemas.openxmlformats.org/drawingml/2006/main" name="15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3.xml><?xml version="1.0" encoding="utf-8"?>
<a:theme xmlns:a="http://schemas.openxmlformats.org/drawingml/2006/main" name="16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4.xml><?xml version="1.0" encoding="utf-8"?>
<a:theme xmlns:a="http://schemas.openxmlformats.org/drawingml/2006/main" name="18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5.xml><?xml version="1.0" encoding="utf-8"?>
<a:theme xmlns:a="http://schemas.openxmlformats.org/drawingml/2006/main" name="17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6.xml><?xml version="1.0" encoding="utf-8"?>
<a:theme xmlns:a="http://schemas.openxmlformats.org/drawingml/2006/main" name="19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7.xml><?xml version="1.0" encoding="utf-8"?>
<a:theme xmlns:a="http://schemas.openxmlformats.org/drawingml/2006/main" name="20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8.xml><?xml version="1.0" encoding="utf-8"?>
<a:theme xmlns:a="http://schemas.openxmlformats.org/drawingml/2006/main" name="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9.xml><?xml version="1.0" encoding="utf-8"?>
<a:theme xmlns:a="http://schemas.openxmlformats.org/drawingml/2006/main" name="Default Design">
  <a:themeElements>
    <a:clrScheme name="Metro">
      <a:dk1>
        <a:sysClr val="windowText" lastClr="000000"/>
      </a:dk1>
      <a:lt1>
        <a:sysClr val="window" lastClr="FFFFFF"/>
      </a:lt1>
      <a:dk2>
        <a:srgbClr val="4E5B6F"/>
      </a:dk2>
      <a:lt2>
        <a:srgbClr val="D6ECFF"/>
      </a:lt2>
      <a:accent1>
        <a:srgbClr val="7FD13B"/>
      </a:accent1>
      <a:accent2>
        <a:srgbClr val="EA157A"/>
      </a:accent2>
      <a:accent3>
        <a:srgbClr val="FEB80A"/>
      </a:accent3>
      <a:accent4>
        <a:srgbClr val="00ADDC"/>
      </a:accent4>
      <a:accent5>
        <a:srgbClr val="738AC8"/>
      </a:accent5>
      <a:accent6>
        <a:srgbClr val="1AB39F"/>
      </a:accent6>
      <a:hlink>
        <a:srgbClr val="EB8803"/>
      </a:hlink>
      <a:folHlink>
        <a:srgbClr val="5F7791"/>
      </a:folHlink>
    </a:clrScheme>
    <a:fontScheme name="">
      <a:majorFont>
        <a:latin typeface="Arial"/>
        <a:ea typeface="Arial"/>
        <a:cs typeface=""/>
      </a:majorFont>
      <a:minorFont>
        <a:latin typeface="Arial"/>
        <a:ea typeface="Arial"/>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raClrScheme>
      <a:clrScheme name="">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4"/>
        </a:accent5>
        <a:accent6>
          <a:srgbClr val="E5895B"/>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7B7E5"/>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
        <a:dk1>
          <a:srgbClr val="000000"/>
        </a:dk1>
        <a:lt1>
          <a:srgbClr val="DEF6F1"/>
        </a:lt1>
        <a:dk2>
          <a:srgbClr val="000000"/>
        </a:dk2>
        <a:lt2>
          <a:srgbClr val="969696"/>
        </a:lt2>
        <a:accent1>
          <a:srgbClr val="FFFFFF"/>
        </a:accent1>
        <a:accent2>
          <a:srgbClr val="8DC6FF"/>
        </a:accent2>
        <a:accent3>
          <a:srgbClr val="EBFAF7"/>
        </a:accent3>
        <a:accent4>
          <a:srgbClr val="000000"/>
        </a:accent4>
        <a:accent5>
          <a:srgbClr val="FFFFFF"/>
        </a:accent5>
        <a:accent6>
          <a:srgbClr val="7EB1E5"/>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7B7"/>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
        <a:dk1>
          <a:srgbClr val="FFFFFF"/>
        </a:dk1>
        <a:lt1>
          <a:srgbClr val="008080"/>
        </a:lt1>
        <a:dk2>
          <a:srgbClr val="FFFF99"/>
        </a:dk2>
        <a:lt2>
          <a:srgbClr val="005A58"/>
        </a:lt2>
        <a:accent1>
          <a:srgbClr val="006462"/>
        </a:accent1>
        <a:accent2>
          <a:srgbClr val="6D6FC7"/>
        </a:accent2>
        <a:accent3>
          <a:srgbClr val="AAC1C1"/>
        </a:accent3>
        <a:accent4>
          <a:srgbClr val="DCDCDC"/>
        </a:accent4>
        <a:accent5>
          <a:srgbClr val="AAB8B8"/>
        </a:accent5>
        <a:accent6>
          <a:srgbClr val="6163B2"/>
        </a:accent6>
        <a:hlink>
          <a:srgbClr val="00FFFF"/>
        </a:hlink>
        <a:folHlink>
          <a:srgbClr val="00FF00"/>
        </a:folHlink>
      </a:clrScheme>
      <a:clrMap bg1="lt1" tx1="dk1" bg2="lt2" tx2="dk2" accent1="accent1" accent2="accent2" accent3="accent3" accent4="accent4" accent5="accent5" accent6="accent6" hlink="hlink" folHlink="folHlink"/>
    </a:extraClrScheme>
    <a:extraClrScheme>
      <a:clrScheme name="">
        <a:dk1>
          <a:srgbClr val="FFFFFF"/>
        </a:dk1>
        <a:lt1>
          <a:srgbClr val="800000"/>
        </a:lt1>
        <a:dk2>
          <a:srgbClr val="DFD293"/>
        </a:dk2>
        <a:lt2>
          <a:srgbClr val="5C1F00"/>
        </a:lt2>
        <a:accent1>
          <a:srgbClr val="CC3300"/>
        </a:accent1>
        <a:accent2>
          <a:srgbClr val="BE7960"/>
        </a:accent2>
        <a:accent3>
          <a:srgbClr val="C1AAAA"/>
        </a:accent3>
        <a:accent4>
          <a:srgbClr val="DCDCDC"/>
        </a:accent4>
        <a:accent5>
          <a:srgbClr val="E2ADAA"/>
        </a:accent5>
        <a:accent6>
          <a:srgbClr val="AA6C55"/>
        </a:accent6>
        <a:hlink>
          <a:srgbClr val="FFFF99"/>
        </a:hlink>
        <a:folHlink>
          <a:srgbClr val="D3A219"/>
        </a:folHlink>
      </a:clrScheme>
      <a:clrMap bg1="lt1" tx1="dk1" bg2="lt2" tx2="dk2" accent1="accent1" accent2="accent2" accent3="accent3" accent4="accent4" accent5="accent5" accent6="accent6" hlink="hlink" folHlink="folHlink"/>
    </a:extraClrScheme>
    <a:extraClrScheme>
      <a:clrScheme name="">
        <a:dk1>
          <a:srgbClr val="FFFFFF"/>
        </a:dk1>
        <a:lt1>
          <a:srgbClr val="000099"/>
        </a:lt1>
        <a:dk2>
          <a:srgbClr val="CCFFFF"/>
        </a:dk2>
        <a:lt2>
          <a:srgbClr val="003366"/>
        </a:lt2>
        <a:accent1>
          <a:srgbClr val="3366CC"/>
        </a:accent1>
        <a:accent2>
          <a:srgbClr val="00B000"/>
        </a:accent2>
        <a:accent3>
          <a:srgbClr val="AAAACA"/>
        </a:accent3>
        <a:accent4>
          <a:srgbClr val="DCDCDC"/>
        </a:accent4>
        <a:accent5>
          <a:srgbClr val="ADB9E2"/>
        </a:accent5>
        <a:accent6>
          <a:srgbClr val="009D00"/>
        </a:accent6>
        <a:hlink>
          <a:srgbClr val="66CCFF"/>
        </a:hlink>
        <a:folHlink>
          <a:srgbClr val="FFE701"/>
        </a:folHlink>
      </a:clrScheme>
      <a:clrMap bg1="lt1" tx1="dk1" bg2="lt2" tx2="dk2" accent1="accent1" accent2="accent2" accent3="accent3" accent4="accent4" accent5="accent5" accent6="accent6" hlink="hlink" folHlink="folHlink"/>
    </a:extraClrScheme>
    <a:extraClrScheme>
      <a:clrScheme name="">
        <a:dk1>
          <a:srgbClr val="FFFFFF"/>
        </a:dk1>
        <a:lt1>
          <a:srgbClr val="000000"/>
        </a:lt1>
        <a:dk2>
          <a:srgbClr val="E3EBF1"/>
        </a:dk2>
        <a:lt2>
          <a:srgbClr val="336699"/>
        </a:lt2>
        <a:accent1>
          <a:srgbClr val="003399"/>
        </a:accent1>
        <a:accent2>
          <a:srgbClr val="468A4B"/>
        </a:accent2>
        <a:accent3>
          <a:srgbClr val="AAAAAA"/>
        </a:accent3>
        <a:accent4>
          <a:srgbClr val="DCDCDC"/>
        </a:accent4>
        <a:accent5>
          <a:srgbClr val="AAADCA"/>
        </a:accent5>
        <a:accent6>
          <a:srgbClr val="3E7B43"/>
        </a:accent6>
        <a:hlink>
          <a:srgbClr val="66CCFF"/>
        </a:hlink>
        <a:folHlink>
          <a:srgbClr val="F0E500"/>
        </a:folHlink>
      </a:clrScheme>
      <a:clrMap bg1="lt1" tx1="dk1" bg2="lt2" tx2="dk2" accent1="accent1" accent2="accent2" accent3="accent3" accent4="accent4" accent5="accent5" accent6="accent6" hlink="hlink" folHlink="folHlink"/>
    </a:extraClrScheme>
    <a:extraClrScheme>
      <a:clrScheme name="">
        <a:dk1>
          <a:srgbClr val="FFFFFF"/>
        </a:dk1>
        <a:lt1>
          <a:srgbClr val="686B5D"/>
        </a:lt1>
        <a:dk2>
          <a:srgbClr val="D1D1CB"/>
        </a:dk2>
        <a:lt2>
          <a:srgbClr val="777777"/>
        </a:lt2>
        <a:accent1>
          <a:srgbClr val="909082"/>
        </a:accent1>
        <a:accent2>
          <a:srgbClr val="809EA8"/>
        </a:accent2>
        <a:accent3>
          <a:srgbClr val="B9BAB6"/>
        </a:accent3>
        <a:accent4>
          <a:srgbClr val="DCDCDC"/>
        </a:accent4>
        <a:accent5>
          <a:srgbClr val="C7C7C1"/>
        </a:accent5>
        <a:accent6>
          <a:srgbClr val="728D96"/>
        </a:accent6>
        <a:hlink>
          <a:srgbClr val="FFCC66"/>
        </a:hlink>
        <a:folHlink>
          <a:srgbClr val="E9DCB9"/>
        </a:folHlink>
      </a:clrScheme>
      <a:clrMap bg1="lt1" tx1="dk1" bg2="lt2" tx2="dk2" accent1="accent1" accent2="accent2" accent3="accent3" accent4="accent4" accent5="accent5" accent6="accent6" hlink="hlink" folHlink="folHlink"/>
    </a:extraClrScheme>
    <a:extraClrScheme>
      <a:clrScheme name="">
        <a:dk1>
          <a:srgbClr val="FFFFFF"/>
        </a:dk1>
        <a:lt1>
          <a:srgbClr val="666699"/>
        </a:lt1>
        <a:dk2>
          <a:srgbClr val="FFFFFF"/>
        </a:dk2>
        <a:lt2>
          <a:srgbClr val="3E3E5C"/>
        </a:lt2>
        <a:accent1>
          <a:srgbClr val="60597B"/>
        </a:accent1>
        <a:accent2>
          <a:srgbClr val="6666FF"/>
        </a:accent2>
        <a:accent3>
          <a:srgbClr val="B9B9CA"/>
        </a:accent3>
        <a:accent4>
          <a:srgbClr val="DCDCDC"/>
        </a:accent4>
        <a:accent5>
          <a:srgbClr val="B7B5BF"/>
        </a:accent5>
        <a:accent6>
          <a:srgbClr val="5B5BE5"/>
        </a:accent6>
        <a:hlink>
          <a:srgbClr val="99CCFF"/>
        </a:hlink>
        <a:folHlink>
          <a:srgbClr val="FFFF99"/>
        </a:folHlink>
      </a:clrScheme>
      <a:clrMap bg1="lt1" tx1="dk1" bg2="lt2" tx2="dk2" accent1="accent1" accent2="accent2" accent3="accent3" accent4="accent4" accent5="accent5" accent6="accent6" hlink="hlink" folHlink="folHlink"/>
    </a:extraClrScheme>
    <a:extraClrScheme>
      <a:clrScheme name="">
        <a:dk1>
          <a:srgbClr val="FFFFFF"/>
        </a:dk1>
        <a:lt1>
          <a:srgbClr val="523E26"/>
        </a:lt1>
        <a:dk2>
          <a:srgbClr val="DFC08D"/>
        </a:dk2>
        <a:lt2>
          <a:srgbClr val="2D2015"/>
        </a:lt2>
        <a:accent1>
          <a:srgbClr val="8C7B70"/>
        </a:accent1>
        <a:accent2>
          <a:srgbClr val="8F5F2F"/>
        </a:accent2>
        <a:accent3>
          <a:srgbClr val="B3AFAB"/>
        </a:accent3>
        <a:accent4>
          <a:srgbClr val="DCDCDC"/>
        </a:accent4>
        <a:accent5>
          <a:srgbClr val="C5BFBC"/>
        </a:accent5>
        <a:accent6>
          <a:srgbClr val="805529"/>
        </a:accent6>
        <a:hlink>
          <a:srgbClr val="CCB400"/>
        </a:hlink>
        <a:folHlink>
          <a:srgbClr val="8C9EA0"/>
        </a:folHlink>
      </a:clrScheme>
      <a:clrMap bg1="lt1" tx1="dk1" bg2="lt2" tx2="dk2" accent1="accent1" accent2="accent2" accent3="accent3" accent4="accent4" accent5="accent5" accent6="accent6" hlink="hlink" folHlink="folHlink"/>
    </a:extraClrScheme>
    <a:extraClrScheme>
      <a:clrScheme name="">
        <a:dk1>
          <a:srgbClr val="000000"/>
        </a:dk1>
        <a:lt1>
          <a:srgbClr val="FFFFFF"/>
        </a:lt1>
        <a:dk2>
          <a:srgbClr val="000000"/>
        </a:dk2>
        <a:lt2>
          <a:srgbClr val="808080"/>
        </a:lt2>
        <a:accent1>
          <a:srgbClr val="7DB6EF"/>
        </a:accent1>
        <a:accent2>
          <a:srgbClr val="C0504D"/>
        </a:accent2>
        <a:accent3>
          <a:srgbClr val="FFFFFF"/>
        </a:accent3>
        <a:accent4>
          <a:srgbClr val="000000"/>
        </a:accent4>
        <a:accent5>
          <a:srgbClr val="C0D7F5"/>
        </a:accent5>
        <a:accent6>
          <a:srgbClr val="AC4744"/>
        </a:accent6>
        <a:hlink>
          <a:srgbClr val="0066CC"/>
        </a:hlink>
        <a:folHlink>
          <a:srgbClr val="800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40.xml><?xml version="1.0" encoding="utf-8"?>
<a:theme xmlns:a="http://schemas.openxmlformats.org/drawingml/2006/main" name="6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41.xml><?xml version="1.0" encoding="utf-8"?>
<a:theme xmlns:a="http://schemas.openxmlformats.org/drawingml/2006/main" name="21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2.xml><?xml version="1.0" encoding="utf-8"?>
<a:theme xmlns:a="http://schemas.openxmlformats.org/drawingml/2006/main" name="2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3.xml><?xml version="1.0" encoding="utf-8"?>
<a:theme xmlns:a="http://schemas.openxmlformats.org/drawingml/2006/main" name="23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4.xml><?xml version="1.0" encoding="utf-8"?>
<a:theme xmlns:a="http://schemas.openxmlformats.org/drawingml/2006/main" name="24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5.xml><?xml version="1.0" encoding="utf-8"?>
<a:theme xmlns:a="http://schemas.openxmlformats.org/drawingml/2006/main" name="25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6.xml><?xml version="1.0" encoding="utf-8"?>
<a:theme xmlns:a="http://schemas.openxmlformats.org/drawingml/2006/main" name="26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7.xml><?xml version="1.0" encoding="utf-8"?>
<a:theme xmlns:a="http://schemas.openxmlformats.org/drawingml/2006/main" name="9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48.xml><?xml version="1.0" encoding="utf-8"?>
<a:theme xmlns:a="http://schemas.openxmlformats.org/drawingml/2006/main" name="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9.xml><?xml version="1.0" encoding="utf-8"?>
<a:theme xmlns:a="http://schemas.openxmlformats.org/drawingml/2006/main" name="580TGp_general_light_ani">
  <a:themeElements>
    <a:clrScheme name="Default Design 1">
      <a:dk1>
        <a:srgbClr val="000000"/>
      </a:dk1>
      <a:lt1>
        <a:srgbClr val="FDF58D"/>
      </a:lt1>
      <a:dk2>
        <a:srgbClr val="CC3300"/>
      </a:dk2>
      <a:lt2>
        <a:srgbClr val="808080"/>
      </a:lt2>
      <a:accent1>
        <a:srgbClr val="FF6161"/>
      </a:accent1>
      <a:accent2>
        <a:srgbClr val="FFC319"/>
      </a:accent2>
      <a:accent3>
        <a:srgbClr val="FEF9C5"/>
      </a:accent3>
      <a:accent4>
        <a:srgbClr val="000000"/>
      </a:accent4>
      <a:accent5>
        <a:srgbClr val="FFB7B7"/>
      </a:accent5>
      <a:accent6>
        <a:srgbClr val="E7B016"/>
      </a:accent6>
      <a:hlink>
        <a:srgbClr val="A8D02A"/>
      </a:hlink>
      <a:folHlink>
        <a:srgbClr val="5CB1FE"/>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DF58D"/>
        </a:lt1>
        <a:dk2>
          <a:srgbClr val="CC3300"/>
        </a:dk2>
        <a:lt2>
          <a:srgbClr val="808080"/>
        </a:lt2>
        <a:accent1>
          <a:srgbClr val="FF6161"/>
        </a:accent1>
        <a:accent2>
          <a:srgbClr val="FFC319"/>
        </a:accent2>
        <a:accent3>
          <a:srgbClr val="FEF9C5"/>
        </a:accent3>
        <a:accent4>
          <a:srgbClr val="000000"/>
        </a:accent4>
        <a:accent5>
          <a:srgbClr val="FFB7B7"/>
        </a:accent5>
        <a:accent6>
          <a:srgbClr val="E7B016"/>
        </a:accent6>
        <a:hlink>
          <a:srgbClr val="A8D02A"/>
        </a:hlink>
        <a:folHlink>
          <a:srgbClr val="5CB1FE"/>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E1F4D8"/>
        </a:lt1>
        <a:dk2>
          <a:srgbClr val="003366"/>
        </a:dk2>
        <a:lt2>
          <a:srgbClr val="808080"/>
        </a:lt2>
        <a:accent1>
          <a:srgbClr val="FFC319"/>
        </a:accent1>
        <a:accent2>
          <a:srgbClr val="A8D02A"/>
        </a:accent2>
        <a:accent3>
          <a:srgbClr val="EEF8E9"/>
        </a:accent3>
        <a:accent4>
          <a:srgbClr val="000000"/>
        </a:accent4>
        <a:accent5>
          <a:srgbClr val="FFDEAB"/>
        </a:accent5>
        <a:accent6>
          <a:srgbClr val="98BC25"/>
        </a:accent6>
        <a:hlink>
          <a:srgbClr val="5CB1FE"/>
        </a:hlink>
        <a:folHlink>
          <a:srgbClr val="FF6161"/>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EE9DE"/>
        </a:lt1>
        <a:dk2>
          <a:srgbClr val="000066"/>
        </a:dk2>
        <a:lt2>
          <a:srgbClr val="808080"/>
        </a:lt2>
        <a:accent1>
          <a:srgbClr val="5CB1FE"/>
        </a:accent1>
        <a:accent2>
          <a:srgbClr val="FF7575"/>
        </a:accent2>
        <a:accent3>
          <a:srgbClr val="FEF2EC"/>
        </a:accent3>
        <a:accent4>
          <a:srgbClr val="000000"/>
        </a:accent4>
        <a:accent5>
          <a:srgbClr val="B5D5FE"/>
        </a:accent5>
        <a:accent6>
          <a:srgbClr val="E76969"/>
        </a:accent6>
        <a:hlink>
          <a:srgbClr val="FFC319"/>
        </a:hlink>
        <a:folHlink>
          <a:srgbClr val="A8D02A"/>
        </a:folHlink>
      </a:clrScheme>
      <a:clrMap bg1="lt1" tx1="dk1" bg2="lt2" tx2="dk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27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1.xml><?xml version="1.0" encoding="utf-8"?>
<a:theme xmlns:a="http://schemas.openxmlformats.org/drawingml/2006/main" name="582TGp_GoUp_light">
  <a:themeElements>
    <a:clrScheme name="Default Design 3">
      <a:dk1>
        <a:srgbClr val="000000"/>
      </a:dk1>
      <a:lt1>
        <a:srgbClr val="FFFFFF"/>
      </a:lt1>
      <a:dk2>
        <a:srgbClr val="333300"/>
      </a:dk2>
      <a:lt2>
        <a:srgbClr val="4D4D4D"/>
      </a:lt2>
      <a:accent1>
        <a:srgbClr val="F5B80B"/>
      </a:accent1>
      <a:accent2>
        <a:srgbClr val="6292C6"/>
      </a:accent2>
      <a:accent3>
        <a:srgbClr val="FFFFFF"/>
      </a:accent3>
      <a:accent4>
        <a:srgbClr val="000000"/>
      </a:accent4>
      <a:accent5>
        <a:srgbClr val="F9D8AA"/>
      </a:accent5>
      <a:accent6>
        <a:srgbClr val="5884B3"/>
      </a:accent6>
      <a:hlink>
        <a:srgbClr val="74BD43"/>
      </a:hlink>
      <a:folHlink>
        <a:srgbClr val="C4B798"/>
      </a:folHlink>
    </a:clrScheme>
    <a:fontScheme name="Default Design">
      <a:majorFont>
        <a:latin typeface="Arial"/>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FFFFF"/>
        </a:lt1>
        <a:dk2>
          <a:srgbClr val="000000"/>
        </a:dk2>
        <a:lt2>
          <a:srgbClr val="4D4D4D"/>
        </a:lt2>
        <a:accent1>
          <a:srgbClr val="3CC2B5"/>
        </a:accent1>
        <a:accent2>
          <a:srgbClr val="81A551"/>
        </a:accent2>
        <a:accent3>
          <a:srgbClr val="FFFFFF"/>
        </a:accent3>
        <a:accent4>
          <a:srgbClr val="000000"/>
        </a:accent4>
        <a:accent5>
          <a:srgbClr val="AFDDD7"/>
        </a:accent5>
        <a:accent6>
          <a:srgbClr val="749549"/>
        </a:accent6>
        <a:hlink>
          <a:srgbClr val="F1B50D"/>
        </a:hlink>
        <a:folHlink>
          <a:srgbClr val="15ACE1"/>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253451"/>
        </a:dk2>
        <a:lt2>
          <a:srgbClr val="4D4D4D"/>
        </a:lt2>
        <a:accent1>
          <a:srgbClr val="88B43A"/>
        </a:accent1>
        <a:accent2>
          <a:srgbClr val="D0C644"/>
        </a:accent2>
        <a:accent3>
          <a:srgbClr val="FFFFFF"/>
        </a:accent3>
        <a:accent4>
          <a:srgbClr val="000000"/>
        </a:accent4>
        <a:accent5>
          <a:srgbClr val="C3D6AE"/>
        </a:accent5>
        <a:accent6>
          <a:srgbClr val="BCB33D"/>
        </a:accent6>
        <a:hlink>
          <a:srgbClr val="DD93B4"/>
        </a:hlink>
        <a:folHlink>
          <a:srgbClr val="87A5A7"/>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333300"/>
        </a:dk2>
        <a:lt2>
          <a:srgbClr val="4D4D4D"/>
        </a:lt2>
        <a:accent1>
          <a:srgbClr val="F5B80B"/>
        </a:accent1>
        <a:accent2>
          <a:srgbClr val="6292C6"/>
        </a:accent2>
        <a:accent3>
          <a:srgbClr val="FFFFFF"/>
        </a:accent3>
        <a:accent4>
          <a:srgbClr val="000000"/>
        </a:accent4>
        <a:accent5>
          <a:srgbClr val="F9D8AA"/>
        </a:accent5>
        <a:accent6>
          <a:srgbClr val="5884B3"/>
        </a:accent6>
        <a:hlink>
          <a:srgbClr val="74BD43"/>
        </a:hlink>
        <a:folHlink>
          <a:srgbClr val="C4B798"/>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582TGp_GoUp_light.potx" id="{0E7428A0-B34C-406B-9955-18F62EEB9431}" vid="{055A8B36-3545-46FD-BB06-6064E9996D9C}"/>
    </a:ext>
  </a:extLst>
</a:theme>
</file>

<file path=ppt/theme/theme52.xml><?xml version="1.0" encoding="utf-8"?>
<a:theme xmlns:a="http://schemas.openxmlformats.org/drawingml/2006/main" name="576TGp_report_light">
  <a:themeElements>
    <a:clrScheme name="Default Design 1">
      <a:dk1>
        <a:srgbClr val="000000"/>
      </a:dk1>
      <a:lt1>
        <a:srgbClr val="B4E3EE"/>
      </a:lt1>
      <a:dk2>
        <a:srgbClr val="189180"/>
      </a:dk2>
      <a:lt2>
        <a:srgbClr val="808080"/>
      </a:lt2>
      <a:accent1>
        <a:srgbClr val="FF7F00"/>
      </a:accent1>
      <a:accent2>
        <a:srgbClr val="B3DC27"/>
      </a:accent2>
      <a:accent3>
        <a:srgbClr val="D6EFF5"/>
      </a:accent3>
      <a:accent4>
        <a:srgbClr val="000000"/>
      </a:accent4>
      <a:accent5>
        <a:srgbClr val="FFC0AA"/>
      </a:accent5>
      <a:accent6>
        <a:srgbClr val="A2C722"/>
      </a:accent6>
      <a:hlink>
        <a:srgbClr val="6FB9D7"/>
      </a:hlink>
      <a:folHlink>
        <a:srgbClr val="F93D17"/>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B4E3EE"/>
        </a:lt1>
        <a:dk2>
          <a:srgbClr val="189180"/>
        </a:dk2>
        <a:lt2>
          <a:srgbClr val="808080"/>
        </a:lt2>
        <a:accent1>
          <a:srgbClr val="FF7F00"/>
        </a:accent1>
        <a:accent2>
          <a:srgbClr val="B3DC27"/>
        </a:accent2>
        <a:accent3>
          <a:srgbClr val="D6EFF5"/>
        </a:accent3>
        <a:accent4>
          <a:srgbClr val="000000"/>
        </a:accent4>
        <a:accent5>
          <a:srgbClr val="FFC0AA"/>
        </a:accent5>
        <a:accent6>
          <a:srgbClr val="A2C722"/>
        </a:accent6>
        <a:hlink>
          <a:srgbClr val="6FB9D7"/>
        </a:hlink>
        <a:folHlink>
          <a:srgbClr val="F93D17"/>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EE384"/>
        </a:lt1>
        <a:dk2>
          <a:srgbClr val="FD8334"/>
        </a:dk2>
        <a:lt2>
          <a:srgbClr val="808080"/>
        </a:lt2>
        <a:accent1>
          <a:srgbClr val="F98EB2"/>
        </a:accent1>
        <a:accent2>
          <a:srgbClr val="FCB43E"/>
        </a:accent2>
        <a:accent3>
          <a:srgbClr val="FEEFC2"/>
        </a:accent3>
        <a:accent4>
          <a:srgbClr val="000000"/>
        </a:accent4>
        <a:accent5>
          <a:srgbClr val="FBC6D5"/>
        </a:accent5>
        <a:accent6>
          <a:srgbClr val="E4A337"/>
        </a:accent6>
        <a:hlink>
          <a:srgbClr val="FA6D73"/>
        </a:hlink>
        <a:folHlink>
          <a:srgbClr val="D264C5"/>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D4E1EE"/>
        </a:lt1>
        <a:dk2>
          <a:srgbClr val="2F84AF"/>
        </a:dk2>
        <a:lt2>
          <a:srgbClr val="808080"/>
        </a:lt2>
        <a:accent1>
          <a:srgbClr val="9899C1"/>
        </a:accent1>
        <a:accent2>
          <a:srgbClr val="4BBAC3"/>
        </a:accent2>
        <a:accent3>
          <a:srgbClr val="E6EEF5"/>
        </a:accent3>
        <a:accent4>
          <a:srgbClr val="000000"/>
        </a:accent4>
        <a:accent5>
          <a:srgbClr val="CACADD"/>
        </a:accent5>
        <a:accent6>
          <a:srgbClr val="43A8B0"/>
        </a:accent6>
        <a:hlink>
          <a:srgbClr val="7AC5B9"/>
        </a:hlink>
        <a:folHlink>
          <a:srgbClr val="719FC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576TGp_report_light.potx" id="{C8DDBDDC-8998-4E3F-9E4D-3D82DF4B4CED}" vid="{C64A7254-B87B-4511-A5A4-0D81C86FF10D}"/>
    </a:ext>
  </a:extLst>
</a:theme>
</file>

<file path=ppt/theme/theme53.xml><?xml version="1.0" encoding="utf-8"?>
<a:theme xmlns:a="http://schemas.openxmlformats.org/drawingml/2006/main" name="28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4.xml><?xml version="1.0" encoding="utf-8"?>
<a:theme xmlns:a="http://schemas.openxmlformats.org/drawingml/2006/main" name="29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5.xml><?xml version="1.0" encoding="utf-8"?>
<a:theme xmlns:a="http://schemas.openxmlformats.org/drawingml/2006/main" name="30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6.xml><?xml version="1.0" encoding="utf-8"?>
<a:theme xmlns:a="http://schemas.openxmlformats.org/drawingml/2006/main" name="31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7.xml><?xml version="1.0" encoding="utf-8"?>
<a:theme xmlns:a="http://schemas.openxmlformats.org/drawingml/2006/main" name="3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8.xml><?xml version="1.0" encoding="utf-8"?>
<a:theme xmlns:a="http://schemas.openxmlformats.org/drawingml/2006/main" name="579TGp_makeup_light">
  <a:themeElements>
    <a:clrScheme name="Office Theme 3">
      <a:dk1>
        <a:srgbClr val="000000"/>
      </a:dk1>
      <a:lt1>
        <a:srgbClr val="FFFFFF"/>
      </a:lt1>
      <a:dk2>
        <a:srgbClr val="5C1767"/>
      </a:dk2>
      <a:lt2>
        <a:srgbClr val="808080"/>
      </a:lt2>
      <a:accent1>
        <a:srgbClr val="D87AA5"/>
      </a:accent1>
      <a:accent2>
        <a:srgbClr val="AC8CD0"/>
      </a:accent2>
      <a:accent3>
        <a:srgbClr val="FFFFFF"/>
      </a:accent3>
      <a:accent4>
        <a:srgbClr val="000000"/>
      </a:accent4>
      <a:accent5>
        <a:srgbClr val="E9BECF"/>
      </a:accent5>
      <a:accent6>
        <a:srgbClr val="9B7EBC"/>
      </a:accent6>
      <a:hlink>
        <a:srgbClr val="DA7F70"/>
      </a:hlink>
      <a:folHlink>
        <a:srgbClr val="85A3D5"/>
      </a:folHlink>
    </a:clrScheme>
    <a:fontScheme name="Office Theme">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Office Theme 1">
        <a:dk1>
          <a:srgbClr val="000000"/>
        </a:dk1>
        <a:lt1>
          <a:srgbClr val="FFFFFF"/>
        </a:lt1>
        <a:dk2>
          <a:srgbClr val="CC3300"/>
        </a:dk2>
        <a:lt2>
          <a:srgbClr val="808080"/>
        </a:lt2>
        <a:accent1>
          <a:srgbClr val="FF6161"/>
        </a:accent1>
        <a:accent2>
          <a:srgbClr val="FFC319"/>
        </a:accent2>
        <a:accent3>
          <a:srgbClr val="FFFFFF"/>
        </a:accent3>
        <a:accent4>
          <a:srgbClr val="000000"/>
        </a:accent4>
        <a:accent5>
          <a:srgbClr val="FFB7B7"/>
        </a:accent5>
        <a:accent6>
          <a:srgbClr val="E7B016"/>
        </a:accent6>
        <a:hlink>
          <a:srgbClr val="A8D02A"/>
        </a:hlink>
        <a:folHlink>
          <a:srgbClr val="5CB1FE"/>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6699"/>
        </a:dk2>
        <a:lt2>
          <a:srgbClr val="808080"/>
        </a:lt2>
        <a:accent1>
          <a:srgbClr val="78ABDA"/>
        </a:accent1>
        <a:accent2>
          <a:srgbClr val="8BD1C4"/>
        </a:accent2>
        <a:accent3>
          <a:srgbClr val="FFFFFF"/>
        </a:accent3>
        <a:accent4>
          <a:srgbClr val="000000"/>
        </a:accent4>
        <a:accent5>
          <a:srgbClr val="BED2EA"/>
        </a:accent5>
        <a:accent6>
          <a:srgbClr val="7DBDB1"/>
        </a:accent6>
        <a:hlink>
          <a:srgbClr val="89D278"/>
        </a:hlink>
        <a:folHlink>
          <a:srgbClr val="CEC08C"/>
        </a:folHlink>
      </a:clrScheme>
      <a:clrMap bg1="lt1" tx1="dk1" bg2="lt2" tx2="dk2" accent1="accent1" accent2="accent2" accent3="accent3" accent4="accent4" accent5="accent5" accent6="accent6" hlink="hlink" folHlink="folHlink"/>
    </a:extraClrScheme>
    <a:extraClrScheme>
      <a:clrScheme name="Office Theme 3">
        <a:dk1>
          <a:srgbClr val="000000"/>
        </a:dk1>
        <a:lt1>
          <a:srgbClr val="FFFFFF"/>
        </a:lt1>
        <a:dk2>
          <a:srgbClr val="5C1767"/>
        </a:dk2>
        <a:lt2>
          <a:srgbClr val="808080"/>
        </a:lt2>
        <a:accent1>
          <a:srgbClr val="D87AA5"/>
        </a:accent1>
        <a:accent2>
          <a:srgbClr val="AC8CD0"/>
        </a:accent2>
        <a:accent3>
          <a:srgbClr val="FFFFFF"/>
        </a:accent3>
        <a:accent4>
          <a:srgbClr val="000000"/>
        </a:accent4>
        <a:accent5>
          <a:srgbClr val="E9BECF"/>
        </a:accent5>
        <a:accent6>
          <a:srgbClr val="9B7EBC"/>
        </a:accent6>
        <a:hlink>
          <a:srgbClr val="DA7F70"/>
        </a:hlink>
        <a:folHlink>
          <a:srgbClr val="85A3D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579TGp_makeup_light.potx" id="{5C4C5435-0641-40AB-A347-27B9C61E0157}" vid="{989A1000-57CC-4FB7-9822-21BE377CBF5F}"/>
    </a:ext>
  </a:extLst>
</a:theme>
</file>

<file path=ppt/theme/theme59.xml><?xml version="1.0" encoding="utf-8"?>
<a:theme xmlns:a="http://schemas.openxmlformats.org/drawingml/2006/main" name="589TGp_Health_light">
  <a:themeElements>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fontScheme name="s2">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2 1">
        <a:dk1>
          <a:srgbClr val="000000"/>
        </a:dk1>
        <a:lt1>
          <a:srgbClr val="FFFFFF"/>
        </a:lt1>
        <a:dk2>
          <a:srgbClr val="5EB2B6"/>
        </a:dk2>
        <a:lt2>
          <a:srgbClr val="DED9CC"/>
        </a:lt2>
        <a:accent1>
          <a:srgbClr val="9FD56D"/>
        </a:accent1>
        <a:accent2>
          <a:srgbClr val="F4BC72"/>
        </a:accent2>
        <a:accent3>
          <a:srgbClr val="FFFFFF"/>
        </a:accent3>
        <a:accent4>
          <a:srgbClr val="000000"/>
        </a:accent4>
        <a:accent5>
          <a:srgbClr val="CDE7BA"/>
        </a:accent5>
        <a:accent6>
          <a:srgbClr val="DDAA67"/>
        </a:accent6>
        <a:hlink>
          <a:srgbClr val="F18FAB"/>
        </a:hlink>
        <a:folHlink>
          <a:srgbClr val="84A3E8"/>
        </a:folHlink>
      </a:clrScheme>
      <a:clrMap bg1="lt1" tx1="dk1" bg2="lt2" tx2="dk2" accent1="accent1" accent2="accent2" accent3="accent3" accent4="accent4" accent5="accent5" accent6="accent6" hlink="hlink" folHlink="folHlink"/>
    </a:extraClrScheme>
    <a:extraClrScheme>
      <a:clrScheme name="s2 2">
        <a:dk1>
          <a:srgbClr val="000000"/>
        </a:dk1>
        <a:lt1>
          <a:srgbClr val="FFFFFF"/>
        </a:lt1>
        <a:dk2>
          <a:srgbClr val="EA9148"/>
        </a:dk2>
        <a:lt2>
          <a:srgbClr val="DED9CC"/>
        </a:lt2>
        <a:accent1>
          <a:srgbClr val="E878C8"/>
        </a:accent1>
        <a:accent2>
          <a:srgbClr val="7DD7E9"/>
        </a:accent2>
        <a:accent3>
          <a:srgbClr val="FFFFFF"/>
        </a:accent3>
        <a:accent4>
          <a:srgbClr val="000000"/>
        </a:accent4>
        <a:accent5>
          <a:srgbClr val="F2BEE0"/>
        </a:accent5>
        <a:accent6>
          <a:srgbClr val="71C3D3"/>
        </a:accent6>
        <a:hlink>
          <a:srgbClr val="98E8B3"/>
        </a:hlink>
        <a:folHlink>
          <a:srgbClr val="E6C686"/>
        </a:folHlink>
      </a:clrScheme>
      <a:clrMap bg1="lt1" tx1="dk1" bg2="lt2" tx2="dk2" accent1="accent1" accent2="accent2" accent3="accent3" accent4="accent4" accent5="accent5" accent6="accent6" hlink="hlink" folHlink="folHlink"/>
    </a:extraClrScheme>
    <a:extraClrScheme>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589TGp_Health_light.potx" id="{41ED57FF-DE60-4E72-9F86-513EA18BC3D2}" vid="{D85B0D5D-C38B-4356-8E55-B9FEB22080C3}"/>
    </a:ext>
  </a:extLst>
</a:theme>
</file>

<file path=ppt/theme/theme60.xml><?xml version="1.0" encoding="utf-8"?>
<a:theme xmlns:a="http://schemas.openxmlformats.org/drawingml/2006/main" name="595TGp_Golf_light">
  <a:themeElements>
    <a:clrScheme name="nari_test 1">
      <a:dk1>
        <a:srgbClr val="000000"/>
      </a:dk1>
      <a:lt1>
        <a:srgbClr val="EDF9F0"/>
      </a:lt1>
      <a:dk2>
        <a:srgbClr val="106A3F"/>
      </a:dk2>
      <a:lt2>
        <a:srgbClr val="FFFFFF"/>
      </a:lt2>
      <a:accent1>
        <a:srgbClr val="6CD2C1"/>
      </a:accent1>
      <a:accent2>
        <a:srgbClr val="9590D4"/>
      </a:accent2>
      <a:accent3>
        <a:srgbClr val="F4FBF6"/>
      </a:accent3>
      <a:accent4>
        <a:srgbClr val="000000"/>
      </a:accent4>
      <a:accent5>
        <a:srgbClr val="BAE5DD"/>
      </a:accent5>
      <a:accent6>
        <a:srgbClr val="8782C0"/>
      </a:accent6>
      <a:hlink>
        <a:srgbClr val="B0D795"/>
      </a:hlink>
      <a:folHlink>
        <a:srgbClr val="E4D578"/>
      </a:folHlink>
    </a:clrScheme>
    <a:fontScheme name="nari_tes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gradFill rotWithShape="1">
          <a:gsLst>
            <a:gs pos="0">
              <a:schemeClr val="accent1">
                <a:gamma/>
                <a:shade val="72549"/>
                <a:invGamma/>
              </a:schemeClr>
            </a:gs>
            <a:gs pos="100000">
              <a:schemeClr val="accent1"/>
            </a:gs>
          </a:gsLst>
          <a:lin ang="18900000" scaled="1"/>
        </a:gradFill>
        <a:ln w="9525" cap="flat" cmpd="sng" algn="ctr">
          <a:noFill/>
          <a:prstDash val="solid"/>
          <a:round/>
          <a:headEnd type="none" w="med" len="med"/>
          <a:tailEnd type="none" w="med" len="med"/>
        </a:ln>
        <a:effectLst/>
        <a:scene3d>
          <a:camera prst="legacyObliqueTopRight"/>
          <a:lightRig rig="legacyFlat2" dir="t"/>
        </a:scene3d>
        <a:sp3d extrusionH="163500" prstMaterial="legacyMetal">
          <a:bevelT w="13500" h="13500" prst="angle"/>
          <a:bevelB w="13500" h="13500" prst="angle"/>
          <a:extrusionClr>
            <a:srgbClr val="66CCFF"/>
          </a:extrusionClr>
        </a:sp3d>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1"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gradFill rotWithShape="1">
          <a:gsLst>
            <a:gs pos="0">
              <a:schemeClr val="accent1">
                <a:gamma/>
                <a:shade val="72549"/>
                <a:invGamma/>
              </a:schemeClr>
            </a:gs>
            <a:gs pos="100000">
              <a:schemeClr val="accent1"/>
            </a:gs>
          </a:gsLst>
          <a:lin ang="18900000" scaled="1"/>
        </a:gradFill>
        <a:ln w="9525" cap="flat" cmpd="sng" algn="ctr">
          <a:noFill/>
          <a:prstDash val="solid"/>
          <a:round/>
          <a:headEnd type="none" w="med" len="med"/>
          <a:tailEnd type="none" w="med" len="med"/>
        </a:ln>
        <a:effectLst/>
        <a:scene3d>
          <a:camera prst="legacyObliqueTopRight"/>
          <a:lightRig rig="legacyFlat2" dir="t"/>
        </a:scene3d>
        <a:sp3d extrusionH="163500" prstMaterial="legacyMetal">
          <a:bevelT w="13500" h="13500" prst="angle"/>
          <a:bevelB w="13500" h="13500" prst="angle"/>
          <a:extrusionClr>
            <a:srgbClr val="66CCFF"/>
          </a:extrusionClr>
        </a:sp3d>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1" u="none" strike="noStrike" cap="none" normalizeH="0" baseline="0" smtClean="0">
            <a:ln>
              <a:noFill/>
            </a:ln>
            <a:solidFill>
              <a:schemeClr val="tx1"/>
            </a:solidFill>
            <a:effectLst/>
            <a:latin typeface="Arial" charset="0"/>
          </a:defRPr>
        </a:defPPr>
      </a:lstStyle>
    </a:lnDef>
  </a:objectDefaults>
  <a:extraClrSchemeLst>
    <a:extraClrScheme>
      <a:clrScheme name="nari_test 1">
        <a:dk1>
          <a:srgbClr val="000000"/>
        </a:dk1>
        <a:lt1>
          <a:srgbClr val="EDF9F0"/>
        </a:lt1>
        <a:dk2>
          <a:srgbClr val="106A3F"/>
        </a:dk2>
        <a:lt2>
          <a:srgbClr val="FFFFFF"/>
        </a:lt2>
        <a:accent1>
          <a:srgbClr val="6CD2C1"/>
        </a:accent1>
        <a:accent2>
          <a:srgbClr val="9590D4"/>
        </a:accent2>
        <a:accent3>
          <a:srgbClr val="F4FBF6"/>
        </a:accent3>
        <a:accent4>
          <a:srgbClr val="000000"/>
        </a:accent4>
        <a:accent5>
          <a:srgbClr val="BAE5DD"/>
        </a:accent5>
        <a:accent6>
          <a:srgbClr val="8782C0"/>
        </a:accent6>
        <a:hlink>
          <a:srgbClr val="B0D795"/>
        </a:hlink>
        <a:folHlink>
          <a:srgbClr val="E4D578"/>
        </a:folHlink>
      </a:clrScheme>
      <a:clrMap bg1="lt1" tx1="dk1" bg2="lt2" tx2="dk2" accent1="accent1" accent2="accent2" accent3="accent3" accent4="accent4" accent5="accent5" accent6="accent6" hlink="hlink" folHlink="folHlink"/>
    </a:extraClrScheme>
    <a:extraClrScheme>
      <a:clrScheme name="nari_test 2">
        <a:dk1>
          <a:srgbClr val="000000"/>
        </a:dk1>
        <a:lt1>
          <a:srgbClr val="EDEFF9"/>
        </a:lt1>
        <a:dk2>
          <a:srgbClr val="592141"/>
        </a:dk2>
        <a:lt2>
          <a:srgbClr val="FFFFFF"/>
        </a:lt2>
        <a:accent1>
          <a:srgbClr val="A3D498"/>
        </a:accent1>
        <a:accent2>
          <a:srgbClr val="DAA79E"/>
        </a:accent2>
        <a:accent3>
          <a:srgbClr val="F4F6FB"/>
        </a:accent3>
        <a:accent4>
          <a:srgbClr val="000000"/>
        </a:accent4>
        <a:accent5>
          <a:srgbClr val="CEE6CA"/>
        </a:accent5>
        <a:accent6>
          <a:srgbClr val="C5978F"/>
        </a:accent6>
        <a:hlink>
          <a:srgbClr val="ACA9E1"/>
        </a:hlink>
        <a:folHlink>
          <a:srgbClr val="A6DFDE"/>
        </a:folHlink>
      </a:clrScheme>
      <a:clrMap bg1="lt1" tx1="dk1" bg2="lt2" tx2="dk2" accent1="accent1" accent2="accent2" accent3="accent3" accent4="accent4" accent5="accent5" accent6="accent6" hlink="hlink" folHlink="folHlink"/>
    </a:extraClrScheme>
    <a:extraClrScheme>
      <a:clrScheme name="nari_test 3">
        <a:dk1>
          <a:srgbClr val="000000"/>
        </a:dk1>
        <a:lt1>
          <a:srgbClr val="FAF0F0"/>
        </a:lt1>
        <a:dk2>
          <a:srgbClr val="7A4E00"/>
        </a:dk2>
        <a:lt2>
          <a:srgbClr val="FFFFFF"/>
        </a:lt2>
        <a:accent1>
          <a:srgbClr val="CFA5D0"/>
        </a:accent1>
        <a:accent2>
          <a:srgbClr val="99CBAC"/>
        </a:accent2>
        <a:accent3>
          <a:srgbClr val="FCF6F6"/>
        </a:accent3>
        <a:accent4>
          <a:srgbClr val="000000"/>
        </a:accent4>
        <a:accent5>
          <a:srgbClr val="E4CFE4"/>
        </a:accent5>
        <a:accent6>
          <a:srgbClr val="8AB89B"/>
        </a:accent6>
        <a:hlink>
          <a:srgbClr val="D9CC93"/>
        </a:hlink>
        <a:folHlink>
          <a:srgbClr val="79ABE3"/>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595TGp_Golf_light.potx" id="{C798A49C-A051-4873-B9C3-683130BE14A0}" vid="{C70ED2D1-838D-42B4-84DF-0F36511DEA21}"/>
    </a:ext>
  </a:extLst>
</a:theme>
</file>

<file path=ppt/theme/theme61.xml><?xml version="1.0" encoding="utf-8"?>
<a:theme xmlns:a="http://schemas.openxmlformats.org/drawingml/2006/main" name="1_594TGp_family_light">
  <a:themeElements>
    <a:clrScheme name="Default Design 2">
      <a:dk1>
        <a:srgbClr val="000000"/>
      </a:dk1>
      <a:lt1>
        <a:srgbClr val="FFFFFF"/>
      </a:lt1>
      <a:dk2>
        <a:srgbClr val="000000"/>
      </a:dk2>
      <a:lt2>
        <a:srgbClr val="808080"/>
      </a:lt2>
      <a:accent1>
        <a:srgbClr val="6491EA"/>
      </a:accent1>
      <a:accent2>
        <a:srgbClr val="EB943D"/>
      </a:accent2>
      <a:accent3>
        <a:srgbClr val="FFFFFF"/>
      </a:accent3>
      <a:accent4>
        <a:srgbClr val="000000"/>
      </a:accent4>
      <a:accent5>
        <a:srgbClr val="B8C7F3"/>
      </a:accent5>
      <a:accent6>
        <a:srgbClr val="D58636"/>
      </a:accent6>
      <a:hlink>
        <a:srgbClr val="4DBF9C"/>
      </a:hlink>
      <a:folHlink>
        <a:srgbClr val="D0C938"/>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FCA304"/>
        </a:accent1>
        <a:accent2>
          <a:srgbClr val="E1595C"/>
        </a:accent2>
        <a:accent3>
          <a:srgbClr val="FFFFFF"/>
        </a:accent3>
        <a:accent4>
          <a:srgbClr val="000000"/>
        </a:accent4>
        <a:accent5>
          <a:srgbClr val="FDCEAA"/>
        </a:accent5>
        <a:accent6>
          <a:srgbClr val="CC5053"/>
        </a:accent6>
        <a:hlink>
          <a:srgbClr val="80E05A"/>
        </a:hlink>
        <a:folHlink>
          <a:srgbClr val="4BA5EF"/>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6491EA"/>
        </a:accent1>
        <a:accent2>
          <a:srgbClr val="EB943D"/>
        </a:accent2>
        <a:accent3>
          <a:srgbClr val="FFFFFF"/>
        </a:accent3>
        <a:accent4>
          <a:srgbClr val="000000"/>
        </a:accent4>
        <a:accent5>
          <a:srgbClr val="B8C7F3"/>
        </a:accent5>
        <a:accent6>
          <a:srgbClr val="D58636"/>
        </a:accent6>
        <a:hlink>
          <a:srgbClr val="4DBF9C"/>
        </a:hlink>
        <a:folHlink>
          <a:srgbClr val="D0C938"/>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86D092"/>
        </a:accent1>
        <a:accent2>
          <a:srgbClr val="55B5D3"/>
        </a:accent2>
        <a:accent3>
          <a:srgbClr val="FFFFFF"/>
        </a:accent3>
        <a:accent4>
          <a:srgbClr val="000000"/>
        </a:accent4>
        <a:accent5>
          <a:srgbClr val="C3E4C7"/>
        </a:accent5>
        <a:accent6>
          <a:srgbClr val="4CA4BF"/>
        </a:accent6>
        <a:hlink>
          <a:srgbClr val="C389EF"/>
        </a:hlink>
        <a:folHlink>
          <a:srgbClr val="E5B63F"/>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594TGp_family_light.potx" id="{49046329-E414-4CE4-803D-57702142A953}" vid="{3B3033E5-291C-4BE0-8067-E6DFD35ECBC0}"/>
    </a:ext>
  </a:extLst>
</a:theme>
</file>

<file path=ppt/theme/theme62.xml><?xml version="1.0" encoding="utf-8"?>
<a:theme xmlns:a="http://schemas.openxmlformats.org/drawingml/2006/main" name="33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3.xml><?xml version="1.0" encoding="utf-8"?>
<a:theme xmlns:a="http://schemas.openxmlformats.org/drawingml/2006/main" name="Retrospect">
  <a:themeElements>
    <a:clrScheme name="Retrospect">
      <a:dk1>
        <a:sysClr val="windowText" lastClr="000000"/>
      </a:dk1>
      <a:lt1>
        <a:sysClr val="window" lastClr="FFFFFF"/>
      </a:lt1>
      <a:dk2>
        <a:srgbClr val="455F51"/>
      </a:dk2>
      <a:lt2>
        <a:srgbClr val="E2DFCC"/>
      </a:lt2>
      <a:accent1>
        <a:srgbClr val="99CB38"/>
      </a:accent1>
      <a:accent2>
        <a:srgbClr val="63A537"/>
      </a:accent2>
      <a:accent3>
        <a:srgbClr val="37A76F"/>
      </a:accent3>
      <a:accent4>
        <a:srgbClr val="44C1A3"/>
      </a:accent4>
      <a:accent5>
        <a:srgbClr val="4EB3CF"/>
      </a:accent5>
      <a:accent6>
        <a:srgbClr val="51C3F9"/>
      </a:accent6>
      <a:hlink>
        <a:srgbClr val="6B9F25"/>
      </a:hlink>
      <a:folHlink>
        <a:srgbClr val="B26B02"/>
      </a:folHlink>
    </a:clrScheme>
    <a:fontScheme name="Retrospect">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Retrospect">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extraClrSchemeLst/>
  <a:extLst>
    <a:ext uri="{05A4C25C-085E-4340-85A3-A5531E510DB2}">
      <thm15:themeFamily xmlns="" xmlns:thm15="http://schemas.microsoft.com/office/thememl/2012/main" name="Retrospect" id="{5F128B03-DCCA-4EEB-AB3B-CF2899314A46}" vid="{D26EA377-59BD-4C9C-9D94-EE8416EE4C79}"/>
    </a:ext>
  </a:extLst>
</a:theme>
</file>

<file path=ppt/theme/theme64.xml><?xml version="1.0" encoding="utf-8"?>
<a:theme xmlns:a="http://schemas.openxmlformats.org/drawingml/2006/main" name="572TGp_fresh_light">
  <a:themeElements>
    <a:clrScheme name="Default Design 2">
      <a:dk1>
        <a:srgbClr val="000000"/>
      </a:dk1>
      <a:lt1>
        <a:srgbClr val="FFFFFF"/>
      </a:lt1>
      <a:dk2>
        <a:srgbClr val="AFE91F"/>
      </a:dk2>
      <a:lt2>
        <a:srgbClr val="B2B2B2"/>
      </a:lt2>
      <a:accent1>
        <a:srgbClr val="70D34D"/>
      </a:accent1>
      <a:accent2>
        <a:srgbClr val="4192DB"/>
      </a:accent2>
      <a:accent3>
        <a:srgbClr val="FFFFFF"/>
      </a:accent3>
      <a:accent4>
        <a:srgbClr val="000000"/>
      </a:accent4>
      <a:accent5>
        <a:srgbClr val="BBE6B2"/>
      </a:accent5>
      <a:accent6>
        <a:srgbClr val="3A84C6"/>
      </a:accent6>
      <a:hlink>
        <a:srgbClr val="EC7A24"/>
      </a:hlink>
      <a:folHlink>
        <a:srgbClr val="AB6CCE"/>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FDD903"/>
        </a:dk2>
        <a:lt2>
          <a:srgbClr val="B2B2B2"/>
        </a:lt2>
        <a:accent1>
          <a:srgbClr val="FF9900"/>
        </a:accent1>
        <a:accent2>
          <a:srgbClr val="76C73F"/>
        </a:accent2>
        <a:accent3>
          <a:srgbClr val="FFFFFF"/>
        </a:accent3>
        <a:accent4>
          <a:srgbClr val="000000"/>
        </a:accent4>
        <a:accent5>
          <a:srgbClr val="FFCAAA"/>
        </a:accent5>
        <a:accent6>
          <a:srgbClr val="6AB438"/>
        </a:accent6>
        <a:hlink>
          <a:srgbClr val="E2507A"/>
        </a:hlink>
        <a:folHlink>
          <a:srgbClr val="5ACAAF"/>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AFE91F"/>
        </a:dk2>
        <a:lt2>
          <a:srgbClr val="B2B2B2"/>
        </a:lt2>
        <a:accent1>
          <a:srgbClr val="70D34D"/>
        </a:accent1>
        <a:accent2>
          <a:srgbClr val="4192DB"/>
        </a:accent2>
        <a:accent3>
          <a:srgbClr val="FFFFFF"/>
        </a:accent3>
        <a:accent4>
          <a:srgbClr val="000000"/>
        </a:accent4>
        <a:accent5>
          <a:srgbClr val="BBE6B2"/>
        </a:accent5>
        <a:accent6>
          <a:srgbClr val="3A84C6"/>
        </a:accent6>
        <a:hlink>
          <a:srgbClr val="EC7A24"/>
        </a:hlink>
        <a:folHlink>
          <a:srgbClr val="AB6CCE"/>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72D3F6"/>
        </a:dk2>
        <a:lt2>
          <a:srgbClr val="B2B2B2"/>
        </a:lt2>
        <a:accent1>
          <a:srgbClr val="51A0E1"/>
        </a:accent1>
        <a:accent2>
          <a:srgbClr val="7FCD53"/>
        </a:accent2>
        <a:accent3>
          <a:srgbClr val="FFFFFF"/>
        </a:accent3>
        <a:accent4>
          <a:srgbClr val="000000"/>
        </a:accent4>
        <a:accent5>
          <a:srgbClr val="B3CDEE"/>
        </a:accent5>
        <a:accent6>
          <a:srgbClr val="72BA4A"/>
        </a:accent6>
        <a:hlink>
          <a:srgbClr val="CB518E"/>
        </a:hlink>
        <a:folHlink>
          <a:srgbClr val="DB8629"/>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572TGp_fresh_light.potx" id="{84FD7826-8549-4E94-8028-780D90E68136}" vid="{096F9E4B-2919-4A19-B60D-1FBB0E2E2271}"/>
    </a:ext>
  </a:extLst>
</a:theme>
</file>

<file path=ppt/theme/theme65.xml><?xml version="1.0" encoding="utf-8"?>
<a:theme xmlns:a="http://schemas.openxmlformats.org/drawingml/2006/main" name="437TGp_bizpeople_light_ani">
  <a:themeElements>
    <a:clrScheme name="437TGp_bizpeople_light_ani 1">
      <a:dk1>
        <a:srgbClr val="30311D"/>
      </a:dk1>
      <a:lt1>
        <a:srgbClr val="FFFFFF"/>
      </a:lt1>
      <a:dk2>
        <a:srgbClr val="003366"/>
      </a:dk2>
      <a:lt2>
        <a:srgbClr val="DDDDDD"/>
      </a:lt2>
      <a:accent1>
        <a:srgbClr val="7E52CC"/>
      </a:accent1>
      <a:accent2>
        <a:srgbClr val="4A9ACC"/>
      </a:accent2>
      <a:accent3>
        <a:srgbClr val="FFFFFF"/>
      </a:accent3>
      <a:accent4>
        <a:srgbClr val="272817"/>
      </a:accent4>
      <a:accent5>
        <a:srgbClr val="C0B3E2"/>
      </a:accent5>
      <a:accent6>
        <a:srgbClr val="428BB9"/>
      </a:accent6>
      <a:hlink>
        <a:srgbClr val="4582A7"/>
      </a:hlink>
      <a:folHlink>
        <a:srgbClr val="B2AF7A"/>
      </a:folHlink>
    </a:clrScheme>
    <a:fontScheme name="437TGp_bizpeople_light_ani">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FFFFFF"/>
        </a:solidFill>
        <a:ln w="28575" cap="flat" cmpd="sng" algn="ctr">
          <a:solidFill>
            <a:srgbClr val="FFFFFF"/>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rgbClr val="FFFFFF"/>
        </a:solidFill>
        <a:ln w="28575" cap="flat" cmpd="sng" algn="ctr">
          <a:solidFill>
            <a:srgbClr val="FFFFFF"/>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lnDef>
  </a:objectDefaults>
  <a:extraClrSchemeLst>
    <a:extraClrScheme>
      <a:clrScheme name="437TGp_bizpeople_light_ani 1">
        <a:dk1>
          <a:srgbClr val="30311D"/>
        </a:dk1>
        <a:lt1>
          <a:srgbClr val="FFFFFF"/>
        </a:lt1>
        <a:dk2>
          <a:srgbClr val="003366"/>
        </a:dk2>
        <a:lt2>
          <a:srgbClr val="DDDDDD"/>
        </a:lt2>
        <a:accent1>
          <a:srgbClr val="7E52CC"/>
        </a:accent1>
        <a:accent2>
          <a:srgbClr val="4A9ACC"/>
        </a:accent2>
        <a:accent3>
          <a:srgbClr val="FFFFFF"/>
        </a:accent3>
        <a:accent4>
          <a:srgbClr val="272817"/>
        </a:accent4>
        <a:accent5>
          <a:srgbClr val="C0B3E2"/>
        </a:accent5>
        <a:accent6>
          <a:srgbClr val="428BB9"/>
        </a:accent6>
        <a:hlink>
          <a:srgbClr val="4582A7"/>
        </a:hlink>
        <a:folHlink>
          <a:srgbClr val="B2AF7A"/>
        </a:folHlink>
      </a:clrScheme>
      <a:clrMap bg1="lt1" tx1="dk1" bg2="lt2" tx2="dk2" accent1="accent1" accent2="accent2" accent3="accent3" accent4="accent4" accent5="accent5" accent6="accent6" hlink="hlink" folHlink="folHlink"/>
    </a:extraClrScheme>
    <a:extraClrScheme>
      <a:clrScheme name="437TGp_bizpeople_light_ani 2">
        <a:dk1>
          <a:srgbClr val="000000"/>
        </a:dk1>
        <a:lt1>
          <a:srgbClr val="FFFFFF"/>
        </a:lt1>
        <a:dk2>
          <a:srgbClr val="702424"/>
        </a:dk2>
        <a:lt2>
          <a:srgbClr val="C0C0C0"/>
        </a:lt2>
        <a:accent1>
          <a:srgbClr val="54BBBE"/>
        </a:accent1>
        <a:accent2>
          <a:srgbClr val="E49514"/>
        </a:accent2>
        <a:accent3>
          <a:srgbClr val="FFFFFF"/>
        </a:accent3>
        <a:accent4>
          <a:srgbClr val="000000"/>
        </a:accent4>
        <a:accent5>
          <a:srgbClr val="B3DADB"/>
        </a:accent5>
        <a:accent6>
          <a:srgbClr val="CF8711"/>
        </a:accent6>
        <a:hlink>
          <a:srgbClr val="6C9A42"/>
        </a:hlink>
        <a:folHlink>
          <a:srgbClr val="82ABBE"/>
        </a:folHlink>
      </a:clrScheme>
      <a:clrMap bg1="lt1" tx1="dk1" bg2="lt2" tx2="dk2" accent1="accent1" accent2="accent2" accent3="accent3" accent4="accent4" accent5="accent5" accent6="accent6" hlink="hlink" folHlink="folHlink"/>
    </a:extraClrScheme>
    <a:extraClrScheme>
      <a:clrScheme name="437TGp_bizpeople_light_ani 3">
        <a:dk1>
          <a:srgbClr val="003366"/>
        </a:dk1>
        <a:lt1>
          <a:srgbClr val="FFFFFF"/>
        </a:lt1>
        <a:dk2>
          <a:srgbClr val="000000"/>
        </a:dk2>
        <a:lt2>
          <a:srgbClr val="DDDDDD"/>
        </a:lt2>
        <a:accent1>
          <a:srgbClr val="438ACB"/>
        </a:accent1>
        <a:accent2>
          <a:srgbClr val="32A287"/>
        </a:accent2>
        <a:accent3>
          <a:srgbClr val="FFFFFF"/>
        </a:accent3>
        <a:accent4>
          <a:srgbClr val="002A56"/>
        </a:accent4>
        <a:accent5>
          <a:srgbClr val="B0C4E2"/>
        </a:accent5>
        <a:accent6>
          <a:srgbClr val="2C927A"/>
        </a:accent6>
        <a:hlink>
          <a:srgbClr val="729943"/>
        </a:hlink>
        <a:folHlink>
          <a:srgbClr val="82B4BE"/>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437TGp_bizpeople_light_ani.potx" id="{870B78CC-C51F-4F72-A2B7-EB1603421C68}" vid="{78562A31-EBF0-4B17-A42A-BEE103937982}"/>
    </a:ext>
  </a:extLst>
</a:theme>
</file>

<file path=ppt/theme/theme66.xml><?xml version="1.0" encoding="utf-8"?>
<a:theme xmlns:a="http://schemas.openxmlformats.org/drawingml/2006/main" name="Nestor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7.xml><?xml version="1.0" encoding="utf-8"?>
<a:theme xmlns:a="http://schemas.openxmlformats.org/drawingml/2006/main" name="2_Puck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8.xml><?xml version="1.0" encoding="utf-8"?>
<a:theme xmlns:a="http://schemas.openxmlformats.org/drawingml/2006/main" name="3_Puck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9.xml><?xml version="1.0" encoding="utf-8"?>
<a:theme xmlns:a="http://schemas.openxmlformats.org/drawingml/2006/main" name="9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70.xml><?xml version="1.0" encoding="utf-8"?>
<a:theme xmlns:a="http://schemas.openxmlformats.org/drawingml/2006/main" name="Imogen template">
  <a:themeElements>
    <a:clrScheme name="Custom 347">
      <a:dk1>
        <a:srgbClr val="FFFFFF"/>
      </a:dk1>
      <a:lt1>
        <a:srgbClr val="0E293C"/>
      </a:lt1>
      <a:dk2>
        <a:srgbClr val="BBC9D3"/>
      </a:dk2>
      <a:lt2>
        <a:srgbClr val="184769"/>
      </a:lt2>
      <a:accent1>
        <a:srgbClr val="00E1C6"/>
      </a:accent1>
      <a:accent2>
        <a:srgbClr val="19BBD5"/>
      </a:accent2>
      <a:accent3>
        <a:srgbClr val="2C9DDE"/>
      </a:accent3>
      <a:accent4>
        <a:srgbClr val="3274E1"/>
      </a:accent4>
      <a:accent5>
        <a:srgbClr val="4C4ED5"/>
      </a:accent5>
      <a:accent6>
        <a:srgbClr val="5CF55F"/>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1.xml><?xml version="1.0" encoding="utf-8"?>
<a:theme xmlns:a="http://schemas.openxmlformats.org/drawingml/2006/main" name="10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72.xml><?xml version="1.0" encoding="utf-8"?>
<a:theme xmlns:a="http://schemas.openxmlformats.org/drawingml/2006/main" name="34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3.xml><?xml version="1.0" encoding="utf-8"?>
<a:theme xmlns:a="http://schemas.openxmlformats.org/drawingml/2006/main" name="2_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4.xml><?xml version="1.0" encoding="utf-8"?>
<a:theme xmlns:a="http://schemas.openxmlformats.org/drawingml/2006/main" name="1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5.xml><?xml version="1.0" encoding="utf-8"?>
<a:theme xmlns:a="http://schemas.openxmlformats.org/drawingml/2006/main" name="3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76.xml><?xml version="1.0" encoding="utf-8"?>
<a:theme xmlns:a="http://schemas.openxmlformats.org/drawingml/2006/main" name="1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77.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18972</TotalTime>
  <Words>16409</Words>
  <Application>Microsoft Office PowerPoint</Application>
  <PresentationFormat>Custom</PresentationFormat>
  <Paragraphs>1876</Paragraphs>
  <Slides>299</Slides>
  <Notes>19</Notes>
  <HiddenSlides>0</HiddenSlides>
  <MMClips>15</MMClips>
  <ScaleCrop>false</ScaleCrop>
  <HeadingPairs>
    <vt:vector size="6" baseType="variant">
      <vt:variant>
        <vt:lpstr>Theme</vt:lpstr>
      </vt:variant>
      <vt:variant>
        <vt:i4>76</vt:i4>
      </vt:variant>
      <vt:variant>
        <vt:lpstr>Embedded OLE Servers</vt:lpstr>
      </vt:variant>
      <vt:variant>
        <vt:i4>1</vt:i4>
      </vt:variant>
      <vt:variant>
        <vt:lpstr>Slide Titles</vt:lpstr>
      </vt:variant>
      <vt:variant>
        <vt:i4>299</vt:i4>
      </vt:variant>
    </vt:vector>
  </HeadingPairs>
  <TitlesOfParts>
    <vt:vector size="376" baseType="lpstr">
      <vt:lpstr>Office Theme</vt:lpstr>
      <vt:lpstr>Quince template</vt:lpstr>
      <vt:lpstr>2_Contents Slide Master</vt:lpstr>
      <vt:lpstr>Quickly template</vt:lpstr>
      <vt:lpstr>1_Office Theme</vt:lpstr>
      <vt:lpstr>Summer Vibes Marketing Plan by Slidesgo</vt:lpstr>
      <vt:lpstr>2_Office Theme</vt:lpstr>
      <vt:lpstr>Intellectual Property Thesis by Slidesgo</vt:lpstr>
      <vt:lpstr>1_Intellectual Property Thesis by Slidesgo</vt:lpstr>
      <vt:lpstr>2_Intellectual Property Thesis by Slidesgo</vt:lpstr>
      <vt:lpstr>3_Intellectual Property Thesis by Slidesgo</vt:lpstr>
      <vt:lpstr>4_Intellectual Property Thesis by Slidesgo</vt:lpstr>
      <vt:lpstr>5_Intellectual Property Thesis by Slidesgo</vt:lpstr>
      <vt:lpstr>20_Office Theme</vt:lpstr>
      <vt:lpstr>7_Office Theme</vt:lpstr>
      <vt:lpstr>6_Intellectual Property Thesis by Slidesgo</vt:lpstr>
      <vt:lpstr>Distance Learning by Slidesgo</vt:lpstr>
      <vt:lpstr>7_Intellectual Property Thesis by Slidesgo</vt:lpstr>
      <vt:lpstr>1_Contents Slide Master</vt:lpstr>
      <vt:lpstr>3_Office Theme</vt:lpstr>
      <vt:lpstr>Yellow Abstract Bussines</vt:lpstr>
      <vt:lpstr>1_Summer Vibes Marketing Plan by Slidesgo</vt:lpstr>
      <vt:lpstr>8_Office Theme</vt:lpstr>
      <vt:lpstr>4_Office Theme</vt:lpstr>
      <vt:lpstr>8_Intellectual Property Thesis by Slidesgo</vt:lpstr>
      <vt:lpstr>9_Intellectual Property Thesis by Slidesgo</vt:lpstr>
      <vt:lpstr>10_Intellectual Property Thesis by Slidesgo</vt:lpstr>
      <vt:lpstr>11_Intellectual Property Thesis by Slidesgo</vt:lpstr>
      <vt:lpstr>12_Intellectual Property Thesis by Slidesgo</vt:lpstr>
      <vt:lpstr>13_Intellectual Property Thesis by Slidesgo</vt:lpstr>
      <vt:lpstr>14_Intellectual Property Thesis by Slidesgo</vt:lpstr>
      <vt:lpstr>15_Intellectual Property Thesis by Slidesgo</vt:lpstr>
      <vt:lpstr>16_Intellectual Property Thesis by Slidesgo</vt:lpstr>
      <vt:lpstr>18_Intellectual Property Thesis by Slidesgo</vt:lpstr>
      <vt:lpstr>17_Intellectual Property Thesis by Slidesgo</vt:lpstr>
      <vt:lpstr>19_Intellectual Property Thesis by Slidesgo</vt:lpstr>
      <vt:lpstr>20_Intellectual Property Thesis by Slidesgo</vt:lpstr>
      <vt:lpstr>5_Office Theme</vt:lpstr>
      <vt:lpstr>Default Design</vt:lpstr>
      <vt:lpstr>6_Office Theme</vt:lpstr>
      <vt:lpstr>21_Intellectual Property Thesis by Slidesgo</vt:lpstr>
      <vt:lpstr>22_Intellectual Property Thesis by Slidesgo</vt:lpstr>
      <vt:lpstr>23_Intellectual Property Thesis by Slidesgo</vt:lpstr>
      <vt:lpstr>24_Intellectual Property Thesis by Slidesgo</vt:lpstr>
      <vt:lpstr>25_Intellectual Property Thesis by Slidesgo</vt:lpstr>
      <vt:lpstr>26_Intellectual Property Thesis by Slidesgo</vt:lpstr>
      <vt:lpstr>9_Office Theme</vt:lpstr>
      <vt:lpstr>Solanio template</vt:lpstr>
      <vt:lpstr>580TGp_general_light_ani</vt:lpstr>
      <vt:lpstr>27_Intellectual Property Thesis by Slidesgo</vt:lpstr>
      <vt:lpstr>582TGp_GoUp_light</vt:lpstr>
      <vt:lpstr>576TGp_report_light</vt:lpstr>
      <vt:lpstr>28_Intellectual Property Thesis by Slidesgo</vt:lpstr>
      <vt:lpstr>29_Intellectual Property Thesis by Slidesgo</vt:lpstr>
      <vt:lpstr>30_Intellectual Property Thesis by Slidesgo</vt:lpstr>
      <vt:lpstr>31_Intellectual Property Thesis by Slidesgo</vt:lpstr>
      <vt:lpstr>32_Intellectual Property Thesis by Slidesgo</vt:lpstr>
      <vt:lpstr>579TGp_makeup_light</vt:lpstr>
      <vt:lpstr>589TGp_Health_light</vt:lpstr>
      <vt:lpstr>595TGp_Golf_light</vt:lpstr>
      <vt:lpstr>1_594TGp_family_light</vt:lpstr>
      <vt:lpstr>33_Intellectual Property Thesis by Slidesgo</vt:lpstr>
      <vt:lpstr>Retrospect</vt:lpstr>
      <vt:lpstr>572TGp_fresh_light</vt:lpstr>
      <vt:lpstr>437TGp_bizpeople_light_ani</vt:lpstr>
      <vt:lpstr>Nestor template</vt:lpstr>
      <vt:lpstr>2_Puck template</vt:lpstr>
      <vt:lpstr>3_Puck template</vt:lpstr>
      <vt:lpstr>9_Contents Slide Master</vt:lpstr>
      <vt:lpstr>Imogen template</vt:lpstr>
      <vt:lpstr>10_Office Theme</vt:lpstr>
      <vt:lpstr>34_Intellectual Property Thesis by Slidesgo</vt:lpstr>
      <vt:lpstr>2_Summer Vibes Marketing Plan by Slidesgo</vt:lpstr>
      <vt:lpstr>11_Office Theme</vt:lpstr>
      <vt:lpstr>3_Contents Slide Master</vt:lpstr>
      <vt:lpstr>1_Default Design</vt:lpstr>
      <vt:lpstr>剪辑</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III. LÝ LUẬN NHẬN THỨC</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THỰC TIỄN LÀ HOẠT ĐỘNG VẬT CHẤT CỦA CON NGƯỜI</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9Slide</dc:creator>
  <cp:lastModifiedBy>Laptop Dell</cp:lastModifiedBy>
  <cp:revision>640</cp:revision>
  <dcterms:created xsi:type="dcterms:W3CDTF">2015-10-29T17:39:51Z</dcterms:created>
  <dcterms:modified xsi:type="dcterms:W3CDTF">2024-08-18T12:02:09Z</dcterms:modified>
</cp:coreProperties>
</file>